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C1F56-6BC0-4449-9489-BE6B5255FEBB}" v="9" dt="2020-04-09T21:47:59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D1CC1F56-6BC0-4449-9489-BE6B5255FEBB}"/>
    <pc:docChg chg="addSld delSld modSld sldOrd">
      <pc:chgData name="Kimberly Brehm" userId="8c2b6ab9-3f19-41de-a892-34e3c36865ec" providerId="ADAL" clId="{D1CC1F56-6BC0-4449-9489-BE6B5255FEBB}" dt="2020-04-09T21:47:59.932" v="66"/>
      <pc:docMkLst>
        <pc:docMk/>
      </pc:docMkLst>
      <pc:sldChg chg="del">
        <pc:chgData name="Kimberly Brehm" userId="8c2b6ab9-3f19-41de-a892-34e3c36865ec" providerId="ADAL" clId="{D1CC1F56-6BC0-4449-9489-BE6B5255FEBB}" dt="2020-04-09T21:37:50.393" v="28" actId="47"/>
        <pc:sldMkLst>
          <pc:docMk/>
          <pc:sldMk cId="470651268" sldId="256"/>
        </pc:sldMkLst>
      </pc:sldChg>
      <pc:sldChg chg="addSp delSp modSp">
        <pc:chgData name="Kimberly Brehm" userId="8c2b6ab9-3f19-41de-a892-34e3c36865ec" providerId="ADAL" clId="{D1CC1F56-6BC0-4449-9489-BE6B5255FEBB}" dt="2020-04-09T21:43:19.561" v="35"/>
        <pc:sldMkLst>
          <pc:docMk/>
          <pc:sldMk cId="3930671745" sldId="258"/>
        </pc:sldMkLst>
        <pc:picChg chg="del">
          <ac:chgData name="Kimberly Brehm" userId="8c2b6ab9-3f19-41de-a892-34e3c36865ec" providerId="ADAL" clId="{D1CC1F56-6BC0-4449-9489-BE6B5255FEBB}" dt="2020-04-09T21:40:46.365" v="33"/>
          <ac:picMkLst>
            <pc:docMk/>
            <pc:sldMk cId="3930671745" sldId="258"/>
            <ac:picMk id="2" creationId="{A26ABA32-6659-4D47-A091-1BE3FC30CBE1}"/>
          </ac:picMkLst>
        </pc:picChg>
        <pc:picChg chg="add del mod">
          <ac:chgData name="Kimberly Brehm" userId="8c2b6ab9-3f19-41de-a892-34e3c36865ec" providerId="ADAL" clId="{D1CC1F56-6BC0-4449-9489-BE6B5255FEBB}" dt="2020-04-09T21:40:59.092" v="34"/>
          <ac:picMkLst>
            <pc:docMk/>
            <pc:sldMk cId="3930671745" sldId="258"/>
            <ac:picMk id="4" creationId="{44914A90-0FA5-4B2C-9DE2-E1F13FCD42C7}"/>
          </ac:picMkLst>
        </pc:picChg>
        <pc:picChg chg="add del mod">
          <ac:chgData name="Kimberly Brehm" userId="8c2b6ab9-3f19-41de-a892-34e3c36865ec" providerId="ADAL" clId="{D1CC1F56-6BC0-4449-9489-BE6B5255FEBB}" dt="2020-04-09T21:43:19.561" v="35"/>
          <ac:picMkLst>
            <pc:docMk/>
            <pc:sldMk cId="3930671745" sldId="258"/>
            <ac:picMk id="5" creationId="{158B7DB7-2A80-459E-86C9-0E2899E00370}"/>
          </ac:picMkLst>
        </pc:picChg>
        <pc:picChg chg="add mod">
          <ac:chgData name="Kimberly Brehm" userId="8c2b6ab9-3f19-41de-a892-34e3c36865ec" providerId="ADAL" clId="{D1CC1F56-6BC0-4449-9489-BE6B5255FEBB}" dt="2020-04-09T21:43:19.561" v="35"/>
          <ac:picMkLst>
            <pc:docMk/>
            <pc:sldMk cId="3930671745" sldId="258"/>
            <ac:picMk id="7" creationId="{2E64E2D7-5D35-4B2A-B0CA-27955C234875}"/>
          </ac:picMkLst>
        </pc:picChg>
        <pc:inkChg chg="del">
          <ac:chgData name="Kimberly Brehm" userId="8c2b6ab9-3f19-41de-a892-34e3c36865ec" providerId="ADAL" clId="{D1CC1F56-6BC0-4449-9489-BE6B5255FEBB}" dt="2020-04-09T21:40:46.365" v="33"/>
          <ac:inkMkLst>
            <pc:docMk/>
            <pc:sldMk cId="3930671745" sldId="258"/>
            <ac:inkMk id="3" creationId="{584FFA54-D325-4F9A-89A3-B2E08C1F9DE4}"/>
          </ac:inkMkLst>
        </pc:inkChg>
        <pc:inkChg chg="add">
          <ac:chgData name="Kimberly Brehm" userId="8c2b6ab9-3f19-41de-a892-34e3c36865ec" providerId="ADAL" clId="{D1CC1F56-6BC0-4449-9489-BE6B5255FEBB}" dt="2020-04-09T21:43:19.561" v="35"/>
          <ac:inkMkLst>
            <pc:docMk/>
            <pc:sldMk cId="3930671745" sldId="258"/>
            <ac:inkMk id="6" creationId="{EB914650-FC75-43F3-98A5-67D5309F4AC4}"/>
          </ac:inkMkLst>
        </pc:inkChg>
      </pc:sldChg>
      <pc:sldChg chg="addSp delSp modSp modTransition modAnim">
        <pc:chgData name="Kimberly Brehm" userId="8c2b6ab9-3f19-41de-a892-34e3c36865ec" providerId="ADAL" clId="{D1CC1F56-6BC0-4449-9489-BE6B5255FEBB}" dt="2020-04-09T21:40:23.833" v="32"/>
        <pc:sldMkLst>
          <pc:docMk/>
          <pc:sldMk cId="1266219063" sldId="259"/>
        </pc:sldMkLst>
        <pc:picChg chg="add del">
          <ac:chgData name="Kimberly Brehm" userId="8c2b6ab9-3f19-41de-a892-34e3c36865ec" providerId="ADAL" clId="{D1CC1F56-6BC0-4449-9489-BE6B5255FEBB}" dt="2020-04-09T21:40:23.833" v="32"/>
          <ac:picMkLst>
            <pc:docMk/>
            <pc:sldMk cId="1266219063" sldId="259"/>
            <ac:picMk id="2" creationId="{D38EDEA1-5FEC-44DF-9739-3396CD58408B}"/>
          </ac:picMkLst>
        </pc:picChg>
        <pc:picChg chg="add mod">
          <ac:chgData name="Kimberly Brehm" userId="8c2b6ab9-3f19-41de-a892-34e3c36865ec" providerId="ADAL" clId="{D1CC1F56-6BC0-4449-9489-BE6B5255FEBB}" dt="2020-04-09T21:40:23.833" v="32"/>
          <ac:picMkLst>
            <pc:docMk/>
            <pc:sldMk cId="1266219063" sldId="259"/>
            <ac:picMk id="4" creationId="{56D0091C-22D0-408B-A048-0E2A7EFE24E5}"/>
          </ac:picMkLst>
        </pc:picChg>
        <pc:inkChg chg="add del">
          <ac:chgData name="Kimberly Brehm" userId="8c2b6ab9-3f19-41de-a892-34e3c36865ec" providerId="ADAL" clId="{D1CC1F56-6BC0-4449-9489-BE6B5255FEBB}" dt="2020-04-09T21:40:23.833" v="32"/>
          <ac:inkMkLst>
            <pc:docMk/>
            <pc:sldMk cId="1266219063" sldId="259"/>
            <ac:inkMk id="3" creationId="{3829037C-1920-4290-8A27-A7F13ED4F3A5}"/>
          </ac:inkMkLst>
        </pc:inkChg>
      </pc:sldChg>
      <pc:sldChg chg="addSp delSp modSp">
        <pc:chgData name="Kimberly Brehm" userId="8c2b6ab9-3f19-41de-a892-34e3c36865ec" providerId="ADAL" clId="{D1CC1F56-6BC0-4449-9489-BE6B5255FEBB}" dt="2020-04-09T21:47:23.537" v="36"/>
        <pc:sldMkLst>
          <pc:docMk/>
          <pc:sldMk cId="1639647364" sldId="261"/>
        </pc:sldMkLst>
        <pc:picChg chg="del">
          <ac:chgData name="Kimberly Brehm" userId="8c2b6ab9-3f19-41de-a892-34e3c36865ec" providerId="ADAL" clId="{D1CC1F56-6BC0-4449-9489-BE6B5255FEBB}" dt="2020-04-09T21:47:23.537" v="36"/>
          <ac:picMkLst>
            <pc:docMk/>
            <pc:sldMk cId="1639647364" sldId="261"/>
            <ac:picMk id="2" creationId="{C88E1E4B-1CA9-4F75-B061-146009BCD900}"/>
          </ac:picMkLst>
        </pc:picChg>
        <pc:picChg chg="add mod">
          <ac:chgData name="Kimberly Brehm" userId="8c2b6ab9-3f19-41de-a892-34e3c36865ec" providerId="ADAL" clId="{D1CC1F56-6BC0-4449-9489-BE6B5255FEBB}" dt="2020-04-09T21:47:23.537" v="36"/>
          <ac:picMkLst>
            <pc:docMk/>
            <pc:sldMk cId="1639647364" sldId="261"/>
            <ac:picMk id="5" creationId="{10C60E44-DE71-4217-BC8C-A655F3D1DF93}"/>
          </ac:picMkLst>
        </pc:picChg>
        <pc:inkChg chg="del">
          <ac:chgData name="Kimberly Brehm" userId="8c2b6ab9-3f19-41de-a892-34e3c36865ec" providerId="ADAL" clId="{D1CC1F56-6BC0-4449-9489-BE6B5255FEBB}" dt="2020-04-09T21:47:23.537" v="36"/>
          <ac:inkMkLst>
            <pc:docMk/>
            <pc:sldMk cId="1639647364" sldId="261"/>
            <ac:inkMk id="3" creationId="{56F64442-38A8-455A-89A7-22A91CE1E3D9}"/>
          </ac:inkMkLst>
        </pc:inkChg>
        <pc:inkChg chg="add">
          <ac:chgData name="Kimberly Brehm" userId="8c2b6ab9-3f19-41de-a892-34e3c36865ec" providerId="ADAL" clId="{D1CC1F56-6BC0-4449-9489-BE6B5255FEBB}" dt="2020-04-09T21:47:23.537" v="36"/>
          <ac:inkMkLst>
            <pc:docMk/>
            <pc:sldMk cId="1639647364" sldId="261"/>
            <ac:inkMk id="4" creationId="{D27C9411-F777-4D41-B9EF-9D6851C321C6}"/>
          </ac:inkMkLst>
        </pc:inkChg>
      </pc:sldChg>
      <pc:sldChg chg="add del">
        <pc:chgData name="Kimberly Brehm" userId="8c2b6ab9-3f19-41de-a892-34e3c36865ec" providerId="ADAL" clId="{D1CC1F56-6BC0-4449-9489-BE6B5255FEBB}" dt="2020-04-09T21:37:07.496" v="6" actId="47"/>
        <pc:sldMkLst>
          <pc:docMk/>
          <pc:sldMk cId="4186269951" sldId="262"/>
        </pc:sldMkLst>
      </pc:sldChg>
      <pc:sldChg chg="addSp delSp modSp add">
        <pc:chgData name="Kimberly Brehm" userId="8c2b6ab9-3f19-41de-a892-34e3c36865ec" providerId="ADAL" clId="{D1CC1F56-6BC0-4449-9489-BE6B5255FEBB}" dt="2020-04-09T21:38:54.841" v="30"/>
        <pc:sldMkLst>
          <pc:docMk/>
          <pc:sldMk cId="1520065981" sldId="263"/>
        </pc:sldMkLst>
        <pc:spChg chg="mod">
          <ac:chgData name="Kimberly Brehm" userId="8c2b6ab9-3f19-41de-a892-34e3c36865ec" providerId="ADAL" clId="{D1CC1F56-6BC0-4449-9489-BE6B5255FEBB}" dt="2020-04-09T21:37:27.035" v="27" actId="1076"/>
          <ac:spMkLst>
            <pc:docMk/>
            <pc:sldMk cId="1520065981" sldId="263"/>
            <ac:spMk id="105" creationId="{D1DE2816-61E5-4F24-94C5-ADC024D6C6C2}"/>
          </ac:spMkLst>
        </pc:spChg>
        <pc:spChg chg="mod">
          <ac:chgData name="Kimberly Brehm" userId="8c2b6ab9-3f19-41de-a892-34e3c36865ec" providerId="ADAL" clId="{D1CC1F56-6BC0-4449-9489-BE6B5255FEBB}" dt="2020-04-09T21:37:18.889" v="12" actId="20577"/>
          <ac:spMkLst>
            <pc:docMk/>
            <pc:sldMk cId="1520065981" sldId="263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D1CC1F56-6BC0-4449-9489-BE6B5255FEBB}" dt="2020-04-09T21:38:54.841" v="30"/>
          <ac:picMkLst>
            <pc:docMk/>
            <pc:sldMk cId="1520065981" sldId="263"/>
            <ac:picMk id="2" creationId="{07345CA0-62C5-4CC3-B0B1-13C62743C39E}"/>
          </ac:picMkLst>
        </pc:picChg>
        <pc:picChg chg="add mod">
          <ac:chgData name="Kimberly Brehm" userId="8c2b6ab9-3f19-41de-a892-34e3c36865ec" providerId="ADAL" clId="{D1CC1F56-6BC0-4449-9489-BE6B5255FEBB}" dt="2020-04-09T21:38:54.841" v="30"/>
          <ac:picMkLst>
            <pc:docMk/>
            <pc:sldMk cId="1520065981" sldId="263"/>
            <ac:picMk id="3" creationId="{9CC1085E-9A01-47A2-BEC8-7E481131087D}"/>
          </ac:picMkLst>
        </pc:picChg>
        <pc:picChg chg="del">
          <ac:chgData name="Kimberly Brehm" userId="8c2b6ab9-3f19-41de-a892-34e3c36865ec" providerId="ADAL" clId="{D1CC1F56-6BC0-4449-9489-BE6B5255FEBB}" dt="2020-04-09T21:38:33.208" v="29"/>
          <ac:picMkLst>
            <pc:docMk/>
            <pc:sldMk cId="1520065981" sldId="263"/>
            <ac:picMk id="5" creationId="{71E525F7-51B0-4D5E-A233-F1F370051D99}"/>
          </ac:picMkLst>
        </pc:picChg>
      </pc:sldChg>
      <pc:sldChg chg="addSp delSp modSp add ord">
        <pc:chgData name="Kimberly Brehm" userId="8c2b6ab9-3f19-41de-a892-34e3c36865ec" providerId="ADAL" clId="{D1CC1F56-6BC0-4449-9489-BE6B5255FEBB}" dt="2020-04-09T21:47:59.932" v="66"/>
        <pc:sldMkLst>
          <pc:docMk/>
          <pc:sldMk cId="3505249617" sldId="264"/>
        </pc:sldMkLst>
        <pc:spChg chg="mod">
          <ac:chgData name="Kimberly Brehm" userId="8c2b6ab9-3f19-41de-a892-34e3c36865ec" providerId="ADAL" clId="{D1CC1F56-6BC0-4449-9489-BE6B5255FEBB}" dt="2020-04-09T21:47:44.833" v="65" actId="20577"/>
          <ac:spMkLst>
            <pc:docMk/>
            <pc:sldMk cId="3505249617" sldId="264"/>
            <ac:spMk id="2" creationId="{E1F50E47-2DF8-46E4-A54E-B5A634162102}"/>
          </ac:spMkLst>
        </pc:spChg>
        <pc:picChg chg="add mod">
          <ac:chgData name="Kimberly Brehm" userId="8c2b6ab9-3f19-41de-a892-34e3c36865ec" providerId="ADAL" clId="{D1CC1F56-6BC0-4449-9489-BE6B5255FEBB}" dt="2020-04-09T21:47:59.932" v="66"/>
          <ac:picMkLst>
            <pc:docMk/>
            <pc:sldMk cId="3505249617" sldId="264"/>
            <ac:picMk id="4" creationId="{018C98AF-FD8E-4045-9C1F-52C1C0EFF11F}"/>
          </ac:picMkLst>
        </pc:picChg>
        <pc:picChg chg="del">
          <ac:chgData name="Kimberly Brehm" userId="8c2b6ab9-3f19-41de-a892-34e3c36865ec" providerId="ADAL" clId="{D1CC1F56-6BC0-4449-9489-BE6B5255FEBB}" dt="2020-04-09T21:47:59.932" v="66"/>
          <ac:picMkLst>
            <pc:docMk/>
            <pc:sldMk cId="3505249617" sldId="264"/>
            <ac:picMk id="5" creationId="{6595BEBB-973F-48FB-95C3-A67D4B8E94B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2:45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124 325 5136 0 0,'0'0'149'0'0,"0"0"45"0"0,-1 0 39 0 0,-5-3 627 0 0,3 2-533 0 0,0 0-78 0 0,1 0-170 0 0,1 1-37 0 0,-6 1 440 0 0,0 0-40 0 0,1 0-39 0 0,0 1-36 0 0,0 0-35 0 0,0 1-32 0 0,-4 4 207 0 0,1 2-110 0 0,1 1-94 0 0,0 1-82 0 0,2 1-67 0 0,-3 10-4 0 0,5-8-69 0 0,0 1-1 0 0,-1 10-80 0 0,3-10 98 0 0,0 0 65 0 0,0 17-28 0 0,3 0-50 0 0,0-27-77 0 0,-1 0 1 0 0,1 0-1 0 0,1-1 1 0 0,-1 1-1 0 0,1 0 0 0 0,-1-1 1 0 0,1 1-1 0 0,1-1 0 0 0,-1 0 1 0 0,1 0-1 0 0,2 4-8 0 0,-4-7 9 0 0,1 0 0 0 0,-1 0 0 0 0,0 0 0 0 0,0 0 0 0 0,1 0 0 0 0,-1 0 0 0 0,0 0 0 0 0,1-1 0 0 0,-1 1 0 0 0,1-1 0 0 0,-1 1 0 0 0,1-1 0 0 0,-1 0 0 0 0,1 1 0 0 0,-1-1 0 0 0,1 0 0 0 0,-1 0 0 0 0,1 0 0 0 0,-1 0 0 0 0,1 0 0 0 0,-1 0 0 0 0,1-1 0 0 0,-1 1 0 0 0,1 0 0 0 0,-1-1 0 0 0,1 1 0 0 0,-1-1 0 0 0,1 0 0 0 0,-1 0-9 0 0,8-2 75 0 0,-1-2-1 0 0,0 1 1 0 0,0-1 0 0 0,3-2-75 0 0,-9 5 27 0 0,34-25 162 0 0,-14 7-127 0 0,-11 7-74 0 0,0-2-55 0 0,-2-1-64 0 0,-2-2-78 0 0,-3 8 94 0 0,-1 0-48 0 0,-1 0-39 0 0,1 1-34 0 0,0-11-296 0 0,-1 9 84 0 0,-1 0 0 0 0,0 0 0 0 0,-1-2 448 0 0,-1-1-364 0 0,-1 0 56 0 0,1 5 103 0 0,-2-17-430 0 0,-1 0 37 0 0,-1-1 46 0 0,0 0 55 0 0,-2 1 65 0 0,0 0 73 0 0,-2 0 84 0 0,-2 2 92 0 0,7 15 102 0 0,1 0 36 0 0,-1-1 35 0 0,1 1 34 0 0,-3-6 77 0 0,1 1 72 0 0,-2 0 68 0 0,-1 1 62 0 0,3 6 18 0 0,1 1 93 0 0,-2-2 203 0 0,-2-3 445 0 0,8 10-766 0 0,0 1-10 0 0,0 0-20 0 0,0 0-70 0 0,0 0-32 0 0,0 0-4 0 0,0 0-15 0 0,0 0-54 0 0,1 4 83 0 0,2 2-52 0 0,11 10 96 0 0,-9-9-86 0 0,2 1 93 0 0,-1 1 0 0 0,-1 0 1 0 0,1 1-1 0 0,2 7-225 0 0,-3-4 268 0 0,0 1 0 0 0,-1 0 0 0 0,1 3-268 0 0,5 43 704 0 0,-3 2-102 0 0,-2-10-169 0 0,-2-22-255 0 0,0 0 62 0 0,1 6 109 0 0,1 18 241 0 0,0 4 45 0 0,-4-50-603 0 0,-1-1 38 0 0,2 9 164 0 0,0-1 81 0 0,4 21 512 0 0,-4-26-608 0 0,1 0-44 0 0,-3-10-344 0 0,0 0 54 0 0,0 0 49 0 0,0 1 43 0 0,0-1 65 0 0,0 0 74 0 0,0 2 437 0 0,0-2-466 0 0,1 1-33 0 0,-1-1-43 0 0,0 0-55 0 0,0 1-65 0 0,0-1-77 0 0,0 0-52 0 0,0 0-77 0 0,0 1-84 0 0,0-1-90 0 0,0 0-100 0 0,0 0-105 0 0,0 0-114 0 0,0 0-121 0 0,0 0-1087 0 0,1-1-85 0 0,0 0 282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5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 7920 0 0,'0'0'174'0'0,"0"2"29"0"0,2 3-34 0 0,1 0-45 0 0,1 5 11 0 0,1 0-103 0 0,7 13-61 0 0,-8-16 65 0 0,0 1 54 0 0,3 4 543 0 0,0 0-57 0 0,0 0-46 0 0,0 0-43 0 0,0 0-37 0 0,7 13 358 0 0,-1 1-90 0 0,0-1 1141 0 0,6 23-1859 0 0,-9-16 885 0 0,-8-24-632 0 0,0 1 51 0 0,1 17 762 0 0,-3-25-778 0 0,0-1-10 0 0,0 0-45 0 0,0 0-17 0 0,0 0-41 0 0,0 0-75 0 0,-1 0-55 0 0,-3 0-11 0 0,2 0 12 0 0,0 0-30 0 0,1 0 0 0 0,0 0 1 0 0,0-1-1 0 0,-1 1 0 0 0,1 0 0 0 0,0 0 0 0 0,0-1 0 0 0,0 1 0 0 0,-1-1 1 0 0,1 1-1 0 0,0-1 0 0 0,0 0 0 0 0,0 1 0 0 0,0-1 0 0 0,0 0 0 0 0,0 0 1 0 0,0 0-1 0 0,0 0-16 0 0,-1-1 22 0 0,0 0 0 0 0,1-1 1 0 0,-1 1-1 0 0,0-1 0 0 0,1 1 1 0 0,0-1-1 0 0,0 0 0 0 0,-1-1-22 0 0,-5-26 98 0 0,3 1-52 0 0,2 19-34 0 0,1-3 0 0 0,0-1-1 0 0,1 0 1 0 0,0 1-1 0 0,1-1 0 0 0,0 0 1 0 0,2 1-1 0 0,-1-1 1 0 0,2 1-1 0 0,3-11-11 0 0,8-10-17 0 0,4 2-47 0 0,5 3-61 0 0,4 5-76 0 0,-24 21 184 0 0,0 1 0 0 0,0 0 0 0 0,0 0 0 0 0,0 0-1 0 0,0 0 1 0 0,1 0 0 0 0,-1 1 0 0 0,1 0 0 0 0,-1 0-1 0 0,1 0 1 0 0,-1 0 0 0 0,1 1 17 0 0,1 0-12 0 0,-1 0-1 0 0,0 0 1 0 0,1 1 0 0 0,-1 0-1 0 0,0 0 1 0 0,1 0-1 0 0,-1 1 1 0 0,0-1 0 0 0,3 3 12 0 0,0 0-6 0 0,0 0 0 0 0,0 1 0 0 0,0 0 0 0 0,-1 0 0 0 0,0 1 0 0 0,0 0-1 0 0,0 0 1 0 0,-1 1 0 0 0,0 0 0 0 0,0 0 0 0 0,4 7 6 0 0,0 2 0 0 0,0-1 0 0 0,-2 1 0 0 0,1 1 0 0 0,3 13 0 0 0,-5-12 7 0 0,6 25-15 0 0,-10-29 38 0 0,-2 0 35 0 0,-1-7-91 0 0,0-2 78 0 0,1 6 141 0 0,0-8-162 0 0,0 1-34 0 0,1 1-55 0 0,1 1-74 0 0,1 1-88 0 0,0 1-107 0 0,-3-8 44 0 0,-1 1-47 0 0,0-1-44 0 0,0 0-39 0 0,0 0-270 0 0,0 0-65 0 0,0 0-51 0 0,0 0-36 0 0,0 0-1496 0 0,0 0-1324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53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26 195 6568 0 0,'1'1'190'0'0,"7"0"-278"0"0,-1 0 77 0 0,1-1 72 0 0,0 0 67 0 0,0-2 62 0 0,1 1 58 0 0,-1-1 52 0 0,0 0 47 0 0,6-3 295 0 0,-1 0 88 0 0,2-1 234 0 0,6-4 589 0 0,14-8 370 0 0,-21 9-1138 0 0,-3-1-179 0 0,-2 0-62 0 0,-1-1-77 0 0,-3-2-95 0 0,-5 11-336 0 0,0 1-1 0 0,0-1 0 0 0,0 1 1 0 0,0-1-1 0 0,0 1 0 0 0,0-1 0 0 0,0 1 1 0 0,0-1-1 0 0,0 1 0 0 0,-1-2-35 0 0,-6-14 258 0 0,-5 2-74 0 0,1 2-54 0 0,9 11-111 0 0,-1-1-8 0 0,0 1 0 0 0,0-1 0 0 0,0 1-1 0 0,0 0 1 0 0,-1-1 0 0 0,1 2-1 0 0,-1-1 1 0 0,1 0 0 0 0,-1 1-1 0 0,0-1 1 0 0,1 1 0 0 0,-2 0-11 0 0,0 0 5 0 0,0 0 0 0 0,0 1 1 0 0,0-1-1 0 0,0 1 0 0 0,-3 0-5 0 0,4 0 0 0 0,0 1 0 0 0,1-1-1 0 0,-1 1 1 0 0,0 0 0 0 0,0 0 0 0 0,0 0-1 0 0,0 0 1 0 0,1 1 0 0 0,-1 0-1 0 0,-2 1 1 0 0,-20 16 35 0 0,6 1 54 0 0,5 5 72 0 0,3 4 90 0 0,7-6-79 0 0,2-1 49 0 0,3-16-134 0 0,0-1-1 0 0,1 1 1 0 0,-1 0 0 0 0,1 0-1 0 0,0-1 1 0 0,1 1 0 0 0,-1 0-1 0 0,1-1 1 0 0,0 1 0 0 0,2 3-87 0 0,13 19 340 0 0,1-5-55 0 0,1 0-37 0 0,2-1-34 0 0,2-2-34 0 0,-16-16-135 0 0,-1 1-1 0 0,1-1 0 0 0,0 0 1 0 0,1 0-1 0 0,-1-1 0 0 0,2 1-44 0 0,-3-2 19 0 0,0 0-1 0 0,0-1 1 0 0,1 0 0 0 0,-1 0-1 0 0,0 0 1 0 0,1-1-1 0 0,-1 1 1 0 0,4-2-19 0 0,-2 1-127 0 0,0-1 102 0 0,-1 0 67 0 0,10-1 135 0 0,-7 0-146 0 0,-4 0-87 0 0,0 1-79 0 0,-1-1-52 0 0,0 1-78 0 0,0-1-91 0 0,0 0-102 0 0,0 0-111 0 0,0 0-125 0 0,-2 1 298 0 0,-1 0-35 0 0,1-1-37 0 0,0 1-38 0 0,-2 0 61 0 0,0 1-54 0 0,0-1-48 0 0,0 1-43 0 0,1-1-165 0 0,-1 0-42 0 0,1 0-200 0 0,1 0-543 0 0,-3 1 1528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53.9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14768 0 0,'0'0'332'0'0,"0"0"50"0"0,0 0 25 0 0,0 0-171 0 0,0 0-112 0 0,0 0 48 0 0,0 0 69 0 0,0 0 1 0 0,1 0-111 0 0,0 0-76 0 0,2 0-12 0 0,-2 0-4 0 0,0 0 36 0 0,0 0 76 0 0,0 0 88 0 0,-1-1-246 0 0,1 1-40 0 0,0-1-37 0 0,0 1-57 0 0,-1 0-66 0 0,1-1-81 0 0,-1 1 30 0 0,0 0-43 0 0,0 0-40 0 0,0 0-36 0 0,1 0-246 0 0,-1 0-60 0 0,0 0-47 0 0,0 0-34 0 0,0 0-1372 0 0,0 0-1218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51.6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174 37 8840 0 0,'0'0'197'0'0,"0"0"24"0"0,-3-7 195 0 0,1 5-359 0 0,1 0-36 0 0,-1 0 11 0 0,-4-3 68 0 0,0-2 69 0 0,2 3 74 0 0,-4 1 285 0 0,5 2-232 0 0,0-1 56 0 0,2 2 222 0 0,-1-1-104 0 0,-5 0-109 0 0,0 2-44 0 0,0 0-39 0 0,-1 2-37 0 0,-6 6 154 0 0,1 2-92 0 0,6-4-81 0 0,0 0 0 0 0,1 1 0 0 0,-6 8-222 0 0,3-1 340 0 0,-3 10 94 0 0,2 3-51 0 0,2 1-48 0 0,3 1-46 0 0,4-1-42 0 0,5 0-40 0 0,4-1-35 0 0,6-3-34 0 0,-5-13-73 0 0,9 12 95 0 0,1-11-90 0 0,-6-7-155 0 0,1-1 93 0 0,0-2 62 0 0,19 1 174 0 0,-13-5-157 0 0,-9 0-95 0 0,-1 0-49 0 0,0-1-59 0 0,1 0-71 0 0,-4 0 3 0 0,0-1-44 0 0,0 1-51 0 0,0-1-52 0 0,0 0-58 0 0,-1 0-62 0 0,1 0-65 0 0,-1 0-69 0 0,8-6-541 0 0</inkml:trace>
  <inkml:trace contextRef="#ctx0" brushRef="#br0" timeOffset="418.46">420 213 8288 0 0,'2'1'190'0'0,"2"0"-5"0"0,1-1-39 0 0,4 0 48 0 0,3-1-90 0 0,6-3-82 0 0,-7 1-9 0 0,-4 0 25 0 0,-1 1 22 0 0,0 0 35 0 0,-1 0 16 0 0,0 0 34 0 0,0 0 39 0 0,-1 0 43 0 0,0 0 0 0 0,0 1 36 0 0,13-8 666 0 0,-6 2-338 0 0,-1 0-128 0 0,-1 1-35 0 0,3-3 70 0 0,0 1-93 0 0,-8 5-233 0 0,0 0-1 0 0,0-1 0 0 0,0 0 0 0 0,0 0 1 0 0,2-3-172 0 0,2-3 239 0 0,1 1-73 0 0,-3 2-28 0 0,-3 0-40 0 0,-3 5-88 0 0,1 1 1 0 0,-1 0-1 0 0,0-1 1 0 0,0 1-1 0 0,0 0 1 0 0,0-1-1 0 0,0 1 1 0 0,-1 0-1 0 0,1-1 1 0 0,-1 0-11 0 0,0-1 4 0 0,0 1 0 0 0,0 0 1 0 0,0-1-1 0 0,0 1 0 0 0,0 0 0 0 0,-1 0 1 0 0,0 0-1 0 0,1 0 0 0 0,-1 0 0 0 0,0 0 1 0 0,0 0-5 0 0,-8-6-6 0 0,7 6 11 0 0,1 1 1 0 0,0 0-1 0 0,0-1 1 0 0,-1 1-1 0 0,1 0 1 0 0,0 0-1 0 0,-1 1 1 0 0,1-1-1 0 0,-1 0 1 0 0,1 1-1 0 0,-1 0 1 0 0,-1-1-6 0 0,-11 4 4 0 0,2 1 59 0 0,-14 7 161 0 0,16-3-165 0 0,-18 21-26 0 0,5 2 66 0 0,5 3 85 0 0,2 3 106 0 0,12-18-101 0 0,4 0-40 0 0,1-13-110 0 0,0-1 0 0 0,1 1 0 0 0,0 0 0 0 0,0-1 0 0 0,2 5-39 0 0,-1-4 16 0 0,0 0 0 0 0,1 0 0 0 0,-1 0 0 0 0,1-1 0 0 0,1 1 0 0 0,1 1-16 0 0,-2-3-1 0 0,0 0 1 0 0,1 0-1 0 0,-1 0 1 0 0,1 0-1 0 0,0 0 1 0 0,1-1-1 0 0,-1 0 1 0 0,0 0-1 0 0,1 0 1 0 0,0 0-1 0 0,2 0 1 0 0,3 1-50 0 0,1 0-1 0 0,-1-1 0 0 0,1-1 1 0 0,-1 0-1 0 0,1 0 0 0 0,1-1 51 0 0,5 0-102 0 0,-1-1-40 0 0,-2 0-15 0 0,0-1-43 0 0,0-1-50 0 0,-1 1-57 0 0,1-1-64 0 0,0-1-70 0 0,-1 0-79 0 0,1 1-84 0 0,-11 1 255 0 0,0 0-49 0 0,0 1-41 0 0,0-1-38 0 0,0 0-137 0 0,1 1-37 0 0,7-2-1430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50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47 8952 0 0,'0'0'200'0'0,"0"0"33"0"0,0 0 15 0 0,0 6-58 0 0,0 4-125 0 0,2-4-33 0 0,-1-1 59 0 0,1 4 129 0 0,0 0 71 0 0,2 14 518 0 0,-2-16-596 0 0,0 1-67 0 0,14 55 2494 0 0,-3 2-2640 0 0,-6-22 827 0 0,0 0-74 0 0,-2-13-286 0 0,0 0-61 0 0,0-1-48 0 0,3 40 593 0 0,-5-48-671 0 0,-1 1-35 0 0,1-1-50 0 0,0 1-65 0 0,-2-5-23 0 0,-3 10 12 0 0,0 3 18 0 0,2-25-29 0 0,1-3-80 0 0,0-2-63 0 0,1-2-44 0 0,2-9-229 0 0,-3 7 208 0 0,-1-2-114 0 0,1 1 50 0 0,-1-14-224 0 0,0 11 194 0 0,0 3 42 0 0,-1 0-38 0 0,1 0-66 0 0,-1 0-66 0 0,1-1-77 0 0,-1 1-89 0 0,1 2 107 0 0,0-1-49 0 0,0 1-51 0 0,-1-1-56 0 0,1 1-58 0 0,0 0-62 0 0,-1-1-65 0 0,1 1-69 0 0,0-6-1158 0 0,-2-5-1092 0 0</inkml:trace>
  <inkml:trace contextRef="#ctx0" brushRef="#br0" timeOffset="258.31">4 65 7464 0 0,'0'0'216'0'0,"-1"-1"-11"0"0,0 0-110 0 0,0 0 52 0 0,1 0 43 0 0,0-1 38 0 0,0 0 252 0 0,2-3 779 0 0,-1 4-840 0 0,1-1-54 0 0,-1 1-80 0 0,0 0-103 0 0,0 0-130 0 0,0 1-65 0 0,0-1-71 0 0,-1 1-78 0 0,9-4 531 0 0,0 2-38 0 0,10 0 230 0 0,1 3-117 0 0,1 3-94 0 0,-4 0-124 0 0,-1 1-33 0 0,29 12 292 0 0,-38-14-391 0 0,33 16 228 0 0,-3 6-69 0 0,-30-19-207 0 0,-1-1 0 0 0,0 1-1 0 0,0 0 1 0 0,0 0 0 0 0,-1 1-1 0 0,0 0 1 0 0,0 0 0 0 0,-1 0 0 0 0,1 3-46 0 0,4 9 76 0 0,-1 0 38 0 0,3 20 202 0 0,-7-7-2 0 0,-4-26-228 0 0,0 0 0 0 0,-1 1 0 0 0,0-1 0 0 0,0 1-1 0 0,-1-1 1 0 0,-1 5-86 0 0,2-9 35 0 0,-6 20 210 0 0,-3 0-62 0 0,8-19-158 0 0,0 1 1 0 0,0 0 0 0 0,0-1 0 0 0,-1 0 0 0 0,0 1-1 0 0,1-1 1 0 0,-1 0 0 0 0,0-1 0 0 0,-1 1-1 0 0,1 0-25 0 0,-7 4-66 0 0,0-1 73 0 0,-27 12 226 0 0,20-11-190 0 0,7-4-75 0 0,0 0-61 0 0,-1-1-75 0 0,1-1-90 0 0,-1 0-105 0 0,1 0-118 0 0,4-1 192 0 0,1-1-36 0 0,0 1-36 0 0,0-1-39 0 0,-8-2-414 0 0</inkml:trace>
  <inkml:trace contextRef="#ctx0" brushRef="#br0" timeOffset="632.04">455 38 8984 0 0,'0'0'200'0'0,"0"0"33"0"0,1 2 15 0 0,1 2-139 0 0,-1 0-33 0 0,2 4-1 0 0,3 21-107 0 0,-5-21 59 0 0,1 0 58 0 0,0 1 81 0 0,0-1 103 0 0,9 27 825 0 0,0-1-90 0 0,0 0-79 0 0,17 45 1173 0 0,-11-30-731 0 0,-7-21-502 0 0,-9-25-990 0 0,0-1 72 0 0,0 0 66 0 0,0 1 58 0 0,0-1 81 0 0,0 0 61 0 0,0 1 104 0 0,1-1 243 0 0,0-1 258 0 0,-2-3-334 0 0,0 0-236 0 0,0 0-59 0 0,0-2-75 0 0,-1 0-87 0 0,-2-18 123 0 0,0 0-38 0 0,-1-20 21 0 0,4 3-87 0 0,1 22-40 0 0,1 0 1 0 0,0 0-1 0 0,2 0 0 0 0,1-5-6 0 0,5-8 0 0 0,4 3-54 0 0,-4 10-27 0 0,3 1-45 0 0,5-1-108 0 0,2 3-99 0 0,3 4-117 0 0,-10 6 177 0 0,0 1-36 0 0,-8 2 148 0 0,5-1-100 0 0,-6 1 120 0 0,-1 0-88 0 0,1 1-114 0 0,-1-1 45 0 0,-1 1-71 0 0,1-1-81 0 0,-1 1-89 0 0,1-1-99 0 0,-1 1-108 0 0,1-1-117 0 0,0 1-126 0 0,3-1-1260 0 0,4-2-1270 0 0</inkml:trace>
  <inkml:trace contextRef="#ctx0" brushRef="#br0" timeOffset="1003.57">1103 17 5208 0 0,'0'0'116'0'0,"0"0"17"0"0,-11 1 116 0 0,6-2-203 0 0,-1 0-6 0 0,1 1 76 0 0,1-1 66 0 0,-1 1 60 0 0,0 0 114 0 0,0 1 59 0 0,0 0 142 0 0,-3 2 347 0 0,2 1 9 0 0,1 0-339 0 0,2-1-137 0 0,-1 1-54 0 0,1-1-115 0 0,0 1-54 0 0,0 0-63 0 0,0 1-71 0 0,-6 11 554 0 0,1 2-80 0 0,2 1-72 0 0,0 2-62 0 0,2 4 15 0 0,2 0-61 0 0,3 4 18 0 0,0-21-260 0 0,0 0 0 0 0,1 0 0 0 0,0 0 1 0 0,1 1-133 0 0,-1-3 56 0 0,0-1 0 0 0,0 1 0 0 0,1-1 0 0 0,0 0 1 0 0,0 0-1 0 0,1 0 0 0 0,0 0 0 0 0,-1 0 0 0 0,1-1 0 0 0,1 1 1 0 0,-1-1-1 0 0,1 0 0 0 0,0-1 0 0 0,-1 1 0 0 0,2-1 1 0 0,-1 0-1 0 0,0 0 0 0 0,1-1 0 0 0,-1 1 0 0 0,1-1 1 0 0,2 0-57 0 0,-1 0 61 0 0,0 0-1 0 0,0-1 1 0 0,0 0 0 0 0,0-1 0 0 0,0 1 0 0 0,0-1 0 0 0,0-1 0 0 0,0 1 0 0 0,1-1-1 0 0,-1 0 1 0 0,-1-1 0 0 0,1 0 0 0 0,0 0 0 0 0,0 0 0 0 0,-1-1 0 0 0,1 0 0 0 0,-1-1-1 0 0,2 0-60 0 0,1-2 94 0 0,0 0-1 0 0,-1 0 1 0 0,1-1-1 0 0,-1 0 1 0 0,-1 0-1 0 0,2-3-93 0 0,-6 7 30 0 0,-1 0 1 0 0,1-1-1 0 0,-1 0 0 0 0,0 1 1 0 0,0-1-1 0 0,0 0 0 0 0,0-4-30 0 0,-1 5 11 0 0,0 0 1 0 0,0 0-1 0 0,-1 0 0 0 0,0 0 0 0 0,1 0 0 0 0,-1-1 1 0 0,0 1-1 0 0,-1 0 0 0 0,1 0 0 0 0,-1 0 0 0 0,1-1-11 0 0,-2-4 20 0 0,-1 1 0 0 0,1-1-1 0 0,-1 1 1 0 0,0 0 0 0 0,-1 0-1 0 0,1 0 1 0 0,-1 0 0 0 0,-2-1-20 0 0,-19-19 29 0 0,20 22-34 0 0,-1 1 1 0 0,0 0 0 0 0,0 0 0 0 0,-1 0 4 0 0,-1-1-36 0 0,0 0 45 0 0,-7-5 119 0 0,-2-1 145 0 0,-12-4 231 0 0,25 13-598 0 0,-1 0 87 0 0,-12-6 213 0 0,14 6-189 0 0,-1 1-33 0 0,-2-2-100 0 0,4 2 5 0 0,-1-1-40 0 0,0 1-48 0 0,0 0-51 0 0,0 0-56 0 0,0-1-63 0 0,1 1-65 0 0,-1 0-72 0 0,0 0-77 0 0,0 0-82 0 0,1 0-86 0 0,-1-1-91 0 0,0 1-97 0 0,0 0-102 0 0,0 1-1056 0 0,-1-1-1169 0 0,4 1 3243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48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125 3 7368 0 0,'0'0'165'0'0,"0"0"22"0"0,0 0 10 0 0,2 0-16 0 0,2 0-127 0 0,-1 0 18 0 0,-2 0 71 0 0,0 0 164 0 0,-1 0-42 0 0,0 0-63 0 0,0 0-54 0 0,0-1-45 0 0,1 1-33 0 0,-1 0-34 0 0,3-1-1 0 0,-2 1 75 0 0,-1 0 64 0 0,1 0 103 0 0,-1 0-92 0 0,0 0 35 0 0,1 0 38 0 0,-1 0 41 0 0,6 2 197 0 0,0 1-61 0 0,0 0-56 0 0,-1 0-50 0 0,0 0-45 0 0,0 1-39 0 0,4 6 153 0 0,2 5 101 0 0,-1 1-79 0 0,0 4 5 0 0,1 11 113 0 0,-5-12-254 0 0,1-1-84 0 0,7 24 138 0 0,-5-11-154 0 0,-1 0 69 0 0,-1 0 55 0 0,-2-10 52 0 0,-1 1 0 0 0,-1 1 0 0 0,-1 6-360 0 0,0-2 223 0 0,6 37 241 0 0,-3-33-195 0 0,-2 1 79 0 0,-1-20-125 0 0,1 0-90 0 0,0 0-66 0 0,8 19 3 0 0,-6-18-6 0 0,0-3 42 0 0,-5-9-33 0 0,2 1 17 0 0,-1 0-81 0 0,-1-1-39 0 0,0-1-34 0 0,0 1-45 0 0,0-1-51 0 0,-2 0 132 0 0,0-1-115 0 0,1 0-111 0 0,0 0-109 0 0,-1 0-106 0 0,1-1-105 0 0,0 1-102 0 0,0-1-98 0 0,0 1 63 0 0,0-1-64 0 0,0 1-62 0 0,0 0-62 0 0,-2-2-1357 0 0,-2-1-1272 0 0</inkml:trace>
  <inkml:trace contextRef="#ctx0" brushRef="#br0" timeOffset="589.61">1 315 10080 0 0,'0'0'230'0'0,"0"0"30"0"0,0 0 18 0 0,0 1-120 0 0,0-1-83 0 0,0 1-71 0 0,1-1 0 0 0,-1 0-1 0 0,0 1 1 0 0,0-1 0 0 0,0 0 0 0 0,1 1 0 0 0,-1-1-1 0 0,0 0 1 0 0,0 0 0 0 0,1 1 0 0 0,-1-1-1 0 0,0 0 1 0 0,0 0 0 0 0,1 1 0 0 0,-1-1 0 0 0,0 0-1 0 0,1 0 1 0 0,-1 0 0 0 0,0 0 0 0 0,1 0 0 0 0,-1 1-1 0 0,0-1 1 0 0,1 0 0 0 0,-1 0 0 0 0,1 0 0 0 0,-1 0-1 0 0,0 0 1 0 0,1 0-4 0 0,8-2 183 0 0,-8 1-95 0 0,16-1 421 0 0,0-2-79 0 0,1 0-70 0 0,-1-1-62 0 0,3-1-11 0 0,0-1-66 0 0,10-5 17 0 0,0 0-73 0 0,1-1-11 0 0,4-1-12 0 0,-1 0-51 0 0,70-28 81 0 0,-40 19-232 0 0,-43 15 7 0 0,-1 0-40 0 0,1 1-53 0 0,-1 0-66 0 0,0 0-134 0 0,0-1-72 0 0,-1-1-69 0 0,1-1-65 0 0,-3 2 5 0 0,0 0-47 0 0,-17 8 540 0 0,3-3 45 0 0,-1 2-47 0 0,0 0-78 0 0,-2 1 24 0 0,1 0-32 0 0,0 1 142 0 0,0 0 0 0 0,0-1 0 0 0,0 1 0 0 0,0 0 0 0 0,0 0 0 0 0,0 0 0 0 0,0 0 0 0 0,0 0 0 0 0,0 0 0 0 0,-1 0 0 0 0,1 0 0 0 0,0 0 1 0 0,0 1-1 0 0,2 12 98 0 0,0 0 36 0 0,2 0 91 0 0,0 0 0 0 0,-1 0 1 0 0,-1 0-1 0 0,0 1-225 0 0,6 22 451 0 0,-6-24-291 0 0,21 76 938 0 0,-10-29-280 0 0,-3-10-38 0 0,-6-25-347 0 0,-1 0 34 0 0,1 11 188 0 0,-3-12-134 0 0,-2-4-7 0 0,1-2 94 0 0,-1-16-321 0 0,0-2-73 0 0,-1 0-112 0 0,1 1-75 0 0,-1 1-54 0 0,1-1 45 0 0,0 0 34 0 0,-1-1 49 0 0,1 0 63 0 0,0 0 75 0 0,0 0 88 0 0,-6-11-140 0 0,3 1-37 0 0,0-12 56 0 0,6-1-104 0 0,3 0-74 0 0,0 9-51 0 0,0-1 1 0 0,1 2-1 0 0,4-6 23 0 0,3-4 21 0 0,-12 19-7 0 0,2-1-21 0 0,-1 0-1 0 0,1 0 0 0 0,0 0 0 0 0,0 1 0 0 0,0 0 0 0 0,2-2 8 0 0,-1 3-21 0 0,0-1 0 0 0,0 0 0 0 0,0 1-1 0 0,1 0 1 0 0,-1 0 0 0 0,1 1 0 0 0,0-1 0 0 0,0 1 0 0 0,2 0 21 0 0,-2 1-18 0 0,-1 0 0 0 0,0 0 0 0 0,0 1 0 0 0,1-1 0 0 0,-1 1 0 0 0,1 1 18 0 0,19 3-40 0 0,-6 4 37 0 0,-1 5 35 0 0,-4 1-176 0 0,-2 2 73 0 0,-1 1 60 0 0,-2 1 45 0 0,0 2 108 0 0,-2 1 0 0 0,3 13-142 0 0,-1-6 8 0 0,-6-16-33 0 0,0-2-33 0 0,0-1-48 0 0,0 0-62 0 0,-1 0-75 0 0,-1-8-60 0 0,-1-1 81 0 0,0 0 73 0 0,0 1 63 0 0,0-1 57 0 0,1 0 34 0 0,-1 1 87 0 0,1-1 70 0 0,0 2 279 0 0,-1-2-346 0 0,1 0-42 0 0,-1 1-58 0 0,1-1-74 0 0,-1 0-89 0 0,1 1-104 0 0,-1-1-71 0 0,0 0-106 0 0,0 0-115 0 0,1 0 235 0 0,-1 1-33 0 0,0-1-34 0 0,0 0-36 0 0,0 0-36 0 0,0 0-39 0 0,0 0-40 0 0,0 0-40 0 0,0 0-43 0 0,0 0-43 0 0,0 0 655 0 0,0 0-2113 0 0,0 0-1199 0 0</inkml:trace>
  <inkml:trace contextRef="#ctx0" brushRef="#br0" timeOffset="951.68">1274 506 7856 0 0,'0'0'148'0'0,"0"0"-60"0"0,1 0-41 0 0,3 0 2 0 0,-2 0-4 0 0,12-3-123 0 0,1-1 116 0 0,-1 0 104 0 0,0 0 93 0 0,3-2 153 0 0,1 0 97 0 0,-6 0-69 0 0,1 0 36 0 0,12-6 524 0 0,-11 3 30 0 0,-1 1-1 0 0,6-6-1005 0 0,-5 3 616 0 0,-1-2-60 0 0,-3 3-153 0 0,0-1-67 0 0,-1-1-79 0 0,-1 0-89 0 0,-4 2 14 0 0,-2 1-40 0 0,-1 8-121 0 0,-1-1-1 0 0,0 0 1 0 0,0 1-1 0 0,-1-1 1 0 0,1 0-1 0 0,0 1 1 0 0,-1-1-1 0 0,1 1 1 0 0,-1-2-21 0 0,-8-13 77 0 0,-6 2-73 0 0,10 11-16 0 0,0-1-1 0 0,0 1 1 0 0,-1 0-1 0 0,0 0 1 0 0,1 1-1 0 0,-1-1 1 0 0,0 1 0 0 0,-1 0 12 0 0,-13-1 40 0 0,14 4-63 0 0,0-1 0 0 0,0 1-1 0 0,0-1 1 0 0,-4 3 23 0 0,-22 9-37 0 0,4 7 56 0 0,4 6 58 0 0,5 3 59 0 0,6 4 61 0 0,5 2 63 0 0,8 1 63 0 0,3-17-57 0 0,3-1-56 0 0,1-1-48 0 0,3-2-45 0 0,3 2-25 0 0,3-3-43 0 0,6-1-35 0 0,-16-10-20 0 0,0 0 0 0 0,0 0 0 0 0,0 0 0 0 0,0-1 0 0 0,2 0 6 0 0,3 1 75 0 0,0-1-83 0 0,0 1-74 0 0,1 0-68 0 0,1 0-111 0 0,1 0-72 0 0,-1 0-60 0 0,-1 0-45 0 0,13 1-475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46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90 7688 0 0,'0'0'166'0'0,"0"0"29"0"0,0 0 14 0 0,0 1-56 0 0,-1 0-84 0 0,-5 6-69 0 0,4-4 73 0 0,-5 9 663 0 0,2 0-112 0 0,0 1-102 0 0,1 0-93 0 0,1 1-81 0 0,1-1-72 0 0,0 1-60 0 0,0 1-52 0 0,1 12 47 0 0,2 35 111 0 0,0-41-131 0 0,-1-14-129 0 0,1 0 0 0 0,0 0 0 0 0,0 0 0 0 0,1 0 0 0 0,0 0 0 0 0,0 0 0 0 0,1 0 0 0 0,-1 0 0 0 0,2-1 0 0 0,-1 1-62 0 0,7 7 175 0 0,1-1 42 0 0,0-2 21 0 0,-9-10-176 0 0,0 1 0 0 0,0-1 0 0 0,0 0 0 0 0,0 0 0 0 0,0 0 0 0 0,0 0 1 0 0,1 0-1 0 0,-1 0-62 0 0,0-1 46 0 0,-1 0 0 0 0,1 0 0 0 0,-1 1-1 0 0,1-1 1 0 0,-1 0 0 0 0,1 0 0 0 0,-1 0 0 0 0,1-1 0 0 0,-1 1 0 0 0,1 0 0 0 0,-1 0 0 0 0,2-1-46 0 0,11-7 335 0 0,0-4 31 0 0,-2-3-88 0 0,-2 0-76 0 0,-2-2-61 0 0,3-12-7 0 0,-1-15-35 0 0,-7 18-98 0 0,-2 17 21 0 0,-2-1 0 0 0,1 0-1 0 0,-1 1 1 0 0,0 0 0 0 0,-2-4-23 0 0,-2-5 8 0 0,-1 1-39 0 0,-3-2-63 0 0,-1 2-84 0 0,-2 0-101 0 0,-2 1-121 0 0,6 7 26 0 0,1 3-62 0 0,-1 1-76 0 0,-2-1-90 0 0,0 3-3 0 0</inkml:trace>
  <inkml:trace contextRef="#ctx0" brushRef="#br0" timeOffset="401.1">292 119 9960 0 0,'1'2'222'0'0,"4"9"-73"0"0,5 17 375 0 0,-7-17-380 0 0,0-1-87 0 0,-1-5-38 0 0,0-1 38 0 0,1 6 154 0 0,1-1 112 0 0,0 1 87 0 0,1 1 192 0 0,5 17 919 0 0,-6-18-1028 0 0,-2-2-135 0 0,1 1-66 0 0,-1-1-82 0 0,0 0-98 0 0,-2-6 58 0 0,0 0-45 0 0,1 5 265 0 0,-1-5-189 0 0,0 0 110 0 0,0-1-41 0 0,0 1 69 0 0,0-1 81 0 0,-1 0 89 0 0,1-4-362 0 0,-2 0-50 0 0,-2-2-29 0 0,-1-2-19 0 0,0 2 14 0 0,-3-14 16 0 0,2-15-13 0 0,3 21-29 0 0,2 3-35 0 0,-1 0 0 0 0,1 1 0 0 0,1-1 1 0 0,-1 0-1 0 0,2 0 0 0 0,-1 0 0 0 0,1 1 0 0 0,3-9-2 0 0,3-4-23 0 0,3 1-35 0 0,4 1-48 0 0,4 2-60 0 0,-10 11 23 0 0,0 0 50 0 0,-1 3 39 0 0,0-1 0 0 0,0 1 0 0 0,1 0 0 0 0,4-1 54 0 0,1 0-145 0 0,-7 3 33 0 0,1 0-33 0 0,3 0-132 0 0,0 0-93 0 0,1 0-112 0 0,-6 1 196 0 0,0 0-34 0 0,3 0-531 0 0,2 0-26 0 0</inkml:trace>
  <inkml:trace contextRef="#ctx0" brushRef="#br0" timeOffset="1050.53">745 71 8264 0 0,'0'0'182'0'0,"0"0"29"0"0,0 11 180 0 0,1-8-339 0 0,-1 0-32 0 0,1 1 5 0 0,1 1 46 0 0,0-1 42 0 0,0 0 36 0 0,0 2 70 0 0,1-1 35 0 0,6 11 633 0 0,-2-3-128 0 0,-2-4-327 0 0,-1-1-156 0 0,-1 0-101 0 0,2 4 419 0 0,-1 0-40 0 0,3 4 149 0 0,-1 1-48 0 0,-2-6 11 0 0,0 0 1 0 0,-1 1 0 0 0,1 8-667 0 0,-3 5 885 0 0,-1-24-758 0 0,0-1-6 0 0,0 0-9 0 0,0 0-33 0 0,0 0-8 0 0,-3-5 74 0 0,-2 0-65 0 0,-2-2-23 0 0,4 1-9 0 0,0-1 0 0 0,1 1 0 0 0,0 0 0 0 0,0 0 0 0 0,0-2-48 0 0,-2-12 72 0 0,1-1-36 0 0,1 12-32 0 0,1-6 29 0 0,2-1-36 0 0,6-15-89 0 0,-5 24 37 0 0,1 0 1 0 0,0 1 0 0 0,1-1-1 0 0,1-1 55 0 0,-1 2-67 0 0,0 0-1 0 0,1 0 0 0 0,0 0 0 0 0,0 0 1 0 0,1 1-1 0 0,3-3 68 0 0,6-3-120 0 0,1 1 38 0 0,-10 7 61 0 0,0 0 1 0 0,0 0 0 0 0,0 1 0 0 0,5-2 20 0 0,-8 3 0 0 0,1 0 0 0 0,-1 1-1 0 0,0-1 1 0 0,1 1 0 0 0,-1 0-1 0 0,0 0 1 0 0,1 0 0 0 0,-1 0-1 0 0,0 0 1 0 0,1 1 0 0 0,-1-1-1 0 0,0 1 1 0 0,0 0 0 0 0,1 0-1 0 0,-1 0 1 0 0,0 1 0 0 0,0-1-1 0 0,0 1 1 0 0,0-1 0 0 0,0 1-1 0 0,1 1 1 0 0,9 8 28 0 0,0-2-70 0 0,-1 0-108 0 0,0 1 0 0 0,0 0 0 0 0,3 5 150 0 0,-6-4-51 0 0,1 2 53 0 0,-5-6 47 0 0,25 41 256 0 0,-12-16-64 0 0,0 11 143 0 0,-11-21-144 0 0,-3 1 40 0 0,-4-21-255 0 0,1 5 141 0 0,-1 8 350 0 0,-1-10-393 0 0,1-4 69 0 0,0-1-21 0 0,-2-1-82 0 0,1-2-33 0 0,0-14 44 0 0,1-1-42 0 0,1 0 0 0 0,1 0 0 0 0,1 0 0 0 0,3-12-58 0 0,2 4 9 0 0,2 2-48 0 0,2 1-60 0 0,3 3-74 0 0,15-11-59 0 0,-23 24 179 0 0,1 1-1 0 0,-1 0 0 0 0,5-1 54 0 0,-7 3-16 0 0,1 1 0 0 0,-1 1 1 0 0,1-1-1 0 0,0 1 0 0 0,-1 0 0 0 0,1 0 0 0 0,0 1 0 0 0,0 0 0 0 0,0 0 1 0 0,0 0-1 0 0,1 1 0 0 0,-1 0 0 0 0,1 0 16 0 0,3 1-16 0 0,-1 0 0 0 0,0 0 0 0 0,1 1 0 0 0,-1 0 0 0 0,0 1 0 0 0,0 0 0 0 0,1 1 16 0 0,-2 0-2 0 0,-1 0-1 0 0,0 0 1 0 0,0 0-1 0 0,6 6 3 0 0,-6-5 21 0 0,-1 2-1 0 0,1-1 1 0 0,2 4-21 0 0,16 26 145 0 0,-16-19-122 0 0,8 22 135 0 0,-13-27-138 0 0,-1 1-39 0 0,0 5-103 0 0,-2-8 8 0 0,-1-1-44 0 0,0-6-8 0 0,1 0 91 0 0,0 4-40 0 0,0-2-32 0 0,0-2-59 0 0,-1-1 59 0 0,0-1-33 0 0,1 1-39 0 0,-1 0-43 0 0,0-1-46 0 0,1 1-52 0 0,-1-1-76 0 0,0 1-63 0 0,0-1-56 0 0,0 1-49 0 0,0 0-176 0 0,0-1-48 0 0,0 1-212 0 0,0 2-572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45.5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0 558 6624 0 0,'0'0'192'0'0,"5"0"-28"0"0,4 0-104 0 0,-1 0-23 0 0,0 0 69 0 0,-1-1 62 0 0,1 1 54 0 0,6-2 254 0 0,-1 0 99 0 0,30-8 1561 0 0,-34 8-1707 0 0,0-1-35 0 0,1 1-43 0 0,-1-1-63 0 0,0 0-75 0 0,0 1-89 0 0,-5 1-101 0 0,6-3 234 0 0,1-1-44 0 0,3-3 1 0 0,1-4 54 0 0,-6 1-146 0 0,-6 9-102 0 0,-1 0 0 0 0,-1-1 1 0 0,1 1-1 0 0,0 0 0 0 0,0-1 1 0 0,-1 1-1 0 0,1-2-20 0 0,-2 3 4 0 0,1 0 0 0 0,-1 0 1 0 0,0 0-1 0 0,0 0 0 0 0,0 0 0 0 0,0-1 1 0 0,0 1-1 0 0,0 0 0 0 0,0 0 0 0 0,0 0 1 0 0,0 0-1 0 0,0 0 0 0 0,0 0 0 0 0,-1 0 1 0 0,1 0-1 0 0,0 0 0 0 0,-1 0 0 0 0,1 0 1 0 0,-1 0-1 0 0,1 0 0 0 0,-1 0 0 0 0,0 0 1 0 0,0 0-5 0 0,-8-10-1 0 0,7 9 7 0 0,0 0 0 0 0,1 1 1 0 0,-1-1-1 0 0,0 1 0 0 0,0-1 0 0 0,-1 1 0 0 0,1 0 1 0 0,0 0-1 0 0,0 0 0 0 0,-1 0 0 0 0,1 0-6 0 0,-10-2-3 0 0,-3-1 5 0 0,14 3-2 0 0,-1 1-1 0 0,0-1 1 0 0,1 1 0 0 0,-1-1 0 0 0,0 1-1 0 0,1 0 1 0 0,-1 0 0 0 0,0-1 0 0 0,0 1-1 0 0,0 1 1 0 0,0-1 5 0 0,1 0 0 0 0,0 1 0 0 0,0-1 0 0 0,0 0 0 0 0,0 1 0 0 0,0 0-1 0 0,0-1 1 0 0,0 1 0 0 0,0 0 0 0 0,0-1 0 0 0,-1 2-5 0 0,-11 12-49 0 0,5 1 35 0 0,2 2 34 0 0,3 1 37 0 0,2 1 37 0 0,2 0 37 0 0,0-1 39 0 0,1 0 39 0 0,-2-15-175 0 0,6 23 319 0 0,-3-17-170 0 0,1 0 0 0 0,0 0 0 0 0,0-1 0 0 0,1 0 0 0 0,4 6-183 0 0,3-4 188 0 0,3-3-84 0 0,15-1 62 0 0,-23-6-118 0 0,1 0-1 0 0,-1 0 0 0 0,1-1 0 0 0,-1 0 0 0 0,0 0 0 0 0,0-1 0 0 0,3 0-47 0 0,11-5 58 0 0,-2-2-71 0 0,-3 0-74 0 0,-1 0-86 0 0,-2-2-101 0 0,-1 0-118 0 0,-1 1-276 0 0,2 1-32 0 0</inkml:trace>
  <inkml:trace contextRef="#ctx0" brushRef="#br0" timeOffset="349.02">432 336 8376 0 0,'9'13'301'0'0,"0"0"-105"0"0,0 0-72 0 0,14 16 86 0 0,-9-11 2 0 0,-6-8-8 0 0,1 1 83 0 0,7 13 1103 0 0,-10-13-712 0 0,-3-5-247 0 0,-1 0 50 0 0,1 1 63 0 0,0-1 70 0 0,-2-2-127 0 0,1 0 46 0 0,-1-3-49 0 0,-3 2-94 0 0,0 0-37 0 0,0 0-33 0 0,0-1-34 0 0,-2 1 196 0 0,-1-1-112 0 0,0-2-96 0 0,1 0-83 0 0,-1-1-69 0 0,0-1-56 0 0,-1-1-40 0 0,-7-10-67 0 0,8 7 50 0 0,2 0 53 0 0,0 0 75 0 0,1 0-123 0 0,0 1 0 0 0,1-1 0 0 0,0 1 0 0 0,0-1 0 0 0,0 0 0 0 0,1 0 0 0 0,-1 1 0 0 0,1-4-14 0 0,1 4 4 0 0,0 0 0 0 0,0 0 0 0 0,0 1 0 0 0,0-1 0 0 0,0 0 0 0 0,2-2-4 0 0,16-30-11 0 0,-4 17-68 0 0,1 5-87 0 0,-7 9 37 0 0,1-1-39 0 0,2 1-73 0 0,-4 2 17 0 0,-2 1-66 0 0,-3 2 96 0 0,1-1-42 0 0,-1 1 5 0 0,0 0-35 0 0,0 0-38 0 0,0 0-42 0 0,0 0-45 0 0,0 0-47 0 0,0 0-52 0 0,0 0-53 0 0,-1 1 166 0 0,-1 0-43 0 0,0-1-40 0 0,1 1-34 0 0,-1 0-137 0 0,1 0-34 0 0,4-1-1452 0 0,-6 1 2069 0 0</inkml:trace>
  <inkml:trace contextRef="#ctx0" brushRef="#br0" timeOffset="811.98">1169 67 7696 0 0,'-2'-7'410'0'0,"1"5"-354"0"0,-1 0-34 0 0,-1-2 20 0 0,-1 0 78 0 0,1 1 24 0 0,0-1 37 0 0,-3-3 276 0 0,-1 0 211 0 0,-5-4 446 0 0,4 5-462 0 0,2 3-253 0 0,2 1-102 0 0,-1 0-39 0 0,1 1-79 0 0,-1 0-39 0 0,1 1-43 0 0,-1-1-47 0 0,-12 3 453 0 0,1 3-114 0 0,2 2-98 0 0,0 3-82 0 0,3 0-77 0 0,2 2-41 0 0,7-8-76 0 0,0 0 0 0 0,-1-1 0 0 0,2 1 0 0 0,-1 0-1 0 0,0 1 1 0 0,1-1 0 0 0,0 0 0 0 0,0 0 0 0 0,0 1 0 0 0,1-1 0 0 0,-1 0 0 0 0,1 1 0 0 0,0-1 0 0 0,0 1 0 0 0,1 1-15 0 0,7 37 817 0 0,11 37-817 0 0,0-7 450 0 0,-9-32-205 0 0,5 22 245 0 0,-11-44-278 0 0,5 10 198 0 0,-2-5-75 0 0,-3-7-184 0 0,-2-3-97 0 0,-1 1-86 0 0,-1-15-231 0 0,0 1 103 0 0,0 0 89 0 0,0 0 75 0 0,-1 0 74 0 0,1 0 58 0 0,-1 2 481 0 0,1-1-390 0 0,0-1-135 0 0,0 0-46 0 0,-1 0-81 0 0,1-1-36 0 0,0 1-40 0 0,0-1-45 0 0,0 1-48 0 0,0 0-53 0 0,0-1-57 0 0,0 1-59 0 0,-1-1-66 0 0,1 0-67 0 0,0 1-73 0 0,0-1-76 0 0,0 1-81 0 0,0-1-83 0 0,0 0-89 0 0,0 0-1187 0 0,0 0-1186 0 0</inkml:trace>
  <inkml:trace contextRef="#ctx0" brushRef="#br0" timeOffset="1096.6">829 333 7920 0 0,'3'0'289'0'0,"1"0"-69"0"0,-1-1-60 0 0,0 0-52 0 0,1-1-34 0 0,0 0-49 0 0,8-5-87 0 0,-5 3 48 0 0,-2 1 71 0 0,-1 1 54 0 0,0 1 75 0 0,13-6 242 0 0,1 0-40 0 0,0 0-45 0 0,0 0-48 0 0,7-3 25 0 0,4-1 488 0 0,20-5-808 0 0,-20 8 216 0 0,7-2-55 0 0,-20 6-119 0 0,-1 1 0 0 0,11-1-42 0 0,-21 4-58 0 0,9-2 67 0 0,-9 1-67 0 0,-1 0-41 0 0,0 1-66 0 0,-1-1-83 0 0,1 1-97 0 0,-2-1 79 0 0,-1 1-43 0 0,1 0-37 0 0,0 0-33 0 0,2-1-637 0 0,2 0-669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44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24 154 7024 0 0,'0'0'157'0'0,"0"0"23"0"0,0 0 12 0 0,0 0-62 0 0,0 0-9 0 0,0 0 43 0 0,0 0 142 0 0,0 0 36 0 0,0 0-70 0 0,1 0-59 0 0,0 0-51 0 0,0 0-29 0 0,1 0-40 0 0,3 0 95 0 0,-3 0-84 0 0,1 0 108 0 0,-1 0 50 0 0,-1 0 116 0 0,0 0-138 0 0,-1 0 40 0 0,1 0 41 0 0,-1 0 46 0 0,2 3 226 0 0,1-1-105 0 0,0-1-92 0 0,-1 1-79 0 0,2 0-25 0 0,-1 0-74 0 0,1 1-24 0 0,1 3 36 0 0,4 11 86 0 0,-1-1-44 0 0,-1 1-39 0 0,0 1-33 0 0,6 24 174 0 0,3 23 48 0 0,-6-26-161 0 0,-8-28-185 0 0,7 24 325 0 0,-1 0 0 0 0,-2 9-401 0 0,0-11 162 0 0,0 5-6 0 0,-5 2-16 0 0,-1-39-217 0 0,-3-1-341 0 0,1 0 240 0 0,0 0-57 0 0,0 0-19 0 0,0 0-68 0 0,1 0-80 0 0,0-1-93 0 0,1 1 229 0 0,-1 0-36 0 0,1-1-395 0 0,-1 0 103 0 0,1 1-49 0 0,-1-2-747 0 0,0-1-582 0 0,-1-2-1110 0 0</inkml:trace>
  <inkml:trace contextRef="#ctx0" brushRef="#br0" timeOffset="336.4">1 99 7136 0 0,'3'-6'104'0'0,"2"-4"157"0"0,1-2 39 0 0,-4 8-242 0 0,1 1-37 0 0,5-9 14 0 0,1 2 68 0 0,0 1 58 0 0,0 1 53 0 0,2 0 100 0 0,1 2 51 0 0,2 1 124 0 0,8 0 302 0 0,0 5 2 0 0,-7 1-300 0 0,-2 1-122 0 0,-1 1-49 0 0,-1 0-101 0 0,-1 0-52 0 0,1 0-57 0 0,-1 1-65 0 0,-6-2-29 0 0,0-1 0 0 0,0 1 0 0 0,0 1 0 0 0,0-1 0 0 0,-1 0 0 0 0,1 1 0 0 0,0 0 0 0 0,-1-1 0 0 0,0 2 0 0 0,2 1-18 0 0,2 3 63 0 0,-1 1 0 0 0,0 0 0 0 0,2 5-63 0 0,4 7 103 0 0,-8-14-50 0 0,0 0 0 0 0,-1 0-1 0 0,0 0 1 0 0,-1 1 0 0 0,0-1 0 0 0,0 1-53 0 0,5 17 220 0 0,-6-23-187 0 0,0 1 1 0 0,-1-1-1 0 0,1 0 0 0 0,-1 1 1 0 0,0-1-1 0 0,1 0 1 0 0,-1 1-1 0 0,-1 0-33 0 0,-4 19 170 0 0,-4-7-85 0 0,-9 6-8 0 0,14-17-217 0 0,-1-1 52 0 0,0 1 43 0 0,0-1 36 0 0,-6 4 89 0 0,-9 2 170 0 0,11-6-167 0 0,-1 0-56 0 0,0 0-102 0 0,5-2-9 0 0,0 0-35 0 0,0 0-41 0 0,0 0-43 0 0,0-1-48 0 0,0 1-52 0 0,0-1-55 0 0,0 1-61 0 0,0-1-63 0 0,0 0-68 0 0,0 1-72 0 0,0-1-75 0 0,0 0-80 0 0,0 0-84 0 0,2 0-604 0 0,-3 0-819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09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4480 0 0,'0'0'132'0'0,"1"1"81"0"0,0 1 56 0 0,-1 0-43 0 0,1 0 50 0 0,-1 0-1 0 0,1 0 47 0 0,-1-1 53 0 0,-1 0 58 0 0,-1 5-35 0 0,1 1 47 0 0,2 17 1133 0 0,0-14-947 0 0,0-3-289 0 0,-1-1-46 0 0,1 0-55 0 0,-1 0-67 0 0,1 4 101 0 0,0-2-36 0 0,5 9 161 0 0,-4-12-278 0 0,-1 1 0 0 0,1-1 1 0 0,-1 0-1 0 0,0 1 1 0 0,-1 0-123 0 0,6 47 751 0 0,-1-7-166 0 0,1-2-45 0 0,-3-24-153 0 0,-1 0 0 0 0,0 10-387 0 0,8 74 1124 0 0,-9-85-909 0 0,1-1 46 0 0,10 36 617 0 0,-11-48-777 0 0,3 9 229 0 0,-4-11-271 0 0,0 0-55 0 0,0-3 67 0 0,0-1 3 0 0,0 0-30 0 0,0 0-118 0 0,0 0-57 0 0,0 0 44 0 0,0 0-80 0 0,0 0 53 0 0,0 0-33 0 0,0 0-38 0 0,0 0-42 0 0,0 0-45 0 0,0 0-44 0 0,0 0-39 0 0,0 0-36 0 0,0 0-254 0 0,0 0-60 0 0,0 0-46 0 0,0 0-35 0 0,0 0-1407 0 0,0 0-1248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10.1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5840 0 0,'0'0'132'0'0,"0"0"17"0"0,0 0 11 0 0,0 0 48 0 0,0 0-73 0 0,0 0 114 0 0,0 0 215 0 0,0 0 15 0 0,0 0-21 0 0,0 0-87 0 0,0 0-34 0 0,0 0-7 0 0,0 0-9 0 0,0 0-29 0 0,0 1-17 0 0,7 15 240 0 0,-6-12-397 0 0,0-1 1 0 0,-1 1-1 0 0,1 0 0 0 0,-1-1 0 0 0,1 1 0 0 0,-1 1-118 0 0,6 13 355 0 0,-1-1-104 0 0,0 17 141 0 0,0 0-62 0 0,2 16 79 0 0,4 69 430 0 0,-8-83-559 0 0,1 0 62 0 0,6 18 259 0 0,1-2 69 0 0,-10-51-737 0 0,-1 1 36 0 0,1 1 60 0 0,0 1 133 0 0,1 0 240 0 0,-1-1-25 0 0,-1-3-154 0 0,1-1-27 0 0,-1-1-148 0 0,0 0-42 0 0,1-16 162 0 0,2-9-55 0 0,1-2-21 0 0,-1 8 65 0 0,2-1-66 0 0,2 0-60 0 0,2 1-52 0 0,1 0-45 0 0,2 1-39 0 0,13-16-194 0 0,-13 22 145 0 0,2 0 43 0 0,17-10-10 0 0,-26 21 116 0 0,0 0 1 0 0,0 0-1 0 0,0 0 0 0 0,0 1 1 0 0,1 0-1 0 0,-1 0 0 0 0,1 1 1 0 0,-1 0-1 0 0,1-1 0 0 0,0 2 0 0 0,0-1 1 0 0,0 1 4 0 0,13 2 62 0 0,10 8-60 0 0,-24-8 0 0 0,-2-1-1 0 0,1 1 0 0 0,-1-1 0 0 0,0 1 0 0 0,0 0 0 0 0,0 0 0 0 0,0 0-1 0 0,1 2 0 0 0,0-1-5 0 0,-1 1 0 0 0,1 0-1 0 0,-1-1 1 0 0,0 2-1 0 0,-1-1 1 0 0,1 0-1 0 0,-1 0 1 0 0,1 2 5 0 0,0 1-9 0 0,0 0 0 0 0,-1 1 0 0 0,1-1 0 0 0,-2 1 0 0 0,1 0 9 0 0,0 22 2 0 0,-2 11-2 0 0,0-8 11 0 0,1-28 86 0 0,-1 0-56 0 0,0-1-48 0 0,1-1-42 0 0,-1 1-54 0 0,1-1-37 0 0,2 4-370 0 0,-2-4 336 0 0,0-1 40 0 0,-1-1-3 0 0,1 0-32 0 0,-1 0-67 0 0,1 0-91 0 0,-1 0-105 0 0,1 0 66 0 0,-1 0-54 0 0,0-1-45 0 0,1 1-42 0 0,-1 0-147 0 0,1 0-40 0 0,-1 0-178 0 0,1 1-480 0 0</inkml:trace>
  <inkml:trace contextRef="#ctx0" brushRef="#br0" timeOffset="614.66">767 246 6072 0 0,'-4'3'41'0'0,"2"-1"36"0"0,1-2-55 0 0,0 1 0 0 0,1-1 0 0 0,-1 0 0 0 0,1 0 0 0 0,-1 0 0 0 0,1 0 0 0 0,-1 0 0 0 0,0 0 0 0 0,1 0 0 0 0,-1 0-1 0 0,1 0 1 0 0,-1 0 0 0 0,1 0 0 0 0,-1-1 0 0 0,1 1 0 0 0,-1 0 0 0 0,0 0 0 0 0,1 0 0 0 0,-1-1 0 0 0,1 1 0 0 0,-1 0 0 0 0,1-1 0 0 0,-1 1-22 0 0,-4-3 78 0 0,-2 0-73 0 0,5 2 328 0 0,0 0-86 0 0,0 0-36 0 0,-2-2 3 0 0,0 1-42 0 0,2 0-25 0 0,0 1 18 0 0,0 0 52 0 0,0 0 16 0 0,0 1 56 0 0,1-1 63 0 0,0 1 74 0 0,-9 1 190 0 0,0 1-110 0 0,2 2-100 0 0,0 0-88 0 0,1 2-77 0 0,0 0-67 0 0,1 2-54 0 0,0 0-43 0 0,0 1-29 0 0,-7 20 4 0 0,8-16-4 0 0,2-2 41 0 0,0 0 64 0 0,-5 30 94 0 0,7-13-13 0 0,3-5 52 0 0,-1-11-101 0 0,0 0 33 0 0,-1-11-184 0 0,0 0-1 0 0,1 1 1 0 0,-1-1-1 0 0,1 0 1 0 0,-1 1-1 0 0,1-1 1 0 0,-1 0-1 0 0,1 0 1 0 0,-1 1-1 0 0,1-1 1 0 0,0 0-1 0 0,0 0 1 0 0,0 0-34 0 0,0 0 31 0 0,0 0 1 0 0,0 0-1 0 0,0 0 1 0 0,0 0 0 0 0,0-1-1 0 0,1 1 1 0 0,-1 0 0 0 0,0-1-1 0 0,0 1 1 0 0,0-1 0 0 0,1 1-1 0 0,0-1-31 0 0,-1 1 36 0 0,2-1 0 0 0,-1 0 0 0 0,0 0-1 0 0,0 0 1 0 0,0 0 0 0 0,0 0 0 0 0,0 0 0 0 0,0-1 0 0 0,0 1 0 0 0,0-1-1 0 0,-1 1 1 0 0,1-1 0 0 0,0 0 0 0 0,0 0 0 0 0,0 1 0 0 0,0-1-1 0 0,-1-1 1 0 0,2 0-36 0 0,7-5 134 0 0,0-1 1 0 0,-1 0-1 0 0,0-1 0 0 0,2-3-134 0 0,5-11 193 0 0,-5 5-88 0 0,-2 1-58 0 0,-7 14-45 0 0,-1 0 0 0 0,0 0 0 0 0,0 0 0 0 0,0 0 0 0 0,0 0 0 0 0,0 0 0 0 0,-1 0 0 0 0,0-1-2 0 0,2-8-9 0 0,2-22-169 0 0,-1 21 157 0 0,3-6 5 0 0,-1 8-32 0 0,-3 0-91 0 0,-2 15 49 0 0,2 1 40 0 0,5 12 34 0 0,-3-8 10 0 0,-2-4-35 0 0,8 27 22 0 0,-4-11 3 0 0,0 0 0 0 0,2-1 0 0 0,0 0 1 0 0,7 10 15 0 0,19 19 10 0 0,-33-47 4 0 0,2 2 5 0 0,6 3 66 0 0,-7-6-98 0 0,5 3 52 0 0,-4-3-54 0 0,0 0-34 0 0,0 1-57 0 0,-1-2-72 0 0,-1 1-86 0 0,0-1-103 0 0,-1 0 366 0 0,0 0-533 0 0</inkml:trace>
  <inkml:trace contextRef="#ctx0" brushRef="#br0" timeOffset="1027.15">985 200 5784 0 0,'0'0'132'0'0,"0"0"17"0"0,0 0 10 0 0,3 5-39 0 0,3 2-80 0 0,-4-5-18 0 0,0 1 41 0 0,2 3 164 0 0,0 1 175 0 0,1 5 320 0 0,-1-5-301 0 0,-2-3-182 0 0,0 0-78 0 0,0 0-46 0 0,5 8 417 0 0,-1 0-41 0 0,6 12 391 0 0,-3-6-308 0 0,13 22 711 0 0,-7-11-400 0 0,6 8 278 0 0,-9-19-622 0 0,17 21 513 0 0,-14-25-511 0 0,-11-9-271 0 0,6 10 536 0 0,-7-11-610 0 0,0 0-46 0 0,-1-1-64 0 0,1 0-81 0 0,-2-2 109 0 0,0-1 186 0 0,1-2-50 0 0,0 0-45 0 0,-1 0-39 0 0,1-2-11 0 0,0 0-38 0 0,0-1-13 0 0,1-2 10 0 0,-1 1 33 0 0,4-7-14 0 0,-1-1-37 0 0,1-7-5 0 0,-1-1-43 0 0,11-33 61 0 0,-6 29-99 0 0,11-25-17 0 0,-15 37-24 0 0,1 1 0 0 0,6-10 29 0 0,-7 14 15 0 0,2-3-33 0 0,0 0-62 0 0,1 2-85 0 0,2 0-108 0 0,1 1-23 0 0,-5 4 36 0 0,0-1-63 0 0,1 1-74 0 0,2 1-86 0 0,-9 4 619 0 0,1-1-110 0 0,-1 0-106 0 0,0 1-101 0 0,0-1 10 0 0,0 1-39 0 0,0 0-40 0 0,0-1-37 0 0,0 1-36 0 0,-1 0-36 0 0,1-1-34 0 0,0 1-33 0 0,1 0-520 0 0,0-1-118 0 0,0 1-108 0 0,0 1-98 0 0,1 0-605 0 0,3 1-1047 0 0</inkml:trace>
  <inkml:trace contextRef="#ctx0" brushRef="#br0" timeOffset="1570.26">1609 317 5960 0 0,'0'0'132'0'0,"0"0"17"0"0,9 3 133 0 0,-4 0-229 0 0,0-2-25 0 0,-1 0 53 0 0,1 0 44 0 0,0 0 39 0 0,6 0 306 0 0,16 0 802 0 0,-18-1-902 0 0,-2 0-174 0 0,-1 0-76 0 0,14-1 1011 0 0,1 0-55 0 0,0-2-62 0 0,-1-2-65 0 0,-12 3-654 0 0,13-3 480 0 0,-16 4-563 0 0,1 0 50 0 0,1 0-37 0 0,17-7 491 0 0,-14 4-441 0 0,-2 0-82 0 0,-3 0-72 0 0,-4 3-16 0 0,0 0-80 0 0,0 0 0 0 0,0 1-1 0 0,-1-1 1 0 0,1 0-1 0 0,-1 1 1 0 0,1-1-1 0 0,0 0 1 0 0,-1 1-1 0 0,0-1 1 0 0,1 0-1 0 0,-1 0 1 0 0,1 0-1 0 0,-1 0 1 0 0,0 0-1 0 0,0 1 1 0 0,1-1-1 0 0,-1 0 1 0 0,0 0-25 0 0,1-4 122 0 0,1-2-41 0 0,-2 7-76 0 0,0 0 0 0 0,0-1 0 0 0,0 1 0 0 0,0 0 0 0 0,0-1 0 0 0,0 1 0 0 0,0-1 0 0 0,0 1 1 0 0,0 0-1 0 0,0-1 0 0 0,0 1 0 0 0,0 0 0 0 0,0-1 0 0 0,0 1 0 0 0,0 0 0 0 0,0-1 0 0 0,0 1 0 0 0,0 0 0 0 0,0-1 0 0 0,-1 1 0 0 0,1 0 0 0 0,0-1 1 0 0,0 1-1 0 0,0 0 0 0 0,-1 0 0 0 0,1-1 0 0 0,0 1-5 0 0,-8-12 9 0 0,-3-5 113 0 0,-6 2 117 0 0,8 9-160 0 0,7 4-77 0 0,0 1-1 0 0,-1-1 1 0 0,0 0-1 0 0,1 1 1 0 0,-1 0-1 0 0,-3-2-1 0 0,-12-4 0 0 0,15 5 0 0 0,0 1 0 0 0,0 0 0 0 0,0-1 0 0 0,0 1 0 0 0,-1 1 0 0 0,1-1 0 0 0,0 0 0 0 0,0 1 0 0 0,-3-1 0 0 0,3 1-101 0 0,-1 0 21 0 0,-1 0 72 0 0,1 0 62 0 0,-1 0 50 0 0,-4 1 205 0 0,-5 0 316 0 0,8 0-385 0 0,0 0-53 0 0,0 1-88 0 0,3-1-92 0 0,0 0-35 0 0,0 0-37 0 0,0 1-43 0 0,0-1-46 0 0,0 1-50 0 0,-1 0-54 0 0,1-1-58 0 0,-6 6 79 0 0,0 0 54 0 0,1 1 49 0 0,0 0 41 0 0,-4 8 7 0 0,3-2 73 0 0,6-7 20 0 0,0 0 0 0 0,0-1 0 0 0,1 1 0 0 0,-1 4-7 0 0,-2 15-57 0 0,4-20 57 0 0,1 0 0 0 0,-1 0 0 0 0,1-1 0 0 0,0 1 0 0 0,1 0 0 0 0,-1 0 0 0 0,1 0 0 0 0,1 0 0 0 0,-1 0 0 0 0,3 5 0 0 0,1 4-1 0 0,2 0 0 0 0,0 0-1 0 0,1 0 1 0 0,0-1 1 0 0,-4-7 3 0 0,1-1 0 0 0,0 0 1 0 0,0-1-1 0 0,0 1 1 0 0,3 1-4 0 0,21 13 55 0 0,7-3 836 0 0,-20-12-550 0 0,1 1-41 0 0,-8-4-192 0 0,0 0-36 0 0,6 0-41 0 0,-7-1-64 0 0,0-1-36 0 0,0 0-38 0 0,0 0-43 0 0,0 0-44 0 0,0 0-47 0 0,18-3 362 0 0,-4-1 48 0 0,28-11 288 0 0,-21 2-258 0 0,-16 7-158 0 0,-1-1-42 0 0,-1-1-48 0 0,-1 0-56 0 0,-9 7 129 0 0,0 0-62 0 0,0 1-60 0 0,0-1-56 0 0,-1 0-54 0 0,1 0-50 0 0,0 1-47 0 0,-1-1-44 0 0,1 0-45 0 0,0 1-38 0 0,0-2-535 0 0,0 1-119 0 0,1 0-94 0 0,1-2-1148 0 0,3 0-1322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6.0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6896 0 0,'0'0'200'0'0,"0"0"49"0"0,1 1 80 0 0,10 34 1089 0 0,-4-9-542 0 0,-4-10-381 0 0,2 0-62 0 0,-3-5-104 0 0,0 0 1 0 0,0 0 0 0 0,-1 5-330 0 0,1 35 913 0 0,-1-6-135 0 0,0-29-504 0 0,0-1-32 0 0,0 9 280 0 0,1-1 0 0 0,2 8-522 0 0,0-5 369 0 0,1 14 112 0 0,2 14 131 0 0,0-19-140 0 0,-4-23-320 0 0,-1 5 144 0 0,0-2-56 0 0,0-5-122 0 0,0-2-63 0 0,1 1-51 0 0,3 12 0 0 0,-7-14 22 0 0,0-3 18 0 0,1-2 34 0 0,-1-1-26 0 0,-3 8 181 0 0,2-8-136 0 0,1-6-52 0 0,4-10 32 0 0,3 1-42 0 0,2-10-30 0 0,-6 8-23 0 0,0 0-38 0 0,1 1-36 0 0,1 0-35 0 0,6-14-227 0 0,6 0-127 0 0,-6 14 169 0 0,2 0 75 0 0,0 0 65 0 0,1 2 49 0 0,5-1 23 0 0,-14 12 84 0 0,0-1 0 0 0,0 1 1 0 0,0 0-1 0 0,0 0 0 0 0,0 1 1 0 0,0-1-1 0 0,1 1 0 0 0,-1 0 1 0 0,0 0-1 0 0,4 0 16 0 0,24 1-59 0 0,-26 0 51 0 0,1 1 1 0 0,0 0-1 0 0,-1 0 1 0 0,1 0-1 0 0,-1 1 1 0 0,1 0-1 0 0,-1 1 1 0 0,0-1-1 0 0,0 1 1 0 0,1 0 7 0 0,15 14-56 0 0,-16-11 52 0 0,0-1 0 0 0,-1 1 0 0 0,0 1 0 0 0,0-1 0 0 0,-1 1 0 0 0,1 0 0 0 0,-1 0 4 0 0,8 23 31 0 0,-5 1 37 0 0,-6 0 46 0 0,-7 0 49 0 0,-7-2 57 0 0,10-24-149 0 0,-1 0 0 0 0,1 0 0 0 0,-1 0-1 0 0,-3 2-70 0 0,-7 5 198 0 0,-7 4-3 0 0,7-6-68 0 0,8-6-82 0 0,0 0-1 0 0,0-1 1 0 0,0 0-1 0 0,-1 0 0 0 0,1-1 1 0 0,-1 1-1 0 0,1-1 1 0 0,-2-1-45 0 0,-1 2 48 0 0,-1-2 1 0 0,0 0 0 0 0,-5 0-49 0 0,-13-1 31 0 0,1-3-60 0 0,1-4-70 0 0,2-2-80 0 0,24 9 87 0 0,-1-1-78 0 0,0 1 57 0 0,-1-1 48 0 0,1 1 42 0 0,-2-2 84 0 0,-4-2 283 0 0,4 2-303 0 0,1 0-104 0 0,0 1-15 0 0,1 1-36 0 0,0-1-41 0 0,0 0-45 0 0,0 0-50 0 0,1 0-53 0 0,-1 0-57 0 0,0 0-63 0 0,1 0-66 0 0,-1 0-70 0 0,1 0-75 0 0,-1 0-79 0 0,1 0-83 0 0,0 0-87 0 0,0 0-1097 0 0,0-2-1116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07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4632 0 0,'0'0'101'0'0,"0"0"22"0"0,0 0 5 0 0,0 0-39 0 0,0 0 9 0 0,0 0 48 0 0,0 0 139 0 0,0 0 250 0 0,0 0 17 0 0,0 0 5 0 0,0 0-3 0 0,0 0-2 0 0,1 0-20 0 0,-1 3-80 0 0,4 8 807 0 0,-3-7-650 0 0,0-2-179 0 0,-1-1 70 0 0,1 2-393 0 0,-1 2 144 0 0,1 1 37 0 0,0-2-164 0 0,6 10 208 0 0,-1 1-42 0 0,-1 0-38 0 0,-1 0-35 0 0,1 4 4 0 0,-1-1-35 0 0,1 5-1 0 0,1 12 45 0 0,4 21 129 0 0,7 40 217 0 0,-12-69-396 0 0,-2-1 51 0 0,0-8 111 0 0,-1 0 0 0 0,5 13-342 0 0,2 1 417 0 0,-4-11-146 0 0,-1-7-119 0 0,-3-12-380 0 0,0 0 115 0 0,-1 0 96 0 0,0 0 78 0 0,1 1 149 0 0,0 4 448 0 0,-1-5-496 0 0,0-1-115 0 0,0 1-37 0 0,0-1-42 0 0,0 0-49 0 0,0 1-107 0 0,0-1-106 0 0,0 1-119 0 0,0-1 157 0 0,0 0-36 0 0,0 0-35 0 0,1 0-40 0 0,-1 0-39 0 0,0-1-43 0 0,0 1-43 0 0,0 0-45 0 0,0 0-48 0 0,0 0-48 0 0,0-1-1563 0 0,0 0-1245 0 0</inkml:trace>
  <inkml:trace contextRef="#ctx0" brushRef="#br0" timeOffset="756.85">649 136 3936 0 0,'0'0'111'0'0,"0"-1"5"0"0,1 0-87 0 0,2-4-24 0 0,-1 3 83 0 0,-1 1-47 0 0,0 0 68 0 0,0 0 60 0 0,-1 0 51 0 0,2-1 296 0 0,0-5 1216 0 0,-2 6-1393 0 0,1-1-39 0 0,-1 0 7 0 0,0 0-110 0 0,0 1-148 0 0,0 0-37 0 0,1 0-40 0 0,-1 0-44 0 0,-1 0 171 0 0,1 0 1 0 0,0 0-1 0 0,-1 0 1 0 0,1 0 0 0 0,-1 0-1 0 0,1 0 1 0 0,-1 0-1 0 0,1 0 1 0 0,-1 0-1 0 0,0 0 1 0 0,1 0 0 0 0,-1 0-1 0 0,0 0 1 0 0,0 0-1 0 0,0 0-99 0 0,-5-6 603 0 0,2 0-83 0 0,2-1-445 0 0,-3 1 44 0 0,-2-2 67 0 0,-8-2 142 0 0,-1 1 3 0 0,5 4-139 0 0,2 1-66 0 0,1 1-42 0 0,1 1-53 0 0,3 1-26 0 0,0 1 0 0 0,0-1 1 0 0,1 1-1 0 0,-1 0 0 0 0,0 0 1 0 0,0 1-1 0 0,0-1 0 0 0,0 1 1 0 0,-1 0-1 0 0,0 0-5 0 0,3 0 11 0 0,2 0-11 0 0,-1 0 0 0 0,1 1 0 0 0,-1-1 0 0 0,1 0 0 0 0,-1 0 0 0 0,1 0 0 0 0,0 1 0 0 0,-1-1 0 0 0,1 0 0 0 0,-1 0 0 0 0,1 1 0 0 0,0-1 0 0 0,-1 0 0 0 0,1 1 0 0 0,0-1 0 0 0,0 0 0 0 0,-1 1 0 0 0,1-1 0 0 0,0 1 0 0 0,0-1 0 0 0,0 1 0 0 0,-1-1 0 0 0,1 0 0 0 0,0 1 0 0 0,0-1 0 0 0,0 1 0 0 0,0-1 0 0 0,0 1 0 0 0,0-1 0 0 0,0 1 0 0 0,0-1 0 0 0,0 1 0 0 0,0-1 0 0 0,0 1 0 0 0,-1 9 0 0 0,-3 32 0 0 0,6-10 35 0 0,6 18 86 0 0,-2-17-54 0 0,-3-12-50 0 0,3 20 54 0 0,0-4 5 0 0,-4-12 14 0 0,1 5 56 0 0,-1-14-53 0 0,-1-1 48 0 0,0 4 259 0 0,0 0-1 0 0,5 17-399 0 0,-2-18 383 0 0,-2 0 0 0 0,1 17-383 0 0,-3-28 159 0 0,1-2-61 0 0,-2 10 92 0 0,0-6 150 0 0,-1-3 93 0 0,1-6-277 0 0,-2-1-77 0 0,3 0-179 0 0,-4-10-71 0 0,3 8 76 0 0,0 1-46 0 0,-1-5-348 0 0,2 5 282 0 0,-1-1-60 0 0,0 1-19 0 0,1 0-72 0 0,0 0-86 0 0,-1 0-99 0 0,1 1 204 0 0,0 0-44 0 0,0 0-41 0 0,0 1-34 0 0,-1-1-131 0 0,1 0-35 0 0,-1-2-1367 0 0</inkml:trace>
  <inkml:trace contextRef="#ctx0" brushRef="#br0" timeOffset="1013.58">352 267 7136 0 0,'0'0'165'0'0,"0"0"22"0"0,0 0 6 0 0,2 0-45 0 0,3-1-97 0 0,-1 0-35 0 0,-3 0 45 0 0,-1 1-61 0 0,8-3 1098 0 0,-2 1-406 0 0,0 2-174 0 0,-1-1-78 0 0,-1 0-193 0 0,-1 1-57 0 0,1-1-65 0 0,-2 0-72 0 0,10-2 259 0 0,-1 0-35 0 0,42-14 855 0 0,-26 9-921 0 0,-18 6-140 0 0,-1 0 0 0 0,0-1 0 0 0,8-3-71 0 0,-11 3-43 0 0,-1 2 41 0 0,11-5 106 0 0,-8 4-96 0 0,-3 1-38 0 0,0 0-36 0 0,0 0-54 0 0,1 0-61 0 0,-1 0-71 0 0,0 0-82 0 0,1 0-153 0 0,-2 0 196 0 0,-1 0-35 0 0,1 1-36 0 0,-1-1-39 0 0,0 1-39 0 0,1-1-42 0 0,5-1-917 0 0,0 0-56 0 0,-1 0 109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15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453 236 4896 0 0,'0'0'108'0'0,"0"0"17"0"0,0 0 10 0 0,0 0-42 0 0,0 0 2 0 0,0 0 44 0 0,0 0 127 0 0,0 0 230 0 0,0 0 16 0 0,0 0-24 0 0,0 0-128 0 0,0 0-59 0 0,0 0-11 0 0,0 0 174 0 0,-1 0-101 0 0,0 0-86 0 0,0 0-74 0 0,0 1-46 0 0,-1-1-56 0 0,-4 1 71 0 0,4-1-53 0 0,1 0-4 0 0,0 1 48 0 0,-3 0 156 0 0,0 0-35 0 0,-1 1-36 0 0,1 0-36 0 0,-2 0 22 0 0,0 1-69 0 0,-1-1-70 0 0,0-1-70 0 0,-22 5 229 0 0,-13 4 249 0 0,-1 1 61 0 0,13-6-225 0 0,-7 2-6 0 0,-1 0-43 0 0,5-1-75 0 0,-14 8-120 0 0,37-11-72 0 0,-1 0-1 0 0,1 0 0 0 0,-11 1-22 0 0,0 0 0 0 0,5 1 0 0 0,11-3 10 0 0,9-6 130 0 0,0-3-54 0 0,6-5 34 0 0,20-14-108 0 0,-26 22-12 0 0,0 1 0 0 0,0-1 0 0 0,-1-1 0 0 0,1 1 0 0 0,-1 0 0 0 0,0-1 0 0 0,0 0 0 0 0,0-1 0 0 0,1 0 0 0 0,-1 0 0 0 0,1 0 0 0 0,1 0 0 0 0,1-1 0 0 0,-4 4 0 0 0,0 0 0 0 0,1 0 0 0 0,-1-1 0 0 0,-1 1 0 0 0,1-1 0 0 0,1-2 0 0 0,9-17 0 0 0,1 2-5 0 0,-5 5-39 0 0,-2 0 0 0 0,2-6 44 0 0,5-11 5 0 0,-1 8-5 0 0,3-9 0 0 0,-14 31 0 0 0,-1 3 0 0 0,1-1 0 0 0,-1 1 0 0 0,0 0 0 0 0,0 0 0 0 0,0 0 0 0 0,0-1 0 0 0,1 1 0 0 0,-1 0 0 0 0,0 0 0 0 0,0 0 0 0 0,0 0 0 0 0,1 0 0 0 0,-1 0 0 0 0,0-1 0 0 0,0 1 0 0 0,0 0 0 0 0,1 0 0 0 0,-1 0 0 0 0,0 0 0 0 0,0 0 0 0 0,1 0 0 0 0,-1 0 0 0 0,0 0 0 0 0,0 0 0 0 0,1 0 0 0 0,-1 0 0 0 0,0 0 0 0 0,0 0 0 0 0,1 0 0 0 0,-1 0 0 0 0,0 0 0 0 0,0 0 0 0 0,0 0 0 0 0,1 1 0 0 0,-1-1 0 0 0,0 0 0 0 0,0 0 0 0 0,0 0 0 0 0,1 0 0 0 0,-1 0 0 0 0,1 0 0 0 0,-1 1 0 0 0,1-1 0 0 0,-1 0 0 0 0,1 0 0 0 0,-1 0 0 0 0,1 1 0 0 0,-1-1 0 0 0,0 0 0 0 0,1 0 0 0 0,-1 1 0 0 0,1-1 0 0 0,-1 0 0 0 0,0 1 0 0 0,1-1 0 0 0,-1 1 0 0 0,0-1 0 0 0,0 0 0 0 0,1 1 0 0 0,-1-1 0 0 0,0 1 0 0 0,0-1 0 0 0,1 1 0 0 0,-1-1 0 0 0,0 1 0 0 0,0-1 0 0 0,0 0 0 0 0,0 1 0 0 0,0 0 0 0 0,0 0 0 0 0,2 2 0 0 0,-1-3 0 0 0,-1 1 0 0 0,1 0 0 0 0,-1 0 0 0 0,1 0 0 0 0,-1 0 0 0 0,1 0 0 0 0,-1 0 0 0 0,0 0 0 0 0,0 1 0 0 0,1-1 0 0 0,-1 0 0 0 0,0 0 0 0 0,0 0 0 0 0,0 0 0 0 0,0 0 0 0 0,0 0 0 0 0,0 0 0 0 0,-1 0 0 0 0,2 6-1 0 0,0 0 1 0 0,0 0 0 0 0,0 0 0 0 0,1 0 0 0 0,0 0 0 0 0,3 5 0 0 0,6 22 11 0 0,-6-11 37 0 0,5 10-41 0 0,4 13 12 0 0,12 64 493 0 0,-9-37-99 0 0,-3-12 41 0 0,-7-30-176 0 0,0 0 43 0 0,1 6 69 0 0,15 47 637 0 0,-23-83-1124 0 0,0 1 35 0 0,1 0 34 0 0,0 1 105 0 0,0 1 94 0 0,2 6 322 0 0,-3-6-369 0 0,1-1-76 0 0,-1-1-52 0 0,1 1-66 0 0,-1-1-76 0 0,0 0-12 0 0,1-1-50 0 0,-1 1-55 0 0,0-1-57 0 0,-1 0-64 0 0,1 1-66 0 0,0-2-72 0 0,0 1-76 0 0,0-1-9 0 0,0-1-101 0 0,1 1-85 0 0,-1-1-68 0 0,1 0-285 0 0,0-1-653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23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1 10480 0 0,'0'0'233'0'0,"0"0"39"0"0,0 0 16 0 0,0 0-32 0 0,8 1 52 0 0,-3 1-76 0 0,2 4 334 0 0,0 1-92 0 0,-1 2-79 0 0,0 0-64 0 0,2 7 100 0 0,1 6 103 0 0,-2 3 14 0 0,0-1-46 0 0,0 0-48 0 0,-2 0-44 0 0,-1 1-46 0 0,0-1-43 0 0,-2 1-43 0 0,0 0-42 0 0,0 10 182 0 0,1 0-40 0 0,0-2-41 0 0,2 1-42 0 0,1 1 86 0 0,2 10 159 0 0,-4-21-249 0 0,2 10 113 0 0,3-14-210 0 0,-6-16-66 0 0,-1 0-38 0 0,1-1-63 0 0,0 0-116 0 0,-2-2-3 0 0,0-1-36 0 0,1 1-87 0 0,0-2-69 0 0,-1 1-75 0 0,1-1-80 0 0,0-1-89 0 0,0 0-94 0 0,-1-1-101 0 0,1-1-108 0 0,-1 3 380 0 0,-1 0-57 0 0,1 1-50 0 0,-1-1-44 0 0,0 0-170 0 0,1 0-43 0 0,-1 0-205 0 0,1-1-558 0 0,-1 2 1572 0 0</inkml:trace>
  <inkml:trace contextRef="#ctx0" brushRef="#br0" timeOffset="271.33">0 313 12176 0 0,'0'0'273'0'0,"0"0"40"0"0,0 0-154 0 0,0 0-35 0 0,1 0 38 0 0,-1 0-89 0 0,4-2-21 0 0,-2 1 16 0 0,8-2-14 0 0,0 0 0 0 0,0 1 0 0 0,10-1-54 0 0,3 0 138 0 0,-5 0 52 0 0,-1 0 98 0 0,103-22 1358 0 0,-69 12-991 0 0,-9 3-257 0 0,-14 4-163 0 0,-4 2-72 0 0,0 0-36 0 0,-4 1-57 0 0,-1 1-36 0 0,1 0-41 0 0,0 0-47 0 0,-17 2-71 0 0,1-1-34 0 0,1 0-131 0 0,1 0-43 0 0,2-1-307 0 0,0 1-314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16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315 158 6296 0 0,'-8'-4'336'0'0,"3"1"-272"0"0,3 2-42 0 0,0-1 43 0 0,1-1 36 0 0,0 1 34 0 0,0-1 65 0 0,0-1 32 0 0,-2-7 591 0 0,1-1-24 0 0,0 5-339 0 0,0 2-165 0 0,-2 0-110 0 0,-1 0 243 0 0,-1 0 76 0 0,-15-8 1343 0 0,11 9-1127 0 0,5 2-406 0 0,0 0-48 0 0,0 0-59 0 0,0 0-68 0 0,0 1 124 0 0,0 1-41 0 0,-7 1 122 0 0,4 1-194 0 0,0 0-32 0 0,-1 2-11 0 0,-2 0 8 0 0,8-2-96 0 0,0 1-1 0 0,1-1 1 0 0,-1 0 0 0 0,0 1 0 0 0,1-1 0 0 0,-2 3-19 0 0,-6 5 47 0 0,6-5-46 0 0,0 0 0 0 0,1 0 1 0 0,0 0-1 0 0,0 1 0 0 0,0-1 0 0 0,0 1 1 0 0,1 0-1 0 0,0 0-1 0 0,-5 9 1 0 0,5-8-1 0 0,0-1 0 0 0,0 1 0 0 0,0 0 0 0 0,1 0 0 0 0,0 7 0 0 0,-1 0 0 0 0,1 3 2 0 0,4 10 46 0 0,-1 2-34 0 0,3 9 42 0 0,-1-12-48 0 0,0-1-18 0 0,1 0 34 0 0,9 26 119 0 0,-3-11 60 0 0,-3 0 68 0 0,-2-14-38 0 0,0-1 52 0 0,6 27 405 0 0,-10-39-544 0 0,2 6 160 0 0,-1-3-70 0 0,-1-6-142 0 0,-2-10-204 0 0,0 0 36 0 0,0 1 15 0 0,0-1 82 0 0,0 0 49 0 0,0 2 271 0 0,0-1-257 0 0,1-1-81 0 0,-1 1-35 0 0,0-1-42 0 0,0 0-48 0 0,0 1-33 0 0,0-1-49 0 0,0 0-53 0 0,0 0-59 0 0,0 0-61 0 0,1 1-69 0 0,-1-1-71 0 0,0 0-78 0 0,0 0-841 0 0</inkml:trace>
  <inkml:trace contextRef="#ctx0" brushRef="#br0" timeOffset="668.75">730 73 7512 0 0,'0'0'166'0'0,"0"0"-23"0"0,0-1-34 0 0,-1-1 31 0 0,-2-7 50 0 0,1 7-281 0 0,1 0 44 0 0,-1-1 41 0 0,1 0 38 0 0,-1-2 135 0 0,0 0 118 0 0,0 1-14 0 0,1 0 43 0 0,-1 0 105 0 0,-2-1 263 0 0,0 1-242 0 0,1 1-59 0 0,-4-2 169 0 0,-11-2 606 0 0,13 5-744 0 0,-1 1 69 0 0,-2 0-302 0 0,0 1-44 0 0,-6 4 29 0 0,2 2-103 0 0,9-4-55 0 0,1 0-1 0 0,-1 0 1 0 0,1 1 0 0 0,-1-1-1 0 0,1 1 1 0 0,0 0 0 0 0,0 0-1 0 0,0 1-5 0 0,-9 9 54 0 0,0 3-44 0 0,6-7 3 0 0,1 1 0 0 0,0 0 0 0 0,1 0 0 0 0,0 0 0 0 0,1 1 0 0 0,0-1 0 0 0,0 0 1 0 0,1 1-1 0 0,0 10-13 0 0,1-15 1 0 0,0 3 7 0 0,0-1 1 0 0,1 0 0 0 0,-1 1-1 0 0,2-1 1 0 0,-1 0 0 0 0,1 2-9 0 0,3 9 47 0 0,-2 9 77 0 0,3 14 68 0 0,-3-27-91 0 0,-1 1 0 0 0,0 0-1 0 0,-1 1-100 0 0,4 35 314 0 0,1-18-31 0 0,4 23 251 0 0,-3-35-336 0 0,1 8 164 0 0,-5-19-178 0 0,0 0-1 0 0,1-1 0 0 0,1 2-183 0 0,-2-4 164 0 0,-1-2-27 0 0,-1 0-1 0 0,1 0 1 0 0,-1 0 0 0 0,0 5-137 0 0,-1-8 82 0 0,0-1-33 0 0,0 4 34 0 0,0-1 3 0 0,0 3 81 0 0,-2-7-233 0 0,0-1-65 0 0,-1 0-82 0 0,1 0 59 0 0,1-1-36 0 0,-2 1-221 0 0,2 0 157 0 0,0 0-36 0 0,0-1-39 0 0,-1 1-41 0 0,1 0-44 0 0,0 0-45 0 0,0 0-256 0 0,1-1-100 0 0,-1 1-105 0 0,1 0-113 0 0,-1 0-961 0 0,1 0-1121 0 0</inkml:trace>
  <inkml:trace contextRef="#ctx0" brushRef="#br0" timeOffset="943.37">516 491 7224 0 0,'0'0'209'0'0,"0"0"-52"0"0,0 0-78 0 0,1 0-56 0 0,2-2-53 0 0,0 1 48 0 0,16-3-24 0 0,-10 2 28 0 0,-3 1 22 0 0,0 0 33 0 0,0 0 41 0 0,0-1 49 0 0,11-3 362 0 0,0 1-48 0 0,0 1-43 0 0,0 0-40 0 0,15-3 259 0 0,-1-2-101 0 0,-24 6-534 0 0,-1 0 49 0 0,14-3 249 0 0,-15 4-247 0 0,1 0-35 0 0,0-1-50 0 0,-1 1-65 0 0,-1 0-17 0 0,0 0-40 0 0,-1 0-42 0 0,1-1-48 0 0,-4 2-30 0 0,1 0-42 0 0,0-1-39 0 0,-1 1-34 0 0,1 0-110 0 0,0 0-34 0 0,1-1-1142 0 0,-2 1 1652 0 0</inkml:trace>
  <inkml:trace contextRef="#ctx0" brushRef="#br0" timeOffset="1246.55">16 395 7424 0 0,'0'0'-203'0'0,"-1"0"40"0"0,1 0 38 0 0,-1 0 36 0 0,0 1 11 0 0,0-1 121 0 0,0 0 35 0 0,0 0 35 0 0,0 0 205 0 0,-1 0 194 0 0,0 0-60 0 0,1 0 37 0 0,-2 0 906 0 0,3 0-969 0 0,0 0-46 0 0,0 0 10 0 0,1 0-240 0 0,-1 0-34 0 0,1 0-39 0 0,0 0-41 0 0,0 0-46 0 0,0-1-49 0 0,20-4 520 0 0,-10 2-265 0 0,0 1-71 0 0,5 0 32 0 0,-1-1-53 0 0,14-4-12 0 0,27-4-58 0 0,-35 9-147 0 0</inkml:trace>
  <inkml:trace contextRef="#ctx0" brushRef="#br0" timeOffset="2015.22">888 526 7920 0 0,'0'0'174'0'0,"0"0"133"0"0,0 0-37 0 0,0 1 169 0 0,0-1-122 0 0,0 0-101 0 0,1 0-74 0 0,-1 1-80 0 0,0-1-54 0 0,1 2-57 0 0,0-1 73 0 0,0-1 47 0 0,-1 0 60 0 0,2 1 309 0 0,1-1-34 0 0,20-3 210 0 0,-17 3-464 0 0,0-1 0 0 0,0 0 1 0 0,0 0-1 0 0,0 0 0 0 0,-1 0 0 0 0,1-1 0 0 0,0 0 1 0 0,0-1-153 0 0,18-10 538 0 0,-6 4-172 0 0,-1 0-33 0 0,0-2-39 0 0,0-2-44 0 0,-6 2-104 0 0,-1 1-41 0 0,10-12 9 0 0,-16 18-103 0 0,-3 3-8 0 0,-1 0 1 0 0,1 0-1 0 0,0 1 0 0 0,-1-1 1 0 0,1 0-1 0 0,0 0 0 0 0,-1 0 1 0 0,1 0-1 0 0,-1 0 0 0 0,0 0 1 0 0,1 0-1 0 0,-1 0 0 0 0,0 0 1 0 0,0 0-1 0 0,1 0 0 0 0,-1 0 1 0 0,0 0-1 0 0,0 0 0 0 0,0-1 1 0 0,0 1-4 0 0,-1 0 1 0 0,1 0-1 0 0,0 0 1 0 0,-1 0 0 0 0,1 0 0 0 0,-1 0 0 0 0,1 0 0 0 0,-1 0 0 0 0,0 0 0 0 0,1 0 0 0 0,-1 0 0 0 0,0 0 0 0 0,0 0 0 0 0,0 0 0 0 0,0 1 0 0 0,0-2-1 0 0,-2 0-2 0 0,0 0 0 0 0,-1 0 0 0 0,1 1 0 0 0,0-1 0 0 0,-1 1 0 0 0,1-1 0 0 0,-1 1 0 0 0,1 0 0 0 0,-1 0 0 0 0,-1 1 2 0 0,0-1-37 0 0,-1 0 0 0 0,1 1 0 0 0,-1 0 1 0 0,1 0-1 0 0,0 0 0 0 0,-1 1 0 0 0,-4 1 37 0 0,7-1-15 0 0,0 0-1 0 0,0 0 1 0 0,1 0 0 0 0,-1 1 0 0 0,0 0-1 0 0,0-1 1 0 0,1 1 0 0 0,-1 0-1 0 0,1 0 1 0 0,0 0 0 0 0,-1 1 0 0 0,1-1-1 0 0,0 1 1 0 0,0-1 15 0 0,-1 3-8 0 0,0-1 0 0 0,0 0 0 0 0,1 1 0 0 0,0 0 1 0 0,-1-1-1 0 0,2 1 0 0 0,-1 0 0 0 0,0 0 0 0 0,1 0 0 0 0,0 0 0 0 0,0 1 0 0 0,1-1 0 0 0,-1 0 0 0 0,1 0 0 0 0,0 0 0 0 0,1 3 8 0 0,6 37-25 0 0,6-1 85 0 0,-5-17 46 0 0,-7-22-85 0 0,1-1 1 0 0,0 0-1 0 0,0 0 1 0 0,0 0-1 0 0,0 0 1 0 0,0 0-1 0 0,1 0 1 0 0,0-1-1 0 0,0 1-21 0 0,1 0 24 0 0,0 0-1 0 0,0 0 0 0 0,0 0 0 0 0,1 0 1 0 0,0 0-1 0 0,0-1 0 0 0,0 0 0 0 0,0 0 1 0 0,0-1-1 0 0,1 1 0 0 0,-1-1 1 0 0,1 0-1 0 0,0-1 0 0 0,-1 1 0 0 0,1-1 1 0 0,0 0-1 0 0,4 0-23 0 0,13-2 61 0 0,-1-2 55 0 0,-1-4 65 0 0,-1-5 72 0 0,-6 2-283 0 0,-9 7-22 0 0,-1 0-42 0 0,1 0-53 0 0,-1 0-67 0 0,0-1-77 0 0,0 0-92 0 0,0 0-101 0 0,0 0-116 0 0,-3 3 258 0 0,0-1-47 0 0,0 1-41 0 0,0 0-37 0 0,0 0-133 0 0,1-1-36 0 0,1-2-1397 0 0</inkml:trace>
  <inkml:trace contextRef="#ctx0" brushRef="#br0" timeOffset="2331.08">1335 321 7256 0 0,'1'7'34'0'0,"-1"0"56"0"0,5 12 360 0 0,-1-9-307 0 0,-1 1-107 0 0,3 6-42 0 0,0 4 22 0 0,-1-7 77 0 0,-1-5 198 0 0,3 9 379 0 0,0-3-33 0 0,6 21 906 0 0,-9-26-1106 0 0,0 0-39 0 0,-4-7-189 0 0,3 5 290 0 0,-1-1-85 0 0,0 0-84 0 0,2 11 489 0 0,-3-10-436 0 0,0-5-383 0 0,-1-1 79 0 0,0 0 69 0 0,-1 0 60 0 0,1 0 106 0 0,-1-1 56 0 0,-3 2 903 0 0,1-3-530 0 0,1 0-317 0 0,0 0-138 0 0,0-1-78 0 0,0 1-107 0 0,0-1-76 0 0,1 1-85 0 0,-1-1-96 0 0,1 0 270 0 0,-1-1-40 0 0,1-1-22 0 0,0-1-16 0 0,-2-2 46 0 0,1 3-52 0 0,0 0-1 0 0,1-1 1 0 0,-1 1-1 0 0,1 0 0 0 0,-1-1 1 0 0,1 0-1 0 0,0 1 1 0 0,0-1-1 0 0,1 0 0 0 0,-1 1 1 0 0,1-1-1 0 0,0 0 1 0 0,0 1-1 0 0,0-3-31 0 0,6-22 201 0 0,6 0-57 0 0,6 3-92 0 0,-8 13-71 0 0,1 1-35 0 0,0 1-40 0 0,0 1-44 0 0,1 1-48 0 0,0 2-53 0 0,7-4-232 0 0,-7 3 68 0 0,-5 4 164 0 0,0 0-35 0 0,3 1-157 0 0,2 1-90 0 0,-10 1 495 0 0,0 0-37 0 0,2 0-166 0 0,0 0-119 0 0,0 1-97 0 0,0-1-22 0 0,0 1-47 0 0,8 1-1306 0 0,-6 0 1067 0 0,5 0-709 0 0</inkml:trace>
  <inkml:trace contextRef="#ctx0" brushRef="#br0" timeOffset="2715.6">1673 541 6536 0 0,'2'0'141'0'0,"4"0"28"0"0,0-1-40 0 0,7-1 27 0 0,-2-1-96 0 0,17-6-20 0 0,-17 6 17 0 0,7-4 553 0 0,21-13 970 0 0,-27 13-1150 0 0,0 1-76 0 0,6-5 325 0 0,8-9 195 0 0,-11 9-377 0 0,-7 3-117 0 0,11-14 590 0 0,-13 8-455 0 0,-6 14-498 0 0,1-1-1 0 0,-1 1 1 0 0,0-1-1 0 0,0 0 1 0 0,0 1 0 0 0,0-1-1 0 0,0 1 1 0 0,0-1 0 0 0,0 0-1 0 0,0 1 1 0 0,-1-1 0 0 0,1 1-1 0 0,0-1 1 0 0,0 1 0 0 0,0-1-1 0 0,-1 0-16 0 0,-7-8 213 0 0,-11-4 181 0 0,11 10-150 0 0,-1 2-48 0 0,0 1-42 0 0,0 2-37 0 0,-2 1-21 0 0,1 2-37 0 0,-1 2-28 0 0,-1 7-34 0 0,8-9 14 0 0,-7 13-17 0 0,-5 12-77 0 0,14-26 69 0 0,1 1 0 0 0,0-1 0 0 0,0 0 0 0 0,0 0 0 0 0,0 1 0 0 0,0 1 14 0 0,3 17-6 0 0,8 11 129 0 0,2-3-109 0 0,1-9-55 0 0,-9-16 15 0 0,1 0 0 0 0,0 0 0 0 0,0 0 0 0 0,3 2 26 0 0,6 3 1 0 0,0-2 38 0 0,-5-5 7 0 0,-1 0 1 0 0,1 0-1 0 0,0-1 0 0 0,0 0 1 0 0,0-1-1 0 0,0 0 0 0 0,8 1-46 0 0,13-1 12 0 0,-14-3-63 0 0,0 0-50 0 0,-1-2-61 0 0,-1-1-68 0 0,-5 1-3 0 0,-1 0-74 0 0,1 0-71 0 0,0-2-71 0 0,0 1-68 0 0,-1-1-66 0 0,-1-1-65 0 0,-1 0-63 0 0,1-2-159 0 0</inkml:trace>
  <inkml:trace contextRef="#ctx0" brushRef="#br0" timeOffset="3167.86">2197 331 8496 0 0,'0'0'190'0'0,"0"0"-7"0"0,0 0-77 0 0,0 1-51 0 0,1 4-5 0 0,-1-3 2 0 0,1 6-101 0 0,0-1 38 0 0,3 8 89 0 0,0 0 122 0 0,0 0 104 0 0,2 2 174 0 0,0 0 94 0 0,2 3 199 0 0,5 10 449 0 0,-4-10-451 0 0,-1-1-84 0 0,-3-5-299 0 0,0-1-73 0 0,9 37 1822 0 0,-13-45-1977 0 0,-1-2 76 0 0,0 0 63 0 0,-1-2 46 0 0,1-1-292 0 0,0 0 1 0 0,0 1-1 0 0,-1-1 1 0 0,1 0-1 0 0,0 0 1 0 0,0 0 0 0 0,-1 0-1 0 0,1 0 1 0 0,0 0-1 0 0,0 0 1 0 0,0 0-1 0 0,-1 0 1 0 0,1 0-1 0 0,0 0 1 0 0,0 0 0 0 0,-1 0-1 0 0,1 0 1 0 0,0 0-1 0 0,0 0 1 0 0,-1 0-1 0 0,1 0 1 0 0,0 0-1 0 0,0 0 1 0 0,0 0 0 0 0,-1 0-1 0 0,1 0 1 0 0,0 0-1 0 0,0-1 1 0 0,0 1-1 0 0,-1 0-51 0 0,-2-2 423 0 0,1 0-65 0 0,-1-1-89 0 0,0 0-117 0 0,2 1-127 0 0,-1 0-71 0 0,1 0-77 0 0,0 0-86 0 0,-2-8 272 0 0,0-1-1 0 0,1 1 1 0 0,-2-9-63 0 0,3-8 45 0 0,2 1-38 0 0,3 0-39 0 0,3 2-44 0 0,5 0-46 0 0,2 3-49 0 0,0 7 102 0 0,0 2-56 0 0,-10 9 69 0 0,0 1 1 0 0,0-1-1 0 0,0 1 0 0 0,1 0 1 0 0,-1 0-1 0 0,1 0 1 0 0,0 1-1 0 0,-1-1 1 0 0,1 1-1 0 0,2 0 56 0 0,21-1-178 0 0,-25 2 165 0 0,1 0 1 0 0,-1 1 0 0 0,0-1-1 0 0,1 1 1 0 0,-1 0 0 0 0,0 0-1 0 0,1 0 13 0 0,23 13-42 0 0,-22-10 40 0 0,0 0-1 0 0,0 0 1 0 0,0 0 0 0 0,-1 1-1 0 0,1-1 1 0 0,-1 1-1 0 0,0 0 1 0 0,0 2 2 0 0,9 12-63 0 0,-7-12 20 0 0,-1 1 0 0 0,0 0 0 0 0,-1 0 0 0 0,2 5 43 0 0,28 58-11 0 0,-21-36 11 0 0,-12-33 2 0 0,1 3 1 0 0,-2 4 56 0 0,0-8 5 0 0,0-1-26 0 0,0 0-116 0 0,0 0-60 0 0,0 0-20 0 0,0 0 27 0 0,0 0-63 0 0,0 0 44 0 0,0 0-33 0 0,0 0-141 0 0,0 0-40 0 0,0 0-968 0 0,0-1-63 0 0,0-4-11 0 0</inkml:trace>
  <inkml:trace contextRef="#ctx0" brushRef="#br0" timeOffset="3514.02">2782 41 7072 0 0,'0'0'202'0'0,"0"2"1"0"0,1 4-236 0 0,0 1 48 0 0,0 1 48 0 0,1-1 52 0 0,0 2 65 0 0,-1-1 63 0 0,1 0 63 0 0,-2 0 65 0 0,2 10 362 0 0,2 1-83 0 0,1 1-68 0 0,1-1-55 0 0,4 11 300 0 0,-2-1-69 0 0,0 2-11 0 0,0-1-39 0 0,-1 1-38 0 0,-2 0-36 0 0,-1-11-278 0 0,3 11 279 0 0,-1-5-135 0 0,-3-10-241 0 0,5 26 395 0 0,-1-14-257 0 0,-1-5-119 0 0,2-1-71 0 0,-6-17-164 0 0,8 29 178 0 0,-9-19-75 0 0,-1-13-248 0 0,0-2-67 0 0,-1 0-25 0 0,0 0 79 0 0,0 1 50 0 0,-1-1 23 0 0,1 1-47 0 0,-1-1-55 0 0,1 1-57 0 0,0-1-94 0 0,0 0-37 0 0,0 0-91 0 0,0-1-102 0 0,-1 1-112 0 0,-6-2-851 0 0</inkml:trace>
  <inkml:trace contextRef="#ctx0" brushRef="#br0" timeOffset="3776.67">2664 312 10088 0 0,'0'0'298'0'0,"0"0"-4"0"0,1 0-195 0 0,5-2-86 0 0,15-6 46 0 0,1 1 103 0 0,-4 1 36 0 0,1 1 39 0 0,43-9 635 0 0,-35 9-544 0 0,0 0-82 0 0,-13 3-170 0 0,-1 1-38 0 0,10-2 55 0 0,-15 3-108 0 0,5 0-47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15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236 324 6000 0 0,'0'0'174'0'0,"-1"-1"-7"0"0,-1 0-115 0 0,0 1 23 0 0,1-1 146 0 0,0 1-38 0 0,-1-2 88 0 0,1 1-69 0 0,-2-2-21 0 0,2 1-71 0 0,0 0-8 0 0,-1 0 156 0 0,0 1 76 0 0,1 0-116 0 0,0 0 40 0 0,-10-5 422 0 0,-2 2-54 0 0,-1 1-62 0 0,-1 1-71 0 0,0 2-80 0 0,0 2-89 0 0,2 3-97 0 0,2 1-106 0 0,-16 13 206 0 0,8-5-144 0 0,1 1-40 0 0,15-13-121 0 0,1 1 0 0 0,-1 1 0 0 0,0-1 0 0 0,1 0 0 0 0,0 1 1 0 0,0-1-1 0 0,0 1 0 0 0,0-1 0 0 0,0 1 0 0 0,0 3-22 0 0,-3 11 36 0 0,0-1 67 0 0,2-5 60 0 0,1-1 0 0 0,0 1 1 0 0,0 11-164 0 0,3 3 123 0 0,-1-11-127 0 0,1 12 25 0 0,-1-26-17 0 0,0 1 0 0 0,0-1 0 0 0,1 0 0 0 0,-1 1 1 0 0,0-1-1 0 0,1 0 0 0 0,-1 0 0 0 0,1 1 0 0 0,0-1 1 0 0,-1 0-1 0 0,1 0 0 0 0,0 0 0 0 0,0 1 0 0 0,-1-1 1 0 0,1 0-5 0 0,3 2 20 0 0,0 0 1 0 0,1 1-1 0 0,-1-1 1 0 0,0-1-1 0 0,1 1 1 0 0,0-1 0 0 0,-1 0-1 0 0,6 2-20 0 0,-7-3 12 0 0,1-1-1 0 0,-1 1 1 0 0,1-1 0 0 0,0 1-1 0 0,-1-1 1 0 0,1 0 0 0 0,0-1-1 0 0,-1 1 1 0 0,1-1-1 0 0,0 1 1 0 0,-1-1 0 0 0,4-1-12 0 0,2-1 54 0 0,0-1 1 0 0,-1 1 0 0 0,6-4-55 0 0,9-9 69 0 0,-5 1-56 0 0,-3-2-58 0 0,-3 2-45 0 0,-2-2-58 0 0,-2-1-65 0 0,-2-2-75 0 0,-1-2-24 0 0,-3 12 45 0 0,-1 0-1 0 0,-1 0 1 0 0,0-10 267 0 0,-1 1-244 0 0,-2-36-513 0 0,1 11 139 0 0,-1 14 250 0 0,-3-37-366 0 0,3 37 448 0 0,0 0 43 0 0,-2 0 55 0 0,-1 1 64 0 0,4 20 102 0 0,-4-12-22 0 0,4 16 70 0 0,2-4 61 0 0,0-2-38 0 0,0 11-43 0 0,1 0-1 0 0,-1 0 0 0 0,0 0 0 0 0,0 0 1 0 0,0 0-1 0 0,0 0 0 0 0,0 0 1 0 0,1 0-1 0 0,-1 0 0 0 0,0 0 0 0 0,0 0 1 0 0,0 0-1 0 0,0 0 0 0 0,0 0 1 0 0,1 0-1 0 0,-1 0 0 0 0,0 0 0 0 0,0 0 1 0 0,0 0-1 0 0,0 0 0 0 0,0 0 0 0 0,0 0 1 0 0,1 0-1 0 0,-1 0 0 0 0,0 1 1 0 0,0-1-1 0 0,0 0 0 0 0,0 0 0 0 0,0 0 1 0 0,0 0-1 0 0,0 0 0 0 0,0 0 1 0 0,1 0-1 0 0,-1 0 0 0 0,0 1 0 0 0,0-1 1 0 0,0 0-1 0 0,0 0 0 0 0,0 0 0 0 0,0 0 1 0 0,0 0-1 0 0,0 1 0 0 0,0-1 1 0 0,0 0-1 0 0,0 0 0 0 0,0 0-5 0 0,4 4 91 0 0,-2-1-45 0 0,-2-3-44 0 0,4 7 75 0 0,1 2 56 0 0,5 12 235 0 0,-7-8-200 0 0,-2-4 63 0 0,1 0 0 0 0,1 1 0 0 0,-1-1 0 0 0,5 8-231 0 0,5 17 666 0 0,-1 15 94 0 0,8 68 1188 0 0,-14-81-1397 0 0,-1 0-62 0 0,1 3-54 0 0,-2-20-265 0 0,0 1-35 0 0,-2-5 3 0 0,-1 0 78 0 0,1 6 183 0 0,-1-17-279 0 0,1 1 1 0 0,0-1-1 0 0,-1 0 1 0 0,1 0-1 0 0,1 0 0 0 0,0 2-120 0 0,2 12 222 0 0,-3-14-180 0 0,-1 0 0 0 0,0 1 0 0 0,-1-1-1 0 0,1 0 1 0 0,-1 4-42 0 0,-1-3 53 0 0,1-3 14 0 0,1 1 10 0 0,0-2-33 0 0,0-1-70 0 0,0 0-56 0 0,0 0-95 0 0,0 0 73 0 0,0 0-73 0 0,0 0-90 0 0,0 0 80 0 0,0 0-42 0 0,0 0-45 0 0,0 0-42 0 0,0 0-40 0 0,0 0-34 0 0,0 0-254 0 0,0 0-59 0 0,0 0-45 0 0,0 0-34 0 0,0 0-1401 0 0,0 0-1239 0 0</inkml:trace>
  <inkml:trace contextRef="#ctx0" brushRef="#br0" timeOffset="267.08">481 380 8840 0 0,'0'0'197'0'0,"0"0"-45"0"0,0 1-56 0 0,-1 0-22 0 0,1 2-36 0 0,1-1 7 0 0,-1 0 51 0 0,0-1 75 0 0,4 22-165 0 0,-1-8 82 0 0,-2-7 3 0 0,1 0 41 0 0,0 0 49 0 0,-1 0 57 0 0,2-1 64 0 0,-1 0 71 0 0,0 2-55 0 0,-1 7 316 0 0,1-1 6 0 0,0-7-311 0 0,-2-7-220 0 0,0-1-11 0 0,0 0-30 0 0,0 0-78 0 0,0 0-26 0 0,0 0-26 0 0,0 0-36 0 0,0 0-20 0 0,0 0-36 0 0,0 0-43 0 0,0 0-47 0 0,0 0-51 0 0,0 0-47 0 0,0 0-42 0 0,0 0-37 0 0,0 0-125 0 0,0 0-37 0 0,0 0-1291 0 0</inkml:trace>
  <inkml:trace contextRef="#ctx0" brushRef="#br0" timeOffset="445.09">434 55 7800 0 0,'0'0'174'0'0,"0"0"29"0"0,0 0 13 0 0,0 0 7 0 0,0 0 2 0 0,0 0-70 0 0,1 0-56 0 0,-1 0-22 0 0,1-1-40 0 0,-1 0 3 0 0,1 0 48 0 0,0 1 72 0 0,5-5-121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21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251 153 8144 0 0,'0'0'182'0'0,"0"0"29"0"0,0 0 13 0 0,0 1-32 0 0,1 22 702 0 0,2 0-95 0 0,1 0-109 0 0,-2-11-391 0 0,0 0-33 0 0,2 9 121 0 0,0-1-122 0 0,2 26 451 0 0,6 62 861 0 0,-11-70-975 0 0,-1-24-444 0 0,1-1 59 0 0,1 9 240 0 0,7 28 734 0 0,-5-35-885 0 0,0 0-69 0 0,1 6-54 0 0,-3-11-68 0 0,1 0 0 0 0,-1 0 0 0 0,3 1-115 0 0,2 20 221 0 0,-4-15-118 0 0,0-5-78 0 0,-3-10-16 0 0,1 0 0 0 0,-1 0-1 0 0,0 0 1 0 0,1 0 0 0 0,-1 0 0 0 0,0 0-1 0 0,0 0 1 0 0,0 0 0 0 0,0 1-1 0 0,0-1 1 0 0,0 0 0 0 0,0 0-9 0 0,-5 5 16 0 0,-5 3-2 0 0,9-8 3 0 0,1-1-139 0 0,0-1 38 0 0,0 1-70 0 0,-1 0-66 0 0,0-1-57 0 0,-1 0-123 0 0,1 0-63 0 0,-2-1-324 0 0,2 1-76 0 0,-3-5-594 0 0</inkml:trace>
  <inkml:trace contextRef="#ctx0" brushRef="#br0" timeOffset="261.05">1 384 8808 0 0,'0'0'197'0'0,"0"0"24"0"0,0 0 19 0 0,2 0-51 0 0,5 0-124 0 0,10 0-39 0 0,-1-2 46 0 0,12-2 123 0 0,36-13 364 0 0,-44 11-432 0 0,-1 0-52 0 0,-4 1-65 0 0,-1 1-46 0 0,0-1-54 0 0,0 1-63 0 0,-8 3-186 0 0,-1-1-102 0 0,-1 1 55 0 0,0 0-38 0 0,3-2-505 0 0,4-1-402 0 0,5-1-764 0 0</inkml:trace>
  <inkml:trace contextRef="#ctx0" brushRef="#br0" timeOffset="1503.13">1399 42 7920 0 0,'0'1'178'0'0,"0"-1"-60"0"0,1 1-34 0 0,-1 1 53 0 0,-1-1-61 0 0,4 4 90 0 0,1 0-109 0 0,3 6-34 0 0,-2 0 47 0 0,-2 0 48 0 0,-1 2 51 0 0,-1-3 88 0 0,2 0-33 0 0,8 18 349 0 0,-4-10-208 0 0,-3-7-74 0 0,20 60 1209 0 0,-9-30-679 0 0,-1 1-56 0 0,-8-21-364 0 0,2 0-46 0 0,4 14 235 0 0,-5-9-152 0 0,-3-5-107 0 0,5 11 101 0 0,2 9 94 0 0,-6-13-128 0 0,2 5 55 0 0,-4-24-300 0 0,-1-1 1 0 0,-1 1-1 0 0,1-1 1 0 0,-1 1-1 0 0,-1 0-153 0 0,1 7 215 0 0,0-13-170 0 0,-1 0 0 0 0,0 0 0 0 0,0-1 1 0 0,0 1-1 0 0,0 0 0 0 0,0 0 0 0 0,-1 0 0 0 0,1 0-45 0 0,-1-1-41 0 0,1 1 66 0 0,0 1 71 0 0,1 3 126 0 0,1-2 79 0 0,0-7-223 0 0,0-3-91 0 0,-1 0 25 0 0,0 0 0 0 0,0 0 0 0 0,0 0 0 0 0,-1 0 0 0 0,1-3-12 0 0,-2-3-13 0 0,0 0-43 0 0,1 5 10 0 0,1 0 0 0 0,-1 0 0 0 0,1 1 0 0 0,0-1 0 0 0,0 0 0 0 0,0 1-1 0 0,1-1 1 0 0,2-4 46 0 0,2-10-231 0 0,-2 9 75 0 0,1 1 0 0 0,0 0 0 0 0,0 1 0 0 0,1-1 1 0 0,0 1-1 0 0,1 0 0 0 0,0 1 0 0 0,5-6 156 0 0,-11 13-24 0 0,19-17-207 0 0,7 3 95 0 0,-24 14 128 0 0,0 0-1 0 0,0 0 1 0 0,0 0 0 0 0,0 0 0 0 0,0 1 0 0 0,0 0 0 0 0,0-1 0 0 0,1 1 8 0 0,-2 0-1 0 0,-1 0 0 0 0,1 1 0 0 0,0-1 0 0 0,-1 0 0 0 0,1 0 0 0 0,-1 1 0 0 0,1-1 0 0 0,-1 1 0 0 0,1 0 0 0 0,-1-1 0 0 0,0 1 0 0 0,1 0 0 0 0,-1 0 0 0 0,0 0-1 0 0,2 0 2 0 0,12 13-21 0 0,-12-13 13 0 0,0 2 0 0 0,0-1 0 0 0,-1 0-1 0 0,1 0 1 0 0,-1 1 0 0 0,0 0 0 0 0,0-1 0 0 0,0 1-1 0 0,0 0 1 0 0,0 0 0 0 0,0 0 0 0 0,-1 0-1 0 0,1 2 9 0 0,0 0-1 0 0,0-1 0 0 0,0 0 0 0 0,1 0 0 0 0,-1 0-1 0 0,2 1 2 0 0,9 12 43 0 0,0 0 86 0 0,-7-9-18 0 0,-1 2 36 0 0,2 0-29 0 0,0-1-84 0 0,1 2-77 0 0,0 2-66 0 0,-7-9 88 0 0,4 5-31 0 0,7 2 107 0 0,-12-11-199 0 0,0 0 98 0 0,0 1 65 0 0,0-1 37 0 0,1 1 214 0 0,0 0-203 0 0,-1 0-86 0 0,0-1-37 0 0,1 0-38 0 0,-1 0-26 0 0,0 1-39 0 0,0-1-40 0 0,1 0-47 0 0,-1 0-48 0 0,0 0-53 0 0,0 0-57 0 0,1 0-60 0 0,-1 0-849 0 0</inkml:trace>
  <inkml:trace contextRef="#ctx0" brushRef="#br0" timeOffset="1761.75">2087 338 10768 0 0,'0'0'241'0'0,"0"0"-6"0"0,0 1-100 0 0,1 0-64 0 0,1 3-8 0 0,-1-2 4 0 0,2 7-103 0 0,0 0 65 0 0,1-1 58 0 0,0 1 53 0 0,2 3 155 0 0,0 1 84 0 0,0-1 65 0 0,0 0 45 0 0,11 21 895 0 0,-10-18-833 0 0,31 58 1337 0 0,-35-66-1606 0 0,0 0-105 0 0,0-1-101 0 0,-1-1-41 0 0,3 6-50 0 0,4 9-122 0 0,-5-11 122 0 0,0 0 87 0 0,-2-4 13 0 0,0 0 40 0 0,-2-4-191 0 0,0-1-110 0 0,0 0-195 0 0,0 0 199 0 0,0 0-40 0 0,0 0-72 0 0,0 0 93 0 0,0 0-36 0 0,0 0-42 0 0,0 0-38 0 0,0 0-408 0 0,0 0 103 0 0,0 0-53 0 0,0 0-778 0 0,0 0-608 0 0,0 0-1159 0 0</inkml:trace>
  <inkml:trace contextRef="#ctx0" brushRef="#br0" timeOffset="2097.81">2347 326 9792 0 0,'8'8'88'0'0,"-2"1"52"0"0,10 23 388 0 0,-10-16-342 0 0,-2-9-132 0 0,-1 0-34 0 0,2 0 33 0 0,-1 1 92 0 0,0 1 123 0 0,2 5 253 0 0,4 7 283 0 0,-7-14-584 0 0,1 0-47 0 0,8 17 630 0 0,3 12 286 0 0,7 14 365 0 0,1 0-106 0 0,-22-48-1344 0 0,-1 1 63 0 0,1 1 149 0 0,1 5 438 0 0,-2-6-512 0 0,0-1-73 0 0,0-1 188 0 0,-1 1 444 0 0,0-2-504 0 0,0 1-37 0 0,0-1-64 0 0,0 0-41 0 0,0 0-49 0 0,0-1-55 0 0,-7-10 229 0 0,-1-12-34 0 0,6 15-96 0 0,-3-14 43 0 0,5 1-33 0 0,1 16-54 0 0,0 0 0 0 0,1 0 0 0 0,0 0-1 0 0,0 0 1 0 0,1 0 0 0 0,-1 0-1 0 0,1 0-5 0 0,14-24-26 0 0,-10 21-5 0 0,1 0-1 0 0,-1 0 1 0 0,8-6 31 0 0,-8 8-33 0 0,21-19-73 0 0,-8 11-27 0 0,-7 6-19 0 0,2 2-74 0 0,0 1-96 0 0,1 2-114 0 0,-7 2 190 0 0,0 0-105 0 0,-3 1 7 0 0,-1 0-61 0 0,-2 1 150 0 0,1-1-41 0 0,5 0-961 0 0,1-3-43 0 0</inkml:trace>
  <inkml:trace contextRef="#ctx0" brushRef="#br0" timeOffset="474.77">554 386 8864 0 0,'0'0'200'0'0,"0"0"33"0"0,0 0 14 0 0,0 1-89 0 0,1-1-77 0 0,0 0-52 0 0,4-1-24 0 0,-3 1 38 0 0,14-3 662 0 0,-1-1-103 0 0,0 0-95 0 0,0 0-89 0 0,-3 0-147 0 0,-1 0-48 0 0,1 1-45 0 0,0 1-41 0 0,13-6 196 0 0,1 1-99 0 0,-21 6-330 0 0,-1 0 78 0 0,5-1 108 0 0,5-1 173 0 0,-8 1-189 0 0,0 1-69 0 0,0-1-103 0 0,0 1-104 0 0,-3 0 52 0 0,0 0-35 0 0,-1 1-39 0 0,1-1-43 0 0,0 0-44 0 0,-1 1-47 0 0,1-1-55 0 0,0 0-54 0 0,-1 1-57 0 0,1-1-61 0 0,5-1-1083 0 0,5-2-954 0 0</inkml:trace>
  <inkml:trace contextRef="#ctx0" brushRef="#br0" timeOffset="917.88">1156 238 6648 0 0,'6'-2'370'0'0,"-5"0"35"0"0,-12-1 417 0 0,1 2-450 0 0,1 1-55 0 0,1 0-78 0 0,2 0-100 0 0,-23 1 717 0 0,0 5-98 0 0,14-2-425 0 0,2 1-35 0 0,0 2-40 0 0,0 1-41 0 0,4-2-108 0 0,1-1-17 0 0,2-1-69 0 0,6-4-23 0 0,-1 1 0 0 0,0 0 0 0 0,0 0 0 0 0,0 0 0 0 0,0-1 0 0 0,1 1 0 0 0,-1 0 0 0 0,0 0 0 0 0,1 0 0 0 0,-1 0 0 0 0,0 0 0 0 0,1 0 0 0 0,-1 0 0 0 0,1 0 0 0 0,0 0 0 0 0,-1 0 0 0 0,1 1 0 0 0,0-1 0 0 0,0 0 0 0 0,0 1 0 0 0,-1 3 0 0 0,1-3-1 0 0,0 0 1 0 0,0 1 0 0 0,0-1 0 0 0,0 0 0 0 0,0 0 0 0 0,0 0 0 0 0,1 0-1 0 0,-1 0 1 0 0,1 0 0 0 0,0 0 0 0 0,-1 0 0 0 0,1-1 0 0 0,0 1-1 0 0,0 0 1 0 0,0 0 0 0 0,1-1 0 0 0,-1 1 0 0 0,1 2 2 0 0,1 0 0 0 0,0 0 0 0 0,0-1 0 0 0,0 1-1 0 0,1-1 1 0 0,-1 0 0 0 0,2 1-2 0 0,24 18 26 0 0,-1 1 55 0 0,0 2 56 0 0,-1 0 58 0 0,-8-8-19 0 0,7 11 148 0 0,-20-17-171 0 0,-2 0 53 0 0,2 4 124 0 0,-3-8-112 0 0,-1 0 41 0 0,-2 1 43 0 0,-1 1 50 0 0,-3 9 300 0 0,1-11-412 0 0,-3 0-51 0 0,3-4-137 0 0,-1 1-34 0 0,-5 4 85 0 0,-2 2 20 0 0,-5-2-37 0 0,-19 4-13 0 0,8-3-88 0 0,13-5-43 0 0,0 0-45 0 0,6-3-99 0 0,-1 1 75 0 0,-9 2-88 0 0,12-3 104 0 0,0 0-43 0 0,-2 0-121 0 0,5-1 95 0 0,-1-1-33 0 0,1 1-37 0 0,0-1-40 0 0,0 0-43 0 0,0 0-48 0 0,2 0-80 0 0,1 1-159 0 0,-1-1-95 0 0,0 1-72 0 0,0-1-51 0 0,-1 1-886 0 0,-2 0-969 0 0</inkml:trace>
  <inkml:trace contextRef="#ctx0" brushRef="#br0" timeOffset="3356.43">1981 7 11256 0 0,'2'-1'-20'0'0,"-1"0"100"0"0,1 0 87 0 0,-1 0 72 0 0,1 0 53 0 0,0 1 44 0 0,5-2 1430 0 0,-4 2-1294 0 0,-1 0-98 0 0,-1 1-233 0 0,1-1-41 0 0,-1 0-45 0 0,0 0-50 0 0,0 1-56 0 0,1-1-60 0 0,-1 1-66 0 0,0-1-70 0 0,0 0-190 0 0,-1 1 52 0 0,0-1 43 0 0,0 1 35 0 0,0 0-54 0 0,0 1-559 0 0,0-2 496 0 0,0 1-8 0 0,0-1-72 0 0,0 0-1269 0 0,0 1-1003 0 0</inkml:trace>
  <inkml:trace contextRef="#ctx0" brushRef="#br0" timeOffset="4468.83">205 284 4688 0 0,'0'0'101'0'0,"0"0"22"0"0,0 0 6 0 0,0 0 29 0 0,0 0 95 0 0,0 0 40 0 0,0 0 10 0 0,2 1 1 0 0,7 2 203 0 0,2-2-84 0 0,-1-2-72 0 0,1 0-63 0 0,7-4 70 0 0,8-4 24 0 0,-3 1-90 0 0,-8 4-69 0 0,3 0 37 0 0,0-1-54 0 0,7-2-12 0 0,-1 2-92 0 0,-14 2-44 0 0,-8 2-17 0 0,17-3-22 0 0,-17 4-58 0 0,0-1-76 0 0,1 0-75 0 0,0 0-73 0 0,1 0-172 0 0,-1 0-111 0 0,0 0-107 0 0,0 1-104 0 0,-3 0-430 0 0,0 0-668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27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58 5840 0 0,'0'0'132'0'0,"0"0"17"0"0,0 0 11 0 0,0-1-21 0 0,0-5-86 0 0,0 0 62 0 0,-1 1 55 0 0,1 0 49 0 0,-1 0 99 0 0,0 0 50 0 0,0-1 121 0 0,-2 0 305 0 0,-6-2 521 0 0,5 6-923 0 0,0 1-42 0 0,0 0-99 0 0,-1 0-44 0 0,0 1-50 0 0,0 0-58 0 0,-10 1 100 0 0,0 1-43 0 0,-2 2-8 0 0,-8 4 32 0 0,2-1-10 0 0,7-3-28 0 0,0 0-25 0 0,1 1-78 0 0,-27 11-79 0 0,30-11 66 0 0,0-1 50 0 0,-1 1 69 0 0,1-1 86 0 0,-8 5 199 0 0,14-6-337 0 0,0 1-74 0 0,3 1-19 0 0,3-3 0 0 0,0 1 0 0 0,0-1 0 0 0,1 1 0 0 0,-1-1 0 0 0,1 0 0 0 0,-1 1 0 0 0,1-1 0 0 0,0 0 0 0 0,0 0 0 0 0,0 0 0 0 0,0 1 0 0 0,1-1 0 0 0,-1 0 0 0 0,0 0 0 0 0,1-1 0 0 0,-1 1 0 0 0,1 0 0 0 0,1 0 0 0 0,4 4 0 0 0,0 0 0 0 0,0-1 0 0 0,1-1 0 0 0,4 3 0 0 0,6 4 0 0 0,30 17 29 0 0,-16-10 3 0 0,-11-5 18 0 0,13 11 121 0 0,-16-10 17 0 0,8 6 44 0 0,-11-5-4 0 0,-7-5-24 0 0,-2 2 67 0 0,-2 0 82 0 0,-3 2 97 0 0,-2 0 144 0 0,-2-2-107 0 0,-2-1-97 0 0,-2-2-87 0 0,-2-2-77 0 0,-1-1-66 0 0,0-2-56 0 0,-2-1-46 0 0,-9 1-36 0 0,-30-3-89 0 0,36-2 85 0 0,1 0 48 0 0,5 1 28 0 0,-26-5-88 0 0,12-2-55 0 0,5-2-61 0 0,3-2-89 0 0,13 10 172 0 0,1 0-35 0 0,-1-3-157 0 0,1 0-108 0 0,0 0-89 0 0,1-1-168 0 0,1-10-1251 0 0,1 10 1104 0 0,4-7-739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28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79 425 7512 0 0,'-8'1'559'0'0,"4"0"-443"0"0,1-1-32 0 0,1 1-59 0 0,-1 2 66 0 0,-1-1 0 0 0,1 1 0 0 0,0-1 0 0 0,0 1 1 0 0,0 0-1 0 0,0 1 0 0 0,-1 1-91 0 0,0 1 154 0 0,0 0 1 0 0,1 0-1 0 0,0 0 1 0 0,0 0-1 0 0,0 1 1 0 0,1-1-1 0 0,0 2-154 0 0,-2 7 372 0 0,1 0 0 0 0,1 0 0 0 0,1 1 1 0 0,0-1-1 0 0,0 3-372 0 0,6 5 483 0 0,6 0-66 0 0,-9-21-371 0 0,0 0 0 0 0,0 0 0 0 0,-1 0 0 0 0,2 0 0 0 0,-1 0 0 0 0,0 0 0 0 0,2 1-46 0 0,7 2 116 0 0,1-3-36 0 0,-7-2-45 0 0,0 0-1 0 0,-1 0 0 0 0,1-1 0 0 0,0 1 1 0 0,0-1-1 0 0,0 0 0 0 0,-1 0 1 0 0,1-1-1 0 0,-1 0 0 0 0,1 1 1 0 0,1-2-35 0 0,4-3 73 0 0,16-8 37 0 0,-2-3-68 0 0,-22 15-42 0 0,0 0 1 0 0,0 0-1 0 0,0 0 1 0 0,-1 0-1 0 0,1-1 0 0 0,0 1 1 0 0,-1-1-1 0 0,0 1 0 0 0,1-1 1 0 0,-1 0-1 0 0,0 1 0 0 0,0-1 1 0 0,-1 0-1 0 0,1 0 0 0 0,0 0 1 0 0,-1 0-1 0 0,0 0 1 0 0,0-2-1 0 0,0-4-8 0 0,-1 0 0 0 0,0-1 0 0 0,0 1 0 0 0,-1 0 0 0 0,-1 0 0 0 0,1 1 0 0 0,-3-4 8 0 0,-6-15-49 0 0,-11-16 49 0 0,-5-14 9 0 0,2-7-37 0 0,9 18-44 0 0,3 0 0 0 0,-2-17 72 0 0,5 5-20 0 0,6 38 7 0 0,-3-23-26 0 0,7 40 39 0 0,0 1 1 0 0,0-1 0 0 0,0 1 0 0 0,1-1 0 0 0,-1 0 0 0 0,0 1-1 0 0,1-1 1 0 0,0-1-1 0 0,0 3 91 0 0,-1 1 8 0 0,1 2-66 0 0,4 0-82 0 0,2 2-54 0 0,3 5 79 0 0,-1 3 51 0 0,14 31 207 0 0,-9-15-95 0 0,8 14 59 0 0,-3 1 50 0 0,-3 1 54 0 0,0 0 60 0 0,-4-8-23 0 0,1 0 45 0 0,-1-1 79 0 0,2 17 274 0 0,-5-20-300 0 0,0-1-37 0 0,-2-8-130 0 0,4 32 462 0 0,-8-35-516 0 0,-1 2-57 0 0,-2-1-106 0 0,0-18 59 0 0,0 0-94 0 0,0-1-76 0 0,-1 0-95 0 0,1-1-65 0 0,-1 1-100 0 0,1 0-115 0 0,0-1 169 0 0,0 0-34 0 0,-1 0-25 0 0,1-1-36 0 0,0 1-37 0 0,0 0-40 0 0,0 0-41 0 0,-1 0-42 0 0,1 0-44 0 0,0-1-47 0 0,0 2-542 0 0,-1 0-33 0 0,-1 3-2492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0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5344 0 0,'0'0'157'0'0,"0"0"-40"0"0,0 0-1 0 0,0 0 47 0 0,0 0 142 0 0,0 0 262 0 0,0 0 17 0 0,0 0-8 0 0,0-1-336 0 0,0 1-53 0 0,0 0-46 0 0,0 0-39 0 0,1 0 20 0 0,2-2-28 0 0,-1 1 19 0 0,5-1 373 0 0,-1-1-38 0 0,1 1-34 0 0,0 0-34 0 0,6-2 289 0 0,2 1-106 0 0,2 0-6 0 0,0-1-98 0 0,4 1 0 0 0,9 0 154 0 0,-5 3-148 0 0,-1 0-61 0 0,1 1-45 0 0,2-2-89 0 0,-6-1-57 0 0,-1-1-46 0 0,1 0-40 0 0,0 0-36 0 0,29-6 20 0 0,22-9-94 0 0,-66 16-7 0 0,-5 3 61 0 0,-1 3-38 0 0,-2 8-19 0 0,-6 6-14 0 0,0 0 0 0 0,-10 13 0 0 0,-7 19 0 0 0,4-10 0 0 0,-1 0 0 0 0,-2-1 0 0 0,-4 1 0 0 0,27-39 0 0 0,-30 38 33 0 0,7-10 14 0 0,10-8-45 0 0,11-16 32 0 0,2-1 105 0 0,5-5 138 0 0,1-2-209 0 0,-1 2-82 0 0,0-1-42 0 0,33-11 115 0 0,2 0-13 0 0,-33 11-44 0 0,1 1 1 0 0,0 0-1 0 0,0 0 1 0 0,0 1-1 0 0,1-1-2 0 0,6 1 0 0 0,-7 0 0 0 0,0 0 0 0 0,-1 0 0 0 0,1 1 0 0 0,0 0 0 0 0,0 0 0 0 0,5 2 0 0 0,-3 0-9 0 0,-1 0-1 0 0,1 0 1 0 0,0 1 0 0 0,-1 1-1 0 0,0-1 1 0 0,0 1-1 0 0,0 1 1 0 0,-1-1-1 0 0,5 6 10 0 0,5 7 0 0 0,0 8 54 0 0,-7 2 82 0 0,-9-23-87 0 0,-1-1 1 0 0,1 1-1 0 0,-1-1 0 0 0,0 1 1 0 0,0 3-50 0 0,-3 8 173 0 0,-2 0 37 0 0,2-10-117 0 0,-1 1 0 0 0,1-1 0 0 0,-1 1 0 0 0,0-1 0 0 0,0 0 0 0 0,-1-1 0 0 0,-2 3-93 0 0,1-2 91 0 0,1-1-1 0 0,-1 0 0 0 0,0 0 1 0 0,-4 1-91 0 0,-21 9 201 0 0,15-10-146 0 0,-1-3-39 0 0,3-1 19 0 0,0 0 1 0 0,0-1-1 0 0,-1 0 0 0 0,1-1 0 0 0,0-1 0 0 0,0-1 0 0 0,-3 0-35 0 0,4-1-44 0 0,0-1 50 0 0,-28-14 158 0 0,24 9-126 0 0,7 3-51 0 0,1 0-40 0 0,2 1-27 0 0,-1 0-39 0 0,1-1-45 0 0,1 0-49 0 0,-1-1-55 0 0,1 0-60 0 0,1 0-67 0 0,0 0-71 0 0,4 7 284 0 0,1 0-107 0 0,-1 0-35 0 0,0-1-414 0 0,0 0 116 0 0,0 0-47 0 0,0-1-772 0 0,0-2-748 0 0,1-2-1239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27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50 6072 0 0,'0'0'145'0'0,"-1"-1"-50"0"0,-4-7 122 0 0,3 4-346 0 0,-1 0 74 0 0,0 1 66 0 0,-1-1 60 0 0,-1 0 135 0 0,-2-1 97 0 0,0 2 76 0 0,0 0 52 0 0,-14-4 868 0 0,12 5-791 0 0,4 2-261 0 0,1-1-33 0 0,-1 1-39 0 0,1 0-47 0 0,-9 0 268 0 0,1 3-51 0 0,0 1-47 0 0,1 1-43 0 0,0 1-37 0 0,1 1-33 0 0,-8 11 103 0 0,0 6-42 0 0,13-16-166 0 0,0 1 1 0 0,1-1-1 0 0,1 1 0 0 0,-1 2-80 0 0,-2 8 164 0 0,1 3 83 0 0,-8 38 475 0 0,12-30-429 0 0,2-15-184 0 0,2 1-33 0 0,3 5 74 0 0,-4-17-116 0 0,0 1 1 0 0,0 0-1 0 0,0-1 1 0 0,1 0 0 0 0,0 1-35 0 0,-1-3 21 0 0,0 1 0 0 0,0-1 1 0 0,0 0-1 0 0,0 0 0 0 0,0 0 0 0 0,0 0 1 0 0,1 0-1 0 0,2 1-21 0 0,15 5 147 0 0,2-4 8 0 0,-16-4-85 0 0,0 1-1 0 0,0-1 1 0 0,0 0-1 0 0,0-1 1 0 0,0 0-1 0 0,0 0 0 0 0,0 0 1 0 0,4-2-70 0 0,15-6 202 0 0,19-14-8 0 0,-33 16-156 0 0,-1 0 0 0 0,0-1 0 0 0,0 0 0 0 0,6-6-38 0 0,-10 7 15 0 0,0 0 0 0 0,0 0 0 0 0,-1 0 0 0 0,0-1 0 0 0,0 1 0 0 0,-1-1 0 0 0,0-1 0 0 0,0 1 0 0 0,-1 0 0 0 0,0-1 0 0 0,0 0 1 0 0,-1-3-16 0 0,1-7-8 0 0,-2-1-57 0 0,-2-8-93 0 0,-8-37-275 0 0,5 50 433 0 0,2 11-11 0 0,2 3-54 0 0,0 1-62 0 0,0 0 2 0 0,0 1 53 0 0,3 7-7 0 0,7 22-42 0 0,0 1 76 0 0,6 16 26 0 0,-6-18-102 0 0,-1 0 5 0 0,-2-10 95 0 0,0-3 64 0 0,0 0 74 0 0,-3-8-31 0 0,0 0-83 0 0,7 15-189 0 0,-5-13 146 0 0,-3-3 73 0 0,1 0 74 0 0,-3-6 20 0 0,-1-1-61 0 0,0 0-52 0 0,0 0-42 0 0,0 0-67 0 0,0 0-118 0 0,0 0 155 0 0,0 0-10 0 0,0 0-19 0 0,0 0-41 0 0,0 0-15 0 0,0 0-41 0 0,0 0-45 0 0,0 0-52 0 0,0 0-55 0 0,0 0-51 0 0,0 0-47 0 0,0 0-39 0 0,0 0-140 0 0,0 0-39 0 0,0 0-169 0 0,0 0-453 0 0</inkml:trace>
  <inkml:trace contextRef="#ctx0" brushRef="#br0" timeOffset="392.71">626 94 10680 0 0,'0'0'205'0'0,"0"1"-85"0"0,1-1-54 0 0,1 3 1 0 0,-1-1-5 0 0,0 0-21 0 0,7 9 164 0 0,0 1-46 0 0,17 27 222 0 0,-15-22-185 0 0,-4-7-44 0 0,0 0 37 0 0,1 2 67 0 0,-2-1 64 0 0,1 0 75 0 0,-1 0 88 0 0,-2-5-326 0 0,0 2 26 0 0,2 2 102 0 0,-4-6-150 0 0,1-1 34 0 0,0 2 168 0 0,-2-3 104 0 0,-4-2 560 0 0,-1-2-457 0 0,3 0-322 0 0,0 1-47 0 0,-1-1-33 0 0,2 1-118 0 0,0 1-34 0 0,1-1-35 0 0,-1 1-37 0 0,-6-7 261 0 0,2-2-72 0 0,3-2-54 0 0,2-1-41 0 0,0 1-30 0 0,2 0 0 0 0,0 0-1 0 0,1-3 19 0 0,-2 7 24 0 0,4-9-26 0 0,2 1-48 0 0,3-1-56 0 0,10-5-96 0 0,3 3 20 0 0,-6 8 111 0 0,-2 3 63 0 0,0 2 61 0 0,-12 4-73 0 0,0 0-1 0 0,1 0 0 0 0,-1 1 0 0 0,1-1 0 0 0,-1 1 1 0 0,3 0 20 0 0,19 4-87 0 0,-20-2 76 0 0,0 0 1 0 0,-1 0-1 0 0,1 1 1 0 0,0 0-1 0 0,-1 0 0 0 0,1 0 1 0 0,-1 0-1 0 0,3 3 11 0 0,1 3-1 0 0,0 0 0 0 0,0 0 0 0 0,-1 1 0 0 0,0 0 0 0 0,-1 0 0 0 0,0 1-1 0 0,3 8 2 0 0,-7-15-222 0 0,0 1 96 0 0,1 0 82 0 0,-1-1 68 0 0,0 2 82 0 0,6 11 375 0 0,-4-10-328 0 0,-1-1-112 0 0,-2-3-68 0 0,1 1-39 0 0,0 0-107 0 0,0 1-105 0 0,0-1-121 0 0,0-2 150 0 0,-1 1-37 0 0,0-1-38 0 0,0 0-39 0 0,0 0-42 0 0,0 1-44 0 0,0-1-46 0 0,0 0-47 0 0,0 0-49 0 0,0 1-52 0 0,1 1-1403 0 0,-1 3-1166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6.5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7 107 7688 0 0,'0'0'166'0'0,"0"0"29"0"0,0 0 14 0 0,2 1-25 0 0,11 3 188 0 0,1-2 50 0 0,-6-1-69 0 0,1-1 0 0 0,-1 0-1 0 0,0-1 1 0 0,4 0-353 0 0,16-5 819 0 0,-10 2-341 0 0,-3 0-146 0 0,0 0-75 0 0,-2 0-105 0 0,-1 1-85 0 0,-10 2-30 0 0,30-7 392 0 0,-1-3-49 0 0,-12 1-167 0 0,-2-2-44 0 0,-16 12-160 0 0,-1-1 1 0 0,1 1-1 0 0,-1 0 0 0 0,0-1 1 0 0,1 1-1 0 0,-1 0 1 0 0,0-1-1 0 0,0 1 1 0 0,1-1-1 0 0,-1 1 1 0 0,0-1-1 0 0,0 1 1 0 0,1 0-1 0 0,-1-1 1 0 0,0 1-1 0 0,0-1 1 0 0,0 1-1 0 0,0-1 1 0 0,0 1-1 0 0,0-1 1 0 0,0 1-1 0 0,0-1 1 0 0,0 1-1 0 0,0-1-9 0 0,0 0 10 0 0,0 0 0 0 0,-1 1 0 0 0,1-1 0 0 0,0 0 0 0 0,-1 0 0 0 0,1 1 0 0 0,-1-1 0 0 0,1 1 0 0 0,-1-1 0 0 0,1 0 0 0 0,-1 1 0 0 0,1-1 0 0 0,-1 1 0 0 0,0-1-10 0 0,-10-5 67 0 0,-4-1-9 0 0,11 6-42 0 0,-20-6 105 0 0,12 5-99 0 0,0 1 1 0 0,0 1 0 0 0,0 0-1 0 0,-4 0-22 0 0,-5 2 125 0 0,11 1-74 0 0,-1 1 70 0 0,-1 3 86 0 0,-5 5 149 0 0,2-1-66 0 0,-6 4-207 0 0,3 4 79 0 0,3 2 68 0 0,3 2 56 0 0,9-18-195 0 0,2 0 0 0 0,-1 0-1 0 0,1 1 1 0 0,-1-1 0 0 0,2 1 0 0 0,-1 1-91 0 0,0-3 71 0 0,1 0 0 0 0,1 1 0 0 0,-1-1 0 0 0,0 1 0 0 0,1-1 0 0 0,0 0 0 0 0,0 0 0 0 0,0 1 0 0 0,0-1 0 0 0,1 0 0 0 0,0 0 0 0 0,0 0 0 0 0,0 0-71 0 0,1 2 125 0 0,1-1 0 0 0,0 1 0 0 0,0-1 1 0 0,5 4-126 0 0,10 7 290 0 0,0-8-96 0 0,4-3-58 0 0,-11-5-164 0 0,0 1 52 0 0,33 0 254 0 0,-34-1-233 0 0,-2 0-35 0 0,1-1-40 0 0,-2 1-32 0 0,1-1-40 0 0,-1 0-45 0 0,0 0-52 0 0,0 0-56 0 0,0 0-63 0 0,0-1-68 0 0,1 0-74 0 0,11-3-574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2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312 350 5640 0 0,'0'0'124'0'0,"0"0"17"0"0,-6-6 128 0 0,3 2-219 0 0,-5-2 5 0 0,2 2 86 0 0,-5-1 471 0 0,10 4-572 0 0,-1 1 439 0 0,0-2-120 0 0,0 0-100 0 0,1-1-84 0 0,-2 1-50 0 0,1-1-44 0 0,-15-8 406 0 0,-16-7 471 0 0,30 16-839 0 0,-1 1 1 0 0,0 0-1 0 0,0 0 0 0 0,0 0 1 0 0,-3 0-120 0 0,-5 0 226 0 0,1 0 0 0 0,-1 1 1 0 0,0 0-1 0 0,-4 2-226 0 0,1 1 184 0 0,0 2-44 0 0,1 3-60 0 0,1 3-72 0 0,5-3 3 0 0,-20 22 44 0 0,26-27-54 0 0,1-1 0 0 0,-1 1 0 0 0,1-1-1 0 0,-1 1 1 0 0,1 0 0 0 0,0-1 0 0 0,0 1-1 0 0,0 0 1 0 0,0 0 0 0 0,0 0 0 0 0,0 3-1 0 0,1-4 0 0 0,0 1 0 0 0,-1 0 0 0 0,0-1 0 0 0,0 1 0 0 0,0 0 0 0 0,0-1 0 0 0,0 1 0 0 0,-1 0 0 0 0,0 0 0 0 0,1-1 0 0 0,0 1 0 0 0,0-1 0 0 0,0 1 0 0 0,0 0 0 0 0,0-1 0 0 0,1 1 0 0 0,-1 2 0 0 0,1 2 5 0 0,0 0 1 0 0,0 1-1 0 0,1-1 0 0 0,0 1 1 0 0,0-1-1 0 0,1 0 1 0 0,0 0-1 0 0,0 1 1 0 0,0-1-1 0 0,1 0-5 0 0,0-2 10 0 0,-1 0 0 0 0,1-1-1 0 0,0 1 1 0 0,0 0-1 0 0,0-1 1 0 0,1 0 0 0 0,-1 0-1 0 0,1 0 1 0 0,0 0-10 0 0,13 6 47 0 0,-12-9-24 0 0,-1 0 1 0 0,1 1 0 0 0,0-2-1 0 0,0 1 1 0 0,3 0-24 0 0,2-1 49 0 0,0 0 1 0 0,0-1-1 0 0,0 0 1 0 0,4-1-50 0 0,30-10 82 0 0,-30 7-28 0 0,0-2 0 0 0,-1 1 0 0 0,0-1 0 0 0,0-1-1 0 0,-1-1 1 0 0,1 0-54 0 0,16-15 43 0 0,-22 19-54 0 0,-1-1 1 0 0,-1 0-1 0 0,1 0 1 0 0,0-2 10 0 0,-4 4-14 0 0,1 1 0 0 0,-1-1 0 0 0,0 0 0 0 0,-1 0 0 0 0,1 0 0 0 0,-1 0 0 0 0,1 0 0 0 0,-1 0 0 0 0,0-1 14 0 0,2-11-165 0 0,-1 13 130 0 0,-2-1-1 0 0,1 1 0 0 0,0 0 0 0 0,0 0 0 0 0,-1-1 1 0 0,0 1-1 0 0,0 0 0 0 0,0-1 0 0 0,0 1 1 0 0,0 0-1 0 0,-1-1 0 0 0,1 1 0 0 0,-2-2 36 0 0,-1-6-151 0 0,1 0 0 0 0,-2-11 151 0 0,3 11-100 0 0,-1 1 0 0 0,-1-1 0 0 0,-1-5 100 0 0,0 6-80 0 0,2 0 0 0 0,-1-1 0 0 0,1 1 0 0 0,1-1 0 0 0,-1-3 80 0 0,1 6-61 0 0,0 1 0 0 0,-1-1 0 0 0,0 1 1 0 0,-2-4 60 0 0,2 3-78 0 0,-1 0-1 0 0,1 0 1 0 0,0-5 78 0 0,1 6-40 0 0,0 1 0 0 0,0-1 0 0 0,0 1-1 0 0,-1 0 1 0 0,-2-5 40 0 0,-5-4-41 0 0,2 1 41 0 0,6 13 0 0 0,0-1 0 0 0,0 0 0 0 0,0 1 0 0 0,0-1 0 0 0,0 0 0 0 0,0 1 0 0 0,-1 0 0 0 0,1-1 0 0 0,0 1 0 0 0,-1-1 0 0 0,2 2-2 0 0,-1 0 0 0 0,1 0 0 0 0,0 0 1 0 0,-1 0-1 0 0,1-1 0 0 0,0 1 0 0 0,-1 0 0 0 0,1 0 1 0 0,0-1-1 0 0,0 1 0 0 0,-1 0 0 0 0,1 0 1 0 0,0-1-1 0 0,0 1 0 0 0,-1 0 0 0 0,1-1 0 0 0,0 1 1 0 0,0 0-1 0 0,0-1 0 0 0,0 1 0 0 0,0 0 1 0 0,-1-1-1 0 0,1 1 0 0 0,0 0 0 0 0,0-1 0 0 0,0 1 1 0 0,0-1-1 0 0,0 1 0 0 0,0 0 0 0 0,0-1 2 0 0,2-1-3 0 0,3-3 42 0 0,6 10 3 0 0,-11-5-42 0 0,9 5 25 0 0,-2 1 45 0 0,5 10 161 0 0,5 20 318 0 0,-12-23-423 0 0,1 2 159 0 0,-2 1-34 0 0,0 3 15 0 0,0 10 91 0 0,4 15 193 0 0,9 60 806 0 0,-9-51 107 0 0,3 6-1463 0 0,-6-30 172 0 0,-5-22-114 0 0,1-1 0 0 0,0 1 0 0 0,1-1 0 0 0,-1 1 1 0 0,3 4-59 0 0,-1 0 74 0 0,-1 6 96 0 0,2 5 39 0 0,-3-18-223 0 0,0 2 81 0 0,-1-2-8 0 0,0-2-48 0 0,1 0-32 0 0,0-1-39 0 0,0-1-84 0 0,1-1-94 0 0,1-2-113 0 0,-1 1 128 0 0,0 0-36 0 0,2-6-948 0 0,-2 2-58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2.7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9040 0 0,'0'0'227'0'0,"0"1"-95"0"0,0-1-70 0 0,0 5-9 0 0,0-2 6 0 0,0 5-102 0 0,1 0 47 0 0,0 0 43 0 0,0 1 39 0 0,2 8 191 0 0,0 0 113 0 0,0 1 106 0 0,1 8 344 0 0,-2-10-401 0 0,1 1-48 0 0,0 1-43 0 0,0 0-110 0 0,-3-9-168 0 0,1 0-38 0 0,-2 0-42 0 0,1 0-43 0 0,0-9-328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2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8592 0 0,'0'0'250'0'0,"0"0"4"0"0,0 0-145 0 0,0 0-24 0 0,0 0-87 0 0,0 0-89 0 0,0 0-84 0 0,0 0 44 0 0,0 0-35 0 0,0 0-36 0 0,0 0-35 0 0,0 0-324 0 0,0 0-230 0 0,0 0-527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7.3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11 7464 0 0,'0'0'163'0'0,"-1"1"-44"0"0,-1 0 13 0 0,-1 1-96 0 0,-2 3-22 0 0,2-1-65 0 0,0 0 37 0 0,-1 5 85 0 0,2 0 107 0 0,1 1 77 0 0,3 20 621 0 0,-1-17-545 0 0,1-3-131 0 0,-1-1-96 0 0,2 21 218 0 0,1-1 33 0 0,8 31 452 0 0,-6-25-284 0 0,1 0 41 0 0,-3 0 40 0 0,-1 1 39 0 0,0-6-186 0 0,2 0-49 0 0,1 1-42 0 0,0-1-38 0 0,5 21 157 0 0,-4 0-68 0 0,-5-38-298 0 0,1 7-49 0 0,1 2 5 0 0,-2-8 60 0 0,-2-2 77 0 0,0-6-62 0 0,0-1 35 0 0,-1-5 9 0 0,0-1-66 0 0,-2-2-38 0 0,-2-2 51 0 0,5 4-62 0 0,-13-20 34 0 0,3-2-35 0 0,-6-26-14 0 0,5-3-95 0 0,3 0-63 0 0,4 29 39 0 0,-3-29-119 0 0,0-1-76 0 0,3 6-21 0 0,-1-66-420 0 0,5 101 596 0 0,0-12-221 0 0,0 1-1 0 0,4-16 317 0 0,-3 31-67 0 0,1 0-1 0 0,0 0 1 0 0,1 0-1 0 0,0-1 68 0 0,-1 4-30 0 0,0 1 1 0 0,0-1-1 0 0,1 0 0 0 0,0 1 0 0 0,0 0 1 0 0,3-4 29 0 0,-4 6-6 0 0,-1 0 1 0 0,1 0 0 0 0,0 0-1 0 0,0 0 1 0 0,0 1 0 0 0,1-1-1 0 0,-1 1 1 0 0,0-1 0 0 0,1 1 0 0 0,-1 0-1 0 0,0 0 1 0 0,1 0 0 0 0,0 0-1 0 0,-1 0 1 0 0,1 1 0 0 0,-1-1-1 0 0,1 1 1 0 0,0 0 5 0 0,1 0-6 0 0,0 0 0 0 0,0 0 0 0 0,-1 1 0 0 0,1 0 0 0 0,0-1 0 0 0,0 2 0 0 0,-1-1 0 0 0,1 0 0 0 0,-1 1 0 0 0,1-1 1 0 0,2 3 5 0 0,5 4-28 0 0,1 0 1 0 0,-1 1 0 0 0,-1 0 0 0 0,0 1 0 0 0,0 0 0 0 0,2 4 27 0 0,38 46-177 0 0,-21-16 134 0 0,-15-21 39 0 0,12 23 41 0 0,0-1 47 0 0,-21-33-123 0 0,-1 0 111 0 0,-2 2 116 0 0,-3 7 198 0 0,-6-3-30 0 0,-2-7-220 0 0,0-3-128 0 0,3-4-51 0 0,0-1-34 0 0,2-1-84 0 0,-1 0 64 0 0,0 0 56 0 0,0 0 47 0 0,-4 0 106 0 0,-12 3 334 0 0,14-4-356 0 0,1-1-65 0 0,2 1-52 0 0,0-1-36 0 0,0 0-42 0 0,0 0-48 0 0,-1 1-69 0 0,1-1-67 0 0,0 0-72 0 0,-1 0-80 0 0,1 0-85 0 0,-1 0-93 0 0,1 0-97 0 0,-1 0-106 0 0,2 0 110 0 0,-1 0-383 0 0,1 0-35 0 0,-3 0-1433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8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8 7632 0 0,'0'0'166'0'0,"-1"0"19"0"0,0-1-63 0 0,-1 1-48 0 0,-5-2 54 0 0,4 2-49 0 0,-11-1-126 0 0,6 1 69 0 0,1-1 34 0 0,-5-1 128 0 0,0 1 123 0 0,6 1-102 0 0,0 0 36 0 0,-1 1 38 0 0,1 1 40 0 0,-8 1 301 0 0,1 1-138 0 0,0-1-72 0 0,-27 12 758 0 0,24-6-583 0 0,5 2-322 0 0,3 5-85 0 0,3 1-67 0 0,6-2-47 0 0,20 36 258 0 0,-4-19-27 0 0,-1-5 32 0 0,2-2 98 0 0,-13-19-302 0 0,7 10 213 0 0,3 7 261 0 0,-14-21-296 0 0,-1-2-270 0 0,1 0-1 0 0,-1 0 0 0 0,0 0 0 0 0,0 0 0 0 0,0 1 1 0 0,1-1-1 0 0,-1 0 0 0 0,0 0 0 0 0,0 0 0 0 0,1 1 0 0 0,-1-1 1 0 0,0 0-1 0 0,0 0 0 0 0,0 1 0 0 0,0-1 0 0 0,0 0 0 0 0,1 0 1 0 0,-1 1-1 0 0,0-1 0 0 0,0 0 0 0 0,0 0 0 0 0,0 1 0 0 0,0-1 1 0 0,0 0-1 0 0,0 1 0 0 0,0-1 0 0 0,0 0 0 0 0,0 0 1 0 0,0 1-1 0 0,0-1 0 0 0,0 0 0 0 0,0 1-30 0 0,-1 5 385 0 0,0 0-125 0 0,0-1-86 0 0,1-1-110 0 0,-1-3-82 0 0,1 0-38 0 0,-7 11 305 0 0,-4-3-65 0 0,-3-2-60 0 0,-1-3-56 0 0,-2-1-50 0 0,1-3-46 0 0,0 0-40 0 0,3-2-36 0 0,6 1 68 0 0,0 0-83 0 0,0 0-75 0 0,0 0-70 0 0,0 0-67 0 0,-1 0-60 0 0,1 0-52 0 0,0 0-46 0 0,0 0-41 0 0,0-1-34 0 0,-7-1-642 0 0,12 2 811 0 0,-1 0-45 0 0,1 1-37 0 0,-1-1-35 0 0,1 0-139 0 0,-1 1-34 0 0,-6-3-1487 0 0,9 3 2166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9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9792 0 0,'0'0'222'0'0,"0"0"30"0"0,0 0 18 0 0,0 0-151 0 0,1-1-34 0 0,1 1-34 0 0,1-1-34 0 0,10-1 55 0 0,-3 0 28 0 0,-3 1-61 0 0,-1 1-48 0 0,0-1-53 0 0,-1 1-42 0 0,0 0-57 0 0,1 0-68 0 0,-1 0-75 0 0,-3 0 67 0 0,0 0-39 0 0,1 1-376 0 0,2-1-265 0 0,3 1-607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9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206 245 5904 0 0,'-8'-2'315'0'0,"3"1"-254"0"0,-3 2-29 0 0,0-1 60 0 0,0 2 54 0 0,0-1 46 0 0,-6 3 220 0 0,1 1 84 0 0,6-2-129 0 0,0 0-1 0 0,1 1 1 0 0,-1 0-1 0 0,1 1 1 0 0,0-1-367 0 0,-2 2 364 0 0,1 1-32 0 0,0 0-39 0 0,1 1-57 0 0,0 0-67 0 0,1 0-80 0 0,-7 11 238 0 0,2 1 48 0 0,4-6 41 0 0,0 0 0 0 0,0 1 1 0 0,1 4-417 0 0,-2 13 592 0 0,4 0-95 0 0,3-10-247 0 0,3 0-84 0 0,-2-17-72 0 0,0-1 0 0 0,0 1 0 0 0,0-1 0 0 0,1 0 0 0 0,-1 0 0 0 0,2 2-94 0 0,-1-3 77 0 0,0 1 1 0 0,0-1-1 0 0,1 0 0 0 0,-1 0 1 0 0,1 1-1 0 0,1 0-77 0 0,-1-1 77 0 0,1 0-1 0 0,-1 0 1 0 0,1-1-1 0 0,0 1 1 0 0,2 0-77 0 0,22 8 320 0 0,9-6 8 0 0,-27-5-227 0 0,0 0-1 0 0,-1-1 0 0 0,1 0 0 0 0,0 0 0 0 0,-1-1 0 0 0,1 0 0 0 0,7-4-100 0 0,9-5 230 0 0,-4-3-61 0 0,-2-3-54 0 0,-2-5-49 0 0,-8 1-70 0 0,-9 17 12 0 0,0 0 1 0 0,0-1-1 0 0,-1 1 1 0 0,1-1-1 0 0,-1 0 1 0 0,0 1-1 0 0,0-1 1 0 0,-1 1-1 0 0,1-1 1 0 0,-2-2-9 0 0,-2-12 0 0 0,-3 0-48 0 0,0 0-66 0 0,-1 1-88 0 0,0-1-124 0 0,4 10 112 0 0,1 1-38 0 0,1 2 179 0 0,0 0-90 0 0,0 2-2 0 0,1-1-35 0 0,-2-4-289 0 0,-1-1-212 0 0,-1-5-457 0 0,2 0-220 0 0</inkml:trace>
  <inkml:trace contextRef="#ctx0" brushRef="#br0" timeOffset="406.29">848 87 8352 0 0,'0'0'162'0'0,"0"-1"-67"0"0,-1 0-44 0 0,-1-3 1 0 0,1 2-4 0 0,-3-4-40 0 0,-1 0 33 0 0,-4-6 140 0 0,0 0 125 0 0,-2 1 121 0 0,0 2 115 0 0,-1 0 109 0 0,-1 2 105 0 0,-1 2 98 0 0,0 4-447 0 0,0 3-118 0 0,0 2-94 0 0,0 3-69 0 0,6-2-62 0 0,1 0 1 0 0,-1 0 0 0 0,-4 5-65 0 0,1 0 111 0 0,7-6-47 0 0,0 1 1 0 0,1-1 0 0 0,-1 1 0 0 0,-1 4-65 0 0,0-1 122 0 0,1 0 0 0 0,1 1 0 0 0,-1 0 0 0 0,0 5-122 0 0,-4 17 281 0 0,5-11-123 0 0,0-3-56 0 0,1-1-32 0 0,2-14-64 0 0,-4 49 452 0 0,4-30-191 0 0,1 0 0 0 0,3 12-267 0 0,4 11 319 0 0,-1-14-76 0 0,-1-6-8 0 0,2 0 37 0 0,10 24 359 0 0,3-1-80 0 0,-9-21-291 0 0,0-1-40 0 0,-10-20-155 0 0,4 6 16 0 0,-3-6-13 0 0,1 2 46 0 0,-4-6-99 0 0,1 0 37 0 0,-1-1-117 0 0,0 0-7 0 0,0 0 8 0 0,0 0-35 0 0,0 0-17 0 0,0 0-34 0 0,0 0-41 0 0,0 0-45 0 0,0 0-49 0 0,0 0-46 0 0,0 0-43 0 0,0 0-38 0 0,0 0-268 0 0,-1 0-64 0 0,1 0-50 0 0,0 0-37 0 0,-2 0-1490 0 0,-3 0-1324 0 0</inkml:trace>
  <inkml:trace contextRef="#ctx0" brushRef="#br0" timeOffset="657">433 403 10304 0 0,'0'0'233'0'0,"0"0"39"0"0,0 0 15 0 0,1 0-98 0 0,0-1-95 0 0,0 0-68 0 0,5-2-69 0 0,-4 2 65 0 0,9-3 129 0 0,1 2 57 0 0,25-3 576 0 0,-21 4-466 0 0,-1-1-66 0 0,35-5 612 0 0,0 2-102 0 0,-17 2-339 0 0,1 0-86 0 0,-1 0-101 0 0,0 0-122 0 0,-28 2-181 0 0,0 0 62 0 0,10-1 139 0 0,-9 1-149 0 0,-3 0-40 0 0,1 1-43 0 0,-1-1-52 0 0,0 1-60 0 0,0-1-74 0 0,0 0-81 0 0,-1 1 17 0 0,0 0-57 0 0,-1-1-50 0 0,1 1-45 0 0,0 0-150 0 0,0-1-44 0 0,0 1-181 0 0,1-1-484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7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217 146 4232 0 0,'0'0'91'0'0,"-1"-1"-27"0"0,-7-1 151 0 0,4 0-153 0 0,1 2-40 0 0,0-1 42 0 0,0 0 37 0 0,0 1 33 0 0,-1-1 153 0 0,0 0 59 0 0,-10 2 940 0 0,8 0-790 0 0,2 0-284 0 0,1 0-38 0 0,-1 0-46 0 0,0 0-53 0 0,-5 3 372 0 0,0-1 0 0 0,1 1 0 0 0,0 1 0 0 0,0 0 1 0 0,-5 3-448 0 0,-3 6 678 0 0,4 2-85 0 0,-10 16 230 0 0,0 2 20 0 0,10-9-221 0 0,6-6-321 0 0,3 12 42 0 0,5-13-128 0 0,2-7-43 0 0,2-3 0 0 0,1 0 34 0 0,2-2 125 0 0,1-3-110 0 0,-1-1-114 0 0,0-2-41 0 0,9-1-16 0 0,-11 0-44 0 0,0 0 0 0 0,0-1 0 0 0,-1 0 0 0 0,2-1-6 0 0,2-1 65 0 0,-1 0 66 0 0,-5 1-131 0 0,1 0 1 0 0,0 0-1 0 0,-1-1 1 0 0,0 1-1 0 0,1-1 1 0 0,-2 0-1 0 0,1 0 1 0 0,0 0-1 0 0,-1-1 1 0 0,0 1 0 0 0,0-1-1 0 0,0 0 1 0 0,0 0-1 0 0,-1 0 1 0 0,0 0-1 0 0,0 0 1 0 0,0 0-1 0 0,0-1 1 0 0,-1 1-1 0 0,0-1 1 0 0,-1 1 0 0 0,1-6-1 0 0,2-13-5 0 0,-1 12-57 0 0,-1 0-99 0 0,-1 11 34 0 0,0 1-22 0 0,0 0-3 0 0,0 0 10 0 0,0 0 46 0 0,0 0 22 0 0,1 1-5 0 0,1 2 37 0 0,1 8 20 0 0,-2-9 10 0 0,9 35-81 0 0,-5-18 101 0 0,1 1 67 0 0,0-1 86 0 0,0-1 108 0 0,-2-8-97 0 0,-1-2-49 0 0,2 2-21 0 0,6 10-5 0 0,-9-17-86 0 0,1 2 99 0 0,0-2-81 0 0,-1-1-75 0 0,0-1-97 0 0,0 0-70 0 0,0 0-104 0 0,0-1-123 0 0,-1 1 169 0 0,0-1-36 0 0,0 0-46 0 0,0 0-53 0 0,0 0-47 0 0,0 0-41 0 0,0 0-144 0 0,0 0-42 0 0,1 0-174 0 0,0 0-472 0 0</inkml:trace>
  <inkml:trace contextRef="#ctx0" brushRef="#br0" timeOffset="260.85">468 152 10136 0 0,'0'0'195'0'0,"0"0"-81"0"0,0 1-52 0 0,2 3-1 0 0,-1-3-3 0 0,4 9-94 0 0,0-1 49 0 0,0-1 47 0 0,0 1 42 0 0,0 0 39 0 0,1-1 36 0 0,5 9 268 0 0,-1-2 42 0 0,1 0 59 0 0,25 32 1396 0 0,-20-27-1164 0 0,-8-10-433 0 0,0 0-35 0 0,1 1 62 0 0,0-1-97 0 0,14 18 251 0 0,-13-14-268 0 0,-4-2-17 0 0,-1 0 68 0 0,-5-11-328 0 0,1-1-66 0 0,-1 0-115 0 0,0 0 87 0 0,0 0-66 0 0,0 0-85 0 0,0 0 80 0 0,0 0-39 0 0,0 0-43 0 0,0 0-42 0 0,0 0-36 0 0,0 0-35 0 0,-1 0-244 0 0,1 0-57 0 0,0-1-798 0 0,0 1 10 0 0,-1-1-89 0 0,0 0-830 0 0</inkml:trace>
  <inkml:trace contextRef="#ctx0" brushRef="#br0" timeOffset="586.22">658 52 7792 0 0,'1'0'195'0'0,"-1"1"-82"0"0,0-1-61 0 0,2 4-14 0 0,-1-2 8 0 0,2 4-148 0 0,0 1 50 0 0,0 0 48 0 0,0-1 46 0 0,0 1 41 0 0,0 0 38 0 0,3 6 227 0 0,1-1 84 0 0,-1 0 84 0 0,0-2-31 0 0,-1 1 33 0 0,14 21 1268 0 0,-10-18-1048 0 0,-1 0-50 0 0,1 0-99 0 0,12 14 585 0 0,-11-17-642 0 0,2 1 120 0 0,-1-2 93 0 0,-10-9-382 0 0,-1-1-90 0 0,0 0-38 0 0,0 0-10 0 0,0 0 9 0 0,0 0 38 0 0,0 0 14 0 0,0 0 2 0 0,0-1-116 0 0,-1 0-59 0 0,-1-1-26 0 0,0 0-64 0 0,-2-2-20 0 0,2 1 47 0 0,-3-5-15 0 0,0-1 0 0 0,0 0 0 0 0,1 0 0 0 0,0-1 0 0 0,-1-4-35 0 0,2 3 21 0 0,1 1 1 0 0,-1-1 0 0 0,2-1-22 0 0,-1-26 5 0 0,7 2-58 0 0,-4 32 25 0 0,1-1-1 0 0,-1 1 0 0 0,1 0 1 0 0,0 0-1 0 0,2-3 29 0 0,14-17-261 0 0,5 5-113 0 0,2 7-109 0 0,-22 11 285 0 0,0 0 56 0 0,3-1-21 0 0,6-2-6 0 0,-7 2 15 0 0,-3 2 16 0 0,1-1-50 0 0,0 0-59 0 0,-1 0-70 0 0,1 1-7 0 0,-1-1-60 0 0,0 0-67 0 0,1 1-71 0 0,-1-1-77 0 0,1 1-83 0 0,-1-1-88 0 0,1 1-95 0 0,4-1-1282 0 0,3-1-1211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6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11616 0 0,'0'0'340'0'0,"0"0"-123"0"0,0 0-100 0 0,0 0-29 0 0,0 0-45 0 0,4 7-40 0 0,-1-3-39 0 0,1 2 41 0 0,2 5 109 0 0,-3-4 10 0 0,0 0 34 0 0,1 2 65 0 0,2 5 154 0 0,-3-5-110 0 0,10 23 634 0 0,0 0-97 0 0,0 1-98 0 0,-1 0-93 0 0,0 0-91 0 0,0 0-90 0 0,0 0-87 0 0,-1 0-85 0 0,5 8 150 0 0,1-1-67 0 0,3 7-15 0 0,-3 1-83 0 0,-16-46-341 0 0,-1 1 80 0 0,1 2 115 0 0,1 4 195 0 0,-2-6-199 0 0,0 1-64 0 0,0-1-99 0 0,-1 0-104 0 0,1-1 40 0 0,0-1-36 0 0,-1 1-37 0 0,1-1-42 0 0,-1 0-43 0 0,0 0-47 0 0,1 0-13 0 0,0-1 44 0 0,0 0 41 0 0,-1 0 37 0 0,1 0-128 0 0,-1 1 113 0 0,0-1 101 0 0,1-1 52 0 0,-2 1-56 0 0,1 0 42 0 0,0 0-14 0 0,1 0-57 0 0,-9-3-1127 0 0</inkml:trace>
  <inkml:trace contextRef="#ctx0" brushRef="#br0" timeOffset="274.28">8 325 12120 0 0,'0'0'356'0'0,"0"0"-130"0"0,0 0-103 0 0,0-1-23 0 0,1 0-56 0 0,5-4-44 0 0,-3 3 52 0 0,13-5 613 0 0,-5 2-278 0 0,2 0-40 0 0,-7 2-223 0 0,0 0-40 0 0,11-4 72 0 0,26-6 287 0 0,-27 9-332 0 0,-2 1-64 0 0,-1 0-56 0 0,0 0-69 0 0,1 1-84 0 0,-5 0-20 0 0,1 0-58 0 0,-7 2 17 0 0,0-1-37 0 0,4 0-361 0 0,-3 0 81 0 0,1 0-51 0 0,6 0-706 0 0,3-1-563 0 0,8 1-1070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5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6296 0 0,'0'0'184'0'0,"2"0"-26"0"0,3 3-100 0 0,2 1-26 0 0,0-1 59 0 0,0 0 53 0 0,1 0 46 0 0,1-1 92 0 0,0-1 46 0 0,3 0 112 0 0,5-1 277 0 0,11-3 466 0 0,-18 1-833 0 0,-1 0-42 0 0,-1 0-90 0 0,0 1-43 0 0,-1-1-49 0 0,1 0-54 0 0,6-3 64 0 0,1-1 89 0 0,4-5 128 0 0,5-9 261 0 0,-22 18-531 0 0,0 0 1 0 0,1-1 0 0 0,-2 0 0 0 0,1 1-1 0 0,0-1 1 0 0,0 0 0 0 0,0-2-84 0 0,1-13 306 0 0,-6 3-139 0 0,-6-1-106 0 0,-7-1-14 0 0,14 16-30 0 0,0 0 0 0 0,0-1 0 0 0,-1 1-1 0 0,1 0 1 0 0,0 0 0 0 0,0 0 0 0 0,-1 1-1 0 0,1-1 1 0 0,0 0 0 0 0,-1 1 0 0 0,0 0-17 0 0,0-1 21 0 0,0 1 0 0 0,0 1 1 0 0,0-1-1 0 0,1 0 1 0 0,-1 1-1 0 0,0-1 1 0 0,0 1-1 0 0,0 0 1 0 0,-1 0-22 0 0,-17 10 63 0 0,7 0 2 0 0,1 2 47 0 0,2 2 40 0 0,1 1 34 0 0,-2 11 166 0 0,-3 13 255 0 0,13-33-550 0 0,0 0 0 0 0,1 0-1 0 0,0 1 1 0 0,0-1 0 0 0,0 4-57 0 0,1-5 57 0 0,0 1-1 0 0,1 0 1 0 0,0-1 0 0 0,0 1-1 0 0,0-1 1 0 0,1 1 0 0 0,0-1-1 0 0,0 0 1 0 0,1 3-57 0 0,-1-5 48 0 0,1 1 0 0 0,0 0 0 0 0,0 0 0 0 0,0-1 0 0 0,0 1-48 0 0,1-1 40 0 0,-1-1 0 0 0,1 1-1 0 0,-1-1 1 0 0,1 0 0 0 0,3 2-40 0 0,14 6 96 0 0,2-4-36 0 0,-4-4 55 0 0,-2-2-57 0 0,-9-1-54 0 0,-1 0-1 0 0,0-1 0 0 0,1 0 0 0 0,-1 0 0 0 0,0 0 0 0 0,3-2-3 0 0,1 0-80 0 0,17-5-106 0 0,-9 2-4 0 0,-4 0-58 0 0,-7 3 82 0 0,-1 0-33 0 0,3-1-104 0 0,-1 0-68 0 0,0-1-75 0 0,0 0-84 0 0,-1-1-92 0 0,0 0-100 0 0,0-1-108 0 0,0 0-118 0 0,4-7-554 0 0</inkml:trace>
  <inkml:trace contextRef="#ctx0" brushRef="#br0" timeOffset="401.33">471 28 6776 0 0,'0'0'168'0'0,"1"0"-70"0"0,-1 1-53 0 0,2 2-11 0 0,-2-1 6 0 0,2 5-142 0 0,0-1 50 0 0,-1 0 48 0 0,1 0 43 0 0,0 1 41 0 0,0-1 36 0 0,2 6 215 0 0,0 0 98 0 0,1 0 76 0 0,-1 0 41 0 0,8 15 786 0 0,-5-11-579 0 0,-3-7-415 0 0,0-1-45 0 0,0 1-52 0 0,0-1-63 0 0,19 44 1579 0 0,-15-33-1130 0 0,1 1-33 0 0,0 2-3 0 0,11 19 619 0 0,-20-40-936 0 0,0-1 40 0 0,0 0 6 0 0,0 0-30 0 0,0 0-129 0 0,0 0-53 0 0,0-13 61 0 0,-1 0-74 0 0,0-3-49 0 0,1 9-41 0 0,0 1 0 0 0,0-1 0 0 0,1 0-1 0 0,0-3-4 0 0,6-21-22 0 0,1 1-38 0 0,1 1-44 0 0,2 0-48 0 0,3 2-56 0 0,2 1-59 0 0,3 2-66 0 0,2 2-71 0 0,5 1 138 0 0,-22 19 228 0 0,0-1-1 0 0,0 1 1 0 0,0 0 0 0 0,0 0 0 0 0,4-1 38 0 0,-6 2-9 0 0,0 1-1 0 0,1-1 1 0 0,-1 1-1 0 0,0 0 1 0 0,0 0-1 0 0,0 0 1 0 0,0 0-1 0 0,0 0 1 0 0,0 0 0 0 0,1 0-1 0 0,-1 0 1 0 0,1 1 9 0 0,-1 0-3 0 0,0 0 1 0 0,0 0-1 0 0,0 0 1 0 0,0 0-1 0 0,0 0 1 0 0,0 0-1 0 0,0 1 1 0 0,-1-1-1 0 0,1 1 1 0 0,0-1-1 0 0,-1 1 1 0 0,0 0-1 0 0,1-1 0 0 0,-1 1 4 0 0,15 22 59 0 0,-3 0 36 0 0,8 28 186 0 0,-8-10 4 0 0,3 24 194 0 0,-12-46-326 0 0,7 16 4 0 0,11 17 25 0 0,-10-25-63 0 0,-11-26-109 0 0,1 0 7 0 0,-1 2 31 0 0,2 1 35 0 0,-3-4-158 0 0,0 0-84 0 0,0-1-136 0 0,0 0 3 0 0,0 0-38 0 0,0-1-239 0 0,0 0 123 0 0,1 0 106 0 0,-1 1 91 0 0,0-1 47 0 0,1 0 81 0 0,0-1-40 0 0,0 1 35 0 0,-1 0 14 0 0,0 1-45 0 0,6-8-1122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7.5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0,0 1-72 0 0,1 0-17 0 0,2 7 379 0 0,8 12 758 0 0,-5-8-603 0 0,-3-6-372 0 0,0 0-39 0 0,1 3 8 0 0,-1 0-104 0 0,7 31 604 0 0,-3 1-103 0 0,-2 9 26 0 0,-1 26 208 0 0,-1-25-312 0 0,-3 62 703 0 0,1-90-980 0 0,1 0-35 0 0,5 75 718 0 0,-1-56-490 0 0,-6-40-568 0 0,0 0 69 0 0,0 1 56 0 0,0-1 44 0 0,0 0 67 0 0,0 2 269 0 0,1-4-303 0 0,0-1-36 0 0,0-1-50 0 0,0-1-66 0 0,2-3 58 0 0,-1 1-1 0 0,0-1 1 0 0,-1 0-1 0 0,2-5-32 0 0,1-26 43 0 0,0 3-48 0 0,-3 31 7 0 0,5-28-57 0 0,0-1-114 0 0,3-5-149 0 0,9-18-303 0 0,-12 42 401 0 0,2 0 35 0 0,12-10-89 0 0,5 5 103 0 0,1 7 78 0 0,-12 9 109 0 0,0 2-58 0 0,2 4-64 0 0,10 5-110 0 0,-3 5 10 0 0,-8-4 117 0 0,-5-1 67 0 0,0 0 63 0 0,-4-4-50 0 0,-1 1-1 0 0,1 0 0 0 0,-1 0 0 0 0,0 1 0 0 0,-1 0 0 0 0,0 0 0 0 0,1 2 10 0 0,-1-3-2 0 0,-2 1 0 0 0,1 0 0 0 0,-1 0 0 0 0,0 0 1 0 0,0 1 1 0 0,-1-2 10 0 0,0 0 1 0 0,-1 1 0 0 0,1-1 0 0 0,-1 5-11 0 0,-1-5 21 0 0,0 0 1 0 0,0 0 0 0 0,0 0 0 0 0,0 0 0 0 0,-1 1-22 0 0,-4 9 88 0 0,0-1 47 0 0,4-12-89 0 0,1 0-1 0 0,-1 0 1 0 0,0 0-1 0 0,0 0 1 0 0,-1 0-1 0 0,1 0 1 0 0,0-1-1 0 0,-1 1 1 0 0,0-1-1 0 0,0 1 1 0 0,0-1-1 0 0,-1 1-45 0 0,-2 0 44 0 0,0 1 1 0 0,-1-1-1 0 0,1-1 0 0 0,-1 1 1 0 0,0-1-1 0 0,0 0 0 0 0,-6 1-44 0 0,4-2 56 0 0,0 0-1 0 0,0 0 0 0 0,-6-1-55 0 0,-21-4 68 0 0,3-5-99 0 0,29 7-76 0 0,-1 0 45 0 0,-8-6-3 0 0,9 6 28 0 0,-1-1-79 0 0,0-1-107 0 0,3 3 60 0 0,-1-1-42 0 0,0 1-45 0 0,0 0-51 0 0,1 0 24 0 0,-1-2-313 0 0,2 2 352 0 0,0 0 12 0 0,0 0-35 0 0,1 0-43 0 0,-1 0-51 0 0,1 1 29 0 0,-1-1-43 0 0,1 0-47 0 0,-1 0-51 0 0,0 1-55 0 0,1-1-60 0 0,-1 0-64 0 0,0 0-68 0 0,-1 0-1131 0 0,-1-1-1026 0 0,3 2 2862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33.3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289 150 6016 0 0,'0'0'113'0'0,"0"-1"-46"0"0,-3-5 42 0 0,-11-15 39 0 0,4 8 56 0 0,1 3 78 0 0,4 5-92 0 0,0 0 40 0 0,-3-3 249 0 0,3 4-188 0 0,0 1 36 0 0,0 0 40 0 0,0 0 41 0 0,0 0 45 0 0,-1 0 47 0 0,-1 0 72 0 0,-1 1-90 0 0,1 0-80 0 0,0 2-68 0 0,-3 1 40 0 0,2 1-81 0 0,5-1-230 0 0,1 0 0 0 0,0 0 0 0 0,0 1 0 0 0,0-1 0 0 0,1 0 0 0 0,-1 1 1 0 0,0-1-1 0 0,0 1 0 0 0,1-1 0 0 0,-1 1 0 0 0,1 0 0 0 0,-1 1-63 0 0,-2 3 193 0 0,0 1 33 0 0,-7 24-341 0 0,8-18 118 0 0,1 2 98 0 0,1-7 3 0 0,1 1 43 0 0,0 5 15 0 0,1-1-32 0 0,1 13 51 0 0,11 61 123 0 0,-9-69-203 0 0,-1 0 43 0 0,1 2 73 0 0,0 14 238 0 0,-4-27-343 0 0,1 1 1 0 0,0-1-1 0 0,0 0 1 0 0,1 1 0 0 0,-1-1-1 0 0,3 3-112 0 0,0 2 157 0 0,1 17 380 0 0,-5-19-434 0 0,-1-7 12 0 0,-1 3-89 0 0,-1-1-78 0 0,0-3-70 0 0,3-3-418 0 0,-2-3-224 0 0,2 2 404 0 0,-1 1-74 0 0,1 0-96 0 0,2-2-840 0 0</inkml:trace>
  <inkml:trace contextRef="#ctx0" brushRef="#br0" timeOffset="537.32">747 150 4688 0 0,'-2'-9'242'0'0,"2"3"-196"0"0,-1-1 20 0 0,0 0 120 0 0,0 2 8 0 0,0 0 46 0 0,1 1 39 0 0,-1-1 34 0 0,-1-7 540 0 0,-2-5 553 0 0,1 9-721 0 0,-1 0-56 0 0,1 3-259 0 0,0 0-50 0 0,0 1-99 0 0,0 0-48 0 0,0 1-54 0 0,-1-1-60 0 0,-6-4 456 0 0,0 0-88 0 0,0 1-70 0 0,-1 2-49 0 0,9 4-245 0 0,0 1 1 0 0,-1-1-1 0 0,1 0 0 0 0,-1 1 1 0 0,1 0-1 0 0,-1-1 1 0 0,1 1-1 0 0,-1 0 0 0 0,1 0 1 0 0,-1 0-1 0 0,1 1 0 0 0,-1-1-63 0 0,-13 5 358 0 0,13-3-323 0 0,0-1-1 0 0,0 1 0 0 0,1-1 1 0 0,-1 1-1 0 0,1 0 0 0 0,0 0 1 0 0,-1 0-1 0 0,1 0 0 0 0,0 0 1 0 0,-1 2-35 0 0,1-1 35 0 0,0 0 1 0 0,0 1 0 0 0,0-1 0 0 0,1 0 0 0 0,0 0 0 0 0,0 1 0 0 0,0-1 0 0 0,0 1 0 0 0,0-1 0 0 0,1 1 0 0 0,-1-1 0 0 0,1 1 0 0 0,0 0-36 0 0,1 11 151 0 0,0 1 0 0 0,2-1 0 0 0,0 0 1 0 0,0 0-1 0 0,2 3-151 0 0,5 23 403 0 0,5 29 57 0 0,-7-39-228 0 0,-1 0 65 0 0,0 0 85 0 0,0 0 112 0 0,-5-15-197 0 0,1-1 38 0 0,-2-6-291 0 0,-1 5 72 0 0,0-9-51 0 0,0-3 27 0 0,-1 0 29 0 0,-3 10-70 0 0,4-9-65 0 0,-2-1 38 0 0,-4 5 166 0 0,1-5-89 0 0,3-2-81 0 0,0-1-50 0 0,0 0-54 0 0,0-3-61 0 0,0 2 11 0 0,1 1-14 0 0,-1-1-42 0 0,1 0-8 0 0,0 1-42 0 0,-1-1-47 0 0,1 1-53 0 0,0-1 4 0 0,-1 1-46 0 0,1 0-48 0 0,0 0-53 0 0,-4-5-997 0 0</inkml:trace>
  <inkml:trace contextRef="#ctx0" brushRef="#br0" timeOffset="883.52">0 258 6536 0 0,'0'0'141'0'0,"0"0"23"0"0,0 0 13 0 0,0 0 39 0 0,0 0 114 0 0,0 0 43 0 0,0 0 10 0 0,0 0-10 0 0,0 0-45 0 0,0 0-21 0 0,0 0-3 0 0,1 0-34 0 0,0 0-37 0 0,0-1-42 0 0,1 1-46 0 0,0-1-51 0 0,-1 1-55 0 0,1-1-59 0 0,5-2 354 0 0,0 1-65 0 0,0-1-56 0 0,0 1-52 0 0,0 0-45 0 0,0-1-38 0 0,8-1-9 0 0,22-6-109 0 0,-28 7 50 0 0,7-3-41 0 0,0 1-33 0 0,0 0-48 0 0,0 1-62 0 0,-3 0-12 0 0,-1 0-53 0 0,1 0-59 0 0,0 0-66 0 0,6-2-90 0 0</inkml:trace>
  <inkml:trace contextRef="#ctx0" brushRef="#br0" timeOffset="1162.79">336 255 6768 0 0,'0'1'144'0'0,"0"-1"-47"0"0,2 2-8 0 0,4 3 22 0 0,-4-4-28 0 0,-1-1 57 0 0,9 1-133 0 0,1 3 53 0 0,-4-2 18 0 0,1 0 41 0 0,0-1 46 0 0,0-1 54 0 0,2 0 42 0 0,1-1-35 0 0,14-1 186 0 0,10-5 41 0 0,-14 0-203 0 0,1 2-77 0 0,33-12 150 0 0,-52 16-403 0 0,0 0 34 0 0,3-1 37 0 0,0 0 73 0 0,7-3 152 0 0,-9 4-189 0 0,0 0-42 0 0,1 0-79 0 0,0-1-105 0 0,-3 1 42 0 0,1 1-42 0 0,0-1-43 0 0,-1 0-48 0 0,1 1-52 0 0,0-1-55 0 0,-1 0-59 0 0,1 0-62 0 0,4 0-726 0 0,3-3-713 0 0</inkml:trace>
  <inkml:trace contextRef="#ctx0" brushRef="#br0" timeOffset="1559.11">935 293 4744 0 0,'1'3'117'0'0,"0"-1"-37"0"0,4 1 0 0 0,12-1-33 0 0,-11-3-9 0 0,0 0 35 0 0,0 0 46 0 0,-1 0 60 0 0,-1 0-21 0 0,-1 0 36 0 0,-1 0 39 0 0,0 0 43 0 0,6-3 211 0 0,0 0-42 0 0,-1 1-40 0 0,1-1-38 0 0,7-4 268 0 0,0 0-120 0 0,3-2-26 0 0,0 0-109 0 0,3-3-19 0 0,10-8 109 0 0,-30 20-463 0 0,0 1 0 0 0,0-1 1 0 0,0 0-1 0 0,0 0 0 0 0,0-1 1 0 0,0 1-1 0 0,0 0 0 0 0,0 0 0 0 0,-1 0 1 0 0,1 0-1 0 0,0-2-7 0 0,1-4 76 0 0,-2 3 2 0 0,0 0 34 0 0,-1 0 44 0 0,-1 1 50 0 0,0 0-76 0 0,-2 1-93 0 0,-1 0-70 0 0,-7-2-126 0 0,9 3 149 0 0,0 1 53 0 0,1-1 1 0 0,-1 1-1 0 0,0 0 0 0 0,1 0 1 0 0,-1 0-1 0 0,1 0 0 0 0,-1 1 1 0 0,1-1-1 0 0,-1 1 0 0 0,1-1 1 0 0,-1 1-1 0 0,1 0 0 0 0,-1 0 1 0 0,1 0-1 0 0,-1 1-43 0 0,-14 11 275 0 0,2 4-93 0 0,8-7-2 0 0,1-1 0 0 0,0 1 0 0 0,1 1-1 0 0,0-1 1 0 0,1 0 0 0 0,-2 5-180 0 0,1 5 239 0 0,3 0-36 0 0,2 1-46 0 0,3 1-57 0 0,3 1 161 0 0,6 8 225 0 0,-10-26-391 0 0,1-1 0 0 0,0 1 0 0 0,0-1 0 0 0,0 1-1 0 0,1-1-94 0 0,13 12 241 0 0,-4-7-277 0 0,0-3 56 0 0,-9-5 1 0 0,-1 0 1 0 0,1 0-1 0 0,-1-1 0 0 0,1 1 1 0 0,-1-1-1 0 0,1 0 0 0 0,0 0 1 0 0,-1 0-1 0 0,1 0 0 0 0,-1-1 1 0 0,2 1-22 0 0,16-6 69 0 0,15-7-168 0 0,-12 1-59 0 0,-15 7 47 0 0,0-1-36 0 0,0 0-42 0 0,0 0-47 0 0,-2 1-1 0 0,0-1-41 0 0,-1 0-44 0 0,1 0-47 0 0,-1 0-51 0 0,0-1-55 0 0,-1 0-57 0 0,1 0-62 0 0,-5 6 277 0 0,0-1-40 0 0,1 0-460 0 0,0-2-302 0 0,2-1-712 0 0</inkml:trace>
  <inkml:trace contextRef="#ctx0" brushRef="#br0" timeOffset="1843.13">1494 237 8464 0 0,'9'41'390'0'0,"-1"-15"-89"0"0,0-4-1 0 0,1-1 64 0 0,-2-4-2 0 0,1 0 66 0 0,0 1 74 0 0,0-1 85 0 0,-3-6-179 0 0,0-1 38 0 0,0 1 41 0 0,0 0 42 0 0,15 24 830 0 0,-16-28-1031 0 0,1-3 39 0 0,-4-3-67 0 0,-1-1-38 0 0,0 0-6 0 0,0 0-10 0 0,0 0-38 0 0,0 0-16 0 0,0 0-7 0 0,0 0-1 0 0,0 0 0 0 0,0 0 0 0 0,0 0 0 0 0,-4-1-73 0 0,1-2-48 0 0,-1-5-38 0 0,1-9-120 0 0,3 7-112 0 0,1 1 85 0 0,0 0 73 0 0,0-1 60 0 0,1 2 47 0 0,0-1 35 0 0,1 0 95 0 0,0 0-1 0 0,0 1 1 0 0,3-6-188 0 0,0 3 96 0 0,0 0-93 0 0,-1 5-59 0 0,-1 0-53 0 0,1 0-59 0 0,0 0-66 0 0,1 0-99 0 0,-1 1-92 0 0,2-1-101 0 0,-1 1-111 0 0,1 0-118 0 0,-4 2 330 0 0,1 1-32 0 0,-1 0-35 0 0,1 0-35 0 0,0 0-36 0 0,-1 0-37 0 0,2-1-1453 0 0,1-1-1163 0 0,-6 4 3211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43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157 325 7312 0 0,'0'0'165'0'0,"0"0"9"0"0,-2-1-59 0 0,-9-2 155 0 0,3 3-228 0 0,1 1 46 0 0,0 1 40 0 0,-1 0 35 0 0,-1 1 74 0 0,1 0 37 0 0,-2 2 93 0 0,-5 4 230 0 0,-7 10 414 0 0,8-5-417 0 0,5-2-203 0 0,5-6-242 0 0,0 0-38 0 0,-2 5 361 0 0,1 0-68 0 0,0 1 13 0 0,2 7 126 0 0,6-1-14 0 0,4-6-139 0 0,1-4-17 0 0,2 0 60 0 0,5-1-258 0 0,1-3-63 0 0,-8-4-71 0 0,1 0 1 0 0,-1 0 0 0 0,0-1 0 0 0,6-1-42 0 0,7 0 97 0 0,-17 1-47 0 0,0 1 1 0 0,0-1 0 0 0,0 0 0 0 0,1-1-1 0 0,-1 1 1 0 0,0-1 0 0 0,1 0-51 0 0,16-12 201 0 0,-19 13-185 0 0,0-1 1 0 0,0 0-1 0 0,-1 0 0 0 0,1 0 0 0 0,0 0 0 0 0,-1 0 0 0 0,1-1 0 0 0,-1 1 0 0 0,0 0 0 0 0,0-1-16 0 0,2-11 26 0 0,-5-1-46 0 0,-3 1-8 0 0,-4-7 68 0 0,1 1-34 0 0,3 7-81 0 0,1 2-66 0 0,1 1-94 0 0,2 6 97 0 0,-3-6-94 0 0,2 5 17 0 0,0 1-36 0 0,1 2 83 0 0,0 0-33 0 0,0 0-76 0 0,0-1-55 0 0,0 1-62 0 0,0 0-68 0 0,1 0-74 0 0,-1 0-81 0 0,0 0-87 0 0,0 0-93 0 0,-1-4-1098 0 0,0-1-1068 0 0</inkml:trace>
  <inkml:trace contextRef="#ctx0" brushRef="#br0" timeOffset="358.27">371 336 9168 0 0,'0'0'227'0'0,"1"0"-95"0"0,-1 1-70 0 0,1 2-9 0 0,-1-1 6 0 0,2 5-244 0 0,0 0 109 0 0,0 0 98 0 0,0-1 91 0 0,0-1 25 0 0,1 0 41 0 0,-1-1 38 0 0,1 0 33 0 0,2 5 335 0 0,1-1 86 0 0,14 12 1402 0 0,-11-11-1224 0 0,-4-5-418 0 0,0 1-41 0 0,0-1-50 0 0,1 1-60 0 0,-2-2-95 0 0,0 1-57 0 0,17 9 350 0 0,-11-8-221 0 0,-2-1 91 0 0,-3-2-122 0 0,-1 1 43 0 0,-3-3-107 0 0,-1 0-2 0 0,0 0 0 0 0,0 0 0 0 0,0 0 0 0 0,0 0 0 0 0,0 0-8 0 0,0 0-34 0 0,0 0-20 0 0,-1-2 63 0 0,0-6-23 0 0,0 1-35 0 0,0 3-1 0 0,-3-6 55 0 0,-1 1-53 0 0,-1 0-43 0 0,1 0-35 0 0,-1 1-44 0 0,1 0 0 0 0,1-1 0 0 0,-4-7 18 0 0,3-5 26 0 0,4 9 27 0 0,0 1-68 0 0,2 0-65 0 0,2 1-65 0 0,2 2-63 0 0,2 0-60 0 0,3 2-60 0 0,2 2-58 0 0,-1 1 50 0 0,-1 0 46 0 0,8-1-125 0 0,23-6-463 0 0,-29 7 561 0 0,1 1-56 0 0,-2 0-22 0 0,0 0-73 0 0,1 0-85 0 0,-1 1-99 0 0,-9 1 300 0 0,0-1-49 0 0,0 1-45 0 0,-1 0-38 0 0,1 0-140 0 0,1-1-38 0 0,-1 1-170 0 0,2-1-456 0 0</inkml:trace>
  <inkml:trace contextRef="#ctx0" brushRef="#br0" timeOffset="690.57">979 0 10480 0 0,'0'0'233'0'0,"0"0"39"0"0,0 0 16 0 0,0 0-32 0 0,1 1-168 0 0,2 4-73 0 0,3 3 15 0 0,-1 1 56 0 0,0-1 50 0 0,0 1 44 0 0,2 5 205 0 0,0 1 79 0 0,12 36 1249 0 0,-13-29-1062 0 0,-3-10-377 0 0,-1 0-52 0 0,0 0-64 0 0,0 0-73 0 0,3 20 381 0 0,0 0-80 0 0,15 65 603 0 0,-17-83-829 0 0,-1-3-77 0 0,2 7-17 0 0,-1 0 23 0 0,-3-17-305 0 0,0-1 66 0 0,0 0 59 0 0,1 0 53 0 0,-1 1 44 0 0,0-1 39 0 0,0 0 132 0 0,1 1 493 0 0,-1 0-569 0 0,0-1-39 0 0,0 1-55 0 0,0-1-78 0 0,0 1-95 0 0,0 0-108 0 0,0-1-50 0 0,0 1-95 0 0,0 0-105 0 0,0 0-113 0 0,0 0-123 0 0,0 0 332 0 0,-1-1-34 0 0,1 1-36 0 0,0 0-35 0 0,0-1-38 0 0,0 1-38 0 0,0-1-1496 0 0,0 0-1190 0 0</inkml:trace>
  <inkml:trace contextRef="#ctx0" brushRef="#br0" timeOffset="961.9">852 231 10368 0 0,'0'0'233'0'0,"0"-1"-71"0"0,1-10 372 0 0,-1 7-425 0 0,1 2-67 0 0,4-5 9 0 0,2 2 84 0 0,1 2 35 0 0,12-3 280 0 0,-13 3-294 0 0,0 1-38 0 0,30-11 383 0 0,2 1-94 0 0,-1 1-86 0 0,1 1-80 0 0,1 2-72 0 0,-1 1-66 0 0,1 1-57 0 0,0 2-52 0 0,-32 4-168 0 0,0-1-41 0 0,1 0-37 0 0,-1 0-35 0 0,8-1-377 0 0,1-1-96 0 0,2 0-158 0 0</inkml:trace>
  <inkml:trace contextRef="#ctx0" brushRef="#br0" timeOffset="1338.94">1691 49 7072 0 0,'0'0'202'0'0,"-1"-1"1"0"0,-4-2 396 0 0,0 0-65 0 0,0 0-60 0 0,0 1-57 0 0,0 0-52 0 0,0 0-46 0 0,0 0-43 0 0,0 0-39 0 0,-5 0 109 0 0,1 1-82 0 0,-1 0-35 0 0,-13 3 238 0 0,14 0-255 0 0,-6 2 65 0 0,-1 0 14 0 0,0 1-56 0 0,6 1-126 0 0,1 1-48 0 0,7-6-57 0 0,1 0-1 0 0,0 0 1 0 0,0 0 0 0 0,0 0 0 0 0,0 0-1 0 0,0 0 1 0 0,1 1 0 0 0,-1-1-1 0 0,0 0 1 0 0,0 1 0 0 0,1-1 0 0 0,-1 0-1 0 0,1 1 1 0 0,-1-1 0 0 0,1 1 0 0 0,0-1-1 0 0,-1 1 1 0 0,1-1 0 0 0,0 0-1 0 0,0 1 1 0 0,0-1 0 0 0,0 2-4 0 0,7 13-7 0 0,0-7 28 0 0,0 0 1 0 0,0 0 0 0 0,5 3-22 0 0,7 8 52 0 0,13 16 109 0 0,-3-4-2 0 0,-10-10 2 0 0,-3-3 30 0 0,-1 0 69 0 0,-3-2 21 0 0,-1-1 68 0 0,0 1 77 0 0,-1 0 86 0 0,-10-16-505 0 0,8 15 611 0 0,-1 2 62 0 0,-7-17-621 0 0,0 1 1 0 0,1-1-1 0 0,-1 0 0 0 0,0 1 0 0 0,0-1 1 0 0,0 0-1 0 0,0 1 0 0 0,0-1 1 0 0,0 0-1 0 0,0 1 0 0 0,0-1 1 0 0,-1 0-1 0 0,1 1 0 0 0,0-1 1 0 0,-1 0-1 0 0,1 1 0 0 0,-1-1 1 0 0,0 0-1 0 0,1 0 0 0 0,-1 0 0 0 0,0 0 1 0 0,0 1-1 0 0,0-1 0 0 0,0 0 1 0 0,0 0-60 0 0,-10 7 401 0 0,-2-2-96 0 0,-2-2-81 0 0,-1-1-67 0 0,-10-1-6 0 0,-12-1-40 0 0,26-1-71 0 0,6 0-244 0 0,0 0 82 0 0,0 0 70 0 0,1 0 59 0 0,-1-1 44 0 0,0 1 35 0 0,-20 0 434 0 0,18 0-434 0 0,-1-1-91 0 0,5 1-55 0 0,-1 0-50 0 0,0 0-57 0 0,0 0-65 0 0,0-1-95 0 0,0 1-89 0 0,0 0-99 0 0,-1 0-106 0 0,1-1-115 0 0,0 1-123 0 0,3 0 381 0 0,-1 0-35 0 0,1 0-34 0 0,-1 0-36 0 0,-5-1-1805 0 0,-4 0-1357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6:42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256 167 3160 0 0,'0'0'92'0'0,"0"0"-17"0"0,0 0 14 0 0,0 0 47 0 0,0 0 131 0 0,0 0 235 0 0,0 0 18 0 0,0 0 10 0 0,0 0 12 0 0,0 0 9 0 0,0 0 1 0 0,0 0-15 0 0,0 0-61 0 0,0 0-27 0 0,0 0-7 0 0,0 0-4 0 0,0 0-4 0 0,0 0-2 0 0,0 0-102 0 0,-1-1-66 0 0,0 0-56 0 0,0 0-47 0 0,-2-2 46 0 0,-4-3 167 0 0,0 4-93 0 0,0 1-36 0 0,-10 0 149 0 0,0 3-106 0 0,0 2-82 0 0,-4 2-28 0 0,-20 10 172 0 0,9 1-182 0 0,18-8-88 0 0,1 0 1 0 0,-9 9-81 0 0,4-1 97 0 0,16-16-98 0 0,1 1 0 0 0,-1 0 0 0 0,1 0 0 0 0,0 0 1 0 0,-1 0-1 0 0,1 0 0 0 0,0 0 0 0 0,0 0 0 0 0,0 0 1 0 0,1 0-1 0 0,-1 1 0 0 0,0-1 0 0 0,1 0 0 0 0,-1 1 1 0 0,1-1-1 0 0,0 0 0 0 0,0 1 0 0 0,0-1 0 0 0,0 0 1 0 0,0 1-1 0 0,1-1 0 0 0,-1 0 0 0 0,1 1 0 0 0,-1-1 1 0 0,1 0-1 0 0,0 0 0 0 0,0 0 0 0 0,0 0 0 0 0,0 1 1 0 0,1 0 0 0 0,2 4-6 0 0,1-1 0 0 0,-1 1 0 0 0,1-1 0 0 0,1 0 0 0 0,-1 0 0 0 0,1 0 0 0 0,0-1 0 0 0,2 1 6 0 0,28 17 28 0 0,3-7 43 0 0,-6-6 122 0 0,16 2-193 0 0,-6-2 87 0 0,-1 3-42 0 0,-21-6 1 0 0,-3-1 60 0 0,0 2 46 0 0,-16-7-144 0 0,0 0 99 0 0,-1 1 114 0 0,-1 0 201 0 0,-1 1-34 0 0,0-1-228 0 0,0-1-127 0 0,0 0-60 0 0,0 1-34 0 0,1-2 38 0 0,-15 12 214 0 0,-4-4-94 0 0,-22 0 10 0 0,35-7-80 0 0,-11 2-32 0 0,-23 2 55 0 0,16-3-102 0 0,11-1-43 0 0,-1 0-66 0 0,1-1-82 0 0,-1 0-96 0 0,12 0 201 0 0,0 0 35 0 0,-4 0-136 0 0,3-1 112 0 0,0 1-107 0 0,2 0 54 0 0,-1-1-49 0 0,1 1-56 0 0,-1 0-66 0 0,1-1 83 0 0,0 1-33 0 0,0 0-36 0 0,0 0-38 0 0,0 0-41 0 0,0 0-42 0 0,0-1-45 0 0,0 1-48 0 0,-2 0-1216 0 0,-1-2-992 0 0</inkml:trace>
  <inkml:trace contextRef="#ctx0" brushRef="#br0" timeOffset="479.31">510 1 6968 0 0,'0'0'157'0'0,"0"0"23"0"0,0 0 11 0 0,2 1-47 0 0,2 4-96 0 0,4 1-25 0 0,-1 1 43 0 0,0 0 39 0 0,-1 1 35 0 0,3 4 128 0 0,-2 1 58 0 0,7 14 446 0 0,2 14 406 0 0,-11-24-702 0 0,1 3-5 0 0,0-1-93 0 0,-2-4-166 0 0,0 0-91 0 0,11 32 734 0 0,8 32 421 0 0,-12-45-700 0 0,-1 0 71 0 0,0 0 89 0 0,-9-29-605 0 0,0-1-58 0 0,1 12-9 0 0,-2-10 0 0 0,0 1 103 0 0,0-3-29 0 0,0-1 47 0 0,0 0 2 0 0,0-1 38 0 0,0 1 42 0 0,0 0 45 0 0,0-6-219 0 0,2-1-33 0 0,7-7-4 0 0,-4 4-35 0 0,7-11 75 0 0,3 0-48 0 0,17-16-59 0 0,-24 27-13 0 0,-1 1 0 0 0,1 0 0 0 0,0 1 0 0 0,0 0 0 0 0,1 0 0 0 0,-1 1 0 0 0,1 0 0 0 0,6-2 24 0 0,-12 5-2 0 0,-1 0-1 0 0,1 1 1 0 0,0-1-1 0 0,0 1 1 0 0,0 0 0 0 0,0 0-1 0 0,0 0 1 0 0,0 0-1 0 0,0 0 1 0 0,3 1 2 0 0,-2 0 3 0 0,0 1-1 0 0,0-1 1 0 0,1 1 0 0 0,-1 0-1 0 0,0 0 1 0 0,-1 0 0 0 0,1 0-1 0 0,0 1 1 0 0,-1 0 0 0 0,1 0-1 0 0,-1 0-2 0 0,17 18-3 0 0,-5 2-41 0 0,-6-7-19 0 0,-3-1-35 0 0,-3-7 47 0 0,0-4 34 0 0,-1 1 40 0 0,-1-1 26 0 0,-1 0 35 0 0,1 4-54 0 0,3-4-63 0 0,-2-3 16 0 0,2 5-208 0 0,-3-5 112 0 0,1 1-46 0 0,0 0-118 0 0,-1-1 96 0 0,0 0-34 0 0,-1-1-37 0 0,1 1-41 0 0,0 0-45 0 0,-1 0-47 0 0,0-1-6 0 0,0 0-56 0 0,1 1-50 0 0,-1-1-45 0 0,0 0-158 0 0,0 0-43 0 0,0 0-191 0 0,0 0-513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03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6592 0 0,'0'0'149'0'0,"0"0"23"0"0,0 0 11 0 0,0 0 27 0 0,2-1 75 0 0,0 0-26 0 0,0 0 24 0 0,1 0 78 0 0,-1 0 11 0 0,-1 1 75 0 0,1-1 85 0 0,-1 1 93 0 0,5 3-257 0 0,-1 0-41 0 0,0 1-38 0 0,0 1-34 0 0,4 5 160 0 0,-1 1-107 0 0,-2-1-126 0 0,-1 1-45 0 0,1 2-17 0 0,3 7 9 0 0,-1 0 4 0 0,-2-7-10 0 0,5 10 55 0 0,-2 1-1 0 0,-1 0 1 0 0,0 2-178 0 0,2 8 206 0 0,-2-1 39 0 0,-4-17-101 0 0,15 75 765 0 0,-14-61-634 0 0,0 4 52 0 0,2 6 124 0 0,-6-36-446 0 0,-1 1 46 0 0,1 0 56 0 0,-2 1 106 0 0,-3-4 80 0 0,2-4-198 0 0,-2-2-62 0 0,1-3 62 0 0,2-3-42 0 0,-1-5 23 0 0,-2-3-5 0 0,4-2-36 0 0,1 2-34 0 0,1 0 1 0 0,3-5-2 0 0,-3 9 3 0 0,6-18 15 0 0,-3 20-39 0 0,-1 1 0 0 0,7-11 21 0 0,15-20-55 0 0,-7 15 46 0 0,-16 23-1 0 0,0 0-1 0 0,0 0 0 0 0,1 1 0 0 0,-1-1 0 0 0,1 1 0 0 0,0 0 1 0 0,-1 0-1 0 0,2 0 0 0 0,-1 0 0 0 0,0 1 0 0 0,0 0 0 0 0,3-1 11 0 0,-4 2-7 0 0,1-1 0 0 0,-1 2 0 0 0,0-1 0 0 0,0 0 0 0 0,0 1 0 0 0,1 0 0 0 0,-1-1 0 0 0,0 1 0 0 0,1 0 0 0 0,-1 1 0 0 0,0-1 0 0 0,0 1 0 0 0,1-1 0 0 0,-1 1 0 0 0,0 0 0 0 0,0 0 0 0 0,0 0 0 0 0,3 2 7 0 0,4 5 0 0 0,-5-4-4 0 0,0 1-1 0 0,-1 1 0 0 0,1-1 0 0 0,-1 1 0 0 0,-1-1 1 0 0,1 1-1 0 0,-1 0 0 0 0,0 1 0 0 0,0-1 0 0 0,-1 0 0 0 0,0 1 1 0 0,0-1-1 0 0,0 3 5 0 0,0 0 0 0 0,-1 0-1 0 0,-1 0 1 0 0,1 1 0 0 0,-1-1 0 0 0,-1 0-1 0 0,0 3 1 0 0,1-6 0 0 0,-1 1 0 0 0,1 0 0 0 0,0 0 0 0 0,1 0 0 0 0,0 0 0 0 0,0 0 0 0 0,0 0 0 0 0,1-1 0 0 0,0 1 0 0 0,1 0 0 0 0,5 26 12 0 0,-4-24 52 0 0,-4-9-222 0 0,1 1 58 0 0,-1 0 51 0 0,0 0 42 0 0,0 0 46 0 0,1 1 36 0 0,-1 1 236 0 0,0-1-197 0 0,1 0-70 0 0,-1-1-73 0 0,0 0-59 0 0,0 0-38 0 0,0-1-56 0 0,1 1-60 0 0,-1 0-69 0 0,0-1-4 0 0,1 0-55 0 0,-1 1-59 0 0,1-1-62 0 0,-1 0-67 0 0,1 0-70 0 0,-1 1-73 0 0,1-1-77 0 0,-1 0-1260 0 0,0 0-1156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05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60 6536 0 0,'-11'0'141'0'0,"9"0"23"0"0,2 0 13 0 0,0 0 33 0 0,0 0 70 0 0,1 2-103 0 0,-1 1-68 0 0,2 3 75 0 0,-1-4-99 0 0,-1 0 36 0 0,3 9 310 0 0,3 0-52 0 0,0 3 43 0 0,5 32 1033 0 0,-5-19-576 0 0,3 1-85 0 0,-5-19-515 0 0,-3 6 197 0 0,0-12-367 0 0,-1-1 0 0 0,0 1 0 0 0,0 0 0 0 0,1-1 0 0 0,0 1 0 0 0,-1-1-1 0 0,1 1 1 0 0,1 1-109 0 0,6 22 717 0 0,-3-9-316 0 0,-5-16-193 0 0,0-1 0 0 0,0 0-20 0 0,0 0-84 0 0,0 0-31 0 0,0 0 20 0 0,0 0 17 0 0,0 0 2 0 0,0 0-1 0 0,0 0-10 0 0,0-1-39 0 0,0-8 71 0 0,4-1-22 0 0,0 1-58 0 0,-3 6-52 0 0,-1 0 1 0 0,1 0-1 0 0,-1 1 1 0 0,1-1-1 0 0,-1 0 0 0 0,0 0 1 0 0,0 0-1 0 0,0 0 0 0 0,-1-1-1 0 0,1 1 6 0 0,0 1 0 0 0,0-1 0 0 0,0 0-1 0 0,0 0 1 0 0,1 1 0 0 0,-1-1-1 0 0,1 0 1 0 0,0-1-6 0 0,2-16 18 0 0,-1-19 38 0 0,4 1-73 0 0,8-6-75 0 0,-10 34 50 0 0,0 0-1 0 0,1 1 0 0 0,1 0 0 0 0,-1 0 1 0 0,5-5 42 0 0,-9 13-5 0 0,1 0 0 0 0,-1 0 0 0 0,0-1 1 0 0,1 1-1 0 0,-1 0 0 0 0,1 0 0 0 0,-1 0 0 0 0,1 0 1 0 0,0 1-1 0 0,-1-1 0 0 0,1 0 0 0 0,0 1 0 0 0,0-1 1 0 0,-1 1-1 0 0,1-1 0 0 0,0 1 5 0 0,9-3-14 0 0,-1 3-55 0 0,5 8 71 0 0,-12-7-15 0 0,4 4-14 0 0,0-1-1 0 0,0 1 0 0 0,0 0 1 0 0,3 5 27 0 0,-4-4-5 0 0,0 0 1 0 0,0 1-1 0 0,-1 0 1 0 0,-1 0 0 0 0,1 0-1 0 0,-1 1 1 0 0,1 2 4 0 0,7 12-49 0 0,-8-15 50 0 0,0 0 0 0 0,-1 1 0 0 0,1-1 0 0 0,-2 1 0 0 0,1 0 0 0 0,-1 0 1 0 0,1 3-2 0 0,3 15 82 0 0,-2-8 49 0 0,-2-9-23 0 0,-2 0 38 0 0,2-2 48 0 0,-3 2 12 0 0,0-8 51 0 0,-1-3-93 0 0,0-1-73 0 0,-1-1-50 0 0,-2-10-26 0 0,4 10 31 0 0,0-22 23 0 0,0 15-48 0 0,1-1-1 0 0,1 1 0 0 0,-1-2-20 0 0,2 6-2 0 0,-1 1 0 0 0,1-1-1 0 0,0 1 1 0 0,0-1-1 0 0,0 1 1 0 0,1 0-1 0 0,0 0 1 0 0,3-4 2 0 0,-4 6-11 0 0,1 0 0 0 0,0 0 0 0 0,0 0 0 0 0,0 0 0 0 0,1 1 0 0 0,-1-1 0 0 0,1 1 0 0 0,0 0 0 0 0,0 0 0 0 0,0 1 0 0 0,0-1-1 0 0,2 0 12 0 0,-2 2 0 0 0,0 0-1 0 0,0 0 0 0 0,0 1 1 0 0,0-1-1 0 0,0 1 0 0 0,0 0 0 0 0,0 0 1 0 0,0 1-1 0 0,0-1 0 0 0,-1 1 1 0 0,1 0-1 0 0,0 0 0 0 0,0 0 1 0 0,0 0-1 0 0,1 1 1 0 0,5 6-61 0 0,-3 2 49 0 0,-3-3 41 0 0,0-3 55 0 0,0 1 46 0 0,0 1 56 0 0,10 18 673 0 0,-11-17-687 0 0,1 0-63 0 0,-1-1-81 0 0,1 1-97 0 0,-1-1-114 0 0,-1-3 43 0 0,0 1-35 0 0,1 1-60 0 0,0 0 34 0 0,3 3-107 0 0,1 0 106 0 0,-1 3 99 0 0,1 3 77 0 0,1 5 58 0 0,-6 7-32 0 0,-4-18-36 0 0,2-7-42 0 0,0-1-36 0 0,0 0-166 0 0,0 0 204 0 0,0 0-7 0 0,0 0-24 0 0,0 0-44 0 0,0 0-18 0 0,0 0-45 0 0,0 0-53 0 0,0 0-57 0 0,0 0-64 0 0,0 0-59 0 0,0 0-51 0 0,0 0-46 0 0,0 0-160 0 0,0 0-44 0 0,0 0-194 0 0,0 0-519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06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199 179 6216 0 0,'0'0'144'0'0,"-1"-2"-49"0"0,-7-6 126 0 0,1 2-106 0 0,1-6-34 0 0,1 4 44 0 0,2 4-3 0 0,-1 0 57 0 0,2 2-21 0 0,-1 1 36 0 0,0-1 40 0 0,-1 2 43 0 0,-7-2 443 0 0,1 0-109 0 0,0 2-97 0 0,1 0-83 0 0,2 1-136 0 0,0 2-37 0 0,-4 2 75 0 0,0 5-44 0 0,5-4-178 0 0,1 0 0 0 0,0 0 0 0 0,1 1 0 0 0,-1 1-111 0 0,-5 10 271 0 0,0 0 0 0 0,0 6-271 0 0,5-12 98 0 0,1 1-1 0 0,0 0 1 0 0,2 0 0 0 0,-1 0-1 0 0,1 1 1 0 0,1-1-1 0 0,1 0 1 0 0,0 1 0 0 0,0-1-1 0 0,2 1-97 0 0,-2-11 19 0 0,1 0 0 0 0,0 0 0 0 0,0 0-1 0 0,0 0 1 0 0,0 0 0 0 0,0 0 0 0 0,1 0 0 0 0,1 1-19 0 0,4 7 89 0 0,-1-4 15 0 0,0-2 50 0 0,0-2-33 0 0,0-1-39 0 0,-2-1-46 0 0,1-1 0 0 0,-1 0 1 0 0,0 0-1 0 0,1 0 0 0 0,-1 0 0 0 0,1-1-36 0 0,-4 1 20 0 0,5-1 49 0 0,0-1 0 0 0,0 1 1 0 0,0-1-1 0 0,0 0 0 0 0,-1 0 1 0 0,1-1-1 0 0,-1 0 1 0 0,1 0-1 0 0,-1 0 0 0 0,0 0 1 0 0,2-3-70 0 0,11-11 202 0 0,-1-3-63 0 0,-8 7-95 0 0,0-1-39 0 0,-2-1-46 0 0,-1 1-50 0 0,0-1-56 0 0,-1 0-62 0 0,-2 0-67 0 0,0 0-73 0 0,-3 9 256 0 0,1-1 1 0 0,-1 1-1 0 0,0 0 1 0 0,-1-5 92 0 0,-10-42-457 0 0,3 18 119 0 0,5 18 131 0 0,2 0-37 0 0,0 6 47 0 0,0 10-5 0 0,1 6 47 0 0,3 5 101 0 0,5 10-69 0 0,0 0 43 0 0,-1 0 47 0 0,1 0 52 0 0,-2-3 40 0 0,1 0 43 0 0,0 0 46 0 0,0 1 48 0 0,5 6 64 0 0,-2-8-33 0 0,1 2 118 0 0,-6-10-184 0 0,4 3 20 0 0,3 4 41 0 0,-6-5-14 0 0,-5-9-78 0 0,-1 0-42 0 0,2 1-41 0 0,-1-1-46 0 0,0 0-45 0 0,1 0-47 0 0,-1-1-50 0 0,1 1-50 0 0,0 0-52 0 0,-1-1-53 0 0,1 1-56 0 0,-1-1-56 0 0,1 0-59 0 0,-1 1-59 0 0,0-1-61 0 0,0 0-63 0 0,-1 0 634 0 0,2 1-1729 0 0,-2-1-1000 0 0</inkml:trace>
  <inkml:trace contextRef="#ctx0" brushRef="#br0" timeOffset="417.26">420 44 8552 0 0,'2'10'290'0'0,"1"-1"-79"0"0,0 0-65 0 0,1 1-54 0 0,1 1-33 0 0,11 20-5 0 0,-9-18 9 0 0,-2-5 16 0 0,0 0 42 0 0,-1 0 53 0 0,1 0 62 0 0,3 8 384 0 0,1 1-35 0 0,11 15 491 0 0,0 0-117 0 0,1-2-100 0 0,-14-20-556 0 0,-1 1 34 0 0,8 11 463 0 0,-11-18-568 0 0,0 1-34 0 0,-1 0 3 0 0,2 2 52 0 0,3 7 237 0 0,-4-8-136 0 0,1 6 72 0 0,-1-3-5 0 0,-2-10-187 0 0,-2-5 36 0 0,-3-32-204 0 0,4 26-67 0 0,0 1 1 0 0,1-1 0 0 0,0 0 0 0 0,1 1 0 0 0,1-1-1 0 0,2-7 1 0 0,0 0 23 0 0,2-3-78 0 0,1 0-67 0 0,-7 19 92 0 0,1 0 1 0 0,0 0-1 0 0,0-1 1 0 0,0 1-1 0 0,0 0 0 0 0,1 1 1 0 0,-1-1-1 0 0,1 0 1 0 0,0 1-1 0 0,0-1 0 0 0,0 1 30 0 0,25-15-225 0 0,-23 15 189 0 0,-1 0 0 0 0,1 1 0 0 0,-1-1 1 0 0,1 1-1 0 0,0 0 36 0 0,-1 0-18 0 0,0 1-1 0 0,-1 0 1 0 0,1-1 0 0 0,-1 2 0 0 0,1-1-1 0 0,0 0 1 0 0,-1 1 18 0 0,2 0-11 0 0,-1 0-1 0 0,0 0 0 0 0,0 0 0 0 0,0 1 1 0 0,0 0-1 0 0,2 1 12 0 0,11 7-69 0 0,-1 1 73 0 0,1 2 61 0 0,-9-5 11 0 0,0 0 0 0 0,0 0 1 0 0,2 3-77 0 0,1 4 50 0 0,-4-4-40 0 0,0 1-35 0 0,0 0-43 0 0,-1 1-50 0 0,-1-1 114 0 0,0-1 62 0 0,6 11 98 0 0,-6-7-130 0 0,-4-12-25 0 0,0-1-1 0 0,0 1 0 0 0,0-1 0 0 0,0 0 0 0 0,1 1 0 0 0,-1-1 0 0 0,1 0 0 0 0,0 0 0 0 0,0 1 0 0 0,7 8-13 0 0,-6-8-101 0 0,3-2-129 0 0,-4-1 72 0 0,1 0-32 0 0,0 0-34 0 0,0 0-32 0 0,0 0-341 0 0,4 0-370 0 0</inkml:trace>
  <inkml:trace contextRef="#ctx0" brushRef="#br0" timeOffset="705.68">1192 111 8208 0 0,'0'0'200'0'0,"1"0"-83"0"0,-1 1-62 0 0,2 2-5 0 0,-1-1 2 0 0,6 11-42 0 0,2 0 74 0 0,1-1 92 0 0,1 1 106 0 0,-5-6-63 0 0,0 0 43 0 0,0 0 47 0 0,-1 0 51 0 0,13 17 442 0 0,1 0 59 0 0,1-1 54 0 0,-2 2 36 0 0,-13-20-744 0 0,-1 1 35 0 0,12 11 587 0 0,-10-9-470 0 0,1-1-48 0 0,-3-2-144 0 0,0 0-43 0 0,15 16 456 0 0,-8-10-186 0 0,1-2 0 0 0,-1 1 0 0 0,9 3-394 0 0,-14-9 20 0 0,0-1-56 0 0,10 0-205 0 0,-15-3 153 0 0,-1 0 6 0 0,0-1 30 0 0,1 0-33 0 0,1-3-174 0 0,2 0-97 0 0,-1 0-76 0 0,0 1-43 0 0,0-1-285 0 0,-3 3 500 0 0,1 0-34 0 0,-1-1-383 0 0,1 1 103 0 0,-1 0-47 0 0,0-2-720 0 0,0-2-560 0 0,-2-2-1067 0 0</inkml:trace>
  <inkml:trace contextRef="#ctx0" brushRef="#br0" timeOffset="989.21">1578 0 8376 0 0,'0'0'190'0'0,"0"0"28"0"0,0 0 8 0 0,0 1-28 0 0,5 14 357 0 0,-6-4-83 0 0,1-2-146 0 0,3 14 432 0 0,2 1-74 0 0,-1-4-181 0 0,-1 1-112 0 0,2 30 440 0 0,-1 0-77 0 0,-3 0-67 0 0,-1 0-56 0 0,-3 31 289 0 0,-4 42 335 0 0,0 0-7 0 0,6-98-918 0 0,-1 0-45 0 0,0 0-40 0 0,-1 0-35 0 0,-5 36 187 0 0,0-17 46 0 0,-3 1-443 0 0,0 19 192 0 0,5-27-130 0 0,-3-1-66 0 0,6-29-14 0 0,2-3-55 0 0,0-1-45 0 0,0 0-66 0 0,1 0-30 0 0,-1-1-64 0 0,1 0-71 0 0,0 0-79 0 0,0-1-526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04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50 5904 0 0,'0'0'132'0'0,"-1"0"6"0"0,-1 0-49 0 0,-9 0 71 0 0,9 0-99 0 0,-3 0-172 0 0,0 1 48 0 0,0-1 45 0 0,1 1 40 0 0,-1-1 37 0 0,1 1 34 0 0,-5 1 181 0 0,4 0-42 0 0,-1 0 33 0 0,-2 2 233 0 0,-10 9 736 0 0,13-8-889 0 0,0 0-38 0 0,1 1-76 0 0,1-1-50 0 0,-1 1-61 0 0,1 0-68 0 0,3-5-29 0 0,-8 16 324 0 0,0 0-79 0 0,-2 9 18 0 0,2-1-95 0 0,6-17-134 0 0,1-1 1 0 0,-1 1 0 0 0,2 0-1 0 0,-1 0 1 0 0,1 6-58 0 0,2 5 122 0 0,2 0 37 0 0,-1-8-66 0 0,0 0 0 0 0,0-1 0 0 0,0 0 0 0 0,1 0 0 0 0,1 0 0 0 0,0-1 0 0 0,0 1 0 0 0,1-1 0 0 0,0 0 0 0 0,1 0 0 0 0,2 2-93 0 0,-5-7 45 0 0,0-1 1 0 0,1 1-1 0 0,-1-1 1 0 0,1 1-1 0 0,4 1-45 0 0,14 3 188 0 0,-3-6 4 0 0,3-6 41 0 0,4-7 155 0 0,-21 7-251 0 0,0 1-1 0 0,0-1 1 0 0,0 0-1 0 0,0-1 1 0 0,1-1-137 0 0,8-11 317 0 0,-3-1-58 0 0,-6 4-135 0 0,-2 0-49 0 0,0-6 34 0 0,3-17 72 0 0,-7 32-166 0 0,0 1 0 0 0,0-1 0 0 0,0 0-1 0 0,-1 1 1 0 0,1-1 0 0 0,-1 1 0 0 0,-1-3-15 0 0,-7-15 97 0 0,-2 5-44 0 0,-3 1-41 0 0,-1 1-36 0 0,-9-9-76 0 0,22 22-43 0 0,0-1 40 0 0,-3-1-5 0 0,0-1 99 0 0,-9-7 108 0 0,9 9-134 0 0,1 0-54 0 0,0 0-70 0 0,0 0-87 0 0,0 0-103 0 0,1 2 28 0 0,0-1-65 0 0,0 0-73 0 0,0 1-78 0 0,0-1-83 0 0,0 1-89 0 0,1-1-95 0 0,-1 1-102 0 0,0 0-782 0 0,-1-1-949 0 0,4 2 2584 0 0</inkml:trace>
  <inkml:trace contextRef="#ctx0" brushRef="#br0" timeOffset="809.4">372 67 5384 0 0,'0'0'116'0'0,"0"0"17"0"0,0 0 12 0 0,1 1-14 0 0,9 7-85 0 0,-3-6 79 0 0,-4-1-2 0 0,1 0 43 0 0,4 6 441 0 0,1 0-45 0 0,-1 1-41 0 0,1 0-36 0 0,0 3 55 0 0,0 0-39 0 0,3 7 193 0 0,-3 0-45 0 0,1 6-56 0 0,-3 1-63 0 0,6 13 161 0 0,-11-31-537 0 0,1 0 1 0 0,1-1-1 0 0,-1 1 1 0 0,2 0-155 0 0,6 11 346 0 0,4 5 101 0 0,-3-8-83 0 0,-7-11-68 0 0,0-1-38 0 0,5-3 155 0 0,0-5-116 0 0,-1-4-92 0 0,-1-5-46 0 0,-6 12-136 0 0,-1-1 1 0 0,0 1-1 0 0,0-1 0 0 0,0 0 1 0 0,0 1-1 0 0,-1-1 0 0 0,1 0 1 0 0,-1 0-1 0 0,1 0 0 0 0,-1-1-23 0 0,0-1 13 0 0,0 0 1 0 0,0 1-1 0 0,0-1 0 0 0,1 1 1 0 0,0-1-1 0 0,0 1 0 0 0,0-1 0 0 0,1-1-13 0 0,0 1 7 0 0,0 0 0 0 0,-1 0 0 0 0,0-1 1 0 0,0 1-1 0 0,0-5-7 0 0,-1 7 0 0 0,0 1 0 0 0,0-1 0 0 0,1 1 1 0 0,-1-1-1 0 0,1 1 0 0 0,0-1 1 0 0,0 1-1 0 0,0-1 0 0 0,0 1 0 0 0,0 0 1 0 0,0-1-1 0 0,1 1 0 0 0,-1 0 1 0 0,1 0-1 0 0,0 0 0 0 0,10-19-71 0 0,-10 20 62 0 0,-1-1 1 0 0,0 1-1 0 0,1 0 1 0 0,-1-1-1 0 0,1 1 1 0 0,0 0-1 0 0,-1 0 1 0 0,1 0-1 0 0,0 0 1 0 0,0 0-1 0 0,0 0 1 0 0,0 0 8 0 0,4 0-66 0 0,-2 0-45 0 0,-2 1 99 0 0,-1 0-1 0 0,0 0 1 0 0,1 1-1 0 0,-1-1 1 0 0,1 0-1 0 0,-1 1 0 0 0,0-1 1 0 0,1 1-1 0 0,-1-1 1 0 0,0 1-1 0 0,1 0 1 0 0,-1-1-1 0 0,0 2 13 0 0,3 1-25 0 0,0 0 1 0 0,-1 1-1 0 0,1-1 0 0 0,-1 1 0 0 0,2 2 25 0 0,6 8-53 0 0,0-3 17 0 0,-1 0-1 0 0,4 7 37 0 0,6 12-1 0 0,13 23 1 0 0,-19-32-7 0 0,-9-13 21 0 0,1 0 47 0 0,-3-3 18 0 0,-1 1 40 0 0,-1-4-101 0 0,0 0 45 0 0,1-1 39 0 0,0 0 32 0 0,2-2 288 0 0,3-2 328 0 0,-3 0-396 0 0,0 0-59 0 0,-2 1-147 0 0,0 0-52 0 0,-1 1-63 0 0,0-1-47 0 0,0 1-55 0 0,0 0-60 0 0,5-11 335 0 0,0 0-56 0 0,-2-2-46 0 0,0 1-39 0 0,0-10-14 0 0,0-10-30 0 0,-3 22-8 0 0,0-2-13 0 0,0 2 0 0 0,1 0 0 0 0,0 0 0 0 0,2-7 0 0 0,-1 6-102 0 0,1 1 68 0 0,3-9 85 0 0,5-11 136 0 0,-6 18-140 0 0,0 0-62 0 0,1 0-92 0 0,-1 2-89 0 0,1 0-119 0 0,-3 5 107 0 0,-1 1-37 0 0,1 0-40 0 0,0-1-42 0 0,-4 6 49 0 0,0 0-43 0 0,0 0-38 0 0,0 0-35 0 0,0 0-254 0 0,0 0-58 0 0,0 0-46 0 0,0 0-32 0 0,0 0-1404 0 0,0 0-1240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7.4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327 21 7632 0 0,'0'0'166'0'0,"0"0"29"0"0,0 0 14 0 0,-1 0-25 0 0,-5-6 465 0 0,-1 2-91 0 0,0 0-82 0 0,0 2-70 0 0,-2 0 0 0 0,1 1-73 0 0,-2 0-4 0 0,-5 1 77 0 0,5 0-139 0 0,-5 2 68 0 0,0 4-58 0 0,1 2-59 0 0,3 2-56 0 0,10-9-152 0 0,0 1 0 0 0,0-1 0 0 0,0 1 1 0 0,0-1-1 0 0,0 1 0 0 0,0 0 1 0 0,0-1-1 0 0,1 1 0 0 0,-1 1-10 0 0,-1 14 42 0 0,3-11-39 0 0,0-1 0 0 0,0 1 0 0 0,1-1 0 0 0,0 0 0 0 0,0 1-3 0 0,0 0 7 0 0,7 17 90 0 0,3 0 43 0 0,2-1 48 0 0,-1-2 48 0 0,-2-7-90 0 0,0 1 44 0 0,0-1 40 0 0,1 1 40 0 0,-1-1 38 0 0,0 0 36 0 0,10 14 437 0 0,-19-24-576 0 0,0 0-60 0 0,0 0-33 0 0,0 2-22 0 0,1 0-1 0 0,-1-1 30 0 0,-1-4-95 0 0,-1 1 0 0 0,0-1 0 0 0,1 1 0 0 0,-1 0-1 0 0,0-1 1 0 0,0 1 0 0 0,0-1 0 0 0,1 1 0 0 0,-1 0 0 0 0,0-1-1 0 0,0 1 1 0 0,0 0 0 0 0,0-1 0 0 0,0 1 0 0 0,0 0 0 0 0,0-1-24 0 0,-4 13 335 0 0,-3-2-44 0 0,0-3-42 0 0,-9 2 20 0 0,-4-2-92 0 0,7-3-136 0 0,5-1-14 0 0,1-2 1 0 0,-1 1-1 0 0,1-1 0 0 0,-4 0-27 0 0,-32 3 64 0 0,-2-5-73 0 0,1-3-97 0 0,22 1 3 0 0,19 2-49 0 0,0 0 45 0 0,-2-1 1 0 0,-1 0 113 0 0,-9-2 150 0 0,10 1-175 0 0,1 1-63 0 0,0 0-76 0 0,0 0-94 0 0,0-1-112 0 0,1 1 26 0 0,0 0-73 0 0,1 0-78 0 0,-1 0-84 0 0,0 0-92 0 0,1 0-98 0 0,-1 0-103 0 0,1-1-110 0 0,-1 1-1140 0 0,-1-2-1195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8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24 9872 0 0,'0'0'222'0'0,"-1"1"-68"0"0,-7 5 357 0 0,6-4-406 0 0,0 0-65 0 0,-7 5 29 0 0,-1 3 109 0 0,-16 25 594 0 0,20-27-612 0 0,1-1-55 0 0,-23 35 459 0 0,20-28-245 0 0,1-1-1 0 0,-3 8-318 0 0,7-12 175 0 0,0 1-1 0 0,0-1 1 0 0,1 0 0 0 0,-1 5-175 0 0,2-9 107 0 0,1 1 1 0 0,-1 0-1 0 0,1 0 0 0 0,0-1 1 0 0,1 1-1 0 0,-1 0 1 0 0,2 3-108 0 0,-1-5 64 0 0,0 0 0 0 0,0 0 0 0 0,1-1 0 0 0,-1 1 0 0 0,1 0 0 0 0,0-1 0 0 0,0 1 0 0 0,0-1 0 0 0,1 1 0 0 0,-1-1 0 0 0,2 1-64 0 0,0 0 68 0 0,-1-1 0 0 0,0-1 1 0 0,1 1-1 0 0,-1-1 0 0 0,1 1 0 0 0,0-1 1 0 0,0 0-1 0 0,0 0 0 0 0,3 1-68 0 0,-1-1 85 0 0,0-1 0 0 0,1 1 0 0 0,-1-1 0 0 0,0 0 0 0 0,1-1-1 0 0,4 1-84 0 0,-3-2 78 0 0,-1 1 0 0 0,1-1-1 0 0,0 0 1 0 0,0-1-1 0 0,2 0-77 0 0,16-6 150 0 0,0-3-39 0 0,-13 6-64 0 0,0-2 0 0 0,-1 0 0 0 0,1-1-47 0 0,-6 4 16 0 0,-1 0-1 0 0,0-1 1 0 0,-1 0-1 0 0,1 0 1 0 0,-1 0-1 0 0,0-1 1 0 0,0 1-1 0 0,-1-1 1 0 0,0 0-1 0 0,0-1 1 0 0,0 1-1 0 0,0-1 1 0 0,-1 1-1 0 0,0-3-15 0 0,1-14 74 0 0,-8 0-40 0 0,-6 1-38 0 0,-4 1-35 0 0,6 10-50 0 0,-1 2 0 0 0,-10-9 89 0 0,-17-13-299 0 0,30 27 58 0 0,0-1 66 0 0,0 1 55 0 0,0 0 47 0 0,-6-4 31 0 0,-17-9 114 0 0,20 13-103 0 0,0 0-70 0 0,3 2-3 0 0,1 0-39 0 0,-1 0-44 0 0,0 0-49 0 0,0 0-79 0 0,0 0-69 0 0,0 0-76 0 0,-1 1-83 0 0,1-1-89 0 0,-1 1-96 0 0,1 0-103 0 0,-1 0-108 0 0,1 0-917 0 0,-4-1-1049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9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8208 0 0,'0'0'234'0'0,"0"0"6"0"0,0 0-68 0 0,0 0-31 0 0,0 0 150 0 0,0 0 275 0 0,0 1 30 0 0,0 12 87 0 0,1-1-68 0 0,0 0-63 0 0,0 1-57 0 0,1 5 156 0 0,1 1-92 0 0,0-1-71 0 0,0 1-52 0 0,6 41 860 0 0,-6-34-666 0 0,-1-5-276 0 0,0-1-44 0 0,2 21 201 0 0,0 5-63 0 0,9 59 446 0 0,-8-67-506 0 0,1 9-96 0 0,-4-17 84 0 0,0 15-376 0 0,-2-44 16 0 0,0-1-51 0 0,0 0-61 0 0,0 0-106 0 0,0 0-20 0 0,0 0 46 0 0,0 0 74 0 0,0 0-37 0 0,0 0-44 0 0,0 0-39 0 0,0 0-167 0 0,0 0-48 0 0,0 0 88 0 0,0 0 33 0 0,1 0-223 0 0,-1 0 112 0 0,0 0 98 0 0,1 0 44 0 0,-1 0 95 0 0,1-1 55 0 0,0 1 32 0 0,0-1 10 0 0,-1 1-21 0 0,0 0-36 0 0,1 0-70 0 0,6-3-1457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7.9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7248 0 0,'0'0'209'0'0,"0"0"-52"0"0,1 1-78 0 0,0-1-56 0 0,1 4-53 0 0,0-2 48 0 0,3 6 261 0 0,0 1 79 0 0,0 3 146 0 0,2 5 337 0 0,-1-2-112 0 0,-1-5-279 0 0,-1-2-114 0 0,0 0-49 0 0,8 14 474 0 0,1 1-36 0 0,13 25 803 0 0,-19-35-1030 0 0,0-1-96 0 0,14 30 690 0 0,-17-33-818 0 0,0-1 41 0 0,-3-6 289 0 0,-1 0-102 0 0,0-1-92 0 0,0-1-83 0 0,-1 0-74 0 0,0 0-64 0 0,0-1-56 0 0,0 0-47 0 0,-1-1-23 0 0,-4-5-85 0 0,3 4 72 0 0,2 2 47 0 0,0 0 71 0 0,-13-21-116 0 0,11 16-55 0 0,1-1 0 0 0,-1 0 0 0 0,1 0 0 0 0,-1-7 3 0 0,0-13 7 0 0,2 10 26 0 0,3-9 110 0 0,-1 18-140 0 0,0 0 0 0 0,1-1 1 0 0,2-5-4 0 0,12-21-55 0 0,-11 28 27 0 0,0-1 0 0 0,0 1 1 0 0,0 0-1 0 0,1 0 0 0 0,0 1 0 0 0,1 0 0 0 0,-1 0 0 0 0,1 0 0 0 0,1 1 0 0 0,-1 0 0 0 0,0 0 0 0 0,1 1 0 0 0,0 0 0 0 0,0 1 0 0 0,1-1 0 0 0,-1 2 0 0 0,1-1 0 0 0,-1 1 0 0 0,3 0 28 0 0,14-3-70 0 0,-8 2 31 0 0,-6 1-24 0 0,-1 0-29 0 0,1 2-48 0 0,10-1-72 0 0,-7 0 19 0 0,-1 1-34 0 0,-1 1-83 0 0,-2-1-28 0 0,1 1-86 0 0,-1 0-100 0 0,-1 1-112 0 0,8 1-510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9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 12 0 0,1 1 21 0 0,0 5-19 0 0,0 4 201 0 0,1 3 100 0 0,0-4-254 0 0,15 37 989 0 0,0-1-106 0 0,-8-22-625 0 0,1-1-35 0 0,-1 1-39 0 0,1-1-41 0 0,-3-4-38 0 0,0 1-43 0 0,6 19 233 0 0,-4-3-143 0 0,11 47 455 0 0,-20-81-874 0 0,6 31 634 0 0,-1 1-1 0 0,-2 5-638 0 0,-1-4 382 0 0,-1-1-59 0 0,-1-29-419 0 0,0 0 109 0 0,0 1 112 0 0,1 1 203 0 0,-1-2 172 0 0,0-6-332 0 0,0 0-124 0 0,0-2-36 0 0,1-29 160 0 0,3-1-47 0 0,1 0-45 0 0,3 0-43 0 0,2 0-43 0 0,2 2-42 0 0,1 0-39 0 0,2 2-40 0 0,3 2 2 0 0,3 2-50 0 0,10-2-84 0 0,-22 21 151 0 0,0 1 1 0 0,1-1-1 0 0,0 2 0 0 0,3-2 112 0 0,-11 6-9 0 0,0 0-1 0 0,0 0 0 0 0,0 0 0 0 0,0 1 0 0 0,1-1 1 0 0,-1 1-1 0 0,0-1 0 0 0,0 1 0 0 0,0 0 0 0 0,1 0 1 0 0,-1 0-1 0 0,0 0 0 0 0,0 0 0 0 0,0 1 0 0 0,1-1 1 0 0,-1 1-1 0 0,2 0 10 0 0,-1 0-9 0 0,0 1 1 0 0,0-1-1 0 0,0 1 1 0 0,0 0-1 0 0,-1 0 1 0 0,1 0-1 0 0,0 0 1 0 0,-1 1-1 0 0,0-1 1 0 0,1 1-1 0 0,-1 0 9 0 0,4 5-10 0 0,0 2 0 0 0,0-1 0 0 0,-1 0 0 0 0,0 1 0 0 0,-1 0 0 0 0,3 10 10 0 0,15 59 0 0 0,-11-38 11 0 0,5 11-11 0 0,-12-42-21 0 0,0 6 110 0 0,-1-6-44 0 0,-2-4-48 0 0,1-1-34 0 0,0 0-38 0 0,-1-1-24 0 0,1 0-38 0 0,0 0-42 0 0,0-1-48 0 0,-2-2 132 0 0,0-1-3 0 0,1 0-23 0 0,-1 0-46 0 0,0 0-18 0 0,0 0-48 0 0,0 0-54 0 0,0 0-63 0 0,0 0-66 0 0,0 0-62 0 0,0 0-55 0 0,0 0-47 0 0,0 0-171 0 0,0 0-48 0 0,0 0-205 0 0,0 0-553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21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20 160 6880 0 0,'5'1'313'0'0,"0"0"-98"0"0,-2-1-108 0 0,1-1-36 0 0,4 0-10 0 0,7-6-37 0 0,-10 5 24 0 0,0-1 50 0 0,-2 2 5 0 0,0-1 38 0 0,0 1 42 0 0,0 0 47 0 0,9-5 288 0 0,-1-1-44 0 0,9-7 374 0 0,-3-1-164 0 0,20-23 856 0 0,-34 35-1433 0 0,-2 1-45 0 0,0 0 0 0 0,0 0 0 0 0,0 0 0 0 0,-1 0 0 0 0,1 0 0 0 0,0 0 0 0 0,-1 0 0 0 0,1-1 0 0 0,-1 1 0 0 0,0 0 0 0 0,0 0 0 0 0,0 0 0 0 0,0-1 0 0 0,0 1 0 0 0,0 0 0 0 0,-1 0 0 0 0,1-2-62 0 0,-6-11 411 0 0,6 15-225 0 0,-2 0 0 0 0,-1-1-66 0 0,-1 1-39 0 0,-6-2 40 0 0,9 1-49 0 0,-18 0 178 0 0,-1 5-42 0 0,15-2-153 0 0,1 1 0 0 0,-1-1 0 0 0,0 1 0 0 0,0 0 1 0 0,1 0-1 0 0,-4 3-55 0 0,2-1 72 0 0,-1 1 0 0 0,1 1 1 0 0,0-1-1 0 0,1 1 0 0 0,-1 0 1 0 0,1 0-1 0 0,1 1 1 0 0,-3 4-73 0 0,-6 19 263 0 0,2 0 34 0 0,8-19-160 0 0,1 1 1 0 0,-1-1-1 0 0,2 0 0 0 0,0 1 0 0 0,0-1 1 0 0,1 1-1 0 0,1 0-137 0 0,5 18 253 0 0,6-4-45 0 0,-9-23-168 0 0,1 1-1 0 0,-1 0 0 0 0,1-1 0 0 0,0 0 0 0 0,0 0 0 0 0,1 0 1 0 0,-1 0-1 0 0,5 2-39 0 0,-3-2 36 0 0,1-1 0 0 0,-1 1 1 0 0,1-1-1 0 0,-1-1 0 0 0,4 2-36 0 0,-2-2 32 0 0,0 0 1 0 0,0-1-1 0 0,0 1 0 0 0,0-2 0 0 0,1 1 0 0 0,-1-1 0 0 0,5 0-32 0 0,-10-1-25 0 0,12 0-34 0 0,18-2 53 0 0,-23 2-60 0 0,-1-1-72 0 0,-3 1 20 0 0,-1 0-35 0 0,1-1-38 0 0,0 1-44 0 0,-1-1-47 0 0,1 0-52 0 0,0 0-56 0 0,0 0-61 0 0,10-4-647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21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7640 0 0,'0'0'224'0'0,"2"-1"-36"0"0,0 0-138 0 0,1 0-32 0 0,3-3 9 0 0,1 0 50 0 0,0 1 45 0 0,0-1 40 0 0,1 1 78 0 0,1-1 39 0 0,1 0 97 0 0,6-2 236 0 0,10-4 397 0 0,-9 3-440 0 0,-10 3-377 0 0,0 1-34 0 0,-1-1-40 0 0,1 0-43 0 0,3-1 298 0 0,-1 0 0 0 0,1 1 0 0 0,1 0 0 0 0,-1 0 0 0 0,7 0-373 0 0,14-4 732 0 0,-13 3-356 0 0,-1 1-69 0 0,-10 2-145 0 0,0 1-38 0 0,21 2 274 0 0,-21 0-274 0 0,3 2 16 0 0,-3 3-51 0 0,-3 5-34 0 0,-4 11-39 0 0,-8 11-10 0 0,-5 1 124 0 0,-1-2-1 0 0,-12 19-129 0 0,-2 5 184 0 0,27-53-167 0 0,-1 0-1 0 0,1 0 1 0 0,0 0 0 0 0,0 1-1 0 0,1-1 1 0 0,-1 0 0 0 0,1 1-1 0 0,-1-1 1 0 0,1 0 0 0 0,0 1 0 0 0,0-1-1 0 0,1 2-16 0 0,-1 10 10 0 0,1 0-52 0 0,1-11-25 0 0,-1-2-35 0 0,1 1-84 0 0,-2 2-67 0 0,0-4-112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22.2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11376 0 0,'0'0'256'0'0,"0"0"34"0"0,0 0 21 0 0,0 0-35 0 0,0 0-96 0 0,0 0-35 0 0,0 0 154 0 0,0 0 276 0 0,0 0 29 0 0,0 0-249 0 0,0 0-146 0 0,0 0-38 0 0,0 0 36 0 0,0 0 91 0 0,0 0-12 0 0,0 0-32 0 0,0 0-120 0 0,0 0-50 0 0,0 0-10 0 0,0 0-37 0 0,0 0-146 0 0,0 0-69 0 0,0 0 127 0 0,0 0-14 0 0,0 0-24 0 0,0 0-43 0 0,0 0-19 0 0,0 0-43 0 0,0 0-50 0 0,0 0-55 0 0,0 0-61 0 0,0 0-55 0 0,0 0-50 0 0,0 0-44 0 0,0 0-150 0 0,0 0-43 0 0,0 0-181 0 0,0 0-489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20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25 7800 0 0,'0'0'174'0'0,"0"0"-35"0"0,0 0-52 0 0,0 0-18 0 0,-1 0-35 0 0,0 0 5 0 0,0 0 46 0 0,1 0 66 0 0,-9 4-202 0 0,0-1 120 0 0,1 1 102 0 0,1 0 82 0 0,-3 2 170 0 0,-13 14 976 0 0,15-9-871 0 0,4-5-337 0 0,0-1-35 0 0,1 1-43 0 0,-1 0-50 0 0,-11 25 593 0 0,-6 17 282 0 0,17-36-623 0 0,0 0-1 0 0,1 0 0 0 0,0 3-314 0 0,0 19 664 0 0,5-19-334 0 0,-1-13-273 0 0,-1 0 1 0 0,1 1-1 0 0,0-1 1 0 0,0 0-1 0 0,0 0 0 0 0,0 0 1 0 0,0 0-1 0 0,1 0 1 0 0,-1 0-1 0 0,1 0 1 0 0,0 1-58 0 0,0-2 126 0 0,6 0 54 0 0,0 2-69 0 0,-7-2-93 0 0,1-1 0 0 0,-1 1 0 0 0,1-1 0 0 0,0 1 1 0 0,-1-1-1 0 0,1 0 0 0 0,-1 1 0 0 0,1-1 0 0 0,0 0 1 0 0,-1 0-1 0 0,1 0-18 0 0,15-4 214 0 0,-1-3-56 0 0,-1-1-47 0 0,-2-2-38 0 0,7-9-16 0 0,7-11-35 0 0,-23 25-19 0 0,-1 2-3 0 0,0-1 0 0 0,0 0 0 0 0,-1 0 0 0 0,1 0 0 0 0,-1 0 0 0 0,0 0 0 0 0,0 0 0 0 0,-1-1 0 0 0,1 0 0 0 0,0-7 0 0 0,1 0 0 0 0,0-10 0 0 0,2-1 1 0 0,-4 17-4 0 0,0 1-1 0 0,0 0 1 0 0,0 0-1 0 0,0-5 4 0 0,1 2-53 0 0,-2 7 49 0 0,1-1-1 0 0,0 1 1 0 0,0 0 0 0 0,0 0-1 0 0,0-1 1 0 0,0 1 0 0 0,0 0 0 0 0,0 0-1 0 0,0 0 1 0 0,1 0 0 0 0,-1 0 4 0 0,12-6-92 0 0,-7 4-11 0 0,0 2-54 0 0,-6 5 85 0 0,2 6 71 0 0,-1-9-8 0 0,3 29-46 0 0,-2-16 56 0 0,0 0 0 0 0,1-1 0 0 0,1 1-1 0 0,0-1 1 0 0,1 1 0 0 0,0 0-1 0 0,3 3 45 0 0,0 2-26 0 0,0-7 30 0 0,2 1-19 0 0,0-1 0 0 0,8 8-30 0 0,12 5 88 0 0,-28-24-151 0 0,0 0 42 0 0,9 2 89 0 0,-8-3-134 0 0,-1 0-7 0 0,0 0-33 0 0,0 0-56 0 0,0 0-54 0 0,0-1-60 0 0,0 1-68 0 0,0-1-75 0 0,-1 0-81 0 0,1 0-88 0 0,0 0-95 0 0,5-4-467 0 0</inkml:trace>
  <inkml:trace contextRef="#ctx0" brushRef="#br0" timeOffset="351.79">550 21 8464 0 0,'0'1'211'0'0,"0"0"-74"0"0,0 1-57 0 0,0 6 47 0 0,1-5-46 0 0,1 9-95 0 0,1-1 55 0 0,1 1 53 0 0,-1 0 48 0 0,0-1 45 0 0,1 1 42 0 0,0 0 38 0 0,0-1 34 0 0,2 7 237 0 0,0 1 64 0 0,-1-1 49 0 0,0 1 37 0 0,-3-14-501 0 0,0-1 0 0 0,-1 0 0 0 0,2 1 0 0 0,-1-1 0 0 0,2 3-187 0 0,5 8 514 0 0,-5-4-139 0 0,1 2 116 0 0,0-4-44 0 0,2-2-43 0 0,4 0-44 0 0,4 1 243 0 0,1 2 148 0 0,-4-4-282 0 0,-2-3-136 0 0,1-2-78 0 0,-8 0-206 0 0,10-1 187 0 0,1 0 79 0 0,-8-2-117 0 0,0 0 34 0 0,0-2 38 0 0,-2-1 42 0 0,5-7 64 0 0,-1-1-100 0 0,1 0-83 0 0,-2 0-69 0 0,6-11-23 0 0,3-18-68 0 0,-12 22 12 0 0,3-19 7 0 0,-1 14-123 0 0,-2 3-100 0 0,-1 12 37 0 0,-1-1-37 0 0,-1 8 112 0 0,0-1-99 0 0,0 0 37 0 0,4-9-186 0 0,-2 8 133 0 0,0 0-84 0 0,-2 2 86 0 0,1 1-35 0 0,0-1-71 0 0,0 0-56 0 0,0 1-63 0 0,0-1-69 0 0,0 1-78 0 0,0-1-82 0 0,0 1-91 0 0,1 0-96 0 0,-3 1 401 0 0,1 1-46 0 0,0-1-41 0 0,-1 0-37 0 0,1 1-148 0 0,0-1-36 0 0,0 0-181 0 0,0 0-492 0 0,-1 1 1247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8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291 352 8840 0 0,'-10'0'113'0'0,"1"-1"70"0"0,-14 0 294 0 0,16 2-376 0 0,0 0-63 0 0,3 0-37 0 0,-23 6 77 0 0,1 5 123 0 0,-3 4 311 0 0,-1 1 73 0 0,11-4-258 0 0,-17 24 291 0 0,28-28-358 0 0,1 1 0 0 0,0 0 0 0 0,0 1 0 0 0,-4 10-260 0 0,6-12 181 0 0,2 1-1 0 0,-1-1 0 0 0,1 1 0 0 0,1-1 1 0 0,0 1-1 0 0,0 3-180 0 0,0-3 172 0 0,2 0 1 0 0,0 0 0 0 0,0 0-1 0 0,1 1-172 0 0,4 13 232 0 0,4-4-60 0 0,-7-17-144 0 0,1 0 1 0 0,-1 0-1 0 0,1 0 0 0 0,0 0 1 0 0,-1 0-1 0 0,5 2-28 0 0,-4-3 20 0 0,1 1 0 0 0,0-1 0 0 0,0 1 0 0 0,1-1-1 0 0,2 1-19 0 0,-1-1 16 0 0,0 0 0 0 0,1-1 0 0 0,-1 0 0 0 0,0 0 0 0 0,1 0-1 0 0,-1-1 1 0 0,0 0 0 0 0,1 0 0 0 0,1 0-16 0 0,-1-1 35 0 0,0 0 1 0 0,-1-1-1 0 0,1 1 1 0 0,-1-1 0 0 0,4-2-36 0 0,-4 2-108 0 0,-1 0 38 0 0,6-4 22 0 0,-1 1 85 0 0,12-9 158 0 0,-16 9-163 0 0,0 0-39 0 0,1-1-70 0 0,0-1-98 0 0,-2 2-64 0 0,1-1-98 0 0,-1-1-113 0 0,-3 4 178 0 0,1 0-33 0 0,-1 0-36 0 0,0-1-36 0 0,1 1-40 0 0,-1 0-39 0 0,0-1-43 0 0,0 0-43 0 0,0 1-47 0 0,0-1-46 0 0,2-2-1082 0 0,1-2-966 0 0</inkml:trace>
  <inkml:trace contextRef="#ctx0" brushRef="#br0" timeOffset="280.75">215 1 6504 0 0,'0'0'305'0'0,"0"0"-34"0"0,0 0 179 0 0,0 1-109 0 0,-1 0-94 0 0,1 0-87 0 0,0 0-54 0 0,-1 1-16 0 0,0 5 13 0 0,1-5-11 0 0,0 0 68 0 0,5 24 379 0 0,2 0-85 0 0,6 13 105 0 0,1 0-95 0 0,8 23 229 0 0,-11-20-167 0 0,6 24 407 0 0,3 16 255 0 0,-15-60-577 0 0,-2 1-1 0 0,1 15-610 0 0,1 14 804 0 0,-2-18-265 0 0,-1 0 35 0 0,2 3 32 0 0,-1-22-366 0 0,-1 0-60 0 0,-2-5-109 0 0,-1 1-52 0 0,1-10-102 0 0,-1 0 57 0 0,1 1 75 0 0,0 1 191 0 0,0-2-226 0 0,0 1-70 0 0,0 0-101 0 0,0-1 31 0 0,0 0-35 0 0,0 0-39 0 0,0 0-42 0 0,0 1-46 0 0,0 0-49 0 0,0-2-545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6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15 9272 0 0,'-3'-1'72'0'0,"-1"-1"-76"0"0,0 1 8 0 0,1 0 98 0 0,0 1 94 0 0,1-1-48 0 0,0 1 38 0 0,4 0-65 0 0,-2 0-42 0 0,1-2-17 0 0,4-3-71 0 0,1 3 86 0 0,-3 2 323 0 0,0 0-54 0 0,1 1-49 0 0,-1-1-45 0 0,2 2 54 0 0,-1 0-75 0 0,1 1-58 0 0,0 0-43 0 0,11 11 269 0 0,-11-9-192 0 0,-2 0 98 0 0,3 3-78 0 0,-1 0-56 0 0,2 2-28 0 0,-1-1-48 0 0,13 23 95 0 0,-12-17-56 0 0,5 22 499 0 0,-2 0-79 0 0,0 8 30 0 0,2 24 188 0 0,9 41 430 0 0,-16-75-896 0 0,0-5-49 0 0,0-11-144 0 0,2 6-37 0 0,-6 8 72 0 0,-1-32-180 0 0,0-1-64 0 0,0 0-38 0 0,0 0-127 0 0,0 0-215 0 0,0 0 360 0 0,0 0 6 0 0,0 0-18 0 0,0 0-45 0 0,0 0-15 0 0,0 0-45 0 0,0 0-53 0 0,0 0-58 0 0,0 0-65 0 0,0 0-58 0 0,0 0-52 0 0,0 0-46 0 0,0 0-165 0 0,0 0-45 0 0,0 0-199 0 0,0 0-535 0 0</inkml:trace>
  <inkml:trace contextRef="#ctx0" brushRef="#br0" timeOffset="165.46">0 433 10800 0 0,'0'0'241'0'0,"0"0"38"0"0,0 0-69 0 0,1-1-55 0 0,0 0-48 0 0,-1 0-38 0 0,2-1-13 0 0,4-3 0 0 0,7-3-65 0 0,1 1 41 0 0,9-2 74 0 0,0 1 45 0 0,25-5 179 0 0,-17 6-177 0 0,-12 3-120 0 0,-2 0-58 0 0,17-4 101 0 0,1 1-123 0 0,-1 1-111 0 0,0-1-97 0 0,-10 3 63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4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10208 0 0,'0'0'298'0'0,"0"0"-3"0"0,0 0-220 0 0,1 2-43 0 0,7 10 259 0 0,0 1 0 0 0,-1 0 0 0 0,-1 0 0 0 0,0 1 0 0 0,3 10-291 0 0,8 35 846 0 0,-7-19-350 0 0,-7-25-329 0 0,0 3 238 0 0,0 0 1 0 0,0 13-406 0 0,2 22 685 0 0,8 29 427 0 0,-4-21-282 0 0,-2-20-341 0 0,-2-13-98 0 0,-1 2-107 0 0,-1 0-85 0 0,-2-2-61 0 0,-1-26-255 0 0,0-1 83 0 0,-1 2 107 0 0,-1 4 175 0 0,1-5-181 0 0,-1 1-74 0 0,1-1-110 0 0,0 0-110 0 0,1-1 62 0 0,-1-1-38 0 0,1 1-42 0 0,-1-1-46 0 0,1 0-47 0 0,-1 0-51 0 0,1 0 110 0 0,-1 0-41 0 0,1-1-38 0 0,-1 1-33 0 0,1 0-252 0 0,-1-1-55 0 0,-1 0-819 0 0,0 0-642 0 0,1 0-1222 0 0</inkml:trace>
  <inkml:trace contextRef="#ctx0" brushRef="#br0" timeOffset="252.56">34 442 8656 0 0,'7'-9'282'0'0,"1"3"-92"0"0,2 0-75 0 0,0 1-55 0 0,36-6-9 0 0,-30 7 48 0 0,-8 3-4 0 0,-1-1 38 0 0,0 0-180 0 0,0 0 40 0 0,6-2 90 0 0,1 1 86 0 0,18-4 310 0 0,-22 5-372 0 0,-1 1-48 0 0,3-1-72 0 0,0 0-116 0 0,-6 1 2 0 0,1 0-45 0 0,-1 0-50 0 0,0 0-53 0 0,1 0-59 0 0,-1 0-61 0 0,0 0-67 0 0,0 0-70 0 0,-2 1 197 0 0,8-2-921 0 0,6-1-720 0 0</inkml:trace>
  <inkml:trace contextRef="#ctx0" brushRef="#br0" timeOffset="850.91">991 181 8928 0 0,'0'0'200'0'0,"0"0"-28"0"0,-1-1-41 0 0,1-1 36 0 0,-4-9 49 0 0,1 4-284 0 0,-1 0 107 0 0,-1 0 91 0 0,-1 0 75 0 0,1 0 52 0 0,-2 0 42 0 0,-16-12 772 0 0,13 12-662 0 0,-1 2-85 0 0,6 3-212 0 0,-1 1-40 0 0,-3-1 245 0 0,-1 2-58 0 0,1 2-51 0 0,-1 0-47 0 0,1 1-40 0 0,-1 2-35 0 0,-9 6 5 0 0,12-5-85 0 0,-1 0 0 0 0,1 0 0 0 0,-1 1 0 0 0,2 0 0 0 0,-2 1-6 0 0,-5 10 97 0 0,12-15-81 0 0,-1 0 0 0 0,1 0 0 0 0,0 0 0 0 0,0 0 0 0 0,1 0 0 0 0,-1 0 0 0 0,0 3-16 0 0,-2 11 116 0 0,1 1-18 0 0,4 11 124 0 0,-1-3-20 0 0,2-6-56 0 0,4 13 116 0 0,2 2 34 0 0,-4-1-24 0 0,6 36 216 0 0,-10-58-316 0 0,0 0 1 0 0,0 11-173 0 0,-1-12 152 0 0,0 0-1 0 0,1 0 0 0 0,2 9-151 0 0,1 9 301 0 0,-1-1 1 0 0,-2-25-260 0 0,-1-1 0 0 0,1 1-1 0 0,0-1 1 0 0,0 1 0 0 0,0-1 0 0 0,0 1 0 0 0,0-1 0 0 0,1 1-42 0 0,-1 0 48 0 0,1 0 0 0 0,-1 0 0 0 0,1 1 1 0 0,-1-1-1 0 0,0 1 0 0 0,0 1-48 0 0,1 8 92 0 0,-2-3-40 0 0,0-9 1 0 0,0 1 1 0 0,0 0-56 0 0,-2 11 51 0 0,0-8-84 0 0,-1-2-64 0 0,-1-3-148 0 0,0-1 2 0 0,1-1-59 0 0,2 1 106 0 0,-1 0-36 0 0,0-1-250 0 0,1 1 193 0 0,0 0-35 0 0,1 1-40 0 0,-1-1-40 0 0,1 0-44 0 0,-1 1-45 0 0,1-2-120 0 0,0 1-105 0 0,0 0 163 0 0,-1 0-34 0 0,1-2-665 0 0,-2 1-555 0 0,-1-2-999 0 0</inkml:trace>
  <inkml:trace contextRef="#ctx0" brushRef="#br0" timeOffset="1300.74">540 371 8032 0 0,'0'0'336'0'0,"3"-1"-71"0"0,0 0-99 0 0,-1 1-130 0 0,0 0-37 0 0,10 0 108 0 0,1 0 42 0 0,-10 0-43 0 0,-1 0 36 0 0,0 0 66 0 0,1 0 82 0 0,1 0 98 0 0,-2 0-141 0 0,-1-1-33 0 0,2 1 128 0 0,-1-1-92 0 0,1 0-66 0 0,6-2 244 0 0,-5 3-171 0 0,1 0 82 0 0,1-1-34 0 0,4 1 209 0 0,1-2-115 0 0,0 1-99 0 0,2-1-50 0 0,0-1-94 0 0,3-1-57 0 0,7-1-33 0 0,0-1 29 0 0,-8 2 52 0 0,17-4-138 0 0,16-6 115 0 0,-30 9-100 0 0,0-1-39 0 0,0 1-57 0 0,0 1-73 0 0,-5 1-2 0 0,-1 1-46 0 0,1-1-50 0 0,-1 2-57 0 0,-10 0 80 0 0,0 1-35 0 0,2 0-346 0 0,-1-1 83 0 0,0 1-47 0 0,4-1-666 0 0,1 0-524 0 0,6-1-995 0 0,-14 2 2747 0 0</inkml:trace>
  <inkml:trace contextRef="#ctx0" brushRef="#br0" timeOffset="1592.12">1220 506 7856 0 0,'0'0'148'0'0,"0"1"-60"0"0,0 0-41 0 0,1 3 2 0 0,-1-1-4 0 0,5 12 192 0 0,-1-4-75 0 0,-2-2-122 0 0,0 2 13 0 0,1-1 91 0 0,2 3 115 0 0,4 6 218 0 0,0 0-11 0 0,-4-6-241 0 0,-2-5 99 0 0,3 4 58 0 0,1 3 77 0 0,-4-4-80 0 0,0-3-140 0 0,-1 4 146 0 0,-3-4-91 0 0,0-7-212 0 0,1-1-81 0 0,0 0-81 0 0,0 0-77 0 0,0 0-113 0 0,0 0-131 0 0,0 0-119 0 0,0 0 66 0 0,0 1-44 0 0,-1-1-593 0 0,-1 1-625 0 0,-2 1-586 0 0</inkml:trace>
  <inkml:trace contextRef="#ctx0" brushRef="#br0" timeOffset="1774.6">1191 315 9760 0 0,'0'0'222'0'0,"0"0"30"0"0,0 0 18 0 0,0 0-1 0 0,0 0-12 0 0,0 0-7 0 0,0 0-187 0 0,0 0-96 0 0,0 0-80 0 0,0 0-104 0 0,0 0-125 0 0,0 0-110 0 0,0 0 53 0 0,0 0-41 0 0,0 0-530 0 0,0 0-425 0 0,0 0-803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4.1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4 6056 0 0,'-6'1'-42'0'0,"0"1"91"0"0,0 0 80 0 0,0 0 66 0 0,0 0 88 0 0,-1 0 50 0 0,-15 8 892 0 0,13-6-744 0 0,4-1-238 0 0,-1 0-43 0 0,-11 8 350 0 0,1 1-77 0 0,11-8-319 0 0,1 0 0 0 0,-1 1 0 0 0,1-1 0 0 0,-1 1 0 0 0,1 0-1 0 0,1 0 1 0 0,-1 1 0 0 0,-1 2-154 0 0,-8 21 430 0 0,4 1-60 0 0,3 2-49 0 0,3 0-35 0 0,3-17-135 0 0,1 0 1 0 0,0 0-1 0 0,1-1 0 0 0,1 1 0 0 0,0-1 0 0 0,1 1 1 0 0,4 9-152 0 0,-7-20 31 0 0,1 0 1 0 0,0 0 0 0 0,0 0 0 0 0,1 0-1 0 0,-1 0 1 0 0,1-1-32 0 0,0 1 50 0 0,0-1-1 0 0,0 0 1 0 0,0 0 0 0 0,1 0-1 0 0,1 1-49 0 0,22 11 295 0 0,2-7 33 0 0,-18-6-187 0 0,-1-1 0 0 0,1 0 0 0 0,0-1 0 0 0,-1 0 0 0 0,1-1 0 0 0,0 0 0 0 0,-1 0 0 0 0,1-1 0 0 0,-1-1 0 0 0,6-2-141 0 0,10-5 323 0 0,0-3-67 0 0,-2-4-57 0 0,-2-3-47 0 0,-18 16-123 0 0,-1-1-1 0 0,1 1 1 0 0,-1-1 0 0 0,0 0-1 0 0,0 0 1 0 0,2-5-29 0 0,-3 6 13 0 0,-1 0-1 0 0,0 0 0 0 0,1 0 1 0 0,-2-1-1 0 0,1 1 1 0 0,0-1-1 0 0,-1 1 1 0 0,0 0-1 0 0,0-1 1 0 0,0 1-1 0 0,0-1 1 0 0,-1 1-1 0 0,0-1 0 0 0,-1-3-12 0 0,-1-3 19 0 0,-1 0 0 0 0,0 1 0 0 0,-1-1 0 0 0,-5-7-19 0 0,-8-11-14 0 0,-3 3-47 0 0,-2 0-59 0 0,-1 2-68 0 0,-1 0-80 0 0,1 2-89 0 0,22 20 250 0 0,0 1 34 0 0,-2-3 4 0 0,-6-4 53 0 0,7 5-73 0 0,1 1 5 0 0,1 0-34 0 0,-2 0-169 0 0,1 0 96 0 0,1 1-38 0 0,0 0-39 0 0,-1-1-42 0 0,1 1-47 0 0,-1-1-48 0 0,2 2-99 0 0,-1-1-95 0 0,1 1-79 0 0,0 0-63 0 0,-1-1-266 0 0,0 0-580 0 0</inkml:trace>
  <inkml:trace contextRef="#ctx0" brushRef="#br0" timeOffset="368.01">545 50 7512 0 0,'0'1'160'0'0,"-1"0"-56"0"0,-3 8 79 0 0,3-5-61 0 0,-4 8-99 0 0,2 1 51 0 0,1 0 48 0 0,0 0 41 0 0,2 7 151 0 0,1 0 70 0 0,1 0 52 0 0,2 0 38 0 0,1-2 222 0 0,0 0 0 0 0,2 2-696 0 0,3 3 564 0 0,1 1-8 0 0,1-1-110 0 0,-8-17-262 0 0,-1 0 0 0 0,2 0 0 0 0,-1-1 0 0 0,1 1 0 0 0,2 2-184 0 0,20 14 756 0 0,3-6 34 0 0,-23-13-590 0 0,0-1 0 0 0,-1 0 0 0 0,1 0 0 0 0,0-1 0 0 0,0 0 0 0 0,0 0 0 0 0,1 0 0 0 0,4-1-200 0 0,-6 0 170 0 0,0-1-1 0 0,0 0 1 0 0,0 0 0 0 0,0 0-1 0 0,0-1 1 0 0,3-1-170 0 0,1 0 132 0 0,-7 2-79 0 0,0 0-1 0 0,0 0 1 0 0,0 0 0 0 0,0-1 0 0 0,0 1 0 0 0,0-1 0 0 0,-1 0 0 0 0,1 0 0 0 0,0 0-53 0 0,2-2 50 0 0,2-2 76 0 0,0-1 1 0 0,0 0-1 0 0,-1 0 1 0 0,2-3-127 0 0,1-5 124 0 0,-1-3-48 0 0,-2-10-51 0 0,-6 21-5 0 0,0-1-1 0 0,0 1 0 0 0,0 0 1 0 0,-1 0-1 0 0,0-1 0 0 0,-1 1 1 0 0,1 0-1 0 0,-2 0-19 0 0,-5-16-2 0 0,-1 0-77 0 0,-2 1-104 0 0,5 11 44 0 0,1 0-37 0 0,-4-7-193 0 0,0 1-118 0 0,5 8 194 0 0,0 1-34 0 0,0-1-38 0 0,1 0-39 0 0,-3-3-737 0 0,0 1-39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3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9792 0 0,'0'0'222'0'0,"0"0"30"0"0,0 0 18 0 0,1 0-151 0 0,-1 1-34 0 0,1 1-34 0 0,1 2-34 0 0,1 4 7 0 0,0 0 43 0 0,2 2 56 0 0,2 5 121 0 0,5 9 191 0 0,-5-7-224 0 0,15 42 904 0 0,-8-19-414 0 0,-4-7-173 0 0,0 1-74 0 0,7 39 602 0 0,-6-13 547 0 0,-3 3-1603 0 0,-3-10 724 0 0,-3-2-97 0 0,0-6-108 0 0,0-15-255 0 0,0-1 15 0 0,-2-25-254 0 0,0-1 0 0 0,0 0 0 0 0,-1 1 0 0 0,1-1 0 0 0,-1 1 0 0 0,0-1 0 0 0,0 1-25 0 0,0-3 66 0 0,1-1-18 0 0,0 0-134 0 0,0 0-61 0 0,0 0-12 0 0,0 0 25 0 0,0 0 50 0 0,0 0-35 0 0,0 0-409 0 0,0 0 110 0 0,0 0 95 0 0,0 0 82 0 0,0 0 49 0 0,0-1 64 0 0,-1 0-102 0 0,0 0 95 0 0,1 1 9 0 0,0-1-48 0 0,-4-3-1305 0 0</inkml:trace>
  <inkml:trace contextRef="#ctx0" brushRef="#br0" timeOffset="254.09">1 400 11488 0 0,'0'0'264'0'0,"0"0"34"0"0,0 0 20 0 0,0 0-41 0 0,1-1-105 0 0,13-3 596 0 0,0 0-103 0 0,1 1-95 0 0,0 0-84 0 0,-1 0-91 0 0,0 0-59 0 0,0-1-50 0 0,0 0-42 0 0,2-1-39 0 0,-2 2-39 0 0,29-10 255 0 0,-23 6-331 0 0,27-5 253 0 0,-33 9-273 0 0,1 0-48 0 0,4 0-92 0 0,-10 1-17 0 0,0 0-42 0 0,1-1-45 0 0,-1 1-51 0 0,0 0-56 0 0,0-1-59 0 0,14-5-422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8.3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59 8176 0 0,'0'0'182'0'0,"0"0"-13"0"0,0-1-42 0 0,-1 0 29 0 0,-5-5 19 0 0,3 3-271 0 0,0 0 58 0 0,0 1 51 0 0,0-1 46 0 0,-1 1 41 0 0,0 0 37 0 0,-3-2 223 0 0,-1 1 61 0 0,-10 2 642 0 0,12 2-725 0 0,-1 2-184 0 0,-31 12 619 0 0,21-5-435 0 0,0 4-45 0 0,9-6-159 0 0,2-3-40 0 0,1 0 0 0 0,0 0 0 0 0,0 1 0 0 0,1-1 0 0 0,-1 1 0 0 0,1 0 0 0 0,1 0 0 0 0,-1 1 0 0 0,0 1-94 0 0,1 1 146 0 0,0 0 0 0 0,0 0 1 0 0,0 1-1 0 0,1 0 0 0 0,1-1 1 0 0,-1 9-147 0 0,2-14 69 0 0,0 1 1 0 0,1 0-1 0 0,-1-1 1 0 0,1 1-1 0 0,0-1 1 0 0,1 4-70 0 0,0-4 48 0 0,0 1 0 0 0,-1-1 0 0 0,1-1 0 0 0,1 1 0 0 0,-1 0 0 0 0,0 0 1 0 0,3 2-49 0 0,0 0 83 0 0,0-1 0 0 0,0 0 0 0 0,1 0 0 0 0,-1 0 1 0 0,4 2-84 0 0,-6-5 35 0 0,0-1 1 0 0,0 1 0 0 0,0-1 0 0 0,0 1-1 0 0,0-1 1 0 0,1 0 0 0 0,-1 0 0 0 0,0 0 0 0 0,1-1-1 0 0,-1 1 1 0 0,0-1 0 0 0,3 0-36 0 0,33-2 546 0 0,-32 0-423 0 0,-1 1-1 0 0,1-1 0 0 0,0 0 0 0 0,1-1-122 0 0,-3 1 86 0 0,0-1 0 0 0,0 1-1 0 0,0-1 1 0 0,0 0 0 0 0,1-2-86 0 0,-1 1 74 0 0,-1 0-1 0 0,1 0 1 0 0,-1-1-1 0 0,0 0 1 0 0,1-1-74 0 0,15-28 191 0 0,-16 26-130 0 0,-1 0 0 0 0,0 0-1 0 0,-1 0 1 0 0,0 0 0 0 0,0 0-1 0 0,-1-1 1 0 0,0 1 0 0 0,0-1 0 0 0,-1-2-61 0 0,-2-17 127 0 0,-2 0-48 0 0,4 27-81 0 0,-4-14-7 0 0,-5-19 52 0 0,4 23-65 0 0,-2-1-57 0 0,-2 0-80 0 0,8 10 143 0 0,-1 0-63 0 0,0 1-68 0 0,-1-1-70 0 0,1 1-74 0 0,-1 1-78 0 0,0 0-81 0 0,0 0-84 0 0,-6 2-572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12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1 252 5728 0 0,'3'0'127'0'0,"0"0"-62"0"0,7 2 4 0 0,-6-1 38 0 0,-1 0-3 0 0,-1 0 45 0 0,0-1 54 0 0,1 1 62 0 0,-3-1-249 0 0,9 3 1085 0 0,1-2-111 0 0,-1-1-105 0 0,1-2-96 0 0,-1 0-90 0 0,1-1-81 0 0,0-1-75 0 0,-1 0-68 0 0,-2 0-138 0 0,1-1-34 0 0,6-4 213 0 0,1-3-17 0 0,6-6 111 0 0,-13 11-425 0 0,5-5 77 0 0,0-1-45 0 0,-1-1-44 0 0,-3 1-42 0 0,-1-8 12 0 0,-8 19-135 0 0,1 0 1 0 0,-1-1-1 0 0,0 1 1 0 0,0-1-1 0 0,-1 1 1 0 0,1-1-1 0 0,0 1 1 0 0,-1-1-1 0 0,1 1 1 0 0,-1 0-1 0 0,0-1-8 0 0,-2-9 45 0 0,2 10-34 0 0,1-1 0 0 0,-1 1 0 0 0,1 0 0 0 0,-1 0 0 0 0,0 0 0 0 0,0 0 0 0 0,0 0 0 0 0,-1-1-11 0 0,-17-23 100 0 0,17 22-99 0 0,-1 1 0 0 0,0 0 1 0 0,0 0-1 0 0,0 0 0 0 0,0 0 0 0 0,0 1 1 0 0,-1-1-1 0 0,1 1 0 0 0,-1 0 0 0 0,-1-1-1 0 0,-6 3-11 0 0,9 0 3 0 0,1 1 1 0 0,-1 0 0 0 0,1-1-1 0 0,-1 1 1 0 0,1 0 0 0 0,0 0-1 0 0,-1 0 1 0 0,1 0 0 0 0,-1 1 7 0 0,-18 21-102 0 0,18-21 100 0 0,-3 6-9 0 0,0 0 0 0 0,0 1 0 0 0,1-1 0 0 0,0 1 0 0 0,0 0 0 0 0,1 0 0 0 0,0 0 11 0 0,0 3 8 0 0,0 0 0 0 0,1 0 0 0 0,0 3-8 0 0,1 18 70 0 0,2-1 55 0 0,4 1 67 0 0,2-2 77 0 0,1-10-234 0 0,2-2 64 0 0,-6-14-40 0 0,0 0-1 0 0,0 0 0 0 0,1 0 1 0 0,0 0-1 0 0,-1-1 0 0 0,1 0 1 0 0,1 0-1 0 0,4 3-58 0 0,18 7 192 0 0,-12-9-138 0 0,-1-1-41 0 0,7-1-75 0 0,-1-2-111 0 0,-15-1 60 0 0,0 0 48 0 0,1 0 42 0 0,-1 0 36 0 0,6-1 88 0 0,18-3 275 0 0,-21 3-296 0 0,-1-1-48 0 0,2 0-69 0 0,-1 0-90 0 0,-1-1-109 0 0,-3 2 71 0 0,-1-1-35 0 0,3 0-150 0 0,-1 0-84 0 0,0-1-89 0 0,0 1-97 0 0,0-1-105 0 0,0 0-111 0 0,0 0-119 0 0,-1 0-126 0 0,3-1-907 0 0,4-2-1118 0 0</inkml:trace>
  <inkml:trace contextRef="#ctx0" brushRef="#br0" timeOffset="403.28">518 9 8288 0 0,'15'22'146'0'0,"-7"-8"39"0"0,-1 2-1 0 0,-1-1 1 0 0,0 1-185 0 0,0 3 118 0 0,2-1-72 0 0,-5-10-17 0 0,1 1 56 0 0,0-1 51 0 0,0 0 45 0 0,2 5 166 0 0,0 0 76 0 0,-1-1 58 0 0,1 1 42 0 0,14 29 1334 0 0,-14-28-1283 0 0,1 0-63 0 0,-2-2-149 0 0,0 0-73 0 0,0-1-87 0 0,0 1-100 0 0,-3-8 147 0 0,-1 1-47 0 0,6 21 526 0 0,-5-21-437 0 0,-1-1 105 0 0,-1-3-148 0 0,0-2 41 0 0,0 0 45 0 0,0-1 50 0 0,-2-7-291 0 0,-1 1-40 0 0,-2-15 4 0 0,6-8 34 0 0,0 0-51 0 0,2 1-53 0 0,1 1-53 0 0,2 0-53 0 0,2 0-54 0 0,1 0-55 0 0,3 0-56 0 0,-8 23 144 0 0,-1 0 1 0 0,1 0-1 0 0,0 0 0 0 0,4-5 140 0 0,12-9-336 0 0,-15 15 253 0 0,0 1 1 0 0,1 1 0 0 0,-1-1-1 0 0,3-1 83 0 0,8-1-111 0 0,0 2 46 0 0,-14 4 66 0 0,1-1 0 0 0,-1 2 0 0 0,1-1 1 0 0,0 0-1 0 0,-1 0 0 0 0,1 1 0 0 0,-1-1 1 0 0,1 1-1 0 0,-1 0 0 0 0,1 0 0 0 0,-1 0 0 0 0,0 0 1 0 0,2 1-2 0 0,17 12 104 0 0,-11-8-11 0 0,-4-2-36 0 0,-1 0 1 0 0,1 1-1 0 0,-1 0 0 0 0,0 0 0 0 0,-1 0 0 0 0,1 1 1 0 0,-1-1-1 0 0,0 1 0 0 0,1 2-57 0 0,7 13 472 0 0,9 24-472 0 0,-18-39 53 0 0,12 32 140 0 0,-5-10-71 0 0,-2-10-78 0 0,-4-9-6 0 0,-1-1 0 0 0,-1 1 0 0 0,1 0 0 0 0,0 7-38 0 0,-2-10 6 0 0,-1 2 42 0 0,0-7-185 0 0,0 0 34 0 0,0 1-15 0 0,0-1 92 0 0,0 1 48 0 0,0 1 169 0 0,0-2-163 0 0,0-1-50 0 0,0 0-33 0 0,0 1-39 0 0,0-1-45 0 0,0 0-30 0 0,0 0-46 0 0,0 0-50 0 0,0 0-56 0 0,0 0-60 0 0,0 0-64 0 0,0 0-70 0 0,0 0-72 0 0,0 0 195 0 0,0 0-49 0 0,0 0-44 0 0,0 0-39 0 0,0 0-149 0 0,0 0-38 0 0,0 0-179 0 0,0 0-486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09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240 177 6624 0 0,'0'0'192'0'0,"-1"-5"-28"0"0,-1-2-104 0 0,0 1-14 0 0,0 0 85 0 0,0 0 77 0 0,-1 0 66 0 0,1 2 2 0 0,0-1 35 0 0,-3-4 393 0 0,-14-17 1887 0 0,14 21-2080 0 0,0 0-48 0 0,-1 0-58 0 0,0 0-83 0 0,-1 1-98 0 0,1-1-116 0 0,-12-6 576 0 0,3 5-70 0 0,-1 5-82 0 0,-5 5-96 0 0,6 2-323 0 0,1 2-47 0 0,-5 6-28 0 0,16-11-35 0 0,1 0-1 0 0,-1-1 0 0 0,1 1 1 0 0,-1 0-1 0 0,1 0 0 0 0,0 0 1 0 0,1 1-1 0 0,-1-1 0 0 0,0 0 1 0 0,1 1-1 0 0,0-1 0 0 0,0 1 0 0 0,-1 0-1 0 0,1 2-33 0 0,1 0 0 0 0,-1-1 0 0 0,1 1 1 0 0,0 0-1 0 0,0 4 32 0 0,2 2 27 0 0,1 3 103 0 0,-1-4-76 0 0,-1 1-35 0 0,3 13-18 0 0,3 2 2 0 0,2 14 117 0 0,5 20 78 0 0,6 10 31 0 0,-3-12 10 0 0,-1 1 85 0 0,-8-26-124 0 0,6 19 159 0 0,-10-41-273 0 0,-2-2-6 0 0,1-1 0 0 0,-2 0 0 0 0,1 0 0 0 0,-1 1 0 0 0,0 4-80 0 0,2 8 153 0 0,-1-9-74 0 0,-1-4-56 0 0,-1 3 33 0 0,0 2 33 0 0,0-13-44 0 0,0-1-123 0 0,0 0-72 0 0,0 0 56 0 0,0 0 24 0 0,0 0-33 0 0,0 0-15 0 0,0 0-32 0 0,0 0-39 0 0,0 0-43 0 0,0 0-46 0 0,0 0-44 0 0,0 0-40 0 0,0 0-36 0 0,0 0-259 0 0,0 0-61 0 0,0 0-46 0 0,0 0-35 0 0,0 0-1432 0 0,0 0-1267 0 0</inkml:trace>
  <inkml:trace contextRef="#ctx0" brushRef="#br0" timeOffset="569.33">596 86 7344 0 0,'0'0'140'0'0,"0"-1"-58"0"0,0-5 48 0 0,-6-4 99 0 0,2 3-85 0 0,3 2-109 0 0,0 0-10 0 0,-1 0 43 0 0,-1 0 59 0 0,-3-2 121 0 0,-4-7 222 0 0,1 2 418 0 0,8 11-759 0 0,0 1-1 0 0,0-1 1 0 0,0 0 0 0 0,0 0 0 0 0,-1 0 0 0 0,1 1 0 0 0,0-1 0 0 0,-1 1 0 0 0,1-1-1 0 0,-1 1 1 0 0,0-1-129 0 0,-8 0 682 0 0,1 2-60 0 0,2 0-255 0 0,1 1-49 0 0,-1 0-102 0 0,0 1-43 0 0,1 1-38 0 0,0 1-34 0 0,-5 5 18 0 0,2 3-82 0 0,-12 26-53 0 0,14-22 101 0 0,7-16-83 0 0,-8 25 255 0 0,7 1-53 0 0,8 29 104 0 0,-2-21-137 0 0,-3-17-127 0 0,1 0 44 0 0,7 36 316 0 0,-4-26-194 0 0,-3-9-100 0 0,0-3-48 0 0,-1-1-36 0 0,1 7 59 0 0,8 27 46 0 0,-6-27-31 0 0,0-1 68 0 0,-1 1 101 0 0,-3-11-87 0 0,0 0 36 0 0,2 2 112 0 0,1-2-89 0 0,4 6-7 0 0,2 0-99 0 0,4 6 5 0 0,-7-7-6 0 0,-6-13-105 0 0,1 4 0 0 0,4 0 41 0 0,-4-4 5 0 0,-2 3-23 0 0,-5 7 40 0 0,2-7-16 0 0,3-4-215 0 0,-1-1 51 0 0,1 0 44 0 0,-1-1 36 0 0,0 2 62 0 0,-2 0 191 0 0,2-1-194 0 0,0 0-80 0 0,1-1-52 0 0,-1 1-122 0 0,1-1 52 0 0,0 1-35 0 0,-1 0-214 0 0,1 0-124 0 0,0-1 212 0 0,0 1-37 0 0,0 0-38 0 0,0 0-39 0 0,0-1-307 0 0</inkml:trace>
  <inkml:trace contextRef="#ctx0" brushRef="#br0" timeOffset="900.14">0 443 6880 0 0,'0'0'157'0'0,"0"0"23"0"0,0 0 11 0 0,2 0-31 0 0,1-1-265 0 0,0 0 39 0 0,0-1 38 0 0,-1 1 33 0 0,4 0 98 0 0,0-1 103 0 0,0 0 75 0 0,0 0 59 0 0,13-3 920 0 0,-11 2-777 0 0,-3 2-277 0 0,-1 0-38 0 0,1 0-45 0 0,-1 0-53 0 0,24-7 635 0 0,-1-2-103 0 0,-1-1-107 0 0,-1-1-112 0 0,-4 3-159 0 0,0 0-78 0 0,0 0-81 0 0,2 1-83 0 0,-8 2-152 0 0,-5 0-12 0 0</inkml:trace>
  <inkml:trace contextRef="#ctx0" brushRef="#br0" timeOffset="1174.61">303 361 10192 0 0,'0'0'230'0'0,"0"0"30"0"0,0 0 19 0 0,2 0-30 0 0,5-1-312 0 0,0 0 72 0 0,1-1 64 0 0,0-1 56 0 0,2-1 87 0 0,0 0 54 0 0,2-2 103 0 0,5-3 234 0 0,0 1 42 0 0,-2 0-305 0 0,6-2 172 0 0,-8 4-225 0 0,-1 2-128 0 0,0 0-109 0 0,-8 3-185 0 0,1 0 60 0 0,-1-1 51 0 0,1 1 42 0 0,4-1 110 0 0,5-3 182 0 0,-7 3-203 0 0,-1 1-47 0 0,1-1-75 0 0,-3 1-40 0 0,-1-1-41 0 0,1 1-46 0 0,0 0-50 0 0,0 0-75 0 0,0 0-71 0 0,0-1-77 0 0,1 1-83 0 0,-1 0-90 0 0,0 0-95 0 0,0-1-103 0 0,0 1-109 0 0,1 0-844 0 0,3-1-983 0 0,-8 2 2715 0 0</inkml:trace>
  <inkml:trace contextRef="#ctx0" brushRef="#br0" timeOffset="1606.31">697 519 6768 0 0,'0'0'149'0'0,"2"0"23"0"0,-1 1-80 0 0,11 2 103 0 0,-1-1-25 0 0,-3-1 22 0 0,-1 0 64 0 0,14-5 813 0 0,-1-4-77 0 0,-7 2-392 0 0,-1-1-62 0 0,-2 0-145 0 0,0 0-58 0 0,-1 0-65 0 0,0-1-71 0 0,2-3 78 0 0,-2-1-100 0 0,-4 1-80 0 0,-2-1-59 0 0,-2 8-43 0 0,-1 0 0 0 0,0 0 1 0 0,-1 0-1 0 0,1 1 0 0 0,-1-1 1 0 0,1 0-1 0 0,-1 0 0 0 0,0 0 0 0 0,-1 1 1 0 0,1-1-1 0 0,-1 0 0 0 0,-1-2 5 0 0,0-5 51 0 0,3 10-44 0 0,-1-1-1 0 0,1 1 1 0 0,-1-1 0 0 0,1 0-1 0 0,-1 1 1 0 0,1-1 0 0 0,-1 1-1 0 0,0-1 1 0 0,0 1 0 0 0,0 0-1 0 0,0-1 1 0 0,0 1 0 0 0,0 0-1 0 0,0-1 1 0 0,0 1 0 0 0,0 0-1 0 0,-1 0 1 0 0,1 0-7 0 0,0 1-1 0 0,1-1 0 0 0,-1 1 1 0 0,1-1-1 0 0,-1 1 0 0 0,1 0 0 0 0,-1 0 1 0 0,1-1-1 0 0,-1 1 0 0 0,1 0 1 0 0,-1 0-1 0 0,1-1 0 0 0,-1 1 0 0 0,0 0 1 0 0,1 0-1 0 0,-1 0 0 0 0,1 0 0 0 0,-1 0 1 0 0,0 0-1 0 0,1 0 0 0 0,-1 0 0 0 0,1 0 1 0 0,-1 0-1 0 0,0 0 0 0 0,1 1 0 0 0,-1-1 1 0 0,1 0 0 0 0,-2 1-7 0 0,1 0 1 0 0,-1 0 0 0 0,1 0-1 0 0,0 0 1 0 0,-1 0 0 0 0,1 0-1 0 0,0 0 1 0 0,0 0 0 0 0,0 0-1 0 0,0 1 7 0 0,-12 19-77 0 0,8-10 56 0 0,-2 5 51 0 0,1 0 51 0 0,4-8-1 0 0,0 0 1 0 0,0 0-1 0 0,0 1 0 0 0,1-1 1 0 0,0 3-81 0 0,2 13 129 0 0,3 15 304 0 0,-2-25-164 0 0,1 0 0 0 0,1 0 1 0 0,0 1-270 0 0,-1-7 168 0 0,0 0 0 0 0,1 1-1 0 0,0-1 1 0 0,1-1 0 0 0,2 5-168 0 0,-3-7 122 0 0,1 1 0 0 0,-1 0 0 0 0,2-1 0 0 0,1 2-122 0 0,-4-4 40 0 0,0-1 0 0 0,1 1 0 0 0,-1-1 0 0 0,1 0 0 0 0,-1 0 1 0 0,1 0-1 0 0,2 0-40 0 0,0 0 45 0 0,-1 0 0 0 0,1-1 1 0 0,0 0-1 0 0,0 0 0 0 0,0 0-45 0 0,31-2 169 0 0,-1-6-64 0 0,-33 6-243 0 0,1 0 48 0 0,0-1 42 0 0,0 1 35 0 0,5-3 80 0 0,11-5 260 0 0,-13 5-283 0 0,-2 1-79 0 0,1-1-78 0 0,-1 1-98 0 0,0 0-117 0 0,-2 0 13 0 0,1 0-75 0 0,-1 1-83 0 0,1-1-88 0 0,-1 0-95 0 0,0 0-103 0 0,1 0-109 0 0,-1 1-115 0 0,1-2-925 0 0,4-2-1077 0 0,-8 6 2982 0 0</inkml:trace>
  <inkml:trace contextRef="#ctx0" brushRef="#br0" timeOffset="1970.84">1179 252 8352 0 0,'0'0'190'0'0,"1"2"28"0"0,5 7-272 0 0,0 0 56 0 0,0 0 53 0 0,0 0 48 0 0,-1 1 45 0 0,1-1 41 0 0,-1 1 37 0 0,0 0 33 0 0,5 9 329 0 0,-1 1 84 0 0,17 47 1739 0 0,-16-38-1456 0 0,-6-14-525 0 0,0 0-54 0 0,0 0-63 0 0,0 0-74 0 0,-1-2 197 0 0,-1 2-39 0 0,-1-3 209 0 0,-1 0-1 0 0,0 11-605 0 0,-2-4 569 0 0,-1-2-118 0 0,0-4-116 0 0,0-4-7 0 0,-1-2 63 0 0,4-7-110 0 0,0 0-1 0 0,0 0-25 0 0,0 0-106 0 0,0 1-62 0 0,-1-1-42 0 0,-6 0-9 0 0,5-1 55 0 0,1 1 104 0 0,-8-9 48 0 0,3-2-63 0 0,3-3-53 0 0,1-1-42 0 0,1-4-22 0 0,3-21 21 0 0,0 19-23 0 0,2 0-56 0 0,0 0-53 0 0,1 0-53 0 0,1 0-49 0 0,2 1-51 0 0,1 0-46 0 0,2 2-48 0 0,2 4-147 0 0,-8 9 261 0 0,0 1-37 0 0,0 1 0 0 0,0-1-40 0 0,0 1-48 0 0,0 0-53 0 0,-1 1 14 0 0,0-1-47 0 0,1 1-50 0 0,-1 0-53 0 0,0 0-59 0 0,0 0-61 0 0,0 0-66 0 0,0 0-70 0 0,-3 2 346 0 0,1-1-46 0 0,-1 0-41 0 0,0 1-35 0 0,1-1-145 0 0,-1 1-35 0 0,4-2-1538 0 0,-5 2 2226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08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252 397 8232 0 0,'0'0'182'0'0,"0"0"29"0"0,0 0 14 0 0,-2-4-48 0 0,-2-3-116 0 0,-4-1-27 0 0,0 1 66 0 0,0 2 56 0 0,-1 0 51 0 0,-2 1 98 0 0,0 1 49 0 0,-3 1 119 0 0,-7 2 291 0 0,1 5 2 0 0,6 0-291 0 0,4 1-119 0 0,-1 1-49 0 0,3-1-97 0 0,0 2-50 0 0,1-1-57 0 0,0 2-64 0 0,3-3-21 0 0,-4 4 9 0 0,0 0 0 0 0,1 1 0 0 0,0 0 0 0 0,1 1 0 0 0,0-1-1 0 0,1 1 1 0 0,0 0 0 0 0,0 6-27 0 0,2-10 15 0 0,1 0 0 0 0,1 1-1 0 0,-1 0 1 0 0,2-1 0 0 0,-1 1-1 0 0,1 0 1 0 0,0-1 0 0 0,1 4-15 0 0,0-4 0 0 0,1 5 0 0 0,1 0 0 0 0,-1-1 0 0 0,2 1 0 0 0,1 2 0 0 0,6 11 54 0 0,-8-19-1 0 0,1-1 0 0 0,0 1 0 0 0,0-1 0 0 0,3 3-53 0 0,-4-5 28 0 0,0-1 0 0 0,0 0 0 0 0,0 0 0 0 0,1 0 0 0 0,-1 0 0 0 0,1-1 0 0 0,0 1 0 0 0,1 0-28 0 0,-2-2 13 0 0,1 1 0 0 0,-1-1 0 0 0,1 0 0 0 0,-1 0 0 0 0,1 0 0 0 0,2 0-13 0 0,-2-1 24 0 0,0 0 1 0 0,-1 0 0 0 0,1 0 0 0 0,-1-1 0 0 0,1 1 0 0 0,0-1 0 0 0,-1 0 0 0 0,1 0 0 0 0,-1-1 0 0 0,0 1 0 0 0,1-1 0 0 0,-1 1 0 0 0,0-1 0 0 0,0 0-1 0 0,0-1 1 0 0,0 1 0 0 0,-1 0 0 0 0,1-1 0 0 0,0 1 0 0 0,-1-1 0 0 0,0 0-25 0 0,12-14 63 0 0,-2-1-75 0 0,-3 0-101 0 0,-6 10 11 0 0,0 0-33 0 0,3-11-149 0 0,-2 1-75 0 0,-1 0-69 0 0,-1 0-62 0 0,-1 0-57 0 0,-1 0-49 0 0,-1-1-42 0 0,0 0-36 0 0,-2-4-110 0 0</inkml:trace>
  <inkml:trace contextRef="#ctx0" brushRef="#br0" timeOffset="471.96">69 66 5192 0 0,'0'0'151'0'0,"0"0"-22"0"0,0 0-39 0 0,1 0-10 0 0,-1-1-91 0 0,3-2-113 0 0,-2 2 122 0 0,0 1 45 0 0,0-2 88 0 0,1 1 114 0 0,-2 1-58 0 0,1-1 44 0 0,-1 1 48 0 0,1-1 53 0 0,-1 1 56 0 0,1-1 62 0 0,-1 1 64 0 0,1 0 69 0 0,0-2-464 0 0,1 0 66 0 0,-1 1 54 0 0,0-1 45 0 0,1-3 368 0 0,0-2 521 0 0,-2 4-695 0 0,0-1-42 0 0,0 1-80 0 0,0-1-100 0 0,0 2-178 0 0,0 1-38 0 0,-1-1-42 0 0,1 0-44 0 0,-1 1-48 0 0,1-1-52 0 0,-1 1 222 0 0,1 1 16 0 0,0-3-2 0 0,0 1-129 0 0,-1 0 59 0 0,0 0 65 0 0,-1 0 114 0 0,0 3 12 0 0,1 1-104 0 0,1 0-60 0 0,1 1-53 0 0,5 22 232 0 0,1-1-1 0 0,4 7-225 0 0,5 18 275 0 0,-8-16-55 0 0,10 39 399 0 0,2 14 118 0 0,-10-39-347 0 0,2 13 155 0 0,-6-25-187 0 0,-1-9 14 0 0,1-1 0 0 0,3 5-372 0 0,1-3 313 0 0,-8-23-238 0 0,0 1-8 0 0,2 2 52 0 0,1 3 61 0 0,-5-9-108 0 0,0-1-4 0 0,0-5 19 0 0,0 3-93 0 0,0 0-34 0 0,0-1-58 0 0,0 2-69 0 0,0-1-86 0 0,0 1-100 0 0,0 0 234 0 0,0 1 7 0 0,0-1-19 0 0,0 0-46 0 0,0 1-13 0 0,0-1-47 0 0,0 0-53 0 0,1 1-60 0 0,-1-1-63 0 0,0 0-60 0 0,0 0-54 0 0,1 1-45 0 0,-1-1-167 0 0,0 0-46 0 0,1-1-201 0 0,0 1-542 0 0</inkml:trace>
  <inkml:trace contextRef="#ctx0" brushRef="#br0" timeOffset="722.02">437 394 6824 0 0,'0'1'124'0'0,"0"-1"-59"0"0,2 1-30 0 0,-2-1-2 0 0,1 1 100 0 0,-1-1-14 0 0,1 1 42 0 0,5 5-244 0 0,0 0 74 0 0,0 1 68 0 0,-1 0 58 0 0,-1 1 52 0 0,0-1 43 0 0,4 10 313 0 0,6 32 1175 0 0,-11-39-1384 0 0,-1 0-48 0 0,5 25 650 0 0,-5-17-515 0 0,0 0-51 0 0,-1 6 14 0 0,-1-13-235 0 0,0 1-39 0 0,0-10-253 0 0,0 0 77 0 0,0 0 66 0 0,0-1 53 0 0,-1 3 123 0 0,0 1 199 0 0,1-2-232 0 0,-1 0-44 0 0,1-1-92 0 0,-1-1-43 0 0,1 1-50 0 0,0 0-57 0 0,-1 0-65 0 0,1-1-70 0 0,0 0 55 0 0,0 1-36 0 0,0-1-39 0 0,0 0-41 0 0,-1 0-42 0 0,1 1-46 0 0,0-1-47 0 0,0 0-48 0 0,0 2-1059 0 0,0 1-918 0 0</inkml:trace>
  <inkml:trace contextRef="#ctx0" brushRef="#br0" timeOffset="872.34">404 163 7024 0 0,'0'0'157'0'0,"0"0"23"0"0,0 0-19 0 0,0 0-68 0 0,0-1-52 0 0,0-2-15 0 0,0 1 10 0 0,1-3-2 0 0,4 2-34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41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7945 118 10880 0 0,'0'0'210'0'0,"0"-1"-87"0"0,0 0-56 0 0,-1-2 0 0 0,1 1-4 0 0,-1-3 165 0 0,0 1-62 0 0,0-1-51 0 0,0 0-39 0 0,-4-21 113 0 0,4 21-107 0 0,-1 0 45 0 0,0 0 81 0 0,-1 0 89 0 0,-1 0 108 0 0,2 3-158 0 0,0 1 35 0 0,-3-4 125 0 0,-1 0-57 0 0,-3-3 111 0 0,-1 0-97 0 0,1 3-92 0 0,7 4-210 0 0,0 0 1 0 0,-1 0-1 0 0,1 0 0 0 0,0 0 0 0 0,-1 1 0 0 0,1-1 1 0 0,0 1-1 0 0,-1 0 0 0 0,-2-1-62 0 0,-14 2 290 0 0,1 0-103 0 0,12-1-140 0 0,-1 1-1 0 0,1 1 1 0 0,0-1-1 0 0,0 1 1 0 0,-1 0-1 0 0,1 0 1 0 0,-2 2-47 0 0,4-2 1 0 0,0 0 0 0 0,0 0 0 0 0,0 0 1 0 0,0 1-1 0 0,1-1 0 0 0,-1 1 0 0 0,1 0 1 0 0,-1 0-1 0 0,1 0 0 0 0,0 1 0 0 0,0-1 0 0 0,-1 2-1 0 0,-8 11 0 0 0,6-9 0 0 0,1 0 0 0 0,0 0 0 0 0,0 1 0 0 0,0 0 0 0 0,-1 5 0 0 0,5-10 0 0 0,0-1 0 0 0,0 1 0 0 0,0 0 0 0 0,1-1 0 0 0,-1 1 0 0 0,1 0 0 0 0,0 0 0 0 0,0-1 0 0 0,0 1 0 0 0,0 0 0 0 0,0 0 0 0 0,1-1 0 0 0,-1 1 0 0 0,1 0 0 0 0,-1 0 0 0 0,1-1 0 0 0,0 1 0 0 0,0-1 0 0 0,1 1 0 0 0,0 1 0 0 0,6 10 0 0 0,1-1 0 0 0,0-1 0 0 0,1 0 0 0 0,0 0 0 0 0,4 2 0 0 0,-11-10 3 0 0,20 18-18 0 0,2-4-53 0 0,-8-7-4 0 0,-1 0 0 0 0,14 13 72 0 0,-19-15-21 0 0,9 9 46 0 0,-11-9-42 0 0,0 1 0 0 0,-2 0 0 0 0,1 0-1 0 0,2 5 18 0 0,2 7 3 0 0,-3 1 50 0 0,-3 0 73 0 0,-4 0 93 0 0,-6 3 404 0 0,-6-6-116 0 0,-5-4-100 0 0,-4-4-85 0 0,2-5-118 0 0,-2-2-37 0 0,-9 0 28 0 0,1-4-44 0 0,15-1-209 0 0,0-1 72 0 0,-1-1 59 0 0,-15-4 164 0 0,19 3-188 0 0,1 0-44 0 0,1 0-35 0 0,0 0-45 0 0,0-1-52 0 0,2 2-1 0 0,0-1-33 0 0,0 0-38 0 0,0 0-39 0 0,0 0-44 0 0,0-1-45 0 0,0 1-49 0 0,0-1-53 0 0,5 4 116 0 0,-1-1-48 0 0,0 1-43 0 0,0-1-38 0 0,0 0-538 0 0,0 1-101 0 0,0-1 284 0 0,-1 0-1440 0 0,0-1-1263 0 0</inkml:trace>
  <inkml:trace contextRef="#ctx0" brushRef="#br0" timeOffset="-2681.63">4586 421 8464 0 0,'-23'-18'352'0'0,"-2"4"59"0"0,-1 3 54 0 0,-1 4 49 0 0,-1 4 44 0 0,1 5 38 0 0,20-1-412 0 0,0 0 0 0 0,0 1 0 0 0,1 0 0 0 0,-1 0 0 0 0,0 1 0 0 0,1-1 0 0 0,-1 2-184 0 0,-3 2 287 0 0,1 2-53 0 0,1 0-47 0 0,2 1-43 0 0,-4 11 38 0 0,3 3-106 0 0,4-10-74 0 0,1 1 1 0 0,1 0-1 0 0,0 10-2 0 0,0 1 80 0 0,2 0 34 0 0,0 1-1 0 0,2-1 1 0 0,0-1 0 0 0,7 22-114 0 0,-5-28 98 0 0,1-1 0 0 0,0-1 0 0 0,1 1 0 0 0,5 6-98 0 0,-1-6-7 0 0,3-3 99 0 0,3-3 78 0 0,1-4 56 0 0,-15-6-163 0 0,1 0 0 0 0,0 0 0 0 0,0 0 0 0 0,0-1 0 0 0,0 0 0 0 0,0 0 0 0 0,0 0 0 0 0,0 0 0 0 0,0 0 0 0 0,-1-1 0 0 0,1 0 0 0 0,3 0-63 0 0,14-10 295 0 0,-13 6-218 0 0,-1-1 1 0 0,0 0-1 0 0,0-1 1 0 0,1 0-78 0 0,-2-1 69 0 0,1 1 1 0 0,-1-1-1 0 0,3-6-69 0 0,-3 3 62 0 0,-1 1 1 0 0,4-11-63 0 0,5-25 61 0 0,-9 21-60 0 0,-1-1 1 0 0,-2 0-1 0 0,0-1 0 0 0,-2 1 0 0 0,-1 0 0 0 0,-2-8-1 0 0,3-6 3 0 0,0 5-11 0 0,-3 13-47 0 0,3 16 27 0 0,0 5-46 0 0,0 1-2 0 0,0 0-18 0 0,1 4 9 0 0,3 7 60 0 0,-3-7-2 0 0,15 45-51 0 0,-3 2 48 0 0,-2-1 52 0 0,-1 2 56 0 0,4 12 103 0 0,1 0 99 0 0,-10-38-235 0 0,7 20 73 0 0,-11-44-325 0 0,-1 0 74 0 0,1 0 64 0 0,-1 0 57 0 0,1 0 72 0 0,0 1 67 0 0,0 6 453 0 0,0-6-406 0 0,-1 0-134 0 0,0-1-67 0 0,1-1-37 0 0,-1 1-42 0 0,0-1-45 0 0,0 0-52 0 0,1 1-55 0 0,-1-1-59 0 0,0 1-65 0 0,1-1-69 0 0,-1 0-73 0 0,0 1-79 0 0,1-1-81 0 0,-1 0-88 0 0,1 0-91 0 0,-1 0-1185 0 0,0-1-1165 0 0</inkml:trace>
  <inkml:trace contextRef="#ctx0" brushRef="#br0" timeOffset="-2055.19">5123 352 9760 0 0,'0'0'234'0'0,"-1"0"-80"0"0,-1-1-62 0 0,-4-2 70 0 0,4 1-60 0 0,-3-1 37 0 0,3 2-117 0 0,1 1 0 0 0,-1 0 0 0 0,1-1 1 0 0,-1 1-1 0 0,1 0 0 0 0,-1 0 0 0 0,0 0 1 0 0,1 0-1 0 0,-1 0 0 0 0,1 1-22 0 0,-6 0 108 0 0,2 1 47 0 0,0-1 66 0 0,2 1 87 0 0,-9 6 270 0 0,1 2-95 0 0,0 0-87 0 0,2 1-79 0 0,2-2-125 0 0,1 0-36 0 0,-5 10 62 0 0,2 2-102 0 0,1 0-73 0 0,2-1-61 0 0,1-1 1 0 0,1 6 17 0 0,-1 2 27 0 0,4-12 27 0 0,-1 0 37 0 0,1-1 46 0 0,0 0 55 0 0,-1 4-104 0 0,2-1-1 0 0,0 1 1 0 0,1-1-1 0 0,2 7-87 0 0,-2-17 33 0 0,1 1 0 0 0,0-1 0 0 0,0 0-1 0 0,1 0 1 0 0,0 0 0 0 0,1 4-33 0 0,-1-7 17 0 0,-1 0-1 0 0,1 0 1 0 0,0 0 0 0 0,0 0-1 0 0,0-1 1 0 0,3 3-17 0 0,-4-5 25 0 0,-1 0 0 0 0,1 0 0 0 0,0 1 0 0 0,0-2 0 0 0,0 1 0 0 0,0 0 0 0 0,0 0 0 0 0,0-1 0 0 0,0 1 0 0 0,0-1 0 0 0,1 0 0 0 0,-1 1 0 0 0,0-1 0 0 0,0 0 0 0 0,0 0 0 0 0,0 0 0 0 0,0-1 0 0 0,1 1 0 0 0,-1 0 0 0 0,0-1 0 0 0,0 0 0 0 0,0 1 0 0 0,0-1 0 0 0,0 0 0 0 0,0 0 0 0 0,1-1-25 0 0,2 0 72 0 0,0-1-1 0 0,0 0 0 0 0,0 0 1 0 0,2-3-72 0 0,13-15 228 0 0,-18 19-213 0 0,24-35 189 0 0,-12 12-110 0 0,-3 3-56 0 0,-4-1-47 0 0,-2-5 37 0 0,-1 1-1 0 0,-1 0 0 0 0,-1-1 1 0 0,-2-2-28 0 0,2-11-5 0 0,1 0-45 0 0,2 9-4 0 0,3-1-51 0 0,-4 19 41 0 0,-2 11-131 0 0,1 3 76 0 0,2 3 57 0 0,-1 3 40 0 0,9 14 21 0 0,-10-14-42 0 0,7 21 23 0 0,-1 0 0 0 0,-1 1 1 0 0,3 22 19 0 0,0 20 50 0 0,-2 0 98 0 0,-5-33-12 0 0,-1-11-77 0 0,0 1 36 0 0,0 26 180 0 0,-1-4 39 0 0,-5 63 494 0 0,-1-76-462 0 0,-1 0-1 0 0,-1-1 0 0 0,-2 0 0 0 0,-7 17-345 0 0,4-21 567 0 0,-8 16-567 0 0,14-38 55 0 0,0 0-1 0 0,0 0 1 0 0,-1-1-1 0 0,0 0 1 0 0,-2 3-55 0 0,-16 12 83 0 0,21-21-81 0 0,0 0 0 0 0,-1 0 0 0 0,1 0 0 0 0,0 0-1 0 0,-1-1 1 0 0,-3 2-2 0 0,-2-1 87 0 0,1-1-43 0 0,0-3-40 0 0,2 0-36 0 0,-4-8-128 0 0,3-2-107 0 0,3-1-5 0 0,2 1-39 0 0,0-25-719 0 0,2 24 519 0 0,1 1-60 0 0,4-28-1476 0 0,-2 22 1206 0 0,-2 13 608 0 0,3-26-1301 0 0</inkml:trace>
  <inkml:trace contextRef="#ctx0" brushRef="#br0" timeOffset="-1662.83">5541 348 8952 0 0,'0'0'200'0'0,"0"0"33"0"0,0 0 15 0 0,1 2-58 0 0,2 3-125 0 0,4 4 1 0 0,-1 0 118 0 0,0 0 92 0 0,0-1 70 0 0,13 17 852 0 0,-12-14-717 0 0,-2-4-250 0 0,-1-1-36 0 0,-1 1-45 0 0,1 0-53 0 0,9 21 602 0 0,-1 1-44 0 0,2 16 262 0 0,-1 0-55 0 0,3 10 148 0 0,-9-29-493 0 0,-1 1 56 0 0,-1-4 257 0 0,1-1 0 0 0,2 4-830 0 0,-6-21-21 0 0,0-1 81 0 0,-2-1 67 0 0,0-1 55 0 0,-1-1 191 0 0,-2-3 267 0 0,0-1-207 0 0,1 0-195 0 0,0 0-88 0 0,0 0-57 0 0,1 0-66 0 0,0 1-53 0 0,-1-1-62 0 0,1 1-66 0 0,-11-38 192 0 0,9 26-3 0 0,0 0-1 0 0,1 0 1 0 0,1 0 0 0 0,1 0-1 0 0,0-10-34 0 0,3-9 21 0 0,3 0-57 0 0,2 0-79 0 0,3 0-102 0 0,-8 24-37 0 0,2 0 64 0 0,0 0 53 0 0,0 1 47 0 0,2-1 33 0 0,0 1 34 0 0,20-15 46 0 0,-14 14-43 0 0,4 0-91 0 0,-9 5 17 0 0,-1 1-35 0 0,1 0-39 0 0,0 0-44 0 0,0 0-50 0 0,0 1-55 0 0,1-1-58 0 0,-1 1-65 0 0,0 0-69 0 0,0 1-74 0 0,0-1-79 0 0,1 1-84 0 0,-1-1-89 0 0,0 1-95 0 0,0 1-98 0 0,0-1-104 0 0,-2 0-990 0 0,5 1-1194 0 0</inkml:trace>
  <inkml:trace contextRef="#ctx0" brushRef="#br0" timeOffset="-1208.1">6272 405 6296 0 0,'0'0'184'0'0,"0"0"270"0"0,0-1-46 0 0,0 0-52 0 0,0 0-56 0 0,-1 0-60 0 0,0-1-64 0 0,0 0-70 0 0,0 1-73 0 0,-10-11 1101 0 0,-1 5-83 0 0,0 4-94 0 0,-1 3-108 0 0,1 4-119 0 0,7-1-414 0 0,-1 0-35 0 0,0 2-36 0 0,1 0-37 0 0,0 0-40 0 0,0 1-40 0 0,3-3-66 0 0,-16 22 456 0 0,14-18-356 0 0,0 1 0 0 0,0-1 0 0 0,1 1 0 0 0,-2 6-162 0 0,-5 16 224 0 0,5-9 0 0 0,1-1 0 0 0,-2 21-224 0 0,5-28 129 0 0,0 1 1 0 0,1 0-1 0 0,1 4-129 0 0,4 10 256 0 0,3-1 59 0 0,-8-25-289 0 0,1 0 0 0 0,0 0-1 0 0,0 1 1 0 0,0-1-1 0 0,1 0 1 0 0,-1 0-1 0 0,0 0 1 0 0,1 0-1 0 0,-1-1 1 0 0,1 1-1 0 0,0 0 1 0 0,0-1-1 0 0,-1 1 1 0 0,1-1 0 0 0,0 1-1 0 0,0-1 1 0 0,0 0-1 0 0,1 0 1 0 0,-1 0-1 0 0,0 0-25 0 0,1 0 30 0 0,0-1 1 0 0,0 1-1 0 0,0-1 0 0 0,0 0 0 0 0,0 0 0 0 0,0 0 0 0 0,0 0 1 0 0,0-1-1 0 0,0 1 0 0 0,-1-1 0 0 0,1 0 0 0 0,0 1 1 0 0,0-1-1 0 0,1-1-30 0 0,19-9 166 0 0,-2-4-35 0 0,-2-2-41 0 0,-5 1-45 0 0,-4 4-41 0 0,-1-1 1 0 0,4-10-5 0 0,-5 10-35 0 0,-2-1 0 0 0,0 0 0 0 0,-1 0 0 0 0,3-10 35 0 0,-1-36-85 0 0,-2 30 9 0 0,-3 14-8 0 0,1 0-58 0 0,-2 15 65 0 0,0 4-59 0 0,3 6 72 0 0,-1-2 25 0 0,2 6 32 0 0,0 1-1 0 0,-1-1 0 0 0,-1 1 0 0 0,1 3 8 0 0,6 25-74 0 0,-6-27 30 0 0,5 14 60 0 0,-6-20 30 0 0,0 0 1 0 0,1 0-1 0 0,5 7-46 0 0,2 2 30 0 0,0-2 13 0 0,4 5 22 0 0,-6-13-92 0 0,2-6-79 0 0,-10-2-412 0 0,0 1 59 0 0,0-1 51 0 0,0 0 42 0 0,1 0-214 0 0,0 2-638 0 0,-1-1 541 0 0,0-1 286 0 0,0 0-49 0 0,2 1-1729 0 0,1 1-1232 0 0,-4-2 3398 0 0</inkml:trace>
  <inkml:trace contextRef="#ctx0" brushRef="#br0" timeOffset="-498.33">6507 251 9072 0 0,'0'0'200'0'0,"0"0"33"0"0,1 1 15 0 0,4 3-79 0 0,-1 2-88 0 0,1 2-58 0 0,7 14-48 0 0,-9-16 61 0 0,0-1 37 0 0,36 76 3016 0 0,-18-37-1440 0 0,-16-33-1212 0 0,-1 1-54 0 0,3 11 273 0 0,4 11 200 0 0,-5-19-455 0 0,36 64 1311 0 0,-39-73-1553 0 0,1 4-20 0 0,-3-6-54 0 0,1 2 86 0 0,-2-3-34 0 0,1 0 42 0 0,-1 0 48 0 0,0 0 54 0 0,-1-3-183 0 0,-1 1-48 0 0,-7 2-3 0 0,6-5 24 0 0,-6-12 7 0 0,8 12-58 0 0,-1 0 0 0 0,0 0 0 0 0,1-1 0 0 0,-1 1 0 0 0,1-1 0 0 0,0 1 0 0 0,0-1 0 0 0,-1-1-20 0 0,0-20 102 0 0,1 1-63 0 0,1-9-24 0 0,-1 22 6 0 0,1 0-1 0 0,1 0 0 0 0,0-3-20 0 0,6-30-22 0 0,1 18-72 0 0,0 1 0 0 0,4-8 94 0 0,-8 24-76 0 0,-1 0 0 0 0,2 0 1 0 0,-1 0-1 0 0,1 1 0 0 0,0-1 0 0 0,1 1 0 0 0,-1 1 1 0 0,1-1-1 0 0,1 1 0 0 0,-1 0 0 0 0,7-4 76 0 0,11-2-162 0 0,-20 11 142 0 0,-1 0 0 0 0,0 0 0 0 0,1 0 0 0 0,-1 1 0 0 0,1-1 1 0 0,0 1 19 0 0,0 0-9 0 0,-1 0-1 0 0,0 0 1 0 0,0 1 0 0 0,0-1 0 0 0,1 1 0 0 0,-1 0 0 0 0,1 0 9 0 0,-1 1 1 0 0,1-1-1 0 0,0 1 1 0 0,-1 0 0 0 0,1 0 0 0 0,-1 0-1 0 0,2 2 0 0 0,15 15-141 0 0,-2 2 67 0 0,-2 3 58 0 0,-2 1 51 0 0,6 17 105 0 0,3 20 198 0 0,-11-23 64 0 0,-1 0 1 0 0,1 20-403 0 0,-10-45 132 0 0,1 0 40 0 0,-1-5-107 0 0,-1-5 242 0 0,-1-3-111 0 0,-1-2-83 0 0,0-2-61 0 0,-3-10-8 0 0,3 9 28 0 0,1 0-50 0 0,-2-16 55 0 0,1 11-59 0 0,1 0 0 0 0,0 0 0 0 0,1 0 0 0 0,1-4-18 0 0,3-29 53 0 0,-4 23-58 0 0,2 0 0 0 0,0 1 1 0 0,6-19 4 0 0,-2 17-120 0 0,0 1 1 0 0,2-1-1 0 0,8-13 120 0 0,-11 23-36 0 0,0 0 0 0 0,1 1 1 0 0,2-3 35 0 0,9-6 5 0 0,2 2 54 0 0,2 3-202 0 0,-19 11 106 0 0,0 1 0 0 0,0 0-1 0 0,1 0 1 0 0,-1 0 0 0 0,1 0-1 0 0,-1 1 1 0 0,0-1 0 0 0,2 1 37 0 0,-2 0-26 0 0,0 0 1 0 0,-1 0-1 0 0,1 0 1 0 0,0 1 0 0 0,0-1-1 0 0,-1 1 1 0 0,1 0-1 0 0,0 0 1 0 0,-1 0-1 0 0,2 1 26 0 0,16 12-64 0 0,7 15 5 0 0,-5 4 48 0 0,-6-3 28 0 0,3 11-17 0 0,-18-38 0 0 0,11 26 70 0 0,9 41 164 0 0,-16-50-202 0 0,1 0-35 0 0,-4-15-83 0 0,-1 1 50 0 0,3 5 71 0 0,2 9 124 0 0,-3-12-129 0 0,-1 1-72 0 0,0-4-21 0 0,-1 0-34 0 0,0 2-155 0 0,0-3 78 0 0,0-1-35 0 0,-1 1-39 0 0,0-1-42 0 0,0 0-44 0 0,1 1-47 0 0,-1-3-2 0 0,0-1 32 0 0,0 0-48 0 0,0 0 152 0 0,0 0-37 0 0,0 0-39 0 0,0 0-38 0 0,0 0-462 0 0,0 0 131 0 0,0 0-52 0 0,0 0-855 0 0,0 0-660 0 0,0 0-1263 0 0</inkml:trace>
  <inkml:trace contextRef="#ctx0" brushRef="#br0" timeOffset="-4246.72">3081 95 7632 0 0,'0'0'166'0'0,"0"0"29"0"0,0 0 14 0 0,1 2-25 0 0,3 5-263 0 0,0 0 72 0 0,0 1 64 0 0,-1 1 55 0 0,0 1 84 0 0,1 1 54 0 0,-1 3 100 0 0,1 7 229 0 0,1 2 96 0 0,-1-8-306 0 0,10 39 2727 0 0,5 48-3096 0 0,-14-68 613 0 0,0 0-50 0 0,0-2-84 0 0,0 0-72 0 0,-1 4 85 0 0,-1-1-68 0 0,-2-8-155 0 0,2-1-38 0 0,1 12 134 0 0,1 2-45 0 0,0-1-76 0 0,-5-35-498 0 0,0 0 108 0 0,0-1 93 0 0,1 1 78 0 0,-1 0 60 0 0,0-1 48 0 0,0 15 691 0 0,0-13-648 0 0,0 0-107 0 0,0-1-95 0 0,0-1-62 0 0,0 0-69 0 0,0 0-78 0 0,0 0-100 0 0,-1 0-103 0 0,1 0-112 0 0,0 0-121 0 0,0-1 286 0 0,0 0-33 0 0,0-1-36 0 0,0 0-36 0 0,0 1-37 0 0,0-1-40 0 0,0 1-39 0 0,0-1-41 0 0,0-3-1480 0 0,0-3-1202 0 0</inkml:trace>
  <inkml:trace contextRef="#ctx0" brushRef="#br0" timeOffset="-3849.98">3088 136 8520 0 0,'0'0'190'0'0,"0"0"28"0"0,0 0 11 0 0,0-1-44 0 0,4-4-119 0 0,1-1-37 0 0,0 1 55 0 0,1 0 49 0 0,0 1 42 0 0,5-2 199 0 0,1 1 74 0 0,-7 3-174 0 0,1 1 0 0 0,-1-1-1 0 0,1 1 1 0 0,0 0-1 0 0,-1 1 1 0 0,4-1-274 0 0,9 2 610 0 0,-9 1-358 0 0,-1 0-55 0 0,1 1-64 0 0,-1 0-76 0 0,4 4 99 0 0,1 0 1 0 0,7 7-157 0 0,22 20 230 0 0,-2 4-70 0 0,-2 2-60 0 0,-14-16-61 0 0,-20-19-23 0 0,27 27 59 0 0,2 4 11 0 0,3 7-86 0 0,-17-18 86 0 0,-1 2 65 0 0,-2 0 25 0 0,-1 1 1 0 0,-1 0-1 0 0,-2 1 0 0 0,-1 0 1 0 0,6 31-177 0 0,-13-44 98 0 0,0 1 0 0 0,-2-1 1 0 0,0 1-1 0 0,-1 0 1 0 0,-1 2-99 0 0,0-7 107 0 0,-1-1-1 0 0,0 1 1 0 0,-1 0 0 0 0,-2 8-107 0 0,2-14 54 0 0,0 0 0 0 0,0 0 0 0 0,-1 0 0 0 0,0-1-1 0 0,0 1 1 0 0,0-1 0 0 0,0 0 0 0 0,-1 0-1 0 0,0 0 1 0 0,0-1 0 0 0,0 1 0 0 0,-3 1-54 0 0,2-2 62 0 0,0 0 0 0 0,-1 0 1 0 0,1-1-1 0 0,-3 2-62 0 0,2-2 51 0 0,0 0-1 0 0,-1-1 1 0 0,1 0-1 0 0,-5 2-50 0 0,-9-1 58 0 0,0-2-37 0 0,-18-1 275 0 0,19-1-204 0 0,1-1-54 0 0,-1-1-66 0 0,1-1-79 0 0,1-1-90 0 0,0-2-105 0 0,13 5 174 0 0,-3-2-84 0 0,5 2 122 0 0,0 1-34 0 0,-1-1-136 0 0,1 0 84 0 0,1 1-37 0 0,-1 0-73 0 0,1-1-56 0 0,0 1-64 0 0,-1-1-70 0 0,1 1-75 0 0,-1-1-82 0 0,1 0-88 0 0,0 1-94 0 0,-3-5-1221 0 0,0-3-1150 0 0</inkml:trace>
  <inkml:trace contextRef="#ctx0" brushRef="#br0" timeOffset="-3578.27">3886 437 9616 0 0,'0'0'216'0'0,"0"0"32"0"0,0 0 12 0 0,0 0-106 0 0,1 1-79 0 0,8 21-48 0 0,-7-17 11 0 0,1 1 43 0 0,0 0 58 0 0,-1 0 72 0 0,-1-1-21 0 0,1-1 44 0 0,-1 1 48 0 0,0 0 53 0 0,3 11 265 0 0,-1 0-68 0 0,0 0-62 0 0,0 1-56 0 0,0 8 114 0 0,1-1-92 0 0,-1 1-74 0 0,0 0-54 0 0,6 43 429 0 0,-5-38-396 0 0,-3-26-375 0 0,-1 1 40 0 0,0 12 126 0 0,0-9-107 0 0,0-4-43 0 0,0 0-33 0 0,0 1-47 0 0,0-1-54 0 0,0 0-63 0 0,0 0-72 0 0,0-4 42 0 0,0 0-42 0 0,0 1-37 0 0,0-1-34 0 0,0 0-236 0 0,0 0-57 0 0,0 0-45 0 0,0 0-33 0 0,0 0-1314 0 0,0 0-1172 0 0</inkml:trace>
  <inkml:trace contextRef="#ctx0" brushRef="#br0" timeOffset="-3290.99">3848 251 7696 0 0,'0'0'225'0'0,"-1"-2"-33"0"0,0 0-139 0 0,0-1-35 0 0,0-1 39 0 0,0 0 100 0 0,2 1 34 0 0,-1 0 37 0 0,4-4 611 0 0,-1 5-526 0 0,-1 1-80 0 0,-1 0-163 0 0,1 1-38 0 0,3 0 64 0 0</inkml:trace>
  <inkml:trace contextRef="#ctx0" brushRef="#br0" timeOffset="-6843.5">285 82 8984 0 0,'0'0'200'0'0,"0"0"33"0"0,0 0 15 0 0,-1-1-36 0 0,0-2-141 0 0,1 2-14 0 0,-1 0 82 0 0,1 1 159 0 0,0 0 268 0 0,0 0 11 0 0,0 0-34 0 0,0 0-338 0 0,0 0-36 0 0,0 0 129 0 0,0 0-12 0 0,0 0-14 0 0,0 0-38 0 0,0 0-12 0 0,0 7 59 0 0,1 0-36 0 0,1 7 152 0 0,1 1-101 0 0,0-1-72 0 0,5 27 287 0 0,-6-20-285 0 0,3 11 66 0 0,3 26 231 0 0,-5-36 90 0 0,5 19-613 0 0,-2-15 236 0 0,-2 0-48 0 0,6 38 227 0 0,1 5-29 0 0,6 34 158 0 0,-9-57-260 0 0,10 26 208 0 0,-17-67-450 0 0,0 3-22 0 0,1-3 37 0 0,1 1 52 0 0,-3-5-25 0 0,0-1 3 0 0,0 0-49 0 0,0 0-48 0 0,-2 0-165 0 0,-3-1-159 0 0,4 0 204 0 0,-1 0-34 0 0,1 0-75 0 0,0 0-75 0 0,-1 0-91 0 0,1 0-109 0 0,0 1 176 0 0,1-1-41 0 0,-1 0-44 0 0,0 1-47 0 0,0-1-50 0 0,0 0-53 0 0,0 1-56 0 0,1-1-58 0 0,-4-1-1681 0 0,-3-2-1340 0 0</inkml:trace>
  <inkml:trace contextRef="#ctx0" brushRef="#br0" timeOffset="-6400.09">0 152 7080 0 0,'0'0'157'0'0,"0"0"23"0"0,0 0 13 0 0,0 0-55 0 0,0 0 0 0 0,0 0 140 0 0,0 0-59 0 0,0 0-51 0 0,1 0-43 0 0,-1 0-27 0 0,1 0-34 0 0,2-2 110 0 0,-1 1-22 0 0,4-3 427 0 0,0 0-48 0 0,0 1-45 0 0,-1-1-42 0 0,1 1-41 0 0,0 0-35 0 0,6-3 268 0 0,-5 2-310 0 0,0 1-35 0 0,7-3 205 0 0,-1 0-120 0 0,21-6 410 0 0,-11 6-390 0 0,-1 0-47 0 0,1 0-43 0 0,0 2-36 0 0,5-2 11 0 0,0 2-39 0 0,6-1 9 0 0,17-1 75 0 0,7-2-99 0 0,-30 3-142 0 0,-1 2-61 0 0,32-5 34 0 0,1 1 35 0 0,-19 3-110 0 0,-7 2-95 0 0,-17 1 10 0 0,1 1-35 0 0,10 0-227 0 0,-2 0-11 0 0</inkml:trace>
  <inkml:trace contextRef="#ctx0" brushRef="#br0" timeOffset="-5822.2">938 384 9792 0 0,'0'0'222'0'0,"0"0"30"0"0,0 0 18 0 0,2 1-151 0 0,1 1-34 0 0,2 2-34 0 0,-2-1-34 0 0,0 0 6 0 0,0 0 53 0 0,0 0 46 0 0,0 0 41 0 0,0 0 32 0 0,3 3 260 0 0,6 9 737 0 0,-8-10-862 0 0,-1 0-47 0 0,1 1-33 0 0,-3-2-169 0 0,1-1-34 0 0,5 15 424 0 0,0 1-1 0 0,-1 0 1 0 0,-1 0 0 0 0,-1 2-471 0 0,4 12 583 0 0,1 0-75 0 0,-3-10-176 0 0,-1 1-52 0 0,-4-13-111 0 0,2 1-1 0 0,0-1 1 0 0,2 6-169 0 0,3 12 227 0 0,-3-7-45 0 0,-2-3-42 0 0,1 1 65 0 0,-4-19-125 0 0,0-1 0 0 0,0 0 3 0 0,0 0 10 0 0,0 0 3 0 0,0 0 0 0 0,0 0 11 0 0,0 0 46 0 0,0 0 27 0 0,0-10 101 0 0,-2 1-89 0 0,-1-1-71 0 0,1 0-51 0 0,-6-23 49 0 0,2-17 8 0 0,-1 2-101 0 0,4 25-26 0 0,1 16 0 0 0,1-1 0 0 0,1 0 0 0 0,-1 1 0 0 0,1-7 0 0 0,2 0-3 0 0,6-55 2 0 0,0 35-57 0 0,6 2-89 0 0,-12 27 113 0 0,1 1 0 0 0,1-1 0 0 0,-1 1 1 0 0,1 0-1 0 0,-1-1 0 0 0,1 2 0 0 0,1-1 0 0 0,-1 0 0 0 0,0 1 0 0 0,1 0 0 0 0,0 0 0 0 0,-1 0 1 0 0,3 0 33 0 0,18-7-224 0 0,-12 7 73 0 0,0 0-33 0 0,-3 2-79 0 0,15 4-258 0 0,-17-1 318 0 0,1 0-50 0 0,0 0-107 0 0,-1 1-107 0 0,-4-2 186 0 0,0 0-36 0 0,0 1-37 0 0,0-1-42 0 0,3 1-384 0 0,13 5-1696 0 0,-9-1 812 0 0</inkml:trace>
  <inkml:trace contextRef="#ctx0" brushRef="#br0" timeOffset="-5312.34">1459 589 8432 0 0,'0'0'190'0'0,"0"0"28"0"0,0 0 10 0 0,1 0-47 0 0,5-2-118 0 0,-1 0-41 0 0,-1 0 41 0 0,1 1 39 0 0,-1-1 33 0 0,5-1 224 0 0,1 0 92 0 0,-1 0 53 0 0,13-5 749 0 0,-8 3-551 0 0,-7 2-371 0 0,0 0-61 0 0,1-1-73 0 0,-1 1-88 0 0,21-10 737 0 0,-9 5-283 0 0,1-3-50 0 0,5-4 38 0 0,-3 2-143 0 0,0-2-85 0 0,-11 8-204 0 0,-1 0-33 0 0,0-1-39 0 0,0 0-42 0 0,-5 2 218 0 0,-2 1-60 0 0,-2 0-52 0 0,-1-1-46 0 0,-4-2-35 0 0,-6-3-101 0 0,-8 0-70 0 0,6 5 94 0 0,2 1 82 0 0,2 2 97 0 0,3 1-128 0 0,-1 0 0 0 0,0 0 0 0 0,0 1-1 0 0,1 0 1 0 0,-5-1-4 0 0,6 2-3 0 0,-1 0 1 0 0,0 0-1 0 0,0 0 0 0 0,1 0 0 0 0,-1 1 0 0 0,-4 1 3 0 0,5-1-6 0 0,1 0-1 0 0,-1 0 1 0 0,1 1-1 0 0,-1-1 1 0 0,1 1 0 0 0,-1 0-1 0 0,1 0 1 0 0,-2 1 6 0 0,2 0-11 0 0,0 0 0 0 0,0-1 1 0 0,0 1-1 0 0,1 0 1 0 0,-1 0-1 0 0,1 1 0 0 0,0-1 1 0 0,-2 4 10 0 0,1-1-7 0 0,0 1 1 0 0,0 0 0 0 0,1 0-1 0 0,0 1 1 0 0,1-1 0 0 0,-1 0-1 0 0,2 1 1 0 0,-1-1 0 0 0,1 0-1 0 0,0 4 7 0 0,3 34 3 0 0,3-1 51 0 0,-1-8 53 0 0,1-1 18 0 0,4 0 44 0 0,-6-22-67 0 0,1 0-1 0 0,1 0 0 0 0,0-1 1 0 0,0 1-1 0 0,2-1 0 0 0,5 7-101 0 0,-7-12-155 0 0,0-1 68 0 0,0 0 59 0 0,1-1 52 0 0,6 4 129 0 0,-1-3 49 0 0,18 4 336 0 0,-20-8-404 0 0,0-1-34 0 0,4 0-44 0 0,-6-1-80 0 0,-1 0-41 0 0,0 0-46 0 0,1-1-51 0 0,-1 0-57 0 0,0 0-60 0 0,0-1-67 0 0,0 0-72 0 0,0 0-75 0 0,-1 0-81 0 0,1-1-87 0 0,-1 0-91 0 0,0 0-95 0 0,0 0-102 0 0,0-1-1339 0 0,3-3-1300 0 0</inkml:trace>
  <inkml:trace contextRef="#ctx0" brushRef="#br0" timeOffset="-4837.73">2057 612 6416 0 0,'0'0'184'0'0,"0"0"-71"0"0,1 0-44 0 0,1 1-24 0 0,6 0-49 0 0,-6-1 43 0 0,0 1 49 0 0,6-2 787 0 0,-1 0-59 0 0,1-1-57 0 0,-1 0-55 0 0,0-1-53 0 0,0 0-50 0 0,0 0-49 0 0,0-1-46 0 0,0-1-44 0 0,-1 0-42 0 0,0 1-40 0 0,1-2-38 0 0,-1 1-35 0 0,0 0-33 0 0,5-6 181 0 0,-1 2-153 0 0,0 1-68 0 0,-4 2-32 0 0,0 0-52 0 0,0 0-45 0 0,-1-1-37 0 0,5-7-14 0 0,8-20-59 0 0,-14 23 49 0 0,-1 1 57 0 0,-3 8-95 0 0,0 0 0 0 0,0-1 0 0 0,0 1 0 0 0,0 0 0 0 0,0 0 0 0 0,0 0 0 0 0,-1 0 0 0 0,1 0 0 0 0,-1 0 0 0 0,1 0 0 0 0,-1 0-1 0 0,0 0 1 0 0,0 0 0 0 0,0 0 0 0 0,0 1 0 0 0,0-1 0 0 0,0 0 0 0 0,0 1 0 0 0,-1-1 0 0 0,-1-1-6 0 0,-18-17 69 0 0,8 9-72 0 0,9 8-12 0 0,3 2 18 0 0,0 0 0 0 0,-1 1 0 0 0,1-1 0 0 0,0 0 0 0 0,0 0 0 0 0,-1 1 0 0 0,1-1-1 0 0,-1 1 1 0 0,1-1 0 0 0,-1 1 0 0 0,1 0 0 0 0,0-1 0 0 0,-1 1 0 0 0,1 0-1 0 0,-1 0 1 0 0,1 0 0 0 0,-1 0 0 0 0,1 0 0 0 0,-1 0 0 0 0,1 1 0 0 0,-2-1-3 0 0,0 1 1 0 0,1 1-1 0 0,-1-1 1 0 0,1 0 0 0 0,-1 1 0 0 0,1-1 0 0 0,-1 1 0 0 0,1 0 0 0 0,0 0-1 0 0,0 0 1 0 0,0 0 0 0 0,-1 1-1 0 0,-2 2-1 0 0,1 1 1 0 0,-1 1-1 0 0,1-1 1 0 0,1 1-1 0 0,-1-1 0 0 0,1 1 1 0 0,0 0-1 0 0,1 0 0 0 0,-1 1 2 0 0,-1 12 80 0 0,0 0 1 0 0,1 8-82 0 0,1-3 265 0 0,1 20-265 0 0,7 25 384 0 0,0-35-141 0 0,1-1 37 0 0,6 10 137 0 0,-9-36-340 0 0,0 0 0 0 0,0 0 1 0 0,0-1-1 0 0,2 2-77 0 0,-2-4 38 0 0,0 0 1 0 0,0 0-1 0 0,0-1 0 0 0,1 1 0 0 0,0-1 0 0 0,0 0-38 0 0,-1-1 25 0 0,0 0 0 0 0,1 0-1 0 0,0 0 1 0 0,-1-1 0 0 0,1 0 0 0 0,0 0-1 0 0,4 1-24 0 0,-7-3 15 0 0,42 11 247 0 0,-24-10-184 0 0,-18-1-172 0 0,1 0 33 0 0,2 0 23 0 0,13 1 200 0 0,-15 0-169 0 0,1-1-47 0 0,0 0-89 0 0,0 1-108 0 0,-2-1 77 0 0,0 0-34 0 0,0 0-40 0 0,0 0-41 0 0,1 1-44 0 0,-1-1-48 0 0,0 0-50 0 0,0 0-53 0 0,0 0-57 0 0,0 0-58 0 0,0 0-62 0 0,0 0-65 0 0,5 0-1582 0 0,4 0-1313 0 0</inkml:trace>
  <inkml:trace contextRef="#ctx0" brushRef="#br0" timeOffset="1631.94">67 1499 7688 0 0,'2'0'166'0'0,"6"0"25"0"0,1-1-38 0 0,7 0 52 0 0,4-1-95 0 0,11-3-108 0 0,-6 2-29 0 0,-9 1 48 0 0,-2 0 45 0 0,0 1 63 0 0,13-1 156 0 0,19-6-285 0 0,5 0 179 0 0,42-5 84 0 0,-25 3-65 0 0,-23 5-35 0 0,-3 1-20 0 0,-1 1 55 0 0,0 1 51 0 0,0 1 49 0 0,86-2 640 0 0,-21-1-146 0 0,-36 5-301 0 0,17 0 172 0 0,-45 0-363 0 0,1 0-60 0 0,-15 0-131 0 0,1 1-52 0 0,38 2 107 0 0,95-4 135 0 0,-113-2-165 0 0,0 0 47 0 0,-8-1-63 0 0,20 0 153 0 0,-9 0-35 0 0,-17 1-116 0 0,-7 1-62 0 0,0 0-53 0 0,51-4-6 0 0,-41 2 19 0 0,-1 1 38 0 0,42-4 100 0 0,0-1 48 0 0,104 4 339 0 0,-60 2-209 0 0,-21 1-85 0 0,0 1-38 0 0,5 0-39 0 0,-1-1-59 0 0,-56 1-41 0 0,-20 0-68 0 0,0-1 0 0 0,17-3-4 0 0,40-4 68 0 0,3 3 35 0 0,83-7 166 0 0,-55 1-150 0 0,158-1 239 0 0,-203 10-299 0 0,133-4 131 0 0,57-3 52 0 0,-132 3-47 0 0,-66 3-54 0 0,1 1 39 0 0,92-2-330 0 0,-118 2 142 0 0,0 0 35 0 0,0 0 44 0 0,-1 1 57 0 0,105-3 222 0 0,0-3-72 0 0,0-2-73 0 0,-1-1-75 0 0,-45 2-85 0 0,-2 1-37 0 0,-36 2-13 0 0,-1 1 38 0 0,161-10 245 0 0,-87 6 138 0 0,-67 3-262 0 0,1 0-49 0 0,-11 1-62 0 0,0 0-47 0 0,-1 0-51 0 0,1 0-58 0 0,337-9 558 0 0,-226 11-294 0 0,-47 1-100 0 0,-1 0-69 0 0,-102 0 9 0 0,47-1 43 0 0,29-2 131 0 0,-1 1 10 0 0,-31 1-119 0 0,19 1 32 0 0,106-3-38 0 0,-120 3 11 0 0,1-1 71 0 0,-1 0 101 0 0,-32 1-68 0 0,-1 0 36 0 0,85 2 343 0 0,-115-2-531 0 0,8 1 32 0 0,0-1 0 0 0,0-1 0 0 0,-1 0 0 0 0,1-1 0 0 0,4-1-45 0 0,-12 2 19 0 0,-1 0-23 0 0,0 1 29 0 0,2-1 33 0 0,2 1 46 0 0,-7-1-50 0 0,-2-3-335 0 0,1 0 94 0 0,-1 0 79 0 0,0 1 68 0 0,0 0 53 0 0,0 0 38 0 0,-6-4 230 0 0,4 4-185 0 0,1 0-64 0 0,-1 1-104 0 0,3 1-36 0 0,-1 0-57 0 0,0-1-65 0 0,1 1-74 0 0,-1 0-123 0 0,0 0-109 0 0,0-1-118 0 0,1 1 279 0 0,1 1-33 0 0,-1-1-35 0 0,0 0-36 0 0,1 0-37 0 0,-1 0-40 0 0,1 1-39 0 0,-1-1-41 0 0,1 0-43 0 0,-1 0-43 0 0,0-1-671 0 0,-1 0-37 0 0,-6-3-2992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51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99 32 6016 0 0,'0'0'133'0'0,"0"0"23"0"0,0 0 11 0 0,0 0-54 0 0,0 0-1 0 0,0 0 49 0 0,0 0 145 0 0,0 0 268 0 0,0 0 24 0 0,0 0-28 0 0,0 0-122 0 0,0 0-52 0 0,0 0-10 0 0,0 0-13 0 0,0 0-44 0 0,0 0-17 0 0,0 0-56 0 0,0 1-110 0 0,0 0-80 0 0,0 3-11 0 0,1-1 16 0 0,1 7 187 0 0,-1 1-43 0 0,0-1-39 0 0,-1 1-34 0 0,0 3-9 0 0,-2-1-33 0 0,-3 27 80 0 0,1-9-40 0 0,-12 104 401 0 0,5-68-217 0 0,-1 0 43 0 0,1 2 31 0 0,5-26-102 0 0,-3-1 42 0 0,7-31-234 0 0,1-2-34 0 0,1-5-44 0 0,-1-1 1 0 0,0 0-1 0 0,1 1 1 0 0,-1-1-1 0 0,0 0 1 0 0,0 1 0 0 0,-1 0-27 0 0,-1 7 87 0 0,3-10-81 0 0,0 0-1 0 0,-1 0 1 0 0,1 0 0 0 0,0 0 0 0 0,0 0 0 0 0,-1 0 0 0 0,1-1 0 0 0,0 1 0 0 0,-1 0 0 0 0,1 0 0 0 0,-1 0 0 0 0,1 0 0 0 0,-1 0 0 0 0,0-1 0 0 0,1 1 0 0 0,-1 0 0 0 0,0 0 0 0 0,1-1 0 0 0,-1 1 0 0 0,0-1 0 0 0,0 1-6 0 0,-1-2 49 0 0,1-2-64 0 0,1 0-38 0 0,0 0-47 0 0,-1-1-56 0 0,1 1-64 0 0,0 1-74 0 0,0 2 236 0 0,0-4-96 0 0,1-1-45 0 0,-1 1-40 0 0,1-1-33 0 0,-1-4-295 0 0,1-5-378 0 0,-1 2 164 0 0</inkml:trace>
  <inkml:trace contextRef="#ctx0" brushRef="#br0" timeOffset="396.36">93 32 4536 0 0,'0'0'133'0'0,"0"-1"-5"0"0,3-14 1936 0 0,2 8-788 0 0,0 3-310 0 0,2 2-112 0 0,-3 0-388 0 0,0 2-60 0 0,0-1-64 0 0,0 2-71 0 0,0-1-76 0 0,0 0-83 0 0,-1 1-88 0 0,-1 0-93 0 0,8 4 375 0 0,0 1-37 0 0,8 7 171 0 0,-1 2-107 0 0,-1 2-80 0 0,-7-5-102 0 0,-1 0-1 0 0,0 0 0 0 0,0 0 0 0 0,-1 1 0 0 0,1 3-150 0 0,-1-1 148 0 0,1-1 1 0 0,1-1 0 0 0,1 1-149 0 0,9 15 202 0 0,40 60 484 0 0,-15-24-204 0 0,-27-41-299 0 0,-10-14-68 0 0,0 1 0 0 0,0-1 0 0 0,1 5-115 0 0,21 39 345 0 0,3-1 57 0 0,-7-12-46 0 0,10 13 196 0 0,-34-53-620 0 0,0 1 37 0 0,2 1 62 0 0,-1 0 93 0 0,2 4 260 0 0,-3-5-303 0 0,-1-1-67 0 0,-1-1-34 0 0,0 1-44 0 0,0-1-49 0 0,0 1-55 0 0,-2-2-64 0 0,1 1-69 0 0,-1-1-77 0 0,2 1-87 0 0,0 0-99 0 0,0 0-140 0 0,0 0-81 0 0,0-1-63 0 0,0 1-44 0 0,-2-2-1300 0 0,-1-2-1240 0 0</inkml:trace>
  <inkml:trace contextRef="#ctx0" brushRef="#br0" timeOffset="667.94">139 431 7976 0 0,'0'0'174'0'0,"0"0"29"0"0,0 0 14 0 0,2 1-46 0 0,4-3-112 0 0,1 0-35 0 0,0-1 46 0 0,0 0 38 0 0,0 1 34 0 0,6-3 185 0 0,24-8 774 0 0,-21 9-689 0 0,-1 1-148 0 0,-7 1-183 0 0,-1 2-42 0 0,9-3 134 0 0,-12 3-175 0 0,0-1-48 0 0,-1 0-46 0 0,0 0-60 0 0,0 1-70 0 0,1-1-80 0 0,-1 1-92 0 0,0-1-102 0 0,1 1-112 0 0,-1-1-123 0 0,4 1-675 0 0,4 0-808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59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73 9072 0 0,'-1'0'61'0'0,"1"-1"35"0"0,-9-1 505 0 0,6 0-473 0 0,1 1-78 0 0,-3 0-10 0 0,-1 1 70 0 0,-2 3 157 0 0,0 1 79 0 0,-7 10 387 0 0,10-10-529 0 0,1 1-43 0 0,1-2-82 0 0,0-1-34 0 0,-12 16 271 0 0,-15 29 339 0 0,15-22-275 0 0,10-16-226 0 0,1-1 1 0 0,0 2-1 0 0,0-1 1 0 0,1 0-1 0 0,0 1 1 0 0,-1 9-155 0 0,-1 14 347 0 0,4-16-223 0 0,6 1 56 0 0,-5-16-155 0 0,1-1 0 0 0,-1 1 0 0 0,1-1 0 0 0,0 1 0 0 0,0-1 0 0 0,0 0 0 0 0,0 1 0 0 0,0-1 0 0 0,1 1-25 0 0,-2-1 16 0 0,1-1 1 0 0,0 1-1 0 0,0-1 0 0 0,-1 1 0 0 0,1-1 1 0 0,0 1-1 0 0,0-1 0 0 0,0 0 1 0 0,0 1-1 0 0,0-1 0 0 0,0 0 0 0 0,0 1 1 0 0,-1-1-1 0 0,1 0 0 0 0,0 0 1 0 0,1 0-17 0 0,3 0 62 0 0,-1-1 1 0 0,1 1 0 0 0,-1-1-1 0 0,0 0 1 0 0,4-1-63 0 0,23-11 249 0 0,-2-5-81 0 0,-5-3-98 0 0,-7 6-7 0 0,-13 12-54 0 0,0-1 0 0 0,1 0 0 0 0,-1 0 0 0 0,0 0 0 0 0,-1 0 0 0 0,1-1 0 0 0,-1 0 0 0 0,0 1 0 0 0,2-6-9 0 0,0-2 33 0 0,0-1 1 0 0,-2 0 0 0 0,1 1 0 0 0,-1-6-34 0 0,-1 3-15 0 0,-2-1-43 0 0,5-2 44 0 0,-3 13 3 0 0,-2 4 7 0 0,0 1-1 0 0,0 0 1 0 0,0 0 0 0 0,0 0 0 0 0,0 0 0 0 0,0 0-1 0 0,0 0 1 0 0,0 0 0 0 0,0 0 0 0 0,0-1 0 0 0,0 1-1 0 0,0 0 1 0 0,0 0 0 0 0,0 0 0 0 0,0 0 0 0 0,1 0 0 0 0,-1 0-1 0 0,0 0 1 0 0,0 0 0 0 0,0 0 0 0 0,0 0 0 0 0,0 0-1 0 0,0 0 1 0 0,0 0 0 0 0,1 0 0 0 0,-1 0 0 0 0,0 0-1 0 0,0 0 1 0 0,0 0 0 0 0,0 0 0 0 0,0 0 0 0 0,0 0-1 0 0,0 0 1 0 0,1 0 0 0 0,-1 0 0 0 0,0 0 0 0 0,0 0-1 0 0,0 0 1 0 0,0 0 0 0 0,0 0 0 0 0,0 0 0 0 0,0 0-1 0 0,0 0 1 0 0,1 0 4 0 0,6 5-171 0 0,-1 2 62 0 0,-3-5 93 0 0,-2 0 33 0 0,-1-2-1 0 0,12 22-89 0 0,-2 19 20 0 0,-3-12 2 0 0,6 15 30 0 0,2 18 21 0 0,-6-15 19 0 0,-1 5 85 0 0,-6-26-4 0 0,0-1 40 0 0,-1 6 175 0 0,-2 1 1 0 0,-1-1-1 0 0,-2-1 0 0 0,-4 18-315 0 0,-2-13 331 0 0,6-25-212 0 0,-1-1 0 0 0,0 0 1 0 0,0 0-1 0 0,0-1 1 0 0,-1 1-1 0 0,-1-1 1 0 0,-4 5-120 0 0,3-6 114 0 0,1 0 1 0 0,-1 0 0 0 0,0-1-1 0 0,-3 2-114 0 0,-23 10 256 0 0,-1-8-89 0 0,26-8-239 0 0,0-2 32 0 0,-8 0 40 0 0,1-3 74 0 0,12 1-33 0 0,-1 1 1 0 0,0-1-1 0 0,1 0 1 0 0,-1 0-1 0 0,1 0 1 0 0,-2-2-42 0 0,-3-2 46 0 0,1-2-37 0 0,-1-1-65 0 0,1-2-94 0 0,2 2-61 0 0,1-1-93 0 0,1 0-105 0 0,1-1-118 0 0,2 6 215 0 0,0-1-34 0 0,0 1-36 0 0,0-1-38 0 0,1 0-39 0 0,0 1-40 0 0,0-1-42 0 0,1 0-44 0 0,-1 4 184 0 0,0 1-44 0 0,0-1-40 0 0,1 0-35 0 0,-1-1-142 0 0,1 1-36 0 0,0-5-1515 0 0</inkml:trace>
  <inkml:trace contextRef="#ctx0" brushRef="#br0" timeOffset="278.14">585 93 11000 0 0,'0'0'248'0'0,"0"0"34"0"0,0 0 21 0 0,0 0-34 0 0,0 0-202 0 0,1 1-39 0 0,9 4-18 0 0,-1 0-6 0 0,-4 0 33 0 0,-1 1 75 0 0,30 39 851 0 0,-21-24-586 0 0,-2-3 44 0 0,0-1 1 0 0,1 0 0 0 0,1-1-1 0 0,4 2-421 0 0,1 2 394 0 0,1-1-42 0 0,1 0-58 0 0,-1 0-73 0 0,-14-14-174 0 0,23 16 202 0 0,-9-10-33 0 0,-9-5-67 0 0,1 0 38 0 0,-8-4-238 0 0,0-1 80 0 0,13 4 285 0 0,-8-4-248 0 0,-4-1-93 0 0,1 0-69 0 0,-1-1-86 0 0,0 0-101 0 0,0 0-117 0 0,-2 0 151 0 0,0 0-35 0 0,-1-1-38 0 0,1 1-39 0 0,-1-1-41 0 0,0 0-44 0 0,3-4-853 0 0,0-1-11 0 0</inkml:trace>
  <inkml:trace contextRef="#ctx0" brushRef="#br0" timeOffset="567.66">1003 0 9152 0 0,'0'0'208'0'0,"0"0"33"0"0,0 0 14 0 0,0 0 43 0 0,0 1-78 0 0,0 0 40 0 0,5 16 581 0 0,-1 0-109 0 0,-1 1-99 0 0,0-1-88 0 0,-1 1-77 0 0,0 1-67 0 0,0-1-57 0 0,-1 1-45 0 0,0 12 130 0 0,-2 41 470 0 0,0-50-578 0 0,0 0 52 0 0,-2 23 225 0 0,-3 1-71 0 0,-2 8 37 0 0,-7 26 198 0 0,-1 13 106 0 0,7-31-228 0 0,2-18-217 0 0,-6 20 71 0 0,9-42-326 0 0,1-11-94 0 0,-2 3-23 0 0,0-1-8 0 0,3-3 17 0 0,2-7-54 0 0,-2 1 5 0 0,-3 4-61 0 0,5-7-57 0 0,0-1-51 0 0,0 0-234 0 0,0 0 200 0 0,0 0 86 0 0,0 0-37 0 0,0 0-11 0 0,0 0-36 0 0,0 0-43 0 0,0 0-47 0 0,0 0-50 0 0,0 0-50 0 0,0 0-43 0 0,0 0-40 0 0,0 0-297 0 0,0 0-67 0 0,0 0-52 0 0,0 0-37 0 0,0 0-344 0 0,0 0-34 0 0,0 0-2705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56.7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242 389 5384 0 0,'0'0'116'0'0,"0"0"17"0"0,0 0 12 0 0,0 0 45 0 0,0 0-84 0 0,0-1-58 0 0,1-1-1 0 0,0 1 45 0 0,-1 0 4 0 0,0 1 47 0 0,-1-1 55 0 0,1 1 66 0 0,-2-3-69 0 0,1 0 81 0 0,0-1 134 0 0,1-3 298 0 0,-1 0 18 0 0,0 2-294 0 0,0 1-133 0 0,-1 0-77 0 0,-1-1 103 0 0,-1 1-36 0 0,-5-4 199 0 0,-1 0-101 0 0,-2 3-77 0 0,11 4-265 0 0,-1 0 0 0 0,0 0 0 0 0,0 0 0 0 0,0 1-1 0 0,0-1 1 0 0,0 1 0 0 0,0 0 0 0 0,0-1 0 0 0,0 1 0 0 0,1 0-1 0 0,-1 0 1 0 0,0 0 0 0 0,0 0 0 0 0,0 1 0 0 0,0-1 0 0 0,0 0-1 0 0,0 1 1 0 0,0-1 0 0 0,0 1 0 0 0,0 0 0 0 0,1 0 0 0 0,-3 1-45 0 0,-4 3 149 0 0,-1-1-46 0 0,-13 9 69 0 0,12-6-117 0 0,0-1-38 0 0,6-5-16 0 0,1 1 1 0 0,0 0-1 0 0,-1 0 1 0 0,1 0-1 0 0,0 0 1 0 0,1 0-1 0 0,-2 1-1 0 0,-14 15 50 0 0,-11 12-45 0 0,27-28-5 0 0,0 1 0 0 0,0 0-1 0 0,0 0 1 0 0,0 0 0 0 0,0 0 0 0 0,1 0 0 0 0,0 0 0 0 0,-1 1 0 0 0,1-1 0 0 0,0 1 0 0 0,1-2-3 0 0,0 1 0 0 0,0 0 0 0 0,0 0 0 0 0,0 0 0 0 0,0 0 0 0 0,1 0 1 0 0,-1-1-1 0 0,1 1 0 0 0,0 0 0 0 0,0 0 0 0 0,0-1 0 0 0,0 1 0 0 0,0-1 1 0 0,0 1-1 0 0,1-1 0 0 0,-1 1 0 0 0,1-1 0 0 0,0 0 0 0 0,0 1 0 0 0,0-1 1 0 0,0 0-1 0 0,0 0 0 0 0,1 0 3 0 0,6 8-6 0 0,1 0 6 0 0,1 0 0 0 0,0 0 0 0 0,1-1 0 0 0,0-1 0 0 0,1 0 0 0 0,9 4 0 0 0,10 8 0 0 0,-13-8 37 0 0,1-1 59 0 0,47 26 371 0 0,-38-23-329 0 0,-24-12-42 0 0,0 1-1 0 0,1 0 1 0 0,-2 1 0 0 0,6 3-96 0 0,0 2 233 0 0,-8-7-186 0 0,0-1 261 0 0,-2-1 39 0 0,0 0 5 0 0,0 2-162 0 0,1 0-34 0 0,0 3 73 0 0,1-1-94 0 0,0 8 114 0 0,-8 2 132 0 0,-3-4-66 0 0,-3-2-64 0 0,-3-3-60 0 0,-1-2-55 0 0,-1-2-54 0 0,1-1-50 0 0,1 0-46 0 0,4 0-32 0 0,-3 0 10 0 0,1 0 39 0 0,-2-1 53 0 0,0 0 0 0 0,0-1-1 0 0,-3-1-55 0 0,-3-2-47 0 0,11 1-29 0 0,0-1-47 0 0,0 0-52 0 0,1-1-60 0 0,0-1-69 0 0,0-1-75 0 0,7 5 129 0 0,-2 0-58 0 0,0-1 3 0 0,1 1 71 0 0,1 1-1 0 0,0 0-50 0 0,0 0-2 0 0,0 0-53 0 0,0 0-60 0 0,1 0-70 0 0,0 0 87 0 0,0 1-42 0 0,0 0-39 0 0,-1-1-34 0 0,1 1-137 0 0,0-1-33 0 0,-3-3-1451 0 0</inkml:trace>
  <inkml:trace contextRef="#ctx0" brushRef="#br0" timeOffset="324.69">597 145 6296 0 0,'0'0'184'0'0,"0"0"-230"0"0,0 1 57 0 0,0-1 48 0 0,-1 1 41 0 0,0 1 179 0 0,-2 4 508 0 0,2-4-598 0 0,1 0-64 0 0,-2 2 72 0 0,0-1 7 0 0,1 1 0 0 0,0-1-1 0 0,0 0 1 0 0,0 0 0 0 0,0 1 0 0 0,0 0-204 0 0,1 5 342 0 0,2 1-79 0 0,11 42 981 0 0,-5-17-447 0 0,-2-6-176 0 0,1 0-55 0 0,-1 0-74 0 0,1 0-84 0 0,0 7 456 0 0,-1 9-864 0 0,-1-7 367 0 0,1-2-79 0 0,0-10-31 0 0,0 0-49 0 0,7 28 174 0 0,-6-18-77 0 0,-3-6 35 0 0,-3-15-128 0 0,-1 1 35 0 0,-1-12-170 0 0,4 13 77 0 0,-2-15-235 0 0,-1-2 29 0 0,-1 0 3 0 0,0 0 40 0 0,-1 4 94 0 0,0-1-60 0 0,1-1-76 0 0,0-1-54 0 0,-1 0-75 0 0,1-1-38 0 0,0 1-71 0 0,-1-2-80 0 0,1 0-90 0 0,0 1 71 0 0,0 0-61 0 0,1-1-54 0 0,-1 1-46 0 0,1-1-162 0 0,-1 0-46 0 0,0 0-196 0 0,-1 0-527 0 0</inkml:trace>
  <inkml:trace contextRef="#ctx0" brushRef="#br0" timeOffset="595.15">388 357 9328 0 0,'0'0'208'0'0,"0"0"33"0"0,0 0-26 0 0,0 0-92 0 0,1 0-69 0 0,2-1-19 0 0,-1 0 13 0 0,2 1-38 0 0,-1-1 0 0 0,0 0 0 0 0,0 0-1 0 0,0 0 1 0 0,0 0 0 0 0,2-2-10 0 0,1 0 68 0 0,-1-1 81 0 0,-1 2-31 0 0,0 0 36 0 0,9-4 296 0 0,-1 0-37 0 0,1-1-38 0 0,0 0-36 0 0,2-2 26 0 0,1 1-57 0 0,0 0-57 0 0,0 1-56 0 0,4-1 59 0 0,-2 0-92 0 0,-3 1-30 0 0,-1 1 0 0 0,9-3-132 0 0,-11 6-35 0 0,-1 0 45 0 0,26-7 144 0 0,-22 7-128 0 0,-5 1-48 0 0,-1 0-40 0 0,-1 1-26 0 0,0 0-38 0 0,0 1-45 0 0,0-1-49 0 0,0 1-55 0 0,0 0-59 0 0,0 0-66 0 0,1 1-69 0 0,10-1-639 0 0</inkml:trace>
  <inkml:trace contextRef="#ctx0" brushRef="#br0" timeOffset="946.8">976 332 6120 0 0,'0'0'176'0'0,"-1"1"57"0"0,1-1-86 0 0,0 1-51 0 0,1 4 53 0 0,-1-3-53 0 0,3 9 623 0 0,-1-1-65 0 0,1 1-59 0 0,-1 0-55 0 0,1 5 182 0 0,0 0-91 0 0,0 1-73 0 0,0-1-54 0 0,6 36 940 0 0,-2-10-580 0 0,1 9 205 0 0,2-18-444 0 0,-3-11-145 0 0,0 13 121 0 0,-3-12-169 0 0,-3-19-325 0 0,2 10 232 0 0,-6-2 55 0 0,3-11-188 0 0,0-1-12 0 0,0 0-2 0 0,0 0 0 0 0,0 0 0 0 0,0 0-1 0 0,-6-1 71 0 0,2-1-66 0 0,1-1-56 0 0,0-2-43 0 0,-1-3-11 0 0,1-5-26 0 0,1 4 14 0 0,0 3-57 0 0,0 0 1 0 0,1 0-1 0 0,0 0 1 0 0,1-1-1 0 0,0 1 1 0 0,0-6-18 0 0,0 2 12 0 0,2-1 0 0 0,-1 1 0 0 0,4-10-12 0 0,2-3 1 0 0,1 0-1 0 0,1 1 0 0 0,5-6 0 0 0,-10 19-23 0 0,1 1 0 0 0,1-1 0 0 0,2-2 23 0 0,10-13-96 0 0,-3 6-25 0 0,-1-2-51 0 0,1 3-2 0 0,3 2-125 0 0,2 2-121 0 0,0 1-117 0 0,-1 0-104 0 0,-8 6 164 0 0,1 1-60 0 0,3 1-161 0 0,6-1-399 0 0,-5 2 284 0 0,2-2-267 0 0</inkml:trace>
  <inkml:trace contextRef="#ctx0" brushRef="#br0" timeOffset="1450.77">1667 440 6824 0 0,'0'0'149'0'0,"0"0"23"0"0,0 0-43 0 0,0 0-35 0 0,-3-1 13 0 0,-5-4-54 0 0,5 3-143 0 0,1 0 44 0 0,-1 0 41 0 0,0 0 39 0 0,1 0 36 0 0,-1 0 34 0 0,-1-3 197 0 0,0 1-20 0 0,0 1 47 0 0,1-1 40 0 0,-1 1 33 0 0,-3-2 381 0 0,5 5-591 0 0,0-1 0 0 0,1 0 0 0 0,-1 0 1 0 0,0 1-1 0 0,0-1 0 0 0,0 1 0 0 0,0 0 0 0 0,1-1 0 0 0,-1 1 1 0 0,-2 0-192 0 0,-3 0 298 0 0,0 2-43 0 0,1 1-41 0 0,0 0-37 0 0,-2 3 29 0 0,1 2-61 0 0,1 2-47 0 0,0 0-35 0 0,2-1-5 0 0,0 0-1 0 0,1 1 1 0 0,-2 5-58 0 0,2-1 127 0 0,0-2 87 0 0,1 5-31 0 0,0 0 36 0 0,2-7-15 0 0,0 0 0 0 0,1 0 0 0 0,0 0 0 0 0,2 8-204 0 0,3 6 320 0 0,6 1-28 0 0,-11-24-274 0 0,0 1 0 0 0,-1-1 0 0 0,1 0 0 0 0,0 0 0 0 0,0 0 0 0 0,0 1 0 0 0,0-1 0 0 0,1 0 1 0 0,-1 0-1 0 0,1 0-18 0 0,-1-1 23 0 0,0 1 0 0 0,0 0 0 0 0,1-1 0 0 0,-1 1 0 0 0,0-1 0 0 0,1 0 0 0 0,-1 1 0 0 0,1-1 0 0 0,-1 0 0 0 0,0 0 1 0 0,1 0-1 0 0,-1 0 0 0 0,1 0 0 0 0,0 0-23 0 0,22-7 314 0 0,-9 0-148 0 0,-2 1-65 0 0,6-5 23 0 0,-1-4-38 0 0,14-20 9 0 0,-26 27-83 0 0,10-14 48 0 0,-4-1-69 0 0,-3-1-53 0 0,-1-1-41 0 0,-3 8-66 0 0,1 1 0 0 0,5-12 169 0 0,-7 23-76 0 0,-2 3-58 0 0,1 2 42 0 0,4 6 0 0 0,2 9 38 0 0,-1 5-19 0 0,0 12 52 0 0,-6-22 23 0 0,1 0 0 0 0,0-1 0 0 0,0 1 0 0 0,2 2-2 0 0,3 10 0 0 0,2 3 0 0 0,9 10 0 0 0,-13-28 0 0 0,-3-5-419 0 0,0 0 44 0 0,0 1-170 0 0,-2-2 73 0 0,1 0-787 0 0,-1-1 628 0 0,0 0 268 0 0,0 1-43 0 0,2 0-1553 0 0,1 1-1116 0 0</inkml:trace>
  <inkml:trace contextRef="#ctx0" brushRef="#br0" timeOffset="1800.82">2106 0 9312 0 0,'0'0'268'0'0,"0"0"4"0"0,0 0-148 0 0,0 0 0 0 0,1 1-51 0 0,5 4 43 0 0,-2-1 0 0 0,0 0 1 0 0,0 0-1 0 0,0 1 0 0 0,-1-1 1 0 0,0 1-1 0 0,0 0 0 0 0,0 0 1 0 0,0 0-1 0 0,-1 1 0 0 0,2 4-116 0 0,7 25 536 0 0,-3 0-97 0 0,-3-16-242 0 0,9 43 412 0 0,-1 0 91 0 0,0 1 90 0 0,0-1 92 0 0,-5-24-292 0 0,-1 1 34 0 0,7 32 515 0 0,-10-40-724 0 0,-3-21-295 0 0,2 6 122 0 0,0-2-28 0 0,-2-4-98 0 0,0-2-51 0 0,-1 0-37 0 0,0-5-3 0 0,1 11 86 0 0,2-6 52 0 0,-3-7-3 0 0,0-1 6 0 0,0 0-77 0 0,0 0-64 0 0,0 0-47 0 0,0 0-72 0 0,0 0-121 0 0,0 0-17 0 0,0 0 32 0 0,0 0 47 0 0,1 0 40 0 0,-1 0 34 0 0,0-1-6 0 0,0-1-5 0 0,0 1 17 0 0,0 0-54 0 0,-1 0-78 0 0,1 1-96 0 0,0-1-116 0 0,0 1 159 0 0,-1-1-37 0 0,-4-7-883 0 0</inkml:trace>
  <inkml:trace contextRef="#ctx0" brushRef="#br0" timeOffset="2081.34">2060 342 10080 0 0,'0'0'230'0'0,"0"0"30"0"0,0 0 18 0 0,0-1-120 0 0,2 1-83 0 0,3-1-2 0 0,1-2 65 0 0,-1 1 51 0 0,1 0 40 0 0,20-9 845 0 0,-12 7-637 0 0,0-2-85 0 0,1 0-70 0 0,-1-1-54 0 0,39-15 417 0 0,-51 22-629 0 0,38-13 183 0 0,1 0-56 0 0,0 1-56 0 0,-2 1-60 0 0,-13 5 19 0 0,-17 4-38 0 0,0-1-46 0 0,-3 2-27 0 0,1-1-40 0 0,-2 1-19 0 0,0 0-39 0 0,0 0-43 0 0,0-1-47 0 0,-1 2 3 0 0,1-1-39 0 0,-1 0-42 0 0,0 0-44 0 0,0 0-47 0 0,1 0-49 0 0,-1 1-52 0 0,0-1-55 0 0,11-1-1272 0 0,6-2-1057 0 0</inkml:trace>
  <inkml:trace contextRef="#ctx0" brushRef="#br0" timeOffset="2620.21">2777 519 7424 0 0,'0'0'166'0'0,"0"0"29"0"0,0 0 12 0 0,0 1-75 0 0,0-1-65 0 0,1 1-47 0 0,2 2-46 0 0,-1-2 41 0 0,13 8 501 0 0,0-5 111 0 0,2-3 227 0 0,9-6 525 0 0,-11-1-561 0 0,-6 1-301 0 0,7-4 259 0 0,-4 1-245 0 0,-6 4-315 0 0,-1 0-38 0 0,2-1-3 0 0,0 0-90 0 0,1-1 224 0 0,0 1 0 0 0,-1-1 0 0 0,3-4-309 0 0,0 0 275 0 0,-1-1-39 0 0,-2 2-80 0 0,0 0-44 0 0,-1-1-52 0 0,1 1-60 0 0,-1-1 77 0 0,-4 8-44 0 0,0-1 0 0 0,0 1 1 0 0,0-1-1 0 0,-1 0 1 0 0,1 0-1 0 0,-1 0 1 0 0,0 0-1 0 0,1-2-33 0 0,-2 5 8 0 0,0-1 0 0 0,0 0 0 0 0,0 0 0 0 0,0 0 0 0 0,0 0 0 0 0,0 0 0 0 0,0 0 0 0 0,0 0 0 0 0,0 0 0 0 0,-1 0 0 0 0,1 0 0 0 0,0 0 0 0 0,-1 0-8 0 0,0-1 4 0 0,0 1-1 0 0,0 0 1 0 0,0-1 0 0 0,0 1 0 0 0,0 0 0 0 0,0 0 0 0 0,0 0 0 0 0,0-1 0 0 0,0 1 0 0 0,-2 0-4 0 0,-1-2 10 0 0,0 0 1 0 0,0 1-1 0 0,0-1 0 0 0,0 1 1 0 0,-1 0-1 0 0,1 0 1 0 0,-4 0-11 0 0,5 1 0 0 0,1 1 0 0 0,-1-1 0 0 0,1 1 0 0 0,-1 0 0 0 0,1 0 0 0 0,0 0 0 0 0,-1 0 1 0 0,1 1-1 0 0,-1-1 0 0 0,1 1 0 0 0,0-1 0 0 0,-1 1 0 0 0,1 0 0 0 0,0 0 0 0 0,0 0 0 0 0,-1 1 0 0 0,-4 1-4 0 0,2 1 0 0 0,-1 0-1 0 0,0 0 1 0 0,1 0-1 0 0,0 1 1 0 0,-3 3 4 0 0,2-2-13 0 0,1 1 0 0 0,0 0-1 0 0,1 0 1 0 0,-1 0 0 0 0,1 0 0 0 0,1 0 0 0 0,-1 1-1 0 0,0 5 14 0 0,-6 12-12 0 0,7-17 12 0 0,0 0 0 0 0,0 0 0 0 0,1 1 0 0 0,0-1 0 0 0,0 3 0 0 0,0-1 0 0 0,1-8 0 0 0,1 0 0 0 0,0 1 0 0 0,-1-1 0 0 0,1 1 0 0 0,0-1 0 0 0,0 1 0 0 0,1-1 0 0 0,-1 1 0 0 0,0-1 0 0 0,1 1 0 0 0,-1-1 0 0 0,1 1 0 0 0,0-1 0 0 0,0 0 0 0 0,0 1 0 0 0,0-1 0 0 0,0 0 0 0 0,1 0 0 0 0,-1 0 0 0 0,1 0 0 0 0,1 2 0 0 0,6 8 0 0 0,3 2 0 0 0,-7-12 0 0 0,0-1 0 0 0,11 5-32 0 0,-9-3 44 0 0,0-1 0 0 0,1 0 0 0 0,-1-1-1 0 0,1 0-11 0 0,3 0-22 0 0,0-1-49 0 0,2 0-87 0 0,0-1-106 0 0,-6 1 85 0 0,0-1-36 0 0,0 0-38 0 0,0 0-42 0 0,0 0 64 0 0,-2 1 19 0 0,-2-1-31 0 0,1 1-82 0 0,-1-1 44 0 0,-1 1-55 0 0,0 0-28 0 0,1 0-48 0 0,-1-1-42 0 0,0 1-37 0 0,1 0-139 0 0,-1-1-37 0 0,6 0-1460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55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136 431 3968 0 0,'0'0'91'0'0,"0"0"11"0"0,0 0 9 0 0,1-1-18 0 0,4-4 254 0 0,-1 1 46 0 0,-2 0 121 0 0,-1-2 298 0 0,-2 1-17 0 0,-1 2-313 0 0,0 1-127 0 0,-1 0-57 0 0,2 1-133 0 0,0 0-37 0 0,0-1-42 0 0,0 1-46 0 0,-1-1 396 0 0,-1 1-115 0 0,0 2-93 0 0,0 0-70 0 0,-8 4 243 0 0,11-4-321 0 0,-7 3 242 0 0,1 0-54 0 0,1 0-48 0 0,0 0-41 0 0,-1 1-8 0 0,1 0-37 0 0,-11 14 157 0 0,7-6-144 0 0,4-7-78 0 0,1 0 1 0 0,-1 1 0 0 0,1-1-1 0 0,1 1 1 0 0,-3 4-70 0 0,-2 10 177 0 0,4-13-79 0 0,1 0-1 0 0,0 0 0 0 0,0 1 1 0 0,1-1-1 0 0,0 0 0 0 0,1 1 0 0 0,-1-1 1 0 0,1 4-98 0 0,1-5 74 0 0,0 23 254 0 0,0-12-194 0 0,1-17-114 0 0,-1 1 0 0 0,1-1 0 0 0,0 0 0 0 0,-1 0 1 0 0,1 0-1 0 0,0 0 0 0 0,0 0 0 0 0,0 0 0 0 0,0 0 1 0 0,0 0-1 0 0,0-1 0 0 0,0 1 0 0 0,0 0 0 0 0,0 0 1 0 0,0-1-21 0 0,4 4 75 0 0,-3-4-37 0 0,16 11 230 0 0,1-8-35 0 0,-16-3-191 0 0,1 0 0 0 0,-1 0 0 0 0,0-1-1 0 0,1 1 1 0 0,-1-1 0 0 0,1 0 0 0 0,-1 0-1 0 0,0 0 1 0 0,3-2-42 0 0,1 0 69 0 0,-1-1-1 0 0,1 0 1 0 0,-1-1 0 0 0,1 0-69 0 0,21-19 198 0 0,-19 17-143 0 0,-6 4-42 0 0,-1 0 0 0 0,1 0 0 0 0,-1 0 1 0 0,0 0-1 0 0,1-1 0 0 0,-1-1-13 0 0,12-23 34 0 0,-6 11-40 0 0,-4 8 47 0 0,0 0 0 0 0,-1 0 1 0 0,0 0-1 0 0,1-4-41 0 0,0-8 19 0 0,-4 2-18 0 0,-1 9-11 0 0,2-1-35 0 0,-1 10 36 0 0,1-7 4 0 0,-5 4-67 0 0,4 4-20 0 0,0 0 14 0 0,0 1 35 0 0,0 7 1 0 0,1 12 28 0 0,0-7 43 0 0,1 0 0 0 0,0-1 0 0 0,3 8-29 0 0,3 4 5 0 0,1-4-64 0 0,2-2-88 0 0,6 16 488 0 0,-13-26-295 0 0,-1-2-73 0 0,-2-4-33 0 0,-1-2-39 0 0,2 2-11 0 0,0-1 84 0 0,1 1-53 0 0,7 6-341 0 0,-7-6 268 0 0,-1-1 98 0 0,-1 0 39 0 0,1 0-327 0 0</inkml:trace>
  <inkml:trace contextRef="#ctx0" brushRef="#br0" timeOffset="324.17">364 0 9168 0 0,'0'0'266'0'0,"0"0"1"0"0,0 0-144 0 0,1 1 23 0 0,8 7 190 0 0,-1-1-1 0 0,-1 1 1 0 0,0 1-1 0 0,5 7-335 0 0,7 12 629 0 0,-3 2-36 0 0,-1 1-41 0 0,-2 1-46 0 0,0-1-52 0 0,-2 0-58 0 0,-10-28-357 0 0,8 23 346 0 0,4 15 240 0 0,1 4 85 0 0,-4-15-280 0 0,17 51 850 0 0,-10-24-377 0 0,-3-20-271 0 0,-5-8-363 0 0,-5-10-150 0 0,-3-2-102 0 0,-1-1-107 0 0,0-15-130 0 0,0-1-12 0 0,0 0-36 0 0,0 0-732 0 0,0 0-58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7:53.7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0 147 4208 0 0,'0'0'124'0'0,"0"0"-27"0"0,0 0 15 0 0,0 0 59 0 0,0 0 162 0 0,0 0 298 0 0,0 0 29 0 0,0 0-27 0 0,0 0-128 0 0,0 0-51 0 0,0 0-8 0 0,0 0-14 0 0,0 0-38 0 0,0 0-12 0 0,0 0-4 0 0,0 0-207 0 0,0 0-37 0 0,1 1 39 0 0,-1-1-88 0 0,4 3-23 0 0,-2-1 15 0 0,4 3 215 0 0,-1 0-36 0 0,5 6 158 0 0,1 4-52 0 0,-4-4-161 0 0,1 1-36 0 0,9 15 188 0 0,-8-13-154 0 0,-2 0 0 0 0,1 1-1 0 0,-2 0 1 0 0,0 0 0 0 0,-1 1 0 0 0,0 1-199 0 0,17 45 740 0 0,-15-44-547 0 0,0 0 41 0 0,-1-1 37 0 0,-2 0 33 0 0,-3-14-177 0 0,0 0 59 0 0,6 4 601 0 0,-4-4-486 0 0,0-1-95 0 0,-2-2-159 0 0,0 1-46 0 0,-1-1-36 0 0,0 0-34 0 0,2 2 301 0 0,-2-2 0 0 0,2 0-6 0 0,0 0-193 0 0,0 0 1 0 0,0-1-1 0 0,-1 1 1 0 0,1 0-1 0 0,0 0 1 0 0,-1-1-1 0 0,1 1 1 0 0,0-1-1 0 0,-1 0 1 0 0,1 0-1 0 0,0 1 1 0 0,-1-1-1 0 0,0 0 1 0 0,1 0-1 0 0,-1 0 1 0 0,1 0-1 0 0,-1-1 1 0 0,0 1-1 0 0,1-1-33 0 0,-1 0 51 0 0,1 0 0 0 0,0 0 0 0 0,-1-1 0 0 0,0 1 0 0 0,1 0 0 0 0,-1-1-1 0 0,0 0-50 0 0,3-14 174 0 0,-3 14-126 0 0,-1 0-1 0 0,0-1 0 0 0,0 1 0 0 0,0 0 0 0 0,-1 0 1 0 0,1-1-1 0 0,-2-1-47 0 0,2 2 42 0 0,-1 0 1 0 0,1 0-1 0 0,-1-1 0 0 0,1 1 1 0 0,0 0-1 0 0,0 0 1 0 0,0-1-1 0 0,1 1 0 0 0,-1 0-42 0 0,2-8 122 0 0,0 1-69 0 0,0-1-56 0 0,0 1-40 0 0,6-34-275 0 0,-6 35 287 0 0,1 0 35 0 0,4-21-4 0 0,-6 22 0 0 0,1 1 0 0 0,0-1 0 0 0,0 1 0 0 0,2-3 0 0 0,-1 2-35 0 0,-1-12 19 0 0,-3 9-67 0 0,0 3-51 0 0,1 0-90 0 0,1 1-115 0 0,-1 3 120 0 0,1 1-37 0 0,-1 2 205 0 0,1 1-57 0 0,-1-1-54 0 0,0 0-52 0 0,1 1-47 0 0,-1-1-45 0 0,1 1-42 0 0,-1 0-38 0 0,1-1-387 0 0,-1 0-94 0 0,1 1-74 0 0,-1-1-57 0 0,-1 0-1157 0 0,-1-1-1216 0 0</inkml:trace>
  <inkml:trace contextRef="#ctx0" brushRef="#br0" timeOffset="255.75">610 141 6384 0 0,'3'7'62'0'0,"-1"9"213"0"0,-2-11-222 0 0,-2 2-43 0 0,1 11-32 0 0,1-11 45 0 0,1 0 38 0 0,0-1 31 0 0,1-1 45 0 0,-1 1 53 0 0,0 0 63 0 0,1-2-7 0 0,-1 0 47 0 0,1 3 125 0 0,0 0 0 0 0,1 0 0 0 0,0 0 0 0 0,1 0-418 0 0,4 10 704 0 0,-2-1-89 0 0,-4-8-225 0 0,3 2 46 0 0,0 0 2 0 0,-4-2-86 0 0,1 1 154 0 0,1-2-114 0 0,0 0-87 0 0,1-1-62 0 0,-1-1-97 0 0,-2 1 170 0 0,-1 0-75 0 0,-3 1-71 0 0,0-1-67 0 0,-1 2-59 0 0,3-2-86 0 0,1-4 19 0 0,0-1-23 0 0,0 0-27 0 0,0 0-41 0 0,0 0-21 0 0,0 0-41 0 0,0 0-47 0 0,0 0-54 0 0,0 0-57 0 0,0-1-54 0 0,0 1-47 0 0,0 0-41 0 0,0 0-142 0 0,0-1-41 0 0,0 1-171 0 0,0 1-459 0 0</inkml:trace>
  <inkml:trace contextRef="#ctx0" brushRef="#br0" timeOffset="515.54">556 46 8832 0 0,'-1'-1'58'0'0,"-1"1"-35"0"0,-3-2-9 0 0,2 1 56 0 0,1-1 87 0 0,1 1-31 0 0,0 0 39 0 0,0-2-139 0 0,0 0 33 0 0,1-3 139 0 0,1 2 68 0 0,5-4 429 0 0,-4 6-516 0 0,0 1-38 0 0,1-1-42 0 0,-1 1-96 0 0,-1 1-34 0 0,11-6 177 0 0,-9 5-117 0 0,0 1-61 0 0,0 0-103 0 0,-1 1-104 0 0,-1-1 69 0 0,0-1-37 0 0,0 1-41 0 0,0 0-40 0 0,1 0-392 0 0,1 0-275 0 0,1 0-634 0 0</inkml:trace>
  <inkml:trace contextRef="#ctx0" brushRef="#br0" timeOffset="956.88">1102 195 6016 0 0,'0'0'133'0'0,"0"0"23"0"0,-1-1 48 0 0,0-2-111 0 0,-4-7-55 0 0,3 5-10 0 0,1-2-75 0 0,0 2 68 0 0,0 2 37 0 0,0 0 44 0 0,-1-1 123 0 0,1 2-68 0 0,-1-1 35 0 0,0 0 256 0 0,0 0-38 0 0,-3-2 309 0 0,1 0-122 0 0,-1 0-105 0 0,-2 0-16 0 0,0 1-96 0 0,-2 1-10 0 0,-8 1 119 0 0,5 3-146 0 0,-1 0-61 0 0,0 1-54 0 0,-1 0-50 0 0,1 1-44 0 0,0 1-40 0 0,-11 6-4 0 0,22-8-84 0 0,0-1-1 0 0,0 1 0 0 0,0 0 0 0 0,0 0 1 0 0,0 0-1 0 0,0 0 0 0 0,1 0 0 0 0,-1 0 1 0 0,0 2-6 0 0,-4 4 6 0 0,6-7-9 0 0,-1 0 1 0 0,0 0 0 0 0,1 0-1 0 0,-1 0 1 0 0,1 0-1 0 0,-1 0 1 0 0,1 1 0 0 0,0-1-1 0 0,-1 0 1 0 0,1 0 0 0 0,0 0-1 0 0,0 1 1 0 0,0-1 0 0 0,0 0-1 0 0,0 0 1 0 0,0 1 0 0 0,0-1-1 0 0,0 0 1 0 0,1 0 0 0 0,-1 1-1 0 0,0-1 1 0 0,1 0-1 0 0,-1 0 1 0 0,1 0 0 0 0,-1 0-1 0 0,1 0 1 0 0,0 0 0 0 0,-1 0-1 0 0,1 1 3 0 0,1 0-3 0 0,3 8-1 0 0,0-1 1 0 0,1 1-1 0 0,1-1 1 0 0,-1-1 0 0 0,1 1-1 0 0,1-1 1 0 0,5 5 3 0 0,14 10-35 0 0,21 14 35 0 0,-16-13-5 0 0,-6-4 34 0 0,-7-4 110 0 0,16 9-139 0 0,-33-24 80 0 0,-1 2 8 0 0,0-1-33 0 0,4 3 16 0 0,-3-4-19 0 0,-1 1 147 0 0,-1-2 8 0 0,-1 10 86 0 0,2-1-84 0 0,-1-8-175 0 0,0 1 1 0 0,0-1-1 0 0,0 1 1 0 0,0 0-1 0 0,0-1 1 0 0,0 1 0 0 0,0-1-1 0 0,-1 1 1 0 0,1 0-1 0 0,0-1 1 0 0,-1 1-1 0 0,0 0-34 0 0,-6 5 245 0 0,-11 3 128 0 0,-1-5-99 0 0,0-3-104 0 0,0-4-112 0 0,1-3-118 0 0,0-3-124 0 0,10 3 43 0 0,0 0-34 0 0,0-1-34 0 0,0-1-36 0 0,4 4 181 0 0,1 0-41 0 0,-3-2-123 0 0,1 1-68 0 0,0-2-121 0 0,-3-5-275 0 0,0 1-96 0 0,-3-3-4 0 0</inkml:trace>
  <inkml:trace contextRef="#ctx0" brushRef="#br0" timeOffset="1324.45">1363 134 7688 0 0,'0'0'166'0'0,"0"0"29"0"0,1 1 14 0 0,8 7-78 0 0,0-1-63 0 0,-1 3-45 0 0,-6-7-3 0 0,0 0 39 0 0,3 4 156 0 0,-2-1 48 0 0,1-1 55 0 0,7 14 870 0 0,-6-11-727 0 0,-3-4-262 0 0,0 0-34 0 0,0 1-41 0 0,0-1-48 0 0,6 12 459 0 0,1 0-108 0 0,1 2-22 0 0,2 9 132 0 0,-4-6-153 0 0,0 0-42 0 0,3 4 27 0 0,8 13 131 0 0,-12-26-226 0 0,1 0 1 0 0,0 0-1 0 0,8 9-274 0 0,-10-14 215 0 0,1-1 0 0 0,-1 0 1 0 0,8 5-216 0 0,-4-4 277 0 0,0-3 40 0 0,-8-4-231 0 0,0 1 1 0 0,1-1 0 0 0,-1 1 0 0 0,0-1 0 0 0,0 0 0 0 0,1 0 0 0 0,-1 0 0 0 0,0 0 0 0 0,0 0 0 0 0,0-1 0 0 0,1 1 0 0 0,0-1-87 0 0,11-6 491 0 0,-2-3-81 0 0,-5 1-205 0 0,-1-1-69 0 0,-2 2 41 0 0,0-1-43 0 0,3-9 29 0 0,-2 1-108 0 0,-4 10-61 0 0,1 0-1 0 0,-1 1 1 0 0,-1-1-1 0 0,1 0 0 0 0,-1 0 1 0 0,0-2 6 0 0,-4-12 33 0 0,-2-1 2 0 0,-1 1 1 0 0,-1-1-36 0 0,-3-5-27 0 0,3 9-52 0 0,1-1-68 0 0,0 0-85 0 0,1-1-103 0 0,4 15 87 0 0,1 2 128 0 0,-1-1 33 0 0,-1-5-84 0 0,1 4-12 0 0,1 0-68 0 0,1 2 81 0 0,-1 1-38 0 0,1-2-231 0 0,0 2 169 0 0,0-1-36 0 0,0 1-40 0 0,1 0-41 0 0,-1 0-46 0 0,1-1-47 0 0,2-3-874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09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1 502 8176 0 0,'0'0'182'0'0,"2"-1"29"0"0,7-1 14 0 0,1 1-91 0 0,-1 0-68 0 0,19 0 4 0 0,-16 1-4 0 0,0 0 76 0 0,-6 0-31 0 0,-1 0 34 0 0,1 0 38 0 0,0-1 43 0 0,0 1 47 0 0,-1 0 53 0 0,5-2 65 0 0,0-2-49 0 0,1-1 18 0 0,4-4 122 0 0,1-1 0 0 0,-6 5-129 0 0,-1 1-102 0 0,-1-1-45 0 0,5-7 100 0 0,-4-3-103 0 0,-8 13-175 0 0,0-1-1 0 0,0 1 1 0 0,0-1 0 0 0,0 0-1 0 0,0 1 1 0 0,-1-1 0 0 0,0 0 0 0 0,1 0-1 0 0,-1 1 1 0 0,0-1 0 0 0,0 0-1 0 0,0 0 1 0 0,-1-1-28 0 0,-2-8 148 0 0,-4 0 48 0 0,-2 0-48 0 0,-1 3-42 0 0,7 7-89 0 0,1 1-1 0 0,-1-1 1 0 0,1 1-1 0 0,-1 0 1 0 0,1 0-1 0 0,-1 0 1 0 0,0 0-1 0 0,0 0 1 0 0,1 0-1 0 0,-1 1 1 0 0,0-1-1 0 0,0 1 1 0 0,0 0-1 0 0,-2 0-16 0 0,-17 3 139 0 0,1 7-80 0 0,1 6-49 0 0,-16 21-17 0 0,35-36 9 0 0,-11 16 14 0 0,2 1 43 0 0,7-10-8 0 0,0 0 1 0 0,1 0-1 0 0,0-1 0 0 0,0 4-51 0 0,0 1 100 0 0,1 1-1 0 0,0-1 0 0 0,1 1 1 0 0,1-1-1 0 0,1 11-99 0 0,-1-17 47 0 0,0 1-1 0 0,1 0 1 0 0,0 0 0 0 0,0-1 0 0 0,0 1-1 0 0,1-1 1 0 0,0 0 0 0 0,0 0 0 0 0,1 0 0 0 0,0 0-1 0 0,0-1 1 0 0,3 4-47 0 0,-2-3 66 0 0,1 0 1 0 0,0 0-1 0 0,0-1 1 0 0,1 0-1 0 0,4 2-66 0 0,22 11 193 0 0,11-2-6 0 0,4-7-84 0 0,-2-7-107 0 0,-23-2-47 0 0,-1-3-36 0 0,-16 2-150 0 0,0 0 97 0 0,0 0 67 0 0,8-3-25 0 0,-5 1-38 0 0,-4 1-18 0 0,-1 0-78 0 0,0 1-33 0 0,1-1-77 0 0,-2 0-88 0 0,1 0-98 0 0,0 1-110 0 0,0-1-120 0 0,-2 1 331 0 0,0 0-35 0 0,0 0-34 0 0,-1 0-38 0 0,6-3-1379 0 0,1-2-1075 0 0</inkml:trace>
  <inkml:trace contextRef="#ctx0" brushRef="#br0" timeOffset="413.95">461 299 11376 0 0,'1'1'256'0'0,"3"4"31"0"0,1 1-68 0 0,-2 0-59 0 0,1 0-49 0 0,2 7-3 0 0,5 20-21 0 0,-9-24-29 0 0,1 0 45 0 0,1 0 63 0 0,-1-1 77 0 0,2 5 327 0 0,2 4 102 0 0,1 0-90 0 0,1 7 131 0 0,-5-11-198 0 0,0-1 0 0 0,-1 1-1 0 0,1 6-514 0 0,-4-16-2 0 0,1-1 85 0 0,0 1 102 0 0,0 2 196 0 0,1-1 28 0 0,-2-2-178 0 0,1 0-92 0 0,-1-1-70 0 0,0 1 90 0 0,0-2-21 0 0,0 0-24 0 0,0 0-49 0 0,-5-2 19 0 0,-4-9 63 0 0,3-6-58 0 0,-2-20-31 0 0,7 31-59 0 0,-3-29 60 0 0,3 25-59 0 0,1 0 0 0 0,0 1 1 0 0,1-1-1 0 0,0 1 0 0 0,1-1 0 0 0,0 1 0 0 0,1-4 0 0 0,-2 10 4 0 0,6-20 0 0 0,0 1-35 0 0,11-19-125 0 0,-15 35 105 0 0,1 1-1 0 0,-1-1 1 0 0,1 1 0 0 0,0 0-1 0 0,5-3 52 0 0,-5 4-55 0 0,1 0 0 0 0,0 0-1 0 0,0 1 1 0 0,0-1 0 0 0,0 1-1 0 0,6-2 56 0 0,8-2-117 0 0,0 3 46 0 0,-16 4 64 0 0,1 0 0 0 0,0 0 0 0 0,0 0 0 0 0,-1 1-1 0 0,1-1 1 0 0,0 1 0 0 0,-1 0 0 0 0,1 0 0 0 0,-1 0 0 0 0,1 0 0 0 0,-1 1 0 0 0,1 0 0 0 0,-1-1-1 0 0,2 3 8 0 0,12 8-27 0 0,-1 2 48 0 0,12 20 121 0 0,-11-8 264 0 0,11 24-406 0 0,-16-29 74 0 0,-1 4 30 0 0,-2 1-43 0 0,6 12-38 0 0,-8-21 27 0 0,0 0 0 0 0,2 10-50 0 0,3 26 16 0 0,-12-53-180 0 0,0 0 107 0 0,0 1 87 0 0,1 1 273 0 0,-1 0-226 0 0,0-1-112 0 0,0-1-34 0 0,0 1-43 0 0,0-1-28 0 0,0 1-42 0 0,0-1-47 0 0,0 0-51 0 0,0 0-55 0 0,0 1-58 0 0,0-1-64 0 0,0 0-66 0 0,0 0 102 0 0,0 0-62 0 0,0 0-54 0 0,0 0-48 0 0,0 0-170 0 0,0 0-47 0 0,0 0-206 0 0,0 0-554 0 0</inkml:trace>
  <inkml:trace contextRef="#ctx0" brushRef="#br0" timeOffset="725.38">1181 1 11200 0 0,'0'0'256'0'0,"0"0"34"0"0,0 0 20 0 0,1 1-40 0 0,2 6-181 0 0,3-2-69 0 0,5 8-23 0 0,-2 3 294 0 0,0 1 38 0 0,16 38 849 0 0,-15-30-706 0 0,0 0-66 0 0,-6-12-244 0 0,0 0-32 0 0,8 28 379 0 0,13 45 600 0 0,-15-27-433 0 0,0-5 26 0 0,-2-13-204 0 0,-6-14-257 0 0,1 5 81 0 0,0-2-53 0 0,1 8 8 0 0,-1 28 94 0 0,-3-65-283 0 0,-1-1-117 0 0,1 1 35 0 0,-1 2 93 0 0,1-1-92 0 0,-1-1-59 0 0,1 0-52 0 0,-1 0-139 0 0,0-1 70 0 0,0 0-41 0 0,0 0 135 0 0,0 0-72 0 0,0 0-61 0 0,0 0-50 0 0,-1-1-138 0 0,-1-1-862 0 0,2 0 756 0 0,-1 0 121 0 0,1 0 97 0 0,-3-7-1038 0 0</inkml:trace>
  <inkml:trace contextRef="#ctx0" brushRef="#br0" timeOffset="1003.83">1121 416 10824 0 0,'0'0'241'0'0,"0"0"38"0"0,0 0 14 0 0,0 0-21 0 0,0 0-101 0 0,0 0 22 0 0,0 0-41 0 0,0 0 54 0 0,1 0-90 0 0,3 0 16 0 0,-2 0-23 0 0,7 0 336 0 0,1-1-63 0 0,-1-1-57 0 0,1 1-51 0 0,-1-1-45 0 0,0 0-39 0 0,11-3 101 0 0,36-7 295 0 0,-30 8-394 0 0,0-1-42 0 0,0 0-47 0 0,0-1-54 0 0,-16 4-45 0 0,-4 1-46 0 0,0 0 34 0 0,22-4 126 0 0,-21 4-128 0 0,0-1-45 0 0,-1 1-63 0 0,1 0-78 0 0,-2 0 15 0 0,-1 0-45 0 0,0 0-52 0 0,1 0-54 0 0,-3 1-25 0 0,0-1-56 0 0,-1 1-49 0 0,1 0-45 0 0,0-1-149 0 0,0 1-44 0 0,1 0-181 0 0,1-1-487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20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8576 0 0,'0'0'197'0'0,"0"0"-10"0"0,0 0-79 0 0,1 1-50 0 0,1 2-5 0 0,-2-1 0 0 0,4 6-90 0 0,-1-1 43 0 0,0 1 41 0 0,1-1 37 0 0,3 8 188 0 0,0 0 119 0 0,1 0 87 0 0,-1-1 74 0 0,1 4 180 0 0,3 9 439 0 0,-6-12-613 0 0,0-1-62 0 0,-2-5-260 0 0,3 9 248 0 0,-2-2-96 0 0,0-2-185 0 0,-2-6-118 0 0,2-1-42 0 0,-4-7-136 0 0,0 1-43 0 0,0-1-82 0 0,1 1 59 0 0,0 1-185 0 0,0-1 163 0 0,-1 0-102 0 0,0-1 87 0 0,0 0-45 0 0,1 0-96 0 0,-1 0-48 0 0,0 0-45 0 0,0 0-38 0 0,0 1-136 0 0,0-1-37 0 0,0 0-1416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06.7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3 7800 0 0,'-1'-1'189'0'0,"0"1"-65"0"0,-1 0-49 0 0,-6-1 51 0 0,5 0-47 0 0,1 1 19 0 0,-1 1-41 0 0,-20 3 51 0 0,17-2 7 0 0,2 1 103 0 0,-2 6 359 0 0,3 2-69 0 0,3 1-60 0 0,1 0-54 0 0,1 1-46 0 0,2-1-38 0 0,3 10 226 0 0,-5-18-437 0 0,15 49 868 0 0,-9-24 498 0 0,12 25-1465 0 0,-11-33 454 0 0,0 1-68 0 0,-1-1-55 0 0,0 0-45 0 0,4 12 86 0 0,19 40 427 0 0,-20-51-515 0 0,2 0 42 0 0,-8-13-172 0 0,1 1-44 0 0,-1-1-22 0 0,-1 0 0 0 0,0 1 0 0 0,-1-1 0 0 0,2 8-88 0 0,-3 1 234 0 0,-4-10 7 0 0,-3-3-37 0 0,4-4-180 0 0,0-1 0 0 0,0 0 0 0 0,0 1-1 0 0,0-1 1 0 0,0 0 0 0 0,0 0-1 0 0,0 0 1 0 0,0 0 0 0 0,0 0-1 0 0,0 0 1 0 0,0 0 0 0 0,0 0-1 0 0,-1-1-23 0 0,-16-5 187 0 0,6-2-105 0 0,-5-15 48 0 0,4 1-56 0 0,10 15-65 0 0,0-1 1 0 0,1 1-1 0 0,-1 0 0 0 0,2-1 1 0 0,-1 1-1 0 0,1-1 1 0 0,0 1-1 0 0,1-1 0 0 0,-1-3-9 0 0,3-22 28 0 0,3-1-69 0 0,-2 18-13 0 0,1 1-1 0 0,1 0 1 0 0,0 1-1 0 0,1-1 1 0 0,0 1-1 0 0,3-4 55 0 0,-2 7-42 0 0,0 1 0 0 0,6-9 42 0 0,5-2-134 0 0,20-19 134 0 0,-23 25-19 0 0,1 2 1 0 0,1 0 0 0 0,0 1-1 0 0,18-9 19 0 0,-27 16-108 0 0,0 1 39 0 0,20-9-66 0 0,-17 7 28 0 0,2 2-92 0 0,-7 1 52 0 0,0 1-39 0 0,1-1-73 0 0,0 1-62 0 0,0 0-69 0 0,-1 0-77 0 0,1 0-85 0 0,1 0-91 0 0,-1 0-99 0 0,0 1-107 0 0,-6 1 455 0 0,1-1-43 0 0,-1 1-40 0 0,1 0-34 0 0,0 0-140 0 0,-1 0-35 0 0,5 0-1487 0 0</inkml:trace>
  <inkml:trace contextRef="#ctx0" brushRef="#br0" timeOffset="412.82">680 343 7744 0 0,'0'0'174'0'0,"0"0"29"0"0,0 0-23 0 0,0 0-78 0 0,1 0-56 0 0,3-1-19 0 0,-1 1 13 0 0,7-2-153 0 0,0-1 100 0 0,0 0 87 0 0,0 0 75 0 0,4-2 163 0 0,-1-1 90 0 0,32-13 1121 0 0,-36 15-1232 0 0,1-1-39 0 0,4-1 28 0 0,-7 2-193 0 0,0 1-42 0 0,5-3 138 0 0,1 0 55 0 0,29-20 696 0 0,-25 14-575 0 0,-1-1-93 0 0,-9 6-188 0 0,-1 0-45 0 0,-4 6-29 0 0,-1-1 1 0 0,0 1-1 0 0,1-1 1 0 0,-1 1-1 0 0,0-1 1 0 0,0 0 0 0 0,-1 0-1 0 0,2-1-4 0 0,-2 2 8 0 0,0 0-1 0 0,1 0 1 0 0,-1 0-1 0 0,0 0 1 0 0,0 0-1 0 0,0 0 1 0 0,0-1-1 0 0,0 1 1 0 0,0 0-1 0 0,0 0 1 0 0,0 0-1 0 0,-1 0-7 0 0,1-1 18 0 0,-1 0-1 0 0,0 0 1 0 0,0 1-1 0 0,0-1 1 0 0,0 0-1 0 0,0 1 1 0 0,0-1-1 0 0,0 1 0 0 0,0 0 1 0 0,-1-1-1 0 0,1 1 1 0 0,-1 0-1 0 0,1 0 1 0 0,-1-1-1 0 0,0 1-17 0 0,-21-11 185 0 0,7 7-97 0 0,4 2-50 0 0,1 1-44 0 0,6 2 18 0 0,-1-1 1 0 0,0 2-1 0 0,0-1 0 0 0,0 1 1 0 0,0 0-1 0 0,-2 0-12 0 0,4 0 0 0 0,-1 0 0 0 0,0 1 0 0 0,0 0 0 0 0,1 0 0 0 0,-1 0 0 0 0,1 0 0 0 0,-1 1 0 0 0,1-1 0 0 0,0 1 0 0 0,0 0 0 0 0,0 1 0 0 0,0-1 0 0 0,1 1 0 0 0,0-1 0 0 0,-1 1 0 0 0,1 0 0 0 0,0 0 1 0 0,1 1-1 0 0,-1-1 0 0 0,-4 13-11 0 0,0-1 45 0 0,-2 15 324 0 0,-4 19-358 0 0,10-37 27 0 0,2-6-5 0 0,0 1 1 0 0,0 0-1 0 0,0 0 0 0 0,1 0 1 0 0,1 7-23 0 0,6 40 178 0 0,-5-42-116 0 0,-1-8-38 0 0,0-1 1 0 0,0 1-1 0 0,1-1 1 0 0,-1 0 0 0 0,1 0-1 0 0,0 1 1 0 0,1-1-25 0 0,0 2 38 0 0,0-1 1 0 0,1-1-1 0 0,-1 1 1 0 0,1 0-1 0 0,0-1 1 0 0,1 0-1 0 0,-1 0 0 0 0,3 1-38 0 0,-1 0 51 0 0,1-1 0 0 0,-1 0 0 0 0,1 0 0 0 0,1 0 0 0 0,-1-1-1 0 0,1 0-50 0 0,25 5 168 0 0,27-1-1 0 0,-36-7-172 0 0,-10 0-49 0 0,-1-1-48 0 0,1-1-57 0 0,0-1-68 0 0,-9 2 180 0 0,-1 0-103 0 0,1 0-96 0 0,-1 0-89 0 0,-1 0-4 0 0,0 1-51 0 0,1-1-47 0 0,-1 0-43 0 0,0 0-39 0 0,0 1-35 0 0,4-2-641 0 0,1-1-700 0 0,5-1-1069 0 0,-13 4 2959 0 0</inkml:trace>
  <inkml:trace contextRef="#ctx0" brushRef="#br0" timeOffset="907.59">1215 130 7568 0 0,'0'1'142'0'0,"0"-1"-59"0"0,0 9 53 0 0,-1 7 58 0 0,0 0-6 0 0,2-4-139 0 0,1 4-13 0 0,1-1 66 0 0,0 1 58 0 0,1 0 51 0 0,0 3 99 0 0,1 0 46 0 0,10 38 866 0 0,-8-29-622 0 0,-2-10-229 0 0,-1-2-91 0 0,0 0-35 0 0,-1-3-72 0 0,0 0-33 0 0,0 0-38 0 0,-1 0-42 0 0,17 70 1262 0 0,17 41 707 0 0,-16-54-831 0 0,-19-68-1038 0 0,-1-2-22 0 0,0 0-2 0 0,0 0-6 0 0,0 0-28 0 0,0 0-23 0 0,0-1-34 0 0,-4-4 15 0 0,2 3-25 0 0,0-1-1 0 0,-1 1 0 0 0,1-1 0 0 0,0 1 1 0 0,0-1-1 0 0,-1-2-34 0 0,-7-20 112 0 0,7 11-68 0 0,0-1-1 0 0,-1-11-43 0 0,2 5 33 0 0,-1-5-18 0 0,2 0-69 0 0,3-11-102 0 0,7-49-298 0 0,-9 84 444 0 0,6-37-251 0 0,3 0-39 0 0,3 1-40 0 0,2 0-44 0 0,2 2-44 0 0,4 1-47 0 0,2 2-50 0 0,3 2-51 0 0,-21 27 538 0 0,0 1 0 0 0,0-1 0 0 0,0 1 0 0 0,0 0 0 0 0,3-2 38 0 0,-4 3-14 0 0,0 1 1 0 0,1-1 0 0 0,-1 1 0 0 0,1 0-1 0 0,-1-1 1 0 0,1 1 0 0 0,2 0 13 0 0,-3 1-3 0 0,-1 0 1 0 0,1-1 0 0 0,-1 1 0 0 0,1 0 0 0 0,-1 1 0 0 0,1-1 0 0 0,0 0 0 0 0,-1 1 0 0 0,1 0 0 0 0,-1-1 0 0 0,1 1 2 0 0,-1 0 2 0 0,1 1-1 0 0,-1-1 1 0 0,1 1 0 0 0,-1-1 0 0 0,1 1 0 0 0,-1 0 0 0 0,0 0 0 0 0,0 0 0 0 0,0 0 0 0 0,0 0 0 0 0,0 1-2 0 0,17 24 112 0 0,-3 3-38 0 0,-11-18-50 0 0,0 2-1 0 0,-1-1 1 0 0,0 0 0 0 0,-1 1-1 0 0,0 0 1 0 0,0 13-24 0 0,-3 21 96 0 0,-1-35-8 0 0,-1-1 0 0 0,-3 11-88 0 0,-2 0 129 0 0,-1-1 34 0 0,5-17-113 0 0,0-1 1 0 0,0 1-1 0 0,0-1 1 0 0,0 1-1 0 0,-1-1 1 0 0,1 0 0 0 0,-1-1-1 0 0,0 1 1 0 0,0 0-1 0 0,-1-1 1 0 0,1 0 0 0 0,-1 0-1 0 0,0-1 1 0 0,1 1-1 0 0,-2-1-50 0 0,-21 7 158 0 0,13-6-127 0 0,1-2-41 0 0,7-1-219 0 0,-1 0-178 0 0,-2-1-316 0 0,-2-5-119 0 0</inkml:trace>
  <inkml:trace contextRef="#ctx0" brushRef="#br0" timeOffset="1260.84">1814 183 9616 0 0,'3'11'354'0'0,"0"-1"-99"0"0,1 1-84 0 0,1-1-66 0 0,1 2-45 0 0,13 22-33 0 0,-10-20 35 0 0,-4-6 15 0 0,0 0 41 0 0,-1 0 52 0 0,1-1 59 0 0,2 6 137 0 0,0 0 35 0 0,13 22 735 0 0,-13-23-791 0 0,1-1-37 0 0,1 3 32 0 0,-1 2 40 0 0,-1 0 42 0 0,0 0 39 0 0,5 13 472 0 0,-11-28-1151 0 0,-1 0 101 0 0,1 0 91 0 0,0 0 81 0 0,-1 1 102 0 0,1 0 85 0 0,0 0 134 0 0,0 1 302 0 0,0 0 321 0 0,-1-2-417 0 0,0-1-295 0 0,-1-1-82 0 0,0-1-103 0 0,0 1-96 0 0,0 0-32 0 0,0-1 70 0 0,-7-9 131 0 0,1 0-81 0 0,-12-24 26 0 0,14 25-105 0 0,0-1-1 0 0,1 1 0 0 0,1-1 0 0 0,0 0 1 0 0,1 0-1 0 0,0 0 0 0 0,0 0 0 0 0,1-1 1 0 0,0 1-1 0 0,1 0 0 0 0,1-2-14 0 0,4-20-1 0 0,6 2-36 0 0,6 1-46 0 0,6 2-57 0 0,-13 19-27 0 0,1 0 74 0 0,0 0 51 0 0,16-8 6 0 0,-10 8-39 0 0,-6 4-21 0 0,0 0-57 0 0,-2 2-27 0 0,1-1-57 0 0,-1 1-64 0 0,1 0-72 0 0,-1 1-82 0 0,1-1-87 0 0,-1 1-97 0 0,1 0-105 0 0,-8 2 337 0 0,0 0-54 0 0,-1-1-50 0 0,1 1-42 0 0,0 0-158 0 0,1-1-42 0 0,-1 1-191 0 0,2-1-518 0 0</inkml:trace>
  <inkml:trace contextRef="#ctx0" brushRef="#br0" timeOffset="1643.85">2320 320 6880 0 0,'0'0'157'0'0,"0"0"-5"0"0,0 1-64 0 0,1 0-42 0 0,1 2-4 0 0,0-2 1 0 0,8 2 117 0 0,0-2-41 0 0,0-1 58 0 0,1 0 50 0 0,-1 0 45 0 0,3-2 104 0 0,0 0 42 0 0,3-1 124 0 0,7-3 313 0 0,0-2-11 0 0,-8 3-320 0 0,-3 0-128 0 0,0 0-49 0 0,-2 0-103 0 0,0 1-49 0 0,-1-1-56 0 0,0 0-61 0 0,7-4 114 0 0,1-3-42 0 0,-1 0-60 0 0,-5-2-75 0 0,-10 13-8 0 0,0-1 0 0 0,0 0 0 0 0,0 1 0 0 0,0-1 0 0 0,-1 0 0 0 0,1 0 0 0 0,-1 0 0 0 0,1 1 0 0 0,-1-1 0 0 0,0 0 0 0 0,1-2-7 0 0,-1 1 16 0 0,-1 0 1 0 0,1 0 0 0 0,0-1-1 0 0,-1 1 1 0 0,0 0 0 0 0,0 0-1 0 0,0 0 1 0 0,0 0 0 0 0,0 1-1 0 0,-1-1 1 0 0,1 0-17 0 0,-3-3 45 0 0,0-1 0 0 0,-1 1 0 0 0,1 0 0 0 0,-3-1-45 0 0,-9-9 72 0 0,15 14-73 0 0,-1 1 0 0 0,1 0 0 0 0,-1-1 1 0 0,0 1-1 0 0,1 0 0 0 0,-1 0 0 0 0,0 0 1 0 0,0 1-1 0 0,0-1 0 0 0,0 0 0 0 0,1 1 1 0 0,-1-1-1 0 0,0 1 0 0 0,0-1 0 0 0,0 1 1 0 0,0 0-1 0 0,0 0 0 0 0,0 0 1 0 0,-1 0-1 0 0,1 0 1 0 0,-1 1 6 0 0,-1 0 0 0 0,1 0-1 0 0,-1 0 1 0 0,1 0 0 0 0,0 1 0 0 0,-1 0 0 0 0,1-1 0 0 0,0 1 0 0 0,0 0 0 0 0,0 0 0 0 0,1 1-6 0 0,-6 4 56 0 0,0 0 1 0 0,1 0 0 0 0,-4 6-57 0 0,-3 4 132 0 0,3-1 37 0 0,8-13-121 0 0,1 0-11 0 0,-13 18 181 0 0,11-15-164 0 0,1-1 0 0 0,0 1 0 0 0,0-1 0 0 0,1 1 0 0 0,0 0 0 0 0,0 0 0 0 0,0 0 0 0 0,0 1-54 0 0,-1 16 191 0 0,2-1-43 0 0,1-15-108 0 0,0 0-1 0 0,1 0 1 0 0,0 0 0 0 0,1-1-1 0 0,0 4-39 0 0,0-4 18 0 0,0-1 0 0 0,1 1-1 0 0,-1-1 1 0 0,1 0 0 0 0,0 0 0 0 0,1 0 0 0 0,-1 0-1 0 0,1 0 1 0 0,0-1 0 0 0,0 1 0 0 0,0-1 0 0 0,1 0-1 0 0,-1 0 1 0 0,2 0-18 0 0,1 1-165 0 0,1 0 74 0 0,-1-1 65 0 0,0 0 52 0 0,8 3 139 0 0,19 6 411 0 0,-23-10-463 0 0,1 0-80 0 0,-6-2-64 0 0,1 0-45 0 0,0 0-51 0 0,0 0-57 0 0,0-1-83 0 0,1 1-81 0 0,-1-1-87 0 0,1 0-95 0 0,-1 0-103 0 0,1 0-110 0 0,0-1-118 0 0,0 1-125 0 0,1-2-978 0 0,6 0-1116 0 0</inkml:trace>
  <inkml:trace contextRef="#ctx0" brushRef="#br0" timeOffset="2033.78">3133 61 11256 0 0,'-7'-3'112'0'0,"-1"1"93"0"0,-10-4 450 0 0,9 5-431 0 0,5 0-143 0 0,-1 1-40 0 0,1 0-51 0 0,-1 0-58 0 0,-6 1 40 0 0,0 0 104 0 0,2-1 48 0 0,0 1 40 0 0,-18 4 471 0 0,15-1-408 0 0,6-1-101 0 0,-8 3 115 0 0,-1 1-47 0 0,0 0-43 0 0,1 2-35 0 0,-6 7 12 0 0,18-14-118 0 0,0 0 0 0 0,0 1 0 0 0,0-1 0 0 0,0 1 0 0 0,1-1 0 0 0,-1 1 0 0 0,1-1 0 0 0,0 1 0 0 0,-1 0 0 0 0,1-1 0 0 0,0 2-10 0 0,1 0 20 0 0,-1-1 0 0 0,1 1 1 0 0,0-1-1 0 0,0 1 0 0 0,0-1 0 0 0,1 1 1 0 0,-1-1-1 0 0,1 1 0 0 0,0-1 1 0 0,0 1-1 0 0,0-1 0 0 0,0 0 1 0 0,1 1-1 0 0,-1-1 0 0 0,1 0 1 0 0,0 0-1 0 0,1 1-20 0 0,6 9 105 0 0,1 0 1 0 0,0-1-1 0 0,5 4-105 0 0,-7-8 72 0 0,47 50 357 0 0,-23-26-108 0 0,-16-15-115 0 0,-1-1 41 0 0,-11-11-167 0 0,6 6 123 0 0,-4-3-27 0 0,-2-2 15 0 0,0 1 56 0 0,-4-6-49 0 0,0-1-7 0 0,0 0-6 0 0,-1 1-44 0 0,0 0-63 0 0,0 1-41 0 0,-2 1-30 0 0,2-1 32 0 0,-6 4 101 0 0,-2-2-42 0 0,-13 0-3 0 0,-21-5-98 0 0,39 1-168 0 0,0-1 63 0 0,-2 0 27 0 0,-5-1 48 0 0,6 1-10 0 0,1 0-56 0 0,-1 0-82 0 0,1 0-72 0 0,0-1-106 0 0,2 2 134 0 0,0-1-34 0 0,0 1-36 0 0,0-1-39 0 0,-1 0-333 0 0,1 1 285 0 0,1-1-35 0 0,-1 1-35 0 0,0-1-38 0 0,1 1-39 0 0,-1-1-40 0 0,-4-1-1590 0 0,-3-2-1222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05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0 10088 0 0,'0'0'298'0'0,"0"0"-4"0"0,0 0-138 0 0,0 0-59 0 0,0 0 99 0 0,0 0-19 0 0,0 0-39 0 0,0 1 43 0 0,0 0-87 0 0,0 2-11 0 0,0-1 4 0 0,0 12 526 0 0,1 0-83 0 0,0 0-74 0 0,1 0-66 0 0,0 0-58 0 0,0-1-48 0 0,4 15 171 0 0,5 39 386 0 0,-5-10-299 0 0,-3-14-68 0 0,1 1 34 0 0,5 71 872 0 0,-4-76-963 0 0,0-1-46 0 0,0 4-140 0 0,0 0-77 0 0,-4-40 62 0 0,-1 0-90 0 0,0-1-84 0 0,0 1-79 0 0,0 0-72 0 0,0 0-67 0 0,0 0-62 0 0,0 0-55 0 0,-1-1-51 0 0,1 0-43 0 0,-1 0-40 0 0,1-1-32 0 0,-2-1-330 0 0,-1-4-474 0 0,3 4 842 0 0,-1 0-51 0 0,1 0-46 0 0,-1 0-39 0 0,1-1-157 0 0,0 1-39 0 0,-1-1-190 0 0,1-1-512 0 0</inkml:trace>
  <inkml:trace contextRef="#ctx0" brushRef="#br0" timeOffset="483.76">0 359 9760 0 0,'0'0'222'0'0,"0"0"30"0"0,0 0 18 0 0,1 0-117 0 0,0 0-80 0 0,5 2-85 0 0,0-1 60 0 0,0 0 51 0 0,0-1 42 0 0,4 0 139 0 0,11-2 463 0 0,-13 0-516 0 0,0-1-47 0 0,1 0-90 0 0,16-8 315 0 0,1 2-43 0 0,0 0-41 0 0,0 1-36 0 0,29-9 224 0 0,13-3 14 0 0,-34 12-310 0 0,1 1-33 0 0,-1-1-34 0 0,1 0-35 0 0,13-3-54 0 0,-16 4-65 0 0,-7 2-66 0 0,1-1-88 0 0,-1 0-115 0 0,-12 3 88 0 0,0-1-39 0 0,-5 3-42 0 0,1-1-89 0 0,-1 1-13 0 0,-1-1-50 0 0,8-1-383 0 0</inkml:trace>
  <inkml:trace contextRef="#ctx0" brushRef="#br0" timeOffset="830.78">832 197 7256 0 0,'0'0'165'0'0,"0"0"22"0"0,0 0 7 0 0,-1 1-41 0 0,-2 5-100 0 0,0-1-30 0 0,0-1 43 0 0,0 1 40 0 0,0 0 33 0 0,-1 1 67 0 0,0-1 35 0 0,0 2 83 0 0,-4 3 205 0 0,-5 6 352 0 0,5-4-380 0 0,2-3-190 0 0,3-3-204 0 0,0-1-37 0 0,-22 50 1039 0 0,19-36-779 0 0,2 2-49 0 0,1 7 97 0 0,1 1-47 0 0,2 1-40 0 0,3-1-35 0 0,-1-21-167 0 0,0 0 0 0 0,0 0 0 0 0,0-1 0 0 0,3 6-89 0 0,-2-8 46 0 0,-1 1 0 0 0,1-1 0 0 0,1 0 0 0 0,-1 0 0 0 0,1 0 0 0 0,-1-1 0 0 0,2 1 0 0 0,-1-1 0 0 0,0 0 0 0 0,4 2-46 0 0,-4-3 48 0 0,1 0 0 0 0,-1 0 0 0 0,1-1 1 0 0,0 0-1 0 0,0 0 0 0 0,0 0 0 0 0,0 0 1 0 0,0-1-1 0 0,3 0-48 0 0,6 2 136 0 0,0-2 34 0 0,1 0 44 0 0,-2-1 55 0 0,16-3 221 0 0,0-5-99 0 0,-2-5-84 0 0,-1-4-68 0 0,-20 12-183 0 0,0-1 0 0 0,-1 1 0 0 0,0-1 0 0 0,0 0 0 0 0,1-2-56 0 0,-2 3 31 0 0,-1 0 0 0 0,0 0-1 0 0,0 0 1 0 0,-1-1 0 0 0,1 1 0 0 0,-1-1 0 0 0,-1 0-1 0 0,1 1 1 0 0,-1-1 0 0 0,1-6-31 0 0,-1 4 64 0 0,-1-1 0 0 0,0 1 0 0 0,-1-1 0 0 0,0-1-64 0 0,0 1 69 0 0,-1 0-1 0 0,0 0 1 0 0,-3-5-69 0 0,-12-26 146 0 0,-7 4-65 0 0,-5 2-74 0 0,-3 3-81 0 0,-2 3-89 0 0,0 3-95 0 0,29 21 137 0 0,0 1 49 0 0,-11-8-13 0 0,8 5 11 0 0,4 3 3 0 0,0 0-33 0 0,-1-1-99 0 0,-1 1-90 0 0,2-1-34 0 0,-1 1-86 0 0,0 0-96 0 0,1 0-106 0 0,3 3 234 0 0,0-1-53 0 0,0 0-47 0 0,0 1-42 0 0,-1-1-152 0 0,1 0-43 0 0,0 0-185 0 0,-2 0-502 0 0,3 1 1165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04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51 7200 0 0,'0'0'165'0'0,"0"0"22"0"0,0 0-25 0 0,-1 0-69 0 0,1 1-52 0 0,-2 2-15 0 0,0 0 10 0 0,-1 3-121 0 0,0 0 60 0 0,2 2 55 0 0,0-1 49 0 0,0 1 42 0 0,1 0 37 0 0,2 9 243 0 0,10 29 953 0 0,-8-37-1093 0 0,-1-1-32 0 0,9 31 778 0 0,-6-15-459 0 0,4 0-108 0 0,-2 0-91 0 0,0 2 36 0 0,3 14 238 0 0,-9-34-486 0 0,0-1 1 0 0,0 0-1 0 0,1 0 0 0 0,0 0 1 0 0,2 4-138 0 0,-2-5 117 0 0,-1 0 0 0 0,1 0 0 0 0,-1 0 0 0 0,0 1 1 0 0,0-1-1 0 0,0 3-117 0 0,1 0 179 0 0,1 2 39 0 0,-3-7-166 0 0,1 0 0 0 0,0 1 0 0 0,-1-1 0 0 0,1 0 0 0 0,0 0 1 0 0,0-1-1 0 0,0 1 0 0 0,1 0 0 0 0,-1-1 0 0 0,0 1 1 0 0,1-1-1 0 0,-1 0 0 0 0,1 1 0 0 0,-1-1 0 0 0,1-1 1 0 0,2 2-53 0 0,2 0 166 0 0,0 0 1 0 0,1 0-1 0 0,-1-1 1 0 0,1 0-1 0 0,6 0-166 0 0,5-3 242 0 0,-14 1-107 0 0,1-1 0 0 0,-1 0 0 0 0,0 0 0 0 0,0 0 1 0 0,0-1-1 0 0,0 0 0 0 0,3-2-135 0 0,1-1 170 0 0,0 0-38 0 0,-5 3-90 0 0,-2 1-2 0 0,1 0 0 0 0,-1 0 0 0 0,0-1 0 0 0,0 1-1 0 0,0-1 1 0 0,0 1 0 0 0,0-1 0 0 0,-1 1-1 0 0,2-3-39 0 0,6-15 169 0 0,-3 6-104 0 0,-3 7-38 0 0,0 0 0 0 0,-1-1-1 0 0,0 1 1 0 0,0-1 0 0 0,-1 0-1 0 0,0 0-26 0 0,3-29 36 0 0,-4 31-28 0 0,0-1-1 0 0,0 1 0 0 0,-1 0 0 0 0,0-1 0 0 0,0 1 1 0 0,0 0-1 0 0,-1-1 0 0 0,0 1 0 0 0,-1-1-7 0 0,-6-15 7 0 0,-12-19-7 0 0,-2-3-22 0 0,19 36-40 0 0,0 0 1 0 0,-1 0-1 0 0,1 1 1 0 0,-3-2 61 0 0,-5-6-146 0 0,-3-2-98 0 0,8 9 77 0 0,-1 0-37 0 0,7 6 61 0 0,-1 0 65 0 0,-5-6-2 0 0,5 5-49 0 0,2 2 13 0 0,-1 0-44 0 0,-1-1-96 0 0,1 1-82 0 0,0-1-94 0 0,0 1-106 0 0,0 0-117 0 0,0 0 280 0 0,1 0-34 0 0,-1 1-35 0 0,1-1-37 0 0,-1 0-37 0 0,1 1-40 0 0,-1-2-1605 0 0,1 1-1222 0 0</inkml:trace>
  <inkml:trace contextRef="#ctx0" brushRef="#br0" timeOffset="365.38">870 10 8840 0 0,'0'0'167'0'0,"0"0"-70"0"0,-1 0-44 0 0,-4 0-1 0 0,3 0-3 0 0,-7 0 106 0 0,1 0-37 0 0,-32 3 261 0 0,26-2-168 0 0,7 0-62 0 0,0-1 36 0 0,0 1 43 0 0,0-1 50 0 0,-1 0 56 0 0,1 0 63 0 0,-2 1-313 0 0,-1 0 40 0 0,-10 3 219 0 0,1 2 77 0 0,9-2-65 0 0,0 0-1 0 0,1 0 1 0 0,-6 5-355 0 0,3-2 284 0 0,2 1-47 0 0,7-3-43 0 0,2 2-57 0 0,1 0-47 0 0,1 1-37 0 0,1 2-25 0 0,7 7-18 0 0,11 2-11 0 0,-7-7 16 0 0,0 2 43 0 0,10 8 37 0 0,2 2 20 0 0,-10-4 44 0 0,-6-6 41 0 0,1-1 0 0 0,4 4-200 0 0,6 10 290 0 0,-1 3 67 0 0,-15-21-227 0 0,-4-8-103 0 0,1 0 1 0 0,-1 1 0 0 0,0-1-1 0 0,0 1 1 0 0,1-1 0 0 0,-1 0-1 0 0,0 1 1 0 0,0-1-1 0 0,0 0 1 0 0,0 1 0 0 0,0-1-1 0 0,-1 1 1 0 0,1-1-28 0 0,-2 5 75 0 0,-1 1-40 0 0,-4 5 91 0 0,6-9-97 0 0,0 0 0 0 0,-1-1 0 0 0,1 1 0 0 0,-1 0 0 0 0,0-1 0 0 0,0 0 1 0 0,0 1-1 0 0,0-1 0 0 0,0 0 0 0 0,0 0 0 0 0,0 0 0 0 0,-1 0 0 0 0,0 0-29 0 0,-30 14 135 0 0,-3-4-37 0 0,-2-5-48 0 0,2-5-61 0 0,10-4-68 0 0,16 0 6 0 0,-1 1-79 0 0,1 0-110 0 0,8 1 148 0 0,-1-1 35 0 0,-6-1-144 0 0,7 1 98 0 0,-1 0-79 0 0,1 0-7 0 0,0 0-66 0 0,1 0-78 0 0,-1 0-88 0 0,1 0 78 0 0,0 1-51 0 0,0-1-45 0 0,0 0-40 0 0,-1 1-144 0 0,1-1-39 0 0,0 0-178 0 0,-1 0-476 0 0,1 0 1136 0 0</inkml:trace>
  <inkml:trace contextRef="#ctx0" brushRef="#br0" timeOffset="776.45">1144 238 7512 0 0,'0'0'166'0'0,"0"0"29"0"0,1 1 13 0 0,6 5-328 0 0,1 0 104 0 0,-1-2 94 0 0,1 0 85 0 0,-2-1 8 0 0,0-1 39 0 0,6 1 307 0 0,1-2 105 0 0,0 0 72 0 0,24-6 1355 0 0,-22 1-1250 0 0,-6 1-408 0 0,0 1-49 0 0,-1-2-58 0 0,1 1-69 0 0,2-2 283 0 0,1-1-70 0 0,-1-1-60 0 0,0-1-49 0 0,2-2 17 0 0,-8 5-170 0 0,0 1 1 0 0,-1-2-1 0 0,1 1 0 0 0,-1 0 1 0 0,2-4-167 0 0,2-7 386 0 0,-4 7-204 0 0,-1 0-75 0 0,0 0-57 0 0,-2 0-41 0 0,-1 6-13 0 0,0 1-1 0 0,0-1 1 0 0,0 1-1 0 0,0 0 0 0 0,-1-1 1 0 0,1 1-1 0 0,-1 0 1 0 0,1-1-1 0 0,-2-1 5 0 0,-4-7 21 0 0,3 6-20 0 0,1 1 0 0 0,-2 1-1 0 0,1-1 1 0 0,0 0 0 0 0,-1 1-1 0 0,1-1 1 0 0,-1 1-1 0 0,0 0 1 0 0,0 0 0 0 0,0 1-1 0 0,-1-1 1 0 0,-3-1-1 0 0,5 3-2 0 0,0 0-1 0 0,0 0 1 0 0,0 0 0 0 0,0 1 0 0 0,-1-1 0 0 0,1 1-1 0 0,0 0 1 0 0,-1-1 0 0 0,1 2 0 0 0,-3-1 2 0 0,2 1-10 0 0,1-1 0 0 0,-1 1 0 0 0,1 0-1 0 0,0 0 1 0 0,-1 1 0 0 0,1-1 0 0 0,-1 1 10 0 0,-1 1-22 0 0,0 0-1 0 0,1 0 0 0 0,-1 0 1 0 0,1 1-1 0 0,-2 1 23 0 0,-17 22-35 0 0,14-12 36 0 0,0 0-1 0 0,1 1 0 0 0,0 1 0 0 0,5-6 13 0 0,-1-1-1 0 0,1 0 1 0 0,1 1-1 0 0,0 0 1 0 0,-1 6-13 0 0,-1 30 1 0 0,4-40 11 0 0,0 1 0 0 0,0 0 0 0 0,1 0-1 0 0,0-1 1 0 0,0 1 0 0 0,1 0-1 0 0,-1-1 1 0 0,2 1 0 0 0,-1-1 0 0 0,1 0-1 0 0,1 1 1 0 0,-1-1 0 0 0,1-1-1 0 0,0 1 1 0 0,0-1 0 0 0,1 1 0 0 0,0-1-1 0 0,0-1 1 0 0,1 1 0 0 0,3 3-12 0 0,-2-4 8 0 0,-1 0 0 0 0,1-1 0 0 0,0 0 1 0 0,0 0-1 0 0,1 0 0 0 0,-1-1 0 0 0,1 0 0 0 0,0-1-8 0 0,43 11 65 0 0,-36-11-71 0 0,1-1 0 0 0,0 0 0 0 0,14-1 6 0 0,-26 0 46 0 0,-1-1-51 0 0,1 1-49 0 0,0 0-50 0 0,0 0-49 0 0,0 0-48 0 0,-1-1-49 0 0,1 1-47 0 0,0 0-47 0 0,0 0-47 0 0,-1-1-47 0 0,1 1-45 0 0,0 0-46 0 0,-1-1-45 0 0,1 1-45 0 0,-1 0-43 0 0,8-2-1530 0 0,4 1-1248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02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91 9792 0 0,'0'0'222'0'0,"0"0"-9"0"0,0-1-89 0 0,-1 1-59 0 0,-1-2-6 0 0,1 0 2 0 0,-5-3-132 0 0,0-1 63 0 0,0 2 57 0 0,0-1 51 0 0,-2 0 78 0 0,0 1 55 0 0,-4-2 198 0 0,-1 2 66 0 0,-13 0 561 0 0,9 5-413 0 0,1 3-213 0 0,9-2-268 0 0,-1 1-42 0 0,-25 14 432 0 0,4 6-72 0 0,3 5-65 0 0,5 3-56 0 0,4 3-49 0 0,4 2-42 0 0,10-25-181 0 0,0 1 0 0 0,1 0 0 0 0,1 0 0 0 0,0 0 0 0 0,1 3-89 0 0,0 4 123 0 0,3 8 105 0 0,-2-23-188 0 0,0 0 0 0 0,0 0 0 0 0,1 0 0 0 0,0-1 0 0 0,-1 1 0 0 0,1 0 0 0 0,0 0 0 0 0,1-1 0 0 0,1 2-40 0 0,9 10-140 0 0,1-3 67 0 0,-9-8 64 0 0,0-1 1 0 0,1 0-1 0 0,-1 0 0 0 0,1-1 1 0 0,-1 1-1 0 0,1-1 0 0 0,0 0 1 0 0,0-1-1 0 0,0 0 9 0 0,20 2-111 0 0,-12-3 3 0 0,-1-2-47 0 0,1-1-56 0 0,-1-1-65 0 0,-9 2 250 0 0,0 1-57 0 0,-1 0-69 0 0,1-1-81 0 0,0 1-95 0 0,-1-1-108 0 0,1 1-120 0 0,-2 0 229 0 0,0 0-34 0 0,1 0-154 0 0,-1 0-62 0 0,1 0-66 0 0,-1 0-69 0 0,6-3-1272 0 0,5-2-1121 0 0</inkml:trace>
  <inkml:trace contextRef="#ctx0" brushRef="#br0" timeOffset="449.92">540 5 9072 0 0,'-4'-1'61'0'0,"0"0"35"0"0,-17-1 505 0 0,15 2-473 0 0,2 1-78 0 0,-1 0-40 0 0,3 0 28 0 0,2-1-38 0 0,-7 5 388 0 0,1-1-67 0 0,0 0-59 0 0,0 0-49 0 0,-4 4 78 0 0,3-1-120 0 0,-10 12 158 0 0,12-12-201 0 0,0 0 34 0 0,-2 3 40 0 0,0 1 0 0 0,1 0 0 0 0,0 0-1 0 0,1 1 1 0 0,0 0 0 0 0,1 0 0 0 0,1 0 0 0 0,-1 1-202 0 0,2-3 161 0 0,0-1 0 0 0,1 1 0 0 0,0-1 0 0 0,1 1 0 0 0,0-1 0 0 0,0 1 0 0 0,1 0 0 0 0,0-1 0 0 0,1 1 0 0 0,2 8-161 0 0,-3-16 23 0 0,0 1 1 0 0,0 0-1 0 0,1-1 0 0 0,-1 1 0 0 0,1-1 1 0 0,-1 1-1 0 0,1-1 0 0 0,0 0 1 0 0,0 1-1 0 0,0-1 0 0 0,0 0 0 0 0,0-1 1 0 0,1 2-24 0 0,20 12 288 0 0,-21-13-249 0 0,1-1-15 0 0,-1-1 0 0 0,1 1 0 0 0,-1 0 1 0 0,0-1-1 0 0,1 1 0 0 0,-1-1 0 0 0,1 0 1 0 0,-1 1-1 0 0,1-1 0 0 0,0-1 0 0 0,-1 1 1 0 0,1 0-1 0 0,-1-1 0 0 0,0 1 0 0 0,1-1 1 0 0,1 0-25 0 0,40-15 302 0 0,-43 15-289 0 0,22-10 150 0 0,-1-2-57 0 0,-2-2-45 0 0,-1-1-38 0 0,-15 11-26 0 0,0 0-1 0 0,0 0 1 0 0,0 0-1 0 0,-1-1 1 0 0,1 0 3 0 0,-2 2-8 0 0,0-1 1 0 0,0 0-1 0 0,0 0 0 0 0,0 0 1 0 0,-1 0-1 0 0,0 0 0 0 0,0 0 1 0 0,0 0-1 0 0,-1 0 0 0 0,1-4 8 0 0,-2-7-94 0 0,0 0 0 0 0,-3-9 94 0 0,0-7-167 0 0,3 28 197 0 0,1 0-69 0 0,0-2-74 0 0,-1 1-112 0 0,-1 4 63 0 0,0 2 113 0 0,0 2 33 0 0,1-1 4 0 0,0-1 0 0 0,0 1 0 0 0,1 0 1 0 0,-1-1-1 0 0,1 1 0 0 0,-1 0 0 0 0,1-1 0 0 0,-1 1 1 0 0,1 0-1 0 0,0-1 0 0 0,0 3 12 0 0,1 21-85 0 0,-1-12 53 0 0,1 6 19 0 0,0-1-1 0 0,1 0 1 0 0,0 0-1 0 0,2 0 1 0 0,0 0-1 0 0,5 10 14 0 0,2-1 19 0 0,2-1 43 0 0,-7-17-137 0 0,0 1 104 0 0,16 19 305 0 0,-15-23-280 0 0,0-1-45 0 0,0-1-61 0 0,1-1-77 0 0,-3-2-8 0 0,1 0-47 0 0,0-1-51 0 0,-1-1-56 0 0,-3 0-136 0 0,-1 1-101 0 0,1-1-86 0 0,-1 1-69 0 0,0-1-36 0 0,1 1-37 0 0,1-2-1178 0 0,3 1-1098 0 0</inkml:trace>
  <inkml:trace contextRef="#ctx0" brushRef="#br0" timeOffset="844.81">889 14 10480 0 0,'0'2'233'0'0,"1"-1"-208"0"0,5 14 284 0 0,1 0-76 0 0,-1 1-54 0 0,9 21 176 0 0,-7-14-86 0 0,-3-10-55 0 0,0 1 55 0 0,-1 1 98 0 0,0 1 98 0 0,0-1 114 0 0,-3-8-240 0 0,1 1 34 0 0,6 17 316 0 0,5 2 50 0 0,3-2 67 0 0,-1-3 82 0 0,-14-20-628 0 0,-1-2-4 0 0,0 0-14 0 0,0 0-62 0 0,0 0-27 0 0,0 0-8 0 0,0 0 6 0 0,0-2 24 0 0,-2-1-42 0 0,0-1 7 0 0,-2 0-51 0 0,-3-6 95 0 0,-2-18-325 0 0,3-1 92 0 0,6 20 56 0 0,-1-1 0 0 0,1 1 0 0 0,1-1 0 0 0,-1 1 0 0 0,2 0 0 0 0,-1-1 0 0 0,1 1 1 0 0,1 0-1 0 0,0-1-7 0 0,4-9-21 0 0,3 1-39 0 0,1 1-53 0 0,2 0-65 0 0,2 3-78 0 0,2 0-90 0 0,-10 9 287 0 0,1 0 0 0 0,0 0 0 0 0,0 1 0 0 0,1-1 59 0 0,13 0-69 0 0,-19 5 68 0 0,0 0 0 0 0,0 0 0 0 0,-1 0 0 0 0,1 0-1 0 0,0 0 1 0 0,0 1 0 0 0,0 0 1 0 0,7 2-24 0 0,0 0-1 0 0,0 0 1 0 0,9 6 24 0 0,9 8-10 0 0,-7 1 59 0 0,-2 4 78 0 0,1 6 147 0 0,-3 0-99 0 0,0 8-65 0 0,4 21-69 0 0,-20-53-64 0 0,1 4 88 0 0,-2-4-63 0 0,1-1-50 0 0,-1 1-77 0 0,0-2 12 0 0,0 0-35 0 0,0 0-41 0 0,0-1-45 0 0,0 1-49 0 0,0 0-54 0 0,0 0-58 0 0,0 0-62 0 0,0 0-143 0 0,0 0-93 0 0,0 1-98 0 0,0-1-106 0 0,0 0-248 0 0,0 1-34 0 0,0 5-2478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01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5520 0 0,'0'0'158'0'0,"0"0"-33"0"0,0 0-69 0 0,2 3-72 0 0,-1-1 52 0 0,0-2 22 0 0,-1 1 38 0 0,0 0 45 0 0,0 0 54 0 0,6 14 701 0 0,1 3-74 0 0,-1-3-205 0 0,-1-2-65 0 0,0 0-51 0 0,-1 1-74 0 0,1-1-62 0 0,0 0-50 0 0,3 8 104 0 0,8 27 420 0 0,-7-23-132 0 0,0-2 0 0 0,4 6-707 0 0,2 3 561 0 0,-5-13-248 0 0,-1 0-35 0 0,-3-6-74 0 0,3 0 49 0 0,-2-3 63 0 0,1 0 1 0 0,1-1 0 0 0,1 1-317 0 0,4 3 359 0 0,-13-12-222 0 0,0 1 199 0 0,-1-2-70 0 0,1 1-60 0 0,0-1-54 0 0,0-1-46 0 0,0 0-39 0 0,2-1-22 0 0,4-6-112 0 0,-6 6 95 0 0,0 1 73 0 0,7-20 86 0 0,-6-2-82 0 0,-3 0-59 0 0,-1-2-36 0 0,-1-14-14 0 0,3 18-14 0 0,1-36 48 0 0,1 43-60 0 0,0 1-34 0 0,2 0-44 0 0,1 3-54 0 0,-1 6 32 0 0,1 4 36 0 0,8 6-16 0 0,8 11 20 0 0,7 23-26 0 0,-3-4 72 0 0,2 0 2 0 0,-7-8 6 0 0,-6-11 42 0 0,-4-5-6 0 0,-3-4 0 0 0,1 0 0 0 0,-1 0 0 0 0,8 4 0 0 0,-3-1 4 0 0,5 2 56 0 0,10 4 84 0 0,-21-14-203 0 0,0 0 74 0 0,0 0 82 0 0,1 1 73 0 0,3 0 189 0 0,0-3 84 0 0,-9-1-391 0 0,0 0 1 0 0,0 0-1 0 0,0 0 1 0 0,0 0-1 0 0,0 0 0 0 0,0 0 1 0 0,0-1-1 0 0,0 1 1 0 0,0 0-1 0 0,0-1 1 0 0,-1 1-1 0 0,1 0 0 0 0,0-1 1 0 0,0 1-1 0 0,0-1 1 0 0,0 0-1 0 0,-1 1 1 0 0,1-1-53 0 0,4-6 279 0 0,0-1-40 0 0,1-12 129 0 0,-4 0-116 0 0,-2-4-69 0 0,-4-13-64 0 0,-1-2-53 0 0,3 17-78 0 0,-9-31 108 0 0,7 36-95 0 0,0 0-45 0 0,1-1-66 0 0,1 1-82 0 0,1 6 7 0 0,1 0-50 0 0,1-1-56 0 0,0 1-62 0 0,1 6 71 0 0,0 1-118 0 0,1 0-123 0 0,-1 2 213 0 0,0 0-34 0 0,1 0-34 0 0,-1 0-34 0 0,0 0-37 0 0,1 1-37 0 0,-1-1-37 0 0,0 1-38 0 0,1 0-40 0 0,-1 0-39 0 0,8-2-1088 0 0</inkml:trace>
  <inkml:trace contextRef="#ctx0" brushRef="#br0" timeOffset="395.96">909 197 5400 0 0,'1'1'158'0'0,"2"4"91"0"0,-1-1 34 0 0,4 6 691 0 0,-4-6-320 0 0,-1-2-250 0 0,1 0-102 0 0,-1 0-44 0 0,0 0-85 0 0,1-1-46 0 0,-1 1-50 0 0,1 0-59 0 0,-1-1 409 0 0,-1-1-13 0 0,0 0 1 0 0,2 0 81 0 0,2-1-77 0 0,1 0-80 0 0,0 0-81 0 0,-1 1-81 0 0,-3-1-91 0 0,7-2 480 0 0,0-3-76 0 0,0-1-78 0 0,0-1-78 0 0,0-1-75 0 0,-1 1-77 0 0,-1 0-76 0 0,-2 1-75 0 0,-2 5 1 0 0,-1-1 0 0 0,1 1 1 0 0,-1-1-1 0 0,0 0 0 0 0,0 1 1 0 0,0-1-1 0 0,0 0-32 0 0,-1 0 23 0 0,1 0 0 0 0,-1 1 0 0 0,0-1 0 0 0,0 0 0 0 0,0 0 0 0 0,0 1 0 0 0,0-1 0 0 0,-1 0 0 0 0,1 1 0 0 0,-1-2-23 0 0,0-1 37 0 0,-1 1 1 0 0,0 0 0 0 0,0-1 0 0 0,0 1 0 0 0,-2-3-38 0 0,-9-10 155 0 0,7 13-99 0 0,-9 3 109 0 0,-6 3 142 0 0,16 1-236 0 0,-1 1-37 0 0,-3 8-49 0 0,-7 15-134 0 0,12-20 130 0 0,-14 33 107 0 0,5 3 79 0 0,7-4 30 0 0,4-24-92 0 0,2 0-1 0 0,0 0 0 0 0,1 0 0 0 0,0 0 1 0 0,2 3-105 0 0,2 4 47 0 0,4-1 71 0 0,1-3 36 0 0,-6-13-80 0 0,0 1 0 0 0,0-1 0 0 0,0 0-1 0 0,1-1 1 0 0,0 1 0 0 0,0-1-1 0 0,4 3-73 0 0,12 5 191 0 0,9-2-39 0 0,-14-7-132 0 0,1-2-48 0 0,-13-1-73 0 0,0 0 34 0 0,5-1 16 0 0,0 1 79 0 0,11-1 132 0 0,-14 1-138 0 0,0 0-35 0 0,2-1-66 0 0,-1 0-92 0 0,-1 1-56 0 0,0-1-92 0 0,0 0-104 0 0,0 1-117 0 0,-3-1 223 0 0,0 1-35 0 0,0-1-36 0 0,0 1-37 0 0,0-1-38 0 0,0 0-41 0 0,0 1-43 0 0,0-1-42 0 0,8-1-1510 0 0,7-1-1190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1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5960 0 0,'0'0'132'0'0,"0"0"-6"0"0,0 0-53 0 0,4 6 38 0 0,7 8 210 0 0,-2 0 53 0 0,-1 0 47 0 0,-1-1 38 0 0,-1 2 135 0 0,0 1 35 0 0,7 30 1350 0 0,-7-26-1165 0 0,-1 0-42 0 0,0-7-292 0 0,0 1-36 0 0,-2-7-188 0 0,-1-1-69 0 0,2 18 259 0 0,-3-14-171 0 0,-1-5-80 0 0,1 0 50 0 0,-1 0 58 0 0,0 0 69 0 0,-1-3-59 0 0,-3-1-90 0 0,0-1-38 0 0,-2-1 24 0 0,-2-9-43 0 0,1-1-38 0 0,3-4-14 0 0,2-11 5 0 0,6-18 52 0 0,2 18 12 0 0,-5 20-123 0 0,6-17-184 0 0,4 1 78 0 0,6-2 63 0 0,-12 18 5 0 0,1 1 0 0 0,0 0 0 0 0,0-1 0 0 0,4-1-22 0 0,-3 2 15 0 0,1 1 0 0 0,0 0 0 0 0,8-4-15 0 0,11-1-62 0 0,-3 5-80 0 0,-1 2-106 0 0,-18 2 226 0 0,-1 1 0 0 0,1-1 0 0 0,-1 1 0 0 0,1 0 0 0 0,2 0 22 0 0,20 11-73 0 0,-21-8 64 0 0,0 1 0 0 0,0-1 0 0 0,-1 1 0 0 0,0 0 0 0 0,1 0 0 0 0,-2 1 0 0 0,2 1 9 0 0,2 4-1 0 0,0 0 1 0 0,-1 1 0 0 0,-1 0 0 0 0,0 0 0 0 0,-1 0 0 0 0,0 1-1 0 0,3 12 1 0 0,-7-18-52 0 0,1 0 43 0 0,-1 23 140 0 0,-1-18-196 0 0,0-4-26 0 0,0 0-53 0 0,-1 1-59 0 0,1 1-70 0 0,0-10 26 0 0,0 1-43 0 0,0-1-39 0 0,0 0-35 0 0,0 0-240 0 0,0 0-58 0 0,0 0-47 0 0,0 0-33 0 0,0 0-1336 0 0,0 0-1190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3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7800 0 0,'0'0'148'0'0,"0"0"-60"0"0,1 1-41 0 0,0 2 2 0 0,0-1-4 0 0,6 22 77 0 0,1 0 88 0 0,1 0 103 0 0,0 0 120 0 0,-2-3 28 0 0,1-1 102 0 0,-1 0 112 0 0,0 1 120 0 0,-4-11-511 0 0,2 5 264 0 0,3 7 254 0 0,-6-14-569 0 0,0-1-35 0 0,3 12 291 0 0,-2-1 79 0 0,-1 0 93 0 0,-1 0 111 0 0,-1-17-394 0 0,0-1-57 0 0,0 0-29 0 0,0 0-4 0 0,0 0-4 0 0,0 0-17 0 0,0 0-10 0 0,0 0-42 0 0,0 0-93 0 0,-1 0-66 0 0,0-3-11 0 0,1 1 13 0 0,-6-16 300 0 0,2 3-180 0 0,2 7-140 0 0,1 0-41 0 0,1-12 32 0 0,1 0 0 0 0,1 1 0 0 0,1-1-1 0 0,1-3-28 0 0,-2 14 1 0 0,1 0 0 0 0,0 0 0 0 0,0 1 0 0 0,4-6-1 0 0,-5 9-11 0 0,1 0 0 0 0,0 0 1 0 0,1 0-1 0 0,-1 1 0 0 0,1-1 1 0 0,0 1-1 0 0,3-3 11 0 0,0 1-13 0 0,-3 3-2 0 0,0-1 0 0 0,0 1 0 0 0,0-1 0 0 0,1 1 0 0 0,-1 0 0 0 0,1 1 0 0 0,0-1 0 0 0,0 1 0 0 0,4-2 15 0 0,-6 4-5 0 0,5-3-20 0 0,0 1 0 0 0,0 0 0 0 0,1 1 0 0 0,2 0 25 0 0,-8 1-2 0 0,1 0-1 0 0,-1 0 0 0 0,0 0 1 0 0,0 1-1 0 0,0-1 1 0 0,1 1-1 0 0,-1 0 0 0 0,0 0 1 0 0,0 0-1 0 0,0 1 1 0 0,-1-1-1 0 0,1 1 0 0 0,1 0 3 0 0,6 5-42 0 0,1 1-1 0 0,-1 1 0 0 0,0 0 0 0 0,-1 0 0 0 0,0 1 0 0 0,3 4 43 0 0,13 19-51 0 0,-9-12 71 0 0,39 58-20 0 0,-54-77-160 0 0,0 0 40 0 0,1 0 39 0 0,-1-1 33 0 0,1 2 33 0 0,0 0 55 0 0,1 2 158 0 0,3 4 279 0 0,-4-6-367 0 0,0 0-63 0 0,0 0-71 0 0,0-1-71 0 0,0 0-84 0 0,0 1-97 0 0,-1-2-37 0 0,1 1-84 0 0,0 0-90 0 0,0 0-99 0 0,0 0-106 0 0,0 0-113 0 0,1-1-121 0 0,-2 0 415 0 0,0 0-32 0 0,2 1-1723 0 0,1-1-1289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4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32 8408 0 0,'0'0'194'0'0,"-1"-2"-66"0"0,0 0-39 0 0,-3-5 54 0 0,3 5-63 0 0,-3-3-88 0 0,1 1 36 0 0,-6-2 124 0 0,-3 3 157 0 0,-7 4 296 0 0,-1 5-4 0 0,8 0-299 0 0,3-1-159 0 0,5-3-119 0 0,0 1-38 0 0,-28 21 655 0 0,22-15-334 0 0,1 0 0 0 0,0 1-1 0 0,-6 10-306 0 0,9-12 170 0 0,0 0-1 0 0,1 1 1 0 0,0 0 0 0 0,1 0-1 0 0,0 0 1 0 0,1 0-1 0 0,0 1 1 0 0,0-1 0 0 0,0 6-170 0 0,2-13 41 0 0,1 1 1 0 0,0 0-1 0 0,0 0 1 0 0,0-1 0 0 0,0 1-1 0 0,0 0 1 0 0,1 0-42 0 0,-1-1 28 0 0,1 0 0 0 0,0 0 0 0 0,-1 0 0 0 0,1 0 0 0 0,0 0 0 0 0,0 0 0 0 0,0-1 0 0 0,0 1 0 0 0,0 0 1 0 0,0 0-1 0 0,1-1 0 0 0,-1 1 0 0 0,1 0-28 0 0,0-1 30 0 0,-1 0 0 0 0,1 1 0 0 0,0-1 0 0 0,0 0 0 0 0,0 0 0 0 0,0 0 0 0 0,0 0 0 0 0,0 0 0 0 0,0 0 0 0 0,0-1 0 0 0,0 1-1 0 0,2-1-29 0 0,19 0 283 0 0,-4-4-21 0 0,0-1-43 0 0,18-8 116 0 0,-12 2-167 0 0,-2-3-38 0 0,-14 7-83 0 0,-1 1 1 0 0,1-1-1 0 0,-1-1 0 0 0,-1 1 1 0 0,1-1-1 0 0,-1-1 0 0 0,0 0-47 0 0,13-25 184 0 0,-11 15-113 0 0,-1 1-45 0 0,-2 2-40 0 0,1 0 1 0 0,9-13 13 0 0,-15 28-90 0 0,-1 2 12 0 0,2 0 36 0 0,2 5 21 0 0,-4-5 4 0 0,5 7-18 0 0,0-1 1 0 0,0 1-1 0 0,1 4 35 0 0,8 26-59 0 0,-7-8 23 0 0,3 19 36 0 0,3 19-7 0 0,2 6 4 0 0,-4-17 17 0 0,-1-20 43 0 0,-1-5 2 0 0,-2 1 71 0 0,3 18 170 0 0,-4 1 82 0 0,-4-24 30 0 0,-1 1-1 0 0,-3 17-411 0 0,-1-13 240 0 0,-3 0-42 0 0,5-28-157 0 0,0-1-1 0 0,0 1 0 0 0,0 0 1 0 0,-1-1-1 0 0,0 0 0 0 0,0 1 0 0 0,0-1 1 0 0,-1 0-1 0 0,1 0 0 0 0,-1 0 0 0 0,0-1 1 0 0,0 1-1 0 0,0-1 0 0 0,-1 1 1 0 0,1-1-1 0 0,-1 0 0 0 0,0 0 0 0 0,-2 1-40 0 0,1-1 39 0 0,0-1-1 0 0,0 1 0 0 0,0-1 0 0 0,0-1 0 0 0,-1 1 0 0 0,1-1 1 0 0,-1 1-39 0 0,-17 0 79 0 0,-2-2-47 0 0,12-1-106 0 0,-2 0 80 0 0,1-1 51 0 0,-19-3 140 0 0,12 1-139 0 0,9 1-83 0 0,0 0-63 0 0,0 0-78 0 0,0-1-94 0 0,1 0-108 0 0,5 2 139 0 0,0-1-34 0 0,1 1-34 0 0,0 0-36 0 0,-1-1-40 0 0,1 0-39 0 0,4 2-23 0 0,-1 1-63 0 0,1-1-57 0 0,-1 0-50 0 0,1 0-175 0 0,-1 0-50 0 0,0-1-213 0 0,-1 0-574 0 0,3 2 1615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8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12064 0 0,'0'0'273'0'0,"0"0"40"0"0,0 0 21 0 0,0 0-143 0 0,0 0-92 0 0,0 0 44 0 0,0 0 94 0 0,0 0 62 0 0,0 0 12 0 0,0 0-27 0 0,0 0-118 0 0,0 0-50 0 0,0 0-10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5.7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142 393 5672 0 0,'0'0'165'0'0,"-4"-1"-28"0"0,-3 0-87 0 0,5 0-28 0 0,0 1 43 0 0,0 0 38 0 0,-1 0 33 0 0,-1 0 155 0 0,0 1 59 0 0,-12 2 946 0 0,10-1-803 0 0,3-1-285 0 0,0 0-40 0 0,0 0-47 0 0,1 0-56 0 0,-11 8 358 0 0,1 2-60 0 0,-3 8 94 0 0,2 4-72 0 0,8-11-36 0 0,0 0 0 0 0,-3 12-349 0 0,1 8 532 0 0,4-5-131 0 0,7 0-55 0 0,-3-22-272 0 0,1 1-1 0 0,0-1 1 0 0,0 0 0 0 0,1 0 0 0 0,-1 0 0 0 0,1 0-1 0 0,0 0 1 0 0,0 0 0 0 0,1-1 0 0 0,0 1 0 0 0,-1-1-1 0 0,5 3-73 0 0,-4-4 78 0 0,0 0 0 0 0,0 0 0 0 0,0 0 0 0 0,0-1 0 0 0,1 1 0 0 0,2 0-78 0 0,-3-1 81 0 0,0-1 0 0 0,0 0-1 0 0,1 0 1 0 0,-1 0 0 0 0,0 0-1 0 0,1-1 1 0 0,2 0-81 0 0,20-3 460 0 0,0-8 88 0 0,-22 8-454 0 0,0-1 1 0 0,0 1-1 0 0,0-1 1 0 0,-1 0-1 0 0,4-3-94 0 0,-4 2 72 0 0,-1 1 0 0 0,1-1 0 0 0,0 0 0 0 0,-1 0 0 0 0,1-3-72 0 0,-1 2 53 0 0,-1 1 0 0 0,0-1 0 0 0,0 1 1 0 0,0-1-1 0 0,-1 0 0 0 0,1-5-53 0 0,-2 6 29 0 0,1 0 0 0 0,-1-1 0 0 0,0 1 0 0 0,-1-1-1 0 0,1 1 1 0 0,-1 0 0 0 0,0-1 0 0 0,0 1 0 0 0,-1 0 0 0 0,0 0-1 0 0,0 0 1 0 0,0-1-29 0 0,-9-15 69 0 0,0 0 0 0 0,-6-4-69 0 0,8 11-7 0 0,-1 1-39 0 0,-1-2-67 0 0,0 1-80 0 0,-1 0-97 0 0,1 0-113 0 0,-1 0-323 0 0,2-2-36 0 0</inkml:trace>
  <inkml:trace contextRef="#ctx0" brushRef="#br0" timeOffset="504.81">395 118 8352 0 0,'0'0'190'0'0,"0"0"28"0"0,0 0 7 0 0,0 0 14 0 0,1 0 49 0 0,1 0-103 0 0,0 0-80 0 0,5 2 57 0 0,-5-1-54 0 0,7 8 201 0 0,-1 2-38 0 0,6 14 191 0 0,8 29 393 0 0,-13-29-352 0 0,10 30 298 0 0,-12-29-371 0 0,0 1-1 0 0,-2 0 1 0 0,-1 0 0 0 0,-1 1-430 0 0,-1 4 421 0 0,-1-1-43 0 0,2 22 167 0 0,1-1-74 0 0,1 2 1 0 0,-5-52-376 0 0,0-2 6 0 0,0 0 20 0 0,0 0 6 0 0,0 0 0 0 0,0 0 4 0 0,0 0-5 0 0,0 0-55 0 0,4-3 37 0 0,3-9 115 0 0,-2-2-70 0 0,0-5-36 0 0,12-16 15 0 0,3-1-74 0 0,-14 26-51 0 0,0 1 0 0 0,1-1 0 0 0,0 1 0 0 0,1 0 0 0 0,7-5-8 0 0,-4 4-16 0 0,-6 4 29 0 0,1 1 0 0 0,0 0 1 0 0,0 0-1 0 0,1 1 0 0 0,6-4-13 0 0,-2 4-24 0 0,1 0-38 0 0,-8 4 44 0 0,-1-1 0 0 0,1 1 0 0 0,0 0 0 0 0,0 0 0 0 0,-1 0-1 0 0,1 0 1 0 0,0 1 0 0 0,0-1 18 0 0,1 1-21 0 0,0 1 1 0 0,0-1-1 0 0,0 1 1 0 0,-1 0-1 0 0,4 2 21 0 0,21 16-60 0 0,-6 5 42 0 0,-11-7-81 0 0,-7-3 56 0 0,-3-3 19 0 0,4 15-50 0 0,-6-24 73 0 0,0 0-1 0 0,0 0 0 0 0,0 0 0 0 0,-1 0 0 0 0,1 0 0 0 0,-1 0 0 0 0,0 1 2 0 0,0-1 1 0 0,0-1 0 0 0,0 1 0 0 0,0-1 0 0 0,-1 1 0 0 0,1-1 0 0 0,-1 0 0 0 0,1 1 0 0 0,-1-1 0 0 0,0 0 0 0 0,0 0 0 0 0,0 0 0 0 0,0 0 0 0 0,0-1 0 0 0,0 1 0 0 0,-1-1 0 0 0,1 1 0 0 0,0-1 0 0 0,-3 1-1 0 0,-5 3 43 0 0,0-1 0 0 0,-1 0 0 0 0,1-1 0 0 0,-1 0-1 0 0,0-1 1 0 0,-5 1-43 0 0,9-2 27 0 0,0-1 0 0 0,-1 0 0 0 0,1 0-1 0 0,-5-1-26 0 0,6 0 11 0 0,0 0 0 0 0,0-1-1 0 0,0 1 1 0 0,0-1-1 0 0,-4-2-10 0 0,-3-2 98 0 0,7 3-98 0 0,0-1-34 0 0,1 1-35 0 0,-1-1-36 0 0,0 0-36 0 0,1 0-39 0 0,0 0-38 0 0,0-1-39 0 0,0 0-42 0 0,0 0-41 0 0,1 0-43 0 0,0-1-43 0 0,0 1-45 0 0,0-2-45 0 0,-5-8-626 0 0</inkml:trace>
  <inkml:trace contextRef="#ctx0" brushRef="#br0" timeOffset="786.07">1016 0 10080 0 0,'0'0'230'0'0,"0"0"30"0"0,2 2 18 0 0,17 18-130 0 0,-8-4-13 0 0,-3-3 22 0 0,0 2 55 0 0,-3-3 16 0 0,-1 1 57 0 0,0 0 64 0 0,-1 1 73 0 0,0 0-86 0 0,1 1-42 0 0,4 13 193 0 0,10 48 513 0 0,-8-26 22 0 0,3 0-1022 0 0,-2-8 426 0 0,7 22 201 0 0,-11-44-448 0 0,1 1-40 0 0,-4-9-53 0 0,4 8 65 0 0,0-8-83 0 0,3 7 2 0 0,-10-10 15 0 0,-1-8-12 0 0,0-1-46 0 0,0 0-75 0 0,0 0-135 0 0,0 0-99 0 0,0 0-401 0 0,0 0-47 0 0,0 0-6 0 0</inkml:trace>
  <inkml:trace contextRef="#ctx0" brushRef="#br0" timeOffset="1167.9">1382 564 8696 0 0,'0'0'197'0'0,"0"0"-10"0"0,1 0-78 0 0,0 0-52 0 0,3-2-3 0 0,-1 1-1 0 0,10-3-76 0 0,1 0 84 0 0,-1 1 78 0 0,1 0 70 0 0,2-1 152 0 0,1-1 87 0 0,-4 1-64 0 0,-1 0 33 0 0,14-9 490 0 0,-12 5-627 0 0,2 0 4 0 0,-1-2-40 0 0,-1-1-48 0 0,-1-2-56 0 0,-6 4-65 0 0,-5 8-45 0 0,0-1 0 0 0,0-1 0 0 0,-1 1 0 0 0,1 0 0 0 0,-1 0 0 0 0,1-1 0 0 0,0 0-30 0 0,1-16 219 0 0,-4 5-57 0 0,-5-18 286 0 0,-1 13-253 0 0,7 18-191 0 0,0 0 0 0 0,-1 0 1 0 0,1 0-1 0 0,-1 0 0 0 0,1 0 0 0 0,-1 0 1 0 0,1 0-1 0 0,-1 0 0 0 0,0 0 0 0 0,0 0 1 0 0,1 1-1 0 0,-1-1 0 0 0,0 0 0 0 0,0 0 1 0 0,0 1-1 0 0,0-1 0 0 0,0 0 0 0 0,0 1 1 0 0,0-1-1 0 0,0 1 0 0 0,0-1 0 0 0,0 1 1 0 0,-1 0-5 0 0,0-1 13 0 0,0 1 0 0 0,0 0 0 0 0,0 0 0 0 0,0 0 0 0 0,-1 1 0 0 0,1-1 1 0 0,0 0-1 0 0,0 1 0 0 0,0-1 0 0 0,0 1 0 0 0,0 0 0 0 0,-1 0-13 0 0,-2 2 34 0 0,0-1 0 0 0,0 1-1 0 0,1 0 1 0 0,-1 0 0 0 0,-3 4-34 0 0,-5 7 43 0 0,-3 14-12 0 0,4 2 54 0 0,3 8 70 0 0,7-28-82 0 0,2 1 1 0 0,-1 0-1 0 0,1 0 1 0 0,1 5-74 0 0,0-7 59 0 0,0 0 1 0 0,1 1 0 0 0,0-1 0 0 0,1 0-1 0 0,0 1-59 0 0,14 25 165 0 0,3-10-68 0 0,5-3-50 0 0,-15-16 8 0 0,0 1 0 0 0,0-1 0 0 0,0-1 0 0 0,10 4-55 0 0,-15-7 24 0 0,1-1 0 0 0,-1 1 0 0 0,1-1 0 0 0,-1 0 0 0 0,1 0 0 0 0,-1 0 0 0 0,1-1 0 0 0,-1 0 0 0 0,1 0-1 0 0,-1-1 1 0 0,3 0-24 0 0,-1 0 29 0 0,0 0-35 0 0,3 0-71 0 0,0-1-77 0 0,0-1-73 0 0,-1-2-67 0 0,2-4-160 0 0</inkml:trace>
  <inkml:trace contextRef="#ctx0" brushRef="#br0" timeOffset="1770.63">1846 330 6384 0 0,'4'15'205'0'0,"0"1"-93"0"0,11 28 29 0 0,-11-32-61 0 0,0 0 55 0 0,0 0 72 0 0,0 0 93 0 0,-2-4-39 0 0,0 0 54 0 0,0 0 62 0 0,-1 0 66 0 0,9 37 1381 0 0,-5-19-725 0 0,0 1 34 0 0,-1 0 46 0 0,-3-1 58 0 0,-1-25-927 0 0,0-1-12 0 0,0 0-66 0 0,0 1-113 0 0,0 1-77 0 0,0 2-47 0 0,0-3 59 0 0,0 0 37 0 0,0 0 56 0 0,0-1 70 0 0,-1 0 83 0 0,-6-5-104 0 0,2-1-35 0 0,2 0-35 0 0,-1-2-33 0 0,3 4-72 0 0,-3-5 20 0 0,1 0 0 0 0,1 0 0 0 0,0-1 0 0 0,-1-2-41 0 0,2-1 51 0 0,0 0-1 0 0,0-12-50 0 0,6-27 49 0 0,4 1-46 0 0,-4 34 30 0 0,2-3-58 0 0,2 1-49 0 0,2 1-37 0 0,-9 15 86 0 0,-1 1-1 0 0,1-1 1 0 0,0 1-1 0 0,0-1 1 0 0,1 1-1 0 0,-1 0 1 0 0,0 0-1 0 0,1 0 1 0 0,-1 0-1 0 0,1 0 1 0 0,0 1-1 0 0,-1-1 1 0 0,1 1-1 0 0,0-1 1 0 0,0 1-1 0 0,0 0 1 0 0,0 0-1 0 0,0 1 1 0 0,0-1-1 0 0,1 1 1 0 0,-1-1-1 0 0,0 1 1 0 0,0 0-1 0 0,1 0 26 0 0,-1 1-13 0 0,-1-1 0 0 0,1 1 0 0 0,-1 0 0 0 0,0 0 0 0 0,1 0 0 0 0,-1 0 0 0 0,0 1 1 0 0,0-1-1 0 0,0 0 0 0 0,0 1 0 0 0,0 0 0 0 0,0-1 0 0 0,0 1 0 0 0,1 2 13 0 0,23 31-101 0 0,-17-21 71 0 0,-4-5 14 0 0,0 0 0 0 0,0 1 0 0 0,-1 0 0 0 0,0 0 0 0 0,0 3 16 0 0,4 7 5 0 0,7 20-4 0 0,5 19 70 0 0,-16-47-60 0 0,-1 0 47 0 0,2 23 216 0 0,-5-33-167 0 0,0-2 11 0 0,0 0 2 0 0,0 0 4 0 0,0 0 18 0 0,0 0 8 0 0,0 0 2 0 0,0 0-6 0 0,0 0-29 0 0,0-1-29 0 0,0 0-38 0 0,-1-8 21 0 0,-2-6 61 0 0,-1 0-60 0 0,3 9-51 0 0,0 0 1 0 0,1 0 0 0 0,-1 0 0 0 0,1 0-1 0 0,0 0-21 0 0,3-12 4 0 0,1 0 0 0 0,0 1 0 0 0,1 0 0 0 0,4-9-4 0 0,-9 24 0 0 0,5-9 0 0 0,0 0-1 0 0,0 1 0 0 0,0-1 0 0 0,2 1 0 0 0,-1 1 0 0 0,4-5 1 0 0,9-8-67 0 0,1 3-93 0 0,-18 17 136 0 0,1 0-1 0 0,0 0 1 0 0,0 0-1 0 0,0 0 0 0 0,0 1 1 0 0,0-1-1 0 0,0 1 0 0 0,0 0 1 0 0,1 0-1 0 0,-1 0 25 0 0,0 0-19 0 0,0 1-1 0 0,-1-1 1 0 0,1 1 0 0 0,0 0 0 0 0,0 0-1 0 0,-1 0 1 0 0,3 0 19 0 0,13 6-81 0 0,0 6 38 0 0,9 16-113 0 0,-24-24 146 0 0,0 0 1 0 0,0 0-1 0 0,-1 0 1 0 0,0 0-1 0 0,0 1 1 0 0,0-1-1 0 0,0 3 10 0 0,10 29 0 0 0,2-1 0 0 0,2 0 0 0 0,12 21 0 0 0,-27-53 0 0 0,1 1 0 0 0,6 4-33 0 0,-3-4-253 0 0,-4-3 138 0 0,0 0-52 0 0,0 0-18 0 0,0 0-55 0 0,0 0-66 0 0,0-1-74 0 0,0 1 16 0 0,0-1-59 0 0,0 1-54 0 0,-1-1-47 0 0,1 1-163 0 0,0-1-46 0 0,0 1-198 0 0,0 0-531 0 0</inkml:trace>
  <inkml:trace contextRef="#ctx0" brushRef="#br0" timeOffset="2273">2741 257 6272 0 0,'0'0'141'0'0,"0"0"23"0"0,0 0 11 0 0,0 0-57 0 0,0 0-3 0 0,0 0 109 0 0,0 0-53 0 0,0 0-44 0 0,0-1-38 0 0,1 0 7 0 0,0-1-5 0 0,0 1-18 0 0,0 0 58 0 0,-1 1 127 0 0,1-1-77 0 0,-1 1 41 0 0,1 0 230 0 0,0-1-35 0 0,1 0 318 0 0,-2 0-122 0 0,0-1-111 0 0,-1 0-97 0 0,0 1-86 0 0,-1-1-74 0 0,0 0-60 0 0,0 1-55 0 0,-1-1-33 0 0,-9-3 219 0 0,8 5-118 0 0,-21 3 174 0 0,-1 6-103 0 0,8 1-123 0 0,1 2-38 0 0,12-8-81 0 0,0 0-1 0 0,0 0 1 0 0,1 1 0 0 0,0 0-1 0 0,0 0-26 0 0,3-3 43 0 0,0 1-43 0 0,1-1 1 0 0,-1 0-1 0 0,1 1 0 0 0,0-1 1 0 0,0 0-1 0 0,0 0 0 0 0,1 1 1 0 0,-1-1-1 0 0,0 0 0 0 0,1 1 1 0 0,0-1-1 0 0,-1 0 0 0 0,1 0 1 0 0,0 0-1 0 0,0 0 0 0 0,0 0 1 0 0,0 0-1 0 0,1 0 1 0 0,-1 0-1 0 0,0 0 0 0 0,1 0 1 0 0,0-1-1 0 0,-1 1 0 0 0,1 0 1 0 0,0-1-1 0 0,0 0 0 0 0,0 1 1 0 0,0-1-1 0 0,6 6 1 0 0,8 9-1 0 0,2 2 0 0 0,11 14 0 0 0,-25-27 4 0 0,42 49-3 0 0,-30-37 57 0 0,1-1 77 0 0,-5-3 28 0 0,-2 1 106 0 0,-1 1 98 0 0,-2 0 90 0 0,-6-11-222 0 0,-2 2-46 0 0,-4 5 96 0 0,-6 1 42 0 0,7-9-162 0 0,-7 2 31 0 0,2-1-77 0 0,0 0-44 0 0,6-3-61 0 0,0 0 1 0 0,0 0-1 0 0,0 0 1 0 0,0-1-1 0 0,-1 1 1 0 0,1-1-1 0 0,-3 1-14 0 0,-16 1 76 0 0,14-1-79 0 0,0 0-45 0 0,0-1-62 0 0,0-1-80 0 0,-3-2-34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21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39 7136 0 0,'0'0'177'0'0,"1"0"-75"0"0,-1 1-54 0 0,2 2-11 0 0,-1-1 5 0 0,2 5-88 0 0,0-1 51 0 0,-1 1 48 0 0,1 0 43 0 0,-1-1 40 0 0,0 1 36 0 0,1 7 267 0 0,0-1 44 0 0,-1 0 61 0 0,2 29 1393 0 0,-3-24-1163 0 0,0-7-353 0 0,0 0-58 0 0,0 0-73 0 0,0 0-85 0 0,0 0 84 0 0,0 1 57 0 0,0 16 564 0 0,1-20-643 0 0,0-1-45 0 0,-1-5 34 0 0,-1-2-8 0 0,0 0-105 0 0,0 0-45 0 0,0 0-14 0 0,0 1-86 0 0,0 1-116 0 0,0-1 145 0 0,0-1 61 0 0,0 1 87 0 0,0-1 104 0 0,0 0-93 0 0,0 0 34 0 0,0 0 37 0 0,0 0 39 0 0,1-17-158 0 0,0 0-41 0 0,5-15 4 0 0,0 12-98 0 0,1 0 1 0 0,0 0-1 0 0,8-11-3 0 0,6-12 3 0 0,-4 18-38 0 0,0 6-43 0 0,3 0-68 0 0,6 1-8 0 0,-20 14 139 0 0,-1 1 0 0 0,1 1-1 0 0,-1-1 1 0 0,1 1 0 0 0,0 0-1 0 0,3-1 16 0 0,-5 3-3 0 0,-1-1 1 0 0,0 1-1 0 0,0-1 0 0 0,0 1 0 0 0,0 0 1 0 0,0 0-1 0 0,1 1 0 0 0,-1-1 1 0 0,0 0-1 0 0,0 1 0 0 0,0 0 0 0 0,0 0 1 0 0,0 0 2 0 0,1 1-7 0 0,-1-1 0 0 0,0 1 0 0 0,0 0 0 0 0,-1 0 1 0 0,1 0-1 0 0,0 0 0 0 0,-1 0 0 0 0,3 3 7 0 0,20 26-61 0 0,-16-17 61 0 0,0 1-1 0 0,-1 1 0 0 0,-1 0 0 0 0,1 2 1 0 0,-5-10-8 0 0,2 3 35 0 0,-1-1 0 0 0,-1 1-1 0 0,2 8-26 0 0,12 56 136 0 0,-17-74-351 0 0,0-1 69 0 0,0 1 61 0 0,0-1 54 0 0,1 1 81 0 0,-1 1 94 0 0,1 3 547 0 0,0-4-582 0 0,-1 1-42 0 0,1-1-53 0 0,-1 0-70 0 0,0 0-81 0 0,1 0-97 0 0,-1 0-65 0 0,0 0-97 0 0,1 0-105 0 0,-1-1-114 0 0,0 1-124 0 0,0-1 319 0 0,0 0-33 0 0,0 0-37 0 0,0 0-36 0 0,0 0-38 0 0,0 0-39 0 0,0 0-1438 0 0,0 0-1154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4.8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 6160 0 0,'0'0'133'0'0,"0"0"23"0"0,0 0 13 0 0,0 0 19 0 0,-1 0-81 0 0,1 0-53 0 0,-2 1 3 0 0,2-1 5 0 0,-1 1 21 0 0,1 0 42 0 0,0-1 50 0 0,-1 1 60 0 0,-3 12 436 0 0,2 0-97 0 0,2 1-85 0 0,0 1-74 0 0,1 1-63 0 0,1-1-50 0 0,3 16 195 0 0,1 10 127 0 0,-3-11-540 0 0,-1-1 51 0 0,1 1 45 0 0,0 0 42 0 0,2 23 265 0 0,0 1 94 0 0,2 20 339 0 0,10 48 685 0 0,-9-70-944 0 0,-3-16-362 0 0,-3-19-87 0 0,1 0-1 0 0,2 5-211 0 0,-4-19-3 0 0,0 1 39 0 0,0 5 128 0 0,2 3 325 0 0,-3-14-297 0 0,0-2-136 0 0,1-2-40 0 0,-3-22-5 0 0,0 10-58 0 0,0 4-55 0 0,-1-1-76 0 0,0 4-43 0 0,1-1-78 0 0,-1 0-89 0 0,0 0-101 0 0,1 5 170 0 0,0 0-35 0 0,1 1-40 0 0,-1-1-39 0 0,1 4 46 0 0,1 0-50 0 0,-1 0-47 0 0,1-1-39 0 0,-1 1-150 0 0,0-1-39 0 0,1-1-181 0 0,-1-1-488 0 0</inkml:trace>
  <inkml:trace contextRef="#ctx0" brushRef="#br0" timeOffset="266.15">72 39 6592 0 0,'17'0'150'0'0,"-2"-1"109"0"0,1 0 92 0 0,0 0 75 0 0,10-1 398 0 0,35 2 1291 0 0,-42 2-1524 0 0,0 1-75 0 0,-8-2-157 0 0,15 5 407 0 0,-13-3-435 0 0,-1 2-43 0 0,0 1-50 0 0,-2 1-55 0 0,-2 3-63 0 0,-1 3-69 0 0,2 10 80 0 0,1 14 5 0 0,-9-30-88 0 0,0-1-1 0 0,-1 1 0 0 0,0-1 0 0 0,0 6-47 0 0,-5 13 224 0 0,1-14-134 0 0,0 0 41 0 0,-1 0 130 0 0,0-1-1 0 0,0 0 0 0 0,-6 8-260 0 0,1-4 164 0 0,-1-2-100 0 0,7-9-36 0 0,1 0 0 0 0,-1 0 0 0 0,0 0 0 0 0,-1-1 0 0 0,1 1 0 0 0,0-1 0 0 0,-1 0 0 0 0,1-1 0 0 0,-1 1 0 0 0,0-1 0 0 0,1 0 0 0 0,-1 0 0 0 0,-2 0-28 0 0,-29 1 92 0 0,19-5-102 0 0,2 0-50 0 0,13 2-5 0 0,1 1 35 0 0,-6-3 46 0 0,5 2-68 0 0,0-1-80 0 0,1 1-27 0 0,0 0-69 0 0,0 0-77 0 0,-1 0-90 0 0,2 0 33 0 0,-1 0-58 0 0,0 0-50 0 0,1-1-44 0 0,-1 1-152 0 0,0 0-45 0 0,0-1-183 0 0,0 0-495 0 0</inkml:trace>
  <inkml:trace contextRef="#ctx0" brushRef="#br0" timeOffset="618.82">524 48 7424 0 0,'2'1'166'0'0,"2"3"48"0"0,0 0-55 0 0,0 0-47 0 0,-1 1-40 0 0,4 6-19 0 0,9 15-91 0 0,-12-17 64 0 0,0-1 54 0 0,-1-3 12 0 0,0 1 38 0 0,-1-1 43 0 0,1 0 50 0 0,5 10 472 0 0,0 2-54 0 0,0 1-51 0 0,-1-1-47 0 0,0 2-44 0 0,0-1-42 0 0,-2-1-39 0 0,1 1-35 0 0,8 32 697 0 0,-11-40-828 0 0,-1 0 49 0 0,3 9 386 0 0,-4-17-398 0 0,-1-2-26 0 0,0 0-9 0 0,0 0-5 0 0,0 0 9 0 0,0 0 39 0 0,0 0 20 0 0,0 0 3 0 0,0-7 38 0 0,-1 0-86 0 0,0 0-72 0 0,-1 1-60 0 0,1-1-44 0 0,-1-1-37 0 0,2-13 38 0 0,10-30-6 0 0,-7 38-87 0 0,2 1 1 0 0,-1 0-1 0 0,1 0 1 0 0,1 0 0 0 0,1 0-5 0 0,-2 4-1 0 0,0 1 1 0 0,0-1 0 0 0,1 1 0 0 0,0 0-1 0 0,1 0 1 0 0,-1 1 0 0 0,4-2 0 0 0,-4 3 10 0 0,0 0-1 0 0,1 1 1 0 0,0 0-1 0 0,0 1 1 0 0,5-3-10 0 0,-2 2 6 0 0,1 0-36 0 0,-1-1-36 0 0,11-2-161 0 0,0 0-112 0 0,2 2-92 0 0,-19 4 398 0 0,1 0-73 0 0,0 0-66 0 0,0 0-56 0 0,0 0-48 0 0,1 0-105 0 0,0 0-42 0 0,12-1-947 0 0,-1 1-79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2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1 7744 0 0,'0'0'174'0'0,"0"0"29"0"0,0 0 12 0 0,0 0 6 0 0,0 0-86 0 0,1 0-51 0 0,2 3 31 0 0,-1-2-33 0 0,8 9 500 0 0,-2 0-76 0 0,0 1-67 0 0,-2 0-61 0 0,0 1-54 0 0,0 0-48 0 0,-2 1-40 0 0,1 0-34 0 0,1 13 116 0 0,5 35 310 0 0,-9-40-353 0 0,2 19 224 0 0,-2 0-83 0 0,-7 82 636 0 0,5-114-979 0 0,-2 25 300 0 0,1 0-66 0 0,2 0-75 0 0,1-2-81 0 0,0-22-83 0 0,1-4-22 0 0,2 7 43 0 0,-5-12-244 0 0,0 0 42 0 0,0 0 37 0 0,0 0 35 0 0,0 1 45 0 0,0-1 90 0 0,1 1 53 0 0,-1 0 255 0 0,0 0-234 0 0,0-1-137 0 0,1 1-63 0 0,-1-1-77 0 0,0 0-90 0 0,0 1-45 0 0,0-1-81 0 0,0 0-89 0 0,0 0-96 0 0,1 1-105 0 0,-1-1-112 0 0,0 0-122 0 0,0 0 378 0 0,0 0-34 0 0,0 0-1488 0 0,0 0-1134 0 0</inkml:trace>
  <inkml:trace contextRef="#ctx0" brushRef="#br0" timeOffset="490.71">0 337 7112 0 0,'0'0'157'0'0,"0"0"23"0"0,0 0 13 0 0,0 0-57 0 0,0 0-5 0 0,0 0 183 0 0,1 0-56 0 0,0 0-48 0 0,-1 0-42 0 0,2 0 61 0 0,6 0 166 0 0,-5-1-150 0 0,6 0 313 0 0,-1-1-51 0 0,1 1-48 0 0,-1-1-45 0 0,1 0-41 0 0,0 0-36 0 0,8-2 243 0 0,-4 1-206 0 0,1 0-45 0 0,25-4 528 0 0,-8 2-362 0 0,0-1-100 0 0,0 0-90 0 0,0 1-77 0 0,14-4-10 0 0,-1 1-104 0 0,-35 6-190 0 0,0 1 67 0 0,-1-1 44 0 0,13-3 106 0 0,-9 1-101 0 0,-6 2-57 0 0,1 0-35 0 0,-1 0-44 0 0,0 0-50 0 0,-1 1 6 0 0,-1-1-33 0 0,0 0-36 0 0,1 1-38 0 0,-1-1-42 0 0,0 0-43 0 0,1 0-48 0 0,-1 1-49 0 0,-3 0 75 0 0,1 1-48 0 0,-1-1-44 0 0,0 0-37 0 0,1 1-139 0 0,0-1-38 0 0,3-1-1449 0 0</inkml:trace>
  <inkml:trace contextRef="#ctx0" brushRef="#br0" timeOffset="749.18">510 124 7024 0 0,'1'2'157'0'0,"9"14"194"0"0,-4-5-180 0 0,-3 0-101 0 0,-1 1-91 0 0,0 3 44 0 0,0-1 111 0 0,1 0 95 0 0,-1 0 79 0 0,1 0 56 0 0,0-1 48 0 0,13 50 1705 0 0,-11-44-1553 0 0,-2-9-321 0 0,0-1-35 0 0,-1 0 28 0 0,0-1-33 0 0,3 9 213 0 0,0-6-81 0 0,-1-1-36 0 0,0 5 206 0 0,-1-7-247 0 0,-1 0-50 0 0,0-3-111 0 0,1 0-42 0 0,-2-3 25 0 0,-1 0-39 0 0,0 0-42 0 0,0 0-49 0 0,0-1-27 0 0,-1 0-36 0 0,1-1-45 0 0</inkml:trace>
  <inkml:trace contextRef="#ctx0" brushRef="#br0" timeOffset="916.61">606 70 8208 0 0,'0'0'129'0'0,"0"0"-36"0"0,0 0 8 0 0,-1 0-81 0 0,-1-1-57 0 0,1 0 59 0 0,0 1 40 0 0,1 0 58 0 0,-1 0 72 0 0,1 1 86 0 0,-1-1 102 0 0,1 2-443 0 0,-1-1 42 0 0,0 2 76 0 0,1 0 88 0 0,0 4 277 0 0,0-5-333 0 0,0 0-49 0 0,1 1-79 0 0,-1-2-23 0 0,0 0-33 0 0,1 1-49 0 0,-1-1-46 0 0,1 0-51 0 0,-1 1-55 0 0,1-1-60 0 0,-1 0-63 0 0,1 1-68 0 0,-1-1-73 0 0,0 0-659 0 0,1-1-698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8:20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293 90 6936 0 0,'0'0'157'0'0,"0"0"23"0"0,0 0 11 0 0,-1 0 10 0 0,1-1-86 0 0,0 1-56 0 0,-2-2 4 0 0,2 2 4 0 0,-1-1 22 0 0,1 1 46 0 0,-1-1 53 0 0,1 1 65 0 0,-6-6 192 0 0,-1 1-49 0 0,1 1-45 0 0,-2 0-41 0 0,1 0-39 0 0,-1 1-36 0 0,-8-1 142 0 0,2 2-153 0 0,1 2-54 0 0,-3 2-21 0 0,-6 8 11 0 0,-5 9-66 0 0,1 1-1 0 0,2 2 1 0 0,-11 11-94 0 0,22-20 41 0 0,8-8-29 0 0,2-1 1 0 0,-1 1 0 0 0,0 0 0 0 0,1 0-1 0 0,0 0 1 0 0,0 1 0 0 0,1-1 0 0 0,-1 1-1 0 0,1 0 1 0 0,0-1 0 0 0,1 1 0 0 0,-1 0-1 0 0,1 0 1 0 0,1 0 0 0 0,-1 1-13 0 0,1-1 10 0 0,-1 1-1 0 0,2-1 1 0 0,-1 1 0 0 0,1-1-1 0 0,0 1 1 0 0,1 3-10 0 0,-1-6 0 0 0,0 1 1 0 0,1-1-1 0 0,-1 0 0 0 0,1 0 1 0 0,0 0-1 0 0,0 0 0 0 0,1 0 0 0 0,-1 0 1 0 0,2 0-1 0 0,-2 0-2 0 0,1-1 0 0 0,1 0 0 0 0,-1 0 0 0 0,0-1 0 0 0,3 3 2 0 0,-1-2 17 0 0,-1-1 0 0 0,1 0 0 0 0,-1 1 0 0 0,1-1 0 0 0,0-1 0 0 0,0 1 0 0 0,1-1-17 0 0,1 1 35 0 0,-1-1 0 0 0,1 0-1 0 0,0-1 1 0 0,0 0 0 0 0,1 0-35 0 0,19-3 87 0 0,-21 2-175 0 0,-1 0 53 0 0,2-1 46 0 0,3 0 70 0 0,5-1 58 0 0,-10 2-131 0 0,0 0-38 0 0,-1 0-30 0 0,1 0-39 0 0,-1 0-45 0 0,0 0-52 0 0,0 0-10 0 0,-1 1-43 0 0,1-1-48 0 0,-1 0-49 0 0,1 0-55 0 0,0 0-56 0 0,-1 0-62 0 0,1 0-63 0 0,4-1-691 0 0,1 0-52 0 0,-1 0-25 0 0</inkml:trace>
  <inkml:trace contextRef="#ctx0" brushRef="#br0" timeOffset="453.17">600 7 4536 0 0,'0'0'133'0'0,"-1"0"-248"0"0,1 0 111 0 0,-1 0 95 0 0,0 1 75 0 0,0 0 139 0 0,-4 2 750 0 0,2-1-668 0 0,3-2-255 0 0,-1 1-33 0 0,0 0-39 0 0,0-1-45 0 0,-6 8 287 0 0,0 0-43 0 0,-4 9 153 0 0,-3 4-37 0 0,1 0 38 0 0,9-14-240 0 0,1 1-1 0 0,1 0 1 0 0,-1 0-1 0 0,1 0 1 0 0,1 0-1 0 0,-1 3-172 0 0,0 12 347 0 0,2-2-35 0 0,1 0-50 0 0,2-1-65 0 0,1 0 82 0 0,3-1-39 0 0,-4-13-159 0 0,-1 0 0 0 0,1-1 0 0 0,1 1 0 0 0,-1-1 0 0 0,2 1-81 0 0,-2-2 50 0 0,0 0 0 0 0,0-1 0 0 0,1 0 0 0 0,0 1 0 0 0,-1-1 0 0 0,1 0 0 0 0,0-1 0 0 0,0 1 0 0 0,1-1 0 0 0,-1 0 0 0 0,1 0 0 0 0,-1 0 0 0 0,1-1 0 0 0,-1 1 0 0 0,3-1-50 0 0,-4-1 45 0 0,1 1 0 0 0,0-2 1 0 0,0 1-1 0 0,0 0 0 0 0,0-1 0 0 0,0 0 1 0 0,0 0-1 0 0,-1 0 0 0 0,1 0-45 0 0,10-3 130 0 0,-7 3-50 0 0,0-2 1 0 0,-1 1-1 0 0,1-1 1 0 0,0 0-1 0 0,-1 0 0 0 0,0-1 1 0 0,3-1-81 0 0,40-34 506 0 0,-21 17-275 0 0,-11 5-122 0 0,-3-3-36 0 0,-11 15-62 0 0,-1-1 0 0 0,1 0 0 0 0,-1 0 0 0 0,0 1 0 0 0,-1-2 0 0 0,2-4-11 0 0,-2 6 0 0 0,-1 0 0 0 0,1 1 0 0 0,-1-1 0 0 0,0 0 0 0 0,0 0 1 0 0,-1 1-1 0 0,1-1 0 0 0,-1 0 0 0 0,0 1 0 0 0,0-1 0 0 0,-1 0 0 0 0,1 1 1 0 0,-1 0-1 0 0,0-1 0 0 0,0 1 0 0 0,-1 0 0 0 0,1 0 0 0 0,-1 0 1 0 0,-1-1-1 0 0,-3-3 14 0 0,0 1 1 0 0,-1-1 0 0 0,0 2-1 0 0,0-1 1 0 0,-1 1 0 0 0,0 0-1 0 0,0 1 1 0 0,0 0 0 0 0,-9-3-15 0 0,-18-2-21 0 0,-3 6-76 0 0,-6 7-52 0 0,1 4 59 0 0,9-2 63 0 0,34-4-59 0 0,-4-1 71 0 0,3 1-17 0 0,0-1-35 0 0,1 0-51 0 0,0 1-93 0 0,0-1-102 0 0,0 1 111 0 0,1-1-33 0 0,0 1-35 0 0,0-1-39 0 0,0 0-685 0 0</inkml:trace>
  <inkml:trace contextRef="#ctx0" brushRef="#br0" timeOffset="846.67">1024 45 7136 0 0,'0'0'165'0'0,"0"0"22"0"0,0 0-25 0 0,0 1-69 0 0,0 0-52 0 0,0 3-15 0 0,0-1 10 0 0,0 3-114 0 0,0-1 35 0 0,1 6 54 0 0,0 0 113 0 0,0 0 92 0 0,0-1 44 0 0,0 0 45 0 0,7 37 1316 0 0,-6-36-1279 0 0,0 0-65 0 0,0-1 27 0 0,1 0-39 0 0,4 11 169 0 0,2-1-96 0 0,-4-12-163 0 0,-1 0-1 0 0,1 0 1 0 0,1-1-1 0 0,3 5-174 0 0,1-1 250 0 0,1-2 45 0 0,-8-8-214 0 0,0 1 0 0 0,-1 0 0 0 0,1-1 0 0 0,0 0 0 0 0,0 0 0 0 0,-1 1 0 0 0,1-2 1 0 0,0 1-1 0 0,0 0 0 0 0,1 0-81 0 0,0-1 88 0 0,-1 0 0 0 0,1 0 0 0 0,-1 0 0 0 0,0 0 0 0 0,1-1 0 0 0,-1 1 0 0 0,1-1 0 0 0,0 0-88 0 0,26-12 593 0 0,-1-4-116 0 0,-9 5-203 0 0,-2 1-102 0 0,-3-4-40 0 0,-6 6-65 0 0,-1-1 0 0 0,0 0 0 0 0,-1 0 0 0 0,0-1-67 0 0,-2 2 33 0 0,-1 0 0 0 0,0 1 0 0 0,-1-1 1 0 0,0-1-1 0 0,0 1 0 0 0,-1 0 1 0 0,1-10-34 0 0,-3 14-207 0 0,0 0 85 0 0,0 0 73 0 0,0 1 61 0 0,-1-1 48 0 0,0 1 37 0 0,-7-15 511 0 0,4 14-484 0 0,1 0-87 0 0,0 2-68 0 0,1 0-50 0 0,-1 1-54 0 0,0-1-64 0 0,0 1-90 0 0,0-1-88 0 0,0 1-96 0 0,-1-1-105 0 0,1 1-113 0 0,-1 0-120 0 0,2 1 356 0 0,0 0-32 0 0,0 0-35 0 0,0 0-36 0 0,-1 0-1452 0 0,-1-1-1140 0 0,4 2 3140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4480 0 0,'0'0'132'0'0,"1"1"81"0"0,0 1 56 0 0,-1 0-43 0 0,1 0 50 0 0,-1 0-1 0 0,1 0 47 0 0,-1-1 53 0 0,-1 0 58 0 0,-1 5-35 0 0,1 1 47 0 0,2 17 1133 0 0,0-14-947 0 0,0-3-289 0 0,-1-1-46 0 0,1 0-55 0 0,-1 0-67 0 0,1 4 101 0 0,0-2-36 0 0,5 9 161 0 0,-4-12-278 0 0,-1 1 0 0 0,1-1 1 0 0,-1 0-1 0 0,0 1 1 0 0,-1 0-123 0 0,6 47 751 0 0,-1-7-166 0 0,1-2-45 0 0,-3-24-153 0 0,-1 0 0 0 0,0 10-387 0 0,8 74 1124 0 0,-9-85-909 0 0,1-1 46 0 0,10 36 617 0 0,-11-48-777 0 0,3 9 229 0 0,-4-11-271 0 0,0 0-55 0 0,0-3 67 0 0,0-1 3 0 0,0 0-30 0 0,0 0-118 0 0,0 0-57 0 0,0 0 44 0 0,0 0-80 0 0,0 0 53 0 0,0 0-33 0 0,0 0-38 0 0,0 0-42 0 0,0 0-45 0 0,0 0-44 0 0,0 0-39 0 0,0 0-36 0 0,0 0-254 0 0,0 0-60 0 0,0 0-46 0 0,0 0-35 0 0,0 0-1407 0 0,0 0-1248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5840 0 0,'0'0'132'0'0,"0"0"17"0"0,0 0 11 0 0,0 0 48 0 0,0 0-73 0 0,0 0 114 0 0,0 0 215 0 0,0 0 15 0 0,0 0-21 0 0,0 0-87 0 0,0 0-34 0 0,0 0-7 0 0,0 0-9 0 0,0 0-29 0 0,0 1-17 0 0,7 15 240 0 0,-6-12-397 0 0,0-1 1 0 0,-1 1-1 0 0,1 0 0 0 0,-1-1 0 0 0,1 1 0 0 0,-1 1-118 0 0,6 13 355 0 0,-1-1-104 0 0,0 17 141 0 0,0 0-62 0 0,2 16 79 0 0,4 69 430 0 0,-8-83-559 0 0,1 0 62 0 0,6 18 259 0 0,1-2 69 0 0,-10-51-737 0 0,-1 1 36 0 0,1 1 60 0 0,0 1 133 0 0,1 0 240 0 0,-1-1-25 0 0,-1-3-154 0 0,1-1-27 0 0,-1-1-148 0 0,0 0-42 0 0,1-16 162 0 0,2-9-55 0 0,1-2-21 0 0,-1 8 65 0 0,2-1-66 0 0,2 0-60 0 0,2 1-52 0 0,1 0-45 0 0,2 1-39 0 0,13-16-194 0 0,-13 22 145 0 0,2 0 43 0 0,17-10-10 0 0,-26 21 116 0 0,0 0 1 0 0,0 0-1 0 0,0 0 0 0 0,0 1 1 0 0,1 0-1 0 0,-1 0 0 0 0,1 1 1 0 0,-1 0-1 0 0,1-1 0 0 0,0 2 0 0 0,0-1 1 0 0,0 1 4 0 0,13 2 62 0 0,10 8-60 0 0,-24-8 0 0 0,-2-1-1 0 0,1 1 0 0 0,-1-1 0 0 0,0 1 0 0 0,0 0 0 0 0,0 0 0 0 0,0 0-1 0 0,1 2 0 0 0,0-1-5 0 0,-1 1 0 0 0,1 0-1 0 0,-1-1 1 0 0,0 2-1 0 0,-1-1 1 0 0,1 0-1 0 0,-1 0 1 0 0,1 2 5 0 0,0 1-9 0 0,0 0 0 0 0,-1 1 0 0 0,1-1 0 0 0,-2 1 0 0 0,1 0 9 0 0,0 22 2 0 0,-2 11-2 0 0,0-8 11 0 0,1-28 86 0 0,-1 0-56 0 0,0-1-48 0 0,1-1-42 0 0,-1 1-54 0 0,1-1-37 0 0,2 4-370 0 0,-2-4 336 0 0,0-1 40 0 0,-1-1-3 0 0,1 0-32 0 0,-1 0-67 0 0,1 0-91 0 0,-1 0-105 0 0,1 0 66 0 0,-1 0-54 0 0,0-1-45 0 0,1 1-42 0 0,-1 0-147 0 0,1 0-40 0 0,-1 0-178 0 0,1 1-480 0 0</inkml:trace>
  <inkml:trace contextRef="#ctx0" brushRef="#br0" timeOffset="1">767 246 6072 0 0,'-4'3'41'0'0,"2"-1"36"0"0,1-2-55 0 0,0 1 0 0 0,1-1 0 0 0,-1 0 0 0 0,1 0 0 0 0,-1 0 0 0 0,1 0 0 0 0,-1 0 0 0 0,0 0 0 0 0,1 0 0 0 0,-1 0-1 0 0,1 0 1 0 0,-1 0 0 0 0,1 0 0 0 0,-1-1 0 0 0,1 1 0 0 0,-1 0 0 0 0,0 0 0 0 0,1 0 0 0 0,-1-1 0 0 0,1 1 0 0 0,-1 0 0 0 0,1-1 0 0 0,-1 1-22 0 0,-4-3 78 0 0,-2 0-73 0 0,5 2 328 0 0,0 0-86 0 0,0 0-36 0 0,-2-2 3 0 0,0 1-42 0 0,2 0-25 0 0,0 1 18 0 0,0 0 52 0 0,0 0 16 0 0,0 1 56 0 0,1-1 63 0 0,0 1 74 0 0,-9 1 190 0 0,0 1-110 0 0,2 2-100 0 0,0 0-88 0 0,1 2-77 0 0,0 0-67 0 0,1 2-54 0 0,0 0-43 0 0,0 1-29 0 0,-7 20 4 0 0,8-16-4 0 0,2-2 41 0 0,0 0 64 0 0,-5 30 94 0 0,7-13-13 0 0,3-5 52 0 0,-1-11-101 0 0,0 0 33 0 0,-1-11-184 0 0,0 0-1 0 0,1 1 1 0 0,-1-1-1 0 0,1 0 1 0 0,-1 1-1 0 0,1-1 1 0 0,-1 0-1 0 0,1 0 1 0 0,-1 1-1 0 0,1-1 1 0 0,0 0-1 0 0,0 0 1 0 0,0 0-34 0 0,0 0 31 0 0,0 0 1 0 0,0 0-1 0 0,0 0 1 0 0,0 0 0 0 0,0-1-1 0 0,1 1 1 0 0,-1 0 0 0 0,0-1-1 0 0,0 1 1 0 0,0-1 0 0 0,1 1-1 0 0,0-1-31 0 0,-1 1 36 0 0,2-1 0 0 0,-1 0 0 0 0,0 0-1 0 0,0 0 1 0 0,0 0 0 0 0,0 0 0 0 0,0 0 0 0 0,0-1 0 0 0,0 1 0 0 0,0-1-1 0 0,-1 1 1 0 0,1-1 0 0 0,0 0 0 0 0,0 0 0 0 0,0 1 0 0 0,0-1-1 0 0,-1-1 1 0 0,2 0-36 0 0,7-5 134 0 0,0-1 1 0 0,-1 0-1 0 0,0-1 0 0 0,2-3-134 0 0,5-11 193 0 0,-5 5-88 0 0,-2 1-58 0 0,-7 14-45 0 0,-1 0 0 0 0,0 0 0 0 0,0 0 0 0 0,0 0 0 0 0,0 0 0 0 0,0 0 0 0 0,-1 0 0 0 0,0-1-2 0 0,2-8-9 0 0,2-22-169 0 0,-1 21 157 0 0,3-6 5 0 0,-1 8-32 0 0,-3 0-91 0 0,-2 15 49 0 0,2 1 40 0 0,5 12 34 0 0,-3-8 10 0 0,-2-4-35 0 0,8 27 22 0 0,-4-11 3 0 0,0 0 0 0 0,2-1 0 0 0,0 0 1 0 0,7 10 15 0 0,19 19 10 0 0,-33-47 4 0 0,2 2 5 0 0,6 3 66 0 0,-7-6-98 0 0,5 3 52 0 0,-4-3-54 0 0,0 0-34 0 0,0 1-57 0 0,-1-2-72 0 0,-1 1-86 0 0,0-1-103 0 0,-1 0 366 0 0,0 0-533 0 0</inkml:trace>
  <inkml:trace contextRef="#ctx0" brushRef="#br0" timeOffset="2">985 200 5784 0 0,'0'0'132'0'0,"0"0"17"0"0,0 0 10 0 0,3 5-39 0 0,3 2-80 0 0,-4-5-18 0 0,0 1 41 0 0,2 3 164 0 0,0 1 175 0 0,1 5 320 0 0,-1-5-301 0 0,-2-3-182 0 0,0 0-78 0 0,0 0-46 0 0,5 8 417 0 0,-1 0-41 0 0,6 12 391 0 0,-3-6-308 0 0,13 22 711 0 0,-7-11-400 0 0,6 8 278 0 0,-9-19-622 0 0,17 21 513 0 0,-14-25-511 0 0,-11-9-271 0 0,6 10 536 0 0,-7-11-610 0 0,0 0-46 0 0,-1-1-64 0 0,1 0-81 0 0,-2-2 109 0 0,0-1 186 0 0,1-2-50 0 0,0 0-45 0 0,-1 0-39 0 0,1-2-11 0 0,0 0-38 0 0,0-1-13 0 0,1-2 10 0 0,-1 1 33 0 0,4-7-14 0 0,-1-1-37 0 0,1-7-5 0 0,-1-1-43 0 0,11-33 61 0 0,-6 29-99 0 0,11-25-17 0 0,-15 37-24 0 0,1 1 0 0 0,6-10 29 0 0,-7 14 15 0 0,2-3-33 0 0,0 0-62 0 0,1 2-85 0 0,2 0-108 0 0,1 1-23 0 0,-5 4 36 0 0,0-1-63 0 0,1 1-74 0 0,2 1-86 0 0,-9 4 619 0 0,1-1-110 0 0,-1 0-106 0 0,0 1-101 0 0,0-1 10 0 0,0 1-39 0 0,0 0-40 0 0,0-1-37 0 0,0 1-36 0 0,-1 0-36 0 0,1-1-34 0 0,0 1-33 0 0,1 0-520 0 0,0-1-118 0 0,0 1-108 0 0,0 1-98 0 0,1 0-605 0 0,3 1-1047 0 0</inkml:trace>
  <inkml:trace contextRef="#ctx0" brushRef="#br0" timeOffset="3">1609 317 5960 0 0,'0'0'132'0'0,"0"0"17"0"0,9 3 133 0 0,-4 0-229 0 0,0-2-25 0 0,-1 0 53 0 0,1 0 44 0 0,0 0 39 0 0,6 0 306 0 0,16 0 802 0 0,-18-1-902 0 0,-2 0-174 0 0,-1 0-76 0 0,14-1 1011 0 0,1 0-55 0 0,0-2-62 0 0,-1-2-65 0 0,-12 3-654 0 0,13-3 480 0 0,-16 4-563 0 0,1 0 50 0 0,1 0-37 0 0,17-7 491 0 0,-14 4-441 0 0,-2 0-82 0 0,-3 0-72 0 0,-4 3-16 0 0,0 0-80 0 0,0 0 0 0 0,0 1-1 0 0,-1-1 1 0 0,1 0-1 0 0,-1 1 1 0 0,1-1-1 0 0,0 0 1 0 0,-1 1-1 0 0,0-1 1 0 0,1 0-1 0 0,-1 0 1 0 0,1 0-1 0 0,-1 0 1 0 0,0 0-1 0 0,0 1 1 0 0,1-1-1 0 0,-1 0 1 0 0,0 0-25 0 0,1-4 122 0 0,1-2-41 0 0,-2 7-76 0 0,0 0 0 0 0,0-1 0 0 0,0 1 0 0 0,0 0 0 0 0,0-1 0 0 0,0 1 0 0 0,0-1 0 0 0,0 1 1 0 0,0 0-1 0 0,0-1 0 0 0,0 1 0 0 0,0 0 0 0 0,0-1 0 0 0,0 1 0 0 0,0 0 0 0 0,0-1 0 0 0,0 1 0 0 0,0 0 0 0 0,0-1 0 0 0,-1 1 0 0 0,1 0 0 0 0,0-1 1 0 0,0 1-1 0 0,0 0 0 0 0,-1 0 0 0 0,1-1 0 0 0,0 1-5 0 0,-8-12 9 0 0,-3-5 113 0 0,-6 2 117 0 0,8 9-160 0 0,7 4-77 0 0,0 1-1 0 0,-1-1 1 0 0,0 0-1 0 0,1 1 1 0 0,-1 0-1 0 0,-3-2-1 0 0,-12-4 0 0 0,15 5 0 0 0,0 1 0 0 0,0 0 0 0 0,0-1 0 0 0,0 1 0 0 0,-1 1 0 0 0,1-1 0 0 0,0 0 0 0 0,0 1 0 0 0,-3-1 0 0 0,3 1-101 0 0,-1 0 21 0 0,-1 0 72 0 0,1 0 62 0 0,-1 0 50 0 0,-4 1 205 0 0,-5 0 316 0 0,8 0-385 0 0,0 0-53 0 0,0 1-88 0 0,3-1-92 0 0,0 0-35 0 0,0 0-37 0 0,0 1-43 0 0,0-1-46 0 0,0 1-50 0 0,-1 0-54 0 0,1-1-58 0 0,-6 6 79 0 0,0 0 54 0 0,1 1 49 0 0,0 0 41 0 0,-4 8 7 0 0,3-2 73 0 0,6-7 20 0 0,0 0 0 0 0,0-1 0 0 0,1 1 0 0 0,-1 4-7 0 0,-2 15-57 0 0,4-20 57 0 0,1 0 0 0 0,-1 0 0 0 0,1-1 0 0 0,0 1 0 0 0,1 0 0 0 0,-1 0 0 0 0,1 0 0 0 0,1 0 0 0 0,-1 0 0 0 0,3 5 0 0 0,1 4-1 0 0,2 0 0 0 0,0 0-1 0 0,1 0 1 0 0,0-1 1 0 0,-4-7 3 0 0,1-1 0 0 0,0 0 1 0 0,0-1-1 0 0,0 1 1 0 0,3 1-4 0 0,21 13 55 0 0,7-3 836 0 0,-20-12-550 0 0,1 1-41 0 0,-8-4-192 0 0,0 0-36 0 0,6 0-41 0 0,-7-1-64 0 0,0-1-36 0 0,0 0-38 0 0,0 0-43 0 0,0 0-44 0 0,0 0-47 0 0,18-3 362 0 0,-4-1 48 0 0,28-11 288 0 0,-21 2-258 0 0,-16 7-158 0 0,-1-1-42 0 0,-1-1-48 0 0,-1 0-56 0 0,-9 7 129 0 0,0 0-62 0 0,0 1-60 0 0,0-1-56 0 0,-1 0-54 0 0,1 0-50 0 0,0 1-47 0 0,-1-1-44 0 0,1 0-45 0 0,0 1-38 0 0,0-2-535 0 0,0 1-119 0 0,1 0-94 0 0,1-2-1148 0 0,3 0-1322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4632 0 0,'0'0'101'0'0,"0"0"22"0"0,0 0 5 0 0,0 0-39 0 0,0 0 9 0 0,0 0 48 0 0,0 0 139 0 0,0 0 250 0 0,0 0 17 0 0,0 0 5 0 0,0 0-3 0 0,0 0-2 0 0,1 0-20 0 0,-1 3-80 0 0,4 8 807 0 0,-3-7-650 0 0,0-2-179 0 0,-1-1 70 0 0,1 2-393 0 0,-1 2 144 0 0,1 1 37 0 0,0-2-164 0 0,6 10 208 0 0,-1 1-42 0 0,-1 0-38 0 0,-1 0-35 0 0,1 4 4 0 0,-1-1-35 0 0,1 5-1 0 0,1 12 45 0 0,4 21 129 0 0,7 40 217 0 0,-12-69-396 0 0,-2-1 51 0 0,0-8 111 0 0,-1 0 0 0 0,5 13-342 0 0,2 1 417 0 0,-4-11-146 0 0,-1-7-119 0 0,-3-12-380 0 0,0 0 115 0 0,-1 0 96 0 0,0 0 78 0 0,1 1 149 0 0,0 4 448 0 0,-1-5-496 0 0,0-1-115 0 0,0 1-37 0 0,0-1-42 0 0,0 0-49 0 0,0 1-107 0 0,0-1-106 0 0,0 1-119 0 0,0-1 157 0 0,0 0-36 0 0,0 0-35 0 0,1 0-40 0 0,-1 0-39 0 0,0-1-43 0 0,0 1-43 0 0,0 0-45 0 0,0 0-48 0 0,0 0-48 0 0,0-1-1563 0 0,0 0-1245 0 0</inkml:trace>
  <inkml:trace contextRef="#ctx0" brushRef="#br0" timeOffset="1">649 136 3936 0 0,'0'0'111'0'0,"0"-1"5"0"0,1 0-87 0 0,2-4-24 0 0,-1 3 83 0 0,-1 1-47 0 0,0 0 68 0 0,0 0 60 0 0,-1 0 51 0 0,2-1 296 0 0,0-5 1216 0 0,-2 6-1393 0 0,1-1-39 0 0,-1 0 7 0 0,0 0-110 0 0,0 1-148 0 0,0 0-37 0 0,1 0-40 0 0,-1 0-44 0 0,-1 0 171 0 0,1 0 1 0 0,0 0-1 0 0,-1 0 1 0 0,1 0 0 0 0,-1 0-1 0 0,1 0 1 0 0,-1 0-1 0 0,1 0 1 0 0,-1 0-1 0 0,0 0 1 0 0,1 0 0 0 0,-1 0-1 0 0,0 0 1 0 0,0 0-1 0 0,0 0-99 0 0,-5-6 603 0 0,2 0-83 0 0,2-1-445 0 0,-3 1 44 0 0,-2-2 67 0 0,-8-2 142 0 0,-1 1 3 0 0,5 4-139 0 0,2 1-66 0 0,1 1-42 0 0,1 1-53 0 0,3 1-26 0 0,0 1 0 0 0,0-1 1 0 0,1 1-1 0 0,-1 0 0 0 0,0 0 1 0 0,0 1-1 0 0,0-1 0 0 0,0 1 1 0 0,-1 0-1 0 0,0 0-5 0 0,3 0 11 0 0,2 0-11 0 0,-1 0 0 0 0,1 1 0 0 0,-1-1 0 0 0,1 0 0 0 0,-1 0 0 0 0,1 0 0 0 0,0 1 0 0 0,-1-1 0 0 0,1 0 0 0 0,-1 0 0 0 0,1 1 0 0 0,0-1 0 0 0,-1 0 0 0 0,1 1 0 0 0,0-1 0 0 0,0 0 0 0 0,-1 1 0 0 0,1-1 0 0 0,0 1 0 0 0,0-1 0 0 0,0 1 0 0 0,-1-1 0 0 0,1 0 0 0 0,0 1 0 0 0,0-1 0 0 0,0 1 0 0 0,0-1 0 0 0,0 1 0 0 0,0-1 0 0 0,0 1 0 0 0,0-1 0 0 0,0 1 0 0 0,0-1 0 0 0,0 1 0 0 0,-1 9 0 0 0,-3 32 0 0 0,6-10 35 0 0,6 18 86 0 0,-2-17-54 0 0,-3-12-50 0 0,3 20 54 0 0,0-4 5 0 0,-4-12 14 0 0,1 5 56 0 0,-1-14-53 0 0,-1-1 48 0 0,0 4 259 0 0,0 0-1 0 0,5 17-399 0 0,-2-18 383 0 0,-2 0 0 0 0,1 17-383 0 0,-3-28 159 0 0,1-2-61 0 0,-2 10 92 0 0,0-6 150 0 0,-1-3 93 0 0,1-6-277 0 0,-2-1-77 0 0,3 0-179 0 0,-4-10-71 0 0,3 8 76 0 0,0 1-46 0 0,-1-5-348 0 0,2 5 282 0 0,-1-1-60 0 0,0 1-19 0 0,1 0-72 0 0,0 0-86 0 0,-1 0-99 0 0,1 1 204 0 0,0 0-44 0 0,0 0-41 0 0,0 1-34 0 0,-1-1-131 0 0,1 0-35 0 0,-1-2-1367 0 0</inkml:trace>
  <inkml:trace contextRef="#ctx0" brushRef="#br0" timeOffset="2">352 267 7136 0 0,'0'0'165'0'0,"0"0"22"0"0,0 0 6 0 0,2 0-45 0 0,3-1-97 0 0,-1 0-35 0 0,-3 0 45 0 0,-1 1-61 0 0,8-3 1098 0 0,-2 1-406 0 0,0 2-174 0 0,-1-1-78 0 0,-1 0-193 0 0,-1 1-57 0 0,1-1-65 0 0,-2 0-72 0 0,10-2 259 0 0,-1 0-35 0 0,42-14 855 0 0,-26 9-921 0 0,-18 6-140 0 0,-1 0 0 0 0,0-1 0 0 0,8-3-71 0 0,-11 3-43 0 0,-1 2 41 0 0,11-5 106 0 0,-8 4-96 0 0,-3 1-38 0 0,0 0-36 0 0,0 0-54 0 0,1 0-61 0 0,-1 0-71 0 0,0 0-82 0 0,1 0-153 0 0,-2 0 196 0 0,-1 0-35 0 0,1 1-36 0 0,-1-1-39 0 0,0 1-39 0 0,1-1-42 0 0,5-1-917 0 0,0 0-56 0 0,-1 0 109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453 236 4896 0 0,'0'0'108'0'0,"0"0"17"0"0,0 0 10 0 0,0 0-42 0 0,0 0 2 0 0,0 0 44 0 0,0 0 127 0 0,0 0 230 0 0,0 0 16 0 0,0 0-24 0 0,0 0-128 0 0,0 0-59 0 0,0 0-11 0 0,0 0 174 0 0,-1 0-101 0 0,0 0-86 0 0,0 0-74 0 0,0 1-46 0 0,-1-1-56 0 0,-4 1 71 0 0,4-1-53 0 0,1 0-4 0 0,0 1 48 0 0,-3 0 156 0 0,0 0-35 0 0,-1 1-36 0 0,1 0-36 0 0,-2 0 22 0 0,0 1-69 0 0,-1-1-70 0 0,0-1-70 0 0,-22 5 229 0 0,-13 4 249 0 0,-1 1 61 0 0,13-6-225 0 0,-7 2-6 0 0,-1 0-43 0 0,5-1-75 0 0,-14 8-120 0 0,37-11-72 0 0,-1 0-1 0 0,1 0 0 0 0,-11 1-22 0 0,0 0 0 0 0,5 1 0 0 0,11-3 10 0 0,9-6 130 0 0,0-3-54 0 0,6-5 34 0 0,20-14-108 0 0,-26 22-12 0 0,0 1 0 0 0,0-1 0 0 0,-1-1 0 0 0,1 1 0 0 0,-1 0 0 0 0,0-1 0 0 0,0 0 0 0 0,0-1 0 0 0,1 0 0 0 0,-1 0 0 0 0,1 0 0 0 0,1 0 0 0 0,1-1 0 0 0,-4 4 0 0 0,0 0 0 0 0,1 0 0 0 0,-1-1 0 0 0,-1 1 0 0 0,1-1 0 0 0,1-2 0 0 0,9-17 0 0 0,1 2-5 0 0,-5 5-39 0 0,-2 0 0 0 0,2-6 44 0 0,5-11 5 0 0,-1 8-5 0 0,3-9 0 0 0,-14 31 0 0 0,-1 3 0 0 0,1-1 0 0 0,-1 1 0 0 0,0 0 0 0 0,0 0 0 0 0,0 0 0 0 0,0-1 0 0 0,1 1 0 0 0,-1 0 0 0 0,0 0 0 0 0,0 0 0 0 0,0 0 0 0 0,1 0 0 0 0,-1 0 0 0 0,0-1 0 0 0,0 1 0 0 0,0 0 0 0 0,1 0 0 0 0,-1 0 0 0 0,0 0 0 0 0,0 0 0 0 0,1 0 0 0 0,-1 0 0 0 0,0 0 0 0 0,0 0 0 0 0,1 0 0 0 0,-1 0 0 0 0,0 0 0 0 0,0 0 0 0 0,1 0 0 0 0,-1 0 0 0 0,0 0 0 0 0,0 0 0 0 0,0 0 0 0 0,1 1 0 0 0,-1-1 0 0 0,0 0 0 0 0,0 0 0 0 0,0 0 0 0 0,1 0 0 0 0,-1 0 0 0 0,1 0 0 0 0,-1 1 0 0 0,1-1 0 0 0,-1 0 0 0 0,1 0 0 0 0,-1 0 0 0 0,1 1 0 0 0,-1-1 0 0 0,0 0 0 0 0,1 0 0 0 0,-1 1 0 0 0,1-1 0 0 0,-1 0 0 0 0,0 1 0 0 0,1-1 0 0 0,-1 1 0 0 0,0-1 0 0 0,0 0 0 0 0,1 1 0 0 0,-1-1 0 0 0,0 1 0 0 0,0-1 0 0 0,1 1 0 0 0,-1-1 0 0 0,0 1 0 0 0,0-1 0 0 0,0 0 0 0 0,0 1 0 0 0,0 0 0 0 0,0 0 0 0 0,2 2 0 0 0,-1-3 0 0 0,-1 1 0 0 0,1 0 0 0 0,-1 0 0 0 0,1 0 0 0 0,-1 0 0 0 0,1 0 0 0 0,-1 0 0 0 0,0 0 0 0 0,0 1 0 0 0,1-1 0 0 0,-1 0 0 0 0,0 0 0 0 0,0 0 0 0 0,0 0 0 0 0,0 0 0 0 0,0 0 0 0 0,0 0 0 0 0,-1 0 0 0 0,2 6-1 0 0,0 0 1 0 0,0 0 0 0 0,0 0 0 0 0,1 0 0 0 0,0 0 0 0 0,3 5 0 0 0,6 22 11 0 0,-6-11 37 0 0,5 10-41 0 0,4 13 12 0 0,12 64 493 0 0,-9-37-99 0 0,-3-12 41 0 0,-7-30-176 0 0,0 0 43 0 0,1 6 69 0 0,15 47 637 0 0,-23-83-1124 0 0,0 1 35 0 0,1 0 34 0 0,0 1 105 0 0,0 1 94 0 0,2 6 322 0 0,-3-6-369 0 0,1-1-76 0 0,-1-1-52 0 0,1 1-66 0 0,-1-1-76 0 0,0 0-12 0 0,1-1-50 0 0,-1 1-55 0 0,0-1-57 0 0,-1 0-64 0 0,1 1-66 0 0,0-2-72 0 0,0 1-76 0 0,0-1-9 0 0,0-1-101 0 0,1 1-85 0 0,-1-1-68 0 0,1 0-285 0 0,0-1-653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1 10480 0 0,'0'0'233'0'0,"0"0"39"0"0,0 0 16 0 0,0 0-32 0 0,8 1 52 0 0,-3 1-76 0 0,2 4 334 0 0,0 1-92 0 0,-1 2-79 0 0,0 0-64 0 0,2 7 100 0 0,1 6 103 0 0,-2 3 14 0 0,0-1-46 0 0,0 0-48 0 0,-2 0-44 0 0,-1 1-46 0 0,0-1-43 0 0,-2 1-43 0 0,0 0-42 0 0,0 10 182 0 0,1 0-40 0 0,0-2-41 0 0,2 1-42 0 0,1 1 86 0 0,2 10 159 0 0,-4-21-249 0 0,2 10 113 0 0,3-14-210 0 0,-6-16-66 0 0,-1 0-38 0 0,1-1-63 0 0,0 0-116 0 0,-2-2-3 0 0,0-1-36 0 0,1 1-87 0 0,0-2-69 0 0,-1 1-75 0 0,1-1-80 0 0,0-1-89 0 0,0 0-94 0 0,-1-1-101 0 0,1-1-108 0 0,-1 3 380 0 0,-1 0-57 0 0,1 1-50 0 0,-1-1-44 0 0,0 0-170 0 0,1 0-43 0 0,-1 0-205 0 0,1-1-558 0 0,-1 2 1572 0 0</inkml:trace>
  <inkml:trace contextRef="#ctx0" brushRef="#br0" timeOffset="1">0 313 12176 0 0,'0'0'273'0'0,"0"0"40"0"0,0 0-154 0 0,0 0-35 0 0,1 0 38 0 0,-1 0-89 0 0,4-2-21 0 0,-2 1 16 0 0,8-2-14 0 0,0 0 0 0 0,0 1 0 0 0,10-1-54 0 0,3 0 138 0 0,-5 0 52 0 0,-1 0 98 0 0,103-22 1358 0 0,-69 12-991 0 0,-9 3-257 0 0,-14 4-163 0 0,-4 2-72 0 0,0 0-36 0 0,-4 1-57 0 0,-1 1-36 0 0,1 0-41 0 0,0 0-47 0 0,-17 2-71 0 0,1-1-34 0 0,1 0-131 0 0,1 0-43 0 0,2-1-307 0 0,0 1-314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315 158 6296 0 0,'-8'-4'336'0'0,"3"1"-272"0"0,3 2-42 0 0,0-1 43 0 0,1-1 36 0 0,0 1 34 0 0,0-1 65 0 0,0-1 32 0 0,-2-7 591 0 0,1-1-24 0 0,0 5-339 0 0,0 2-165 0 0,-2 0-110 0 0,-1 0 243 0 0,-1 0 76 0 0,-15-8 1343 0 0,11 9-1127 0 0,5 2-406 0 0,0 0-48 0 0,0 0-59 0 0,0 0-68 0 0,0 1 124 0 0,0 1-41 0 0,-7 1 122 0 0,4 1-194 0 0,0 0-32 0 0,-1 2-11 0 0,-2 0 8 0 0,8-2-96 0 0,0 1-1 0 0,1-1 1 0 0,-1 0 0 0 0,0 1 0 0 0,1-1 0 0 0,-2 3-19 0 0,-6 5 47 0 0,6-5-46 0 0,0 0 0 0 0,1 0 1 0 0,0 0-1 0 0,0 1 0 0 0,0-1 0 0 0,0 1 1 0 0,1 0-1 0 0,0 0-1 0 0,-5 9 1 0 0,5-8-1 0 0,0-1 0 0 0,0 1 0 0 0,0 0 0 0 0,1 0 0 0 0,0 7 0 0 0,-1 0 0 0 0,1 3 2 0 0,4 10 46 0 0,-1 2-34 0 0,3 9 42 0 0,-1-12-48 0 0,0-1-18 0 0,1 0 34 0 0,9 26 119 0 0,-3-11 60 0 0,-3 0 68 0 0,-2-14-38 0 0,0-1 52 0 0,6 27 405 0 0,-10-39-544 0 0,2 6 160 0 0,-1-3-70 0 0,-1-6-142 0 0,-2-10-204 0 0,0 0 36 0 0,0 1 15 0 0,0-1 82 0 0,0 0 49 0 0,0 2 271 0 0,0-1-257 0 0,1-1-81 0 0,-1 1-35 0 0,0-1-42 0 0,0 0-48 0 0,0 1-33 0 0,0-1-49 0 0,0 0-53 0 0,0 0-59 0 0,0 0-61 0 0,1 1-69 0 0,-1-1-71 0 0,0 0-78 0 0,0 0-841 0 0</inkml:trace>
  <inkml:trace contextRef="#ctx0" brushRef="#br0" timeOffset="1">730 73 7512 0 0,'0'0'166'0'0,"0"0"-23"0"0,0-1-34 0 0,-1-1 31 0 0,-2-7 50 0 0,1 7-281 0 0,1 0 44 0 0,-1-1 41 0 0,1 0 38 0 0,-1-2 135 0 0,0 0 118 0 0,0 1-14 0 0,1 0 43 0 0,-1 0 105 0 0,-2-1 263 0 0,0 1-242 0 0,1 1-59 0 0,-4-2 169 0 0,-11-2 606 0 0,13 5-744 0 0,-1 1 69 0 0,-2 0-302 0 0,0 1-44 0 0,-6 4 29 0 0,2 2-103 0 0,9-4-55 0 0,1 0-1 0 0,-1 0 1 0 0,1 1 0 0 0,-1-1-1 0 0,1 1 1 0 0,0 0 0 0 0,0 0-1 0 0,0 1-5 0 0,-9 9 54 0 0,0 3-44 0 0,6-7 3 0 0,1 1 0 0 0,0 0 0 0 0,1 0 0 0 0,0 0 0 0 0,1 1 0 0 0,0-1 0 0 0,0 0 1 0 0,1 1-1 0 0,0 10-13 0 0,1-15 1 0 0,0 3 7 0 0,0-1 1 0 0,1 0 0 0 0,-1 1-1 0 0,2-1 1 0 0,-1 0 0 0 0,1 2-9 0 0,3 9 47 0 0,-2 9 77 0 0,3 14 68 0 0,-3-27-91 0 0,-1 1 0 0 0,0 0-1 0 0,-1 1-100 0 0,4 35 314 0 0,1-18-31 0 0,4 23 251 0 0,-3-35-336 0 0,1 8 164 0 0,-5-19-178 0 0,0 0-1 0 0,1-1 0 0 0,1 2-183 0 0,-2-4 164 0 0,-1-2-27 0 0,-1 0-1 0 0,1 0 1 0 0,-1 0 0 0 0,0 5-137 0 0,-1-8 82 0 0,0-1-33 0 0,0 4 34 0 0,0-1 3 0 0,0 3 81 0 0,-2-7-233 0 0,0-1-65 0 0,-1 0-82 0 0,1 0 59 0 0,1-1-36 0 0,-2 1-221 0 0,2 0 157 0 0,0 0-36 0 0,0-1-39 0 0,-1 1-41 0 0,1 0-44 0 0,0 0-45 0 0,0 0-256 0 0,1-1-100 0 0,-1 1-105 0 0,1 0-113 0 0,-1 0-961 0 0,1 0-1121 0 0</inkml:trace>
  <inkml:trace contextRef="#ctx0" brushRef="#br0" timeOffset="2">516 491 7224 0 0,'0'0'209'0'0,"0"0"-52"0"0,0 0-78 0 0,1 0-56 0 0,2-2-53 0 0,0 1 48 0 0,16-3-24 0 0,-10 2 28 0 0,-3 1 22 0 0,0 0 33 0 0,0 0 41 0 0,0-1 49 0 0,11-3 362 0 0,0 1-48 0 0,0 1-43 0 0,0 0-40 0 0,15-3 259 0 0,-1-2-101 0 0,-24 6-534 0 0,-1 0 49 0 0,14-3 249 0 0,-15 4-247 0 0,1 0-35 0 0,0-1-50 0 0,-1 1-65 0 0,-1 0-17 0 0,0 0-40 0 0,-1 0-42 0 0,1-1-48 0 0,-4 2-30 0 0,1 0-42 0 0,0-1-39 0 0,-1 1-34 0 0,1 0-110 0 0,0 0-34 0 0,1-1-1142 0 0,-2 1 1652 0 0</inkml:trace>
  <inkml:trace contextRef="#ctx0" brushRef="#br0" timeOffset="3">16 395 7424 0 0,'0'0'-203'0'0,"-1"0"40"0"0,1 0 38 0 0,-1 0 36 0 0,0 1 11 0 0,0-1 121 0 0,0 0 35 0 0,0 0 35 0 0,0 0 205 0 0,-1 0 194 0 0,0 0-60 0 0,1 0 37 0 0,-2 0 906 0 0,3 0-969 0 0,0 0-46 0 0,0 0 10 0 0,1 0-240 0 0,-1 0-34 0 0,1 0-39 0 0,0 0-41 0 0,0 0-46 0 0,0-1-49 0 0,20-4 520 0 0,-10 2-265 0 0,0 1-71 0 0,5 0 32 0 0,-1-1-53 0 0,14-4-12 0 0,27-4-58 0 0,-35 9-147 0 0</inkml:trace>
  <inkml:trace contextRef="#ctx0" brushRef="#br0" timeOffset="4">888 526 7920 0 0,'0'0'174'0'0,"0"0"133"0"0,0 0-37 0 0,0 1 169 0 0,0-1-122 0 0,0 0-101 0 0,1 0-74 0 0,-1 1-80 0 0,0-1-54 0 0,1 2-57 0 0,0-1 73 0 0,0-1 47 0 0,-1 0 60 0 0,2 1 309 0 0,1-1-34 0 0,20-3 210 0 0,-17 3-464 0 0,0-1 0 0 0,0 0 1 0 0,0 0-1 0 0,0 0 0 0 0,-1 0 0 0 0,1-1 0 0 0,0 0 1 0 0,0-1-153 0 0,18-10 538 0 0,-6 4-172 0 0,-1 0-33 0 0,0-2-39 0 0,0-2-44 0 0,-6 2-104 0 0,-1 1-41 0 0,10-12 9 0 0,-16 18-103 0 0,-3 3-8 0 0,-1 0 1 0 0,1 0-1 0 0,0 1 0 0 0,-1-1 1 0 0,1 0-1 0 0,0 0 0 0 0,-1 0 1 0 0,1 0-1 0 0,-1 0 0 0 0,0 0 1 0 0,1 0-1 0 0,-1 0 0 0 0,0 0 1 0 0,0 0-1 0 0,1 0 0 0 0,-1 0 1 0 0,0 0-1 0 0,0 0 0 0 0,0-1 1 0 0,0 1-4 0 0,-1 0 1 0 0,1 0-1 0 0,0 0 1 0 0,-1 0 0 0 0,1 0 0 0 0,-1 0 0 0 0,1 0 0 0 0,-1 0 0 0 0,0 0 0 0 0,1 0 0 0 0,-1 0 0 0 0,0 0 0 0 0,0 0 0 0 0,0 0 0 0 0,0 1 0 0 0,0-2-1 0 0,-2 0-2 0 0,0 0 0 0 0,-1 0 0 0 0,1 1 0 0 0,0-1 0 0 0,-1 1 0 0 0,1-1 0 0 0,-1 1 0 0 0,1 0 0 0 0,-1 0 0 0 0,-1 1 2 0 0,0-1-37 0 0,-1 0 0 0 0,1 1 0 0 0,-1 0 1 0 0,1 0-1 0 0,0 0 0 0 0,-1 1 0 0 0,-4 1 37 0 0,7-1-15 0 0,0 0-1 0 0,0 0 1 0 0,1 0 0 0 0,-1 1 0 0 0,0 0-1 0 0,0-1 1 0 0,1 1 0 0 0,-1 0-1 0 0,1 0 1 0 0,0 0 0 0 0,-1 1 0 0 0,1-1-1 0 0,0 1 1 0 0,0-1 15 0 0,-1 3-8 0 0,0-1 0 0 0,0 0 0 0 0,1 1 0 0 0,0 0 1 0 0,-1-1-1 0 0,2 1 0 0 0,-1 0 0 0 0,0 0 0 0 0,1 0 0 0 0,0 0 0 0 0,0 1 0 0 0,1-1 0 0 0,-1 0 0 0 0,1 0 0 0 0,0 0 0 0 0,1 3 8 0 0,6 37-25 0 0,6-1 85 0 0,-5-17 46 0 0,-7-22-85 0 0,1-1 1 0 0,0 0-1 0 0,0 0 1 0 0,0 0-1 0 0,0 0 1 0 0,0 0-1 0 0,1 0 1 0 0,0-1-1 0 0,0 1-21 0 0,1 0 24 0 0,0 0-1 0 0,0 0 0 0 0,0 0 0 0 0,1 0 1 0 0,0 0-1 0 0,0-1 0 0 0,0 0 0 0 0,0 0 1 0 0,0-1-1 0 0,1 1 0 0 0,-1-1 1 0 0,1 0-1 0 0,0-1 0 0 0,-1 1 0 0 0,1-1 1 0 0,0 0-1 0 0,4 0-23 0 0,13-2 61 0 0,-1-2 55 0 0,-1-4 65 0 0,-1-5 72 0 0,-6 2-283 0 0,-9 7-22 0 0,-1 0-42 0 0,1 0-53 0 0,-1 0-67 0 0,0-1-77 0 0,0 0-92 0 0,0 0-101 0 0,0 0-116 0 0,-3 3 258 0 0,0-1-47 0 0,0 1-41 0 0,0 0-37 0 0,0 0-133 0 0,1-1-36 0 0,1-2-1397 0 0</inkml:trace>
  <inkml:trace contextRef="#ctx0" brushRef="#br0" timeOffset="5">1335 321 7256 0 0,'1'7'34'0'0,"-1"0"56"0"0,5 12 360 0 0,-1-9-307 0 0,-1 1-107 0 0,3 6-42 0 0,0 4 22 0 0,-1-7 77 0 0,-1-5 198 0 0,3 9 379 0 0,0-3-33 0 0,6 21 906 0 0,-9-26-1106 0 0,0 0-39 0 0,-4-7-189 0 0,3 5 290 0 0,-1-1-85 0 0,0 0-84 0 0,2 11 489 0 0,-3-10-436 0 0,0-5-383 0 0,-1-1 79 0 0,0 0 69 0 0,-1 0 60 0 0,1 0 106 0 0,-1-1 56 0 0,-3 2 903 0 0,1-3-530 0 0,1 0-317 0 0,0 0-138 0 0,0-1-78 0 0,0 1-107 0 0,0-1-76 0 0,1 1-85 0 0,-1-1-96 0 0,1 0 270 0 0,-1-1-40 0 0,1-1-22 0 0,0-1-16 0 0,-2-2 46 0 0,1 3-52 0 0,0 0-1 0 0,1-1 1 0 0,-1 1-1 0 0,1 0 0 0 0,-1-1 1 0 0,1 0-1 0 0,0 1 1 0 0,0-1-1 0 0,1 0 0 0 0,-1 1 1 0 0,1-1-1 0 0,0 0 1 0 0,0 1-1 0 0,0-3-31 0 0,6-22 201 0 0,6 0-57 0 0,6 3-92 0 0,-8 13-71 0 0,1 1-35 0 0,0 1-40 0 0,0 1-44 0 0,1 1-48 0 0,0 2-53 0 0,7-4-232 0 0,-7 3 68 0 0,-5 4 164 0 0,0 0-35 0 0,3 1-157 0 0,2 1-90 0 0,-10 1 495 0 0,0 0-37 0 0,2 0-166 0 0,0 0-119 0 0,0 1-97 0 0,0-1-22 0 0,0 1-47 0 0,8 1-1306 0 0,-6 0 1067 0 0,5 0-709 0 0</inkml:trace>
  <inkml:trace contextRef="#ctx0" brushRef="#br0" timeOffset="6">1673 541 6536 0 0,'2'0'141'0'0,"4"0"28"0"0,0-1-40 0 0,7-1 27 0 0,-2-1-96 0 0,17-6-20 0 0,-17 6 17 0 0,7-4 553 0 0,21-13 970 0 0,-27 13-1150 0 0,0 1-76 0 0,6-5 325 0 0,8-9 195 0 0,-11 9-377 0 0,-7 3-117 0 0,11-14 590 0 0,-13 8-455 0 0,-6 14-498 0 0,1-1-1 0 0,-1 1 1 0 0,0-1-1 0 0,0 0 1 0 0,0 1 0 0 0,0-1-1 0 0,0 1 1 0 0,0-1 0 0 0,0 0-1 0 0,0 1 1 0 0,-1-1 0 0 0,1 1-1 0 0,0-1 1 0 0,0 1 0 0 0,0-1-1 0 0,-1 0-16 0 0,-7-8 213 0 0,-11-4 181 0 0,11 10-150 0 0,-1 2-48 0 0,0 1-42 0 0,0 2-37 0 0,-2 1-21 0 0,1 2-37 0 0,-1 2-28 0 0,-1 7-34 0 0,8-9 14 0 0,-7 13-17 0 0,-5 12-77 0 0,14-26 69 0 0,1 1 0 0 0,0-1 0 0 0,0 0 0 0 0,0 0 0 0 0,0 1 0 0 0,0 1 14 0 0,3 17-6 0 0,8 11 129 0 0,2-3-109 0 0,1-9-55 0 0,-9-16 15 0 0,1 0 0 0 0,0 0 0 0 0,0 0 0 0 0,3 2 26 0 0,6 3 1 0 0,0-2 38 0 0,-5-5 7 0 0,-1 0 1 0 0,1 0-1 0 0,0-1 0 0 0,0 0 1 0 0,0-1-1 0 0,0 0 0 0 0,8 1-46 0 0,13-1 12 0 0,-14-3-63 0 0,0 0-50 0 0,-1-2-61 0 0,-1-1-68 0 0,-5 1-3 0 0,-1 0-74 0 0,1 0-71 0 0,0-2-71 0 0,0 1-68 0 0,-1-1-66 0 0,-1-1-65 0 0,-1 0-63 0 0,1-2-159 0 0</inkml:trace>
  <inkml:trace contextRef="#ctx0" brushRef="#br0" timeOffset="7">2197 331 8496 0 0,'0'0'190'0'0,"0"0"-7"0"0,0 0-77 0 0,0 1-51 0 0,1 4-5 0 0,-1-3 2 0 0,1 6-101 0 0,0-1 38 0 0,3 8 89 0 0,0 0 122 0 0,0 0 104 0 0,2 2 174 0 0,0 0 94 0 0,2 3 199 0 0,5 10 449 0 0,-4-10-451 0 0,-1-1-84 0 0,-3-5-299 0 0,0-1-73 0 0,9 37 1822 0 0,-13-45-1977 0 0,-1-2 76 0 0,0 0 63 0 0,-1-2 46 0 0,1-1-292 0 0,0 0 1 0 0,0 1-1 0 0,-1-1 1 0 0,1 0-1 0 0,0 0 1 0 0,0 0 0 0 0,-1 0-1 0 0,1 0 1 0 0,0 0-1 0 0,0 0 1 0 0,0 0-1 0 0,-1 0 1 0 0,1 0-1 0 0,0 0 1 0 0,0 0 0 0 0,-1 0-1 0 0,1 0 1 0 0,0 0-1 0 0,0 0 1 0 0,-1 0-1 0 0,1 0 1 0 0,0 0-1 0 0,0 0 1 0 0,0 0 0 0 0,-1 0-1 0 0,1 0 1 0 0,0 0-1 0 0,0-1 1 0 0,0 1-1 0 0,-1 0-51 0 0,-2-2 423 0 0,1 0-65 0 0,-1-1-89 0 0,0 0-117 0 0,2 1-127 0 0,-1 0-71 0 0,1 0-77 0 0,0 0-86 0 0,-2-8 272 0 0,0-1-1 0 0,1 1 1 0 0,-2-9-63 0 0,3-8 45 0 0,2 1-38 0 0,3 0-39 0 0,3 2-44 0 0,5 0-46 0 0,2 3-49 0 0,0 7 102 0 0,0 2-56 0 0,-10 9 69 0 0,0 1 1 0 0,0-1-1 0 0,0 1 0 0 0,1 0 1 0 0,-1 0-1 0 0,1 0 1 0 0,0 1-1 0 0,-1-1 1 0 0,1 1-1 0 0,2 0 56 0 0,21-1-178 0 0,-25 2 165 0 0,1 0 1 0 0,-1 1 0 0 0,0-1-1 0 0,1 1 1 0 0,-1 0 0 0 0,0 0-1 0 0,1 0 13 0 0,23 13-42 0 0,-22-10 40 0 0,0 0-1 0 0,0 0 1 0 0,0 0 0 0 0,-1 1-1 0 0,1-1 1 0 0,-1 1-1 0 0,0 0 1 0 0,0 2 2 0 0,9 12-63 0 0,-7-12 20 0 0,-1 1 0 0 0,0 0 0 0 0,-1 0 0 0 0,2 5 43 0 0,28 58-11 0 0,-21-36 11 0 0,-12-33 2 0 0,1 3 1 0 0,-2 4 56 0 0,0-8 5 0 0,0-1-26 0 0,0 0-116 0 0,0 0-60 0 0,0 0-20 0 0,0 0 27 0 0,0 0-63 0 0,0 0 44 0 0,0 0-33 0 0,0 0-141 0 0,0 0-40 0 0,0 0-968 0 0,0-1-63 0 0,0-4-11 0 0</inkml:trace>
  <inkml:trace contextRef="#ctx0" brushRef="#br0" timeOffset="8">2782 41 7072 0 0,'0'0'202'0'0,"0"2"1"0"0,1 4-236 0 0,0 1 48 0 0,0 1 48 0 0,1-1 52 0 0,0 2 65 0 0,-1-1 63 0 0,1 0 63 0 0,-2 0 65 0 0,2 10 362 0 0,2 1-83 0 0,1 1-68 0 0,1-1-55 0 0,4 11 300 0 0,-2-1-69 0 0,0 2-11 0 0,0-1-39 0 0,-1 1-38 0 0,-2 0-36 0 0,-1-11-278 0 0,3 11 279 0 0,-1-5-135 0 0,-3-10-241 0 0,5 26 395 0 0,-1-14-257 0 0,-1-5-119 0 0,2-1-71 0 0,-6-17-164 0 0,8 29 178 0 0,-9-19-75 0 0,-1-13-248 0 0,0-2-67 0 0,-1 0-25 0 0,0 0 79 0 0,0 1 50 0 0,-1-1 23 0 0,1 1-47 0 0,-1-1-55 0 0,1 1-57 0 0,0-1-94 0 0,0 0-37 0 0,0 0-91 0 0,0-1-102 0 0,-1 1-112 0 0,-6-2-851 0 0</inkml:trace>
  <inkml:trace contextRef="#ctx0" brushRef="#br0" timeOffset="9">2664 312 10088 0 0,'0'0'298'0'0,"0"0"-4"0"0,1 0-195 0 0,5-2-86 0 0,15-6 46 0 0,1 1 103 0 0,-4 1 36 0 0,1 1 39 0 0,43-9 635 0 0,-35 9-544 0 0,0 0-82 0 0,-13 3-170 0 0,-1 1-38 0 0,10-2 55 0 0,-15 3-108 0 0,5 0-47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236 324 6000 0 0,'0'0'174'0'0,"-1"-1"-7"0"0,-1 0-115 0 0,0 1 23 0 0,1-1 146 0 0,0 1-38 0 0,-1-2 88 0 0,1 1-69 0 0,-2-2-21 0 0,2 1-71 0 0,0 0-8 0 0,-1 0 156 0 0,0 1 76 0 0,1 0-116 0 0,0 0 40 0 0,-10-5 422 0 0,-2 2-54 0 0,-1 1-62 0 0,-1 1-71 0 0,0 2-80 0 0,0 2-89 0 0,2 3-97 0 0,2 1-106 0 0,-16 13 206 0 0,8-5-144 0 0,1 1-40 0 0,15-13-121 0 0,1 1 0 0 0,-1 1 0 0 0,0-1 0 0 0,1 0 0 0 0,0 1 1 0 0,0-1-1 0 0,0 1 0 0 0,0-1 0 0 0,0 1 0 0 0,0 3-22 0 0,-3 11 36 0 0,0-1 67 0 0,2-5 60 0 0,1-1 0 0 0,0 1 1 0 0,0 11-164 0 0,3 3 123 0 0,-1-11-127 0 0,1 12 25 0 0,-1-26-17 0 0,0 1 0 0 0,0-1 0 0 0,1 0 0 0 0,-1 1 1 0 0,0-1-1 0 0,1 0 0 0 0,-1 0 0 0 0,1 1 0 0 0,0-1 1 0 0,-1 0-1 0 0,1 0 0 0 0,0 0 0 0 0,0 1 0 0 0,-1-1 1 0 0,1 0-5 0 0,3 2 20 0 0,0 0 1 0 0,1 1-1 0 0,-1-1 1 0 0,0-1-1 0 0,1 1 1 0 0,0-1 0 0 0,-1 0-1 0 0,6 2-20 0 0,-7-3 12 0 0,1-1-1 0 0,-1 1 1 0 0,1-1 0 0 0,0 1-1 0 0,-1-1 1 0 0,1 0 0 0 0,0-1-1 0 0,-1 1 1 0 0,1-1-1 0 0,0 1 1 0 0,-1-1 0 0 0,4-1-12 0 0,2-1 54 0 0,0-1 1 0 0,-1 1 0 0 0,6-4-55 0 0,9-9 69 0 0,-5 1-56 0 0,-3-2-58 0 0,-3 2-45 0 0,-2-2-58 0 0,-2-1-65 0 0,-2-2-75 0 0,-1-2-24 0 0,-3 12 45 0 0,-1 0-1 0 0,-1 0 1 0 0,0-10 267 0 0,-1 1-244 0 0,-2-36-513 0 0,1 11 139 0 0,-1 14 250 0 0,-3-37-366 0 0,3 37 448 0 0,0 0 43 0 0,-2 0 55 0 0,-1 1 64 0 0,4 20 102 0 0,-4-12-22 0 0,4 16 70 0 0,2-4 61 0 0,0-2-38 0 0,0 11-43 0 0,1 0-1 0 0,-1 0 0 0 0,0 0 0 0 0,0 0 1 0 0,0 0-1 0 0,0 0 0 0 0,0 0 1 0 0,1 0-1 0 0,-1 0 0 0 0,0 0 0 0 0,0 0 1 0 0,0 0-1 0 0,0 0 0 0 0,0 0 1 0 0,1 0-1 0 0,-1 0 0 0 0,0 0 0 0 0,0 0 1 0 0,0 0-1 0 0,0 0 0 0 0,0 0 0 0 0,0 0 1 0 0,1 0-1 0 0,-1 0 0 0 0,0 1 1 0 0,0-1-1 0 0,0 0 0 0 0,0 0 0 0 0,0 0 1 0 0,0 0-1 0 0,0 0 0 0 0,0 0 1 0 0,1 0-1 0 0,-1 0 0 0 0,0 1 0 0 0,0-1 1 0 0,0 0-1 0 0,0 0 0 0 0,0 0 0 0 0,0 0 1 0 0,0 0-1 0 0,0 1 0 0 0,0-1 1 0 0,0 0-1 0 0,0 0 0 0 0,0 0-5 0 0,4 4 91 0 0,-2-1-45 0 0,-2-3-44 0 0,4 7 75 0 0,1 2 56 0 0,5 12 235 0 0,-7-8-200 0 0,-2-4 63 0 0,1 0 0 0 0,1 1 0 0 0,-1-1 0 0 0,5 8-231 0 0,5 17 666 0 0,-1 15 94 0 0,8 68 1188 0 0,-14-81-1397 0 0,-1 0-62 0 0,1 3-54 0 0,-2-20-265 0 0,0 1-35 0 0,-2-5 3 0 0,-1 0 78 0 0,1 6 183 0 0,-1-17-279 0 0,1 1 1 0 0,0-1-1 0 0,-1 0 1 0 0,1 0-1 0 0,1 0 0 0 0,0 2-120 0 0,2 12 222 0 0,-3-14-180 0 0,-1 0 0 0 0,0 1 0 0 0,-1-1-1 0 0,1 0 1 0 0,-1 4-42 0 0,-1-3 53 0 0,1-3 14 0 0,1 1 10 0 0,0-2-33 0 0,0-1-70 0 0,0 0-56 0 0,0 0-95 0 0,0 0 73 0 0,0 0-73 0 0,0 0-90 0 0,0 0 80 0 0,0 0-42 0 0,0 0-45 0 0,0 0-42 0 0,0 0-40 0 0,0 0-34 0 0,0 0-254 0 0,0 0-59 0 0,0 0-45 0 0,0 0-34 0 0,0 0-1401 0 0,0 0-1239 0 0</inkml:trace>
  <inkml:trace contextRef="#ctx0" brushRef="#br0" timeOffset="1">481 380 8840 0 0,'0'0'197'0'0,"0"0"-45"0"0,0 1-56 0 0,-1 0-22 0 0,1 2-36 0 0,1-1 7 0 0,-1 0 51 0 0,0-1 75 0 0,4 22-165 0 0,-1-8 82 0 0,-2-7 3 0 0,1 0 41 0 0,0 0 49 0 0,-1 0 57 0 0,2-1 64 0 0,-1 0 71 0 0,0 2-55 0 0,-1 7 316 0 0,1-1 6 0 0,0-7-311 0 0,-2-7-220 0 0,0-1-11 0 0,0 0-30 0 0,0 0-78 0 0,0 0-26 0 0,0 0-26 0 0,0 0-36 0 0,0 0-20 0 0,0 0-36 0 0,0 0-43 0 0,0 0-47 0 0,0 0-51 0 0,0 0-47 0 0,0 0-42 0 0,0 0-37 0 0,0 0-125 0 0,0 0-37 0 0,0 0-1291 0 0</inkml:trace>
  <inkml:trace contextRef="#ctx0" brushRef="#br0" timeOffset="2">434 55 7800 0 0,'0'0'174'0'0,"0"0"29"0"0,0 0 13 0 0,0 0 7 0 0,0 0 2 0 0,0 0-70 0 0,1 0-56 0 0,-1 0-22 0 0,1-1-40 0 0,-1 0 3 0 0,1 0 48 0 0,0 1 72 0 0,5-5-121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22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9760 0 0,'0'0'222'0'0,"0"0"30"0"0,0 0 18 0 0,0 0-356 0 0,0 1 109 0 0,-1-1 92 0 0,0 0 266 0 0,0 1-290 0 0,1-1-65 0 0,-1 0-51 0 0,1 0-62 0 0,-1 0-75 0 0,1 0-7 0 0,0 1-47 0 0,-1-1-54 0 0,1 0-57 0 0,0 0-61 0 0,0 0-66 0 0,0 0-70 0 0,0 0-75 0 0,0 0-703 0 0,0 0-749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251 153 8144 0 0,'0'0'182'0'0,"0"0"29"0"0,0 0 13 0 0,0 1-32 0 0,1 22 702 0 0,2 0-95 0 0,1 0-109 0 0,-2-11-391 0 0,0 0-33 0 0,2 9 121 0 0,0-1-122 0 0,2 26 451 0 0,6 62 861 0 0,-11-70-975 0 0,-1-24-444 0 0,1-1 59 0 0,1 9 240 0 0,7 28 734 0 0,-5-35-885 0 0,0 0-69 0 0,1 6-54 0 0,-3-11-68 0 0,1 0 0 0 0,-1 0 0 0 0,3 1-115 0 0,2 20 221 0 0,-4-15-118 0 0,0-5-78 0 0,-3-10-16 0 0,1 0 0 0 0,-1 0-1 0 0,0 0 1 0 0,1 0 0 0 0,-1 0 0 0 0,0 0-1 0 0,0 0 1 0 0,0 0 0 0 0,0 1-1 0 0,0-1 1 0 0,0 0 0 0 0,0 0-9 0 0,-5 5 16 0 0,-5 3-2 0 0,9-8 3 0 0,1-1-139 0 0,0-1 38 0 0,0 1-70 0 0,-1 0-66 0 0,0-1-57 0 0,-1 0-123 0 0,1 0-63 0 0,-2-1-324 0 0,2 1-76 0 0,-3-5-594 0 0</inkml:trace>
  <inkml:trace contextRef="#ctx0" brushRef="#br0" timeOffset="1">1 384 8808 0 0,'0'0'197'0'0,"0"0"24"0"0,0 0 19 0 0,2 0-51 0 0,5 0-124 0 0,10 0-39 0 0,-1-2 46 0 0,12-2 123 0 0,36-13 364 0 0,-44 11-432 0 0,-1 0-52 0 0,-4 1-65 0 0,-1 1-46 0 0,0-1-54 0 0,0 1-63 0 0,-8 3-186 0 0,-1-1-102 0 0,-1 1 55 0 0,0 0-38 0 0,3-2-505 0 0,4-1-402 0 0,5-1-764 0 0</inkml:trace>
  <inkml:trace contextRef="#ctx0" brushRef="#br0" timeOffset="2">1399 42 7920 0 0,'0'1'178'0'0,"0"-1"-60"0"0,1 1-34 0 0,-1 1 53 0 0,-1-1-61 0 0,4 4 90 0 0,1 0-109 0 0,3 6-34 0 0,-2 0 47 0 0,-2 0 48 0 0,-1 2 51 0 0,-1-3 88 0 0,2 0-33 0 0,8 18 349 0 0,-4-10-208 0 0,-3-7-74 0 0,20 60 1209 0 0,-9-30-679 0 0,-1 1-56 0 0,-8-21-364 0 0,2 0-46 0 0,4 14 235 0 0,-5-9-152 0 0,-3-5-107 0 0,5 11 101 0 0,2 9 94 0 0,-6-13-128 0 0,2 5 55 0 0,-4-24-300 0 0,-1-1 1 0 0,-1 1-1 0 0,1-1 1 0 0,-1 1-1 0 0,-1 0-153 0 0,1 7 215 0 0,0-13-170 0 0,-1 0 0 0 0,0 0 0 0 0,0-1 1 0 0,0 1-1 0 0,0 0 0 0 0,0 0 0 0 0,-1 0 0 0 0,1 0-45 0 0,-1-1-41 0 0,1 1 66 0 0,0 1 71 0 0,1 3 126 0 0,1-2 79 0 0,0-7-223 0 0,0-3-91 0 0,-1 0 25 0 0,0 0 0 0 0,0 0 0 0 0,0 0 0 0 0,-1 0 0 0 0,1-3-12 0 0,-2-3-13 0 0,0 0-43 0 0,1 5 10 0 0,1 0 0 0 0,-1 0 0 0 0,1 1 0 0 0,0-1 0 0 0,0 0 0 0 0,0 1-1 0 0,1-1 1 0 0,2-4 46 0 0,2-10-231 0 0,-2 9 75 0 0,1 1 0 0 0,0 0 0 0 0,0 1 0 0 0,1-1 1 0 0,0 1-1 0 0,1 0 0 0 0,0 1 0 0 0,5-6 156 0 0,-11 13-24 0 0,19-17-207 0 0,7 3 95 0 0,-24 14 128 0 0,0 0-1 0 0,0 0 1 0 0,0 0 0 0 0,0 0 0 0 0,0 1 0 0 0,0 0 0 0 0,0-1 0 0 0,1 1 8 0 0,-2 0-1 0 0,-1 0 0 0 0,1 1 0 0 0,0-1 0 0 0,-1 0 0 0 0,1 0 0 0 0,-1 1 0 0 0,1-1 0 0 0,-1 1 0 0 0,1 0 0 0 0,-1-1 0 0 0,0 1 0 0 0,1 0 0 0 0,-1 0 0 0 0,0 0-1 0 0,2 0 2 0 0,12 13-21 0 0,-12-13 13 0 0,0 2 0 0 0,0-1 0 0 0,-1 0-1 0 0,1 0 1 0 0,-1 1 0 0 0,0 0 0 0 0,0-1 0 0 0,0 1-1 0 0,0 0 1 0 0,0 0 0 0 0,0 0 0 0 0,-1 0-1 0 0,1 2 9 0 0,0 0-1 0 0,0-1 0 0 0,0 0 0 0 0,1 0 0 0 0,-1 0-1 0 0,2 1 2 0 0,9 12 43 0 0,0 0 86 0 0,-7-9-18 0 0,-1 2 36 0 0,2 0-29 0 0,0-1-84 0 0,1 2-77 0 0,0 2-66 0 0,-7-9 88 0 0,4 5-31 0 0,7 2 107 0 0,-12-11-199 0 0,0 0 98 0 0,0 1 65 0 0,0-1 37 0 0,1 1 214 0 0,0 0-203 0 0,-1 0-86 0 0,0-1-37 0 0,1 0-38 0 0,-1 0-26 0 0,0 1-39 0 0,0-1-40 0 0,1 0-47 0 0,-1 0-48 0 0,0 0-53 0 0,0 0-57 0 0,1 0-60 0 0,-1 0-849 0 0</inkml:trace>
  <inkml:trace contextRef="#ctx0" brushRef="#br0" timeOffset="3">2087 338 10768 0 0,'0'0'241'0'0,"0"0"-6"0"0,0 1-100 0 0,1 0-64 0 0,1 3-8 0 0,-1-2 4 0 0,2 7-103 0 0,0 0 65 0 0,1-1 58 0 0,0 1 53 0 0,2 3 155 0 0,0 1 84 0 0,0-1 65 0 0,0 0 45 0 0,11 21 895 0 0,-10-18-833 0 0,31 58 1337 0 0,-35-66-1606 0 0,0 0-105 0 0,0-1-101 0 0,-1-1-41 0 0,3 6-50 0 0,4 9-122 0 0,-5-11 122 0 0,0 0 87 0 0,-2-4 13 0 0,0 0 40 0 0,-2-4-191 0 0,0-1-110 0 0,0 0-195 0 0,0 0 199 0 0,0 0-40 0 0,0 0-72 0 0,0 0 93 0 0,0 0-36 0 0,0 0-42 0 0,0 0-38 0 0,0 0-408 0 0,0 0 103 0 0,0 0-53 0 0,0 0-778 0 0,0 0-608 0 0,0 0-1159 0 0</inkml:trace>
  <inkml:trace contextRef="#ctx0" brushRef="#br0" timeOffset="4">2347 326 9792 0 0,'8'8'88'0'0,"-2"1"52"0"0,10 23 388 0 0,-10-16-342 0 0,-2-9-132 0 0,-1 0-34 0 0,2 0 33 0 0,-1 1 92 0 0,0 1 123 0 0,2 5 253 0 0,4 7 283 0 0,-7-14-584 0 0,1 0-47 0 0,8 17 630 0 0,3 12 286 0 0,7 14 365 0 0,1 0-106 0 0,-22-48-1344 0 0,-1 1 63 0 0,1 1 149 0 0,1 5 438 0 0,-2-6-512 0 0,0-1-73 0 0,0-1 188 0 0,-1 1 444 0 0,0-2-504 0 0,0 1-37 0 0,0-1-64 0 0,0 0-41 0 0,0 0-49 0 0,0-1-55 0 0,-7-10 229 0 0,-1-12-34 0 0,6 15-96 0 0,-3-14 43 0 0,5 1-33 0 0,1 16-54 0 0,0 0 0 0 0,1 0 0 0 0,0 0-1 0 0,0 0 1 0 0,1 0 0 0 0,-1 0-1 0 0,1 0-5 0 0,14-24-26 0 0,-10 21-5 0 0,1 0-1 0 0,-1 0 1 0 0,8-6 31 0 0,-8 8-33 0 0,21-19-73 0 0,-8 11-27 0 0,-7 6-19 0 0,2 2-74 0 0,0 1-96 0 0,1 2-114 0 0,-7 2 190 0 0,0 0-105 0 0,-3 1 7 0 0,-1 0-61 0 0,-2 1 150 0 0,1-1-41 0 0,5 0-961 0 0,1-3-43 0 0</inkml:trace>
  <inkml:trace contextRef="#ctx0" brushRef="#br0" timeOffset="5">554 386 8864 0 0,'0'0'200'0'0,"0"0"33"0"0,0 0 14 0 0,0 1-89 0 0,1-1-77 0 0,0 0-52 0 0,4-1-24 0 0,-3 1 38 0 0,14-3 662 0 0,-1-1-103 0 0,0 0-95 0 0,0 0-89 0 0,-3 0-147 0 0,-1 0-48 0 0,1 1-45 0 0,0 1-41 0 0,13-6 196 0 0,1 1-99 0 0,-21 6-330 0 0,-1 0 78 0 0,5-1 108 0 0,5-1 173 0 0,-8 1-189 0 0,0 1-69 0 0,0-1-103 0 0,0 1-104 0 0,-3 0 52 0 0,0 0-35 0 0,-1 1-39 0 0,1-1-43 0 0,0 0-44 0 0,-1 1-47 0 0,1-1-55 0 0,0 0-54 0 0,-1 1-57 0 0,1-1-61 0 0,5-1-1083 0 0,5-2-954 0 0</inkml:trace>
  <inkml:trace contextRef="#ctx0" brushRef="#br0" timeOffset="6">1156 238 6648 0 0,'6'-2'370'0'0,"-5"0"35"0"0,-12-1 417 0 0,1 2-450 0 0,1 1-55 0 0,1 0-78 0 0,2 0-100 0 0,-23 1 717 0 0,0 5-98 0 0,14-2-425 0 0,2 1-35 0 0,0 2-40 0 0,0 1-41 0 0,4-2-108 0 0,1-1-17 0 0,2-1-69 0 0,6-4-23 0 0,-1 1 0 0 0,0 0 0 0 0,0 0 0 0 0,0 0 0 0 0,0-1 0 0 0,1 1 0 0 0,-1 0 0 0 0,0 0 0 0 0,1 0 0 0 0,-1 0 0 0 0,0 0 0 0 0,1 0 0 0 0,-1 0 0 0 0,1 0 0 0 0,0 0 0 0 0,-1 0 0 0 0,1 1 0 0 0,0-1 0 0 0,0 0 0 0 0,0 1 0 0 0,-1 3 0 0 0,1-3-1 0 0,0 0 1 0 0,0 1 0 0 0,0-1 0 0 0,0 0 0 0 0,0 0 0 0 0,0 0 0 0 0,1 0-1 0 0,-1 0 1 0 0,1 0 0 0 0,0 0 0 0 0,-1 0 0 0 0,1-1 0 0 0,0 1-1 0 0,0 0 1 0 0,0 0 0 0 0,1-1 0 0 0,-1 1 0 0 0,1 2 2 0 0,1 0 0 0 0,0 0 0 0 0,0-1 0 0 0,0 1-1 0 0,1-1 1 0 0,-1 0 0 0 0,2 1-2 0 0,24 18 26 0 0,-1 1 55 0 0,0 2 56 0 0,-1 0 58 0 0,-8-8-19 0 0,7 11 148 0 0,-20-17-171 0 0,-2 0 53 0 0,2 4 124 0 0,-3-8-112 0 0,-1 0 41 0 0,-2 1 43 0 0,-1 1 50 0 0,-3 9 300 0 0,1-11-412 0 0,-3 0-51 0 0,3-4-137 0 0,-1 1-34 0 0,-5 4 85 0 0,-2 2 20 0 0,-5-2-37 0 0,-19 4-13 0 0,8-3-88 0 0,13-5-43 0 0,0 0-45 0 0,6-3-99 0 0,-1 1 75 0 0,-9 2-88 0 0,12-3 104 0 0,0 0-43 0 0,-2 0-121 0 0,5-1 95 0 0,-1-1-33 0 0,1 1-37 0 0,0-1-40 0 0,0 0-43 0 0,0 0-48 0 0,2 0-80 0 0,1 1-159 0 0,-1-1-95 0 0,0 1-72 0 0,0-1-51 0 0,-1 1-886 0 0,-2 0-969 0 0</inkml:trace>
  <inkml:trace contextRef="#ctx0" brushRef="#br0" timeOffset="7">1981 7 11256 0 0,'2'-1'-20'0'0,"-1"0"100"0"0,1 0 87 0 0,-1 0 72 0 0,1 0 53 0 0,0 1 44 0 0,5-2 1430 0 0,-4 2-1294 0 0,-1 0-98 0 0,-1 1-233 0 0,1-1-41 0 0,-1 0-45 0 0,0 0-50 0 0,0 1-56 0 0,1-1-60 0 0,-1 1-66 0 0,0-1-70 0 0,0 0-190 0 0,-1 1 52 0 0,0-1 43 0 0,0 1 35 0 0,0 0-54 0 0,0 1-559 0 0,0-2 496 0 0,0 1-8 0 0,0-1-72 0 0,0 0-1269 0 0,0 1-1003 0 0</inkml:trace>
  <inkml:trace contextRef="#ctx0" brushRef="#br0" timeOffset="8">205 284 4688 0 0,'0'0'101'0'0,"0"0"22"0"0,0 0 6 0 0,0 0 29 0 0,0 0 95 0 0,0 0 40 0 0,0 0 10 0 0,2 1 1 0 0,7 2 203 0 0,2-2-84 0 0,-1-2-72 0 0,1 0-63 0 0,7-4 70 0 0,8-4 24 0 0,-3 1-90 0 0,-8 4-69 0 0,3 0 37 0 0,0-1-54 0 0,7-2-12 0 0,-1 2-92 0 0,-14 2-44 0 0,-8 2-17 0 0,17-3-22 0 0,-17 4-58 0 0,0-1-76 0 0,1 0-75 0 0,0 0-73 0 0,1 0-172 0 0,-1 0-111 0 0,0 0-107 0 0,0 1-104 0 0,-3 0-430 0 0,0 0-668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58 5840 0 0,'0'0'132'0'0,"0"0"17"0"0,0 0 11 0 0,0-1-21 0 0,0-5-86 0 0,0 0 62 0 0,-1 1 55 0 0,1 0 49 0 0,-1 0 99 0 0,0 0 50 0 0,0-1 121 0 0,-2 0 305 0 0,-6-2 521 0 0,5 6-923 0 0,0 1-42 0 0,0 0-99 0 0,-1 0-44 0 0,0 1-50 0 0,0 0-58 0 0,-10 1 100 0 0,0 1-43 0 0,-2 2-8 0 0,-8 4 32 0 0,2-1-10 0 0,7-3-28 0 0,0 0-25 0 0,1 1-78 0 0,-27 11-79 0 0,30-11 66 0 0,0-1 50 0 0,-1 1 69 0 0,1-1 86 0 0,-8 5 199 0 0,14-6-337 0 0,0 1-74 0 0,3 1-19 0 0,3-3 0 0 0,0 1 0 0 0,0-1 0 0 0,1 1 0 0 0,-1-1 0 0 0,1 0 0 0 0,-1 1 0 0 0,1-1 0 0 0,0 0 0 0 0,0 0 0 0 0,0 0 0 0 0,0 1 0 0 0,1-1 0 0 0,-1 0 0 0 0,0 0 0 0 0,1-1 0 0 0,-1 1 0 0 0,1 0 0 0 0,1 0 0 0 0,4 4 0 0 0,0 0 0 0 0,0-1 0 0 0,1-1 0 0 0,4 3 0 0 0,6 4 0 0 0,30 17 29 0 0,-16-10 3 0 0,-11-5 18 0 0,13 11 121 0 0,-16-10 17 0 0,8 6 44 0 0,-11-5-4 0 0,-7-5-24 0 0,-2 2 67 0 0,-2 0 82 0 0,-3 2 97 0 0,-2 0 144 0 0,-2-2-107 0 0,-2-1-97 0 0,-2-2-87 0 0,-2-2-77 0 0,-1-1-66 0 0,0-2-56 0 0,-2-1-46 0 0,-9 1-36 0 0,-30-3-89 0 0,36-2 85 0 0,1 0 48 0 0,5 1 28 0 0,-26-5-88 0 0,12-2-55 0 0,5-2-61 0 0,3-2-89 0 0,13 10 172 0 0,1 0-35 0 0,-1-3-157 0 0,1 0-108 0 0,0 0-89 0 0,1-1-168 0 0,1-10-1251 0 0,1 10 1104 0 0,4-7-739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79 425 7512 0 0,'-8'1'559'0'0,"4"0"-443"0"0,1-1-32 0 0,1 1-59 0 0,-1 2 66 0 0,-1-1 0 0 0,1 1 0 0 0,0-1 0 0 0,0 1 1 0 0,0 0-1 0 0,0 1 0 0 0,-1 1-91 0 0,0 1 154 0 0,0 0 1 0 0,1 0-1 0 0,0 0 1 0 0,0 0-1 0 0,0 1 1 0 0,1-1-1 0 0,0 2-154 0 0,-2 7 372 0 0,1 0 0 0 0,1 0 0 0 0,1 1 1 0 0,0-1-1 0 0,0 3-372 0 0,6 5 483 0 0,6 0-66 0 0,-9-21-371 0 0,0 0 0 0 0,0 0 0 0 0,-1 0 0 0 0,2 0 0 0 0,-1 0 0 0 0,0 0 0 0 0,2 1-46 0 0,7 2 116 0 0,1-3-36 0 0,-7-2-45 0 0,0 0-1 0 0,-1 0 0 0 0,1-1 0 0 0,0 1 1 0 0,0-1-1 0 0,0 0 0 0 0,-1 0 1 0 0,1-1-1 0 0,-1 0 0 0 0,1 1 1 0 0,1-2-35 0 0,4-3 73 0 0,16-8 37 0 0,-2-3-68 0 0,-22 15-42 0 0,0 0 1 0 0,0 0-1 0 0,0 0 1 0 0,-1 0-1 0 0,1-1 0 0 0,0 1 1 0 0,-1-1-1 0 0,0 1 0 0 0,1-1 1 0 0,-1 0-1 0 0,0 1 0 0 0,0-1 1 0 0,-1 0-1 0 0,1 0 0 0 0,0 0 1 0 0,-1 0-1 0 0,0 0 1 0 0,0-2-1 0 0,0-4-8 0 0,-1 0 0 0 0,0-1 0 0 0,0 1 0 0 0,-1 0 0 0 0,-1 0 0 0 0,1 1 0 0 0,-3-4 8 0 0,-6-15-49 0 0,-11-16 49 0 0,-5-14 9 0 0,2-7-37 0 0,9 18-44 0 0,3 0 0 0 0,-2-17 72 0 0,5 5-20 0 0,6 38 7 0 0,-3-23-26 0 0,7 40 39 0 0,0 1 1 0 0,0-1 0 0 0,0 1 0 0 0,1-1 0 0 0,-1 0 0 0 0,0 1-1 0 0,1-1 1 0 0,0-1-1 0 0,0 3 91 0 0,-1 1 8 0 0,1 2-66 0 0,4 0-82 0 0,2 2-54 0 0,3 5 79 0 0,-1 3 51 0 0,14 31 207 0 0,-9-15-95 0 0,8 14 59 0 0,-3 1 50 0 0,-3 1 54 0 0,0 0 60 0 0,-4-8-23 0 0,1 0 45 0 0,-1-1 79 0 0,2 17 274 0 0,-5-20-300 0 0,0-1-37 0 0,-2-8-130 0 0,4 32 462 0 0,-8-35-516 0 0,-1 2-57 0 0,-2-1-106 0 0,0-18 59 0 0,0 0-94 0 0,0-1-76 0 0,-1 0-95 0 0,1-1-65 0 0,-1 1-100 0 0,1 0-115 0 0,0-1 169 0 0,0 0-34 0 0,-1 0-25 0 0,1-1-36 0 0,0 1-37 0 0,0 0-40 0 0,0 0-41 0 0,-1 0-42 0 0,1 0-44 0 0,0-1-47 0 0,0 2-542 0 0,-1 0-33 0 0,-1 3-2492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5344 0 0,'0'0'157'0'0,"0"0"-40"0"0,0 0-1 0 0,0 0 47 0 0,0 0 142 0 0,0 0 262 0 0,0 0 17 0 0,0 0-8 0 0,0-1-336 0 0,0 1-53 0 0,0 0-46 0 0,0 0-39 0 0,1 0 20 0 0,2-2-28 0 0,-1 1 19 0 0,5-1 373 0 0,-1-1-38 0 0,1 1-34 0 0,0 0-34 0 0,6-2 289 0 0,2 1-106 0 0,2 0-6 0 0,0-1-98 0 0,4 1 0 0 0,9 0 154 0 0,-5 3-148 0 0,-1 0-61 0 0,1 1-45 0 0,2-2-89 0 0,-6-1-57 0 0,-1-1-46 0 0,1 0-40 0 0,0 0-36 0 0,29-6 20 0 0,22-9-94 0 0,-66 16-7 0 0,-5 3 61 0 0,-1 3-38 0 0,-2 8-19 0 0,-6 6-14 0 0,0 0 0 0 0,-10 13 0 0 0,-7 19 0 0 0,4-10 0 0 0,-1 0 0 0 0,-2-1 0 0 0,-4 1 0 0 0,27-39 0 0 0,-30 38 33 0 0,7-10 14 0 0,10-8-45 0 0,11-16 32 0 0,2-1 105 0 0,5-5 138 0 0,1-2-209 0 0,-1 2-82 0 0,0-1-42 0 0,33-11 115 0 0,2 0-13 0 0,-33 11-44 0 0,1 1 1 0 0,0 0-1 0 0,0 0 1 0 0,0 1-1 0 0,1-1-2 0 0,6 1 0 0 0,-7 0 0 0 0,0 0 0 0 0,-1 0 0 0 0,1 1 0 0 0,0 0 0 0 0,0 0 0 0 0,5 2 0 0 0,-3 0-9 0 0,-1 0-1 0 0,1 0 1 0 0,0 1 0 0 0,-1 1-1 0 0,0-1 1 0 0,0 1-1 0 0,0 1 1 0 0,-1-1-1 0 0,5 6 10 0 0,5 7 0 0 0,0 8 54 0 0,-7 2 82 0 0,-9-23-87 0 0,-1-1 1 0 0,1 1-1 0 0,-1-1 0 0 0,0 1 1 0 0,0 3-50 0 0,-3 8 173 0 0,-2 0 37 0 0,2-10-117 0 0,-1 1 0 0 0,1-1 0 0 0,-1 1 0 0 0,0-1 0 0 0,0 0 0 0 0,-1-1 0 0 0,-2 3-93 0 0,1-2 91 0 0,1-1-1 0 0,-1 0 0 0 0,0 0 1 0 0,-4 1-91 0 0,-21 9 201 0 0,15-10-146 0 0,-1-3-39 0 0,3-1 19 0 0,0 0 1 0 0,0-1-1 0 0,-1 0 0 0 0,1-1 0 0 0,0-1 0 0 0,0-1 0 0 0,-3 0-35 0 0,4-1-44 0 0,0-1 50 0 0,-28-14 158 0 0,24 9-126 0 0,7 3-51 0 0,1 0-40 0 0,2 1-27 0 0,-1 0-39 0 0,1-1-45 0 0,1 0-49 0 0,-1-1-55 0 0,1 0-60 0 0,1 0-67 0 0,0 0-71 0 0,4 7 284 0 0,1 0-107 0 0,-1 0-35 0 0,0-1-414 0 0,0 0 116 0 0,0 0-47 0 0,0-1-772 0 0,0-2-748 0 0,1-2-1239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50 6072 0 0,'0'0'145'0'0,"-1"-1"-50"0"0,-4-7 122 0 0,3 4-346 0 0,-1 0 74 0 0,0 1 66 0 0,-1-1 60 0 0,-1 0 135 0 0,-2-1 97 0 0,0 2 76 0 0,0 0 52 0 0,-14-4 868 0 0,12 5-791 0 0,4 2-261 0 0,1-1-33 0 0,-1 1-39 0 0,1 0-47 0 0,-9 0 268 0 0,1 3-51 0 0,0 1-47 0 0,1 1-43 0 0,0 1-37 0 0,1 1-33 0 0,-8 11 103 0 0,0 6-42 0 0,13-16-166 0 0,0 1 1 0 0,1-1-1 0 0,1 1 0 0 0,-1 2-80 0 0,-2 8 164 0 0,1 3 83 0 0,-8 38 475 0 0,12-30-429 0 0,2-15-184 0 0,2 1-33 0 0,3 5 74 0 0,-4-17-116 0 0,0 1 1 0 0,0 0-1 0 0,0-1 1 0 0,1 0 0 0 0,0 1-35 0 0,-1-3 21 0 0,0 1 0 0 0,0-1 1 0 0,0 0-1 0 0,0 0 0 0 0,0 0 0 0 0,0 0 1 0 0,1 0-1 0 0,2 1-21 0 0,15 5 147 0 0,2-4 8 0 0,-16-4-85 0 0,0 1-1 0 0,0-1 1 0 0,0 0-1 0 0,0-1 1 0 0,0 0-1 0 0,0 0 0 0 0,0 0 1 0 0,4-2-70 0 0,15-6 202 0 0,19-14-8 0 0,-33 16-156 0 0,-1 0 0 0 0,0-1 0 0 0,0 0 0 0 0,6-6-38 0 0,-10 7 15 0 0,0 0 0 0 0,0 0 0 0 0,-1 0 0 0 0,0-1 0 0 0,0 1 0 0 0,-1-1 0 0 0,0-1 0 0 0,0 1 0 0 0,-1 0 0 0 0,0-1 0 0 0,0 0 1 0 0,-1-3-16 0 0,1-7-8 0 0,-2-1-57 0 0,-2-8-93 0 0,-8-37-275 0 0,5 50 433 0 0,2 11-11 0 0,2 3-54 0 0,0 1-62 0 0,0 0 2 0 0,0 1 53 0 0,3 7-7 0 0,7 22-42 0 0,0 1 76 0 0,6 16 26 0 0,-6-18-102 0 0,-1 0 5 0 0,-2-10 95 0 0,0-3 64 0 0,0 0 74 0 0,-3-8-31 0 0,0 0-83 0 0,7 15-189 0 0,-5-13 146 0 0,-3-3 73 0 0,1 0 74 0 0,-3-6 20 0 0,-1-1-61 0 0,0 0-52 0 0,0 0-42 0 0,0 0-67 0 0,0 0-118 0 0,0 0 155 0 0,0 0-10 0 0,0 0-19 0 0,0 0-41 0 0,0 0-15 0 0,0 0-41 0 0,0 0-45 0 0,0 0-52 0 0,0 0-55 0 0,0 0-51 0 0,0 0-47 0 0,0 0-39 0 0,0 0-140 0 0,0 0-39 0 0,0 0-169 0 0,0 0-453 0 0</inkml:trace>
  <inkml:trace contextRef="#ctx0" brushRef="#br0" timeOffset="1">626 94 10680 0 0,'0'0'205'0'0,"0"1"-85"0"0,1-1-54 0 0,1 3 1 0 0,-1-1-5 0 0,0 0-21 0 0,7 9 164 0 0,0 1-46 0 0,17 27 222 0 0,-15-22-185 0 0,-4-7-44 0 0,0 0 37 0 0,1 2 67 0 0,-2-1 64 0 0,1 0 75 0 0,-1 0 88 0 0,-2-5-326 0 0,0 2 26 0 0,2 2 102 0 0,-4-6-150 0 0,1-1 34 0 0,0 2 168 0 0,-2-3 104 0 0,-4-2 560 0 0,-1-2-457 0 0,3 0-322 0 0,0 1-47 0 0,-1-1-33 0 0,2 1-118 0 0,0 1-34 0 0,1-1-35 0 0,-1 1-37 0 0,-6-7 261 0 0,2-2-72 0 0,3-2-54 0 0,2-1-41 0 0,0 1-30 0 0,2 0 0 0 0,0 0-1 0 0,1-3 19 0 0,-2 7 24 0 0,4-9-26 0 0,2 1-48 0 0,3-1-56 0 0,10-5-96 0 0,3 3 20 0 0,-6 8 111 0 0,-2 3 63 0 0,0 2 61 0 0,-12 4-73 0 0,0 0-1 0 0,1 0 0 0 0,-1 1 0 0 0,1-1 0 0 0,-1 1 1 0 0,3 0 20 0 0,19 4-87 0 0,-20-2 76 0 0,0 0 1 0 0,-1 0-1 0 0,1 1 1 0 0,0 0-1 0 0,-1 0 0 0 0,1 0 1 0 0,-1 0-1 0 0,3 3 11 0 0,1 3-1 0 0,0 0 0 0 0,0 0 0 0 0,-1 1 0 0 0,0 0 0 0 0,-1 0 0 0 0,0 1-1 0 0,3 8 2 0 0,-7-15-222 0 0,0 1 96 0 0,1 0 82 0 0,-1-1 68 0 0,0 2 82 0 0,6 11 375 0 0,-4-10-328 0 0,-1-1-112 0 0,-2-3-68 0 0,1 1-39 0 0,0 0-107 0 0,0 1-105 0 0,0-1-121 0 0,0-2 150 0 0,-1 1-37 0 0,0-1-38 0 0,0 0-39 0 0,0 0-42 0 0,0 1-44 0 0,0-1-46 0 0,0 0-47 0 0,0 0-49 0 0,0 1-52 0 0,1 1-1403 0 0,-1 3-1166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312 350 5640 0 0,'0'0'124'0'0,"0"0"17"0"0,-6-6 128 0 0,3 2-219 0 0,-5-2 5 0 0,2 2 86 0 0,-5-1 471 0 0,10 4-572 0 0,-1 1 439 0 0,0-2-120 0 0,0 0-100 0 0,1-1-84 0 0,-2 1-50 0 0,1-1-44 0 0,-15-8 406 0 0,-16-7 471 0 0,30 16-839 0 0,-1 1 1 0 0,0 0-1 0 0,0 0 0 0 0,0 0 1 0 0,-3 0-120 0 0,-5 0 226 0 0,1 0 0 0 0,-1 1 1 0 0,0 0-1 0 0,-4 2-226 0 0,1 1 184 0 0,0 2-44 0 0,1 3-60 0 0,1 3-72 0 0,5-3 3 0 0,-20 22 44 0 0,26-27-54 0 0,1-1 0 0 0,-1 1 0 0 0,1-1-1 0 0,-1 1 1 0 0,1 0 0 0 0,0-1 0 0 0,0 1-1 0 0,0 0 1 0 0,0 0 0 0 0,0 0 0 0 0,0 3-1 0 0,1-4 0 0 0,0 1 0 0 0,-1 0 0 0 0,0-1 0 0 0,0 1 0 0 0,0 0 0 0 0,0-1 0 0 0,0 1 0 0 0,-1 0 0 0 0,0 0 0 0 0,1-1 0 0 0,0 1 0 0 0,0-1 0 0 0,0 1 0 0 0,0 0 0 0 0,0-1 0 0 0,1 1 0 0 0,-1 2 0 0 0,1 2 5 0 0,0 0 1 0 0,0 1-1 0 0,1-1 0 0 0,0 1 1 0 0,0-1-1 0 0,1 0 1 0 0,0 0-1 0 0,0 1 1 0 0,0-1-1 0 0,1 0-5 0 0,0-2 10 0 0,-1 0 0 0 0,1-1-1 0 0,0 1 1 0 0,0 0-1 0 0,0-1 1 0 0,1 0 0 0 0,-1 0-1 0 0,1 0 1 0 0,0 0-10 0 0,13 6 47 0 0,-12-9-24 0 0,-1 0 1 0 0,1 1 0 0 0,0-2-1 0 0,0 1 1 0 0,3 0-24 0 0,2-1 49 0 0,0 0 1 0 0,0-1-1 0 0,0 0 1 0 0,4-1-50 0 0,30-10 82 0 0,-30 7-28 0 0,0-2 0 0 0,-1 1 0 0 0,0-1 0 0 0,0-1-1 0 0,-1-1 1 0 0,1 0-54 0 0,16-15 43 0 0,-22 19-54 0 0,-1-1 1 0 0,-1 0-1 0 0,1 0 1 0 0,0-2 10 0 0,-4 4-14 0 0,1 1 0 0 0,-1-1 0 0 0,0 0 0 0 0,-1 0 0 0 0,1 0 0 0 0,-1 0 0 0 0,1 0 0 0 0,-1 0 0 0 0,0-1 14 0 0,2-11-165 0 0,-1 13 130 0 0,-2-1-1 0 0,1 1 0 0 0,0 0 0 0 0,0 0 0 0 0,-1-1 1 0 0,0 1-1 0 0,0 0 0 0 0,0-1 0 0 0,0 1 1 0 0,0 0-1 0 0,-1-1 0 0 0,1 1 0 0 0,-2-2 36 0 0,-1-6-151 0 0,1 0 0 0 0,-2-11 151 0 0,3 11-100 0 0,-1 1 0 0 0,-1-1 0 0 0,-1-5 100 0 0,0 6-80 0 0,2 0 0 0 0,-1-1 0 0 0,1 1 0 0 0,1-1 0 0 0,-1-3 80 0 0,1 6-61 0 0,0 1 0 0 0,-1-1 0 0 0,0 1 1 0 0,-2-4 60 0 0,2 3-78 0 0,-1 0-1 0 0,1 0 1 0 0,0-5 78 0 0,1 6-40 0 0,0 1 0 0 0,0-1 0 0 0,0 1-1 0 0,-1 0 1 0 0,-2-5 40 0 0,-5-4-41 0 0,2 1 41 0 0,6 13 0 0 0,0-1 0 0 0,0 0 0 0 0,0 1 0 0 0,0-1 0 0 0,0 0 0 0 0,0 1 0 0 0,-1 0 0 0 0,1-1 0 0 0,0 1 0 0 0,-1-1 0 0 0,2 2-2 0 0,-1 0 0 0 0,1 0 0 0 0,0 0 1 0 0,-1 0-1 0 0,1-1 0 0 0,0 1 0 0 0,-1 0 0 0 0,1 0 1 0 0,0-1-1 0 0,0 1 0 0 0,-1 0 0 0 0,1 0 1 0 0,0-1-1 0 0,0 1 0 0 0,-1 0 0 0 0,1-1 0 0 0,0 1 1 0 0,0 0-1 0 0,0-1 0 0 0,0 1 0 0 0,0 0 1 0 0,-1-1-1 0 0,1 1 0 0 0,0 0 0 0 0,0-1 0 0 0,0 1 1 0 0,0-1-1 0 0,0 1 0 0 0,0 0 0 0 0,0-1 2 0 0,2-1-3 0 0,3-3 42 0 0,6 10 3 0 0,-11-5-42 0 0,9 5 25 0 0,-2 1 45 0 0,5 10 161 0 0,5 20 318 0 0,-12-23-423 0 0,1 2 159 0 0,-2 1-34 0 0,0 3 15 0 0,0 10 91 0 0,4 15 193 0 0,9 60 806 0 0,-9-51 107 0 0,3 6-1463 0 0,-6-30 172 0 0,-5-22-114 0 0,1-1 0 0 0,0 1 0 0 0,1-1 0 0 0,-1 1 1 0 0,3 4-59 0 0,-1 0 74 0 0,-1 6 96 0 0,2 5 39 0 0,-3-18-223 0 0,0 2 81 0 0,-1-2-8 0 0,0-2-48 0 0,1 0-32 0 0,0-1-39 0 0,0-1-84 0 0,1-1-94 0 0,1-2-113 0 0,-1 1 128 0 0,0 0-36 0 0,2-6-948 0 0,-2 2-58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9040 0 0,'0'0'227'0'0,"0"1"-95"0"0,0-1-70 0 0,0 5-9 0 0,0-2 6 0 0,0 5-102 0 0,1 0 47 0 0,0 0 43 0 0,0 1 39 0 0,2 8 191 0 0,0 0 113 0 0,0 1 106 0 0,1 8 344 0 0,-2-10-401 0 0,1 1-48 0 0,0 1-43 0 0,0 0-110 0 0,-3-9-168 0 0,1 0-38 0 0,-2 0-42 0 0,1 0-43 0 0,0-9-328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8592 0 0,'0'0'250'0'0,"0"0"4"0"0,0 0-145 0 0,0 0-24 0 0,0 0-87 0 0,0 0-89 0 0,0 0-84 0 0,0 0 44 0 0,0 0-35 0 0,0 0-36 0 0,0 0-35 0 0,0 0-324 0 0,0 0-230 0 0,0 0-527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11 7464 0 0,'0'0'163'0'0,"-1"1"-44"0"0,-1 0 13 0 0,-1 1-96 0 0,-2 3-22 0 0,2-1-65 0 0,0 0 37 0 0,-1 5 85 0 0,2 0 107 0 0,1 1 77 0 0,3 20 621 0 0,-1-17-545 0 0,1-3-131 0 0,-1-1-96 0 0,2 21 218 0 0,1-1 33 0 0,8 31 452 0 0,-6-25-284 0 0,1 0 41 0 0,-3 0 40 0 0,-1 1 39 0 0,0-6-186 0 0,2 0-49 0 0,1 1-42 0 0,0-1-38 0 0,5 21 157 0 0,-4 0-68 0 0,-5-38-298 0 0,1 7-49 0 0,1 2 5 0 0,-2-8 60 0 0,-2-2 77 0 0,0-6-62 0 0,0-1 35 0 0,-1-5 9 0 0,0-1-66 0 0,-2-2-38 0 0,-2-2 51 0 0,5 4-62 0 0,-13-20 34 0 0,3-2-35 0 0,-6-26-14 0 0,5-3-95 0 0,3 0-63 0 0,4 29 39 0 0,-3-29-119 0 0,0-1-76 0 0,3 6-21 0 0,-1-66-420 0 0,5 101 596 0 0,0-12-221 0 0,0 1-1 0 0,4-16 317 0 0,-3 31-67 0 0,1 0-1 0 0,0 0 1 0 0,1 0-1 0 0,0-1 68 0 0,-1 4-30 0 0,0 1 1 0 0,0-1-1 0 0,1 0 0 0 0,0 1 0 0 0,0 0 1 0 0,3-4 29 0 0,-4 6-6 0 0,-1 0 1 0 0,1 0 0 0 0,0 0-1 0 0,0 0 1 0 0,0 1 0 0 0,1-1-1 0 0,-1 1 1 0 0,0-1 0 0 0,1 1 0 0 0,-1 0-1 0 0,0 0 1 0 0,1 0 0 0 0,0 0-1 0 0,-1 0 1 0 0,1 1 0 0 0,-1-1-1 0 0,1 1 1 0 0,0 0 5 0 0,1 0-6 0 0,0 0 0 0 0,0 0 0 0 0,-1 1 0 0 0,1 0 0 0 0,0-1 0 0 0,0 2 0 0 0,-1-1 0 0 0,1 0 0 0 0,-1 1 0 0 0,1-1 1 0 0,2 3 5 0 0,5 4-28 0 0,1 0 1 0 0,-1 1 0 0 0,-1 0 0 0 0,0 1 0 0 0,0 0 0 0 0,2 4 27 0 0,38 46-177 0 0,-21-16 134 0 0,-15-21 39 0 0,12 23 41 0 0,0-1 47 0 0,-21-33-123 0 0,-1 0 111 0 0,-2 2 116 0 0,-3 7 198 0 0,-6-3-30 0 0,-2-7-220 0 0,0-3-128 0 0,3-4-51 0 0,0-1-34 0 0,2-1-84 0 0,-1 0 64 0 0,0 0 56 0 0,0 0 47 0 0,-4 0 106 0 0,-12 3 334 0 0,14-4-356 0 0,1-1-65 0 0,2 1-52 0 0,0-1-36 0 0,0 0-42 0 0,0 0-48 0 0,-1 1-69 0 0,1-1-67 0 0,0 0-72 0 0,-1 0-80 0 0,1 0-85 0 0,-1 0-93 0 0,1 0-97 0 0,-1 0-106 0 0,2 0 110 0 0,-1 0-383 0 0,1 0-35 0 0,-3 0-1433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324 8 7632 0 0,'0'0'166'0'0,"-1"0"19"0"0,0-1-63 0 0,-1 1-48 0 0,-5-2 54 0 0,4 2-49 0 0,-11-1-126 0 0,6 1 69 0 0,1-1 34 0 0,-5-1 128 0 0,0 1 123 0 0,6 1-102 0 0,0 0 36 0 0,-1 1 38 0 0,1 1 40 0 0,-8 1 301 0 0,1 1-138 0 0,0-1-72 0 0,-27 12 758 0 0,24-6-583 0 0,5 2-322 0 0,3 5-85 0 0,3 1-67 0 0,6-2-47 0 0,20 36 258 0 0,-4-19-27 0 0,-1-5 32 0 0,2-2 98 0 0,-13-19-302 0 0,7 10 213 0 0,3 7 261 0 0,-14-21-296 0 0,-1-2-270 0 0,1 0-1 0 0,-1 0 0 0 0,0 0 0 0 0,0 0 0 0 0,0 1 1 0 0,1-1-1 0 0,-1 0 0 0 0,0 0 0 0 0,0 0 0 0 0,1 1 0 0 0,-1-1 1 0 0,0 0-1 0 0,0 0 0 0 0,0 1 0 0 0,0-1 0 0 0,0 0 0 0 0,1 0 1 0 0,-1 1-1 0 0,0-1 0 0 0,0 0 0 0 0,0 0 0 0 0,0 1 0 0 0,0-1 1 0 0,0 0-1 0 0,0 1 0 0 0,0-1 0 0 0,0 0 0 0 0,0 0 1 0 0,0 1-1 0 0,0-1 0 0 0,0 0 0 0 0,0 1-30 0 0,-1 5 385 0 0,0 0-125 0 0,0-1-86 0 0,1-1-110 0 0,-1-3-82 0 0,1 0-38 0 0,-7 11 305 0 0,-4-3-65 0 0,-3-2-60 0 0,-1-3-56 0 0,-2-1-50 0 0,1-3-46 0 0,0 0-40 0 0,3-2-36 0 0,6 1 68 0 0,0 0-83 0 0,0 0-75 0 0,0 0-70 0 0,0 0-67 0 0,-1 0-60 0 0,1 0-52 0 0,0 0-46 0 0,0 0-41 0 0,0-1-34 0 0,-7-1-642 0 0,12 2 811 0 0,-1 0-45 0 0,1 1-37 0 0,-1-1-35 0 0,1 0-139 0 0,-1 1-34 0 0,-6-3-1487 0 0,9 3 2166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21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8984 0 0,'0'0'200'0'0,"0"0"-3"0"0,1 1-83 0 0,-1-1-55 0 0,2 4-4 0 0,-1-2 1 0 0,5 9 58 0 0,1 0-33 0 0,6 10-21 0 0,-10-13-23 0 0,2 0 65 0 0,1 3 144 0 0,1 0 72 0 0,2 4 156 0 0,-3-4-187 0 0,-1-2-94 0 0,0 1-64 0 0,17 47 681 0 0,-3 1 46 0 0,-8-19-247 0 0,-1 1 38 0 0,-2-7-73 0 0,-1 1 36 0 0,-1 0 40 0 0,0 0 45 0 0,7 31 509 0 0,-8-44-891 0 0,-3-11-197 0 0,1 1-36 0 0,0-1-41 0 0,-2-6 0 0 0,1 1-9 0 0,-1 5 43 0 0,-1-8-51 0 0,0-2-70 0 0,0 0-35 0 0,0 0-125 0 0,0 0 92 0 0,0 0 38 0 0,0 0-32 0 0,0 0-12 0 0,0 0-34 0 0,0 0-38 0 0,0 0-42 0 0,0 0-46 0 0,0 0-44 0 0,0 0-40 0 0,0 0-35 0 0,0 0-261 0 0,0 0-60 0 0,0 0-46 0 0,0 0-35 0 0,0 0-1440 0 0,0 0-1274 0 0</inkml:trace>
  <inkml:trace contextRef="#ctx0" brushRef="#br0" timeOffset="269.06">0 363 9584 0 0,'0'0'216'0'0,"0"0"32"0"0,0 0 12 0 0,1-1-71 0 0,0 1-100 0 0,1-1-69 0 0,4-1-44 0 0,-4 1 44 0 0,0 0 32 0 0,6-2 328 0 0,1 1-41 0 0,-1-1-38 0 0,1 0-36 0 0,8-2 168 0 0,1-1-114 0 0,3 1-60 0 0,1 0-103 0 0,4-1-58 0 0,13 1-14 0 0,6-2 1 0 0,8-3-85 0 0,-28 4-2 0 0,10-1-66 0 0,-17 3-5 0 0,-1 1-33 0 0,1 0-38 0 0,-1 0-42 0 0,1 1-48 0 0,-1 0-52 0 0,2 0-208 0 0,-10 0 203 0 0,1 1-35 0 0,-8 0 251 0 0,17 0-533 0 0</inkml:trace>
  <inkml:trace contextRef="#ctx0" brushRef="#br0" timeOffset="653.54">876 243 7368 0 0,'0'0'165'0'0,"0"0"22"0"0,0 0 10 0 0,0 0-54 0 0,0 0-6 0 0,0 0 168 0 0,-1 1-53 0 0,0-1-48 0 0,1 0-39 0 0,-3 1 99 0 0,-4 2 180 0 0,5-2-194 0 0,-3 2 201 0 0,1-1-54 0 0,-1 1-50 0 0,0 0-45 0 0,0 1-43 0 0,0-1-37 0 0,-5 4 125 0 0,-1 2-64 0 0,2-1-120 0 0,-12 12 146 0 0,15-14-187 0 0,0-1 35 0 0,-7 13 245 0 0,1 2-72 0 0,0 6-5 0 0,10-19-224 0 0,0 1 1 0 0,0-1 0 0 0,0 0 0 0 0,1 6-102 0 0,0-7 68 0 0,1-1 0 0 0,0 0 0 0 0,1 1 0 0 0,-1-1 0 0 0,1 0 0 0 0,1 4-68 0 0,8 16 324 0 0,4-7 5 0 0,6-4 73 0 0,0-7-52 0 0,-14-6-231 0 0,-1 0-1 0 0,0-1 1 0 0,0 0 0 0 0,0 0-1 0 0,3 0-118 0 0,27-6 555 0 0,-13 0-274 0 0,-13 4-189 0 0,-2 0 4 0 0,-1 0-1 0 0,0-1 0 0 0,0 1 1 0 0,1-1-1 0 0,-2 0 0 0 0,1-1 1 0 0,0 0-1 0 0,-1 0 1 0 0,1 0-1 0 0,-1 0 0 0 0,0-1 1 0 0,-1 0-1 0 0,1 0 1 0 0,0-1-96 0 0,0-1 155 0 0,0-1 1 0 0,0 0-1 0 0,0 0 1 0 0,-1 0-1 0 0,2-5-155 0 0,6-25 454 0 0,-11 24-286 0 0,-4 0-39 0 0,2 8-88 0 0,-1 1-1 0 0,-1 0 1 0 0,1-1-1 0 0,-3-2-40 0 0,-9-15 65 0 0,-10-5-19 0 0,13 17-103 0 0,0 1 56 0 0,-30-21 137 0 0,22 19-136 0 0,8 6-51 0 0,-1 1-52 0 0,0 0-64 0 0,-1 0-76 0 0,1 2-88 0 0,-1 0-98 0 0,1 0-111 0 0,-1 2-123 0 0,11 1 369 0 0,1 0-42 0 0,0 0-37 0 0,-1-1-35 0 0,0 1-319 0 0,0 0-68 0 0,0 0-53 0 0,0 0-37 0 0,-3-1-1508 0 0,-3-1-1354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9792 0 0,'0'0'222'0'0,"0"0"30"0"0,0 0 18 0 0,0 0-151 0 0,1-1-34 0 0,1 1-34 0 0,1-1-34 0 0,10-1 55 0 0,-3 0 28 0 0,-3 1-61 0 0,-1 1-48 0 0,0-1-53 0 0,-1 1-42 0 0,0 0-57 0 0,1 0-68 0 0,-1 0-75 0 0,-3 0 67 0 0,0 0-39 0 0,1 1-376 0 0,2-1-265 0 0,3 1-607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206 245 5904 0 0,'-8'-2'315'0'0,"3"1"-254"0"0,-3 2-29 0 0,0-1 60 0 0,0 2 54 0 0,0-1 46 0 0,-6 3 220 0 0,1 1 84 0 0,6-2-129 0 0,0 0-1 0 0,1 1 1 0 0,-1 0-1 0 0,1 1 1 0 0,0-1-367 0 0,-2 2 364 0 0,1 1-32 0 0,0 0-39 0 0,1 1-57 0 0,0 0-67 0 0,1 0-80 0 0,-7 11 238 0 0,2 1 48 0 0,4-6 41 0 0,0 0 0 0 0,0 1 1 0 0,1 4-417 0 0,-2 13 592 0 0,4 0-95 0 0,3-10-247 0 0,3 0-84 0 0,-2-17-72 0 0,0-1 0 0 0,0 1 0 0 0,0-1 0 0 0,1 0 0 0 0,-1 0 0 0 0,2 2-94 0 0,-1-3 77 0 0,0 1 1 0 0,0-1-1 0 0,1 0 0 0 0,-1 0 1 0 0,1 1-1 0 0,1 0-77 0 0,-1-1 77 0 0,1 0-1 0 0,-1 0 1 0 0,1-1-1 0 0,0 1 1 0 0,2 0-77 0 0,22 8 320 0 0,9-6 8 0 0,-27-5-227 0 0,0 0-1 0 0,-1-1 0 0 0,1 0 0 0 0,0 0 0 0 0,-1-1 0 0 0,1 0 0 0 0,7-4-100 0 0,9-5 230 0 0,-4-3-61 0 0,-2-3-54 0 0,-2-5-49 0 0,-8 1-70 0 0,-9 17 12 0 0,0 0 1 0 0,0-1-1 0 0,-1 1 1 0 0,1-1-1 0 0,-1 0 1 0 0,0 1-1 0 0,0-1 1 0 0,-1 1-1 0 0,1-1 1 0 0,-2-2-9 0 0,-2-12 0 0 0,-3 0-48 0 0,0 0-66 0 0,-1 1-88 0 0,0-1-124 0 0,4 10 112 0 0,1 1-38 0 0,1 2 179 0 0,0 0-90 0 0,0 2-2 0 0,1-1-35 0 0,-2-4-289 0 0,-1-1-212 0 0,-1-5-457 0 0,2 0-220 0 0</inkml:trace>
  <inkml:trace contextRef="#ctx0" brushRef="#br0" timeOffset="1">848 87 8352 0 0,'0'0'162'0'0,"0"-1"-67"0"0,-1 0-44 0 0,-1-3 1 0 0,1 2-4 0 0,-3-4-40 0 0,-1 0 33 0 0,-4-6 140 0 0,0 0 125 0 0,-2 1 121 0 0,0 2 115 0 0,-1 0 109 0 0,-1 2 105 0 0,-1 2 98 0 0,0 4-447 0 0,0 3-118 0 0,0 2-94 0 0,0 3-69 0 0,6-2-62 0 0,1 0 1 0 0,-1 0 0 0 0,-4 5-65 0 0,1 0 111 0 0,7-6-47 0 0,0 1 1 0 0,1-1 0 0 0,-1 1 0 0 0,-1 4-65 0 0,0-1 122 0 0,1 0 0 0 0,1 1 0 0 0,-1 0 0 0 0,0 5-122 0 0,-4 17 281 0 0,5-11-123 0 0,0-3-56 0 0,1-1-32 0 0,2-14-64 0 0,-4 49 452 0 0,4-30-191 0 0,1 0 0 0 0,3 12-267 0 0,4 11 319 0 0,-1-14-76 0 0,-1-6-8 0 0,2 0 37 0 0,10 24 359 0 0,3-1-80 0 0,-9-21-291 0 0,0-1-40 0 0,-10-20-155 0 0,4 6 16 0 0,-3-6-13 0 0,1 2 46 0 0,-4-6-99 0 0,1 0 37 0 0,-1-1-117 0 0,0 0-7 0 0,0 0 8 0 0,0 0-35 0 0,0 0-17 0 0,0 0-34 0 0,0 0-41 0 0,0 0-45 0 0,0 0-49 0 0,0 0-46 0 0,0 0-43 0 0,0 0-38 0 0,0 0-268 0 0,-1 0-64 0 0,1 0-50 0 0,0 0-37 0 0,-2 0-1490 0 0,-3 0-1324 0 0</inkml:trace>
  <inkml:trace contextRef="#ctx0" brushRef="#br0" timeOffset="2">433 403 10304 0 0,'0'0'233'0'0,"0"0"39"0"0,0 0 15 0 0,1 0-98 0 0,0-1-95 0 0,0 0-68 0 0,5-2-69 0 0,-4 2 65 0 0,9-3 129 0 0,1 2 57 0 0,25-3 576 0 0,-21 4-466 0 0,-1-1-66 0 0,35-5 612 0 0,0 2-102 0 0,-17 2-339 0 0,1 0-86 0 0,-1 0-101 0 0,0 0-122 0 0,-28 2-181 0 0,0 0 62 0 0,10-1 139 0 0,-9 1-149 0 0,-3 0-40 0 0,1 1-43 0 0,-1-1-52 0 0,0 1-60 0 0,0-1-74 0 0,0 0-81 0 0,-1 1 17 0 0,0 0-57 0 0,-1-1-50 0 0,1 1-45 0 0,0 0-150 0 0,0-1-44 0 0,0 1-181 0 0,1-1-484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217 146 4232 0 0,'0'0'91'0'0,"-1"-1"-27"0"0,-7-1 151 0 0,4 0-153 0 0,1 2-40 0 0,0-1 42 0 0,0 0 37 0 0,0 1 33 0 0,-1-1 153 0 0,0 0 59 0 0,-10 2 940 0 0,8 0-790 0 0,2 0-284 0 0,1 0-38 0 0,-1 0-46 0 0,0 0-53 0 0,-5 3 372 0 0,0-1 0 0 0,1 1 0 0 0,0 1 0 0 0,0 0 1 0 0,-5 3-448 0 0,-3 6 678 0 0,4 2-85 0 0,-10 16 230 0 0,0 2 20 0 0,10-9-221 0 0,6-6-321 0 0,3 12 42 0 0,5-13-128 0 0,2-7-43 0 0,2-3 0 0 0,1 0 34 0 0,2-2 125 0 0,1-3-110 0 0,-1-1-114 0 0,0-2-41 0 0,9-1-16 0 0,-11 0-44 0 0,0 0 0 0 0,0-1 0 0 0,-1 0 0 0 0,2-1-6 0 0,2-1 65 0 0,-1 0 66 0 0,-5 1-131 0 0,1 0 1 0 0,0 0-1 0 0,-1-1 1 0 0,0 1-1 0 0,1-1 1 0 0,-2 0-1 0 0,1 0 1 0 0,0 0-1 0 0,-1-1 1 0 0,0 1 0 0 0,0-1-1 0 0,0 0 1 0 0,0 0-1 0 0,-1 0 1 0 0,0 0-1 0 0,0 0 1 0 0,0 0-1 0 0,0-1 1 0 0,-1 1-1 0 0,0-1 1 0 0,-1 1 0 0 0,1-6-1 0 0,2-13-5 0 0,-1 12-57 0 0,-1 0-99 0 0,-1 11 34 0 0,0 1-22 0 0,0 0-3 0 0,0 0 10 0 0,0 0 46 0 0,0 0 22 0 0,1 1-5 0 0,1 2 37 0 0,1 8 20 0 0,-2-9 10 0 0,9 35-81 0 0,-5-18 101 0 0,1 1 67 0 0,0-1 86 0 0,0-1 108 0 0,-2-8-97 0 0,-1-2-49 0 0,2 2-21 0 0,6 10-5 0 0,-9-17-86 0 0,1 2 99 0 0,0-2-81 0 0,-1-1-75 0 0,0-1-97 0 0,0 0-70 0 0,0 0-104 0 0,0-1-123 0 0,-1 1 169 0 0,0-1-36 0 0,0 0-46 0 0,0 0-53 0 0,0 0-47 0 0,0 0-41 0 0,0 0-144 0 0,0 0-42 0 0,1 0-174 0 0,0 0-472 0 0</inkml:trace>
  <inkml:trace contextRef="#ctx0" brushRef="#br0" timeOffset="1">468 152 10136 0 0,'0'0'195'0'0,"0"0"-81"0"0,0 1-52 0 0,2 3-1 0 0,-1-3-3 0 0,4 9-94 0 0,0-1 49 0 0,0-1 47 0 0,0 1 42 0 0,0 0 39 0 0,1-1 36 0 0,5 9 268 0 0,-1-2 42 0 0,1 0 59 0 0,25 32 1396 0 0,-20-27-1164 0 0,-8-10-433 0 0,0 0-35 0 0,1 1 62 0 0,0-1-97 0 0,14 18 251 0 0,-13-14-268 0 0,-4-2-17 0 0,-1 0 68 0 0,-5-11-328 0 0,1-1-66 0 0,-1 0-115 0 0,0 0 87 0 0,0 0-66 0 0,0 0-85 0 0,0 0 80 0 0,0 0-39 0 0,0 0-43 0 0,0 0-42 0 0,0 0-36 0 0,0 0-35 0 0,-1 0-244 0 0,1 0-57 0 0,0-1-798 0 0,0 1 10 0 0,-1-1-89 0 0,0 0-830 0 0</inkml:trace>
  <inkml:trace contextRef="#ctx0" brushRef="#br0" timeOffset="2">658 52 7792 0 0,'1'0'195'0'0,"-1"1"-82"0"0,0-1-61 0 0,2 4-14 0 0,-1-2 8 0 0,2 4-148 0 0,0 1 50 0 0,0 0 48 0 0,0-1 46 0 0,0 1 41 0 0,0 0 38 0 0,3 6 227 0 0,1-1 84 0 0,-1 0 84 0 0,0-2-31 0 0,-1 1 33 0 0,14 21 1268 0 0,-10-18-1048 0 0,-1 0-50 0 0,1 0-99 0 0,12 14 585 0 0,-11-17-642 0 0,2 1 120 0 0,-1-2 93 0 0,-10-9-382 0 0,-1-1-90 0 0,0 0-38 0 0,0 0-10 0 0,0 0 9 0 0,0 0 38 0 0,0 0 14 0 0,0 0 2 0 0,0-1-116 0 0,-1 0-59 0 0,-1-1-26 0 0,0 0-64 0 0,-2-2-20 0 0,2 1 47 0 0,-3-5-15 0 0,0-1 0 0 0,0 0 0 0 0,1 0 0 0 0,0-1 0 0 0,-1-4-35 0 0,2 3 21 0 0,1 1 1 0 0,-1-1 0 0 0,2-1-22 0 0,-1-26 5 0 0,7 2-58 0 0,-4 32 25 0 0,1-1-1 0 0,-1 1 0 0 0,1 0 1 0 0,0 0-1 0 0,2-3 29 0 0,14-17-261 0 0,5 5-113 0 0,2 7-109 0 0,-22 11 285 0 0,0 0 56 0 0,3-1-21 0 0,6-2-6 0 0,-7 2 15 0 0,-3 2 16 0 0,1-1-50 0 0,0 0-59 0 0,-1 0-70 0 0,1 1-7 0 0,-1-1-60 0 0,0 0-67 0 0,1 1-71 0 0,-1-1-77 0 0,1 1-83 0 0,-1-1-88 0 0,1 1-95 0 0,4-1-1282 0 0,3-1-1211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11616 0 0,'0'0'340'0'0,"0"0"-123"0"0,0 0-100 0 0,0 0-29 0 0,0 0-45 0 0,4 7-40 0 0,-1-3-39 0 0,1 2 41 0 0,2 5 109 0 0,-3-4 10 0 0,0 0 34 0 0,1 2 65 0 0,2 5 154 0 0,-3-5-110 0 0,10 23 634 0 0,0 0-97 0 0,0 1-98 0 0,-1 0-93 0 0,0 0-91 0 0,0 0-90 0 0,0 0-87 0 0,-1 0-85 0 0,5 8 150 0 0,1-1-67 0 0,3 7-15 0 0,-3 1-83 0 0,-16-46-341 0 0,-1 1 80 0 0,1 2 115 0 0,1 4 195 0 0,-2-6-199 0 0,0 1-64 0 0,0-1-99 0 0,-1 0-104 0 0,1-1 40 0 0,0-1-36 0 0,-1 1-37 0 0,1-1-42 0 0,-1 0-43 0 0,0 0-47 0 0,1 0-13 0 0,0-1 44 0 0,0 0 41 0 0,-1 0 37 0 0,1 0-128 0 0,-1 1 113 0 0,0-1 101 0 0,1-1 52 0 0,-2 1-56 0 0,1 0 42 0 0,0 0-14 0 0,1 0-57 0 0,-9-3-1127 0 0</inkml:trace>
  <inkml:trace contextRef="#ctx0" brushRef="#br0" timeOffset="1">8 325 12120 0 0,'0'0'356'0'0,"0"0"-130"0"0,0 0-103 0 0,0-1-23 0 0,1 0-56 0 0,5-4-44 0 0,-3 3 52 0 0,13-5 613 0 0,-5 2-278 0 0,2 0-40 0 0,-7 2-223 0 0,0 0-40 0 0,11-4 72 0 0,26-6 287 0 0,-27 9-332 0 0,-2 1-64 0 0,-1 0-56 0 0,0 0-69 0 0,1 1-84 0 0,-5 0-20 0 0,1 0-58 0 0,-7 2 17 0 0,0-1-37 0 0,4 0-361 0 0,-3 0 81 0 0,1 0-51 0 0,6 0-706 0 0,3-1-563 0 0,8 1-1070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6296 0 0,'0'0'184'0'0,"2"0"-26"0"0,3 3-100 0 0,2 1-26 0 0,0-1 59 0 0,0 0 53 0 0,1 0 46 0 0,1-1 92 0 0,0-1 46 0 0,3 0 112 0 0,5-1 277 0 0,11-3 466 0 0,-18 1-833 0 0,-1 0-42 0 0,-1 0-90 0 0,0 1-43 0 0,-1-1-49 0 0,1 0-54 0 0,6-3 64 0 0,1-1 89 0 0,4-5 128 0 0,5-9 261 0 0,-22 18-531 0 0,0 0 1 0 0,1-1 0 0 0,-2 0 0 0 0,1 1-1 0 0,0-1 1 0 0,0 0 0 0 0,0-2-84 0 0,1-13 306 0 0,-6 3-139 0 0,-6-1-106 0 0,-7-1-14 0 0,14 16-30 0 0,0 0 0 0 0,0-1 0 0 0,-1 1-1 0 0,1 0 1 0 0,0 0 0 0 0,0 0 0 0 0,-1 1-1 0 0,1-1 1 0 0,0 0 0 0 0,-1 1 0 0 0,0 0-17 0 0,0-1 21 0 0,0 1 0 0 0,0 1 1 0 0,0-1-1 0 0,1 0 1 0 0,-1 1-1 0 0,0-1 1 0 0,0 1-1 0 0,0 0 1 0 0,-1 0-22 0 0,-17 10 63 0 0,7 0 2 0 0,1 2 47 0 0,2 2 40 0 0,1 1 34 0 0,-2 11 166 0 0,-3 13 255 0 0,13-33-550 0 0,0 0 0 0 0,1 0-1 0 0,0 1 1 0 0,0-1 0 0 0,0 4-57 0 0,1-5 57 0 0,0 1-1 0 0,1 0 1 0 0,0-1 0 0 0,0 1-1 0 0,0-1 1 0 0,1 1 0 0 0,0-1-1 0 0,0 0 1 0 0,1 3-57 0 0,-1-5 48 0 0,1 1 0 0 0,0 0 0 0 0,0 0 0 0 0,0-1 0 0 0,0 1-48 0 0,1-1 40 0 0,-1-1 0 0 0,1 1-1 0 0,-1-1 1 0 0,1 0 0 0 0,3 2-40 0 0,14 6 96 0 0,2-4-36 0 0,-4-4 55 0 0,-2-2-57 0 0,-9-1-54 0 0,-1 0-1 0 0,0-1 0 0 0,1 0 0 0 0,-1 0 0 0 0,0 0 0 0 0,3-2-3 0 0,1 0-80 0 0,17-5-106 0 0,-9 2-4 0 0,-4 0-58 0 0,-7 3 82 0 0,-1 0-33 0 0,3-1-104 0 0,-1 0-68 0 0,0-1-75 0 0,0 0-84 0 0,-1-1-92 0 0,0 0-100 0 0,0-1-108 0 0,0 0-118 0 0,4-7-554 0 0</inkml:trace>
  <inkml:trace contextRef="#ctx0" brushRef="#br0" timeOffset="1">471 28 6776 0 0,'0'0'168'0'0,"1"0"-70"0"0,-1 1-53 0 0,2 2-11 0 0,-2-1 6 0 0,2 5-142 0 0,0-1 50 0 0,-1 0 48 0 0,1 0 43 0 0,0 1 41 0 0,0-1 36 0 0,2 6 215 0 0,0 0 98 0 0,1 0 76 0 0,-1 0 41 0 0,8 15 786 0 0,-5-11-579 0 0,-3-7-415 0 0,0-1-45 0 0,0 1-52 0 0,0-1-63 0 0,19 44 1579 0 0,-15-33-1130 0 0,1 1-33 0 0,0 2-3 0 0,11 19 619 0 0,-20-40-936 0 0,0-1 40 0 0,0 0 6 0 0,0 0-30 0 0,0 0-129 0 0,0 0-53 0 0,0-13 61 0 0,-1 0-74 0 0,0-3-49 0 0,1 9-41 0 0,0 1 0 0 0,0-1 0 0 0,1 0-1 0 0,0-3-4 0 0,6-21-22 0 0,1 1-38 0 0,1 1-44 0 0,2 0-48 0 0,3 2-56 0 0,2 1-59 0 0,3 2-66 0 0,2 2-71 0 0,5 1 138 0 0,-22 19 228 0 0,0-1-1 0 0,0 1 1 0 0,0 0 0 0 0,0 0 0 0 0,4-1 38 0 0,-6 2-9 0 0,0 1-1 0 0,1-1 1 0 0,-1 1-1 0 0,0 0 1 0 0,0 0-1 0 0,0 0 1 0 0,0 0-1 0 0,0 0 1 0 0,0 0 0 0 0,1 0-1 0 0,-1 0 1 0 0,1 1 9 0 0,-1 0-3 0 0,0 0 1 0 0,0 0-1 0 0,0 0 1 0 0,0 0-1 0 0,0 0 1 0 0,0 0-1 0 0,0 1 1 0 0,-1-1-1 0 0,1 1 1 0 0,0-1-1 0 0,-1 1 1 0 0,0 0-1 0 0,1-1 0 0 0,-1 1 4 0 0,15 22 59 0 0,-3 0 36 0 0,8 28 186 0 0,-8-10 4 0 0,3 24 194 0 0,-12-46-326 0 0,7 16 4 0 0,11 17 25 0 0,-10-25-63 0 0,-11-26-109 0 0,1 0 7 0 0,-1 2 31 0 0,2 1 35 0 0,-3-4-158 0 0,0 0-84 0 0,0-1-136 0 0,0 0 3 0 0,0 0-38 0 0,0-1-239 0 0,0 0 123 0 0,1 0 106 0 0,-1 1 91 0 0,0-1 47 0 0,1 0 81 0 0,0-1-40 0 0,0 1 35 0 0,-1 0 14 0 0,0 1-45 0 0,6-8-1122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289 150 6016 0 0,'0'0'113'0'0,"0"-1"-46"0"0,-3-5 42 0 0,-11-15 39 0 0,4 8 56 0 0,1 3 78 0 0,4 5-92 0 0,0 0 40 0 0,-3-3 249 0 0,3 4-188 0 0,0 1 36 0 0,0 0 40 0 0,0 0 41 0 0,0 0 45 0 0,-1 0 47 0 0,-1 0 72 0 0,-1 1-90 0 0,1 0-80 0 0,0 2-68 0 0,-3 1 40 0 0,2 1-81 0 0,5-1-230 0 0,1 0 0 0 0,0 0 0 0 0,0 1 0 0 0,0-1 0 0 0,1 0 0 0 0,-1 1 1 0 0,0-1-1 0 0,0 1 0 0 0,1-1 0 0 0,-1 1 0 0 0,1 0 0 0 0,-1 1-63 0 0,-2 3 193 0 0,0 1 33 0 0,-7 24-341 0 0,8-18 118 0 0,1 2 98 0 0,1-7 3 0 0,1 1 43 0 0,0 5 15 0 0,1-1-32 0 0,1 13 51 0 0,11 61 123 0 0,-9-69-203 0 0,-1 0 43 0 0,1 2 73 0 0,0 14 238 0 0,-4-27-343 0 0,1 1 1 0 0,0-1-1 0 0,0 0 1 0 0,1 1 0 0 0,-1-1-1 0 0,3 3-112 0 0,0 2 157 0 0,1 17 380 0 0,-5-19-434 0 0,-1-7 12 0 0,-1 3-89 0 0,-1-1-78 0 0,0-3-70 0 0,3-3-418 0 0,-2-3-224 0 0,2 2 404 0 0,-1 1-74 0 0,1 0-96 0 0,2-2-840 0 0</inkml:trace>
  <inkml:trace contextRef="#ctx0" brushRef="#br0" timeOffset="1">747 150 4688 0 0,'-2'-9'242'0'0,"2"3"-196"0"0,-1-1 20 0 0,0 0 120 0 0,0 2 8 0 0,0 0 46 0 0,1 1 39 0 0,-1-1 34 0 0,-1-7 540 0 0,-2-5 553 0 0,1 9-721 0 0,-1 0-56 0 0,1 3-259 0 0,0 0-50 0 0,0 1-99 0 0,0 0-48 0 0,0 1-54 0 0,-1-1-60 0 0,-6-4 456 0 0,0 0-88 0 0,0 1-70 0 0,-1 2-49 0 0,9 4-245 0 0,0 1 1 0 0,-1-1-1 0 0,1 0 0 0 0,-1 1 1 0 0,1 0-1 0 0,-1-1 1 0 0,1 1-1 0 0,-1 0 0 0 0,1 0 1 0 0,-1 0-1 0 0,1 1 0 0 0,-1-1-63 0 0,-13 5 358 0 0,13-3-323 0 0,0-1-1 0 0,0 1 0 0 0,1-1 1 0 0,-1 1-1 0 0,1 0 0 0 0,0 0 1 0 0,-1 0-1 0 0,1 0 0 0 0,0 0 1 0 0,-1 2-35 0 0,1-1 35 0 0,0 0 1 0 0,0 1 0 0 0,0-1 0 0 0,1 0 0 0 0,0 0 0 0 0,0 1 0 0 0,0-1 0 0 0,0 1 0 0 0,0-1 0 0 0,1 1 0 0 0,-1-1 0 0 0,1 1 0 0 0,0 0-36 0 0,1 11 151 0 0,0 1 0 0 0,2-1 0 0 0,0 0 1 0 0,0 0-1 0 0,2 3-151 0 0,5 23 403 0 0,5 29 57 0 0,-7-39-228 0 0,-1 0 65 0 0,0 0 85 0 0,0 0 112 0 0,-5-15-197 0 0,1-1 38 0 0,-2-6-291 0 0,-1 5 72 0 0,0-9-51 0 0,0-3 27 0 0,-1 0 29 0 0,-3 10-70 0 0,4-9-65 0 0,-2-1 38 0 0,-4 5 166 0 0,1-5-89 0 0,3-2-81 0 0,0-1-50 0 0,0 0-54 0 0,0-3-61 0 0,0 2 11 0 0,1 1-14 0 0,-1-1-42 0 0,1 0-8 0 0,0 1-42 0 0,-1-1-47 0 0,1 1-53 0 0,0-1 4 0 0,-1 1-46 0 0,1 0-48 0 0,0 0-53 0 0,-4-5-997 0 0</inkml:trace>
  <inkml:trace contextRef="#ctx0" brushRef="#br0" timeOffset="2">0 258 6536 0 0,'0'0'141'0'0,"0"0"23"0"0,0 0 13 0 0,0 0 39 0 0,0 0 114 0 0,0 0 43 0 0,0 0 10 0 0,0 0-10 0 0,0 0-45 0 0,0 0-21 0 0,0 0-3 0 0,1 0-34 0 0,0 0-37 0 0,0-1-42 0 0,1 1-46 0 0,0-1-51 0 0,-1 1-55 0 0,1-1-59 0 0,5-2 354 0 0,0 1-65 0 0,0-1-56 0 0,0 1-52 0 0,0 0-45 0 0,0-1-38 0 0,8-1-9 0 0,22-6-109 0 0,-28 7 50 0 0,7-3-41 0 0,0 1-33 0 0,0 0-48 0 0,0 1-62 0 0,-3 0-12 0 0,-1 0-53 0 0,1 0-59 0 0,0 0-66 0 0,6-2-90 0 0</inkml:trace>
  <inkml:trace contextRef="#ctx0" brushRef="#br0" timeOffset="3">336 255 6768 0 0,'0'1'144'0'0,"0"-1"-47"0"0,2 2-8 0 0,4 3 22 0 0,-4-4-28 0 0,-1-1 57 0 0,9 1-133 0 0,1 3 53 0 0,-4-2 18 0 0,1 0 41 0 0,0-1 46 0 0,0-1 54 0 0,2 0 42 0 0,1-1-35 0 0,14-1 186 0 0,10-5 41 0 0,-14 0-203 0 0,1 2-77 0 0,33-12 150 0 0,-52 16-403 0 0,0 0 34 0 0,3-1 37 0 0,0 0 73 0 0,7-3 152 0 0,-9 4-189 0 0,0 0-42 0 0,1 0-79 0 0,0-1-105 0 0,-3 1 42 0 0,1 1-42 0 0,0-1-43 0 0,-1 0-48 0 0,1 1-52 0 0,0-1-55 0 0,-1 0-59 0 0,1 0-62 0 0,4 0-726 0 0,3-3-713 0 0</inkml:trace>
  <inkml:trace contextRef="#ctx0" brushRef="#br0" timeOffset="4">935 293 4744 0 0,'1'3'117'0'0,"0"-1"-37"0"0,4 1 0 0 0,12-1-33 0 0,-11-3-9 0 0,0 0 35 0 0,0 0 46 0 0,-1 0 60 0 0,-1 0-21 0 0,-1 0 36 0 0,-1 0 39 0 0,0 0 43 0 0,6-3 211 0 0,0 0-42 0 0,-1 1-40 0 0,1-1-38 0 0,7-4 268 0 0,0 0-120 0 0,3-2-26 0 0,0 0-109 0 0,3-3-19 0 0,10-8 109 0 0,-30 20-463 0 0,0 1 0 0 0,0-1 1 0 0,0 0-1 0 0,0 0 0 0 0,0-1 1 0 0,0 1-1 0 0,0 0 0 0 0,0 0 0 0 0,-1 0 1 0 0,1 0-1 0 0,0-2-7 0 0,1-4 76 0 0,-2 3 2 0 0,0 0 34 0 0,-1 0 44 0 0,-1 1 50 0 0,0 0-76 0 0,-2 1-93 0 0,-1 0-70 0 0,-7-2-126 0 0,9 3 149 0 0,0 1 53 0 0,1-1 1 0 0,-1 1-1 0 0,0 0 0 0 0,1 0 1 0 0,-1 0-1 0 0,1 0 0 0 0,-1 1 1 0 0,1-1-1 0 0,-1 1 0 0 0,1-1 1 0 0,-1 1-1 0 0,1 0 0 0 0,-1 0 1 0 0,1 0-1 0 0,-1 1-43 0 0,-14 11 275 0 0,2 4-93 0 0,8-7-2 0 0,1-1 0 0 0,0 1 0 0 0,1 1-1 0 0,0-1 1 0 0,1 0 0 0 0,-2 5-180 0 0,1 5 239 0 0,3 0-36 0 0,2 1-46 0 0,3 1-57 0 0,3 1 161 0 0,6 8 225 0 0,-10-26-391 0 0,1-1 0 0 0,0 1 0 0 0,0-1 0 0 0,0 1-1 0 0,1-1-94 0 0,13 12 241 0 0,-4-7-277 0 0,0-3 56 0 0,-9-5 1 0 0,-1 0 1 0 0,1 0-1 0 0,-1-1 0 0 0,1 1 1 0 0,-1-1-1 0 0,1 0 0 0 0,0 0 1 0 0,-1 0-1 0 0,1 0 0 0 0,-1-1 1 0 0,2 1-22 0 0,16-6 69 0 0,15-7-168 0 0,-12 1-59 0 0,-15 7 47 0 0,0-1-36 0 0,0 0-42 0 0,0 0-47 0 0,-2 1-1 0 0,0-1-41 0 0,-1 0-44 0 0,1 0-47 0 0,-1 0-51 0 0,0-1-55 0 0,-1 0-57 0 0,1 0-62 0 0,-5 6 277 0 0,0-1-40 0 0,1 0-460 0 0,0-2-302 0 0,2-1-712 0 0</inkml:trace>
  <inkml:trace contextRef="#ctx0" brushRef="#br0" timeOffset="5">1494 237 8464 0 0,'9'41'390'0'0,"-1"-15"-89"0"0,0-4-1 0 0,1-1 64 0 0,-2-4-2 0 0,1 0 66 0 0,0 1 74 0 0,0-1 85 0 0,-3-6-179 0 0,0-1 38 0 0,0 1 41 0 0,0 0 42 0 0,15 24 830 0 0,-16-28-1031 0 0,1-3 39 0 0,-4-3-67 0 0,-1-1-38 0 0,0 0-6 0 0,0 0-10 0 0,0 0-38 0 0,0 0-16 0 0,0 0-7 0 0,0 0-1 0 0,0 0 0 0 0,0 0 0 0 0,0 0 0 0 0,-4-1-73 0 0,1-2-48 0 0,-1-5-38 0 0,1-9-120 0 0,3 7-112 0 0,1 1 85 0 0,0 0 73 0 0,0-1 60 0 0,1 2 47 0 0,0-1 35 0 0,1 0 95 0 0,0 0-1 0 0,0 1 1 0 0,3-6-188 0 0,0 3 96 0 0,0 0-93 0 0,-1 5-59 0 0,-1 0-53 0 0,1 0-59 0 0,0 0-66 0 0,1 0-99 0 0,-1 1-92 0 0,2-1-101 0 0,-1 1-111 0 0,1 0-118 0 0,-4 2 330 0 0,1 1-32 0 0,-1 0-35 0 0,1 0-35 0 0,0 0-36 0 0,-1 0-37 0 0,2-1-1453 0 0,1-1-1163 0 0,-6 4 3211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157 325 7312 0 0,'0'0'165'0'0,"0"0"9"0"0,-2-1-59 0 0,-9-2 155 0 0,3 3-228 0 0,1 1 46 0 0,0 1 40 0 0,-1 0 35 0 0,-1 1 74 0 0,1 0 37 0 0,-2 2 93 0 0,-5 4 230 0 0,-7 10 414 0 0,8-5-417 0 0,5-2-203 0 0,5-6-242 0 0,0 0-38 0 0,-2 5 361 0 0,1 0-68 0 0,0 1 13 0 0,2 7 126 0 0,6-1-14 0 0,4-6-139 0 0,1-4-17 0 0,2 0 60 0 0,5-1-258 0 0,1-3-63 0 0,-8-4-71 0 0,1 0 1 0 0,-1 0 0 0 0,0-1 0 0 0,6-1-42 0 0,7 0 97 0 0,-17 1-47 0 0,0 1 1 0 0,0-1 0 0 0,0 0 0 0 0,1-1-1 0 0,-1 1 1 0 0,0-1 0 0 0,1 0-51 0 0,16-12 201 0 0,-19 13-185 0 0,0-1 1 0 0,0 0-1 0 0,-1 0 0 0 0,1 0 0 0 0,0 0 0 0 0,-1 0 0 0 0,1-1 0 0 0,-1 1 0 0 0,0 0 0 0 0,0-1-16 0 0,2-11 26 0 0,-5-1-46 0 0,-3 1-8 0 0,-4-7 68 0 0,1 1-34 0 0,3 7-81 0 0,1 2-66 0 0,1 1-94 0 0,2 6 97 0 0,-3-6-94 0 0,2 5 17 0 0,0 1-36 0 0,1 2 83 0 0,0 0-33 0 0,0 0-76 0 0,0-1-55 0 0,0 1-62 0 0,0 0-68 0 0,1 0-74 0 0,-1 0-81 0 0,0 0-87 0 0,0 0-93 0 0,-1-4-1098 0 0,0-1-1068 0 0</inkml:trace>
  <inkml:trace contextRef="#ctx0" brushRef="#br0" timeOffset="1">371 336 9168 0 0,'0'0'227'0'0,"1"0"-95"0"0,-1 1-70 0 0,1 2-9 0 0,-1-1 6 0 0,2 5-244 0 0,0 0 109 0 0,0 0 98 0 0,0-1 91 0 0,0-1 25 0 0,1 0 41 0 0,-1-1 38 0 0,1 0 33 0 0,2 5 335 0 0,1-1 86 0 0,14 12 1402 0 0,-11-11-1224 0 0,-4-5-418 0 0,0 1-41 0 0,0-1-50 0 0,1 1-60 0 0,-2-2-95 0 0,0 1-57 0 0,17 9 350 0 0,-11-8-221 0 0,-2-1 91 0 0,-3-2-122 0 0,-1 1 43 0 0,-3-3-107 0 0,-1 0-2 0 0,0 0 0 0 0,0 0 0 0 0,0 0 0 0 0,0 0 0 0 0,0 0-8 0 0,0 0-34 0 0,0 0-20 0 0,-1-2 63 0 0,0-6-23 0 0,0 1-35 0 0,0 3-1 0 0,-3-6 55 0 0,-1 1-53 0 0,-1 0-43 0 0,1 0-35 0 0,-1 1-44 0 0,1 0 0 0 0,1-1 0 0 0,-4-7 18 0 0,3-5 26 0 0,4 9 27 0 0,0 1-68 0 0,2 0-65 0 0,2 1-65 0 0,2 2-63 0 0,2 0-60 0 0,3 2-60 0 0,2 2-58 0 0,-1 1 50 0 0,-1 0 46 0 0,8-1-125 0 0,23-6-463 0 0,-29 7 561 0 0,1 1-56 0 0,-2 0-22 0 0,0 0-73 0 0,1 0-85 0 0,-1 1-99 0 0,-9 1 300 0 0,0-1-49 0 0,0 1-45 0 0,-1 0-38 0 0,1 0-140 0 0,1-1-38 0 0,-1 1-170 0 0,2-1-456 0 0</inkml:trace>
  <inkml:trace contextRef="#ctx0" brushRef="#br0" timeOffset="2">979 0 10480 0 0,'0'0'233'0'0,"0"0"39"0"0,0 0 16 0 0,0 0-32 0 0,1 1-168 0 0,2 4-73 0 0,3 3 15 0 0,-1 1 56 0 0,0-1 50 0 0,0 1 44 0 0,2 5 205 0 0,0 1 79 0 0,12 36 1249 0 0,-13-29-1062 0 0,-3-10-377 0 0,-1 0-52 0 0,0 0-64 0 0,0 0-73 0 0,3 20 381 0 0,0 0-80 0 0,15 65 603 0 0,-17-83-829 0 0,-1-3-77 0 0,2 7-17 0 0,-1 0 23 0 0,-3-17-305 0 0,0-1 66 0 0,0 0 59 0 0,1 0 53 0 0,-1 1 44 0 0,0-1 39 0 0,0 0 132 0 0,1 1 493 0 0,-1 0-569 0 0,0-1-39 0 0,0 1-55 0 0,0-1-78 0 0,0 1-95 0 0,0 0-108 0 0,0-1-50 0 0,0 1-95 0 0,0 0-105 0 0,0 0-113 0 0,0 0-123 0 0,0 0 332 0 0,-1-1-34 0 0,1 1-36 0 0,0 0-35 0 0,0-1-38 0 0,0 1-38 0 0,0-1-1496 0 0,0 0-1190 0 0</inkml:trace>
  <inkml:trace contextRef="#ctx0" brushRef="#br0" timeOffset="3">852 231 10368 0 0,'0'0'233'0'0,"0"-1"-71"0"0,1-10 372 0 0,-1 7-425 0 0,1 2-67 0 0,4-5 9 0 0,2 2 84 0 0,1 2 35 0 0,12-3 280 0 0,-13 3-294 0 0,0 1-38 0 0,30-11 383 0 0,2 1-94 0 0,-1 1-86 0 0,1 1-80 0 0,1 2-72 0 0,-1 1-66 0 0,1 1-57 0 0,0 2-52 0 0,-32 4-168 0 0,0-1-41 0 0,1 0-37 0 0,-1 0-35 0 0,8-1-377 0 0,1-1-96 0 0,2 0-158 0 0</inkml:trace>
  <inkml:trace contextRef="#ctx0" brushRef="#br0" timeOffset="4">1691 49 7072 0 0,'0'0'202'0'0,"-1"-1"1"0"0,-4-2 396 0 0,0 0-65 0 0,0 0-60 0 0,0 1-57 0 0,0 0-52 0 0,0 0-46 0 0,0 0-43 0 0,0 0-39 0 0,-5 0 109 0 0,1 1-82 0 0,-1 0-35 0 0,-13 3 238 0 0,14 0-255 0 0,-6 2 65 0 0,-1 0 14 0 0,0 1-56 0 0,6 1-126 0 0,1 1-48 0 0,7-6-57 0 0,1 0-1 0 0,0 0 1 0 0,0 0 0 0 0,0 0 0 0 0,0 0-1 0 0,0 0 1 0 0,1 1 0 0 0,-1-1-1 0 0,0 0 1 0 0,0 1 0 0 0,1-1 0 0 0,-1 0-1 0 0,1 1 1 0 0,-1-1 0 0 0,1 1 0 0 0,0-1-1 0 0,-1 1 1 0 0,1-1 0 0 0,0 0-1 0 0,0 1 1 0 0,0-1 0 0 0,0 2-4 0 0,7 13-7 0 0,0-7 28 0 0,0 0 1 0 0,0 0 0 0 0,5 3-22 0 0,7 8 52 0 0,13 16 109 0 0,-3-4-2 0 0,-10-10 2 0 0,-3-3 30 0 0,-1 0 69 0 0,-3-2 21 0 0,-1-1 68 0 0,0 1 77 0 0,-1 0 86 0 0,-10-16-505 0 0,8 15 611 0 0,-1 2 62 0 0,-7-17-621 0 0,0 1 1 0 0,1-1-1 0 0,-1 0 0 0 0,0 1 0 0 0,0-1 1 0 0,0 0-1 0 0,0 1 0 0 0,0-1 1 0 0,0 0-1 0 0,0 1 0 0 0,0-1 1 0 0,-1 0-1 0 0,1 1 0 0 0,0-1 1 0 0,-1 0-1 0 0,1 1 0 0 0,-1-1 1 0 0,0 0-1 0 0,1 0 0 0 0,-1 0 0 0 0,0 0 1 0 0,0 1-1 0 0,0-1 0 0 0,0 0 1 0 0,0 0-60 0 0,-10 7 401 0 0,-2-2-96 0 0,-2-2-81 0 0,-1-1-67 0 0,-10-1-6 0 0,-12-1-40 0 0,26-1-71 0 0,6 0-244 0 0,0 0 82 0 0,0 0 70 0 0,1 0 59 0 0,-1-1 44 0 0,0 1 35 0 0,-20 0 434 0 0,18 0-434 0 0,-1-1-91 0 0,5 1-55 0 0,-1 0-50 0 0,0 0-57 0 0,0 0-65 0 0,0-1-95 0 0,0 1-89 0 0,0 0-99 0 0,-1 0-106 0 0,1-1-115 0 0,0 1-123 0 0,3 0 381 0 0,-1 0-35 0 0,1 0-34 0 0,-1 0-36 0 0,-5-1-1805 0 0,-4 0-1357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256 167 3160 0 0,'0'0'92'0'0,"0"0"-17"0"0,0 0 14 0 0,0 0 47 0 0,0 0 131 0 0,0 0 235 0 0,0 0 18 0 0,0 0 10 0 0,0 0 12 0 0,0 0 9 0 0,0 0 1 0 0,0 0-15 0 0,0 0-61 0 0,0 0-27 0 0,0 0-7 0 0,0 0-4 0 0,0 0-4 0 0,0 0-2 0 0,0 0-102 0 0,-1-1-66 0 0,0 0-56 0 0,0 0-47 0 0,-2-2 46 0 0,-4-3 167 0 0,0 4-93 0 0,0 1-36 0 0,-10 0 149 0 0,0 3-106 0 0,0 2-82 0 0,-4 2-28 0 0,-20 10 172 0 0,9 1-182 0 0,18-8-88 0 0,1 0 1 0 0,-9 9-81 0 0,4-1 97 0 0,16-16-98 0 0,1 1 0 0 0,-1 0 0 0 0,1 0 0 0 0,0 0 1 0 0,-1 0-1 0 0,1 0 0 0 0,0 0 0 0 0,0 0 0 0 0,0 0 1 0 0,1 0-1 0 0,-1 1 0 0 0,0-1 0 0 0,1 0 0 0 0,-1 1 1 0 0,1-1-1 0 0,0 0 0 0 0,0 1 0 0 0,0-1 0 0 0,0 0 1 0 0,0 1-1 0 0,1-1 0 0 0,-1 0 0 0 0,1 1 0 0 0,-1-1 1 0 0,1 0-1 0 0,0 0 0 0 0,0 0 0 0 0,0 0 0 0 0,0 1 1 0 0,1 0 0 0 0,2 4-6 0 0,1-1 0 0 0,-1 1 0 0 0,1-1 0 0 0,1 0 0 0 0,-1 0 0 0 0,1 0 0 0 0,0-1 0 0 0,2 1 6 0 0,28 17 28 0 0,3-7 43 0 0,-6-6 122 0 0,16 2-193 0 0,-6-2 87 0 0,-1 3-42 0 0,-21-6 1 0 0,-3-1 60 0 0,0 2 46 0 0,-16-7-144 0 0,0 0 99 0 0,-1 1 114 0 0,-1 0 201 0 0,-1 1-34 0 0,0-1-228 0 0,0-1-127 0 0,0 0-60 0 0,0 1-34 0 0,1-2 38 0 0,-15 12 214 0 0,-4-4-94 0 0,-22 0 10 0 0,35-7-80 0 0,-11 2-32 0 0,-23 2 55 0 0,16-3-102 0 0,11-1-43 0 0,-1 0-66 0 0,1-1-82 0 0,-1 0-96 0 0,12 0 201 0 0,0 0 35 0 0,-4 0-136 0 0,3-1 112 0 0,0 1-107 0 0,2 0 54 0 0,-1-1-49 0 0,1 1-56 0 0,-1 0-66 0 0,1-1 83 0 0,0 1-33 0 0,0 0-36 0 0,0 0-38 0 0,0 0-41 0 0,0 0-42 0 0,0-1-45 0 0,0 1-48 0 0,-2 0-1216 0 0,-1-2-992 0 0</inkml:trace>
  <inkml:trace contextRef="#ctx0" brushRef="#br0" timeOffset="1">510 1 6968 0 0,'0'0'157'0'0,"0"0"23"0"0,0 0 11 0 0,2 1-47 0 0,2 4-96 0 0,4 1-25 0 0,-1 1 43 0 0,0 0 39 0 0,-1 1 35 0 0,3 4 128 0 0,-2 1 58 0 0,7 14 446 0 0,2 14 406 0 0,-11-24-702 0 0,1 3-5 0 0,0-1-93 0 0,-2-4-166 0 0,0 0-91 0 0,11 32 734 0 0,8 32 421 0 0,-12-45-700 0 0,-1 0 71 0 0,0 0 89 0 0,-9-29-605 0 0,0-1-58 0 0,1 12-9 0 0,-2-10 0 0 0,0 1 103 0 0,0-3-29 0 0,0-1 47 0 0,0 0 2 0 0,0-1 38 0 0,0 1 42 0 0,0 0 45 0 0,0-6-219 0 0,2-1-33 0 0,7-7-4 0 0,-4 4-35 0 0,7-11 75 0 0,3 0-48 0 0,17-16-59 0 0,-24 27-13 0 0,-1 1 0 0 0,1 0 0 0 0,0 1 0 0 0,0 0 0 0 0,1 0 0 0 0,-1 1 0 0 0,1 0 0 0 0,6-2 24 0 0,-12 5-2 0 0,-1 0-1 0 0,1 1 1 0 0,0-1-1 0 0,0 1 1 0 0,0 0 0 0 0,0 0-1 0 0,0 0 1 0 0,0 0-1 0 0,0 0 1 0 0,3 1 2 0 0,-2 0 3 0 0,0 1-1 0 0,0-1 1 0 0,1 1 0 0 0,-1 0-1 0 0,0 0 1 0 0,-1 0 0 0 0,1 0-1 0 0,0 1 1 0 0,-1 0 0 0 0,1 0-1 0 0,-1 0-2 0 0,17 18-3 0 0,-5 2-41 0 0,-6-7-19 0 0,-3-1-35 0 0,-3-7 47 0 0,0-4 34 0 0,-1 1 40 0 0,-1-1 26 0 0,-1 0 35 0 0,1 4-54 0 0,3-4-63 0 0,-2-3 16 0 0,2 5-208 0 0,-3-5 112 0 0,1 1-46 0 0,0 0-118 0 0,-1-1 96 0 0,0 0-34 0 0,-1-1-37 0 0,1 1-41 0 0,0 0-45 0 0,-1 0-47 0 0,0-1-6 0 0,0 0-56 0 0,1 1-50 0 0,-1-1-45 0 0,0 0-158 0 0,0 0-43 0 0,0 0-191 0 0,0 0-513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6592 0 0,'0'0'149'0'0,"0"0"23"0"0,0 0 11 0 0,0 0 27 0 0,2-1 75 0 0,0 0-26 0 0,0 0 24 0 0,1 0 78 0 0,-1 0 11 0 0,-1 1 75 0 0,1-1 85 0 0,-1 1 93 0 0,5 3-257 0 0,-1 0-41 0 0,0 1-38 0 0,0 1-34 0 0,4 5 160 0 0,-1 1-107 0 0,-2-1-126 0 0,-1 1-45 0 0,1 2-17 0 0,3 7 9 0 0,-1 0 4 0 0,-2-7-10 0 0,5 10 55 0 0,-2 1-1 0 0,-1 0 1 0 0,0 2-178 0 0,2 8 206 0 0,-2-1 39 0 0,-4-17-101 0 0,15 75 765 0 0,-14-61-634 0 0,0 4 52 0 0,2 6 124 0 0,-6-36-446 0 0,-1 1 46 0 0,1 0 56 0 0,-2 1 106 0 0,-3-4 80 0 0,2-4-198 0 0,-2-2-62 0 0,1-3 62 0 0,2-3-42 0 0,-1-5 23 0 0,-2-3-5 0 0,4-2-36 0 0,1 2-34 0 0,1 0 1 0 0,3-5-2 0 0,-3 9 3 0 0,6-18 15 0 0,-3 20-39 0 0,-1 1 0 0 0,7-11 21 0 0,15-20-55 0 0,-7 15 46 0 0,-16 23-1 0 0,0 0-1 0 0,0 0 0 0 0,1 1 0 0 0,-1-1 0 0 0,1 1 0 0 0,0 0 1 0 0,-1 0-1 0 0,2 0 0 0 0,-1 0 0 0 0,0 1 0 0 0,0 0 0 0 0,3-1 11 0 0,-4 2-7 0 0,1-1 0 0 0,-1 2 0 0 0,0-1 0 0 0,0 0 0 0 0,0 1 0 0 0,1 0 0 0 0,-1-1 0 0 0,0 1 0 0 0,1 0 0 0 0,-1 1 0 0 0,0-1 0 0 0,0 1 0 0 0,1-1 0 0 0,-1 1 0 0 0,0 0 0 0 0,0 0 0 0 0,0 0 0 0 0,3 2 7 0 0,4 5 0 0 0,-5-4-4 0 0,0 1-1 0 0,-1 1 0 0 0,1-1 0 0 0,-1 1 0 0 0,-1-1 1 0 0,1 1-1 0 0,-1 0 0 0 0,0 1 0 0 0,0-1 0 0 0,-1 0 0 0 0,0 1 1 0 0,0-1-1 0 0,0 3 5 0 0,0 0 0 0 0,-1 0-1 0 0,-1 0 1 0 0,1 1 0 0 0,-1-1 0 0 0,-1 0-1 0 0,0 3 1 0 0,1-6 0 0 0,-1 1 0 0 0,1 0 0 0 0,0 0 0 0 0,1 0 0 0 0,0 0 0 0 0,0 0 0 0 0,0 0 0 0 0,1-1 0 0 0,0 1 0 0 0,1 0 0 0 0,5 26 12 0 0,-4-24 52 0 0,-4-9-222 0 0,1 1 58 0 0,-1 0 51 0 0,0 0 42 0 0,0 0 46 0 0,1 1 36 0 0,-1 1 236 0 0,0-1-197 0 0,1 0-70 0 0,-1-1-73 0 0,0 0-59 0 0,0 0-38 0 0,0-1-56 0 0,1 1-60 0 0,-1 0-69 0 0,0-1-4 0 0,1 0-55 0 0,-1 1-59 0 0,1-1-62 0 0,-1 0-67 0 0,1 0-70 0 0,-1 1-73 0 0,1-1-77 0 0,-1 0-1260 0 0,0 0-1156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60 6536 0 0,'-11'0'141'0'0,"9"0"23"0"0,2 0 13 0 0,0 0 33 0 0,0 0 70 0 0,1 2-103 0 0,-1 1-68 0 0,2 3 75 0 0,-1-4-99 0 0,-1 0 36 0 0,3 9 310 0 0,3 0-52 0 0,0 3 43 0 0,5 32 1033 0 0,-5-19-576 0 0,3 1-85 0 0,-5-19-515 0 0,-3 6 197 0 0,0-12-367 0 0,-1-1 0 0 0,0 1 0 0 0,0 0 0 0 0,1-1 0 0 0,0 1 0 0 0,-1-1-1 0 0,1 1 1 0 0,1 1-109 0 0,6 22 717 0 0,-3-9-316 0 0,-5-16-193 0 0,0-1 0 0 0,0 0-20 0 0,0 0-84 0 0,0 0-31 0 0,0 0 20 0 0,0 0 17 0 0,0 0 2 0 0,0 0-1 0 0,0 0-10 0 0,0-1-39 0 0,0-8 71 0 0,4-1-22 0 0,0 1-58 0 0,-3 6-52 0 0,-1 0 1 0 0,1 0-1 0 0,-1 1 1 0 0,1-1-1 0 0,-1 0 0 0 0,0 0 1 0 0,0 0-1 0 0,0 0 0 0 0,-1-1-1 0 0,1 1 6 0 0,0 1 0 0 0,0-1 0 0 0,0 0-1 0 0,0 0 1 0 0,1 1 0 0 0,-1-1-1 0 0,1 0 1 0 0,0-1-6 0 0,2-16 18 0 0,-1-19 38 0 0,4 1-73 0 0,8-6-75 0 0,-10 34 50 0 0,0 0-1 0 0,1 1 0 0 0,1 0 0 0 0,-1 0 1 0 0,5-5 42 0 0,-9 13-5 0 0,1 0 0 0 0,-1 0 0 0 0,0-1 1 0 0,1 1-1 0 0,-1 0 0 0 0,1 0 0 0 0,-1 0 0 0 0,1 0 1 0 0,0 1-1 0 0,-1-1 0 0 0,1 0 0 0 0,0 1 0 0 0,0-1 1 0 0,-1 1-1 0 0,1-1 0 0 0,0 1 5 0 0,9-3-14 0 0,-1 3-55 0 0,5 8 71 0 0,-12-7-15 0 0,4 4-14 0 0,0-1-1 0 0,0 1 0 0 0,0 0 1 0 0,3 5 27 0 0,-4-4-5 0 0,0 0 1 0 0,0 1-1 0 0,-1 0 1 0 0,-1 0 0 0 0,1 0-1 0 0,-1 1 1 0 0,1 2 4 0 0,7 12-49 0 0,-8-15 50 0 0,0 0 0 0 0,-1 1 0 0 0,1-1 0 0 0,-2 1 0 0 0,1 0 0 0 0,-1 0 1 0 0,1 3-2 0 0,3 15 82 0 0,-2-8 49 0 0,-2-9-23 0 0,-2 0 38 0 0,2-2 48 0 0,-3 2 12 0 0,0-8 51 0 0,-1-3-93 0 0,0-1-73 0 0,-1-1-50 0 0,-2-10-26 0 0,4 10 31 0 0,0-22 23 0 0,0 15-48 0 0,1-1-1 0 0,1 1 0 0 0,-1-2-20 0 0,2 6-2 0 0,-1 1 0 0 0,1-1-1 0 0,0 1 1 0 0,0-1-1 0 0,0 1 1 0 0,1 0-1 0 0,0 0 1 0 0,3-4 2 0 0,-4 6-11 0 0,1 0 0 0 0,0 0 0 0 0,0 0 0 0 0,0 0 0 0 0,1 1 0 0 0,-1-1 0 0 0,1 1 0 0 0,0 0 0 0 0,0 0 0 0 0,0 1 0 0 0,0-1-1 0 0,2 0 12 0 0,-2 2 0 0 0,0 0-1 0 0,0 0 0 0 0,0 1 1 0 0,0-1-1 0 0,0 1 0 0 0,0 0 0 0 0,0 0 1 0 0,0 1-1 0 0,0-1 0 0 0,-1 1 1 0 0,1 0-1 0 0,0 0 0 0 0,0 0 1 0 0,0 0-1 0 0,1 1 1 0 0,5 6-61 0 0,-3 2 49 0 0,-3-3 41 0 0,0-3 55 0 0,0 1 46 0 0,0 1 56 0 0,10 18 673 0 0,-11-17-687 0 0,1 0-63 0 0,-1-1-81 0 0,1 1-97 0 0,-1-1-114 0 0,-1-3 43 0 0,0 1-35 0 0,1 1-60 0 0,0 0 34 0 0,3 3-107 0 0,1 0 106 0 0,-1 3 99 0 0,1 3 77 0 0,1 5 58 0 0,-6 7-32 0 0,-4-18-36 0 0,2-7-42 0 0,0-1-36 0 0,0 0-166 0 0,0 0 204 0 0,0 0-7 0 0,0 0-24 0 0,0 0-44 0 0,0 0-18 0 0,0 0-45 0 0,0 0-53 0 0,0 0-57 0 0,0 0-64 0 0,0 0-59 0 0,0 0-51 0 0,0 0-46 0 0,0 0-160 0 0,0 0-44 0 0,0 0-194 0 0,0 0-519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2:46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7280 0 0,'0'0'209'0'0,"0"0"66"0"0,0 0 126 0 0,0 0 51 0 0,0 0 11 0 0,0 0-2 0 0,0 0-226 0 0,1 1-45 0 0,-1-1-40 0 0,1 1-33 0 0,0 2 42 0 0,2 3 80 0 0,-2-4-134 0 0,-1 0 47 0 0,6 11 319 0 0,-1 0-38 0 0,3 14 335 0 0,0 1-109 0 0,-1-1-83 0 0,0 2-24 0 0,14 38 681 0 0,-18-60-1244 0 0,0-1 50 0 0,0 1 44 0 0,0-1 39 0 0,1 2 67 0 0,1-1 40 0 0,0 2 86 0 0,5 3 204 0 0,9 4 345 0 0,-4-8-390 0 0,-9-6-321 0 0,1 0-34 0 0,0-1-39 0 0,0-1-45 0 0,18-3-90 0 0,-3-6 48 0 0,0-8 46 0 0,-18 12-19 0 0,-1 0-1 0 0,1 0 1 0 0,0 0 0 0 0,-1 0-1 0 0,0 0 1 0 0,0-1-20 0 0,1-4 38 0 0,0 0 1 0 0,0 0-1 0 0,-1-1 1 0 0,-1 1-1 0 0,2-11-38 0 0,-1-3 21 0 0,-2 1-40 0 0,-4-1 19 0 0,2 19 0 0 0,0 1 0 0 0,1-1 0 0 0,0 0 0 0 0,0 1 0 0 0,0-1 0 0 0,0 0 0 0 0,0 0 0 0 0,1 1 0 0 0,0-1 0 0 0,1-3 0 0 0,-1 3-10 0 0,-1 4-45 0 0,2 5-17 0 0,5 3 41 0 0,-3-3 3 0 0,2 4 3 0 0,-1 0-1 0 0,0 0 0 0 0,2 4 26 0 0,18 48-9 0 0,-16-35 11 0 0,10 15-2 0 0,13 24 11 0 0,-30-60 30 0 0,0 0-44 0 0,-1 1-1 0 0,2 0 41 0 0,0 2 38 0 0,3 2 55 0 0,-6-8-89 0 0,0-1-87 0 0,0 0-42 0 0,1 0-147 0 0,4 0-20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9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8 6176 0 0,'0'0'177'0'0,"0"0"8"0"0,0 0-51 0 0,0 0-43 0 0,0-1-40 0 0,-1 1-38 0 0,1-1-69 0 0,-3-1-304 0 0,2 1 281 0 0,0 0 91 0 0,1 1 46 0 0,-1 0 57 0 0,1-1 66 0 0,-1 1 43 0 0,1 0 67 0 0,0-1 73 0 0,-1 1 79 0 0,1 0 86 0 0,0 0 93 0 0,0 1 100 0 0,0-1 105 0 0,-1 16-392 0 0,1 1-44 0 0,0 3 24 0 0,0 1-42 0 0,0 4 30 0 0,4 12 152 0 0,2-3-181 0 0,-1-1-34 0 0,10 78 689 0 0,-9-64-552 0 0,-3-20-217 0 0,1 14 236 0 0,0 3 59 0 0,-1-15-227 0 0,-1-8-20 0 0,2 15 316 0 0,-3-35-502 0 0,-1-1-24 0 0,0 0-2 0 0,0 0 0 0 0,0 0 0 0 0,0 0 0 0 0,0 0 0 0 0,0 0-32 0 0,1-2-90 0 0,1-2-49 0 0,-2-2-43 0 0,1 2-36 0 0,-1 3 34 0 0,1-4-81 0 0,1-4-164 0 0,-1 7 201 0 0,0-1-60 0 0,0 1-119 0 0,-1 1 125 0 0,1-1-34 0 0,-1 1-39 0 0,1 0-42 0 0,-1-1-45 0 0,1 1-49 0 0,0 0-108 0 0,-1-1-69 0 0,1 0-74 0 0,0 1-78 0 0,0-4-1359 0 0,1-2-1195 0 0</inkml:trace>
  <inkml:trace contextRef="#ctx0" brushRef="#br0" timeOffset="457.67">337 151 6240 0 0,'0'0'182'0'0,"0"0"-50"0"0,0 0-17 0 0,0 0 32 0 0,0 0 115 0 0,0 0 214 0 0,0 0 18 0 0,0 0-22 0 0,0 0-301 0 0,0 1-37 0 0,1-1 37 0 0,-1 1-87 0 0,2 2-26 0 0,-1-1 18 0 0,4 14 539 0 0,-6-1-59 0 0,-4-1-58 0 0,-4 0-56 0 0,-2-1-54 0 0,-1-1-51 0 0,-1-1-52 0 0,0-1-47 0 0,6-5-115 0 0,-11 9 175 0 0,-14 6 324 0 0,19-12-382 0 0,-2 1-54 0 0,1-1-92 0 0,-2 2 69 0 0,-7 6 164 0 0,15-10-165 0 0,5-3-57 0 0,0 0 1 0 0,0 0 0 0 0,1 0-1 0 0,-1 1 1 0 0,-1 2-106 0 0,1 2 107 0 0,1-1-66 0 0,2-6 28 0 0,2 2 77 0 0,2 7-68 0 0,-2-6-19 0 0,0-1-28 0 0,1 0 1 0 0,-1-1-1 0 0,1 1 1 0 0,0-1-1 0 0,-1 0 1 0 0,1 0-1 0 0,0 0 1 0 0,0 0 0 0 0,1 0-1 0 0,-1-1 1 0 0,0 0-1 0 0,0 1 1 0 0,2-1-32 0 0,21 6 243 0 0,-2-2 47 0 0,2 0-67 0 0,-8-1-54 0 0,0-2-1 0 0,5 1-168 0 0,6-1 134 0 0,-1 2-36 0 0,28 6 25 0 0,17 2-30 0 0,-59-11-113 0 0,-13-1-90 0 0,-1 0-65 0 0,0 0-17 0 0,0 0 56 0 0,0 0-5 0 0,0 0-67 0 0,0 0-194 0 0,0 0-353 0 0,0 0 432 0 0,0 0 173 0 0,0 0-37 0 0,0 0-3 0 0,0 0-36 0 0,0 0-42 0 0,0 0-47 0 0,0 0-51 0 0,0 0-46 0 0,0 0-43 0 0,0 0-36 0 0,0 0-139 0 0,0 0-36 0 0,0 0-1459 0 0</inkml:trace>
  <inkml:trace contextRef="#ctx0" brushRef="#br0" timeOffset="901.84">624 480 5672 0 0,'0'0'165'0'0,"2"0"-10"0"0,2 1-207 0 0,0 0 35 0 0,5 0 75 0 0,0 0 108 0 0,0-1 90 0 0,0 0 62 0 0,0 0 48 0 0,21-5 944 0 0,-17 2-807 0 0,-7 1-285 0 0,0 0-35 0 0,0 0-42 0 0,0 0-47 0 0,28-10 807 0 0,-13 5-318 0 0,-1-1 38 0 0,13-8 128 0 0,-12 5-349 0 0,-5-1-175 0 0,-9 6-160 0 0,0 0-36 0 0,-1-4 78 0 0,-6 8-101 0 0,0 1 1 0 0,0 0-1 0 0,0-1 1 0 0,0 1-1 0 0,0-1 0 0 0,0 1 1 0 0,0 0-1 0 0,0-1 1 0 0,-1 1-1 0 0,1-1 0 0 0,-1 1-6 0 0,-11-24 95 0 0,-16-13 68 0 0,4 15 29 0 0,8 13-13 0 0,-1 6 61 0 0,-1 8 73 0 0,-1 7 84 0 0,-1 10-365 0 0,15-15-33 0 0,1 0-1 0 0,0 1 0 0 0,1-1 1 0 0,-3 6 1 0 0,-7 29 16 0 0,7-12 57 0 0,5-23-42 0 0,0 1 1 0 0,1-1 0 0 0,0 1 0 0 0,0-1 0 0 0,0 1 0 0 0,2 5-32 0 0,7 20 156 0 0,5-8 4 0 0,4-2 34 0 0,-11-15-118 0 0,1-1 0 0 0,-1 0 1 0 0,1-1-1 0 0,0 0 0 0 0,1 1-76 0 0,17 6 143 0 0,4-4-37 0 0,-20-7-70 0 0,-1 0-1 0 0,1 0 0 0 0,-1-1 0 0 0,1 0 0 0 0,0 0 0 0 0,3-2-35 0 0,23-4 51 0 0,-19 2-76 0 0,1 0-47 0 0,-10 2 18 0 0,0 0 39 0 0,1-1-49 0 0,-1 0-50 0 0,-1-1-48 0 0,1-1-49 0 0,-1 1-49 0 0,-1-1-48 0 0,0 0-48 0 0,5-5-336 0 0</inkml:trace>
  <inkml:trace contextRef="#ctx0" brushRef="#br0" timeOffset="1322.08">1242 274 8232 0 0,'0'0'155'0'0,"0"1"-64"0"0,1-1-42 0 0,1 4 2 0 0,-2-2-4 0 0,10 22 34 0 0,-1 0 114 0 0,-1 1 105 0 0,1-1 94 0 0,1 5 187 0 0,1 0 104 0 0,-1 0 85 0 0,2 0 71 0 0,-7-16-354 0 0,-2-2-14 0 0,0-6-193 0 0,-1 0 41 0 0,-1-5 35 0 0,-1 0-17 0 0,0 0-3 0 0,0 0-4 0 0,0 0-18 0 0,0 0-8 0 0,0 0-2 0 0,-1 0-40 0 0,-2-1-109 0 0,0-1-80 0 0,-7-2-3 0 0,8 2 1 0 0,-1-2-50 0 0,0 0 0 0 0,0-1 0 0 0,1 1 0 0 0,-1-1 0 0 0,1 0 0 0 0,0 1 0 0 0,0-4-23 0 0,0 1 16 0 0,0-1-1 0 0,0 0 0 0 0,1 0 1 0 0,0-6-16 0 0,1 2-2 0 0,0-1 0 0 0,1 0 0 0 0,1 0 0 0 0,0 1 0 0 0,0-1 0 0 0,2-1 2 0 0,6-11-138 0 0,-7 21 100 0 0,-1 0 1 0 0,1 0 0 0 0,1 0-1 0 0,-1 0 1 0 0,0 1 0 0 0,1-1-1 0 0,0 1 1 0 0,0 0 0 0 0,0 0-1 0 0,0 0 1 0 0,0 0 0 0 0,1 1-1 0 0,2-1 38 0 0,-3 1-34 0 0,1 0-1 0 0,-1 1 0 0 0,1 0 1 0 0,0 0-1 0 0,2 0 35 0 0,20 1-96 0 0,-23 1 93 0 0,0 0-1 0 0,0 0 1 0 0,0 0 0 0 0,0 1 0 0 0,3 1 3 0 0,24 13-54 0 0,-23-11 54 0 0,-1 0 0 0 0,1 0 0 0 0,-1 1 0 0 0,0 0 0 0 0,-1 0 0 0 0,1 1 1 0 0,4 6-1 0 0,9 12 0 0 0,-10-13 45 0 0,0 0 38 0 0,-1 0 49 0 0,1 2 56 0 0,-4-4-161 0 0,1 0 73 0 0,-1-1 41 0 0,8 18 348 0 0,-8-16-307 0 0,-2-2-83 0 0,-1 0-44 0 0,0 0-59 0 0,-1 0-68 0 0,0 0-83 0 0,-1 1-93 0 0,0 0-107 0 0,-1 0-119 0 0,0-10 82 0 0,0 0-62 0 0,0 1-56 0 0,0-1-48 0 0,0 0-167 0 0,0 0-47 0 0,0 0-202 0 0,0 0-538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199 179 6216 0 0,'0'0'144'0'0,"-1"-2"-49"0"0,-7-6 126 0 0,1 2-106 0 0,1-6-34 0 0,1 4 44 0 0,2 4-3 0 0,-1 0 57 0 0,2 2-21 0 0,-1 1 36 0 0,0-1 40 0 0,-1 2 43 0 0,-7-2 443 0 0,1 0-109 0 0,0 2-97 0 0,1 0-83 0 0,2 1-136 0 0,0 2-37 0 0,-4 2 75 0 0,0 5-44 0 0,5-4-178 0 0,1 0 0 0 0,0 0 0 0 0,1 1 0 0 0,-1 1-111 0 0,-5 10 271 0 0,0 0 0 0 0,0 6-271 0 0,5-12 98 0 0,1 1-1 0 0,0 0 1 0 0,2 0 0 0 0,-1 0-1 0 0,1 1 1 0 0,1-1-1 0 0,1 0 1 0 0,0 1 0 0 0,0-1-1 0 0,2 1-97 0 0,-2-11 19 0 0,1 0 0 0 0,0 0 0 0 0,0 0-1 0 0,0 0 1 0 0,0 0 0 0 0,0 0 0 0 0,1 0 0 0 0,1 1-19 0 0,4 7 89 0 0,-1-4 15 0 0,0-2 50 0 0,0-2-33 0 0,0-1-39 0 0,-2-1-46 0 0,1-1 0 0 0,-1 0 1 0 0,0 0-1 0 0,1 0 0 0 0,-1 0 0 0 0,1-1-36 0 0,-4 1 20 0 0,5-1 49 0 0,0-1 0 0 0,0 1 1 0 0,0-1-1 0 0,0 0 0 0 0,-1 0 1 0 0,1-1-1 0 0,-1 0 1 0 0,1 0-1 0 0,-1 0 0 0 0,0 0 1 0 0,2-3-70 0 0,11-11 202 0 0,-1-3-63 0 0,-8 7-95 0 0,0-1-39 0 0,-2-1-46 0 0,-1 1-50 0 0,0-1-56 0 0,-1 0-62 0 0,-2 0-67 0 0,0 0-73 0 0,-3 9 256 0 0,1-1 1 0 0,-1 1-1 0 0,0 0 1 0 0,-1-5 92 0 0,-10-42-457 0 0,3 18 119 0 0,5 18 131 0 0,2 0-37 0 0,0 6 47 0 0,0 10-5 0 0,1 6 47 0 0,3 5 101 0 0,5 10-69 0 0,0 0 43 0 0,-1 0 47 0 0,1 0 52 0 0,-2-3 40 0 0,1 0 43 0 0,0 0 46 0 0,0 1 48 0 0,5 6 64 0 0,-2-8-33 0 0,1 2 118 0 0,-6-10-184 0 0,4 3 20 0 0,3 4 41 0 0,-6-5-14 0 0,-5-9-78 0 0,-1 0-42 0 0,2 1-41 0 0,-1-1-46 0 0,0 0-45 0 0,1 0-47 0 0,-1-1-50 0 0,1 1-50 0 0,0 0-52 0 0,-1-1-53 0 0,1 1-56 0 0,-1-1-56 0 0,1 0-59 0 0,-1 1-59 0 0,0-1-61 0 0,0 0-63 0 0,-1 0 634 0 0,2 1-1729 0 0,-2-1-1000 0 0</inkml:trace>
  <inkml:trace contextRef="#ctx0" brushRef="#br0" timeOffset="1">420 44 8552 0 0,'2'10'290'0'0,"1"-1"-79"0"0,0 0-65 0 0,1 1-54 0 0,1 1-33 0 0,11 20-5 0 0,-9-18 9 0 0,-2-5 16 0 0,0 0 42 0 0,-1 0 53 0 0,1 0 62 0 0,3 8 384 0 0,1 1-35 0 0,11 15 491 0 0,0 0-117 0 0,1-2-100 0 0,-14-20-556 0 0,-1 1 34 0 0,8 11 463 0 0,-11-18-568 0 0,0 1-34 0 0,-1 0 3 0 0,2 2 52 0 0,3 7 237 0 0,-4-8-136 0 0,1 6 72 0 0,-1-3-5 0 0,-2-10-187 0 0,-2-5 36 0 0,-3-32-204 0 0,4 26-67 0 0,0 1 1 0 0,1-1 0 0 0,0 0 0 0 0,1 1 0 0 0,1-1-1 0 0,2-7 1 0 0,0 0 23 0 0,2-3-78 0 0,1 0-67 0 0,-7 19 92 0 0,1 0 1 0 0,0 0-1 0 0,0-1 1 0 0,0 1-1 0 0,0 0 0 0 0,1 1 1 0 0,-1-1-1 0 0,1 0 1 0 0,0 1-1 0 0,0-1 0 0 0,0 1 30 0 0,25-15-225 0 0,-23 15 189 0 0,-1 0 0 0 0,1 1 0 0 0,-1-1 1 0 0,1 1-1 0 0,0 0 36 0 0,-1 0-18 0 0,0 1-1 0 0,-1 0 1 0 0,1-1 0 0 0,-1 2 0 0 0,1-1-1 0 0,0 0 1 0 0,-1 1 18 0 0,2 0-11 0 0,-1 0-1 0 0,0 0 0 0 0,0 0 0 0 0,0 1 1 0 0,0 0-1 0 0,2 1 12 0 0,11 7-69 0 0,-1 1 73 0 0,1 2 61 0 0,-9-5 11 0 0,0 0 0 0 0,0 0 1 0 0,2 3-77 0 0,1 4 50 0 0,-4-4-40 0 0,0 1-35 0 0,0 0-43 0 0,-1 1-50 0 0,-1-1 114 0 0,0-1 62 0 0,6 11 98 0 0,-6-7-130 0 0,-4-12-25 0 0,0-1-1 0 0,0 1 0 0 0,0-1 0 0 0,0 0 0 0 0,1 1 0 0 0,-1-1 0 0 0,1 0 0 0 0,0 0 0 0 0,0 1 0 0 0,7 8-13 0 0,-6-8-101 0 0,3-2-129 0 0,-4-1 72 0 0,1 0-32 0 0,0 0-34 0 0,0 0-32 0 0,0 0-341 0 0,4 0-370 0 0</inkml:trace>
  <inkml:trace contextRef="#ctx0" brushRef="#br0" timeOffset="2">1192 111 8208 0 0,'0'0'200'0'0,"1"0"-83"0"0,-1 1-62 0 0,2 2-5 0 0,-1-1 2 0 0,6 11-42 0 0,2 0 74 0 0,1-1 92 0 0,1 1 106 0 0,-5-6-63 0 0,0 0 43 0 0,0 0 47 0 0,-1 0 51 0 0,13 17 442 0 0,1 0 59 0 0,1-1 54 0 0,-2 2 36 0 0,-13-20-744 0 0,-1 1 35 0 0,12 11 587 0 0,-10-9-470 0 0,1-1-48 0 0,-3-2-144 0 0,0 0-43 0 0,15 16 456 0 0,-8-10-186 0 0,1-2 0 0 0,-1 1 0 0 0,9 3-394 0 0,-14-9 20 0 0,0-1-56 0 0,10 0-205 0 0,-15-3 153 0 0,-1 0 6 0 0,0-1 30 0 0,1 0-33 0 0,1-3-174 0 0,2 0-97 0 0,-1 0-76 0 0,0 1-43 0 0,0-1-285 0 0,-3 3 500 0 0,1 0-34 0 0,-1-1-383 0 0,1 1 103 0 0,-1 0-47 0 0,0-2-720 0 0,0-2-560 0 0,-2-2-1067 0 0</inkml:trace>
  <inkml:trace contextRef="#ctx0" brushRef="#br0" timeOffset="3">1578 0 8376 0 0,'0'0'190'0'0,"0"0"28"0"0,0 0 8 0 0,0 1-28 0 0,5 14 357 0 0,-6-4-83 0 0,1-2-146 0 0,3 14 432 0 0,2 1-74 0 0,-1-4-181 0 0,-1 1-112 0 0,2 30 440 0 0,-1 0-77 0 0,-3 0-67 0 0,-1 0-56 0 0,-3 31 289 0 0,-4 42 335 0 0,0 0-7 0 0,6-98-918 0 0,-1 0-45 0 0,0 0-40 0 0,-1 0-35 0 0,-5 36 187 0 0,0-17 46 0 0,-3 1-443 0 0,0 19 192 0 0,5-27-130 0 0,-3-1-66 0 0,6-29-14 0 0,2-3-55 0 0,0-1-45 0 0,0 0-66 0 0,1 0-30 0 0,-1-1-64 0 0,1 0-71 0 0,0 0-79 0 0,0-1-526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50 5904 0 0,'0'0'132'0'0,"-1"0"6"0"0,-1 0-49 0 0,-9 0 71 0 0,9 0-99 0 0,-3 0-172 0 0,0 1 48 0 0,0-1 45 0 0,1 1 40 0 0,-1-1 37 0 0,1 1 34 0 0,-5 1 181 0 0,4 0-42 0 0,-1 0 33 0 0,-2 2 233 0 0,-10 9 736 0 0,13-8-889 0 0,0 0-38 0 0,1 1-76 0 0,1-1-50 0 0,-1 1-61 0 0,1 0-68 0 0,3-5-29 0 0,-8 16 324 0 0,0 0-79 0 0,-2 9 18 0 0,2-1-95 0 0,6-17-134 0 0,1-1 1 0 0,-1 1 0 0 0,2 0-1 0 0,-1 0 1 0 0,1 6-58 0 0,2 5 122 0 0,2 0 37 0 0,-1-8-66 0 0,0 0 0 0 0,0-1 0 0 0,0 0 0 0 0,1 0 0 0 0,1 0 0 0 0,0-1 0 0 0,0 1 0 0 0,1-1 0 0 0,0 0 0 0 0,1 0 0 0 0,2 2-93 0 0,-5-7 45 0 0,0-1 1 0 0,1 1-1 0 0,-1-1 1 0 0,1 1-1 0 0,4 1-45 0 0,14 3 188 0 0,-3-6 4 0 0,3-6 41 0 0,4-7 155 0 0,-21 7-251 0 0,0 1-1 0 0,0-1 1 0 0,0 0-1 0 0,0-1 1 0 0,1-1-137 0 0,8-11 317 0 0,-3-1-58 0 0,-6 4-135 0 0,-2 0-49 0 0,0-6 34 0 0,3-17 72 0 0,-7 32-166 0 0,0 1 0 0 0,0-1 0 0 0,0 0-1 0 0,-1 1 1 0 0,1-1 0 0 0,-1 1 0 0 0,-1-3-15 0 0,-7-15 97 0 0,-2 5-44 0 0,-3 1-41 0 0,-1 1-36 0 0,-9-9-76 0 0,22 22-43 0 0,0-1 40 0 0,-3-1-5 0 0,0-1 99 0 0,-9-7 108 0 0,9 9-134 0 0,1 0-54 0 0,0 0-70 0 0,0 0-87 0 0,0 0-103 0 0,1 2 28 0 0,0-1-65 0 0,0 0-73 0 0,0 1-78 0 0,0-1-83 0 0,0 1-89 0 0,1-1-95 0 0,-1 1-102 0 0,0 0-782 0 0,-1-1-949 0 0,4 2 2584 0 0</inkml:trace>
  <inkml:trace contextRef="#ctx0" brushRef="#br0" timeOffset="1">372 67 5384 0 0,'0'0'116'0'0,"0"0"17"0"0,0 0 12 0 0,1 1-14 0 0,9 7-85 0 0,-3-6 79 0 0,-4-1-2 0 0,1 0 43 0 0,4 6 441 0 0,1 0-45 0 0,-1 1-41 0 0,1 0-36 0 0,0 3 55 0 0,0 0-39 0 0,3 7 193 0 0,-3 0-45 0 0,1 6-56 0 0,-3 1-63 0 0,6 13 161 0 0,-11-31-537 0 0,1 0 1 0 0,1-1-1 0 0,-1 1 1 0 0,2 0-155 0 0,6 11 346 0 0,4 5 101 0 0,-3-8-83 0 0,-7-11-68 0 0,0-1-38 0 0,5-3 155 0 0,0-5-116 0 0,-1-4-92 0 0,-1-5-46 0 0,-6 12-136 0 0,-1-1 1 0 0,0 1-1 0 0,0-1 0 0 0,0 0 1 0 0,0 1-1 0 0,-1-1 0 0 0,1 0 1 0 0,-1 0-1 0 0,1 0 0 0 0,-1-1-23 0 0,0-1 13 0 0,0 0 1 0 0,0 1-1 0 0,0-1 0 0 0,1 1 1 0 0,0-1-1 0 0,0 1 0 0 0,0-1 0 0 0,1-1-13 0 0,0 1 7 0 0,0 0 0 0 0,-1 0 0 0 0,0-1 1 0 0,0 1-1 0 0,0-5-7 0 0,-1 7 0 0 0,0 1 0 0 0,0-1 0 0 0,1 1 1 0 0,-1-1-1 0 0,1 1 0 0 0,0-1 1 0 0,0 1-1 0 0,0-1 0 0 0,0 1 0 0 0,0 0 1 0 0,0-1-1 0 0,1 1 0 0 0,-1 0 1 0 0,1 0-1 0 0,0 0 0 0 0,10-19-71 0 0,-10 20 62 0 0,-1-1 1 0 0,0 1-1 0 0,1 0 1 0 0,-1-1-1 0 0,1 1 1 0 0,0 0-1 0 0,-1 0 1 0 0,1 0-1 0 0,0 0 1 0 0,0 0-1 0 0,0 0 1 0 0,0 0 8 0 0,4 0-66 0 0,-2 0-45 0 0,-2 1 99 0 0,-1 0-1 0 0,0 0 1 0 0,1 1-1 0 0,-1-1 1 0 0,1 0-1 0 0,-1 1 0 0 0,0-1 1 0 0,1 1-1 0 0,-1-1 1 0 0,0 1-1 0 0,1 0 1 0 0,-1-1-1 0 0,0 2 13 0 0,3 1-25 0 0,0 0 1 0 0,-1 1-1 0 0,1-1 0 0 0,-1 1 0 0 0,2 2 25 0 0,6 8-53 0 0,0-3 17 0 0,-1 0-1 0 0,4 7 37 0 0,6 12-1 0 0,13 23 1 0 0,-19-32-7 0 0,-9-13 21 0 0,1 0 47 0 0,-3-3 18 0 0,-1 1 40 0 0,-1-4-101 0 0,0 0 45 0 0,1-1 39 0 0,0 0 32 0 0,2-2 288 0 0,3-2 328 0 0,-3 0-396 0 0,0 0-59 0 0,-2 1-147 0 0,0 0-52 0 0,-1 1-63 0 0,0-1-47 0 0,0 1-55 0 0,0 0-60 0 0,5-11 335 0 0,0 0-56 0 0,-2-2-46 0 0,0 1-39 0 0,0-10-14 0 0,0-10-30 0 0,-3 22-8 0 0,0-2-13 0 0,0 2 0 0 0,1 0 0 0 0,0 0 0 0 0,2-7 0 0 0,-1 6-102 0 0,1 1 68 0 0,3-9 85 0 0,5-11 136 0 0,-6 18-140 0 0,0 0-62 0 0,1 0-92 0 0,-1 2-89 0 0,1 0-119 0 0,-3 5 107 0 0,-1 1-37 0 0,1 0-40 0 0,0-1-42 0 0,-4 6 49 0 0,0 0-43 0 0,0 0-38 0 0,0 0-35 0 0,0 0-254 0 0,0 0-58 0 0,0 0-46 0 0,0 0-32 0 0,0 0-1404 0 0,0 0-1240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327 21 7632 0 0,'0'0'166'0'0,"0"0"29"0"0,0 0 14 0 0,-1 0-25 0 0,-5-6 465 0 0,-1 2-91 0 0,0 0-82 0 0,0 2-70 0 0,-2 0 0 0 0,1 1-73 0 0,-2 0-4 0 0,-5 1 77 0 0,5 0-139 0 0,-5 2 68 0 0,0 4-58 0 0,1 2-59 0 0,3 2-56 0 0,10-9-152 0 0,0 1 0 0 0,0-1 0 0 0,0 1 1 0 0,0-1-1 0 0,0 1 0 0 0,0 0 1 0 0,0-1-1 0 0,1 1 0 0 0,-1 1-10 0 0,-1 14 42 0 0,3-11-39 0 0,0-1 0 0 0,0 1 0 0 0,1-1 0 0 0,0 0 0 0 0,0 1-3 0 0,0 0 7 0 0,7 17 90 0 0,3 0 43 0 0,2-1 48 0 0,-1-2 48 0 0,-2-7-90 0 0,0 1 44 0 0,0-1 40 0 0,1 1 40 0 0,-1-1 38 0 0,0 0 36 0 0,10 14 437 0 0,-19-24-576 0 0,0 0-60 0 0,0 0-33 0 0,0 2-22 0 0,1 0-1 0 0,-1-1 30 0 0,-1-4-95 0 0,-1 1 0 0 0,0-1 0 0 0,1 1 0 0 0,-1 0-1 0 0,0-1 1 0 0,0 1 0 0 0,0-1 0 0 0,1 1 0 0 0,-1 0 0 0 0,0-1-1 0 0,0 1 1 0 0,0 0 0 0 0,0-1 0 0 0,0 1 0 0 0,0 0 0 0 0,0-1-24 0 0,-4 13 335 0 0,-3-2-44 0 0,0-3-42 0 0,-9 2 20 0 0,-4-2-92 0 0,7-3-136 0 0,5-1-14 0 0,1-2 1 0 0,-1 1-1 0 0,1-1 0 0 0,-4 0-27 0 0,-32 3 64 0 0,-2-5-73 0 0,1-3-97 0 0,22 1 3 0 0,19 2-49 0 0,0 0 45 0 0,-2-1 1 0 0,-1 0 113 0 0,-9-2 150 0 0,10 1-175 0 0,1 1-63 0 0,0 0-76 0 0,0 0-94 0 0,0-1-112 0 0,1 1 26 0 0,0 0-73 0 0,1 0-78 0 0,-1 0-84 0 0,0 0-92 0 0,1 0-98 0 0,-1 0-103 0 0,1-1-110 0 0,-1 1-1140 0 0,-1-2-1195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24 9872 0 0,'0'0'222'0'0,"-1"1"-68"0"0,-7 5 357 0 0,6-4-406 0 0,0 0-65 0 0,-7 5 29 0 0,-1 3 109 0 0,-16 25 594 0 0,20-27-612 0 0,1-1-55 0 0,-23 35 459 0 0,20-28-245 0 0,1-1-1 0 0,-3 8-318 0 0,7-12 175 0 0,0 1-1 0 0,0-1 1 0 0,1 0 0 0 0,-1 5-175 0 0,2-9 107 0 0,1 1 1 0 0,-1 0-1 0 0,1 0 0 0 0,0-1 1 0 0,1 1-1 0 0,-1 0 1 0 0,2 3-108 0 0,-1-5 64 0 0,0 0 0 0 0,0 0 0 0 0,1-1 0 0 0,-1 1 0 0 0,1 0 0 0 0,0-1 0 0 0,0 1 0 0 0,0-1 0 0 0,1 1 0 0 0,-1-1 0 0 0,2 1-64 0 0,0 0 68 0 0,-1-1 0 0 0,0-1 1 0 0,1 1-1 0 0,-1-1 0 0 0,1 1 0 0 0,0-1 1 0 0,0 0-1 0 0,0 0 0 0 0,3 1-68 0 0,-1-1 85 0 0,0-1 0 0 0,1 1 0 0 0,-1-1 0 0 0,0 0 0 0 0,1-1-1 0 0,4 1-84 0 0,-3-2 78 0 0,-1 1 0 0 0,1-1-1 0 0,0 0 1 0 0,0-1-1 0 0,2 0-77 0 0,16-6 150 0 0,0-3-39 0 0,-13 6-64 0 0,0-2 0 0 0,-1 0 0 0 0,1-1-47 0 0,-6 4 16 0 0,-1 0-1 0 0,0-1 1 0 0,-1 0-1 0 0,1 0 1 0 0,-1 0-1 0 0,0-1 1 0 0,0 1-1 0 0,-1-1 1 0 0,0 0-1 0 0,0-1 1 0 0,0 1-1 0 0,0-1 1 0 0,-1 1-1 0 0,0-3-15 0 0,1-14 74 0 0,-8 0-40 0 0,-6 1-38 0 0,-4 1-35 0 0,6 10-50 0 0,-1 2 0 0 0,-10-9 89 0 0,-17-13-299 0 0,30 27 58 0 0,0-1 66 0 0,0 1 55 0 0,0 0 47 0 0,-6-4 31 0 0,-17-9 114 0 0,20 13-103 0 0,0 0-70 0 0,3 2-3 0 0,1 0-39 0 0,-1 0-44 0 0,0 0-49 0 0,0 0-79 0 0,0 0-69 0 0,0 0-76 0 0,-1 1-83 0 0,1-1-89 0 0,-1 1-96 0 0,1 0-103 0 0,-1 0-108 0 0,1 0-917 0 0,-4-1-1049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8208 0 0,'0'0'234'0'0,"0"0"6"0"0,0 0-68 0 0,0 0-31 0 0,0 0 150 0 0,0 0 275 0 0,0 1 30 0 0,0 12 87 0 0,1-1-68 0 0,0 0-63 0 0,0 1-57 0 0,1 5 156 0 0,1 1-92 0 0,0-1-71 0 0,0 1-52 0 0,6 41 860 0 0,-6-34-666 0 0,-1-5-276 0 0,0-1-44 0 0,2 21 201 0 0,0 5-63 0 0,9 59 446 0 0,-8-67-506 0 0,1 9-96 0 0,-4-17 84 0 0,0 15-376 0 0,-2-44 16 0 0,0-1-51 0 0,0 0-61 0 0,0 0-106 0 0,0 0-20 0 0,0 0 46 0 0,0 0 74 0 0,0 0-37 0 0,0 0-44 0 0,0 0-39 0 0,0 0-167 0 0,0 0-48 0 0,0 0 88 0 0,0 0 33 0 0,1 0-223 0 0,-1 0 112 0 0,0 0 98 0 0,1 0 44 0 0,-1 0 95 0 0,1-1 55 0 0,0 1 32 0 0,0-1 10 0 0,-1 1-21 0 0,0 0-36 0 0,1 0-70 0 0,6-3-1457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8032 0 0,'0'0'182'0'0,"0"0"29"0"0,0 0 12 0 0,1 1 21 0 0,0 5-19 0 0,0 4 201 0 0,1 3 100 0 0,0-4-254 0 0,15 37 989 0 0,0-1-106 0 0,-8-22-625 0 0,1-1-35 0 0,-1 1-39 0 0,1-1-41 0 0,-3-4-38 0 0,0 1-43 0 0,6 19 233 0 0,-4-3-143 0 0,11 47 455 0 0,-20-81-874 0 0,6 31 634 0 0,-1 1-1 0 0,-2 5-638 0 0,-1-4 382 0 0,-1-1-59 0 0,-1-29-419 0 0,0 0 109 0 0,0 1 112 0 0,1 1 203 0 0,-1-2 172 0 0,0-6-332 0 0,0 0-124 0 0,0-2-36 0 0,1-29 160 0 0,3-1-47 0 0,1 0-45 0 0,3 0-43 0 0,2 0-43 0 0,2 2-42 0 0,1 0-39 0 0,2 2-40 0 0,3 2 2 0 0,3 2-50 0 0,10-2-84 0 0,-22 21 151 0 0,0 1 1 0 0,1-1-1 0 0,0 2 0 0 0,3-2 112 0 0,-11 6-9 0 0,0 0-1 0 0,0 0 0 0 0,0 0 0 0 0,0 1 0 0 0,1-1 1 0 0,-1 1-1 0 0,0-1 0 0 0,0 1 0 0 0,0 0 0 0 0,1 0 1 0 0,-1 0-1 0 0,0 0 0 0 0,0 0 0 0 0,0 1 0 0 0,1-1 1 0 0,-1 1-1 0 0,2 0 10 0 0,-1 0-9 0 0,0 1 1 0 0,0-1-1 0 0,0 1 1 0 0,0 0-1 0 0,-1 0 1 0 0,1 0-1 0 0,0 0 1 0 0,-1 1-1 0 0,0-1 1 0 0,1 1-1 0 0,-1 0 9 0 0,4 5-10 0 0,0 2 0 0 0,0-1 0 0 0,-1 0 0 0 0,0 1 0 0 0,-1 0 0 0 0,3 10 10 0 0,15 59 0 0 0,-11-38 11 0 0,5 11-11 0 0,-12-42-21 0 0,0 6 110 0 0,-1-6-44 0 0,-2-4-48 0 0,1-1-34 0 0,0 0-38 0 0,-1-1-24 0 0,1 0-38 0 0,0 0-42 0 0,0-1-48 0 0,-2-2 132 0 0,0-1-3 0 0,1 0-23 0 0,-1 0-46 0 0,0 0-18 0 0,0 0-48 0 0,0 0-54 0 0,0 0-63 0 0,0 0-66 0 0,0 0-62 0 0,0 0-55 0 0,0 0-47 0 0,0 0-171 0 0,0 0-48 0 0,0 0-205 0 0,0 0-553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20 160 6880 0 0,'5'1'313'0'0,"0"0"-98"0"0,-2-1-108 0 0,1-1-36 0 0,4 0-10 0 0,7-6-37 0 0,-10 5 24 0 0,0-1 50 0 0,-2 2 5 0 0,0-1 38 0 0,0 1 42 0 0,0 0 47 0 0,9-5 288 0 0,-1-1-44 0 0,9-7 374 0 0,-3-1-164 0 0,20-23 856 0 0,-34 35-1433 0 0,-2 1-45 0 0,0 0 0 0 0,0 0 0 0 0,0 0 0 0 0,-1 0 0 0 0,1 0 0 0 0,0 0 0 0 0,-1 0 0 0 0,1-1 0 0 0,-1 1 0 0 0,0 0 0 0 0,0 0 0 0 0,0 0 0 0 0,0-1 0 0 0,0 1 0 0 0,0 0 0 0 0,-1 0 0 0 0,1-2-62 0 0,-6-11 411 0 0,6 15-225 0 0,-2 0 0 0 0,-1-1-66 0 0,-1 1-39 0 0,-6-2 40 0 0,9 1-49 0 0,-18 0 178 0 0,-1 5-42 0 0,15-2-153 0 0,1 1 0 0 0,-1-1 0 0 0,0 1 0 0 0,0 0 1 0 0,1 0-1 0 0,-4 3-55 0 0,2-1 72 0 0,-1 1 0 0 0,1 1 1 0 0,0-1-1 0 0,1 1 0 0 0,-1 0 1 0 0,1 0-1 0 0,1 1 1 0 0,-3 4-73 0 0,-6 19 263 0 0,2 0 34 0 0,8-19-160 0 0,1 1 1 0 0,-1-1-1 0 0,2 0 0 0 0,0 1 0 0 0,0-1 1 0 0,1 1-1 0 0,1 0-137 0 0,5 18 253 0 0,6-4-45 0 0,-9-23-168 0 0,1 1-1 0 0,-1 0 0 0 0,1-1 0 0 0,0 0 0 0 0,0 0 0 0 0,1 0 1 0 0,-1 0-1 0 0,5 2-39 0 0,-3-2 36 0 0,1-1 0 0 0,-1 1 1 0 0,1-1-1 0 0,-1-1 0 0 0,4 2-36 0 0,-2-2 32 0 0,0 0 1 0 0,0-1-1 0 0,0 1 0 0 0,0-2 0 0 0,1 1 0 0 0,-1-1 0 0 0,5 0-32 0 0,-10-1-25 0 0,12 0-34 0 0,18-2 53 0 0,-23 2-60 0 0,-1-1-72 0 0,-3 1 20 0 0,-1 0-35 0 0,1-1-38 0 0,0 1-44 0 0,-1-1-47 0 0,1 0-52 0 0,0 0-56 0 0,0 0-61 0 0,10-4-647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1 114 7640 0 0,'0'0'224'0'0,"2"-1"-36"0"0,0 0-138 0 0,1 0-32 0 0,3-3 9 0 0,1 0 50 0 0,0 1 45 0 0,0-1 40 0 0,1 1 78 0 0,1-1 39 0 0,1 0 97 0 0,6-2 236 0 0,10-4 397 0 0,-9 3-440 0 0,-10 3-377 0 0,0 1-34 0 0,-1-1-40 0 0,1 0-43 0 0,3-1 298 0 0,-1 0 0 0 0,1 1 0 0 0,1 0 0 0 0,-1 0 0 0 0,7 0-373 0 0,14-4 732 0 0,-13 3-356 0 0,-1 1-69 0 0,-10 2-145 0 0,0 1-38 0 0,21 2 274 0 0,-21 0-274 0 0,3 2 16 0 0,-3 3-51 0 0,-3 5-34 0 0,-4 11-39 0 0,-8 11-10 0 0,-5 1 124 0 0,-1-2-1 0 0,-12 19-129 0 0,-2 5 184 0 0,27-53-167 0 0,-1 0-1 0 0,1 0 1 0 0,0 0 0 0 0,0 1-1 0 0,1-1 1 0 0,-1 0 0 0 0,1 1-1 0 0,-1-1 1 0 0,1 0 0 0 0,0 1 0 0 0,0-1-1 0 0,1 2-16 0 0,-1 10 10 0 0,1 0-52 0 0,1-11-25 0 0,-1-2-35 0 0,1 1-84 0 0,-2 2-67 0 0,0-4-112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11376 0 0,'0'0'256'0'0,"0"0"34"0"0,0 0 21 0 0,0 0-35 0 0,0 0-96 0 0,0 0-35 0 0,0 0 154 0 0,0 0 276 0 0,0 0 29 0 0,0 0-249 0 0,0 0-146 0 0,0 0-38 0 0,0 0 36 0 0,0 0 91 0 0,0 0-12 0 0,0 0-32 0 0,0 0-120 0 0,0 0-50 0 0,0 0-10 0 0,0 0-37 0 0,0 0-146 0 0,0 0-69 0 0,0 0 127 0 0,0 0-14 0 0,0 0-24 0 0,0 0-43 0 0,0 0-19 0 0,0 0-43 0 0,0 0-50 0 0,0 0-55 0 0,0 0-61 0 0,0 0-55 0 0,0 0-50 0 0,0 0-44 0 0,0 0-150 0 0,0 0-43 0 0,0 0-181 0 0,0 0-489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25 7800 0 0,'0'0'174'0'0,"0"0"-35"0"0,0 0-52 0 0,0 0-18 0 0,-1 0-35 0 0,0 0 5 0 0,0 0 46 0 0,1 0 66 0 0,-9 4-202 0 0,0-1 120 0 0,1 1 102 0 0,1 0 82 0 0,-3 2 170 0 0,-13 14 976 0 0,15-9-871 0 0,4-5-337 0 0,0-1-35 0 0,1 1-43 0 0,-1 0-50 0 0,-11 25 593 0 0,-6 17 282 0 0,17-36-623 0 0,0 0-1 0 0,1 0 0 0 0,0 3-314 0 0,0 19 664 0 0,5-19-334 0 0,-1-13-273 0 0,-1 0 1 0 0,1 1-1 0 0,0-1 1 0 0,0 0-1 0 0,0 0 0 0 0,0 0 1 0 0,0 0-1 0 0,1 0 1 0 0,-1 0-1 0 0,1 0 1 0 0,0 1-58 0 0,0-2 126 0 0,6 0 54 0 0,0 2-69 0 0,-7-2-93 0 0,1-1 0 0 0,-1 1 0 0 0,1-1 0 0 0,0 1 1 0 0,-1-1-1 0 0,1 0 0 0 0,-1 1 0 0 0,1-1 0 0 0,0 0 1 0 0,-1 0-1 0 0,1 0-18 0 0,15-4 214 0 0,-1-3-56 0 0,-1-1-47 0 0,-2-2-38 0 0,7-9-16 0 0,7-11-35 0 0,-23 25-19 0 0,-1 2-3 0 0,0-1 0 0 0,0 0 0 0 0,-1 0 0 0 0,1 0 0 0 0,-1 0 0 0 0,0 0 0 0 0,0 0 0 0 0,-1-1 0 0 0,1 0 0 0 0,0-7 0 0 0,1 0 0 0 0,0-10 0 0 0,2-1 1 0 0,-4 17-4 0 0,0 1-1 0 0,0 0 1 0 0,0 0-1 0 0,0-5 4 0 0,1 2-53 0 0,-2 7 49 0 0,1-1-1 0 0,0 1 1 0 0,0 0 0 0 0,0 0-1 0 0,0-1 1 0 0,0 1 0 0 0,0 0 0 0 0,0 0-1 0 0,0 0 1 0 0,1 0 0 0 0,-1 0 4 0 0,12-6-92 0 0,-7 4-11 0 0,0 2-54 0 0,-6 5 85 0 0,2 6 71 0 0,-1-9-8 0 0,3 29-46 0 0,-2-16 56 0 0,0 0 0 0 0,1-1 0 0 0,1 1-1 0 0,0-1 1 0 0,1 1 0 0 0,0 0-1 0 0,3 3 45 0 0,0 2-26 0 0,0-7 30 0 0,2 1-19 0 0,0-1 0 0 0,8 8-30 0 0,12 5 88 0 0,-28-24-151 0 0,0 0 42 0 0,9 2 89 0 0,-8-3-134 0 0,-1 0-7 0 0,0 0-33 0 0,0 0-56 0 0,0 0-54 0 0,0-1-60 0 0,0 1-68 0 0,0-1-75 0 0,-1 0-81 0 0,1 0-88 0 0,0 0-95 0 0,5-4-467 0 0</inkml:trace>
  <inkml:trace contextRef="#ctx0" brushRef="#br0" timeOffset="1">550 21 8464 0 0,'0'1'211'0'0,"0"0"-74"0"0,0 1-57 0 0,0 6 47 0 0,1-5-46 0 0,1 9-95 0 0,1-1 55 0 0,1 1 53 0 0,-1 0 48 0 0,0-1 45 0 0,1 1 42 0 0,0 0 38 0 0,0-1 34 0 0,2 7 237 0 0,0 1 64 0 0,-1-1 49 0 0,0 1 37 0 0,-3-14-501 0 0,0-1 0 0 0,-1 0 0 0 0,2 1 0 0 0,-1-1 0 0 0,2 3-187 0 0,5 8 514 0 0,-5-4-139 0 0,1 2 116 0 0,0-4-44 0 0,2-2-43 0 0,4 0-44 0 0,4 1 243 0 0,1 2 148 0 0,-4-4-282 0 0,-2-3-136 0 0,1-2-78 0 0,-8 0-206 0 0,10-1 187 0 0,1 0 79 0 0,-8-2-117 0 0,0 0 34 0 0,0-2 38 0 0,-2-1 42 0 0,5-7 64 0 0,-1-1-100 0 0,1 0-83 0 0,-2 0-69 0 0,6-11-23 0 0,3-18-68 0 0,-12 22 12 0 0,3-19 7 0 0,-1 14-123 0 0,-2 3-100 0 0,-1 12 37 0 0,-1-1-37 0 0,-1 8 112 0 0,0-1-99 0 0,0 0 37 0 0,4-9-186 0 0,-2 8 133 0 0,0 0-84 0 0,-2 2 86 0 0,1 1-35 0 0,0-1-71 0 0,0 0-56 0 0,0 1-63 0 0,0-1-69 0 0,0 1-78 0 0,0-1-82 0 0,0 1-91 0 0,1 0-96 0 0,-3 1 401 0 0,1 1-46 0 0,0-1-41 0 0,-1 0-37 0 0,1 1-148 0 0,0-1-36 0 0,0 0-181 0 0,0 0-492 0 0,-1 1 1247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4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207 30 6880 0 0,'0'0'133'0'0,"-1"0"-54"0"0,-5-1 46 0 0,-1-3-239 0 0,-1 2 105 0 0,0-1 96 0 0,0 2 85 0 0,1 0 29 0 0,0 0 46 0 0,-7 1 357 0 0,1 2 90 0 0,-17 6 1042 0 0,22-3-1243 0 0,-1-1-49 0 0,0 2-59 0 0,1 0-90 0 0,0 1-106 0 0,4-3-141 0 0,1 0-33 0 0,-3 2 156 0 0,0 0 1 0 0,1 1-1 0 0,0 0 1 0 0,0 0-1 0 0,-3 6-171 0 0,6-8 82 0 0,0-1 1 0 0,0 1-1 0 0,1 0 1 0 0,0 0-1 0 0,0-1 1 0 0,-1 5-83 0 0,0 14 197 0 0,1-2-47 0 0,2-9-77 0 0,-1-1 1 0 0,2 0 0 0 0,0 0 0 0 0,0 1 0 0 0,1-1-74 0 0,6 18 212 0 0,-5-20-177 0 0,-1-1 1 0 0,1 0 0 0 0,1 0 0 0 0,-1 0 0 0 0,2 0 0 0 0,-1-1-1 0 0,1 0 1 0 0,0 0 0 0 0,2 2-36 0 0,-5-6 14 0 0,1 0-1 0 0,0 0 1 0 0,-1 0-1 0 0,1 0 1 0 0,1-1-1 0 0,-1 0 1 0 0,0 1-1 0 0,0-2 0 0 0,1 1 1 0 0,-1 0-1 0 0,1-1 1 0 0,0 0-1 0 0,-1 0 1 0 0,1 0-1 0 0,0-1 1 0 0,0 1-1 0 0,0-1 1 0 0,1 0-14 0 0,15-2 41 0 0,-1-1-117 0 0,-11 1-11 0 0,1 0-35 0 0,-1-1-36 0 0,1 0-39 0 0,10-5-185 0 0</inkml:trace>
  <inkml:trace contextRef="#ctx0" brushRef="#br0" timeOffset="505.53">542 0 7224 0 0,'0'1'140'0'0,"-1"-1"-44"0"0,0 1-3 0 0,-5 3 45 0 0,4-4-42 0 0,1 1 58 0 0,-2 0-253 0 0,-1 0 39 0 0,1 0 36 0 0,0-1 33 0 0,-3 2 98 0 0,1 1 100 0 0,-3 0 176 0 0,3 0 4 0 0,-8 5 574 0 0,5-1-458 0 0,5-4-328 0 0,-1 1-42 0 0,1-1-49 0 0,0 1-57 0 0,-10 12 382 0 0,-22 29 732 0 0,20-21-618 0 0,3 2-36 0 0,6-12-278 0 0,-4 13 307 0 0,6-18-218 0 0,1 1 0 0 0,1 0 0 0 0,-1 2-298 0 0,1 10 428 0 0,5-1-58 0 0,1-8-174 0 0,2 1-50 0 0,-4-10-114 0 0,0-1 1 0 0,1 0-1 0 0,-1 0 0 0 0,0 0 0 0 0,4 2-32 0 0,-4-3 23 0 0,0 0-1 0 0,0-1 0 0 0,0 1 0 0 0,1-1 0 0 0,-1 0 0 0 0,1 0 0 0 0,-1 0 1 0 0,1 0-1 0 0,-1 0 0 0 0,1 0 0 0 0,-1-1 0 0 0,1 1 0 0 0,0-1 0 0 0,-1 0 1 0 0,1 0-1 0 0,0 0 0 0 0,0 0 0 0 0,-1 0 0 0 0,1 0 0 0 0,0-1 1 0 0,0 0-24 0 0,29-7 198 0 0,-21 4-133 0 0,-1 0 1 0 0,0-1 0 0 0,-1 0 0 0 0,1-1-1 0 0,-1 0 1 0 0,3-3-65 0 0,9-9 170 0 0,-11 9-64 0 0,6-8 118 0 0,-6 5-107 0 0,-3 0-66 0 0,-1-1-61 0 0,1-12 63 0 0,-7 20-53 0 0,1 0 0 0 0,-1-1 0 0 0,1 1 0 0 0,-2-1 0 0 0,1 1 0 0 0,0-1 0 0 0,-1 1 0 0 0,0 0 0 0 0,-1-3 0 0 0,-2-13 0 0 0,-2-8 0 0 0,4 20 48 0 0,1 0-111 0 0,1 4-36 0 0,-1 4-35 0 0,-2 10-218 0 0,0 13 205 0 0,3 0 54 0 0,5 24 22 0 0,12 16 71 0 0,-8-37-25 0 0,-6-19 26 0 0,0 1-1 0 0,0 0 0 0 0,1-1 0 0 0,4 5 0 0 0,6 13-11 0 0,-9-17-95 0 0,-1-1 62 0 0,5 5 70 0 0,-5-7 23 0 0,0 0 0 0 0,0 0-1 0 0,0-1 1 0 0,5 3-49 0 0,0-1-2 0 0,0 0-74 0 0,-1-2-74 0 0,0-1-96 0 0,1-1-113 0 0,-5-1 132 0 0,1 1-36 0 0,-5-1 11 0 0,0 0-39 0 0,1-1-394 0 0,-1 1 95 0 0,1 0-54 0 0,0 0-757 0 0,1-1 10 0 0,1 0-49 0 0,2 0-859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291 352 8840 0 0,'-10'0'113'0'0,"1"-1"70"0"0,-14 0 294 0 0,16 2-376 0 0,0 0-63 0 0,3 0-37 0 0,-23 6 77 0 0,1 5 123 0 0,-3 4 311 0 0,-1 1 73 0 0,11-4-258 0 0,-17 24 291 0 0,28-28-358 0 0,1 1 0 0 0,0 0 0 0 0,0 1 0 0 0,-4 10-260 0 0,6-12 181 0 0,2 1-1 0 0,-1-1 0 0 0,1 1 0 0 0,1-1 1 0 0,0 1-1 0 0,0 3-180 0 0,0-3 172 0 0,2 0 1 0 0,0 0 0 0 0,0 0-1 0 0,1 1-172 0 0,4 13 232 0 0,4-4-60 0 0,-7-17-144 0 0,1 0 1 0 0,-1 0-1 0 0,1 0 0 0 0,0 0 1 0 0,-1 0-1 0 0,5 2-28 0 0,-4-3 20 0 0,1 1 0 0 0,0-1 0 0 0,0 1 0 0 0,1-1-1 0 0,2 1-19 0 0,-1-1 16 0 0,0 0 0 0 0,1-1 0 0 0,-1 0 0 0 0,0 0 0 0 0,1 0-1 0 0,-1-1 1 0 0,0 0 0 0 0,1 0 0 0 0,1 0-16 0 0,-1-1 35 0 0,0 0 1 0 0,-1-1-1 0 0,1 1 1 0 0,-1-1 0 0 0,4-2-36 0 0,-4 2-108 0 0,-1 0 38 0 0,6-4 22 0 0,-1 1 85 0 0,12-9 158 0 0,-16 9-163 0 0,0 0-39 0 0,1-1-70 0 0,0-1-98 0 0,-2 2-64 0 0,1-1-98 0 0,-1-1-113 0 0,-3 4 178 0 0,1 0-33 0 0,-1 0-36 0 0,0-1-36 0 0,1 1-40 0 0,-1 0-39 0 0,0-1-43 0 0,0 0-43 0 0,0 1-47 0 0,0-1-46 0 0,2-2-1082 0 0,1-2-966 0 0</inkml:trace>
  <inkml:trace contextRef="#ctx0" brushRef="#br0" timeOffset="1">215 1 6504 0 0,'0'0'305'0'0,"0"0"-34"0"0,0 0 179 0 0,0 1-109 0 0,-1 0-94 0 0,1 0-87 0 0,0 0-54 0 0,-1 1-16 0 0,0 5 13 0 0,1-5-11 0 0,0 0 68 0 0,5 24 379 0 0,2 0-85 0 0,6 13 105 0 0,1 0-95 0 0,8 23 229 0 0,-11-20-167 0 0,6 24 407 0 0,3 16 255 0 0,-15-60-577 0 0,-2 1-1 0 0,1 15-610 0 0,1 14 804 0 0,-2-18-265 0 0,-1 0 35 0 0,2 3 32 0 0,-1-22-366 0 0,-1 0-60 0 0,-2-5-109 0 0,-1 1-52 0 0,1-10-102 0 0,-1 0 57 0 0,1 1 75 0 0,0 1 191 0 0,0-2-226 0 0,0 1-70 0 0,0 0-101 0 0,0-1 31 0 0,0 0-35 0 0,0 0-39 0 0,0 0-42 0 0,0 1-46 0 0,0 0-49 0 0,0-2-545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15 9272 0 0,'-3'-1'72'0'0,"-1"-1"-76"0"0,0 1 8 0 0,1 0 98 0 0,0 1 94 0 0,1-1-48 0 0,0 1 38 0 0,4 0-65 0 0,-2 0-42 0 0,1-2-17 0 0,4-3-71 0 0,1 3 86 0 0,-3 2 323 0 0,0 0-54 0 0,1 1-49 0 0,-1-1-45 0 0,2 2 54 0 0,-1 0-75 0 0,1 1-58 0 0,0 0-43 0 0,11 11 269 0 0,-11-9-192 0 0,-2 0 98 0 0,3 3-78 0 0,-1 0-56 0 0,2 2-28 0 0,-1-1-48 0 0,13 23 95 0 0,-12-17-56 0 0,5 22 499 0 0,-2 0-79 0 0,0 8 30 0 0,2 24 188 0 0,9 41 430 0 0,-16-75-896 0 0,0-5-49 0 0,0-11-144 0 0,2 6-37 0 0,-6 8 72 0 0,-1-32-180 0 0,0-1-64 0 0,0 0-38 0 0,0 0-127 0 0,0 0-215 0 0,0 0 360 0 0,0 0 6 0 0,0 0-18 0 0,0 0-45 0 0,0 0-15 0 0,0 0-45 0 0,0 0-53 0 0,0 0-58 0 0,0 0-65 0 0,0 0-58 0 0,0 0-52 0 0,0 0-46 0 0,0 0-165 0 0,0 0-45 0 0,0 0-199 0 0,0 0-535 0 0</inkml:trace>
  <inkml:trace contextRef="#ctx0" brushRef="#br0" timeOffset="1">0 433 10800 0 0,'0'0'241'0'0,"0"0"38"0"0,0 0-69 0 0,1-1-55 0 0,0 0-48 0 0,-1 0-38 0 0,2-1-13 0 0,4-3 0 0 0,7-3-65 0 0,1 1 41 0 0,9-2 74 0 0,0 1 45 0 0,25-5 179 0 0,-17 6-177 0 0,-12 3-120 0 0,-2 0-58 0 0,17-4 101 0 0,1 1-123 0 0,-1 1-111 0 0,0-1-97 0 0,-10 3 63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10208 0 0,'0'0'298'0'0,"0"0"-3"0"0,0 0-220 0 0,1 2-43 0 0,7 10 259 0 0,0 1 0 0 0,-1 0 0 0 0,-1 0 0 0 0,0 1 0 0 0,3 10-291 0 0,8 35 846 0 0,-7-19-350 0 0,-7-25-329 0 0,0 3 238 0 0,0 0 1 0 0,0 13-406 0 0,2 22 685 0 0,8 29 427 0 0,-4-21-282 0 0,-2-20-341 0 0,-2-13-98 0 0,-1 2-107 0 0,-1 0-85 0 0,-2-2-61 0 0,-1-26-255 0 0,0-1 83 0 0,-1 2 107 0 0,-1 4 175 0 0,1-5-181 0 0,-1 1-74 0 0,1-1-110 0 0,0 0-110 0 0,1-1 62 0 0,-1-1-38 0 0,1 1-42 0 0,-1-1-46 0 0,1 0-47 0 0,-1 0-51 0 0,1 0 110 0 0,-1 0-41 0 0,1-1-38 0 0,-1 1-33 0 0,1 0-252 0 0,-1-1-55 0 0,-1 0-819 0 0,0 0-642 0 0,1 0-1222 0 0</inkml:trace>
  <inkml:trace contextRef="#ctx0" brushRef="#br0" timeOffset="1">34 442 8656 0 0,'7'-9'282'0'0,"1"3"-92"0"0,2 0-75 0 0,0 1-55 0 0,36-6-9 0 0,-30 7 48 0 0,-8 3-4 0 0,-1-1 38 0 0,0 0-180 0 0,0 0 40 0 0,6-2 90 0 0,1 1 86 0 0,18-4 310 0 0,-22 5-372 0 0,-1 1-48 0 0,3-1-72 0 0,0 0-116 0 0,-6 1 2 0 0,1 0-45 0 0,-1 0-50 0 0,0 0-53 0 0,1 0-59 0 0,-1 0-61 0 0,0 0-67 0 0,0 0-70 0 0,-2 1 197 0 0,8-2-921 0 0,6-1-720 0 0</inkml:trace>
  <inkml:trace contextRef="#ctx0" brushRef="#br0" timeOffset="2">991 181 8928 0 0,'0'0'200'0'0,"0"0"-28"0"0,-1-1-41 0 0,1-1 36 0 0,-4-9 49 0 0,1 4-284 0 0,-1 0 107 0 0,-1 0 91 0 0,-1 0 75 0 0,1 0 52 0 0,-2 0 42 0 0,-16-12 772 0 0,13 12-662 0 0,-1 2-85 0 0,6 3-212 0 0,-1 1-40 0 0,-3-1 245 0 0,-1 2-58 0 0,1 2-51 0 0,-1 0-47 0 0,1 1-40 0 0,-1 2-35 0 0,-9 6 5 0 0,12-5-85 0 0,-1 0 0 0 0,1 0 0 0 0,-1 1 0 0 0,2 0 0 0 0,-2 1-6 0 0,-5 10 97 0 0,12-15-81 0 0,-1 0 0 0 0,1 0 0 0 0,0 0 0 0 0,0 0 0 0 0,1 0 0 0 0,-1 0 0 0 0,0 3-16 0 0,-2 11 116 0 0,1 1-18 0 0,4 11 124 0 0,-1-3-20 0 0,2-6-56 0 0,4 13 116 0 0,2 2 34 0 0,-4-1-24 0 0,6 36 216 0 0,-10-58-316 0 0,0 0 1 0 0,0 11-173 0 0,-1-12 152 0 0,0 0-1 0 0,1 0 0 0 0,2 9-151 0 0,1 9 301 0 0,-1-1 1 0 0,-2-25-260 0 0,-1-1 0 0 0,1 1-1 0 0,0-1 1 0 0,0 1 0 0 0,0-1 0 0 0,0 1 0 0 0,0-1 0 0 0,1 1-42 0 0,-1 0 48 0 0,1 0 0 0 0,-1 0 0 0 0,1 1 1 0 0,-1-1-1 0 0,0 1 0 0 0,0 1-48 0 0,1 8 92 0 0,-2-3-40 0 0,0-9 1 0 0,0 1 1 0 0,0 0-56 0 0,-2 11 51 0 0,0-8-84 0 0,-1-2-64 0 0,-1-3-148 0 0,0-1 2 0 0,1-1-59 0 0,2 1 106 0 0,-1 0-36 0 0,0-1-250 0 0,1 1 193 0 0,0 0-35 0 0,1 1-40 0 0,-1-1-40 0 0,1 0-44 0 0,-1 1-45 0 0,1-2-120 0 0,0 1-105 0 0,0 0 163 0 0,-1 0-34 0 0,1-2-665 0 0,-2 1-555 0 0,-1-2-999 0 0</inkml:trace>
  <inkml:trace contextRef="#ctx0" brushRef="#br0" timeOffset="3">540 371 8032 0 0,'0'0'336'0'0,"3"-1"-71"0"0,0 0-99 0 0,-1 1-130 0 0,0 0-37 0 0,10 0 108 0 0,1 0 42 0 0,-10 0-43 0 0,-1 0 36 0 0,0 0 66 0 0,1 0 82 0 0,1 0 98 0 0,-2 0-141 0 0,-1-1-33 0 0,2 1 128 0 0,-1-1-92 0 0,1 0-66 0 0,6-2 244 0 0,-5 3-171 0 0,1 0 82 0 0,1-1-34 0 0,4 1 209 0 0,1-2-115 0 0,0 1-99 0 0,2-1-50 0 0,0-1-94 0 0,3-1-57 0 0,7-1-33 0 0,0-1 29 0 0,-8 2 52 0 0,17-4-138 0 0,16-6 115 0 0,-30 9-100 0 0,0-1-39 0 0,0 1-57 0 0,0 1-73 0 0,-5 1-2 0 0,-1 1-46 0 0,1-1-50 0 0,-1 2-57 0 0,-10 0 80 0 0,0 1-35 0 0,2 0-346 0 0,-1-1 83 0 0,0 1-47 0 0,4-1-666 0 0,1 0-524 0 0,6-1-995 0 0,-14 2 2747 0 0</inkml:trace>
  <inkml:trace contextRef="#ctx0" brushRef="#br0" timeOffset="4">1220 506 7856 0 0,'0'0'148'0'0,"0"1"-60"0"0,0 0-41 0 0,1 3 2 0 0,-1-1-4 0 0,5 12 192 0 0,-1-4-75 0 0,-2-2-122 0 0,0 2 13 0 0,1-1 91 0 0,2 3 115 0 0,4 6 218 0 0,0 0-11 0 0,-4-6-241 0 0,-2-5 99 0 0,3 4 58 0 0,1 3 77 0 0,-4-4-80 0 0,0-3-140 0 0,-1 4 146 0 0,-3-4-91 0 0,0-7-212 0 0,1-1-81 0 0,0 0-81 0 0,0 0-77 0 0,0 0-113 0 0,0 0-131 0 0,0 0-119 0 0,0 0 66 0 0,0 1-44 0 0,-1-1-593 0 0,-1 1-625 0 0,-2 1-586 0 0</inkml:trace>
  <inkml:trace contextRef="#ctx0" brushRef="#br0" timeOffset="5">1191 315 9760 0 0,'0'0'222'0'0,"0"0"30"0"0,0 0 18 0 0,0 0-1 0 0,0 0-12 0 0,0 0-7 0 0,0 0-187 0 0,0 0-96 0 0,0 0-80 0 0,0 0-104 0 0,0 0-125 0 0,0 0-110 0 0,0 0 53 0 0,0 0-41 0 0,0 0-530 0 0,0 0-425 0 0,0 0-803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182 4 6056 0 0,'-6'1'-42'0'0,"0"1"91"0"0,0 0 80 0 0,0 0 66 0 0,0 0 88 0 0,-1 0 50 0 0,-15 8 892 0 0,13-6-744 0 0,4-1-238 0 0,-1 0-43 0 0,-11 8 350 0 0,1 1-77 0 0,11-8-319 0 0,1 0 0 0 0,-1 1 0 0 0,1-1 0 0 0,-1 1 0 0 0,1 0-1 0 0,1 0 1 0 0,-1 1 0 0 0,-1 2-154 0 0,-8 21 430 0 0,4 1-60 0 0,3 2-49 0 0,3 0-35 0 0,3-17-135 0 0,1 0 1 0 0,0 0-1 0 0,1-1 0 0 0,1 1 0 0 0,0-1 0 0 0,1 1 1 0 0,4 9-152 0 0,-7-20 31 0 0,1 0 1 0 0,0 0 0 0 0,0 0 0 0 0,1 0-1 0 0,-1 0 1 0 0,1-1-32 0 0,0 1 50 0 0,0-1-1 0 0,0 0 1 0 0,0 0 0 0 0,1 0-1 0 0,1 1-49 0 0,22 11 295 0 0,2-7 33 0 0,-18-6-187 0 0,-1-1 0 0 0,1 0 0 0 0,0-1 0 0 0,-1 0 0 0 0,1-1 0 0 0,0 0 0 0 0,-1 0 0 0 0,1-1 0 0 0,-1-1 0 0 0,6-2-141 0 0,10-5 323 0 0,0-3-67 0 0,-2-4-57 0 0,-2-3-47 0 0,-18 16-123 0 0,-1-1-1 0 0,1 1 1 0 0,-1-1 0 0 0,0 0-1 0 0,0 0 1 0 0,2-5-29 0 0,-3 6 13 0 0,-1 0-1 0 0,0 0 0 0 0,1 0 1 0 0,-2-1-1 0 0,1 1 1 0 0,0-1-1 0 0,-1 1 1 0 0,0 0-1 0 0,0-1 1 0 0,0 1-1 0 0,0-1 1 0 0,-1 1-1 0 0,0-1 0 0 0,-1-3-12 0 0,-1-3 19 0 0,-1 0 0 0 0,0 1 0 0 0,-1-1 0 0 0,-5-7-19 0 0,-8-11-14 0 0,-3 3-47 0 0,-2 0-59 0 0,-1 2-68 0 0,-1 0-80 0 0,1 2-89 0 0,22 20 250 0 0,0 1 34 0 0,-2-3 4 0 0,-6-4 53 0 0,7 5-73 0 0,1 1 5 0 0,1 0-34 0 0,-2 0-169 0 0,1 0 96 0 0,1 1-38 0 0,0 0-39 0 0,-1-1-42 0 0,1 1-47 0 0,-1-1-48 0 0,2 2-99 0 0,-1-1-95 0 0,1 1-79 0 0,0 0-63 0 0,-1-1-266 0 0,0 0-580 0 0</inkml:trace>
  <inkml:trace contextRef="#ctx0" brushRef="#br0" timeOffset="1">545 50 7512 0 0,'0'1'160'0'0,"-1"0"-56"0"0,-3 8 79 0 0,3-5-61 0 0,-4 8-99 0 0,2 1 51 0 0,1 0 48 0 0,0 0 41 0 0,2 7 151 0 0,1 0 70 0 0,1 0 52 0 0,2 0 38 0 0,1-2 222 0 0,0 0 0 0 0,2 2-696 0 0,3 3 564 0 0,1 1-8 0 0,1-1-110 0 0,-8-17-262 0 0,-1 0 0 0 0,2 0 0 0 0,-1-1 0 0 0,1 1 0 0 0,2 2-184 0 0,20 14 756 0 0,3-6 34 0 0,-23-13-590 0 0,0-1 0 0 0,-1 0 0 0 0,1 0 0 0 0,0-1 0 0 0,0 0 0 0 0,0 0 0 0 0,1 0 0 0 0,4-1-200 0 0,-6 0 170 0 0,0-1-1 0 0,0 0 1 0 0,0 0 0 0 0,0 0-1 0 0,0-1 1 0 0,3-1-170 0 0,1 0 132 0 0,-7 2-79 0 0,0 0-1 0 0,0 0 1 0 0,0 0 0 0 0,0-1 0 0 0,0 1 0 0 0,0-1 0 0 0,-1 0 0 0 0,1 0 0 0 0,0 0-53 0 0,2-2 50 0 0,2-2 76 0 0,0-1 1 0 0,0 0-1 0 0,-1 0 1 0 0,2-3-127 0 0,1-5 124 0 0,-1-3-48 0 0,-2-10-51 0 0,-6 21-5 0 0,0-1-1 0 0,0 1 0 0 0,0 0 1 0 0,-1 0-1 0 0,0-1 0 0 0,-1 1 1 0 0,1 0-1 0 0,-2 0-19 0 0,-5-16-2 0 0,-1 0-77 0 0,-2 1-104 0 0,5 11 44 0 0,1 0-37 0 0,-4-7-193 0 0,0 1-118 0 0,5 8 194 0 0,0 1-34 0 0,0-1-38 0 0,1 0-39 0 0,-3-3-737 0 0,0 1-39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9792 0 0,'0'0'222'0'0,"0"0"30"0"0,0 0 18 0 0,1 0-151 0 0,-1 1-34 0 0,1 1-34 0 0,1 2-34 0 0,1 4 7 0 0,0 0 43 0 0,2 2 56 0 0,2 5 121 0 0,5 9 191 0 0,-5-7-224 0 0,15 42 904 0 0,-8-19-414 0 0,-4-7-173 0 0,0 1-74 0 0,7 39 602 0 0,-6-13 547 0 0,-3 3-1603 0 0,-3-10 724 0 0,-3-2-97 0 0,0-6-108 0 0,0-15-255 0 0,0-1 15 0 0,-2-25-254 0 0,0-1 0 0 0,0 0 0 0 0,-1 1 0 0 0,1-1 0 0 0,-1 1 0 0 0,0-1 0 0 0,0 1-25 0 0,0-3 66 0 0,1-1-18 0 0,0 0-134 0 0,0 0-61 0 0,0 0-12 0 0,0 0 25 0 0,0 0 50 0 0,0 0-35 0 0,0 0-409 0 0,0 0 110 0 0,0 0 95 0 0,0 0 82 0 0,0 0 49 0 0,0-1 64 0 0,-1 0-102 0 0,0 0 95 0 0,1 1 9 0 0,0-1-48 0 0,-4-3-1305 0 0</inkml:trace>
  <inkml:trace contextRef="#ctx0" brushRef="#br0" timeOffset="1">1 400 11488 0 0,'0'0'264'0'0,"0"0"34"0"0,0 0 20 0 0,0 0-41 0 0,1-1-105 0 0,13-3 596 0 0,0 0-103 0 0,1 1-95 0 0,0 0-84 0 0,-1 0-91 0 0,0 0-59 0 0,0-1-50 0 0,0 0-42 0 0,2-1-39 0 0,-2 2-39 0 0,29-10 255 0 0,-23 6-331 0 0,27-5 253 0 0,-33 9-273 0 0,1 0-48 0 0,4 0-92 0 0,-10 1-17 0 0,0 0-42 0 0,1-1-45 0 0,-1 1-51 0 0,0 0-56 0 0,0-1-59 0 0,14-5-422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1 252 5728 0 0,'3'0'127'0'0,"0"0"-62"0"0,7 2 4 0 0,-6-1 38 0 0,-1 0-3 0 0,-1 0 45 0 0,0-1 54 0 0,1 1 62 0 0,-3-1-249 0 0,9 3 1085 0 0,1-2-111 0 0,-1-1-105 0 0,1-2-96 0 0,-1 0-90 0 0,1-1-81 0 0,0-1-75 0 0,-1 0-68 0 0,-2 0-138 0 0,1-1-34 0 0,6-4 213 0 0,1-3-17 0 0,6-6 111 0 0,-13 11-425 0 0,5-5 77 0 0,0-1-45 0 0,-1-1-44 0 0,-3 1-42 0 0,-1-8 12 0 0,-8 19-135 0 0,1 0 1 0 0,-1-1-1 0 0,0 1 1 0 0,0-1-1 0 0,-1 1 1 0 0,1-1-1 0 0,0 1 1 0 0,-1-1-1 0 0,1 1 1 0 0,-1 0-1 0 0,0-1-8 0 0,-2-9 45 0 0,2 10-34 0 0,1-1 0 0 0,-1 1 0 0 0,1 0 0 0 0,-1 0 0 0 0,0 0 0 0 0,0 0 0 0 0,0 0 0 0 0,-1-1-11 0 0,-17-23 100 0 0,17 22-99 0 0,-1 1 0 0 0,0 0 1 0 0,0 0-1 0 0,0 0 0 0 0,0 0 0 0 0,0 1 1 0 0,-1-1-1 0 0,1 1 0 0 0,-1 0 0 0 0,-1-1-1 0 0,-6 3-11 0 0,9 0 3 0 0,1 1 1 0 0,-1 0 0 0 0,1-1-1 0 0,-1 1 1 0 0,1 0 0 0 0,0 0-1 0 0,-1 0 1 0 0,1 0 0 0 0,-1 1 7 0 0,-18 21-102 0 0,18-21 100 0 0,-3 6-9 0 0,0 0 0 0 0,0 1 0 0 0,1-1 0 0 0,0 1 0 0 0,0 0 0 0 0,1 0 0 0 0,0 0 11 0 0,0 3 8 0 0,0 0 0 0 0,1 0 0 0 0,0 3-8 0 0,1 18 70 0 0,2-1 55 0 0,4 1 67 0 0,2-2 77 0 0,1-10-234 0 0,2-2 64 0 0,-6-14-40 0 0,0 0-1 0 0,0 0 0 0 0,1 0 1 0 0,0 0-1 0 0,-1-1 0 0 0,1 0 1 0 0,1 0-1 0 0,4 3-58 0 0,18 7 192 0 0,-12-9-138 0 0,-1-1-41 0 0,7-1-75 0 0,-1-2-111 0 0,-15-1 60 0 0,0 0 48 0 0,1 0 42 0 0,-1 0 36 0 0,6-1 88 0 0,18-3 275 0 0,-21 3-296 0 0,-1-1-48 0 0,2 0-69 0 0,-1 0-90 0 0,-1-1-109 0 0,-3 2 71 0 0,-1-1-35 0 0,3 0-150 0 0,-1 0-84 0 0,0-1-89 0 0,0 1-97 0 0,0-1-105 0 0,0 0-111 0 0,0 0-119 0 0,-1 0-126 0 0,3-1-907 0 0,4-2-1118 0 0</inkml:trace>
  <inkml:trace contextRef="#ctx0" brushRef="#br0" timeOffset="1">518 9 8288 0 0,'15'22'146'0'0,"-7"-8"39"0"0,-1 2-1 0 0,-1-1 1 0 0,0 1-185 0 0,0 3 118 0 0,2-1-72 0 0,-5-10-17 0 0,1 1 56 0 0,0-1 51 0 0,0 0 45 0 0,2 5 166 0 0,0 0 76 0 0,-1-1 58 0 0,1 1 42 0 0,14 29 1334 0 0,-14-28-1283 0 0,1 0-63 0 0,-2-2-149 0 0,0 0-73 0 0,0-1-87 0 0,0 1-100 0 0,-3-8 147 0 0,-1 1-47 0 0,6 21 526 0 0,-5-21-437 0 0,-1-1 105 0 0,-1-3-148 0 0,0-2 41 0 0,0 0 45 0 0,0-1 50 0 0,-2-7-291 0 0,-1 1-40 0 0,-2-15 4 0 0,6-8 34 0 0,0 0-51 0 0,2 1-53 0 0,1 1-53 0 0,2 0-53 0 0,2 0-54 0 0,1 0-55 0 0,3 0-56 0 0,-8 23 144 0 0,-1 0 1 0 0,1 0-1 0 0,0 0 0 0 0,4-5 140 0 0,12-9-336 0 0,-15 15 253 0 0,0 1 1 0 0,1 1 0 0 0,-1-1-1 0 0,3-1 83 0 0,8-1-111 0 0,0 2 46 0 0,-14 4 66 0 0,1-1 0 0 0,-1 2 0 0 0,1-1 1 0 0,0 0-1 0 0,-1 0 0 0 0,1 1 0 0 0,-1-1 1 0 0,1 1-1 0 0,-1 0 0 0 0,1 0 0 0 0,-1 0 0 0 0,0 0 1 0 0,2 1-2 0 0,17 12 104 0 0,-11-8-11 0 0,-4-2-36 0 0,-1 0 1 0 0,1 1-1 0 0,-1 0 0 0 0,0 0 0 0 0,-1 0 0 0 0,1 1 1 0 0,-1-1-1 0 0,0 1 0 0 0,1 2-57 0 0,7 13 472 0 0,9 24-472 0 0,-18-39 53 0 0,12 32 140 0 0,-5-10-71 0 0,-2-10-78 0 0,-4-9-6 0 0,-1-1 0 0 0,-1 1 0 0 0,1 0 0 0 0,0 7-38 0 0,-2-10 6 0 0,-1 2 42 0 0,0-7-185 0 0,0 0 34 0 0,0 1-15 0 0,0-1 92 0 0,0 1 48 0 0,0 1 169 0 0,0-2-163 0 0,0-1-50 0 0,0 0-33 0 0,0 1-39 0 0,0-1-45 0 0,0 0-30 0 0,0 0-46 0 0,0 0-50 0 0,0 0-56 0 0,0 0-60 0 0,0 0-64 0 0,0 0-70 0 0,0 0-72 0 0,0 0 195 0 0,0 0-49 0 0,0 0-44 0 0,0 0-39 0 0,0 0-149 0 0,0 0-38 0 0,0 0-179 0 0,0 0-486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240 177 6624 0 0,'0'0'192'0'0,"-1"-5"-28"0"0,-1-2-104 0 0,0 1-14 0 0,0 0 85 0 0,0 0 77 0 0,-1 0 66 0 0,1 2 2 0 0,0-1 35 0 0,-3-4 393 0 0,-14-17 1887 0 0,14 21-2080 0 0,0 0-48 0 0,-1 0-58 0 0,0 0-83 0 0,-1 1-98 0 0,1-1-116 0 0,-12-6 576 0 0,3 5-70 0 0,-1 5-82 0 0,-5 5-96 0 0,6 2-323 0 0,1 2-47 0 0,-5 6-28 0 0,16-11-35 0 0,1 0-1 0 0,-1-1 0 0 0,1 1 1 0 0,-1 0-1 0 0,1 0 0 0 0,0 0 1 0 0,1 1-1 0 0,-1-1 0 0 0,0 0 1 0 0,1 1-1 0 0,0-1 0 0 0,0 1 0 0 0,-1 0-1 0 0,1 2-33 0 0,1 0 0 0 0,-1-1 0 0 0,1 1 1 0 0,0 0-1 0 0,0 4 32 0 0,2 2 27 0 0,1 3 103 0 0,-1-4-76 0 0,-1 1-35 0 0,3 13-18 0 0,3 2 2 0 0,2 14 117 0 0,5 20 78 0 0,6 10 31 0 0,-3-12 10 0 0,-1 1 85 0 0,-8-26-124 0 0,6 19 159 0 0,-10-41-273 0 0,-2-2-6 0 0,1-1 0 0 0,-2 0 0 0 0,1 0 0 0 0,-1 1 0 0 0,0 4-80 0 0,2 8 153 0 0,-1-9-74 0 0,-1-4-56 0 0,-1 3 33 0 0,0 2 33 0 0,0-13-44 0 0,0-1-123 0 0,0 0-72 0 0,0 0 56 0 0,0 0 24 0 0,0 0-33 0 0,0 0-15 0 0,0 0-32 0 0,0 0-39 0 0,0 0-43 0 0,0 0-46 0 0,0 0-44 0 0,0 0-40 0 0,0 0-36 0 0,0 0-259 0 0,0 0-61 0 0,0 0-46 0 0,0 0-35 0 0,0 0-1432 0 0,0 0-1267 0 0</inkml:trace>
  <inkml:trace contextRef="#ctx0" brushRef="#br0" timeOffset="1">596 86 7344 0 0,'0'0'140'0'0,"0"-1"-58"0"0,0-5 48 0 0,-6-4 99 0 0,2 3-85 0 0,3 2-109 0 0,0 0-10 0 0,-1 0 43 0 0,-1 0 59 0 0,-3-2 121 0 0,-4-7 222 0 0,1 2 418 0 0,8 11-759 0 0,0 1-1 0 0,0-1 1 0 0,0 0 0 0 0,0 0 0 0 0,-1 0 0 0 0,1 1 0 0 0,0-1 0 0 0,-1 1 0 0 0,1-1-1 0 0,-1 1 1 0 0,0-1-129 0 0,-8 0 682 0 0,1 2-60 0 0,2 0-255 0 0,1 1-49 0 0,-1 0-102 0 0,0 1-43 0 0,1 1-38 0 0,0 1-34 0 0,-5 5 18 0 0,2 3-82 0 0,-12 26-53 0 0,14-22 101 0 0,7-16-83 0 0,-8 25 255 0 0,7 1-53 0 0,8 29 104 0 0,-2-21-137 0 0,-3-17-127 0 0,1 0 44 0 0,7 36 316 0 0,-4-26-194 0 0,-3-9-100 0 0,0-3-48 0 0,-1-1-36 0 0,1 7 59 0 0,8 27 46 0 0,-6-27-31 0 0,0-1 68 0 0,-1 1 101 0 0,-3-11-87 0 0,0 0 36 0 0,2 2 112 0 0,1-2-89 0 0,4 6-7 0 0,2 0-99 0 0,4 6 5 0 0,-7-7-6 0 0,-6-13-105 0 0,1 4 0 0 0,4 0 41 0 0,-4-4 5 0 0,-2 3-23 0 0,-5 7 40 0 0,2-7-16 0 0,3-4-215 0 0,-1-1 51 0 0,1 0 44 0 0,-1-1 36 0 0,0 2 62 0 0,-2 0 191 0 0,2-1-194 0 0,0 0-80 0 0,1-1-52 0 0,-1 1-122 0 0,1-1 52 0 0,0 1-35 0 0,-1 0-214 0 0,1 0-124 0 0,0-1 212 0 0,0 1-37 0 0,0 0-38 0 0,0 0-39 0 0,0-1-307 0 0</inkml:trace>
  <inkml:trace contextRef="#ctx0" brushRef="#br0" timeOffset="2">0 443 6880 0 0,'0'0'157'0'0,"0"0"23"0"0,0 0 11 0 0,2 0-31 0 0,1-1-265 0 0,0 0 39 0 0,0-1 38 0 0,-1 1 33 0 0,4 0 98 0 0,0-1 103 0 0,0 0 75 0 0,0 0 59 0 0,13-3 920 0 0,-11 2-777 0 0,-3 2-277 0 0,-1 0-38 0 0,1 0-45 0 0,-1 0-53 0 0,24-7 635 0 0,-1-2-103 0 0,-1-1-107 0 0,-1-1-112 0 0,-4 3-159 0 0,0 0-78 0 0,0 0-81 0 0,2 1-83 0 0,-8 2-152 0 0,-5 0-12 0 0</inkml:trace>
  <inkml:trace contextRef="#ctx0" brushRef="#br0" timeOffset="3">303 361 10192 0 0,'0'0'230'0'0,"0"0"30"0"0,0 0 19 0 0,2 0-30 0 0,5-1-312 0 0,0 0 72 0 0,1-1 64 0 0,0-1 56 0 0,2-1 87 0 0,0 0 54 0 0,2-2 103 0 0,5-3 234 0 0,0 1 42 0 0,-2 0-305 0 0,6-2 172 0 0,-8 4-225 0 0,-1 2-128 0 0,0 0-109 0 0,-8 3-185 0 0,1 0 60 0 0,-1-1 51 0 0,1 1 42 0 0,4-1 110 0 0,5-3 182 0 0,-7 3-203 0 0,-1 1-47 0 0,1-1-75 0 0,-3 1-40 0 0,-1-1-41 0 0,1 1-46 0 0,0 0-50 0 0,0 0-75 0 0,0 0-71 0 0,0-1-77 0 0,1 1-83 0 0,-1 0-90 0 0,0 0-95 0 0,0-1-103 0 0,0 1-109 0 0,1 0-844 0 0,3-1-983 0 0,-8 2 2715 0 0</inkml:trace>
  <inkml:trace contextRef="#ctx0" brushRef="#br0" timeOffset="4">697 519 6768 0 0,'0'0'149'0'0,"2"0"23"0"0,-1 1-80 0 0,11 2 103 0 0,-1-1-25 0 0,-3-1 22 0 0,-1 0 64 0 0,14-5 813 0 0,-1-4-77 0 0,-7 2-392 0 0,-1-1-62 0 0,-2 0-145 0 0,0 0-58 0 0,-1 0-65 0 0,0-1-71 0 0,2-3 78 0 0,-2-1-100 0 0,-4 1-80 0 0,-2-1-59 0 0,-2 8-43 0 0,-1 0 0 0 0,0 0 1 0 0,-1 0-1 0 0,1 1 0 0 0,-1-1 1 0 0,1 0-1 0 0,-1 0 0 0 0,0 0 0 0 0,-1 1 1 0 0,1-1-1 0 0,-1 0 0 0 0,-1-2 5 0 0,0-5 51 0 0,3 10-44 0 0,-1-1-1 0 0,1 1 1 0 0,-1-1 0 0 0,1 0-1 0 0,-1 1 1 0 0,1-1 0 0 0,-1 1-1 0 0,0-1 1 0 0,0 1 0 0 0,0 0-1 0 0,0-1 1 0 0,0 1 0 0 0,0 0-1 0 0,0-1 1 0 0,0 1 0 0 0,0 0-1 0 0,-1 0 1 0 0,1 0-7 0 0,0 1-1 0 0,1-1 0 0 0,-1 1 1 0 0,1-1-1 0 0,-1 1 0 0 0,1 0 0 0 0,-1 0 1 0 0,1-1-1 0 0,-1 1 0 0 0,1 0 1 0 0,-1 0-1 0 0,1-1 0 0 0,-1 1 0 0 0,0 0 1 0 0,1 0-1 0 0,-1 0 0 0 0,1 0 0 0 0,-1 0 1 0 0,0 0-1 0 0,1 0 0 0 0,-1 0 0 0 0,1 0 1 0 0,-1 0-1 0 0,0 0 0 0 0,1 1 0 0 0,-1-1 1 0 0,1 0 0 0 0,-2 1-7 0 0,1 0 1 0 0,-1 0 0 0 0,1 0-1 0 0,0 0 1 0 0,-1 0 0 0 0,1 0-1 0 0,0 0 1 0 0,0 0 0 0 0,0 0-1 0 0,0 1 7 0 0,-12 19-77 0 0,8-10 56 0 0,-2 5 51 0 0,1 0 51 0 0,4-8-1 0 0,0 0 1 0 0,0 0-1 0 0,0 1 0 0 0,1-1 1 0 0,0 3-81 0 0,2 13 129 0 0,3 15 304 0 0,-2-25-164 0 0,1 0 0 0 0,1 0 1 0 0,0 1-270 0 0,-1-7 168 0 0,0 0 0 0 0,1 1-1 0 0,0-1 1 0 0,1-1 0 0 0,2 5-168 0 0,-3-7 122 0 0,1 1 0 0 0,-1 0 0 0 0,2-1 0 0 0,1 2-122 0 0,-4-4 40 0 0,0-1 0 0 0,1 1 0 0 0,-1-1 0 0 0,1 0 0 0 0,-1 0 1 0 0,1 0-1 0 0,2 0-40 0 0,0 0 45 0 0,-1 0 0 0 0,1-1 1 0 0,0 0-1 0 0,0 0 0 0 0,0 0-45 0 0,31-2 169 0 0,-1-6-64 0 0,-33 6-243 0 0,1 0 48 0 0,0-1 42 0 0,0 1 35 0 0,5-3 80 0 0,11-5 260 0 0,-13 5-283 0 0,-2 1-79 0 0,1-1-78 0 0,-1 1-98 0 0,0 0-117 0 0,-2 0 13 0 0,1 0-75 0 0,-1 1-83 0 0,1-1-88 0 0,-1 0-95 0 0,0 0-103 0 0,1 0-109 0 0,-1 1-115 0 0,1-2-925 0 0,4-2-1077 0 0,-8 6 2982 0 0</inkml:trace>
  <inkml:trace contextRef="#ctx0" brushRef="#br0" timeOffset="5">1179 252 8352 0 0,'0'0'190'0'0,"1"2"28"0"0,5 7-272 0 0,0 0 56 0 0,0 0 53 0 0,0 0 48 0 0,-1 1 45 0 0,1-1 41 0 0,-1 1 37 0 0,0 0 33 0 0,5 9 329 0 0,-1 1 84 0 0,17 47 1739 0 0,-16-38-1456 0 0,-6-14-525 0 0,0 0-54 0 0,0 0-63 0 0,0 0-74 0 0,-1-2 197 0 0,-1 2-39 0 0,-1-3 209 0 0,-1 0-1 0 0,0 11-605 0 0,-2-4 569 0 0,-1-2-118 0 0,0-4-116 0 0,0-4-7 0 0,-1-2 63 0 0,4-7-110 0 0,0 0-1 0 0,0 0-25 0 0,0 0-106 0 0,0 1-62 0 0,-1-1-42 0 0,-6 0-9 0 0,5-1 55 0 0,1 1 104 0 0,-8-9 48 0 0,3-2-63 0 0,3-3-53 0 0,1-1-42 0 0,1-4-22 0 0,3-21 21 0 0,0 19-23 0 0,2 0-56 0 0,0 0-53 0 0,1 0-53 0 0,1 0-49 0 0,2 1-51 0 0,1 0-46 0 0,2 2-48 0 0,2 4-147 0 0,-8 9 261 0 0,0 1-37 0 0,0 1 0 0 0,0-1-40 0 0,0 1-48 0 0,0 0-53 0 0,-1 1 14 0 0,0-1-47 0 0,1 1-50 0 0,-1 0-53 0 0,0 0-59 0 0,0 0-61 0 0,0 0-66 0 0,0 0-70 0 0,-3 2 346 0 0,1-1-46 0 0,-1 0-41 0 0,0 1-35 0 0,1-1-145 0 0,-1 1-35 0 0,4-2-1538 0 0,-5 2 2226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16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252 397 8232 0 0,'0'0'182'0'0,"0"0"29"0"0,0 0 14 0 0,-2-4-48 0 0,-2-3-116 0 0,-4-1-27 0 0,0 1 66 0 0,0 2 56 0 0,-1 0 51 0 0,-2 1 98 0 0,0 1 49 0 0,-3 1 119 0 0,-7 2 291 0 0,1 5 2 0 0,6 0-291 0 0,4 1-119 0 0,-1 1-49 0 0,3-1-97 0 0,0 2-50 0 0,1-1-57 0 0,0 2-64 0 0,3-3-21 0 0,-4 4 9 0 0,0 0 0 0 0,1 1 0 0 0,0 0 0 0 0,1 1 0 0 0,0-1-1 0 0,1 1 1 0 0,0 0 0 0 0,0 6-27 0 0,2-10 15 0 0,1 0 0 0 0,1 1-1 0 0,-1 0 1 0 0,2-1 0 0 0,-1 1-1 0 0,1 0 1 0 0,0-1 0 0 0,1 4-15 0 0,0-4 0 0 0,1 5 0 0 0,1 0 0 0 0,-1-1 0 0 0,2 1 0 0 0,1 2 0 0 0,6 11 54 0 0,-8-19-1 0 0,1-1 0 0 0,0 1 0 0 0,0-1 0 0 0,3 3-53 0 0,-4-5 28 0 0,0-1 0 0 0,0 0 0 0 0,0 0 0 0 0,1 0 0 0 0,-1 0 0 0 0,1-1 0 0 0,0 1 0 0 0,1 0-28 0 0,-2-2 13 0 0,1 1 0 0 0,-1-1 0 0 0,1 0 0 0 0,-1 0 0 0 0,1 0 0 0 0,2 0-13 0 0,-2-1 24 0 0,0 0 1 0 0,-1 0 0 0 0,1 0 0 0 0,-1-1 0 0 0,1 1 0 0 0,0-1 0 0 0,-1 0 0 0 0,1 0 0 0 0,-1-1 0 0 0,0 1 0 0 0,1-1 0 0 0,-1 1 0 0 0,0-1 0 0 0,0 0-1 0 0,0-1 1 0 0,0 1 0 0 0,-1 0 0 0 0,1-1 0 0 0,0 1 0 0 0,-1-1 0 0 0,0 0-25 0 0,12-14 63 0 0,-2-1-75 0 0,-3 0-101 0 0,-6 10 11 0 0,0 0-33 0 0,3-11-149 0 0,-2 1-75 0 0,-1 0-69 0 0,-1 0-62 0 0,-1 0-57 0 0,-1 0-49 0 0,-1-1-42 0 0,0 0-36 0 0,-2-4-110 0 0</inkml:trace>
  <inkml:trace contextRef="#ctx0" brushRef="#br0" timeOffset="1">69 66 5192 0 0,'0'0'151'0'0,"0"0"-22"0"0,0 0-39 0 0,1 0-10 0 0,-1-1-91 0 0,3-2-113 0 0,-2 2 122 0 0,0 1 45 0 0,0-2 88 0 0,1 1 114 0 0,-2 1-58 0 0,1-1 44 0 0,-1 1 48 0 0,1-1 53 0 0,-1 1 56 0 0,1-1 62 0 0,-1 1 64 0 0,1 0 69 0 0,0-2-464 0 0,1 0 66 0 0,-1 1 54 0 0,0-1 45 0 0,1-3 368 0 0,0-2 521 0 0,-2 4-695 0 0,0-1-42 0 0,0 1-80 0 0,0-1-100 0 0,0 2-178 0 0,0 1-38 0 0,-1-1-42 0 0,1 0-44 0 0,-1 1-48 0 0,1-1-52 0 0,-1 1 222 0 0,1 1 16 0 0,0-3-2 0 0,0 1-129 0 0,-1 0 59 0 0,0 0 65 0 0,-1 0 114 0 0,0 3 12 0 0,1 1-104 0 0,1 0-60 0 0,1 1-53 0 0,5 22 232 0 0,1-1-1 0 0,4 7-225 0 0,5 18 275 0 0,-8-16-55 0 0,10 39 399 0 0,2 14 118 0 0,-10-39-347 0 0,2 13 155 0 0,-6-25-187 0 0,-1-9 14 0 0,1-1 0 0 0,3 5-372 0 0,1-3 313 0 0,-8-23-238 0 0,0 1-8 0 0,2 2 52 0 0,1 3 61 0 0,-5-9-108 0 0,0-1-4 0 0,0-5 19 0 0,0 3-93 0 0,0 0-34 0 0,0-1-58 0 0,0 2-69 0 0,0-1-86 0 0,0 1-100 0 0,0 0 234 0 0,0 1 7 0 0,0-1-19 0 0,0 0-46 0 0,0 1-13 0 0,0-1-47 0 0,0 0-53 0 0,1 1-60 0 0,-1-1-63 0 0,0 0-60 0 0,0 0-54 0 0,1 1-45 0 0,-1-1-167 0 0,0 0-46 0 0,1-1-201 0 0,0 1-542 0 0</inkml:trace>
  <inkml:trace contextRef="#ctx0" brushRef="#br0" timeOffset="2">437 394 6824 0 0,'0'1'124'0'0,"0"-1"-59"0"0,2 1-30 0 0,-2-1-2 0 0,1 1 100 0 0,-1-1-14 0 0,1 1 42 0 0,5 5-244 0 0,0 0 74 0 0,0 1 68 0 0,-1 0 58 0 0,-1 1 52 0 0,0-1 43 0 0,4 10 313 0 0,6 32 1175 0 0,-11-39-1384 0 0,-1 0-48 0 0,5 25 650 0 0,-5-17-515 0 0,0 0-51 0 0,-1 6 14 0 0,-1-13-235 0 0,0 1-39 0 0,0-10-253 0 0,0 0 77 0 0,0 0 66 0 0,0-1 53 0 0,-1 3 123 0 0,0 1 199 0 0,1-2-232 0 0,-1 0-44 0 0,1-1-92 0 0,-1-1-43 0 0,1 1-50 0 0,0 0-57 0 0,-1 0-65 0 0,1-1-70 0 0,0 0 55 0 0,0 1-36 0 0,0-1-39 0 0,0 0-41 0 0,-1 0-42 0 0,1 1-46 0 0,0-1-47 0 0,0 0-48 0 0,0 2-1059 0 0,0 1-918 0 0</inkml:trace>
  <inkml:trace contextRef="#ctx0" brushRef="#br0" timeOffset="3">404 163 7024 0 0,'0'0'157'0'0,"0"0"23"0"0,0 0-19 0 0,0 0-68 0 0,0-1-52 0 0,0-2-15 0 0,0 1 10 0 0,1-3-2 0 0,4 2-34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33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76 6504 0 0,'0'0'256'0'0,"1"1"-102"0"0,0-1-65 0 0,2 4 19 0 0,-2-3-22 0 0,3 6 402 0 0,0 0-75 0 0,1 4 100 0 0,0 1-85 0 0,4 7 232 0 0,-5-11-351 0 0,7 14 270 0 0,0 1-63 0 0,-1-1-59 0 0,-1 1-52 0 0,0 0-45 0 0,-1 1-40 0 0,7 23 226 0 0,-3-7-154 0 0,11 54 457 0 0,-10-36-248 0 0,-7-29-251 0 0,1-1 51 0 0,-2-7-155 0 0,7 33 406 0 0,-6-18-175 0 0,0-7-184 0 0,1 6 30 0 0,-7-31-294 0 0,6 37 269 0 0,-1-26-201 0 0,-5-14-22 0 0,0-1-6 0 0,0 0-5 0 0,0 0-38 0 0,0 0-152 0 0,0-1 50 0 0,0-6-76 0 0,-1 4 160 0 0,0 0-47 0 0,1 0-45 0 0,-1-1-40 0 0,0 1-39 0 0,0 0-35 0 0,-1-4-294 0 0,1 2 62 0 0,0 0-49 0 0,-2-4-590 0 0,0-6-364 0 0</inkml:trace>
  <inkml:trace contextRef="#ctx0" brushRef="#br0" timeOffset="543.65">102 174 6296 0 0,'-6'-6'336'0'0,"4"2"-272"0"0,0 2-41 0 0,1-1 42 0 0,0 0 38 0 0,0-1 34 0 0,1-1 156 0 0,0-2 60 0 0,3-14 959 0 0,0 13-808 0 0,-2 4-289 0 0,1 0-39 0 0,0 1-47 0 0,0 0-55 0 0,7-5 479 0 0,0 2-66 0 0,1 1-61 0 0,0 1-57 0 0,1 2-51 0 0,1 1-45 0 0,0 1-41 0 0,0 0-36 0 0,7 3 58 0 0,0 1-57 0 0,34 13 272 0 0,-24-3-450 0 0,-9-1-55 0 0,0 1 0 0 0,3 4 36 0 0,11 7 20 0 0,-31-22-3 0 0,1 0 0 0 0,-1 0 0 0 0,1 0 0 0 0,-1 1 0 0 0,0-1 0 0 0,2 3-17 0 0,-3-2 27 0 0,1 0 0 0 0,-1 0 0 0 0,0-1 0 0 0,-1 1 0 0 0,1 0 1 0 0,0 1-1 0 0,-1-1 0 0 0,0 0 0 0 0,0 0 0 0 0,-1 1 0 0 0,1-1 0 0 0,-1 0 1 0 0,0 1-1 0 0,0-1 0 0 0,0 0 0 0 0,0 1 0 0 0,-1-1 0 0 0,0 0 0 0 0,0 1 1 0 0,-1 1-28 0 0,-6 13 86 0 0,-5-1-36 0 0,-10 6 86 0 0,-1 0 0 0 0,-12 7-136 0 0,-3-2 24 0 0,35-26-7 0 0,-22 14 59 0 0,9-7 33 0 0,11-6-36 0 0,5-3 12 0 0,1-1-15 0 0,0 0-1 0 0,0 0 18 0 0,3 7-73 0 0,12 12 48 0 0,4-4 42 0 0,26 8 178 0 0,-11-6-42 0 0,-4 0-153 0 0,1-3 72 0 0,1-1 54 0 0,0 0 38 0 0,13 5 573 0 0,6 5-824 0 0,-21-7 236 0 0,-2 3-49 0 0,-3 3-10 0 0,-14-9-73 0 0,-2-3-9 0 0,-7-7-58 0 0,-1-2-47 0 0,-1-1 10 0 0,0 1-75 0 0,0-1-51 0 0,0 0-192 0 0,0 0 160 0 0,0 0-50 0 0,0 0-79 0 0,0 0 92 0 0,0 0-39 0 0,0 0-43 0 0,0 0-41 0 0,0 0-36 0 0,0 0-35 0 0,0 0-248 0 0,0 0-56 0 0,0 0-811 0 0,0 0-637 0 0,0 0-1211 0 0</inkml:trace>
  <inkml:trace contextRef="#ctx0" brushRef="#br0" timeOffset="1124.53">763 391 8984 0 0,'0'0'200'0'0,"0"0"33"0"0,0 0 15 0 0,1-1-36 0 0,7-5 231 0 0,-8 6-401 0 0,1 0 0 0 0,0 0 0 0 0,-1 0 1 0 0,1 0-1 0 0,0 0 0 0 0,-1 0 0 0 0,1 0 1 0 0,-1 0-1 0 0,1 1 0 0 0,0-1 0 0 0,-1 0 1 0 0,1 0-1 0 0,-1 0 0 0 0,1 1 0 0 0,0-1 1 0 0,-1 0-1 0 0,1 1 0 0 0,-1-1 0 0 0,1 1-42 0 0,6 4 465 0 0,-4 0-198 0 0,0-1-85 0 0,0-1-47 0 0,-1 0-52 0 0,6 13 418 0 0,-1 12 98 0 0,-1 0-73 0 0,1-6-80 0 0,13 28 664 0 0,-12-33-742 0 0,-1-3-93 0 0,1 0-37 0 0,0 0-48 0 0,2-1-56 0 0,-9-11-112 0 0,12 16 268 0 0,1-1 1 0 0,0 0-1 0 0,2 0-290 0 0,-11-12 102 0 0,1 0-1 0 0,0-1 1 0 0,0 0-1 0 0,0 0 1 0 0,1 1-102 0 0,12 3 303 0 0,2-6 45 0 0,-19-2-321 0 0,0 0 1 0 0,0 0-1 0 0,1-1 0 0 0,-1 1 1 0 0,0-1-1 0 0,0 0 1 0 0,0 0-1 0 0,0 1 1 0 0,0-1-1 0 0,0-1 1 0 0,0 1-1 0 0,0 0 0 0 0,-1 0 1 0 0,1-1-1 0 0,0 1 1 0 0,-1-1-1 0 0,1 0-27 0 0,12-14 162 0 0,-2-1-95 0 0,-7 10-76 0 0,-3 3 21 0 0,0 0-1 0 0,0 1 0 0 0,0-1 0 0 0,0 0 0 0 0,0-3-11 0 0,4-23 10 0 0,-3-1-75 0 0,-3 2-104 0 0,0 23 117 0 0,-1-15-346 0 0,0-1-22 0 0,2 14 323 0 0,0 0 36 0 0,0-18-37 0 0,2-4-5 0 0,-2 26 92 0 0,0 0 0 0 0,-1 1 0 0 0,2-1 0 0 0,-1 1 0 0 0,0-1-1 0 0,2-3 12 0 0,-2 6-61 0 0,-1 1-15 0 0,3 3 4 0 0,6 9 11 0 0,-3-3 59 0 0,0 0 1 0 0,0 0-1 0 0,-1 0 1 0 0,0 1-1 0 0,0 0 0 0 0,-1 0 1 0 0,-1 0-1 0 0,1 5 2 0 0,6 13-1 0 0,1 2-6 0 0,2 4 84 0 0,1 1 101 0 0,-4-16 20 0 0,0-1-1 0 0,9 12-197 0 0,-15-21 62 0 0,0 3-53 0 0,0 0-4 0 0,2-4 63 0 0,-6-8-309 0 0,1 0 92 0 0,-1 0 80 0 0,1 1 66 0 0,-1-1 54 0 0,1 0 39 0 0,2 1 512 0 0,-2-1-483 0 0,0 0-91 0 0,0 0-69 0 0,0 0-52 0 0,-1 0-60 0 0,1 0-67 0 0,0 0-98 0 0,-1 0-94 0 0,1 0-104 0 0,0 0-112 0 0,-1 0-122 0 0,0 0 327 0 0,1 0-34 0 0,-1 0-35 0 0,0 0-36 0 0,0 0-37 0 0,1 0-39 0 0,0-1-1519 0 0,1 0-1200 0 0</inkml:trace>
  <inkml:trace contextRef="#ctx0" brushRef="#br0" timeOffset="1513.23">1434 24 9096 0 0,'-1'-1'166'0'0,"1"1"-79"0"0,0-1-52 0 0,0-1-22 0 0,0 1 32 0 0,1 1 25 0 0,-1-1 39 0 0,0 1 49 0 0,0-1 59 0 0,2-1-176 0 0,2-6-40 0 0,3 4 67 0 0,-6 4 40 0 0,-1 0 122 0 0,0-2 149 0 0,2 2-114 0 0,0-1-91 0 0,1 2-62 0 0,4 0 81 0 0,-6-1-59 0 0,8 4 162 0 0,-2 1-38 0 0,6 9 166 0 0,-4-1-149 0 0,3 7 81 0 0,-2-3-56 0 0,8 16 272 0 0,-3 1-75 0 0,-2 2-63 0 0,-3 1-48 0 0,0 9 31 0 0,9 59 489 0 0,-18-97-835 0 0,5 33 292 0 0,9 52 470 0 0,-1-32-235 0 0,-8-30-228 0 0,-1-3-63 0 0,1-11-168 0 0,-1-5-10 0 0,0 5 134 0 0,-4-15-260 0 0,1-2-110 0 0,0-2-86 0 0,1 0-67 0 0,4-10-1020 0 0,-6 11 1052 0 0,4-7-1177 0 0,-2 0-60 0 0</inkml:trace>
  <inkml:trace contextRef="#ctx0" brushRef="#br0" timeOffset="2274.61">1877 444 7744 0 0,'0'0'174'0'0,"1"0"-52"0"0,3 0 277 0 0,-2 0-318 0 0,0 0-49 0 0,8 0 21 0 0,-1 0 98 0 0,1-1 89 0 0,0 0 76 0 0,-2 0 1 0 0,0 0 41 0 0,7-1 452 0 0,37-9 2149 0 0,-41 8-2381 0 0,0 0-58 0 0,0-1-69 0 0,0 1-98 0 0,0 0-117 0 0,-5 1-168 0 0,-1 0-36 0 0,9-2 196 0 0,1-1-39 0 0,13-3 88 0 0,0-1-110 0 0,-1 1-73 0 0,-16 4-44 0 0,-1 0 0 0 0,0 0-1 0 0,0-1 1 0 0,4-4-50 0 0,27-13 75 0 0,-33 14-60 0 0,-7 7-8 0 0,0 0 0 0 0,0 0 1 0 0,0 0-1 0 0,0 0 0 0 0,1 0 1 0 0,-1 0-1 0 0,0 0 1 0 0,0 0-1 0 0,0 0 0 0 0,1 1 1 0 0,-1-1-1 0 0,1 0 0 0 0,-1 1 1 0 0,1-1-8 0 0,-1 1 12 0 0,0 0 0 0 0,0-1 0 0 0,-1 1 0 0 0,1-1 1 0 0,0 1-1 0 0,0-1 0 0 0,0 1 0 0 0,0-1 0 0 0,-1 0 0 0 0,1 1 0 0 0,0-1 1 0 0,-1 0-1 0 0,1 0 0 0 0,0 0-12 0 0,-1 0 8 0 0,1 0 0 0 0,-1 0 0 0 0,1 0 0 0 0,-1 0 1 0 0,0 0-1 0 0,0 0 0 0 0,1 0 0 0 0,-1 0 0 0 0,0 0 0 0 0,0 0 0 0 0,0 0 1 0 0,0 0-1 0 0,0 0 0 0 0,-1 0 0 0 0,1 0 0 0 0,0 0 0 0 0,0 0 0 0 0,-1 0 1 0 0,1 0-9 0 0,-1-1 12 0 0,0 0 0 0 0,1 1 0 0 0,-1-1 0 0 0,0 0 0 0 0,-1 0 0 0 0,1 1 0 0 0,0-1 0 0 0,0 1 1 0 0,-1-1-1 0 0,1 1 0 0 0,-1-1 0 0 0,1 1 0 0 0,-1 0 0 0 0,0 0 0 0 0,0 0 0 0 0,1 0 0 0 0,-2-1-12 0 0,-13-5 113 0 0,4 2-102 0 0,-1 0-42 0 0,10 4 10 0 0,0 0 1 0 0,-1 0-1 0 0,1 1 1 0 0,0-1-1 0 0,-1 1 0 0 0,1-1 1 0 0,-1 1-1 0 0,1 0 1 0 0,0 0-1 0 0,-3 1 21 0 0,-11-4 155 0 0,7 1-108 0 0,1 3-48 0 0,-15 3 2 0 0,20-3-2 0 0,0-1 1 0 0,0 1-1 0 0,0 0 0 0 0,0 0 0 0 0,-3 1 1 0 0,6-1-4 0 0,0-1-1 0 0,0 1 0 0 0,-1-1 0 0 0,1 1 1 0 0,0 0-1 0 0,0 0 0 0 0,0 0 0 0 0,0-1 1 0 0,0 1-1 0 0,0 0 0 0 0,1 0 0 0 0,-2 1 5 0 0,-19 20 10 0 0,18-19 1 0 0,-1 1-1 0 0,0-1 1 0 0,1 1-1 0 0,0 0 0 0 0,-2 2-10 0 0,4-4 0 0 0,0 0 0 0 0,0 0 1 0 0,0 0-1 0 0,0 0 0 0 0,1 0 0 0 0,-1 0 0 0 0,1 1 0 0 0,-1-1 0 0 0,1 1 0 0 0,-3 18 61 0 0,-1 19 75 0 0,7-13-128 0 0,4 7-11 0 0,8 27-29 0 0,-8-41 62 0 0,2-1 41 0 0,13 17-58 0 0,4-5 117 0 0,-12-16-12 0 0,1-1 38 0 0,0 1 44 0 0,1-1 45 0 0,-10-9-136 0 0,-1 0-1 0 0,2-1 0 0 0,-1 0 0 0 0,0 0 0 0 0,1 0 0 0 0,0-1-108 0 0,0 0 108 0 0,1 0 0 0 0,0-1 1 0 0,0 1-1 0 0,0-2 0 0 0,0 1 0 0 0,0-1 0 0 0,0 0 0 0 0,3-1-108 0 0,27-2 457 0 0,0-7 61 0 0,-14 0-122 0 0,0-3 53 0 0,-16 8-428 0 0,-3 2-9 0 0,0 0 29 0 0,2-3 28 0 0,3-1 44 0 0,-7 3-103 0 0,0-1-28 0 0,-3 3-69 0 0,0 1-38 0 0,0 0 20 0 0,0 0-104 0 0,0 0-185 0 0,0 0-20 0 0,0 0 142 0 0,0 0 22 0 0,0 0-90 0 0,0 0-291 0 0,0 0-536 0 0,0 0 899 0 0,0 0 59 0 0,0 0 1 0 0,0 0-40 0 0,0 0 2 0 0,0 0-41 0 0,0 0-47 0 0,0-1-54 0 0,0 1-56 0 0,0-1-54 0 0,0 1-47 0 0,0-1-41 0 0,0 0-163 0 0,0 0-42 0 0,0 0-197 0 0,0 0-538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30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274 156 5456 0 0,'0'0'158'0'0,"0"-1"-4"0"0,0-10 762 0 0,-5-8 1315 0 0,3 14-1599 0 0,0 0-57 0 0,1 1-151 0 0,-1-1-65 0 0,1 1-77 0 0,-1 0-88 0 0,1-1 204 0 0,-1 1-51 0 0,-4-5 236 0 0,-2-5 196 0 0,3 4-143 0 0,-2 1-82 0 0,-2 0-76 0 0,0 1-73 0 0,-2 1-66 0 0,1 1-60 0 0,-1 1-57 0 0,2 1-49 0 0,5 2-145 0 0,1 1 0 0 0,-1 0 0 0 0,0 0 0 0 0,0 0 0 0 0,0 0 0 0 0,0 1-28 0 0,-24 1 97 0 0,0 7-55 0 0,3 7-39 0 0,19-11-8 0 0,1 0-1 0 0,0 0 1 0 0,0 1-1 0 0,0 0 1 0 0,1 0-1 0 0,0 0 1 0 0,0 0-1 0 0,0 1 1 0 0,0 0-1 0 0,1-1 1 0 0,0 3 5 0 0,1-4 1 0 0,0 0 1 0 0,1 1-1 0 0,-1-1 1 0 0,1 1-1 0 0,0 4-1 0 0,0-3-9 0 0,1 1-1 0 0,0-1 0 0 0,0 0 0 0 0,1 1 0 0 0,-1-1 0 0 0,2 0 0 0 0,-1 0 0 0 0,0 1 0 0 0,1-1 0 0 0,1 0 0 0 0,-1-1 0 0 0,1 1 0 0 0,0 0 0 0 0,0-1 0 0 0,0 1 0 0 0,1 0 10 0 0,10 11-20 0 0,0-1 0 0 0,1-1 1 0 0,0 0-1 0 0,4 2 20 0 0,28 28-17 0 0,-28-24 18 0 0,146 148 20 0 0,-135-140 468 0 0,3 5-489 0 0,-23-22 193 0 0,0 1 1 0 0,5 8-194 0 0,-12-17 56 0 0,-1 0 1 0 0,0 0-1 0 0,0 0 0 0 0,-1 0 1 0 0,1 0-1 0 0,-1 1 0 0 0,1 0-56 0 0,-2-2 50 0 0,1 1-1 0 0,-1 0 1 0 0,0-1 0 0 0,0 1-1 0 0,0 0 1 0 0,0-1 0 0 0,-1 4-50 0 0,0-3 50 0 0,0 0 0 0 0,0 1 1 0 0,0-1-1 0 0,-1 0 0 0 0,0 0 1 0 0,0 1-51 0 0,-17 22 258 0 0,-6-2-42 0 0,-3-3-41 0 0,-1-4-40 0 0,1-4-38 0 0,19-10-64 0 0,0 0 0 0 0,-1-1 0 0 0,1 0 0 0 0,-1-1 0 0 0,-7 1-33 0 0,6-2 26 0 0,0 0-1 0 0,1-1 0 0 0,-1 0 1 0 0,0 0-1 0 0,-2-2-25 0 0,2 1 20 0 0,0-2 0 0 0,0 1 0 0 0,0-2 0 0 0,-9-3-20 0 0,9 3 7 0 0,1-1 0 0 0,-1-1 0 0 0,1 0 0 0 0,-6-5-7 0 0,11 7 2 0 0,0 0-1 0 0,0 0 0 0 0,1-1 1 0 0,-1 0-1 0 0,1 0-1 0 0,-6-8-39 0 0,6 5-23 0 0,0 0-39 0 0,0-1-49 0 0,1 1-57 0 0,1 1-5 0 0,3 1-55 0 0,2 1-48 0 0,1 0-42 0 0,5-2-282 0 0,5-2-426 0 0,-6 5 342 0 0,2-4-170 0 0</inkml:trace>
  <inkml:trace contextRef="#ctx0" brushRef="#br0" timeOffset="675.42">665 457 7920 0 0,'0'0'174'0'0,"0"0"29"0"0,0 0 13 0 0,0 0 33 0 0,0 0 114 0 0,0 0 49 0 0,0 0 11 0 0,0 0-19 0 0,0 0-84 0 0,0 1-53 0 0,2 0-98 0 0,-1 1-60 0 0,4 4 64 0 0,-5-4-58 0 0,2 6 260 0 0,0 1-42 0 0,0 0-40 0 0,0 0-37 0 0,1 9 160 0 0,-1 0-112 0 0,0-5-145 0 0,0 0-35 0 0,2 12 53 0 0,0-6-105 0 0,1 8 35 0 0,-1-9 13 0 0,0-3 38 0 0,1 1 72 0 0,0 1 159 0 0,2 1 0 0 0,0-1 0 0 0,5 6-389 0 0,-2-6 262 0 0,2 0-41 0 0,2-3-55 0 0,2 0-69 0 0,-15-13-76 0 0,5 3 118 0 0,-1 0-1 0 0,1 0 1 0 0,0-1-1 0 0,5 3-138 0 0,-9-5 46 0 0,1-1 0 0 0,0 1 0 0 0,-1 0 0 0 0,1-1 0 0 0,0 1 0 0 0,-1-1 0 0 0,1 0 0 0 0,0 0 0 0 0,0 0 0 0 0,-1 0 0 0 0,1-1 0 0 0,0 1 0 0 0,1-1-46 0 0,14-5 270 0 0,-1-1-40 0 0,-2-3-36 0 0,-1-1-34 0 0,12-15 74 0 0,-5-6-96 0 0,-2-9-63 0 0,-13 25-70 0 0,-1 0 0 0 0,0-1 0 0 0,-2 1 0 0 0,0-1 0 0 0,0-1-5 0 0,2-16-63 0 0,-3 23 45 0 0,-1 0 1 0 0,1 0-1 0 0,-2 0 1 0 0,1 0-1 0 0,-2 0 1 0 0,1 0 17 0 0,0-6-52 0 0,0 0 50 0 0,-1 11-8 0 0,1 1-44 0 0,0 4-15 0 0,1 2-18 0 0,0 1 35 0 0,6 9-28 0 0,10 34-66 0 0,4 25 42 0 0,-17-52 70 0 0,4 11 13 0 0,-4-11 39 0 0,1-1 1 0 0,0-1-1 0 0,1 1 0 0 0,7 12-18 0 0,20 30 0 0 0,-23-42 13 0 0,6 8 92 0 0,-8-15-47 0 0,-8-9-72 0 0,3 1-33 0 0,1 2-36 0 0,-3-3-176 0 0,-1-1 51 0 0,0 0-146 0 0,2 0-716 0 0,5-2-38 0 0</inkml:trace>
  <inkml:trace contextRef="#ctx0" brushRef="#br0" timeOffset="1444.6">1329 506 8840 0 0,'0'0'197'0'0,"0"0"24"0"0,0 0 19 0 0,1 0-29 0 0,3 0-128 0 0,-1 0 151 0 0,0 2-87 0 0,0 0-47 0 0,1 2-17 0 0,-1-2 17 0 0,16 15 515 0 0,-3 2-46 0 0,2 7 68 0 0,6 15 257 0 0,0 1 23 0 0,-17-30-552 0 0,-1 0-34 0 0,13 31 661 0 0,-12-24-538 0 0,0-1 62 0 0,0-1 93 0 0,-6-16-454 0 0,-1-1-10 0 0,0 0-1 0 0,0 0-8 0 0,0 0-34 0 0,0 0-20 0 0,0 0-2 0 0,0 0 3 0 0,0-1 29 0 0,0-1-44 0 0,0-7 16 0 0,0 8-47 0 0,-1-9 49 0 0,-1 0-35 0 0,-1-10 18 0 0,3-9-6 0 0,-1 4-51 0 0,2 0-55 0 0,3 0-68 0 0,4 0-78 0 0,1 3 9 0 0,3 0 47 0 0,-10 18 114 0 0,1 1 0 0 0,-1 0 1 0 0,0 0-1 0 0,1 1 0 0 0,-1-1 1 0 0,1 0-1 0 0,0 1 0 0 0,0 0 0 0 0,0-1 1 0 0,0 1-1 0 0,0 0 0 0 0,1 1 19 0 0,-3 0-3 0 0,0 0 0 0 0,1 1-1 0 0,-1-1 1 0 0,1 1-1 0 0,0 0 1 0 0,-1 0-1 0 0,1-1 1 0 0,-1 1-1 0 0,1 0 1 0 0,-1 0 0 0 0,1 1-1 0 0,0-1 1 0 0,0 0 3 0 0,1 1-13 0 0,1 0-1 0 0,-1 0 1 0 0,0 1 0 0 0,0-1 0 0 0,0 1 0 0 0,0 0 0 0 0,0 0 0 0 0,0 0 0 0 0,2 2 13 0 0,24 25-87 0 0,-16-12 96 0 0,18 27-71 0 0,-11-14 71 0 0,-1-9 51 0 0,-16-19-52 0 0,0 1 1 0 0,-1 0-1 0 0,1-1 1 0 0,-1 1 0 0 0,1 0-1 0 0,-1 1 1 0 0,0-1-1 0 0,1 3-8 0 0,10 20 136 0 0,-10-20-81 0 0,0 0-1 0 0,0 0 1 0 0,0 0-1 0 0,-1 0 0 0 0,0 1 1 0 0,0-1-1 0 0,0 3-54 0 0,-2-5 37 0 0,1 0 0 0 0,0 0 0 0 0,0 0 0 0 0,0 0 0 0 0,1 0 0 0 0,-1 0-1 0 0,1 0 1 0 0,1 2-37 0 0,9 14 195 0 0,-10-17-159 0 0,-1-2 54 0 0,-1-1 6 0 0,6-10 79 0 0,-3-2-57 0 0,-2-1-45 0 0,-1-1-35 0 0,-1 10-36 0 0,1 0-1 0 0,0 0 1 0 0,0 0 0 0 0,0 0 0 0 0,1 0 0 0 0,0 0-1 0 0,0-3-1 0 0,5-8 4 0 0,1 1-42 0 0,17-26-168 0 0,-13 21 150 0 0,-4 10 26 0 0,0 0 0 0 0,0 1 0 0 0,1-1 0 0 0,0 2 0 0 0,1-1 0 0 0,0 1 0 0 0,0 1 0 0 0,0-1 0 0 0,1 2 0 0 0,1-2 30 0 0,-9 6-1 0 0,0 1 0 0 0,0-1 0 0 0,0 0 0 0 0,0 0 0 0 0,0 1 0 0 0,0-1 0 0 0,0 1 0 0 0,0 0 0 0 0,0-1 0 0 0,0 1 0 0 0,0 0 0 0 0,0 0 0 0 0,1 1 0 0 0,-1-1 0 0 0,0 0 0 0 0,0 1-1 0 0,0-1 1 0 0,0 1 1 0 0,2 0-7 0 0,-1 1 0 0 0,1-1 0 0 0,-1 1 0 0 0,0 0 0 0 0,0 0 0 0 0,1 1 0 0 0,-1-1 0 0 0,-1 1 0 0 0,4 2 7 0 0,11 15-16 0 0,-4 3 47 0 0,-6-9 26 0 0,-2-1 37 0 0,-2-2 21 0 0,-1 0-1 0 0,1 0 0 0 0,-2 3-114 0 0,1 14 601 0 0,-1 16-601 0 0,-1-38 66 0 0,-2 0-34 0 0,0 0-14 0 0,4 1 41 0 0,-1-4-4 0 0,-1-1-82 0 0,2 4 9 0 0,1 4 64 0 0,-3-7-73 0 0,1-1-48 0 0,0 0-84 0 0,0-1-101 0 0,0 0 85 0 0,-1-1-34 0 0,1 1-36 0 0,-1-1-40 0 0,0 0-567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0.6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122 224 7512 0 0,'0'0'166'0'0,"0"0"-33"0"0,-1 0-48 0 0,0 0-20 0 0,-2 0 6 0 0,2 0 11 0 0,0 0 64 0 0,-5 0-140 0 0,0 1 33 0 0,-5 1 124 0 0,-1 3 150 0 0,-4 6 296 0 0,3 2 27 0 0,4-3-275 0 0,2-1-140 0 0,0 1-102 0 0,3-4-109 0 0,1-2 88 0 0,1 1 1 0 0,0-1-1 0 0,0 0 0 0 0,0 1 1 0 0,0 0-1 0 0,1-1 1 0 0,0 1-1 0 0,-1 2-98 0 0,-4 38 675 0 0,6-45-674 0 0,0 7 106 0 0,-1 0 1 0 0,2 0-1 0 0,-1 0 1 0 0,1 0-1 0 0,0-1 1 0 0,0 1-1 0 0,1 0 1 0 0,0 0-1 0 0,0-1 0 0 0,2 5-107 0 0,9 12 317 0 0,3-2-36 0 0,-14-19-232 0 0,0 0 0 0 0,0-1 0 0 0,0 1 0 0 0,0 0 0 0 0,1-1 0 0 0,-1 1 0 0 0,1-1 0 0 0,0 1-49 0 0,1-1 81 0 0,0 0 1 0 0,1 0 0 0 0,-1 0-1 0 0,0 0 1 0 0,1 0-1 0 0,-1-1 1 0 0,1 0-1 0 0,-1 0 1 0 0,0 0-1 0 0,1 0 1 0 0,-1-1 0 0 0,4-1-82 0 0,15-4 327 0 0,-1-2-33 0 0,-1-1-48 0 0,-3-1-60 0 0,-3 1 0 0 0,1-1-59 0 0,3-3-37 0 0,6-11-34 0 0,-22 22-52 0 0,-1-1 0 0 0,0 0 0 0 0,0 0 0 0 0,0 0 0 0 0,0 0 0 0 0,-1 0 0 0 0,1 0 0 0 0,-1 0 0 0 0,0-1 1 0 0,1 1-1 0 0,-2-1 0 0 0,1 1 0 0 0,0 0 0 0 0,-1-1-4 0 0,-1-14 58 0 0,-6-2 39 0 0,5 16-79 0 0,-1 0-1 0 0,1 0 1 0 0,-1 0-1 0 0,0 1 1 0 0,0-1-1 0 0,-1 1-17 0 0,-13-13 41 0 0,-6-1-44 0 0,-2 2-87 0 0,8 5-44 0 0,14 8-87 0 0,-1-1 63 0 0,0 1 55 0 0,1 0 48 0 0,-4-2 50 0 0,1 1 69 0 0,-7-4 144 0 0,9 5-173 0 0,0 0-32 0 0,-2-1-76 0 0,1 0-115 0 0,2 1 42 0 0,0 1-41 0 0,0-1-43 0 0,0 1-48 0 0,1-1-50 0 0,-1 1-56 0 0,0-1-59 0 0,1 1-62 0 0,-1-1-66 0 0,0 1-70 0 0,1-1-74 0 0,-1 0-77 0 0,1 2-1083 0 0,0-1-1063 0 0</inkml:trace>
  <inkml:trace contextRef="#ctx0" brushRef="#br0" timeOffset="532.82">787 224 6704 0 0,'-1'0'146'0'0,"0"0"-49"0"0,-7 0 66 0 0,4 0-64 0 0,0 0 1 0 0,0-1-38 0 0,-1 0-27 0 0,-2 0-32 0 0,-6-2-13 0 0,4 3 96 0 0,-6 1 966 0 0,-1 1-75 0 0,5 1-389 0 0,0 0-67 0 0,2 0-148 0 0,1 0-62 0 0,0 0-70 0 0,0 0-79 0 0,4-1-58 0 0,1 0 0 0 0,0 0-1 0 0,0 0 1 0 0,-1 0 0 0 0,1 0-1 0 0,-2 3-103 0 0,-15 19 552 0 0,12-12-228 0 0,1 0-1 0 0,0 0 0 0 0,-1 7-323 0 0,4-11 104 0 0,2 0 0 0 0,-1 0-1 0 0,1 0 1 0 0,0 0 0 0 0,1 1-1 0 0,-1 2-103 0 0,2-5 68 0 0,0-1 0 0 0,0 1 0 0 0,0 0-1 0 0,1 3-67 0 0,0-5 29 0 0,0-1 0 0 0,0 0-1 0 0,0 0 1 0 0,0 0-1 0 0,0 0 1 0 0,0 0-1 0 0,1 0 1 0 0,0 1-29 0 0,3 4 75 0 0,-2-4-21 0 0,-1 0 0 0 0,0 0 1 0 0,1-1-1 0 0,0 1 0 0 0,3 2-54 0 0,-4-5 27 0 0,-1 0-1 0 0,1 1 0 0 0,-1-1 1 0 0,1 0-1 0 0,0 0 0 0 0,0-1 1 0 0,0 1-1 0 0,-1 0 1 0 0,3 0-27 0 0,4 1 123 0 0,-1 0-34 0 0,7 1 4 0 0,2-1-88 0 0,-10-1-24 0 0,-1-1 0 0 0,1 0 0 0 0,0 0 0 0 0,0-1-1 0 0,1 0 20 0 0,8-2 26 0 0,17-7-22 0 0,-19 5-51 0 0,-5 2-17 0 0,-1 0-36 0 0,1-1-45 0 0,0 1-50 0 0,-4 0 161 0 0,-1 2-33 0 0,-1 0-34 0 0,0 0-36 0 0,1 0-37 0 0,-1 0-37 0 0,1-1-38 0 0,-1 1-41 0 0,1 0-40 0 0,-1 0-41 0 0,1 0-43 0 0,-1 0-44 0 0,1 0-44 0 0,-1 0-46 0 0,1 1-46 0 0,5-2-1214 0 0,3 0-1021 0 0</inkml:trace>
  <inkml:trace contextRef="#ctx0" brushRef="#br0" timeOffset="1036.96">1024 399 5960 0 0,'0'0'132'0'0,"0"0"17"0"0,0 0-13 0 0,1 1-57 0 0,-1-1-44 0 0,5 5 20 0 0,-2-2-121 0 0,0 0 32 0 0,3 2 61 0 0,2 1 123 0 0,-1 0 117 0 0,2-2 110 0 0,0 0 106 0 0,0-3 98 0 0,0-1 94 0 0,-1-1-447 0 0,-1 0 40 0 0,29-8 1147 0 0,-25 6-1057 0 0,-1 0-101 0 0,-3 0-186 0 0,0 1 37 0 0,7-3 201 0 0,-1 0 64 0 0,17-6 587 0 0,-21 7-696 0 0,1 0-38 0 0,3-2 5 0 0,-7 3-168 0 0,1-1-40 0 0,8-1-8 0 0,-13 4-12 0 0,0 1 1 0 0,0-1-1 0 0,0 0 0 0 0,-1 1 0 0 0,1-1 1 0 0,0 0-1 0 0,0 0 0 0 0,0 0 0 0 0,-1 0 0 0 0,1 0 1 0 0,-1-1-1 0 0,1 1 0 0 0,-1 0 0 0 0,1-1 1 0 0,0-1-4 0 0,13-12 53 0 0,-14 14-53 0 0,-1 0 1 0 0,0 0-1 0 0,0 0 1 0 0,0-1-1 0 0,0 1 0 0 0,0 0 1 0 0,0 0-1 0 0,0 0 1 0 0,0 0-1 0 0,0 0 1 0 0,0 0-1 0 0,-1 0 0 0 0,1 0 1 0 0,0 0-1 0 0,-1 0 1 0 0,1 0-1 0 0,-1 0 1 0 0,1 0-1 0 0,-1 0 0 0 0,1 0 1 0 0,-1 0-1 0 0,0 1 1 0 0,0-1-1 0 0,1 0 1 0 0,-1 0-1 0 0,0 1 1 0 0,0-1-1 0 0,-3-4-1 0 0,-1 1 1 0 0,0 0 0 0 0,0 0 0 0 0,-3-1 0 0 0,-5-4-15 0 0,8 5-7 0 0,0 1 1 0 0,0 0-1 0 0,0 0 0 0 0,0 0 1 0 0,-1 1-1 0 0,1-1 0 0 0,-1 1 0 0 0,-3 0 22 0 0,5 1-6 0 0,0 1 0 0 0,1-1 1 0 0,-1 1-1 0 0,0 0 0 0 0,0 1 0 0 0,-1-1 6 0 0,-12 3 21 0 0,1 3 36 0 0,12-4-27 0 0,0 0-1 0 0,-1 1 1 0 0,1-1 0 0 0,0 1 0 0 0,1 0-1 0 0,-1 0 1 0 0,0 0 0 0 0,1 1-1 0 0,-3 2-29 0 0,-8 14 73 0 0,6-6 117 0 0,1 0-63 0 0,-1 11-13 0 0,6-17-84 0 0,0 1-1 0 0,1-1 1 0 0,0 9-30 0 0,1 1 66 0 0,2 1 56 0 0,1-1 82 0 0,0-7 40 0 0,1 0-86 0 0,2 4-43 0 0,3-1-95 0 0,-7-11-22 0 0,0 0 0 0 0,1 0 0 0 0,-1-1 0 0 0,1 1-1 0 0,0-1 1 0 0,0 0 0 0 0,2 2 2 0 0,5 1 42 0 0,1-1 53 0 0,0-1-65 0 0,0-1 0 0 0,0 0 0 0 0,1-1 0 0 0,2 0-30 0 0,7-1 14 0 0,0-1-39 0 0,-4 0-37 0 0,0-1-47 0 0,0-1-56 0 0,-1 0-65 0 0,-9 1 192 0 0,-3 1-31 0 0,-1 0-35 0 0,1 0-39 0 0,0 1-40 0 0,-1-1-42 0 0,1 0-46 0 0,-1 0-17 0 0,1 0-42 0 0,-1 0-42 0 0,0 0-45 0 0,1 0-46 0 0,-1 0-47 0 0,0 1-51 0 0,1-1-51 0 0,5-1-882 0 0,4-1-839 0 0,-8 2 1422 0 0</inkml:trace>
  <inkml:trace contextRef="#ctx0" brushRef="#br0" timeOffset="1632.83">1803 238 6296 0 0,'0'0'157'0'0,"0"0"-66"0"0,-1 0-48 0 0,-5-2 28 0 0,-1 0-219 0 0,1 0 99 0 0,0 2 89 0 0,0 0 79 0 0,-2 0 113 0 0,1 1 82 0 0,-1 2 144 0 0,-3 2 332 0 0,1 3 31 0 0,3-2-308 0 0,2-1-132 0 0,1 1-62 0 0,0-1-113 0 0,1 1-66 0 0,0 0-75 0 0,0-1-87 0 0,-12 26 637 0 0,-8 20 348 0 0,20-42-791 0 0,0 0 1 0 0,0 0-1 0 0,1 1 0 0 0,0-1 1 0 0,1 1-173 0 0,0 22 462 0 0,1-27-363 0 0,0 1 0 0 0,1 0-1 0 0,0-1 1 0 0,2 6-99 0 0,-3-9 29 0 0,1 1 0 0 0,0-1 1 0 0,0 0-1 0 0,0 1 0 0 0,1-1 0 0 0,-1 0 0 0 0,0 0 1 0 0,1 0-1 0 0,-1 0 0 0 0,1 0 0 0 0,0 0-29 0 0,0-1 16 0 0,-1 1-1 0 0,1-1 0 0 0,-1 0 0 0 0,1 0 0 0 0,0-1 0 0 0,0 1 1 0 0,-1 0-1 0 0,1 0 0 0 0,0-1 0 0 0,0 1 0 0 0,0-1 0 0 0,-1 0 1 0 0,1 1-1 0 0,0-1 0 0 0,0 0 0 0 0,0 0-15 0 0,5 0 47 0 0,-1-1-1 0 0,0 1 0 0 0,1-1 1 0 0,-1-1-1 0 0,0 1 1 0 0,1-2-47 0 0,22-9 126 0 0,-6-2-93 0 0,-1-2-94 0 0,-10 5-36 0 0,1-1-52 0 0,-2-1-59 0 0,0 0-65 0 0,-1 0-71 0 0,-1 0-76 0 0,-1 0-84 0 0,-1-1-90 0 0,0-2-254 0 0,-3-2 123 0 0,-2 0 111 0 0,-2-1 100 0 0,-2-1 89 0 0,0 1 78 0 0,-1 1 67 0 0,-1-1 57 0 0,0-4-6 0 0,-3-10 137 0 0,0-1 54 0 0,-2-5 62 0 0,2-1 71 0 0,6 32-79 0 0,0 0 38 0 0,-1-2 73 0 0,1 0 74 0 0,-1 1 78 0 0,-1 0 86 0 0,2 8-81 0 0,1 1-84 0 0,0 0-38 0 0,2-1-40 0 0,-1 0 68 0 0,2-2 265 0 0,-1 5-250 0 0,1 2-55 0 0,26 50 791 0 0,-13-16 210 0 0,-1 0 0 0 0,5 22-1151 0 0,-8-16 669 0 0,-2-1-45 0 0,-4-11-215 0 0,-1-1-37 0 0,0 1-43 0 0,-2-1-49 0 0,-1 9 136 0 0,-3-12-168 0 0,1 2-39 0 0,-1-23-152 0 0,-3 19 64 0 0,2-17-5 0 0,1-2-120 0 0,1-6-35 0 0,0-1-54 0 0,0 0-38 0 0,0 0-132 0 0,0 0-238 0 0,0 0 284 0 0,0 0-20 0 0,0 0-63 0 0,0 0 103 0 0,0 0-34 0 0,0 0-40 0 0,0 0-36 0 0,0 0-405 0 0,0 0 106 0 0,1 0-50 0 0,-1-1-764 0 0,1-1-667 0 0,1-1-990 0 0</inkml:trace>
  <inkml:trace contextRef="#ctx0" brushRef="#br0" timeOffset="2077.16">2199 201 8840 0 0,'0'0'197'0'0,"0"0"24"0"0,3 7 195 0 0,-1-5-359 0 0,-1 1-36 0 0,2 4 18 0 0,1 0 72 0 0,0 1 78 0 0,0 1 54 0 0,17 30 1129 0 0,-15-28-1042 0 0,-2-5-210 0 0,-1 0-36 0 0,2 3 283 0 0,0 1 1 0 0,-1 0-1 0 0,0 0 1 0 0,2 8-368 0 0,-1 0 495 0 0,2 0 60 0 0,-2-5-95 0 0,-2-1-76 0 0,-1-4-168 0 0,1 1-38 0 0,0-1-39 0 0,1 1-39 0 0,4 3 53 0 0,0 0 36 0 0,-4-7-52 0 0,0 0 1 0 0,0 0-1 0 0,0-1 1 0 0,0 1-1 0 0,6 3-137 0 0,11 3 422 0 0,-4-7-169 0 0,-2-4-73 0 0,1-4-39 0 0,11-7 40 0 0,-3-5-70 0 0,-3-3-49 0 0,-15 13-49 0 0,-1-1-1 0 0,-1 1 1 0 0,1-1-1 0 0,-1 0 1 0 0,0 0-1 0 0,0 0 1 0 0,-1-1-13 0 0,0 0 34 0 0,0 0 1 0 0,-1 0-1 0 0,2-7-34 0 0,-1-3 70 0 0,-1 10-67 0 0,0 0-1 0 0,-1-1 1 0 0,0 1-1 0 0,0-3-2 0 0,2-14 9 0 0,-3 19-40 0 0,1 3-56 0 0,6 27-6 0 0,4 0 45 0 0,-1-2 50 0 0,-4-7-2 0 0,1-1 0 0 0,1 0 0 0 0,0 0 0 0 0,1-1 0 0 0,0 0 0 0 0,1-1 0 0 0,0 0 0 0 0,2 0 0 0 0,-9-9 0 0 0,-2-2 0 0 0,0 0 0 0 0,0 0 0 0 0,0 0 0 0 0,0 0 0 0 0,0 0 0 0 0,-1 0 0 0 0,1 0 0 0 0,0 1 0 0 0,0-1 0 0 0,-1 0 0 0 0,1 0 0 0 0,-1 1 0 0 0,1 0 0 0 0,-1-1-205 0 0,0 0 77 0 0,1 0 66 0 0,-1-1 56 0 0,0 1 44 0 0,1-1 34 0 0,1 3 408 0 0,-2-2-389 0 0,1-1-77 0 0,-1 1-110 0 0,1-1-4 0 0,-1 0-39 0 0,0 1-43 0 0,1-1-48 0 0,-1 0-50 0 0,0 1-56 0 0,1-1-6 0 0,-1 0-47 0 0,0 0-51 0 0,0 1-52 0 0,1-1-56 0 0,-1 0-58 0 0,0 1-60 0 0,1-1-64 0 0,-1 0-1504 0 0,0 0-1273 0 0</inkml:trace>
  <inkml:trace contextRef="#ctx0" brushRef="#br0" timeOffset="2511.07">2880 218 7848 0 0,'0'0'232'0'0,"0"0"-64"0"0,0 0-84 0 0,0 1-59 0 0,1 2-57 0 0,1-1 51 0 0,3 4 96 0 0,0 1 41 0 0,5 7 259 0 0,2 3 220 0 0,6 10 461 0 0,-6-8-305 0 0,-3-7-312 0 0,-2-2-131 0 0,0 0-62 0 0,7 12 407 0 0,0 1-46 0 0,0 5 756 0 0,-2 1 0 0 0,9 28-1403 0 0,-19-51 145 0 0,3 8 222 0 0,0 6 282 0 0,-4-8-269 0 0,-2-4-156 0 0,-4 4 63 0 0,0-10-101 0 0,-9-6 20 0 0,6-5-62 0 0,2-2-38 0 0,-1-14 17 0 0,6 3-89 0 0,2-8-41 0 0,1 12 10 0 0,1-1 0 0 0,1 1 0 0 0,0 0 0 0 0,1 0 0 0 0,4-8-3 0 0,13-20-23 0 0,2 9-58 0 0,3 5-87 0 0,5 4-113 0 0,-14 15 90 0 0,0 3-40 0 0,-13 7 211 0 0,0 1-60 0 0,-1 0-49 0 0,0 0-44 0 0,0 0-36 0 0,1-1-83 0 0,-1 1-32 0 0,11-3-742 0 0,-1-1-88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37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1 197 4344 0 0,'0'0'99'0'0,"0"0"11"0"0,0 0 10 0 0,1 0-14 0 0,2-2-197 0 0,0 1 73 0 0,0 1 63 0 0,0-1 56 0 0,0 0 81 0 0,0 1 54 0 0,1 0 96 0 0,1 0 215 0 0,0-1 25 0 0,-2 1-255 0 0,0-1-120 0 0,0 1-80 0 0,0-1 316 0 0,1 0-70 0 0,0 1-61 0 0,1-1-53 0 0,0 1-6 0 0,1 0-49 0 0,10 0 254 0 0,-8 0-174 0 0,-2 0-140 0 0,16 1 330 0 0,-19-1-414 0 0,0 1 1 0 0,0-1 0 0 0,0 1 0 0 0,-1 0 0 0 0,1 0 0 0 0,0 0 0 0 0,-1 0-51 0 0,10 4 266 0 0,0-2-40 0 0,0 0-39 0 0,1-2-38 0 0,1 0-34 0 0,-1-1-35 0 0,14-1-13 0 0,-2 1-115 0 0,19-1 86 0 0,-1-3 84 0 0,1-1 76 0 0,-1 0 65 0 0,10-2 133 0 0,0 2 66 0 0,-34 3-227 0 0,0 0-85 0 0,7 0-46 0 0,13-1-66 0 0,68-6-30 0 0,-36 3 85 0 0,-11 2 44 0 0,81-1 275 0 0,-41 1-196 0 0,6 5-19 0 0,-37 0-28 0 0,-26 0-49 0 0,36-1 120 0 0,28-3 80 0 0,-70 2-240 0 0,0 0-48 0 0,13-1-10 0 0,1 1 41 0 0,184 0 384 0 0,-151 1-395 0 0,4 0 26 0 0,56 0 59 0 0,-49 3 2 0 0,29 0 194 0 0,20-7-333 0 0,-90 2 60 0 0,-7 0-7 0 0,23 0-27 0 0,17-1 34 0 0,-28 1 72 0 0,22-1 62 0 0,0 0-103 0 0,185-11-34 0 0,-209 10-4 0 0,-1 1 44 0 0,-41 2-64 0 0,69-3-32 0 0,59-5-98 0 0,27-3 367 0 0,-97 7-192 0 0,8 1-64 0 0,0-1-112 0 0,35 1 181 0 0,57 1 115 0 0,-24 1-21 0 0,-59 0-56 0 0,18-1 15 0 0,-35 3-96 0 0,76 0 57 0 0,-50-2-65 0 0,-94 2-32 0 0,287-8 246 0 0,-185 2-51 0 0,0-3 38 0 0,16 0 97 0 0,-116 9-472 0 0,0-1 33 0 0,6 0-18 0 0,1 0 105 0 0,-1 0 86 0 0,-2 0 43 0 0,0 1 38 0 0,25-3 423 0 0,-21 2-358 0 0,4 0-53 0 0,-9 1-134 0 0,1-1-54 0 0,-1 1-63 0 0,1 0-73 0 0,1-1-114 0 0,0 1-113 0 0,-5 0 151 0 0,-1 0-33 0 0,0 0-34 0 0,1 0-36 0 0,0 0-38 0 0,0 0-38 0 0,-1 0-41 0 0,2 0-43 0 0,-1 0-42 0 0,0 1-47 0 0,0-1-45 0 0,1 0-49 0 0,-8 0-511 0 0,0 0-32 0 0,0 0-2580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0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5192 0 0,'0'0'151'0'0,"0"0"-38"0"0,0 0-5 0 0,0 0 79 0 0,0 0 40 0 0,0 0 275 0 0,0 0 11 0 0,0 0-4 0 0,0 0-38 0 0,0 0-20 0 0,0 0-3 0 0,0 0-16 0 0,0 0-67 0 0,0 0-28 0 0,0 0-7 0 0,0 0-1 0 0,0 0 6 0 0,0 0 1 0 0,0 0 0 0 0,0 0-14 0 0,0 0-54 0 0,0 0-20 0 0,0 0-6 0 0,0 0-14 0 0,0 0-50 0 0,0 0-18 0 0,0 0-6 0 0,0 0-2 0 0,0 0 0 0 0,0 0 0 0 0,0 0 0 0 0,0 0-4 0 0,0 0-16 0 0,0 0-4 0 0,0 0 0 0 0,1 2 0 0 0,1-1-88 0 0,-1 0 1 0 0,0 1-1 0 0,0-1 1 0 0,0 1 0 0 0,0-1-1 0 0,-1 1 1 0 0,1 0 0 0 0,0-1-1 0 0,-1 1 1 0 0,1 0-41 0 0,3 23 312 0 0,-3 3-74 0 0,-2 0-54 0 0,0-4-28 0 0,1 5-3 0 0,2 14 167 0 0,-1 1 31 0 0,-1-13-152 0 0,5-3-13 0 0,-3-22-132 0 0,-1-1-1 0 0,0 1 1 0 0,0 0-1 0 0,0 4-53 0 0,0 15 123 0 0,4 12 19 0 0,-2-20-26 0 0,-1-1-1 0 0,0 15-115 0 0,1 15 187 0 0,0-1 34 0 0,5 116 610 0 0,-5-91-514 0 0,-1 1 87 0 0,1-26-180 0 0,4-13 14 0 0,-5-28-214 0 0,1 10 0 0 0,-4-3 48 0 0,1 3 37 0 0,0 6 64 0 0,0-18-106 0 0,0-2 12 0 0,0 0 9 0 0,0 0 4 0 0,0 0-12 0 0,-2 3 3 0 0,1-1-80 0 0,-1 1-87 0 0,0-2-8 0 0,1 0-42 0 0,0 0-14 0 0,0 0-37 0 0,0 0-41 0 0,0 0-45 0 0,0-1-47 0 0,0 1-53 0 0,0 0-55 0 0,0 0-59 0 0,0 0-189 0 0,0-1-99 0 0,0 1-107 0 0,1-1-111 0 0,-2 1-263 0 0,1 0-35 0 0,-4 2-2701 0 0,5-3 3986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2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5584 0 0,'0'0'165'0'0,"0"2"-10"0"0,0 4-107 0 0,0-3 22 0 0,0-1 71 0 0,0-1 164 0 0,0-1-45 0 0,0 0-59 0 0,0 0-51 0 0,0 1-43 0 0,0 0 19 0 0,0 2-60 0 0,0-2-9 0 0,0 1 95 0 0,0-1 101 0 0,0 0-73 0 0,0-1 42 0 0,0 5-81 0 0,0-1 37 0 0,2 7 272 0 0,1 2 212 0 0,3 7 439 0 0,-3-7-396 0 0,0-5-284 0 0,-2-1-116 0 0,0-1-54 0 0,3 15 534 0 0,2 2-111 0 0,-4-12-385 0 0,1-1-35 0 0,0 0-39 0 0,0-2-39 0 0,-1-3 111 0 0,1 0-82 0 0,-1-1-63 0 0,0-1-44 0 0,2 5 76 0 0,-3-5-76 0 0,1 3 54 0 0,1 7 274 0 0,-3-9-311 0 0,1 0-57 0 0,-1 0-47 0 0,0 0-56 0 0,0 0-70 0 0,0-3-12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3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5696 0 0,'0'0'132'0'0,"0"0"17"0"0,0 0 10 0 0,0 0-52 0 0,0 0-2 0 0,0 0 44 0 0,0 0 132 0 0,0 0 246 0 0,0 0 17 0 0,0 0-15 0 0,0 0-87 0 0,0 0-40 0 0,0 0-8 0 0,0 0-26 0 0,0 0-102 0 0,0 0-46 0 0,0 0-10 0 0,0 0-13 0 0,0 0-45 0 0,0 0-21 0 0,0 0-3 0 0,0 0 5 0 0,1 2 22 0 0,5 12 187 0 0,1 2-34 0 0,9 18 246 0 0,-12-24-315 0 0,1 1-1 0 0,-2 0 1 0 0,2 8-239 0 0,-1-2 219 0 0,-1-8-15 0 0,0 0 0 0 0,0-1 0 0 0,3 5-204 0 0,0-2 164 0 0,0 0-34 0 0,0 7 32 0 0,-1-2-32 0 0,5 1 12 0 0,-6-12-86 0 0,-1 0-1 0 0,0 0 0 0 0,0 1 0 0 0,-1-1 1 0 0,1 1-56 0 0,-2-2 57 0 0,1 0 0 0 0,0 0 0 0 0,0 0 0 0 0,1-1 1 0 0,-1 1-1 0 0,1-1 0 0 0,1 2-57 0 0,6 7 129 0 0,-3-4-101 0 0,-1-1-53 0 0,6 3 25 0 0,-6-6 16 0 0,-1 1 34 0 0,-4-3 28 0 0,4-1 13 0 0,-3 1-53 0 0,-2-1-36 0 0,1 0 0 0 0,0 0-1 0 0,0 1 1 0 0,0-1 0 0 0,0 0 0 0 0,0 0 0 0 0,0 0-1 0 0,0 0 1 0 0,0 0 0 0 0,0 0 0 0 0,1 0 0 0 0,-1-1-1 0 0,0 1 1 0 0,0 0 0 0 0,1-1 0 0 0,-1 1 0 0 0,2 0-2 0 0,0 1 3 0 0,2 0-3 0 0,9-2 71 0 0,10-2 116 0 0,5 1-43 0 0,-22 0-123 0 0,6-3 60 0 0,-11 1-68 0 0,-1 1 0 0 0,25-30 115 0 0,-20 23-125 0 0,-2-7 46 0 0,1 0-19 0 0,-3 8-15 0 0,0-1-1 0 0,0 1 0 0 0,-1 0 0 0 0,0-1 1 0 0,-1 1-1 0 0,0-1 0 0 0,0 1 0 0 0,-2-7-14 0 0,1-12 22 0 0,1 22-22 0 0,0 0 0 0 0,-1 0 0 0 0,0-1 0 0 0,0 1 0 0 0,0 0 0 0 0,0 0 0 0 0,-1 0 0 0 0,-1-3 0 0 0,-1-9 0 0 0,-9-3 0 0 0,11 17 0 0 0,-3-5 6 0 0,6 7-14 0 0,-1 1 8 0 0,0 0 0 0 0,0 0 0 0 0,0 0 0 0 0,0 0 0 0 0,0 0 0 0 0,0 0 0 0 0,0 0 0 0 0,0 0 0 0 0,0 0 0 0 0,-1 0 0 0 0,1 0 0 0 0,0 0 1 0 0,0 0-1 0 0,0 0 0 0 0,0-1 0 0 0,0 1 0 0 0,0 0 0 0 0,0 0 0 0 0,0 0 0 0 0,0 0 0 0 0,0 0 0 0 0,0 0 0 0 0,0 0 0 0 0,0 0 0 0 0,0 0 0 0 0,0 0 0 0 0,0 0 0 0 0,0 0 0 0 0,0 0 0 0 0,0-1 0 0 0,0 1 0 0 0,0 0 0 0 0,0 0 0 0 0,0 0 0 0 0,0 0 0 0 0,0 0 0 0 0,0 0 0 0 0,0 0 0 0 0,1 0 0 0 0,-1 0 0 0 0,0 0 0 0 0,0 0 0 0 0,0 0 0 0 0,0 0 0 0 0,0 0 0 0 0,0 0 0 0 0,0 0 0 0 0,0 0 0 0 0,0-1 0 0 0,0 1 0 0 0,0 0 0 0 0,0 0 0 0 0,0 0 0 0 0,0 0 0 0 0,0 0 0 0 0,0 0 0 0 0,1 0 0 0 0,-1 0 0 0 0,0 0 0 0 0,0 0 0 0 0,0 0 0 0 0,0 0 0 0 0,0 0 0 0 0,0 0 0 0 0,0 0 0 0 0,0 0 0 0 0,-15-26 65 0 0,11 19-65 0 0,3-3 0 0 0,-1 3-9 0 0,1 3-39 0 0,0-2-150 0 0,2 3-113 0 0,0 2-87 0 0,1-2-112 0 0,-2 3 256 0 0,0 0-37 0 0,0-1-391 0 0,0 1 95 0 0,0 0-51 0 0,0 0-750 0 0,0 0-590 0 0,0 0-1121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4.2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1 618 6392 0 0,'0'0'141'0'0,"0"0"23"0"0,0 0 12 0 0,0 0-51 0 0,0 0 7 0 0,0 0 64 0 0,0 0 180 0 0,0 0 332 0 0,0 0 27 0 0,0 0-14 0 0,0 0-87 0 0,0 0-40 0 0,0 0-8 0 0,0 0-22 0 0,0 0-84 0 0,0 0-38 0 0,1-1-8 0 0,8-24 666 0 0,-6 13-666 0 0,0 0-61 0 0,0 1-106 0 0,1-5-92 0 0,-1-1-52 0 0,1-34 123 0 0,-4 31-125 0 0,2 2 57 0 0,0-17 60 0 0,-2-48 382 0 0,0 53-431 0 0,-1-4-28 0 0,1 1-85 0 0,-1 9-177 0 0,1-5-56 0 0,1 10 80 0 0,1 3 56 0 0,1 0 59 0 0,2-14 135 0 0,-1 5-16 0 0,1 9-119 0 0,-1-2-35 0 0,0 2-20 0 0,0 7-81 0 0,-3 7-47 0 0,-1 2-14 0 0,0 0 15 0 0,6 0 49 0 0,6 3 20 0 0,-3 4 17 0 0,-7-6 58 0 0,-1 0 0 0 0,0 0 1 0 0,0 0-1 0 0,1 0 1 0 0,-1 0-1 0 0,0 0 0 0 0,1-1 1 0 0,-1 1-1 0 0,1 0 0 0 0,-1-1 1 0 0,1 1-1 0 0,0-1 0 0 0,-1 1 0 0 0,9 3 0 0 0,-9-3 0 0 0,0-1 0 0 0,0 1 0 0 0,0-1 0 0 0,0 1 0 0 0,0 0 0 0 0,0-1 0 0 0,0 1 0 0 0,-1 0 0 0 0,1 0 0 0 0,0 0 0 0 0,0-1 0 0 0,-1 1 0 0 0,1 0 0 0 0,0 1 0 0 0,1-1 0 0 0,11 2 0 0 0,6 0 15 0 0,-10-2 12 0 0,9 3 92 0 0,-4 1-96 0 0,1 1-24 0 0,-3-1 61 0 0,-6-1 12 0 0,0 1 39 0 0,4 4 74 0 0,0 0-84 0 0,1 1-56 0 0,13 17-26 0 0,-14-15-19 0 0,3 4 0 0 0,-2 0 0 0 0,0 1 0 0 0,5 9 0 0 0,17 34 12 0 0,-14-25 49 0 0,-1-1 41 0 0,4 12 6 0 0,-1-2 61 0 0,0-1 75 0 0,-15-30-189 0 0,-1-1 56 0 0,0 4 76 0 0,3 7 148 0 0,-2-3-52 0 0,-1-6-127 0 0,-1-3-59 0 0,1 0-41 0 0,11 35-41 0 0,-12-30 36 0 0,-1 1 51 0 0,-1-12-53 0 0,2 2-19 0 0,0 0 0 0 0,-2-1 18 0 0,-1 1 22 0 0,0 1 37 0 0,-1-7-25 0 0,0-1-3 0 0,0 0-43 0 0,0 0-81 0 0,0 0-35 0 0,0 0-127 0 0,0 0-17 0 0,0 0-103 0 0,0-1 35 0 0,0-2-208 0 0,0-3-60 0 0,-1-3-223 0 0,1 6 416 0 0,-5-13-1058 0 0</inkml:trace>
  <inkml:trace contextRef="#ctx0" brushRef="#br0" timeOffset="264.21">39 316 8840 0 0,'0'0'197'0'0,"0"0"24"0"0,0 0 19 0 0,2 1-51 0 0,5 0-124 0 0,-2-1-43 0 0,0 0 42 0 0,4 0 122 0 0,1 0 77 0 0,22 0 807 0 0,-19-1-671 0 0,-5 0-223 0 0,-1 0-64 0 0,5-1 81 0 0,0-1-37 0 0,3-2-7 0 0,8-4 24 0 0,21-6 161 0 0,-37 13-419 0 0,0 0 58 0 0,0 0 51 0 0,0 0 41 0 0,5-2 148 0 0,18-8 400 0 0,-21 8-491 0 0,-1 0-72 0 0,-3 2-64 0 0,1-1-40 0 0,-1 1-44 0 0,0-1-50 0 0,0 1-62 0 0,1-1-63 0 0,-1 1-71 0 0,0-1-74 0 0,1 1-82 0 0,-1-1-85 0 0,0 1-92 0 0,1 0-98 0 0,1-1-879 0 0,3-2-948 0 0</inkml:trace>
  <inkml:trace contextRef="#ctx0" brushRef="#br0" timeOffset="961.64">734 423 5152 0 0,'2'1'39'0'0,"1"0"-39"0"0,0 1 0 0 0,-1-1 55 0 0,0 1 55 0 0,0 0 78 0 0,-2-2-170 0 0,0 0 36 0 0,1 0 153 0 0,-1-1 116 0 0,1 1 95 0 0,0-1 67 0 0,0 0 56 0 0,2-2 1391 0 0,-2 2-1138 0 0,0 0-79 0 0,0 0-411 0 0,0 0-43 0 0,-1 1-47 0 0,1-1-60 0 0,-1 1-67 0 0,1-1-73 0 0,-1 1-81 0 0,0 0-88 0 0,0 0-94 0 0,0 0-103 0 0,3-3 465 0 0,-1 0 32 0 0,3-2 223 0 0,12-9 1097 0 0,-14 11-1194 0 0,1 1-46 0 0,0 0-60 0 0,0 0-77 0 0,0 0-95 0 0,0 0-108 0 0,4-1 226 0 0,-1 0-35 0 0,13-7 85 0 0,-13 6-49 0 0,-5 3 76 0 0,-2 1 4 0 0,2 0-58 0 0,0 0-58 0 0,1-1-37 0 0,1 0-36 0 0,0 0 29 0 0,0 0-5 0 0,2 0 0 0 0,-1 3 24 0 0,2 0 41 0 0,-6-1-200 0 0,2 5-39 0 0,3-1 86 0 0,0 0 84 0 0,-1 2 81 0 0,-1 5 24 0 0,-1 4-57 0 0,-3 1-69 0 0,-3-2-79 0 0,-3 3 59 0 0,6-14 18 0 0,-1-1 1 0 0,0 0-1 0 0,0 0 0 0 0,-1 0 0 0 0,1 0 0 0 0,0 0 0 0 0,-1 0 0 0 0,0 0 1 0 0,0 1-1 0 0,-11 16 25 0 0,-7 7 14 0 0,17-23-39 0 0,-1 1 0 0 0,1 0 0 0 0,1 0 0 0 0,-1 0 0 0 0,1 0 0 0 0,-1 2 0 0 0,-5 10 0 0 0,8-16-1 0 0,0 0 1 0 0,0-1 0 0 0,-1 1-1 0 0,1 0 1 0 0,-1 0 0 0 0,1 0-1 0 0,-1-1 1 0 0,1 1 0 0 0,-1 0-1 0 0,0-1 1 0 0,1 1 0 0 0,-1 0-1 0 0,0-1 1 0 0,1 1 0 0 0,-1-1 0 0 0,0 1-1 0 0,0-1 1 0 0,1 1 0 0 0,-1-1-1 0 0,0 1 1 0 0,0-1 0 0 0,1 0 1 0 0,0 0-1 0 0,0 0 0 0 0,-1 0 0 0 0,1 0 0 0 0,0 0 0 0 0,0 0 1 0 0,0 0-1 0 0,-1 0 0 0 0,1 1 0 0 0,0-1 0 0 0,0 0 0 0 0,0 0 0 0 0,0 0 1 0 0,-1 0-1 0 0,1 1 0 0 0,0-1 0 0 0,0 0 0 0 0,0 0 0 0 0,0 0 1 0 0,0 1-1 0 0,0-1 0 0 0,-1 0 0 0 0,1 0 0 0 0,0 0 0 0 0,0 1 0 0 0,0-1 0 0 0,-1 22 29 0 0,1-21 101 0 0,0-1 10 0 0,0 0-4 0 0,0 0-12 0 0,0 0-47 0 0,0 0-8 0 0,0 0 2 0 0,0 0 14 0 0,0 0-15 0 0,-1 1 42 0 0,2 1-35 0 0,7 8 133 0 0,2-6-12 0 0,7-1 230 0 0,3-5 19 0 0,-7-1-214 0 0,-6 2-148 0 0,-1 0-38 0 0,0 1-47 0 0,-1-1-54 0 0,20 1 83 0 0,13-3 121 0 0,-5 0-39 0 0,-12 2-129 0 0,-9 3 18 0 0,-11-1 0 0 0,0-1 0 0 0,0 0 0 0 0,0 0 0 0 0,1 1 0 0 0,-1-1 0 0 0,0 0 0 0 0,0 0 0 0 0,0 0 0 0 0,0 0 0 0 0,0 0 0 0 0,1-1 0 0 0,-1 1 0 0 0,0 0 0 0 0,2-1-14 0 0,5 1 56 0 0,-6 0-61 0 0,1 0-39 0 0,-1 1-66 0 0,0 0-83 0 0,0-1-99 0 0,1 1-119 0 0,-2 0 118 0 0,0-1-49 0 0,0 0-53 0 0,0 1-57 0 0,0-1-59 0 0,-1 0-63 0 0,1 0-68 0 0,0 0-69 0 0,0 0-1467 0 0,0 0-1248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1.0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 0 5072 0 0,'0'0'144'0'0,"0"0"59"0"0,0 0 119 0 0,0 0 50 0 0,0 0 11 0 0,0 0 14 0 0,0 0 56 0 0,0 0 26 0 0,0 0 8 0 0,0 0-35 0 0,0 0-316 0 0,0 0 28 0 0,0 0 68 0 0,0 0-10 0 0,0 0-16 0 0,0 0-53 0 0,0 0-22 0 0,0 2-3 0 0,0 8 33 0 0,0 8 132 0 0,-3 23 453 0 0,-4-18-370 0 0,-1 5 77 0 0,4 1-95 0 0,-2 11 64 0 0,0-11-101 0 0,3 16 82 0 0,1-23-200 0 0,-6 154 1169 0 0,5-120-838 0 0,2-29-297 0 0,0 0-50 0 0,1-15-140 0 0,0 7-19 0 0,-1 2 42 0 0,1-6 65 0 0,0-3 68 0 0,1 1 106 0 0,-2-12-250 0 0,-2 5-73 0 0,2-5-118 0 0,1-1-73 0 0,0 0-19 0 0,0 0 52 0 0,0 0-45 0 0,0 0-134 0 0,0 0 16 0 0,0 0-36 0 0,0 0-980 0 0,-1-1-60 0 0,-2-3-11 0 0</inkml:trace>
  <inkml:trace contextRef="#ctx0" brushRef="#br0" timeOffset="505.86">50 59 6160 0 0,'0'0'133'0'0,"0"0"23"0"0,0 0 13 0 0,2-1-18 0 0,2-1-104 0 0,-1 0 19 0 0,11-4 2567 0 0,-9 4-1818 0 0,-3 1-93 0 0,-2 1-710 0 0,1 1 169 0 0,12 12 202 0 0,-7-8-124 0 0,0 1 0 0 0,0 0 0 0 0,-1 0 0 0 0,5 6-259 0 0,-6-6 73 0 0,2-1-6 0 0,1 1 45 0 0,-1 1 44 0 0,5 5-51 0 0,-7-8-49 0 0,0 1-1 0 0,0-1 1 0 0,-1 1 0 0 0,4 4-56 0 0,31 54 729 0 0,-22-39-490 0 0,-1 2-74 0 0,5 12 143 0 0,1 8 492 0 0,-2 2-800 0 0,-6-14 244 0 0,-7-18-147 0 0,8 35 209 0 0,0-1 29 0 0,4-1 33 0 0,-10-24-160 0 0,-7-21-175 0 0,-1-1 0 0 0,1 1 0 0 0,0-1 0 0 0,1 1 0 0 0,-1-1 0 0 0,1 0 0 0 0,-1 1 0 0 0,1-1-33 0 0,1 2 102 0 0,-3 3-57 0 0,1 0-18 0 0,0-7 37 0 0,-1-1 8 0 0,0 0 13 0 0,0 0-14 0 0,0 0-25 0 0,0 0-103 0 0,0 0-62 0 0,0 0-10 0 0,0 0 16 0 0,0 0-62 0 0,0 0-129 0 0,0 0 8 0 0,0 0-36 0 0,0 0-877 0 0,0 0-56 0 0</inkml:trace>
  <inkml:trace contextRef="#ctx0" brushRef="#br0" timeOffset="850.33">135 564 5192 0 0,'0'0'151'0'0,"0"0"-35"0"0,0 0 3 0 0,0 0 51 0 0,0 0 150 0 0,0 0 277 0 0,0 0 19 0 0,0 0-356 0 0,0 0-62 0 0,0 0-53 0 0,1 0-47 0 0,-1 1-32 0 0,1-1-37 0 0,3 0-31 0 0,-2-1 92 0 0,-1 1 65 0 0,0 0 101 0 0,0 0-83 0 0,-1 0 35 0 0,1 0 36 0 0,0 0 40 0 0,29-6 633 0 0,-16 5-549 0 0,2 0-29 0 0,-8 1-209 0 0,0 0-33 0 0,-2 0-17 0 0,-1-1 0 0 0,0 0 1 0 0,0 0-1 0 0,0 0 0 0 0,0 0 1 0 0,0-1-1 0 0,2 0-80 0 0,20-10 311 0 0,-14 5-188 0 0,-9 6-250 0 0,0-1 51 0 0,0 0 45 0 0,-1 1 39 0 0,1-1 43 0 0,1 0 35 0 0,7-5 272 0 0,-4 4-170 0 0,-3 0-105 0 0,-1 1-54 0 0,0 0-46 0 0,-1 1-40 0 0,1-1-44 0 0,-1 1-50 0 0,0-1-56 0 0,0 1-12 0 0,0 0-45 0 0,0-1-49 0 0,0 1-52 0 0,0 0-56 0 0,1 0-58 0 0,-1-1-61 0 0,0 1-66 0 0,2 0-920 0 0,4-1-877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6.6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25 5208 0 0,'0'0'116'0'0,"0"0"17"0"0,0 0 11 0 0,0 0 48 0 0,0 0-64 0 0,0 0 111 0 0,0 0 203 0 0,0 0 20 0 0,0 0-9 0 0,0 0-45 0 0,0 0-21 0 0,0 0-3 0 0,0 0-8 0 0,0 0-35 0 0,0 0-18 0 0,1 1-3 0 0,3 6 98 0 0,-1 0-61 0 0,0 0-54 0 0,0 1-51 0 0,0-1-45 0 0,-1 0-38 0 0,3 9 72 0 0,-2-5-126 0 0,3 6 3 0 0,6 13 530 0 0,1-1 1 0 0,12 19-649 0 0,-6-13 382 0 0,2 0-60 0 0,-12-20-207 0 0,-1-2 82 0 0,1-1 1 0 0,8 8-198 0 0,15 21 402 0 0,-28-35-327 0 0,1-1 1 0 0,-1 1-1 0 0,2-1 0 0 0,4 4-75 0 0,12 14 251 0 0,-1-4-55 0 0,3-2 53 0 0,-23-17-235 0 0,2 2 35 0 0,1 0 0 0 0,-1 0 0 0 0,0-1 0 0 0,1 0 0 0 0,-1 1 0 0 0,1-2 1 0 0,-1 1-1 0 0,1 0 0 0 0,-1 0 0 0 0,1-1 0 0 0,2 0-49 0 0,4 0 84 0 0,-2 0-39 0 0,-6 0-43 0 0,0 0 69 0 0,-2 0-6 0 0,4-3 33 0 0,1 1-55 0 0,4-5 8 0 0,-5 2-19 0 0,0-1 0 0 0,0 1-1 0 0,-1-1 1 0 0,1 0-1 0 0,-1-1 1 0 0,-1 1 0 0 0,1 0-1 0 0,0-4-31 0 0,-2 6 17 0 0,0-1 0 0 0,0 0-1 0 0,-1 0 1 0 0,0 1 0 0 0,1-1 0 0 0,-1 0-1 0 0,-1 0 1 0 0,1 0-17 0 0,-6-46 246 0 0,2 2-96 0 0,0 24-124 0 0,-1 2-43 0 0,-8-33 17 0 0,0-28 0 0 0,11 74 0 0 0,-9-35 4 0 0,3 20-61 0 0,4 16 46 0 0,4 9-214 0 0,0 0 63 0 0,-1 0 57 0 0,1 0 52 0 0,0-1 65 0 0,0 1 106 0 0,0 0 66 0 0,-1-1 337 0 0,0 1-276 0 0,1-1-179 0 0,0 1-56 0 0,0 0-69 0 0,0 0-80 0 0,-1 0-126 0 0,1-1 85 0 0,0 1-36 0 0,0 0-37 0 0,0 0-39 0 0,0 0-41 0 0,0 0-44 0 0,-1 0-45 0 0,1 0-49 0 0,0 0-49 0 0,0 0-52 0 0,0 0-54 0 0,0 0-56 0 0,0 0-58 0 0,0 0-61 0 0,0 0-1142 0 0,0 0-1096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8.2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57 6296 0 0,'0'0'184'0'0,"0"0"-43"0"0,0 0-2 0 0,0 0 55 0 0,0 0 170 0 0,0 0 319 0 0,0 0 21 0 0,0 0-12 0 0,0 0-77 0 0,0 0-37 0 0,0 0-8 0 0,0 0-242 0 0,0 0-146 0 0,0 0 32 0 0,1 0-97 0 0,0 0-71 0 0,3 0-32 0 0,-1 0 35 0 0,6-3 86 0 0,1 1 47 0 0,31-15 865 0 0,-33 13-882 0 0,0 0-46 0 0,12-6 267 0 0,3-2-57 0 0,-20 11-299 0 0,-1 0 1 0 0,1 1 0 0 0,0-1-1 0 0,0 0 1 0 0,-1 1 0 0 0,1-1 0 0 0,2 1-31 0 0,-2 2 63 0 0,-1 2-52 0 0,-1 0-25 0 0,4 5-39 0 0,-2 1 43 0 0,-4 18 25 0 0,-6 2 46 0 0,4-19-62 0 0,-2-2 1 0 0,1 1 0 0 0,-1 0 0 0 0,-1-1 0 0 0,-2 4 0 0 0,5-8 0 0 0,0-1 0 0 0,1 0 0 0 0,-1 0 0 0 0,0-1 0 0 0,0 1 0 0 0,-2 1 0 0 0,-11 14 10 0 0,12-17 49 0 0,4-2 26 0 0,-2 0-26 0 0,-5 2-20 0 0,6-1 113 0 0,1-1 78 0 0,0 0 24 0 0,2 0-41 0 0,18-2-166 0 0,-18 2-48 0 0,0 0 1 0 0,1 0-1 0 0,-1 0 1 0 0,0 0-1 0 0,1 0 1 0 0,-1 1-1 0 0,0-1 1 0 0,0 1 0 0 0,2 0 0 0 0,11 3 0 0 0,-1 0 0 0 0,-1 2 0 0 0,8 12-103 0 0,-18-16 6 0 0,-2 0 17 0 0,2 2 49 0 0,-1 1 56 0 0,2 13 158 0 0,-4-15-64 0 0,0 0 1 0 0,-2 12-12 0 0,-6 13 222 0 0,6-24-259 0 0,0 0 0 0 0,0-1 0 0 0,0 1 0 0 0,0 0 0 0 0,-3 2-71 0 0,-8 5 150 0 0,9-10-113 0 0,0 0 0 0 0,0-1 0 0 0,0 1-1 0 0,0-1 1 0 0,0 0 0 0 0,-1 0 0 0 0,1 0-1 0 0,0 0 1 0 0,0-1-37 0 0,-10 0 72 0 0,8 1-58 0 0,0 0 50 0 0,-15-3 271 0 0,10-2-164 0 0,4 1-127 0 0,3 0-74 0 0,1-1-76 0 0,3 4 10 0 0,-1 0 57 0 0,-1-2 86 0 0,1 2-62 0 0,0 0-27 0 0,1 1-36 0 0,-1-1-41 0 0,1 0-51 0 0,-1 1-57 0 0,0-1-66 0 0,1 0-72 0 0,-1 0-82 0 0,1 1 58 0 0,0-1-59 0 0,-1 1-54 0 0,1-1-45 0 0,-1 1-162 0 0,1-1-45 0 0,-1 0-195 0 0,0 0-525 0 0,1 1 1468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9.5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6176 0 0,'0'0'177'0'0,"0"0"-33"0"0,0 0 12 0 0,0 0 73 0 0,0 0 209 0 0,0 0 383 0 0,0 0 38 0 0,0 0-38 0 0,0 0-545 0 0,0 0 89 0 0,0 0 195 0 0,0 0-14 0 0,0 0 3 0 0,0 0 22 0 0,0 0 5 0 0,0 0 0 0 0,0 0-19 0 0,0 0-77 0 0,0 0-31 0 0,0 0-7 0 0,0 0-38 0 0,0 0-150 0 0,0 0-59 0 0,0 0-17 0 0,0 0-19 0 0,0 0-111 0 0,0 0-33 0 0,0 0-89 0 0,0 0-75 0 0,0 0-18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8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12 7632 0 0,'0'0'166'0'0,"0"0"29"0"0,0 0 14 0 0,0 0-66 0 0,0 0-16 0 0,0 0 40 0 0,0 0 139 0 0,0 0 254 0 0,0 0-248 0 0,1 0-87 0 0,-1 1-74 0 0,0-1-61 0 0,1 0-50 0 0,-1 0-36 0 0,2 2-92 0 0,-1-2 75 0 0,0 1 63 0 0,0-1 99 0 0,-1 1-25 0 0,1-1 40 0 0,0 0 43 0 0,-1 0 48 0 0,0 1 54 0 0,1-1 56 0 0,-1 0 63 0 0,1 0 65 0 0,6 2-461 0 0,-6-1 22 0 0,-1-1-14 0 0,0 0-108 0 0,0 0-74 0 0,0 0 48 0 0,0 0 23 0 0,0 0-34 0 0,0 0-14 0 0,0 0-34 0 0,0 0-39 0 0,0 0-44 0 0,0 0-47 0 0,0 0-44 0 0,0 0-39 0 0,0 0-35 0 0,0 0-117 0 0,0 0-34 0 0,0 0-1221 0 0</inkml:trace>
  <inkml:trace contextRef="#ctx0" brushRef="#br0" timeOffset="278.76">220 0 7856 0 0,'0'0'174'0'0,"0"0"29"0"0,0 0 13 0 0,0 0-67 0 0,0 0-3 0 0,0 0 61 0 0,0 0 183 0 0,0 0 337 0 0,0 0 29 0 0,0 0-314 0 0,0 0-190 0 0,0 0-54 0 0,0 0 24 0 0,0 0 78 0 0,0 0-20 0 0,0 0-8 0 0,0 0-6 0 0,0 0-2 0 0,0 0 0 0 0,0 0-116 0 0,1 0-76 0 0,3 0-36 0 0,-1 0-44 0 0,-1 0-31 0 0,-2 0-38 0 0,0 0-206 0 0,0 0-62 0 0,0 0-7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09.3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1 125 7848 0 0,'0'0'232'0'0,"0"0"38"0"0,0 0 37 0 0,0 0 12 0 0,0 0 1 0 0,0 0 16 0 0,1 3 489 0 0,0-1-467 0 0,1 1-49 0 0,-1 1-55 0 0,1-1-66 0 0,-1 0-72 0 0,0 0-82 0 0,7 13 606 0 0,0 0-77 0 0,3 5 72 0 0,-1 2-88 0 0,-4-6-229 0 0,0 1-42 0 0,7 18 174 0 0,-4-8-163 0 0,21 52 383 0 0,-15-46-349 0 0,-1-3-29 0 0,0 0-43 0 0,-5-9-35 0 0,-2 0 1 0 0,0 0-1 0 0,1 8-214 0 0,-4-1 141 0 0,2 5-28 0 0,-5-27 25 0 0,-2-3-107 0 0,0-2-74 0 0,0 0-84 0 0,0-1-4 0 0,-1-1-46 0 0,1 0-52 0 0,0 0-55 0 0,-1-1-62 0 0,1 0-67 0 0,-1-1-71 0 0,1 0-76 0 0,0 2 174 0 0,1-1-53 0 0,0 0-48 0 0,-1 1-41 0 0,1-1-154 0 0,-1 0-40 0 0,1 0-185 0 0,-1 0-498 0 0</inkml:trace>
  <inkml:trace contextRef="#ctx0" brushRef="#br0" timeOffset="459.34">103 87 6992 0 0,'0'0'157'0'0,"0"0"23"0"0,0 0 12 0 0,0 0 28 0 0,1 0-74 0 0,0-1-58 0 0,4-1 66 0 0,-3 2-59 0 0,9 0 373 0 0,0 0-51 0 0,0 1-47 0 0,0 0-44 0 0,1 0-39 0 0,-1 0-37 0 0,12 2 157 0 0,-3 0-126 0 0,0 2-60 0 0,3 0 357 0 0,19 9-578 0 0,-16-4 315 0 0,6 8-202 0 0,-22-12-90 0 0,0 1 1 0 0,-1 0 0 0 0,0 1-1 0 0,-1 0 1 0 0,1 0-1 0 0,-1 1 1 0 0,-1 0-1 0 0,1 1-23 0 0,-3-3 43 0 0,-1 1-1 0 0,1 0 1 0 0,2 8-43 0 0,-6-15 6 0 0,0 1 0 0 0,-1 0 1 0 0,1 0-1 0 0,-1 0 0 0 0,0 0 0 0 0,1 0 0 0 0,-1-1 1 0 0,0 1-1 0 0,0 0 0 0 0,0 0 0 0 0,0 0 0 0 0,-1 1-6 0 0,1-1 5 0 0,-1 1 0 0 0,0 0 0 0 0,0 0 0 0 0,0-1 0 0 0,-1 1 0 0 0,1-1 0 0 0,0 1 0 0 0,-1-1 0 0 0,0 1 0 0 0,0-1 0 0 0,1 0 0 0 0,-2 0-5 0 0,-12 12 45 0 0,-1-2 35 0 0,-4 1 112 0 0,8-6-148 0 0,0-2 1 0 0,0 0-1 0 0,0 0 1 0 0,-1-1-1 0 0,1 0 1 0 0,-4-1-45 0 0,-22 4 53 0 0,21-6-32 0 0,-7 0 69 0 0,-18 1 87 0 0,33-2-126 0 0,-5-3 129 0 0,9 1-127 0 0,0-2-54 0 0,2-1-105 0 0,3 2 1 0 0,0 0-42 0 0,1 0-45 0 0,1 0-51 0 0,2 0-199 0 0,-1-3-6 0 0</inkml:trace>
  <inkml:trace contextRef="#ctx0" brushRef="#br0" timeOffset="921.23">612 73 6296 0 0,'7'2'91'0'0,"-1"2"33"0"0,6 7 218 0 0,-2 3 112 0 0,0 0 97 0 0,1 2 248 0 0,-5-6-433 0 0,0 0-1 0 0,0 0 0 0 0,-1 0 1 0 0,1 5-366 0 0,5 9 609 0 0,1 7 158 0 0,-7-15-339 0 0,0 1 39 0 0,-2-4-40 0 0,1 1 36 0 0,-2-11-263 0 0,-1 1-51 0 0,2 10 214 0 0,-2-9-148 0 0,-1-2-67 0 0,0 0 37 0 0,1-1 41 0 0,-1 1 50 0 0,0-2 18 0 0,0-1-8 0 0,0 0-4 0 0,0 0 2 0 0,0 0 17 0 0,0 0 9 0 0,0 0 2 0 0,-1-1-22 0 0,-10-9-1 0 0,3-2-86 0 0,0-1-69 0 0,1-1-52 0 0,-13-45 78 0 0,19 56-147 0 0,-1-4 1 0 0,0-1-1 0 0,1 0 1 0 0,0 0-1 0 0,0-5-13 0 0,1 5 0 0 0,0 0 0 0 0,0 1 0 0 0,1-1 0 0 0,0 0 0 0 0,0 1 0 0 0,1-1 0 0 0,0 1 0 0 0,0 0 0 0 0,1-1 0 0 0,0 1 0 0 0,0 0 0 0 0,1 1-1 0 0,1-3 1 0 0,0 3-13 0 0,0-1 0 0 0,1 1 0 0 0,0 0 0 0 0,1 0 0 0 0,-1 1 0 0 0,1-1 0 0 0,0 1 0 0 0,0 1 0 0 0,3-2 13 0 0,17-6-85 0 0,1 3-45 0 0,-18 8 31 0 0,13-1-74 0 0,-14 2 83 0 0,0 1-50 0 0,0 0-64 0 0,1 0-121 0 0,-5 0 117 0 0,0 0-36 0 0,0-1-38 0 0,0 1-42 0 0,-1 0-44 0 0,1 0-49 0 0,-3-1 164 0 0,0 0-128 0 0,0 1-52 0 0,0-1-45 0 0,-1 0-41 0 0,1 1-148 0 0,0-1-40 0 0,0 0-180 0 0,2 1-485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9:57.3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20 681 7632 0 0,'0'0'166'0'0,"0"0"17"0"0,0-1-36 0 0,0-3 51 0 0,0-1-91 0 0,0 1-95 0 0,0 1-33 0 0,0-2 74 0 0,-1 0 85 0 0,1-1 114 0 0,-2-3 242 0 0,0-6 377 0 0,2 10-635 0 0,0 0-58 0 0,-1-5 308 0 0,0 0-66 0 0,0 0-50 0 0,-1 0-39 0 0,0 0 86 0 0,0 0 0 0 0,1 0 0 0 0,0-3-417 0 0,0-49 1432 0 0,0 39-931 0 0,0-1-59 0 0,1 0-84 0 0,1 0-103 0 0,6-58 440 0 0,-1 47-437 0 0,-1 4-51 0 0,3-12 40 0 0,2 2-93 0 0,-4 17-42 0 0,1 1 0 0 0,3-10-112 0 0,-6 21 51 0 0,-1 0-38 0 0,18-18 53 0 0,-15 23-66 0 0,0 8 0 0 0,7 6 0 0 0,-8-6 0 0 0,-3 0 0 0 0,18 13 0 0 0,2 3-9 0 0,9 13 49 0 0,1 1 7 0 0,-4-4 108 0 0,0 1 1 0 0,-2 2-1 0 0,3 6-155 0 0,-26-31 19 0 0,0 1 0 0 0,1-1 0 0 0,-2 1 0 0 0,1 0-1 0 0,-1 0 1 0 0,0 0 0 0 0,1 3-19 0 0,6 17 80 0 0,3 4 450 0 0,5 18-530 0 0,-6-15 191 0 0,-3-5-106 0 0,2-1-100 0 0,6 13 77 0 0,4-2 35 0 0,-5-9 13 0 0,19 27 154 0 0,-28-46-200 0 0,-3-7-79 0 0,-1 1 115 0 0,4-1 322 0 0,-2-2-353 0 0,-3-1-30 0 0,-1 0-107 0 0,0-1-30 0 0,0 1 48 0 0,0-3 15 0 0,-1 2-20 0 0,1 0-16 0 0,0 0-41 0 0,-2-2-132 0 0,0 0 42 0 0,-1-3-73 0 0,-2-8-277 0 0,3 9 339 0 0,1 1-49 0 0,0 0-27 0 0,0 0-65 0 0,0 0-77 0 0,0 0-89 0 0,0-1-215 0 0,-1 1 81 0 0,-2 0-207 0 0,0 1 93 0 0,4 2 587 0 0,-2 0-1451 0 0</inkml:trace>
  <inkml:trace contextRef="#ctx0" brushRef="#br0" timeOffset="249.98">130 581 8752 0 0,'0'0'197'0'0,"0"0"24"0"0,0 0 19 0 0,3 0-29 0 0,2 0-173 0 0,3 1-33 0 0,5 0-2 0 0,-4-1 67 0 0,-2 0 69 0 0,0-2 102 0 0,5-1 208 0 0,-1 0-62 0 0,0-1-58 0 0,1 0-49 0 0,1-1-3 0 0,1 0-54 0 0,6-4 35 0 0,0 1-62 0 0,8-4 44 0 0,-5 2-184 0 0,13-4 140 0 0,-20 8-129 0 0,-1 0-40 0 0,-5 2-43 0 0,1 0-33 0 0,6-3-124 0 0,-9 3 35 0 0,0 1-38 0 0,-3 1-236 0 0,0 0-117 0 0,-2 0 69 0 0,1 1-45 0 0,4-1-601 0 0,2-1-482 0 0,7-1-914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01.0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34 4328 0 0,'0'0'125'0'0,"0"0"-30"0"0,0 0-4 0 0,0 0 68 0 0,0 0 36 0 0,0 0 237 0 0,0 0 15 0 0,0 0 5 0 0,0 0 17 0 0,0 0 10 0 0,0 0 1 0 0,0 0-26 0 0,0 0-104 0 0,0 0-44 0 0,0 0-8 0 0,0 0-8 0 0,0 0-22 0 0,0 0-92 0 0,1 0-66 0 0,-1 1-45 0 0,3 3-14 0 0,-2-2 3 0 0,0 0 56 0 0,-1-1 90 0 0,4 7-17 0 0,7 15 306 0 0,-4-11-259 0 0,4 10 112 0 0,-1 1-53 0 0,-2-4-82 0 0,1 1-39 0 0,-2-6-97 0 0,-1 0 43 0 0,1 3 65 0 0,3 9 141 0 0,7 18 215 0 0,-10-29-397 0 0,0 0-37 0 0,-5-13-93 0 0,19 40 119 0 0,-6-14 2 0 0,-1-4 36 0 0,-1 0 76 0 0,-9-16-174 0 0,0 0 36 0 0,1 5 100 0 0,7 3 153 0 0,0-4-10 0 0,-3-3-123 0 0,0-2-72 0 0,-7-6-66 0 0,-2-1-11 0 0,0 0 0 0 0,0 0 12 0 0,0 0 2 0 0,4 1 68 0 0,13-5-16 0 0,-16 4-122 0 0,1-1 24 0 0,1 0-1 0 0,-1-1 1 0 0,1 1 0 0 0,-1 0-1 0 0,0-1 1 0 0,1 0 0 0 0,-1 1-1 0 0,0-1 1 0 0,0 0 0 0 0,0 0-1 0 0,0 0 1 0 0,0 0 0 0 0,-1-1-1 0 0,2 0-41 0 0,11-22 336 0 0,-6 9-146 0 0,-2 4-64 0 0,-2 3-165 0 0,-1 1 1 0 0,0 0 0 0 0,2-10 38 0 0,3-26-78 0 0,-6-3 51 0 0,-3 1 64 0 0,1 6 54 0 0,-2 3-44 0 0,-4-2 41 0 0,4 28-34 0 0,-1-1 0 0 0,0 1-1 0 0,-1 0 1 0 0,-1 0 0 0 0,-2-6-54 0 0,3 8 0 0 0,1 2-39 0 0,0-3-57 0 0,-11-14-95 0 0,14 23-65 0 0,0 1 81 0 0,-1-1 72 0 0,1 1 64 0 0,0 0 48 0 0,0-1 34 0 0,-1 1 120 0 0,0-2 626 0 0,1 2-666 0 0,0 0-49 0 0,-1-1-64 0 0,1 1-81 0 0,0 0-97 0 0,0 0-112 0 0,0-1-78 0 0,0 1-113 0 0,0 0-123 0 0,-1 0 247 0 0,1 0-35 0 0,0 0-37 0 0,0 0-37 0 0,0 0-40 0 0,0 0-40 0 0,0 0-42 0 0,0 0-43 0 0,0 0-46 0 0,0 0-45 0 0,0 0-1201 0 0,0 0-1079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01.9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0 692 5728 0 0,'0'0'166'0'0,"0"0"-37"0"0,0 0 4 0 0,0 0 58 0 0,0 0 172 0 0,0 0 320 0 0,0 0 21 0 0,0-1-268 0 0,1 1-76 0 0,-1-1-66 0 0,1 0-55 0 0,0-1 110 0 0,4-4 253 0 0,-4 4-358 0 0,0 1 79 0 0,1-7 315 0 0,1 1-84 0 0,-1-1-74 0 0,0 0-65 0 0,1-2 9 0 0,-1 0-65 0 0,0-3 10 0 0,1-5 112 0 0,0 2-23 0 0,0-9-60 0 0,-4 0-53 0 0,-1 1-49 0 0,-1-1-44 0 0,-2-7 22 0 0,3 0-58 0 0,2 5-54 0 0,0-26 596 0 0,5-29-758 0 0,-4 59 122 0 0,0-1-88 0 0,2-23-38 0 0,1 22 3 0 0,0 0 69 0 0,3-14 95 0 0,-6 35-164 0 0,0 0 0 0 0,0 0 1 0 0,1 0-1 0 0,-1 0 0 0 0,1 0 1 0 0,0 1-1 0 0,0-1 0 0 0,2-2 1 0 0,1-6-80 0 0,-2 3-10 0 0,2 6 88 0 0,-3 1-2 0 0,4-4-10 0 0,1 4-34 0 0,-2 2 83 0 0,-2-1-18 0 0,-2 2-42 0 0,1-1-31 0 0,0 2-43 0 0,3 3 63 0 0,1-1 54 0 0,-2 1 47 0 0,1-1 38 0 0,2 3 183 0 0,5 7 532 0 0,-9-10-609 0 0,-1-1-56 0 0,0 0-93 0 0,0-1-38 0 0,4 7-494 0 0,1 0 105 0 0,-2-1 92 0 0,1 0 79 0 0,0 1 56 0 0,0-1 65 0 0,2 3 45 0 0,14 16 43 0 0,12 10-117 0 0,-1 1 104 0 0,-3 0 81 0 0,-1 2 56 0 0,-5-3-44 0 0,-1 0-47 0 0,41 76-15 0 0,-38-65 22 0 0,1-1 76 0 0,-13-24-31 0 0,-1 0 38 0 0,1 0 36 0 0,-1-1 36 0 0,7 11 185 0 0,-19-31-320 0 0,-1-2-1 0 0,0 0 0 0 0,0 0 10 0 0,0 0 36 0 0,0 0 12 0 0,0 0 4 0 0,-1 0-20 0 0,-4 3-58 0 0,-2-3-66 0 0,1-1-52 0 0,0-1-37 0 0,-15-12-406 0 0,17 11 395 0 0,-6-4-536 0 0,8 5 385 0 0,0 0-47 0 0,0 0 6 0 0,1 1-52 0 0,0-1-60 0 0,-1 0-68 0 0,1 0 119 0 0,0 1-36 0 0,-1-1-40 0 0,1 0-40 0 0,0 1 74 0 0,0 1-46 0 0,1-1-42 0 0,-1 0-37 0 0,0 0-147 0 0,0 0-36 0 0,-3-2-1556 0 0,4 3 2191 0 0</inkml:trace>
  <inkml:trace contextRef="#ctx0" brushRef="#br0" timeOffset="415.01">79 429 5640 0 0,'0'0'124'0'0,"0"0"17"0"0,0 0 12 0 0,0 0 33 0 0,0 0 84 0 0,0 0 33 0 0,0 0 8 0 0,0 0-9 0 0,0 0-39 0 0,0 0-20 0 0,0 0-3 0 0,0 0 0 0 0,0 0 0 0 0,0 0 0 0 0,0 0 0 0 0,0 0 5 0 0,0 0 23 0 0,0 0 11 0 0,0 0 1 0 0,0 0-4 0 0,0 0-18 0 0,0 0-8 0 0,0 0-2 0 0,0 0-11 0 0,0 0-45 0 0,0 0-21 0 0,0 0-3 0 0,1-1 88 0 0,1-1-78 0 0,1-1-84 0 0,1 2-93 0 0,0-1 13 0 0,-3 2-14 0 0,-1 0 0 0 0,0 0 1 0 0,1 0-1 0 0,-1 0 0 0 0,0 0 1 0 0,1 0-1 0 0,-1 0 0 0 0,0 0 1 0 0,1 0-1 0 0,-1 0 0 0 0,0 0 1 0 0,1-1-1 0 0,-1 1 0 0 0,0 0 1 0 0,0 0-1 0 0,1 0 0 0 0,-1 0 1 0 0,0-1-1 0 0,1 1 0 0 0,-1 0 1 0 0,0 0-1 0 0,0-1 0 0 0,0 1 0 0 0,1 0 1 0 0,-1 0-1 0 0,0-1 0 0 0,0 1 1 0 0,0 0-1 0 0,0-1 0 0 0,0 1 1 0 0,1 0-1 0 0,-1-1 0 0 0,0 1 1 0 0,0 0-1 0 0,0-1 0 0 0,0 1 0 0 0,4-3 91 0 0,8-1-37 0 0,-8 3-17 0 0,22-6 74 0 0,15 1-13 0 0,-26 5-27 0 0,0-1 1 0 0,8-3-72 0 0,0 2 22 0 0,0 2-41 0 0,1 0-44 0 0,-1-2-48 0 0,-20 2 13 0 0,0 0 35 0 0,3 0 23 0 0,-1 0 79 0 0,10-1 217 0 0,-8 2-198 0 0,-2-1-81 0 0,0 1-82 0 0,0-1-104 0 0,-3 1 58 0 0,1-1-35 0 0,-1 1-36 0 0,1 0-41 0 0,-1-1-43 0 0,1 1-45 0 0,0-1-49 0 0,-1 1-51 0 0,1-1-54 0 0,-1 0-56 0 0,6 0-1000 0 0,3-2-888 0 0,-11 3 2443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10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4752 0 0,'0'0'101'0'0,"0"0"22"0"0,0 0 6 0 0,0 0 23 0 0,0 0 74 0 0,0 0 28 0 0,0 0 9 0 0,0 0 1 0 0,0 0 0 0 0,0 0 0 0 0,0 0 0 0 0,0 0 25 0 0,0 0 106 0 0,0 0 42 0 0,0 0 10 0 0,0 0-13 0 0,1 2-55 0 0,2 7-83 0 0,0 1 76 0 0,3 22 916 0 0,-4-24-987 0 0,-1 0-32 0 0,1 0-46 0 0,0 1-57 0 0,2 1 156 0 0,2 0-99 0 0,2 4 46 0 0,-1 3 71 0 0,1-2-92 0 0,2 2-30 0 0,6 8 51 0 0,-14-22-262 0 0,-1 0 41 0 0,1 1 48 0 0,0 1 94 0 0,0 1 17 0 0,0-3-100 0 0,0-1-53 0 0,-1 0-44 0 0,1 0 94 0 0,-2-2 10 0 0,0 0 46 0 0,0 1 11 0 0,0 0-95 0 0,0 0-63 0 0,1 1-46 0 0,0-1 99 0 0,0-1 28 0 0,-1 1 57 0 0,0-1 68 0 0,0 0 80 0 0,-2-17-198 0 0,-1 1-63 0 0,4 0-43 0 0,1-4 54 0 0,-2 18-35 0 0,0-1 1 0 0,0 0-1 0 0,0 1 1 0 0,0-1-1 0 0,1 1 1 0 0,-1-1 0 0 0,1 1-1 0 0,-1-1 1 0 0,1 1-1 0 0,0-1 1 0 0,0 1-1 0 0,1-2-14 0 0,17-19 18 0 0,-14 18-34 0 0,-1 0 0 0 0,-1 1 1 0 0,1-2-1 0 0,0 1 0 0 0,-1-1 16 0 0,4-3-57 0 0,8-2 48 0 0,-3 3-2 0 0,-3 3-32 0 0,9-3 32 0 0,-18 7 11 0 0,1 1 0 0 0,0-1 0 0 0,0 1 0 0 0,0-1 0 0 0,-1 1-1 0 0,1-1 1 0 0,0 1 0 0 0,0 0 0 0 0,0-1 0 0 0,0 1 0 0 0,0 0-1 0 0,0 0 1 0 0,0 0 0 0 0,0 0 0 0 0,0 0 0 0 0,0 0 0 0 0,0 0-1 0 0,0 0 1 0 0,1 0 0 0 0,2 0-7 0 0,-3 0 3 0 0,0-1-1 0 0,1 1 1 0 0,-1 0 0 0 0,1-1 0 0 0,-1 1-1 0 0,0 0 1 0 0,1 0 0 0 0,-1 0 0 0 0,1 0-1 0 0,-1 0 1 0 0,1 0 0 0 0,-1 0 0 0 0,1 1-1 0 0,-1-1 1 0 0,0 0 0 0 0,1 1 0 0 0,-1-1-1 0 0,0 1 1 0 0,1 0 0 0 0,-1-1 0 0 0,0 1-1 0 0,0 0 1 0 0,1 0 0 0 0,-1 0 0 0 0,0 0 4 0 0,7 4-11 0 0,-5-3 11 0 0,0 0 0 0 0,1-1 0 0 0,-1 1 0 0 0,0 0 0 0 0,0 1 0 0 0,-1-1 0 0 0,2 1 0 0 0,1 1 0 0 0,-4-3 0 0 0,0-1 0 0 0,0 0 0 0 0,0 1 0 0 0,-1-1 0 0 0,1 1 0 0 0,0-1 0 0 0,0 1 0 0 0,-1-1 0 0 0,1 1 0 0 0,0 0 0 0 0,-1-1 0 0 0,1 1 0 0 0,0 0 0 0 0,-1 0 0 0 0,1-1 0 0 0,-1 1 0 0 0,0 0 0 0 0,1 0 0 0 0,-1 0 0 0 0,1 0 0 0 0,0 2 0 0 0,2 2-16 0 0,0 0 1 0 0,0 1-1 0 0,0-1 1 0 0,1 3 15 0 0,-1 13-2 0 0,-2-15 2 0 0,1-1 0 0 0,-1 1 0 0 0,1-1 0 0 0,0 0 0 0 0,0 1 0 0 0,0-1 0 0 0,1 0 0 0 0,1 2-1 0 0,5 13 2 0 0,1 1-2 0 0,-7-19 2 0 0,-1 1-1 0 0,1 12-1 0 0,-2-7 12 0 0,-1-7-214 0 0,0 0 113 0 0,0-1 89 0 0,0 1 68 0 0,0 3 351 0 0,0-3-308 0 0,0 0-108 0 0,0 0-56 0 0,0 0-71 0 0,0-1-81 0 0,0 1-37 0 0,0-1-74 0 0,0 1-78 0 0,0-1-88 0 0,0 0-94 0 0,0 0-101 0 0,0 0-109 0 0,0 1-115 0 0,0-1-1086 0 0,0 0-1138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10.8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1 5784 0 0,'0'0'132'0'0,"0"0"17"0"0,0 0 10 0 0,0 1-26 0 0,0 14 32 0 0,0-1 71 0 0,-1-1 61 0 0,0-1 48 0 0,0 4 142 0 0,1 24 996 0 0,2-23-885 0 0,0-2-131 0 0,3 0-92 0 0,2 21 232 0 0,-4-19-348 0 0,1 1-57 0 0,14 57 491 0 0,-3 3-89 0 0,-4-11-152 0 0,4-1-49 0 0,-5-15-136 0 0,-6-28 54 0 0,7 20-321 0 0,-5-17 244 0 0,-1 0-1 0 0,2 19-243 0 0,3 19 368 0 0,-4-35-168 0 0,8 39 305 0 0,-2-24-227 0 0,-8-27-122 0 0,-1-1 0 0 0,0 8-156 0 0,6 27 239 0 0,-5-35-147 0 0,-2-4 32 0 0,2-1 33 0 0,-1 0 36 0 0,2 0 0 0 0,-1 0 0 0 0,2 1-193 0 0,0-1 0 0 0,0-4 16 0 0,-4-5 59 0 0,-2-2-6 0 0,0 0-5 0 0,0 0 0 0 0,0 0 0 0 0,-2 0-10 0 0,0 0-85 0 0,2 0-20 0 0,-1 0-35 0 0,0 0-18 0 0,1 0-36 0 0,-1 0-38 0 0,1 0-46 0 0,-1 0-47 0 0,1 0-45 0 0,0 0-43 0 0,-1 0-36 0 0,1 0-259 0 0,0 0-63 0 0,0 0-47 0 0,0 0-34 0 0,0 0-1430 0 0,0 0-1261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11.2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15 8032 0 0,'0'0'182'0'0,"0"0"29"0"0,0 0 12 0 0,0 0 35 0 0,0 0 148 0 0,2 0 66 0 0,7 0-20 0 0,0 0-38 0 0,8-1 313 0 0,0-2-118 0 0,1 0-90 0 0,17 0-197 0 0,-20 3-126 0 0,-7 0-55 0 0,-1-1 39 0 0,6 0 96 0 0,-4 0-130 0 0,3 1-32 0 0,-5-1-110 0 0,-1 1-43 0 0,7 0-20 0 0,-4 2-31 0 0,-8-2 27 0 0,-1 0-60 0 0,1 0-71 0 0,-1 0-113 0 0,0 0-134 0 0,0 0-119 0 0,0 0 76 0 0,0 0-45 0 0,0 0-625 0 0,0 0-494 0 0,0 0-937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11.4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6896 0 0,'0'0'200'0'0,"0"0"-52"0"0,0 0-12 0 0,0 0 44 0 0,0 0 150 0 0,0 0 278 0 0,0 0 22 0 0,1 1-5 0 0,0 0-464 0 0,1 1 0 0 0,0 0 0 0 0,-1-1 0 0 0,1 0 1 0 0,0 1-1 0 0,0-1 0 0 0,0 0 0 0 0,0 0 0 0 0,1 0-161 0 0,15 6 900 0 0,-6-4-391 0 0,1-1-54 0 0,-2-1-67 0 0,0-1-78 0 0,-5-1-291 0 0,0 0 34 0 0,12-2 211 0 0,-6 1-100 0 0,-4 0-104 0 0,-1 1-58 0 0,0 0-60 0 0,-2 1-44 0 0,1-1-57 0 0,0 1-65 0 0,0 0-72 0 0,-5 0-18 0 0,0 0-53 0 0,1 0-46 0 0,-1 0-42 0 0,0 0-136 0 0,0 0-41 0 0,1 0-165 0 0,0 0-442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25.6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4896 0 0,'0'0'108'0'0,"0"0"17"0"0,0 0 10 0 0,0 0-166 0 0,0 0 33 0 0,1 1 90 0 0,0 1 58 0 0,0-1 48 0 0,4 5 581 0 0,-3-3-488 0 0,-1-1-88 0 0,0-1-154 0 0,0 0-41 0 0,2 7 598 0 0,-1 0-72 0 0,0 0-68 0 0,-1 1-60 0 0,-1 0-55 0 0,0 1-50 0 0,0-1-43 0 0,-1 1-38 0 0,0 1 21 0 0,1 0-43 0 0,-1 18 157 0 0,0 0-59 0 0,0-2 30 0 0,0 0 0 0 0,2 1-1 0 0,2 6-325 0 0,6 80 806 0 0,-6-63 183 0 0,7 30-989 0 0,-9-74 48 0 0,3 18 151 0 0,0 0 45 0 0,5 24 351 0 0,0-5 26 0 0,2-1 917 0 0,6 14-1538 0 0,-17-55-24 0 0,1 1 34 0 0,1 3 87 0 0,4 15 440 0 0,-6-17-453 0 0,1 0-35 0 0,-1-1-43 0 0,0-2-55 0 0,0 0-64 0 0,-1-1-76 0 0,0-2-86 0 0,-1-1-97 0 0,2 2-44 0 0,0 1-64 0 0,0-1-55 0 0,0 1-49 0 0,0-1-171 0 0,-1 0-48 0 0,1 1-208 0 0,0-1-556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29.2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6056 0 0,'0'0'176'0'0,"0"0"-43"0"0,0 0-6 0 0,0 0 133 0 0,0 0-54 0 0,0 1-45 0 0,0 0-38 0 0,0 0-3 0 0,0 4 119 0 0,0-3-103 0 0,0-1 41 0 0,0 1 77 0 0,3 11 196 0 0,0 0-33 0 0,3 12 325 0 0,0 0-113 0 0,1 1-99 0 0,1 4-4 0 0,1 1-100 0 0,1 5-10 0 0,6 19 94 0 0,1 0-9 0 0,-7-18-105 0 0,-1-6 8 0 0,0 0 93 0 0,-1 5-4 0 0,-1 0-62 0 0,2 18 126 0 0,-2 0-75 0 0,9 54 399 0 0,0-36-231 0 0,-16-72-817 0 0,0 1 45 0 0,0-1 43 0 0,0 1 38 0 0,1-1 42 0 0,-1 1 60 0 0,1 2 188 0 0,0 0 282 0 0,0-1-406 0 0,-1-1-61 0 0,0 0-73 0 0,1 0-70 0 0,-1 0-81 0 0,0 0-95 0 0,0 0-37 0 0,1 0-82 0 0,-1 0-88 0 0,0-1-95 0 0,0 1-102 0 0,0-1-109 0 0,0 1-117 0 0,0-1-123 0 0,0 0-1209 0 0,0 0-1258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2.71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6704 0 0,'0'0'149'0'0,"0"0"23"0"0,0 0 12 0 0,0 0-58 0 0,0 0-7 0 0,0 0 47 0 0,0 0 144 0 0,0 0 266 0 0,0 0 22 0 0,0 0-248 0 0,0 0-144 0 0,0 0-38 0 0,0 0 36 0 0,0 0 89 0 0,0 0-18 0 0,0 0-6 0 0,0 1-14 0 0,0 0-93 0 0,0 2-56 0 0,0 4 47 0 0,0-4-58 0 0,3 12 323 0 0,0 1-58 0 0,0 0-52 0 0,0-1-44 0 0,4 14 138 0 0,16 51 473 0 0,-17-63-661 0 0,1 1 33 0 0,4 14 109 0 0,-2 2-55 0 0,1 8 7 0 0,3 20 98 0 0,-12-58-377 0 0,5 28 144 0 0,-1 0 43 0 0,5 31 321 0 0,-2-9-8 0 0,6 24 327 0 0,-7-38-323 0 0,-5-2 86 0 0,-2-37-508 0 0,0 0-38 0 0,0 3-3 0 0,0-4 15 0 0,0 0-52 0 0,0 0-47 0 0,0 0-63 0 0,0 0-48 0 0,0 0-176 0 0,0 0 149 0 0,0 0 63 0 0,0 0-35 0 0,0 0-10 0 0,0 0-34 0 0,0 0-39 0 0,0 0-43 0 0,0 0-47 0 0,0 0-45 0 0,0 0-40 0 0,0 0-37 0 0,0 0-269 0 0,0 0-61 0 0,0 0-49 0 0,0 0-33 0 0,0 0-1489 0 0,0 0-1312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28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329 88 6072 0 0,'0'0'133'0'0,"0"0"23"0"0,0 0 12 0 0,0 0 2 0 0,-1-6 87 0 0,1 4-144 0 0,0 0 49 0 0,-1-1 98 0 0,1 1 108 0 0,0 1-136 0 0,-1 0 37 0 0,1 1 40 0 0,0-1 42 0 0,-3-3 32 0 0,-2 0-65 0 0,0 1-58 0 0,-1 1-52 0 0,0 0-44 0 0,-1 0-39 0 0,-8 1 39 0 0,8 1-101 0 0,-1 0 0 0 0,0 1 1 0 0,0 0-1 0 0,-2 1-63 0 0,3 0 96 0 0,0 0 41 0 0,-23 10 166 0 0,2 2-86 0 0,1 3-74 0 0,2 2-62 0 0,-12 15-51 0 0,-16 21-123 0 0,50-52 81 0 0,1 0 0 0 0,-1 1 0 0 0,1-1 0 0 0,0 0 1 0 0,1 1-1 0 0,-1-1 0 0 0,0 2 12 0 0,0-1-1 0 0,1 0 1 0 0,0 0-1 0 0,0 0 1 0 0,1 0-1 0 0,-1-1 1 0 0,1 1-1 0 0,0 0 1 0 0,0 1 9 0 0,0-1 1 0 0,1 0-1 0 0,-1 1 0 0 0,1-1 1 0 0,0 0-1 0 0,0 0 0 0 0,2 4-9 0 0,-1-4 14 0 0,0 0-1 0 0,0 0 1 0 0,0 0-1 0 0,1 0 1 0 0,-1 0-1 0 0,1 0 1 0 0,0-1-1 0 0,0 1 1 0 0,1-1-1 0 0,-1 0 1 0 0,4 3-14 0 0,14 6 57 0 0,1-3 88 0 0,7-2 121 0 0,-21-6-136 0 0,1-1 1 0 0,-1 1-1 0 0,1-2 0 0 0,2 1-130 0 0,-3-1 133 0 0,1-1 0 0 0,-1 1-1 0 0,0-1 1 0 0,0-1 0 0 0,0 0 0 0 0,0 0 0 0 0,6-3-133 0 0,6-7 257 0 0,-1-2-57 0 0,8-15-28 0 0,-18 20-129 0 0,-1-1 0 0 0,0 0 0 0 0,2-5-43 0 0,-6 8 26 0 0,0 0 0 0 0,0 0 1 0 0,-1 0-1 0 0,0 0 0 0 0,1-7-26 0 0,-2 7 44 0 0,-1 0 0 0 0,0 0 0 0 0,-1 0 0 0 0,0-1-44 0 0,0-6 44 0 0,-2 0 0 0 0,-2-13-44 0 0,1 13 13 0 0,1 0-1 0 0,0-13-12 0 0,1 18-62 0 0,-2 1 47 0 0,0-10 19 0 0,3 18-6 0 0,-2-4-12 0 0,1 5-61 0 0,1 0 6 0 0,0 0 5 0 0,1 1 10 0 0,1 8 46 0 0,0-1 8 0 0,1 1-1 0 0,0-1 0 0 0,0 1 1 0 0,3 3 0 0 0,13 38 0 0 0,-5-21 53 0 0,-1 0 88 0 0,-1 1 87 0 0,-1-1 84 0 0,-9-20-211 0 0,-1-2-38 0 0,0 5-13 0 0,-1-6-46 0 0,0-4-160 0 0,0-1 51 0 0,0 1 45 0 0,0 0 40 0 0,0 0 41 0 0,0 0 39 0 0,1 0 52 0 0,-1 1 103 0 0,0 1 40 0 0,1-2-121 0 0,-1 0-66 0 0,0 0-56 0 0,0-1-54 0 0,0 1-58 0 0,0 0-66 0 0,0-1-73 0 0,0 1-23 0 0,0-1-63 0 0,-1 0-67 0 0,1 1-71 0 0,0-1-78 0 0,-1 0-82 0 0,1 1-86 0 0,-1-1-92 0 0,1 0-1119 0 0,0-1-1097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3.1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37 3 5696 0 0,'0'0'132'0'0,"0"0"17"0"0,0 0 10 0 0,0 0 15 0 0,-1 0-65 0 0,1 1-39 0 0,-1 2 35 0 0,0-1-35 0 0,0 9 481 0 0,1 1-100 0 0,1 0-80 0 0,0 1-62 0 0,1 17 305 0 0,-2-4-209 0 0,0 12 234 0 0,0 1 37 0 0,-6 78 1474 0 0,1-61-1433 0 0,0 28 457 0 0,1-16-225 0 0,1-23-343 0 0,0-8-135 0 0,-1-1-40 0 0,3-20-287 0 0,-1 1 54 0 0,-1-6 9 0 0,2-10-79 0 0,1-1-9 0 0,0 0-39 0 0,0 0-15 0 0,0 0-1 0 0,0-17-1140 0 0,0 14 928 0 0,0 1 19 0 0,0 1-12 0 0,0-1-42 0 0,0 1-9 0 0,0 0-42 0 0,0 0-48 0 0,0-1-54 0 0,0 1-58 0 0,0 0-54 0 0,0-1-49 0 0,0 1-41 0 0,0-1-155 0 0,0 1-42 0 0,0-1-187 0 0,0-2-505 0 0</inkml:trace>
  <inkml:trace contextRef="#ctx0" brushRef="#br0" timeOffset="368.62">20 81 6824 0 0,'0'0'149'0'0,"0"0"23"0"0,0 0 13 0 0,0-1-21 0 0,1-1-115 0 0,0 1 18 0 0,1-2 600 0 0,1 0-87 0 0,0 2-79 0 0,1 0-72 0 0,-1 1-63 0 0,1 0-58 0 0,0 1-48 0 0,0 0-42 0 0,1 0-1 0 0,-1 1-35 0 0,9 5 321 0 0,-9-5-250 0 0,11 10 338 0 0,-1 3-111 0 0,0 5-13 0 0,6 11 98 0 0,-15-22-402 0 0,24 43 590 0 0,-4 1-104 0 0,-4 2-95 0 0,-4 3-87 0 0,-6-13-135 0 0,9 30 131 0 0,-11-43-239 0 0,1 0 52 0 0,0 0 69 0 0,-5-19-134 0 0,0 0-50 0 0,7 11 52 0 0,-1-2-88 0 0,-6-14-106 0 0,8 13-126 0 0,-8-16 145 0 0,-1-1 82 0 0,-2-2 20 0 0,-1 1-16 0 0,-1-2-87 0 0,0-1-43 0 0,0 0-60 0 0,0 0-43 0 0,0 0-160 0 0,0 0 129 0 0,0 0 55 0 0,0 0-33 0 0,0 0-11 0 0,0 0-34 0 0,0 0-38 0 0,0 0-43 0 0,0 0-46 0 0,0 0-44 0 0,0 0-39 0 0,0 0-37 0 0,0 0-264 0 0,0 0-60 0 0,0 0-48 0 0,0 0-33 0 0,0 0-1458 0 0,0 0-1288 0 0</inkml:trace>
  <inkml:trace contextRef="#ctx0" brushRef="#br0" timeOffset="577.83">29 536 9848 0 0,'0'0'222'0'0,"0"0"30"0"0,0 0 19 0 0,0 0 6 0 0,0 0 24 0 0,1 0-114 0 0,1 0-86 0 0,5 0 32 0 0,-4-1-37 0 0,8 0 176 0 0,1-1-47 0 0,-1 1-44 0 0,0-1-37 0 0,11-2 52 0 0,0 1-78 0 0,0 0-28 0 0,2-1-107 0 0,-10 2-55 0 0,0 1-51 0 0,5-2-35 0 0</inkml:trace>
  <inkml:trace contextRef="#ctx0" brushRef="#br0" timeOffset="1234.37">502 593 6072 0 0,'0'0'133'0'0,"0"0"23"0"0,0 0 12 0 0,4-2-38 0 0,3-2-85 0 0,-3 1 15 0 0,1 1 105 0 0,1-2 138 0 0,3-1 280 0 0,0 0 47 0 0,-2 2-266 0 0,-3 0-134 0 0,1 0-93 0 0,1-1 210 0 0,1 1-47 0 0,-1 0-43 0 0,1 0-33 0 0,7-1 137 0 0,17-1 342 0 0,-21 4-455 0 0,-1 1 48 0 0,-7 0-243 0 0,-1 1-42 0 0,1 0 0 0 0,-1 0 1 0 0,0 0-1 0 0,0 0 0 0 0,0 0 1 0 0,0 0-1 0 0,0 0 0 0 0,0 0 0 0 0,0 0 1 0 0,0 0-1 0 0,-1 0 0 0 0,1 1-11 0 0,0 0 18 0 0,0-1-1 0 0,-1 0 1 0 0,1 1-1 0 0,-1-1 1 0 0,0 1-1 0 0,0-1 1 0 0,1 1 0 0 0,-1 0-1 0 0,0-1 1 0 0,0 1-18 0 0,-1 3 66 0 0,0 0 0 0 0,1-1 0 0 0,-2 1 0 0 0,1 0-1 0 0,-1-1 1 0 0,0 2-66 0 0,-2 5 145 0 0,3-8-79 0 0,0 1 0 0 0,-1-1 0 0 0,1 1 0 0 0,-1-1 0 0 0,0 0 0 0 0,-1 1-66 0 0,-15 19 300 0 0,-1 1-42 0 0,11-15-133 0 0,7-8-101 0 0,-1 0 0 0 0,1 0 0 0 0,0 0 0 0 0,0 0 0 0 0,0 0 0 0 0,1 0 0 0 0,-1 1 0 0 0,0-1 0 0 0,0 0 1 0 0,0 1-25 0 0,1 2 28 0 0,3-1 27 0 0,12 2-18 0 0,-14-5-16 0 0,8 2-12 0 0,7 3 24 0 0,0 0 0 0 0,11 6-33 0 0,-21-8 0 0 0,0 1 0 0 0,0-1 0 0 0,0 1 0 0 0,-1 0 0 0 0,2 2 0 0 0,-6-6-2 0 0,9 9-17 0 0,-1 0 35 0 0,-1 0 46 0 0,-1 1 57 0 0,-3 1 68 0 0,-3 0 81 0 0,-4 1 90 0 0,-4 2 103 0 0,2-7-166 0 0,-2-1-43 0 0,-1-1-43 0 0,-1 0-44 0 0,-1 0-44 0 0,1-2-45 0 0,0 0-45 0 0,0-1-47 0 0,2-1-14 0 0,-14-2 91 0 0,14 0-107 0 0,0-1-75 0 0,4 1 12 0 0,-1 0-36 0 0,1-1-39 0 0,0 1-44 0 0,0-1-48 0 0,1 0-53 0 0,-1 0-57 0 0,1 0-62 0 0,-1-3-278 0 0</inkml:trace>
  <inkml:trace contextRef="#ctx0" brushRef="#br0" timeOffset="1628.91">890 34 9760 0 0,'0'-11'222'0'0,"0"8"30"0"0,0-7 206 0 0,0 8-397 0 0,0 0-38 0 0,0-1-14 0 0,0 2 24 0 0,0 0 181 0 0,0 1 42 0 0,0 0 0 0 0,0 0-52 0 0,0 0-88 0 0,0 1-66 0 0,2 1-14 0 0,-1 0 19 0 0,4 6 208 0 0,-1 1 0 0 0,0-1 0 0 0,0 1 0 0 0,-1-1 1 0 0,2 9-264 0 0,2 11 477 0 0,-1-7-210 0 0,-3-11-184 0 0,0 1-39 0 0,7 17 214 0 0,-1 0 51 0 0,7 28 1365 0 0,2 20-1674 0 0,-11-34 431 0 0,-4-21-257 0 0,0 0-34 0 0,1 11 202 0 0,5 43 380 0 0,-2-28-214 0 0,-3-21-168 0 0,0-1 61 0 0,1 1 73 0 0,0 0 87 0 0,-3-18-355 0 0,2 5 155 0 0,2 6 187 0 0,-4-7-231 0 0,-2-11-388 0 0,0-1 50 0 0,0 1 44 0 0,0 0 37 0 0,1 2 194 0 0,0 0 251 0 0,-1-1-306 0 0,0-1-50 0 0,1 0-90 0 0,-1 0-42 0 0,0 0-40 0 0,0 0-39 0 0,0 0-42 0 0,0 0-48 0 0,0-1-14 0 0,0 1-38 0 0,0 0-42 0 0,0-1-43 0 0,0 1-47 0 0,0 0-49 0 0,0 0-51 0 0,0-1-54 0 0,0 0-862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1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1 140 9760 0 0,'0'0'222'0'0,"0"0"30"0"0,0 0-26 0 0,0 0-97 0 0,1 0-72 0 0,2 0-22 0 0,-1 0 14 0 0,4-1-182 0 0,0 0 117 0 0,1 0 103 0 0,-1 0 88 0 0,0 0 54 0 0,0-1 51 0 0,4 0 273 0 0,14-4 841 0 0,-17 4-1023 0 0,0 0-63 0 0,20-5 196 0 0,-14 5-327 0 0,0-1-56 0 0,-7 1-216 0 0,0 0 78 0 0,5 1 114 0 0,7-1 199 0 0,-10 1-197 0 0,1 1-60 0 0,-1-1-95 0 0,-1 1-98 0 0,-3 0 31 0 0,0 0-32 0 0,-1 0-38 0 0,1 0-38 0 0,0 0-43 0 0,-1 0-44 0 0,2 0-147 0 0,-1 0-80 0 0,-3 0 221 0 0,0 0-44 0 0,0 0-39 0 0,-1 0-35 0 0,1 0-126 0 0,0 0-34 0 0,2 0-1324 0 0</inkml:trace>
  <inkml:trace contextRef="#ctx0" brushRef="#br0" timeOffset="301.25">95 1 8352 0 0,'0'0'190'0'0,"0"0"-7"0"0,0 0-77 0 0,0 1-52 0 0,0 3-5 0 0,0-3 2 0 0,0 9 72 0 0,5 8 87 0 0,-2-13-98 0 0,-1-1-1 0 0,-1-1 33 0 0,1 1 42 0 0,-1 0 48 0 0,3 12 418 0 0,1 1-105 0 0,1 0-79 0 0,9 22 556 0 0,-10-28-679 0 0,0 1 36 0 0,2 4 267 0 0,0 2-10 0 0,-4-10-360 0 0,1 1-35 0 0,-1-1-41 0 0,-1 1-49 0 0,1 0-53 0 0,-1 0-60 0 0,0-3-116 0 0,-1-5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0.82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0 651 6384 0 0,'0'0'184'0'0,"1"0"7"0"0,4-5 115 0 0,-2 3-115 0 0,7-3 615 0 0,2 0-58 0 0,-1 1-79 0 0,0 1-99 0 0,-3 0-248 0 0,-1 1-61 0 0,6 1 39 0 0,-4 7-57 0 0,-8-4-210 0 0,-1 0 0 0 0,1-1 0 0 0,0 1 1 0 0,0 0-1 0 0,-1 0 0 0 0,1 0 0 0 0,-1 0 1 0 0,1 0-1 0 0,-1 0 0 0 0,0 0 1 0 0,0 2-34 0 0,0 4 121 0 0,0-1 0 0 0,-1 1 0 0 0,-1 6-121 0 0,-2 4 286 0 0,-2 1-189 0 0,1-2 1 0 0,-2 0 0 0 0,-6 15-98 0 0,5-19 81 0 0,0-1 37 0 0,-12 18 251 0 0,14-19-207 0 0,2-1 41 0 0,3-9-74 0 0,1 0 14 0 0,-3 5 80 0 0,2-4-116 0 0,0 0 49 0 0,1-1-5 0 0,0 0 40 0 0,0 0 46 0 0,0 0 54 0 0,7 0-63 0 0,-1 0-40 0 0,0-1-38 0 0,0 0-32 0 0,2-1-15 0 0,-1-1-32 0 0,2 0-22 0 0,5-3-17 0 0,9-2 12 0 0,-8 4 65 0 0,-12 2-264 0 0,-1 1 56 0 0,0 0 46 0 0,1-1 39 0 0,2 1 72 0 0,6-3 219 0 0,-8 3-238 0 0,1-1-57 0 0,0 0-110 0 0,-2 1 11 0 0,0-1-41 0 0,1 1-101 0 0,-1-1-79 0 0,1 1-85 0 0,-1-1-96 0 0,1 1-103 0 0,-1-1-111 0 0,1 1-120 0 0,-2-1 379 0 0,0 1-33 0 0,2 0-1340 0 0,2 0-1045 0 0,-5 0 2879 0 0</inkml:trace>
  <inkml:trace contextRef="#ctx0" brushRef="#br0" timeOffset="473.41">397 2 10104 0 0,'0'0'230'0'0,"0"0"-52"0"0,-1 0-66 0 0,0 0-24 0 0,-1-1-43 0 0,1 1 5 0 0,0-1 60 0 0,0 1 85 0 0,-7 4-161 0 0,7-4-35 0 0,0 1 0 0 0,0 0 0 0 0,1 0 0 0 0,-1 0 0 0 0,0 0 0 0 0,1 0 0 0 0,-1 0 0 0 0,1 0 1 0 0,-1 0-1 0 0,1 1 0 0 0,-1-1 1 0 0,1 2-7 0 0,-1-1 0 0 0,0 1 0 0 0,1 0 0 0 0,0-1 0 0 0,0 1 1 0 0,0 0-1 0 0,0 2 7 0 0,7 29 71 0 0,9 17 169 0 0,-6-19-123 0 0,3 9 205 0 0,-1 0 48 0 0,6 21 252 0 0,-1 0 53 0 0,11 63 706 0 0,-14-41-539 0 0,-10-57-524 0 0,3 12 39 0 0,-1 0-37 0 0,-2-12-68 0 0,-1 2 187 0 0,0 5 161 0 0,5-4 107 0 0,-8-29-609 0 0,0-1-194 0 0,0 1 100 0 0,0-1 64 0 0,0 1 170 0 0,0 0-169 0 0,0-1-101 0 0,0 0-77 0 0,0 0-115 0 0,0 1 63 0 0,0-1-36 0 0,0 0-39 0 0,0 0-42 0 0,0 1-46 0 0,0-1-47 0 0,0 0-46 0 0,0 0-65 0 0,0 0-55 0 0,0 0-51 0 0,0 0-173 0 0,0 0-48 0 0,0 0-210 0 0,0 0-562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29.6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92 0 6272 0 0,'0'0'141'0'0,"0"0"23"0"0,0 0 11 0 0,0 0 31 0 0,0 0 130 0 0,0 0-106 0 0,-1 1-43 0 0,1 0 80 0 0,-1 0-147 0 0,0 1-39 0 0,-1 3 97 0 0,1-3-53 0 0,-4 13 312 0 0,2 0-37 0 0,-2 16 298 0 0,2 1-117 0 0,2-1-101 0 0,-1 2-46 0 0,-4 28 363 0 0,-1-1-48 0 0,-2 0-47 0 0,-1 0-47 0 0,-1 8 25 0 0,1 0-55 0 0,8-47-413 0 0,0 1-73 0 0,-5 40 99 0 0,6-60-203 0 0,0 1 10 0 0,0 0 14 0 0,1 1 36 0 0,0-4-209 0 0,0 0-53 0 0,0 0 73 0 0,0 0-65 0 0,0 0-81 0 0,0 0 73 0 0,0 0-38 0 0,0 0-40 0 0,0 0-38 0 0,0 0-384 0 0,0 0 91 0 0,0 0-52 0 0,1 0-740 0 0,0-2-582 0 0,0-1-1106 0 0</inkml:trace>
  <inkml:trace contextRef="#ctx0" brushRef="#br0" timeOffset="389.16">92 64 7368 0 0,'0'0'165'0'0,"0"0"22"0"0,0 0 10 0 0,1-1-16 0 0,2-2 204 0 0,1 0-35 0 0,5 0 257 0 0,0 2-108 0 0,-1 1-89 0 0,-1 1-133 0 0,0 1-35 0 0,10 5 375 0 0,-14-6-504 0 0,2 2 36 0 0,-1-1 0 0 0,1 0 0 0 0,-1 1-1 0 0,0 0 1 0 0,0 0 0 0 0,0 0 0 0 0,0 1 0 0 0,0-1-1 0 0,0 1 1 0 0,-1 0 0 0 0,0 0-149 0 0,13 22 727 0 0,-9-12-409 0 0,0 1-38 0 0,14 44 622 0 0,-9-19-331 0 0,-4-6-125 0 0,0 0-36 0 0,-3-6-101 0 0,0 1-36 0 0,0 0-39 0 0,0-1-44 0 0,2 11 195 0 0,1 0 0 0 0,4 3-385 0 0,-2-9 556 0 0,8 12-556 0 0,-13-35 177 0 0,-2-6-86 0 0,1 2 49 0 0,0 1-6 0 0,0 2 41 0 0,-3-8-240 0 0,-1-1-9 0 0,0 0-11 0 0,0-1-64 0 0,2 1 47 0 0,7-2-96 0 0,-6 1 84 0 0,-1 1 12 0 0,-2-1-37 0 0,2-1-655 0 0,0 0 99 0 0,0-1-37 0 0,0-2-233 0 0,-1 2 335 0 0,2-4-800 0 0</inkml:trace>
  <inkml:trace contextRef="#ctx0" brushRef="#br0" timeOffset="647.16">69 401 9040 0 0,'1'-2'252'0'0,"-1"1"-43"0"0,1 0-40 0 0,0 0-36 0 0,2-1 39 0 0,1 1-99 0 0,1 0-74 0 0,7 1-89 0 0,-7 0 152 0 0,-2-1 27 0 0,-2 1 51 0 0,10-2 154 0 0,0 0-47 0 0,0-1-41 0 0,0-1-37 0 0,10-2 58 0 0,0 2-85 0 0,-17 3-181 0 0,0 0 35 0 0,14-3 117 0 0,-12 2-157 0 0,0 1-100 0 0,-3 0 23 0 0,0 1-39 0 0,0-1-42 0 0,0 1-49 0 0,1-1-164 0 0,0 0-104 0 0,0 1-114 0 0,0-1-125 0 0,3 0-640 0 0,5 1-794 0 0,-12 0 2186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27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7424 0 0,'0'0'166'0'0,"0"0"29"0"0,0 0 12 0 0,0 1-30 0 0,0 6 78 0 0,1-3-81 0 0,2 17 450 0 0,1-1-95 0 0,0 0-85 0 0,1 0-75 0 0,-1 0-66 0 0,1 0-55 0 0,-1 0-46 0 0,1 0-36 0 0,18 80 458 0 0,-19-79-460 0 0,0 1 37 0 0,3 9 60 0 0,4 16 286 0 0,-3-11-99 0 0,-3-12-177 0 0,-1-4-82 0 0,0 1-47 0 0,2 19 53 0 0,0 1 124 0 0,-1-12-21 0 0,-1-1 57 0 0,1 1 54 0 0,0 0 50 0 0,0 0 49 0 0,0 0 44 0 0,0 0 44 0 0,1 0 38 0 0,-3-11-269 0 0,0-2-30 0 0,-1-7-59 0 0,-2-8-190 0 0,0-1-20 0 0,0 0-2 0 0,0 0 2 0 0,0 0 4 0 0,0 0 2 0 0,0 0 0 0 0,7-6-1698 0 0,-5 5 1068 0 0,3-4-714 0 0</inkml:trace>
  <inkml:trace contextRef="#ctx0" brushRef="#br0" timeOffset="267.22">383 523 9328 0 0,'0'0'208'0'0,"0"0"33"0"0,9-2 197 0 0,-6 1-379 0 0,0 1-37 0 0,8-2 40 0 0,1 1 105 0 0,3 1 135 0 0,7 0 260 0 0,-3 0-66 0 0,-6 0-225 0 0,-2-1-110 0 0,0 0-80 0 0,8-2 53 0 0,0 0 48 0 0,44-9 558 0 0,-37 5-456 0 0,-24 7-346 0 0,1-1 55 0 0,5 0 138 0 0,-4 0-116 0 0,-2 1-49 0 0,0-1-45 0 0,0 1-60 0 0,0 0-68 0 0,1-1-80 0 0,-1 1-91 0 0,0-1-103 0 0,0 1-114 0 0,0 0-124 0 0,-1-1 309 0 0,1 1-35 0 0,2-1-1232 0 0,3 0-959 0 0</inkml:trace>
  <inkml:trace contextRef="#ctx0" brushRef="#br0" timeOffset="603.79">565 371 6240 0 0,'0'0'182'0'0,"0"0"-49"0"0,0 0-15 0 0,0 0 36 0 0,0 0 123 0 0,0 0 229 0 0,0 0-184 0 0,0 0-63 0 0,-1 1-56 0 0,1 0-46 0 0,-1 0 36 0 0,1 1-99 0 0,-1 2 61 0 0,1-1 26 0 0,0 7 566 0 0,1 0-111 0 0,0 0-99 0 0,1-1-85 0 0,-1 1-72 0 0,1 0-59 0 0,-1 10 197 0 0,-1 2 16 0 0,1 0-83 0 0,2 9 82 0 0,5 40 603 0 0,-6-47-687 0 0,1-17-384 0 0,-1-2-9 0 0,1 3 29 0 0,-3-7-80 0 0,0 0-34 0 0,0 0-31 0 0,0 0-45 0 0,0-1-25 0 0,0 1-46 0 0,0-1-52 0 0,0 1-58 0 0,0-1-64 0 0,0 0-58 0 0,0 0-52 0 0,0 1-46 0 0,0-1-152 0 0,0 0-46 0 0,0 0-183 0 0,0 0-493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26.17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144 23 7568 0 0,'0'0'166'0'0,"0"0"29"0"0,0 0 14 0 0,0 0 42 0 0,0 0 126 0 0,0 0 58 0 0,0 0 12 0 0,0 0-31 0 0,0 0-134 0 0,0 0-52 0 0,0 0-8 0 0,0 0 6 0 0,0 0 43 0 0,0 0 17 0 0,0 0-113 0 0,0 1-35 0 0,0 0 51 0 0,0 2-65 0 0,0 2-50 0 0,0-3-7 0 0,-3 10 189 0 0,0-1-37 0 0,-3 12 126 0 0,0 0-106 0 0,-1 1-79 0 0,1-3-60 0 0,-7 30 77 0 0,5-20-19 0 0,-21 94 402 0 0,21-84-322 0 0,-1 1 50 0 0,2-9-6 0 0,0 1 51 0 0,0 0 59 0 0,0 0 68 0 0,3-16-195 0 0,-1 11 197 0 0,-3 14 253 0 0,8-40-716 0 0,0-1 149 0 0,1-2-66 0 0,-1 0-65 0 0,1-1-40 0 0,-1 0-42 0 0,1-1-91 0 0,0 1-101 0 0,0-1-118 0 0,-1 1 136 0 0,1 0-36 0 0,-1 0-39 0 0,0 1-41 0 0,1-1-44 0 0,-1 0-46 0 0,0 0-47 0 0,1 1-51 0 0,-1-1-53 0 0,0 0-55 0 0,1-2-1551 0 0,1-3-1250 0 0</inkml:trace>
  <inkml:trace contextRef="#ctx0" brushRef="#br0" timeOffset="405.27">180 1 6160 0 0,'0'0'133'0'0,"0"0"23"0"0,0 0 13 0 0,0 0-51 0 0,0 0-8 0 0,0 0 40 0 0,0 0 127 0 0,0 0-49 0 0,0 0-53 0 0,0 0-45 0 0,0 0-39 0 0,1 0 8 0 0,1 0-59 0 0,-1 0 51 0 0,-1 0 51 0 0,1 0 85 0 0,0 0 105 0 0,-1 1-120 0 0,0-1 33 0 0,10 10 564 0 0,-1 2-90 0 0,0 1-81 0 0,-1 1-72 0 0,-2-3-157 0 0,1 0-35 0 0,-1-1-43 0 0,0 1-42 0 0,0 0-38 0 0,0 0-33 0 0,0 3 5 0 0,0 0-34 0 0,11 29 255 0 0,1 1 11 0 0,-2-2-86 0 0,-4-7-122 0 0,13 50 266 0 0,-12-33-120 0 0,-6-25-137 0 0,0-1 53 0 0,0-5-2 0 0,0-1-63 0 0,18 39 320 0 0,-15-37-345 0 0,-1-1 51 0 0,-6-15-211 0 0,-1 1 6 0 0,1-3-1 0 0,-2-3 0 0 0,-1-1 0 0 0,0 0-42 0 0,0 0-66 0 0,0 0-70 0 0,0 0-120 0 0,0 0 107 0 0,0 0 46 0 0,0 0-33 0 0,0 0-12 0 0,0 0-32 0 0,0 0-39 0 0,0 0-43 0 0,-1 0-45 0 0,1 0-44 0 0,0 0-40 0 0,0 0-36 0 0,0 0-261 0 0,0 0-60 0 0,0 1-47 0 0,0-1-34 0 0,-1 1-1444 0 0,-1 2-1276 0 0</inkml:trace>
  <inkml:trace contextRef="#ctx0" brushRef="#br0" timeOffset="699.05">138 556 6824 0 0,'0'0'149'0'0,"0"0"23"0"0,0 0 13 0 0,0 0-57 0 0,0 0-10 0 0,0 0 40 0 0,0 0 133 0 0,0 0 246 0 0,0 0 21 0 0,0 0-289 0 0,1 0-55 0 0,-1 0-51 0 0,1 0-41 0 0,0 0-26 0 0,0 0-32 0 0,5-1 104 0 0,-4 0-24 0 0,19-6 631 0 0,-5 3-306 0 0,-7 2-227 0 0,0 1-32 0 0,1-2 24 0 0,5-1 26 0 0,0 0-77 0 0,3-1-29 0 0,9-4 28 0 0,-23 7-184 0 0,4-1 67 0 0,-5 3-73 0 0,0-1-32 0 0,0 0-57 0 0,0 0-67 0 0,0 0-85 0 0,0-1-98 0 0,0 1-113 0 0,-2 1 182 0 0,1-1-34 0 0,-1 1-36 0 0,0-1-37 0 0,1 1-40 0 0,-1-1-42 0 0,5-1-1129 0 0,2-1-912 0 0</inkml:trace>
  <inkml:trace contextRef="#ctx0" brushRef="#br0" timeOffset="982.56">669 605 6120 0 0,'0'0'176'0'0,"0"1"-34"0"0,1 0-74 0 0,1 1-51 0 0,2 4-54 0 0,-2-4 55 0 0,5 11 1673 0 0,-2 0-115 0 0,-2-6-837 0 0,-2 0-37 0 0,1 0-39 0 0,-1 0-41 0 0,0 0-45 0 0,0 0-46 0 0,-1 0-50 0 0,0 0-52 0 0,1 1-54 0 0,-1-1-57 0 0,0 0-60 0 0,0 0-62 0 0,0 0-64 0 0,0-7-203 0 0,0 1 65 0 0,0 3 99 0 0,2 4 165 0 0,-2-4-174 0 0,1 0-52 0 0,-1 0-82 0 0,0-1-86 0 0,0-1-106 0 0,0-1 76 0 0,0-1-34 0 0,0 1-36 0 0,0-1-38 0 0,0 0-83 0 0,0 0-56 0 0,0 0-49 0 0,0 0-45 0 0,0 0-149 0 0,0 0-44 0 0,0 0-181 0 0,0 0-487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7.7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 10656 0 0,'0'0'241'0'0,"0"0"38"0"0,0 0 10 0 0,0 0-33 0 0,0 0-296 0 0,0 1 57 0 0,-1 1 48 0 0,0 0 40 0 0,0 1 155 0 0,-2 5 437 0 0,3-3-419 0 0,-1-1 80 0 0,1 1 106 0 0,1 5 686 0 0,-1-6-781 0 0,0 0-72 0 0,1-1-64 0 0,-1 1-81 0 0,0-1-97 0 0,0-2 76 0 0,0-1-1 0 0,0 0-308 0 0,0 0 63 0 0,0 0 57 0 0,0 0 50 0 0,0 1 86 0 0,0 0 87 0 0,0 2 581 0 0,0-2-622 0 0,0 0-36 0 0,0-1-50 0 0,0 1-62 0 0,0 0-75 0 0,0-1-86 0 0,0 1-64 0 0,0-1-88 0 0,0 1-95 0 0,0-1-105 0 0,0 1-113 0 0,0-1-121 0 0,0 0 337 0 0,0 0-34 0 0,0 0-34 0 0,0 0-36 0 0,0 0-1487 0 0,0 0-1150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9.83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8664 0 0,'0'0'197'0'0,"0"0"24"0"0,0 0 18 0 0,0 0 30 0 0,0 0 98 0 0,0 0 45 0 0,0 0-126 0 0,0 0-105 0 0,1 1-92 0 0,0-1-39 0 0,1 1 13 0 0,-1-1 12 0 0,0 1 95 0 0,-1-1-37 0 0,0 1 40 0 0,5 9 508 0 0,0-2-276 0 0,-2-3-168 0 0,1 1-36 0 0,-2-1-44 0 0,0 1-51 0 0,2 4 169 0 0,-1 0-37 0 0,6 17 347 0 0,-7-15-307 0 0,2 17 302 0 0,2 0-47 0 0,1 4 5 0 0,-3 0-104 0 0,-1 6-50 0 0,8 21 294 0 0,-5-27-327 0 0,-1 0-67 0 0,0 8 15 0 0,7 47 310 0 0,-2-29-124 0 0,-3-10 46 0 0,-3-19-124 0 0,-1-14-162 0 0,0-1 36 0 0,-3-15-471 0 0,0 1 42 0 0,0-1 40 0 0,0 1 35 0 0,0 0 24 0 0,0 0 107 0 0,0 0 140 0 0,0 0 37 0 0,0 1 370 0 0,0-1-452 0 0,0-1-36 0 0,0 1-52 0 0,0 0-47 0 0,0-1-55 0 0,0 1-63 0 0,0 0-4 0 0,0-1-35 0 0,0 1-36 0 0,0 0-38 0 0,0-1-41 0 0,0 1-43 0 0,0 0-47 0 0,0-1-47 0 0,0 1-51 0 0,0 0-54 0 0,0 0-54 0 0,0 0-59 0 0,0-1-60 0 0,0 1-63 0 0,0 0-65 0 0,0 0-68 0 0,0-1-381 0 0,0 0-34 0 0,0 0-2676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40.44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72 5672 0 0,'0'0'165'0'0,"0"0"-37"0"0,0 0 12 0 0,0 0 69 0 0,0 0 197 0 0,0 0 358 0 0,0 0 32 0 0,0 0-327 0 0,0 0-188 0 0,0 0-41 0 0,0 0 64 0 0,0 0 151 0 0,0 0-20 0 0,0 0-11 0 0,0 0-32 0 0,0 0-10 0 0,0 0-4 0 0,0 0-5 0 0,0 0-10 0 0,0 0-3 0 0,0 0-145 0 0,0 1-33 0 0,-2 0 98 0 0,1 2-94 0 0,-4 4 179 0 0,4-4-169 0 0,-2 6 285 0 0,0 1-75 0 0,1 0-69 0 0,0 0-60 0 0,1 1-53 0 0,0-1-44 0 0,0 11 76 0 0,-2 22 81 0 0,-2-1 82 0 0,-1 7 33 0 0,-6 25-170 0 0,1 0 51 0 0,-1-1 52 0 0,0-1 63 0 0,4 6 14 0 0,3-55-287 0 0,2-3 21 0 0,0-6-107 0 0,2-7-30 0 0,1-2 9 0 0,0-5 9 0 0,0 0-46 0 0,0 0-62 0 0,0 0-66 0 0,0 0-134 0 0,0-1-398 0 0,0 0-74 0 0,-1-1-80 0 0,0 0-84 0 0,0 1 136 0 0,1 0-56 0 0,-1 0-59 0 0,1 0-61 0 0,-1-3-1430 0 0,1-1-1320 0 0</inkml:trace>
  <inkml:trace contextRef="#ctx0" brushRef="#br0" timeOffset="422.94">91 119 8808 0 0,'0'0'197'0'0,"0"0"24"0"0,0 0 19 0 0,1-1-51 0 0,1-3-124 0 0,1 0-38 0 0,1 1 50 0 0,-1 1 44 0 0,0 0 40 0 0,1 0 77 0 0,1 2 40 0 0,-1-1 95 0 0,4 2 234 0 0,3 3 399 0 0,-8-2-708 0 0,1 0-34 0 0,-2 0-76 0 0,0-1-37 0 0,1 1-39 0 0,-1-1-48 0 0,-2 0-55 0 0,15 11 462 0 0,-1 3-43 0 0,10 17 321 0 0,-3 5-110 0 0,-3 0-70 0 0,2 3 47 0 0,-9-18-313 0 0,16 30 392 0 0,-10-17-319 0 0,-5-5-146 0 0,-1 0-97 0 0,-1 4 53 0 0,0-1 47 0 0,14 45 362 0 0,-14-44-369 0 0,-1-6-35 0 0,1-1 38 0 0,15 34 305 0 0,-24-59-358 0 0,-1-2 70 0 0,0 0 12 0 0,0 0-116 0 0,0 0-91 0 0,0 0-57 0 0,0 0-67 0 0,0 0-59 0 0,0 0-34 0 0,0 0 51 0 0,0 0-100 0 0,0 0-186 0 0,-6-5-1261 0 0,2 0 465 0 0,1 0 105 0 0,2 2-117 0 0,-3-4-325 0 0</inkml:trace>
  <inkml:trace contextRef="#ctx0" brushRef="#br0" timeOffset="706.75">89 520 9152 0 0,'0'0'208'0'0,"0"0"33"0"0,0 0 14 0 0,0 0 34 0 0,0 0 142 0 0,0 0 66 0 0,0 0-218 0 0,0 0-53 0 0,1 0-46 0 0,0 0-41 0 0,2 0 40 0 0,5 0 94 0 0,-5-1-81 0 0,11 0 377 0 0,0-1-69 0 0,0 0-66 0 0,0 1-61 0 0,0-1-57 0 0,0 1-52 0 0,0-1-47 0 0,0 1-43 0 0,3-1-16 0 0,0 1-48 0 0,16-2-3 0 0,-13 2-93 0 0,62-4-46 0 0,-76 4-56 0 0,9 0 11 0 0,-10 1-10 0 0,0-1-74 0 0,-2 1-32 0 0,1 0-73 0 0,0-1-84 0 0,-1 1-97 0 0,1 0-108 0 0,-1-1-120 0 0,-1 1 288 0 0,0 0-34 0 0,0 0-36 0 0,0 0-38 0 0,6-1-1362 0 0,3 0-1052 0 0</inkml:trace>
  <inkml:trace contextRef="#ctx0" brushRef="#br0" timeOffset="1335.4">655 629 8208 0 0,'0'0'234'0'0,"0"0"6"0"0,0 1-152 0 0,2 7-68 0 0,-1-4 55 0 0,1 6 672 0 0,1 0-68 0 0,0 0-62 0 0,1-1-57 0 0,-1 1-48 0 0,0-1-44 0 0,4 10 363 0 0,1 2-34 0 0,3 11 325 0 0,-9-24-864 0 0,3 12 260 0 0,-5-13-280 0 0,1 0 96 0 0,-1 1 111 0 0,0-7-286 0 0,0-1 29 0 0,0 0 17 0 0,0 0 3 0 0,0 0-20 0 0,0 0-84 0 0,0 0-30 0 0,0-1-11 0 0,-1-1-34 0 0,-3-13-19 0 0,4-6 82 0 0,3-1-67 0 0,5-1-60 0 0,3 1-59 0 0,2 1-54 0 0,3 3-50 0 0,2 4-46 0 0,0 4-43 0 0,4 4 143 0 0,0 5 94 0 0,-19 1 50 0 0,0 0 0 0 0,-1 1 0 0 0,1-1 0 0 0,-1 1 0 0 0,1-1 0 0 0,-1 1 0 0 0,0 0 0 0 0,1 0 0 0 0,-1 0 0 0 0,0 1 0 0 0,1-1 0 0 0,-1 0 0 0 0,0 1 0 0 0,0 0 0 0 0,0-1-1 0 0,0 1 1 0 0,3 4 0 0 0,-1 0 0 0 0,1 0-1 0 0,-1 1 1 0 0,0-1-1 0 0,0 1 1 0 0,1 5 0 0 0,7 11 86 0 0,-9-16-14 0 0,0 2 38 0 0,1 8 198 0 0,-3-13-202 0 0,0 1 28 0 0,1 2-108 0 0,-2-1-26 0 0,0-1 14 0 0,0-5-198 0 0,0 1 79 0 0,0-1 68 0 0,0 1 55 0 0,1 0 45 0 0,-1-1 32 0 0,1 4 484 0 0,0-3-466 0 0,0 0-82 0 0,-1-1-65 0 0,0 1-46 0 0,0 0-53 0 0,1-1-60 0 0,-1 1-87 0 0,0-1-83 0 0,1 0-91 0 0,-1 1-99 0 0,0-1-107 0 0,0 0-115 0 0,0 0-123 0 0,0 0 401 0 0,0 1-34 0 0,0-1 524 0 0,0 0-2185 0 0,0 0-1248 0 0</inkml:trace>
  <inkml:trace contextRef="#ctx0" brushRef="#br0" timeOffset="1894.02">1148 1 9560 0 0,'0'0'216'0'0,"0"0"32"0"0,0 0 10 0 0,0 0 4 0 0,0 0-30 0 0,0 0-46 0 0,0 1-80 0 0,0-1-52 0 0,2 4-10 0 0,-1-2 6 0 0,8 15 482 0 0,0 0-36 0 0,-1 0-36 0 0,0 1-33 0 0,7 18 334 0 0,-2 0-109 0 0,-1 1-94 0 0,-1 1-79 0 0,0 0-63 0 0,0-1-47 0 0,8 32 244 0 0,-14-49-315 0 0,0-1-47 0 0,3 21 147 0 0,7 80 480 0 0,-13-102-711 0 0,1 4 131 0 0,-2 0-40 0 0,4 80 768 0 0,-5-71-641 0 0,0 0 95 0 0,-3 43 701 0 0,3-74-1117 0 0,0 0 0 0 0,0 0 0 0 0,0 0-62 0 0,0 0-110 0 0,0 0-1 0 0,0 0-35 0 0,0 0-121 0 0,0 0-40 0 0,0 0-830 0 0,0 0-66 0 0,0 0-14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8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98 8032 0 0,'0'0'182'0'0,"0"0"29"0"0,0 0 12 0 0,0 0-77 0 0,0 0-12 0 0,0 0 47 0 0,0 0 154 0 0,0 0 286 0 0,0 0 19 0 0,0 0-27 0 0,0 0-137 0 0,0 0-57 0 0,0 0-16 0 0,0 0-1 0 0,0 0 12 0 0,0 0-172 0 0,0 0-46 0 0,1 0-41 0 0,0 0-33 0 0,1 0 32 0 0,5 0 67 0 0,-4 0-71 0 0,5 0 203 0 0,0 0-35 0 0,9 0 225 0 0,-1-1-110 0 0,0 0-90 0 0,-2-1-96 0 0,0 0-44 0 0,52-8 576 0 0,-55 7-850 0 0,0 1 64 0 0,0 0 44 0 0,15-2 104 0 0,-10 2-100 0 0,-6 1-63 0 0,0 1-49 0 0,-2-1-34 0 0,-1 1-50 0 0,1 0-56 0 0,0 0-63 0 0,0 0-72 0 0,0 0-76 0 0,0 1-86 0 0,-1 0-90 0 0,-5-1 68 0 0,-1 0-116 0 0,0 0 52 0 0,1 0-51 0 0,0 0-756 0 0,0 1-534 0 0,1 1-1090 0 0</inkml:trace>
  <inkml:trace contextRef="#ctx0" brushRef="#br0" timeOffset="303.61">128 1 9760 0 0,'0'0'222'0'0,"0"0"30"0"0,0 0 18 0 0,0 0 26 0 0,0 0 100 0 0,0 0 41 0 0,0 0 10 0 0,0 0-221 0 0,0 0-45 0 0,0 1-40 0 0,0 0-35 0 0,0 1 22 0 0,1 5 37 0 0,0-4-26 0 0,3 9 370 0 0,-1 2-50 0 0,-1-1-48 0 0,0 1-41 0 0,0 7 115 0 0,2-2-69 0 0,2 4-43 0 0,-2-1-57 0 0,2 9 39 0 0,-4-22-207 0 0,0 1 0 0 0,1-1-1 0 0,4 8-147 0 0,-6-15-52 0 0,0 1 33 0 0,2 3 62 0 0,0 0 98 0 0,3 10 285 0 0,-4-11-336 0 0,0 0-76 0 0,0 0-86 0 0,-1-2-8 0 0,0-1-35 0 0,0 1-36 0 0,0 0-40 0 0,-1-1-45 0 0,1 1-46 0 0,0-1-50 0 0,0 1-53 0 0,-1-3-6 0 0,0 0-61 0 0,0 0-52 0 0,0 1-47 0 0,0-1-162 0 0,0 0-46 0 0,0 0-196 0 0,0 0-526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33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13 6688 0 0,'-12'-6'350'0'0,"7"4"-284"0"0,-2 1-4 0 0,0 0 103 0 0,0-1 76 0 0,-14 1 762 0 0,11 2-634 0 0,4 1-211 0 0,0 0-64 0 0,-10 6 290 0 0,0 1-44 0 0,1 1-38 0 0,0 1-36 0 0,-14 15 180 0 0,5 3-89 0 0,19-23-289 0 0,1 1 0 0 0,0-1 0 0 0,1 1 0 0 0,0 0 0 0 0,0 0 0 0 0,0 0 0 0 0,1 0 1 0 0,0 1-1 0 0,0-1 0 0 0,1 1 0 0 0,0-1 0 0 0,0 7-68 0 0,1-8 67 0 0,0 1 0 0 0,1-1 1 0 0,0 1-1 0 0,0-1 0 0 0,0 1 1 0 0,1 0-68 0 0,0-2 39 0 0,0-1 0 0 0,-1 1 1 0 0,2-1-1 0 0,-1 1 1 0 0,0-1-1 0 0,1 0 0 0 0,0 0 1 0 0,0 0-1 0 0,0-1 0 0 0,0 1 1 0 0,1-1-1 0 0,2 3-39 0 0,-1-2 64 0 0,0-1 0 0 0,1 1-1 0 0,-1-1 1 0 0,1 0 0 0 0,0-1 0 0 0,-1 0 0 0 0,1 0-1 0 0,0 0 1 0 0,3 0-64 0 0,0 0 137 0 0,1 0 1 0 0,0-1-1 0 0,-1-1 1 0 0,1 1-1 0 0,9-2-137 0 0,-8 0 162 0 0,0-1 0 0 0,-1 0 0 0 0,0 0 0 0 0,1-1 1 0 0,0-1-163 0 0,-3 1 106 0 0,0-1 1 0 0,0 0-1 0 0,-1 0 1 0 0,0 0 0 0 0,1-1-1 0 0,-1 0 1 0 0,-1 0 0 0 0,1-1-1 0 0,2-3-106 0 0,-6 6 54 0 0,0-1 0 0 0,0 1 0 0 0,-1-1 0 0 0,0 0 0 0 0,1 0 0 0 0,-1 0 0 0 0,0 0-1 0 0,0-3-53 0 0,-1 4 33 0 0,0 0 0 0 0,0 0-1 0 0,-1-1 1 0 0,1 1 0 0 0,-1 0-1 0 0,0-1 1 0 0,0 1 0 0 0,0 0-1 0 0,0-1 1 0 0,-1 1 0 0 0,1 0-1 0 0,-1-1-32 0 0,-5-14 82 0 0,3 9 2 0 0,-1 1 0 0 0,0 0 0 0 0,-4-6-84 0 0,-7-8 101 0 0,3 7-100 0 0,0 0-86 0 0,3 4-50 0 0,0 0-72 0 0,1-1-83 0 0,0 1-91 0 0,6 8 197 0 0,0-2-65 0 0,2 4 127 0 0,0 0-65 0 0,0-1 2 0 0,0 1-55 0 0,0 0-62 0 0,0 0-71 0 0,0 1 15 0 0,0-1-52 0 0,0 0-46 0 0,0 0-40 0 0,0 1-143 0 0,0-1-40 0 0,0 0-175 0 0,0 0-468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7.9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9616 0 0,'0'0'216'0'0,"0"0"32"0"0,0 0 12 0 0,1 0 18 0 0,4 3 41 0 0,-2-1-153 0 0,0-1 115 0 0,1 1 188 0 0,-1 0 113 0 0,0-2 91 0 0,-1 1 72 0 0,2 0 42 0 0,11 3 1520 0 0,-4 1-1349 0 0,-10-5-1152 0 0,-1 0-38 0 0,0 0 115 0 0,0 0-63 0 0,0 0-84 0 0,0 0 82 0 0,0 0-40 0 0,0 0-42 0 0,0 0-42 0 0,0 0-36 0 0,0 0-33 0 0,0 0-243 0 0,0 0-55 0 0,0 0-793 0 0,0 0-621 0 0,0 0-1184 0 0</inkml:trace>
  <inkml:trace contextRef="#ctx0" brushRef="#br0" timeOffset="242.66">202 22 11200 0 0,'0'0'330'0'0,"0"0"-8"0"0,0 0-122 0 0,0 1 242 0 0,5 3 440 0 0,-2-2-485 0 0,-2-2-142 0 0,0 1 39 0 0,0-1 44 0 0,-1 0 51 0 0,2 0-145 0 0,1 1 71 0 0,-1-1 58 0 0,1 0 46 0 0,1 1 230 0 0,5-1 936 0 0,-8 0-1499 0 0,-1 0-7 0 0,0 0-291 0 0,0 0 87 0 0,1 0 76 0 0,-1 0 64 0 0,0 0 49 0 0,1 0 38 0 0,1 0 547 0 0,-2-1-510 0 0,1 1-87 0 0,0 0-75 0 0,-1 0-49 0 0,0 0-56 0 0,1 0-64 0 0,-1 0-90 0 0,0 0-90 0 0,1 0-97 0 0,-1-1-107 0 0,0 1-114 0 0,0 0-123 0 0,0 0 358 0 0,0 0-34 0 0,0 0-36 0 0,0 0-35 0 0,0 0-574 0 0,0 0-33 0 0,0 0-2448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36.92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1 115 6392 0 0,'0'0'141'0'0,"0"0"23"0"0,0 0 12 0 0,1 0-11 0 0,6 0 143 0 0,-4 0-179 0 0,0 0 42 0 0,6-1 666 0 0,0 0-108 0 0,1 0-98 0 0,-1 0-90 0 0,1 0-79 0 0,-1 1-70 0 0,1-1-60 0 0,0 1-53 0 0,0-1-10 0 0,1 0-41 0 0,25-1 404 0 0,-21 0-328 0 0,0 0 84 0 0,-7 1-151 0 0,-1 0 34 0 0,39-9 75 0 0,-23 5-224 0 0,-1-1-49 0 0,9-1-73 0 0,-15 4-52 0 0,0-1-39 0 0,-15 4-67 0 0,0 0 55 0 0,1-1 46 0 0,-1 1 39 0 0,2-1 64 0 0,3 0 195 0 0,-4 0-216 0 0,0 1-60 0 0,-1-1-23 0 0,0 1-34 0 0,0-1-37 0 0,0 1-43 0 0,0 0-64 0 0,0-1-60 0 0,0 1-64 0 0,0-1-71 0 0,0 1-75 0 0,0-1-82 0 0,0 1-87 0 0,0-1-93 0 0,-1 1-941 0 0,0 0-972 0 0</inkml:trace>
  <inkml:trace contextRef="#ctx0" brushRef="#br0" timeOffset="396.76">158 20 7920 0 0,'0'0'174'0'0,"0"0"-35"0"0,0 0-52 0 0,-1-1-18 0 0,0-1-35 0 0,0 1 5 0 0,1 0 46 0 0,-1 1 66 0 0,-4-9 2080 0 0,6 6-842 0 0,1 1-586 0 0,1 2-66 0 0,-1-1-78 0 0,0 1-88 0 0,-1 0-395 0 0,4 5 263 0 0,1 3-106 0 0,-3-6-212 0 0,5 17-2 0 0,-2 0 39 0 0,0 22 242 0 0,2 2 99 0 0,1 17 70 0 0,-5-31-333 0 0,1 0-79 0 0,1-8 23 0 0,-6-20-262 0 0,0 1-42 0 0,1-1-45 0 0,0 1-61 0 0,-1-1-108 0 0,1 0-44 0 0,0 0-108 0 0,-1 0-121 0 0,0-1 255 0 0,1 1-36 0 0,-1-1-83 0 0,0 0-50 0 0,0 1-50 0 0,1-1-53 0 0,-1 1-1565 0 0,0-1-1248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56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6448 0 0,'0'0'141'0'0,"0"0"23"0"0,0 0 13 0 0,0 0-53 0 0,0 0-8 0 0,0 0 44 0 0,0 0 136 0 0,0 0 256 0 0,0 0 22 0 0,0 0 6 0 0,0 0 17 0 0,0 0 10 0 0,0 0 1 0 0,0 0-28 0 0,0 0-118 0 0,0 0-50 0 0,0 0-10 0 0,0 0-25 0 0,0 0-94 0 0,0 0-41 0 0,0 0-8 0 0,0 0-9 0 0,0 0-29 0 0,0 1-5 0 0,-1 0-71 0 0,1 2-33 0 0,-1 5 38 0 0,-1 10 236 0 0,2 2-103 0 0,1 3-55 0 0,3 12-34 0 0,-2-10-83 0 0,13 76 272 0 0,-4-29-28 0 0,-5-27-25 0 0,1-1 66 0 0,1 4 115 0 0,-1-1 82 0 0,-6-40-404 0 0,0-1-68 0 0,3 9 41 0 0,-2-8-20 0 0,0-2 10 0 0,1 0 58 0 0,-1 1 32 0 0,1 0 62 0 0,-3-5-271 0 0,0-1-42 0 0,0 0-38 0 0,0 0 28 0 0,0 0 119 0 0,0 0 56 0 0,0 0 11 0 0,0 0-185 0 0,-3-1 69 0 0,2 0-47 0 0,-1 0-63 0 0,0 1-95 0 0,1-1-65 0 0,0 1-105 0 0,0-1 130 0 0,1 1-34 0 0,0 0-34 0 0,0 0-38 0 0,-1 0-116 0 0,1-1-67 0 0,0 1-60 0 0,-1 0-51 0 0,1 0-183 0 0,0-1-52 0 0,-1 1-220 0 0,0 0-593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58.3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32 5192 0 0,'-1'0'28'0'0,"-1"-1"0"0"0,1 0 0 0 0,0 1 0 0 0,0-1 0 0 0,-1 0 0 0 0,1 0 0 0 0,0 0 0 0 0,0 0 0 0 0,0 0 0 0 0,0 0 0 0 0,0 0 0 0 0,0 0 0 0 0,-1-1-28 0 0,-2-3 44 0 0,0 1 497 0 0,-1 1-41 0 0,0 1-39 0 0,1 0-38 0 0,-1 1-35 0 0,1 0-35 0 0,-6 1 257 0 0,1 1-117 0 0,0 3-105 0 0,0 1-91 0 0,1 1-78 0 0,-2 2-42 0 0,1 2-71 0 0,-1 2-43 0 0,-9 15 24 0 0,14-18-17 0 0,-11 22 38 0 0,3-1 72 0 0,12-25-136 0 0,-1-1 0 0 0,1 0 0 0 0,0 1 0 0 0,0-1 0 0 0,0 1 1 0 0,1 0-45 0 0,0 30 164 0 0,5-7-86 0 0,5 9-15 0 0,-7-29-50 0 0,1-1 1 0 0,0 1-1 0 0,0-1 0 0 0,1 1 0 0 0,0-1 0 0 0,0-1 0 0 0,1 1 0 0 0,2 2-13 0 0,18 14 93 0 0,-25-22-84 0 0,1 0 1 0 0,-1 0 0 0 0,1 0-1 0 0,0 0 1 0 0,-1-1 0 0 0,1 1-1 0 0,0-1 1 0 0,0 1 0 0 0,0 0-10 0 0,13 0 129 0 0,0-4 35 0 0,-12 2-114 0 0,0 0 0 0 0,1 0 0 0 0,-1-1 0 0 0,0 1 0 0 0,0-1 0 0 0,0 0 0 0 0,2-2-50 0 0,7-9 190 0 0,0-3-36 0 0,-8 10-97 0 0,0 0 0 0 0,0 0-1 0 0,0-1 1 0 0,0-1-57 0 0,-3 6 19 0 0,0-1 0 0 0,0 1 0 0 0,0-1 0 0 0,-1 1 0 0 0,1 0-1 0 0,-1-1 1 0 0,0 1 0 0 0,0-1-19 0 0,-2-13 134 0 0,-2-11 120 0 0,2 10-137 0 0,0 7-125 0 0,-4-15-162 0 0,4 0 88 0 0,-2-13 73 0 0,3 30-1 0 0,1-11 151 0 0,0 11-133 0 0,0-1-66 0 0,0 8-26 0 0,0 1-9 0 0,1 22 73 0 0,3 2 36 0 0,2-1 35 0 0,1 1 35 0 0,0 0 36 0 0,-2-1 37 0 0,4 24 215 0 0,-4-19-112 0 0,0 0 88 0 0,-3-8 12 0 0,-2-18-314 0 0,0 0 0 0 0,0 0-1 0 0,0 0 1 0 0,0 0 0 0 0,1 0 0 0 0,-1 0 0 0 0,1 0-1 0 0,-1 0 1 0 0,1 0 0 0 0,0 0 0 0 0,-1 0 0 0 0,2 1-48 0 0,-1-1 45 0 0,0 1 142 0 0,-1 0-146 0 0,0-2-86 0 0,-1 2-73 0 0,1 0-91 0 0,0 1-107 0 0,0-4 86 0 0,0 0-40 0 0,0 0-36 0 0,0 1-34 0 0,0-1-222 0 0,0 0-56 0 0,1 1-736 0 0,0 0 2 0 0,1 1-51 0 0,0 1-843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02.0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60 5136 0 0,'0'0'149'0'0,"-1"0"-7"0"0,-3-6-88 0 0,0 0 72 0 0,-1 1 64 0 0,1 0 57 0 0,-2 0 114 0 0,0 0 58 0 0,-1 0 141 0 0,-4-1 353 0 0,-1 1 17 0 0,4 2-338 0 0,1 1-134 0 0,0 0-48 0 0,1 1-113 0 0,0 0-49 0 0,-1 0-57 0 0,1 0-64 0 0,-5 0 235 0 0,1 2-44 0 0,-1 1-39 0 0,1 1-38 0 0,-11 6 144 0 0,1 3-111 0 0,5-1-117 0 0,1 1-42 0 0,4-2-4 0 0,0 0-1 0 0,-5 8-110 0 0,7-8 28 0 0,2 0 1 0 0,0 1-1 0 0,0-1 0 0 0,0 1 0 0 0,2 0 0 0 0,-1 0 0 0 0,1 1 1 0 0,1-1-1 0 0,0 1 0 0 0,1 0 0 0 0,0 0 0 0 0,0 0 0 0 0,2 0 0 0 0,-1 0 1 0 0,2 0-1 0 0,-1 0 0 0 0,3 5-28 0 0,-2-6 22 0 0,2 0 0 0 0,0 0 0 0 0,0-1 0 0 0,1 1 0 0 0,0-1 0 0 0,1 0 1 0 0,3 6-23 0 0,-5-11-8 0 0,17 27 30 0 0,-2-9 65 0 0,-14-20-63 0 0,-1 0 1 0 0,0-1-1 0 0,0 1 1 0 0,1-1 0 0 0,2 2-25 0 0,14 7-18 0 0,1-2 64 0 0,-8-4 22 0 0,0-1 0 0 0,0 0 0 0 0,0 0 1 0 0,1-2-69 0 0,20 2 62 0 0,-17-4-85 0 0,0-1-50 0 0,6-2-119 0 0,-11 0 48 0 0,0 0-35 0 0,11-4-69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08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0 218 6176 0 0,'1'0'152'0'0,"-1"0"-64"0"0,1 0-46 0 0,6-1 30 0 0,0 0-245 0 0,1-1 101 0 0,-1 1 92 0 0,0-1 83 0 0,-1 1 22 0 0,-1 0 39 0 0,7-2 260 0 0,-1 0 105 0 0,0 1 74 0 0,23-7 1361 0 0,-23 7-1369 0 0,0-1-83 0 0,4 0 180 0 0,1-1-76 0 0,0-1-70 0 0,0-1-61 0 0,0 0-55 0 0,0 0-49 0 0,-2-1-41 0 0,0 0-33 0 0,-2 0-66 0 0,-3 0-38 0 0,-7 5-168 0 0,-1 1-1 0 0,0-1 1 0 0,0 1-1 0 0,1-1 1 0 0,-1 1-1 0 0,0-1 1 0 0,0 0 0 0 0,-1 1-1 0 0,2-2-34 0 0,-2 1 21 0 0,1 0 0 0 0,-1 1-1 0 0,0-1 1 0 0,1 0 0 0 0,-1 1 0 0 0,0-1-1 0 0,0 0 1 0 0,0 1 0 0 0,0-1 0 0 0,-1-1-21 0 0,1 0 22 0 0,-1 0 1 0 0,0-1 0 0 0,0 1-1 0 0,0 0 1 0 0,-1 0 0 0 0,0-1-23 0 0,-11-18 101 0 0,-4 2-45 0 0,15 17-54 0 0,0 1-1 0 0,0 0 1 0 0,-1 0 0 0 0,1 0-1 0 0,-1 0 1 0 0,0 1 0 0 0,1-1-1 0 0,-1 1 1 0 0,0-1 0 0 0,0 1-1 0 0,0 0 1 0 0,0 0 0 0 0,0 0-1 0 0,0 1 1 0 0,-1-1-2 0 0,-1 0 16 0 0,-1 1 1 0 0,1-1-1 0 0,0 1 0 0 0,0 0 0 0 0,0 0 0 0 0,0 1 1 0 0,0 0-1 0 0,0 0 0 0 0,0 0 0 0 0,0 0 0 0 0,0 1 1 0 0,0 0-1 0 0,-2 1-16 0 0,-5 3 22 0 0,1 1 1 0 0,0 0-1 0 0,-6 4-22 0 0,10-4 38 0 0,-1-1-1 0 0,1 1 1 0 0,0 1-1 0 0,-6 7-37 0 0,9-9 36 0 0,0 0 0 0 0,0 0-1 0 0,0 1 1 0 0,1-1 0 0 0,0 1-1 0 0,-2 7-35 0 0,3-8 33 0 0,1 1-1 0 0,-1-1 1 0 0,1 1-1 0 0,1 0 0 0 0,-1-1 1 0 0,1 1-1 0 0,0 0 0 0 0,1 1-32 0 0,0-1 34 0 0,0-1 0 0 0,0 0 0 0 0,1 1 0 0 0,0-1-1 0 0,0 0 1 0 0,0 0 0 0 0,1 0 0 0 0,0-1-1 0 0,0 1 1 0 0,3 4-34 0 0,-1-4 38 0 0,-1-1 0 0 0,1 1 0 0 0,0-1 0 0 0,0 0 0 0 0,6 4-38 0 0,-5-4 29 0 0,1-1 0 0 0,-1 0 0 0 0,1-1 0 0 0,4 3-29 0 0,-5-3 17 0 0,1-1-1 0 0,1 0 0 0 0,-1 0 1 0 0,6 1-17 0 0,-6-2-208 0 0,0 0 86 0 0,0 0 74 0 0,0 0 63 0 0,1 0 61 0 0,0-1 48 0 0,19 2 405 0 0,-15-2-346 0 0,-5 1-114 0 0,0-1-43 0 0,0 0-46 0 0,-1-1-48 0 0,0 1-55 0 0,0 0-62 0 0,1 0-89 0 0,0-1-87 0 0,-1 1-96 0 0,1-1-103 0 0,-1 1-113 0 0,1-1-121 0 0,-4 0 350 0 0,0 1-34 0 0,0 0-35 0 0,0-1-34 0 0,7-1-1657 0 0,4-1-1256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09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217 482 7912 0 0,'-4'-10'417'0'0,"3"7"-360"0"0,1 1-35 0 0,-1-3 13 0 0,0 0 66 0 0,-1 1 59 0 0,0 0 51 0 0,-1 0 101 0 0,-1 1 51 0 0,-2 1 122 0 0,-3-1 302 0 0,-2 2 6 0 0,4 1-297 0 0,2 1-122 0 0,-1 0-47 0 0,1 0-100 0 0,1 0-49 0 0,0 1-56 0 0,1 0-64 0 0,-28 16 410 0 0,3 4-54 0 0,-3 9 30 0 0,24-22-293 0 0,-1 1 0 0 0,2 0 0 0 0,0 0 1 0 0,-3 6-152 0 0,7-12 54 0 0,0 0 1 0 0,0 0 0 0 0,1 0 0 0 0,0 1 0 0 0,-1-1-1 0 0,2 1 1 0 0,-1-1 0 0 0,0 1 0 0 0,1-1 0 0 0,0 1-1 0 0,0-1 1 0 0,0 1 0 0 0,1-1 0 0 0,-1 1 0 0 0,1-1 0 0 0,1 3-55 0 0,-1-4 40 0 0,0 0 1 0 0,0-1 0 0 0,0 1-1 0 0,1 0 1 0 0,-1-1 0 0 0,1 1-1 0 0,0-1 1 0 0,0 0 0 0 0,0 1-1 0 0,0-1 1 0 0,0 0 0 0 0,0 0-1 0 0,3 1-40 0 0,-2-1 40 0 0,-1 0-1 0 0,1 0 1 0 0,0-1-1 0 0,1 0 1 0 0,-1 1-1 0 0,0-1 0 0 0,0 0 1 0 0,4 0-40 0 0,20 2 278 0 0,0-4-83 0 0,1-3-68 0 0,0-4-55 0 0,5-3-37 0 0,-14 2-34 0 0,1 0-1 0 0,11-8 0 0 0,-17 7 5 0 0,-2 0-111 0 0,0-1-95 0 0,-2-1-78 0 0,1-10-290 0 0,-9 18 425 0 0,-1 0 1 0 0,1 0-1 0 0,-1-1 0 0 0,-1 1 0 0 0,1-1 1 0 0,-1 1-1 0 0,1-4 144 0 0,-2-14-466 0 0,0-1 45 0 0,-1 1 41 0 0,-1-1 37 0 0,-2-10-113 0 0,-1-1 60 0 0,-7-33-274 0 0,3 14 193 0 0,1 6 19 0 0,-2-14-104 0 0,2 21 290 0 0,1 6 156 0 0,3 18 106 0 0,1-1 38 0 0,2 12 96 0 0,0-2-15 0 0,0 0-21 0 0,1 2 0 0 0,-1 2 21 0 0,1-1 45 0 0,0 1 17 0 0,0 0 46 0 0,0 0 54 0 0,0 0 60 0 0,0 2-30 0 0,1 1-77 0 0,0 0-31 0 0,0 0-7 0 0,0 1-8 0 0,0 2-71 0 0,0 0-54 0 0,1 7 5 0 0,-1-9-6 0 0,3 13 163 0 0,0-1 0 0 0,0 0 0 0 0,2 0 1 0 0,0 0-216 0 0,6 15 345 0 0,2 4-15 0 0,28 68 591 0 0,-13-30-222 0 0,-2 0 42 0 0,-7-17-143 0 0,-3-9-48 0 0,-1 0 36 0 0,-7-17 39 0 0,-1 0 0 0 0,0 9-625 0 0,-7-34-211 0 0,0 0 74 0 0,1 0 66 0 0,-1-1 58 0 0,0 2 100 0 0,0 0 101 0 0,-1 7 661 0 0,0-8-708 0 0,1 0-45 0 0,-1-1-58 0 0,0 1-73 0 0,0 0-89 0 0,1 0-101 0 0,-1-1-74 0 0,0 1-103 0 0,0-1-113 0 0,-1 0-122 0 0,2 0 269 0 0,-1 0-34 0 0,0-1-36 0 0,1 1-37 0 0,-1-1-38 0 0,0 1-39 0 0,1 0-42 0 0,-1-1-41 0 0,0 1-623 0 0,0-1-36 0 0,-1 2-2716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0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19 12176 0 0,'-1'-1'-3'0'0,"-3"-1"52"0"0,0 0 88 0 0,1-1 47 0 0,-7-4 440 0 0,6 4-391 0 0,4 3-170 0 0,0 0-36 0 0,0 0-36 0 0,0 0-38 0 0,0 1-37 0 0,0 0-39 0 0,0-1-39 0 0,1 1-41 0 0,-1 0-40 0 0,1 0-41 0 0,-1 0-43 0 0,1 0-42 0 0,0 0-43 0 0,-1 0-45 0 0,1 0-44 0 0,0-1-46 0 0,2 2-1028 0 0,2 1-897 0 0,-5-2 2341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2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196 196 8752 0 0,'0'0'228'0'0,"-2"-1"-84"0"0,-7-4 130 0 0,7 4-181 0 0,0 1 37 0 0,-4-3-109 0 0,0 2 51 0 0,-1 0 47 0 0,1 1 38 0 0,-2 2 76 0 0,0 0 38 0 0,-16 9 664 0 0,11-2-374 0 0,4-2-224 0 0,2-1-94 0 0,1 0-46 0 0,1-2-75 0 0,0 1-46 0 0,0 0-51 0 0,1-1-57 0 0,-16 21 425 0 0,14-17-167 0 0,2 1 0 0 0,-1 0 0 0 0,-3 9-226 0 0,4-5 349 0 0,0 0-1 0 0,-2 9-348 0 0,2 9 426 0 0,4-5-103 0 0,6 0-48 0 0,-3-19-201 0 0,0 0 0 0 0,-1-1-1 0 0,2 0 1 0 0,-1 0-1 0 0,1 0 1 0 0,4 4-74 0 0,-4-5 45 0 0,0 0 1 0 0,1 0-1 0 0,-1 0 0 0 0,1-1 1 0 0,0 0-1 0 0,1 0 0 0 0,-1 0 0 0 0,1-1 1 0 0,0 1-1 0 0,-1-2 0 0 0,2 1 1 0 0,-1 0-1 0 0,0-1 0 0 0,0 0 0 0 0,2-1-45 0 0,3 1 135 0 0,0-1-1 0 0,0 0 0 0 0,11-1-134 0 0,-10 0 113 0 0,-1-2 1 0 0,1 1-1 0 0,9-4-113 0 0,-11 3 67 0 0,0-1 0 0 0,0-1 0 0 0,-1 0 0 0 0,5-3-67 0 0,-7 4 38 0 0,0-2 0 0 0,0 1 0 0 0,-1-1 0 0 0,1 0-1 0 0,4-5-37 0 0,-7 5 36 0 0,0 1 0 0 0,0-1 0 0 0,0-1 0 0 0,2-3-36 0 0,10-25 102 0 0,-13 25-80 0 0,-1 0-1 0 0,1-1 1 0 0,-2 1-1 0 0,1-1 1 0 0,-1 1-1 0 0,-1-1 1 0 0,0 1 0 0 0,0-1-1 0 0,-1 0 1 0 0,-1-6-22 0 0,-5-8 41 0 0,-2 2-85 0 0,-1-1-48 0 0,7 15-127 0 0,0 1 69 0 0,0 0 57 0 0,-1 0 48 0 0,-3-5 58 0 0,-6-8 125 0 0,6 13-104 0 0,0-1-54 0 0,0 1-82 0 0,3 3-8 0 0,-1 0-46 0 0,1 0-50 0 0,-1 0-57 0 0,0 0-87 0 0,-1 0-80 0 0,1 0-84 0 0,-1 0-94 0 0,0 1-100 0 0,0-1-107 0 0,0 1-115 0 0,0 0-121 0 0,2 0-939 0 0,-1 0-1129 0 0</inkml:trace>
  <inkml:trace contextRef="#ctx0" brushRef="#br0" timeOffset="462.82">886 171 5904 0 0,'8'-10'118'0'0,"-3"1"54"0"0,-4-1 61 0 0,-2 0 67 0 0,-2 0 73 0 0,-2 0 79 0 0,0 1 86 0 0,-1-1 92 0 0,0 1 172 0 0,1 1-235 0 0,-1 1-1 0 0,0 0 1 0 0,0 1-1 0 0,0-1 0 0 0,-8-4-566 0 0,2 0 747 0 0,5 6-406 0 0,-21-7 711 0 0,15 8-636 0 0,2 1-104 0 0,2 1-81 0 0,-10 2 40 0 0,3 3-95 0 0,6 2-95 0 0,0 2-35 0 0,-6 10-26 0 0,13-11-23 0 0,-1 0-1 0 0,1 1 0 0 0,0-1 0 0 0,0 1 0 0 0,-1 6 4 0 0,0 2 47 0 0,0 0 59 0 0,1 15 89 0 0,0 0 0 0 0,2-1 1 0 0,2 1-1 0 0,0 0 0 0 0,3 4-195 0 0,-1 19 250 0 0,0-20-55 0 0,1 0 45 0 0,1 0 48 0 0,2-1 53 0 0,4 6 30 0 0,-6-23-179 0 0,-2-7-51 0 0,-2-7-77 0 0,-1-1 6 0 0,0 3-59 0 0,3-2 135 0 0,-1-2-114 0 0,0-1-73 0 0,-1 1-20 0 0,0 0-34 0 0,0 0-39 0 0,-1 0-43 0 0,1 0-49 0 0,-1 0-53 0 0,2-7-879 0 0,-1-2-65 0 0</inkml:trace>
  <inkml:trace contextRef="#ctx0" brushRef="#br0" timeOffset="745.71">560 340 8832 0 0,'0'0'258'0'0,"0"0"2"0"0,0 0-185 0 0,2 0-43 0 0,7 1-30 0 0,-5-1 48 0 0,6 0 315 0 0,5-2 233 0 0,1 0-15 0 0,-6 2-260 0 0,8-1 289 0 0,1-2-37 0 0,0 0-35 0 0,0-1-37 0 0,12-3 297 0 0,-10 4-374 0 0,4-2-48 0 0,0 1-111 0 0,-3 1-89 0 0,31-3 155 0 0,-51 6-278 0 0,0 0-40 0 0,0-1-45 0 0,0 1-48 0 0,1 0-50 0 0,-1-1-56 0 0,0 1-59 0 0,0 0-62 0 0,0-1 27 0 0,0 1-41 0 0,0 0-41 0 0,-1 0-44 0 0,1-1-45 0 0,0 1-47 0 0,-1 0-49 0 0,1 0-50 0 0,4-1-1348 0 0,2 1-1112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1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39 4752 0 0,'0'0'87'0'0,"0"0"-36"0"0,-6-3 35 0 0,2 2-156 0 0,-3-3 20 0 0,1 1 81 0 0,-1 0 75 0 0,0 0 66 0 0,0-1 59 0 0,0 1 51 0 0,0 1 43 0 0,0-1 36 0 0,-5-1 302 0 0,-17-1 979 0 0,20 5-1167 0 0,0 0-37 0 0,0 1-46 0 0,1 1-36 0 0,-9 3 252 0 0,2 2-122 0 0,1 2-102 0 0,-2 4-35 0 0,2 2-92 0 0,4 0-79 0 0,6-9-107 0 0,1 0-1 0 0,0 1 0 0 0,0-1 0 0 0,0 1 1 0 0,1 0-71 0 0,-5 15 272 0 0,2 1 1 0 0,-1 8-273 0 0,4-18 89 0 0,1-1 0 0 0,0 1 1 0 0,1 0-1 0 0,1-1 1 0 0,0 4-90 0 0,3 9 158 0 0,3-1-34 0 0,-4-16-88 0 0,0 1 0 0 0,1-2 0 0 0,-1 1 1 0 0,2 0-1 0 0,-1-1 0 0 0,1 0 0 0 0,2 2-36 0 0,-2-3 32 0 0,0 0 0 0 0,1-1 0 0 0,0 0 0 0 0,0 0 0 0 0,0 0 0 0 0,1 0 0 0 0,-1-1 0 0 0,2 0-32 0 0,14 6 125 0 0,3-2 36 0 0,-2-3 180 0 0,2-2-87 0 0,13-1 3 0 0,-1-4-99 0 0,-29 0-127 0 0,0 1 0 0 0,0-1 0 0 0,-1-1 0 0 0,1 1 0 0 0,-1-1 0 0 0,1 0 0 0 0,-1-1 0 0 0,1-1-31 0 0,12-10 125 0 0,-2-3 49 0 0,-15 14-154 0 0,-1 1 1 0 0,1-1-1 0 0,-1 0 0 0 0,0 0 0 0 0,0-1 0 0 0,0 1 1 0 0,-1 0-1 0 0,1 0 0 0 0,-1-1 0 0 0,0 1 0 0 0,0-1 0 0 0,-1 1 1 0 0,1-1-1 0 0,-1 0 0 0 0,0 0-20 0 0,0-2 28 0 0,-1 0 0 0 0,0 0 1 0 0,0 0-1 0 0,-1 0 0 0 0,-2-6-28 0 0,-8-17 34 0 0,-3 1-59 0 0,-1 2-72 0 0,0 3-86 0 0,12 19 130 0 0,-23-33-902 0 0,18 25 606 0 0,-1 1-42 0 0,1 2 21 0 0,1 0-51 0 0,0 0-59 0 0,-1 0-69 0 0,2 2-23 0 0,-1-1-73 0 0,0 0-193 0 0</inkml:trace>
  <inkml:trace contextRef="#ctx0" brushRef="#br0" timeOffset="462.85">492 114 7224 0 0,'2'36'470'0'0,"2"-12"-114"0"0,0-4 1 0 0,1-1 82 0 0,1-3 5 0 0,0-1 87 0 0,0 1 100 0 0,1-1 114 0 0,3 6-140 0 0,11 28 623 0 0,-17-37-884 0 0,1 0 51 0 0,-6-17 274 0 0,-1 0-71 0 0,0 0-67 0 0,1-1-64 0 0,-1 0-60 0 0,1 0-57 0 0,0 0-53 0 0,0 0-49 0 0,0-1-46 0 0,0 0-42 0 0,0 0-40 0 0,1 0-34 0 0,0-7-6 0 0,0-1-99 0 0,1-2-90 0 0,6-24-259 0 0,-4 29 292 0 0,1 1 46 0 0,-1 3 46 0 0,0 0 39 0 0,1 0 45 0 0,0 1 50 0 0,-2 3-157 0 0,0 1-1 0 0,1 0 0 0 0,-1 0 0 0 0,1 0 1 0 0,0 0-1 0 0,-1 0 0 0 0,1 1 0 0 0,3-3 8 0 0,-3 3-15 0 0,0 0 0 0 0,0 1-1 0 0,0-1 1 0 0,0 1-1 0 0,1 0 1 0 0,-1-1 0 0 0,0 2-1 0 0,0-1 1 0 0,1 0 0 0 0,-1 1-1 0 0,1-1 1 0 0,-1 1 0 0 0,0 0-1 0 0,1 0 16 0 0,1 1-19 0 0,0-1-1 0 0,0 1 0 0 0,-1 0 0 0 0,1 0 1 0 0,-1 1-1 0 0,1-1 0 0 0,-1 1 1 0 0,1 0-1 0 0,-1 0 0 0 0,1 2 20 0 0,0-1-6 0 0,0 0 0 0 0,0 1 0 0 0,-1 0 0 0 0,1 0 0 0 0,1 2 6 0 0,24 32-65 0 0,-16-16 63 0 0,0 2 0 0 0,-2-1-1 0 0,2 7 3 0 0,12 29 0 0 0,-9-21 5 0 0,-6-14 54 0 0,-10-22-56 0 0,0 2-2 0 0,5 2 59 0 0,-5-5 7 0 0,-1-1 10 0 0,0 0-57 0 0,0 0-92 0 0,0 0-111 0 0,0 0-240 0 0,0-1 107 0 0,0 1 52 0 0,0 0 48 0 0,0-1 42 0 0,0 1 15 0 0,0 0 44 0 0,1-1 7 0 0,-1 1 51 0 0,1-2-57 0 0,-1 2 27 0 0,0-1-54 0 0,1-6-769 0 0</inkml:trace>
  <inkml:trace contextRef="#ctx0" brushRef="#br0" timeOffset="914.61">1040 275 8464 0 0,'0'0'162'0'0,"1"0"-67"0"0,0 0-44 0 0,3 0 1 0 0,-1 0-4 0 0,19-1 151 0 0,28 0 189 0 0,-34-1-233 0 0,-1 1 44 0 0,2-1 91 0 0,-1 0 92 0 0,1-1 111 0 0,-9 2-198 0 0,1-1 36 0 0,25-6 657 0 0,0-4-97 0 0,-2-5-109 0 0,-27 14-617 0 0,0-1 1 0 0,0 0-1 0 0,0 0 0 0 0,2-3-165 0 0,-1-1 185 0 0,-1 1-74 0 0,-4 5-100 0 0,0 1 0 0 0,-1-1 0 0 0,1 1 0 0 0,-1-1 0 0 0,1 0 0 0 0,-1 1 0 0 0,0-1 0 0 0,0 1 0 0 0,1-1 0 0 0,-1 0 0 0 0,0 1-1 0 0,-1-1 1 0 0,1 0 0 0 0,0 1 0 0 0,0-1 0 0 0,-1 0-11 0 0,-4-10 145 0 0,-6-1-36 0 0,-1 0-48 0 0,7 9-52 0 0,-1-1 0 0 0,0 1-1 0 0,0 0 1 0 0,0 1 0 0 0,0-1 0 0 0,-1 1 0 0 0,-1 0-9 0 0,-16-4 60 0 0,21 6-46 0 0,-1 1-1 0 0,1 0 1 0 0,-1-1-1 0 0,0 1 1 0 0,1 1-1 0 0,-1-1 1 0 0,0 1-1 0 0,1-1 1 0 0,-1 1-1 0 0,1 0 1 0 0,-1 0-1 0 0,1 0 1 0 0,0 1-1 0 0,-1-1 1 0 0,1 1-1 0 0,0 0 1 0 0,-1 0-14 0 0,-18 16 32 0 0,18-13-20 0 0,0 0 1 0 0,1 0 0 0 0,0 1-1 0 0,0-1 1 0 0,0 1 0 0 0,1 0-1 0 0,0-1 1 0 0,0 1 0 0 0,0 0-1 0 0,1 0 1 0 0,0 1 0 0 0,0 4-13 0 0,0 3 53 0 0,1-1 0 0 0,0 1 0 0 0,1-1 1 0 0,0 1-1 0 0,1-1 0 0 0,2 4-53 0 0,4 7 113 0 0,2-2 35 0 0,4-2 45 0 0,4-2 55 0 0,5-1-78 0 0,-17-13-102 0 0,1 0 1 0 0,-1-1-1 0 0,1 0 1 0 0,0-1-1 0 0,0 1 1 0 0,1-1-1 0 0,0 0-68 0 0,29 2 224 0 0,-22-4-172 0 0,1-1-35 0 0,0-1-39 0 0,0 0-47 0 0,0-1-52 0 0,0-1-59 0 0,0 0-65 0 0,-1 0-72 0 0,-12 3 4 0 0,-1 0-57 0 0,1 1-51 0 0,0-1-45 0 0,-1 0-41 0 0,1 1-33 0 0,2-2-618 0 0,-3 2 742 0 0,7-2-1768 0 0,5-1-1242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37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70 7688 0 0,'0'0'166'0'0,"-1"-2"-47"0"0,-6-11 275 0 0,6 9-312 0 0,-1 2-51 0 0,0-2 1 0 0,0 1 60 0 0,-1 0 54 0 0,1 0 48 0 0,-2-2 218 0 0,-1 1 84 0 0,-12-9 1328 0 0,12 11-1464 0 0,1 0-34 0 0,0 1-41 0 0,-1-1-57 0 0,0 1-70 0 0,0 0-81 0 0,-5-1 240 0 0,-6 0 238 0 0,10 1-343 0 0,-2 2-26 0 0,-1 1-76 0 0,-7 2 84 0 0,-16 6 81 0 0,27-9-239 0 0,1 1-1 0 0,-1 1 1 0 0,0-1-1 0 0,1 1 1 0 0,-1 0-36 0 0,3-2 9 0 0,0 1 0 0 0,0-1 0 0 0,0 1 0 0 0,0 0 0 0 0,1-1-1 0 0,-1 1 1 0 0,0 0 0 0 0,1 0 0 0 0,0 0 0 0 0,-1 0 0 0 0,1 1-9 0 0,0 0 3 0 0,0-1 1 0 0,0 1-1 0 0,1-1 0 0 0,-1 1 1 0 0,1 0-1 0 0,-1-1 0 0 0,1 1 1 0 0,0 0-1 0 0,0 0 0 0 0,0-1 1 0 0,1 4-4 0 0,-1-4 0 0 0,1 1 0 0 0,-1 0 0 0 0,1-1 0 0 0,0 1 0 0 0,0 0 0 0 0,1-1 0 0 0,-1 1 0 0 0,0-1 0 0 0,1 0 0 0 0,-1 1 0 0 0,1-1 0 0 0,0 0 0 0 0,0 0 0 0 0,0 0 0 0 0,0 0 0 0 0,0 0 0 0 0,17 20 0 0 0,-13-15 0 0 0,0 1 0 0 0,1-1 0 0 0,0 0 0 0 0,7 6 0 0 0,17 16 0 0 0,0 1-14 0 0,-8-12 40 0 0,-5-5 26 0 0,-1 2 35 0 0,-1 0 44 0 0,-2 3 51 0 0,-7-4-10 0 0,-6 1 59 0 0,-6 0 59 0 0,-4-1 58 0 0,-1-5-36 0 0,-2-1-64 0 0,-7 2 34 0 0,1-2-72 0 0,15-7-182 0 0,0-1 1 0 0,0 1 0 0 0,-1-1-1 0 0,1 1 1 0 0,0-1-1 0 0,-3 0-28 0 0,-1-1 30 0 0,-1 1-1 0 0,1-1 0 0 0,0 0 0 0 0,-2-1-29 0 0,-3-2-16 0 0,-25-10 235 0 0,30 10-202 0 0,0-1-38 0 0,1 1-37 0 0,0 0-48 0 0,1 0-55 0 0,0 0-64 0 0,4 1-258 0 0,3-9-638 0 0,0 9 557 0 0,4 0-234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0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7920 0 0,'0'0'174'0'0,"0"0"29"0"0,0 0 13 0 0,1 2-50 0 0,1 4-109 0 0,0 3-19 0 0,-1 0 74 0 0,1 0 64 0 0,-1 0 59 0 0,1 2 112 0 0,-1 0 60 0 0,1 2 143 0 0,0 6 354 0 0,1 3 151 0 0,-1-7-384 0 0,0-3-160 0 0,-1 1-62 0 0,1-3-136 0 0,0 0-67 0 0,0 0-77 0 0,0 0-90 0 0,2 5 290 0 0,0 0-49 0 0,1-2-64 0 0,0 1-84 0 0,0 1-98 0 0,-2-8-63 0 0,2-2-1 0 0,-4-4-29 0 0,-1-1-92 0 0,0 0-93 0 0,0 0 52 0 0,0 0-40 0 0,0 0-43 0 0,0 0-40 0 0,0 0-37 0 0,0 0-33 0 0,0 0-228 0 0,0 0-56 0 0,1 0-746 0 0,0 0-596 0 0,2 0-1126 0 0</inkml:trace>
  <inkml:trace contextRef="#ctx0" brushRef="#br0" timeOffset="434.36">280 21 11000 0 0,'0'0'248'0'0,"1"0"-9"0"0,-1 0-101 0 0,1 1-65 0 0,1 2-6 0 0,-1-2 1 0 0,9 14-10 0 0,-1 0 76 0 0,0 0 65 0 0,0 0 51 0 0,6 14 294 0 0,6 18 442 0 0,-13-26-590 0 0,-6-16-237 0 0,0 0-58 0 0,0 5-25 0 0,1 5-44 0 0,-2-8 8 0 0,0-1 53 0 0,0 1 77 0 0,-1-1 66 0 0,0 0 99 0 0,0 0 117 0 0,0-3-177 0 0,0 0 35 0 0,0-2-11 0 0,0-2-69 0 0,-1 1-60 0 0,-1 0-50 0 0,0-1-3 0 0,-6-3-68 0 0,8 4-5 0 0,-1-1 39 0 0,-5-7-31 0 0,1-2-36 0 0,4 6-29 0 0,0-1 1 0 0,0 0 0 0 0,0 0-1 0 0,0 0 1 0 0,1 0 0 0 0,0-2 12 0 0,0-16-57 0 0,2 9 46 0 0,0 3 33 0 0,1 1 36 0 0,-2 5-56 0 0,1 0-1 0 0,0-1 1 0 0,0 2 0 0 0,1-1 0 0 0,-1 0 0 0 0,1 0-2 0 0,11-12-44 0 0,-11 14 26 0 0,0 0 0 0 0,0 0 0 0 0,1 1 0 0 0,-1-1 0 0 0,1 1 0 0 0,1-1 18 0 0,-2 2-17 0 0,1-1 1 0 0,-1 1-1 0 0,1-1 1 0 0,0 1-1 0 0,0 0 1 0 0,-1 0 0 0 0,1 1-1 0 0,0-1 1 0 0,0 1-1 0 0,0 0 1 0 0,0 0-1 0 0,1 0 17 0 0,0 1-10 0 0,-1 0 0 0 0,1 0 1 0 0,-1 0-1 0 0,0 0 0 0 0,1 1 0 0 0,-1 0 0 0 0,3 1 10 0 0,-1 1-11 0 0,1 0 0 0 0,-1 0 0 0 0,0 1 0 0 0,0 0 0 0 0,0 0 0 0 0,-1 1 0 0 0,0 0 0 0 0,0 0 0 0 0,2 2 11 0 0,8 14-31 0 0,-1 1-1 0 0,0 2 32 0 0,1 3-17 0 0,-7-13 62 0 0,3 14-33 0 0,-10-25-11 0 0,0-1-1 0 0,0 0 1 0 0,-1 0-1 0 0,1 1 1 0 0,-1-1 0 0 0,1 0-1 0 0,-1 0 1 0 0,0 1-1 0 0,-1-1 1 0 0,1 1 0 0 0,0-1-1 0 0,-1 2 0 0 0,0-4-147 0 0,1 0 63 0 0,-1 0 53 0 0,0 0 44 0 0,0 1 104 0 0,-3 2 287 0 0,3-4-346 0 0,0 1-73 0 0,0-1-41 0 0,0 1-39 0 0,0-1-47 0 0,0 0-51 0 0,1 1-77 0 0,-1-1-72 0 0,0 0-77 0 0,0 0-86 0 0,0 0-90 0 0,0 0-98 0 0,0 1-104 0 0,0-1-111 0 0,-2 0-1189 0 0,0 0-1204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04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17 196 7368 0 0,'0'0'165'0'0,"0"0"22"0"0,0 0 10 0 0,-1 0-36 0 0,-1 3-103 0 0,-3 2-8 0 0,2 2 89 0 0,0 5 196 0 0,1 2 100 0 0,2 16 493 0 0,1-21-666 0 0,-1 0-53 0 0,1-3-102 0 0,-1-1-43 0 0,6 45 778 0 0,-1-16-347 0 0,-2-9-161 0 0,14 70 888 0 0,-6-34-499 0 0,-6-31-407 0 0,-1 0-43 0 0,1 4 53 0 0,-1-8-106 0 0,-2 0-60 0 0,3 13 85 0 0,1 8 41 0 0,-6-42-236 0 0,0-1 1 0 0,-1 0-1 0 0,1 1 1 0 0,-1-1 0 0 0,-1 3-51 0 0,1 0 109 0 0,-4 5 284 0 0,2-14-191 0 0,-3-6-35 0 0,5 5-213 0 0,-2-2 30 0 0,-2-6 49 0 0,3 7-62 0 0,0 1-36 0 0,1-1-50 0 0,-1 1-61 0 0,1 0-74 0 0,0 0-24 0 0,0 0-65 0 0,0 1-73 0 0,-1-1-80 0 0,1 0-87 0 0,0 0-94 0 0,0 0-100 0 0,0 0-107 0 0,-1-4-1149 0 0,-2-4-1151 0 0,4 11 3164 0 0</inkml:trace>
  <inkml:trace contextRef="#ctx0" brushRef="#br0" timeOffset="271.52">52 260 7400 0 0,'0'0'216'0'0,"0"-5"-34"0"0,0-3-116 0 0,3-1-30 0 0,0 0 68 0 0,2 1 60 0 0,1 2 53 0 0,2-2 101 0 0,1 2 53 0 0,4 1 124 0 0,7 0 304 0 0,2 4-1 0 0,-8 3-303 0 0,-2 1-124 0 0,-1 1-52 0 0,-3 1-103 0 0,0 0-52 0 0,0 1-60 0 0,-2 1-67 0 0,27 37-8 0 0,-23-29-8 0 0,0 1 0 0 0,-2 0 1 0 0,1 0-1 0 0,-2 0 1 0 0,0 1-1 0 0,-1 1-21 0 0,2 15 142 0 0,-8-28-93 0 0,0 0-1 0 0,0 1 1 0 0,0-1 0 0 0,0 0 0 0 0,-1 1 0 0 0,0-1 0 0 0,-1 4-49 0 0,-4 7 68 0 0,-4-1 71 0 0,-6 0 95 0 0,-13 2 189 0 0,-3-5-8 0 0,9-7-196 0 0,6-3-99 0 0,0-1-75 0 0,9-1-102 0 0,-1 0-92 0 0,5 0 41 0 0,1-1 0 0 0,-1 1 0 0 0,1-1 0 0 0,0 0 0 0 0,-1 0 0 0 0,-1-1 108 0 0,-3-2-506 0 0</inkml:trace>
  <inkml:trace contextRef="#ctx0" brushRef="#br0" timeOffset="799.05">493 398 5384 0 0,'0'0'116'0'0,"0"0"17"0"0,0 0 12 0 0,6 1-28 0 0,2 0-76 0 0,0 0 4 0 0,-1 0 84 0 0,0-1 76 0 0,0 1 67 0 0,-1-1 2 0 0,0-1 35 0 0,6 1 397 0 0,0-1 63 0 0,16-3 1108 0 0,-19 2-1337 0 0,-1 1-42 0 0,1-1-47 0 0,-1 0-72 0 0,1 0-90 0 0,-1 0-102 0 0,-2 1-125 0 0,4-1 186 0 0,0-1 1 0 0,0-1 0 0 0,0 0 0 0 0,0-1-249 0 0,23-12 573 0 0,-8 0-213 0 0,-14 8-235 0 0,1-1-42 0 0,-12 10-74 0 0,1-1 0 0 0,-1 1 1 0 0,1-1-1 0 0,-1 1 1 0 0,1-1-1 0 0,-1 1 1 0 0,1-1-1 0 0,-1 0 1 0 0,1 1-1 0 0,-1-1 1 0 0,0 0-1 0 0,1 1 1 0 0,-1-1-1 0 0,0 0 1 0 0,0 1-1 0 0,0-1 1 0 0,1 0-1 0 0,-1 0 1 0 0,0 1-1 0 0,0-1 0 0 0,0 0 1 0 0,0 0-1 0 0,0 1 1 0 0,0-1-1 0 0,0 0 1 0 0,-1 0-1 0 0,1 0-9 0 0,-1-1 19 0 0,0 1 0 0 0,0-1 0 0 0,0 0 0 0 0,0 1 0 0 0,0-1 0 0 0,0 0 0 0 0,0 1 0 0 0,-1 0 0 0 0,1-1 0 0 0,-1 1 0 0 0,0-1-19 0 0,-4-3 81 0 0,-1 0 1 0 0,-1 1-1 0 0,1 0 1 0 0,-1 0 0 0 0,0 0-82 0 0,-11-2 65 0 0,0 0-38 0 0,-11 3-44 0 0,1 4-45 0 0,25 0 48 0 0,0 0 0 0 0,-1 0 1 0 0,1 0-1 0 0,0 1 0 0 0,0-1 1 0 0,0 1-1 0 0,0 0 0 0 0,0 0 1 0 0,1 1-1 0 0,-1-1 0 0 0,1 1 1 0 0,-1 0 13 0 0,1 0-8 0 0,-1 0 1 0 0,2 0 0 0 0,-1 1 0 0 0,0-1 0 0 0,1 1 0 0 0,-1 0 0 0 0,1 0 0 0 0,-1 2 7 0 0,-1 3-14 0 0,1 0 0 0 0,0 0 0 0 0,1 0 0 0 0,-1 0 14 0 0,1 2-7 0 0,1 0 0 0 0,0 0 0 0 0,0 6 7 0 0,1-7 7 0 0,0 1 0 0 0,1-1 0 0 0,3 9-7 0 0,-3-11 15 0 0,1 0 0 0 0,1-1 0 0 0,0 0 0 0 0,0 1 1 0 0,1 0-16 0 0,-2-3 25 0 0,1 0 1 0 0,0 0 0 0 0,1-1 0 0 0,-1 1 0 0 0,1-1 0 0 0,0 0 0 0 0,0 0-1 0 0,0 0 1 0 0,1 0 0 0 0,-1-1 0 0 0,1 0 0 0 0,0 0 0 0 0,0 0 0 0 0,0-1 0 0 0,3 2-26 0 0,4-1 86 0 0,-1 0 1 0 0,1 0 0 0 0,8 0-87 0 0,-15-3 31 0 0,0 0 1 0 0,1 0-1 0 0,-1 0 1 0 0,0 0-1 0 0,1-1 1 0 0,-1 0-1 0 0,0 0 1 0 0,0-1-1 0 0,2 0-31 0 0,5-2 50 0 0,35-16 239 0 0,-33 11-265 0 0,0-1-89 0 0,-12 8-1 0 0,0 0 33 0 0,3-2 14 0 0,-2 3-13 0 0,-1-1-52 0 0,-1 1-15 0 0,0 0-43 0 0,0 0-15 0 0,0 0-40 0 0,0 0-46 0 0,0-1-49 0 0,0 1 8 0 0,0 0-40 0 0,0 0-44 0 0,0 0-45 0 0,-1 0-48 0 0,1 0-51 0 0,0 0-53 0 0,-1-1-57 0 0,2-3-1396 0 0,2-2-1147 0 0,-4 7 3164 0 0</inkml:trace>
  <inkml:trace contextRef="#ctx0" brushRef="#br0" timeOffset="1154.62">919 176 7344 0 0,'0'0'165'0'0,"0"0"22"0"0,1 1 9 0 0,3 5-56 0 0,0 1-77 0 0,8 17-61 0 0,-7-13 66 0 0,-1-3 64 0 0,-1-1 97 0 0,-1-3-70 0 0,0 0 35 0 0,0-1 36 0 0,-1 1 41 0 0,5 6 238 0 0,-2 1-61 0 0,1 0-51 0 0,-1 0-42 0 0,3 7 146 0 0,5 7 189 0 0,14 29 915 0 0,-11-18-454 0 0,-13-31-944 0 0,0-1-53 0 0,1 2-17 0 0,2 2 28 0 0,0 0 31 0 0,-1-2-2 0 0,-2-1 28 0 0,0-1 73 0 0,-1 0 18 0 0,0 0 70 0 0,0 0 80 0 0,-1 0 89 0 0,0-3-314 0 0,-2-1-69 0 0,-1-1-51 0 0,0 0-39 0 0,-5-2 71 0 0,7 2-58 0 0,-10-8 108 0 0,1-1-38 0 0,-5-12 65 0 0,5-3-105 0 0,4-2-77 0 0,6 18-50 0 0,-1 0 0 0 0,2 1 0 0 0,-1-1 0 0 0,1 1 0 0 0,0-1 1 0 0,1 1-1 0 0,0-1 0 0 0,1 0 5 0 0,9-22 23 0 0,-7 23-24 0 0,0 0 0 0 0,1 1-1 0 0,0 0 1 0 0,0 0 0 0 0,0 1-1 0 0,1-1 1 0 0,0 2 0 0 0,0-1-1 0 0,1 1 1 0 0,0 0 0 0 0,7-4 1 0 0,-6 5-52 0 0,16-5-6 0 0,-9 4-42 0 0,-5 3-51 0 0,0-1-96 0 0,-5 2 45 0 0,0-1-47 0 0,-4 2 237 0 0,0-1-43 0 0,0 1-44 0 0,1 0-44 0 0,-1-1-45 0 0,0 1-44 0 0,0-1-46 0 0,0 1-44 0 0,0-1-47 0 0,0 1-46 0 0,0-1-46 0 0,1 1-46 0 0,-1-1-49 0 0,0 1-46 0 0,0-1-48 0 0,0 1-49 0 0,5-1-1526 0 0,4-1-1256 0 0</inkml:trace>
  <inkml:trace contextRef="#ctx0" brushRef="#br0" timeOffset="1675.8">1802 45 9848 0 0,'0'0'222'0'0,"0"0"30"0"0,0 0 19 0 0,-1-2-150 0 0,-1 0-34 0 0,-1-2-34 0 0,1 1-35 0 0,-1 0 20 0 0,0 0 70 0 0,1 0 60 0 0,-1 0 47 0 0,-1-3 257 0 0,-7-4 750 0 0,6 7-858 0 0,-1 2-79 0 0,2 0-197 0 0,1 1-43 0 0,-31 3 473 0 0,12 4-201 0 0,5 1-95 0 0,1 2-52 0 0,0 4-120 0 0,1 2 75 0 0,4 1 102 0 0,6-8-67 0 0,2 2 35 0 0,0 10-168 0 0,2-16-27 0 0,1-1 0 0 0,-1 1 0 0 0,1 0 0 0 0,1 0 0 0 0,-1-1 0 0 0,1 1 0 0 0,0 0 0 0 0,0-1 0 0 0,1 5 0 0 0,8 22-1 0 0,12 42 57 0 0,-16-50-76 0 0,-1 1-39 0 0,1 3 128 0 0,1 0 73 0 0,1 9 134 0 0,0 0 84 0 0,-4-14-113 0 0,4 19 214 0 0,-6-30-379 0 0,1-2 8 0 0,-2-8 1 0 0,-1 1-22 0 0,0 4 2 0 0,0-4 21 0 0,0-2-16 0 0,0 0-11 0 0,0-1 4 0 0,0 0-54 0 0,0 1-39 0 0,0-1-51 0 0,0 0-34 0 0,0 1-52 0 0,0-1-59 0 0,0 1-68 0 0,0-1-9 0 0,0 1-56 0 0,0-1-62 0 0,0 1-66 0 0,0-1-71 0 0,0 1-74 0 0,0-1-81 0 0,0 0-83 0 0,0-1-1396 0 0,0-1-1237 0 0</inkml:trace>
  <inkml:trace contextRef="#ctx0" brushRef="#br0" timeOffset="1934.86">1407 240 9152 0 0,'0'0'208'0'0,"0"0"33"0"0,0 0 14 0 0,6-1-63 0 0,3-1-128 0 0,-2 1-22 0 0,0 0 75 0 0,2 0 96 0 0,4 0 199 0 0,1 0 31 0 0,-5 0-185 0 0,-1 0-94 0 0,-1 0-64 0 0,29-6 406 0 0,1 2-71 0 0,32-5 291 0 0,-26 2-390 0 0,2 2-109 0 0,2-1-98 0 0,-1-1-109 0 0,-43 7 20 0 0,0 0-42 0 0,0 1-41 0 0,-1-1-40 0 0,1 1-41 0 0,0-1-38 0 0,0 1-37 0 0,-1-1-37 0 0,1 1-36 0 0,0-1-35 0 0,-1 1-34 0 0,1-1-33 0 0,2 1-468 0 0,0-1-121 0 0,5 0-761 0 0,4-1-988 0 0</inkml:trace>
  <inkml:trace contextRef="#ctx0" brushRef="#br0" timeOffset="2286.69">2099 180 6824 0 0,'0'0'149'0'0,"0"0"23"0"0,0 1 13 0 0,-2 2-3 0 0,-3-1 116 0 0,0-2 112 0 0,1-1 111 0 0,3 1-244 0 0,-1 0 176 0 0,0 1-43 0 0,0-1-40 0 0,0 0-38 0 0,-1 1-35 0 0,1-1-33 0 0,-2 2 174 0 0,1-1-225 0 0,1 0-34 0 0,-3 2 99 0 0,-1 0-48 0 0,-3 3 23 0 0,4-3-98 0 0,1-1 52 0 0,1 0-23 0 0,0-1 47 0 0,-14 10 84 0 0,4 4-114 0 0,1 2-88 0 0,3 3-60 0 0,5-10-38 0 0,0 1-1 0 0,1-1 0 0 0,1 1 1 0 0,-1 5-15 0 0,1 7 92 0 0,1-15-58 0 0,1 1 0 0 0,1-1 1 0 0,0 1-1 0 0,0-1 0 0 0,1 3-34 0 0,0-4 36 0 0,0 0-1 0 0,0 0 1 0 0,1 0-1 0 0,0-1 1 0 0,0 1-1 0 0,2 2-35 0 0,-2-5 27 0 0,-1 0-1 0 0,1 0 1 0 0,0-1-1 0 0,0 0 1 0 0,0 1-1 0 0,1-1 1 0 0,-1 0-1 0 0,1 0 1 0 0,-1-1-1 0 0,3 2-26 0 0,-3-3 28 0 0,1 1-1 0 0,0 0 1 0 0,-1-1-1 0 0,1 0 0 0 0,0 0 1 0 0,0 0-1 0 0,0 0 1 0 0,0 0-1 0 0,0-1 0 0 0,0 0 1 0 0,0 0-1 0 0,4 0-27 0 0,11-4 266 0 0,-13 3-166 0 0,-1-1 1 0 0,0 1 0 0 0,0-2 0 0 0,0 1-1 0 0,-1 0 1 0 0,1-1 0 0 0,3-2-101 0 0,3-5 171 0 0,-1 0-52 0 0,-4 1-22 0 0,13-17 148 0 0,-17 23-225 0 0,0 0 0 0 0,-1 0 1 0 0,1-1-1 0 0,-1 1 0 0 0,0 0 0 0 0,0-1 0 0 0,0 1 1 0 0,0-1-1 0 0,-1 0 0 0 0,1 1 0 0 0,-1-1 0 0 0,0 0-20 0 0,2-30 146 0 0,-1 28-121 0 0,-1-1 0 0 0,1 0 0 0 0,-1 0 0 0 0,-1 0 0 0 0,1 1 0 0 0,-1-1 0 0 0,0 0 0 0 0,-1 0 0 0 0,-1-4-25 0 0,1 4-53 0 0,-1 0 35 0 0,-3-6 45 0 0,-9-15 111 0 0,10 20-132 0 0,-1 0-42 0 0,0 0-62 0 0,-1 1-77 0 0,-1 1-94 0 0,0 0-109 0 0,4 3 143 0 0,0 1-34 0 0,-1 0-35 0 0,1 0-38 0 0,-1 0-40 0 0,0 1-40 0 0,0 0-45 0 0,0 0-45 0 0,4 1 159 0 0,0-1-47 0 0,1 1-43 0 0,-1 0-37 0 0,0 0-137 0 0,1 0-37 0 0,-2-1-1436 0 0</inkml:trace>
  <inkml:trace contextRef="#ctx0" brushRef="#br0" timeOffset="2655.61">2381 344 8928 0 0,'1'1'219'0'0,"-1"0"-75"0"0,1 1-59 0 0,3 4 59 0 0,-3-3-56 0 0,2 3-140 0 0,1 0 39 0 0,-1 0 36 0 0,1 0 35 0 0,3 6 149 0 0,1 1 110 0 0,-2-5-39 0 0,0 1 38 0 0,6 7 408 0 0,2 2 615 0 0,1-2 0 0 0,1 1-1339 0 0,-6-7 523 0 0,1-1-54 0 0,-9-7-437 0 0,2 1 105 0 0,0 0 135 0 0,3 1 275 0 0,2 2 162 0 0,-4-3-298 0 0,-1 0-157 0 0,-3-1-171 0 0,1-1-34 0 0,-1 0 176 0 0,-1-1-13 0 0,0 0-52 0 0,0 0-28 0 0,0 0-4 0 0,-1 0 37 0 0,-1-1-93 0 0,-4 0 39 0 0,3 0 45 0 0,-2-2-14 0 0,-5-4 46 0 0,0 1-98 0 0,5 2-79 0 0,0 1 0 0 0,0-2-1 0 0,0 1 1 0 0,-2-4-11 0 0,1 1 40 0 0,0 0 37 0 0,-3-6 11 0 0,-8-11 79 0 0,12 5-122 0 0,-1-2-45 0 0,6 19 0 0 0,-1 0 0 0 0,0 0 0 0 0,1 0 0 0 0,-1 0 0 0 0,1 0 0 0 0,-1 0 0 0 0,1 0 0 0 0,0 0 0 0 0,0 0 0 0 0,0 0 0 0 0,0 0 0 0 0,0 0 0 0 0,0 0 0 0 0,1 0 0 0 0,-1 0 0 0 0,1-1 0 0 0,4-17 0 0 0,-4 17 1 0 0,-1 1 1 0 0,1-1-1 0 0,-1 0 0 0 0,1 1 0 0 0,0-1 0 0 0,0 1 0 0 0,0 0 0 0 0,0-1 1 0 0,1 1-1 0 0,-1 0 0 0 0,1-1 0 0 0,-1 1 0 0 0,1 0-1 0 0,4-4 47 0 0,6-5-17 0 0,-1 0-71 0 0,4-1-70 0 0,11-4-101 0 0,-20 12 86 0 0,0 1 50 0 0,14-7-27 0 0,-12 6 32 0 0,1 0-84 0 0,-4 2 32 0 0,0 1-37 0 0,0-1-70 0 0,0 0-61 0 0,0 0-69 0 0,0 0-79 0 0,0 1-84 0 0,1-1-94 0 0,-1 1-100 0 0,0-1-110 0 0,-4 2 424 0 0,1 0-46 0 0,-1 0-42 0 0,0-1-37 0 0,0 1-146 0 0,1 0-35 0 0,2-1-1546 0 0</inkml:trace>
  <inkml:trace contextRef="#ctx0" brushRef="#br0" timeOffset="3346.7">2762 267 9040 0 0,'0'0'164'0'0,"0"1"-75"0"0,1-1-50 0 0,0 1-3 0 0,0 0 46 0 0,-1 0 24 0 0,1 0 59 0 0,8 9-25 0 0,0-1-54 0 0,-4 6-57 0 0,-5-11-8 0 0,1-1 38 0 0,2 5 162 0 0,1 0 184 0 0,-2-4-111 0 0,2 3 189 0 0,3 5 335 0 0,-3-4-346 0 0,-2-1-169 0 0,-1-3-194 0 0,0 0-33 0 0,1 7 476 0 0,6 3 123 0 0,-2-3-190 0 0,-3-4-120 0 0,3 4 124 0 0,9 8 203 0 0,-8-11-360 0 0,0-2 72 0 0,0-1 96 0 0,-6-4-337 0 0,-1-1-10 0 0,0 0 1 0 0,0 0 6 0 0,0 0 6 0 0,0 0 2 0 0,-1-2-39 0 0,0 1-40 0 0,-3-1 10 0 0,-1-1-25 0 0,3 0 15 0 0,-1-6 75 0 0,-1 2-59 0 0,-2-4-24 0 0,5 9-72 0 0,0-1 0 0 0,0 1 0 0 0,1 0 0 0 0,-1-1 0 0 0,1 1 0 0 0,-1-1 0 0 0,1 1 0 0 0,0 0 0 0 0,0-1-1 0 0,0 1 1 0 0,0-2-9 0 0,1-29 62 0 0,-1 25-60 0 0,0 1 0 0 0,1-1 0 0 0,0 1 0 0 0,0-1 0 0 0,0 1 0 0 0,1-1 0 0 0,0 1 0 0 0,0 0 0 0 0,4-7-2 0 0,4-8 1 0 0,4-6-18 0 0,-1 12-61 0 0,-9 13 52 0 0,0-2-17 0 0,0 1 0 0 0,1 0-1 0 0,-1 0 1 0 0,1 1 0 0 0,0-1 0 0 0,0 1-1 0 0,1 0 44 0 0,-4 2-11 0 0,0 1-1 0 0,0-1 0 0 0,0 1 0 0 0,0-1 0 0 0,0 1 1 0 0,0 0-1 0 0,0 0 0 0 0,0 0 0 0 0,0 0 0 0 0,0 0 1 0 0,0 0-1 0 0,0 1 0 0 0,0-1 0 0 0,0 0 0 0 0,0 1 1 0 0,0 0-1 0 0,0 0 0 0 0,-1-1 0 0 0,1 1 0 0 0,0 0 1 0 0,0 0-1 0 0,1 1 12 0 0,1 1-11 0 0,1 0-6 0 0,-1 0 0 0 0,0-1 0 0 0,0 2 0 0 0,0-1 0 0 0,0 0 0 0 0,0 1 0 0 0,0 0 0 0 0,2 3 17 0 0,9 14-47 0 0,-10-14 42 0 0,0-1 1 0 0,0 1-1 0 0,-1 0 1 0 0,0 1-1 0 0,-1-1 0 0 0,2 5 5 0 0,-2-6 0 0 0,-1-1 0 0 0,1 1 0 0 0,0 0 0 0 0,3 2 0 0 0,-3-3 2 0 0,0 0 0 0 0,0 0 0 0 0,0 1 1 0 0,-1 0-1 0 0,1 1-2 0 0,4 12 52 0 0,-4-12-51 0 0,-1 1 1 0 0,1 0-1 0 0,0 7-1 0 0,-3 1 51 0 0,2-2-4 0 0,0-4 13 0 0,-4-7 31 0 0,3 2 104 0 0,-2-3-61 0 0,0-2-25 0 0,-1-2 41 0 0,-3-12-5 0 0,4-11-64 0 0,1 8-16 0 0,0 4-63 0 0,1-1 1 0 0,0 1-1 0 0,1 0 1 0 0,1 0-1 0 0,1-4-2 0 0,-2 6 1 0 0,0 7-9 0 0,-1 0 0 0 0,1 0 0 0 0,0 0 0 0 0,0 0 0 0 0,0 1 0 0 0,0-1 0 0 0,1 0 0 0 0,-1 1 0 0 0,1 0 0 0 0,0-1 8 0 0,15-14-107 0 0,0 2-96 0 0,-2 5 31 0 0,3 4 44 0 0,-15 6 101 0 0,1 0 1 0 0,0 0 0 0 0,0 1 0 0 0,0 0-1 0 0,1 0 1 0 0,3 0 26 0 0,-3 1-11 0 0,0-1 0 0 0,-1 2 0 0 0,1-1 0 0 0,-1 0 0 0 0,1 1 0 0 0,-1 0 0 0 0,0 0 0 0 0,0 1 0 0 0,0 0 0 0 0,0 0 0 0 0,0 0-1 0 0,-1 0 1 0 0,1 1 11 0 0,2 2-15 0 0,-1 0 0 0 0,0 1 0 0 0,0 0-1 0 0,2 3 16 0 0,-1 2 2 0 0,0-1 0 0 0,3 10-2 0 0,2 6 61 0 0,-1 2-1 0 0,1 8-60 0 0,-11-27 0 0 0,0-1 21 0 0,2 2 34 0 0,-2-10-34 0 0,-1-1-36 0 0,0 0-67 0 0,0 0-54 0 0,0 0-201 0 0,0 0 248 0 0,0 0-5 0 0,0 0-23 0 0,0 0-49 0 0,0 0-17 0 0,0 0-50 0 0,0 0-55 0 0,0 0-63 0 0,0 0-68 0 0,0 0-62 0 0,0 0-56 0 0,0 0-49 0 0,0 0-172 0 0,0 0-48 0 0,0 0-208 0 0,0 0-558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03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7424 0 0,'0'0'166'0'0,"0"0"29"0"0,0 0 12 0 0,0 1-69 0 0,0 0-68 0 0,4 7-41 0 0,-3-5 26 0 0,12 28 283 0 0,-1-1 74 0 0,23 74 1118 0 0,-22-57-956 0 0,1 9 122 0 0,18 81 810 0 0,-21-79-830 0 0,-9-39-251 0 0,0 1 1 0 0,-1 6-426 0 0,-1-12 218 0 0,0-1 41 0 0,0-12-67 0 0,0 0-169 0 0,0-1 0 0 0,0 1 0 0 0,0-1 1 0 0,0 1-1 0 0,0-1 0 0 0,0 1 1 0 0,0-1-1 0 0,0 1 0 0 0,-1-1 1 0 0,1 1-1 0 0,0-1 0 0 0,0 1 0 0 0,0-1 1 0 0,-1 0-1 0 0,1 1 0 0 0,0-1 1 0 0,-1 1-1 0 0,1-1 0 0 0,0 0 1 0 0,-1 1-1 0 0,1-1 0 0 0,0 0 1 0 0,-1 1-1 0 0,0-1-23 0 0,-4-8 531 0 0,3 0-316 0 0,1-1-55 0 0,-1 2-71 0 0,2 3-88 0 0,-1-1 29 0 0,1 1-1 0 0,0 0 0 0 0,1 0 0 0 0,-1-1 0 0 0,1-3-29 0 0,7-22 56 0 0,-4 13-62 0 0,-1 7 5 0 0,0 1 0 0 0,0 0 0 0 0,1 0 0 0 0,0 0 0 0 0,1 0 0 0 0,0 0-1 0 0,0 1 1 0 0,0 0 0 0 0,1 0 0 0 0,1 0 0 0 0,-1 1 0 0 0,1 0 0 0 0,1 0-1 0 0,5-4 2 0 0,-9 9-9 0 0,-1 0-1 0 0,1 0 0 0 0,0 1 0 0 0,-1-1 0 0 0,1 1 0 0 0,0 0 0 0 0,0 0 0 0 0,0 0 0 0 0,0 0 0 0 0,0 1 1 0 0,0 0-1 0 0,0 0 0 0 0,-1 0 0 0 0,1 0 0 0 0,1 0 10 0 0,1 2-14 0 0,0-1 0 0 0,-1 0 0 0 0,1 1 0 0 0,0 0 0 0 0,-1 0 0 0 0,1 1 0 0 0,-1 0-1 0 0,0 0 1 0 0,5 3 14 0 0,-3-1-13 0 0,0 1 0 0 0,0 0 0 0 0,0 1 0 0 0,-1 0 0 0 0,0-1-1 0 0,2 5 14 0 0,-3-5-1 0 0,-1 1 0 0 0,0-1 0 0 0,0 1 0 0 0,-1 1 0 0 0,0-1 1 0 0,2 8-1 0 0,-4-14 1 0 0,-1 1 0 0 0,0 0 0 0 0,1 0 0 0 0,-1 0 0 0 0,0 0 0 0 0,-1 0 0 0 0,1 0 0 0 0,0 0 0 0 0,0 0 0 0 0,-1 0 0 0 0,1 0 0 0 0,-1-1 0 0 0,0 1 0 0 0,1 0 0 0 0,-1 0 0 0 0,0-1 0 0 0,0 1 0 0 0,0 0 0 0 0,0-1 0 0 0,-1 2 0 0 0,-4 3 11 0 0,0 1 0 0 0,0-1 0 0 0,0 0 0 0 0,-1 0-11 0 0,-1 0 31 0 0,-16 10-31 0 0,17-13 17 0 0,0 0 1 0 0,0 0-1 0 0,0-1 1 0 0,-1 0-1 0 0,1 0 1 0 0,-1-1-1 0 0,1 0 1 0 0,-3-1-18 0 0,-16 1-20 0 0,0-4-95 0 0,14 1 9 0 0,0-1-37 0 0,1 0-43 0 0,0-1-48 0 0,5 1-26 0 0,1-1-35 0 0,-9-9-682 0 0,8 7 577 0 0,-4-4-310 0 0</inkml:trace>
  <inkml:trace contextRef="#ctx0" brushRef="#br0" timeOffset="438.77">611 328 7256 0 0,'0'0'165'0'0,"0"0"22"0"0,0 0 7 0 0,5 4-41 0 0,2 3-100 0 0,-4-5-35 0 0,0-1 35 0 0,2 3 141 0 0,-1-2 43 0 0,0 1 49 0 0,11 5 777 0 0,-8-5-653 0 0,0 0-90 0 0,-3-2-214 0 0,-1 0-43 0 0,7 1 311 0 0,0-2 43 0 0,-5 0-122 0 0,0 0-1 0 0,0 0 1 0 0,0-1 0 0 0,0 0 0 0 0,3-1-295 0 0,6-2 593 0 0,-6 0-276 0 0,0 0-38 0 0,0-1-32 0 0,0 0-64 0 0,-2-1-74 0 0,1 0-84 0 0,12-18 340 0 0,-18 21-321 0 0,1 1 0 0 0,0-1 0 0 0,-1 0 0 0 0,0 0 0 0 0,0 0 0 0 0,0-1 0 0 0,0 1-44 0 0,0 1 21 0 0,-1 0 0 0 0,0 0 1 0 0,0 0-1 0 0,1 0 1 0 0,-1 0-1 0 0,-1 0 1 0 0,1 0-1 0 0,0 0 0 0 0,0 0 1 0 0,-1 0-1 0 0,0-1-21 0 0,0 1 17 0 0,0-1 0 0 0,0 1 0 0 0,0-1 0 0 0,-1 1-1 0 0,1 0 1 0 0,-1-1 0 0 0,0 1 0 0 0,1 0 0 0 0,-3-2-17 0 0,3 3 5 0 0,-1 0 1 0 0,1-1-1 0 0,-1 1 1 0 0,1 0-1 0 0,-1 0 1 0 0,0 0-1 0 0,1 0 1 0 0,-1 0 0 0 0,0 0-1 0 0,0 1 1 0 0,0-1-1 0 0,1 0 1 0 0,-1 1-1 0 0,0-1 1 0 0,-1 1-6 0 0,1 0-1 0 0,0 0-1 0 0,0 0 1 0 0,0 0-1 0 0,0 1 1 0 0,1-1-1 0 0,-1 0 1 0 0,0 1-1 0 0,0-1 1 0 0,0 1-1 0 0,0 0 1 0 0,0 0 0 0 0,1 0-1 0 0,-1 0 2 0 0,-3 2-14 0 0,1 0 1 0 0,0 1-1 0 0,0-1 1 0 0,0 1-1 0 0,1 0 0 0 0,-1 0 1 0 0,1 0-1 0 0,0 0 0 0 0,0 1 1 0 0,-1 3 13 0 0,-9 15-6 0 0,2-3-3 0 0,-8 17 9 0 0,16-29 19 0 0,0 1-1 0 0,1-1 1 0 0,-2 9-19 0 0,0 9 112 0 0,3-20-45 0 0,1 1 0 0 0,-1-1 1 0 0,1 0-1 0 0,1 6-67 0 0,0-9 33 0 0,-1 1 0 0 0,1-1 0 0 0,0 0 0 0 0,0 0 0 0 0,0 0 0 0 0,1 0 0 0 0,-1 0 0 0 0,1 0 0 0 0,1 2-33 0 0,-1-1 27 0 0,1-1 1 0 0,-1 0-1 0 0,1 0 1 0 0,0-1-1 0 0,0 1 0 0 0,0-1-27 0 0,2 2 22 0 0,1 0-1 0 0,-1-1 0 0 0,1 0 0 0 0,-1 0 0 0 0,1-1 0 0 0,0 0 0 0 0,1 0 0 0 0,-1 0 0 0 0,3 0-21 0 0,21 3 107 0 0,-5-4 24 0 0,1-1 57 0 0,-2-1 74 0 0,0 0 90 0 0,-11 0-364 0 0,1 0-60 0 0,2-1-69 0 0,10-2-120 0 0,-3 2 37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02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27 6880 0 0,'-3'-3'175'0'0,"1"0"-41"0"0,-2-2 35 0 0,-2 1-91 0 0,-7-4 22 0 0,9 6-25 0 0,-1 1 50 0 0,0 1 72 0 0,0 0 87 0 0,-1 1 106 0 0,3 0-150 0 0,0 0 33 0 0,-8 4 113 0 0,1 2-42 0 0,0 0-40 0 0,0 2-34 0 0,-6 11 186 0 0,1 3-83 0 0,7-7-65 0 0,0-1 0 0 0,1 2-1 0 0,0 4-307 0 0,-2 8 488 0 0,5-11-240 0 0,3 1-47 0 0,1-12-127 0 0,1 0 0 0 0,-1 0 0 0 0,2 0 0 0 0,-1 0-1 0 0,1 0 1 0 0,0 0 0 0 0,2 3-74 0 0,7 14 250 0 0,-10-22-233 0 0,0 0 0 0 0,0-1 0 0 0,0 1 0 0 0,1-1 0 0 0,-1 1 0 0 0,0-1 0 0 0,1 0 0 0 0,-1 1 0 0 0,1-1 0 0 0,0 0 0 0 0,-1 0 0 0 0,3 1-17 0 0,-1-1 39 0 0,0 0 0 0 0,0 0 0 0 0,0 0 0 0 0,0 0 0 0 0,0 0 0 0 0,0-1 0 0 0,3 1-39 0 0,24-3 339 0 0,-5-6 62 0 0,-16 3-186 0 0,0 0-46 0 0,-1-1-39 0 0,-1 0-35 0 0,6-6 12 0 0,-9 6-86 0 0,1 0-1 0 0,-1 0 1 0 0,0 0-1 0 0,0 0 1 0 0,2-5-21 0 0,2-10 108 0 0,-2 5-25 0 0,-2 1-39 0 0,-3 10-42 0 0,0-1 1 0 0,0 1-1 0 0,-1 0 0 0 0,1-1 1 0 0,-2 1-1 0 0,1-1 1 0 0,-1-4-3 0 0,-6-59 0 0 0,3 31 1 0 0,4 29-32 0 0,-1 2-33 0 0,1 8-35 0 0,-2 0 64 0 0,-1 1-3 0 0,3-1-7 0 0,0 1-35 0 0,3 3 37 0 0,0 0 0 0 0,-1 1 0 0 0,0-1 0 0 0,1 5 43 0 0,6 26-75 0 0,-3-8 100 0 0,3-2 88 0 0,0-5 40 0 0,0-1-77 0 0,0-2-53 0 0,19 31-56 0 0,-14-29 50 0 0,-9-13-28 0 0,-1 0-35 0 0,-3-4 16 0 0,1 0 0 0 0,-1-1 0 0 0,1 1 0 0 0,0-1-1 0 0,0 0 1 0 0,0 0 0 0 0,0 1 0 0 0,0-1 30 0 0,13 9-70 0 0,-14-11 13 0 0,0 1 88 0 0,0 1 51 0 0,0-2-99 0 0,0 1-45 0 0,-1-1-33 0 0,1 1-48 0 0,-1-1-56 0 0,1 0-64 0 0,-1 0-158 0 0</inkml:trace>
  <inkml:trace contextRef="#ctx0" brushRef="#br0" timeOffset="444.58">438 1 5728 0 0,'0'0'166'0'0,"0"2"-24"0"0,3 4-90 0 0,3 3-11 0 0,-1 1 78 0 0,1 0 69 0 0,-1-1 60 0 0,5 8 283 0 0,-1-1 108 0 0,24 36 1720 0 0,-26-41-1891 0 0,0 0-43 0 0,0 0-49 0 0,1 0-75 0 0,-1 0-87 0 0,1 0-102 0 0,15 17 1242 0 0,-7-11-523 0 0,-9-8-454 0 0,-1 0-34 0 0,-6-8-84 0 0,0-1 12 0 0,0 0 1 0 0,0 0-11 0 0,0 0-45 0 0,0 0-22 0 0,0 0-2 0 0,0 0 11 0 0,-1 0 49 0 0,0 0-90 0 0,-2-2-69 0 0,-2-2 62 0 0,4 2-52 0 0,-13-17 42 0 0,6-3-51 0 0,4-2-43 0 0,4-1-39 0 0,0 16-28 0 0,2-1-1 0 0,-1 1 1 0 0,2-1-1 0 0,-1-1 17 0 0,1 3-49 0 0,0-1 0 0 0,1 0-1 0 0,4-7 50 0 0,5-3 65 0 0,2 2-36 0 0,3 4-37 0 0,0 5-36 0 0,3 3-35 0 0,0 5-36 0 0,1 4-35 0 0,0 5-36 0 0,3 5 82 0 0,-2 3 61 0 0,-15-10 43 0 0,0 0 1 0 0,-1 1 0 0 0,0 0 0 0 0,0 0-1 0 0,-1 1 1 0 0,0 0 0 0 0,5 8-1 0 0,4 21-66 0 0,-5 2 89 0 0,-10-36-6 0 0,0 1-1 0 0,1-1 1 0 0,-2 0-1 0 0,1 1 1 0 0,-1-1-1 0 0,1 0 1 0 0,-1 1-1 0 0,-1 1-16 0 0,1-3-35 0 0,1-1 36 0 0,-2 5 105 0 0,2-3-57 0 0,-1-2-53 0 0,1-1-37 0 0,-1 1-42 0 0,1 0-25 0 0,-1-1-41 0 0,0 1-47 0 0,0 0-52 0 0,1-1-62 0 0,-1 0-61 0 0,1 0-54 0 0,-1 0-48 0 0,1 0-42 0 0,0 0-35 0 0,-1 1-629 0 0,1-2 1034 0 0,-1 4-1943 0 0,-1 2-1198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00.3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226 197 7632 0 0,'0'0'166'0'0,"-1"0"-22"0"0,1 0-33 0 0,-2-2 31 0 0,-7-5 49 0 0,5 3-274 0 0,1 1 53 0 0,-1-1 47 0 0,1 1 45 0 0,-1-1 60 0 0,0 0 48 0 0,0 1 42 0 0,0-1 35 0 0,-6-4 454 0 0,-6-2 477 0 0,8 6-610 0 0,-1 1-63 0 0,3 2-221 0 0,-1 1-55 0 0,2 0-88 0 0,-1 1-51 0 0,0 0-59 0 0,-1 0-64 0 0,-6 4 450 0 0,0 1-106 0 0,1 2-92 0 0,0 1-76 0 0,3-1-66 0 0,0 2-38 0 0,4-4-37 0 0,0 0 0 0 0,0 1 0 0 0,1 0 0 0 0,0 0 0 0 0,1 0 1 0 0,-3 4-3 0 0,2 6 46 0 0,5-1-44 0 0,5 2-44 0 0,-4-14 17 0 0,0-1 1 0 0,0 1 0 0 0,1-1-1 0 0,0 1 1 0 0,2 2 24 0 0,2 0-55 0 0,1 1-1 0 0,0-1 1 0 0,0 0 0 0 0,3 1 55 0 0,17 10-54 0 0,-23-14 61 0 0,53 29-7 0 0,39 24 48 0 0,-89-51-38 0 0,-7-4 14 0 0,0 0-1 0 0,0-1 0 0 0,-1 1 0 0 0,1 0 1 0 0,0 0-1 0 0,0 0 0 0 0,0-1 1 0 0,0 1-1 0 0,-1 0 0 0 0,1 0 0 0 0,0 1-23 0 0,0 0 32 0 0,-1-1 0 0 0,0 0 0 0 0,1 0 0 0 0,-1 0-1 0 0,0 1 1 0 0,1-1 0 0 0,-1 0 0 0 0,0 0 0 0 0,0 1-1 0 0,0-1 1 0 0,0 0 0 0 0,-1 0 0 0 0,1 1 0 0 0,0-1 0 0 0,0 1-32 0 0,-1 0 61 0 0,0 0 1 0 0,0 0-1 0 0,0 0 1 0 0,0 1-1 0 0,0-1 1 0 0,0 0 0 0 0,-1 0-1 0 0,1 0-61 0 0,-9 7 284 0 0,-2 0-87 0 0,1-2-59 0 0,6-5-98 0 0,0 0 0 0 0,0 0 0 0 0,0 0 0 0 0,0-1 0 0 0,0 0 1 0 0,-5 1-41 0 0,-8 1 72 0 0,7 0-17 0 0,0-1 0 0 0,-1-1 0 0 0,1 0 0 0 0,-1-1 1 0 0,0 0-56 0 0,-21-5-2 0 0,25 3-20 0 0,-2-2-60 0 0,2-1-84 0 0,0-2-115 0 0,4 4 90 0 0,1-2-39 0 0,-3-4-232 0 0</inkml:trace>
  <inkml:trace contextRef="#ctx0" brushRef="#br0" timeOffset="359.97">465 0 8864 0 0,'0'0'200'0'0,"0"0"33"0"0,0 0 14 0 0,0 0 2 0 0,0 0 7 0 0,0 0 7 0 0,0 0 1 0 0,0 0-48 0 0,0 0-93 0 0,0 1-62 0 0,-2 2-15 0 0,2-1 10 0 0,-2 18 394 0 0,3 0-59 0 0,5 11 112 0 0,3 0-68 0 0,0 2 20 0 0,-1 7 11 0 0,9 33 228 0 0,-7-33 324 0 0,4 30-1018 0 0,-3 5 729 0 0,-1-7 18 0 0,-8-58-678 0 0,-1 1 66 0 0,4 21 349 0 0,-3-22-382 0 0,0-2-75 0 0,-1-6 53 0 0,-1-2-131 0 0,-1 0 43 0 0,-2 3 154 0 0,2-2-175 0 0,0 0-100 0 0,0 0-46 0 0,0-1-84 0 0,1 0-99 0 0,-1 0-112 0 0,1 0 77 0 0,0 0-62 0 0,-1-1-56 0 0,1 1-49 0 0,0-1-166 0 0,-1 1-49 0 0,1-1-201 0 0,-1 0-541 0 0,1 1 1500 0 0</inkml:trace>
  <inkml:trace contextRef="#ctx0" brushRef="#br0" timeOffset="780.73">800 151 10968 0 0,'0'0'248'0'0,"0"0"34"0"0,0 0 21 0 0,0 0-34 0 0,1 1-173 0 0,5 7-1 0 0,-5-6-8 0 0,1 17 410 0 0,-6 0-81 0 0,-4 0-74 0 0,-3 0-65 0 0,-2-1-58 0 0,-1-2-50 0 0,0-1-42 0 0,1-2-34 0 0,-3 3-1 0 0,-23 20 62 0 0,28-25-65 0 0,-1-1 45 0 0,8-6-67 0 0,0 0 11 0 0,2-3-58 0 0,1 0-1 0 0,0 0 0 0 0,-1 0 1 0 0,1 0-1 0 0,0 1 0 0 0,0-1 0 0 0,0 0 1 0 0,0 1-1 0 0,0-1 0 0 0,0 1 0 0 0,0 0-19 0 0,0 7 100 0 0,3 1 40 0 0,-1-7-123 0 0,1 1-1 0 0,0-1 1 0 0,1 1-1 0 0,-1-1 1 0 0,1 0 0 0 0,-1 0-1 0 0,1 0 1 0 0,0 0-1 0 0,0-1 1 0 0,3 3-17 0 0,16 11 111 0 0,0-2 99 0 0,-17-11-123 0 0,12 8 172 0 0,1 0 61 0 0,1-2 60 0 0,0 0 60 0 0,1-1-142 0 0,-1-2-96 0 0,28 9 32 0 0,-41-13-410 0 0,1-1-89 0 0,2 1-142 0 0,0 1-119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59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0 6240 0 0,'0'0'182'0'0,"0"0"-50"0"0,0 0-16 0 0,0 0 76 0 0,0 0 35 0 0,0 0 269 0 0,0 0 15 0 0,0 0-1 0 0,0 0-4 0 0,0 0-2 0 0,0 0 0 0 0,0 1-250 0 0,0-1-52 0 0,0 0-45 0 0,1 0-40 0 0,0 1 22 0 0,4 3 28 0 0,-4-2-21 0 0,4 4 270 0 0,-1 2-53 0 0,0-1-47 0 0,0 1-45 0 0,-1 1-40 0 0,-1-1-36 0 0,3 10 104 0 0,-3-3-130 0 0,1 0-45 0 0,1 28 154 0 0,-4-35-216 0 0,5 40 248 0 0,11 86 470 0 0,-9-76-421 0 0,1 3 78 0 0,-6-48-347 0 0,4 25 309 0 0,2-1 105 0 0,-6 19 189 0 0,-2-53-652 0 0,0-1 39 0 0,0-2-2 0 0,0 0-12 0 0,0 0-2 0 0,0 0 0 0 0,0 0-24 0 0,0 0-87 0 0,0 0-10 0 0,0 0-34 0 0,0 0-16 0 0,0 0-34 0 0,0 0-37 0 0,0 0-43 0 0,0 0-46 0 0,0 0-44 0 0,0 0-39 0 0,0 0-36 0 0,0-1-252 0 0,0 1-59 0 0,0 0-48 0 0,0-1-33 0 0,1-1-1398 0 0,1-2-1241 0 0</inkml:trace>
  <inkml:trace contextRef="#ctx0" brushRef="#br0" timeOffset="263.37">1 326 7568 0 0,'0'0'166'0'0,"0"0"29"0"0,0-1-19 0 0,0 1-75 0 0,1 0-55 0 0,1-1-15 0 0,1 0 8 0 0,6-2-75 0 0,0 0 37 0 0,9-1 98 0 0,1 1 108 0 0,0 0 84 0 0,0 1 55 0 0,10-3 224 0 0,3-3-125 0 0,1 0-64 0 0,0 0-57 0 0,0 0-48 0 0,33-9 174 0 0,35-5 88 0 0,-25 7-358 0 0,-43 11-127 0 0,4 0-51 0 0,-1 3-87 0 0,-7 1-15 0 0</inkml:trace>
  <inkml:trace contextRef="#ctx0" brushRef="#br0" timeOffset="798.83">912 313 7688 0 0,'0'0'166'0'0,"-1"0"21"0"0,-1 0-64 0 0,0 0-48 0 0,-8 2 128 0 0,4 0-259 0 0,0-1 49 0 0,0 0 46 0 0,0 0 40 0 0,0 0 41 0 0,0 0 35 0 0,-5 2 243 0 0,-2 0 193 0 0,-6 3 400 0 0,8-1-409 0 0,4-1-227 0 0,1 0-90 0 0,0 0-35 0 0,1 0-72 0 0,1 1-34 0 0,-1 0-40 0 0,1 0-42 0 0,-4 5 253 0 0,0 2-35 0 0,-6 12 163 0 0,4 2-110 0 0,3 1-90 0 0,6-20-178 0 0,0 0 1 0 0,1 0-1 0 0,-1 0 0 0 0,1-1 1 0 0,1 4-46 0 0,0-5 19 0 0,0 1 0 0 0,0-1 1 0 0,0 0-1 0 0,0 0 1 0 0,1 0-1 0 0,0 0 1 0 0,0-1-1 0 0,1 1 0 0 0,-1 0 1 0 0,1-1-1 0 0,2 3-19 0 0,11 10 22 0 0,3-7 88 0 0,4-5 104 0 0,-18-5-156 0 0,-1 0 0 0 0,1-1 1 0 0,-1 1-1 0 0,1-1 0 0 0,-1 0 1 0 0,1 0-1 0 0,0 0-58 0 0,1-2 98 0 0,0 1 0 0 0,1-1 0 0 0,-1 0 0 0 0,4-3-98 0 0,11-9 186 0 0,-6 0-111 0 0,-2 0-98 0 0,1-9 176 0 0,-5 0-60 0 0,-5-1-56 0 0,-3-3-51 0 0,-4-94 15 0 0,4 114-48 0 0,2 15-8 0 0,2 5 85 0 0,5 10-171 0 0,-1 1 64 0 0,32 87-1 0 0,-23-51 62 0 0,-17-54-61 0 0,0-2 54 0 0,0 1 46 0 0,1-1 65 0 0,-1-1-12 0 0,-1-1-73 0 0,1-1-51 0 0,0 1-62 0 0,-1-1-55 0 0,1 0-76 0 0,0 1-85 0 0,0 0-96 0 0,-1-1-284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0:57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278 64 5008 0 0,'0'0'108'0'0,"0"0"17"0"0,0 0 13 0 0,-1-1-15 0 0,-1-3-97 0 0,1 1 6 0 0,0 0 61 0 0,1 1 53 0 0,-1 0 45 0 0,1 0 90 0 0,0 0 43 0 0,0-1 786 0 0,0 0-249 0 0,0 1-387 0 0,0 0-180 0 0,-1 0-192 0 0,1 1-34 0 0,-3-7 784 0 0,-2 1-103 0 0,0 2-98 0 0,-2 1-91 0 0,0 1-85 0 0,-2 0-78 0 0,1 2-72 0 0,-1 0-65 0 0,1 1-95 0 0,1 1-35 0 0,-8 1 41 0 0,-2 3-94 0 0,6 0-86 0 0,2 0-34 0 0,3-2 43 0 0,0 1 0 0 0,1 0 0 0 0,-1 0 0 0 0,1 0 0 0 0,0 1 0 0 0,0 0 0 0 0,2-1 0 0 0,1-1 0 0 0,0 1 0 0 0,-1 0 0 0 0,1 1 0 0 0,0-1 0 0 0,1 0 0 0 0,-1 0 0 0 0,1 1 0 0 0,0-1 0 0 0,0 3 0 0 0,0-1 6 0 0,0 0 0 0 0,0 0 0 0 0,1-1 0 0 0,0 1 1 0 0,1 0-1 0 0,-1 0 0 0 0,1 1-6 0 0,10 42 128 0 0,-1-8 37 0 0,11 52 74 0 0,-11-53-77 0 0,-5-20-43 0 0,-1 1 34 0 0,0 0 30 0 0,3 17 196 0 0,-3-13-26 0 0,-2-5 40 0 0,-1-9-154 0 0,-1 0 34 0 0,-1-10-194 0 0,0 2-42 0 0,-3 8-23 0 0,4-10-148 0 0,0-1 31 0 0,0 1-16 0 0,-1-1 90 0 0,1 1 49 0 0,0 0 183 0 0,0-1-148 0 0,-1 1-84 0 0,1-1-33 0 0,0 0-38 0 0,0 1-104 0 0,0-1-92 0 0,-1 1-107 0 0,1-1-119 0 0,0 0 211 0 0,0 0-34 0 0,0 1-37 0 0,0-1-39 0 0,-1 0-40 0 0,1 1-42 0 0,0-1-43 0 0,0 0-45 0 0,-1 2-1412 0 0,0 1-1134 0 0</inkml:trace>
  <inkml:trace contextRef="#ctx0" brushRef="#br0" timeOffset="347.41">0 394 6968 0 0,'0'0'157'0'0,"0"0"23"0"0,0 0 11 0 0,3-3-47 0 0,3-2-96 0 0,3 0 5 0 0,0 0 96 0 0,1 0 80 0 0,0 1 64 0 0,3-1 121 0 0,24-6 889 0 0,-22 7-790 0 0,-4 2-218 0 0,-1-1-58 0 0,0 0-70 0 0,0 0-86 0 0,6-2-111 0 0,-1 1 87 0 0,-1 0 44 0 0,-1 1 36 0 0,31-8 414 0 0,-25 7-338 0 0,1-1-59 0 0,-1 1-97 0 0,-1 1-117 0 0,-10 1-17 0 0,1 1-35 0 0,0-1-39 0 0,-1 0-42 0 0,1 1-44 0 0,0-1-48 0 0,2 0-186 0 0,1-1-102 0 0,0 1-110 0 0,-1 0-117 0 0,0 0-701 0 0,4-1-862 0 0,-14 3 2359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6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 7632 0 0,'0'0'166'0'0,"0"0"29"0"0,0 0 14 0 0,1 1-55 0 0,0 0-85 0 0,6 5-66 0 0,-4-3 71 0 0,3 4 571 0 0,0 1-66 0 0,-1 1-61 0 0,-1 1-55 0 0,0 1-49 0 0,-1-1-45 0 0,-1 1-38 0 0,1-1-34 0 0,1 9 207 0 0,2 1-53 0 0,-1 0-62 0 0,12 41 650 0 0,-11-41-646 0 0,1 0 65 0 0,-6-16-334 0 0,1 7 89 0 0,-1-4-21 0 0,0-3-27 0 0,-1 0 57 0 0,0-1 72 0 0,0 1 86 0 0,0-3-267 0 0,0-1-1 0 0,0 0 15 0 0,0 0 62 0 0,0 0 31 0 0,0 0 4 0 0,0-1-69 0 0,0-1-83 0 0,-1 0-53 0 0,0-5-39 0 0,0 3 72 0 0,-3-4-34 0 0,1 1 0 0 0,1-1 0 0 0,0 0 0 0 0,0-1 0 0 0,0 1 1 0 0,1 0-1 0 0,0-2-18 0 0,-1-60 11 0 0,2 57-11 0 0,1 0 0 0 0,0 0 0 0 0,1 0 0 0 0,0 0 0 0 0,1 0 0 0 0,1 1 0 0 0,0-1 0 0 0,1 1 0 0 0,1-3 0 0 0,-3 10-7 0 0,1 0-1 0 0,0 0 0 0 0,0 0 0 0 0,0 0 0 0 0,0 1 0 0 0,0 0 0 0 0,1 0 0 0 0,0 0 0 0 0,0 0 0 0 0,0 1 0 0 0,0 0 1 0 0,3-1 7 0 0,-3 1 1 0 0,0 1 0 0 0,-1 0 1 0 0,1 1-1 0 0,0-1 0 0 0,3 0-1 0 0,-1 1 1 0 0,0 0-1 0 0,1 1 0 0 0,-1 0 0 0 0,0 0 0 0 0,0 0 0 0 0,1 1 0 0 0,-1 0 1 0 0,0 1-1 0 0,0-1 0 0 0,0 1 0 0 0,0 1 0 0 0,3 1 0 0 0,-5-2-1 0 0,0 1-1 0 0,0-1 1 0 0,0 1-1 0 0,0 1 1 0 0,0-1-1 0 0,-1 1 1 0 0,0 0 0 0 0,1 0-1 0 0,-1 0 1 0 0,-1 0-1 0 0,1 1 1 0 0,-1-1-1 0 0,1 1 1 0 0,-1 0-1 0 0,1 4 2 0 0,8 20-192 0 0,-3 2 108 0 0,-2 6 83 0 0,-3 20 89 0 0,-3-43 21 0 0,0-7-44 0 0,0-1-6 0 0,-1-5 5 0 0,8 18 219 0 0,-7-18-208 0 0,-1-1 15 0 0,0 0-45 0 0,0 0-55 0 0,0 0-51 0 0,0 0-97 0 0,0 0-154 0 0,0 0 232 0 0,0 0-9 0 0,0 0-23 0 0,0 0-47 0 0,0 0-20 0 0,0 0-47 0 0,0 0-56 0 0,0 0-63 0 0,0 0-66 0 0,0 0-62 0 0,0 0-55 0 0,0 0-49 0 0,0 0-169 0 0,0 0-49 0 0,0 0-204 0 0,0 0-551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6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 8696 0 0,'-6'1'22'0'0,"0"0"85"0"0,2 1 52 0 0,3-1 26 0 0,6 1-1 0 0,1 1 21 0 0,-2 2-162 0 0,-1-2 46 0 0,-1 1 40 0 0,-1-2 36 0 0,0 1 145 0 0,3 3 493 0 0,-1-1-103 0 0,0 1-92 0 0,0 0-82 0 0,0-1-73 0 0,0 1-63 0 0,0 0-52 0 0,0 0-43 0 0,1 3 117 0 0,7 11 449 0 0,-9-16-702 0 0,8 13 580 0 0,-8-10-522 0 0,1 0-38 0 0,-2-1-68 0 0,1 0-46 0 0,-1 1-52 0 0,-1 0-61 0 0,0-7-202 0 0,0 1-46 0 0,0-1-43 0 0,0 0-38 0 0,0 0-251 0 0,0 0-62 0 0,0 0-51 0 0,0 0-35 0 0,0 0-1398 0 0,0 0-1246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7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4656 0 0,'0'0'133'0'0,"0"0"51"0"0,0 0 128 0 0,0 0 52 0 0,0 0-188 0 0,0 1-38 0 0,0-1 42 0 0,0 1-87 0 0,2 4-12 0 0,0-3 6 0 0,4 11 567 0 0,0 2-66 0 0,0 1-59 0 0,-1-1-53 0 0,-1-1-47 0 0,1 1 29 0 0,-1 1-67 0 0,0-1-58 0 0,0 0-46 0 0,4 13 140 0 0,12 34 454 0 0,-12-43-557 0 0,1-2 63 0 0,-8-15-340 0 0,8 15 608 0 0,1-1 0 0 0,5 6-655 0 0,6 1 686 0 0,-18-20-580 0 0,0-1-1 0 0,0 0 1 0 0,0 0 0 0 0,0 0 0 0 0,1-1 0 0 0,-1 1 0 0 0,1 0-106 0 0,-1-1 93 0 0,0-1 1 0 0,0 1 0 0 0,0 0 0 0 0,0-1 0 0 0,0 1 0 0 0,0-1 0 0 0,1 0-94 0 0,-1 0 62 0 0,-1-1 1 0 0,0 1 0 0 0,1 0-1 0 0,-1-1 1 0 0,0 1 0 0 0,0-1-1 0 0,0 0 1 0 0,1 0 0 0 0,-1 0-63 0 0,7-5 236 0 0,-1-2-37 0 0,-3-3-41 0 0,-1-1-46 0 0,1-9-36 0 0,-4 16-56 0 0,1 0 0 0 0,-1 0 0 0 0,0 0 0 0 0,-1 0 0 0 0,1-3-20 0 0,2-32 118 0 0,-1 13-80 0 0,-3-1-41 0 0,2 15 19 0 0,2 0 67 0 0,1-9 114 0 0,-1 11-121 0 0,6-3-64 0 0,-8 14-36 0 0,1 1-87 0 0,-1 1 46 0 0,4 6 3 0 0,-4-6 19 0 0,6 7-93 0 0,-1 1 43 0 0,8 8 1 0 0,12 16 18 0 0,-8-10 38 0 0,1 0-1 0 0,5 3 37 0 0,4 3-3 0 0,-14-17 3 0 0,-6-9 54 0 0,-3-2-86 0 0,0 1 47 0 0,0-1 42 0 0,0-1 38 0 0,5 0 186 0 0,-1-2 89 0 0,-8 1-311 0 0,1-1-1 0 0,-1 1 0 0 0,0-1 0 0 0,0 1 1 0 0,1-1-1 0 0,-1 0 0 0 0,0 1 0 0 0,0-1 1 0 0,0 0-1 0 0,0 0 0 0 0,0 0 0 0 0,0 0 1 0 0,0 0-1 0 0,-1 0 0 0 0,1 0 1 0 0,0 0-1 0 0,0 0 0 0 0,-1 0 0 0 0,1 0 1 0 0,0-1-59 0 0,3-13 396 0 0,-3-3-134 0 0,-1 0-90 0 0,-2-4-59 0 0,-3-10-62 0 0,-1-16-24 0 0,6 42-151 0 0,-1 1 53 0 0,0 0 45 0 0,1-1 36 0 0,-1-2 59 0 0,-1-11 177 0 0,2 7-163 0 0,1 4-116 0 0,0 0-112 0 0,0 1-85 0 0,1 1-119 0 0,-1 3 124 0 0,1 0-36 0 0,-1 0-40 0 0,1 0-41 0 0,0 1-43 0 0,0-1-46 0 0,0 0-49 0 0,1 1-50 0 0,-1 0-53 0 0,1-1-55 0 0,1 1-58 0 0,-1 0-59 0 0,-2 2 356 0 0,0-1-42 0 0,0 0-547 0 0,1 0-340 0 0,1 0-825 0 0,-3 1 2153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36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7256 0 0,'0'0'165'0'0,"0"0"22"0"0,0 0 7 0 0,0 1-52 0 0,0 1-78 0 0,1 7-66 0 0,0-6 64 0 0,1 10 579 0 0,0-1-95 0 0,0 0-86 0 0,1 1-72 0 0,-1 1-22 0 0,1 0-61 0 0,0 3 5 0 0,1 8 102 0 0,4 25 306 0 0,-3-18-324 0 0,-1 0-45 0 0,1 0-39 0 0,-1 0-36 0 0,15 140 1139 0 0,-18-162-1339 0 0,0 6 95 0 0,1 13 145 0 0,-1-19-254 0 0,1-1-43 0 0,-2 8 79 0 0,0-3 25 0 0,0-13-53 0 0,0-1-37 0 0,0 0-42 0 0,0 0-43 0 0,0 0-84 0 0,0 0-26 0 0,1 0 38 0 0,1-4-290 0 0,-2 3 224 0 0,0 0-88 0 0,1 1-101 0 0,-1-1 34 0 0,0 0-53 0 0,0 0-45 0 0,1 1-41 0 0,-1-1-142 0 0,0 0-40 0 0,1-1-173 0 0,-1 1-462 0 0</inkml:trace>
  <inkml:trace contextRef="#ctx0" brushRef="#br0" timeOffset="403.26">306 161 8376 0 0,'0'0'190'0'0,"0"0"28"0"0,0 0 8 0 0,1 0-28 0 0,3 0-132 0 0,-3 0-14 0 0,0 0 76 0 0,-1 0 144 0 0,0 0 236 0 0,0 0 18 0 0,1 0-260 0 0,-1 1-56 0 0,1 0-50 0 0,-1 0-41 0 0,0 1 13 0 0,0 6-12 0 0,0-7 6 0 0,-4 17 378 0 0,-4-1-37 0 0,-4 3 53 0 0,-8 9 213 0 0,12-19-450 0 0,-18 24 527 0 0,-1-1-64 0 0,21-24-516 0 0,1 0-1 0 0,-1 0 1 0 0,1 2-230 0 0,4-9 45 0 0,-10 26 370 0 0,10-27-392 0 0,1 0 0 0 0,0 1 0 0 0,-1-1 0 0 0,1 1 0 0 0,0-1 0 0 0,0 1-1 0 0,0-1 1 0 0,0 1 0 0 0,0-1 0 0 0,0 0 0 0 0,1 1 0 0 0,-1-1 0 0 0,0 1-1 0 0,1-1 1 0 0,-1 0 0 0 0,1 1 0 0 0,-1-1 0 0 0,1 1-23 0 0,0-2 1 0 0,-1 1 0 0 0,1 0 1 0 0,-1 0-1 0 0,1 0 0 0 0,-1 0 1 0 0,0 0-1 0 0,0 0 0 0 0,1-1 1 0 0,-1 1-1 0 0,0 0 0 0 0,0 0 1 0 0,0 0-1 0 0,0 0 0 0 0,0 0-1 0 0,0 1 9 0 0,1-1 0 0 0,-1 0 0 0 0,0 0 0 0 0,1 1-1 0 0,-1-1 1 0 0,1 0 0 0 0,0 0 0 0 0,-1 0 0 0 0,1 0-1 0 0,0 0 1 0 0,0 0 0 0 0,0 0 0 0 0,0 0 0 0 0,0 0-1 0 0,0 0 1 0 0,0 0 0 0 0,0-1 0 0 0,0 1 0 0 0,0 0-1 0 0,0 0-8 0 0,12 6 116 0 0,-9-6-72 0 0,13 4 126 0 0,-10-3-28 0 0,1-1 0 0 0,0 0-1 0 0,0-1 1 0 0,7 0-142 0 0,-1-1 135 0 0,-2-1-57 0 0,15-2 21 0 0,-3 1-30 0 0,-9-2 5 0 0,-5 0-13 0 0,-1 3-37 0 0,26-8-70 0 0,-34 9-21 0 0,-1 1-79 0 0,0 0-136 0 0,0 0-345 0 0,0 0 84 0 0,0 0 71 0 0,1 1 60 0 0,-1-1-273 0 0,2 1-300 0 0,-1-1 526 0 0,0 1-80 0 0,1-1-108 0 0,1 1-1572 0 0,3-1-1256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7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37 5328 0 0,'0'0'116'0'0,"0"0"17"0"0,-9-7 122 0 0,6 4-207 0 0,0-2-13 0 0,-1 1 64 0 0,1 1 58 0 0,0-1 51 0 0,-2 1 99 0 0,1 0 50 0 0,-1 1 121 0 0,-3 0 296 0 0,0 2 6 0 0,2 1-293 0 0,1 1-118 0 0,0 1-47 0 0,1-1-99 0 0,0 2-49 0 0,0-1-54 0 0,0 2-64 0 0,-10 11 325 0 0,0 3-56 0 0,0 5 11 0 0,-3 15 103 0 0,15-30-295 0 0,-1-1-1 0 0,1 1 1 0 0,0 6-144 0 0,1 12 320 0 0,3-4-14 0 0,5-1 50 0 0,-6-20-316 0 0,-1 0 0 0 0,2 0 1 0 0,-1 0-1 0 0,0 0 0 0 0,0 0 1 0 0,1 0-1 0 0,-1 0 1 0 0,1 0-1 0 0,0 0 0 0 0,-1-1 1 0 0,1 1-1 0 0,0 0 0 0 0,0-1 1 0 0,0 0-1 0 0,0 1 1 0 0,0-1-1 0 0,0 0 0 0 0,0 0 1 0 0,1 0-1 0 0,-1-1 0 0 0,0 1 1 0 0,1 0-1 0 0,-1-1-40 0 0,16-1 386 0 0,-16 1-332 0 0,0-1 1 0 0,0 0-1 0 0,-1 1 0 0 0,1-1 0 0 0,0 0 0 0 0,-1 0 0 0 0,1 0 0 0 0,-1 0 0 0 0,1-1-54 0 0,7-6 219 0 0,1 0-44 0 0,-1 0-40 0 0,0-1-32 0 0,10-13 44 0 0,-15 16-127 0 0,0 1 1 0 0,0-1-1 0 0,-1 0 1 0 0,0 0-1 0 0,1-4-20 0 0,12-39 113 0 0,0 3-37 0 0,-16 41-92 0 0,2 34-181 0 0,4 0 95 0 0,1-2 64 0 0,16 31 8 0 0,-21-52 32 0 0,1-2 0 0 0,0 1 0 0 0,0 0 0 0 0,1-1 0 0 0,3 4-2 0 0,0 0-19 0 0,1-2-40 0 0,1-1-59 0 0,-8-5 131 0 0,0 0-56 0 0,0 1-38 0 0,-1-1-44 0 0,1 0-48 0 0,0 0-52 0 0,0 0-56 0 0,-1 0 2 0 0,1 0-44 0 0,0 0-46 0 0,-1 0-50 0 0,1 0-51 0 0,0 0-54 0 0,0 0-57 0 0,0 0-59 0 0,2 1-1284 0 0,2 1-1094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8.8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165 38 5792 0 0,'0'0'166'0'0,"-2"0"-14"0"0,-10-4 20 0 0,10 3-110 0 0,1 1 34 0 0,-3-3 72 0 0,-4 2 139 0 0,1 0-44 0 0,3-1-161 0 0,-16-10 953 0 0,6 7-265 0 0,5 1-235 0 0,0 1 61 0 0,8 3-596 0 0,1-1 0 0 0,-1 1 0 0 0,0 0-1 0 0,0 0 1 0 0,0-1 0 0 0,0 1 0 0 0,0 0 0 0 0,0 0 0 0 0,1 0 0 0 0,-1 0 0 0 0,0 0 0 0 0,0 0 0 0 0,0 1 0 0 0,0-1 0 0 0,0 0 0 0 0,0 0 0 0 0,1 1 0 0 0,-1-1 0 0 0,0 0 0 0 0,0 1 0 0 0,0-1-1 0 0,1 1 1 0 0,-2 0-20 0 0,-9 10 252 0 0,5-1-146 0 0,1 0-58 0 0,3 0-70 0 0,0-2-84 0 0,4 9 43 0 0,1-1 55 0 0,2 0 48 0 0,2-1 38 0 0,6 8 101 0 0,10 11 148 0 0,1 1-34 0 0,2 3 115 0 0,-13-23-199 0 0,-3-4-6 0 0,-1-1 65 0 0,-4-5-123 0 0,0 1 52 0 0,-1 0 44 0 0,-1 0 40 0 0,1 1 98 0 0,-1 1 34 0 0,1 16 925 0 0,-5-13-684 0 0,-2 0-63 0 0,-1-5-249 0 0,-1 0-56 0 0,0-1-98 0 0,-1-2-54 0 0,-1 1-58 0 0,0-2-68 0 0,0 0-81 0 0,1-1 40 0 0,-6 2 61 0 0,0-1 84 0 0,-17 3 224 0 0,20-4-278 0 0,1 0-48 0 0,-3 0-86 0 0,6-1-5 0 0,0 1-34 0 0,-1-1-49 0 0,1 0-46 0 0,-1 0-52 0 0,0 1-54 0 0,1-1-59 0 0,-1 0-64 0 0,0 0-68 0 0,1 0-71 0 0,4 0-795 0 0,1 0-16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22.0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202 250 6568 0 0,'-5'-2'-78'0'0,"0"0"58"0"0,0 0 52 0 0,0 1 49 0 0,0-1 43 0 0,0 1 41 0 0,-5 0 268 0 0,2 1-16 0 0,0 1 50 0 0,-17 4 1214 0 0,15-1-989 0 0,4-1-316 0 0,0 0-39 0 0,0 1-30 0 0,0 1-66 0 0,0-1-78 0 0,0 1-91 0 0,-2 2 190 0 0,1 1 0 0 0,0 0-1 0 0,1 0 1 0 0,-6 9-262 0 0,-4 11 480 0 0,4 3-38 0 0,5 0-46 0 0,7 0-52 0 0,1-26-272 0 0,0 1-1 0 0,0-1 0 0 0,0 0 1 0 0,2 5-72 0 0,-1-6 43 0 0,0 1 1 0 0,1-1 0 0 0,-1 0 0 0 0,1 0 0 0 0,1 3-44 0 0,-1-3 38 0 0,1 0 0 0 0,0 0 0 0 0,0-1 0 0 0,0 1 0 0 0,0-1 0 0 0,1 0 0 0 0,-1 0 0 0 0,1 0 0 0 0,-1-1 1 0 0,1 1-1 0 0,0-1 0 0 0,0-1 0 0 0,0 1 0 0 0,1 0 0 0 0,-1-1 0 0 0,0 0 0 0 0,0-1 0 0 0,1 1 0 0 0,-1-1 1 0 0,0 0-1 0 0,1 0 0 0 0,-1 0 0 0 0,0-1 0 0 0,1 0 0 0 0,-1 0 0 0 0,3-1-38 0 0,6-3 53 0 0,15-5 68 0 0,-12-1-6 0 0,10-14 105 0 0,-3-4-38 0 0,-22 25-159 0 0,0 0-1 0 0,1 0 0 0 0,-1 0 0 0 0,0-1 1 0 0,-1 1-1 0 0,1-1 0 0 0,-1 1 1 0 0,0-1-1 0 0,0 1 0 0 0,-1-1 0 0 0,1 1 1 0 0,-1-1-1 0 0,0 0 0 0 0,0 1 0 0 0,0-2-22 0 0,-3-13-19 0 0,-9-26 69 0 0,6 29-84 0 0,-2 0-79 0 0,-1 0-112 0 0,4 8 39 0 0,0 0-49 0 0,-1 0-57 0 0,-1 0-61 0 0,1 1-66 0 0,-1 0-74 0 0,-1 1-77 0 0,1-1-84 0 0,6 6 316 0 0,-1 1-46 0 0,1-1-40 0 0,0 0-36 0 0,0 0-133 0 0,-1 0-36 0 0,1 0-161 0 0,-2 0-438 0 0,3 0 1050 0 0</inkml:trace>
  <inkml:trace contextRef="#ctx0" brushRef="#br0" timeOffset="544.02">833 73 7512 0 0,'0'0'142'0'0,"0"-1"-59"0"0,-4-4 53 0 0,2 1-182 0 0,-1 1 34 0 0,-3-5 83 0 0,0 1 111 0 0,0 1 96 0 0,-1 0 55 0 0,0 1 55 0 0,-5-3 357 0 0,7 5-278 0 0,0 0 0 0 0,0 1 0 0 0,0-1 0 0 0,-5 0-467 0 0,0 0 518 0 0,0 2-64 0 0,-7 0 55 0 0,0 2-103 0 0,6 1-158 0 0,-1 1-38 0 0,-12 6 123 0 0,15-4-187 0 0,1 0 0 0 0,0 0 0 0 0,0 0 0 0 0,-4 5-146 0 0,-7 4 224 0 0,6-1-87 0 0,10-9-75 0 0,1 0 0 0 0,-1 0 1 0 0,1 0-1 0 0,0 0 0 0 0,0 3-62 0 0,-6 22 349 0 0,5-10-147 0 0,2 2-139 0 0,2 0 44 0 0,9 43 337 0 0,-5-36-264 0 0,6 14 113 0 0,5-3 65 0 0,-9-24-111 0 0,-1 0 0 0 0,-1 0 0 0 0,2 11-247 0 0,2 7 260 0 0,4 19 16 0 0,-12-50-307 0 0,-1 0 39 0 0,-1 4 195 0 0,1-6-203 0 0,-1 1-87 0 0,0-1-76 0 0,0 0-102 0 0,1 0 87 0 0,-1-1-33 0 0,1 1-35 0 0,-1 0-37 0 0,0-1-41 0 0,1 1-43 0 0,-1-1-44 0 0,1 1-48 0 0,-1-1-50 0 0,0 0-51 0 0,1 1-56 0 0,-1-1-56 0 0,-1-1-1622 0 0,1-1-1304 0 0</inkml:trace>
  <inkml:trace contextRef="#ctx0" brushRef="#br0" timeOffset="820.47">487 363 9280 0 0,'0'0'268'0'0,"0"0"4"0"0,0 0-115 0 0,0 0 39 0 0,0-1-34 0 0,2 1 77 0 0,0-1-92 0 0,5-2 112 0 0,-3 3-103 0 0,22-3 471 0 0,0 0-89 0 0,1 1-77 0 0,-1 0-67 0 0,4 0-8 0 0,1-1-54 0 0,60-9 511 0 0,-84 11-830 0 0,4-1 109 0 0,-6 2-103 0 0,1-1-74 0 0,-3 1-17 0 0,0-1-37 0 0,0 1-42 0 0,0-1-49 0 0,0 1-53 0 0,0-1-59 0 0,1 1-205 0 0,-2-1 211 0 0,-1 1-33 0 0,1 0-36 0 0,0-1-37 0 0,0 1-38 0 0,0-1-40 0 0,5-1-1319 0 0,4 0-1036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20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7 5152 0 0,'-1'0'124'0'0,"0"-1"-42"0"0,-11-3 104 0 0,-2 2-112 0 0,0 2 81 0 0,1 1 70 0 0,-1 0 57 0 0,2 2 41 0 0,0 1 34 0 0,5-2-98 0 0,0 1 0 0 0,1 0 0 0 0,0 1 0 0 0,0-1-1 0 0,0 1 1 0 0,0 0 0 0 0,-2 2-259 0 0,-5 7 493 0 0,1 1-83 0 0,5-5-218 0 0,1 0-47 0 0,1 1-53 0 0,0 1-60 0 0,1-1 112 0 0,1 0 1 0 0,0 0 0 0 0,0 0-1 0 0,1 1 1 0 0,0-1 0 0 0,1 0-1 0 0,0 1 1 0 0,0 0 0 0 0,1-1-1 0 0,1 5-144 0 0,5 14 320 0 0,5-3-40 0 0,5-1-52 0 0,7-3-64 0 0,0-5-89 0 0,2-4 104 0 0,-7-4 13 0 0,1-2 39 0 0,20 1 314 0 0,-30-7-398 0 0,0-1 1 0 0,-1 1-1 0 0,1-2 1 0 0,0 1-1 0 0,0-1 1 0 0,0-1-1 0 0,-1 0 1 0 0,1 0-148 0 0,17-7 345 0 0,-1-4-58 0 0,-7 2 24 0 0,0-2-71 0 0,-2 0-58 0 0,-2-2-42 0 0,-12 12-121 0 0,1 0 1 0 0,-1-1-1 0 0,0 1 1 0 0,-1 0-1 0 0,1 0 1 0 0,0-1-1 0 0,-1 1 1 0 0,0-1-1 0 0,0 0 1 0 0,0 1-1 0 0,0-1 1 0 0,-1 0-1 0 0,1 1 1 0 0,-1-1-1 0 0,0 0 1 0 0,0 0-1 0 0,0 1 1 0 0,-1-1-1 0 0,1 0 1 0 0,-1 0-1 0 0,0 0-19 0 0,-4-13-74 0 0,-1 0 65 0 0,1 6 58 0 0,-1-1 1 0 0,1 1-1 0 0,-5-5-49 0 0,-4-3 13 0 0,5 7-57 0 0,0 2-55 0 0,0 1-33 0 0,1 1-54 0 0,-1-1-61 0 0,0 2-69 0 0,-1-1-75 0 0,1 1-83 0 0,-1 0-90 0 0,0 1-98 0 0,4 2 9 0 0</inkml:trace>
  <inkml:trace contextRef="#ctx0" brushRef="#br0" timeOffset="449.52">579 71 6768 0 0,'0'0'149'0'0,"0"0"23"0"0,0 0-17 0 0,0 0-67 0 0,0 1-48 0 0,2 3-15 0 0,-1-1 10 0 0,1 4-128 0 0,0 0 57 0 0,1 0 52 0 0,-1 1 48 0 0,0-1 42 0 0,0 1 39 0 0,2 7 241 0 0,0 0 106 0 0,9 27 1091 0 0,-6-24-964 0 0,-1-3-176 0 0,-2-7-276 0 0,0-1-43 0 0,9 20 745 0 0,-4-5 209 0 0,-1-1-1 0 0,0 5-1077 0 0,-2-5 610 0 0,-1 0-60 0 0,-5-20-207 0 0,0 1-34 0 0,0-1 214 0 0,0 0-116 0 0,-1-1-103 0 0,0-1-89 0 0,0 0-76 0 0,0-1-62 0 0,0 0-49 0 0,-1-1-43 0 0,-3-4-86 0 0,4 4 103 0 0,0 0 57 0 0,0 2 80 0 0,-1-5-112 0 0,1 0 1 0 0,-1 0-1 0 0,1 0 0 0 0,0 0 1 0 0,0-1-28 0 0,2-32 38 0 0,2 14-44 0 0,7-25 6 0 0,-10 48 1 0 0,8-22 29 0 0,3 4-35 0 0,-8 16-6 0 0,0 0 0 0 0,0 0 0 0 0,0 1 0 0 0,1-1 0 0 0,-1 1 0 0 0,1 0 0 0 0,0 0 0 0 0,2-1 11 0 0,-3 2-14 0 0,1 0-1 0 0,-1 0 1 0 0,1 1 0 0 0,0-1-1 0 0,0 1 1 0 0,-1 0 0 0 0,1 0-1 0 0,0 0 1 0 0,0 1 0 0 0,0-1-1 0 0,0 1 1 0 0,0 0 0 0 0,0 0-1 0 0,0 0 1 0 0,0 1 0 0 0,-1 0-1 0 0,1-1 1 0 0,0 1 0 0 0,0 0-1 0 0,0 1 1 0 0,-1-1 0 0 0,3 2 14 0 0,21 12-33 0 0,-2 4 47 0 0,-15-9 11 0 0,1 1 0 0 0,-1-1 0 0 0,-1 2 1 0 0,0-1-1 0 0,0 2 0 0 0,-1-1-25 0 0,12 26 6 0 0,-18-34-6 0 0,0 1 0 0 0,0-1 1 0 0,-1 1-1 0 0,0-1 0 0 0,0 1 0 0 0,0 0 0 0 0,0-1 0 0 0,-1 1 0 0 0,1 0 0 0 0,-1 1 0 0 0,-5 15 82 0 0,4-17-21 0 0,1-3-66 0 0,-2 5-55 0 0,2-5-67 0 0,0-1-42 0 0,0 0-256 0 0,0 0-581 0 0,0 0-65 0 0</inkml:trace>
  <inkml:trace contextRef="#ctx0" brushRef="#br0" timeOffset="899.27">1112 306 6880 0 0,'0'0'157'0'0,"0"0"23"0"0,0 0 11 0 0,2 1-47 0 0,2-2-96 0 0,6 0-9 0 0,0-1 73 0 0,0 0 65 0 0,0-1 57 0 0,6-1 266 0 0,1-2 100 0 0,35-14 1594 0 0,-41 15-1764 0 0,0-1-44 0 0,0 1-50 0 0,0-1-72 0 0,0 0-87 0 0,0 1-100 0 0,12-10 296 0 0,-1-5-68 0 0,-5-3-79 0 0,-15 20-203 0 0,-1 0 0 0 0,1-1 0 0 0,-1 1 0 0 0,0 0 0 0 0,0-1 0 0 0,0-2-23 0 0,0 3 14 0 0,-1 1 0 0 0,-1-1 1 0 0,1 1-1 0 0,0-1 0 0 0,0 1 1 0 0,-1-1-1 0 0,0 1 1 0 0,1-1-1 0 0,-1 1 0 0 0,0 0 1 0 0,0-1-1 0 0,-1 0-14 0 0,-16-26 121 0 0,3 14-59 0 0,12 13-60 0 0,0 0 1 0 0,1 0-1 0 0,-1 0 0 0 0,0 1 1 0 0,0-1-1 0 0,0 1 1 0 0,0 0-1 0 0,-1-1-2 0 0,1 1 0 0 0,1 1-1 0 0,-1-1 1 0 0,1 1 0 0 0,-1 0-1 0 0,1 0 1 0 0,-1 0 0 0 0,1 0-1 0 0,-1 0 1 0 0,1 1 0 0 0,-1-1-1 0 0,1 1 1 0 0,-1-1 0 0 0,1 1-1 0 0,-1 0 1 0 0,1 0 0 0 0,0 0-1 0 0,-1 0 1 0 0,1 1 0 0 0,-2 1 0 0 0,-19 17 22 0 0,6 3 98 0 0,10-9 25 0 0,0 0 0 0 0,-3 12-145 0 0,2-4 113 0 0,4 1 35 0 0,3-16-53 0 0,1 1 1 0 0,0 0-1 0 0,0 0 0 0 0,2 6-95 0 0,-1-7 103 0 0,0 1-1 0 0,1-1 1 0 0,0 0-1 0 0,2 3-102 0 0,-1-4 86 0 0,0 1-1 0 0,0-1 1 0 0,0 0 0 0 0,1 0-1 0 0,0 0 1 0 0,1 0-1 0 0,-1-1 1 0 0,1 0 0 0 0,0 0-1 0 0,0 0 1 0 0,1 0-1 0 0,2 1-85 0 0,0-1-139 0 0,1 0 69 0 0,0 0 61 0 0,0-1 53 0 0,10 2 148 0 0,-3-2 46 0 0,23 1 390 0 0,-27-5-465 0 0,0 0-34 0 0,6-1-29 0 0,-8 0-101 0 0,-1 0-42 0 0,0 0-46 0 0,0 0-52 0 0,0 0-56 0 0,0-1-61 0 0,0 0-67 0 0,0 0-71 0 0,-1 0-77 0 0,1 0-82 0 0,-1 0-86 0 0,0 0-92 0 0,0 0-96 0 0,0-1-103 0 0,0 0-1197 0 0,4-2-1212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9.4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64 5264 0 0,'0'0'116'0'0,"0"0"17"0"0,0 0 12 0 0,0 0 234 0 0,-1-2-67 0 0,-3-8 548 0 0,3 7-412 0 0,-1-2 173 0 0,0-1-34 0 0,-1 1-33 0 0,0 0-34 0 0,0 1-33 0 0,0 0-33 0 0,-1 1-33 0 0,0 0-33 0 0,-5-1 290 0 0,-1 2-130 0 0,-1 3-129 0 0,-1 3-127 0 0,-17 12-133 0 0,22-11-59 0 0,1 1-1 0 0,0 0 0 0 0,0 0 0 0 0,-4 4-99 0 0,-18 29 385 0 0,20-25-297 0 0,-1 0-36 0 0,3-4-39 0 0,-8 16 30 0 0,11-19-16 0 0,0 1 1 0 0,0-1 0 0 0,1 0 0 0 0,0 1-1 0 0,1 0 1 0 0,0-1 0 0 0,0 1 0 0 0,0 2-28 0 0,4 14 31 0 0,-1-16-6 0 0,2 0 43 0 0,4 5 117 0 0,-4-8-82 0 0,0-1 0 0 0,0 1 0 0 0,0-1 0 0 0,1 0 0 0 0,1 1-103 0 0,3 1 109 0 0,0-2-54 0 0,5 2-38 0 0,0-2 36 0 0,15-1 139 0 0,5-6 146 0 0,-27 1-218 0 0,0 0 0 0 0,1-1-1 0 0,-1 1 1 0 0,0-1 0 0 0,5-3-120 0 0,10-8 281 0 0,-2-3-47 0 0,-8 4-117 0 0,-1 0-42 0 0,-3 1-50 0 0,-1-1-37 0 0,-1 0-45 0 0,-1-1-47 0 0,-3 9-67 0 0,-1 0 71 0 0,0 0 60 0 0,-1 0 52 0 0,0-1 57 0 0,0 0 46 0 0,-3-12 341 0 0,1 9-264 0 0,-1 1-95 0 0,1 2-113 0 0,-1 0-82 0 0,1 2-59 0 0,0-1-77 0 0,0 0-87 0 0,0 1-96 0 0,1 0 64 0 0,-1 1-55 0 0,1 0-58 0 0,-1 0-60 0 0,1 0-65 0 0,0-1-67 0 0,-1 1-70 0 0,1 0-74 0 0,0-1-1308 0 0,-1-2-1198 0 0</inkml:trace>
  <inkml:trace contextRef="#ctx0" brushRef="#br0" timeOffset="378.77">460 44 7568 0 0,'0'0'206'0'0,"1"1"-77"0"0,0 0-59 0 0,4 3 26 0 0,-3-2-27 0 0,8 8-93 0 0,0 1 75 0 0,-1 0 73 0 0,-1 1 67 0 0,1 1 62 0 0,-1-1 57 0 0,0 1 53 0 0,0 0 47 0 0,3 5 259 0 0,0 0 75 0 0,15 29 773 0 0,-17-27-811 0 0,-5-8-277 0 0,0-1 36 0 0,1 1 41 0 0,-1 0 50 0 0,-4-11-398 0 0,0 0-36 0 0,1 1 30 0 0,-1 0-87 0 0,1 1-70 0 0,0 0 48 0 0,-1-1 81 0 0,1 0 72 0 0,-1-1 109 0 0,1 0 49 0 0,-1 0 105 0 0,0 0 119 0 0,1 0-240 0 0,-1-1 34 0 0,-2-2-81 0 0,0 0-78 0 0,-3-2-8 0 0,0 1-88 0 0,-1-1-4 0 0,2 1-6 0 0,-8-11 76 0 0,1-2-41 0 0,2 0-39 0 0,3-2-39 0 0,4 0-39 0 0,3 0-38 0 0,3 0-38 0 0,6 1-38 0 0,21-25 117 0 0,-18 28-54 0 0,0 1-1 0 0,1 0 1 0 0,5-3 26 0 0,-6 7-20 0 0,0 0-1 0 0,1 0 1 0 0,0 1 0 0 0,1 0 20 0 0,-4 3 8 0 0,1 1 0 0 0,0 0 0 0 0,2-1-8 0 0,-12 5-147 0 0,0-1 50 0 0,0 1 45 0 0,0-1 37 0 0,2 1 67 0 0,7-2 306 0 0,-5 2-281 0 0,-3-1-103 0 0,0 1-81 0 0,0 0-101 0 0,0 0-119 0 0,0 0 8 0 0,-1 0-77 0 0,0 0-85 0 0,1 0-93 0 0,-1 0-98 0 0,0 0-107 0 0,0 0-113 0 0,0 0-120 0 0,1 0-172 0 0,0 0-33 0 0,6 0-2552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18.0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 7080 0 0,'0'0'157'0'0,"0"0"23"0"0,0 0-17 0 0,0 0-70 0 0,1 1-50 0 0,1 3-15 0 0,0-2 9 0 0,1 4-109 0 0,-1-1 43 0 0,1 1 39 0 0,-1 0 40 0 0,1 0 36 0 0,-1 0 35 0 0,2 7 219 0 0,-1-3 59 0 0,1 1 82 0 0,0-1 72 0 0,1 0 63 0 0,0 0-104 0 0,-1-1-93 0 0,3 5 69 0 0,11 16 483 0 0,-11-21-632 0 0,0 0 0 0 0,1 0 0 0 0,0-1 0 0 0,0 0 0 0 0,1 0-1 0 0,4 2-338 0 0,2 1 383 0 0,1-2-56 0 0,2 0-48 0 0,0-1-110 0 0,-8-5-133 0 0,0 1-36 0 0,0-1-39 0 0,0-1-41 0 0,-8-1-86 0 0,0-1 59 0 0,0 0 51 0 0,1 1 45 0 0,0-1 55 0 0,0 1 54 0 0,8-1 340 0 0,-6 0-316 0 0,-1-1-111 0 0,-2 0-48 0 0,-1 1-35 0 0,1-1-38 0 0,0 1-43 0 0,0-1-46 0 0,-1 0-52 0 0,1 0-55 0 0,-1 0-60 0 0,1 0-64 0 0,-1-1-67 0 0,0 1-73 0 0,1 0-77 0 0,-1-1-80 0 0,0 0-85 0 0,0 0-1034 0 0,0-1-1049 0 0,-1 3 2894 0 0</inkml:trace>
  <inkml:trace contextRef="#ctx0" brushRef="#br0" timeOffset="315.97">352 0 8264 0 0,'0'0'182'0'0,"0"0"29"0"0,0 0 14 0 0,1 2-48 0 0,2 4-116 0 0,1 1-40 0 0,-1 0 40 0 0,2 8 165 0 0,-2-3 23 0 0,0 1 53 0 0,-1 12 417 0 0,-3 26 848 0 0,0-34-1110 0 0,-1 0-78 0 0,1 0-103 0 0,0-9-189 0 0,1 0-39 0 0,-6 57 814 0 0,-8 33 348 0 0,-1 8 101 0 0,13-81-962 0 0,-1-1-55 0 0,2 0-50 0 0,-1 0-47 0 0,2 0-44 0 0,1 0-40 0 0,0 1-36 0 0,1-1-34 0 0,-1-2 9 0 0,-1-3 66 0 0,2-18-242 0 0,2-2-64 0 0,2-4-221 0 0,-1-2-38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25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71 6296 0 0,'0'0'184'0'0,"0"0"42"0"0,0 0 56 0 0,0 0 26 0 0,0 0 4 0 0,0 1-12 0 0,0 0-110 0 0,0 2-69 0 0,0 5 48 0 0,0-6-61 0 0,0 11 293 0 0,2 1-91 0 0,7 27 411 0 0,-6-30-488 0 0,0 0 51 0 0,5 20 723 0 0,6 16 406 0 0,-8-27-781 0 0,-1-2 44 0 0,-4-16-655 0 0,-1-1 45 0 0,0-1 37 0 0,0 1 34 0 0,1 0 296 0 0,-2 0 357 0 0,1-1-325 0 0,-1 0-193 0 0,1 0-80 0 0,-1-1-43 0 0,1 1-64 0 0,-1-1-42 0 0,0 1-46 0 0,1-1-52 0 0,-1 0-63 0 0,0 0-70 0 0,-1 0 203 0 0,0-1-1 0 0,0 0 1 0 0,1 0 0 0 0,-1 0 0 0 0,1-1 0 0 0,-1 1 0 0 0,1 0-1 0 0,0 0 1 0 0,0-1 0 0 0,0 1-15 0 0,-1-2 16 0 0,1 0-1 0 0,0 0 1 0 0,0 0-1 0 0,1 0 1 0 0,-1-1-1 0 0,1 1-15 0 0,1-26 49 0 0,3 1-33 0 0,-4 26-16 0 0,1-5-12 0 0,1 1 0 0 0,0 0 0 0 0,0 0 0 0 0,1 0 0 0 0,0-2 12 0 0,1 1-3 0 0,1-1 0 0 0,0 1 0 0 0,0 0 1 0 0,1 0-1 0 0,0 0 0 0 0,3-2 3 0 0,-2 2-1 0 0,1 1 1 0 0,1-1-1 0 0,-1 1 0 0 0,1 1 0 0 0,0 0 0 0 0,1 0 0 0 0,-1 1 0 0 0,1 0 0 0 0,8-3 1 0 0,8 2-126 0 0,0 4 52 0 0,-21 2 68 0 0,1 0 0 0 0,-1 1 0 0 0,0 0 0 0 0,1 0-1 0 0,-1 1 1 0 0,0-1 0 0 0,0 1 0 0 0,0 0 0 0 0,0 0 0 0 0,0 1 0 0 0,0 0 0 0 0,-1-1 0 0 0,1 2 0 0 0,-1-1 0 0 0,0 0 0 0 0,2 3 6 0 0,11 13-47 0 0,3 13 44 0 0,-1 1-1 0 0,-2 0 1 0 0,4 12 3 0 0,-12-25-7 0 0,-1 0 50 0 0,0 2 224 0 0,4 19-267 0 0,-11-26 68 0 0,1-10-42 0 0,-2-3 27 0 0,1 6 31 0 0,-1-5-76 0 0,1 0-56 0 0,0-1-89 0 0,0-1-67 0 0,-1 1-99 0 0,1-1-117 0 0,0 0 161 0 0,-1-1-36 0 0,1 1-283 0 0,-1 0-117 0 0,1 0-125 0 0,-1-1 360 0 0,0 1-35 0 0,1 0-1549 0 0,-1-1-1172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25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57 7400 0 0,'0'0'216'0'0,"5"-3"-34"0"0,2-1-116 0 0,-1 0-32 0 0,1 0 63 0 0,0 0 55 0 0,1 0 47 0 0,7-5 324 0 0,21-9 941 0 0,-22 14-989 0 0,0 2-90 0 0,-7 2-239 0 0,0 0-38 0 0,0 1-43 0 0,0 0-48 0 0,0 1-81 0 0,-3 0 35 0 0,-3-2 30 0 0,-1 0-1 0 0,1 1 1 0 0,-1-1 0 0 0,0 1 0 0 0,1-1 0 0 0,-1 0 0 0 0,1 1-1 0 0,-1-1 1 0 0,0 1 0 0 0,1-1 0 0 0,-1 1 0 0 0,0-1 0 0 0,1 1 0 0 0,-1-1-1 0 0,0 1 1 0 0,0 0 0 0 0,0-1-1 0 0,3 6 2 0 0,0 1 38 0 0,-2 0 48 0 0,-2 3 111 0 0,-2 0 53 0 0,0 5 123 0 0,-3 1-167 0 0,-11 9-13 0 0,3-5-68 0 0,-2 8-20 0 0,-2 3 63 0 0,6-11 31 0 0,2-3 51 0 0,-1-1 98 0 0,9-13-264 0 0,0 1-34 0 0,1-3 16 0 0,0 1 36 0 0,0 0 65 0 0,1-1 35 0 0,-1 1 68 0 0,1 0 81 0 0,0 0 91 0 0,1-3-316 0 0,1 0-51 0 0,7-4 46 0 0,8-4 97 0 0,4-2-52 0 0,0 2-100 0 0,-18 8-64 0 0,0 1 1 0 0,0-1-1 0 0,0 1 1 0 0,-1 0-1 0 0,1 0 1 0 0,0 0-1 0 0,0 0 1 0 0,2 0-5 0 0,12 1 33 0 0,-6-3-39 0 0,-1-1-85 0 0,1 0 79 0 0,23-2 192 0 0,-19 3-168 0 0,-6 2-70 0 0,0-1-69 0 0,1 1-103 0 0,-1 0-115 0 0,-4 0 122 0 0,0 0-35 0 0,0 0-40 0 0,-1-1-41 0 0,-2 1-23 0 0,-1 0-55 0 0,0 0-48 0 0,0 0-43 0 0,1 0-150 0 0,-1 0-41 0 0,1 0-181 0 0,1 0-485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26.6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 7616 0 0,'0'0'222'0'0,"0"0"58"0"0,0 0 135 0 0,0 0 53 0 0,0 0 11 0 0,0 0-202 0 0,0 0-122 0 0,0 0-41 0 0,1 2 4 0 0,9 14 233 0 0,13 38 794 0 0,-14-29-705 0 0,-1-4-135 0 0,-5-11-196 0 0,0 0-35 0 0,3 7 114 0 0,-1-1 56 0 0,15 36 725 0 0,-12-30-584 0 0,0-3-125 0 0,-2-5-58 0 0,-2-7 62 0 0,0 0 1 0 0,1-1-1 0 0,5 7-264 0 0,1-1 271 0 0,-10-10-418 0 0,0 0 53 0 0,0-1 49 0 0,0 1 45 0 0,-1-1 39 0 0,1 1 35 0 0,-1 0 161 0 0,1 0 147 0 0,0-1 281 0 0,0-3-345 0 0,1 0-42 0 0,0 0-128 0 0,0-1-37 0 0,-1 2-93 0 0,1-2-7 0 0,1-1-1 0 0,-1 0 1 0 0,0-1 0 0 0,0 1-1 0 0,0 0 1 0 0,-1-1-1 0 0,1 1 1 0 0,-1-1-11 0 0,6-25 85 0 0,-2 6 26 0 0,-1 8-102 0 0,5-19-33 0 0,-7 27 9 0 0,1 1 0 0 0,0-1 1 0 0,0 1-1 0 0,0 0 0 0 0,1 0 0 0 0,0 0 1 0 0,0 1-1 0 0,0-1 0 0 0,4-3 15 0 0,-7 10 0 0 0,0-1 0 0 0,-1 0 0 0 0,1 0 0 0 0,0 0 0 0 0,0 1 0 0 0,0-1 0 0 0,0 0 0 0 0,0 1 0 0 0,0-1 0 0 0,0 1 0 0 0,0-1 0 0 0,0 1 0 0 0,0 0 0 0 0,0-1 0 0 0,0 1 0 0 0,0 0 0 0 0,1 0 0 0 0,-1 0 0 0 0,0-1 0 0 0,0 1 0 0 0,0 1 0 0 0,0-1 0 0 0,0 0 0 0 0,0 0 0 0 0,1 0 0 0 0,-1 0 0 0 0,0 1 0 0 0,0-1 0 0 0,0 1 0 0 0,0-1 0 0 0,3 2 0 0 0,0 0 0 0 0,-1 1 0 0 0,1-1 0 0 0,-1 1 0 0 0,0 0 0 0 0,3 2 0 0 0,-1 0 0 0 0,17 15-67 0 0,27 32-302 0 0,-33-34 289 0 0,1-1 79 0 0,-1 0 112 0 0,-7-9-3 0 0,-1 0 40 0 0,-5-6-57 0 0,2 0-47 0 0,12 5-50 0 0,-16-7 29 0 0,8 2 66 0 0,0-1 74 0 0,1-4 105 0 0,1-6 208 0 0,-2-3-12 0 0,-5 3-219 0 0,-2 1-108 0 0,0 0-82 0 0,1-14 187 0 0,-1 8-114 0 0,-1 1-54 0 0,-1 0-42 0 0,0 6-265 0 0,0 0 87 0 0,-1-1 77 0 0,1 1 65 0 0,0-3 70 0 0,0 1 59 0 0,0-25 547 0 0,1 25-530 0 0,0-3-7 0 0,0 5-121 0 0,1 1-43 0 0,-1 1-34 0 0,0 0-39 0 0,1 0-43 0 0,0 1-48 0 0,0-1-50 0 0,1 1-56 0 0,-1-1-58 0 0,1 1-63 0 0,0 0-66 0 0,1 0-71 0 0,0 0-75 0 0,0 1-78 0 0,0-1-82 0 0,1 1-87 0 0,0 0-90 0 0,0 0-94 0 0,-1 1-1145 0 0,1 0-1241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28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275 72 6416 0 0,'0'0'184'0'0,"-2"-6"-26"0"0,1-3-100 0 0,1 6-28 0 0,0 1 57 0 0,-1-1 51 0 0,1 1 45 0 0,-2-3 206 0 0,1 0 80 0 0,-7-10 1263 0 0,4 9-1076 0 0,1 4-380 0 0,1 0-55 0 0,-1 0-63 0 0,0 0-76 0 0,-2 0 207 0 0,0 0-46 0 0,1 0-41 0 0,0 1-33 0 0,-3 0 72 0 0,-14 4 202 0 0,6 1-201 0 0,-1 2-56 0 0,0 1-46 0 0,1 2-36 0 0,13-8-93 0 0,-1 1-1 0 0,1-1 1 0 0,0 1 0 0 0,0 0-1 0 0,1 0 1 0 0,-1-1-1 0 0,0 1 1 0 0,1 0 0 0 0,-1 1-1 0 0,1-1 1 0 0,-1 0 0 0 0,1 0-1 0 0,0 1 1 0 0,0-1 0 0 0,0 1-1 0 0,0-1 1 0 0,1 1 0 0 0,-1-1-1 0 0,1 1 1 0 0,-1-1 0 0 0,1 1-1 0 0,0-1 1 0 0,0 1 0 0 0,0 2-11 0 0,1 2-27 0 0,0 0 0 0 0,1-1 0 0 0,0 1 0 0 0,0-1 0 0 0,1 4 27 0 0,2 0-12 0 0,0 0-1 0 0,0 0 0 0 0,2 1 13 0 0,15 20 19 0 0,13 11 53 0 0,-30-36-60 0 0,-1-1 1 0 0,7 8 43 0 0,0 1 47 0 0,1 2 57 0 0,-2 0 72 0 0,-2 2 84 0 0,-3-1 95 0 0,-4 0 110 0 0,-4 0 121 0 0,-3-5-27 0 0,-3-3-103 0 0,-2-2-94 0 0,-2-3-85 0 0,-1-1-77 0 0,0-1-65 0 0,-1-1-58 0 0,2-1-47 0 0,-6 1-25 0 0,-12-3 12 0 0,17-1 3 0 0,0-1 0 0 0,0 0 0 0 0,1 0 0 0 0,-2-2-76 0 0,13 5-163 0 0,0 0 59 0 0,1 0 51 0 0,-1 0 41 0 0,-1 0 80 0 0,-4-4 255 0 0,5 4-269 0 0,1-1-60 0 0,-1 1-35 0 0,1 0-34 0 0,0 0-40 0 0,0 0-42 0 0,0 0-116 0 0,-1 0-88 0 0,1 0-100 0 0,-1 0-108 0 0,1-1-119 0 0,0 2 297 0 0,0-1-34 0 0,0 0-34 0 0,0 1-36 0 0,0-1-38 0 0,0 1-37 0 0,-2-3-1706 0 0,-3-2-1293 0 0,6 5 3562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34.7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266 1 7072 0 0,'0'0'202'0'0,"-1"0"1"0"0,0 1-179 0 0,-1-1 23 0 0,0 1 15 0 0,1 0 511 0 0,1 1-79 0 0,-1 0-71 0 0,0 1-62 0 0,0 0-56 0 0,0 0-46 0 0,0 2 148 0 0,1-3-167 0 0,-2 6 371 0 0,0 1-64 0 0,1 0-60 0 0,0 0-56 0 0,0 0-52 0 0,1 1-46 0 0,0-1-42 0 0,1 1-38 0 0,0 5 86 0 0,1 1-67 0 0,0 1-5 0 0,2 8 76 0 0,2 9 47 0 0,-1 1-35 0 0,9 56 546 0 0,-8-61-583 0 0,2 9 142 0 0,-3-13-188 0 0,0-5-104 0 0,1 0-83 0 0,1 3 35 0 0,-2-3 20 0 0,3-1 49 0 0,-2 1 18 0 0,-4-7-137 0 0,0 4-8 0 0,-2-12-19 0 0,0 2-65 0 0,0-7-146 0 0,0-1-66 0 0,0 0 168 0 0,0 0-14 0 0,0 0-26 0 0,0 0-49 0 0,0 0-21 0 0,0 0-50 0 0,0 0-56 0 0,0 0-65 0 0,0 0-68 0 0,0 0-64 0 0,0 0-57 0 0,0 0-49 0 0,0 0-174 0 0,0 0-48 0 0,0 0-210 0 0,0 0-560 0 0</inkml:trace>
  <inkml:trace contextRef="#ctx0" brushRef="#br0" timeOffset="265.42">0 326 9648 0 0,'0'0'216'0'0,"0"-1"-7"0"0,1 1-89 0 0,-1 0-57 0 0,4-2-6 0 0,-2 1 2 0 0,46-14 188 0 0,-27 9-90 0 0,-1 1 72 0 0,-1-1 110 0 0,-9 3-119 0 0,0-1 40 0 0,0 1 44 0 0,0-1 48 0 0,31-13-174 0 0,1 3 85 0 0,8-1 131 0 0,27-3 267 0 0,0 4-42 0 0,-24 7-299 0 0,-10 2-147 0 0,1 1-109 0 0,-18 1-90 0 0,-9 2-55 0 0,-3-1-55 0 0,0 1-83 0 0,-2-1-44 0 0,0 1-86 0 0,-1 0-96 0 0,1 0-108 0 0,-10 1 224 0 0,1-1-47 0 0,-1 1-41 0 0,1 0-37 0 0,-1 0-131 0 0,1-1-35 0 0,6 0-1367 0 0</inkml:trace>
  <inkml:trace contextRef="#ctx0" brushRef="#br0" timeOffset="744.55">970 178 7200 0 0,'0'0'165'0'0,"0"0"22"0"0,0 0-25 0 0,0 1-69 0 0,-1-1-52 0 0,-3 2-15 0 0,2-1 10 0 0,-8 3 12 0 0,0 0 46 0 0,0 0 40 0 0,0 1 36 0 0,-6 4 183 0 0,1 1 66 0 0,-34 26 1124 0 0,29-19-938 0 0,11-8-341 0 0,-1 0-41 0 0,1 0-48 0 0,0 1-57 0 0,-8 10 273 0 0,1 3-103 0 0,3-1-88 0 0,-13 29 207 0 0,20-35-215 0 0,0 0 0 0 0,0 7-192 0 0,4-17 57 0 0,1 0 1 0 0,0 0 0 0 0,0 0 0 0 0,1 0 0 0 0,-1 1 0 0 0,1-1 0 0 0,1 0 0 0 0,-1 1-58 0 0,7 11 25 0 0,5-7 65 0 0,-9-10-60 0 0,0 1 1 0 0,0-1-1 0 0,0 0 0 0 0,0 0 0 0 0,0 0 0 0 0,0 0 0 0 0,0-1 1 0 0,0 1-1 0 0,0-1 0 0 0,2 0-30 0 0,3 0 97 0 0,1 0 0 0 0,0-1 0 0 0,0 0 0 0 0,2 0-97 0 0,2-2 92 0 0,-2 0-34 0 0,5-1 137 0 0,0 0-40 0 0,16-8 53 0 0,-3-3-112 0 0,-2-4-79 0 0,-21 15-26 0 0,-1-1-1 0 0,0 0 1 0 0,0 0 0 0 0,-1 0-1 0 0,0 0 1 0 0,1-1 0 0 0,-2 0-1 0 0,1 0 1 0 0,-1 0-1 0 0,0 0 1 0 0,3-7 9 0 0,-4 7 3 0 0,-1 0 0 0 0,1-1 0 0 0,-1 1 0 0 0,0-1 1 0 0,0-1-4 0 0,-1-14 28 0 0,-1 1 1 0 0,-1-10-29 0 0,-1-23 60 0 0,-1 11-49 0 0,2 37-22 0 0,2 5-44 0 0,0 1-17 0 0,0 0-4 0 0,17 63-53 0 0,1 1 102 0 0,12 45 126 0 0,-20-73 97 0 0,-4-16-11 0 0,-1 0 1 0 0,0 0-186 0 0,-5-13 80 0 0,1 1 0 0 0,0-4-96 0 0,0-2-92 0 0,0-2-120 0 0,-1 1-271 0 0,0-1-480 0 0,0 0-49 0 0,0 0-10 0 0</inkml:trace>
  <inkml:trace contextRef="#ctx0" brushRef="#br0" timeOffset="1246.02">1501 197 8752 0 0,'0'0'197'0'0,"-1"-1"14"0"0,-1 1-72 0 0,0-1-54 0 0,-4-3 62 0 0,3 3-57 0 0,-4-4-91 0 0,-1 1 74 0 0,1 0 65 0 0,-1 0 58 0 0,-1-1 102 0 0,-1 1 57 0 0,-1 0 124 0 0,-6-1 298 0 0,-1 2-4 0 0,6 3-303 0 0,2 0-126 0 0,0 1-60 0 0,2 1-102 0 0,-1 0-60 0 0,0 1-68 0 0,0 1-75 0 0,-8 4 340 0 0,0 1-58 0 0,-3 3-5 0 0,-7 9 60 0 0,25-20-302 0 0,1 1 0 0 0,0-1 0 0 0,-1 0 1 0 0,1 1-1 0 0,0-1 0 0 0,0 1 0 0 0,0-1 1 0 0,0 1-1 0 0,1-1 0 0 0,-1 1 1 0 0,0 0-1 0 0,1 0 0 0 0,-1-1 0 0 0,0 2-14 0 0,1 0 10 0 0,0-1 0 0 0,0 1 0 0 0,-1-1 0 0 0,2 1 0 0 0,-1-1 0 0 0,0 1 0 0 0,0-1 0 0 0,1 1 0 0 0,0-1 0 0 0,-1 1-10 0 0,10 19 30 0 0,-7-19-30 0 0,-1 1 0 0 0,1-1-1 0 0,-1 0 1 0 0,1 0 0 0 0,0 0 0 0 0,0 0 0 0 0,1 0 0 0 0,39 27 35 0 0,1-2 1 0 0,13 5-36 0 0,8 0-7 0 0,-6-4 7 0 0,-26-8 16 0 0,-32-20 61 0 0,-1-1 4 0 0,0 0-7 0 0,0 0 14 0 0,0 0 68 0 0,-1 2 4 0 0,0 1-35 0 0,-4 1 42 0 0,-1 1-83 0 0,-4 1 46 0 0,-14-1 38 0 0,-3-4-69 0 0,0-2-55 0 0,1-2-40 0 0,9 2-19 0 0,12 0-80 0 0,1 0 45 0 0,-12-3 12 0 0,9 2-13 0 0,3 0-15 0 0,0 1-37 0 0,1-1-17 0 0,0 1-38 0 0,0-1-42 0 0,0 1-47 0 0,0-1-53 0 0,0 1-56 0 0,0-1-64 0 0,1 0-66 0 0,1 2 122 0 0,0-1-51 0 0,1 1-46 0 0,-1-1-39 0 0,0 1-146 0 0,0-1-39 0 0,1 0-175 0 0,-2 0-473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27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74 7312 0 0,'0'0'165'0'0,"-1"0"34"0"0,0-1-44 0 0,-1-1-39 0 0,1 0-35 0 0,-3-2-11 0 0,0 1-96 0 0,2 2 42 0 0,0 0 42 0 0,-1 0 442 0 0,0 1-73 0 0,0 0-68 0 0,0 1-61 0 0,0 0-55 0 0,1 0-50 0 0,-1 1-42 0 0,0 0-36 0 0,0 0-18 0 0,-1 1-32 0 0,-8 11 110 0 0,9-11-82 0 0,1-1 54 0 0,-12 14 381 0 0,1 1-1 0 0,0 0 1 0 0,-3 7-528 0 0,9-12 336 0 0,1-1-1 0 0,0 1 0 0 0,-2 8-335 0 0,7-17 49 0 0,0 0-1 0 0,0 0 1 0 0,0 0-1 0 0,1 1 1 0 0,-1-1-1 0 0,1 0 1 0 0,0 1-1 0 0,0-1-48 0 0,0 0 39 0 0,1 0 0 0 0,-1-1 1 0 0,1 1-1 0 0,-1 0 0 0 0,1-1 0 0 0,0 1 0 0 0,0-1 1 0 0,0 1-1 0 0,1 0-39 0 0,-1-1 28 0 0,0 0 1 0 0,0 0 0 0 0,0-1-1 0 0,1 1 1 0 0,-1 0 0 0 0,1-1-1 0 0,-1 1 1 0 0,1-1 0 0 0,0 0-1 0 0,0 1 1 0 0,0-1-29 0 0,0 1 25 0 0,1-1 0 0 0,-1 0 0 0 0,0 0 0 0 0,1-1 0 0 0,-1 1 0 0 0,1 0 0 0 0,-1-1 0 0 0,1 0 0 0 0,-1 1 0 0 0,1-1 0 0 0,0 0-25 0 0,20-3 281 0 0,1-6-44 0 0,-3-3-66 0 0,-2-2-85 0 0,-12 8-34 0 0,0 0 1 0 0,-1 0-1 0 0,4-5-52 0 0,-4 2 22 0 0,-1 1 0 0 0,0-1 0 0 0,0 1 0 0 0,0-1 0 0 0,-1-1 0 0 0,-1 1 0 0 0,0-1 0 0 0,1-1-22 0 0,1 0 6 0 0,-1 2 21 0 0,-2 3-54 0 0,-2 0-50 0 0,-1-1-67 0 0,2 8 138 0 0,3 17-83 0 0,1-1 37 0 0,6 18 27 0 0,-7-26 30 0 0,0 0 0 0 0,0 0 0 0 0,1 0 0 0 0,0-1 0 0 0,0 0 0 0 0,5 5-5 0 0,-3-1 106 0 0,1-1-17 0 0,9 2-52 0 0,-15-12-234 0 0,-1 0 82 0 0,1-1 70 0 0,0 1 57 0 0,1 0 132 0 0,2 0 233 0 0,-3 0-244 0 0,1-1-61 0 0,-1 0-97 0 0,-1 1-50 0 0,1-1-53 0 0,-1 0-60 0 0,0 0-67 0 0,1 0-21 0 0,-1 0-57 0 0,0 1-63 0 0,0-1-67 0 0,0 0-71 0 0,0 0-75 0 0,0 0-80 0 0,0 0-84 0 0,1 1-1150 0 0,0 0-1103 0 0</inkml:trace>
  <inkml:trace contextRef="#ctx0" brushRef="#br0" timeOffset="590">532 54 8720 0 0,'0'0'256'0'0,"0"0"-7"0"0,0 3-161 0 0,0 7-73 0 0,3-1 29 0 0,-1 1 82 0 0,1-1 73 0 0,0 0 64 0 0,-1-1 1 0 0,1 0 34 0 0,4 7 378 0 0,18 33 1802 0 0,-19-38-1990 0 0,0-1-47 0 0,1 1-56 0 0,0-1-79 0 0,1 0-96 0 0,-1 0-111 0 0,-1-4 45 0 0,29 32 791 0 0,-18-22-562 0 0,-2-3-96 0 0,0-2-43 0 0,1-2-54 0 0,1-3-65 0 0,-7-6 39 0 0,0-4-65 0 0,-2-1-67 0 0,-4 0-73 0 0,-3-2-200 0 0,0 0-43 0 0,1-8-400 0 0,-1 1-11 0 0,0-20-1007 0 0,0 14 667 0 0,1-1 97 0 0,1 1 99 0 0,0-1 98 0 0,2 1 100 0 0,0 0 101 0 0,1 0 101 0 0,1 1 103 0 0,4-4 88 0 0,-4 14 217 0 0,-3 4 66 0 0,-1 1 45 0 0,1 0 54 0 0,0 0 64 0 0,0 0 120 0 0,-3 4-24 0 0,-1 1 118 0 0,0 0 57 0 0,0 0 12 0 0,0 0-11 0 0,0 0-168 0 0,0 2-54 0 0,1 0-47 0 0,0 0-38 0 0,0 2 7 0 0,3 5 184 0 0,-3-8-164 0 0,0 6 110 0 0,-1-1-37 0 0,1 8 160 0 0,-1-1-107 0 0,-1 1-84 0 0,0-1-69 0 0,1 0-34 0 0,-2 43 329 0 0,-2 1 35 0 0,-10 57 566 0 0,5-42-332 0 0,2-16-169 0 0,-3 22 165 0 0,7-27-292 0 0,2-35-395 0 0,-2 7 142 0 0,1-10-111 0 0,0-1-71 0 0,2-4-55 0 0,0 0-62 0 0,0-8-509 0 0,0-1 86 0 0,1 1 73 0 0,-1 0 60 0 0,1 0 54 0 0,0-1 33 0 0,2 0-676 0 0,-2 1 540 0 0,-1 0-83 0 0,1 0-109 0 0,1-1-1611 0 0,1 0-1288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38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 6176 0 0,'0'0'177'0'0,"0"0"55"0"0,0 0 83 0 0,0 0 34 0 0,0 0 10 0 0,0 0-150 0 0,0 0-37 0 0,1 2 79 0 0,0 0-90 0 0,2 3 113 0 0,-2-3-160 0 0,0 0 40 0 0,-1-1 101 0 0,1 0 101 0 0,2 6 80 0 0,4 9 448 0 0,-5-10-629 0 0,-1 0-34 0 0,6 15 415 0 0,3 1-70 0 0,-3-7-222 0 0,-1 0-48 0 0,2 9 90 0 0,0-1-57 0 0,4 18 130 0 0,11 56 483 0 0,-17-68-598 0 0,-2 1 68 0 0,-2-5-54 0 0,-2-18-233 0 0,0 1 0 0 0,1-1 0 0 0,1 1 0 0 0,-1-1 0 0 0,1 2-125 0 0,3 17 394 0 0,0 3 52 0 0,0-3-43 0 0,-5-22-341 0 0,1 0 0 0 0,-1 0 0 0 0,1 0 0 0 0,0-1 0 0 0,0 1 0 0 0,0 1-62 0 0,0-3 22 0 0,-1 1 33 0 0,0-3-33 0 0,0 1 0 0 0,-1-1 0 0 0,1 1 0 0 0,0-1 1 0 0,-1 1-1 0 0,1-1 0 0 0,0 1 0 0 0,-1-1 0 0 0,1 0 0 0 0,0 1 0 0 0,-1-1 0 0 0,1 1 0 0 0,-1-1 1 0 0,1 0-1 0 0,0 1 0 0 0,-1-1 0 0 0,0 0-22 0 0,-1 2 42 0 0,2-2-42 0 0,-1 0 66 0 0,1 0-26 0 0,0 0-73 0 0,0 0-60 0 0,0 0-103 0 0,0 0-18 0 0,0 0 47 0 0,0 0 71 0 0,0 0-34 0 0,0 0-40 0 0,0 0-35 0 0,0 0-156 0 0,0 0-43 0 0,0 0-1068 0 0,0 0-61 0 0,0 0-16 0 0</inkml:trace>
  <inkml:trace contextRef="#ctx0" brushRef="#br0" timeOffset="377.13">1 304 6216 0 0,'0'0'136'0'0,"2"0"-46"0"0,10-4 144 0 0,1-1-256 0 0,1-1 92 0 0,1 1 116 0 0,-8 2-42 0 0,0 1 37 0 0,-1 0 15 0 0,1-1 34 0 0,-1 1 36 0 0,0 0 39 0 0,1-1 40 0 0,-1 1 43 0 0,0 0 45 0 0,0-1 46 0 0,9-3 149 0 0,0 0-61 0 0,0-1-59 0 0,0 1-57 0 0,1-1-21 0 0,0 0-63 0 0,0 1-60 0 0,0-1-58 0 0,0 1-55 0 0,1 0-53 0 0,0 0-49 0 0,0 1-47 0 0,-12 4-250 0 0,1-1 105 0 0,-2 1 82 0 0,0 0 39 0 0,5-2 108 0 0,9-2 295 0 0,-10 2-328 0 0,-3 2-96 0 0,-1 0-53 0 0,1 0-60 0 0,-1 0-73 0 0,0 0-30 0 0,0 0-62 0 0,-1 0-69 0 0,1 0-73 0 0,0 0-80 0 0,0 1-85 0 0,-1-1-91 0 0,1 0-97 0 0,1 0-903 0 0,3 0-960 0 0</inkml:trace>
  <inkml:trace contextRef="#ctx0" brushRef="#br0" timeOffset="912.71">425 53 6768 0 0,'0'0'149'0'0,"0"0"23"0"0,0 0 12 0 0,1 1-42 0 0,3 0-93 0 0,-1 0-34 0 0,-2-1 39 0 0,-1 0-54 0 0,1 0 358 0 0,1 1-70 0 0,-1 0-60 0 0,1 1-49 0 0,1 1 56 0 0,1 3 198 0 0,10 20 318 0 0,-2 1-100 0 0,0 0-83 0 0,-2 0-68 0 0,2 6 35 0 0,15 62 801 0 0,-18-54-726 0 0,3-6-188 0 0,0 1 63 0 0,1 4 103 0 0,1-1 0 0 0,-14-37-567 0 0,1-1 0 0 0,-1 0 0 0 0,0 0 0 0 0,1 0 0 0 0,0 1 0 0 0,-1-1 0 0 0,1 0 0 0 0,0 0 0 0 0,-1 0 0 0 0,1 0 0 0 0,0 0-21 0 0,5 6 169 0 0,-6-6-50 0 0,0-1 8 0 0,0 0 26 0 0,0 0 9 0 0,0 0 4 0 0,0 0 6 0 0,2-1 46 0 0,0-1-64 0 0,-1-1-50 0 0,0-1-35 0 0,0-5 54 0 0,-1 6-44 0 0,0-15 69 0 0,6-12-11 0 0,1-6 3 0 0,-4 18-58 0 0,3-1-71 0 0,3 0-60 0 0,0 1-53 0 0,-4 8 24 0 0,-1 4 34 0 0,-1 0 1 0 0,2 1-1 0 0,-1-1 0 0 0,0 0 0 0 0,4-1 44 0 0,-4 3-27 0 0,0 0 0 0 0,0 0 0 0 0,1 0 0 0 0,0 1 0 0 0,0-1 0 0 0,4-1 27 0 0,-8 4-9 0 0,1 1 1 0 0,0-1-1 0 0,0 0 0 0 0,0 1 0 0 0,0-1 1 0 0,0 1-1 0 0,0 0 0 0 0,0 0 0 0 0,1-1 1 0 0,-1 1-1 0 0,0 0 0 0 0,0 1 0 0 0,0-1 0 0 0,0 0 1 0 0,1 1 8 0 0,0 0-11 0 0,0 0 1 0 0,0 0-1 0 0,0 1 1 0 0,0-1-1 0 0,-1 1 1 0 0,1-1-1 0 0,0 1 1 0 0,-1 0-1 0 0,2 2 11 0 0,2 1-20 0 0,-1 1-1 0 0,0 0 0 0 0,0 0 0 0 0,-1 0 0 0 0,0 1 1 0 0,0 0-1 0 0,0 0 0 0 0,-1 0 21 0 0,12 31-17 0 0,1 23 93 0 0,-9-34-32 0 0,-4-15-114 0 0,4 12 66 0 0,-6-21 226 0 0,0-1-92 0 0,0 1-99 0 0,0-1-109 0 0,-1-1-16 0 0,0 0-38 0 0,1 0-40 0 0,-1 0-41 0 0,0-1-42 0 0,1 1-45 0 0,-1 0-45 0 0,0-1-46 0 0,1 0-50 0 0,0 0-49 0 0,-1 1-51 0 0,1-1-53 0 0,0-1-54 0 0,0 1-56 0 0,0 0-57 0 0,1-1-58 0 0,0 0-1087 0 0,1-2-1064 0 0</inkml:trace>
  <inkml:trace contextRef="#ctx0" brushRef="#br0" timeOffset="1419.26">1056 450 5904 0 0,'0'0'169'0'0,"0"0"-27"0"0,2 0-77 0 0,8 0-65 0 0,-7 0 64 0 0,8 1 504 0 0,5 0 369 0 0,2 0 299 0 0,-5-2-489 0 0,-2 0-221 0 0,-6 0-308 0 0,1-1-34 0 0,7-2 365 0 0,-1 1-72 0 0,0-1-69 0 0,0-1-63 0 0,0 1-58 0 0,-1-1-54 0 0,1 0-49 0 0,0-1-43 0 0,-9 4-109 0 0,1 1 0 0 0,-1-1 0 0 0,1 0 0 0 0,-1-1 0 0 0,0 1 0 0 0,0-1 0 0 0,0 1 1 0 0,0-1-1 0 0,0 0 0 0 0,-1 0 0 0 0,1 0 0 0 0,-1-1 0 0 0,1-1-32 0 0,-2 4 12 0 0,-1 0-1 0 0,1-1 0 0 0,-1 1 1 0 0,0 0-1 0 0,1-1 0 0 0,-1 1 1 0 0,0-1-1 0 0,0 1 1 0 0,0-1-1 0 0,0 1 0 0 0,0 0 1 0 0,0-1-1 0 0,0 1 1 0 0,0-1-1 0 0,-1 1 0 0 0,1-1-11 0 0,-1 0 15 0 0,0 0-1 0 0,0 0 1 0 0,0 0 0 0 0,0 0-1 0 0,0 0 1 0 0,-1 0-1 0 0,1 0 1 0 0,-1 1 0 0 0,1-1-1 0 0,-1 1 1 0 0,0-1-1 0 0,1 1 1 0 0,-2-1-15 0 0,1 0 6 0 0,-8-6 15 0 0,0 0 1 0 0,-1 1 0 0 0,0 1-1 0 0,0 0 1 0 0,-11-5-22 0 0,19 10 9 0 0,1 0 0 0 0,-1 0 0 0 0,1 1 0 0 0,-1-1 0 0 0,0 1 0 0 0,1 0 0 0 0,-1 0 0 0 0,0 0 0 0 0,1 0 0 0 0,-1 0 0 0 0,0 0 0 0 0,1 1 0 0 0,-4 0-9 0 0,4 0 11 0 0,0 0 1 0 0,0 0-1 0 0,0 0 1 0 0,1 0 0 0 0,-1 0-1 0 0,0 1 1 0 0,0-1-1 0 0,1 0 1 0 0,-1 1-1 0 0,1 0 1 0 0,-1-1 0 0 0,1 1-1 0 0,0 0 1 0 0,-1 0-1 0 0,1 0 1 0 0,0 0-1 0 0,0 0 1 0 0,0 0 0 0 0,1 0-12 0 0,-2 3 20 0 0,1 0 1 0 0,-1 0-1 0 0,1 0 1 0 0,1 0-1 0 0,-1 0 1 0 0,1 0-1 0 0,0 0 1 0 0,0 0-1 0 0,0 0 1 0 0,1 0-21 0 0,4 24 126 0 0,1-3 39 0 0,-3-19-124 0 0,8 29 188 0 0,-8-25-129 0 0,2 0 0 0 0,-1 0 0 0 0,1 0-1 0 0,1-1 1 0 0,0 0 0 0 0,3 4-100 0 0,1 0 101 0 0,-6-9-70 0 0,-1 0 1 0 0,1 0 0 0 0,0 0 0 0 0,1 0 0 0 0,-1-1 0 0 0,3 2-32 0 0,10 5 97 0 0,5 0 50 0 0,-14-8-150 0 0,1-2 39 0 0,-5-1-1 0 0,0 0 1 0 0,0 0-1 0 0,0 0 0 0 0,0-1 1 0 0,0 1-1 0 0,0-1 1 0 0,-1 0-1 0 0,1-1 1 0 0,3 0-36 0 0,7-5 19 0 0,-7 4-58 0 0,0-2-42 0 0,0 1-49 0 0,-1 0-56 0 0,0 0-63 0 0,0-1-69 0 0,-5 4 69 0 0,0 1-40 0 0,0-1-37 0 0,0 0-32 0 0,1-1-234 0 0,-1 1-54 0 0,2-2-763 0 0,1-2-603 0 0,0-1-1144 0 0</inkml:trace>
  <inkml:trace contextRef="#ctx0" brushRef="#br0" timeOffset="1883.36">1464 231 6992 0 0,'0'0'157'0'0,"0"0"-34"0"0,0 1-45 0 0,0-1-18 0 0,1 3 6 0 0,-1-2 9 0 0,1 0 60 0 0,2 1-126 0 0,-1 0-1 0 0,1 1 0 0 0,0-1 0 0 0,-1 1 0 0 0,0 0 0 0 0,2 1-8 0 0,2 4 97 0 0,0 0 107 0 0,-2-2 54 0 0,0 0 106 0 0,16 26 926 0 0,2 20 538 0 0,-13-28-982 0 0,1 0 45 0 0,-1-4-233 0 0,3 10 255 0 0,1 3 131 0 0,-13-31-860 0 0,0-2-5 0 0,0 0-15 0 0,0 0-78 0 0,-3 4-14 0 0,2-3 21 0 0,1-1 5 0 0,0 1 46 0 0,-1-1 57 0 0,1-1 65 0 0,-10-21 19 0 0,6-2-93 0 0,4-3-85 0 0,4 0-77 0 0,3 1-71 0 0,2 0-64 0 0,3 3-56 0 0,1 3-50 0 0,-11 17 181 0 0,1 0 0 0 0,-1 0 0 0 0,1 0 0 0 0,0 1 0 0 0,0-1 0 0 0,0 1 0 0 0,1-1 0 0 0,3-1 30 0 0,-5 3-21 0 0,1 0-1 0 0,0-1 1 0 0,0 1-1 0 0,1 0 1 0 0,-1 0-1 0 0,0 1 1 0 0,0-1 0 0 0,0 1-1 0 0,3 0 22 0 0,-2 0-15 0 0,0 0 0 0 0,0 0 0 0 0,-1 1 0 0 0,1 0 0 0 0,0-1 0 0 0,0 1 0 0 0,-1 1-1 0 0,2 0 16 0 0,0 0-3 0 0,0 0-1 0 0,-1 1 0 0 0,0-1 1 0 0,1 1-1 0 0,-1 0 0 0 0,2 2 4 0 0,8 8-77 0 0,-2 2 71 0 0,0 0 60 0 0,-2 1 49 0 0,6 15 174 0 0,-12-22-146 0 0,0 1 0 0 0,-1 0-1 0 0,0 0 1 0 0,-1 0 0 0 0,0 0 0 0 0,0 8-131 0 0,-2-8 93 0 0,0 1 48 0 0,-1 22 399 0 0,1-17-308 0 0,-1-8-156 0 0,1 0-38 0 0,0-7-175 0 0,0 0 51 0 0,0-1 43 0 0,0 1 38 0 0,0 0 101 0 0,-1 1 160 0 0,1-1-168 0 0,0 0-74 0 0,0 0-64 0 0,0-1-60 0 0,-1 1-36 0 0,1-1-55 0 0,0 0-63 0 0,1 1-68 0 0,-1-1-2 0 0,0 1-55 0 0,0-1-59 0 0,0 0-64 0 0,0 1-66 0 0,0-1-71 0 0,1 1-73 0 0,-1-1-79 0 0,1 2-1546 0 0,0 0-1336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48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38 5008 0 0,'0'0'108'0'0,"0"0"17"0"0,0 0 13 0 0,0 0 28 0 0,0 0 75 0 0,0 0 30 0 0,0 1 2 0 0,-1 0-99 0 0,1 2-60 0 0,-1 4 53 0 0,0-5-64 0 0,1 5 161 0 0,0 0-38 0 0,5 16 361 0 0,-2-9-151 0 0,3 17 462 0 0,4 20 584 0 0,-3-16-548 0 0,-1-7-222 0 0,1 0-85 0 0,-3-13-233 0 0,7 20 452 0 0,-8-25-548 0 0,1 1 44 0 0,-3-9-263 0 0,-4-9 310 0 0,1 0-38 0 0,1-1-38 0 0,-1 0-34 0 0,-1-8 180 0 0,1 0-119 0 0,1-1-105 0 0,0-1-89 0 0,1 0-76 0 0,1 0-60 0 0,2-13-93 0 0,0 9-77 0 0,2 0 0 0 0,1-4 160 0 0,0 6-34 0 0,1 0 75 0 0,-5 15-71 0 0,0 0 1 0 0,0 1 0 0 0,0-1-1 0 0,1 0 1 0 0,0 1-1 0 0,0 0 1 0 0,0 0 0 0 0,1 0-1 0 0,-1 0 1 0 0,1 0 0 0 0,0 1-1 0 0,0-1 1 0 0,0 1-1 0 0,0 0 1 0 0,1 0 29 0 0,-1 2-20 0 0,-1-1 1 0 0,1 0-1 0 0,0 1 0 0 0,0 0 1 0 0,-1 0-1 0 0,1 0 1 0 0,0 0-1 0 0,0 1 0 0 0,0 0 1 0 0,0-1-1 0 0,0 1 0 0 0,0 1 1 0 0,0-1-1 0 0,0 1 1 0 0,0-1-1 0 0,0 1 0 0 0,0 0 1 0 0,-1 0-1 0 0,1 1 1 0 0,0 0 18 0 0,20 8-94 0 0,-1 2 40 0 0,4 5 28 0 0,-21-12 27 0 0,1 0 1 0 0,-1 0-1 0 0,-1 1 1 0 0,5 5-1 0 0,2 3 0 0 0,-7-9 0 0 0,-1-1 0 0 0,1 1 0 0 0,-2 1 0 0 0,1-1 0 0 0,-1 1 0 0 0,2 1 0 0 0,3 12-1 0 0,7 20 1 0 0,-8-13 54 0 0,0 1 29 0 0,-4-16-3 0 0,0-1 0 0 0,-1 1 0 0 0,0-1-1 0 0,-1 11-79 0 0,-1-1 183 0 0,0-10-78 0 0,0-7-134 0 0,0 0 71 0 0,-1 5 112 0 0,1-6-136 0 0,0 0-35 0 0,-1 1-35 0 0,1-1-45 0 0,-1 0-52 0 0,1 0-60 0 0,0 0 1 0 0,0-1-44 0 0,-1 1-49 0 0,1-1-52 0 0,0 0-20 0 0,0 0-59 0 0,0-1-52 0 0,0 1-44 0 0,0 0-157 0 0,0-1-45 0 0,0 1-189 0 0,0 1-508 0 0,0-2 1427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48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 7568 0 0,'0'0'174'0'0,"1"-1"-58"0"0,6-7 164 0 0,10-4-164 0 0,-4 5-9 0 0,-1 1 35 0 0,1 1 72 0 0,-3 2 37 0 0,1 0 80 0 0,-1 0 95 0 0,-1 1 106 0 0,2 2-297 0 0,0 0-91 0 0,3 3-63 0 0,6 6-75 0 0,-3 3-32 0 0,-8-1 49 0 0,-4-1 51 0 0,-2 0 70 0 0,0 9-172 0 0,-2-2 89 0 0,-2 1 112 0 0,0-9-36 0 0,-1 1 38 0 0,-4 12-40 0 0,-15 38 95 0 0,10-35-87 0 0,1-3 64 0 0,-1 0 111 0 0,10-20-321 0 0,0 0 33 0 0,0 3 109 0 0,0-1 70 0 0,-1 7 342 0 0,2-8-418 0 0,0 0-41 0 0,0-2 73 0 0,0-1-12 0 0,0 0-7 0 0,0 0-2 0 0,1 1 105 0 0,1 1-91 0 0,1 0-72 0 0,0 0-51 0 0,-1-1 47 0 0,0 1 0 0 0,0-1 0 0 0,1-1 0 0 0,-1 1 0 0 0,0 0 0 0 0,1 0 1 0 0,-1-1-1 0 0,1 1-82 0 0,23 0 572 0 0,-12-2-331 0 0,-1-1-37 0 0,-1 1-42 0 0,-1-1-48 0 0,8-2 12 0 0,1 0 95 0 0,31-6 431 0 0,-35 7-505 0 0,1 1-84 0 0,-16 2-4 0 0,1 0-113 0 0,-1 0-110 0 0,1 0-110 0 0,-1 0-106 0 0,1 0-105 0 0,-1 0-103 0 0,1 0-100 0 0,-1 0 169 0 0,0 0-44 0 0,0 0-43 0 0,0 0-43 0 0,2 0-1520 0 0,2 0-1246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47.1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1 233 8696 0 0,'0'0'197'0'0,"0"0"24"0"0,0 0 18 0 0,6-2-55 0 0,3 0-121 0 0,-5 1-15 0 0,0-1 85 0 0,0 1 69 0 0,0-1 54 0 0,15-4 1180 0 0,-12 5-1065 0 0,-3 0-240 0 0,0 1-48 0 0,12 0 437 0 0,0-1-66 0 0,1 1-61 0 0,-1-1-54 0 0,0 0-52 0 0,0 0-41 0 0,16 0 145 0 0,-23 1-384 0 0,0 0 40 0 0,31 2 327 0 0,-26-2-336 0 0,-7 1-66 0 0,0-1-40 0 0,0 0-47 0 0,0 0-53 0 0,0 0-60 0 0,0 0-67 0 0,-7 0 295 0 0,1 0-226 0 0,-1 0-36 0 0,2 0-359 0 0,-1 0 84 0 0,0 0-50 0 0,2 0-694 0 0,0 1-549 0 0,1 0-1040 0 0</inkml:trace>
  <inkml:trace contextRef="#ctx0" brushRef="#br0" timeOffset="300.25">98 1 7632 0 0,'0'0'166'0'0,"0"0"29"0"0,0 0 14 0 0,1 0-56 0 0,-1 2-83 0 0,3 6-68 0 0,-1-4 68 0 0,1 3 349 0 0,0-1-38 0 0,3 8 279 0 0,0 0-119 0 0,-1 0-99 0 0,-1 0-111 0 0,0-1-49 0 0,12 50 837 0 0,-11-44-699 0 0,-3-10-171 0 0,0 0 34 0 0,0-4-310 0 0,-1 0 52 0 0,0-1 44 0 0,0 0 37 0 0,1 5 171 0 0,3 14 709 0 0,-3-13-639 0 0,-1-4-201 0 0,0 1-81 0 0,0-1-101 0 0,0 1-119 0 0,-1-3-40 0 0,1 1-77 0 0,-1-1-85 0 0,0 1-92 0 0,1 0-99 0 0,-1 0-106 0 0,0-1-112 0 0,0 1-120 0 0,0-2-1001 0 0,0 1-1078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46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65 6504 0 0,'0'0'190'0'0,"1"2"214"0"0,0 1-111 0 0,1 1-38 0 0,0 3 59 0 0,-1-3-65 0 0,1 1-39 0 0,0 1 50 0 0,2 1-46 0 0,3 7 253 0 0,-3 0-11 0 0,0 0-37 0 0,4 14 326 0 0,-2-3-149 0 0,8 34 707 0 0,-9-39-836 0 0,-1-1 42 0 0,1 1 55 0 0,0 0 73 0 0,-2-10-205 0 0,0-1-82 0 0,-1 6 28 0 0,-2-14-236 0 0,0-1 61 0 0,0 0 21 0 0,0 0 6 0 0,0 0 4 0 0,0 0 4 0 0,0-1-16 0 0,-1 1-82 0 0,0-2-47 0 0,-1-1 53 0 0,1 1-52 0 0,-10-15 82 0 0,5-5-64 0 0,4-2-48 0 0,0 1-35 0 0,2 11-22 0 0,-1-15 28 0 0,0 0 1 0 0,4-24-36 0 0,-1 39-10 0 0,0 0 0 0 0,1 0 1 0 0,1-3 9 0 0,-1 7-27 0 0,0 1 1 0 0,0-1-1 0 0,1 1 1 0 0,-1 0-1 0 0,3-2 27 0 0,1-3-43 0 0,-5 8 31 0 0,0 1 0 0 0,1-1 0 0 0,-1 1 1 0 0,1 0-1 0 0,-1 0 0 0 0,1 0 0 0 0,0 0 0 0 0,3-2 12 0 0,-2 2-34 0 0,-1 1-1 0 0,1-1 1 0 0,0 1 0 0 0,0 0 0 0 0,0 0-1 0 0,4-1 35 0 0,12 1-109 0 0,-3 4 64 0 0,3 5 63 0 0,10 7-34 0 0,-13-5 27 0 0,0 0-1 0 0,-1 2 1 0 0,0 0-11 0 0,-6-4-14 0 0,-1 1 0 0 0,0 0 0 0 0,3 5 14 0 0,6 8-79 0 0,-4 3-56 0 0,1 5 57 0 0,-3 0 75 0 0,-3 0 62 0 0,-1 3 46 0 0,-2-7 135 0 0,-5-12-75 0 0,0 0 35 0 0,-1-12-116 0 0,0-1-10 0 0,0 0-266 0 0,-1 0 67 0 0,1 0 57 0 0,0 1 52 0 0,0-1 50 0 0,-1 1 44 0 0,1 0 125 0 0,-2 2 378 0 0,2-2-446 0 0,-1 0-50 0 0,1 0-66 0 0,-1 0-68 0 0,1 0-79 0 0,0 0-93 0 0,-1-1-64 0 0,1 1-93 0 0,0 0-101 0 0,0 0-111 0 0,-1-1-120 0 0,1 0 308 0 0,0 1-34 0 0,0-1-34 0 0,0 0-35 0 0,0 0-38 0 0,0 1-36 0 0,0 0-1690 0 0,0 2-1290 0 0</inkml:trace>
  <inkml:trace contextRef="#ctx0" brushRef="#br0" timeOffset="379.13">673 286 6992 0 0,'0'0'157'0'0,"0"0"23"0"0,0 0 12 0 0,0 2-44 0 0,0 3-97 0 0,0 0 4 0 0,1-1 96 0 0,0 0 121 0 0,0 0 233 0 0,0 0-118 0 0,0-2-163 0 0,-1 0-74 0 0,1 0-44 0 0,-1 4 374 0 0,1-1-77 0 0,0 1-62 0 0,1-1-47 0 0,1 12 483 0 0,-2-7-184 0 0,0-1-100 0 0,0 0-117 0 0,-1 0-73 0 0,1 0-64 0 0,0 1-60 0 0,1 0-35 0 0,3 6 223 0 0,-1-6-129 0 0,-2-3-113 0 0,-1-1-57 0 0,0 0-42 0 0,-2-2-46 0 0,1-4 18 0 0,0 1 0 0 0,-1 0 0 0 0,1 0 0 0 0,0-1 0 0 0,0 1 0 0 0,0 0 0 0 0,0-1 0 0 0,0 1 0 0 0,0 0 0 0 0,0 0 0 0 0,0-1 0 0 0,0 1 0 0 0,1 0 0 0 0,-1-1 0 0 0,0 1 0 0 0,0 0 0 0 0,1 0 2 0 0,-1-1-16 0 0,0 0-86 0 0,0 0-86 0 0,0 0 47 0 0,0 0-36 0 0,0 0-39 0 0,0 0-38 0 0,0 0-353 0 0,0 0 78 0 0,0 0-51 0 0,0 0-690 0 0,0 0-545 0 0,0 0-1036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44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35 7312 0 0,'0'0'165'0'0,"-1"0"7"0"0,0 0-60 0 0,-2 0-35 0 0,-3-1 47 0 0,4 0-50 0 0,-13-5-87 0 0,5 4 91 0 0,2 1 83 0 0,4 1-36 0 0,0 0 34 0 0,-1-1 28 0 0,1 1 38 0 0,0 0 42 0 0,0-1 44 0 0,-4 2 139 0 0,-1 1-81 0 0,0 2-67 0 0,-1 1-54 0 0,-5 4 72 0 0,-1 4 95 0 0,5 1-47 0 0,1 1-66 0 0,0 5 0 0 0,-3 10 107 0 0,8-17-221 0 0,1 1-1 0 0,1 0 1 0 0,0 0 0 0 0,0 10-188 0 0,1 4 206 0 0,2-2-42 0 0,0-22-135 0 0,1 1-1 0 0,-1-1 0 0 0,1 0 1 0 0,0 0-1 0 0,0 0 0 0 0,1 0 1 0 0,-1 0-1 0 0,1 0 0 0 0,0 0 1 0 0,0 0-1 0 0,0-1 1 0 0,0 1-1 0 0,1-1 0 0 0,0 1 1 0 0,-1-1-1 0 0,1 0 0 0 0,0 0 1 0 0,1 0-1 0 0,-1 0 0 0 0,0-1 1 0 0,1 0-1 0 0,-1 1 0 0 0,3 0-28 0 0,-2-1 41 0 0,0-1 0 0 0,0 0 0 0 0,-1 1 0 0 0,1-2 0 0 0,0 1 0 0 0,0 0 0 0 0,2 0-41 0 0,-1-1 55 0 0,-1 0-1 0 0,0 0 0 0 0,1-1 0 0 0,-1 1 0 0 0,1-1 1 0 0,-1 0-1 0 0,1 0-54 0 0,19-9 306 0 0,-3-2-84 0 0,-1-4-107 0 0,-11 8-105 0 0,0-1-36 0 0,1-3 84 0 0,-7 6 1 0 0,1-1 0 0 0,-1 0 0 0 0,-1-1-1 0 0,2-3-58 0 0,-1 0 42 0 0,-1 1-42 0 0,-1-4 0 0 0,0 1 1 0 0,-1 0-1 0 0,0-9 0 0 0,-1-6 0 0 0,0-1 8 0 0,0 11-33 0 0,1 6-57 0 0,-1 8-87 0 0,2 5 99 0 0,1 3 96 0 0,6 7 6 0 0,-1 2-66 0 0,15 32-265 0 0,-13-26 220 0 0,-5-10 79 0 0,0 1 36 0 0,22 45-18 0 0,22 33-18 0 0,-44-81 53 0 0,11 20 282 0 0,-15-25-554 0 0,1-1 91 0 0,-1 0 77 0 0,1 0 64 0 0,-1 1 131 0 0,2 0 409 0 0,-2-2-422 0 0,1 1-104 0 0,-1-1-67 0 0,0 0-43 0 0,1 0-48 0 0,-1 0-54 0 0,0 0-155 0 0,0 0-119 0 0,0 0 181 0 0,1 0-34 0 0,-1 0-37 0 0,0 0-37 0 0,0 0-159 0 0,0 0-65 0 0,0 0-69 0 0,0 0-74 0 0,0 0-1171 0 0,0 0-1094 0 0</inkml:trace>
  <inkml:trace contextRef="#ctx0" brushRef="#br0" timeOffset="391.26">457 74 7312 0 0,'0'0'140'0'0,"1"1"-58"0"0,3 5 48 0 0,-1 0 61 0 0,0 0-68 0 0,1 3-36 0 0,1 0-80 0 0,4 10-50 0 0,-6-13 61 0 0,0 0 41 0 0,-1-1 30 0 0,1 1 45 0 0,-1-1 55 0 0,0 0 61 0 0,9 15 883 0 0,1 0-61 0 0,4 7 241 0 0,-2-5-273 0 0,-1 0-70 0 0,-5-7-294 0 0,-4-2-74 0 0,-3 0 48 0 0,-1-12-321 0 0,1 1 190 0 0,-1 0-75 0 0,0-1-68 0 0,-1 0-63 0 0,-1-1-56 0 0,1 0-49 0 0,-1 1-44 0 0,0-2-37 0 0,-1 1-14 0 0,0-1-34 0 0,-7-3 175 0 0,-2-7 37 0 0,1-3-82 0 0,2-2-66 0 0,2 0-51 0 0,1-5-29 0 0,-3-28 27 0 0,9 43-91 0 0,0 0 0 0 0,0 0 0 0 0,1 0 0 0 0,0 0 0 0 0,0 0 0 0 0,0 1 0 0 0,1-1 0 0 0,0 0 0 0 0,0 1 0 0 0,0-1 0 0 0,1 1 0 0 0,0-2 1 0 0,0 2-10 0 0,0-1-1 0 0,0 1 1 0 0,1 0-1 0 0,0 1 1 0 0,0-1-1 0 0,0 0 1 0 0,0 1-1 0 0,1 0 0 0 0,-1 0 1 0 0,1 1-1 0 0,0-1 1 0 0,1 0 10 0 0,10-5-37 0 0,-4 2 4 0 0,-4 3-16 0 0,0 1-21 0 0,-1 1-35 0 0,1 0-36 0 0,2-1-24 0 0,1 0-30 0 0,-4 2-3 0 0,-1-1-33 0 0,-1 1-76 0 0,0 0-21 0 0,0 1-75 0 0,0-1-85 0 0,0 1-94 0 0,8 0-731 0 0</inkml:trace>
  <inkml:trace contextRef="#ctx0" brushRef="#br0" timeOffset="858.65">904 170 7224 0 0,'5'0'226'0'0,"0"0"-55"0"0,1 0-50 0 0,-1 0-40 0 0,5 0-12 0 0,13-2-75 0 0,-16 1 44 0 0,0 0 54 0 0,1 0 83 0 0,-1-1 101 0 0,-3 1-92 0 0,-1 0 35 0 0,1 0 36 0 0,0 0 40 0 0,5-2 181 0 0,-1 0-39 0 0,10-1 342 0 0,0-1-110 0 0,8-3 238 0 0,-6 1-299 0 0,-1 0-82 0 0,0-1-73 0 0,-2-1-59 0 0,0-3-47 0 0,-7 0-95 0 0,-8 2-35 0 0,-6 0-43 0 0,-5-2-52 0 0,-17-11 38 0 0,21 19-139 0 0,-1 1 0 0 0,1 0 0 0 0,-1 0 0 0 0,-3-2-21 0 0,6 4 2 0 0,0-1 1 0 0,0 1-1 0 0,0 1 0 0 0,0-1 0 0 0,0 0 0 0 0,0 1 1 0 0,0-1-1 0 0,0 1 0 0 0,0 0 0 0 0,0 0 0 0 0,0 0 1 0 0,0 0-1 0 0,0 1 0 0 0,0-1 0 0 0,0 1 1 0 0,0 0-1 0 0,0 0 0 0 0,0 0 0 0 0,0 0 0 0 0,0 0 1 0 0,-2 2-3 0 0,-13 11 21 0 0,3 4 38 0 0,2 2 36 0 0,2 3 36 0 0,3 1 36 0 0,2 0 35 0 0,3 0 35 0 0,2-1 34 0 0,3 10 142 0 0,-1-28-303 0 0,0 1 0 0 0,1-1-1 0 0,-1 1 1 0 0,1-1 0 0 0,1 1-1 0 0,-1-1 1 0 0,1 0-110 0 0,-1-1 80 0 0,0-1 1 0 0,0 0-1 0 0,1 0 1 0 0,-1 0-1 0 0,1 0 0 0 0,0 0 1 0 0,-1-1-1 0 0,1 1 1 0 0,1-1-1 0 0,0 2-80 0 0,0-2 80 0 0,0 0 0 0 0,0 0 0 0 0,0 0 0 0 0,0-1 0 0 0,0 0-1 0 0,3 1-79 0 0,9 1 43 0 0,0-1 87 0 0,-2-1 48 0 0,28-2 427 0 0,-24-1-382 0 0,-5-1-103 0 0,1 1-55 0 0,-1-1-72 0 0,0 1-86 0 0,1-1-101 0 0,-1-1-115 0 0,-7 3 106 0 0,1-1-34 0 0,-1 0-37 0 0,0 1-39 0 0,4-2-260 0 0,0 1-108 0 0,5-3-311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41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23 6448 0 0,'0'0'141'0'0,"0"0"23"0"0,0 0 13 0 0,-1 0-49 0 0,0 0-72 0 0,-3-1-50 0 0,3 0 79 0 0,0 1 54 0 0,1 0 159 0 0,0 0 269 0 0,0 0 17 0 0,0 0-240 0 0,0 0-144 0 0,0 0-39 0 0,0 0 27 0 0,0 0 75 0 0,0 0-20 0 0,0 0 10 0 0,2 0 12 0 0,0 1-49 0 0,0 2-41 0 0,0-1-34 0 0,1 4 29 0 0,0 1 18 0 0,-2-4-59 0 0,11 23 307 0 0,-1 1-41 0 0,-2 0-36 0 0,-1 0-34 0 0,5 29 238 0 0,-1-1-94 0 0,-7-31-289 0 0,1 8 97 0 0,-1-1 39 0 0,-1 0 53 0 0,-1 0 69 0 0,-1-10-146 0 0,1 23 153 0 0,-5-24-207 0 0,1-13-122 0 0,0-1-42 0 0,0 4-33 0 0,-1-1-82 0 0,1-8 246 0 0,-4 0 374 0 0,3-2-404 0 0,0 0-49 0 0,0-1-71 0 0,-1 0-91 0 0,1 1-112 0 0,1 0 26 0 0,0 0-36 0 0,0 0-39 0 0,0-1-40 0 0,0 1-44 0 0,0 1-46 0 0,0-1-48 0 0,0 0-52 0 0,0 0-54 0 0,0 0-56 0 0,1 0-59 0 0,-1 1-62 0 0,1-1-64 0 0,0 1-67 0 0,-2-2-1241 0 0,0-1-1146 0 0</inkml:trace>
  <inkml:trace contextRef="#ctx0" brushRef="#br0" timeOffset="368.12">1 196 6072 0 0,'0'0'133'0'0,"0"0"23"0"0,0 0 12 0 0,1 1 62 0 0,0-1-63 0 0,2 1-30 0 0,5 1 124 0 0,-6-2-136 0 0,8 0 511 0 0,0 0-52 0 0,0-1-50 0 0,0 0-46 0 0,0 0-44 0 0,-1 0-41 0 0,1-1-39 0 0,0 0-34 0 0,1 0 22 0 0,0 0-42 0 0,12-4 203 0 0,4-1-41 0 0,14-6 83 0 0,-2 2-28 0 0,-18 3-435 0 0,1 0-34 0 0,9-4 9 0 0,16-7 2 0 0,-32 12-72 0 0,0-1-37 0 0,-3 2-24 0 0,-1 1-36 0 0,-9 4 120 0 0,0 0-35 0 0,2-2-117 0 0,-1 0-124 0 0,1 0-113 0 0,-2 0 9 0 0,1 1-56 0 0,0-1-50 0 0,0 1-44 0 0,2 0-354 0 0</inkml:trace>
  <inkml:trace contextRef="#ctx0" brushRef="#br0" timeOffset="870.59">470 0 5584 0 0,'19'16'556'0'0,"-5"4"82"0"0,8 28 782 0 0,-13-25-674 0 0,3 6 1231 0 0,4 17-1977 0 0,-8-21 611 0 0,-1 0-71 0 0,-3-11-284 0 0,1 0-34 0 0,1 9 220 0 0,12 43 717 0 0,-12-38-633 0 0,0 10 29 0 0,-3-15-154 0 0,-1-11-160 0 0,1-1 37 0 0,-3-9-402 0 0,0-1 65 0 0,1 1 56 0 0,-1 0 51 0 0,0 0 67 0 0,0 1 52 0 0,0 0 85 0 0,0 0 191 0 0,-1 0 191 0 0,1-2-278 0 0,-1-2-190 0 0,1-1-57 0 0,-1 0-71 0 0,0-2-85 0 0,0-19 132 0 0,4-1-57 0 0,-2 18-38 0 0,1-1 0 0 0,0 1 0 0 0,1-1 0 0 0,0-1 10 0 0,17-24-104 0 0,-15 25 67 0 0,0 1 1 0 0,1-1-1 0 0,0 1 1 0 0,1 1-1 0 0,-1-1 0 0 0,1 1 1 0 0,5-3 36 0 0,-6 5-14 0 0,0-1 0 0 0,0 2 0 0 0,0-1 0 0 0,0 1 0 0 0,0 0-1 0 0,1 0 15 0 0,-2 1-45 0 0,-1 0-1 0 0,0 0 0 0 0,1 1 0 0 0,-1 0 0 0 0,0 0 1 0 0,2 0 45 0 0,-2 0-45 0 0,0 1 1 0 0,1 0 0 0 0,-1 0 0 0 0,0 0 0 0 0,3 2 44 0 0,19 11-170 0 0,-2 6 48 0 0,-3 4 45 0 0,-3 2 42 0 0,-4 1 38 0 0,-2-1 36 0 0,-8-16-9 0 0,0-3-5 0 0,-1 0-1 0 0,-1 1 1 0 0,0-1-1 0 0,2 8-24 0 0,-3-9-15 0 0,0-1 44 0 0,0 3 83 0 0,0-5-43 0 0,-1-1 0 0 0,0 1 0 0 0,0 0 1 0 0,0-1-1 0 0,0 1 0 0 0,0-1 0 0 0,-1 2-69 0 0,-2 5 158 0 0,2-8-131 0 0,1-1-105 0 0,0 0-60 0 0,0 0 47 0 0,0 0-75 0 0,0 0-90 0 0,0 0 75 0 0,0 0-40 0 0,0 0-44 0 0,0 0-42 0 0,0 0-39 0 0,0 0-33 0 0,0 0-248 0 0,0 0-57 0 0,0 0-46 0 0,0 0-32 0 0,0 0-1367 0 0,0 0-1212 0 0</inkml:trace>
  <inkml:trace contextRef="#ctx0" brushRef="#br0" timeOffset="1618.73">1012 372 7280 0 0,'0'0'165'0'0,"0"0"22"0"0,0 0 9 0 0,1 1-20 0 0,0-1-116 0 0,-1 1 0 0 0,1 0-1 0 0,0-1 1 0 0,0 1 0 0 0,0-1 0 0 0,0 1 0 0 0,-1-1 0 0 0,1 1 0 0 0,0-1 0 0 0,0 0 0 0 0,0 1-1 0 0,0-1 1 0 0,0 0 0 0 0,0 0 0 0 0,0 0 0 0 0,0 1 0 0 0,0-1 0 0 0,1 0-60 0 0,9-2 677 0 0,-3 1-164 0 0,3 0 7 0 0,-1 1-32 0 0,11-3 388 0 0,0-1-127 0 0,1 0-124 0 0,-4 1-188 0 0,0-1-86 0 0,-1 2-82 0 0,1 0-80 0 0,-6 1-16 0 0,0 0-71 0 0,7-2-44 0 0,13-3-78 0 0,-19 2 42 0 0,1 1 61 0 0,-1 0 91 0 0,0-1 106 0 0,-8 3-153 0 0,-1-1-36 0 0,0-4-9 0 0,-2 0-111 0 0,-3-1-84 0 0,-1-1-98 0 0,-6-5-364 0 0,0 7 373 0 0,0 2 44 0 0,-10-5-64 0 0,0 1 56 0 0,14 6 125 0 0,-1 0 1 0 0,0 0 0 0 0,0 0 0 0 0,0 1 0 0 0,0 0 0 0 0,-1-1 40 0 0,0 1-38 0 0,0 1 1 0 0,-1-1 0 0 0,1 1 0 0 0,-6 0 37 0 0,6 1-12 0 0,-1-1-1 0 0,1 1 0 0 0,-1 1 0 0 0,1-1 1 0 0,0 1-1 0 0,0 0 0 0 0,-3 2 13 0 0,-6 5 41 0 0,1 5 85 0 0,11-9-91 0 0,-1-1 1 0 0,1 1 0 0 0,1 0 0 0 0,-1 0 0 0 0,1 0 0 0 0,0 0 0 0 0,0 0-1 0 0,0 0 1 0 0,0 4-36 0 0,0 4 105 0 0,1 1 36 0 0,3 8-7 0 0,2-2 46 0 0,4 4 78 0 0,-4-18-114 0 0,-1 1 0 0 0,1-1 0 0 0,4 6-144 0 0,18 16 424 0 0,-6-12-181 0 0,-2-5-81 0 0,1-1-51 0 0,-4-3-10 0 0,1-1 1 0 0,0 0 0 0 0,0-2 0 0 0,6 2-102 0 0,-12-5 66 0 0,-1 1 1 0 0,1-2-1 0 0,0 1 1 0 0,4-1-67 0 0,23-6 240 0 0,-34 6-354 0 0,0-1 43 0 0,0 1 39 0 0,0-1 34 0 0,0 1 38 0 0,1-1 35 0 0,7 0 275 0 0,-2-1-55 0 0,-3 1-143 0 0,-2 1-80 0 0,1-1-68 0 0,-1 0-65 0 0,0 0-70 0 0,0 0-81 0 0,0 0-90 0 0,-1 0-26 0 0,0 0-77 0 0,0 0-81 0 0,0 0-89 0 0,0-1-93 0 0,0 1-101 0 0,0-1-105 0 0,0 1-112 0 0,0-1-1087 0 0,2-1-1173 0 0,-5 3 3244 0 0</inkml:trace>
  <inkml:trace contextRef="#ctx0" brushRef="#br0" timeOffset="2003.57">1592 286 7920 0 0,'0'0'174'0'0,"0"0"29"0"0,6 7 168 0 0,-2-3-303 0 0,-1 1-33 0 0,0 1 63 0 0,0-1 57 0 0,0 0 46 0 0,1 2 70 0 0,-1-1 36 0 0,10 23 1259 0 0,-8-18-1107 0 0,-2-3-206 0 0,0-1-101 0 0,2 6 334 0 0,0-1-45 0 0,3 14 341 0 0,-4-10-361 0 0,6 47 1184 0 0,-8-53-1273 0 0,0 2 81 0 0,-4-4-111 0 0,2-7-58 0 0,0-1 147 0 0,-1 0-90 0 0,1 0-79 0 0,-1-1-67 0 0,0 1-60 0 0,0-1-40 0 0,-1 0-23 0 0,-2-3-33 0 0,3 3 46 0 0,0 0 48 0 0,-5-13 88 0 0,2-2-59 0 0,2-4-36 0 0,5-11-34 0 0,-1 20-32 0 0,0-1 1 0 0,1 1-1 0 0,2-4-20 0 0,1 0 63 0 0,0 1 42 0 0,-1 6-136 0 0,0 0-1 0 0,0 0 1 0 0,0 1 0 0 0,1 0 0 0 0,0 0 0 0 0,1 0-1 0 0,0 1 1 0 0,0 0 0 0 0,0 0 0 0 0,3-1 31 0 0,9-5-100 0 0,0 3-32 0 0,-12 7-116 0 0,11-3-185 0 0,-12 4 255 0 0,0 0-61 0 0,0 0-121 0 0,-3 1 133 0 0,0 0-36 0 0,0 0-40 0 0,0 0-43 0 0,0 0-48 0 0,0 1-50 0 0,7 1-806 0 0</inkml:trace>
  <inkml:trace contextRef="#ctx0" brushRef="#br0" timeOffset="2464.77">2095 390 5456 0 0,'0'0'158'0'0,"2"0"-4"0"0,9 0 152 0 0,0-1 57 0 0,0 1 47 0 0,-1-1 42 0 0,13-2 668 0 0,12-4 846 0 0,-21 3-1150 0 0,2-2 78 0 0,-3 0-296 0 0,-1 0-99 0 0,-6 3-294 0 0,0 0-33 0 0,0-1-36 0 0,0 0-39 0 0,0 2-13 0 0,1-1-64 0 0,3-1-31 0 0,-3 0 34 0 0,-1-1 50 0 0,-2-1 76 0 0,-3 5-139 0 0,-1 0 1 0 0,0 0-1 0 0,0 1 1 0 0,0-1 0 0 0,0 0-1 0 0,0 0 1 0 0,-1 0-1 0 0,1 1 1 0 0,0-1 0 0 0,0 0-1 0 0,0 0 1 0 0,-1 1-1 0 0,1-1 1 0 0,0 0 0 0 0,-1 1-1 0 0,1-1 1 0 0,-1 0-1 0 0,1 1 1 0 0,-1-1 0 0 0,1 1-1 0 0,-1-1 1 0 0,1 0-1 0 0,-1 1 1 0 0,1-1 0 0 0,-1 1-11 0 0,-17-14 267 0 0,-1 3-193 0 0,15 10-71 0 0,0-1 1 0 0,1 1-1 0 0,-1 0 0 0 0,0 0 1 0 0,1 0-1 0 0,-3 0-3 0 0,2 1 1 0 0,0 0-1 0 0,1 0 0 0 0,-1 0 1 0 0,0 1-1 0 0,1-1 0 0 0,-1 1 0 0 0,1 0 1 0 0,-1 0-1 0 0,1 0 0 0 0,-1 1 1 0 0,1-1-1 0 0,0 1 0 0 0,-1 0 0 0 0,-2 1 62 0 0,1 1 0 0 0,0-1-1 0 0,0 1 1 0 0,0 0 0 0 0,-3 4-62 0 0,3-3 68 0 0,1 0 1 0 0,0 1-1 0 0,0-1 1 0 0,0 1-1 0 0,1 0 1 0 0,-1 0 0 0 0,1 0-1 0 0,1 0 1 0 0,-1 1-69 0 0,-4 21 233 0 0,5 2-55 0 0,4 0-92 0 0,8 7 333 0 0,-8-32-360 0 0,0 0 0 0 0,0 1 0 0 0,1-1 0 0 0,0 0 0 0 0,0-1 1 0 0,0 1-1 0 0,1 0 0 0 0,0-1 0 0 0,-1 0 0 0 0,1 0 0 0 0,1 0 0 0 0,-1 0 0 0 0,1-1 0 0 0,3 3-59 0 0,2-1-14 0 0,0 0 46 0 0,24 5 203 0 0,-19-7-166 0 0,-6-2-63 0 0,1 0-36 0 0,-1-1-46 0 0,0 1-54 0 0,0-1-64 0 0,1 1-71 0 0,-1-1-80 0 0,0 0-90 0 0,-7 0 46 0 0,1 0-61 0 0,-1 0-55 0 0,1-1-48 0 0,0 1-165 0 0,0 0-48 0 0,1 0-199 0 0,1-1-533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50.6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4928 0 0,'0'0'141'0'0,"0"0"58"0"0,0 2 89 0 0,0-1 8 0 0,0 1 34 0 0,-1 6 845 0 0,2-5-705 0 0,-1-1-61 0 0,0 0-109 0 0,5 7 383 0 0,-1 2-117 0 0,-2 0-88 0 0,0 1-63 0 0,4 16 539 0 0,3-3-225 0 0,0 0-107 0 0,-2-4-173 0 0,1 0-45 0 0,10 42 668 0 0,-15-54-940 0 0,0 0 0 0 0,1 1 1 0 0,0-1-1 0 0,0-1 0 0 0,1 1 1 0 0,0-1-1 0 0,1 1 0 0 0,0-1 1 0 0,0-1-1 0 0,0 1 0 0 0,1-1 0 0 0,3 2-132 0 0,-7-7 36 0 0,1 0 35 0 0,2 0 88 0 0,1-2 39 0 0,-6 0-170 0 0,0 0-1 0 0,-1 0 1 0 0,1 0 0 0 0,0 0 0 0 0,0 0-1 0 0,0 0 1 0 0,-1-1 0 0 0,1 1 0 0 0,0 0-1 0 0,-1-1 1 0 0,1 1 0 0 0,0 0-1 0 0,-1-1 1 0 0,1 1 0 0 0,0-1-28 0 0,3-7 212 0 0,-1-6 47 0 0,-1 1-76 0 0,-2-3-37 0 0,-1-11-10 0 0,0 8-88 0 0,-1 6-28 0 0,2-1 0 0 0,-1 0 0 0 0,2 0 0 0 0,1-5-20 0 0,0 4 0 0 0,-2 6 0 0 0,2 0 0 0 0,0-1 0 0 0,0 1 0 0 0,0 0 0 0 0,1 1 0 0 0,4-9 0 0 0,-1 9-16 0 0,-3 8-75 0 0,1 1 41 0 0,10 7 12 0 0,-11-5-3 0 0,29 31-54 0 0,-5 4 47 0 0,19 43 24 0 0,-42-73 22 0 0,2 3-38 0 0,1 0 0 0 0,0-1 0 0 0,7 8 40 0 0,-1-4-5 0 0,-1-1-1 0 0,6 3 6 0 0,-15-13 13 0 0,0-1 0 0 0,0 1-1 0 0,0-1 1 0 0,0 0 0 0 0,0-1-1 0 0,1 1 1 0 0,2 1-13 0 0,3-1 67 0 0,1-1 45 0 0,-9-1 3 0 0,1-4 55 0 0,4-4-23 0 0,-2 3-43 0 0,-2 2-4 0 0,3-11 128 0 0,-3-1-72 0 0,0-1-55 0 0,-1 0-41 0 0,0-7-13 0 0,0-9-47 0 0,-2 25 0 0 0,1 1 0 0 0,0-1 0 0 0,1 1 0 0 0,-1-1 0 0 0,1 1 0 0 0,1-1 0 0 0,-1 0 0 0 0,1-8 7 0 0,-1 3-26 0 0,2-2-62 0 0,-3 14-97 0 0,0-1 48 0 0,0 1 42 0 0,0-1 39 0 0,1 0 42 0 0,-1 0 83 0 0,0 0 53 0 0,1-1 227 0 0,-1 1-215 0 0,0 0-122 0 0,0 0-51 0 0,0 1-60 0 0,1-1-71 0 0,-1 0-114 0 0,0 1-114 0 0,0-1 148 0 0,0 1-34 0 0,0 0-35 0 0,0-1-38 0 0,0 1-40 0 0,0 0-40 0 0,0-1-44 0 0,0 1-43 0 0,0 0-48 0 0,0 0-47 0 0,0-1-51 0 0,0 1-51 0 0,0-1-1481 0 0,0 0-1243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52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47 5456 0 0,'0'0'158'0'0,"-1"-1"-22"0"0,0-1-80 0 0,-6-9-63 0 0,6 10 36 0 0,0 0 33 0 0,-2-4 599 0 0,-10-11 1847 0 0,10 13-2009 0 0,0 1-37 0 0,0 0-112 0 0,0 1-38 0 0,0 0-45 0 0,-1 0-51 0 0,1 1-57 0 0,-1 1-62 0 0,0 0-69 0 0,-1 1-75 0 0,-13 7 174 0 0,1-2-49 0 0,-21 10 64 0 0,26-10-63 0 0,-1 1 34 0 0,4-2 37 0 0,-7 5 121 0 0,7-3-49 0 0,2 5 138 0 0,7-5-134 0 0,3 0 36 0 0,-2-5-241 0 0,1 0 0 0 0,-1-1 1 0 0,1 1-1 0 0,0-1 0 0 0,0 1 1 0 0,1-1-1 0 0,-1 0 0 0 0,0 0 1 0 0,1 0-1 0 0,-1 0 0 0 0,1 0 1 0 0,2 1-22 0 0,12 7 78 0 0,-3-2-52 0 0,4 4 26 0 0,-1 2 91 0 0,-3-3 31 0 0,-1 2 38 0 0,-2-2 188 0 0,-1 1 0 0 0,8 10-400 0 0,-4-1 318 0 0,-2 1-61 0 0,-1 2-101 0 0,-7-12 455 0 0,-4 2-55 0 0,-2-1-47 0 0,-3-1-40 0 0,-7 7 220 0 0,10-17-582 0 0,-1 0-1 0 0,1 0 0 0 0,0 0 1 0 0,-1 0-1 0 0,1 0 0 0 0,-1 0 1 0 0,0-1-1 0 0,1 1 0 0 0,-1-1-106 0 0,-10 5 200 0 0,3-1-119 0 0,0-1-67 0 0,8-3-25 0 0,-1-1-1 0 0,0 1 1 0 0,0-1 0 0 0,1 1 0 0 0,-1-1 0 0 0,0 0 0 0 0,0 0 0 0 0,1 0 0 0 0,-1-1 0 0 0,0 1-1 0 0,-1-1 12 0 0,-2 0 0 0 0,0 0-44 0 0,2 0-24 0 0,0 0-35 0 0,0 1-41 0 0,-1-1-46 0 0,1-1-49 0 0,0 1-56 0 0,-1 0-59 0 0,1-1-65 0 0,-6-3-529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33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299 169 7112 0 0,'0'-9'157'0'0,"0"7"23"0"0,0 1 13 0 0,-2-4-259 0 0,0 0 36 0 0,-1-5 67 0 0,-1-1 115 0 0,1 1 98 0 0,0 1 30 0 0,0 0 47 0 0,-3-7 298 0 0,-8-19 920 0 0,9 24-1128 0 0,0 1-62 0 0,-1 1 244 0 0,-1 2-66 0 0,-1 2-62 0 0,0 2-59 0 0,-1 1-54 0 0,0 2-50 0 0,0 1-48 0 0,-1 2-43 0 0,1 1-39 0 0,0 0-37 0 0,-9 8 51 0 0,3 1-99 0 0,4 0-67 0 0,11-12-21 0 0,-6 7 43 0 0,0 1 0 0 0,0 0 0 0 0,1 0 0 0 0,1 0 0 0 0,-1 1 1 0 0,-1 8-49 0 0,0 5 57 0 0,2 0 1 0 0,0 0 0 0 0,2 0-1 0 0,0 1 1 0 0,2 12-58 0 0,1 2 120 0 0,3 0 50 0 0,0 0 66 0 0,1 0 79 0 0,2-6-27 0 0,-2-15-36 0 0,1-1 1 0 0,0 0-1 0 0,5 6-252 0 0,-1-2 200 0 0,2 1-39 0 0,-11-19-140 0 0,1 2 2 0 0,3 0 67 0 0,-4-3-5 0 0,-1-1-38 0 0,0 0-94 0 0,0 0-11 0 0,0 0-34 0 0,0 0-18 0 0,0 0-33 0 0,0 0-40 0 0,0 0-44 0 0,0 0-47 0 0,0 0-45 0 0,0 0-41 0 0,0 0-36 0 0,0 0-259 0 0,0 0-61 0 0,0 0-47 0 0,0 0-34 0 0,0 0-1427 0 0,0 0-1261 0 0</inkml:trace>
  <inkml:trace contextRef="#ctx0" brushRef="#br0" timeOffset="250.75">0 336 9440 0 0,'0'0'216'0'0,"0"0"32"0"0,0 0 9 0 0,7 0-61 0 0,-2 0-146 0 0,0 0-33 0 0,5 0 1 0 0,1 0 34 0 0,9-1 134 0 0,3-1 116 0 0,30-6 499 0 0,-34 4-576 0 0,-1 0-91 0 0,-1 0-84 0 0,-11 2-17 0 0,9-1 137 0 0,-10 2-150 0 0,0 0-42 0 0,0 0-67 0 0,0 0-88 0 0,1 0-108 0 0,-4 1 96 0 0,1-1-35 0 0,0 1-42 0 0,-1-1-44 0 0,1 1-40 0 0,0 0-34 0 0,0-1-117 0 0,0 1-33 0 0,7-2-1190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51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60 5840 0 0,'0'0'132'0'0,"-1"0"-41"0"0,-8 5 209 0 0,6-4-239 0 0,1 0-37 0 0,-3 1-3 0 0,0 0 37 0 0,-3 1 135 0 0,-13 6 381 0 0,13-4-428 0 0,0 0 207 0 0,1 1 0 0 0,0 0 0 0 0,0 0 0 0 0,0 1 0 0 0,0 0 0 0 0,-1 3-353 0 0,-10 16 875 0 0,2 4 11 0 0,9-14-491 0 0,3-1-41 0 0,1-2-194 0 0,1 0 55 0 0,2-8-83 0 0,0 0-1 0 0,0 1 1 0 0,0-1 0 0 0,1 0 0 0 0,0 0-1 0 0,0 2-131 0 0,5 11 370 0 0,4-3-97 0 0,-1-7-174 0 0,3-1-86 0 0,-10-6 53 0 0,0 0 0 0 0,0 0 0 0 0,0 0 0 0 0,0 0 0 0 0,1-1 0 0 0,-1 1 0 0 0,3-1-66 0 0,14-2 387 0 0,-2-7-69 0 0,0-4-64 0 0,-2-4-59 0 0,-2-1-53 0 0,-1 0-48 0 0,-3 1-43 0 0,-5 12-41 0 0,-1-3-46 0 0,0 0 39 0 0,0-2 33 0 0,-2 3 42 0 0,1-1 0 0 0,-2 1 0 0 0,1-8-78 0 0,-1 8 15 0 0,-1 1-52 0 0,3 17-155 0 0,0 1 63 0 0,1 1 52 0 0,1-1 41 0 0,1 4 34 0 0,-1-7 29 0 0,0 0 0 0 0,0 0 1 0 0,3 3-28 0 0,2 2 3 0 0,-7-12-121 0 0,0 0 37 0 0,2 3 9 0 0,1 0 85 0 0,6 5 123 0 0,-7-8-121 0 0,-1 1-37 0 0,0 0-27 0 0,-1-1-34 0 0,1 0-41 0 0,-1 0-45 0 0,1 0-51 0 0,-1 0-58 0 0,0 0-64 0 0,0 0-68 0 0,-1-1 71 0 0,-1-1-53 0 0,0 0-45 0 0,0 0-40 0 0,0 0-141 0 0,0 0-40 0 0,0 0-170 0 0,0 0-456 0 0</inkml:trace>
  <inkml:trace contextRef="#ctx0" brushRef="#br0" timeOffset="292.54">439 121 9072 0 0,'0'0'266'0'0,"0"0"1"0"0,0 1-193 0 0,0 1-40 0 0,2 6-36 0 0,-1-4 35 0 0,9 18 374 0 0,-4-7-96 0 0,2 4 156 0 0,1 0 110 0 0,17 26 894 0 0,-4-18-536 0 0,12 10 331 0 0,-19-20-725 0 0,1 0-47 0 0,0 0-57 0 0,1-2-66 0 0,-14-13-393 0 0,0 1 60 0 0,8 7 215 0 0,-6-6-193 0 0,-1-1-84 0 0,1-1-98 0 0,-3-1 16 0 0,0-1-36 0 0,0 1-39 0 0,0-2-41 0 0,-2 1 97 0 0,1 0 33 0 0,1-2-199 0 0,-2 2 143 0 0,0-1-80 0 0,0 0-1 0 0,0 0-66 0 0,0 0-78 0 0,0 0-89 0 0,0 1 94 0 0,-1-1-50 0 0,1 1-44 0 0,0-1-38 0 0,0 0-143 0 0,0 0-37 0 0,0-2-1495 0 0</inkml:trace>
  <inkml:trace contextRef="#ctx0" brushRef="#br0" timeOffset="591.92">644 1 8032 0 0,'0'0'182'0'0,"0"0"29"0"0,0 0 12 0 0,1 7 255 0 0,1 4 93 0 0,2 0-53 0 0,0 0-71 0 0,0 0-63 0 0,-1 1-54 0 0,1 1 4 0 0,-1 1-55 0 0,0 3 4 0 0,2 8 84 0 0,0 2 21 0 0,-2-10-83 0 0,4 23 322 0 0,-3-8 317 0 0,-1 0 0 0 0,-2 16-944 0 0,-2 1 771 0 0,-1 12 0 0 0,1-30-437 0 0,1-1-51 0 0,0-14-154 0 0,-1 56 464 0 0,0-37-373 0 0,0 0-89 0 0,2-30-162 0 0,-1 0 38 0 0,2 15 192 0 0,-2-14-196 0 0,1 0-66 0 0,0 1-91 0 0,-1 1-115 0 0,0-8-42 0 0,1 0 77 0 0,0 0 42 0 0,2 0-187 0 0,-2 0 179 0 0,0 0-54 0 0,-1-1-106 0 0,1 1 89 0 0,-1 0-145 0 0,1 0-60 0 0,-1 0-52 0 0,1-1-46 0 0,0 1-166 0 0,-1-1-45 0 0,1 1-202 0 0,1-1-541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59.3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85 8752 0 0,'0'0'197'0'0,"0"0"-36"0"0,0 1-38 0 0,2 1 38 0 0,3 8 66 0 0,-3-6-324 0 0,0-1 35 0 0,2 4 35 0 0,-1 0 117 0 0,1-1 104 0 0,0 2 155 0 0,0 0 104 0 0,1 2 191 0 0,3 5 441 0 0,0 0 75 0 0,-3-5-463 0 0,-1-1-206 0 0,1-1-113 0 0,-4-6-472 0 0,0 1 91 0 0,0-1 79 0 0,1 0 70 0 0,-1 0 107 0 0,0 1 70 0 0,1-1 131 0 0,-1 0 304 0 0,0-1-120 0 0,-1-1-240 0 0,0 0-97 0 0,0-1-40 0 0,0-1-3 0 0,-1 0-97 0 0,0-1-114 0 0,0 1-72 0 0,0 0-37 0 0,-8-21 164 0 0,1-1-46 0 0,5 12-52 0 0,0 1 1 0 0,1-1 0 0 0,1 0 0 0 0,-1 1-1 0 0,2-6-4 0 0,0 15-7 0 0,0-1 0 0 0,1 1 0 0 0,-1-1-1 0 0,1 1 1 0 0,0-1 0 0 0,-1 1 0 0 0,1-1-1 0 0,0 1 1 0 0,1-1 0 0 0,-1 1 0 0 0,0 0 0 0 0,1 0-1 0 0,-1 0 1 0 0,1 0 7 0 0,12-14-77 0 0,2 4-43 0 0,-2 5 92 0 0,2 3-41 0 0,7-3-72 0 0,-21 6 2 0 0,0 1 35 0 0,1-2-13 0 0,1 1 96 0 0,-1 0 50 0 0,8-1 205 0 0,-6 1-179 0 0,1 1-100 0 0,-4-1-31 0 0,1 1-45 0 0,-1 0-30 0 0,0 0-46 0 0,1-1-49 0 0,-1 1-55 0 0,0 0-60 0 0,0 0-63 0 0,1 0-69 0 0,-1 0-72 0 0,0-1-30 0 0,0 1-70 0 0,0 0-74 0 0,-1 0-78 0 0,4 0-1304 0 0,1 0-1202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00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8664 0 0,'0'0'197'0'0,"0"0"24"0"0,0 7 189 0 0,0-5-355 0 0,0 0-34 0 0,1 4 12 0 0,-1-1 63 0 0,0 0 56 0 0,1 0 49 0 0,0 1 95 0 0,0 1 50 0 0,1 0 117 0 0,0 4 288 0 0,0 0 0 0 0,0-4-279 0 0,-1-1-112 0 0,0 0-42 0 0,0-1-94 0 0,-1 0-44 0 0,0 0-50 0 0,1 0-57 0 0,-1 4 390 0 0,1 6 317 0 0,0-3-71 0 0,-1-4-293 0 0,0-7-288 0 0,0-1-7 0 0,0 0-2 0 0,0 0-6 0 0,0 0-1 0 0,0 0 0 0 0,0 0-4 0 0,0 0-17 0 0,-1-3 60 0 0,-4-9 19 0 0,1-18 23 0 0,5-2-104 0 0,4 0-97 0 0,5 0-89 0 0,5 4-83 0 0,4 2-74 0 0,5 6-67 0 0,-20 18 244 0 0,1-1 1 0 0,-1 1 0 0 0,1 0 0 0 0,0 0-1 0 0,0 0 77 0 0,23-3-70 0 0,-24 5 51 0 0,1 0 0 0 0,-1 1 0 0 0,1-1 0 0 0,-1 1 0 0 0,1 0 0 0 0,-1 1 0 0 0,1-1 0 0 0,-1 1 0 0 0,0-1 0 0 0,0 1 0 0 0,0 1 0 0 0,1-1 19 0 0,13 11-43 0 0,3 6 65 0 0,-11-8 31 0 0,-1 0 35 0 0,0 0 38 0 0,-1 0 44 0 0,0 0 49 0 0,-1 0 52 0 0,-2-4-92 0 0,-1 1-52 0 0,2 1-22 0 0,2 5 4 0 0,-1 0 19 0 0,-1-5 8 0 0,-6-8-68 0 0,0-1 16 0 0,0 0 4 0 0,0 0 0 0 0,0 3-1 0 0,0-3-6 0 0,0 0-2 0 0,0 0-6 0 0,0 0-1 0 0,0 0 0 0 0,0 0 15 0 0,0 0 79 0 0,0-2-57 0 0,0 0-44 0 0,0-9 108 0 0,3-4-183 0 0,0 1-1 0 0,1-1 1 0 0,6-12 10 0 0,-7 18-21 0 0,2 0 1 0 0,-1 0-1 0 0,1 0 0 0 0,1 0 21 0 0,14-15-90 0 0,-17 21 64 0 0,1 0 1 0 0,-1 0-1 0 0,1 0 0 0 0,0 1 1 0 0,1-1 25 0 0,-1 1-29 0 0,-1 0 0 0 0,1 1 1 0 0,0 0-1 0 0,-1-1 0 0 0,1 1 0 0 0,2 0 29 0 0,-2 1-37 0 0,1-1 0 0 0,-1 1 0 0 0,0 0 0 0 0,1 0 0 0 0,-1 0-1 0 0,3 1 38 0 0,19 6 32 0 0,-18-4-41 0 0,-1 1-1 0 0,1 0 1 0 0,-1 0 0 0 0,0 0 0 0 0,0 1-1 0 0,5 5 10 0 0,6 6 41 0 0,-2 3 84 0 0,-9-10-21 0 0,-1 1 34 0 0,0 0 37 0 0,-1 0 42 0 0,-2-2-86 0 0,2 14 274 0 0,-5-21-309 0 0,0 7 122 0 0,-2 1-179 0 0,1-6-72 0 0,1-1-45 0 0,0-1-197 0 0,0-1 130 0 0,0 0 55 0 0,0 0-35 0 0,0 0-13 0 0,0 0-35 0 0,0 0-41 0 0,0 0-46 0 0,0 0-50 0 0,0 0-46 0 0,0 0-44 0 0,0 0-38 0 0,0 0-283 0 0,0 0-65 0 0,0 0-49 0 0,0 0-38 0 0,0 0-1560 0 0,0 0-1380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58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265 34 9376 0 0,'-1'0'143'0'0,"-7"-6"255"0"0,6 4-321 0 0,0 1-47 0 0,-2-1-5 0 0,-1 0 62 0 0,0 0 56 0 0,0 0 49 0 0,0 0 42 0 0,0-1 95 0 0,-1 1 42 0 0,0 0 113 0 0,-5-1 283 0 0,1 0-7 0 0,3 2-289 0 0,1 1-116 0 0,0-1-47 0 0,1 1-94 0 0,-1 1-47 0 0,1-1-51 0 0,-1 1-59 0 0,-3 1 322 0 0,0 0-110 0 0,2 0-126 0 0,0 1-42 0 0,-6 4 16 0 0,11-5-103 0 0,0-1 1 0 0,0 0-1 0 0,0 1 0 0 0,1 0 1 0 0,-1-1-1 0 0,0 1 0 0 0,1 0 1 0 0,-1 0-1 0 0,1 0 0 0 0,-1 2-14 0 0,-2 5 101 0 0,3 1 61 0 0,2-2-93 0 0,-1 1-1 0 0,1-1 0 0 0,1 1 0 0 0,0-1 1 0 0,2 8-69 0 0,19 42 425 0 0,-9-22-112 0 0,5 11 43 0 0,-2-9-79 0 0,-8-11-38 0 0,-7-20-146 0 0,6 20 235 0 0,-4-9-53 0 0,-2-1 42 0 0,-2-8-115 0 0,0 1 34 0 0,0-8-252 0 0,-2 3-43 0 0,2-5-18 0 0,-1 1-88 0 0,1-1-137 0 0,0-2-188 0 0,-2-2-80 0 0,-1 0-73 0 0,0 1-65 0 0,1 0-287 0 0,-3-2-534 0 0</inkml:trace>
  <inkml:trace contextRef="#ctx0" brushRef="#br0" timeOffset="276.16">0 215 8408 0 0,'0'0'190'0'0,"0"0"28"0"0,0 0 8 0 0,0 0 36 0 0,0 0 102 0 0,1 0-173 0 0,-1 0-42 0 0,0 0 47 0 0,1-1-95 0 0,3 0-12 0 0,-1 1 5 0 0,8-3 362 0 0,1 0-58 0 0,0 0-54 0 0,0 1-48 0 0,0 0-44 0 0,0-1-38 0 0,11-1 119 0 0,-2 0-121 0 0,37-7 231 0 0,-34 4-215 0 0,-17 5-358 0 0,0 1 66 0 0,0-1 58 0 0,0 0 49 0 0,7-1 143 0 0,18-4 433 0 0,-22 6-481 0 0,0-1-70 0 0,-4 1-71 0 0,0 0-39 0 0,0 0-44 0 0,0 0-51 0 0,0 0-70 0 0,1 0-71 0 0,-1 0-76 0 0,0 0-84 0 0,1 0-90 0 0,-1 0-97 0 0,0 0-103 0 0,1 1-110 0 0,-1-1-881 0 0,3-1-976 0 0</inkml:trace>
  <inkml:trace contextRef="#ctx0" brushRef="#br0" timeOffset="593.18">586 164 7200 0 0,'0'0'165'0'0,"0"0"22"0"0,0 0 6 0 0,-1 0-28 0 0,-8 2 192 0 0,3 1 68 0 0,1 0 27 0 0,0-2 23 0 0,-1 2-54 0 0,1 1-52 0 0,-1 0-44 0 0,-2 3 88 0 0,1 0-72 0 0,0 1-56 0 0,2-1-38 0 0,-6 12-64 0 0,2 3 36 0 0,7-15-132 0 0,1 0-1 0 0,0 0 1 0 0,-1 0-1 0 0,2 0 1 0 0,-1 1-1 0 0,1-1 1 0 0,1 0-1 0 0,-1 0 1 0 0,1 0-87 0 0,0-2 79 0 0,0 1 1 0 0,0-1-1 0 0,1 0 1 0 0,0 0 0 0 0,0 0-1 0 0,2 3-79 0 0,11 14 290 0 0,3-7-79 0 0,5-5-38 0 0,-3-8 359 0 0,0-6-83 0 0,-1-6-75 0 0,-3-4-66 0 0,-3-4-58 0 0,-4-1-48 0 0,-8 16-176 0 0,0 0 1 0 0,0 0-1 0 0,-1 0 1 0 0,1-1 0 0 0,-1 1-1 0 0,1 0 1 0 0,-1 0 0 0 0,0-1-1 0 0,-1 1 1 0 0,1 0-1 0 0,0-1-26 0 0,-2-4 34 0 0,0 1-1 0 0,0 0 0 0 0,-1 0 1 0 0,0 1-1 0 0,-1-3-33 0 0,-6-8 44 0 0,1 4-48 0 0,0 0-55 0 0,-2 0-69 0 0,1 0-85 0 0,6 8 112 0 0,1 3-88 0 0,-2-6-64 0 0,3 5 83 0 0,0 1-56 0 0,1-1-106 0 0,0 2 119 0 0,0 0-36 0 0,1 0-40 0 0,-1 0-42 0 0,1 1-19 0 0,-1-1-48 0 0,1 0-44 0 0,0 1-38 0 0,-1-1-139 0 0,1 0-39 0 0,0 0-168 0 0,-1 0-457 0 0,1 1 1166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56.2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63 48 6704 0 0,'0'0'149'0'0,"0"0"23"0"0,0 0 12 0 0,0 0 24 0 0,0 0 75 0 0,0 0-107 0 0,0 1-33 0 0,0 0 60 0 0,1 2-69 0 0,2 4 56 0 0,-2-5-74 0 0,4 16 533 0 0,1-1-75 0 0,-1 1-67 0 0,0-1-59 0 0,0 4 24 0 0,0 0-60 0 0,2 4 23 0 0,1 13 148 0 0,1-1-28 0 0,-3-12-154 0 0,-1-5-30 0 0,1 1 48 0 0,7 41 688 0 0,-8-31-592 0 0,0 0-38 0 0,-3-20-321 0 0,1 13 120 0 0,-3-15-128 0 0,0-7 77 0 0,-1 0-49 0 0,1 0-46 0 0,-1 0-40 0 0,-1 1-14 0 0,0-1-106 0 0,0-2-66 0 0,-3-2-202 0 0,4-1 225 0 0,0-2-226 0 0,-1 2 11 0 0,1 0-42 0 0,1 2 116 0 0,-1 0-37 0 0,1 0-43 0 0,-1-1-47 0 0,1 1-52 0 0,0 0-56 0 0,-1 0 77 0 0,1 0-49 0 0,0 1-45 0 0,0-1-40 0 0,0 0-144 0 0,0 0-38 0 0,0 0-176 0 0,0 0-474 0 0,0 1 1335 0 0</inkml:trace>
  <inkml:trace contextRef="#ctx0" brushRef="#br0" timeOffset="384.95">1 59 6824 0 0,'0'0'149'0'0,"2"-1"145"0"0,0-2-144 0 0,0 1-69 0 0,0 0-51 0 0,3-2 144 0 0,1 0 1 0 0,-1 0-1 0 0,1 1 1 0 0,-1 0-1 0 0,1 0 1 0 0,0 0 0 0 0,1 1-175 0 0,10-3 370 0 0,-1 3-41 0 0,5 2 1 0 0,0 3-115 0 0,-10-1-160 0 0,-1 1-39 0 0,1 1-43 0 0,0 1-46 0 0,7 4 218 0 0,-1 1-34 0 0,-7-3-41 0 0,0 1 0 0 0,0 0 0 0 0,5 5-70 0 0,-3-1 104 0 0,-1 1-1 0 0,4 6-103 0 0,-4-3 108 0 0,1 1 34 0 0,9 18 190 0 0,-15-22-165 0 0,-2 0 62 0 0,-4 2 78 0 0,-5-3-45 0 0,-5 0-45 0 0,-2-2-40 0 0,-2-2-39 0 0,-1-1-35 0 0,-12 4 8 0 0,25-10-105 0 0,-20 7-13 0 0,6-3-39 0 0,3-2-39 0 0,0 0-56 0 0,2-2-29 0 0,-1 0-56 0 0,1-1-65 0 0,-1-1-72 0 0,11 0 247 0 0,0 1 66 0 0,0 0-31 0 0,0-1-67 0 0,1 1-68 0 0,-1 0-109 0 0,-2 0-155 0 0</inkml:trace>
  <inkml:trace contextRef="#ctx0" brushRef="#br0" timeOffset="1029.31">473 165 7200 0 0,'1'-1'205'0'0,"1"0"-65"0"0,0 0-50 0 0,6-2 83 0 0,-5 2-71 0 0,5 0-58 0 0,-1 0 49 0 0,1 0 52 0 0,0 0 42 0 0,9-2 294 0 0,1 0 179 0 0,25-3 1036 0 0,-28 4-1153 0 0,-3 1-186 0 0,-1-1-71 0 0,1 1-85 0 0,0 0-102 0 0,-2 0 103 0 0,0-1-35 0 0,10-1 80 0 0,4-4-59 0 0,-18 5-142 0 0,0 0 1 0 0,0-1 0 0 0,-1 0 0 0 0,4-2-47 0 0,-8 5 3 0 0,0-1 1 0 0,1 0-1 0 0,-1 1 0 0 0,0-1 1 0 0,0 0-1 0 0,0 0 0 0 0,0 0 1 0 0,0 0-1 0 0,0 0 1 0 0,0 0-1 0 0,0 0 0 0 0,0 0 1 0 0,-1 0-1 0 0,1-1 0 0 0,0 1 1 0 0,-1 0-1 0 0,1-1 1 0 0,-1 1-1 0 0,1 0 0 0 0,-1-2-3 0 0,0 2 7 0 0,0 0-1 0 0,0 0 1 0 0,0 0-1 0 0,-1 0 1 0 0,1 0-1 0 0,0 0 1 0 0,-1-1-1 0 0,1 1 0 0 0,-1 0 1 0 0,1 1-1 0 0,-1-1 1 0 0,0 0-1 0 0,1 0 1 0 0,-1 0-1 0 0,0 0 1 0 0,0 0-1 0 0,1 1 1 0 0,-1-1-1 0 0,0 0 1 0 0,0 1-7 0 0,-4-4 30 0 0,1 1 0 0 0,-1 0 0 0 0,0 1 0 0 0,0-1 0 0 0,-2 0-30 0 0,-11-4 47 0 0,17 7-46 0 0,-10-5-8 0 0,9 3 3 0 0,0 1 1 0 0,0 0 0 0 0,0 1-1 0 0,0-1 1 0 0,0 0 0 0 0,-1 0-1 0 0,1 1 1 0 0,0 0 0 0 0,0-1-1 0 0,-1 1 1 0 0,1 0 0 0 0,0 0 0 0 0,-1 0-1 0 0,1 0 1 0 0,0 1 0 0 0,-2-1 3 0 0,-30 7-132 0 0,30-6 125 0 0,0 0 0 0 0,-1 1 0 0 0,1 0-1 0 0,1 0 1 0 0,-1 0 0 0 0,-1 0 7 0 0,3 0 1 0 0,-1 0 0 0 0,1 0-1 0 0,-1 1 1 0 0,1-1 0 0 0,0 0 0 0 0,0 1-1 0 0,0-1 1 0 0,0 1 0 0 0,1 0 0 0 0,-1-1-1 0 0,1 1 1 0 0,-1 0 0 0 0,1 0 0 0 0,0 0 0 0 0,0 0-1 0 0,0 0 1 0 0,1 1 0 0 0,-1-1 0 0 0,1 2-1 0 0,-1 2 39 0 0,1-1 0 0 0,0 0 0 0 0,0 0 0 0 0,1 1 0 0 0,0-1 0 0 0,0 0 0 0 0,0 0 0 0 0,1 0-39 0 0,0 3 84 0 0,1-1 0 0 0,1 1 0 0 0,0-1 0 0 0,0 0 1 0 0,2 3-85 0 0,2 0 167 0 0,0 0 1 0 0,0-1-1 0 0,4 4-167 0 0,29 24 558 0 0,-34-33-490 0 0,-1 0 0 0 0,1 0 0 0 0,0-1 0 0 0,0 0 0 0 0,0-1 1 0 0,0 1-1 0 0,1-2 0 0 0,5 3-68 0 0,-8-4 36 0 0,0 0 0 0 0,0 0-1 0 0,0-1 1 0 0,1 1 0 0 0,-1-1 0 0 0,2 0-36 0 0,-2-1 19 0 0,-1 1-1 0 0,1-1 1 0 0,0 0 0 0 0,-1 0-1 0 0,1-1 1 0 0,-1 1 0 0 0,3-2-20 0 0,-3 1-35 0 0,3-1 37 0 0,3 0-12 0 0,-4 0-91 0 0,-1-1-92 0 0,-3 2 49 0 0,0 0-39 0 0,0 0-34 0 0,3-2-102 0 0,-3 3 129 0 0,-1 0-21 0 0,1-1-78 0 0,-1 1-98 0 0,0 0-115 0 0,0 1 150 0 0,0-1-48 0 0,-1 0-42 0 0,1 1-37 0 0,0-1-137 0 0,-1 0-37 0 0,2-1-1436 0 0</inkml:trace>
  <inkml:trace contextRef="#ctx0" brushRef="#br0" timeOffset="1389.83">982 1 8352 0 0,'0'0'211'0'0,"0"1"-74"0"0,0 1-57 0 0,0 4 46 0 0,0-4-47 0 0,1 5 33 0 0,0 0-46 0 0,7 27 32 0 0,-5-24 5 0 0,0 0 107 0 0,-2-5-53 0 0,0 1 42 0 0,0-1 47 0 0,0 0 51 0 0,3 18 615 0 0,2 0-78 0 0,2 3 92 0 0,4 14 387 0 0,3 4 202 0 0,-7-13-407 0 0,-7-30-466 0 0,-2-1-93 0 0,1 0-88 0 0,0 0-80 0 0,-1-1-74 0 0,0 0-66 0 0,1 0-59 0 0,-1-1-54 0 0,-1 0-14 0 0,0-2-90 0 0,-1 0-73 0 0,0-2-82 0 0,1 3 81 0 0,1 1 52 0 0,0 1 42 0 0,1 0 45 0 0,-3-5-89 0 0,1 1 0 0 0,-1-1 0 0 0,1 0 0 0 0,1 1 0 0 0,-1-1 0 0 0,1 0 0 0 0,0 0 0 0 0,0 0 0 0 0,1-4 0 0 0,-2-2 0 0 0,2 9-2 0 0,0-1 0 0 0,0 1 0 0 0,0-1 0 0 0,0 1 0 0 0,0-1 0 0 0,1 1 0 0 0,0-1-1 0 0,0 1 1 0 0,0 0 0 0 0,1-4 2 0 0,12-17-54 0 0,-2 11-13 0 0,1 1-33 0 0,2 3-43 0 0,0 1-48 0 0,-10 6 58 0 0,0 0 24 0 0,10-4-88 0 0,-8 4 77 0 0,-2 0-49 0 0,1 0-85 0 0,-3 1 67 0 0,1 0-38 0 0,-1 1-44 0 0,1-1-47 0 0,-1 0-52 0 0,1 1-56 0 0,0-1-61 0 0,-1 1-65 0 0,10-2-859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1:54.7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157 1 5248 0 0,'0'0'152'0'0,"0"0"-29"0"0,0 0 7 0 0,0 0 60 0 0,0 0 172 0 0,0 0 315 0 0,0 0 26 0 0,0 0-287 0 0,0 0-168 0 0,0 0-39 0 0,0 0 51 0 0,0 0 123 0 0,0 0-20 0 0,0 0-6 0 0,0 0-169 0 0,0 2 50 0 0,-4 4 689 0 0,3-2-561 0 0,1-3-185 0 0,0 0-38 0 0,0 7 303 0 0,1 0-50 0 0,1 0-46 0 0,0 0-41 0 0,3 8 203 0 0,1 0-109 0 0,-1 0-79 0 0,5 20 352 0 0,-9-29-528 0 0,1 1 0 0 0,0-1 0 0 0,1 0 0 0 0,-1 0 0 0 0,3 3-148 0 0,4 11 289 0 0,-3 2-56 0 0,5 12 113 0 0,-2-11-76 0 0,-5 1 59 0 0,2-2-11 0 0,-4-20-259 0 0,-1 0 0 0 0,0 1 0 0 0,-1-1 0 0 0,1 0 0 0 0,0 1 0 0 0,-1 2-59 0 0,3 14 274 0 0,0-3-41 0 0,-3-4-116 0 0,-3-2-63 0 0,-4 1-54 0 0,7-11-217 0 0,0-1 59 0 0,-1 0 52 0 0,1 0 48 0 0,0 0 48 0 0,0 0 77 0 0,-1 0 59 0 0,1 0 41 0 0,0 1 476 0 0,-1-1-493 0 0,1 0-76 0 0,0 1-91 0 0,0-1-87 0 0,0 1-104 0 0,0-1-118 0 0,0 1-47 0 0,0 0-103 0 0,0 0-110 0 0,0 1-121 0 0,0-2 306 0 0,0 1-34 0 0,0 0-34 0 0,0 0-36 0 0,0-1-37 0 0,0 1-38 0 0,0 0-38 0 0,0 0-41 0 0,0 0-1447 0 0,0 0-1185 0 0</inkml:trace>
  <inkml:trace contextRef="#ctx0" brushRef="#br0" timeOffset="297.46">1 268 6416 0 0,'0'0'141'0'0,"0"0"23"0"0,0 0 13 0 0,3-3-36 0 0,4-3-92 0 0,4 1-16 0 0,1-1 63 0 0,-1 1 56 0 0,0-1 48 0 0,9-3 227 0 0,-1-1 87 0 0,46-18 1370 0 0,-51 23-1513 0 0,0 0-37 0 0,0 0-41 0 0,1 0-62 0 0,0 0-72 0 0,-1 1-85 0 0,10-1 206 0 0,1 2-87 0 0,0 1-88 0 0,0 1-89 0 0,0 0-95 0 0,1-1-99 0 0,-2 0-146 0 0,-5 2-25 0 0</inkml:trace>
  <inkml:trace contextRef="#ctx0" brushRef="#br0" timeOffset="723.54">650 156 5904 0 0,'0'0'132'0'0,"0"1"-30"0"0,0-1-38 0 0,-1 1-13 0 0,0 2 3 0 0,0-3 10 0 0,1 1 49 0 0,-7 3-102 0 0,2 1 71 0 0,2-2 20 0 0,1 0 56 0 0,-1-1 68 0 0,0 0 81 0 0,-2 2 51 0 0,1-1-52 0 0,1 2-44 0 0,-1 0-37 0 0,-1 4 113 0 0,-6 15 326 0 0,9-20-517 0 0,-11 39 671 0 0,8-24-278 0 0,2 0 0 0 0,0 14-540 0 0,4 3 477 0 0,0-28-379 0 0,1 0-1 0 0,0 0 0 0 0,0 0 0 0 0,1-1 0 0 0,-1 1 0 0 0,2-1 1 0 0,-1 0-1 0 0,1 0 0 0 0,0 0 0 0 0,2 1-97 0 0,14 14 420 0 0,-17-20-333 0 0,1 0 0 0 0,-1 0 0 0 0,0 0 0 0 0,0 0-1 0 0,1-1 1 0 0,2 2-87 0 0,8 0 310 0 0,1-2 40 0 0,2-3 44 0 0,0-3 50 0 0,5-6 30 0 0,-1-2-79 0 0,-3-3-71 0 0,-2-2-61 0 0,-4-2-53 0 0,-3-1-43 0 0,-7 15-133 0 0,-1 0 1 0 0,1 0-1 0 0,-1 1 1 0 0,-1-1-1 0 0,1 0 1 0 0,-1 0-1 0 0,-1-2-34 0 0,0 0 15 0 0,0 1 1 0 0,0-1-1 0 0,-1 1 0 0 0,-1-1 1 0 0,1 1-1 0 0,-1 0 0 0 0,0 0 1 0 0,-1 0-1 0 0,0 0 0 0 0,0 0 1 0 0,0 1-1 0 0,-6-6-15 0 0,1 1 23 0 0,-1 0 0 0 0,-9-7-23 0 0,-23-16 7 0 0,40 33-205 0 0,-1-1 70 0 0,1 0 62 0 0,-1 1 53 0 0,-1-2 66 0 0,0 1 64 0 0,-10-6 412 0 0,7 5-381 0 0,2 1-131 0 0,2 1-59 0 0,0 0-41 0 0,0 0-46 0 0,0 0-50 0 0,1 0-56 0 0,-1 1-61 0 0,0-1-66 0 0,0 1-71 0 0,1 0-75 0 0,-1 0-82 0 0,0 0-85 0 0,1 0-91 0 0,-1 0-96 0 0,1 0-102 0 0,0 1-1069 0 0,-1-1-1148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03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0 132 8496 0 0,'0'0'190'0'0,"0"0"28"0"0,10-3 180 0 0,-7 2-344 0 0,-1 1-34 0 0,7-3 11 0 0,0 1 58 0 0,0-1 53 0 0,0 0 45 0 0,6-2 212 0 0,0 0 80 0 0,33-14 1283 0 0,-38 15-1415 0 0,0-1-34 0 0,0 1-38 0 0,1-1-57 0 0,-1 1-68 0 0,0-1-78 0 0,1 0 120 0 0,0-1-76 0 0,3-3-40 0 0,18-14 4 0 0,-24 16-1 0 0,-8 2-83 0 0,-4 1-64 0 0,-3 3-41 0 0,-14 1-202 0 0,11 1 178 0 0,-7 4 103 0 0,-3-1-73 0 0,1 2 0 0 0,-7 3 103 0 0,19-6-26 0 0,1 1 0 0 0,-1-1-1 0 0,1 1 1 0 0,-3 2 26 0 0,-11 12-25 0 0,10-8 60 0 0,0-1 60 0 0,6-6-14 0 0,0 1 0 0 0,-1 0 0 0 0,2 1 0 0 0,-1-1 0 0 0,0 1 0 0 0,1 0 0 0 0,-1 1-81 0 0,-3 16 167 0 0,2-6 122 0 0,1 1 92 0 0,6-6-73 0 0,-1-7-80 0 0,0-1-62 0 0,-1-1-49 0 0,-1 0-37 0 0,2 5 93 0 0,2-3-57 0 0,11 10-19 0 0,1-4 39 0 0,-9-7-65 0 0,0 0-1 0 0,0-1 0 0 0,0 0 0 0 0,0 0 0 0 0,0 0 1 0 0,1-1-1 0 0,-1 0 0 0 0,4 0-70 0 0,17 0 210 0 0,-10-2-117 0 0,0-1-34 0 0,-1 0-42 0 0,1-1-49 0 0,-1-1-57 0 0,-1 0-66 0 0,1 0-73 0 0,-2 0-82 0 0,-11 3-114 0 0,0 0-101 0 0,1 0-87 0 0,-1 0-72 0 0,1 0-173 0 0,0 0-53 0 0,5-2-1181 0 0,4-1-1184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04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23 8496 0 0,'0'0'190'0'0,"-1"0"-58"0"0,-5-6 303 0 0,4 5-346 0 0,0-1-55 0 0,-1 0-17 0 0,0 0 34 0 0,-4-1 139 0 0,1 1 16 0 0,0 1 45 0 0,-6-1 341 0 0,-7 0 309 0 0,11 2-539 0 0,0 0-7 0 0,-1 0-74 0 0,3 1-119 0 0,-1-1-84 0 0,-6 1 249 0 0,0 2-62 0 0,2 3-54 0 0,0 1-46 0 0,-4 11 47 0 0,13-16-193 0 0,0 2 0 0 0,0-1 0 0 0,1 0 0 0 0,-1 0 0 0 0,1 0 0 0 0,0 1 0 0 0,0-1 0 0 0,0 1-1 0 0,0-1 1 0 0,1 1 0 0 0,-1-1 0 0 0,1 1 0 0 0,0-1 0 0 0,0 1 0 0 0,1-1 0 0 0,-1 1 0 0 0,1 1-19 0 0,3 8 93 0 0,3 0 34 0 0,0-5-7 0 0,-1-1 0 0 0,1 0 1 0 0,0 0-1 0 0,0 0 0 0 0,1 0 1 0 0,0-1-1 0 0,8 4-120 0 0,22 11 388 0 0,1-2-35 0 0,-20-11-200 0 0,10 7 75 0 0,-23-12-137 0 0,0 0 40 0 0,-3 0 234 0 0,-1-1-73 0 0,-2 0-63 0 0,0 1-59 0 0,-1-1-50 0 0,-1 1-43 0 0,-4 1-28 0 0,0 0-79 0 0,-10 3-106 0 0,12-5 125 0 0,0-1 36 0 0,2 0 38 0 0,-22 8-64 0 0,6-4-98 0 0,4-1-77 0 0,-1 0-109 0 0,2-2-53 0 0,1 0-104 0 0,0 0-119 0 0,6-1 232 0 0,0-1-34 0 0,3 0 186 0 0,1 1-7 0 0,0-1-34 0 0,1 0-74 0 0,-1 0-20 0 0,1 0-71 0 0,0 0-81 0 0,-1 0-89 0 0,1 0 86 0 0,0 0-57 0 0,0 0-60 0 0,0 0-63 0 0,-2 0-1134 0 0,-2 0-998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05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14568 0 0,'0'0'330'0'0,"0"0"45"0"0,0 0 20 0 0,0 0-161 0 0,0 0-111 0 0,0 0 45 0 0,0 0 52 0 0,0 0 48 0 0,0 0 10 0 0,0 0-24 0 0,0 0-113 0 0,0 0-49 0 0,0 0-99 0 0,0 0-34 0 0,0 0-32 0 0,0 0-20 0 0,0 0-32 0 0,0 0-39 0 0,0 0-42 0 0,0 0-46 0 0,0 0-44 0 0,0 0-40 0 0,0 0-36 0 0,0 0-245 0 0,0 0-60 0 0,0 0-46 0 0,0 0-35 0 0,0 0-1362 0 0,0 0-1210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05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8376 0 0,'0'0'190'0'0,"0"0"28"0"0,0 0 8 0 0,0 1-41 0 0,2 0-108 0 0,3 4 30 0 0,-4-3-47 0 0,1-1 36 0 0,-1 1 28 0 0,0-1 47 0 0,0 0 54 0 0,-1 0 64 0 0,5 11 389 0 0,-1 2-89 0 0,0-1-79 0 0,-1 1-69 0 0,1 2 13 0 0,0 1-67 0 0,0 3 14 0 0,2 11 135 0 0,0 4 120 0 0,5 20 280 0 0,2-1-101 0 0,0 0-105 0 0,2 0-108 0 0,-12-48-522 0 0,-2-3-108 0 0,0-1-90 0 0,-1-2 98 0 0,0 0-206 0 0,1 1-242 0 0,-1-2 166 0 0,0 1 39 0 0,0 0-136 0 0,0 0 148 0 0,1-1 60 0 0,0 1-212 0 0,0-1 180 0 0,-1 1 65 0 0,0 0-34 0 0,0 0-40 0 0,0 0-48 0 0,1 0-130 0 0,-1 0-49 0 0,0 0-44 0 0,0 0-38 0 0,0 0-147 0 0,0 0-38 0 0,0 0-1544 0 0</inkml:trace>
  <inkml:trace contextRef="#ctx0" brushRef="#br0" timeOffset="473.33">384 89 10680 0 0,'0'0'241'0'0,"0"0"-14"0"0,0 0-105 0 0,0-1-72 0 0,1-1-11 0 0,-1 1-1 0 0,1 1 34 0 0,-1-1 74 0 0,0 1 84 0 0,2-3-198 0 0,-2 2 76 0 0,0 1 28 0 0,0 0 7 0 0,0 0-6 0 0,0 0-37 0 0,-2 0-38 0 0,-9 1 79 0 0,2 3-50 0 0,0 2-45 0 0,-4 4-50 0 0,1 0 0 0 0,-4 5 4 0 0,7-7 36 0 0,0 1 50 0 0,-1-1 67 0 0,1-1 83 0 0,-4 3 92 0 0,0 1-95 0 0,-23 24 273 0 0,28-26-352 0 0,0-1 41 0 0,1 0 119 0 0,3 0-45 0 0,2-1-39 0 0,2 0-33 0 0,6 4 114 0 0,6-1-73 0 0,-6-7-134 0 0,0 0 1 0 0,0 0-1 0 0,0-1 0 0 0,1 1 0 0 0,1-1-104 0 0,4 1 232 0 0,-1-1 65 0 0,29 8 136 0 0,1 1 87 0 0,-20-4-83 0 0,-1 1 1 0 0,0 1-1 0 0,-1 0 0 0 0,15 10-437 0 0,-31-17 43 0 0,14 5-95 0 0,-17-7-23 0 0,0 0-59 0 0,0 0-111 0 0,0 0-269 0 0,2 1-482 0 0,4 1-47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2:47.7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7512 0 0,'0'0'166'0'0,"0"0"29"0"0,0 0 13 0 0,0 0-68 0 0,0 0-12 0 0,0 0 45 0 0,0 0 147 0 0,0 0 271 0 0,0 0 17 0 0,0 0-32 0 0,0 0-393 0 0,0 0 50 0 0,0 0 115 0 0,0 0-193 0 0,0 0-34 0 0,0 0 37 0 0,0 0-87 0 0,0 3-20 0 0,0 0 18 0 0,4 52 388 0 0,1-17-78 0 0,-2-14-95 0 0,1-1 46 0 0,1 26 17 0 0,1 0-56 0 0,2 10 9 0 0,3 30 105 0 0,3 14 116 0 0,-5-35-73 0 0,-4-27-171 0 0,1 0 73 0 0,3 23 312 0 0,-4-16-97 0 0,0 0 35 0 0,-4-25-280 0 0,8 31 364 0 0,-9-54-428 0 0,0-1-62 0 0,0-2-60 0 0,0-1-56 0 0,0 0-54 0 0,1-1-50 0 0,-1-1-46 0 0,0 0-44 0 0,1-1-41 0 0,-1 0-38 0 0,0-6-294 0 0,0 0-114 0 0,1 2-86 0 0,-1 8 389 0 0,0 0-41 0 0,0 0-35 0 0,0 0-34 0 0,-1-1-259 0 0,1-1-54 0 0,0-5-841 0 0,-1-3-653 0 0,-1-6-1249 0 0,2 19 3463 0 0</inkml:trace>
  <inkml:trace contextRef="#ctx0" brushRef="#br0" timeOffset="537.95">20 199 6048 0 0,'0'-1'132'0'0,"-1"0"-45"0"0,-1-7 62 0 0,2 5-61 0 0,0-6 17 0 0,2-1 82 0 0,1 1 70 0 0,1 1 61 0 0,1-2 130 0 0,2 0 56 0 0,19-15 1170 0 0,-7 11-697 0 0,-6 6-400 0 0,-2 1-166 0 0,0 1-82 0 0,-2 1-131 0 0,-1 1-79 0 0,1 0-90 0 0,-1 0-98 0 0,34-12 183 0 0,0 7 86 0 0,1 7 52 0 0,-31 2-160 0 0,-1 1 0 0 0,1 1-1 0 0,-1 0 1 0 0,1 0 0 0 0,-1 1 0 0 0,0 1-1 0 0,5 2-91 0 0,-6-2 79 0 0,0 1-1 0 0,0 0 0 0 0,-1 1 0 0 0,5 4-78 0 0,14 14 116 0 0,-4 4-73 0 0,7 21 19 0 0,-25-38-12 0 0,0 1 0 0 0,-1 0 0 0 0,0 0-1 0 0,-1 1 1 0 0,2 8-50 0 0,-5-14 26 0 0,1 0-1 0 0,-2 0 0 0 0,1 0 0 0 0,-1 0 1 0 0,0 0-1 0 0,0 0 0 0 0,-1-1 1 0 0,0 1-1 0 0,0 0 0 0 0,-1 0 1 0 0,0 0-26 0 0,0-1 14 0 0,0-1 0 0 0,0 1 1 0 0,-1-1-1 0 0,0 0 1 0 0,0 1-1 0 0,-1-1 0 0 0,1-1 1 0 0,-5 5-15 0 0,-12 12 431 0 0,-1-1-77 0 0,0-1-88 0 0,-1-1-99 0 0,2 0-109 0 0,-1 0-111 0 0,3-2 70 0 0,-2-1 45 0 0,-41 27 262 0 0,26-21-70 0 0,18-13-103 0 0,8-4-33 0 0,-1 0 34 0 0,1 0 41 0 0,1-2 47 0 0,3 0-85 0 0,-1-4 266 0 0,7 1-307 0 0,1 0-47 0 0,1 1-65 0 0,2-1-83 0 0,0 2 72 0 0,-1-1 0 0 0,0 1 0 0 0,1-1 0 0 0,-1 1 0 0 0,0 0 0 0 0,2 1 9 0 0,42 20 3 0 0,-20-8-6 0 0,16 4 22 0 0,22 6-129 0 0,-23-8 59 0 0,-15-5 66 0 0,-5-2 44 0 0,0 1 56 0 0,-2 0-49 0 0,11 8 101 0 0,3 1 34 0 0,-12-8-114 0 0,-16-8-68 0 0,0 0 0 0 0,-1 1 0 0 0,1 0 0 0 0,1 1-19 0 0,8 5 52 0 0,-13-8-135 0 0,-1 0 64 0 0,2 2 143 0 0,-3-3-111 0 0,0 0-87 0 0,-1-1-5 0 0,0 0-35 0 0,1 0-39 0 0,-1 0-45 0 0,0 0-48 0 0,0 0-54 0 0,0 0-275 0 0</inkml:trace>
  <inkml:trace contextRef="#ctx0" brushRef="#br0" timeOffset="1051.79">919 559 10536 0 0,'0'0'233'0'0,"0"0"39"0"0,0 0 17 0 0,0 0-27 0 0,0 0-132 0 0,0 0 66 0 0,1 1-75 0 0,5 5 92 0 0,-3-4-32 0 0,11 14 412 0 0,-1 1-88 0 0,-2 2-67 0 0,-1 2-47 0 0,-2-2-98 0 0,1 1 58 0 0,23 43 951 0 0,-17-37-793 0 0,-4-9-137 0 0,1 0-73 0 0,2-2-54 0 0,-9-10-143 0 0,1 0 0 0 0,-1-1 0 0 0,1 0 0 0 0,0 0 0 0 0,4 2-102 0 0,16 5 364 0 0,-22-10-333 0 0,-1-1 0 0 0,0 1 0 0 0,1 0 0 0 0,-1-1 0 0 0,0 0 0 0 0,1 0 0 0 0,-1 0 0 0 0,1 0-1 0 0,-1 0 1 0 0,1-1 0 0 0,-1 1 0 0 0,0-1 0 0 0,1 0 0 0 0,-1 0 0 0 0,0 0 0 0 0,0-1 0 0 0,2 0-31 0 0,-2 0 20 0 0,-1 0 0 0 0,1 0 0 0 0,-1 0-1 0 0,1 0 1 0 0,-1 0 0 0 0,0 0 0 0 0,0-1 0 0 0,0 1 0 0 0,0-1-1 0 0,0 1 1 0 0,-1-1 0 0 0,1 0 0 0 0,-1 0-20 0 0,2-4 34 0 0,0 0-1 0 0,0-1 1 0 0,-1 1 0 0 0,1-8-34 0 0,0-5 34 0 0,-1-1 0 0 0,-1-6-34 0 0,3-29 91 0 0,-1 18 125 0 0,-1 4-76 0 0,2 12-136 0 0,0 5-87 0 0,3 2-103 0 0,-7 14 27 0 0,0 1 15 0 0,1 0 67 0 0,4 3 64 0 0,-2 0-2 0 0,0 0 0 0 0,-1-1 0 0 0,0 1 1 0 0,0 0-1 0 0,0 0 0 0 0,0 0 0 0 0,0 0 0 0 0,-1 1 1 0 0,1-1-1 0 0,0 3 15 0 0,6 18-57 0 0,-3-5 48 0 0,0 0 9 0 0,-1 1 0 0 0,1-1 0 0 0,1 1 0 0 0,0-1 0 0 0,2 0 0 0 0,4 8 0 0 0,17 24 0 0 0,-25-42 1 0 0,0-2-3 0 0,21 19 37 0 0,-24-25-153 0 0,-1-1 28 0 0,0 0 21 0 0,0 0-35 0 0,0 0-14 0 0,0 0-35 0 0,0 0-39 0 0,0 0-44 0 0,0 0-49 0 0,0 0-44 0 0,0 0-43 0 0,0 0-36 0 0,0 0-267 0 0,0 0-62 0 0,0 0-49 0 0,0 0-35 0 0,0 0-1473 0 0,0 0-1304 0 0</inkml:trace>
  <inkml:trace contextRef="#ctx0" brushRef="#br0" timeOffset="1404.09">1629 228 9152 0 0,'0'0'208'0'0,"0"0"33"0"0,0 0 14 0 0,5 2-63 0 0,4 3-128 0 0,-4-2-35 0 0,0 2 54 0 0,2 3 116 0 0,0 3 62 0 0,5 11 308 0 0,-5-8-264 0 0,-3-5-175 0 0,10 19 386 0 0,21 48 947 0 0,-17-23-545 0 0,-5-6-180 0 0,35 123 1741 0 0,-36-135-1898 0 0,0 0 50 0 0,-9-28-491 0 0,0-1-34 0 0,3 10 137 0 0,-1-5-83 0 0,1 3 84 0 0,-5-12-189 0 0,-1-2-114 0 0,0 0-29 0 0,0 0-1 0 0,0 0-79 0 0,0 0 30 0 0,0 0-35 0 0,0 0-136 0 0,0 0-40 0 0,0 0-934 0 0,0 0-55 0 0</inkml:trace>
  <inkml:trace contextRef="#ctx0" brushRef="#br0" timeOffset="2018.36">2093 590 8896 0 0,'0'0'200'0'0,"2"0"33"0"0,5 0-80 0 0,-1 0-39 0 0,6-2 16 0 0,16-3 88 0 0,-19 3-112 0 0,0 0 45 0 0,1 0 98 0 0,0-1 104 0 0,-5 2-131 0 0,0 0 35 0 0,0 0 38 0 0,0 1 40 0 0,9-3 191 0 0,1 0-40 0 0,-1 1-37 0 0,1-1-34 0 0,15-3 319 0 0,-1-1-109 0 0,-1 1-125 0 0,0 1-63 0 0,5-2 26 0 0,16-1 165 0 0,-33 5-432 0 0,0 1-48 0 0,7-1-11 0 0,-1 0-55 0 0,-1-1-18 0 0,0-1 0 0 0,9-3-64 0 0,-1-3 115 0 0,-23 9-70 0 0,1-3-25 0 0,-7 2 39 0 0,1-1 59 0 0,-5-7-113 0 0,3 10 3 0 0,0-1 0 0 0,0 1 0 0 0,-1 0-1 0 0,1-1 1 0 0,-1 1 0 0 0,1 0 0 0 0,-1 0 0 0 0,-1-1-8 0 0,-27-11 92 0 0,25 11-100 0 0,-25-8 108 0 0,-2 3-37 0 0,17 5-44 0 0,0 1 1 0 0,-1 0-1 0 0,1 0 1 0 0,0 2 0 0 0,-14 2-20 0 0,-15 5 69 0 0,32-4-12 0 0,-1 0 0 0 0,1 1 1 0 0,0 0-58 0 0,8-2 17 0 0,0-1 0 0 0,0 0 0 0 0,0 1 1 0 0,0 0-1 0 0,0 0 0 0 0,0 1-17 0 0,0 0 13 0 0,1-1 0 0 0,-1 1 0 0 0,1 0 1 0 0,0 0-1 0 0,-1 3-13 0 0,1-1 7 0 0,0 1-1 0 0,0-1 1 0 0,0 1 0 0 0,1 0 0 0 0,1-1 0 0 0,-1 1 0 0 0,1 0-1 0 0,-1 6-6 0 0,1-3 4 0 0,1 0-1 0 0,0 0 0 0 0,1 0 1 0 0,0-1-1 0 0,1 1 0 0 0,0 0 1 0 0,0 0-1 0 0,1-1 0 0 0,0 1 0 0 0,0-1 1 0 0,1 0-1 0 0,1 0 0 0 0,0 0-3 0 0,5 6-64 0 0,1-1 40 0 0,1-1 37 0 0,0-1 33 0 0,16 10 129 0 0,2-4 89 0 0,0-3 43 0 0,-10-7 83 0 0,0-1-1 0 0,16 3-389 0 0,-8-4 250 0 0,9-2 216 0 0,-27-4-301 0 0,1-1 1 0 0,0 0-1 0 0,-1 0 0 0 0,1-1 0 0 0,-1-1 0 0 0,0 1 0 0 0,1-2-165 0 0,18-8 363 0 0,-1-3-63 0 0,-2-1-85 0 0,-1-3-109 0 0,-21 15-188 0 0,0 0 59 0 0,-3 3 36 0 0,0 0 0 0 0,0 0 0 0 0,-1 0 0 0 0,1 0 0 0 0,0 0 0 0 0,0 0 0 0 0,-1 0 0 0 0,1-1 0 0 0,-1 1 0 0 0,1 0 0 0 0,-1 0 0 0 0,0-1-13 0 0,1-3-55 0 0,-1 3-23 0 0,-1 0-43 0 0,1-2-137 0 0,-1 1-120 0 0,0 1 138 0 0,1 0-37 0 0,-1 0-40 0 0,1 0-42 0 0,0 2 258 0 0,-3-7-998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32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87 8520 0 0,'0'-1'194'0'0,"0"0"-66"0"0,0-1-39 0 0,1-4 55 0 0,-2 4-62 0 0,0-3-127 0 0,-1 0 60 0 0,0 0 55 0 0,0 0 49 0 0,0 0 43 0 0,-1 1 38 0 0,-2-5 292 0 0,-1 1 60 0 0,4 6-356 0 0,0 0 0 0 0,0 0-1 0 0,0 0 1 0 0,0 1 0 0 0,0-1 0 0 0,-1 0-1 0 0,0 0-195 0 0,-6-1 445 0 0,-13-4 178 0 0,0 4-105 0 0,1 2-96 0 0,0 4-85 0 0,1 2-74 0 0,0 2-64 0 0,2 3-54 0 0,0 1-43 0 0,-11 12 2 0 0,18-12-63 0 0,0 1 0 0 0,0 0 0 0 0,1 1 0 0 0,-3 4-41 0 0,0 5 101 0 0,0 0 56 0 0,13-21-154 0 0,-11 22 95 0 0,8-18-55 0 0,1 1 0 0 0,0 0-1 0 0,0-1 1 0 0,0 1-1 0 0,1 1-42 0 0,1-5 14 0 0,-1 1 0 0 0,1-1 0 0 0,0 1 0 0 0,0 0-1 0 0,0-1 1 0 0,0 1 0 0 0,1-1 0 0 0,-1 1 0 0 0,1-1 0 0 0,-1 0 0 0 0,1 1-1 0 0,1 1-13 0 0,-1-1 2 0 0,0-1 0 0 0,1 0-1 0 0,-1 0 1 0 0,1 0 0 0 0,0 0-1 0 0,-1 0 1 0 0,1 0 0 0 0,0 0 0 0 0,0 0-2 0 0,4 3 4 0 0,0-1 1 0 0,0 0 0 0 0,0 0 0 0 0,6 2-5 0 0,-2-2 36 0 0,1 0-1 0 0,-1 0 0 0 0,1-1 1 0 0,10 1-36 0 0,-1 0 76 0 0,1-2 1 0 0,4 0-77 0 0,18-2 40 0 0,-40 0-196 0 0,1 0 57 0 0,-1 0 50 0 0,0 0 41 0 0,4-1 80 0 0,8-1 236 0 0,-10 1-266 0 0,-1 1-65 0 0,1-1-90 0 0,0 0-116 0 0,-2 0 64 0 0,-1 1-37 0 0,0-1-42 0 0,1 1-44 0 0,-1-1-11 0 0,0 1-41 0 0,0-1-43 0 0,1 1-45 0 0,-1 0-46 0 0,0-1-50 0 0,0 1-51 0 0,0-1-54 0 0,5 0-1335 0 0,3 0-1116 0 0</inkml:trace>
  <inkml:trace contextRef="#ctx0" brushRef="#br0" timeOffset="391.17">486 195 6968 0 0,'0'0'157'0'0,"2"0"23"0"0,5 0-243 0 0,1-1 70 0 0,-1-1 64 0 0,1 0 60 0 0,0 0 55 0 0,0-1 51 0 0,0 0 45 0 0,0-1 42 0 0,5-2 268 0 0,0 0 74 0 0,2-3 204 0 0,6-3 511 0 0,-11 5-746 0 0,0-1-109 0 0,-2-1-91 0 0,-1-1-75 0 0,-2-7 106 0 0,-5 15-427 0 0,0 0 0 0 0,0 0 0 0 0,0 0-1 0 0,0 1 1 0 0,0-1 0 0 0,0 0 0 0 0,-1 0 0 0 0,1 0-1 0 0,-1 1 1 0 0,0-1 0 0 0,1 0 0 0 0,-1 1-1 0 0,0-1 1 0 0,0 1 0 0 0,0-1-39 0 0,0 0 51 0 0,-10-13 359 0 0,-1 2-95 0 0,-2 5-80 0 0,12 7-216 0 0,0 1 0 0 0,1 0-1 0 0,-1-1 1 0 0,0 1 0 0 0,0 0 0 0 0,0 0-1 0 0,1 0 1 0 0,-1 0 0 0 0,-1 0-19 0 0,-1 1 10 0 0,0 0-1 0 0,-1 0 1 0 0,1 0 0 0 0,0 1 0 0 0,0-1 0 0 0,0 1 0 0 0,0 0-1 0 0,-1 1-9 0 0,-1 1 1 0 0,0 0-1 0 0,0 0 0 0 0,0 1 0 0 0,1 0 0 0 0,0 0 0 0 0,0 1 0 0 0,-4 4 0 0 0,-13 24 5 0 0,10-10 27 0 0,4-4 23 0 0,2-1 32 0 0,2 2 31 0 0,3-1 33 0 0,2-16-104 0 0,-1 0 0 0 0,1 0-1 0 0,0 0 1 0 0,0 0 0 0 0,0 0-1 0 0,1 0 1 0 0,-1-1 0 0 0,1 1-1 0 0,0 0 1 0 0,0-1 0 0 0,0 1 0 0 0,1-1-47 0 0,0 1 67 0 0,0 0 0 0 0,1 0 0 0 0,-1-1 0 0 0,1 1 0 0 0,2 0-67 0 0,13 9 190 0 0,-1-5-67 0 0,1-2-41 0 0,-9-3-148 0 0,0-1 43 0 0,10 2 82 0 0,1-2 94 0 0,27-3 296 0 0,-33 0-357 0 0,0-1-51 0 0,3-2-83 0 0,-10 2-26 0 0,1-1-35 0 0,0 0-51 0 0,0 0-50 0 0,0-1-53 0 0,-1 1-60 0 0,1-2-63 0 0,-1 1-68 0 0,0-1-72 0 0,0 0-77 0 0,5-5-449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03.5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0 10768 0 0,'0'0'241'0'0,"0"0"38"0"0,0 0 13 0 0,0 0-26 0 0,0 1-193 0 0,0 1-39 0 0,1 6-37 0 0,0-4 31 0 0,1 12 278 0 0,1 1-45 0 0,7 37 473 0 0,-5-31-370 0 0,1 0 105 0 0,-3-11-182 0 0,1 0 43 0 0,-1-2-33 0 0,0 0-34 0 0,3 11 176 0 0,0 4-28 0 0,3 12 70 0 0,1 3 47 0 0,-7-26-315 0 0,1-1 33 0 0,3 15 252 0 0,0 1-93 0 0,0 5-9 0 0,3 17 105 0 0,-10-43-414 0 0,0-7-201 0 0,0 0 43 0 0,0 0 36 0 0,0 1 98 0 0,0 0 193 0 0,0-1-216 0 0,0-1-49 0 0,-1 1-89 0 0,1-1 6 0 0,0 0-35 0 0,0 0-38 0 0,0 1-41 0 0,0-1-45 0 0,0 0-48 0 0,-1 0-53 0 0,1 0-56 0 0,0-1-59 0 0,0 1-63 0 0,-1 0-67 0 0,1 0-71 0 0,0 0-73 0 0,0-1-78 0 0,-2 0-1493 0 0,0 0-1313 0 0,2 1 3622 0 0</inkml:trace>
  <inkml:trace contextRef="#ctx0" brushRef="#br0" timeOffset="267.96">1 256 10248 0 0,'0'0'230'0'0,"0"0"30"0"0,0 0 20 0 0,2 1-118 0 0,2 0-37 0 0,0-1-73 0 0,-1 0-33 0 0,7-1 18 0 0,-1 0 65 0 0,1 1 49 0 0,-1 0 34 0 0,22-1 469 0 0,-20 0-483 0 0,-1-1-55 0 0,31-5 438 0 0,-14 4-217 0 0,-5 0-97 0 0,0 0-39 0 0,0-1-50 0 0,0-1-60 0 0,-7 0-100 0 0,0 1 50 0 0,34-9 247 0 0,-28 8-193 0 0,1 0-81 0 0,-11 3-53 0 0,0-1-40 0 0,4 0-112 0 0,0 0-108 0 0,-7 2 103 0 0,0 0-34 0 0,0-1-35 0 0,-1 1-38 0 0,-5 1-19 0 0,1-1-48 0 0,-1 1-44 0 0,0 0-38 0 0,0 0-132 0 0,1-1-38 0 0,4 1-1375 0 0</inkml:trace>
  <inkml:trace contextRef="#ctx0" brushRef="#br0" timeOffset="766.55">730 250 6336 0 0,'0'0'141'0'0,"0"0"23"0"0,0 0 11 0 0,-2 0 179 0 0,-4 2 48 0 0,0-1 62 0 0,2 0 76 0 0,-2 0 36 0 0,0 0-92 0 0,0 0-82 0 0,0 0-69 0 0,0-1-51 0 0,0 1-46 0 0,-3 0 40 0 0,-11 7 311 0 0,11-2-378 0 0,0-1-33 0 0,-9 5 115 0 0,14-7-218 0 0,0 0-1 0 0,0 0 0 0 0,0 0 1 0 0,0 1-1 0 0,-1 2-72 0 0,-21 28 339 0 0,22-27-235 0 0,0 0-1 0 0,1 0 0 0 0,-1 1 1 0 0,1 1-104 0 0,1-5 48 0 0,1 0 0 0 0,0 0 0 0 0,0-1 0 0 0,0 1 0 0 0,1 0 0 0 0,-1 0 0 0 0,1 0 0 0 0,0 0 0 0 0,0 0 0 0 0,1 0-1 0 0,-1 0 1 0 0,1 0 0 0 0,0 0 0 0 0,0 0 0 0 0,0 0 0 0 0,0 0 0 0 0,1-1 0 0 0,-1 1 0 0 0,2 2-48 0 0,4 3 47 0 0,0-3 44 0 0,10 3 195 0 0,-13-8-200 0 0,0-1 1 0 0,-1 1-1 0 0,1-1 1 0 0,0 0-1 0 0,-1 0 1 0 0,1 0-1 0 0,-1-1 0 0 0,1 1 1 0 0,3-2-87 0 0,8-2 276 0 0,0-1-38 0 0,-6 1-110 0 0,0-1-34 0 0,4-2-27 0 0,-6 4-84 0 0,-2 0-39 0 0,-1 0 68 0 0,0 1-1 0 0,-1-1 0 0 0,1 0 1 0 0,-1 0-1 0 0,0 0 0 0 0,0 0 1 0 0,0 0-1 0 0,0-1 0 0 0,2-3-11 0 0,-2 2 8 0 0,0-1 0 0 0,0 0 0 0 0,-1 1 0 0 0,1-1 0 0 0,-1 0 0 0 0,0-4-8 0 0,2-6 2 0 0,-2-2 0 0 0,0 1 0 0 0,-1 0-1 0 0,-1-10-1 0 0,1 24 1 0 0,0 1 2 0 0,0-11-85 0 0,-1 12 7 0 0,7 6-59 0 0,0 7 54 0 0,3 14 11 0 0,-9-24 63 0 0,10 30-51 0 0,-3-7 61 0 0,0-1 37 0 0,13 23 122 0 0,-20-45-308 0 0,0 0 40 0 0,0 0 30 0 0,0 0 42 0 0,1 2 75 0 0,1 1 126 0 0,2 5 358 0 0,-3-6-413 0 0,0-2-92 0 0,-1 1-76 0 0,1 0-93 0 0,0 0-110 0 0,-1-1-3 0 0,0-1-71 0 0,0 1-78 0 0,0 0-83 0 0,1 0-89 0 0,-1 0-96 0 0,0 0-103 0 0,0 0-108 0 0,1 0-1095 0 0,1 1-1133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01.8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0 7256 0 0,'0'0'165'0'0,"0"0"22"0"0,0 0 7 0 0,0 0 22 0 0,0 1 32 0 0,1 0-93 0 0,0 1-63 0 0,1 4 65 0 0,0-4 29 0 0,5 11 348 0 0,-1 1-64 0 0,8 34 798 0 0,-11-38-972 0 0,3 16 355 0 0,-1 1-47 0 0,0-1-40 0 0,-1 0-35 0 0,3 19 316 0 0,2 2-52 0 0,-6-35-664 0 0,1 8 109 0 0,2 8 123 0 0,-2-9-158 0 0,1 13 168 0 0,-1-10-164 0 0,-4-21-196 0 0,0 0-1 0 0,0 0 0 0 0,0 0 0 0 0,0 0 0 0 0,0-1 1 0 0,0 1-1 0 0,0 0 0 0 0,0 0 0 0 0,0 0 0 0 0,0 0 0 0 0,0 0 1 0 0,0 0-1 0 0,-1 0 0 0 0,1 0 0 0 0,0 0 0 0 0,-1-1 1 0 0,1 1-1 0 0,-1 0 0 0 0,1 0 0 0 0,-1 0 0 0 0,1-1 0 0 0,-1 2-10 0 0,0-2 75 0 0,1 1-35 0 0,-1 1 175 0 0,0-2-153 0 0,-1 0-59 0 0,1 0-76 0 0,0 0-8 0 0,1 0-34 0 0,-1-1-39 0 0,0 1-41 0 0,1-1-47 0 0,-1 1-51 0 0,1-1-53 0 0,-1 1-59 0 0,1-1 16 0 0,0 1-56 0 0,0 0-50 0 0,0-1-44 0 0,0 1-157 0 0,0-1-44 0 0,0 0-189 0 0,0 0-512 0 0</inkml:trace>
  <inkml:trace contextRef="#ctx0" brushRef="#br0" timeOffset="248.31">0 231 8208 0 0,'0'0'234'0'0,"0"0"6"0"0,0 0-115 0 0,1 0-46 0 0,4-2 113 0 0,4-2 183 0 0,0 0-47 0 0,1 1-40 0 0,-1 0-33 0 0,5-1 56 0 0,7-3 102 0 0,2-2-54 0 0,1-1-99 0 0,2 0-51 0 0,13-7 40 0 0,-17 8-235 0 0,31-9 145 0 0,-34 12-153 0 0,-2 2-56 0 0,-1 0-68 0 0,0 1-86 0 0,0-1-102 0 0,-2 0-243 0 0,-5 2-24 0 0</inkml:trace>
  <inkml:trace contextRef="#ctx0" brushRef="#br0" timeOffset="762.45">385 60 6704 0 0,'0'0'149'0'0,"0"0"-32"0"0,1 0-42 0 0,0 0-17 0 0,4 0 5 0 0,-4 1 9 0 0,0-1 58 0 0,3 4 23 0 0,-1-1 1 0 0,1 1-1 0 0,-1 0 1 0 0,0 0 0 0 0,1 2-154 0 0,0 1 246 0 0,0 0 1 0 0,-1 0-1 0 0,0 0 1 0 0,0 1 0 0 0,0 2-247 0 0,9 41 1215 0 0,-7-16-481 0 0,-3-17-379 0 0,1 0-36 0 0,2 11 317 0 0,0 0 20 0 0,-2-10-186 0 0,1-2-43 0 0,-1-1 44 0 0,-1-6-81 0 0,2 3 297 0 0,-4-12-612 0 0,0-1-11 0 0,0 1-51 0 0,1-1 47 0 0,0 1 159 0 0,0 0 231 0 0,0 0-285 0 0,-1-2-66 0 0,1 0-51 0 0,-1 0-65 0 0,0-2-81 0 0,0-9 182 0 0,0-15 36 0 0,2-1-71 0 0,-2 23-49 0 0,1-1 1 0 0,0 0-1 0 0,1 1 1 0 0,-1-1-1 0 0,1 1 1 0 0,0-1-1 0 0,1 1 0 0 0,0-2 0 0 0,1 0-5 0 0,-1 3 7 0 0,-1-1-1 0 0,1 1 1 0 0,0 0-1 0 0,0 0 1 0 0,0 0 0 0 0,0 0-1 0 0,3-1-1 0 0,6-3-21 0 0,4 2-37 0 0,-12 5 58 0 0,0 0-1 0 0,0 0 0 0 0,0 1 1 0 0,0 0-1 0 0,0-1 0 0 0,0 1 1 0 0,0 1-1 0 0,0-1 0 0 0,0 0 1 0 0,0 1-1 0 0,0 0 0 0 0,0 0 1 0 0,0 0-1 0 0,0 1 1 0 0,-1-1-1 0 0,1 1 0 0 0,0 0 1 0 0,-1 0-1 0 0,0 0 0 0 0,1 0 1 0 0,-1 1-1 0 0,0-1 0 0 0,0 1 1 0 0,0 0-1 0 0,1 2 1 0 0,6 7 0 0 0,-1 0 1 0 0,-1 0-1 0 0,0 1 0 0 0,0 0 0 0 0,-2 1 0 0 0,2 3 0 0 0,-5-11 20 0 0,-1 0-1 0 0,0 0 0 0 0,0 0 0 0 0,-1 0 0 0 0,1 0 0 0 0,-1 0 0 0 0,0 5-19 0 0,-1-6 29 0 0,0 1 1 0 0,0-1-1 0 0,-1 0 0 0 0,0 0 0 0 0,-1 5-29 0 0,2-9-226 0 0,0-1 92 0 0,0 1 78 0 0,0-1 66 0 0,0 1 49 0 0,0-1 36 0 0,0 2 316 0 0,0-1-268 0 0,0 0-69 0 0,0-1-110 0 0,0 1-53 0 0,0-1-60 0 0,0 1-69 0 0,0-1-75 0 0,0 0-23 0 0,0 1-67 0 0,0-1-70 0 0,0 0-77 0 0,0 1-80 0 0,0-1-85 0 0,0 0-92 0 0,0 1-95 0 0,0-1-1161 0 0,0 0-1160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14.8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7424 0 0,'0'0'166'0'0,"0"0"29"0"0,0 0 12 0 0,0 0 43 0 0,0 0-97 0 0,0 0 124 0 0,0 0 229 0 0,0 0 20 0 0,0 0-30 0 0,0 0-135 0 0,0 0-60 0 0,0 0-11 0 0,0 0-1 0 0,0 0 6 0 0,0 0 1 0 0,0 0 0 0 0,0 0-3 0 0,0 2-12 0 0,2 23 309 0 0,1-1-111 0 0,1-6-178 0 0,1 1-40 0 0,6 17 176 0 0,0 2-43 0 0,-3-1-101 0 0,3 19 96 0 0,-1 1 10 0 0,-1-20-93 0 0,2 10 606 0 0,1 16-912 0 0,-2-4 531 0 0,4 0 53 0 0,-11-47-418 0 0,-1 0-1 0 0,0 0 1 0 0,-1 5-166 0 0,4 23 370 0 0,2-15-176 0 0,-5-19-99 0 0,-2 10 194 0 0,0-10-222 0 0,-1 4-61 0 0,1-4-55 0 0,0 0-44 0 0,0-4-175 0 0,0-2-288 0 0,-1 1-499 0 0,-4 7-37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16.0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1 131 5584 0 0,'0'0'165'0'0,"0"0"-37"0"0,0 0 11 0 0,0 0 68 0 0,0 0 194 0 0,0 0 353 0 0,0 0 29 0 0,0 0-320 0 0,2 0-187 0 0,-1 0-357 0 0,-1 0 39 0 0,1 0 37 0 0,0 0 34 0 0,1 0 121 0 0,-1 1 106 0 0,1-1 78 0 0,0 1 63 0 0,6 3 1730 0 0,-5-3-1582 0 0,-2-1-325 0 0,0 1-43 0 0,0 0-34 0 0,1 0-83 0 0,-1 0-96 0 0,0-1-106 0 0,0 2 406 0 0,-1-1-75 0 0,1 0-81 0 0,0 1-55 0 0,2 2-13 0 0,-3-4 10 0 0,15 16 409 0 0,-5-3-182 0 0,2 2 7 0 0,1-1-90 0 0,8 7 63 0 0,-6-3 61 0 0,-1 0-1 0 0,8 13-317 0 0,-4-1 302 0 0,-8-16-165 0 0,3 7 35 0 0,-7-6-26 0 0,-6-13-127 0 0,1 2 21 0 0,0 0 0 0 0,0 0 0 0 0,1 0 1 0 0,-1 0-1 0 0,1 0 0 0 0,0 0 0 0 0,2 3-40 0 0,10 7 156 0 0,0 1 139 0 0,-4-4-141 0 0,-1 1-35 0 0,16 18 177 0 0,-22-27-289 0 0,0 0 42 0 0,4 10 221 0 0,-5-8-196 0 0,-2-3 20 0 0,0-2-20 0 0,0 0-2 0 0,0 0 2 0 0,0 0 4 0 0,0 0 2 0 0,0 0 0 0 0,0 0 3 0 0,0 0 10 0 0,0 0 5 0 0,0 0 6 0 0,0 0 6 0 0,0 0 2 0 0,2-1-6 0 0,0 1-91 0 0,-1-1 1 0 0,1 0-1 0 0,-1 1 1 0 0,0-1-1 0 0,1 0 1 0 0,-1 0-1 0 0,0 0 0 0 0,0 0 1 0 0,0 0-1 0 0,1 0-15 0 0,8-14 93 0 0,-9 11-77 0 0,0 0 1 0 0,0 0 0 0 0,0 0 0 0 0,0-1-1 0 0,0 1 1 0 0,-1 0 0 0 0,0-4-17 0 0,2-5 51 0 0,0 1-35 0 0,2-12-17 0 0,-3 15 1 0 0,0 0 0 0 0,1 0 0 0 0,-1 0 0 0 0,2 0 0 0 0,2-8 0 0 0,4-15 0 0 0,-7 25 0 0 0,1 1 0 0 0,0-1 0 0 0,0 0 0 0 0,0 1 0 0 0,3-3 0 0 0,2-7 0 0 0,-7 16 0 0 0,-1-1 1 0 0,0 0-1 0 0,1 1 0 0 0,-1-1 0 0 0,1 0 0 0 0,-1 1 0 0 0,1-1 0 0 0,-1 1 0 0 0,1-1 0 0 0,-1 1 0 0 0,1-1 0 0 0,-1 1 0 0 0,1-1 0 0 0,0 1 0 0 0,-1 0 0 0 0,1-1 0 0 0,0 1 0 0 0,0-1-1 0 0,0 0 0 0 0,1 1 0 0 0,-1-1 0 0 0,0 0 0 0 0,0 0 0 0 0,0 0 0 0 0,0 0 0 0 0,0 0 0 0 0,0-1 0 0 0,0 1 0 0 0,0 0 0 0 0,0 0 0 0 0,0-1 0 0 0,0 1 1 0 0,-1 1-1 0 0,0-1 0 0 0,0 1 0 0 0,0 0 0 0 0,0 0 0 0 0,0 0 0 0 0,0 0 0 0 0,0 0 0 0 0,0 0 0 0 0,0 0 0 0 0,0 0 0 0 0,0 0 0 0 0,0 0 0 0 0,0 0 0 0 0,0 0 0 0 0,1-1 0 0 0,-1 1 0 0 0,0 0 0 0 0,0 0 0 0 0,0 0 0 0 0,0 0 0 0 0,0 0 0 0 0,0 0-1 0 0,0 0 1 0 0,0 0 0 0 0,0 0 0 0 0,1 0 0 0 0,-1 0 0 0 0,0 0 0 0 0,0 0 0 0 0,0 0 0 0 0,0 0 0 0 0,0 0 0 0 0,0 0 0 0 0,0 0 0 0 0,0 0 0 0 0,0 0 0 0 0,1 1 0 0 0,-1-1 0 0 0,0 0 0 0 0,0 0 0 0 0,0 0 0 0 0,0 0 0 0 0,0 0 0 0 0,0 0 0 0 0,0 0 0 0 0,0 0 0 0 0,0 0 0 0 0,0 0 0 0 0,0 0 0 0 0,0 0 0 0 0,0 0 0 0 0,1 1 1 0 0,11 5-26 0 0,-6-3-22 0 0,17 17 38 0 0,-16-13-3 0 0,12 9-29 0 0,-16-14 40 0 0,0 1 1 0 0,0 0-1 0 0,0 0 1 0 0,0 0-1 0 0,0 0 1 0 0,-1 0-1 0 0,1 0 2 0 0,27 36 0 0 0,18 25 0 0 0,-9-7 0 0 0,-27-45 11 0 0,-8-8 42 0 0,10 13 13 0 0,-12-12-65 0 0,-1-1 8 0 0,1-1 55 0 0,-2-3 23 0 0,0 0-18 0 0,0 0 2 0 0,0 0 21 0 0,0 0-16 0 0,16-6 56 0 0,-13 5-108 0 0,1 0-1 0 0,-1-1 0 0 0,0 1 0 0 0,0-1 1 0 0,0 0-1 0 0,1 0-23 0 0,-3 1 6 0 0,0 0 1 0 0,0 0-1 0 0,0 0 0 0 0,0 1 1 0 0,-1-1-1 0 0,1 0 0 0 0,0 0 1 0 0,-1 0-1 0 0,1 0 0 0 0,-1-1 1 0 0,1 1-1 0 0,-1 0 0 0 0,1 0 1 0 0,-1 0-1 0 0,0 0 1 0 0,0 0-1 0 0,1-1 0 0 0,-1 1 1 0 0,0 0-1 0 0,0 0 0 0 0,0 0-6 0 0,3-44 134 0 0,-1 0-64 0 0,-2 33-65 0 0,2-35 66 0 0,2 26-64 0 0,0-8 41 0 0,1-4-43 0 0,0 4-5 0 0,-4 24 0 0 0,-1 0 0 0 0,1 0 0 0 0,0-1 0 0 0,1 1 0 0 0,-1 0 0 0 0,2-3 0 0 0,1-1 0 0 0,0 1 0 0 0,-1-1 0 0 0,0 0 0 0 0,-1 0 0 0 0,0 0 0 0 0,0 0 0 0 0,0-9 0 0 0,-6 9 0 0 0,4 9 0 0 0,0 0 0 0 0,0 0 0 0 0,-1-1 0 0 0,1 1 0 0 0,0 0 0 0 0,0 0 0 0 0,0 0 0 0 0,0-1 0 0 0,0 1 0 0 0,-1 0 0 0 0,1 0 0 0 0,0-1 0 0 0,0 1 0 0 0,0 0 0 0 0,0 0 0 0 0,0-1 0 0 0,0 1 0 0 0,0 0 0 0 0,0 0 0 0 0,0-1 0 0 0,0 1 0 0 0,0 0 0 0 0,0 0 0 0 0,0-1 0 0 0,0 1 0 0 0,0 0 0 0 0,0 0 0 0 0,0-1 0 0 0,1 1 0 0 0,-1 0 0 0 0,0 0 0 0 0,0 0 0 0 0,0-1-18 0 0,2-4 61 0 0,-2 3-53 0 0,0 0-36 0 0,-1 1-51 0 0,-1 1-63 0 0,3 0 135 0 0,-1-1-1 0 0,1 1 1 0 0,-1 0-1 0 0,1 0 1 0 0,-1-1-1 0 0,1 1 1 0 0,-1 0-1 0 0,1-1 0 0 0,-1 1 1 0 0,1 0-1 0 0,-1-1 1 0 0,1 1-1 0 0,-1-1 1 0 0,0 1-1 0 0,1-1 1 0 0,-1 1-1 0 0,0-1 1 0 0,1 1-1 0 0,-1-1 1 0 0,0 1-1 0 0,1-1 0 0 0,-1 1 1 0 0,0-1 25 0 0,3-7-281 0 0,-1 3 25 0 0,0 1-52 0 0,1 1 146 0 0,1-1-80 0 0,2 0-131 0 0,3-1-292 0 0,2-1-111 0 0,-6 1 303 0 0,0 2-8 0 0,-4 2 280 0 0,1 0-36 0 0,-1 0 6 0 0,0 0-36 0 0,1 0-40 0 0,-1 0-47 0 0,1 1-48 0 0,-1-1-47 0 0,1 1-40 0 0,0-1-36 0 0,0 1-145 0 0,0-1-35 0 0,4 0-1533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16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261 573 8032 0 0,'0'0'182'0'0,"0"0"29"0"0,0 0 12 0 0,-1 0-37 0 0,0 0-167 0 0,0 0 0 0 0,0 0 0 0 0,0 0 0 0 0,1 0-1 0 0,-1 0 1 0 0,0 0 0 0 0,0-1 0 0 0,0 1 0 0 0,0 0-1 0 0,1 0 1 0 0,-1-1 0 0 0,0 1 0 0 0,0 0 0 0 0,1-1-1 0 0,-1 1 1 0 0,0-1 0 0 0,0 1 0 0 0,1-1 0 0 0,-1 1-1 0 0,1-1 1 0 0,-1 0 0 0 0,0 1 0 0 0,1-1 0 0 0,-1 0-1 0 0,1 0-18 0 0,-3-5 233 0 0,2 3-42 0 0,-2-1 169 0 0,-2-2 71 0 0,-6-9 780 0 0,10 9-728 0 0,1 5-258 0 0,-1 0-45 0 0,-1 0 72 0 0,-2 0-89 0 0,-1 1-38 0 0,3-1-59 0 0,1 1 38 0 0,-12-4 377 0 0,-2 0 59 0 0,5 2-237 0 0,1 1-111 0 0,0 0-72 0 0,1 1 31 0 0,-5 0 49 0 0,0 1-43 0 0,10-1-127 0 0,0 0 0 0 0,0 1 0 0 0,0-1 0 0 0,1 1 1 0 0,-1 0-1 0 0,0 0 0 0 0,1 0 0 0 0,-1 0 0 0 0,0 0 0 0 0,1 1 0 0 0,-1-1 0 0 0,0 2-30 0 0,-6 4 25 0 0,0 0 0 0 0,1 1 0 0 0,-4 4-25 0 0,9-9 1 0 0,1 1 1 0 0,-1 0-1 0 0,1-1 0 0 0,0 1 0 0 0,0 0 0 0 0,0 0 0 0 0,0 0 0 0 0,1 0 0 0 0,-1 0 1 0 0,0 4-2 0 0,-4 14 0 0 0,4-17 0 0 0,1 0 0 0 0,-1 0 0 0 0,1 0 0 0 0,0 1 0 0 0,0-1 0 0 0,1 0 0 0 0,-1 0 0 0 0,1 1 0 0 0,0-1 0 0 0,2 4 0 0 0,-1-6 0 0 0,-1-1 0 0 0,1 1 0 0 0,-1-1 0 0 0,0 1 0 0 0,1-1 0 0 0,-1 1 0 0 0,-1-1 0 0 0,1 1 0 0 0,-1 13-8 0 0,2-12 22 0 0,0 0-1 0 0,0 0 0 0 0,0 0 0 0 0,0 0 1 0 0,0 0-1 0 0,3 3-13 0 0,-3-5 2 0 0,24 58 193 0 0,-22-56-125 0 0,-1-1-33 0 0,6 1-2 0 0,-7-4-18 0 0,6 5 75 0 0,-2-1-66 0 0,-2-1-5 0 0,-1-1 43 0 0,1 0 6 0 0,1 0-60 0 0,1 0 56 0 0,14-1 311 0 0,-11-1-249 0 0,-3-1-92 0 0,0-1-43 0 0,13-6 154 0 0,-14 5-74 0 0,-1-1-1 0 0,1 1 1 0 0,-1 0-1 0 0,1-1 1 0 0,1-3-73 0 0,7-11 216 0 0,-6 6-102 0 0,-2 3-51 0 0,0 0-38 0 0,7-17-38 0 0,-8 20 0 0 0,1-1-1 0 0,-2 0 1 0 0,1 0 0 0 0,0-3 13 0 0,-3 8 7 0 0,1-1 0 0 0,-1 0 0 0 0,0 1 0 0 0,0-1 0 0 0,0 0 0 0 0,0 1 0 0 0,0-1 0 0 0,-1-2-7 0 0,1 2 1 0 0,-1 0 0 0 0,1-1 1 0 0,0 1-1 0 0,0 0 0 0 0,1 0 1 0 0,-1-1-1 0 0,1 1 0 0 0,0-2-1 0 0,0 1 2 0 0,-1 1-1 0 0,1 0 0 0 0,-1-1 1 0 0,1 1-1 0 0,-1 0 0 0 0,0-1 1 0 0,-1 1-1 0 0,1-2-1 0 0,-2-2 24 0 0,2 5-21 0 0,-1 1 0 0 0,1-1 0 0 0,-1 1 0 0 0,1-1 0 0 0,0 0 0 0 0,0 1 0 0 0,0-1 0 0 0,0 1-1 0 0,0-1 1 0 0,0-1-3 0 0,1 1 0 0 0,-1 1 0 0 0,1-1-1 0 0,-1 1 1 0 0,0-1 0 0 0,0 0-1 0 0,0 1 1 0 0,0-1 0 0 0,0 0-1 0 0,0 1 1 0 0,0-1-1 0 0,0 1 1 0 0,-1-1 0 0 0,1 0-1 0 0,-1 1 1 0 0,1-1 0 0 0,-1 1-1 0 0,1-1 1 0 0,-1 1-1 0 0,0-1 1 0 0,0 1 0 0 0,0 0-1 0 0,0-1 1 0 0,0 1 0 0 0,0 0-1 0 0,0 0 1 0 0,0-1 0 0 0,0 1-1 0 0,-1 0 1 0 0,0 0 0 0 0,1 0-54 0 0,3 6 22 0 0,2 2 52 0 0,-1-2-5 0 0,21 55 43 0 0,-15-33-58 0 0,0 3-64 0 0,-1-1-103 0 0,-8-29 164 0 0,3 7 100 0 0,1-3-56 0 0,-1 0-13 0 0,0 3 54 0 0,0 8-69 0 0,4 0-13 0 0,6 3 0 0 0,-7-9 0 0 0,6 7-3 0 0,-9-13-13 0 0,3-1-18 0 0,1 3-53 0 0,2-1-105 0 0,-9-4 192 0 0,4 1-384 0 0,-4-1 205 0 0,0 0-39 0 0,0 0-72 0 0,0 0 97 0 0,0 0-39 0 0,0 0-40 0 0,0 0-38 0 0,0 0-414 0 0,0 0 104 0 0,0 0-52 0 0,0 0-787 0 0,0 0-615 0 0,0 0-1174 0 0</inkml:trace>
  <inkml:trace contextRef="#ctx0" brushRef="#br0" timeOffset="567.27">497 398 6448 0 0,'0'0'141'0'0,"0"0"23"0"0,0 0 13 0 0,0 2-19 0 0,0 2-105 0 0,0 1 118 0 0,0-2-1 0 0,0 0 35 0 0,0 2 194 0 0,1 8 605 0 0,-1-9-733 0 0,1 0-41 0 0,0 0-72 0 0,0 0-55 0 0,0 0-64 0 0,0 0-74 0 0,4 10 376 0 0,2 0 33 0 0,-3-4 0 0 0,0-1-1 0 0,-1 0 0 0 0,0 1 0 0 0,2 8-373 0 0,0 2 475 0 0,7 11 314 0 0,-1-3-69 0 0,-6-9-318 0 0,-3-8-204 0 0,-1 5 52 0 0,1 2 55 0 0,0-5-60 0 0,1-7-102 0 0,2 2 118 0 0,0 2 30 0 0,-4-4-171 0 0,-1-4 39 0 0,0-1-63 0 0,1 0-33 0 0,0 0-21 0 0,0 0-25 0 0,1 1-8 0 0,-1-1 44 0 0,-1 1 55 0 0,-1 0 81 0 0,1-1-180 0 0,0-1-1 0 0,-1 1 0 0 0,1-1 0 0 0,0 1 1 0 0,0-1-1 0 0,0 1 0 0 0,0-1 0 0 0,-1 1 1 0 0,1-1-1 0 0,0 1 0 0 0,0-1 0 0 0,0 1 1 0 0,0-1-1 0 0,0 1 0 0 0,0-1 0 0 0,0 1 0 0 0,1-1 1 0 0,-1 1-1 0 0,0-1 0 0 0,0 1 0 0 0,0-1 1 0 0,1 1-9 0 0,2 1 90 0 0,3-1 37 0 0,-5-1-6 0 0,-1 0-1 0 0,0 0-4 0 0,0-2-17 0 0,2-11 6 0 0,-1 11-87 0 0,0-1 1 0 0,-1 1-1 0 0,1-1 0 0 0,-1 1 0 0 0,0-1 0 0 0,0 1 1 0 0,0 0-1 0 0,0-3-18 0 0,-1-3 20 0 0,1 1 1 0 0,0-1-1 0 0,0 1 0 0 0,1-1 1 0 0,0 1-1 0 0,0 0 0 0 0,2-5-20 0 0,3-19 32 0 0,-4 21-21 0 0,1 0 1 0 0,0 0-1 0 0,1 0 0 0 0,0 0 0 0 0,0 1 0 0 0,1-1 0 0 0,1 1-11 0 0,8-21-6 0 0,-7 19 6 0 0,0 1 0 0 0,0-1 0 0 0,1 1 0 0 0,0 0 0 0 0,1 1 0 0 0,0 0 0 0 0,1 0 0 0 0,6-4 0 0 0,6-2-45 0 0,-15 12 42 0 0,-1 1 1 0 0,1-1-1 0 0,0 1 1 0 0,0 0-1 0 0,2 0 3 0 0,-4 1-2 0 0,1 0-1 0 0,-1 0 1 0 0,1 1-1 0 0,0 0 1 0 0,-1 0 0 0 0,1 0-1 0 0,-1 1 3 0 0,-1 0-7 0 0,-1-1-1 0 0,0 1 1 0 0,0 0-1 0 0,1 0 1 0 0,-1 1-1 0 0,0-1 0 0 0,1 1 8 0 0,-3-2 0 0 0,6 4-1 0 0,1 0 0 0 0,-1 1 0 0 0,0-1 0 0 0,0 1 1 0 0,-1 1-1 0 0,1-1 0 0 0,-1 1 0 0 0,0 0 0 0 0,-1 1 0 0 0,1-1 0 0 0,0 3 1 0 0,15 25-54 0 0,-4 0 55 0 0,-2 2 46 0 0,-3 1 36 0 0,-6-19 11 0 0,0 0 0 0 0,2-1-1 0 0,3 7-93 0 0,-5-11 95 0 0,-5-6-66 0 0,1-2-13 0 0,-1-4 64 0 0,-1-1-35 0 0,0 0-52 0 0,0 0-49 0 0,0 0-83 0 0,0 0-104 0 0,1-1 3 0 0,0-2 170 0 0,1 1-74 0 0,1-1-68 0 0,-1 0-59 0 0,1 0-108 0 0,0 0-59 0 0,0-1-46 0 0,-1 0-35 0 0,4-5-723 0 0</inkml:trace>
  <inkml:trace contextRef="#ctx0" brushRef="#br0" timeOffset="898.45">1207 1 7248 0 0,'0'0'209'0'0,"0"0"17"0"0,0 0 47 0 0,3 0 765 0 0,-2 1-622 0 0,0-1-204 0 0,0 1-36 0 0,0-1-39 0 0,-1 1-64 0 0,1-1-75 0 0,0 1-86 0 0,1 1 489 0 0,0 0-40 0 0,0-1-36 0 0,0 1-34 0 0,2 3 193 0 0,0-1-114 0 0,0 2-55 0 0,0-1-114 0 0,1 3-71 0 0,2 2-63 0 0,0 1-13 0 0,-3-5 54 0 0,0 0 64 0 0,0-1 104 0 0,7 11 93 0 0,-1 2-51 0 0,-1 6 15 0 0,3 9 108 0 0,-10-27-359 0 0,6 20 264 0 0,-2-1-63 0 0,0-2-91 0 0,1 2-104 0 0,22 71 55 0 0,-14-48 198 0 0,-3 1 55 0 0,-3-12 554 0 0,11 26-950 0 0,-4-21 315 0 0,-1-5-48 0 0,-6-12-197 0 0,2-5 25 0 0,-10-18-86 0 0,0 0 0 0 0,0-1-1 0 0,0 1 1 0 0,0 0-1 0 0,0 0 1 0 0,0 0 0 0 0,0 0-1 0 0,-1 0 1 0 0,1 0 0 0 0,-1 1-9 0 0,1 1 53 0 0,3-2-53 0 0,-3-1-35 0 0,-1-1-53 0 0,0 0-35 0 0,0 0-124 0 0,0 0-224 0 0,0 0 264 0 0,0 0-27 0 0,0 0-69 0 0,0 0 104 0 0,0 0-38 0 0,0 0-40 0 0,0 0-38 0 0,0 0-417 0 0,0-1 107 0 0,0 1-52 0 0,-1-1-790 0 0,0-1-118 0 0,0 0-55 0 0,-2-2-476 0 0</inkml:trace>
  <inkml:trace contextRef="#ctx0" brushRef="#br0" timeOffset="1147.32">1201 456 7632 0 0,'2'1'71'0'0,"1"0"-79"0"0,0 1-22 0 0,-2-2 60 0 0,1 1 36 0 0,-1-1 26 0 0,0 0 38 0 0,1 0 46 0 0,-1 0 51 0 0,5 0-248 0 0,0 0 36 0 0,5-2 106 0 0,1-2 144 0 0,5-3 259 0 0,-1 1-25 0 0,-6 3-272 0 0,10-2 259 0 0,-1 0-64 0 0,2-2 15 0 0,12-5 129 0 0,12-5 177 0 0,-29 11-297 0 0,0-1-1 0 0,4-3-445 0 0,2-1 316 0 0,-11 6-199 0 0,-1 1-37 0 0,6-2 113 0 0,-10 3-143 0 0,1 1-68 0 0,-3 0-33 0 0,-1 1-35 0 0,2-1-71 0 0,-1 0-68 0 0,0 0-77 0 0,0 1-85 0 0,1-1-94 0 0,-1 0-105 0 0,0 1-112 0 0,1-1-123 0 0,4-2-929 0 0,6-1-1005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4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7 145 6592 0 0,'0'0'149'0'0,"0"0"23"0"0,0 0 11 0 0,0 0-60 0 0,0 0-1 0 0,0 0 52 0 0,0 0 156 0 0,0 0 290 0 0,0 0 20 0 0,0 0-308 0 0,1 0-66 0 0,-1 0-57 0 0,1 0-49 0 0,1 0-29 0 0,-1 0-37 0 0,6 1 192 0 0,-4 0-87 0 0,9 1 398 0 0,0-1-92 0 0,0-1-80 0 0,1-1-69 0 0,1-1-4 0 0,1 0-63 0 0,3-1 1 0 0,8-3 103 0 0,0 1 48 0 0,-6-1-144 0 0,1-2-108 0 0,-1-2-90 0 0,-1 0-69 0 0,-14 6-48 0 0,0 0 65 0 0,-2-2 49 0 0,-1 1 35 0 0,-1 4-112 0 0,-1 1 0 0 0,0-1 0 0 0,0 0 0 0 0,0 1 0 0 0,0-1 0 0 0,0 0 0 0 0,0 1 0 0 0,0-1 0 0 0,0 0 1 0 0,0 1-1 0 0,0-1 0 0 0,0 0 0 0 0,-1 1 0 0 0,1-1 0 0 0,0 0 0 0 0,0 1 0 0 0,-1-1 0 0 0,1 1 0 0 0,0-1 0 0 0,-1 0 0 0 0,1 1 0 0 0,-1-1-19 0 0,-6-4 144 0 0,-4-2-324 0 0,-4-1 24 0 0,6 4 128 0 0,0 1 40 0 0,-26-9-86 0 0,15 4 76 0 0,0 2 75 0 0,13 4 60 0 0,-1 0-52 0 0,-1 0-55 0 0,-3-1-64 0 0,0 2-65 0 0,9 1 63 0 0,0 0-1 0 0,0 0 0 0 0,1 1 1 0 0,-1-1-1 0 0,0 1 0 0 0,0-1 1 0 0,-1 2 36 0 0,-11 6-106 0 0,-6 13 18 0 0,6 4 85 0 0,6 3 91 0 0,5 3 98 0 0,7-1 104 0 0,5-2 112 0 0,6-2 118 0 0,-11-22-392 0 0,0-1 1 0 0,0 1 0 0 0,1-1 0 0 0,-1 0 0 0 0,2 1-129 0 0,6 4 247 0 0,2-1-44 0 0,-1-2-40 0 0,1-1-35 0 0,14 0 41 0 0,0-3-88 0 0,-7-2-63 0 0,-1-1-1 0 0,-1-1 1 0 0,3-1-18 0 0,11-3 86 0 0,-27 6-60 0 0,2-1 26 0 0,0 1-113 0 0,-1-1-97 0 0,0-1-78 0 0,4 0-223 0 0,4-1-362 0 0,3 0-165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4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49 7976 0 0,'0'0'174'0'0,"-1"-2"-50"0"0,-7-11 285 0 0,6 10-325 0 0,0 1-51 0 0,-2 0-4 0 0,0-1 55 0 0,1 1 50 0 0,-1 0 42 0 0,-3-1 201 0 0,0 1 78 0 0,-17-6 1231 0 0,14 6-1041 0 0,5 1-371 0 0,0 0-51 0 0,-1 0-61 0 0,1 0-71 0 0,-9 1 473 0 0,-1 1-94 0 0,0 3-78 0 0,1 2-62 0 0,-9 5 104 0 0,-4 10 128 0 0,14-6-217 0 0,0 3-44 0 0,1 2-42 0 0,2 0-37 0 0,8-13-153 0 0,-1 0 0 0 0,1 0 1 0 0,1 0-1 0 0,-1 0 0 0 0,1 1-69 0 0,1-3 31 0 0,-1-1-1 0 0,1 1 1 0 0,0-1-1 0 0,1 0 1 0 0,-1 1-1 0 0,1-1 0 0 0,0 0 1 0 0,1 3-31 0 0,-2-4 21 0 0,1 0 1 0 0,1 0 0 0 0,-1 0-1 0 0,0 0 1 0 0,1-1-1 0 0,-1 1 1 0 0,1 0 0 0 0,0-1-1 0 0,0 1 1 0 0,0-1-1 0 0,0 0 1 0 0,1 1-1 0 0,-1-1 1 0 0,1 0 0 0 0,-1-1-1 0 0,1 1 1 0 0,-1 0-1 0 0,1-1 1 0 0,0 1 0 0 0,0-1-1 0 0,0 0 1 0 0,0 0-1 0 0,0 0 1 0 0,0 0-22 0 0,3 0 40 0 0,0 0-1 0 0,1-1 1 0 0,-1 0 0 0 0,0 0-1 0 0,0 0 1 0 0,0-1 0 0 0,0 0 0 0 0,0 0-1 0 0,0 0 1 0 0,0-1 0 0 0,0 0-1 0 0,0 0-39 0 0,30-15 154 0 0,-1-6-45 0 0,-30 19-95 0 0,-1 0 0 0 0,1 0 0 0 0,-1-1 0 0 0,1 1 0 0 0,-1-1 0 0 0,-1 0 0 0 0,1 0 0 0 0,-1-1 0 0 0,1 1 0 0 0,-2-1-1 0 0,3-5-13 0 0,0-11-11 0 0,-4 10 54 0 0,-1-1 1 0 0,0 1 0 0 0,-2-5-44 0 0,1 1-7 0 0,1 0-62 0 0,0 17-93 0 0,1 2 36 0 0,1 7-32 0 0,0-1 105 0 0,1 1 35 0 0,6 27 44 0 0,-4-23-51 0 0,1 1 152 0 0,4 5-23 0 0,-5-9-36 0 0,-4-9-15 0 0,-1-2-288 0 0,0 1 106 0 0,0 0 90 0 0,0-1 74 0 0,0 0 48 0 0,-1 1 37 0 0,2 0 365 0 0,-1 0-312 0 0,0-1-68 0 0,1 1-112 0 0,0 0-111 0 0,-1-1 14 0 0,1 1-34 0 0,-1-1-36 0 0,1 1-40 0 0,-1 0-41 0 0,1-1-45 0 0,0 1-47 0 0,0 0-50 0 0,0 0-53 0 0,0 0-55 0 0,0 0-58 0 0,0 0-61 0 0,0 0-63 0 0,1 0-66 0 0,0 1-1568 0 0,2 1-1319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32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234 348 8232 0 0,'0'-1'199'0'0,"0"0"-68"0"0,-1-1-54 0 0,-2-3 53 0 0,2 3-49 0 0,-2-3-183 0 0,-1 1 77 0 0,1-1 71 0 0,-1 1 64 0 0,-2-3 159 0 0,0 0 103 0 0,-1 1 80 0 0,0 1 55 0 0,-14-8 1001 0 0,12 9-918 0 0,3 3-299 0 0,1 0-37 0 0,-1 0-43 0 0,1 1-50 0 0,-9 1 283 0 0,2 1-44 0 0,-1 2-41 0 0,1 1-35 0 0,-10 9 235 0 0,3 5-89 0 0,14-13-328 0 0,0 0 0 0 0,0 0 0 0 0,1 1 0 0 0,0 0 1 0 0,0 0-1 0 0,1 0 0 0 0,-1 0 0 0 0,1 4-142 0 0,-4 18 548 0 0,6-25-526 0 0,1-1-1 0 0,0 1 0 0 0,0-1 1 0 0,0 0-1 0 0,1 1 0 0 0,-1-1 0 0 0,1 0 1 0 0,0 1-1 0 0,-1-1 0 0 0,2 0 1 0 0,-1 0-1 0 0,0 1 0 0 0,1-1 0 0 0,-1 0 1 0 0,1 0-1 0 0,0-1 0 0 0,0 1 1 0 0,0 0-1 0 0,0-1 0 0 0,1 1 0 0 0,-1-1 1 0 0,1 1-1 0 0,1 0-21 0 0,-1-1 26 0 0,-1-1 1 0 0,1 1-1 0 0,-1-1 0 0 0,1 0 1 0 0,0 0-1 0 0,0 0 0 0 0,-1 0 1 0 0,2 0-27 0 0,-1 0 32 0 0,0-1 1 0 0,0 0-1 0 0,0 0 0 0 0,0 0 1 0 0,0 0-1 0 0,0 0 1 0 0,0 0-1 0 0,1-1-32 0 0,4-1 59 0 0,0 0-1 0 0,-1 0 0 0 0,1-1 0 0 0,1-1-58 0 0,-2 1 45 0 0,-2-1 1 0 0,1 1-1 0 0,0-1 1 0 0,4-4-46 0 0,-5 4 27 0 0,0 0 1 0 0,-1-1-1 0 0,0 0 1 0 0,0 0-1 0 0,1-2-27 0 0,-1 2 20 0 0,-1-1 0 0 0,0 0-1 0 0,0 0 1 0 0,0 0 0 0 0,-1-2-20 0 0,2-3 41 0 0,-1 0-26 0 0,13-18-34 0 0,-16 28-61 0 0,3 8-33 0 0,1 5 82 0 0,2 7-32 0 0,0 5 54 0 0,9 18 9 0 0,-12-36-125 0 0,0 0 87 0 0,0 0 68 0 0,7 8 125 0 0,-6-9-139 0 0,-1-1-40 0 0,0 0-42 0 0,0 0-53 0 0,0-1-62 0 0,-1 0 9 0 0,1-1-41 0 0,-1 1-43 0 0,0-1-47 0 0,1 1-52 0 0,-1-1-53 0 0,0 0-59 0 0,1 1-61 0 0,1 1-833 0 0</inkml:trace>
  <inkml:trace contextRef="#ctx0" brushRef="#br0" timeOffset="350.54">607 258 9312 0 0,'-1'1'141'0'0,"-11"0"258"0"0,9-1-321 0 0,2 1-48 0 0,-6 3-4 0 0,1 1 49 0 0,0 1 45 0 0,0-1 38 0 0,0 3 76 0 0,0-1 39 0 0,-1 3 94 0 0,-2 6 231 0 0,-3 11 399 0 0,6-8-434 0 0,3-11-374 0 0,1-1-33 0 0,0 1-39 0 0,0 0-45 0 0,0-2 186 0 0,1 0 1 0 0,1 0-1 0 0,-1 0 1 0 0,1 1 0 0 0,0 1-259 0 0,1 7 386 0 0,1-1-42 0 0,1-3-98 0 0,1 0-43 0 0,1-1-51 0 0,1-2-58 0 0,-5-6-77 0 0,0 0 0 0 0,1-1-1 0 0,-1 0 1 0 0,1 1-1 0 0,0-1 1 0 0,-1 0-1 0 0,1 0 1 0 0,0 0-1 0 0,0 0 1 0 0,-1 0-1 0 0,3 1-16 0 0,0-1 16 0 0,0 0 0 0 0,0 0 0 0 0,0 0 0 0 0,1-1-1 0 0,3 1-15 0 0,21-2 5 0 0,-4-3-47 0 0,-21 3-109 0 0,0 0 67 0 0,0 0 49 0 0,5-2 19 0 0,-4 2-18 0 0,0 0-98 0 0,-3 0 13 0 0,1 0-45 0 0,0 0-80 0 0,0 0-75 0 0,0 0-84 0 0,-1 0-95 0 0,1 0-105 0 0,0 0-114 0 0,0 0-125 0 0,-1 0 371 0 0,-1 1-35 0 0,5-2-1427 0 0,3-2-1091 0 0</inkml:trace>
  <inkml:trace contextRef="#ctx0" brushRef="#br0" timeOffset="781.65">790 1 7368 0 0,'0'0'165'0'0,"0"0"22"0"0,0 0 10 0 0,0 0-58 0 0,0 0-67 0 0,0 1-46 0 0,1 2-22 0 0,0 0 47 0 0,2 8 519 0 0,1 0-37 0 0,0 4 121 0 0,1 1-58 0 0,-1-1-54 0 0,1 0-50 0 0,-1 0-45 0 0,1 0-41 0 0,4 16 302 0 0,2 5 1 0 0,21 66 970 0 0,-25-80-1285 0 0,0 0 43 0 0,0-1 34 0 0,2 11 321 0 0,-3-7-192 0 0,-1-8-243 0 0,0-4-102 0 0,-1 1-51 0 0,-2-11-312 0 0,-1 0 94 0 0,-1 0 81 0 0,1 0 64 0 0,-1-1 198 0 0,2 0 269 0 0,-1-3-321 0 0,1-1-55 0 0,-1 0-121 0 0,1 0-49 0 0,1-1-67 0 0,9-10 68 0 0,-1-1-87 0 0,3-3-100 0 0,9-7-174 0 0,-19 20 230 0 0,0 1 0 0 0,0-1 0 0 0,1 1 0 0 0,4-2 78 0 0,13-3-142 0 0,-17 7 96 0 0,1-1 0 0 0,0 2-1 0 0,-1-1 1 0 0,5 1 46 0 0,-6 0-20 0 0,1 0-1 0 0,-1 0 0 0 0,1 1 1 0 0,-1 0-1 0 0,1 0 0 0 0,-1 0 21 0 0,-1 0-9 0 0,1 0-1 0 0,-1 1 0 0 0,0-1 1 0 0,0 1-1 0 0,0 0 1 0 0,0 0-1 0 0,3 2 10 0 0,-4-2-2 0 0,1 0 1 0 0,-1 1-1 0 0,0-1 0 0 0,1 1 1 0 0,-1 0-1 0 0,0 0 0 0 0,-1 0 1 0 0,2 2 1 0 0,0 2-16 0 0,1 0-1 0 0,-2 0 1 0 0,1 1 0 0 0,0 3 16 0 0,1 13 19 0 0,-3 2 48 0 0,-1-25-35 0 0,0-1-78 0 0,0 0-80 0 0,0 0-110 0 0,0 0-264 0 0,0 0-472 0 0,0 0-47 0 0</inkml:trace>
  <inkml:trace contextRef="#ctx0" brushRef="#br0" timeOffset="1062.87">1377 456 14688 0 0,'0'0'332'0'0,"0"0"50"0"0,0 0 24 0 0,0 0-249 0 0,0 0-39 0 0,1 0 26 0 0,-1 0-96 0 0,3 1-79 0 0,-2 0 69 0 0,1 0-216 0 0,0 1 118 0 0,-1-1 100 0 0,0 1 84 0 0,-1-1 43 0 0,1 0 40 0 0,-1 4 912 0 0,0-4-879 0 0,0-1-84 0 0,0 1 220 0 0,0-1-158 0 0,0 0-43 0 0,0 0 28 0 0,0 0 77 0 0,0 0-64 0 0,1 0-93 0 0,-1 1-68 0 0,3 1-17 0 0,-2 0 15 0 0,-1 3 54 0 0,0-5-88 0 0,0 1-72 0 0,0-1-130 0 0,0 0-94 0 0,0 0-384 0 0,0 0-47 0 0,0 0-11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31.3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8432 0 0,'0'0'190'0'0,"0"0"28"0"0,0 0 10 0 0,0 0 2 0 0,0 0-81 0 0,0 1-66 0 0,2 5 25 0 0,7 26 834 0 0,-3 2-86 0 0,-1 1-90 0 0,0-1-94 0 0,-2-10-269 0 0,1-2-47 0 0,0 9 146 0 0,1 0-57 0 0,-1 0-48 0 0,0 0-35 0 0,14 98 978 0 0,-9-74-717 0 0,-7-46-430 0 0,0 4 74 0 0,-1-5-22 0 0,-1-7-85 0 0,0-1 0 0 0,0 0 0 0 0,0 0 0 0 0,0 0 0 0 0,0 0 0 0 0,0-1-15 0 0,0 0-58 0 0,-2-10 73 0 0,1 6-115 0 0,0 1 0 0 0,1 0-1 0 0,0 0 1 0 0,0-1 0 0 0,0-1-45 0 0,6-21 124 0 0,5 3-80 0 0,5 1-61 0 0,8-1-59 0 0,-2 5-158 0 0,15-10 234 0 0,-35 28-5 0 0,6-5-17 0 0,1 0 0 0 0,-1 1 0 0 0,1 0-1 0 0,1 0 1 0 0,-1 1 0 0 0,9-3 22 0 0,-14 6-6 0 0,-1 0 0 0 0,1 0-1 0 0,-1 0 1 0 0,1 1 0 0 0,0-1 0 0 0,-1 1 0 0 0,1 0 0 0 0,0 0 0 0 0,-1 1 0 0 0,1-1 0 0 0,0 1-1 0 0,-1-1 1 0 0,1 1 0 0 0,-1 0 0 0 0,1 1 0 0 0,-1-1 0 0 0,1 0 0 0 0,-1 1 0 0 0,0 0-1 0 0,1 0 7 0 0,2 2-15 0 0,-1 1-1 0 0,1-1 1 0 0,-1 1-1 0 0,0 0 1 0 0,-1 0-1 0 0,1 1 1 0 0,-1-1-1 0 0,0 1 1 0 0,0 0-1 0 0,-1 0 16 0 0,-1-2-7 0 0,0-1 0 0 0,-1 1 0 0 0,0-1 0 0 0,0 1 0 0 0,0 0 0 0 0,0-1 0 0 0,-1 1 0 0 0,1 2 7 0 0,-1-2 1 0 0,0-1 0 0 0,-1 0-1 0 0,1 0 1 0 0,0 1 0 0 0,-1-1 0 0 0,0 0-1 0 0,0 0 1 0 0,0 0 0 0 0,0 0-1 0 0,-1 2 0 0 0,-4 8-4 0 0,2-2 40 0 0,2-6-1 0 0,0 0-1 0 0,1-1 0 0 0,-2 1 1 0 0,1-1-1 0 0,0 1 0 0 0,-1-1 0 0 0,-1 2-34 0 0,-14 12 154 0 0,-1-6-44 0 0,14-11-96 0 0,1 1 0 0 0,-1-1-1 0 0,1 1 1 0 0,-1-1 0 0 0,1 0 0 0 0,-1-1 0 0 0,0 0 0 0 0,1 1-1 0 0,-2-1-13 0 0,0 0-105 0 0,-5 0 28 0 0,-14-1 19 0 0,16 0-40 0 0,3 0-12 0 0,1 0-49 0 0,-1 0-56 0 0,1-1-67 0 0,0 0-76 0 0,0 0-85 0 0,0 0-93 0 0,1-1-104 0 0,-4-3-546 0 0</inkml:trace>
  <inkml:trace contextRef="#ctx0" brushRef="#br0" timeOffset="433.82">536 529 8840 0 0,'0'0'197'0'0,"0"0"24"0"0,0 0 19 0 0,5 2-51 0 0,2 2-124 0 0,-2-2-36 0 0,0 0 55 0 0,-1 0 49 0 0,2-1 43 0 0,0 1 84 0 0,0-1 44 0 0,2 0 104 0 0,5 0 256 0 0,8-2 438 0 0,-14 1-774 0 0,-1 0-38 0 0,0-1-83 0 0,-1 1-39 0 0,0-1-45 0 0,0 1-49 0 0,4-1 312 0 0,1 0-45 0 0,0-1-42 0 0,0 1-38 0 0,11-3 164 0 0,0-1-105 0 0,4-4-31 0 0,-20 7-228 0 0,0 0 1 0 0,-1 0-1 0 0,1-1 1 0 0,-1 0-1 0 0,1 0 0 0 0,-1 0 1 0 0,0 0-1 0 0,0-1 0 0 0,2-2-61 0 0,-4 4 10 0 0,0-1-1 0 0,-1 1 0 0 0,1 0 1 0 0,-1 0-1 0 0,0-1 0 0 0,0 1 1 0 0,0-1-1 0 0,0 1 0 0 0,0-1 0 0 0,0 1 1 0 0,-1-1-1 0 0,0 0 0 0 0,1 1 1 0 0,-1-1-1 0 0,0 0 0 0 0,0 1 1 0 0,0-1-1 0 0,0 0 0 0 0,-1 1 0 0 0,0-3-9 0 0,0 1 9 0 0,0 0-1 0 0,0 0 0 0 0,-1 0 1 0 0,1 0-1 0 0,-1 1 0 0 0,-1-2-8 0 0,-15-18-9 0 0,6 15 92 0 0,-2 7-68 0 0,11 2-26 0 0,0-1 0 0 0,0 1 0 0 0,0 0 0 0 0,0 0 0 0 0,0 0 0 0 0,0 1 0 0 0,0-1 0 0 0,0 1 0 0 0,0 0 11 0 0,-3 2-42 0 0,-1 1-1 0 0,0 0 1 0 0,1 1 0 0 0,0 0 42 0 0,-9 10-25 0 0,6-3 44 0 0,1 0 73 0 0,-1 5 87 0 0,-1 11 149 0 0,4 1-40 0 0,5-11-181 0 0,2-3-100 0 0,3 0-100 0 0,-2-9-35 0 0,1-1 43 0 0,6 6 24 0 0,4-1 123 0 0,12 2 141 0 0,-11-9-125 0 0,0-1-61 0 0,-5-1-56 0 0,0-1-52 0 0,-1-1-31 0 0,-1 1-50 0 0,0-1-54 0 0,0 0-61 0 0,10 0-738 0 0,0-2-57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9.2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1 9440 0 0,'0'0'216'0'0,"0"0"32"0"0,0 0 9 0 0,0 0 47 0 0,0 0 73 0 0,1 1-60 0 0,-1 1-50 0 0,0 0-41 0 0,0 2 100 0 0,2 4 294 0 0,1 5 28 0 0,0 1-77 0 0,1-1-70 0 0,0 0-62 0 0,1 5 51 0 0,0-1-76 0 0,-1 1-62 0 0,0-1-45 0 0,1 16 216 0 0,10 43 803 0 0,-11-57-1028 0 0,-1 0-33 0 0,1 0-44 0 0,-1 0-55 0 0,0-2 17 0 0,4 29 419 0 0,-4-26-379 0 0,-1-2-79 0 0,0 0-77 0 0,4 8 12 0 0,-4-22-56 0 0,-1 0 0 0 0,0 0-1 0 0,0 1 1 0 0,0-1-1 0 0,-1 0 1 0 0,1 0 0 0 0,-1 0-1 0 0,0 1 1 0 0,0-1 0 0 0,-1 0-1 0 0,1 0 1 0 0,-1 0-1 0 0,-1 3-22 0 0,1-5-10 0 0,1-1-28 0 0,-1 0-40 0 0,1-1-94 0 0,0 0-174 0 0,0 0-26 0 0,0 0 133 0 0,0 1 35 0 0,0-1-114 0 0,-1 1 61 0 0,-2 0-228 0 0,2 0 250 0 0,1-1 2 0 0,-1 0-63 0 0,1 0-76 0 0,-1 0-91 0 0,1 0-1018 0 0</inkml:trace>
  <inkml:trace contextRef="#ctx0" brushRef="#br0" timeOffset="287.44">0 267 6648 0 0,'13'-3'49'0'0,"-1"1"57"0"0,1-1 50 0 0,0 1 45 0 0,2 0 89 0 0,1 0 44 0 0,2 0 111 0 0,11-1 275 0 0,1 0 72 0 0,-9 1-298 0 0,-5 0-123 0 0,1-1-52 0 0,-7 1-308 0 0,0 1 45 0 0,11-3 165 0 0,-1 1 93 0 0,27-5 543 0 0,-33 5-628 0 0,0 1-44 0 0,-4 0-91 0 0,0 0-36 0 0,1 0-45 0 0,-1-1-49 0 0,1 1-70 0 0,0-1-78 0 0,0 1-85 0 0,0-1-95 0 0,0 0-102 0 0,0 0-111 0 0,1 0-119 0 0,-7 1 300 0 0,1 0-32 0 0,0 0-1149 0 0,5-1-903 0 0</inkml:trace>
  <inkml:trace contextRef="#ctx0" brushRef="#br0" timeOffset="721.42">537 104 7344 0 0,'3'4'276'0'0,"-1"-1"-72"0"0,0 1-63 0 0,-1 0-51 0 0,1 4-27 0 0,-2 12-91 0 0,0-13 61 0 0,0-1 62 0 0,1 0 87 0 0,0 0 111 0 0,2 8 380 0 0,0 0-36 0 0,0 1-36 0 0,0-1-33 0 0,2 11 352 0 0,0-1-90 0 0,0 1-80 0 0,0 0-71 0 0,0 0-64 0 0,-1 0-54 0 0,0-1-47 0 0,0 1-37 0 0,-3-15-210 0 0,1-1-69 0 0,5 19 232 0 0,-4-19-260 0 0,-1 1 55 0 0,1-1 79 0 0,-1 0 104 0 0,-1-3-66 0 0,-1 0 64 0 0,1 1 72 0 0,-1-1 79 0 0,1-22-384 0 0,1 1-37 0 0,7-17 42 0 0,6 0-106 0 0,4 2-80 0 0,-2 8-38 0 0,-10 15 19 0 0,0 0-1 0 0,0 0 1 0 0,0 1 0 0 0,0 0 0 0 0,1 0-1 0 0,0 1 1 0 0,1 0 0 0 0,-1 0 0 0 0,1 1-1 0 0,2-1 28 0 0,-7 4-6 0 0,0-1-1 0 0,0 1 1 0 0,0 0-1 0 0,0 0 1 0 0,0 1-1 0 0,0-1 0 0 0,1 1 1 0 0,-1 0-1 0 0,0 0 1 0 0,0 0-1 0 0,1 1 1 0 0,-1-1-1 0 0,0 1 0 0 0,0 0 1 0 0,0 0-1 0 0,0 1 1 0 0,0-1-1 0 0,0 1 1 0 0,0 0-1 0 0,0 0 0 0 0,1 1 7 0 0,0 0-5 0 0,-1 1-1 0 0,0-1 1 0 0,0 1-1 0 0,0 0 0 0 0,-1 0 1 0 0,1 0-1 0 0,1 3 6 0 0,-1 0 8 0 0,0-1 1 0 0,0 1-1 0 0,-1 1 0 0 0,0-1 0 0 0,1 3-8 0 0,4 19-53 0 0,-2 22 100 0 0,-5-31-62 0 0,-1-19-86 0 0,0-1-1 0 0,0 0 58 0 0,0 0-13 0 0,0 0-23 0 0,0 0-39 0 0,0 0-45 0 0,0 0-42 0 0,0 0-163 0 0,0 0-49 0 0,0 0-177 0 0,0 0-346 0 0,0 0 326 0 0,0 0 371 0 0,0 0-34 0 0,0 0 15 0 0,0 0-34 0 0,0 0-37 0 0,0 0-44 0 0,0 0-46 0 0,0 0-43 0 0,0 0-38 0 0,0 0-33 0 0,0 0-145 0 0,0 0-33 0 0,0 0-1548 0 0</inkml:trace>
  <inkml:trace contextRef="#ctx0" brushRef="#br0" timeOffset="1197.34">1122 503 7920 0 0,'0'1'205'0'0,"1"-1"-74"0"0,1 0-57 0 0,4 1 37 0 0,-3 0-39 0 0,3 0-68 0 0,1 0 32 0 0,6 0 130 0 0,0-1 109 0 0,0-1 97 0 0,3-1 182 0 0,-1 0 92 0 0,4-3 218 0 0,9-3 523 0 0,-1-4-19 0 0,-10 4-538 0 0,-3 0-225 0 0,0-1-105 0 0,-3 2-181 0 0,-1-1-105 0 0,0 1-118 0 0,-5 3-97 0 0,0 0-36 0 0,-4 3 50 0 0,0 0-1 0 0,1 0 0 0 0,-1 0 0 0 0,0-1 0 0 0,-1 1 0 0 0,1 0 0 0 0,0 0 0 0 0,0-1 0 0 0,0 1 0 0 0,-1 0 0 0 0,1-1 0 0 0,-1 1 0 0 0,1 0 1 0 0,-1-1-1 0 0,1 1 0 0 0,-1-2-12 0 0,0 1 12 0 0,0 1 1 0 0,0-1-1 0 0,0 0 1 0 0,0 0 0 0 0,0 0-1 0 0,-1 1 1 0 0,1-1-1 0 0,-1 0 1 0 0,1 0 0 0 0,-1 1-1 0 0,0-1 1 0 0,0 0-13 0 0,-15-21 111 0 0,-3 3-38 0 0,11 11-50 0 0,0 2-43 0 0,0 3 38 0 0,7 3-7 0 0,0 1 0 0 0,-1 0 1 0 0,1-1-1 0 0,0 1 0 0 0,0 0 0 0 0,-1 0 0 0 0,1 0 1 0 0,0 0-1 0 0,0 0 0 0 0,-1 0 0 0 0,1 0-11 0 0,-2 1 31 0 0,1-1-1 0 0,0 1 1 0 0,-1 0 0 0 0,1 0-1 0 0,0 0 1 0 0,0 0 0 0 0,0 0-1 0 0,0 1 1 0 0,0-1-1 0 0,0 1 1 0 0,0-1 0 0 0,1 1-1 0 0,-1 0-30 0 0,-13 16 187 0 0,8-8-147 0 0,1 0-52 0 0,0 2-104 0 0,3-6 7 0 0,1-1-40 0 0,0 0 179 0 0,1 1 0 0 0,-1 0-1 0 0,1-1 1 0 0,0 1 0 0 0,0 0 0 0 0,1 3-30 0 0,0-1 15 0 0,0-1 1 0 0,1 0 0 0 0,0 1 0 0 0,0-1 0 0 0,1 0 0 0 0,-1 1 0 0 0,2-1 0 0 0,0 0-16 0 0,0 2 26 0 0,1-2 0 0 0,0 1-1 0 0,3 5-25 0 0,10 9 82 0 0,-2-6 17 0 0,3-2 36 0 0,-11-9-183 0 0,0-1 54 0 0,23 10 213 0 0,-22-12-186 0 0,4 2-58 0 0,-6-2-34 0 0,1-1-41 0 0,2 2-124 0 0,-1-2-111 0 0,-3 0 119 0 0,-1 0-34 0 0,1 0-38 0 0,-1-1-38 0 0,-2 1-78 0 0,0-1-62 0 0,0 0-56 0 0,0 1-48 0 0,1-1-168 0 0,0 0-49 0 0,0 1-203 0 0,2-1-546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29.3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324 56 7344 0 0,'0'0'165'0'0,"0"0"-38"0"0,0-1-46 0 0,-1 1-19 0 0,-3-2 4 0 0,3 1 14 0 0,1 1 63 0 0,-11-9 457 0 0,-2-4 408 0 0,7 7-554 0 0,1 1-39 0 0,1 2-170 0 0,0 0-34 0 0,-3 0 48 0 0,2 2-181 0 0,1 0-39 0 0,-7-1 293 0 0,1 1-64 0 0,-2-1-29 0 0,0 0-58 0 0,-13 1 62 0 0,-14 6-140 0 0,28-3-94 0 0,1 1 1 0 0,0 0-1 0 0,0 0 1 0 0,0 1-1 0 0,0 1 1 0 0,1-1-1 0 0,0 2 1 0 0,0-1-1 0 0,-3 3-9 0 0,5-2 24 0 0,0 0-1 0 0,1 0 1 0 0,-1 0-1 0 0,0 3-23 0 0,5-7 0 0 0,0 0 1 0 0,1 0-1 0 0,-1 0 0 0 0,1 0 0 0 0,0 0 0 0 0,0 0 1 0 0,0 0-1 0 0,0 1 0 0 0,0-1 0 0 0,0 1 0 0 0,1-1 1 0 0,-1 0-1 0 0,1 1 0 0 0,-1-1 0 0 0,1 2-1 0 0,1-1-1 0 0,-1 1 1 0 0,1-1 0 0 0,-1 0-1 0 0,1 1 1 0 0,0-1 0 0 0,0 0-1 0 0,0 1 1 0 0,1-1 0 0 0,0 1 1 0 0,1 1 0 0 0,0 0 0 0 0,0-1 0 0 0,0 1 0 0 0,1-1 0 0 0,0 0 0 0 0,-1 0 0 0 0,2 0 0 0 0,2 2 0 0 0,3 2 0 0 0,0-1 0 0 0,1 0 0 0 0,5 2 0 0 0,2 1 29 0 0,-1-1 48 0 0,43 19 287 0 0,-34-16-265 0 0,19 8 201 0 0,-16-6-52 0 0,-5-1 8 0 0,0 2 57 0 0,-21-13-332 0 0,1 0 53 0 0,0 1 46 0 0,0 0 61 0 0,1 2 126 0 0,-5-4-242 0 0,1-1 1 0 0,-1 1 0 0 0,0-1 0 0 0,1 1-1 0 0,-1-1 1 0 0,0 1 0 0 0,0-1-1 0 0,0 1 1 0 0,1-1 0 0 0,-1 1 0 0 0,0 0-1 0 0,0-1 1 0 0,0 1 0 0 0,0 0 0 0 0,0-1-1 0 0,0 1 1 0 0,0 0-26 0 0,-1 3 102 0 0,-2 0-38 0 0,-8 9 204 0 0,-2-4-82 0 0,-3-1-66 0 0,-2-3-53 0 0,-4-1-32 0 0,-30 1-10 0 0,32-4 26 0 0,19 0-57 0 0,-26 0-3 0 0,15-1-49 0 0,1 0-66 0 0,1-2-97 0 0,6 1 65 0 0,-1-1-34 0 0,1 1-38 0 0,1-1-42 0 0,1 1-9 0 0,0-2-41 0 0,1 2 158 0 0,0 0-104 0 0,1 0 74 0 0,0 1-43 0 0,0-1-51 0 0,-1 0-58 0 0,1 1 6 0 0,0-1-45 0 0,0 1-40 0 0,0-1-35 0 0,0 0-131 0 0,0 1-35 0 0,0-3-1367 0 0</inkml:trace>
  <inkml:trace contextRef="#ctx0" brushRef="#br0" timeOffset="572.91">536 272 6968 0 0,'0'0'157'0'0,"0"0"-5"0"0,0 0-64 0 0,1-1-42 0 0,3-1-4 0 0,-2 2 1 0 0,5-3 48 0 0,1 1-37 0 0,28-5 39 0 0,-25 5-7 0 0,0 0 79 0 0,0 0 107 0 0,-6 1-86 0 0,1-1 37 0 0,0 0-16 0 0,4-1 120 0 0,1 0-53 0 0,-1 0-46 0 0,1 0-40 0 0,8-3 83 0 0,37-9 266 0 0,-32 9-229 0 0,24-7 262 0 0,-32 8-446 0 0,-1 0-94 0 0,-10 3 3 0 0,-2 3-40 0 0,0-1 12 0 0,3 0 36 0 0,1-2 32 0 0,4 0 46 0 0,-9 1-23 0 0,-2 1 8 0 0,0 0-20 0 0,0 0-10 0 0,0 0-4 0 0,-1-5 111 0 0,-1 0-54 0 0,-2 0-27 0 0,-3-2-20 0 0,-3-4 0 0 0,4 3 26 0 0,5 5-78 0 0,-1-1 0 0 0,0 2 1 0 0,-1-1-1 0 0,1 0 0 0 0,0 0 1 0 0,-1 1-1 0 0,1-1 0 0 0,-1 1 1 0 0,0 0-1 0 0,0-1 1 0 0,0 1-1 0 0,-1 0-28 0 0,-24-11 207 0 0,11 8-21 0 0,11 5-156 0 0,1-1 0 0 0,-1 1 0 0 0,1 0 0 0 0,-1 0 1 0 0,1 1-1 0 0,-1 0 0 0 0,-3 1-30 0 0,1 0 28 0 0,1 0 0 0 0,0 1 0 0 0,0 0 0 0 0,0 0 0 0 0,1 1 0 0 0,-1 0 0 0 0,1 0 0 0 0,-5 4-28 0 0,-16 17 136 0 0,3 4 56 0 0,11-9-18 0 0,2 1 48 0 0,4-1-164 0 0,2 0 42 0 0,4-15-53 0 0,0 1 0 0 0,0-1 0 0 0,1 1-1 0 0,0-1 1 0 0,0 1 0 0 0,1-1 0 0 0,0 1 0 0 0,0-1 0 0 0,0 2-47 0 0,0-2 46 0 0,1-1 0 0 0,0 1 0 0 0,0-1 0 0 0,0 0-1 0 0,2 5-45 0 0,11 9 96 0 0,0-5-70 0 0,3-2-64 0 0,-9-6 96 0 0,-1-1-1 0 0,1-1 1 0 0,6 2-58 0 0,-1-1 70 0 0,1-1-1 0 0,-1 0 1 0 0,11-1-70 0 0,2 0 112 0 0,0-2 0 0 0,0-1 0 0 0,7-2-112 0 0,-28 2-28 0 0,1 0 36 0 0,16-3 128 0 0,-13 2-104 0 0,2-1-82 0 0,-2 0-104 0 0,-5 2 28 0 0,0-1-40 0 0,-1 1-42 0 0,1-1-47 0 0,-1 0-51 0 0,0 1-55 0 0,-3 0-4 0 0,1 1-55 0 0,-1-1-51 0 0,0 0-43 0 0,1 1-152 0 0,-1-1-44 0 0,1 0-183 0 0,1 0-494 0 0,-3 1 1364 0 0</inkml:trace>
  <inkml:trace contextRef="#ctx0" brushRef="#br0" timeOffset="1210.2">1414 143 6504 0 0,'0'0'190'0'0,"-1"0"-46"0"0,0-1-73 0 0,0-1-52 0 0,-4-2-51 0 0,3 2 48 0 0,-5-1-18 0 0,4 2 31 0 0,1 0 50 0 0,-1 0 70 0 0,1-2 93 0 0,-5-3 457 0 0,-3 2-37 0 0,0 0-45 0 0,-2 2-55 0 0,0 1-63 0 0,1 1-73 0 0,0 1-83 0 0,2 1-90 0 0,-3 1-29 0 0,1 1 0 0 0,0 0-1 0 0,0 1 1 0 0,0 0 0 0 0,0 1-1 0 0,1 0 1 0 0,-3 2-224 0 0,-12 13 491 0 0,2 3-37 0 0,6-2-114 0 0,3 1-40 0 0,2 3-51 0 0,3 1-55 0 0,8-21-154 0 0,-1 1 0 0 0,1-1 0 0 0,0 1 1 0 0,1 0-1 0 0,0-1 0 0 0,0 1 1 0 0,0-1-1 0 0,1 1 0 0 0,0-1 1 0 0,0 1-1 0 0,0-1 0 0 0,3 5-40 0 0,-3-8 19 0 0,0 0 0 0 0,0 0 0 0 0,0-1 0 0 0,1 1 0 0 0,-1 0 0 0 0,1-1 0 0 0,0 1 0 0 0,-1-1 0 0 0,1 0 0 0 0,0 0 0 0 0,1 0 0 0 0,-1 0 0 0 0,0 0 0 0 0,0 0 0 0 0,1 0 0 0 0,-1-1 0 0 0,1 1 0 0 0,0-1 0 0 0,-1 0 0 0 0,1 0 0 0 0,0 0 0 0 0,0 0 0 0 0,0 0 0 0 0,0-1 0 0 0,0 1 0 0 0,0-1 0 0 0,-1 1 1 0 0,3-1-20 0 0,30-3 77 0 0,-25 1-39 0 0,-1-1 0 0 0,1 0 0 0 0,0 0 0 0 0,-1-1 0 0 0,0 0 0 0 0,0 0 0 0 0,0-1 0 0 0,5-4-38 0 0,19-18 103 0 0,-8-1-60 0 0,-4-3-67 0 0,-17 23 24 0 0,-1-1 0 0 0,0 1 0 0 0,0-1 0 0 0,-1 0 0 0 0,0 0 0 0 0,0-4 0 0 0,2-15 54 0 0,-3 4-43 0 0,0 12-11 0 0,0 0 0 0 0,0 0-1 0 0,2-4 1 0 0,-2 10-14 0 0,0 8-83 0 0,2 2 58 0 0,6 10 37 0 0,-4 3 14 0 0,0 1 0 0 0,2 12-12 0 0,5 72 83 0 0,-6-45-48 0 0,-1 11 84 0 0,1 6 123 0 0,-2-49 104 0 0,3 38 587 0 0,-6-45-696 0 0,-1 0-58 0 0,0-17-113 0 0,0-1-2 0 0,0 0 0 0 0,0 0 0 0 0,0 0 0 0 0,0 0 0 0 0,0 0-37 0 0,0 0-75 0 0,0 0-36 0 0,3-13-596 0 0,-2 10 477 0 0,-1-1-39 0 0,1 1-54 0 0,0 0-66 0 0,-1 0 75 0 0,1 1-40 0 0,0 0-44 0 0,0 0-50 0 0,4-7-972 0 0</inkml:trace>
  <inkml:trace contextRef="#ctx0" brushRef="#br0" timeOffset="1590.79">1694 152 8144 0 0,'0'0'182'0'0,"0"0"29"0"0,0 0 13 0 0,0 0-65 0 0,0 2-85 0 0,0 0-57 0 0,-1 4-34 0 0,1-2 83 0 0,-1 4 425 0 0,0 1-42 0 0,2 0-39 0 0,0 0-33 0 0,2 10 289 0 0,3 1-88 0 0,0-5 129 0 0,0 0 0 0 0,4 6-707 0 0,0-2 641 0 0,-1-5-267 0 0,15 19 591 0 0,-16-23-694 0 0,-1-1-34 0 0,-2-5-75 0 0,-1 0-1 0 0,1 0 1 0 0,0 0 0 0 0,0-1-1 0 0,1 1 1 0 0,-1-1 0 0 0,1-1-1 0 0,-1 1 1 0 0,1-1 0 0 0,0 0-1 0 0,6 2-161 0 0,-6-3 165 0 0,1 0-1 0 0,-1 0 0 0 0,1-1 0 0 0,-1 1 1 0 0,3-2-165 0 0,18-3 503 0 0,-12-2-221 0 0,-1-3-36 0 0,-1-2-40 0 0,-1-3-50 0 0,2-10 89 0 0,-5 0-40 0 0,-4-2-39 0 0,-5-3-43 0 0,-2 5-60 0 0,-1-1 0 0 0,-3-6-63 0 0,-3-2 16 0 0,2 17-37 0 0,1 6-46 0 0,0 0-85 0 0,1-1-112 0 0,5 11 6 0 0,0 0 73 0 0,-1 0 64 0 0,1-1 58 0 0,0 1 64 0 0,0 0 103 0 0,-1-1 493 0 0,1 1-503 0 0,0 0-40 0 0,-1 0-53 0 0,1-1-69 0 0,0 1-82 0 0,0 0-96 0 0,0 0-65 0 0,0 0-97 0 0,-1 0-106 0 0,1 0-116 0 0,0 0-126 0 0,0 0 329 0 0,0 0-36 0 0,0 0-36 0 0,0 0-37 0 0,0 0-39 0 0,0 0-40 0 0,0 0 214 0 0,0 0-43 0 0,0 0-39 0 0,0 0-33 0 0,0 0-142 0 0,0 0-34 0 0,0 0-1499 0 0</inkml:trace>
  <inkml:trace contextRef="#ctx0" brushRef="#br0" timeOffset="2291.99">2214 245 7136 0 0,'0'0'165'0'0,"0"0"22"0"0,1 0 6 0 0,6 0-246 0 0,0 0 104 0 0,-1 1 88 0 0,-1-1 77 0 0,1 0 97 0 0,0 0 58 0 0,11 2 1011 0 0,-10-1-831 0 0,-2 0-267 0 0,0 0-47 0 0,5 0 285 0 0,0 0-41 0 0,0-1-41 0 0,1 0-37 0 0,9-1 301 0 0,1-2-119 0 0,-5 1-189 0 0,1-2-54 0 0,7-1 96 0 0,0-1-61 0 0,7-1 89 0 0,-7 0-262 0 0,-2-2-82 0 0,4-4-53 0 0,9-8-36 0 0,-34 21-27 0 0,-1 0-1 0 0,1-1 1 0 0,-1 1 0 0 0,1-1-1 0 0,-1 1 1 0 0,1-1 0 0 0,-1 1-1 0 0,0-1 1 0 0,1 1 0 0 0,-1-1-1 0 0,0 1 1 0 0,1-1 0 0 0,-1 0-1 0 0,0 1 1 0 0,0-1 0 0 0,0 1-1 0 0,0-1 1 0 0,1 0 0 0 0,-1 1-1 0 0,0-1 1 0 0,0 0 0 0 0,0 1-1 0 0,0-1 1 0 0,0 0 0 0 0,-1 1-1 0 0,1-1 1 0 0,0 0 0 0 0,0 1-1 0 0,0-1 1 0 0,0 1 0 0 0,-1-1-1 0 0,1 0 1 0 0,0 1 0 0 0,-1-1-6 0 0,-11-16 100 0 0,10 15-100 0 0,0 1 0 0 0,1-1 0 0 0,-1 1 0 0 0,0 0 0 0 0,-1 0 0 0 0,1 0 0 0 0,0 0 0 0 0,0 0 0 0 0,0 0 0 0 0,-1 1 0 0 0,1-1 0 0 0,0 1 0 0 0,0-1 0 0 0,-1 1 0 0 0,1 0 0 0 0,-1 0 0 0 0,1 0 0 0 0,0 0 0 0 0,-1 1 0 0 0,1-1 0 0 0,0 1 0 0 0,0-1 0 0 0,-1 1 0 0 0,1 0 0 0 0,0 0 0 0 0,0-1 0 0 0,-2 2 0 0 0,1 0 0 0 0,-1 1 0 0 0,0-1 0 0 0,1 1 0 0 0,-1-1 0 0 0,1 1 0 0 0,0 0 0 0 0,-3 3 0 0 0,-6 13-77 0 0,-1 5 102 0 0,4-6 19 0 0,4 0 66 0 0,5 0 82 0 0,4 1 104 0 0,-2-10-101 0 0,1-1 35 0 0,-2-7-143 0 0,1 1 23 0 0,3 5 147 0 0,-2-3-154 0 0,-1-1-34 0 0,0-1-62 0 0,10 9 205 0 0,2-1-61 0 0,1-1-48 0 0,2-1-36 0 0,-1-2-18 0 0,1-1 0 0 0,-1 0 0 0 0,4-1-49 0 0,2 0 4 0 0,0-3 34 0 0,5-2 44 0 0,13-5 89 0 0,26-11 140 0 0,-25 3-168 0 0,-36 12-132 0 0,0 1-7 0 0,31-13 57 0 0,-21 4-47 0 0,-5-2-45 0 0,-9 10 66 0 0,-1 0-110 0 0,1 2-24 0 0,-1-1-39 0 0,0 1-36 0 0,0-1-35 0 0,1 0-305 0 0,-1 0-117 0 0,0 1-102 0 0,-1-1-88 0 0,1 0-72 0 0,-1 0-57 0 0,1 0 169 0 0,-1-2-1596 0 0,-1 0-1350 0 0</inkml:trace>
  <inkml:trace contextRef="#ctx0" brushRef="#br0" timeOffset="2778.43">2970 175 8088 0 0,'0'0'182'0'0,"0"0"29"0"0,0 0 12 0 0,0 0-78 0 0,1 0-76 0 0,-1 1-53 0 0,2 1-43 0 0,0-1 64 0 0,-1 0 23 0 0,-1 0 42 0 0,1 0 48 0 0,-1-1 59 0 0,10 13 841 0 0,8 23 1572 0 0,-11-21-1630 0 0,-3-8-544 0 0,-1 0-41 0 0,0-2-57 0 0,-1 0-36 0 0,2 5 237 0 0,3 8 360 0 0,-4-12-622 0 0,6 14 639 0 0,-6-11-572 0 0,-1-1-111 0 0,-1-3-98 0 0,-1-4-64 0 0,0-1-10 0 0,0 0 5 0 0,0 0 22 0 0,0 0 10 0 0,0 0 2 0 0,0 0 2 0 0,0 0 4 0 0,-1-2 73 0 0,0-2-77 0 0,0-4-45 0 0,0 0-20 0 0,1 8-33 0 0,-2-9 24 0 0,1-1 0 0 0,1 1 0 0 0,0-1 0 0 0,0 0 0 0 0,1-5-40 0 0,1 5 24 0 0,0 0 0 0 0,0 0 0 0 0,1 0 0 0 0,0 0 0 0 0,2-4-24 0 0,-2 7 2 0 0,1 0-1 0 0,-1 0 1 0 0,1 1 0 0 0,1-1 0 0 0,-1 1 0 0 0,1 0 0 0 0,2-2-2 0 0,17-12-42 0 0,-20 18 26 0 0,1-1 0 0 0,0 1 1 0 0,-1 0-1 0 0,1 0 0 0 0,0 0 16 0 0,-1 1-7 0 0,-1 1 0 0 0,0-1 0 0 0,1 1-1 0 0,-1 0 1 0 0,1 0 0 0 0,-1 0 0 0 0,0 0 0 0 0,1 0 0 0 0,-1 1-1 0 0,1 0 1 0 0,-1 0 0 0 0,0 0 0 0 0,0 0 0 0 0,1 0 0 0 0,-1 0-1 0 0,0 1 1 0 0,0 0 0 0 0,0-1 0 0 0,-1 1 0 0 0,1 0 0 0 0,0 1-1 0 0,-1-1 1 0 0,1 0 0 0 0,-1 1 0 0 0,1 0 7 0 0,3 4-22 0 0,1 1 0 0 0,-1 0-1 0 0,4 7 23 0 0,11 23 3 0 0,-12-21 0 0 0,-1 0-1 0 0,-1 1 1 0 0,-1 0-1 0 0,0 1 0 0 0,2 14-2 0 0,-4-14 67 0 0,-2-10-81 0 0,1-1-88 0 0,-2-4 4 0 0,1-1-40 0 0,-2-2 77 0 0,0-1-18 0 0,1 0-29 0 0,-1 0-55 0 0,0 0-22 0 0,0 0-55 0 0,0 0-61 0 0,0 0-70 0 0,0 0-74 0 0,0 0-70 0 0,0 0-61 0 0,0 0-55 0 0,0 0-185 0 0,0 0-54 0 0,0 0-226 0 0,0 0-605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7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0 8208 0 0,'0'0'234'0'0,"0"0"6"0"0,0 0-90 0 0,0 1 45 0 0,0-1-34 0 0,1 1 78 0 0,0 1-93 0 0,2 5 112 0 0,-1-5-105 0 0,5 8 508 0 0,-1 0-63 0 0,0 0-59 0 0,-1 1-53 0 0,0 0-51 0 0,0 0-44 0 0,-1 0-41 0 0,0 1-37 0 0,1 7 125 0 0,1 0-63 0 0,-1 4 19 0 0,3 11 146 0 0,-1-1 6 0 0,-2-12-118 0 0,1-1-164 0 0,0 1 66 0 0,10 42 801 0 0,-10-36-688 0 0,-5-15-247 0 0,0 0-43 0 0,1 3-1 0 0,1 1-46 0 0,-3-13-40 0 0,0-1 1 0 0,0 0-61 0 0,0 0-44 0 0,0-1-60 0 0,0-1-43 0 0,0 0-71 0 0,0 0 55 0 0,-1 0-221 0 0,0 0 153 0 0,0 0 68 0 0,1 0-39 0 0,-1 0-45 0 0,1 0-54 0 0,-1 0-127 0 0,1 0-64 0 0,-1 0-57 0 0,0 0-49 0 0,1 0-174 0 0,-1 0-49 0 0,0 0-209 0 0,0 0-566 0 0</inkml:trace>
  <inkml:trace contextRef="#ctx0" brushRef="#br0" timeOffset="261.75">0 253 10304 0 0,'0'0'233'0'0,"0"0"39"0"0,0 0-70 0 0,0 0-49 0 0,1 0-44 0 0,-1 0-37 0 0,1-1-13 0 0,2-2-117 0 0,-1 1 96 0 0,4-3 218 0 0,0 1 1 0 0,0-1-1 0 0,1 1 1 0 0,-1 0-1 0 0,1 1 1 0 0,4-2-257 0 0,12-4 630 0 0,-2 3-164 0 0,-1 1-80 0 0,0 1-105 0 0,-10 2-188 0 0,0 0-35 0 0,0 0-38 0 0,32-5 276 0 0,21 1 62 0 0,-5 1-45 0 0,-50 4-255 0 0,1 0-68 0 0,-1 1-60 0 0,0-1-47 0 0,3 0-111 0 0,16-1-413 0 0,-12 0 225 0 0</inkml:trace>
  <inkml:trace contextRef="#ctx0" brushRef="#br0" timeOffset="719.82">665 167 5496 0 0,'-1'1'173'0'0,"-2"1"-47"0"0,-7 5 124 0 0,6-2-221 0 0,-3 3-32 0 0,1-5 73 0 0,4-2 397 0 0,0 2-93 0 0,-1 1-18 0 0,-1 3 67 0 0,0 0 100 0 0,-3 3 302 0 0,1 3-90 0 0,1 0-86 0 0,2 2-79 0 0,0-1-72 0 0,1 1-67 0 0,1-2-60 0 0,1 0-54 0 0,3 21 388 0 0,-2-28-555 0 0,1 0 1 0 0,0 1 0 0 0,0-1-1 0 0,0 0 1 0 0,1 0-1 0 0,2 3-150 0 0,-2-4 111 0 0,-1-1-1 0 0,1 0 1 0 0,1 0-1 0 0,-1 0 0 0 0,0 0 1 0 0,1-1-1 0 0,0 0 1 0 0,2 3-111 0 0,-2-4 111 0 0,1 1 0 0 0,-1-1 1 0 0,0 1-1 0 0,1-1 0 0 0,-1 0 1 0 0,1-1-112 0 0,1 1 128 0 0,0 0 0 0 0,0-1 0 0 0,0 0 0 0 0,0 0 0 0 0,0 0 1 0 0,0-1-1 0 0,0 0 0 0 0,6 0-128 0 0,17-7 556 0 0,-1-8 33 0 0,4-10-382 0 0,-26 19-163 0 0,-1 0-1 0 0,1 0 1 0 0,-2 0-1 0 0,2-2-43 0 0,-3 4 18 0 0,-1 0 0 0 0,0 0 0 0 0,1 0 0 0 0,-2 0 0 0 0,1 0 0 0 0,0-1 0 0 0,-1 1 0 0 0,0-1 0 0 0,0 1 0 0 0,0-1 0 0 0,0 0 0 0 0,-1 1 0 0 0,0-1 0 0 0,0 0 0 0 0,0 1 0 0 0,-1-4-18 0 0,0 3 14 0 0,0 0 0 0 0,-1 0 0 0 0,1 0 0 0 0,-1 0 0 0 0,0 0 0 0 0,0 0-1 0 0,-1 1 1 0 0,-2-4-14 0 0,-16-18 18 0 0,5 11-43 0 0,-2 2-35 0 0,0 1-42 0 0,0 1-48 0 0,12 8-98 0 0,1-1 83 0 0,-1 2 72 0 0,-1-1 59 0 0,1 1 49 0 0,0-1 36 0 0,-24-5 345 0 0,20 7-333 0 0,1 0-82 0 0,3 0-44 0 0,0 1-47 0 0,1-1-53 0 0,-1 1-61 0 0,0 0-89 0 0,0 0-86 0 0,0 0-92 0 0,0 1-101 0 0,0-1-109 0 0,0 1-118 0 0,0-1-125 0 0,4 1 423 0 0,-1-1-35 0 0,-3 1-1547 0 0,-1 0-1191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6.9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7688 0 0,'0'0'166'0'0,"0"1"26"0"0,0 0-65 0 0,0 2-22 0 0,2 5 59 0 0,-1-3-120 0 0,7 11-63 0 0,-4-10 44 0 0,-1-2 27 0 0,-1 0 40 0 0,0 0 49 0 0,0 0 59 0 0,9 18 795 0 0,0 0-62 0 0,2 0-59 0 0,0 0-56 0 0,-2-3-159 0 0,-1-1-38 0 0,1 1-36 0 0,-1 0-34 0 0,7 21 456 0 0,-5 0-116 0 0,-10-33-715 0 0,2 4 140 0 0,-1 2 86 0 0,0-5-161 0 0,-2 0-79 0 0,-1 0-51 0 0,5 15 139 0 0,-1 3 60 0 0,-2-10-96 0 0,0-2 2 0 0,-4-2 82 0 0,2-10-243 0 0,1 0-32 0 0,-2 0 21 0 0,0 0 26 0 0,-1 1 42 0 0,-1-1-39 0 0,-1-4-86 0 0,-2-5-142 0 0,6 7 104 0 0,-3-7-195 0 0,-1-9-203 0 0,3 8 204 0 0,-1 1-94 0 0,1-2 20 0 0,1 3 2 0 0,0 4 140 0 0,0-1-33 0 0,0 1-38 0 0,0-1-44 0 0,0 1-46 0 0,1-1-53 0 0,-1 1-58 0 0,0-1-62 0 0,0 0-68 0 0,0 1-73 0 0,-1-1-76 0 0,1 1-83 0 0,-1-5-1287 0 0,-2-3-1180 0 0</inkml:trace>
  <inkml:trace contextRef="#ctx0" brushRef="#br0" timeOffset="310.42">149 13 7464 0 0,'0'0'216'0'0,"0"0"17"0"0,1 0-36 0 0,0 0 109 0 0,1-1-23 0 0,4 1 48 0 0,-4-1-152 0 0,7 0 481 0 0,0 1-92 0 0,0 0-84 0 0,0 0-74 0 0,0 1-68 0 0,0 0-58 0 0,0 1-51 0 0,-1 0-42 0 0,6 1 48 0 0,24 9 255 0 0,-22-6-226 0 0,-9-4-128 0 0,26 12 423 0 0,-24-8-303 0 0,1 0-1 0 0,-1 1 1 0 0,0 0-1 0 0,2 2-259 0 0,7 9 406 0 0,-2 1-63 0 0,-2 1-105 0 0,-13-17-205 0 0,1 0 1 0 0,-1 0-1 0 0,1 0 0 0 0,-1 1 1 0 0,0-1-1 0 0,0 0 0 0 0,0 1 1 0 0,-1-1-1 0 0,1 2-33 0 0,-1-1 41 0 0,0-1 0 0 0,0 1 1 0 0,0 0-1 0 0,0-1 0 0 0,-1 1 0 0 0,1 0 1 0 0,-1-1-1 0 0,0 1 0 0 0,0-1 0 0 0,0 1 1 0 0,-1-1-1 0 0,-1 4-41 0 0,-4 3 223 0 0,-1 0-33 0 0,-9 7 102 0 0,-2-3-102 0 0,-3-2-81 0 0,-14 3-52 0 0,-21 1-80 0 0,50-15 35 0 0,-1 1-67 0 0,0-1-62 0 0,1 0-56 0 0,-1 0-49 0 0,0 0-45 0 0,-7 0-375 0 0,3 0 99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5.4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125 2 7080 0 0,'0'0'157'0'0,"0"-1"4"0"0,-1 1-85 0 0,1 0-55 0 0,-2-1-38 0 0,1 1 75 0 0,0 0 22 0 0,1 0 47 0 0,0 0 58 0 0,0 1 68 0 0,0 5 262 0 0,0 1-101 0 0,0-1-86 0 0,1 0-69 0 0,0 5 78 0 0,2 8 73 0 0,-2-11-206 0 0,0-1 14 0 0,6 28 564 0 0,-1-1-58 0 0,2 1-46 0 0,-1-1-34 0 0,19 90 1576 0 0,-15-76-1471 0 0,-5-23-385 0 0,-1-1-48 0 0,-2-8-116 0 0,2 18 83 0 0,-5-23-148 0 0,-3 0 55 0 0,3-8-128 0 0,0-2-136 0 0,0-1 3 0 0,0 0-85 0 0,0 0 47 0 0,0 0-33 0 0,0 0-38 0 0,0 0-43 0 0,0 0-46 0 0,0 0-43 0 0,0 0-40 0 0,0 0-36 0 0,0 0-253 0 0,0 0-60 0 0,0 0-46 0 0,0 0-35 0 0,0 0-1402 0 0,0 0-1242 0 0</inkml:trace>
  <inkml:trace contextRef="#ctx0" brushRef="#br0" timeOffset="295.61">1 307 8352 0 0,'0'0'190'0'0,"0"0"28"0"0,0 0 7 0 0,0 0-66 0 0,2 0-86 0 0,0 0-56 0 0,5-1-36 0 0,-4 0 84 0 0,11-3 564 0 0,0 0-65 0 0,0-1-59 0 0,0 2-51 0 0,3-2 35 0 0,1 1-50 0 0,2-2 41 0 0,10-1 192 0 0,31-7 421 0 0,-34 9-671 0 0,2 1-50 0 0,-14 2-240 0 0,-1 0-44 0 0,-2 0-53 0 0,1 1-39 0 0,-1-1-42 0 0,0 1-47 0 0,0 0-49 0 0,1-1-53 0 0,-1 1-58 0 0,0 0-60 0 0,-10 1 93 0 0,-1 0-32 0 0,2-1-340 0 0,0 1-99 0 0,-1-1-77 0 0,2 1-280 0 0,2-1-802 0 0,2 0-1049 0 0</inkml:trace>
  <inkml:trace contextRef="#ctx0" brushRef="#br0" timeOffset="699.35">495 174 6072 0 0,'0'0'133'0'0,"0"2"64"0"0,-1 0-86 0 0,-1 10 50 0 0,2-4-119 0 0,1 1 74 0 0,-1-1 64 0 0,1 1 58 0 0,0 4 267 0 0,1 1 101 0 0,9 29 1608 0 0,-8-34-1781 0 0,0 0-44 0 0,0 0-51 0 0,1 0-72 0 0,-1 0-88 0 0,1 1-100 0 0,6 10 668 0 0,-1 1-111 0 0,3 4 28 0 0,6 12 246 0 0,-13-28-515 0 0,3 15 638 0 0,-6-16-711 0 0,-2-7-271 0 0,0 0 188 0 0,0-1-13 0 0,0 0-103 0 0,0 0-34 0 0,0 1 2 0 0,1-1-78 0 0,-1 2-61 0 0,0-2 70 0 0,-1 1 42 0 0,1-1 58 0 0,0 0 73 0 0,0 0 87 0 0,-1 0 104 0 0,-10-8-204 0 0,2-1-55 0 0,1-1-49 0 0,1-1-39 0 0,-2-12-47 0 0,8 18-3 0 0,0 0 0 0 0,0 0-1 0 0,1 1 1 0 0,-1-1 0 0 0,1 0 0 0 0,1 0-1 0 0,-1 0 1 0 0,0 0 0 0 0,1 0 0 0 0,0 1-1 0 0,0-2 13 0 0,6-11 19 0 0,3 1 68 0 0,-1 3-8 0 0,0 1-62 0 0,-4 6-36 0 0,0 1 0 0 0,1 0 0 0 0,-1 0 0 0 0,1 0 0 0 0,1-1 19 0 0,8-5 1 0 0,-2-1-46 0 0,-7 6-3 0 0,1 1 0 0 0,-1 0 0 0 0,0 0 0 0 0,1 0 0 0 0,0 1 0 0 0,5-2 48 0 0,-3 2-180 0 0,4-2 74 0 0,0 0 44 0 0,-4 2-39 0 0,-2 1-62 0 0,0 0-102 0 0,0 1-53 0 0,-1 0-107 0 0,-3 1 167 0 0,0 0-33 0 0,0 0-34 0 0,0 1-38 0 0,-2 0-33 0 0,0-1-58 0 0,1 1-52 0 0,-1 0-45 0 0,0 0-161 0 0,1-1-45 0 0,0 1-194 0 0,0-1-524 0 0</inkml:trace>
  <inkml:trace contextRef="#ctx0" brushRef="#br0" timeOffset="931.49">941 268 9072 0 0,'0'0'200'0'0,"0"2"33"0"0,5 10-50 0 0,7 17 174 0 0,-7-21-209 0 0,-1 1 45 0 0,2 3 162 0 0,-3-6-126 0 0,0 0 39 0 0,0 0 46 0 0,0 0 49 0 0,-1 0 53 0 0,1 0 58 0 0,0 4-131 0 0,3 5 316 0 0,-1-2-30 0 0,6 20 912 0 0,-8-23-1097 0 0,-1 0-34 0 0,0 1-33 0 0,0-1-64 0 0,-1 1-77 0 0,0-1-91 0 0,-1 1-106 0 0,-1-1-117 0 0,1-5-10 0 0,-1 0-35 0 0,0-1-36 0 0,0 1-39 0 0,0-4-70 0 0,1-1-45 0 0,0 0-39 0 0,0 1-37 0 0,0-1-253 0 0,-1 0-60 0 0,1 0-48 0 0,0 1-33 0 0,0-1 783 0 0,-1 0-2192 0 0,1 0-1248 0 0</inkml:trace>
  <inkml:trace contextRef="#ctx0" brushRef="#br0" timeOffset="1098.55">941 131 9704 0 0,'0'0'282'0'0,"0"0"-2"0"0,0 0-218 0 0,0 0-13 0 0,0 0 22 0 0,0 0 1 0 0,8 5 50 0 0,-3-3-100 0 0,-4-1 10 0 0,3 0 109 0 0,-3-1-156 0 0,1 1-109 0 0,-1-1 8 0 0,0 0-44 0 0,0 1-48 0 0,0-1-54 0 0,-1 0 27 0 0,1 1-37 0 0,1-1-372 0 0,-1 1-261 0 0,2 0-599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1.7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126 5 6384 0 0,'0'0'184'0'0,"1"0"-6"0"0,-1-1-151 0 0,2-1 64 0 0,-2 1 38 0 0,0 1 148 0 0,0 0 239 0 0,0 0 18 0 0,0 0-14 0 0,0 0-68 0 0,0 0-32 0 0,0 0-4 0 0,0 0-23 0 0,1 0-198 0 0,-1 1-41 0 0,2 1 53 0 0,0 1-94 0 0,1 4 47 0 0,-2-6-74 0 0,0 1 44 0 0,0 6 263 0 0,1-1-54 0 0,0 5 89 0 0,4 6 159 0 0,2 7 46 0 0,-1-1-91 0 0,0 1-78 0 0,-1 0-63 0 0,5 21 209 0 0,4 29 271 0 0,-8-43-471 0 0,-6-27-329 0 0,1 10 174 0 0,0-1-44 0 0,4 31 290 0 0,-4-24-262 0 0,-1-8-53 0 0,3 10 205 0 0,-4-15-315 0 0,0-5-16 0 0,0 1 1 0 0,0-1-1 0 0,0 1 1 0 0,-1-1 0 0 0,1 0-1 0 0,-1 3-60 0 0,-4 3 98 0 0,4-8-190 0 0,-3-1 69 0 0,1 0-63 0 0,2 0 0 0 0,0-1-39 0 0,0 1-45 0 0,0-1-54 0 0,0 1-95 0 0,0-1-83 0 0,0 1-94 0 0,0-1-103 0 0,0 1-113 0 0,0-1-122 0 0,1 1 368 0 0,-1-1-34 0 0,1 1-35 0 0,0 0-37 0 0,-2-2-1679 0 0,1 0-1272 0 0</inkml:trace>
  <inkml:trace contextRef="#ctx0" brushRef="#br0" timeOffset="283.4">0 243 8496 0 0,'0'0'190'0'0,"0"0"28"0"0,0 0 10 0 0,4 0-47 0 0,4-2-118 0 0,2 0-36 0 0,0-1 52 0 0,-1 1 45 0 0,1-1 41 0 0,10-3 265 0 0,-1 1 98 0 0,33-10 1054 0 0,-29 9-988 0 0,-11 3-323 0 0,1 0-55 0 0,0 0-68 0 0,-1 1-79 0 0,44-9 297 0 0,-1-1-100 0 0,1-2-104 0 0,-2-1-105 0 0,-48 13-75 0 0,8-2 40 0 0,-8 2-45 0 0,-2 1-29 0 0,0 0-40 0 0,1 0-49 0 0,-1 0-59 0 0,0 1-19 0 0,-1-1-53 0 0,1 0-59 0 0,-1 0-65 0 0,1 1-69 0 0,-1-1-77 0 0,1 0-80 0 0,-1 1-87 0 0,6-2-1037 0 0,4 1-987 0 0,-13 1 2732 0 0</inkml:trace>
  <inkml:trace contextRef="#ctx0" brushRef="#br0" timeOffset="862.99">722 159 5672 0 0,'0'0'165'0'0,"-4"2"-28"0"0,-2 0-87 0 0,4-1-28 0 0,0 0 41 0 0,-2 1 169 0 0,0 0 190 0 0,-2 2 371 0 0,0-1-64 0 0,3-1-318 0 0,-1-1-153 0 0,1 1-107 0 0,-5 1 440 0 0,0 2-98 0 0,1 0-84 0 0,1 0-72 0 0,-2 2-9 0 0,1 0-64 0 0,-12 17 367 0 0,14-16-424 0 0,-1-1 36 0 0,-6 11 205 0 0,0 2-77 0 0,2 2-68 0 0,3 2-57 0 0,2 0-50 0 0,3-1-41 0 0,3-18-126 0 0,-1 0-1 0 0,0-1 1 0 0,1 1-1 0 0,0 0 1 0 0,0-1 0 0 0,1 1-1 0 0,-1-1 1 0 0,2 3-29 0 0,-2-5 40 0 0,0 0-1 0 0,0-1 1 0 0,0 1 0 0 0,0-1 0 0 0,0 0 0 0 0,0 1 0 0 0,0-1 0 0 0,0 0 0 0 0,0 1 0 0 0,1-1 0 0 0,-1 0 0 0 0,1 0 0 0 0,-1 0 0 0 0,1 0 0 0 0,-1 0 0 0 0,1-1 0 0 0,-1 1 0 0 0,2 0-40 0 0,14 1 312 0 0,1-4-40 0 0,0-3-45 0 0,-1-2-52 0 0,-1-2-58 0 0,-3 1-64 0 0,8-9 13 0 0,-15 11-56 0 0,-1 1 1 0 0,1-1-1 0 0,-1 0 1 0 0,1-2-11 0 0,-3 3 7 0 0,0 1 0 0 0,-1-1 0 0 0,1 0 0 0 0,-1 0 0 0 0,0 0 0 0 0,1-3-7 0 0,0-19 67 0 0,-2 9-65 0 0,-1-12 59 0 0,-5-35-75 0 0,5 61-9 0 0,0-2-121 0 0,0 7-24 0 0,1 2 81 0 0,-1-1 81 0 0,0-1 34 0 0,11 22-94 0 0,-1 0 33 0 0,34 85 45 0 0,-35-77 75 0 0,-8-25-61 0 0,0 1 1 0 0,1-1-1 0 0,0 0 1 0 0,1 0-1 0 0,-1 0 1 0 0,1 0-1 0 0,0-1 1 0 0,2 3-27 0 0,-3-5 26 0 0,2 3 9 0 0,0 5 41 0 0,-4-10-129 0 0,1-1 54 0 0,1 3 154 0 0,-1-1-130 0 0,1 0-102 0 0,-1-1-16 0 0,-1-1-46 0 0,1 1-77 0 0,0 0-74 0 0,0 0-83 0 0,0 0-93 0 0,0-1-100 0 0,0 1-112 0 0,-1 0-119 0 0,1-1 351 0 0,-1 0-34 0 0,2 1-1552 0 0,-1 0-1161 0 0</inkml:trace>
  <inkml:trace contextRef="#ctx0" brushRef="#br0" timeOffset="1245.34">1022 32 8696 0 0,'0'0'197'0'0,"0"0"24"0"0,0 0 18 0 0,0-1-34 0 0,2-1-163 0 0,0 1-31 0 0,0 0 31 0 0,2 1 432 0 0,0 1-78 0 0,0 1-62 0 0,0 1-48 0 0,10 8 699 0 0,-9-4-598 0 0,0 0-40 0 0,5 10 248 0 0,-1 5-8 0 0,3 11 177 0 0,-5-11-446 0 0,-1 1-53 0 0,0 6-2 0 0,2 13 59 0 0,4 19 103 0 0,-2-20-83 0 0,-4-21-177 0 0,0-3 53 0 0,10 20 359 0 0,-11-25-434 0 0,2-1-38 0 0,-1 1-117 0 0,5 7 73 0 0,-9-17-40 0 0,0 1 1 0 0,-1-1-1 0 0,1 0 0 0 0,1 0 0 0 0,-1 0 0 0 0,2 2-21 0 0,-3-4-211 0 0,1 1 97 0 0,-1 0 83 0 0,0 0 93 0 0,0 0 56 0 0,3 1 319 0 0,-3-1-290 0 0,0-1-94 0 0,0 1-42 0 0,0-1-54 0 0,0 1-62 0 0,0-1-100 0 0,1 0-104 0 0,-1 1-118 0 0,0-1 165 0 0,-1 0-35 0 0,1 0-37 0 0,0 0-38 0 0,0 0-40 0 0,-1 0-42 0 0,1 0-43 0 0,0 0-46 0 0,0 0-46 0 0,0 0-49 0 0,1 0-1560 0 0,1 0-1244 0 0</inkml:trace>
  <inkml:trace contextRef="#ctx0" brushRef="#br0" timeOffset="1674.65">1406 87 9184 0 0,'0'0'208'0'0,"0"0"33"0"0,0 0 14 0 0,0 1 47 0 0,1 0-95 0 0,0 1-75 0 0,1 5 125 0 0,-1-4-106 0 0,-2 4 187 0 0,1 0-48 0 0,-2 1-44 0 0,1-1-40 0 0,-3 4 38 0 0,0 1-64 0 0,-1-1-49 0 0,-1 0-34 0 0,-11 19 121 0 0,9-18-89 0 0,-1 1 84 0 0,0-2 110 0 0,1-1-148 0 0,0 0-35 0 0,-32 33 375 0 0,25-28-241 0 0,2-2 86 0 0,5-2 80 0 0,6-1-119 0 0,6-1-96 0 0,5-1-75 0 0,4-1-37 0 0,23 7 75 0 0,-23-10-16 0 0,-3 0-95 0 0,1-1 44 0 0,3 0 67 0 0,6 1 149 0 0,6 1 101 0 0,-10-1-179 0 0,-3 0-219 0 0,0-1 65 0 0,26 4 373 0 0,-26-4-351 0 0,-1-1-42 0 0,1 0-62 0 0,-1 1-79 0 0,-4-1-35 0 0,0 0-48 0 0,0 1-56 0 0,0-1-60 0 0,-8-1-24 0 0,1-1-47 0 0,0 0-42 0 0,0 0-39 0 0,0 1-268 0 0,0-1-63 0 0,0 0-50 0 0,0 0-36 0 0,2 1-1478 0 0,2-1-1310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20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0 5584 0 0,'0'0'124'0'0,"0"0"17"0"0,0 0 11 0 0,0 0-158 0 0,0 0 47 0 0,0 0 45 0 0,0 0 41 0 0,0 0 38 0 0,1 0 35 0 0,-1 0 293 0 0,0 0 89 0 0,0 0 75 0 0,1 0 138 0 0,0 0 1122 0 0,-1 0-1272 0 0,0 1-186 0 0,1-1-39 0 0,-1 0-47 0 0,1 0-57 0 0,-1 0-60 0 0,0 0-77 0 0,1 1-85 0 0,-1-1-96 0 0,0 0-105 0 0,1 0-112 0 0,-1 1-123 0 0,0-1 122 0 0,1 0-34 0 0,8 12 670 0 0,-2 1-87 0 0,-1 1-75 0 0,-1 1-63 0 0,1 10 18 0 0,1 13-24 0 0,-2-11-61 0 0,-2-10-8 0 0,9 37 135 0 0,7 74 258 0 0,-16-107-411 0 0,-1-13-39 0 0,4 43 215 0 0,-4-29-114 0 0,-1-10-38 0 0,0 0 34 0 0,0 0 40 0 0,-1 0 48 0 0,0-12-378 0 0,-1 0 63 0 0,-1 0 18 0 0,1 0-14 0 0,0-1-21 0 0,1 1-51 0 0,-1 0-80 0 0,1 0-88 0 0,-1-1-101 0 0,1 1-117 0 0,0 0 164 0 0,0-1-52 0 0,0 1-48 0 0,0 0-40 0 0,0-1-146 0 0,0 1-40 0 0,0-1-178 0 0,0 0-474 0 0</inkml:trace>
  <inkml:trace contextRef="#ctx0" brushRef="#br0" timeOffset="301.4">1 204 7368 0 0,'0'0'165'0'0,"0"0"22"0"0,0 0 10 0 0,0 0-85 0 0,1-1-40 0 0,8-3 111 0 0,-6 2-16 0 0,-1 2-21 0 0,-1-1 50 0 0,0 1 61 0 0,0-1 69 0 0,7-2 180 0 0,0-1-61 0 0,0 1-58 0 0,1 1-50 0 0,4-2 84 0 0,1 1-83 0 0,0 0-65 0 0,0 0-46 0 0,21-4 278 0 0,-20 3-264 0 0,12-3 58 0 0,0-1-61 0 0,0 1-64 0 0,1 1-67 0 0,-1 0-69 0 0,1 0-73 0 0,-1 1-75 0 0,1 0-79 0 0,1 5-575 0 0,-14 0 366 0 0</inkml:trace>
  <inkml:trace contextRef="#ctx0" brushRef="#br0" timeOffset="731.42">618 239 6768 0 0,'0'0'149'0'0,"-1"0"18"0"0,0 2-56 0 0,-1 0-20 0 0,-4 5 55 0 0,-5 4 54 0 0,1 1 96 0 0,1 4 145 0 0,-2 9 294 0 0,7-12-380 0 0,1 0-36 0 0,-1 5 15 0 0,2-3-168 0 0,1-8-131 0 0,0 1-36 0 0,1 0 103 0 0,0 1 1 0 0,1-1 0 0 0,0 1-1 0 0,0-1 1 0 0,1 0 0 0 0,0 0-1 0 0,0 0 1 0 0,2 3-103 0 0,8 18 379 0 0,-10-25-311 0 0,0 0 0 0 0,0 0 0 0 0,0-1 0 0 0,1 1 1 0 0,0-1-1 0 0,0 0 0 0 0,0 1-68 0 0,0-2 90 0 0,0 1 0 0 0,1 0 0 0 0,-1-1 0 0 0,1 1 0 0 0,0-1 0 0 0,2 1-90 0 0,-2-1 102 0 0,1 0-1 0 0,-1-1 1 0 0,0 0 0 0 0,0 0-1 0 0,1 0 1 0 0,-1 0 0 0 0,4-1-102 0 0,-3 0 96 0 0,-1 0 0 0 0,1 0-1 0 0,-1 0 1 0 0,0-1 0 0 0,0 0 0 0 0,1 0 0 0 0,-1 0 0 0 0,0-1 0 0 0,0 1 0 0 0,0-1 0 0 0,0 0 0 0 0,3-2-96 0 0,5-4 355 0 0,1 0 0 0 0,8-10-355 0 0,5-9 385 0 0,-14 7-201 0 0,-4-2-57 0 0,-5-1-64 0 0,-6-3-76 0 0,-9-6 214 0 0,-6 1-82 0 0,-5 2-73 0 0,-1 3-60 0 0,18 21-178 0 0,1 1 74 0 0,-1-1 64 0 0,0 1 54 0 0,-6-4 114 0 0,-19-6 351 0 0,21 10-383 0 0,0 1-78 0 0,4 2-50 0 0,0-1-44 0 0,0 1-51 0 0,0 0-55 0 0,0 0-84 0 0,-1 0-78 0 0,1 0-86 0 0,-1 0-94 0 0,1 1-101 0 0,-1 0-108 0 0,1-1-117 0 0,0 1-122 0 0,2 0-885 0 0,-2 0-1062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38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5840 0 0,'0'0'132'0'0,"0"0"17"0"0,0 0 11 0 0,0 0-39 0 0,0 3-71 0 0,3 7-52 0 0,-2-7 82 0 0,3 5 654 0 0,-1 1-88 0 0,0-1-79 0 0,0 0-70 0 0,0 2 20 0 0,-1 1-71 0 0,1 1 17 0 0,1 7 141 0 0,0 2 49 0 0,-1-7-172 0 0,1 2-80 0 0,-1 0-41 0 0,3 17 259 0 0,0 7-3 0 0,1 21 206 0 0,-4-36-464 0 0,0 0 37 0 0,2 8 220 0 0,-3-13-281 0 0,0 1 53 0 0,5 32 719 0 0,-7-51-923 0 0,0-2-213 0 0,1 0 35 0 0,-1 1 92 0 0,0 0 77 0 0,-1 2 330 0 0,1-2-378 0 0,0 1-36 0 0,0-1-49 0 0,0 0-94 0 0,-1 0-22 0 0,1 0-37 0 0,0-1-41 0 0,0 1-43 0 0,0-1-48 0 0,0 0-51 0 0,0 1-55 0 0,0-1-58 0 0,0 0-13 0 0,0 0-66 0 0,0 0-57 0 0,0 0-52 0 0,0 0-175 0 0,0 0-50 0 0,-1 0-213 0 0,1 0-571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39.1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67 6120 0 0,'0'0'176'0'0,"0"0"-26"0"0,-1-2-86 0 0,-3-8-73 0 0,3 8 36 0 0,0 1 34 0 0,-1-4 598 0 0,-1 1-47 0 0,0-1-45 0 0,-1 1-42 0 0,0 0-40 0 0,-1 0-39 0 0,1 1-36 0 0,-1 0-34 0 0,-6-3 281 0 0,0 3-111 0 0,0 2-96 0 0,1 2-79 0 0,-3 4 19 0 0,1 0-86 0 0,0 5-26 0 0,-4 10 39 0 0,7-5-66 0 0,1 0-1 0 0,-5 14-250 0 0,-4 13 284 0 0,13-31-221 0 0,2-5-42 0 0,0 1 0 0 0,0-1-1 0 0,1 1 1 0 0,0-1 0 0 0,-1 6-21 0 0,2-3 37 0 0,0 0 1 0 0,0 0-1 0 0,1-1 0 0 0,0 1 1 0 0,1 0-1 0 0,0-1 1 0 0,0 1-1 0 0,1-1 0 0 0,0 1 1 0 0,0-1-1 0 0,3 4-37 0 0,-3-6 14 0 0,1 0-1 0 0,-1-1 1 0 0,1 1 0 0 0,3 2-14 0 0,-3-4 2 0 0,0 0 0 0 0,0-1 0 0 0,0 1 0 0 0,1-1 0 0 0,0 0 0 0 0,-1 0 0 0 0,1 0 0 0 0,0-1 0 0 0,0 0 0 0 0,0 0-1 0 0,1 0 1 0 0,-1 0 0 0 0,0-1 0 0 0,1 0 0 0 0,4 0-2 0 0,21-1-37 0 0,0-8-62 0 0,-29 7 84 0 0,1 0-62 0 0,-1 0-69 0 0,1 0-73 0 0,-1 0-37 0 0,0 0-64 0 0,1 1-68 0 0,-1-1-71 0 0,1 0-75 0 0,-1 0-79 0 0,0 0-83 0 0,1 0-85 0 0,2-2-965 0 0,4-2-987 0 0,-9 4 2567 0 0</inkml:trace>
  <inkml:trace contextRef="#ctx0" brushRef="#br0" timeOffset="550.59">559 26 5136 0 0,'0'0'149'0'0,"-1"-1"-25"0"0,-1 0-72 0 0,-7-7-56 0 0,6 5 88 0 0,1 0 473 0 0,-1 1-35 0 0,0 0-35 0 0,0 0-32 0 0,-3 0 360 0 0,0 1-114 0 0,-1 1-105 0 0,1 2-94 0 0,-1 0-82 0 0,0 1-71 0 0,0 2-10 0 0,-1 1-68 0 0,-2 2 30 0 0,-8 11 313 0 0,4 2-198 0 0,0 2-35 0 0,8-10-46 0 0,1 0-1 0 0,-4 13-334 0 0,5-13 276 0 0,1 1 0 0 0,-1 13-276 0 0,3-16 149 0 0,0 0 0 0 0,1 1 1 0 0,1 7-150 0 0,1-5 119 0 0,2 0 50 0 0,-3-10-105 0 0,1-1-1 0 0,-1 0 0 0 0,1 0 0 0 0,-1 0 1 0 0,1 0-1 0 0,0 0 0 0 0,1 1-63 0 0,-3-3 30 0 0,1 0 1 0 0,0 0-1 0 0,0 0 0 0 0,1 0 1 0 0,-1 0-1 0 0,0 0 0 0 0,0 0 0 0 0,0 0 1 0 0,1-1-1 0 0,-1 1 0 0 0,0 0 0 0 0,1-1 1 0 0,-1 1-1 0 0,1-1 0 0 0,-1 1 1 0 0,1-1-1 0 0,-1 0 0 0 0,1 0 0 0 0,-1 1 1 0 0,1-1-1 0 0,-1 0 0 0 0,1-1 0 0 0,-1 1-30 0 0,18-6 268 0 0,-8-1-67 0 0,0-1-51 0 0,-1 0-45 0 0,-1-1-35 0 0,7-9-8 0 0,-13 14-56 0 0,0-1 0 0 0,-1 1-1 0 0,1-1 1 0 0,-1 0 0 0 0,0 0 0 0 0,0 0 0 0 0,0 0 0 0 0,-1-1-1 0 0,0 1-5 0 0,5-31-197 0 0,-3 17 71 0 0,1 0-40 0 0,-1 2-15 0 0,1-1 31 0 0,-2 5 121 0 0,-1 10 27 0 0,0 0-40 0 0,3-5-207 0 0,-1 6 101 0 0,0 3 89 0 0,-1 0 49 0 0,-1 3 50 0 0,8 15-235 0 0,-2 1 87 0 0,1 11 73 0 0,0 0 103 0 0,11 39 176 0 0,-11-47-220 0 0,3-1-70 0 0,-7-13 46 0 0,-1-4 0 0 0,0 1 0 0 0,1-1 0 0 0,-1 1 0 0 0,1-1 0 0 0,0 0 0 0 0,0 0 0 0 0,2 1 0 0 0,-5-5-16 0 0,3 2 19 0 0,5 5 170 0 0,-5-6-178 0 0,-2-1-45 0 0,1-1-47 0 0,-1 1-57 0 0,1-1-66 0 0,-1-1-76 0 0,1 1-84 0 0,0-1-95 0 0,0-1-104 0 0,2-1-253 0 0</inkml:trace>
  <inkml:trace contextRef="#ctx0" brushRef="#br0" timeOffset="1057.97">878 50 9328 0 0,'0'0'208'0'0,"0"1"26"0"0,1 1-80 0 0,0 1-28 0 0,1 4-2 0 0,0-5-46 0 0,3 8-182 0 0,0 0 121 0 0,0-1 106 0 0,1 1 90 0 0,0 1 152 0 0,1 1 87 0 0,-1 0 125 0 0,10 19 857 0 0,-11-20-962 0 0,-1-3-147 0 0,-1 1-43 0 0,0 0-52 0 0,1 0-62 0 0,1 6 370 0 0,7 22 616 0 0,-8-21-597 0 0,-3-13-147 0 0,-2-2-66 0 0,1 1-60 0 0,-2-2-54 0 0,1 1-48 0 0,-1-2-43 0 0,-2-1 35 0 0,-2-1-95 0 0,-1-4-57 0 0,5 4 18 0 0,-5-20 201 0 0,3 0-89 0 0,3 0-76 0 0,3 0-65 0 0,3-3-66 0 0,4 0-56 0 0,-4 17 46 0 0,0 0-1 0 0,0 0 0 0 0,0 0 1 0 0,1 0-1 0 0,1 1 1 0 0,-1 0-1 0 0,2-1 66 0 0,-4 6-11 0 0,0 0-1 0 0,-1 0 1 0 0,1 1 0 0 0,0-1-1 0 0,0 1 1 0 0,1 0-1 0 0,-1 0 1 0 0,0 0 0 0 0,1 0-1 0 0,-1 1 1 0 0,1 0-1 0 0,0 0 1 0 0,-1 0 0 0 0,1 0-1 0 0,0 1 1 0 0,-1 0 0 0 0,1 0-1 0 0,0 0 1 0 0,0 1-1 0 0,-1-1 1 0 0,1 1 0 0 0,-1 0-1 0 0,4 1 12 0 0,2 1-21 0 0,0 0 0 0 0,0 1 0 0 0,-1 0 0 0 0,1 1-1 0 0,-1 0 1 0 0,0 0 0 0 0,-1 1 0 0 0,1 0 0 0 0,-1 0 0 0 0,3 4 21 0 0,11 12-4 0 0,-15-13-12 0 0,0 1 0 0 0,0-1-1 0 0,-1 1 1 0 0,-1 0 0 0 0,2 3 16 0 0,2 11 37 0 0,-2 0 82 0 0,-4 2 109 0 0,-3-13-63 0 0,-1 0 37 0 0,0-5-93 0 0,-1 9 58 0 0,2-1-163 0 0,0-16-107 0 0,0 0-35 0 0,0 1-207 0 0,0-1-465 0 0,0 0-42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5.7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39 6056 0 0,'0'0'176'0'0,"-1"0"-44"0"0,1-1-66 0 0,0 1-46 0 0,-1-2-45 0 0,0 0 40 0 0,-2-2 607 0 0,1 0-38 0 0,-1 0-37 0 0,-1 0-35 0 0,-3-1 410 0 0,0 1-126 0 0,-2 1-114 0 0,0 1-103 0 0,0 2-92 0 0,0 0-82 0 0,1 1-132 0 0,1 0-39 0 0,-8 3 139 0 0,3 1-114 0 0,-13 9 252 0 0,17-8-434 0 0,0 0-1 0 0,1 1 1 0 0,0 0 0 0 0,0 0-77 0 0,-3 4 134 0 0,1 1 1 0 0,-4 7-135 0 0,-13 27 216 0 0,7 1-69 0 0,17-40-138 0 0,0 0 0 0 0,1 0 1 0 0,-1 0-1 0 0,1 0 0 0 0,1 6-9 0 0,0-8 14 0 0,0 0 0 0 0,0 0-1 0 0,1 0 1 0 0,0 0 0 0 0,0 1-14 0 0,6 11 76 0 0,3-1 34 0 0,5-3 43 0 0,4-2 52 0 0,-9-7-47 0 0,0-1 1 0 0,1 0 0 0 0,5 1-159 0 0,-3-2 144 0 0,-1 0 0 0 0,1-1 0 0 0,0-1-144 0 0,0 0 191 0 0,0 0-1 0 0,13-3-190 0 0,-15 1 109 0 0,1-1 0 0 0,-1 0 0 0 0,4-2-109 0 0,-6 1 67 0 0,0 1-1 0 0,0-2 1 0 0,-1 1 0 0 0,2-2-67 0 0,-3 1 40 0 0,-1 1 0 0 0,0-1 0 0 0,-1 0 0 0 0,1 0 0 0 0,1-3-40 0 0,-3 3 22 0 0,0 0-1 0 0,0-1 1 0 0,0 0 0 0 0,-1 1-1 0 0,0-1 1 0 0,1-3-22 0 0,-1 3 9 0 0,-1-1 0 0 0,0 0-1 0 0,-1 0 1 0 0,1 0 0 0 0,-1 0 0 0 0,0-4-9 0 0,-1-10-29 0 0,-2 4 67 0 0,1 8 12 0 0,-1 1 0 0 0,-1 1 0 0 0,-2-9-50 0 0,-6-7 12 0 0,5 12-63 0 0,-2 0-54 0 0,1 0-67 0 0,-2 1-78 0 0,0 0-89 0 0,0 1-101 0 0,-1 1-112 0 0,0-1-124 0 0,9 9 417 0 0,0-1-37 0 0,0 0-394 0 0,0 1 98 0 0,0-1-51 0 0,-2 0-751 0 0,0-1-587 0 0,-1 0-1120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6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11488 0 0,'0'0'224'0'0,"0"0"-94"0"0,0 2-59 0 0,0 2 0 0 0,0-1-5 0 0,0 15 59 0 0,2 1 79 0 0,0 0 72 0 0,0-1 62 0 0,1 1 56 0 0,1-1 47 0 0,3 19 548 0 0,2 8 318 0 0,-8-42-1187 0 0,-1-1-46 0 0,1 4-22 0 0,1 4-50 0 0,-1-6 30 0 0,0 1 65 0 0,0-1 92 0 0,-1 0 60 0 0,1 0 102 0 0,-1 0 120 0 0,0-3-185 0 0,0 1 36 0 0,0-3-173 0 0,-2-1-36 0 0,0-1 1 0 0,-1-1-44 0 0,-3-3 58 0 0,0-13 67 0 0,3-1-92 0 0,2 0-70 0 0,3-1-50 0 0,0 7-58 0 0,1 0-1 0 0,6-14 76 0 0,-1 5-29 0 0,3-1 204 0 0,5 1-80 0 0,4 2-64 0 0,3 4-50 0 0,-20 16 11 0 0,1 0-1 0 0,-1 0 0 0 0,1 0 0 0 0,0 0 0 0 0,-1 1 0 0 0,1-1 0 0 0,0 1 0 0 0,0 0 0 0 0,0 0 0 0 0,0 1 0 0 0,0-1 0 0 0,0 1 0 0 0,0 0 1 0 0,0 0-1 0 0,0 0 0 0 0,0 0 0 0 0,0 1 0 0 0,0 0 0 0 0,0-1 0 0 0,0 1 0 0 0,0 1 0 0 0,0-1 0 0 0,-1 1 0 0 0,1-1 0 0 0,0 1 0 0 0,2 2 9 0 0,0 1-7 0 0,0 0 0 0 0,0 0-1 0 0,0 0 1 0 0,-1 1-1 0 0,0-1 1 0 0,0 1 0 0 0,0 1-1 0 0,-1-1 1 0 0,0 1 0 0 0,3 5 7 0 0,3 11-22 0 0,0 1 0 0 0,3 16 22 0 0,-4-14 45 0 0,10 22-45 0 0,-19-46-59 0 0,1 0 57 0 0,1 3 123 0 0,-1-2-124 0 0,0-1-54 0 0,-1 0-54 0 0,2 2-137 0 0,-1-1 72 0 0,0-1-38 0 0,-1-1-625 0 0,0-1 642 0 0,0 0 35 0 0,0 0-5 0 0,0 0-41 0 0,0 0-4 0 0,0 0-41 0 0,0 0-46 0 0,0 0-53 0 0,0 0-57 0 0,0 0-52 0 0,0 0-47 0 0,0 0-41 0 0,0 0-156 0 0,0 0-40 0 0,0 0-188 0 0,0 0-510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6.5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8 196 8432 0 0,'10'-1'86'0'0,"0"-2"38"0"0,1 1 38 0 0,-1-2 35 0 0,1 0 36 0 0,-1 0 34 0 0,11-6 364 0 0,-1-1 122 0 0,-2-1 113 0 0,-1-2 102 0 0,-2-1 95 0 0,-13 13-1007 0 0,0 1 0 0 0,-1-1 0 0 0,1 0 0 0 0,-1 0 0 0 0,0-1 0 0 0,0 1 0 0 0,1 0 0 0 0,-2 0 0 0 0,1-1 0 0 0,0 1 0 0 0,0 0 0 0 0,-1-1 0 0 0,1 1 0 0 0,-1-1-56 0 0,0 0 70 0 0,0 0-1 0 0,0 1 1 0 0,0-1-1 0 0,0 0 1 0 0,-1 0-1 0 0,1 1 0 0 0,-1-2-69 0 0,0 0 89 0 0,-1 0 1 0 0,1 0-1 0 0,-1 0 0 0 0,0 0 0 0 0,0 1 0 0 0,-1-2-89 0 0,-7-7 226 0 0,0 1-33 0 0,8 9-175 0 0,1 1 0 0 0,-1 1 0 0 0,1-1-1 0 0,-1 0 1 0 0,0 0 0 0 0,1 1 0 0 0,-1-1-1 0 0,0 1 1 0 0,0-1 0 0 0,1 1 0 0 0,-1 0-1 0 0,0-1 1 0 0,0 1 0 0 0,1 0 0 0 0,-1 0 0 0 0,0 1-1 0 0,0-1 1 0 0,0 0 0 0 0,1 0 0 0 0,-1 1-1 0 0,0-1 1 0 0,0 1 0 0 0,1 0-18 0 0,-21 8 184 0 0,5 1-40 0 0,12-6-91 0 0,-1 1-1 0 0,2-1 1 0 0,-1 1-1 0 0,0 0 1 0 0,1 0-1 0 0,0 0 0 0 0,0 1 1 0 0,1-1-1 0 0,0 1 1 0 0,0 0-1 0 0,0 0 0 0 0,0 0 1 0 0,1 0-1 0 0,0 1 1 0 0,0-1-1 0 0,1 1 0 0 0,0-1 1 0 0,0 1-1 0 0,1-1 1 0 0,-1 1-1 0 0,1 1-52 0 0,1-1 52 0 0,-1 1 0 0 0,1-1 0 0 0,0 0 0 0 0,1-1 0 0 0,0 1-1 0 0,0 0 1 0 0,0 0 0 0 0,1-1 0 0 0,1 3-52 0 0,-1-4 46 0 0,0 1-1 0 0,0-1 1 0 0,1 0-1 0 0,3 4-45 0 0,-3-5 28 0 0,0 1-1 0 0,1-2 0 0 0,-1 1 1 0 0,1 0-1 0 0,2 0-27 0 0,0 1-204 0 0,1-1 100 0 0,0-1 84 0 0,0 1 70 0 0,7 0 164 0 0,10 2 268 0 0,-14-4-307 0 0,3-1-55 0 0,-8 0-111 0 0,1-1-43 0 0,0 0-50 0 0,-1 1-55 0 0,1-1-64 0 0,0 0-69 0 0,-3 0 49 0 0,1 0-35 0 0,-1 0-39 0 0,1 0-39 0 0,-1 0-42 0 0,1 0-43 0 0,-1 0-46 0 0,0 0-48 0 0,0 0 59 0 0,0 0-34 0 0,-1 0-35 0 0,1 0-36 0 0,10 0-1724 0 0,7 0-1307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44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 6392 0 0,'0'0'141'0'0,"0"0"23"0"0,0 0 12 0 0,0 0-55 0 0,0 0-7 0 0,0 0 44 0 0,0 0 138 0 0,0 0 256 0 0,0 0 22 0 0,0 0-33 0 0,0 0-145 0 0,0 0-63 0 0,0 0-11 0 0,0 0-18 0 0,0 0-70 0 0,0 0-81 0 0,0 1-69 0 0,1-1-50 0 0,1 1-21 0 0,-1 0 23 0 0,1 0 100 0 0,-1-1-13 0 0,0 1 46 0 0,10 7 183 0 0,0 2-74 0 0,-2 3-60 0 0,0 1-46 0 0,3 7 317 0 0,6 17-489 0 0,-12-24 149 0 0,3 5 36 0 0,3 9 44 0 0,19 36 240 0 0,-10-26-121 0 0,-5-12-23 0 0,1-1 93 0 0,-16-23-318 0 0,0-1-59 0 0,1 1-44 0 0,0-1-42 0 0,-1 0 33 0 0,1 0 36 0 0,-2 0 24 0 0,1-1 33 0 0,-1 1 145 0 0,0 0-63 0 0,1 0 40 0 0,1-3-56 0 0,8-1-71 0 0,-6 1-3 0 0,-2 2-55 0 0,-1-1 1 0 0,0 0 0 0 0,1 0 0 0 0,-1 0 0 0 0,0 0-1 0 0,0 0 1 0 0,0 0 0 0 0,0 0 0 0 0,0 0 0 0 0,0 0 0 0 0,0 0-1 0 0,0-1 1 0 0,0 1-19 0 0,1-2 27 0 0,-1 0-1 0 0,0 1 0 0 0,0-1 0 0 0,0 0 1 0 0,-1 1-1 0 0,1-1 0 0 0,0-1-26 0 0,0-22 134 0 0,-2 0-41 0 0,1 7-37 0 0,-1-7-56 0 0,-1 1 0 0 0,-2-2 0 0 0,3 18 0 0 0,0 0 0 0 0,1 0 0 0 0,0 0 0 0 0,0 0 0 0 0,1 0 0 0 0,1 1 0 0 0,-1-2 0 0 0,1 2 1 0 0,3-11-12 0 0,-4 19-68 0 0,2 3 40 0 0,6 5 5 0 0,-2 2-12 0 0,3 8 33 0 0,0 1-42 0 0,8 17 43 0 0,-14-25 8 0 0,1-1 0 0 0,1 0 0 0 0,0 1 4 0 0,6 8-27 0 0,26 34-36 0 0,-33-47 58 0 0,0 0 0 0 0,1-1 1 0 0,-1 1-1 0 0,1-1 0 0 0,1 0 0 0 0,-1-1 0 0 0,3 2 5 0 0,12 6 0 0 0,-11-5 0 0 0,-1-2 0 0 0,1 1 0 0 0,0-1 0 0 0,0-1 0 0 0,1 0 0 0 0,9 3 0 0 0,-12-5-2 0 0,-1 1 10 0 0,1-3 60 0 0,-7 0-54 0 0,0-1 0 0 0,0 1-1 0 0,0-1 1 0 0,0 0 0 0 0,0 1 0 0 0,-1-1 0 0 0,1 0 0 0 0,0 1 0 0 0,0-1-1 0 0,-1 0 1 0 0,1 0 0 0 0,-1 0 0 0 0,1 0 0 0 0,0 0 0 0 0,-1 0 0 0 0,0 0-1 0 0,1 0 1 0 0,-1 0 0 0 0,0 0 0 0 0,1 0 0 0 0,-1 0 0 0 0,0 0-1 0 0,0 0-13 0 0,3-19 197 0 0,-3 17-166 0 0,1 0 1 0 0,-1 0-1 0 0,1 0 1 0 0,-1-1-1 0 0,0 1 1 0 0,0 0-1 0 0,-1 0 0 0 0,1-2-31 0 0,-4-25 231 0 0,3 23-159 0 0,0 0 0 0 0,0 0-1 0 0,0 0 1 0 0,-2-2-72 0 0,-3-15 21 0 0,-4-18-21 0 0,4 10-83 0 0,-7-37 67 0 0,11 64-15 0 0,-1-1 85 0 0,1 3-54 0 0,1 1-34 0 0,0 0-34 0 0,0-1-87 0 0,1 0-93 0 0,0 3-328 0 0,0 0 76 0 0,-1 1 65 0 0,1-1 54 0 0,-1 1-253 0 0,0-1-270 0 0,1 1 491 0 0,-1-1-69 0 0,1 0-91 0 0,0 0 450 0 0,-1 0-1953 0 0,-1 1-1176 0 0</inkml:trace>
  <inkml:trace contextRef="#ctx0" brushRef="#br0" timeOffset="583.95">682 1 5840 0 0,'0'0'132'0'0,"0"0"17"0"0,0 0 11 0 0,0 0-50 0 0,0 0-7 0 0,0 0 41 0 0,0 0 122 0 0,0 0 224 0 0,0 0 20 0 0,0 0 4 0 0,0 0 13 0 0,0 0-292 0 0,0 0-54 0 0,0 0-46 0 0,1 0-41 0 0,-1 1 0 0 0,3 1-55 0 0,-2-1 60 0 0,0 0 44 0 0,0 0 87 0 0,0-1 106 0 0,-1 1-121 0 0,0-1 35 0 0,6 6 194 0 0,1 0-56 0 0,0 2 0 0 0,1-1-60 0 0,0 1-53 0 0,-1 0-45 0 0,2 2-1 0 0,-1 1-38 0 0,-5-6-93 0 0,0 0 1 0 0,0 0-1 0 0,0 0 0 0 0,-1 0 0 0 0,2 4-98 0 0,7 19 332 0 0,-7-20-192 0 0,-1 0 0 0 0,0 0 0 0 0,2 7-140 0 0,5 28 490 0 0,4 12 186 0 0,-7-34-406 0 0,0-2-21 0 0,-5-4-39 0 0,-2-12-85 0 0,0 0-84 0 0,0 7-28 0 0,0-7 17 0 0,1 0 36 0 0,0 0 63 0 0,0 0 77 0 0,1 0 92 0 0,0 0 112 0 0,4 3-376 0 0,-6 0-18 0 0,-1-5 59 0 0,1-1-6 0 0,0 0-5 0 0,-1-1 40 0 0,-3-5-16 0 0,5-3-9 0 0,1 1-32 0 0,-3-1-34 0 0,1 4 1 0 0,-1 0 0 0 0,1 0 0 0 0,0 0 0 0 0,0 0 0 0 0,0 0 0 0 0,1 0 1 0 0,0 0-1 0 0,1-3-14 0 0,1-14 4 0 0,-1 8-4 0 0,1 1 0 0 0,1-1 0 0 0,0 1 0 0 0,5-9 0 0 0,-7 17 0 0 0,9-13 11 0 0,-9 15-24 0 0,1 0 0 0 0,0 1 0 0 0,0 0 0 0 0,0-1 0 0 0,0 1 1 0 0,0 0-1 0 0,2 0 13 0 0,24-10-101 0 0,-10 7 93 0 0,-3 3-67 0 0,-6 3 40 0 0,0 5 23 0 0,-5-2 0 0 0,-1-2 2 0 0,1 1 0 0 0,-1-1 1 0 0,0 1-1 0 0,0 0 1 0 0,0 1-1 0 0,0-1 0 0 0,0 1 1 0 0,-1-1-1 0 0,0 1 0 0 0,0 0 1 0 0,0 1-1 0 0,0-1 0 0 0,2 4 10 0 0,3 6 0 0 0,-5-10 0 0 0,-1-1 0 0 0,0 1 0 0 0,0-1 0 0 0,0 1 0 0 0,-1 0 0 0 0,1 1 0 0 0,6 21-1 0 0,-4-14 23 0 0,0-1 0 0 0,-1 1-1 0 0,1 9-21 0 0,-4-19-4 0 0,0 4 9 0 0,0 3-58 0 0,0-8-59 0 0,0-1-53 0 0,0 0-236 0 0,0 0-29 0 0</inkml:trace>
  <inkml:trace contextRef="#ctx0" brushRef="#br0" timeOffset="1121.4">1287 319 5960 0 0,'0'0'132'0'0,"0"0"17"0"0,0 0 12 0 0,2 0-17 0 0,5 0-282 0 0,0 0 100 0 0,1-1 92 0 0,-2 0 83 0 0,-1 0 14 0 0,0 0 39 0 0,5-1 288 0 0,0-1 108 0 0,-1-1 76 0 0,17-8 1351 0 0,-14 6-1198 0 0,-6 2-404 0 0,0 1-40 0 0,1-1-51 0 0,-1 0-57 0 0,9-6 226 0 0,-3 3-169 0 0,-1 0-44 0 0,1-1-41 0 0,-1 1-42 0 0,0-1-38 0 0,0 0-37 0 0,1-1-37 0 0,-1 0-33 0 0,27-28 104 0 0,-32 33-142 0 0,-3-1 61 0 0,-5-11 36 0 0,0 13-87 0 0,0-1 0 0 0,0 1 0 0 0,-1 0 0 0 0,1 0 0 0 0,-1 0 0 0 0,0 0 0 0 0,0 0 0 0 0,-1 0-20 0 0,-3-2 33 0 0,-1-1 0 0 0,0 1 0 0 0,0 0 0 0 0,-9-4-33 0 0,12 7 1 0 0,0 1 0 0 0,0-1 1 0 0,0 1-1 0 0,0 0 0 0 0,0 0 1 0 0,0 1-1 0 0,0-1 0 0 0,0 1-1 0 0,-5 0 39 0 0,0 0 34 0 0,0 0 51 0 0,1 2-8 0 0,0 1-69 0 0,2 1-94 0 0,0 1-118 0 0,3-3 13 0 0,1 1-104 0 0,0 1 104 0 0,0 1 72 0 0,-1 3 78 0 0,1-3 7 0 0,-3 7 169 0 0,3 1-56 0 0,1 1-51 0 0,0-1-48 0 0,1 0-45 0 0,1 17-66 0 0,5-1 47 0 0,0 2 38 0 0,-3-23 8 0 0,0 0 0 0 0,0 0 0 0 0,1-1 0 0 0,0 1 0 0 0,0-1 0 0 0,1 1 0 0 0,0-1 0 0 0,3 4-1 0 0,5 11 82 0 0,-9-19-68 0 0,-1 0-1 0 0,1 1 1 0 0,0-1-1 0 0,0 0 1 0 0,0 0-1 0 0,0 0-13 0 0,8 8 79 0 0,0-2 33 0 0,-7-7-103 0 0,-1-1 1 0 0,1 1-1 0 0,-1-1 0 0 0,1 0 1 0 0,0 0-1 0 0,0-1 0 0 0,1 1-9 0 0,1 0 50 0 0,-1 0-19 0 0,1 0 0 0 0,-1 0 0 0 0,1-1 0 0 0,-1 0-1 0 0,1 0 1 0 0,-1 0 0 0 0,1-1 0 0 0,-1 0 0 0 0,1 0 0 0 0,-1 0 0 0 0,0 0 0 0 0,1-1 0 0 0,0-1-31 0 0,25-14 142 0 0,-21 10-149 0 0,15-14 152 0 0,-16 11-134 0 0,-1 1-93 0 0,-4 4-3 0 0,0-1-37 0 0,-2 3-85 0 0,0 0 101 0 0,1 0 66 0 0,1-3 6 0 0,-2 4-4 0 0,0 0-35 0 0,-1-1-49 0 0,1 1-61 0 0,-1 1 19 0 0,0-1-36 0 0,0 1-42 0 0,0-1-46 0 0,0 1 11 0 0,0 0-36 0 0,0-1-39 0 0,0 1-41 0 0,0-1-43 0 0,-1 1-46 0 0,1-1-48 0 0,0 1-50 0 0,1-4-983 0 0,1 0-57 0 0,-1 0 78 0 0</inkml:trace>
  <inkml:trace contextRef="#ctx0" brushRef="#br0" timeOffset="1502.58">1794 98 5696 0 0,'0'0'132'0'0,"0"0"17"0"0,0 0 10 0 0,1 0-26 0 0,9 5 119 0 0,-3 1 91 0 0,-1-1 36 0 0,7 14 801 0 0,-9-11-707 0 0,0 1-40 0 0,-1-4-265 0 0,-1-1-41 0 0,3 2 120 0 0,0 2 110 0 0,0 0 0 0 0,0 0 0 0 0,-1 1 1 0 0,1 2-358 0 0,2 3 413 0 0,4 6 135 0 0,0 1 17 0 0,-4-6-143 0 0,-1 0 52 0 0,1-1-48 0 0,17 27 742 0 0,-13-22-590 0 0,0-1 90 0 0,-9-14-457 0 0,-1 0 38 0 0,-1-3-200 0 0,0-1 1 0 0,0 0 0 0 0,1 1 0 0 0,-1-1 0 0 0,0 1-1 0 0,0-1 1 0 0,0 0 0 0 0,0 1 0 0 0,0-1 0 0 0,0 1 0 0 0,0-1-1 0 0,0 0 1 0 0,0 1 0 0 0,0-1 0 0 0,0 1 0 0 0,-1-1-1 0 0,1 0 1 0 0,0 1 0 0 0,0-1 0 0 0,0 1 0 0 0,0-1 0 0 0,-1 0-1 0 0,1 1 1 0 0,0-1 0 0 0,0 0 0 0 0,-1 1 0 0 0,1-1-50 0 0,-3 1 423 0 0,-1-2-105 0 0,2 0-213 0 0,-1-1-45 0 0,1 0-49 0 0,-1 0-57 0 0,-5-7 156 0 0,-5-6 63 0 0,12 13-164 0 0,0 0 1 0 0,0-1-1 0 0,0 1 0 0 0,1 0 0 0 0,-1-1 0 0 0,1 1 0 0 0,-1-1 0 0 0,1-1-9 0 0,-8-29 55 0 0,6 28-56 0 0,0 0 1 0 0,1 0 0 0 0,0 0 0 0 0,0 0 0 0 0,0 0 0 0 0,0 0 0 0 0,1-1-1 0 0,0-1 1 0 0,0-19 0 0 0,0 20 0 0 0,0 0 0 0 0,0-1 0 0 0,0 1 0 0 0,1 0 0 0 0,-1 0 0 0 0,2 0 0 0 0,-1 0 0 0 0,1 0 0 0 0,-1 0 0 0 0,2 0 0 0 0,-1 0 0 0 0,8-12 0 0 0,-6 9 0 0 0,0 1 0 0 0,1 0 0 0 0,0 0 0 0 0,0 1 0 0 0,1 0 0 0 0,0 0 0 0 0,0 0 0 0 0,1 0 0 0 0,12-9-43 0 0,-12 11-3 0 0,0 0 0 0 0,-1 0-1 0 0,2 1 1 0 0,0 0 46 0 0,9-3-46 0 0,-6 4 15 0 0,-1 1-29 0 0,-5 1-23 0 0,0 0-27 0 0,0 0-48 0 0,0 1-19 0 0,0 1-46 0 0,0-1-52 0 0,1 1-59 0 0,-1-1 151 0 0,-1 1-36 0 0,3 0-161 0 0,-2 0-83 0 0,-3-1-222 0 0</inkml:trace>
  <inkml:trace contextRef="#ctx0" brushRef="#br0" timeOffset="1981.73">2383 217 6392 0 0,'1'1'116'0'0,"6"2"328"0"0,-4-2-359 0 0,0 0-66 0 0,8 0 115 0 0,1-1 95 0 0,-1 0 86 0 0,0-2 74 0 0,2 0 164 0 0,-1-2 76 0 0,3-2 202 0 0,6-5 506 0 0,0-2 20 0 0,-8 4-493 0 0,-2 0-194 0 0,-1 1-65 0 0,-1 0-162 0 0,0 1-68 0 0,-1 0-76 0 0,0-1-89 0 0,-1 2-106 0 0,0 0-79 0 0,-3 2 168 0 0,-2-1-60 0 0,-2-3-23 0 0,-3 1-72 0 0,-6-7-24 0 0,2 8 74 0 0,-2-1 69 0 0,-1 0-47 0 0,-6-2-14 0 0,-3 1-54 0 0,14 6-32 0 0,0 0 0 0 0,-1 1 1 0 0,1-1-1 0 0,-1 1 0 0 0,-4 0-10 0 0,-14 3 112 0 0,11 1 18 0 0,-4 1 34 0 0,7 0-87 0 0,2 1-49 0 0,1 2-45 0 0,0 3 29 0 0,0-1-48 0 0,-2 2-51 0 0,-13 20-265 0 0,14-16 229 0 0,2-2 65 0 0,1 1 73 0 0,4-10-14 0 0,-3 8-25 0 0,1 1-1 0 0,0 0 1 0 0,0 8 24 0 0,2 7-3 0 0,2-19 4 0 0,0 0-1 0 0,0 0 0 0 0,1 0 0 0 0,1 0 1 0 0,-1 0-1 0 0,1-1 0 0 0,1 1 0 0 0,-1-1 1 0 0,1 0-1 0 0,1 0 0 0 0,0 0 0 0 0,12 13 54 0 0,4-3 62 0 0,3-5 82 0 0,5-6 101 0 0,-19-5-422 0 0,1-1 44 0 0,10 0 25 0 0,-3-2 92 0 0,24-4 160 0 0,-27 1-156 0 0,0 0-48 0 0,0 0-68 0 0,-1-1-91 0 0,-4 2-5 0 0,0-1-54 0 0,-1 0-63 0 0,1 1-66 0 0,-8 2-41 0 0,-1 0-64 0 0,1 1-57 0 0,0-1-51 0 0,0 0-169 0 0,0 0-50 0 0,0 0-204 0 0,2 0-549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7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20 7200 0 0,'0'0'165'0'0,"-1"-1"-53"0"0,-8-5 252 0 0,7 5-290 0 0,0 0-45 0 0,-7-2 2 0 0,1 1 59 0 0,-1 0 51 0 0,1 0 46 0 0,-2 1 88 0 0,0 1 46 0 0,-2 0 107 0 0,-6 3 266 0 0,2 2 2 0 0,5 1-261 0 0,3-1-108 0 0,0 1-42 0 0,2 0-89 0 0,0 1-44 0 0,1 1-51 0 0,0 0-56 0 0,1 0 60 0 0,0 1 1 0 0,0-1 0 0 0,1 1-1 0 0,-1 2-105 0 0,1 4 148 0 0,0 1-1 0 0,1-1 1 0 0,0 0-1 0 0,2 1 1 0 0,-1-1 0 0 0,2 7-148 0 0,2-3 200 0 0,-2-16-159 0 0,0 0-1 0 0,0 0 1 0 0,0 0-1 0 0,0 0 0 0 0,1 0 1 0 0,-1 0-1 0 0,1 0 1 0 0,0 0-1 0 0,0-1 1 0 0,2 3-41 0 0,14 9 309 0 0,-6-9-84 0 0,0-3 54 0 0,2-1 66 0 0,1-2 78 0 0,11-3-153 0 0,-1-3-36 0 0,-12 2-111 0 0,0 0 0 0 0,-1 0-1 0 0,1-1-122 0 0,-4 1 81 0 0,0-1 0 0 0,1 0 0 0 0,7-7-81 0 0,-11 7 26 0 0,0 1-1 0 0,-1-1 1 0 0,1 0-1 0 0,-1-1 1 0 0,2-2-26 0 0,-4 3-130 0 0,0 1 53 0 0,0-1 44 0 0,-2 1 38 0 0,2-6 84 0 0,-5-13 267 0 0,1 17-286 0 0,-2 0-53 0 0,0-1-93 0 0,1 3-11 0 0,0 1-39 0 0,-1 0-42 0 0,1 0-46 0 0,-1 0-52 0 0,1 1-54 0 0,-1-1-60 0 0,0 0-63 0 0,0 0-67 0 0,1 1-72 0 0,-1-1-76 0 0,0 0-80 0 0,0 1-84 0 0,0 0-89 0 0,0-1-954 0 0,-2-2-1047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7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476 170 9440 0 0,'-5'-13'383'0'0,"0"0"-111"0"0,-1 0-69 0 0,-8-19 209 0 0,10 22-245 0 0,-1 1 44 0 0,-1-2 94 0 0,0 2 91 0 0,0 0 112 0 0,3 4-206 0 0,-1 1 36 0 0,-10-10 237 0 0,-1 2-39 0 0,-2 4-41 0 0,-1 3-42 0 0,0 3-46 0 0,0 4-48 0 0,0 4-49 0 0,0 4-52 0 0,-6 11 7 0 0,2 4-92 0 0,3 3-69 0 0,3 2-48 0 0,9-14-36 0 0,1 0 0 0 0,0 0 1 0 0,1 0-1 0 0,-1 11-20 0 0,1 11 86 0 0,3-12-63 0 0,3 1 64 0 0,3 19 164 0 0,-1-21-6 0 0,2 0 0 0 0,1 0-1 0 0,4 6-244 0 0,1-1 162 0 0,1-1-75 0 0,-12-28-208 0 0,0-1 41 0 0,1 2 23 0 0,-1-1 94 0 0,1 0 57 0 0,0 3 339 0 0,0-2-318 0 0,-1-1-102 0 0,0 0-41 0 0,0 0-48 0 0,0 0-57 0 0,1 0-39 0 0,-1-1-58 0 0,0 1-61 0 0,0 0-68 0 0,0 0-73 0 0,0-1-78 0 0,0 1-85 0 0,0-1-90 0 0,0 0 293 0 0,0 0-55 0 0,0 0-46 0 0,0 0-42 0 0,0 0-154 0 0,0 0-41 0 0,0 0-185 0 0,0 0-502 0 0</inkml:trace>
  <inkml:trace contextRef="#ctx0" brushRef="#br0" timeOffset="249.84">1 335 8896 0 0,'0'0'200'0'0,"0"0"33"0"0,0 0 14 0 0,1 0-61 0 0,3 0-124 0 0,6 0-45 0 0,1 0 33 0 0,10 0 139 0 0,0 1 102 0 0,0 0 83 0 0,11 0 294 0 0,42-1 1065 0 0,-52 0-1250 0 0,1-2-63 0 0,-7 1-173 0 0,0-1-53 0 0,0 0-63 0 0,0-1-70 0 0,-9 2-186 0 0,0 0 69 0 0,-1 0 60 0 0,1-1 50 0 0,6 0 158 0 0,19-3 464 0 0,-22 4-529 0 0,0-1-74 0 0,-5 2-76 0 0,1-1-43 0 0,0 0-47 0 0,0 1-54 0 0,0-1-75 0 0,0 0-76 0 0,0 1-81 0 0,1-1-89 0 0,-1 1-97 0 0,0 0-102 0 0,0-1-110 0 0,0 1-117 0 0,4 0-958 0 0,4 0-1060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4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117 0 8640 0 0,'0'0'197'0'0,"0"0"24"0"0,0 0 17 0 0,0 0 19 0 0,0 0 72 0 0,0 0-116 0 0,0 0-40 0 0,0 2 71 0 0,1-1-108 0 0,1 5 55 0 0,0-4-62 0 0,7 16 577 0 0,-2 2-90 0 0,-1 1-76 0 0,-1 1-62 0 0,0 13 199 0 0,0 16 252 0 0,-4-39-691 0 0,-1-10-210 0 0,6 57 1011 0 0,-1-11 1577 0 0,11 40-2616 0 0,-9-52 592 0 0,-5-17-348 0 0,-1-2-36 0 0,-1-17-144 0 0,0 0 0 0 0,0 0-318 0 0,0 0 110 0 0,-1 0 93 0 0,1 0 78 0 0,0 0 53 0 0,-1 0 40 0 0,0 1 391 0 0,1-1-317 0 0,-1 0-55 0 0,0 0-125 0 0,1 0-54 0 0,0 0-63 0 0,-1 0-74 0 0,1-1-115 0 0,0 1-115 0 0,0 0 156 0 0,-1 0-32 0 0,1 0-36 0 0,0 0-36 0 0,0 0-39 0 0,0 0-39 0 0,0 0-41 0 0,0 0-44 0 0,0 0-44 0 0,-1-1-46 0 0,1 1-49 0 0,0 0-48 0 0,0-1-821 0 0,-1-1-49 0 0,0-1-1373 0 0</inkml:trace>
  <inkml:trace contextRef="#ctx0" brushRef="#br0" timeOffset="279.94">1 264 9384 0 0,'0'0'240'0'0,"0"-1"-33"0"0,1 0 118 0 0,1 0-100 0 0,1-1-77 0 0,1 1-43 0 0,7-3 48 0 0,-7 2-34 0 0,-1 1 88 0 0,9-4 99 0 0,-1 1-42 0 0,1-1-38 0 0,0 1-32 0 0,3-1 0 0 0,0 0-34 0 0,2 0-2 0 0,10-3 36 0 0,10-4 66 0 0,-12 4-41 0 0,5-1-40 0 0,1 0-36 0 0,-1 1-36 0 0,2 0-35 0 0,0-1-33 0 0,0 1-35 0 0,-29 7 35 0 0,0 0-33 0 0,0 0-34 0 0,0 0-35 0 0,0 1-36 0 0,0-1-35 0 0,0 0-38 0 0,0 0-38 0 0,0 1-38 0 0,0-1-39 0 0,1 1-40 0 0,-1-1-40 0 0,0 0-42 0 0,0 1-42 0 0,0-1-42 0 0,0 1-44 0 0,6-2-1136 0 0,4-1-962 0 0</inkml:trace>
  <inkml:trace contextRef="#ctx0" brushRef="#br0" timeOffset="630.3">640 139 7224 0 0,'0'0'165'0'0,"0"0"22"0"0,0 0 7 0 0,0 0-205 0 0,0 0 42 0 0,-1 2 133 0 0,1 1 82 0 0,-2 5 616 0 0,1-6-555 0 0,-5 10 454 0 0,0 0-118 0 0,0 1-105 0 0,0-1-93 0 0,1 1-82 0 0,-1-1-70 0 0,2 1-59 0 0,-1 0-47 0 0,1 2-18 0 0,-5 26 210 0 0,7-22-193 0 0,2-3 26 0 0,0 0 65 0 0,1-12-223 0 0,-1-1 1 0 0,1 0-1 0 0,-1 1 1 0 0,1-1-1 0 0,0 1 1 0 0,0-1-1 0 0,1 0 1 0 0,-1 0-1 0 0,1 1 1 0 0,-1-1-1 0 0,1 0 1 0 0,0 0-1 0 0,0-1 1 0 0,1 1-1 0 0,-1 0 1 0 0,0-1-1 0 0,1 1 1 0 0,1 0-55 0 0,0 0 91 0 0,0-1-1 0 0,1 1 1 0 0,-1-1 0 0 0,1 0 0 0 0,-1 0 0 0 0,1 0 0 0 0,0-1 0 0 0,0 0 0 0 0,0 0 0 0 0,0 0-1 0 0,5 0-90 0 0,26 0 454 0 0,0-6-59 0 0,-2-3-81 0 0,-5-1-102 0 0,-1-3-48 0 0,-18 7-75 0 0,0 0-1 0 0,-1 0 0 0 0,1-1 1 0 0,-1 0-1 0 0,7-7-88 0 0,-13 10 27 0 0,0 0 0 0 0,0 0 0 0 0,0 0 0 0 0,0-1 0 0 0,-1 1 0 0 0,1-1 0 0 0,-1 0 0 0 0,0 0 0 0 0,0 0 0 0 0,0-1-27 0 0,-1 2 16 0 0,0 0-1 0 0,0-1 0 0 0,0 1 1 0 0,-1 0-1 0 0,1-1 0 0 0,-1-1-15 0 0,0 1 9 0 0,0 0-1 0 0,-1 0 0 0 0,1 0 0 0 0,-1 0 1 0 0,0 0-1 0 0,0 0-8 0 0,-1-4 9 0 0,-1 1 1 0 0,0-1-1 0 0,0 1 0 0 0,-1 0 1 0 0,0 0-1 0 0,0 0 1 0 0,-4-4-10 0 0,2 4 3 0 0,0 0 1 0 0,0 1 0 0 0,-1 0-1 0 0,0 0 1 0 0,0 1-1 0 0,-4-3-3 0 0,1 2-5 0 0,0 0 0 0 0,0 1-1 0 0,-1 0 1 0 0,-9-3 5 0 0,6 4-22 0 0,0 0 1 0 0,0 1-1 0 0,-11-1 22 0 0,16 3-122 0 0,0 0 89 0 0,-21-1 159 0 0,17 2-154 0 0,6 0-65 0 0,-1 0-79 0 0,0 1-122 0 0,4 0 99 0 0,0-1-37 0 0,0 1-39 0 0,0 0-41 0 0,0 0-45 0 0,1 0-48 0 0,2 0 10 0 0,0-1-59 0 0,0 0-53 0 0,1 0-44 0 0,-1 1-162 0 0,0-1-45 0 0,0 0-196 0 0,-1 1-524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3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122 393 6000 0 0,'0'0'174'0'0,"5"-2"-26"0"0,4-3-94 0 0,-5 2-12 0 0,-1-1 80 0 0,1 1 71 0 0,-2-1 62 0 0,1 0 120 0 0,-1 0 62 0 0,0-2 148 0 0,-2-2 362 0 0,-1 0 6 0 0,-1 3-357 0 0,-1 0-147 0 0,0 1-57 0 0,1 1-122 0 0,-2-1-58 0 0,0 1-69 0 0,0 0-77 0 0,-11-12 480 0 0,2 3-134 0 0,-1 3-48 0 0,13 8-339 0 0,0 1 0 0 0,0 0-1 0 0,0-1 1 0 0,0 1 0 0 0,-1 0 0 0 0,1 0 0 0 0,0 0-1 0 0,0 0 1 0 0,0 0 0 0 0,0 0 0 0 0,-1 0-1 0 0,0 0-24 0 0,1 1 22 0 0,-1-1-1 0 0,0 1 0 0 0,1-1 0 0 0,-1 1 1 0 0,1 0-1 0 0,-1 0 0 0 0,1 0 0 0 0,-1 0 1 0 0,1 0-1 0 0,-2 1-21 0 0,-4 5 18 0 0,0 1 39 0 0,-6 9 154 0 0,3 2 84 0 0,6-10-96 0 0,1-1 1 0 0,0 0-1 0 0,0 1 0 0 0,0 6-199 0 0,0 1 214 0 0,2-1-42 0 0,2 3-41 0 0,1-1-106 0 0,7 10 90 0 0,5-4 40 0 0,-11-19-109 0 0,1-1-1 0 0,0 1 1 0 0,-1-1-1 0 0,1 1 1 0 0,1-1-1 0 0,-1-1 1 0 0,0 1-1 0 0,1 0 1 0 0,1-1-46 0 0,-1 1 66 0 0,1-1 0 0 0,-1 0 0 0 0,1-1 0 0 0,0 1 0 0 0,0-1 0 0 0,1 0-66 0 0,-1-1 73 0 0,0 1-1 0 0,0-1 1 0 0,0-1-1 0 0,0 1 1 0 0,0-1-1 0 0,0 0 1 0 0,0 0 0 0 0,0-1-1 0 0,4-1-72 0 0,-8 2-148 0 0,0 0 38 0 0,3 0-19 0 0,-2 0 87 0 0,6-2 47 0 0,-7 2-26 0 0,1 0-38 0 0,0 0-57 0 0,0 0-73 0 0,-1 1 13 0 0,0-1-45 0 0,0 0-51 0 0,0 1-56 0 0,0-1 9 0 0,-1 0-45 0 0,1 1-49 0 0,0-1-51 0 0,-1 0-53 0 0,1 0-58 0 0,0 1-60 0 0,0-1-62 0 0,3-2-1337 0 0,4-1-1148 0 0</inkml:trace>
  <inkml:trace contextRef="#ctx0" brushRef="#br0" timeOffset="310.31">341 1 10304 0 0,'0'0'233'0'0,"0"0"39"0"0,0 0 15 0 0,0 0-104 0 0,0 0-91 0 0,1 1-64 0 0,2 1-64 0 0,-1 0 57 0 0,18 17 623 0 0,-2 3 36 0 0,-8-8-147 0 0,-1 1 0 0 0,-1 0 0 0 0,0 0-1 0 0,0 2-532 0 0,8 25 1041 0 0,-2 0-72 0 0,-6-15-383 0 0,-1 0-63 0 0,-3-10-176 0 0,1 0 52 0 0,1 12 356 0 0,9 39 1120 0 0,-11-48-1357 0 0,0 1-63 0 0,-1-7-196 0 0,-3-12-84 0 0,1 1-126 0 0,-1-2-75 0 0,-1 0-35 0 0,1 0-35 0 0,0-1-38 0 0,0 1-37 0 0,-1 0-39 0 0,0-1-40 0 0,0 1-41 0 0,0-1-42 0 0,0 0-42 0 0,0 0-45 0 0,-1-1-45 0 0,-2 0-582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41.2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115 1 8752 0 0,'0'0'197'0'0,"0"0"24"0"0,0 0 19 0 0,0 0 51 0 0,0 0-82 0 0,0 0 34 0 0,0 0 285 0 0,0 0 15 0 0,0 0-26 0 0,0 0-110 0 0,0 0-45 0 0,0 0-8 0 0,0 0-21 0 0,0 0-137 0 0,0 1-42 0 0,1 2 54 0 0,3 8 123 0 0,2 2 51 0 0,-1 3-65 0 0,-2 0-65 0 0,0 0-64 0 0,-1-6-93 0 0,8 42 388 0 0,9 72 841 0 0,-9-71-787 0 0,-4-24-278 0 0,-2-1-72 0 0,-3-17-158 0 0,0 0 36 0 0,0 0 1 0 0,0 0 0 0 0,-1 0-1 0 0,-1 1 1 0 0,0-1 0 0 0,-1 2-66 0 0,2-11-85 0 0,0 0 97 0 0,0 0-6 0 0,0-1-35 0 0,-1-1-28 0 0,1 1-41 0 0,0 0-21 0 0,0-1-40 0 0,0 1-45 0 0,-1-1-50 0 0,1 1-1 0 0,0-1-41 0 0,0 1-45 0 0,-1-1-48 0 0,1 0-51 0 0,-1 1-55 0 0,1-1-57 0 0,-1 0-60 0 0,1 1 225 0 0,0-1-44 0 0,0 0-39 0 0,-1 0-36 0 0,1 0-139 0 0,0 1-34 0 0,-1 0-1478 0 0,1-1 2146 0 0</inkml:trace>
  <inkml:trace contextRef="#ctx0" brushRef="#br0" timeOffset="313.2">1 289 9528 0 0,'0'0'216'0'0,"0"0"32"0"0,0 0 10 0 0,4-2-57 0 0,0 1-150 0 0,-1-1-33 0 0,4 0 2 0 0,0 0 38 0 0,7-3 156 0 0,2 0 184 0 0,-4 1-29 0 0,0 0 39 0 0,19-5 636 0 0,-21 5-729 0 0,-1 1-37 0 0,0 0-83 0 0,-1 0-40 0 0,0 0-49 0 0,1 0-54 0 0,-1 0-126 0 0,-1 0 44 0 0,9-3 75 0 0,3-2 150 0 0,9-4 242 0 0,-9 3-141 0 0,-6 4-148 0 0,-2 0-73 0 0,0 1-61 0 0,-1 0-57 0 0,-1 0-59 0 0,0 1-66 0 0,0-1-75 0 0,-1 1-22 0 0,0 1-61 0 0,-1-1-66 0 0,1 0-72 0 0,0 1-74 0 0,0-1-80 0 0,-1 1-85 0 0,1 0-88 0 0,0 0-982 0 0,4-1-1007 0 0</inkml:trace>
  <inkml:trace contextRef="#ctx0" brushRef="#br0" timeOffset="659.6">483 94 5456 0 0,'2'16'201'0'0,"2"-5"-31"0"0,0-1 23 0 0,1 0 72 0 0,-2-3 9 0 0,0 1 68 0 0,0-1 79 0 0,-1 0 90 0 0,3 9 192 0 0,-1 1-57 0 0,-1 0-49 0 0,1 0-39 0 0,0 3 81 0 0,10 36 1067 0 0,-6-33-944 0 0,-4-9-260 0 0,0 0 1 0 0,0 1-1 0 0,-2-1 1 0 0,1 3-503 0 0,-1 8 739 0 0,-1-1 87 0 0,-1-23-615 0 0,0-1-10 0 0,-1 0 57 0 0,0 1-105 0 0,-1-1-64 0 0,-3 1 24 0 0,4-1-22 0 0,-6-6 129 0 0,1-2-55 0 0,2-1-49 0 0,1-1-38 0 0,0-7-13 0 0,2-6-41 0 0,2-1 47 0 0,3 2-61 0 0,6-12-82 0 0,5 3-71 0 0,-8 18 30 0 0,1 1-1 0 0,0 0 0 0 0,9-9 114 0 0,15-12-145 0 0,-28 30-54 0 0,0 0 63 0 0,0 0 57 0 0,1 0 48 0 0,1 0 53 0 0,0 0 59 0 0,16-2 328 0 0,-12 3-299 0 0,-2 2-111 0 0,-4-1-44 0 0,1 1-36 0 0,-1 0-41 0 0,0 0-44 0 0,0 0-50 0 0,1 1-54 0 0,-1-1-58 0 0,0 0-63 0 0,0 1-67 0 0,1-1-72 0 0,-1 0-77 0 0,0 1-81 0 0,0-1-85 0 0,0 0-90 0 0,0 1-4 0 0,2-1-1140 0 0,2 0-1132 0 0</inkml:trace>
  <inkml:trace contextRef="#ctx0" brushRef="#br0" timeOffset="1165.82">1119 167 6880 0 0,'0'0'193'0'0,"-2"-1"-76"0"0,-8-3 83 0 0,7 3-22 0 0,-2-2-251 0 0,0 1 70 0 0,0 1 62 0 0,0 0 53 0 0,-1 0 84 0 0,1 1 52 0 0,-2 1 103 0 0,-2 2 232 0 0,0 1 2 0 0,4-1-232 0 0,0 1-101 0 0,1 0-53 0 0,0-1-83 0 0,0 1-53 0 0,1 0-62 0 0,-1 0-67 0 0,-10 15 559 0 0,4-5-4 0 0,1 0 0 0 0,0 0 1 0 0,-1 5-490 0 0,-1 9 605 0 0,4 2-33 0 0,6 0-89 0 0,4-16-286 0 0,2 1-33 0 0,2-1-38 0 0,3 0-42 0 0,-9-13-48 0 0,1 1 0 0 0,-1-1 0 0 0,1 0 0 0 0,-1 1 1 0 0,1-1-1 0 0,-1 0 0 0 0,1 0 0 0 0,0 0 1 0 0,-1 0-1 0 0,1-1 0 0 0,0 1 0 0 0,0 0 1 0 0,0-1-1 0 0,0 1 0 0 0,0-1 0 0 0,-1 1 1 0 0,2-1-37 0 0,0 0 72 0 0,1 0 0 0 0,0 0 0 0 0,0 0 0 0 0,0-1 0 0 0,0 1 1 0 0,-1-1-1 0 0,1 0 0 0 0,3-1-72 0 0,11-6 242 0 0,0-1-47 0 0,-3-1-62 0 0,-3 0-73 0 0,-6 4-26 0 0,0 1 0 0 0,0-1 0 0 0,-1 0 0 0 0,0-1 0 0 0,3-4-34 0 0,3-11 14 0 0,-3-1-6 0 0,3-10 100 0 0,-3 9-96 0 0,-4 14-28 0 0,-3 10-77 0 0,1 3 49 0 0,3 7 21 0 0,9 29-59 0 0,-4-10 92 0 0,-3-15 36 0 0,1 0 34 0 0,-5-8-80 0 0,1-1 0 0 0,0 0-1 0 0,0 0 1 0 0,0-1 0 0 0,1 1 0 0 0,0-1 0 0 0,0 0 0 0 0,0 0-1 0 0,1 0 1 0 0,-5-3-58 0 0,-1-1 0 0 0,0 0-82 0 0,0 0-89 0 0,0 0 64 0 0,0 0-39 0 0,0 0-43 0 0,0 0-40 0 0,0 0-37 0 0,0 0-34 0 0,0 0-232 0 0,1 0-56 0 0,-1 0-763 0 0,2 0-603 0 0,2 0-1144 0 0</inkml:trace>
  <inkml:trace contextRef="#ctx0" brushRef="#br0" timeOffset="1590.68">1370 141 9384 0 0,'1'0'277'0'0,"1"1"-54"0"0,0 0-49 0 0,-1 0-43 0 0,2 1-23 0 0,-1 1-45 0 0,0 0-32 0 0,1 3-45 0 0,2 4-30 0 0,-3-3 108 0 0,-1-4 7 0 0,-1 0 33 0 0,1-1 39 0 0,-1 0 46 0 0,3 8 362 0 0,4 4 176 0 0,3 7 279 0 0,-7-11-577 0 0,1 1-44 0 0,5 9 280 0 0,3 8 116 0 0,-5-13-346 0 0,0-2-99 0 0,-4-8-181 0 0,0 1 0 0 0,-1 0 0 0 0,1-1 0 0 0,0 4-155 0 0,0-2 179 0 0,4 4-64 0 0,0-3-12 0 0,-4-1 39 0 0,-1-2 52 0 0,-1 0 91 0 0,0-4-93 0 0,2-3-70 0 0,2-1-45 0 0,-2 1-86 0 0,7-12 6 0 0,-1-1 45 0 0,17-34 227 0 0,-17 26-183 0 0,-4 10-69 0 0,0 0-36 0 0,-2 4 11 0 0,1 0 0 0 0,0 1 0 0 0,4-6 8 0 0,2-2-67 0 0,-3 7-23 0 0,-1 1-52 0 0,0-1-65 0 0,0 1-76 0 0,0 0-55 0 0,0 1-84 0 0,-5 5 186 0 0,5-3-213 0 0,-4 3 198 0 0,1 0-80 0 0,-2 1 111 0 0,0 0-43 0 0,0 0-51 0 0,1 1-57 0 0,-1-1-61 0 0,0 0-69 0 0,0 0-74 0 0,0 0-80 0 0,0 1-86 0 0,0-1-92 0 0,1-1-1001 0 0,-1-1-1026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53.6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 7344 0 0,'0'0'165'0'0,"0"0"22"0"0,0 0 9 0 0,0-1 202 0 0,2 0-98 0 0,7-3 421 0 0,-7 4-536 0 0,-1 0 39 0 0,13-3 586 0 0,-1 0-91 0 0,0 0-85 0 0,1 0-80 0 0,-4 0-170 0 0,1 1-45 0 0,-1-1-41 0 0,1 1-39 0 0,-1 0-38 0 0,1 0-33 0 0,10 0 95 0 0,-4 1-133 0 0,-1 1-58 0 0,10 2-39 0 0,-1 5-69 0 0,-23-6 18 0 0,0-1 1 0 0,0 1 0 0 0,0 0-1 0 0,0 0 1 0 0,0 1 0 0 0,0-1-1 0 0,0 0 1 0 0,-1 1 0 0 0,1-1-1 0 0,0 1 1 0 0,-1-1 0 0 0,1 2-3 0 0,0 0-7 0 0,0 0 0 0 0,0 0 0 0 0,0 0 1 0 0,-1 1-1 0 0,1-1 0 0 0,-1 1 0 0 0,0 0 1 0 0,0-1-1 0 0,0 1 0 0 0,0 0 0 0 0,-1 0 7 0 0,1 25-34 0 0,-2-10 45 0 0,-2-4 32 0 0,0-3 38 0 0,-15 41 39 0 0,15-43-87 0 0,-1-1 1 0 0,-1 0 0 0 0,0-1-1 0 0,0 1 1 0 0,0-1-1 0 0,-1 0 1 0 0,-4 4-34 0 0,2-2 50 0 0,-8 7 8 0 0,5-6 16 0 0,3-6 4 0 0,0 0 34 0 0,0-2 42 0 0,-1-2 51 0 0,7-3-310 0 0,6-1 57 0 0,4-3 51 0 0,-1 3 105 0 0,1 0-36 0 0,6-1-15 0 0,3 0-92 0 0,-11 3-2 0 0,-1 0 0 0 0,1 1 0 0 0,0-1 0 0 0,0 1 0 0 0,4 1 37 0 0,4 2 0 0 0,-1 1 70 0 0,0 1 91 0 0,-4-1-209 0 0,1 1-48 0 0,0 1 1 0 0,0 0-1 0 0,7 5 96 0 0,-7-2-36 0 0,-1 1 34 0 0,-3 1 45 0 0,-3 2 55 0 0,-2-10-78 0 0,-1-1 1 0 0,0 0-1 0 0,0 1 0 0 0,0-1 1 0 0,-1 0-1 0 0,1 1 0 0 0,0-1 0 0 0,-1 0 1 0 0,1 1-1 0 0,-2 0-20 0 0,1 1 54 0 0,-1 0 1 0 0,0 0-1 0 0,-1 0 0 0 0,1 0 1 0 0,-1-1-1 0 0,1 1 0 0 0,-1-1 1 0 0,-3 3-55 0 0,-16 12 245 0 0,7-8-122 0 0,3-3-59 0 0,1-1-45 0 0,1-1 9 0 0,-1-1 0 0 0,1-1 0 0 0,-1 1 0 0 0,1-2 0 0 0,-1 1 0 0 0,0-2 0 0 0,0 1 0 0 0,0-1 0 0 0,0-1 0 0 0,0 0 0 0 0,-7-1-28 0 0,11-2 1 0 0,2 0-42 0 0,2 2-44 0 0,0-1-67 0 0,0 1-88 0 0,-1 0-107 0 0,3 1 241 0 0,0 0 5 0 0,1 0-15 0 0,-1 0-42 0 0,1 0-12 0 0,-1 0-41 0 0,1 0-48 0 0,-1 0-53 0 0,1-1-57 0 0,0 1-53 0 0,-1 0-47 0 0,1-1-42 0 0,-1 1-149 0 0,1-1-40 0 0,0 1-180 0 0,-1-1-483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54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43 9296 0 0,'0'0'208'0'0,"0"0"33"0"0,0 0 15 0 0,0 0-108 0 0,0 0-77 0 0,-1-1-22 0 0,1 1 31 0 0,-1 0 59 0 0,1-1 158 0 0,0 1 263 0 0,0 0 15 0 0,0 0-26 0 0,0 0-110 0 0,0 0-45 0 0,4-3-20 0 0,0 0-36 0 0,6-2 241 0 0,0 1-118 0 0,2 2-99 0 0,-3 1-134 0 0,1 0-45 0 0,4 0 26 0 0,0 0-54 0 0,9 0 68 0 0,36-2 92 0 0,-6 0-109 0 0,-27 1-162 0 0,1-1-56 0 0,-9 1 6 0 0,33-3 139 0 0,-30 4-132 0 0,-16 2-1 0 0,-4-1 0 0 0,-1 0 0 0 0,1 1 0 0 0,-1-1 0 0 0,0 0 0 0 0,1 0 0 0 0,-1 1 0 0 0,0-1 0 0 0,1 0 0 0 0,-1 1 0 0 0,0-1 0 0 0,0 0 0 0 0,1 1 0 0 0,-1-1 0 0 0,0 0 0 0 0,0 1 0 0 0,0-1 0 0 0,1 1 0 0 0,-1-1 0 0 0,0 0 0 0 0,0 1 0 0 0,0-1 0 0 0,-1 3 0 0 0,0 16 48 0 0,0 0-1 0 0,-2 5-47 0 0,-3 17 135 0 0,2-19-18 0 0,0 1 42 0 0,-2 16-5 0 0,-14 54 87 0 0,12-65-136 0 0,1 0 42 0 0,-1 3 83 0 0,0 0 91 0 0,1 1 113 0 0,3-17-168 0 0,1 1 36 0 0,1-5-96 0 0,1 0 34 0 0,1-5-59 0 0,-1 0 0 0 0,0-1 0 0 0,0 1-1 0 0,0-1 1 0 0,-1 2-181 0 0,1-5 196 0 0,1-2-17 0 0,0 0-10 0 0,0 0-1 0 0,0 0-6 0 0,0 0-30 0 0,0 0-18 0 0,0 0-2 0 0,0 0-8 0 0,0 3-28 0 0,0-3-322 0 0,0 0 72 0 0,0 1 66 0 0,0-1 58 0 0,0 0 75 0 0,-1 0 106 0 0,1 0 66 0 0,-1-1 333 0 0,1 1-397 0 0,0 0-35 0 0,0 0-48 0 0,-1 0-63 0 0,1 0-75 0 0,0 0-89 0 0,0 0-130 0 0,0 0 105 0 0,-1-1-37 0 0,1 1-37 0 0,0 0-40 0 0,0 0-43 0 0,0 0-43 0 0,0 0-46 0 0,0 0-49 0 0,0 0-49 0 0,0 0-53 0 0,0 0-54 0 0,0 0-57 0 0,0 0-58 0 0,0 0-60 0 0,0 0-472 0 0,0 0-34 0 0,0 0-2793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58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8952 0 0,'0'0'200'0'0,"0"0"33"0"0,0 0 15 0 0,3 5-58 0 0,1 4-125 0 0,-2-4-38 0 0,0 0 49 0 0,0 0 43 0 0,-1 0 37 0 0,2 7 289 0 0,2 17 754 0 0,-4-19-854 0 0,0-3-168 0 0,-1 0-69 0 0,5 28 526 0 0,-1 1 105 0 0,0 5 193 0 0,10 54 1326 0 0,-14-94-2478 0 0,0 0 88 0 0,0-1 77 0 0,0 1 64 0 0,1 0 49 0 0,-1-1 37 0 0,0 1 123 0 0,0 1 352 0 0,0-1-443 0 0,0-1-51 0 0,0 1-77 0 0,0-1-51 0 0,0 1-39 0 0,0-1-44 0 0,0 0-48 0 0,0 0-52 0 0,0 1-57 0 0,0-1-44 0 0,0 0-59 0 0,0 0-63 0 0,0 1-67 0 0,0-1-70 0 0,-1 0-73 0 0,1 0-79 0 0,0 0-80 0 0,0-1-1234 0 0,0-1-1171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58.7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9848 0 0,'0'0'222'0'0,"0"0"30"0"0,0 0 19 0 0,0 0 1 0 0,0 0-27 0 0,0 0-11 0 0,0 0-2 0 0,0 0-122 0 0,0 1-50 0 0,0-1-48 0 0,0 1-46 0 0,0 0-44 0 0,0 0-41 0 0,0 0-39 0 0,0 0-37 0 0,1 2-295 0 0,-1-1-119 0 0,1 0-100 0 0,0 0-81 0 0,0 1-639 0 0,2 1-822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04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154 336 9216 0 0,'0'0'63'0'0,"-1"-2"35"0"0,-6-8 519 0 0,5 7-486 0 0,0 1-80 0 0,-6-4-2 0 0,0 3 92 0 0,0 1 77 0 0,0 3 67 0 0,-4 3 274 0 0,-5 9 421 0 0,5-1-257 0 0,6-2-269 0 0,0-3-110 0 0,2 1-42 0 0,0-2-92 0 0,1 0-43 0 0,0 0-51 0 0,0-1-56 0 0,-11 28 582 0 0,3 0-41 0 0,2 2-42 0 0,5 0-43 0 0,3-33-468 0 0,1 1-1 0 0,0-1 0 0 0,0 1 1 0 0,0-1-1 0 0,0 1 1 0 0,1-1-1 0 0,-1 1 0 0 0,1-1 1 0 0,-1 1-1 0 0,1-1 1 0 0,0 0-1 0 0,0 1 0 0 0,0-1 1 0 0,0 0-1 0 0,0 0 1 0 0,1 0-1 0 0,-1 0 0 0 0,1 0 1 0 0,0 1-48 0 0,6 3 193 0 0,3-3-39 0 0,2-3-53 0 0,1-4-66 0 0,5-4 161 0 0,-1-1-54 0 0,-1-2-45 0 0,-1-2-37 0 0,9-13-19 0 0,-21 20-42 0 0,1 0 0 0 0,-1-1 1 0 0,-1 1-1 0 0,1-1 1 0 0,-1 1-1 0 0,-1-1 0 0 0,1 0 1 0 0,-1 0-1 0 0,0 0 0 0 0,0-6 1 0 0,3-14-71 0 0,5-14-176 0 0,-8 33 189 0 0,2-2-46 0 0,0 1 31 0 0,-4 8-7 0 0,0 1 4 0 0,1 5-24 0 0,3 1 51 0 0,0 4 27 0 0,1 8 8 0 0,-2 0 30 0 0,2-1-1 0 0,0 0 1 0 0,1 0 0 0 0,0-1 0 0 0,1 1-1 0 0,7 10-15 0 0,-9-21 1 0 0,-1 0-1 0 0,1 0 0 0 0,0-1 1 0 0,1 0-1 0 0,3 4 0 0 0,-1-3-32 0 0,1-1-36 0 0,-9-5-359 0 0,1 1 40 0 0,-1-1-285 0 0,1 0 264 0 0,0 0 37 0 0,0 0-749 0 0,-1 0 600 0 0,1 0-6 0 0,-1 0-86 0 0,1 0-1575 0 0,-1 0-1244 0 0</inkml:trace>
  <inkml:trace contextRef="#ctx0" brushRef="#br0" timeOffset="419.32">549 0 9192 0 0,'0'0'266'0'0,"0"0"1"0"0,1 2-156 0 0,4 4-49 0 0,-3-3 2 0 0,19 39 1182 0 0,-11-17-204 0 0,-1 0 1 0 0,-2 1-1 0 0,1 5-1042 0 0,0 9 1072 0 0,-2 0-85 0 0,-3-20-536 0 0,0 0-36 0 0,0-1-40 0 0,-1 1-45 0 0,4 44 987 0 0,-5-21-399 0 0,-1-7-97 0 0,0 0 76 0 0,0-16-352 0 0,0-19-583 0 0,0 0 36 0 0,0 1 81 0 0,-1 4 405 0 0,1-4-407 0 0,-1-1-66 0 0,1 1-89 0 0,0 0-111 0 0,0-1-11 0 0,0 0-67 0 0,0 0-74 0 0,0 1-80 0 0,0-2-126 0 0,-1-1-315 0 0,-3 0-612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49.0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0 186 6000 0 0,'0'0'148'0'0,"1"0"-61"0"0,-1 0-47 0 0,7 0 26 0 0,-2 0-149 0 0,1 0 39 0 0,-1-1 39 0 0,1 0 36 0 0,0 0 36 0 0,-1-1 34 0 0,7-1 199 0 0,0-1 122 0 0,-1 0 112 0 0,-1-1 101 0 0,0 1 91 0 0,0-1-149 0 0,0 0-52 0 0,0 0-47 0 0,-1 0-42 0 0,10-6 331 0 0,-1 0-105 0 0,10-6 226 0 0,-16 10-504 0 0,-1-1-55 0 0,-1 0-51 0 0,1 0-43 0 0,6-6 77 0 0,1 1-80 0 0,-16 12-209 0 0,0-1 4 0 0,1-4 71 0 0,-2 5-6 0 0,-1 1-2 0 0,-6-2 81 0 0,2-1-111 0 0,-1 0-36 0 0,-7-6 36 0 0,-6 3-1 0 0,13 4-57 0 0,0 0-1 0 0,1 1 1 0 0,-1-1-1 0 0,0 1 1 0 0,0 0-1 0 0,0 0 1 0 0,0 1-1 0 0,0-1 1 0 0,0 1 0 0 0,-1 1-2 0 0,-22 4-85 0 0,1 5 65 0 0,6 4 43 0 0,15-10-5 0 0,0 1 0 0 0,1 0 1 0 0,0 0-1 0 0,0 0 0 0 0,0 1 1 0 0,1 0-1 0 0,0 0 1 0 0,-4 6-19 0 0,-5 18 39 0 0,7-10-48 0 0,1 1 51 0 0,3 1 41 0 0,2 0 34 0 0,0-16-57 0 0,1 0-1 0 0,0 0 1 0 0,1 1-1 0 0,0 2-59 0 0,0-5 46 0 0,-1 1-1 0 0,2 0 1 0 0,-1-1-1 0 0,0 1 1 0 0,1-1-1 0 0,0 1 1 0 0,0-1-1 0 0,0 0 1 0 0,1 1-46 0 0,0-1 56 0 0,0 0 0 0 0,0-1 0 0 0,0 1 1 0 0,0-1-1 0 0,1 0 0 0 0,-1 0 0 0 0,1 0 0 0 0,-1-1 1 0 0,1 0-1 0 0,3 1-56 0 0,12 2 152 0 0,2-3-36 0 0,5-3 74 0 0,1-3-94 0 0,-14 2-95 0 0,0-1-39 0 0,0 0-42 0 0,-1 0-49 0 0,5-2-126 0 0,0-1-107 0 0,0 0-117 0 0,-10 3 192 0 0,1 0-35 0 0,17-8-420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03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71 6968 0 0,'0'0'157'0'0,"0"0"23"0"0,0 0 11 0 0,-1 0-31 0 0,-9-4 238 0 0,1 1 91 0 0,-1 1 131 0 0,-10 1 902 0 0,12 2-1025 0 0,2 0-158 0 0,0 0-47 0 0,0 0-57 0 0,-1 1-67 0 0,-9 3 451 0 0,0 2-70 0 0,2 0-68 0 0,1 2-61 0 0,1 1-56 0 0,1 1-51 0 0,2 1-47 0 0,0 0-40 0 0,-2 10 62 0 0,3 1-71 0 0,2 7-21 0 0,5-20-117 0 0,0 0 0 0 0,1 0-1 0 0,1 7-78 0 0,1 3 84 0 0,4-1 41 0 0,-5-14-75 0 0,1-1 0 0 0,0 0 0 0 0,0 0 0 0 0,1 0 0 0 0,-1 0 0 0 0,1-1 0 0 0,1 2-50 0 0,-2-2 43 0 0,0-1 1 0 0,1 0-1 0 0,-1 0 1 0 0,1 0-1 0 0,-1 0 1 0 0,1 0-1 0 0,0 0 1 0 0,0-1-44 0 0,0 1 44 0 0,0-1 0 0 0,0 0 0 0 0,0 0 1 0 0,1 0-1 0 0,-1 0 0 0 0,0-1 0 0 0,1 1 1 0 0,-1-1-1 0 0,0 0 0 0 0,1 0 0 0 0,-1 0 1 0 0,1-1-1 0 0,0 1-44 0 0,17-6 270 0 0,-1-4-51 0 0,0-3-46 0 0,-1 0-43 0 0,-4 1-44 0 0,5-4 12 0 0,-6 1-34 0 0,-1 0 1 0 0,1-2-65 0 0,-9 11 24 0 0,-1 1-12 0 0,0-1-1 0 0,-1 1 1 0 0,1-1-1 0 0,-1 0 1 0 0,0 0 0 0 0,0 0-1 0 0,-1 0 1 0 0,0 0-1 0 0,0-1 1 0 0,0 1-1 0 0,-1-1 1 0 0,0 1 0 0 0,0-2-12 0 0,-2-14 7 0 0,-4 1-38 0 0,-5-1-51 0 0,-4 2-64 0 0,12 17-97 0 0,-1 0 63 0 0,0 0 56 0 0,1 0 47 0 0,-2-1 34 0 0,0 0 57 0 0,-11-9 159 0 0,9 8-171 0 0,0 0-99 0 0,4 3 2 0 0,-1 0-37 0 0,0 0-41 0 0,0 1-46 0 0,0-1-51 0 0,0 0-55 0 0,0 1-60 0 0,0-1-63 0 0,0 1-70 0 0,-1 0-72 0 0,1-1-79 0 0,0 2-81 0 0,0-1-88 0 0,0 0-91 0 0,0 0-1084 0 0,-2 0-1135 0 0</inkml:trace>
  <inkml:trace contextRef="#ctx0" brushRef="#br0" timeOffset="427.4">505 59 8808 0 0,'0'0'197'0'0,"0"0"24"0"0,3 8 195 0 0,-1-6-359 0 0,-1 1-36 0 0,1 2 4 0 0,0-1 48 0 0,0 1 42 0 0,0 0 38 0 0,2 4 175 0 0,-1-1 67 0 0,8 21 1083 0 0,-7-16-905 0 0,-2-7-326 0 0,0 0-42 0 0,0 1-52 0 0,0-1-58 0 0,1 7 434 0 0,-1 1 86 0 0,1 7 385 0 0,-2-14-614 0 0,0 2 53 0 0,1 19 1151 0 0,-2-16-945 0 0,0-6-300 0 0,0 0-44 0 0,0-5-168 0 0,0-1-5 0 0,0 0-6 0 0,0 0-30 0 0,0 0-18 0 0,0 0-2 0 0,-1-1 40 0 0,-1-1-41 0 0,-6-6 34 0 0,6 4-79 0 0,0 0 0 0 0,0 0 1 0 0,1 0-1 0 0,-1 0 0 0 0,1-1 0 0 0,0 1 0 0 0,0-3-26 0 0,0-1 29 0 0,1 0 1 0 0,0-1 0 0 0,0-7-30 0 0,6-24-29 0 0,-2 21-38 0 0,1 1-38 0 0,4-7-50 0 0,4 2-73 0 0,-9 16 134 0 0,1 1 0 0 0,0 0-1 0 0,1 0 1 0 0,-1 1 0 0 0,1-1 0 0 0,0 1 0 0 0,0 1 0 0 0,1-1-1 0 0,1 0 95 0 0,10-1-152 0 0,0 7 51 0 0,-14 0 90 0 0,0 1 0 0 0,0-1 0 0 0,-1 1-1 0 0,1 0 1 0 0,-1 0 0 0 0,1 0-1 0 0,-1 0 1 0 0,2 2 11 0 0,5 5-18 0 0,-1 0 1 0 0,0 0 0 0 0,0 1-1 0 0,7 10 18 0 0,-2 3 72 0 0,-5-7 19 0 0,-1-1 48 0 0,1 0 77 0 0,1-1 97 0 0,2 1 117 0 0,-10-13-595 0 0,-1-1 53 0 0,0 0 48 0 0,1 0 40 0 0,0 1 63 0 0,5 2 294 0 0,-4-2-271 0 0,-1-2-102 0 0,0 1-87 0 0,0-1-107 0 0,-1 0 71 0 0,0 0-35 0 0,1 1-150 0 0,-1-1-82 0 0,1 0-91 0 0,0 0-98 0 0,-1 0-106 0 0,1 0-112 0 0,0 0-120 0 0,-1 0 431 0 0,0 0-33 0 0,2 0-1754 0 0,3 0-1310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2:59.3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8 317 8608 0 0,'0'0'197'0'0,"0"0"24"0"0,0 0 17 0 0,0 0-106 0 0,-1 0 37 0 0,1 1 174 0 0,-3 3 534 0 0,2-3-646 0 0,0 0-43 0 0,1 0-69 0 0,-1 0-57 0 0,1 0-68 0 0,0 0-77 0 0,3 9 508 0 0,1-1-33 0 0,6 9 300 0 0,0 1-79 0 0,-3 1-103 0 0,0 9 86 0 0,0 2-55 0 0,3 10 151 0 0,-1-18-303 0 0,-7-19-305 0 0,-1-1 1 0 0,1 1-1 0 0,-1 0 1 0 0,0 0-1 0 0,0 0 1 0 0,0 1-85 0 0,7 23 519 0 0,-2-11-140 0 0,-4-11-265 0 0,-1-5 75 0 0,0-6 280 0 0,-1-1-220 0 0,-1 0-95 0 0,0 2-133 0 0,1 0-86 0 0,-4-9 169 0 0,2-1-37 0 0,-2-14-28 0 0,4-1-100 0 0,3 0-70 0 0,-2 21 78 0 0,1 1-1 0 0,0-1 1 0 0,0 1-1 0 0,1 0 1 0 0,0 0 0 0 0,0 0-1 0 0,0 0 1 0 0,1 1-1 0 0,3-5 54 0 0,-4 6-33 0 0,1 1-1 0 0,1-1 0 0 0,-1 0 1 0 0,4-1 33 0 0,-6 4-12 0 0,1 0 0 0 0,0 0 0 0 0,-1 1 0 0 0,1-1 0 0 0,0 1 0 0 0,0 0 0 0 0,0 0 0 0 0,0 0 0 0 0,0 0 0 0 0,0 0 0 0 0,0 1 0 0 0,0-1 0 0 0,0 1 0 0 0,1 0 0 0 0,-1 0 0 0 0,3 0 12 0 0,9 4-56 0 0,-4 5 27 0 0,-8-5 0 0 0,2 1 14 0 0,0 0 0 0 0,-1 0 0 0 0,1 0 0 0 0,-1 1 0 0 0,2 3 15 0 0,-1 1-5 0 0,0 1 0 0 0,0-1-1 0 0,0 2 6 0 0,4 14 11 0 0,-2 0-1 0 0,2 13-10 0 0,-6-20 147 0 0,-2-1-49 0 0,-1 1-49 0 0,-3-1-46 0 0,2-15 18 0 0,1-2-89 0 0,0-1-50 0 0,0 0-74 0 0,0 0 49 0 0,0 1-207 0 0,0-1 140 0 0,0 0 63 0 0,0 1-36 0 0,0-1-42 0 0,0 0-49 0 0,0 0-120 0 0,0 0-60 0 0,0-1-52 0 0,0 1-47 0 0,0 0-161 0 0,0 0-46 0 0,0-1-197 0 0,0 1-526 0 0</inkml:trace>
  <inkml:trace contextRef="#ctx0" brushRef="#br0" timeOffset="398.25">536 107 8832 0 0,'0'0'258'0'0,"0"0"2"0"0,0 0-150 0 0,0 0-25 0 0,1 1 11 0 0,-1 0-35 0 0,2 10 74 0 0,20 43 764 0 0,-5-18-232 0 0,-7-15-224 0 0,-1 0 40 0 0,14 41 947 0 0,-6 0-111 0 0,-10-30-710 0 0,-1 0-39 0 0,0 0-42 0 0,-1 1-46 0 0,2 9 68 0 0,1-1-90 0 0,-8-39-599 0 0,0-1 46 0 0,1 0 43 0 0,-1 1 36 0 0,0 0 58 0 0,1 1 65 0 0,0 6 394 0 0,-1-6-369 0 0,0-1-118 0 0,1 0-46 0 0,-1 0-57 0 0,0 0-64 0 0,0-1-46 0 0,0 1-65 0 0,0-1-71 0 0,0 0-78 0 0,0 0-85 0 0,1 0-89 0 0,-1 0-98 0 0,0 0-103 0 0,0-7-212 0 0</inkml:trace>
  <inkml:trace contextRef="#ctx0" brushRef="#br0" timeOffset="685.73">486 380 9216 0 0,'0'0'208'0'0,"0"0"33"0"0,0 0 14 0 0,0 0-80 0 0,2 0-71 0 0,5 2 38 0 0,-4-2-26 0 0,31-3 895 0 0,0-3-114 0 0,-17 2-496 0 0,0-1-33 0 0,0 0-35 0 0,0 0-36 0 0,13-4 134 0 0,-16 5-263 0 0,1 0-33 0 0,-9 3-232 0 0,-1-1 45 0 0,1 1 39 0 0,-1 0 33 0 0,5-1 87 0 0,19-5 376 0 0,-16 5-342 0 0,-5 0-117 0 0,-1 1-71 0 0,1-1-88 0 0,0 1-106 0 0,-2 0-4 0 0,-1 0-69 0 0,1 0-74 0 0,0 0-81 0 0,-1 0-87 0 0,1 1-93 0 0,-1-1-99 0 0,1 0-105 0 0,2 0-894 0 0,4-2-994 0 0,-12 3 2731 0 0</inkml:trace>
  <inkml:trace contextRef="#ctx0" brushRef="#br0" timeOffset="1115.97">978 458 6448 0 0,'0'0'190'0'0,"4"5"-30"0"0,2 3-102 0 0,-3-3-32 0 0,1 0 49 0 0,0-1 46 0 0,0 0 43 0 0,0-2 40 0 0,1 0 36 0 0,4 1 337 0 0,-2-3-38 0 0,1 0 54 0 0,1-3 172 0 0,5-3 444 0 0,3-4 239 0 0,-7 2-547 0 0,-2 1-223 0 0,0-1-90 0 0,-2 2-185 0 0,-1-1-93 0 0,-1 1-105 0 0,0 1-119 0 0,9-12 159 0 0,0-1-81 0 0,-12 16-148 0 0,0 0-1 0 0,0 0 1 0 0,0 0-1 0 0,0 0 1 0 0,0 0-1 0 0,0-1 1 0 0,-1 1-1 0 0,1 0 1 0 0,-1-1-1 0 0,1 1 1 0 0,-1 0-1 0 0,0-1-15 0 0,-2-5-6 0 0,-13-6 70 0 0,12 11-58 0 0,0 1-6 0 0,0-1-1 0 0,0 1 0 0 0,-1 0 0 0 0,1 0 0 0 0,0 0 0 0 0,-1 0 0 0 0,1 1 0 0 0,-1-1 0 0 0,0 1 1 0 0,0 0-1 0 0,1 0 0 0 0,-1 1 0 0 0,0-1 0 0 0,0 1 0 0 0,-1 0 1 0 0,3 0-8 0 0,0 1 1 0 0,1 0-1 0 0,-1 0 0 0 0,0 0 0 0 0,0 0 0 0 0,0 0 1 0 0,1 0-1 0 0,-1 1 0 0 0,1-1 0 0 0,-1 0 0 0 0,1 1 0 0 0,0-1 1 0 0,-1 1-1 0 0,1 0 0 0 0,0-1 0 0 0,0 1 0 0 0,0 0 1 0 0,0 0-1 0 0,0 1 8 0 0,-8 19-55 0 0,3-3 47 0 0,-1 21-24 0 0,5 2 46 0 0,4-13 34 0 0,2-1 39 0 0,7 5 90 0 0,6-3 89 0 0,-14-26-192 0 0,1 1 0 0 0,-1-1 0 0 0,1 0 0 0 0,0 0 0 0 0,1 0-74 0 0,-1-1 97 0 0,1 0 1 0 0,-1 0-1 0 0,1 0 1 0 0,0-1 0 0 0,2 2-98 0 0,-1-2-136 0 0,0 0 55 0 0,0-1 48 0 0,0 0 40 0 0,7-1 115 0 0,9-3 208 0 0,-12 0-216 0 0,1-1-56 0 0,-2-1-115 0 0,-4 3-22 0 0,-1-1-39 0 0,1 0-43 0 0,0 0-48 0 0,-1 0-53 0 0,0 0-56 0 0,0 0-61 0 0,0 0-65 0 0,0 0-70 0 0,0 0-73 0 0,0-1-79 0 0,-1 1-83 0 0,1-1-86 0 0,-1 1-92 0 0,2-2-1076 0 0,2-3-1127 0 0</inkml:trace>
  <inkml:trace contextRef="#ctx0" brushRef="#br0" timeOffset="1499.15">1415 315 8808 0 0,'0'0'197'0'0,"0"0"24"0"0,0 0 19 0 0,2 5-51 0 0,3 3-124 0 0,-1-1-23 0 0,1 1 78 0 0,-1 0 70 0 0,0-1 61 0 0,3 6 285 0 0,-1-1 110 0 0,14 29 1735 0 0,-16-31-1909 0 0,0-1-44 0 0,0 0-51 0 0,-1 1-74 0 0,1 0-90 0 0,0 0-103 0 0,-2-2 73 0 0,5 10 235 0 0,6 27 622 0 0,-10-29-699 0 0,0 1-25 0 0,-2-1-70 0 0,-1-15-211 0 0,0 0-1 0 0,0 0 1 0 0,0 0 0 0 0,-1 0 0 0 0,1 0-1 0 0,0 0 1 0 0,0 0 0 0 0,0 0 0 0 0,-1 0 0 0 0,1 0-1 0 0,0-1 1 0 0,-1 1 0 0 0,0 1-35 0 0,1-2 17 0 0,0 0 1 0 0,0 0-1 0 0,-1 1 1 0 0,1-1-1 0 0,0 0 1 0 0,0 0-1 0 0,-1 1 0 0 0,1-1 1 0 0,0 0-1 0 0,0 0 1 0 0,-1 0-1 0 0,1 0 1 0 0,0 0-1 0 0,-1 0 1 0 0,1 1-1 0 0,0-1 0 0 0,-1 0 1 0 0,1 0-1 0 0,0 0 1 0 0,-1 0-1 0 0,1 0 1 0 0,0 0-1 0 0,-1 0 1 0 0,1 0-1 0 0,0 0 1 0 0,-1-1-18 0 0,-7-4 383 0 0,4-1-240 0 0,1-1-45 0 0,-1-23 41 0 0,6 0-102 0 0,11-30-67 0 0,-9 41 44 0 0,-2 12-10 0 0,0 0 0 0 0,1 0 0 0 0,0 0 0 0 0,0 0 1 0 0,0 1-1 0 0,1-1 0 0 0,3-4-4 0 0,7-6-27 0 0,1 0-34 0 0,6-1-77 0 0,2 1-87 0 0,0 3-106 0 0,-12 7 120 0 0,0 2-33 0 0,-7 3 200 0 0,-1 1-54 0 0,0-1-47 0 0,-1 1-44 0 0,1 0-40 0 0,0 0-36 0 0,3-1-353 0 0,-1 0-38 0 0,1 0-51 0 0,4-2-805 0 0</inkml:trace>
  <inkml:trace contextRef="#ctx0" brushRef="#br0" timeOffset="2109.21">1933 334 7920 0 0,'0'0'174'0'0,"0"0"-2"0"0,0 0-73 0 0,-1 0-47 0 0,-3-1-4 0 0,2 1 0 0 0,-2-1 212 0 0,3 1-109 0 0,1 0 117 0 0,0 0 221 0 0,0 0 14 0 0,0 0-6 0 0,-1 1-147 0 0,1-1-84 0 0,-1 1-71 0 0,0 1-59 0 0,-1 0 4 0 0,-1 3 33 0 0,3-5-50 0 0,-1 9 689 0 0,3 3-79 0 0,1 0-86 0 0,-1-3-97 0 0,3 6 77 0 0,-1 0-111 0 0,1 0-94 0 0,-1 0-79 0 0,0 2-35 0 0,1 0-59 0 0,11 33 359 0 0,-13-43-468 0 0,1 2-54 0 0,2 2 13 0 0,-5-7-26 0 0,1 0 35 0 0,-1-1 17 0 0,0 1 37 0 0,0-1 42 0 0,0 0 47 0 0,0-4-130 0 0,3-3-33 0 0,0-2-1 0 0,2-10 79 0 0,-2-10-65 0 0,1-4-42 0 0,1 11-13 0 0,0-5-53 0 0,1 1-63 0 0,3 0-55 0 0,2 2-47 0 0,3 3-155 0 0,2 1 69 0 0,1 2 57 0 0,2 4 46 0 0,-17 9 133 0 0,1 1 0 0 0,-1 0-1 0 0,1 0 1 0 0,-1 0 0 0 0,1 0 0 0 0,-1 1-1 0 0,1-1 1 0 0,2 1 22 0 0,-3 0-12 0 0,1 0 0 0 0,-1 1 0 0 0,0-1 0 0 0,1 1 0 0 0,-1 0 0 0 0,0 0 0 0 0,1 0-1 0 0,-1 0 1 0 0,0 1 0 0 0,0-1 0 0 0,0 1 0 0 0,0 0 0 0 0,-1 0 0 0 0,1 0 0 0 0,0 0 0 0 0,0 1 12 0 0,0 0-2 0 0,1 1 0 0 0,-1 0 1 0 0,0-1-1 0 0,0 1 0 0 0,0 0 0 0 0,-1 1 1 0 0,1 0 1 0 0,1 4 16 0 0,0-1 0 0 0,-1 1 0 0 0,2 6-16 0 0,4 29 110 0 0,-3-1 59 0 0,-5-31-102 0 0,-1-9-64 0 0,2 12 43 0 0,1-1 0 0 0,0 1-1 0 0,1 2-45 0 0,-3-14 80 0 0,0-1-62 0 0,-1 1-59 0 0,0-2-54 0 0,1 1-51 0 0,-1 0-47 0 0,0-1-41 0 0,0 0-40 0 0,0 0-229 0 0,0-1-72 0 0,1 1-186 0 0,0-1-470 0 0,3-1-283 0 0,0 1-689 0 0,0-1-1252 0 0</inkml:trace>
  <inkml:trace contextRef="#ctx0" brushRef="#br0" timeOffset="2642.38">2665 315 8408 0 0,'-2'0'147'0'0,"-11"-3"413"0"0,10 2-441 0 0,1 1-73 0 0,-2-1-26 0 0,1 1 39 0 0,-5-1 157 0 0,1 1 47 0 0,0 0 54 0 0,-16 2 853 0 0,14 0-726 0 0,4-1-258 0 0,1 1-35 0 0,0 0-44 0 0,0-1-50 0 0,2 1 41 0 0,0-1 0 0 0,0 1 0 0 0,0-1 0 0 0,0 1-1 0 0,0 0 1 0 0,0 0 0 0 0,1 0 0 0 0,-2 1-98 0 0,-11 17 669 0 0,12-17-591 0 0,-7 16 396 0 0,3 2-117 0 0,3 1-94 0 0,3 1-73 0 0,4 4-27 0 0,-1-14-62 0 0,1 0 1 0 0,0-1 0 0 0,3 8-102 0 0,-6-17 22 0 0,0-1-1 0 0,0 0 1 0 0,1 0 0 0 0,-1 0 0 0 0,0 0 0 0 0,1 0 0 0 0,-1 0 0 0 0,1 0 0 0 0,1 1-22 0 0,-1-2 21 0 0,-1 0 1 0 0,1 0-1 0 0,-1 0 0 0 0,1 0 0 0 0,0-1 0 0 0,-1 1 1 0 0,1 0-1 0 0,0-1 0 0 0,0 1 0 0 0,-1-1 0 0 0,1 0 0 0 0,0 0 1 0 0,0 1-1 0 0,0-1 0 0 0,-1 0 0 0 0,1-1 0 0 0,0 1 1 0 0,0 0-1 0 0,0 0 0 0 0,-1-1 0 0 0,1 1 0 0 0,0-1 0 0 0,0 0 1 0 0,-1 1-1 0 0,2-2-21 0 0,15-8 165 0 0,-2-2-36 0 0,-2-2-51 0 0,-2 1-66 0 0,6-15 47 0 0,-6-1-74 0 0,-7 10-23 0 0,0 0 0 0 0,-1-4 38 0 0,2-10 24 0 0,2 5-34 0 0,-7 24-82 0 0,2 9-18 0 0,0 3 37 0 0,-1-2 92 0 0,-1-2-39 0 0,4 22-35 0 0,0 1 94 0 0,0-5 126 0 0,1 1-1 0 0,5 9-164 0 0,-10-26 25 0 0,3 2 48 0 0,6 5-71 0 0,-10-13-88 0 0,0 1 44 0 0,2 1 23 0 0,-1-1-22 0 0,-1 0-17 0 0,1 0-37 0 0,-1 0-56 0 0,1-1-62 0 0,0 1-71 0 0,-1-1-83 0 0,0 0-467 0 0</inkml:trace>
  <inkml:trace contextRef="#ctx0" brushRef="#br0" timeOffset="3176.57">3059 1 7280 0 0,'0'0'165'0'0,"0"0"22"0"0,0 0 9 0 0,0 0 53 0 0,0 0-102 0 0,0 0 115 0 0,0 0-37 0 0,0 0-49 0 0,0 0-43 0 0,0 0-35 0 0,0 1 22 0 0,0 3-13 0 0,1-2 4 0 0,0 3 256 0 0,0 1-36 0 0,2 6 235 0 0,0-4-213 0 0,1 1-48 0 0,2 9 202 0 0,7 15 344 0 0,12 48 887 0 0,-12-39-871 0 0,0-1-67 0 0,-3-13-320 0 0,-1 0-56 0 0,-2-9 320 0 0,-1 1 0 0 0,1 12-744 0 0,-3-8 425 0 0,-1 1-98 0 0,0-12-195 0 0,-1 9 226 0 0,-2-20-246 0 0,0-2-34 0 0,-6-3-595 0 0,4 0 246 0 0,1 1 5 0 0,0 0-87 0 0,0 0-39 0 0,0-2-359 0 0</inkml:trace>
  <inkml:trace contextRef="#ctx0" brushRef="#br0" timeOffset="3572.74">2962 302 8808 0 0,'0'0'197'0'0,"0"0"24"0"0,0 0 19 0 0,5-2-51 0 0,4-2-124 0 0,-1 0-42 0 0,1-1 46 0 0,-1 2 41 0 0,1-1 37 0 0,4-1 135 0 0,1 1 63 0 0,-1 0 49 0 0,1 1 37 0 0,41-7 1403 0 0,-36 7-1281 0 0,-1 1-80 0 0,-6 0-224 0 0,0 0-55 0 0,-1 1-62 0 0,1-1-70 0 0,-4 0-211 0 0,0 1 90 0 0,0 0 74 0 0,0 0 60 0 0,1 0 72 0 0,17-3 393 0 0,-14 3-355 0 0,-6 0-118 0 0,0 0-38 0 0,1 1-44 0 0,-1-1-54 0 0,1 0-60 0 0,-1 0-70 0 0,0 0-76 0 0,1 1-86 0 0,-3-1 70 0 0,0 0-44 0 0,0 1-46 0 0,1-1-48 0 0,-1 0-51 0 0,0 1-53 0 0,0-1-56 0 0,1 0-57 0 0,2 0-1225 0 0,5-2-1058 0 0</inkml:trace>
  <inkml:trace contextRef="#ctx0" brushRef="#br0" timeOffset="3858.8">3571 294 9672 0 0,'0'0'210'0'0,"0"0"-55"0"0,0 1-46 0 0,-1 1-39 0 0,1 1-10 0 0,-1 4-3 0 0,1 7-70 0 0,2 1 123 0 0,2 1 118 0 0,0 0 115 0 0,0-2 74 0 0,-1 0 93 0 0,-1-4 105 0 0,1 2-54 0 0,-1 0-3 0 0,1 1-43 0 0,-2-8-241 0 0,0 1 1 0 0,0 0-1 0 0,0 0 0 0 0,-1 0 0 0 0,0 0 0 0 0,-1 0 0 0 0,1 0 0 0 0,-2 4-274 0 0,2-9-219 0 0,0-1 95 0 0,0 0 80 0 0,0 0 67 0 0,0 1 142 0 0,-1 0 429 0 0,1-1-502 0 0,0 0-35 0 0,0 0-47 0 0,0 0-57 0 0,0 0-67 0 0,0 1-79 0 0,-1-1-87 0 0,1 0-99 0 0,0 0 66 0 0,0 0-52 0 0,0 0-54 0 0,0 1-58 0 0,0-1-61 0 0,0 0-64 0 0,0 0-68 0 0,0 0-69 0 0,0 0-1238 0 0,0 0-1122 0 0</inkml:trace>
  <inkml:trace contextRef="#ctx0" brushRef="#br0" timeOffset="4124.15">3505 96 8840 0 0,'0'0'166'0'0,"-1"0"-52"0"0,0-1-33 0 0,-2-3 40 0 0,2 3-44 0 0,0 0 42 0 0,0 1 72 0 0,2 0 495 0 0,1 0-108 0 0,-1 0-105 0 0,0 0-98 0 0,0 0-92 0 0,1 0-89 0 0,-1 0-81 0 0,1 0-78 0 0,-1 0-86 0 0,1 0-94 0 0,0 0-85 0 0,-1 0-74 0 0,2 0-148 0 0,-1 0-79 0 0,1 0-379 0 0,0 0-87 0 0,2 0-485 0 0,2 0-838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2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6296 0 0,'0'0'184'0'0,"0"0"-49"0"0,0 0-17 0 0,0 0 75 0 0,0 0 34 0 0,0 0 269 0 0,0 0 15 0 0,0 0-25 0 0,0 0-285 0 0,0 0-39 0 0,1 2 64 0 0,-1 0-85 0 0,1 4 51 0 0,0-4-64 0 0,2 13 576 0 0,1 0-78 0 0,0 0-69 0 0,0 0-61 0 0,1 3 28 0 0,1-1-65 0 0,0 5 27 0 0,5 9 157 0 0,3 11 156 0 0,-6-15-213 0 0,-2-9-378 0 0,0 0-40 0 0,6 16 87 0 0,13 45 212 0 0,-24-75-401 0 0,0 1-90 0 0,-1-1 27 0 0,1 0 63 0 0,0 0 51 0 0,0 1 75 0 0,-2-5-47 0 0,0-1-79 0 0,-4-5-52 0 0,4 4-4 0 0,-1-1 0 0 0,1 0-1 0 0,1 0 1 0 0,-1 1-1 0 0,0-1 1 0 0,1 0 0 0 0,-1 0-1 0 0,1-3-9 0 0,-1-26 42 0 0,2 22-33 0 0,-1 2-33 0 0,1 0-1 0 0,0 0 1 0 0,0 0-1 0 0,1 0 0 0 0,0 0 1 0 0,0 0-1 0 0,1 1 1 0 0,0-1-1 0 0,0 1 1 0 0,1 0-1 0 0,0 0 0 0 0,1-1 25 0 0,-1 2-18 0 0,0 0-1 0 0,1 0 0 0 0,0 1 0 0 0,0 0 1 0 0,1 0-1 0 0,0-1 19 0 0,-2 3-10 0 0,1-1 1 0 0,0 1-1 0 0,0 0 1 0 0,0 1-1 0 0,0-1 1 0 0,0 1-1 0 0,0 0 0 0 0,1 0 10 0 0,-2 1-11 0 0,0 1-1 0 0,0-1 0 0 0,0 1 0 0 0,0 0 0 0 0,1 0 0 0 0,-1 0 0 0 0,0 0 0 0 0,0 1 0 0 0,0 0 0 0 0,0 0 0 0 0,0 0 0 0 0,0 0 0 0 0,0 1 0 0 0,-1-1 0 0 0,1 1 0 0 0,0 0 0 0 0,-1 0 1 0 0,1 0-1 0 0,-1 1 0 0 0,0-1 0 0 0,3 3 12 0 0,2 2-25 0 0,-1 0 0 0 0,0 0 0 0 0,6 8 25 0 0,12 23 1 0 0,-22-34-4 0 0,-1 1-1 0 0,0-1 0 0 0,0 1 0 0 0,-1 0 0 0 0,1-1 0 0 0,-1 1 0 0 0,1 4 4 0 0,-2-5 9 0 0,1 1 0 0 0,-1-1 0 0 0,0 1 0 0 0,0 0 0 0 0,-1-1 0 0 0,1 1 0 0 0,-1-1 0 0 0,-1 2-9 0 0,1-3 19 0 0,0 1-1 0 0,0-1 1 0 0,-1 1-1 0 0,1-1 1 0 0,-1 1-1 0 0,0-1 1 0 0,0 0-1 0 0,0 0 0 0 0,-3 3-18 0 0,2-4 26 0 0,1 1 0 0 0,-1-1-1 0 0,0 1 1 0 0,0-1-1 0 0,0 0 1 0 0,-1 0-1 0 0,1 0 1 0 0,0 0 0 0 0,-1-1-1 0 0,-2 1-25 0 0,-11 3 16 0 0,-31 6 120 0 0,26-8-108 0 0,2-2-56 0 0,1-1-71 0 0,8 0 4 0 0,0-1-32 0 0,0 0-37 0 0,1 0-40 0 0,-1-1-45 0 0,1 0-47 0 0,0 0-53 0 0,0-1-54 0 0,9 2 277 0 0,-1 1 48 0 0,-2-2-55 0 0,3 1 35 0 0,0 1 0 0 0,0-1-40 0 0,0 1-66 0 0,0-1-69 0 0,-1 0-80 0 0,1 0-92 0 0,1 1 110 0 0,-1 0-46 0 0,0-1-41 0 0,1 1-35 0 0,-1-1-132 0 0,0 1-36 0 0,-1-1-1375 0 0,1 1 1939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5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218 43 7672 0 0,'0'0'224'0'0,"-1"-1"-41"0"0,0-1-103 0 0,-1-1-68 0 0,-2-5-39 0 0,2 6 54 0 0,1 1 38 0 0,-5-5 703 0 0,-1 0-111 0 0,0 2-101 0 0,-2 0-90 0 0,1 1-82 0 0,-2 2-72 0 0,1-1-61 0 0,-1 2-53 0 0,-1 0-14 0 0,-1 2-45 0 0,-24 5 214 0 0,23-3-145 0 0,8-1-71 0 0,0-1 1 0 0,0 1 0 0 0,0 0-1 0 0,0 0 1 0 0,0 0-1 0 0,0 1 1 0 0,-2 3-138 0 0,-2 2 196 0 0,1 2-53 0 0,2 0-69 0 0,3 0-86 0 0,3 1 54 0 0,3 0 38 0 0,3 2 55 0 0,8 6 112 0 0,17 9 150 0 0,-22-21-304 0 0,1-1-35 0 0,2 2 86 0 0,1-1-36 0 0,27 17 135 0 0,-20-13-91 0 0,0 0 76 0 0,-7-3-12 0 0,-1 0 64 0 0,-2-2 11 0 0,0 1 61 0 0,-1 1 67 0 0,0 0 75 0 0,-1 0-95 0 0,-4 0-34 0 0,-3-8-312 0 0,-1 0 0 0 0,0 1-1 0 0,1-1 1 0 0,-1 0 0 0 0,0 0 0 0 0,0 1 0 0 0,0-1 0 0 0,0 0 0 0 0,0 0-1 0 0,0 1 1 0 0,0-1 0 0 0,0 0-53 0 0,-7 13 512 0 0,-7-2-118 0 0,-4-2-111 0 0,-1-3-105 0 0,-1-1-99 0 0,3-3-93 0 0,8-2-60 0 0,0 1 42 0 0,-21 3 28 0 0,18-3-37 0 0,-1 1-84 0 0,6-2 17 0 0,1 1-36 0 0,-2 0-66 0 0,1-1-59 0 0,0 1-66 0 0,0 0-73 0 0,0 1-81 0 0,0-1-89 0 0,0 0-94 0 0,0 1-102 0 0,-6 1-472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8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3 167 7312 0 0,'9'-2'272'0'0,"0"-1"-75"0"0,-1 0-52 0 0,11-5 136 0 0,-7 2-49 0 0,-2 2 68 0 0,-5 1-102 0 0,0 1 40 0 0,0 0 46 0 0,0 0 50 0 0,0 0 56 0 0,0 0 61 0 0,2 0 30 0 0,1-1-81 0 0,-1-1-69 0 0,1 1-59 0 0,0-1-25 0 0,-1-1-44 0 0,17-11 327 0 0,-14 8-270 0 0,-4 4-71 0 0,0-1 37 0 0,3-5-131 0 0,-4 0 82 0 0,-6-3 107 0 0,1 12-236 0 0,-1-1 0 0 0,0 0 1 0 0,1 1-1 0 0,-1-1 0 0 0,0 1 0 0 0,0-1 0 0 0,0 1 1 0 0,0-1-1 0 0,0 1 0 0 0,0 0-48 0 0,-7-7 225 0 0,-1 2-36 0 0,-5 0-24 0 0,3 2-133 0 0,5 4-61 0 0,1-1-34 0 0,-9 2 322 0 0,1 2-53 0 0,-3 3-5 0 0,-6 6 54 0 0,2 3 21 0 0,7-4-37 0 0,4-1 15 0 0,-1-1 64 0 0,-1 6 65 0 0,4 2-82 0 0,2 5-23 0 0,4-17-200 0 0,1 1 1 0 0,-1 0-1 0 0,1 0 1 0 0,1 5-79 0 0,7 22 283 0 0,1-12-59 0 0,1-6 12 0 0,2-1 62 0 0,3-1-256 0 0,1-2 90 0 0,1-2 56 0 0,-9-6-24 0 0,1 1 0 0 0,-1-2 0 0 0,10 3-164 0 0,9-1 214 0 0,-10-3-161 0 0,0 0-79 0 0,0-2-97 0 0,0 0-114 0 0,-9 1 70 0 0,0-1-35 0 0,1 0-38 0 0,-1 0-40 0 0,0 0-43 0 0,0 0-44 0 0,0-1-46 0 0,0 1-50 0 0,11-2-889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9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13 7368 0 0,'0'0'165'0'0,"0"0"22"0"0,0 0 10 0 0,0 0-282 0 0,0-1 104 0 0,-1 1 87 0 0,0-1 72 0 0,1 0 52 0 0,-1 0 39 0 0,-2-1 708 0 0,1 1-603 0 0,1 0-80 0 0,1 0-193 0 0,-1 1-39 0 0,-6-1 433 0 0,1 0-64 0 0,-1 0-57 0 0,0 1-53 0 0,-4 1 75 0 0,0 1-86 0 0,0 1-70 0 0,0 0-51 0 0,2 1 14 0 0,1-1 0 0 0,0 2 1 0 0,-8 4-204 0 0,4-1 287 0 0,7-4-104 0 0,0 0 35 0 0,-5 6 77 0 0,3-1-36 0 0,-3 12 165 0 0,6 1-103 0 0,7 0-78 0 0,-1-16-195 0 0,0-1-1 0 0,0 1 1 0 0,0-1-1 0 0,1 0 1 0 0,0 1 0 0 0,0-1-1 0 0,1-1 1 0 0,-1 1-1 0 0,1 0 1 0 0,0-1-1 0 0,0 0 1 0 0,0 0-1 0 0,1 0 1 0 0,-1 0-1 0 0,3 0-47 0 0,6 4 100 0 0,0 0-1 0 0,0-1 0 0 0,1 0 0 0 0,0-1 1 0 0,1-1-1 0 0,-1 0 0 0 0,1-1 0 0 0,0-1 1 0 0,0 0-1 0 0,10 0-99 0 0,20-4 191 0 0,-36 0-151 0 0,-1 0 0 0 0,1-1-1 0 0,8-3-39 0 0,-10 2 6 0 0,0 1-1 0 0,-1-1 1 0 0,1-1-1 0 0,5-3-5 0 0,6-7-33 0 0,-2-2-35 0 0,-14 14 98 0 0,0-1-1 0 0,0 0 0 0 0,0 0 0 0 0,0 1 1 0 0,-1-1-1 0 0,1 0 0 0 0,0-3-29 0 0,-1 4 18 0 0,-1-1-1 0 0,1 1 1 0 0,-1 0-1 0 0,1-1 1 0 0,-1 1-1 0 0,0-1 1 0 0,0 1-1 0 0,0 0 1 0 0,0-1-18 0 0,-1 0 15 0 0,1 0 0 0 0,-1 0 1 0 0,0 0-1 0 0,0 0 0 0 0,0 1 1 0 0,0-1-1 0 0,-1 0-15 0 0,-12-19 56 0 0,-6 2-55 0 0,-2 2-57 0 0,-1 3-58 0 0,3 3-63 0 0,11 7 105 0 0,1 1 33 0 0,-22-7 3 0 0,17 7-10 0 0,-3 0-98 0 0,2 1-88 0 0,7 2 67 0 0,1-1-38 0 0,-1 1-42 0 0,0 0-45 0 0,1 0-51 0 0,0 0-54 0 0,1 0 53 0 0,1 0-35 0 0,3 1 6 0 0,1 0-56 0 0,-1 0-50 0 0,1-1-44 0 0,0 1-154 0 0,-1 0-42 0 0,1 0-186 0 0,-1-1-498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9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389 98 7136 0 0,'-10'-11'267'0'0,"-2"0"96"0"0,0 1 83 0 0,0 1 70 0 0,-5-2 179 0 0,1 1 61 0 0,3 4 46 0 0,0 1 1 0 0,0 0 0 0 0,-3-1-803 0 0,-12-1 1146 0 0,13 4-621 0 0,1 1-43 0 0,-5 1 75 0 0,-1 1-117 0 0,5 1-179 0 0,-1 1-110 0 0,0 2-123 0 0,9-2-64 0 0,-1 0-35 0 0,4 0 135 0 0,0-1-1 0 0,0 1 1 0 0,0 0-1 0 0,0 0 1 0 0,0 1 0 0 0,1-1-1 0 0,-2 1-63 0 0,2 0 51 0 0,0 0 0 0 0,1-1 0 0 0,-1 1 0 0 0,0 0 0 0 0,1 1 0 0 0,-1-1 0 0 0,1 1-51 0 0,-1 0 58 0 0,1 1 0 0 0,0 0 0 0 0,0 0 0 0 0,0-1-1 0 0,0 4-57 0 0,-3 26 241 0 0,5-18-123 0 0,0 0-1 0 0,1 0 0 0 0,1 0 0 0 0,1 0 1 0 0,2 5-118 0 0,5 17 290 0 0,-2-11-165 0 0,2 0 97 0 0,23 50 662 0 0,-23-55-669 0 0,0 0-56 0 0,-1 0-79 0 0,0 0-101 0 0,-6-10 58 0 0,0 4 37 0 0,-3-14-51 0 0,0 0 1 0 0,0 0-1 0 0,0 0 1 0 0,0 0-1 0 0,0-1 1 0 0,0 1 0 0 0,-1 0-1 0 0,0 2-23 0 0,0-2-167 0 0,0 0 95 0 0,-1-1 63 0 0,-1 1 47 0 0,1-2-56 0 0,1 0-33 0 0,-1 0-70 0 0,1-1-83 0 0,-1 1-129 0 0,2 0 116 0 0,-1 0-39 0 0,0-1-41 0 0,1 1-44 0 0,-1 0-47 0 0,0 0-50 0 0,1-1-267 0 0,-1 1-112 0 0,0 0-121 0 0,1 0 421 0 0,0 0-33 0 0,-2 0-1774 0 0,-1-1-1313 0 0</inkml:trace>
  <inkml:trace contextRef="#ctx0" brushRef="#br0" timeOffset="262.45">2 395 11688 0 0,'-2'-3'657'0'0,"2"-1"-45"0"0,4 1-648 0 0,1-1 44 0 0,3-1 114 0 0,0 1 74 0 0,14-4 358 0 0,39-5-73 0 0,-48 10-431 0 0,1 2-59 0 0,1-1-89 0 0,0 0-119 0 0,-8 2 57 0 0,1-1-39 0 0,-1 1-41 0 0,1-1-45 0 0,-6 1-25 0 0,0 0-49 0 0,0 0-43 0 0,0 0-38 0 0,1 0-132 0 0,0 0-37 0 0,0 0-159 0 0,1 0-427 0 0,-4 0 1142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7.4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176 12 7024 0 0,'-19'-1'351'0'0,"-10"1"260"0"0,2 3 106 0 0,1 6 113 0 0,22-7-672 0 0,1 1 0 0 0,-1-1 0 0 0,0 1 0 0 0,1-1 0 0 0,0 1 0 0 0,0 1-158 0 0,-8 7 449 0 0,2 1-34 0 0,-5 13 322 0 0,4 3-106 0 0,5 1-87 0 0,3-6-159 0 0,3 1-32 0 0,0-14-162 0 0,1 0 0 0 0,0 1 1 0 0,1-1-1 0 0,0-1 1 0 0,3 10-192 0 0,-4-16 31 0 0,-1 0 1 0 0,1 0-1 0 0,0 0 1 0 0,0-1-1 0 0,0 1 1 0 0,0 0-1 0 0,0-1 1 0 0,0 1-1 0 0,1-1 1 0 0,-1 0-1 0 0,1 0 1 0 0,0 0-1 0 0,-1 0 1 0 0,3 1-32 0 0,0 0 59 0 0,1-1 1 0 0,-1 0 0 0 0,0 0-1 0 0,0-1 1 0 0,1 1 0 0 0,-1-1 0 0 0,1 0-1 0 0,4-1-59 0 0,0 1 109 0 0,1-1 1 0 0,0-1-1 0 0,0 0 0 0 0,0 0 0 0 0,3-2-109 0 0,25-8 303 0 0,-27 7-154 0 0,0-1 0 0 0,9-6-149 0 0,-13 5 70 0 0,1 1-1 0 0,-1-1 1 0 0,6-6-70 0 0,-8 7 25 0 0,-1 0 0 0 0,0-1 1 0 0,0 1-1 0 0,0-1 1 0 0,-1-1-1 0 0,0 1 0 0 0,0-1 1 0 0,0 1-1 0 0,-1-1 0 0 0,0 0 1 0 0,2-6-26 0 0,-4 8 13 0 0,0-1 1 0 0,0 1-1 0 0,0 0 1 0 0,0 0-1 0 0,-1-1 1 0 0,0 1-1 0 0,0-1-13 0 0,-5-20 14 0 0,-5 6-52 0 0,-5 1-58 0 0,8 11-81 0 0,-1 1 49 0 0,-20-13-150 0 0,15 12 125 0 0,5 5 24 0 0,0-1-40 0 0,1 2-10 0 0,0-1-38 0 0,0 1-47 0 0,0 1-50 0 0,0 0-56 0 0,0 0-62 0 0,0 0-67 0 0,0 1-73 0 0,6 0 228 0 0,-1 0-47 0 0,1 0-44 0 0,0 0-37 0 0,0 0-136 0 0,0 0-37 0 0,-3 0-1418 0 0</inkml:trace>
  <inkml:trace contextRef="#ctx0" brushRef="#br0" timeOffset="444.41">494 120 9904 0 0,'0'0'222'0'0,"0"0"16"0"0,0 2-81 0 0,0 1-62 0 0,1 5 72 0 0,0-6-62 0 0,0 4-222 0 0,0-1 50 0 0,0 0 46 0 0,0 0 43 0 0,0 1 39 0 0,1-1 35 0 0,1 5 189 0 0,-1-3-44 0 0,0-1 34 0 0,1 5 242 0 0,8 15 757 0 0,-8-19-920 0 0,1 1-42 0 0,-1-1-79 0 0,0 0-55 0 0,1 0-63 0 0,0-1-75 0 0,0 3 231 0 0,1-1-105 0 0,-1 1-72 0 0,5 10 35 0 0,-4-6 24 0 0,-3-8-39 0 0,0 0 40 0 0,1 1 48 0 0,-1-1 54 0 0,0 0 64 0 0,1 1 70 0 0,-1-1 79 0 0,1 0 86 0 0,-6-11-382 0 0,0 1-83 0 0,-1-2-56 0 0,-4-11-57 0 0,7 10 81 0 0,-1-19 17 0 0,4 1-58 0 0,6-4-55 0 0,-5 22 6 0 0,1 0 0 0 0,0 0 0 0 0,0 1 1 0 0,3-4 31 0 0,-1 3-36 0 0,0 0 1 0 0,0 1-1 0 0,0 0 1 0 0,1 0 35 0 0,19-13-64 0 0,-4 6 49 0 0,2 3 49 0 0,-20 10-36 0 0,0 0-1 0 0,0 0 0 0 0,0 0 1 0 0,0 0-1 0 0,0 1 0 0 0,3-1 3 0 0,-3 1 2 0 0,-1 1 0 0 0,0-1 0 0 0,1 1 0 0 0,-1-1 0 0 0,1 1-1 0 0,-1 0 1 0 0,0 0 0 0 0,0 1 0 0 0,1-1 0 0 0,-1 0 0 0 0,0 1 0 0 0,0 0 0 0 0,0 0 0 0 0,-1 0 0 0 0,1 0 0 0 0,0 0-1 0 0,0 1-1 0 0,1 2-5 0 0,0 0-1 0 0,0 0 1 0 0,0 0-1 0 0,-1 0 1 0 0,1 0-1 0 0,0 4 6 0 0,6 13-69 0 0,-3 0-53 0 0,-4-10 44 0 0,1 4 22 0 0,0 1 52 0 0,-2-7 48 0 0,0 0-1 0 0,-1 0 0 0 0,1 10-43 0 0,-3-17 1 0 0,1 0 0 0 0,5 10 29 0 0,-5-12-99 0 0,0-1-36 0 0,0 0-163 0 0,0 0 194 0 0,0 0-8 0 0,0 0-23 0 0,0 0-46 0 0,0 0-18 0 0,0 0-46 0 0,0 0-53 0 0,0 0-59 0 0,0 0-63 0 0,0 0-60 0 0,0 0-53 0 0,0 0-45 0 0,0 0-162 0 0,0 0-46 0 0,0 0-194 0 0,0 0-525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6.3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30 6536 0 0,'-1'0'137'0'0,"0"-1"-47"0"0,-7-1 65 0 0,5 1-55 0 0,-7-2 131 0 0,0 0 75 0 0,0 1 67 0 0,0 0 56 0 0,-3 1 146 0 0,1 0 48 0 0,-26 4 1363 0 0,20 2-1035 0 0,9-3-513 0 0,0 2-33 0 0,-2 1 68 0 0,0 1-92 0 0,2 0-146 0 0,1 1-85 0 0,1 0-97 0 0,0 1-106 0 0,0 3 132 0 0,1 1 40 0 0,4-6-21 0 0,1 0 0 0 0,-1 0 0 0 0,1 1-1 0 0,0-1 1 0 0,0 4-98 0 0,1 16 297 0 0,2-9-136 0 0,0-4-67 0 0,0-1-46 0 0,0-4-28 0 0,0-1 1 0 0,1 0-1 0 0,0 1 1 0 0,0-1-21 0 0,1 0 8 0 0,1 1 0 0 0,-1-1 0 0 0,1 0 0 0 0,0 0 0 0 0,1-1 0 0 0,-1 0 0 0 0,1 0-1 0 0,1 0 1 0 0,-1 0 0 0 0,1-1 0 0 0,5 3-8 0 0,-4-4 19 0 0,-1 1-1 0 0,1-2 0 0 0,0 1 0 0 0,3 0-18 0 0,-3-2 44 0 0,0 0 0 0 0,0 0 0 0 0,8 1-44 0 0,-8-3 57 0 0,0 1 0 0 0,0-1 0 0 0,0-1 1 0 0,2 1-58 0 0,-4-1 55 0 0,-1 0 1 0 0,0-1 0 0 0,1 1 0 0 0,-1-1 0 0 0,0 0-1 0 0,0 0 1 0 0,0-1 0 0 0,-1 1 0 0 0,1-1 0 0 0,0 0 0 0 0,-1 0-1 0 0,0-1 1 0 0,2-1-56 0 0,-1 0 83 0 0,0 0 0 0 0,0-1 0 0 0,0 0 0 0 0,1-3-83 0 0,-1 2 98 0 0,-1-1 0 0 0,0 1-1 0 0,2-7-97 0 0,-3 5 81 0 0,0 1-1 0 0,0-1 1 0 0,0-5-81 0 0,-2 6 59 0 0,0-1-1 0 0,0 1 1 0 0,-1-8-59 0 0,0 9 25 0 0,-1 0-1 0 0,0 1 0 0 0,0-1 1 0 0,-2-5-25 0 0,1 7 1 0 0,0 0 0 0 0,0 0 0 0 0,0 0 0 0 0,0 0 0 0 0,-1 0-1 0 0,0 1 0 0 0,0-1-226 0 0,0 1 90 0 0,0 0 77 0 0,-1 0 61 0 0,0 0 58 0 0,-8-9 236 0 0,7 7-217 0 0,2 3-74 0 0,-1 0-46 0 0,1 0-54 0 0,0-1-65 0 0,0 1-75 0 0,0 0-86 0 0,0-1-95 0 0,0 1-106 0 0,1 1 110 0 0,0-1-53 0 0,1 1-59 0 0,-1 0-59 0 0,0-1-64 0 0,1 1-66 0 0,-1-1-70 0 0,1 1-72 0 0,0 0-1093 0 0,1 0-1096 0 0</inkml:trace>
  <inkml:trace contextRef="#ctx0" brushRef="#br0" timeOffset="396.36">506 78 10104 0 0,'0'0'230'0'0,"0"0"-10"0"0,0 0-93 0 0,0 1-60 0 0,2 3-4 0 0,-1-3-1 0 0,2 6-121 0 0,0-1 39 0 0,0 0 37 0 0,1 0 35 0 0,3 6 147 0 0,0 0 113 0 0,2 2 185 0 0,1 0 107 0 0,2 2 218 0 0,6 8 499 0 0,-7-9-546 0 0,-4-6-287 0 0,-4-4-218 0 0,1 0-45 0 0,7 13 399 0 0,-8-10-311 0 0,0 0 103 0 0,-3-4-158 0 0,0-1 42 0 0,0-1-78 0 0,0-2-20 0 0,0 0-2 0 0,-10-1 103 0 0,0-1-49 0 0,1-1-45 0 0,-1-2-41 0 0,-3-3 16 0 0,2-3-67 0 0,1-1-53 0 0,2-1-40 0 0,6 9-24 0 0,1 1-1 0 0,-1-1 1 0 0,1 1-1 0 0,0-1 1 0 0,0 1-1 0 0,0-1 1 0 0,1 1 0 0 0,-1-1-1 0 0,1 0 1 0 0,0 1-1 0 0,0-1 1 0 0,0 0-1 0 0,0 1 1 0 0,1-1-1 0 0,0-1 1 0 0,7-14 68 0 0,6 2 92 0 0,-2 7-112 0 0,1 0 0 0 0,0 1-1 0 0,1 0 1 0 0,1 0-48 0 0,4 0 55 0 0,0 0-1 0 0,19-6-54 0 0,2 2 10 0 0,0 4-39 0 0,1 1-44 0 0,0 3-49 0 0,-39 5 161 0 0,1 0-110 0 0,-1 0-115 0 0,1 0-117 0 0,0 0-122 0 0,0 0-124 0 0,-1 0-128 0 0,0 0 290 0 0,-1 0-34 0 0,1 0-190 0 0,0 0-61 0 0,-1 0-61 0 0,1 0-62 0 0,1 0-422 0 0,0 0-35 0 0,6 0-2621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4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140 252 9728 0 0,'0'0'222'0'0,"-2"-1"-70"0"0,-8-3 348 0 0,7 3-397 0 0,1 0-64 0 0,-8-1-1 0 0,1 1 71 0 0,0 1 63 0 0,0 1 55 0 0,-1 1 108 0 0,1 1 56 0 0,-2 3 132 0 0,-3 5 324 0 0,2 3 5 0 0,5-4-319 0 0,2-1-130 0 0,1 1-51 0 0,1-2-109 0 0,0 1-52 0 0,1 0-61 0 0,0-1-68 0 0,-1 18 384 0 0,2 0-94 0 0,4 0-83 0 0,3-1-68 0 0,-5-19-166 0 0,1-1 1 0 0,1 0-1 0 0,-1 0 1 0 0,1 0 0 0 0,-1 0-1 0 0,2 1-35 0 0,-1-3 15 0 0,0 1 0 0 0,0 0-1 0 0,0-1 1 0 0,0 0 0 0 0,1 0 0 0 0,0 0-1 0 0,-1 0 1 0 0,1-1 0 0 0,0 1 0 0 0,0-1-1 0 0,1 0 1 0 0,1 1-15 0 0,-3-2 6 0 0,1 0 0 0 0,-1 0 1 0 0,1 0-1 0 0,0 0 0 0 0,-1-1 0 0 0,3 1-6 0 0,14-2-21 0 0,-3-2-41 0 0,1-2-54 0 0,2-3-121 0 0,-9 3 73 0 0,-2 0-35 0 0,0 0-36 0 0,0-1-40 0 0,-1 1-43 0 0,-1-1-45 0 0,5-7-458 0 0,-1 2-31 0 0</inkml:trace>
  <inkml:trace contextRef="#ctx0" brushRef="#br0" timeOffset="408.66">211 1 7368 0 0,'0'0'165'0'0,"0"0"22"0"0,0 0 10 0 0,1 0-16 0 0,17 21 671 0 0,-12-13-331 0 0,-1 1 0 0 0,0 0 0 0 0,0 0 0 0 0,1 5-521 0 0,2 4 697 0 0,1 4 64 0 0,14 33 821 0 0,-16-36-1100 0 0,-2 0-44 0 0,4 1 16 0 0,3-1-50 0 0,5 11 189 0 0,-6-6-193 0 0,7 8 282 0 0,-11-16-299 0 0,-2-4 11 0 0,3-5-164 0 0,-8-6-218 0 0,6 4 200 0 0,-6-3-109 0 0,0 0 35 0 0,1 2 640 0 0,0-4-626 0 0,-1-1-53 0 0,-1 0-73 0 0,0-2-89 0 0,-5-10 176 0 0,4 0-38 0 0,2-6-17 0 0,2 0-43 0 0,1-12-20 0 0,-1 21-16 0 0,3 1-41 0 0,1-1-45 0 0,2 1-53 0 0,-2 2-12 0 0,-1 0-42 0 0,-3 4 162 0 0,-1 1-1 0 0,1 0 0 0 0,0 0 0 0 0,0 0 0 0 0,1 0 1 0 0,-1 0-1 0 0,0 0 0 0 0,1 0 53 0 0,0 0-47 0 0,0 1 1 0 0,0-1-1 0 0,0 1 0 0 0,-1 0 0 0 0,2 0 1 0 0,-1 0-1 0 0,1 0 47 0 0,-1 0-25 0 0,0 1 0 0 0,-1-1-1 0 0,1 1 1 0 0,-1 0 0 0 0,1 0 0 0 0,-1 1 0 0 0,1-1 0 0 0,0 0-1 0 0,0 1 26 0 0,-1 0-10 0 0,0-1 0 0 0,0 1 0 0 0,0 0 0 0 0,0 0 0 0 0,0 0 0 0 0,0 0 0 0 0,-1 0 0 0 0,1 0 0 0 0,0 1 0 0 0,-1-1 0 0 0,1 0 0 0 0,0 1 10 0 0,17 21-12 0 0,-3 2 47 0 0,-4 0 64 0 0,0 0-1 0 0,0 6-98 0 0,0-2 36 0 0,-10-24-115 0 0,2 1 90 0 0,-3-5-86 0 0,0 0-10 0 0,-1-1-39 0 0,1 0-49 0 0,0 1-53 0 0,-1-1-4 0 0,1 0-45 0 0,0 1-49 0 0,-1-1-51 0 0,7 4-693 0 0</inkml:trace>
  <inkml:trace contextRef="#ctx0" brushRef="#br0" timeOffset="872.76">837 373 7968 0 0,'0'0'233'0'0,"0"0"-61"0"0,1 0-85 0 0,-1 0-62 0 0,4 0-58 0 0,-1 0 53 0 0,1 0-76 0 0,-1 0 43 0 0,1 0 38 0 0,0 0 34 0 0,4 0 162 0 0,0 0 99 0 0,17-1 960 0 0,-19 0-1045 0 0,0 1-41 0 0,18-4 1081 0 0,0 0-84 0 0,0-1-95 0 0,0-1-106 0 0,0 0-117 0 0,-12 2-484 0 0,0 0-34 0 0,-1 0-34 0 0,1 0-36 0 0,-1 0-38 0 0,1-1-39 0 0,-11 5-206 0 0,21-10-68 0 0,-14 5 77 0 0,-7 5-8 0 0,-1-1-1 0 0,1 1 1 0 0,-1-1-1 0 0,1 1 1 0 0,-1 0 0 0 0,0-1-1 0 0,1 1 1 0 0,-1-1-1 0 0,0 1 1 0 0,1-1-1 0 0,-1 1 1 0 0,0-1 0 0 0,1 1-1 0 0,-1-1 1 0 0,0 1-1 0 0,0-1-2 0 0,-1-7-18 0 0,-10-2-64 0 0,10 10 77 0 0,-22-14-281 0 0,-1 3 67 0 0,-2 3 65 0 0,0 5 65 0 0,0 5 64 0 0,2 6 64 0 0,1 6 64 0 0,4 7 61 0 0,16-17-132 0 0,1 0-1 0 0,0 0 1 0 0,0 0-1 0 0,0 0 1 0 0,1 0-1 0 0,-1 0 1 0 0,1 0-1 0 0,0 0 1 0 0,0 1-1 0 0,0 3-31 0 0,1-2 37 0 0,0 1-1 0 0,0 0 1 0 0,0-1-1 0 0,1 1 0 0 0,0-1 1 0 0,1 0-1 0 0,-1 2-36 0 0,2 1 42 0 0,0 0 1 0 0,1 0-1 0 0,0 0 0 0 0,3 5-42 0 0,-2-5 14 0 0,1-1 1 0 0,-1 0-1 0 0,1 0 0 0 0,2 1-14 0 0,-3-4-71 0 0,0 0 33 0 0,5 3 43 0 0,1 0 73 0 0,15 7 188 0 0,-17-12-213 0 0,-1 0-37 0 0,3-1-63 0 0,0 0-91 0 0,-5-1 18 0 0,0-1-36 0 0,-1 1-39 0 0,1-1-43 0 0,0-1-46 0 0,1 1-49 0 0,-1-1-54 0 0,0 0-55 0 0,-5 0 44 0 0,1 1-59 0 0,0 0-52 0 0,-1-1-46 0 0,1 1-162 0 0,0 0-45 0 0,1-1-197 0 0,0 0-528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5.7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196 1 8640 0 0,'0'0'197'0'0,"0"0"-10"0"0,0 0-79 0 0,-1 1-50 0 0,-3 1-5 0 0,3-2 0 0 0,-4 2-94 0 0,0 0 35 0 0,-5 3 87 0 0,1-1 108 0 0,-1 2 88 0 0,-2 1 185 0 0,-21 16 1066 0 0,20-11-947 0 0,8-7-367 0 0,-1 0-39 0 0,1 1-44 0 0,0-1-52 0 0,-12 13 449 0 0,9-10-157 0 0,0 0-1 0 0,1 1 1 0 0,-6 8-371 0 0,5-1 408 0 0,3 2 42 0 0,2 1-144 0 0,1 0-105 0 0,2-1-82 0 0,2-1-62 0 0,-1-12-54 0 0,1 0 1 0 0,-1 0 0 0 0,1 0-1 0 0,0 0 1 0 0,0 0 0 0 0,1 0-1 0 0,0-1 1 0 0,-1 1 0 0 0,1-1-1 0 0,1 0 1 0 0,-1 0 0 0 0,1 0-1 0 0,0 0-3 0 0,5 5-32 0 0,0-2 40 0 0,-5-3 23 0 0,1-1 0 0 0,0-1 0 0 0,0 1 0 0 0,-1-1 0 0 0,1 1-1 0 0,1-1 1 0 0,-1-1 0 0 0,1 1-31 0 0,11 1 26 0 0,-8-2-54 0 0,0-1-36 0 0,1 0-41 0 0,-1-1-50 0 0,1 0-54 0 0,0 0-63 0 0,8-2-697 0 0,-2 2-56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13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5 101 7744 0 0,'0'0'174'0'0,"2"0"-52"0"0,11 0 277 0 0,-10 0-318 0 0,0 0-49 0 0,1 0-6 0 0,1-1 48 0 0,3 1 188 0 0,-1-1 16 0 0,7-3 441 0 0,-9 2-491 0 0,1 0-33 0 0,0-1-69 0 0,6-2 252 0 0,11-5 378 0 0,-9 2-319 0 0,-2 0-151 0 0,-2-2-99 0 0,-1-2 73 0 0,-2-1-33 0 0,-7 13-217 0 0,0-1-1 0 0,0 0 1 0 0,0 1-1 0 0,0-1 1 0 0,0 0-1 0 0,0 1 1 0 0,0-1-1 0 0,0 0 0 0 0,0 1 1 0 0,0-1-1 0 0,-1 0 1 0 0,1 1-1 0 0,0-1 1 0 0,0 0-1 0 0,-1 1 0 0 0,1-1 1 0 0,0 1-1 0 0,-1-1 1 0 0,1 0-1 0 0,0 1 1 0 0,-1-1-1 0 0,1 1 0 0 0,-1-1 1 0 0,1 1-1 0 0,-1-1 1 0 0,1 1-1 0 0,-1 0 1 0 0,1-1-1 0 0,-1 1 0 0 0,0 0 1 0 0,1-1-1 0 0,-1 1 1 0 0,0 0-1 0 0,1 0 1 0 0,-1-1-1 0 0,0 1 1 0 0,1 0-1 0 0,-1 0 0 0 0,0 0 1 0 0,1 0-1 0 0,-1 0-9 0 0,-24-3 196 0 0,1 6 36 0 0,18-1-153 0 0,1-1-1 0 0,0 1 1 0 0,-1 0 0 0 0,1 1-1 0 0,0-1 1 0 0,0 1-1 0 0,-3 3-78 0 0,3-3 79 0 0,1 1-1 0 0,-1-1 0 0 0,1 1 0 0 0,0 1 1 0 0,0-1-1 0 0,1 0 0 0 0,-1 1 1 0 0,1 0-1 0 0,0 0 0 0 0,0 0 0 0 0,0 0 1 0 0,1 0-1 0 0,0 1 0 0 0,0-1 1 0 0,0 1-1 0 0,0 2-78 0 0,1-2 94 0 0,0 0 1 0 0,1 1 0 0 0,0-1-1 0 0,0 1 1 0 0,0-1-1 0 0,0 1 1 0 0,1-1 0 0 0,1 5-95 0 0,0-6 68 0 0,-1 0 1 0 0,1 0 0 0 0,0 1 0 0 0,0-1 0 0 0,1 0-1 0 0,0 1-68 0 0,0-2 46 0 0,0 1 0 0 0,1-1 0 0 0,-1 0 0 0 0,1 0 0 0 0,1 1-46 0 0,9 7 63 0 0,3-3-41 0 0,-12-6-159 0 0,1-1 58 0 0,-1 0 51 0 0,1 0 44 0 0,4 0 102 0 0,20 1 454 0 0,-23-3-477 0 0,-1 0-33 0 0,4-1-55 0 0,-5 0-52 0 0,0 1-36 0 0,0-1-43 0 0,0 0-46 0 0,0 1-51 0 0,0-1-55 0 0,0 0-60 0 0,0 0-63 0 0,0 0-69 0 0,-1-1-72 0 0,1 1-78 0 0,0 0-81 0 0,0 0-86 0 0,-1 0-90 0 0,5-2-1151 0 0,4 0-1150 0 0</inkml:trace>
  <inkml:trace contextRef="#ctx0" brushRef="#br0" timeOffset="544.24">554 10 9152 0 0,'0'0'208'0'0,"0"0"33"0"0,0 0 14 0 0,-7 0-63 0 0,-3 0-128 0 0,-1 1-18 0 0,0 1 88 0 0,0 1 77 0 0,1 2 68 0 0,-2 2 131 0 0,0 2 68 0 0,0 2 160 0 0,-5 10 394 0 0,4 2 2 0 0,6-6-391 0 0,3-4-160 0 0,1 1-65 0 0,2-2-132 0 0,0-1-67 0 0,2 0-76 0 0,1 0-85 0 0,0-6-19 0 0,-1 2 1 0 0,1 0 1 0 0,0 0-1 0 0,0-1 0 0 0,1 1 1 0 0,0-1-1 0 0,1 3-40 0 0,-3-8 9 0 0,0 1-1 0 0,0-1 0 0 0,0 0 0 0 0,0 1 0 0 0,0-1 1 0 0,0 0-1 0 0,1 0 0 0 0,-1 0 0 0 0,0 0 0 0 0,1 0 1 0 0,-1 0-1 0 0,1 0 0 0 0,-1-1 0 0 0,1 1 0 0 0,-1 0 1 0 0,1-1-1 0 0,-1 1 0 0 0,1-1 0 0 0,0 0 1 0 0,-1 1-1 0 0,1-1 0 0 0,0 0 0 0 0,-1 0 0 0 0,1 0 1 0 0,0 0-1 0 0,-1 0 0 0 0,1-1 0 0 0,-1 1 0 0 0,2-1-8 0 0,27-8 148 0 0,-4-5-87 0 0,-23 12-60 0 0,0-1-1 0 0,0 0 1 0 0,0 0-1 0 0,0 0 1 0 0,-1 0-1 0 0,1 0 1 0 0,-1-1-1 0 0,0 1 1 0 0,0-1-1 0 0,0 1 1 0 0,0-1-1 0 0,-1 0 1 0 0,1 1-1 0 0,-1-2 0 0 0,0 0 0 0 0,-1 1 0 0 0,1 0 0 0 0,-1-1 0 0 0,0 1 0 0 0,-1 0 0 0 0,1-1 0 0 0,-1 1 0 0 0,1 0 0 0 0,-1 0 0 0 0,-2-4 0 0 0,-2-19 0 0 0,4 24 0 0 0,1 0 0 0 0,-1-1 0 0 0,0 1 0 0 0,0 0 0 0 0,0 0 0 0 0,-2-2 0 0 0,2 3 0 0 0,0 0 0 0 0,0-1 0 0 0,0 1 0 0 0,1 0 0 0 0,-1-1 0 0 0,0 1 0 0 0,1 0 0 0 0,0-1 0 0 0,0 1 0 0 0,-1 0 0 0 0,1-3 0 0 0,1 3 0 0 0,-1 0-1 0 0,0 0 1 0 0,0 0-1 0 0,0 0 1 0 0,0 0-1 0 0,0 0 0 0 0,-1 0 1 0 0,1 0-1 0 0,-1 0 1 0 0,0-1 0 0 0,-4-6-55 0 0,4 2 44 0 0,1 3-35 0 0,-3 3-66 0 0,2 1 21 0 0,4 12 2 0 0,1-1 74 0 0,-3-9 16 0 0,0 0 0 0 0,0-1-1 0 0,0 1 1 0 0,-1 0 0 0 0,1 0 0 0 0,-1 0 0 0 0,1 0 0 0 0,-1 0 0 0 0,0 0-1 0 0,1 1 0 0 0,-4 9 0 0 0,3 0-10 0 0,7 0-33 0 0,8 13 58 0 0,-13-20 0 0 0,1 0 1 0 0,0 0-1 0 0,0 0 0 0 0,1 0 0 0 0,0-1 1 0 0,3 5-16 0 0,-6-9-22 0 0,4 5 2 0 0,6 5 149 0 0,-7-7-142 0 0,0 0-68 0 0,-2-2-3 0 0,0 0-34 0 0,0 1-37 0 0,0-1-42 0 0,0 0-47 0 0,1 0-50 0 0,-1-1-55 0 0,0 1-59 0 0,-2-1 36 0 0,0 0-56 0 0,1 0-49 0 0,-1 0-43 0 0,0 0-152 0 0,0 0-43 0 0,0 0-184 0 0,0 0-495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21.7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8720 0 0,'0'0'197'0'0,"0"0"24"0"0,0 0 19 0 0,0 0-93 0 0,0 1-63 0 0,0 4 0 0 0,0-2-10 0 0,0-2 16 0 0,0 0 49 0 0,2 21 1113 0 0,4-1-83 0 0,2 1-114 0 0,-3-11-580 0 0,-1 0-39 0 0,2 2 13 0 0,-1-1-64 0 0,-1 1-68 0 0,0-1-75 0 0,8 30 522 0 0,-1 0-76 0 0,0 0-70 0 0,-1-1-62 0 0,15 57 624 0 0,-12-58-643 0 0,-12-40-694 0 0,-1 0 54 0 0,0 0 51 0 0,0 0 35 0 0,0 0 69 0 0,0 1 78 0 0,0 0 275 0 0,0 0-308 0 0,1-1-36 0 0,-1 1-50 0 0,0-1-66 0 0,0 0-79 0 0,1 1-96 0 0,-1-1 1 0 0,0 0-62 0 0,0 0-65 0 0,0 1-71 0 0,1-1-77 0 0,-1 0-82 0 0,0 0-86 0 0,0 0-92 0 0,6-2-766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22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385 208 7920 0 0,'0'0'174'0'0,"0"0"29"0"0,0 0 13 0 0,-1 0-31 0 0,-3-3 279 0 0,1 2-50 0 0,-1-1-45 0 0,1 1-43 0 0,-1 0-40 0 0,1 0-35 0 0,-4 1 152 0 0,3-1-214 0 0,-1 2-35 0 0,-3 0 76 0 0,-15 4 206 0 0,17-3-262 0 0,0-1 72 0 0,-13 4 173 0 0,0 0-49 0 0,0 0-44 0 0,1 1-42 0 0,-9 2 59 0 0,0-1-66 0 0,0 0-53 0 0,0-2-43 0 0,16-3-80 0 0,-5 0 93 0 0,0 0 45 0 0,6-1-18 0 0,1 0 1 0 0,-1-1 0 0 0,0 0 0 0 0,-4-1-222 0 0,-6-3 322 0 0,17 2-167 0 0,2-1-52 0 0,2-6-6 0 0,8-7-47 0 0,-9 15-17 0 0,31-46 40 0 0,-8 15-72 0 0,6-3-1 0 0,-21 25 0 0 0,0-1 0 0 0,-1 0 0 0 0,0 0 0 0 0,0-1 0 0 0,3-10 0 0 0,-6 14 0 0 0,6-16 0 0 0,-10 20-12 0 0,1 11-41 0 0,4 7 43 0 0,-1 3 13 0 0,2 19 81 0 0,2 0 51 0 0,0 0 58 0 0,0 0 62 0 0,-2-11-37 0 0,0-1 35 0 0,2 8 88 0 0,1-1 37 0 0,0 0 39 0 0,2-1 44 0 0,-8-24-391 0 0,-2 1 86 0 0,3 7 291 0 0,0-7-303 0 0,-3-5-111 0 0,-1-2-27 0 0,2 3 34 0 0,1 1 34 0 0,1 3 52 0 0,-2-5-74 0 0,-2-2-67 0 0,0 0-26 0 0,0 0-26 0 0,0 0-39 0 0,0 0-20 0 0,0 0-39 0 0,0 0-45 0 0,0 0-49 0 0,0 0-55 0 0,0 0-50 0 0,0 0-47 0 0,0 0-42 0 0,0 0-295 0 0,0 0-70 0 0,1 1-56 0 0,-1-1-39 0 0,1 1-388 0 0,1 0-37 0 0,3 2-2581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26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213 37 7856 0 0,'0'0'216'0'0,"-1"-2"-62"0"0,-1-1-9 0 0,-2-4 118 0 0,-13-9 715 0 0,15 15-841 0 0,0 0 1 0 0,0 0-1 0 0,-1 0 1 0 0,1 0-1 0 0,0 0 0 0 0,-1 0 1 0 0,1 1-1 0 0,0-1 1 0 0,-1 1-1 0 0,1 0 1 0 0,-1 0-138 0 0,0-1 212 0 0,-1 2 0 0 0,1-1 1 0 0,-1 0-1 0 0,1 1 1 0 0,0-1-1 0 0,-1 1 1 0 0,-1 1-213 0 0,-15 7 933 0 0,8-2-387 0 0,0 2-37 0 0,1 0-42 0 0,0 0-50 0 0,1 1-56 0 0,2 0-63 0 0,0 0-68 0 0,2-1-76 0 0,-5 10 293 0 0,2 2-41 0 0,6-12-228 0 0,0 0 0 0 0,1 0 0 0 0,0 0 0 0 0,0 0-178 0 0,2-1 121 0 0,-1-1 0 0 0,1 0 0 0 0,0 1 0 0 0,0-1 0 0 0,1 2-121 0 0,0-3 76 0 0,0-1 1 0 0,1 0-1 0 0,-1 0 1 0 0,1 1-1 0 0,0-1 1 0 0,0-1-1 0 0,1 3-76 0 0,13 17 295 0 0,1-5-78 0 0,1-5-68 0 0,-12-10-107 0 0,0-1 0 0 0,0 0-1 0 0,1 0 1 0 0,-1-1-1 0 0,1 0 1 0 0,-1 0-1 0 0,4 0-41 0 0,-6-1-143 0 0,0 0 54 0 0,0-1 46 0 0,0 1 39 0 0,4 0 74 0 0,6 0 126 0 0,-9-1-138 0 0,1 0-46 0 0,0 0-73 0 0,0 0-98 0 0,-3 0 34 0 0,0 0-33 0 0,0 0-36 0 0,0 0-41 0 0,0 0-43 0 0,0 0-45 0 0,0 0-44 0 0,0 0-51 0 0,0 0-53 0 0,0-1-56 0 0,0 1-60 0 0,0 0-62 0 0,0 0-65 0 0,0 0-68 0 0,6 0-1595 0 0,6 0-1350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27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7512 0 0,'0'0'166'0'0,"0"0"29"0"0,0 0 13 0 0,0 0 74 0 0,0 1-89 0 0,0 1-70 0 0,0 3 104 0 0,0-2-100 0 0,0 12 592 0 0,1-1-103 0 0,1 2-89 0 0,0-1-78 0 0,2 3 9 0 0,-1 0-68 0 0,10 36 598 0 0,-6-25-398 0 0,-3-13-345 0 0,0-1 40 0 0,3 9 199 0 0,1-1 44 0 0,5 20 477 0 0,-5-14-383 0 0,-3-4-176 0 0,-1 0-97 0 0,-1-9-129 0 0,2 9 30 0 0,0-1-33 0 0,-2-9-42 0 0,-2-2 7 0 0,0-1 47 0 0,-1-11-111 0 0,0-1-14 0 0,0-1-33 0 0,1-9 83 0 0,0-2-8 0 0,0 0-46 0 0,-1-3-26 0 0,3-7-25 0 0,2 2 25 0 0,1 2-42 0 0,1 0-43 0 0,1 2-47 0 0,2 2-53 0 0,3 0-54 0 0,1 2-60 0 0,4 1-63 0 0,15-3 200 0 0,-26 12 82 0 0,0 0 0 0 0,0 1 0 0 0,0 0 0 0 0,0 0 0 0 0,0 0 0 0 0,0 1 0 0 0,0 0 6 0 0,-3 0-3 0 0,-1 0-1 0 0,1 1 1 0 0,-1 0-1 0 0,1-1 1 0 0,-1 1 0 0 0,1 0-1 0 0,-1 0 1 0 0,0 1-1 0 0,0-1 1 0 0,1 1 0 0 0,-1 0-1 0 0,0 0 1 0 0,0 0-1 0 0,-1 0 4 0 0,1 0-9 0 0,-1 0-1 0 0,1 1 0 0 0,-1-1 0 0 0,0 1 0 0 0,0 0 1 0 0,-1-1-1 0 0,1 1 0 0 0,0 0 0 0 0,-1 0 0 0 0,1 3 10 0 0,3 15-121 0 0,-4 1 81 0 0,-3 1 62 0 0,-5 0 45 0 0,4-14-14 0 0,-1 0 1 0 0,0 0-1 0 0,-1 0 1 0 0,0 0-1 0 0,-3 3-53 0 0,-8 9 79 0 0,12-17-198 0 0,0 0 50 0 0,0-1 44 0 0,-1 1 37 0 0,-4 2 88 0 0,-20 6 396 0 0,16-10-351 0 0,3-1-126 0 0,0-1-110 0 0,5 0-4 0 0,0 0-39 0 0,0-1-41 0 0,1 0-47 0 0,-1-1-48 0 0,1 1-54 0 0,-1-1-57 0 0,1-1-59 0 0,0 1-65 0 0,0-1-68 0 0,0 0-71 0 0,0-1-76 0 0,3 3 45 0 0,-1 0-117 0 0,2 0 135 0 0,-1 0-43 0 0,-1-1-794 0 0,0 0 214 0 0</inkml:trace>
  <inkml:trace contextRef="#ctx0" brushRef="#br0" timeOffset="404.91">535 366 9416 0 0,'0'0'208'0'0,"0"0"33"0"0,0 0 16 0 0,8 2-56 0 0,-1 0-150 0 0,-3-1-33 0 0,0-1 12 0 0,0 0 55 0 0,0 1 48 0 0,0-2 43 0 0,1 1 126 0 0,0-1 51 0 0,12-2 918 0 0,-10 1-785 0 0,-3 1-264 0 0,0 0-41 0 0,-1 0-48 0 0,1 0-57 0 0,13-5 694 0 0,-9 0-428 0 0,1 0-37 0 0,-1-1-44 0 0,-1 0-50 0 0,0 1-56 0 0,-2 0-63 0 0,4-7 103 0 0,-8 10-166 0 0,1 1 1 0 0,-2-1-1 0 0,1 1 0 0 0,0-1 1 0 0,0 1-1 0 0,-1-1 1 0 0,0 0-1 0 0,1-1-29 0 0,-1 3 15 0 0,0 0 1 0 0,0-1-1 0 0,0 1 0 0 0,0 0 1 0 0,-1-1-1 0 0,1 1 0 0 0,0 0 0 0 0,-1 0 1 0 0,1-1-1 0 0,-1 1 0 0 0,1 0 1 0 0,-1 0-1 0 0,1 0 0 0 0,-1 0 1 0 0,0 0-1 0 0,0-1-15 0 0,0 1 16 0 0,0 0 1 0 0,0 0-1 0 0,0 1 0 0 0,0-1 1 0 0,0 0-1 0 0,0 1 0 0 0,0-1 1 0 0,0 1-1 0 0,0-1 0 0 0,0 1 1 0 0,0-1-1 0 0,0 1 0 0 0,-1 0-16 0 0,-12 1 220 0 0,0 6-77 0 0,1 3-72 0 0,2 1-68 0 0,8-8-16 0 0,-14 18 317 0 0,2 2-68 0 0,12-16-172 0 0,0 0 0 0 0,0 1 0 0 0,0-1-1 0 0,1 1-63 0 0,0 0 45 0 0,1-1-1 0 0,0 1 1 0 0,0 0-1 0 0,0 1-44 0 0,1-2 28 0 0,0-1 0 0 0,1 1 0 0 0,0-1 0 0 0,0 0-1 0 0,0 1 1 0 0,0-1 0 0 0,1 0 0 0 0,0 0 0 0 0,1 0-1 0 0,-1 0 1 0 0,3 2-28 0 0,11 15 137 0 0,5-4 39 0 0,-16-15-179 0 0,0 0 0 0 0,1-1 0 0 0,-1 0-1 0 0,1 0 1 0 0,0 0 0 0 0,1 0 3 0 0,-2-2-16 0 0,0 1 1 0 0,-1-1-1 0 0,1 0 1 0 0,0-1-1 0 0,0 1 1 0 0,0-1-1 0 0,0 0 0 0 0,3 0 16 0 0,-5-1-140 0 0,0 1 37 0 0,4-1-16 0 0,1 1 87 0 0,9-3 61 0 0,-11 3-84 0 0,0-1-67 0 0,-1 0-92 0 0,0 0-51 0 0,0 0-94 0 0,-1 0-105 0 0,1 1-120 0 0,-3-1 242 0 0,1 1-34 0 0,-1-1-37 0 0,0 1-37 0 0,1 0-41 0 0,-1-1-42 0 0,0 1-42 0 0,1-1-46 0 0,4 0-1479 0 0,5-2-1186 0 0</inkml:trace>
  <inkml:trace contextRef="#ctx0" brushRef="#br0" timeOffset="903.92">1191 276 11432 0 0,'0'-1'3'0'0,"-13"-11"552"0"0,8 8-334 0 0,1 0 0 0 0,-1 0 0 0 0,0 0 0 0 0,0 1 1 0 0,-2-2-222 0 0,-6 0 455 0 0,0 3 94 0 0,6 2-227 0 0,-1 1 39 0 0,1 0 42 0 0,-1 2 49 0 0,-5 3-51 0 0,0 1-41 0 0,1 1-38 0 0,0 1-34 0 0,-10 11 201 0 0,3 4-90 0 0,2 1-72 0 0,11-14-152 0 0,0 0 1 0 0,1 0-1 0 0,0 1 1 0 0,-1 4-176 0 0,1 6 279 0 0,2-5 30 0 0,3 0-101 0 0,1-4-106 0 0,2-1-36 0 0,6 11-10 0 0,-8-21-54 0 0,1 0 1 0 0,-1-1 0 0 0,0 1 0 0 0,1 0 0 0 0,-1 0 0 0 0,1-1-1 0 0,-1 1 1 0 0,1-1 0 0 0,0 1 0 0 0,0-1 0 0 0,0 0-1 0 0,0 0 1 0 0,0 0 0 0 0,0 0 0 0 0,0 0 0 0 0,0 0 0 0 0,0 0-1 0 0,0-1 1 0 0,0 1-3 0 0,15-1 76 0 0,3-5 63 0 0,-15 3-103 0 0,1 0 0 0 0,-1-1 0 0 0,0 0 0 0 0,0 0 0 0 0,1-2-36 0 0,24-21 90 0 0,-14 9-72 0 0,-2-1-1 0 0,6-9-17 0 0,-10 12-58 0 0,-1-1-1 0 0,-1-1 0 0 0,6-14 59 0 0,8-16-14 0 0,-22 46-58 0 0,0 1-10 0 0,0 0 2 0 0,4 5-89 0 0,-2 3 73 0 0,-3 11 16 0 0,1-14 49 0 0,0 13 192 0 0,1 0-84 0 0,0 5-66 0 0,2 11-101 0 0,4-1-34 0 0,0-12 74 0 0,1-5 55 0 0,1 0 61 0 0,-6-13-128 0 0,-1-1 36 0 0,6 6 38 0 0,-4-6-36 0 0,0 0-68 0 0,1 0-103 0 0,-3-2 29 0 0,1 1-48 0 0,0-1-56 0 0,-1 0-61 0 0,1 1-66 0 0,-1-2-74 0 0,1 1-79 0 0,0 0-85 0 0,2-3-863 0 0</inkml:trace>
  <inkml:trace contextRef="#ctx0" brushRef="#br0" timeOffset="1182.12">1514 232 10568 0 0,'0'0'233'0'0,"0"0"19"0"0,0 1-48 0 0,-1-1-43 0 0,0 0-40 0 0,1 1-19 0 0,-2 0-42 0 0,1 0-29 0 0,-1 0-46 0 0,-1 2 69 0 0,0-1-1 0 0,0 1 1 0 0,0 0-1 0 0,0 0 1 0 0,0 0-1 0 0,1 1 1 0 0,0-1-1 0 0,-2 3-52 0 0,-5 13 262 0 0,2 2 46 0 0,1 1 56 0 0,3 0 67 0 0,0-1 75 0 0,1-2 88 0 0,2 1-116 0 0,0 0-39 0 0,3 0-45 0 0,2 0-48 0 0,2-1-51 0 0,3-2-57 0 0,3-2-59 0 0,3-3-64 0 0,-11-10-252 0 0,-1 0 56 0 0,1 0 49 0 0,0 0 41 0 0,6 1 123 0 0,16-2 362 0 0,-18-2-408 0 0,0 0-115 0 0,-5 0-33 0 0,0 0-39 0 0,1 0-42 0 0,-1 0-46 0 0,0-1-52 0 0,0 1-54 0 0,0 0-60 0 0,1-1-63 0 0,-1 1-69 0 0,0-1-72 0 0,0 1-77 0 0,0-1-80 0 0,1 1-86 0 0,-1-1-90 0 0,2-1-1071 0 0,4 0-1105 0 0</inkml:trace>
  <inkml:trace contextRef="#ctx0" brushRef="#br0" timeOffset="1609.09">1775 107 8088 0 0,'0'8'429'0'0,"0"-5"-369"0"0,0-1-37 0 0,0 4 0 0 0,0 1 43 0 0,1-1 41 0 0,-1 0 37 0 0,2 7 241 0 0,-1 0 109 0 0,2 3 205 0 0,6 27 1501 0 0,-4-24-1330 0 0,-2-7-372 0 0,-1 0-93 0 0,1 0-116 0 0,-2-6-195 0 0,0 0-38 0 0,0-6-37 0 0,5 33 888 0 0,0-1-109 0 0,-2-6 283 0 0,-1 0-1 0 0,-1 20-1080 0 0,-2-42 157 0 0,1 0-40 0 0,-1 13 150 0 0,1-11-121 0 0,-1-2-27 0 0,0-1 34 0 0,1 0 57 0 0,-1-1 58 0 0,0-1 67 0 0,0 0 77 0 0,1-15-307 0 0,2-1-36 0 0,6-15-29 0 0,4 1-111 0 0,0 2-89 0 0,5-1-68 0 0,-13 21 125 0 0,0 0 0 0 0,0 1-1 0 0,1 0 1 0 0,0 1 0 0 0,5-4 103 0 0,9-5-196 0 0,-19 13 191 0 0,0 1 0 0 0,1-1-1 0 0,-1 0 1 0 0,1 0 0 0 0,-1 1-1 0 0,0-1 1 0 0,1 1 0 0 0,0-1 0 0 0,-1 1-1 0 0,1 0 1 0 0,-1 0 0 0 0,1 0 0 0 0,-1 0-1 0 0,1 0 1 0 0,0 0 0 0 0,-1 0-1 0 0,1 0 1 0 0,-1 0 0 0 0,1 1 0 0 0,-1-1-1 0 0,2 1 6 0 0,-1 0-4 0 0,0 0 0 0 0,0 1-1 0 0,-1-1 1 0 0,1 0 0 0 0,0 1-1 0 0,-1 0 1 0 0,1-1 0 0 0,-1 1-1 0 0,1 0 1 0 0,-1 0 0 0 0,0-1-1 0 0,0 1 1 0 0,1 2 4 0 0,2 3 7 0 0,-1 0-1 0 0,-1 0 1 0 0,1 1 0 0 0,-1 0-7 0 0,5 26 137 0 0,-6-30-105 0 0,2 16 50 0 0,6 26 11 0 0,-6-37-90 0 0,-1 0 0 0 0,1 0 0 0 0,3 6-3 0 0,-5-14-125 0 0,-1 1 71 0 0,2 2 83 0 0,-2-2-63 0 0,1-1-39 0 0,-1 1-56 0 0,0-1-31 0 0,1 0-56 0 0,-1 0-63 0 0,0-1-73 0 0,0 1-78 0 0,0 0-88 0 0,0 0-95 0 0,0 0-103 0 0,0-1 283 0 0,0 0-56 0 0,0 0-50 0 0,0 0-43 0 0,0 0-166 0 0,0 0-43 0 0,0 0-200 0 0,0 0-541 0 0</inkml:trace>
  <inkml:trace contextRef="#ctx0" brushRef="#br0" timeOffset="2038.37">2185 369 10768 0 0,'0'0'241'0'0,"0"0"20"0"0,1 0-58 0 0,1 0-48 0 0,-1 0-43 0 0,2-1-22 0 0,-1 1-38 0 0,6-1 7 0 0,-3-1-101 0 0,0 1 49 0 0,0 0 45 0 0,0 0 42 0 0,0 0 36 0 0,0 0 34 0 0,5-2 246 0 0,2 1 224 0 0,17-5 994 0 0,-18 4-1118 0 0,-3 0-158 0 0,1 0-91 0 0,0 0-113 0 0,-5 1-122 0 0,0 0-37 0 0,8-3 232 0 0,10-5 84 0 0,-1-3-82 0 0,-20 12-211 0 0,0 0-1 0 0,0 0 0 0 0,0 0 0 0 0,0 0 1 0 0,0 0-1 0 0,0 0 0 0 0,-1 0 1 0 0,1 0-1 0 0,0 0 0 0 0,-1-1 0 0 0,1 1 1 0 0,0 0-1 0 0,-1-1 0 0 0,0 1 0 0 0,1 0 1 0 0,-1-1-1 0 0,0 1 0 0 0,1 0 1 0 0,-1-1-1 0 0,0 1 0 0 0,0-1 0 0 0,0 1 1 0 0,-1 0-1 0 0,1-1 0 0 0,0 1 0 0 0,0-1 1 0 0,-1 1-1 0 0,1 0 0 0 0,-1-1 1 0 0,1 1-1 0 0,-1 0 0 0 0,1-1-11 0 0,-3-2 30 0 0,1 0 0 0 0,0 0 1 0 0,-1 0-1 0 0,0 0 0 0 0,-2-2-30 0 0,3 4 7 0 0,0-1 1 0 0,0 1 0 0 0,0 0-1 0 0,-1 0 1 0 0,1 1-1 0 0,-1-1 1 0 0,0 0 0 0 0,0 1-8 0 0,1 0 0 0 0,-1 0 0 0 0,0 0 1 0 0,0 0-1 0 0,0 0 0 0 0,0 1 1 0 0,0-1-1 0 0,0 1 0 0 0,0 0 1 0 0,0 0-1 0 0,0 0 0 0 0,0 0 1 0 0,0 0-1 0 0,0 1 0 0 0,0 0 1 0 0,0-1-1 0 0,0 1 0 0 0,0 0 0 0 0,-2 2 0 0 0,-21 10 58 0 0,19-9-55 0 0,1 1 0 0 0,0 0 1 0 0,0 0-1 0 0,0 0 0 0 0,0 2-3 0 0,-7 9 33 0 0,2 2 47 0 0,3 1 69 0 0,6-12-74 0 0,0 1 0 0 0,0-1-1 0 0,0 1 1 0 0,1-1-1 0 0,0 1 1 0 0,1 7-75 0 0,0-11 29 0 0,0 0-1 0 0,1 0 1 0 0,0 0-1 0 0,0 0 1 0 0,0 0 0 0 0,1 1-29 0 0,-1-1 13 0 0,1-1 1 0 0,-1 1 0 0 0,1-1-1 0 0,0 0 1 0 0,0 0-1 0 0,1 0 1 0 0,1 2-14 0 0,4 3-93 0 0,2 0 87 0 0,1 0 68 0 0,18 5 161 0 0,-18-9-185 0 0,-1-2-52 0 0,0 0-60 0 0,0-1-77 0 0,0 0-91 0 0,1 0-108 0 0,-1-1-122 0 0,-5 0 185 0 0,0 0-36 0 0,0 0-39 0 0,0-1-40 0 0,-3 1-2 0 0,0 0-59 0 0,0 0-52 0 0,-1 0-45 0 0,1-1-163 0 0,0 1-45 0 0,1 0-196 0 0,1-1-532 0 0</inkml:trace>
  <inkml:trace contextRef="#ctx0" brushRef="#br0" timeOffset="2493.42">2725 172 11312 0 0,'0'0'286'0'0,"0"-2"-101"0"0,0 1-77 0 0,-1-5 62 0 0,0 4-62 0 0,0-3-148 0 0,-1 0 60 0 0,0 1 54 0 0,0-1 49 0 0,-1 0 79 0 0,-1-1 51 0 0,0 0 102 0 0,-4-2 244 0 0,-7-2 428 0 0,9 8-718 0 0,1 0-34 0 0,-1 2-79 0 0,1 0-37 0 0,0 0-44 0 0,-1 2-49 0 0,-13 4 123 0 0,1 3-73 0 0,-2 4-48 0 0,14-8-63 0 0,1-1 0 0 0,0 1 0 0 0,0 1 1 0 0,-1 0-6 0 0,5-4 0 0 0,-1-1 0 0 0,1 1 0 0 0,0 0 0 0 0,0 0 1 0 0,0 0-1 0 0,0 0 0 0 0,0 0 0 0 0,0 0 1 0 0,0 1-1 0 0,1-1 0 0 0,-1 0 0 0 0,1 0 1 0 0,-1 1-1 0 0,1-1 0 0 0,0 0 0 0 0,0 0 1 0 0,0 2-1 0 0,1 0-1 0 0,0-1 0 0 0,-1 0 0 0 0,1 1 0 0 0,1-1 1 0 0,-1 1-1 0 0,0-1 0 0 0,1 0 0 0 0,0 0 0 0 0,0 0 0 0 0,1 2 2 0 0,7 7 5 0 0,0-1 1 0 0,1 0 0 0 0,0 0 0 0 0,1-2 0 0 0,1 1-7 0 0,-1 0 30 0 0,15 12 9 0 0,-4-4 11 0 0,-8-6 50 0 0,-3-1 52 0 0,-1 0 84 0 0,-2-1 37 0 0,-1 0 82 0 0,0 0 92 0 0,-2 1 104 0 0,-2-3-480 0 0,-3-1 40 0 0,-4 4 208 0 0,-3-5 2 0 0,-9 1 211 0 0,-7-2 75 0 0,7-4-290 0 0,5 0-143 0 0,1-1-111 0 0,6 0-85 0 0,-1 0-41 0 0,-3-1-163 0 0,-1 0-140 0 0,-9-4-623 0 0,10 3 703 0 0,3 0-605 0 0</inkml:trace>
  <inkml:trace contextRef="#ctx0" brushRef="#br0" timeOffset="2972.62">2950 466 13104 0 0,'0'0'297'0'0,"0"0"39"0"0,0 0 19 0 0,0 0-145 0 0,0 0-99 0 0,0 0 49 0 0,0 0-70 0 0,0 0 87 0 0,0 0 160 0 0,0 0 14 0 0,0 0-156 0 0,0 0-112 0 0,0 0-61 0 0,0 0-58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24.9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0 412 8952 0 0,'0'0'200'0'0,"0"0"33"0"0,0 0 15 0 0,1 0-72 0 0,-1 0-40 0 0,1 1 40 0 0,0-1-100 0 0,4 0-27 0 0,-3 1 33 0 0,6-1 275 0 0,0 1 1 0 0,0-1 0 0 0,-1-1 0 0 0,4 0-358 0 0,19-4 908 0 0,-7 0-218 0 0,-1-1-87 0 0,10-4 222 0 0,-15 3-463 0 0,-1 0-48 0 0,-1-2-55 0 0,-1-1-66 0 0,-1-1-76 0 0,-3-3-83 0 0,-9 14-33 0 0,-1-1 0 0 0,1 1 0 0 0,-1-1 0 0 0,1 0 0 0 0,-1 1 1 0 0,0-1-1 0 0,1 0 0 0 0,-1 0 0 0 0,0 1 0 0 0,1-1 0 0 0,-1 0 1 0 0,0 0-1 0 0,0 1 0 0 0,0-1 0 0 0,0 0 0 0 0,0 0 0 0 0,0 0 1 0 0,0 1-1 0 0,0-1 0 0 0,0 0 0 0 0,0 0 0 0 0,0 1 0 0 0,0-1 1 0 0,0 0-1 0 0,-1 0 0 0 0,1 0 0 0 0,0 1 0 0 0,-1-1 0 0 0,1 0 1 0 0,0 1-1 0 0,-1-1 0 0 0,1 0 0 0 0,-1 1 0 0 0,1-1 0 0 0,-1 1 1 0 0,0-1-1 0 0,1 0 0 0 0,-1 1 0 0 0,1-1 0 0 0,-1 1 0 0 0,0 0 1 0 0,0-1-2 0 0,-3-1 0 0 0,-1 0 0 0 0,0 0 0 0 0,1 1 0 0 0,-1-1 1 0 0,0 1-1 0 0,-2 0 0 0 0,6 1-2 0 0,-24-2 53 0 0,0 6-40 0 0,18-2-20 0 0,0 0-1 0 0,1 1 0 0 0,-1 0 0 0 0,0 0 0 0 0,1 0 0 0 0,0 1 1 0 0,0 0-1 0 0,0 1 0 0 0,-5 4 10 0 0,6-4-8 0 0,-1 0 0 0 0,1 1 0 0 0,0 0 0 0 0,1 0 0 0 0,-2 2 8 0 0,-8 20 24 0 0,8-4 43 0 0,5 1 57 0 0,2-21-114 0 0,0 0 0 0 0,-1 0 0 0 0,1-1 0 0 0,0 1 0 0 0,1 0 0 0 0,-1-1 1 0 0,1 1-1 0 0,0-1 0 0 0,0 1 0 0 0,0-1 0 0 0,0 0 0 0 0,0 0 0 0 0,1 0 0 0 0,1 2-10 0 0,1-1 13 0 0,-1 1 0 0 0,1-1 0 0 0,1-1 0 0 0,-1 1 0 0 0,1-1 0 0 0,-1 0 0 0 0,1 0 0 0 0,5 1-13 0 0,20 6 16 0 0,2-5-35 0 0,-1-3-44 0 0,-4-4-52 0 0,-23 1 135 0 0,0 0-117 0 0,-2 1 0 0 0,0-1-34 0 0,-1 1-33 0 0,1 0-34 0 0,0-1-35 0 0,-1 1-34 0 0,1-1-37 0 0,0 1-36 0 0,0-1-37 0 0,-1 1-37 0 0,1-1-37 0 0,0 0-39 0 0,0 1-39 0 0,-1-1-39 0 0,8-2-1383 0 0,5-2-1108 0 0,-15 5 3048 0 0</inkml:trace>
  <inkml:trace contextRef="#ctx0" brushRef="#br0" timeOffset="391.32">600 186 11600 0 0,'-3'-2'383'0'0,"-1"0"-96"0"0,2 0-78 0 0,-1 0-59 0 0,-9-7 264 0 0,8 8-283 0 0,0 0 44 0 0,-3 0 348 0 0,0 0-83 0 0,0 1-76 0 0,0 0-69 0 0,-4 2 31 0 0,0 0-116 0 0,0 2-93 0 0,0 0-69 0 0,-31 18-80 0 0,30-14 121 0 0,6-4 5 0 0,0 0 43 0 0,-8 11 14 0 0,8 0-57 0 0,8 1-46 0 0,6-1-35 0 0,-2-7-21 0 0,1-1-1 0 0,0 1 0 0 0,1-1 0 0 0,0 0 0 0 0,0-1 1 0 0,1 0 8 0 0,-6-3 2 0 0,25 17-12 0 0,1 0 112 0 0,-6-4 79 0 0,0 0 107 0 0,-1 0 122 0 0,-12-7-154 0 0,1-1 36 0 0,-7-3-38 0 0,-1 0-35 0 0,-1 4 126 0 0,-6 0-108 0 0,-4-2-88 0 0,-8 3-39 0 0,-8-3-84 0 0,-7-5-422 0 0,20-1 198 0 0,1-1-83 0 0,2 0-38 0 0,-1-1-95 0 0,1 0-114 0 0,4 1 217 0 0,0-1-35 0 0,-11-1-784 0 0</inkml:trace>
  <inkml:trace contextRef="#ctx0" brushRef="#br0" timeOffset="857.56">934 1 9016 0 0,'0'0'265'0'0,"0"0"-4"0"0,0 0-105 0 0,0 0-47 0 0,0 0 110 0 0,0 0 106 0 0,0 0-57 0 0,0 1-51 0 0,-1 0-43 0 0,0 2 63 0 0,-2 4 188 0 0,3-5-306 0 0,0-1 32 0 0,0 20 452 0 0,1 0-44 0 0,1 0-42 0 0,0 1-36 0 0,2 20 385 0 0,2 1-101 0 0,-2-9-221 0 0,1 15 224 0 0,-1-19-325 0 0,5 39 654 0 0,-4-34-612 0 0,-3-18-280 0 0,0 1-33 0 0,-1-17-440 0 0,-1 1 102 0 0,0-1 90 0 0,0 1 77 0 0,0 0 57 0 0,0 0 44 0 0,0 1 142 0 0,0 4 413 0 0,0-4-506 0 0,0-1-55 0 0,0-1-72 0 0,-1 1-37 0 0,1-1-43 0 0,0 0-47 0 0,0 1-54 0 0,0-1-58 0 0,0 0-63 0 0,0 0-68 0 0,0 0-75 0 0,0 0-79 0 0,0 0-84 0 0,0 0-90 0 0,0-1-94 0 0,1 1-101 0 0,-1-1-105 0 0,0 1-110 0 0,-1-4-1135 0 0,-1 0-1250 0 0,2 3 3457 0 0</inkml:trace>
  <inkml:trace contextRef="#ctx0" brushRef="#br0" timeOffset="1364.66">761 263 7632 0 0,'7'-3'469'0'0,"0"1"-64"0"0,-1 0-58 0 0,0 1-52 0 0,0-1-47 0 0,0 1-42 0 0,6-2 107 0 0,-1 0-102 0 0,16-5 161 0 0,0 0-257 0 0,36-10 245 0 0,-43 13-283 0 0,-1 1-40 0 0,3-1-61 0 0,0 1-87 0 0,0 0-108 0 0,-11 3 64 0 0,0-1-35 0 0,-10 2 159 0 0,13-2-413 0 0,1 0-48 0 0,0 0-44 0 0,0 1-43 0 0,0-1-39 0 0,0 2-35 0 0,14 0-749 0 0,-25 1 1233 0 0,0 0 43 0 0,0 0 43 0 0,0 0 38 0 0,0 1 39 0 0,0 0 35 0 0,2 2 128 0 0,0 1 118 0 0,0 1 102 0 0,-1 1 85 0 0,-1 0 70 0 0,3 6 471 0 0,1 10 755 0 0,-5-12-1029 0 0,0-1-41 0 0,0 0-83 0 0,-1-2-218 0 0,0-1-77 0 0,0 0-90 0 0,0-1-102 0 0,-1-2 46 0 0,5 14 669 0 0,0 1-60 0 0,0-1-71 0 0,0 1-81 0 0,-1 0-91 0 0,1 0-102 0 0,-2 0-112 0 0,0 0-122 0 0,-2-13-130 0 0,-2-5 0 0 0,0-1-36 0 0,0 0-41 0 0,0 0-42 0 0,0 0-83 0 0,0 0-150 0 0,0 0 145 0 0,0 0-50 0 0,0 0-77 0 0,0 0 87 0 0,0 0-37 0 0,0 0-42 0 0,0 0-38 0 0,0 0-403 0 0,0 0 99 0 0,0 0-53 0 0,0-1-771 0 0,-2 1-349 0 0,1-1-68 0 0,-1 0 249 0 0</inkml:trace>
  <inkml:trace contextRef="#ctx0" brushRef="#br0" timeOffset="1626.81">1346 154 7512 0 0,'0'0'166'0'0,"0"0"29"0"0,0 0 13 0 0,0 0-61 0 0,2 0-76 0 0,0 0-54 0 0,4 2-56 0 0,-5-2 58 0 0,5 2-19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23.7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94 9 11200 0 0,'0'0'198'0'0,"-1"0"-43"0"0,0 0 51 0 0,0 0-110 0 0,-4 1-1 0 0,3 0 11 0 0,-12 5 3 0 0,1 4 63 0 0,-1 4 98 0 0,-2 11 216 0 0,12-15-280 0 0,0-1 0 0 0,0 1 0 0 0,1-1 0 0 0,0 2-206 0 0,0 4 225 0 0,0 0-47 0 0,2 0-28 0 0,0 0 64 0 0,1 4 98 0 0,3 8 201 0 0,7-3-48 0 0,1-10-238 0 0,2-5-117 0 0,2-1-94 0 0,16 0 211 0 0,-26-7-154 0 0,1 0 0 0 0,-1 0 0 0 0,1-1 0 0 0,-1 0 0 0 0,1 0 0 0 0,5-1-73 0 0,-7 0 53 0 0,1 0-1 0 0,-1-1 0 0 0,1 1 0 0 0,-1-1 0 0 0,1 1 0 0 0,-1-1 1 0 0,0-1-1 0 0,1 0-52 0 0,21-17 189 0 0,-13 3 45 0 0,-4-1-71 0 0,-4-2-58 0 0,-3 0-47 0 0,-5-5-32 0 0,2 18-27 0 0,-1-1-1 0 0,0 1 0 0 0,0 0 1 0 0,-1 0-1 0 0,0 0 0 0 0,-3-4 2 0 0,-19-27-20 0 0,20 31-16 0 0,-1 0-34 0 0,-2 0-62 0 0,1 0-72 0 0,-2 0-86 0 0,0 0-102 0 0,6 4 218 0 0,-1 1-76 0 0,1 0-67 0 0,0 0-56 0 0,-1 0-116 0 0,0 0-51 0 0,1-1-84 0 0</inkml:trace>
  <inkml:trace contextRef="#ctx0" brushRef="#br0" timeOffset="574.79">405 89 10736 0 0,'0'1'252'0'0,"1"0"-86"0"0,-1 1-66 0 0,1 5 79 0 0,0-5-64 0 0,2 7-126 0 0,0-1 46 0 0,-1 0 44 0 0,1 1 41 0 0,0-1 38 0 0,-1 0 34 0 0,4 9 286 0 0,-1 0 90 0 0,0-1 76 0 0,1 4 201 0 0,5 9 488 0 0,-10-25-1099 0 0,1 0-57 0 0,1 5 167 0 0,-2-6-201 0 0,0 0 35 0 0,0-1 6 0 0,0 0 39 0 0,0 1 47 0 0,0-1 54 0 0,-1-1-88 0 0,0-1-11 0 0,0 0-1 0 0,0 0-8 0 0,0 0-34 0 0,-1 0-15 0 0,0 1 156 0 0,0 0 12 0 0,1-2-160 0 0,0 1-102 0 0,-1-2-35 0 0,1 1-43 0 0,-1-2-52 0 0,-3-29 190 0 0,6-3-69 0 0,6-4-49 0 0,-5 30-20 0 0,0-1 0 0 0,1 1 0 0 0,0-1 0 0 0,1 1 0 0 0,0 0-1 0 0,0 1 1 0 0,7-9 5 0 0,9-5 17 0 0,-7 12-105 0 0,-12 8 59 0 0,1 1-1 0 0,-1-1 1 0 0,1 1 0 0 0,-1 0-1 0 0,1 0 1 0 0,0 0 0 0 0,1 0 29 0 0,-3 0-14 0 0,1 1 1 0 0,-1 0 0 0 0,1 0-1 0 0,-1 0 1 0 0,1 0 0 0 0,-1 0-1 0 0,1 0 1 0 0,0 0 0 0 0,-1 0-1 0 0,1 1 1 0 0,-1-1 0 0 0,1 1-1 0 0,0 0 14 0 0,13 9-31 0 0,-9-4 25 0 0,-1 0-1 0 0,0 1 1 0 0,-1-1 0 0 0,1 1 0 0 0,-1 0 0 0 0,-1 0 0 0 0,1 0 0 0 0,-1 1 6 0 0,6 16-44 0 0,4 21 44 0 0,-5-17 18 0 0,1-1 35 0 0,-5-15-20 0 0,-3-9-8 0 0,0 0-1 0 0,0 0 0 0 0,0 0 0 0 0,0 0 1 0 0,1 0-1 0 0,-1 0 0 0 0,2 0-24 0 0,-3-2 88 0 0,0-1-4 0 0,0 0-11 0 0,0 0 3 0 0,0 0 16 0 0,0 0-1 0 0,0 0-16 0 0,0 0 10 0 0,2-4 24 0 0,3-7-55 0 0,2-9 3 0 0,-1 3-60 0 0,0-1-37 0 0,5-9-70 0 0,3 1-40 0 0,-11 22 114 0 0,0 0 0 0 0,0 0 0 0 0,0 0 0 0 0,0 0 0 0 0,1 0 0 0 0,0 1 0 0 0,-1 0 0 0 0,1 0 0 0 0,4-3 36 0 0,-5 5-17 0 0,1-1-1 0 0,-1 0 1 0 0,0 1 0 0 0,1 0 0 0 0,-1 0-1 0 0,1 0 1 0 0,-1 0 0 0 0,1 1-1 0 0,1-1 18 0 0,13 2-97 0 0,-1 5 43 0 0,-14-4 53 0 0,1 0 1 0 0,-1 0-1 0 0,0 1 1 0 0,0-1-1 0 0,0 1 0 0 0,0 0 1 0 0,2 2 0 0 0,4 7 47 0 0,-1-1 0 0 0,-1 1-1 0 0,0 0 1 0 0,2 7-47 0 0,5 7 64 0 0,-8-14-39 0 0,-5-7-38 0 0,1 0-76 0 0,-1-2 3 0 0,0 0-37 0 0,0 0-76 0 0,0 0-68 0 0,0 1-76 0 0,0-1-87 0 0,1 4-445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23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282 252 7856 0 0,'-9'-5'158'0'0,"0"1"36"0"0,-10-4 284 0 0,2 2 48 0 0,11 5-293 0 0,-1-1 0 0 0,1 2 1 0 0,0-1-1 0 0,0 0 0 0 0,0 1 1 0 0,0 0-1 0 0,-3 1-233 0 0,-13 4 655 0 0,15-2-510 0 0,-1 0 0 0 0,1 0 0 0 0,0 1 0 0 0,1 0 1 0 0,-1 1-1 0 0,1 0 0 0 0,-1-1 0 0 0,-2 5-145 0 0,-19 19 521 0 0,5-1-97 0 0,19-21-322 0 0,0 0-1 0 0,0 1 0 0 0,1-1 1 0 0,0 1-1 0 0,0 0 0 0 0,1-1 1 0 0,0 1-1 0 0,-1 5-101 0 0,-4 11 223 0 0,5-15-163 0 0,1 0 37 0 0,0 8 125 0 0,2-9-72 0 0,0-1 0 0 0,0 1 0 0 0,0 0 0 0 0,2 3-150 0 0,0 1 147 0 0,1-3-44 0 0,-2-5-97 0 0,0 0 1 0 0,-1 0-1 0 0,1-1 1 0 0,1 1-1 0 0,-1-1 1 0 0,0 1-1 0 0,0-1 1 0 0,1 0 0 0 0,0 0-1 0 0,0 1-6 0 0,2-1 1 0 0,0 1 0 0 0,-1-1 1 0 0,1 0-1 0 0,0 0 0 0 0,0 0 0 0 0,0-1 0 0 0,0 0 1 0 0,1 0-1 0 0,4 0-1 0 0,0 0 0 0 0,1-1 1 0 0,-1 0-1 0 0,1-1 1 0 0,7-1-1 0 0,17-6 50 0 0,-30 6-204 0 0,1 0 63 0 0,-1 0 54 0 0,1 0 44 0 0,4-3 99 0 0,7-5 171 0 0,-11 6-184 0 0,1-1-51 0 0,0 0-77 0 0,-3 1-35 0 0,0 1-41 0 0,-1 0-49 0 0,1-1-52 0 0,-1 1-82 0 0,1-1-73 0 0,0 0-82 0 0,-1 0-87 0 0,0 0-94 0 0,0 0-101 0 0,0 0-109 0 0,0 0-113 0 0,0-1-870 0 0,1-3-1030 0 0</inkml:trace>
  <inkml:trace contextRef="#ctx0" brushRef="#br0" timeOffset="299.08">238 1 7688 0 0,'0'0'166'0'0,"0"0"29"0"0,0 0 14 0 0,0 0 34 0 0,0 0 90 0 0,0 0 34 0 0,0 0 8 0 0,0 0 2 0 0,1 1 6 0 0,3 5-36 0 0,0 0-46 0 0,-1 1-41 0 0,1-1-35 0 0,2 6 124 0 0,7 24 435 0 0,-8-20-377 0 0,1 10-15 0 0,0-1 35 0 0,4 18 347 0 0,12 57 1109 0 0,-16-69-1341 0 0,0 0-42 0 0,0-3-99 0 0,-1-1-54 0 0,0 1-65 0 0,0-1-73 0 0,1-4 35 0 0,1 6 91 0 0,-5-1-49 0 0,-2-28-371 0 0,0 0-40 0 0,0 0-17 0 0,0 0 23 0 0,0 0-59 0 0,0 0-129 0 0,0 0 8 0 0,0 0-36 0 0,0 0-224 0 0,0 0 114 0 0,0 0 99 0 0,0 0 82 0 0,1-1 82 0 0,-1 1 41 0 0,1-2-332 0 0,-1 1 324 0 0,0 1-47 0 0,0 0-62 0 0,1 0-77 0 0,-1-1-71 0 0,0 1-46 0 0,1-1-40 0 0,-1 0-35 0 0,1 1-145 0 0,-1-1-36 0 0,2-1-1536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59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67 9184 0 0,'0'0'208'0'0,"0"0"33"0"0,0 0 14 0 0,0 7-63 0 0,0 2-128 0 0,2-2-34 0 0,0 0 58 0 0,0 1 48 0 0,0-1 40 0 0,4 9 329 0 0,6 11 452 0 0,-6-16-575 0 0,1 2-9 0 0,-3-4-182 0 0,1-1-93 0 0,2 5 272 0 0,2-1 96 0 0,-2-3-49 0 0,-1-1 56 0 0,-6-7-263 0 0,0-1-2 0 0,0 0-4 0 0,0 0-18 0 0,0 0-8 0 0,0 0-2 0 0,0 0-7 0 0,0 0-28 0 0,0 0-12 0 0,-2-1 91 0 0,-2-2-109 0 0,-8-4 22 0 0,10 4-118 0 0,0 0 0 0 0,1 0-1 0 0,-1 0 1 0 0,1 0 0 0 0,-1 0-1 0 0,1 0 1 0 0,0-1 0 0 0,0 1-1 0 0,0-3-14 0 0,0 0 13 0 0,0 0-1 0 0,1 0 0 0 0,-1 0 0 0 0,2 0 1 0 0,-1-4-13 0 0,1 2-1 0 0,0 1 1 0 0,1-1-1 0 0,0 0 0 0 0,1-1 1 0 0,-2 4-11 0 0,2 0-1 0 0,-1-1 0 0 0,0 1 0 0 0,1 0 0 0 0,1-1 12 0 0,2-2-26 0 0,-1 0 0 0 0,1 1 0 0 0,1 0 0 0 0,-1 0 0 0 0,1 1 0 0 0,0 0 0 0 0,1 0 0 0 0,0 0-1 0 0,6-3 27 0 0,-10 7-10 0 0,0 1-1 0 0,0-1 1 0 0,0 0-1 0 0,0 1 1 0 0,0 0-1 0 0,0 0 1 0 0,0 0-1 0 0,1 1 1 0 0,-1-1-1 0 0,0 1 1 0 0,1 0-1 0 0,0 0 11 0 0,0 1-6 0 0,-1 0 0 0 0,0 0-1 0 0,0 0 1 0 0,0 0 0 0 0,0 0-1 0 0,0 1 1 0 0,0 0 0 0 0,3 2 6 0 0,3 2-21 0 0,-1 0 0 0 0,0 1 0 0 0,4 3 21 0 0,-3 0-12 0 0,0 0 0 0 0,6 8 12 0 0,-7-7 12 0 0,-1 1 0 0 0,5 8-12 0 0,-7-10 28 0 0,-1 0 0 0 0,0 1 0 0 0,0 3-28 0 0,1 4 141 0 0,-3-6-10 0 0,-1-2 40 0 0,-1-1 84 0 0,-1-8-135 0 0,0-1 0 0 0,0 0 0 0 0,0 0-8 0 0,0 0-33 0 0,-1 0 17 0 0,-2-1-41 0 0,-4-3 1 0 0,-1-12 62 0 0,5-1-68 0 0,4-1-56 0 0,4 0-44 0 0,3-2-52 0 0,-3 12 26 0 0,-1 0 0 0 0,1 0 0 0 0,1 1 0 0 0,2-3 76 0 0,13-11-130 0 0,-18 19 119 0 0,0 0 0 0 0,0 0 0 0 0,0 0-1 0 0,0 0 1 0 0,0 1 0 0 0,1-1 0 0 0,-1 1-1 0 0,0 0 1 0 0,4-1 11 0 0,-4 2-7 0 0,0 0-1 0 0,1 0 1 0 0,-1 0-1 0 0,0 0 1 0 0,1 0-1 0 0,-1 1 1 0 0,0-1-1 0 0,0 1 1 0 0,1 0-1 0 0,-1 0 1 0 0,0 0-1 0 0,0 0 1 0 0,0 1 0 0 0,0-1-1 0 0,0 1 1 0 0,-1 0-1 0 0,1 0 1 0 0,0 0-1 0 0,1 1 8 0 0,4 5-1 0 0,0-1-1 0 0,-1 1 1 0 0,0 1-1 0 0,0-1 1 0 0,-1 1-1 0 0,3 6 2 0 0,0 0 21 0 0,-2 0 0 0 0,1 1-1 0 0,3 13-20 0 0,-11-27-93 0 0,1 0 40 0 0,0 3 47 0 0,-1-1 78 0 0,1 5 163 0 0,0-6-196 0 0,-1 1-71 0 0,1-1-101 0 0,-1-1 21 0 0,0-1-36 0 0,1 1-110 0 0,-1 0-77 0 0,1 0-87 0 0,0 0-93 0 0,-1-1-163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00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63 9128 0 0,'0'0'4'0'0,"-9"-1"272"0"0,1-1-39 0 0,-11-1 134 0 0,0 1-113 0 0,0 3-85 0 0,16-1-156 0 0,0 0 0 0 0,0 1 1 0 0,0-1-1 0 0,1 1 0 0 0,-1 0 0 0 0,0 0 0 0 0,1 0 0 0 0,-1 0 0 0 0,0 0 1 0 0,1 0-1 0 0,0 1 0 0 0,-1-1 0 0 0,1 1 0 0 0,0 0 0 0 0,-1 0 0 0 0,1 0 1 0 0,0 0-1 0 0,1 0 0 0 0,-2 1-17 0 0,-5 12 104 0 0,1 5 152 0 0,1 1 41 0 0,2 0 39 0 0,1 2 35 0 0,2-17-203 0 0,1 1 0 0 0,1-1 0 0 0,-1 1 0 0 0,1-1 0 0 0,1 5-168 0 0,-1-7 118 0 0,0 1 1 0 0,0-1 0 0 0,1 0-1 0 0,0 0 1 0 0,-1 0 0 0 0,2 0 0 0 0,-1-1-1 0 0,3 4-118 0 0,-4-5 28 0 0,0-1-1 0 0,0 0 1 0 0,0 0 0 0 0,1 0-1 0 0,-1 1 1 0 0,0-1-1 0 0,1 0 1 0 0,-1-1 0 0 0,1 1-1 0 0,0 0 1 0 0,-1 0-1 0 0,1-1-27 0 0,1 1 62 0 0,0 0 0 0 0,0 0 0 0 0,1-1 0 0 0,-1 1 0 0 0,0-1-1 0 0,0 0 1 0 0,0 0 0 0 0,1 0 0 0 0,-1 0 0 0 0,1-1-62 0 0,19-5 355 0 0,-9 1-156 0 0,-4-1-69 0 0,-1 0-42 0 0,8-10 52 0 0,-3-1-39 0 0,-9 9-65 0 0,0 1 0 0 0,-1-1 0 0 0,4-8-36 0 0,4-17 19 0 0,1-21-47 0 0,-11 49-29 0 0,-1 0 1 0 0,1 1 0 0 0,0-1 0 0 0,0 1-1 0 0,0-1 1 0 0,1 1 56 0 0,-3 3-66 0 0,0 1-13 0 0,0 0 6 0 0,2 2-52 0 0,0 2 65 0 0,2 8 18 0 0,2 14 35 0 0,-4-10 10 0 0,2 0-1 0 0,0-1 1 0 0,0 1-1 0 0,2-1 1 0 0,0 0-1 0 0,1 0 1 0 0,5 8-3 0 0,-8-17 37 0 0,-1-3-89 0 0,-1-1-82 0 0,0 0-63 0 0,-1 0-96 0 0,1-2-114 0 0,-1 1 155 0 0,0-1-34 0 0,-1 0-46 0 0,0 0-51 0 0,0 0-44 0 0,0 0-40 0 0,0 0-137 0 0,0 0-39 0 0,0 0-166 0 0,0 0-446 0 0</inkml:trace>
  <inkml:trace contextRef="#ctx0" brushRef="#br0" timeOffset="473.63">427 54 8840 0 0,'0'0'197'0'0,"0"0"24"0"0,8 9 195 0 0,-6-7-359 0 0,-1 0-36 0 0,4 6 20 0 0,0 0 78 0 0,1 0 70 0 0,-2 0 59 0 0,5 5 283 0 0,-1 1 105 0 0,17 31 1691 0 0,-20-35-1872 0 0,-1 0-47 0 0,1 0-52 0 0,-1 1-78 0 0,1-1-92 0 0,-1 0-107 0 0,-4-9 92 0 0,0-1-3 0 0,0 0 6 0 0,0 0 29 0 0,0 0 11 0 0,0 0 2 0 0,0 0-5 0 0,0-1-25 0 0,0 0-39 0 0,0-4 55 0 0,1-1-76 0 0,0-3-24 0 0,-1 8-64 0 0,1-12 62 0 0,1 0-37 0 0,0-14-15 0 0,-1 21-52 0 0,0 0 0 0 0,1 0 0 0 0,-1 0 0 0 0,1 0 0 0 0,2-3 4 0 0,9-13-186 0 0,5 0 47 0 0,4 4 39 0 0,1 5 36 0 0,-20 11 61 0 0,0 1 0 0 0,0 0 0 0 0,0 0 0 0 0,1 0-1 0 0,-1 1 1 0 0,0-1 0 0 0,0 1 0 0 0,0 0 0 0 0,1-1-1 0 0,-1 2 1 0 0,0-1 0 0 0,0 0 0 0 0,0 1 0 0 0,2 0 3 0 0,-2 0 2 0 0,0 0-1 0 0,0 0 1 0 0,-1 0 0 0 0,1 1 0 0 0,0-1 0 0 0,-1 1-1 0 0,1 0 1 0 0,-1 0 0 0 0,0 0 0 0 0,1 0 0 0 0,-1 0-1 0 0,0 1 1 0 0,-1-1 0 0 0,1 0 0 0 0,0 1 0 0 0,-1 0-1 0 0,2 1-1 0 0,2 8 44 0 0,0 0 0 0 0,0 0 0 0 0,-1 0 0 0 0,0 3-44 0 0,10 28 66 0 0,-12-37-68 0 0,0-1-1 0 0,1 1 1 0 0,0-1-1 0 0,0 0 1 0 0,1 0-1 0 0,1 2 3 0 0,-4-6-107 0 0,0 0 33 0 0,7 2-155 0 0,-5-2 54 0 0,0-1-68 0 0,-2 0 79 0 0,1 0-34 0 0,-1 0-37 0 0,0 0-40 0 0,0-1-45 0 0,1 1-48 0 0,-2 0-12 0 0,1 0-56 0 0,-1 0-49 0 0,1 0-42 0 0,0-1-154 0 0,-1 1-42 0 0,1 0-186 0 0,0-1-501 0 0,-1 1 1407 0 0</inkml:trace>
  <inkml:trace contextRef="#ctx0" brushRef="#br0" timeOffset="720.17">977 7 10680 0 0,'0'0'241'0'0,"0"0"38"0"0,0 0 11 0 0,0 0-145 0 0,1 1-39 0 0,0 2 8 0 0,1 0-90 0 0,3 6-58 0 0,-3-7 61 0 0,-1 0 47 0 0,6 8 640 0 0,0 0-46 0 0,3 6 277 0 0,1 0-99 0 0,0-1-91 0 0,0 0-88 0 0,1 0-83 0 0,-1 0-78 0 0,2-1-74 0 0,-1-1-68 0 0,1 0-64 0 0,1-1-60 0 0,1-1-53 0 0,0 0-50 0 0,1-2-45 0 0,1-1-40 0 0,20 5-49 0 0,-34-12-170 0 0,-1-1 50 0 0,1 1 43 0 0,0-1 37 0 0,3 1 51 0 0,7-2 173 0 0,-8 0-208 0 0,-1 0-71 0 0,-1 0-88 0 0,1 0-108 0 0,-3 0 98 0 0,1 0-35 0 0,0 0-160 0 0,1 0-83 0 0,-1-1-88 0 0,0 1-97 0 0,0-1-104 0 0,1 1-111 0 0,-1-1-118 0 0,0 0-125 0 0,0 0-987 0 0,2-2-1180 0 0</inkml:trace>
  <inkml:trace contextRef="#ctx0" brushRef="#br0" timeOffset="1036.17">1353 4 7368 0 0,'0'0'165'0'0,"0"0"22"0"0,0 0 10 0 0,0 0-16 0 0,2-1-118 0 0,-1 0-11 0 0,1 1 554 0 0,-1-1-51 0 0,1 0-49 0 0,-1 1-45 0 0,0 0-44 0 0,1 1-42 0 0,-1-1-38 0 0,0 1-38 0 0,1 1 199 0 0,-1 0-120 0 0,0 1-101 0 0,0 0-83 0 0,0 0-81 0 0,0 0-35 0 0,0 11 152 0 0,-1-10-91 0 0,0-1 87 0 0,0-2-48 0 0,-4 56 986 0 0,0-31-311 0 0,-1-1 0 0 0,-3 7-853 0 0,-13 33 2855 0 0,-5 5-2855 0 0,9-25 1002 0 0,8-18-631 0 0,1 1-113 0 0,-4 11-28 0 0,7-26-157 0 0,1-1-1 0 0,-2 1 0 0 0,-4 6-72 0 0,9-16-1 0 0,0-2-43 0 0,1-1 44 0 0,-1 1-93 0 0,1-1-106 0 0,0 0-173 0 0,0 0 194 0 0,0 0 77 0 0,0 0-37 0 0,0 0-11 0 0,0 0-36 0 0,0 0-42 0 0,0 0-47 0 0,0 0-51 0 0,0 0-47 0 0,0 0-44 0 0,0 0-40 0 0,0 0-294 0 0,0 0-64 0 0,0 0-53 0 0,0 0-37 0 0,0 0-339 0 0,0 0-34 0 0,0 0-2669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6.2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21 8608 0 0,'0'0'197'0'0,"0"0"24"0"0,-8-1 183 0 0,5 1-350 0 0,1-1-34 0 0,-10 0 20 0 0,1 1 76 0 0,0 1 68 0 0,0 1 59 0 0,-2 3 115 0 0,1 1 59 0 0,-2 3 142 0 0,-6 7 348 0 0,2 3 9 0 0,7-6-341 0 0,3-1-139 0 0,1 0-53 0 0,1-2-116 0 0,1 0-55 0 0,0 0-63 0 0,2-1-73 0 0,-2 6 213 0 0,1 0-42 0 0,1 1-39 0 0,2 0-35 0 0,2 17 89 0 0,5-1-86 0 0,-4-27-153 0 0,-1 0 1 0 0,1 1 0 0 0,1-1-1 0 0,-1 0 1 0 0,1 0-1 0 0,0-1 1 0 0,0 1-1 0 0,0 0 1 0 0,0-1-1 0 0,1 0 1 0 0,0 0-1 0 0,0 0 1 0 0,0 0 0 0 0,3 2-24 0 0,-3-4 29 0 0,1 1 0 0 0,-1-1 0 0 0,0 0 1 0 0,1 0-1 0 0,-1 0 0 0 0,1-1 0 0 0,0 1-29 0 0,-1-1 16 0 0,20 4 165 0 0,-20-4-144 0 0,-1-1 0 0 0,1 0 0 0 0,-1 0 0 0 0,0 0 1 0 0,1 0-1 0 0,-1-1 0 0 0,1 1 0 0 0,-1-1 0 0 0,0 0 0 0 0,1 0-37 0 0,19-7 192 0 0,0-2-56 0 0,9-8-11 0 0,-1-4-64 0 0,-23 15-47 0 0,1-1-1 0 0,-1 0 1 0 0,0 0 0 0 0,-1-1 0 0 0,4-5-14 0 0,-6 6 30 0 0,0 0 1 0 0,0 0-1 0 0,-1-1 0 0 0,0-1-30 0 0,-1 2-173 0 0,0-1 65 0 0,-1 0 57 0 0,-1 0 48 0 0,-1-1 45 0 0,0 0 35 0 0,-5-25 273 0 0,0 21-232 0 0,-1-3-71 0 0,3 9-73 0 0,-1 1-37 0 0,0 0-41 0 0,0 0-47 0 0,0 0-51 0 0,-1 1-58 0 0,0-1-62 0 0,0 1-68 0 0,0 1-72 0 0,-1-1-79 0 0,1 1-82 0 0,-1 0-88 0 0,0 0-94 0 0,0 1-98 0 0,0 0-104 0 0,0 1-109 0 0,4 3-750 0 0,0-1-1051 0 0,2 1 2912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58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118 46 6776 0 0,'0'0'170'0'0,"0"0"-46"0"0,-2-1-40 0 0,1 0-33 0 0,-2-1-22 0 0,-5-2-84 0 0,6 3 76 0 0,0 0 49 0 0,-5 0 637 0 0,1-1-68 0 0,-1-1 3 0 0,-1 2-94 0 0,0 1-97 0 0,-1 1-102 0 0,-3 4 92 0 0,2 2-53 0 0,1 2-49 0 0,1 1-42 0 0,-2 14 189 0 0,5 3-110 0 0,5-3-117 0 0,0-17-167 0 0,1 1-1 0 0,1 0 0 0 0,-1-1 0 0 0,1 0 0 0 0,0 1 0 0 0,1-1-91 0 0,10 19 397 0 0,1-12-154 0 0,2-6 66 0 0,-13-8-236 0 0,0 1-1 0 0,0-1 0 0 0,0 1 1 0 0,0-1-1 0 0,1 0 1 0 0,-1 0-1 0 0,0 0 0 0 0,0-1 1 0 0,0 1-1 0 0,1-1 0 0 0,-1 1 1 0 0,0-1-1 0 0,0 0 0 0 0,0-1 1 0 0,1 0-73 0 0,21-12 487 0 0,-14 4-291 0 0,-1 0-46 0 0,0-6-37 0 0,-6 9-101 0 0,-1-1-33 0 0,3-15 65 0 0,-5 15 6 0 0,0-1 1 0 0,0 1-1 0 0,-1-1 1 0 0,0 1 0 0 0,-1-7-51 0 0,-2-5 9 0 0,-3 1-108 0 0,2 10-5 0 0,-1 0-43 0 0,0 1-48 0 0,-1 0-53 0 0,2 4 13 0 0,1 1-82 0 0,-1 1-86 0 0,1 0-92 0 0,-1 1-151 0 0</inkml:trace>
  <inkml:trace contextRef="#ctx0" brushRef="#br0" timeOffset="629.67">354 0 8088 0 0,'0'0'234'0'0,"0"1"-99"0"0,0-1-46 0 0,-1 2-12 0 0,-1 5 8 0 0,1-6-7 0 0,1 1 56 0 0,0 6 302 0 0,0 0-35 0 0,1 10 306 0 0,0-5-246 0 0,0 1-48 0 0,3 13 308 0 0,-2-17-390 0 0,0-1-1 0 0,0 1 0 0 0,1-1 1 0 0,3 6-331 0 0,2 0 494 0 0,2-1 69 0 0,-8-12-442 0 0,1 0 0 0 0,-1 0 1 0 0,0 0-1 0 0,1 0 0 0 0,-1 0 0 0 0,1 0 0 0 0,1 0-121 0 0,-1 0 131 0 0,0-1 1 0 0,0 1-1 0 0,0-1 0 0 0,1 0 1 0 0,-1 0-1 0 0,2 0-131 0 0,21 0 705 0 0,1-7-105 0 0,-14 1-347 0 0,-1-1-34 0 0,0-1-39 0 0,-2-2-40 0 0,0-1-43 0 0,-3 0-47 0 0,-1-1-48 0 0,-2-1-53 0 0,0-1 105 0 0,3-18 21 0 0,-4-6-84 0 0,-3 36-47 0 0,2 5-36 0 0,-1 5 55 0 0,-1-8 22 0 0,4 26-61 0 0,-1-17 84 0 0,-1 0 1 0 0,2-1 0 0 0,1 4-9 0 0,-2-6 8 0 0,0 0 0 0 0,1 0 0 0 0,0-1 0 0 0,4 5-8 0 0,11 8-65 0 0,-1-8 45 0 0,2-6 39 0 0,1-3 36 0 0,2-4 33 0 0,20-10 175 0 0,-4-3 97 0 0,-34 13-308 0 0,0-1 0 0 0,0 1-1 0 0,0-1 1 0 0,-1-1 0 0 0,1 1 0 0 0,-1-1-1 0 0,0 0 1 0 0,3-3-52 0 0,9-15 162 0 0,-5-2-39 0 0,-10 22-114 0 0,0 0 1 0 0,-1-1-1 0 0,0 1 0 0 0,1-1 1 0 0,-1 1-1 0 0,0-1 0 0 0,0 1 1 0 0,0-2-10 0 0,-1 2 3 0 0,1 0 1 0 0,0 0 0 0 0,-1 0 0 0 0,0 0-1 0 0,1 0 1 0 0,-1 0 0 0 0,0 0 0 0 0,0 0 0 0 0,-1 0-4 0 0,-12-13-22 0 0,-6 3-72 0 0,-3 3-85 0 0,-1 4-102 0 0,1 2-118 0 0,12 3 152 0 0,2 0-36 0 0,8 0 289 0 0,-1 0-37 0 0,1 0-39 0 0,0 1-41 0 0,-1-1-41 0 0,1 0-44 0 0,0 0-46 0 0,0 0-47 0 0,0 1-48 0 0,-1-1-51 0 0,1 0-52 0 0,0 0-54 0 0,0 1-56 0 0,0-1-56 0 0,0 0-60 0 0,0 0-60 0 0,-2 1-1434 0 0,-1 0-1224 0 0,4-1 3382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3:56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7920 0 0,'0'0'174'0'0,"0"0"29"0"0,0 0 13 0 0,0 0 16 0 0,0 0 40 0 0,1 1 153 0 0,1 3-57 0 0,5 8 615 0 0,1 1-249 0 0,-1 1-40 0 0,0 0-40 0 0,-1 1-42 0 0,-1 0-42 0 0,0 0-44 0 0,0 0-46 0 0,-1 0-44 0 0,0-3-110 0 0,1 4-146 0 0,-1 0-39 0 0,12 61 362 0 0,-14-62-369 0 0,9 36 321 0 0,4-1 49 0 0,-10-30-325 0 0,-2-12-72 0 0,-1 0 0 0 0,1 0 0 0 0,0 0 0 0 0,1 0-1 0 0,0 0-106 0 0,-3-6 185 0 0,1 0-72 0 0,-1-1-70 0 0,1 0-70 0 0,-1-1-67 0 0,1 1-67 0 0,0-1-65 0 0,0 0-64 0 0,-1-1-62 0 0,1 1-61 0 0,-1-1-60 0 0,1 0-58 0 0,-1 0-57 0 0,0-1-56 0 0,0 1-53 0 0,0 0-54 0 0,-1 0 370 0 0,0 1-41 0 0,0-1-526 0 0,1 0-329 0 0,-1 0-796 0 0</inkml:trace>
  <inkml:trace contextRef="#ctx0" brushRef="#br0" timeOffset="290.26">130 293 7888 0 0,'0'0'174'0'0,"0"0"29"0"0,0 0 13 0 0,1 1 43 0 0,2 2-72 0 0,1 0-59 0 0,-1-1-47 0 0,1 0 11 0 0,0-1 1 0 0,0 1-1 0 0,1-1 0 0 0,-1 1 1 0 0,0-1-1 0 0,2 0-92 0 0,27-1 479 0 0,-17-1-280 0 0,1-3-33 0 0,0 1-37 0 0,-1-1-42 0 0,9-2-46 0 0,-12 3-66 0 0,-1 1-33 0 0,-9 2 75 0 0,0-1-98 0 0,0 0-107 0 0,0 1-113 0 0,0-1-118 0 0,0 0-126 0 0,-2 1 223 0 0,1-1-33 0 0,-1 1-35 0 0,1 0-36 0 0,2-2-864 0 0,3 1-734 0 0</inkml:trace>
  <inkml:trace contextRef="#ctx0" brushRef="#br0" timeOffset="647.64">335 72 6968 0 0,'0'0'157'0'0,"0"0"23"0"0,0 0 11 0 0,0 0-31 0 0,4-3 306 0 0,1 2-49 0 0,-1 1-45 0 0,0 0-42 0 0,5 3 229 0 0,0 2-106 0 0,-2 1-126 0 0,7 8 377 0 0,-8-6-218 0 0,-3-5-224 0 0,4 7 145 0 0,-1-1-38 0 0,5 12 267 0 0,-2 1-115 0 0,-1 1-87 0 0,-2 6 8 0 0,5 36 504 0 0,-10-60-875 0 0,0 7 26 0 0,1 0 58 0 0,0 5 135 0 0,6 30 718 0 0,-3-27-623 0 0,0-2-134 0 0,-2-9-172 0 0,1-1-37 0 0,-3-3-21 0 0,-1-4 22 0 0,2 1-58 0 0,-1-1 67 0 0,-1-1-53 0 0,1 0-72 0 0,0 0-89 0 0,0 0-4 0 0,0 0-54 0 0,-1 0-58 0 0,1-1-63 0 0,0 1 4 0 0,-1 0-51 0 0,1 0-54 0 0,-1 0-57 0 0,1-1-60 0 0,-1 1-64 0 0,1 0-65 0 0,-1 0-71 0 0,2-1-1376 0 0,0-1-1212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04.4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7568 0 0,'0'0'166'0'0,"0"0"29"0"0,0 0 14 0 0,0 0-67 0 0,0 0-20 0 0,0 0 82 0 0,0 0 40 0 0,0-1-106 0 0,0 1 41 0 0,1 0 277 0 0,-1-1 80 0 0,3-2 798 0 0,-3 2-968 0 0,1 0-50 0 0,0 0-62 0 0,0 1-85 0 0,-1-1-104 0 0,1 1-122 0 0,6 0 474 0 0,-1 3-85 0 0,0 3-73 0 0,-2 1-60 0 0,3 7 31 0 0,0 7 13 0 0,-2-7-27 0 0,15 46 187 0 0,-11-22 369 0 0,2 18-772 0 0,1 40 804 0 0,-5-33-346 0 0,-6-50-375 0 0,-1 12 147 0 0,-1-14-102 0 0,1-1 66 0 0,-1 0 95 0 0,1-9-43 0 0,-1-3-107 0 0,-1-10 54 0 0,2-13 60 0 0,0 0-113 0 0,0 6-96 0 0,1 1-42 0 0,2-20-84 0 0,2 16-97 0 0,-3 17 111 0 0,0-1-1 0 0,0 1 0 0 0,1 0 1 0 0,0 0-1 0 0,2-2 69 0 0,-2 3-57 0 0,0 0 0 0 0,0 0-1 0 0,0 1 1 0 0,1-1 0 0 0,-1 1-1 0 0,4-2 58 0 0,14-5-181 0 0,-17 9 158 0 0,0 1 0 0 0,0-1 0 0 0,0 1 1 0 0,0 0-1 0 0,0 0 0 0 0,0 1 0 0 0,0-1 0 0 0,0 1 0 0 0,0 0 0 0 0,0 0 0 0 0,0 0 0 0 0,0 0 0 0 0,-1 1 0 0 0,1 0 0 0 0,0 0 0 0 0,-1 0 0 0 0,1 0 0 0 0,-1 0 0 0 0,1 2 23 0 0,3 1-42 0 0,-1 0 1 0 0,1 1 0 0 0,-1 0-1 0 0,1 1 42 0 0,6 10-34 0 0,-3-1 46 0 0,-2 3-34 0 0,-6 1 55 0 0,-2-17-19 0 0,0 0 0 0 0,0 0 0 0 0,-1 0-1 0 0,1 0 1 0 0,-1 0 0 0 0,0 0 0 0 0,0 0-14 0 0,0-1 20 0 0,0 1-1 0 0,0 0 1 0 0,-1-1 0 0 0,1 1-1 0 0,-1-1 1 0 0,0 1 0 0 0,0-1-1 0 0,0 0 1 0 0,0 0 0 0 0,0 0-1 0 0,-2 2-19 0 0,-20 12 107 0 0,6-5-101 0 0,3-3-77 0 0,-1-1-98 0 0,3-2-64 0 0,0 0-101 0 0,0-1-116 0 0,6-2 178 0 0,1 0-35 0 0,5-2 288 0 0,0 1-48 0 0,0-1-51 0 0,0 0-51 0 0,0 0-52 0 0,0 0-51 0 0,0 0-54 0 0,0 0-52 0 0,0 0-240 0 0,0 1-105 0 0,0-1-109 0 0,1 0-109 0 0,-1 0-917 0 0,1 0-1048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13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154 46 9384 0 0,'0'-1'63'0'0,"0"0"37"0"0,-1-10 527 0 0,1 8-493 0 0,-1 1-82 0 0,-5-7-13 0 0,-2 1 73 0 0,-1 3 61 0 0,0 1 51 0 0,-8 3 217 0 0,-10 6 326 0 0,21-3-541 0 0,1 0 1 0 0,0 1 0 0 0,-1 0 0 0 0,-3 3-227 0 0,-1 0 260 0 0,2 2-37 0 0,1-2-71 0 0,2 1-37 0 0,0 0-42 0 0,2 0-47 0 0,2-4-15 0 0,1 0 0 0 0,-1 0 0 0 0,1 0 1 0 0,0-1-1 0 0,0 1 0 0 0,0 0 0 0 0,0 0 1 0 0,0 0-1 0 0,1 0 0 0 0,-1 0 1 0 0,1-1-1 0 0,0 1 0 0 0,0 0 0 0 0,0-1 1 0 0,0 1-1 0 0,0 0 0 0 0,1-1 0 0 0,-1 1 1 0 0,1-1-1 0 0,1 2-11 0 0,3 5 40 0 0,0-1-1 0 0,1 0 1 0 0,0 0 0 0 0,1-1 0 0 0,0 1-40 0 0,29 18 265 0 0,-10-10 0 0 0,-14-8-89 0 0,-1-1 42 0 0,1 1 51 0 0,-1 0 58 0 0,-12-7-295 0 0,1-1 0 0 0,0 1 1 0 0,0-1-1 0 0,0 1 0 0 0,-1-1 1 0 0,1 1-1 0 0,0 0 0 0 0,-1 0 1 0 0,1-1-1 0 0,-1 1 0 0 0,1 0 1 0 0,-1 0-1 0 0,1-1 1 0 0,-1 1-1 0 0,1 0 0 0 0,-1 0 1 0 0,0 0-1 0 0,1 0 0 0 0,-1 0 1 0 0,0 0-1 0 0,0 0 0 0 0,0 0 1 0 0,1-1-1 0 0,-1 2-32 0 0,-6 7 452 0 0,-1-3-182 0 0,-5-1 13 0 0,0 0-83 0 0,-1-3-106 0 0,8-1-94 0 0,1 0-36 0 0,-22 0 11 0 0,10-1-88 0 0,2-1-77 0 0,0 0-115 0 0,2 0-54 0 0,1 0-113 0 0,5 0 190 0 0,0 0-34 0 0,0 0-35 0 0,0 0-37 0 0,-5-1-266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12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129 17 8032 0 0,'2'-2'220'0'0,"-2"-1"-37"0"0,-1 0 97 0 0,-11-3 120 0 0,6 5-246 0 0,0 0 37 0 0,-1 0 153 0 0,1 2 51 0 0,4-1-152 0 0,0 1 36 0 0,-7 3 114 0 0,0 1-34 0 0,-6 7 275 0 0,2 4-93 0 0,1 1-67 0 0,7-6-76 0 0,0 0 0 0 0,1 0 0 0 0,-4 11-398 0 0,2 1 556 0 0,4-10-241 0 0,2-1-49 0 0,1 0-47 0 0,3-2-40 0 0,6 9 75 0 0,6-3-102 0 0,-12-13-131 0 0,1 1 0 0 0,0-1 0 0 0,0 0 0 0 0,0-1 1 0 0,1 1-1 0 0,-1-1 0 0 0,1 0 0 0 0,-1-1 1 0 0,1 1-1 0 0,0-1-21 0 0,21 2 155 0 0,-17-3-168 0 0,0-1 36 0 0,22-2 148 0 0,-18 2-131 0 0,2-2-85 0 0,-3 0-110 0 0,-6 2 26 0 0,0-1-39 0 0,-1 1-45 0 0,1-1-48 0 0,0 0-53 0 0,-1 1-56 0 0,-4 0 3 0 0,1 0-58 0 0,-1 1-49 0 0,0-1-45 0 0,1 0-153 0 0,-1 0-43 0 0,1 0-186 0 0,2 0-496 0 0</inkml:trace>
  <inkml:trace contextRef="#ctx0" brushRef="#br0" timeOffset="423.67">422 206 7920 0 0,'0'0'174'0'0,"1"0"-51"0"0,7 1 281 0 0,-6 0-321 0 0,1-1-51 0 0,4 0-5 0 0,0 1 50 0 0,0-1 45 0 0,0-1 40 0 0,1 0 78 0 0,1 0 39 0 0,1-1 98 0 0,5-2 237 0 0,9-4 413 0 0,-8 2-445 0 0,-9 4-385 0 0,-1-1-34 0 0,1 0-40 0 0,-1 1-44 0 0,-1 0-54 0 0,14-8 315 0 0,-3-2-101 0 0,-3-5-54 0 0,-11 14-156 0 0,-1 0 0 0 0,1-1 0 0 0,-1 1 0 0 0,0-1 0 0 0,0 1 0 0 0,0-1 0 0 0,0 1 0 0 0,0-1 0 0 0,-1 0 0 0 0,0 1 0 0 0,1-1 0 0 0,-2-1-29 0 0,-1-15 178 0 0,-2 6 84 0 0,-1 1-48 0 0,-2 2-42 0 0,-1 2-38 0 0,6 7-119 0 0,1 1 0 0 0,-1 0 0 0 0,0 0 0 0 0,1 0 1 0 0,-1 0-1 0 0,0 0 0 0 0,1 1 0 0 0,-1-1 1 0 0,0 0-1 0 0,0 1 0 0 0,-1-1-15 0 0,0 1 6 0 0,1 0 0 0 0,0 0-1 0 0,-1 0 1 0 0,1 0 0 0 0,0 0 0 0 0,-1 0 0 0 0,1 1-1 0 0,0-1 1 0 0,-1 1 0 0 0,1 0 0 0 0,0 0-6 0 0,-22 10-28 0 0,2 4 75 0 0,1 3 59 0 0,3 3 48 0 0,-1 6 75 0 0,13-17-110 0 0,1 0 0 0 0,0 0 0 0 0,0 1 1 0 0,1-1-1 0 0,-1 7-119 0 0,4-13 18 0 0,0 0 0 0 0,0-1 1 0 0,1 1-1 0 0,0 0 0 0 0,-1 0 0 0 0,1 0 1 0 0,1 0-1 0 0,-1 0 0 0 0,0-1 1 0 0,1 1-1 0 0,0 1-18 0 0,0-1 10 0 0,1-1-1 0 0,-1 1 1 0 0,1-1 0 0 0,-1 0 0 0 0,1 1 0 0 0,0-1-1 0 0,0 0 1 0 0,0 0 0 0 0,1 0 0 0 0,1 1-10 0 0,0 0 4 0 0,1 0 0 0 0,0 0 1 0 0,0-1-1 0 0,0 1 0 0 0,0-1 0 0 0,0 0 1 0 0,1-1-1 0 0,0 1 0 0 0,-1-1 1 0 0,1 0-1 0 0,0-1 0 0 0,0 1 0 0 0,6 0-3 0 0,-8-2-165 0 0,1 1 60 0 0,-1-1 50 0 0,1 1 41 0 0,4 0 73 0 0,5-1 135 0 0,-7 0-135 0 0,-1 1-48 0 0,0-2-72 0 0,-2 1-21 0 0,0 0-40 0 0,0 0-44 0 0,-1 0-49 0 0,2 0-78 0 0,-1-1-68 0 0,0 1-76 0 0,0 0-81 0 0,0-1-89 0 0,0 1-94 0 0,0-1-100 0 0,0 1-107 0 0,3-2-994 0 0,4 0-1075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12.0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138 100 6968 0 0,'0'0'157'0'0,"-1"-1"-49"0"0,-8-5 246 0 0,7 5-281 0 0,0 0-45 0 0,-3 0-6 0 0,-1 0 41 0 0,1 1 38 0 0,1 0 34 0 0,-2 0 66 0 0,1 1 35 0 0,-2 2 172 0 0,0 0 44 0 0,-5 6 489 0 0,4-2-357 0 0,2 0-170 0 0,0 0-100 0 0,1-2-177 0 0,1 0-64 0 0,-9 11 421 0 0,3 3-55 0 0,3 1-51 0 0,2 1-46 0 0,2 1-42 0 0,4-1-36 0 0,-1-15-192 0 0,1-1 1 0 0,0 1 0 0 0,0-1-1 0 0,1 1 1 0 0,0-1 0 0 0,0 2-73 0 0,-2-7 20 0 0,1 1 1 0 0,-1 0-1 0 0,1-1 1 0 0,-1 1 0 0 0,1 0-1 0 0,-1-1 1 0 0,1 1 0 0 0,-1 0-1 0 0,1-1 1 0 0,-1 1-1 0 0,1-1 1 0 0,0 1 0 0 0,-1-1-1 0 0,1 1 1 0 0,0-1 0 0 0,-1 0-1 0 0,1 1 1 0 0,0-1-21 0 0,17 2 471 0 0,-14-3-324 0 0,0 1-1 0 0,0-1 1 0 0,0 0-1 0 0,-1 0 1 0 0,1-1-1 0 0,0 1 1 0 0,1-2-147 0 0,0 1 126 0 0,-1-1 1 0 0,0 0 0 0 0,0 0 0 0 0,0 0 0 0 0,2-2-127 0 0,7-11 383 0 0,-5 1-107 0 0,-2-1-54 0 0,-3 2-85 0 0,-2-1-54 0 0,-2 1-60 0 0,-2-1-68 0 0,2 11-146 0 0,0 1 72 0 0,0-1 62 0 0,0 1 52 0 0,0-1 49 0 0,0 0 38 0 0,-4-14 443 0 0,4 11-442 0 0,0 3-96 0 0,0 1-52 0 0,1-1-60 0 0,-1 1-70 0 0,0-1-114 0 0,1 0-108 0 0,-1 0-122 0 0,1 2 220 0 0,0 0-35 0 0,0 0-36 0 0,-1 0-38 0 0,1 0-40 0 0,0 0-41 0 0,0 0-42 0 0,0 0-45 0 0,0 0-45 0 0,0 0-47 0 0,0 0-1295 0 0,0-1-1114 0 0</inkml:trace>
  <inkml:trace contextRef="#ctx0" brushRef="#br0" timeOffset="256.28">370 148 10336 0 0,'0'1'251'0'0,"0"0"-86"0"0,1 1-65 0 0,0 3 70 0 0,-1-3-64 0 0,2 3-173 0 0,-1-1 39 0 0,1 0 35 0 0,-1 0 33 0 0,2 4 128 0 0,1 1 96 0 0,-2-2 11 0 0,1-1 38 0 0,5 17 803 0 0,-5-13-675 0 0,0 0-69 0 0,-1-5-227 0 0,-1 0-34 0 0,1 0-135 0 0,-1 0 46 0 0,4 10 182 0 0,-2-5-96 0 0,-1-4-97 0 0,0-1-63 0 0,-1 1-70 0 0,0-2-46 0 0,0 0-68 0 0,0 1-77 0 0,0-1-88 0 0,-1-3 83 0 0,0-1-51 0 0,0 0-44 0 0,0 1-40 0 0,0-1-134 0 0,1 1-39 0 0,-1-1-162 0 0,0 1-436 0 0</inkml:trace>
  <inkml:trace contextRef="#ctx0" brushRef="#br0" timeOffset="513.89">321 2 10680 0 0,'0'0'241'0'0,"0"-1"-51"0"0,0 1-70 0 0,0 0-27 0 0,-1-1-48 0 0,1 1 8 0 0,-1 0 65 0 0,1 0 94 0 0,0 0-108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11.2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175 205 8984 0 0,'0'0'200'0'0,"-2"-1"-60"0"0,-7-4 324 0 0,6 3-369 0 0,1 1-58 0 0,-6-3-4 0 0,1 1 64 0 0,-1 1 55 0 0,1 2 50 0 0,-2 1 96 0 0,0 1 49 0 0,-1 2 117 0 0,-5 5 290 0 0,1 2 6 0 0,6-3-283 0 0,1 0-115 0 0,1 0-45 0 0,1-2-96 0 0,0 0-46 0 0,1 1-53 0 0,0-1-59 0 0,-5 11 342 0 0,1 1-84 0 0,1 2-76 0 0,2 0-66 0 0,2 1-57 0 0,2-1-48 0 0,2-14-67 0 0,-1-1 0 0 0,1 0 0 0 0,0 1 0 0 0,0-1 0 0 0,1 0 0 0 0,0 2-7 0 0,8 12-67 0 0,4-4 104 0 0,-10-12-7 0 0,1 0 1 0 0,-1 0-1 0 0,1-1 1 0 0,-1 1 0 0 0,1-1-1 0 0,0 0 1 0 0,0-1-1 0 0,0 1 1 0 0,0-1 0 0 0,0 0-1 0 0,1 0-30 0 0,10 1 49 0 0,1-1-47 0 0,0-2-64 0 0,-1 0-80 0 0,-6-1-6 0 0,0 0-49 0 0,0 0-52 0 0,-2 0-58 0 0,-6 1 63 0 0,0 0-38 0 0,2 0-384 0 0,-2 1 92 0 0,1-1-53 0 0,2-1-739 0 0,3 0-583 0 0,4-1-1107 0 0</inkml:trace>
  <inkml:trace contextRef="#ctx0" brushRef="#br0" timeOffset="428.41">371 0 8408 0 0,'0'0'190'0'0,"0"0"28"0"0,-1 11 174 0 0,1-6-320 0 0,2 7-52 0 0,0-1 37 0 0,3 12 148 0 0,3 4 153 0 0,6 12 260 0 0,-3-10-223 0 0,-6-15-250 0 0,-1 0-50 0 0,20 61 1210 0 0,-10-36-588 0 0,-2 1 53 0 0,-5-14-213 0 0,-1 1 45 0 0,-5-19-361 0 0,4 22 738 0 0,-5-29-852 0 0,0-1 13 0 0,0 0 51 0 0,0 0 22 0 0,0 0 3 0 0,0-1-55 0 0,0 0-36 0 0,1-3 40 0 0,1-9 88 0 0,0 3-179 0 0,0 0-1 0 0,0 0 0 0 0,2-2-73 0 0,-1 3 24 0 0,1 1-1 0 0,0-1 1 0 0,0 1 0 0 0,1-1-24 0 0,-2 4-5 0 0,0 0 1 0 0,1 1-1 0 0,-1-1 1 0 0,1 1 0 0 0,0 0-1 0 0,0 0 1 0 0,1 0 4 0 0,-2 2-14 0 0,0 0 0 0 0,0 0 0 0 0,0 0-1 0 0,0 0 1 0 0,0 1 0 0 0,0 0 0 0 0,0-1 0 0 0,1 1 0 0 0,-1 0 0 0 0,0 1-1 0 0,4-1 15 0 0,10 2-54 0 0,-2 5 33 0 0,-11-4 25 0 0,-1 1 1 0 0,0-1-1 0 0,0 1 0 0 0,0 0 1 0 0,0 0-1 0 0,-1 0 1 0 0,3 2-5 0 0,2 6 47 0 0,0 1 0 0 0,-1-1 0 0 0,0 1 0 0 0,0 5-47 0 0,-3-12-90 0 0,-1 1 80 0 0,0 0 65 0 0,4 9 155 0 0,-4-10-172 0 0,-1-1-46 0 0,1 1-53 0 0,-1-1-67 0 0,1 1-81 0 0,0 0-94 0 0,0-1-109 0 0,0 1-121 0 0,-2-3 217 0 0,1 0-36 0 0,0-1-45 0 0,-1 0-58 0 0,0-1-52 0 0,1 1-46 0 0,-1 0-162 0 0,0 0-45 0 0,1 0-195 0 0,0 1-527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10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97 30 5528 0 0,'0'0'124'0'0,"0"0"17"0"0,0 0 11 0 0,0 0 35 0 0,0 0 119 0 0,0 0 57 0 0,-1 0 181 0 0,-1-1-69 0 0,0 0-67 0 0,-1 0-62 0 0,0 0-57 0 0,0 1-53 0 0,1-1-49 0 0,0 1-45 0 0,-10 9 440 0 0,0 2-95 0 0,1 1-87 0 0,0 1-75 0 0,2 2-68 0 0,1 0-55 0 0,2 0-47 0 0,1 2-37 0 0,4-13-90 0 0,-1 1 0 0 0,2 0 0 0 0,-1 0 0 0 0,0 0 0 0 0,1 0 1 0 0,0 1-1 0 0,1-1 0 0 0,-1 0 0 0 0,1 0 0 0 0,-1 0 0 0 0,2 0 0 0 0,-1 0 0 0 0,0-1 0 0 0,1 1 0 0 0,0 0 0 0 0,2 3-28 0 0,8 9 154 0 0,4-3 58 0 0,-12-12-146 0 0,0 0 1 0 0,0 0-1 0 0,-1-1 0 0 0,1 1 0 0 0,0-1 1 0 0,1 0-1 0 0,-1 0 0 0 0,0 0 0 0 0,0 0 1 0 0,0-1-1 0 0,1 0 0 0 0,-1 0 1 0 0,0 0-1 0 0,0 0 0 0 0,1-1 0 0 0,-1 1 1 0 0,0-1-1 0 0,0 0 0 0 0,0-1 0 0 0,0 1 1 0 0,0-1-1 0 0,0 1 0 0 0,2-3-66 0 0,19-10 333 0 0,-4-3-46 0 0,-3-2-61 0 0,-5-2-75 0 0,-12 18-134 0 0,0 1 0 0 0,0-1 0 0 0,0 0 0 0 0,0-1 0 0 0,0 1 0 0 0,-1 0 0 0 0,0 0 0 0 0,1-1-17 0 0,-1 0 39 0 0,-1-1-1 0 0,1 1 0 0 0,-1 0 0 0 0,0 0 1 0 0,0 0-1 0 0,0 0 0 0 0,-1-1 1 0 0,1 2-1 0 0,-1-1 0 0 0,0 0 0 0 0,0 0 1 0 0,0 0-1 0 0,-1 1 0 0 0,-1-2-38 0 0,-12-15 141 0 0,-3 2-91 0 0,9 10-70 0 0,1 0-38 0 0,0 0-43 0 0,0 1-46 0 0,5 4 54 0 0,2 1-10 0 0,0 0 38 0 0,-9-5-89 0 0,8 6 38 0 0,0-1-91 0 0,1 1-16 0 0,0 0-77 0 0,-1 0-88 0 0,1 0-101 0 0,2 1 151 0 0,-1 0-49 0 0,1 0-46 0 0,-1 0-38 0 0,1 0-138 0 0,-1 0-38 0 0,1 0-167 0 0,-1 0-448 0 0</inkml:trace>
  <inkml:trace contextRef="#ctx0" brushRef="#br0" timeOffset="456.01">378 84 7920 0 0,'0'0'174'0'0,"0"2"-51"0"0,0 8 281 0 0,0-7-321 0 0,0 0-51 0 0,0 6 28 0 0,1-1 110 0 0,-1 1 93 0 0,1-1 78 0 0,1 0 52 0 0,-1 0 42 0 0,5 18 1102 0 0,-2-14-920 0 0,-1-1-76 0 0,-1-5-318 0 0,-1 0-40 0 0,2 1-9 0 0,-1 1-91 0 0,-2-6 380 0 0,1-1-44 0 0,-1 1-44 0 0,1-1-40 0 0,-1-1-39 0 0,0 0-36 0 0,0 0 157 0 0,0-2-121 0 0,-1 0-105 0 0,1-1-87 0 0,-1-1-72 0 0,0-1-69 0 0,-3-12-244 0 0,3 10 225 0 0,1 2 112 0 0,0 3 25 0 0,-1 0 41 0 0,5-42-29 0 0,-3 35-81 0 0,1 1 0 0 0,0 0-1 0 0,1 0 1 0 0,2-4-12 0 0,-4 8-1 0 0,2-1 0 0 0,-1 1 0 0 0,0 0 0 0 0,1 0 0 0 0,0 0 1 0 0,0 0-1 0 0,0 1 0 0 0,1-2 1 0 0,-1 3-6 0 0,-1 0 0 0 0,1 0 0 0 0,0 0 0 0 0,0 0 0 0 0,0 0 0 0 0,0 0 0 0 0,0 1 0 0 0,1 0 0 0 0,-1-1 0 0 0,0 1-1 0 0,4 0 7 0 0,-4 0 11 0 0,-1 1 0 0 0,1 0 0 0 0,0 0-1 0 0,-1 0 1 0 0,1 0 0 0 0,0 0 0 0 0,-1 0-1 0 0,1 1 1 0 0,0-1 0 0 0,-1 1-1 0 0,1 0 1 0 0,0 0-11 0 0,1 1 34 0 0,0 0 0 0 0,1 0 0 0 0,-1 0 0 0 0,0 1 0 0 0,0 0 0 0 0,2 2-34 0 0,21 22 278 0 0,-6 0 71 0 0,-19-24-543 0 0,0 0 86 0 0,0 0 76 0 0,-1 0 64 0 0,1 0 48 0 0,0 0 39 0 0,6 12 597 0 0,-5-10-560 0 0,-1 0-88 0 0,-1-2-83 0 0,1 0-50 0 0,-1 0-57 0 0,0 0-65 0 0,0 0-91 0 0,0 0-91 0 0,0 0-98 0 0,0 1-108 0 0,0-1-117 0 0,-1 0-123 0 0,1-2 357 0 0,-1 0-34 0 0,0 1-35 0 0,1-1-37 0 0,-1 2-1620 0 0,0 1-1242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08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197 227 8032 0 0,'-8'-4'567'0'0,"-1"1"-39"0"0,1 1-35 0 0,0 0-36 0 0,-10 1 361 0 0,1 1-118 0 0,0 3-105 0 0,0 2-92 0 0,1 2-76 0 0,1 1-65 0 0,2 2-62 0 0,0 1-33 0 0,9-7-170 0 0,0 1 1 0 0,1-1-1 0 0,-1 1 0 0 0,1 0 1 0 0,0 0-1 0 0,0 0 1 0 0,1 0-1 0 0,-1 2-97 0 0,-4 15 366 0 0,6 6 160 0 0,3-14-260 0 0,2-1-38 0 0,-3-10-169 0 0,0-1 1 0 0,1 1-1 0 0,-1 0 0 0 0,1-1 0 0 0,0 1 0 0 0,2 1-59 0 0,14 10 248 0 0,3-5-77 0 0,-16-8-147 0 0,-1-1 0 0 0,0 1 0 0 0,1-1 0 0 0,-1 0 0 0 0,0 0 1 0 0,1 0-1 0 0,-1-1 0 0 0,0 1 0 0 0,0-1 0 0 0,1 0 0 0 0,-1 0 0 0 0,0-1 1 0 0,0 1-1 0 0,2-2-24 0 0,-2 1 34 0 0,-1 0 1 0 0,1 0-1 0 0,-1 0 1 0 0,0-1-1 0 0,0 1 1 0 0,1-2-35 0 0,17-21 123 0 0,-14 16-90 0 0,-2-1 0 0 0,1 0 1 0 0,-1-1-1 0 0,0 1 0 0 0,-1-2-33 0 0,5-12 136 0 0,-7 18-92 0 0,-1 3-36 0 0,6-16 92 0 0,-4 15-132 0 0,0 2-79 0 0,-3 3 61 0 0,1 2 33 0 0,3 9 62 0 0,-4-11-33 0 0,6 19-16 0 0,-4-14 10 0 0,-1 1 0 0 0,1-1 0 0 0,0 0 0 0 0,0 0 0 0 0,1 0 0 0 0,0 0 0 0 0,0-1 0 0 0,0 1 0 0 0,0-1 0 0 0,1 0 0 0 0,0 0 0 0 0,0 0 0 0 0,4 2-6 0 0,-7-6-3 0 0,6 5 38 0 0,-4-3-49 0 0,1 0-76 0 0,-3-2 3 0 0,1 1-34 0 0,1 1-174 0 0,-2-2 98 0 0,1 0-37 0 0,-1 1-41 0 0,0-1-43 0 0,1 0-46 0 0,-1 1-50 0 0,3 3-464 0 0</inkml:trace>
  <inkml:trace contextRef="#ctx0" brushRef="#br0" timeOffset="485.71">628 0 8032 0 0,'0'0'182'0'0,"0"0"29"0"0,0 0 12 0 0,0 0 34 0 0,0 0 142 0 0,-1 2 890 0 0,0-1-917 0 0,0 0-65 0 0,0 0-115 0 0,1 0-70 0 0,0 1-84 0 0,0-1-94 0 0,0 7 535 0 0,0 0-62 0 0,1-1-57 0 0,0 1-52 0 0,1 4 70 0 0,0 0-87 0 0,1 0-69 0 0,-1 0-51 0 0,7 29 284 0 0,-6-20-51 0 0,1-1-83 0 0,-1-2-101 0 0,0-1-34 0 0,10 39 324 0 0,-7-32-267 0 0,0 0 66 0 0,0-1 94 0 0,1 7-33 0 0,-2 0-102 0 0,1 8-42 0 0,-6-38 55 0 0,0 1-102 0 0,0-1-91 0 0,0 1-85 0 0,0-1-49 0 0,0 1-40 0 0,0-1-185 0 0,0 1-109 0 0,0-1-79 0 0,0 0-1001 0 0,-1 0 876 0 0,1 0 298 0 0,0-1 40 0 0,0 0 48 0 0,-1 1 56 0 0,0-5-1072 0 0</inkml:trace>
  <inkml:trace contextRef="#ctx0" brushRef="#br0" timeOffset="820.28">470 227 6992 0 0,'0'0'157'0'0,"0"0"23"0"0,0 0 12 0 0,0 0 23 0 0,0 0-16 0 0,1 0-39 0 0,1 0 65 0 0,0 0-89 0 0,4 0 104 0 0,-4 0-123 0 0,-1 0 50 0 0,12-2 382 0 0,-1 0-34 0 0,0 0-36 0 0,1 0-32 0 0,12-1 348 0 0,-1-1-124 0 0,-8 2-302 0 0,0 0-46 0 0,0-1-45 0 0,0 1-43 0 0,0 0-40 0 0,0-1-40 0 0,0 1-36 0 0,0-1-36 0 0,16-2-14 0 0,0-1-120 0 0,0 0-103 0 0,-1 0-89 0 0,-24 4 109 0 0,-5 2 47 0 0,0 0-36 0 0,-1-1-13 0 0,1 1-36 0 0,0 0-42 0 0,-1-1-46 0 0,1 1-51 0 0,-1 0-46 0 0,1 0-42 0 0,-1-1-36 0 0,1 1-128 0 0,0 0-35 0 0,3 0-1323 0 0</inkml:trace>
  <inkml:trace contextRef="#ctx0" brushRef="#br0" timeOffset="1080.67">982 207 6896 0 0,'0'7'-33'0'0,"1"1"100"0"0,0 0 87 0 0,1 0 75 0 0,0 1 129 0 0,0 1 71 0 0,2 1 151 0 0,2 6 349 0 0,-1-1-64 0 0,-2-6-359 0 0,0-1-155 0 0,-1 0-82 0 0,1 4 209 0 0,0 0-90 0 0,-1-3-163 0 0,1-1-35 0 0,1 11 106 0 0,0 3-52 0 0,-1 10 5 0 0,-3-32-359 0 0,0-1-68 0 0,0 0 70 0 0,0 0 31 0 0,0 0-35 0 0,0 0-16 0 0,0 0-35 0 0,0 0-40 0 0,0 0-47 0 0,0 0-49 0 0,0 0-46 0 0,0 0-41 0 0,0 0-35 0 0,0 0-125 0 0,0 0-35 0 0,0 0-1286 0 0</inkml:trace>
  <inkml:trace contextRef="#ctx0" brushRef="#br0" timeOffset="1351.07">966 82 10680 0 0,'0'0'241'0'0,"0"0"38"0"0,0 0 11 0 0,-1 0-28 0 0,0-1-201 0 0,0 1-61 0 0,0-1-44 0 0,1 1-71 0 0,0 1-125 0 0,0 4-14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07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7136 0 0,'0'0'208'0'0,"0"0"-39"0"0,1 2-93 0 0,0 1-61 0 0,1 4-44 0 0,0-3 94 0 0,9 20 834 0 0,1-1-41 0 0,15 23 767 0 0,-9-16 1280 0 0,11 26-2905 0 0,-14-16 1297 0 0,-10-23-763 0 0,6 11 212 0 0,-6-16-399 0 0,1 0 67 0 0,0-2 91 0 0,-6-10-357 0 0,0 0-11 0 0,0 0-1 0 0,0 0-4 0 0,0 0-17 0 0,1 0 8 0 0,0-1-40 0 0,8-8 120 0 0,-1-6-59 0 0,-1 1-44 0 0,0 0-40 0 0,0-1-35 0 0,2-3-36 0 0,0 1-36 0 0,10-18-126 0 0,-9 20 65 0 0,0 1 44 0 0,23-28 8 0 0,-10 19 6 0 0,-6 9-38 0 0,-3 5-39 0 0,1 0-63 0 0,-14 9-41 0 0,-1 0 79 0 0,0 0 69 0 0,1 0 57 0 0,-1-1 54 0 0,0 1 44 0 0,2 0 291 0 0,-2 0-241 0 0,0 0-85 0 0,1 0-36 0 0,-1 0-83 0 0,0 0-4 0 0,0 0-34 0 0,1 0-38 0 0,-1 0-41 0 0,0 0-44 0 0,0 0-47 0 0,0 0-52 0 0,1 0-54 0 0,-1 0-57 0 0,0 0-62 0 0,1 0-64 0 0,-1-1-68 0 0,0 1-72 0 0,1 0-73 0 0,0 0-1366 0 0,1-1-1184 0 0</inkml:trace>
  <inkml:trace contextRef="#ctx0" brushRef="#br0" timeOffset="508.25">667 114 6056 0 0,'0'0'176'0'0,"-1"0"-41"0"0,0 0-69 0 0,-1 0-48 0 0,-4-1-39 0 0,3 1 48 0 0,2 0 23 0 0,-1 0 35 0 0,1 0 42 0 0,0 0 51 0 0,-8 0 710 0 0,1 1-101 0 0,-1 1-92 0 0,0 0-86 0 0,0 1-77 0 0,0 1-72 0 0,0 0-63 0 0,0 1-57 0 0,2-1-76 0 0,-1 1-34 0 0,-6 6 148 0 0,9-6-220 0 0,0 0 0 0 0,0 0 0 0 0,0 0-1 0 0,1 1 1 0 0,0 0 0 0 0,-4 5-158 0 0,3-1 243 0 0,1 0 47 0 0,3-7-243 0 0,1 0-1 0 0,-1 0 1 0 0,0 0 0 0 0,1 0 0 0 0,0-1 0 0 0,0 1-1 0 0,0 1-46 0 0,0-2 37 0 0,0 1 0 0 0,0-1-1 0 0,1 0 1 0 0,-1 0-1 0 0,1 1 1 0 0,0-1 0 0 0,-1 0-1 0 0,1 0-36 0 0,1 1 42 0 0,-1-1 1 0 0,1 1-1 0 0,0-1 0 0 0,-1 1 0 0 0,1-1 0 0 0,0 0 0 0 0,0 0 0 0 0,1 1 0 0 0,-1-2 0 0 0,0 1 1 0 0,1 0-1 0 0,2 1-42 0 0,-1-1 56 0 0,1 1 1 0 0,0-1 0 0 0,0 0 0 0 0,0-1 0 0 0,0 1 0 0 0,0-1 0 0 0,0 0-1 0 0,0 0 1 0 0,0-1 0 0 0,1 1 0 0 0,-1-1 0 0 0,0 0 0 0 0,1-1 0 0 0,-1 1 0 0 0,3-2-57 0 0,17-7 181 0 0,-6-5-35 0 0,-15 10-121 0 0,0 1 0 0 0,-1-1 0 0 0,0-1 0 0 0,0 1 0 0 0,0 0 0 0 0,0-1 0 0 0,-1 1-1 0 0,1-2-24 0 0,0-2 24 0 0,0 0 0 0 0,0 0-1 0 0,-1 0 1 0 0,1-8-24 0 0,-1 4 7 0 0,-1-1 0 0 0,0-10-7 0 0,-1 18-61 0 0,0 4-15 0 0,0 6-17 0 0,2 7 36 0 0,-2-11 47 0 0,1 8-85 0 0,1-1 39 0 0,1 10 35 0 0,1-2 73 0 0,7 20 125 0 0,-6-24-161 0 0,2 0-58 0 0,-1 0-78 0 0,2-2-99 0 0,-2-3 7 0 0,0 0-59 0 0,1-1-65 0 0,0 0-73 0 0,-1-3-435 0 0,-2-1-10 0 0</inkml:trace>
  <inkml:trace contextRef="#ctx0" brushRef="#br0" timeOffset="908.64">1101 116 7856 0 0,'0'0'174'0'0,"0"0"29"0"0,0 0 13 0 0,0 0-73 0 0,0 0-18 0 0,0 0 251 0 0,0 0-63 0 0,-1-1-54 0 0,-1 1-47 0 0,0 0-18 0 0,0 0-34 0 0,-4-1 268 0 0,4 1-213 0 0,0 0 129 0 0,-13 5 481 0 0,1 1-114 0 0,1 3-103 0 0,1 2-93 0 0,2 1-82 0 0,1 2-70 0 0,1 1-60 0 0,2 1-49 0 0,-1 12 92 0 0,5-20-249 0 0,1 0 0 0 0,1 0 1 0 0,0 0-1 0 0,0-1 0 0 0,0 1 0 0 0,1 0 1 0 0,0 3-98 0 0,4 7 248 0 0,3-1 52 0 0,-1-6-342 0 0,2-2 81 0 0,1-3 53 0 0,-6-4-45 0 0,-1 0 0 0 0,1-1 0 0 0,0 0 0 0 0,0 0 0 0 0,0 0 0 0 0,1 0-47 0 0,14 1 111 0 0,-8-2-103 0 0,1 0-64 0 0,0-2-77 0 0,-1 1-94 0 0,0-1-109 0 0,-5 1 122 0 0,-1 0-32 0 0,0 0-36 0 0,0 0-36 0 0,0 0-39 0 0,0 0-40 0 0,14-4-852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8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11 9096 0 0,'0'0'200'0'0,"0"0"33"0"0,0 0 16 0 0,-1 0-84 0 0,0-1-81 0 0,-5-3-35 0 0,3 2 43 0 0,1 1 31 0 0,2 1 71 0 0,-6-1 309 0 0,0 0-60 0 0,0 1-56 0 0,0 0-52 0 0,0 1-47 0 0,-1 1-42 0 0,1 0-39 0 0,0 1-34 0 0,-4 1 44 0 0,0 2-58 0 0,-2 1-20 0 0,-5 3 29 0 0,7-3-57 0 0,1-2 36 0 0,-3 2 141 0 0,-6 3 7 0 0,0 4-47 0 0,13-9-172 0 0,0 0 1 0 0,0 1 0 0 0,0-1 0 0 0,1 1-1 0 0,-2 2-76 0 0,4-5 28 0 0,0 1 1 0 0,0-1-1 0 0,0 1 0 0 0,0 0 0 0 0,1 0 0 0 0,-1 0 0 0 0,1 0 0 0 0,0 0 0 0 0,0 0 0 0 0,1 0 0 0 0,-1 0 0 0 0,1 0 0 0 0,0 0 0 0 0,0 0 0 0 0,0 0 0 0 0,1 1 0 0 0,-1-1 0 0 0,1 0 0 0 0,0 0 1 0 0,0 1-29 0 0,1-1 28 0 0,0 0 1 0 0,0 0 0 0 0,1 0-1 0 0,-1 0 1 0 0,1 0 0 0 0,0-1-1 0 0,0 1 1 0 0,0-1 0 0 0,0 0-1 0 0,0 0 1 0 0,1 0 0 0 0,-1 0-1 0 0,1 0 1 0 0,0-1-29 0 0,1 1 42 0 0,-1-1 1 0 0,1 1-1 0 0,0-1 0 0 0,-1-1 0 0 0,1 1 1 0 0,0-1-1 0 0,4 1-42 0 0,28 2 296 0 0,-1-7-57 0 0,-1-5-48 0 0,-1-5-34 0 0,-22 7-100 0 0,0 0-1 0 0,0-1 1 0 0,-1-1 0 0 0,0 0-1 0 0,0 0 1 0 0,-1-1 0 0 0,0-1-1 0 0,-1 1 1 0 0,7-10-57 0 0,-15 17 8 0 0,1 1 1 0 0,-1-1-1 0 0,0 1 0 0 0,0-1 1 0 0,-1 0-1 0 0,1 1 1 0 0,0-1-1 0 0,-1 0 0 0 0,1 0 1 0 0,-1 0-1 0 0,1 1 0 0 0,-1-1 1 0 0,0 0-1 0 0,1 0 0 0 0,-1 0 1 0 0,0 0-1 0 0,-1-1-8 0 0,1 0 5 0 0,-1 1-1 0 0,1-1 1 0 0,-1 1-1 0 0,0 0 1 0 0,0-1 0 0 0,0 1-1 0 0,-1-2-4 0 0,-7-9-37 0 0,-1 1-63 0 0,-1 1-77 0 0,0 0-93 0 0,0 1-126 0 0,6 5 148 0 0,1 0-35 0 0,2 4 167 0 0,1 0 36 0 0,-3-3-138 0 0,3 3 94 0 0,-1 0-82 0 0,1 0-8 0 0,0 0-69 0 0,0 1-79 0 0,0-1-92 0 0,0 0 86 0 0,0 1-50 0 0,1-1-46 0 0,-1 1-39 0 0,0-1-145 0 0,1 0-40 0 0,-1 1-175 0 0,-1-2-473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05.0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50 300 7344 0 0,'0'0'165'0'0,"0"0"22"0"0,0 0 9 0 0,10 3 509 0 0,-5-2-317 0 0,6-1 343 0 0,0 0-51 0 0,0-1-51 0 0,-1 0-50 0 0,0 0-49 0 0,0 0-48 0 0,-1 0-47 0 0,1-1-47 0 0,-1 0-44 0 0,1-1-46 0 0,-1 0-43 0 0,1 0-43 0 0,-1-1-41 0 0,1-1-42 0 0,-1 1-39 0 0,1-2-40 0 0,-4 3-29 0 0,19-13 119 0 0,-17 7-113 0 0,-6 6-27 0 0,-2 3 0 0 0,0-1 0 0 0,0 1 0 0 0,0-1 0 0 0,-1 1 0 0 0,1 0 0 0 0,0-1 0 0 0,0 1 0 0 0,0-1 0 0 0,0 1 0 0 0,0 0 0 0 0,0-1 0 0 0,-1 1 0 0 0,1-1 0 0 0,0 1 0 0 0,0 0 0 0 0,-1-1 0 0 0,1 1 0 0 0,0 0 0 0 0,-1 0 0 0 0,1-1 0 0 0,0 1 0 0 0,-1 0 0 0 0,1 0 0 0 0,0-1 0 0 0,-1 1 0 0 0,1 0 0 0 0,0 0 0 0 0,-1 0 0 0 0,1-1 0 0 0,-1 1 0 0 0,1 0 0 0 0,-13-4 0 0 0,13 4 0 0 0,-6-2-8 0 0,-1 1 0 0 0,1 1 0 0 0,-1-1 1 0 0,-2 1 7 0 0,1 0-24 0 0,-1 0 1 0 0,1 1-1 0 0,0 1 1 0 0,0-1 0 0 0,-3 2 23 0 0,-1 1-40 0 0,1 0 1 0 0,0 0 0 0 0,-5 4 39 0 0,-14 9-30 0 0,12-4 72 0 0,3 1 74 0 0,-1 6 95 0 0,12-15-111 0 0,1 1 0 0 0,-1 0 0 0 0,1 0 1 0 0,-1 3-101 0 0,2-3 81 0 0,1-1 1 0 0,-1 1 0 0 0,1 0 0 0 0,0 0 0 0 0,0 1-82 0 0,1 17 226 0 0,4-3-91 0 0,3-1-68 0 0,9 6 257 0 0,-13-22-247 0 0,0 0 0 0 0,0 0 1 0 0,0-1-1 0 0,1 0 0 0 0,-1 1 1 0 0,1-1-1 0 0,0 0 1 0 0,0-1-1 0 0,0 1 0 0 0,0-1 1 0 0,1 0-1 0 0,2 1-77 0 0,13 3 235 0 0,2-4-67 0 0,-12-3-225 0 0,1 1 97 0 0,-1-2 63 0 0,15-2 221 0 0,-10 1-195 0 0,-6 0-121 0 0,0 0-74 0 0,-1 1-58 0 0,-1-1-74 0 0,0 1-85 0 0,0-1-94 0 0,0 0-107 0 0,0 0-115 0 0,-4 1 252 0 0,0 1-32 0 0,1-1-35 0 0,-1 0-35 0 0,-2 1 50 0 0,0 1-49 0 0,0-1-44 0 0,1 0-38 0 0,-1 1-148 0 0,0-1-39 0 0,4-2-1564 0 0</inkml:trace>
  <inkml:trace contextRef="#ctx0" brushRef="#br0" timeOffset="613.69">659 268 5456 0 0,'-12'-8'289'0'0,"6"5"-234"0"0,1-2-5 0 0,-1 1 92 0 0,0 0 84 0 0,0 1 71 0 0,-2-2 142 0 0,1 2 71 0 0,-2-1 172 0 0,-5 1 422 0 0,0 2 3 0 0,6 2-417 0 0,0 1-170 0 0,1 2-70 0 0,2 0-140 0 0,-1 1-71 0 0,1 0-81 0 0,0 2-90 0 0,-10 17 264 0 0,4 1-40 0 0,9-19-223 0 0,1 0 0 0 0,-1 1 0 0 0,1-1 1 0 0,0 1-1 0 0,0-1 0 0 0,1 1 0 0 0,0 0 0 0 0,0-1 1 0 0,0 1-1 0 0,1-1 0 0 0,1 4-69 0 0,-1-4-20 0 0,0 0 34 0 0,1 6 79 0 0,1 0 75 0 0,1 4 104 0 0,3 7 215 0 0,4-3 2 0 0,-2-9-215 0 0,1-4-105 0 0,1-3-72 0 0,-9-3-69 0 0,-1-1 0 0 0,1 0 1 0 0,0 0-1 0 0,-1 0 1 0 0,1 0-1 0 0,0 0 1 0 0,-1 0-1 0 0,1 0 1 0 0,0-1-1 0 0,-1 1 1 0 0,1 0-1 0 0,0-1 1 0 0,-1 0-1 0 0,1 1 1 0 0,-1-1-1 0 0,1 0 1 0 0,-1 0-1 0 0,1 0 1 0 0,-1 0-1 0 0,0 0 1 0 0,1 0-1 0 0,-1 0 1 0 0,0 0-1 0 0,0 0 1 0 0,0-1-1 0 0,1 0-28 0 0,12-19 292 0 0,-8 9-199 0 0,-1 2-49 0 0,-1 2-50 0 0,3-9 7 0 0,-3-1-57 0 0,-1-4-69 0 0,-1-11-134 0 0,0-2-30 0 0,2 12 128 0 0,-2 10 22 0 0,2-7-89 0 0,1 8 35 0 0,-5 11 113 0 0,0 1 8 0 0,7 22 2 0 0,-1-1 67 0 0,2 4 76 0 0,-1 0 73 0 0,-6-22-125 0 0,2 13 116 0 0,1-1 47 0 0,9 34 551 0 0,-7-29-457 0 0,-3-16-277 0 0,7 3 178 0 0,-6-6-185 0 0,0 0-77 0 0,-2 0-6 0 0,0-1-36 0 0,1 0-42 0 0,-1 0-47 0 0,-1 0-50 0 0,1 0-55 0 0,0 0-61 0 0,-1 0-64 0 0,0 0 66 0 0,-1 0-55 0 0,1 0-50 0 0,0-1-42 0 0,-1 1-155 0 0,1 0-42 0 0,0 0-186 0 0,0-1-501 0 0,-1 1 1383 0 0</inkml:trace>
  <inkml:trace contextRef="#ctx0" brushRef="#br0" timeOffset="1017.52">1063 252 8032 0 0,'0'0'182'0'0,"-1"-2"-55"0"0,-5-8 286 0 0,4 7-328 0 0,1 2-52 0 0,-11-5 32 0 0,1 3 118 0 0,1 3 102 0 0,0 2 85 0 0,3 1-23 0 0,0 1 34 0 0,4-2-170 0 0,0 1 1 0 0,0-1-1 0 0,1 1 1 0 0,-1-1-1 0 0,1 1 1 0 0,-1 1-212 0 0,-8 13 931 0 0,6-4-351 0 0,1-3-143 0 0,0 1-58 0 0,2-2-118 0 0,1-1-60 0 0,0 0-68 0 0,1 0-75 0 0,0 14 269 0 0,3 0-82 0 0,5 13 4 0 0,5-2-96 0 0,-10-29-131 0 0,0 1 0 0 0,-1 0 0 0 0,1-1-1 0 0,1 1 1 0 0,-1-1 0 0 0,1 0-1 0 0,0 0 1 0 0,0 0 0 0 0,0-1-1 0 0,0 1 1 0 0,2 0-22 0 0,14 6 118 0 0,3-6 46 0 0,-20-4-156 0 0,-1 0 0 0 0,0 0 0 0 0,0 0 0 0 0,1 0-1 0 0,-1 0 1 0 0,0-1 0 0 0,0 1 0 0 0,1-1-8 0 0,5-2 2 0 0,-2-1-37 0 0,-1 1-44 0 0,0 0-29 0 0,-1-1-46 0 0,0 0-53 0 0,0 0-60 0 0,-1 0-66 0 0,1 0-74 0 0,-1 0-81 0 0,0 0-88 0 0,-3 3 231 0 0,1 0-48 0 0,-1 0-43 0 0,1 0-38 0 0,0 0-137 0 0,-1 0-36 0 0,2-2-1425 0 0</inkml:trace>
  <inkml:trace contextRef="#ctx0" brushRef="#br0" timeOffset="1443.94">1159 0 6056 0 0,'0'0'176'0'0,"0"1"-29"0"0,0 1-81 0 0,0 6-77 0 0,1-5 74 0 0,0 5 314 0 0,0-1-43 0 0,1 1-39 0 0,1-1-33 0 0,0 2 15 0 0,0 0-33 0 0,9 17 372 0 0,-3-4-94 0 0,-2-6-351 0 0,0 1 43 0 0,0-1 37 0 0,0 0 37 0 0,6 12 306 0 0,-1 1 91 0 0,0 0 75 0 0,-1 0 62 0 0,5 18 583 0 0,-9-22 790 0 0,3 24-2195 0 0,-9-45 145 0 0,0 3-14 0 0,1 3 16 0 0,-1-3 26 0 0,-1-1 80 0 0,0-3-75 0 0,0 0 41 0 0,1-10-22 0 0,-1 0-46 0 0,2 0-41 0 0,-1 0-34 0 0,4-10 8 0 0,3-8-62 0 0,-1 8-83 0 0,3 0-71 0 0,4-2-93 0 0,-10 15 124 0 0,0-1 1 0 0,1 1 0 0 0,-1 0-1 0 0,5-3 101 0 0,-6 6-46 0 0,0-1-1 0 0,0 0 0 0 0,0 1 0 0 0,0-1 0 0 0,0 1 1 0 0,0 0-1 0 0,1 0 0 0 0,1 0 47 0 0,15 1-177 0 0,-3 7 103 0 0,-1 7 87 0 0,-13-11 27 0 0,0 1 1 0 0,0-1-1 0 0,-1 1 0 0 0,1 0 0 0 0,1 3-40 0 0,-1 1 92 0 0,-1-1 0 0 0,0 1 0 0 0,0-1 0 0 0,0 1 0 0 0,-1 0 0 0 0,0-1 0 0 0,-1 4-92 0 0,3 13 153 0 0,-1-11-115 0 0,0-1-34 0 0,-2-12-71 0 0,1 1-65 0 0,-1 0 48 0 0,0-1 43 0 0,0 1 36 0 0,1 1 71 0 0,0 2 323 0 0,-1-2-296 0 0,1-1-106 0 0,-1 0-79 0 0,1 0-96 0 0,-1 0-117 0 0,1 0 7 0 0,-1 0-76 0 0,0-1-82 0 0,1 1-88 0 0,-1 0-96 0 0,1 0-102 0 0,-1-1-109 0 0,0 1-116 0 0,2 1-1215 0 0,0 1-1240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19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9728 0 0,'0'0'222'0'0,"0"0"30"0"0,0 0 18 0 0,0 0-2 0 0,0 0-18 0 0,1 1 85 0 0,-1 1-98 0 0,1 1-78 0 0,1 6 158 0 0,-2-7-147 0 0,3 9 257 0 0,-1-1-75 0 0,1-1-64 0 0,-1 1-55 0 0,1 1-29 0 0,0-1-44 0 0,-1 1 24 0 0,0 1 0 0 0,0-1 0 0 0,0 7-184 0 0,0 28 522 0 0,1 0 67 0 0,1 10 186 0 0,5 28 474 0 0,-1-33 649 0 0,4 8-1898 0 0,-12-59-224 0 0,0 0 84 0 0,0 0 74 0 0,0 1 62 0 0,0-1 67 0 0,0 0 55 0 0,0 1 383 0 0,0-1-306 0 0,1 0-79 0 0,-1 1-105 0 0,0-1-67 0 0,0 0-52 0 0,0 0-65 0 0,0 0-70 0 0,0 1-80 0 0,0-1-12 0 0,0 0-64 0 0,0 0-69 0 0,0 0-73 0 0,0 0-78 0 0,0 1-83 0 0,0-1-85 0 0,0 0-92 0 0,0 0-310 0 0,0 0-33 0 0,0 0-2561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21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 95 7840 0 0,'3'-2'278'0'0,"1"1"-195"0"0,-1 0-52 0 0,1 0 1 0 0,0 0 61 0 0,0 0 54 0 0,0 0 46 0 0,3-2 221 0 0,0 1 83 0 0,15-8 1325 0 0,-18 8-1464 0 0,1-1-35 0 0,-1 0-42 0 0,0 0-58 0 0,0 0-72 0 0,-1-1-81 0 0,2-5 488 0 0,-4-1-63 0 0,-5 0-66 0 0,-3 1-66 0 0,-2 1-68 0 0,-1 3-69 0 0,-1 3-69 0 0,1 3-71 0 0,5 0-81 0 0,0 1 0 0 0,0 0 0 0 0,1 1 0 0 0,-1-1 1 0 0,-4 4-6 0 0,4-3-5 0 0,1 1 0 0 0,-1 0 1 0 0,0 1-1 0 0,1-1 1 0 0,0 1-1 0 0,0 0 1 0 0,-2 3 4 0 0,-7 16 11 0 0,3 2 54 0 0,6-8 22 0 0,1 0 44 0 0,3 2 63 0 0,3-2 33 0 0,-2-14-164 0 0,0-1 1 0 0,1 1-1 0 0,-1-1 1 0 0,1 1-1 0 0,0-1 1 0 0,0 1-1 0 0,0-1 0 0 0,0 0 1 0 0,0 0-1 0 0,1 0 1 0 0,0 0-1 0 0,0 0-63 0 0,17 11 354 0 0,4-4-70 0 0,-6-7-153 0 0,1-1-61 0 0,-5-3 10 0 0,-5 1-56 0 0,-1-1-32 0 0,-1 0-33 0 0,5-1-122 0 0,-6 1 28 0 0,0 0-41 0 0,-1 0-5 0 0,0 0-34 0 0,0 0-36 0 0,0-1-39 0 0,0 1-42 0 0,0 0-43 0 0,0-1-46 0 0,0 1-49 0 0,9-3-618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22.3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11200 0 0,'1'-4'734'0'0,"0"2"-518"0"0,0-1-40 0 0,0 1-70 0 0,0 1-47 0 0,-1-1-57 0 0,1 1-63 0 0,11-7 689 0 0,1 2-65 0 0,2 2-65 0 0,0 2-63 0 0,0 0-61 0 0,1 2-60 0 0,0 1-58 0 0,-1 0-58 0 0,-4-1-80 0 0,-6 1-54 0 0,0-1 0 0 0,0 1 1 0 0,0 0-1 0 0,-1 0 1 0 0,1 1-1 0 0,0 0-64 0 0,-2-1 37 0 0,1 0-1 0 0,-1 1 0 0 0,0-1 0 0 0,0 1 0 0 0,0 0 0 0 0,-1 0 1 0 0,1 0-1 0 0,1 2-36 0 0,-3-3 16 0 0,1 1 0 0 0,-1-1 0 0 0,0 1 1 0 0,1 0-1 0 0,-1-1 0 0 0,0 1 0 0 0,0 0 0 0 0,0 0 1 0 0,0 0-1 0 0,-1 0 0 0 0,1 0 0 0 0,0 0 0 0 0,-1 1-16 0 0,0-1 12 0 0,1 1 0 0 0,-1-1-1 0 0,0 1 1 0 0,0-1-1 0 0,-1 1 1 0 0,1-1-1 0 0,-1 1 1 0 0,1-1 0 0 0,-1 1-1 0 0,0-1 1 0 0,1 0-1 0 0,-1 1 1 0 0,-1 0-12 0 0,0 1-185 0 0,-1 1 70 0 0,1 0 62 0 0,-1-1 52 0 0,-1 2 73 0 0,0 0 64 0 0,-11 14 476 0 0,8-12-414 0 0,4-4-142 0 0,-1 0-43 0 0,1 1-51 0 0,-1-1-59 0 0,1 0-69 0 0,0 0-76 0 0,0 1-86 0 0,0-1-93 0 0,1-1 83 0 0,0 0-47 0 0,0 0-51 0 0,0 0-52 0 0,1 0-57 0 0,-1 0-57 0 0,0 0-61 0 0,1 1-64 0 0,0-2-1300 0 0,-1 1-1152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22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4 12672 0 0,'0'0'37'0'0,"0"0"111"0"0,0 0 96 0 0,0 0 78 0 0,0 0 52 0 0,-1 0 43 0 0,1-1 1043 0 0,-1 1-887 0 0,1 0-85 0 0,0-1-296 0 0,0 1-42 0 0,0 0-47 0 0,0 0-56 0 0,0 0-62 0 0,0 0-69 0 0,0 0-75 0 0,0-1-80 0 0,0 1-88 0 0,0 0-94 0 0,0 0 176 0 0,0 0-42 0 0,0 0-37 0 0,0 0-34 0 0,0 0-234 0 0,0-1-57 0 0,0 1-769 0 0,0 0-608 0 0,0 0-1153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20.4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5328 0 0,'0'0'116'0'0,"0"0"17"0"0,0 0 12 0 0,0 1-53 0 0,0 0-43 0 0,0 6-10 0 0,0-4 9 0 0,0 0 78 0 0,0-1-21 0 0,0-1 35 0 0,2 8 504 0 0,0-1-47 0 0,0 1-44 0 0,2 0-45 0 0,-1 0-42 0 0,1-1-42 0 0,-1 1-40 0 0,1-1-40 0 0,0 1-38 0 0,0-1-37 0 0,0 1-36 0 0,-1-1-34 0 0,4 13 187 0 0,0 0-78 0 0,-1 3-24 0 0,7 33 301 0 0,-9-36-342 0 0,-1-6-30 0 0,0 0 36 0 0,0 0 43 0 0,0 0 52 0 0,1 0 119 0 0,-1 0-41 0 0,-1 1-40 0 0,0-1-44 0 0,-1 0-45 0 0,0 0-46 0 0,-2 0-47 0 0,0 0-49 0 0,0-13-248 0 0,1 0 50 0 0,0 0 43 0 0,-1 0 39 0 0,1 0 53 0 0,0 0 41 0 0,-1 0 124 0 0,1-1 47 0 0,-1-1 331 0 0,1-2-275 0 0,1-1-155 0 0,-1 1-145 0 0,0-1-38 0 0,3-9 110 0 0,1 0-39 0 0,5-11-10 0 0,4 1-106 0 0,2 0-78 0 0,2 1-350 0 0,14-14 455 0 0,-11 14-149 0 0,-17 18 130 0 0,0 0 0 0 0,0 1 0 0 0,0-1 0 0 0,0 1 0 0 0,0 0 0 0 0,3-1 19 0 0,-4 2-2 0 0,0 0-1 0 0,1 0 1 0 0,-1 0-1 0 0,0 0 1 0 0,1 1-1 0 0,-1-1 1 0 0,0 1 0 0 0,1 0-1 0 0,1-1 3 0 0,-2 2 0 0 0,1-1 1 0 0,-1 0-1 0 0,1 1 1 0 0,-1-1-1 0 0,0 1 0 0 0,1 0 1 0 0,-1 0-1 0 0,0 0 1 0 0,0 0-1 0 0,0 0 0 0 0,1 0 1 0 0,-1 0-1 0 0,0 1 1 0 0,-1-1-1 0 0,1 1 0 0 0,0 0 1 0 0,0-1-1 0 0,-1 1 1 0 0,1 0-1 0 0,-1 0 0 0 0,2 1 0 0 0,10 19-19 0 0,-8-11 33 0 0,0 0 0 0 0,-1 0-1 0 0,2 11-13 0 0,3 12-51 0 0,-5-17-24 0 0,0-1-45 0 0,-4-15-89 0 0,0 0 77 0 0,1 0 67 0 0,-1 1 55 0 0,1-1 45 0 0,-1 0 33 0 0,2 5 400 0 0,-1-4-378 0 0,0 0-76 0 0,0-1-54 0 0,-1 0-44 0 0,1 0-49 0 0,-1 0-55 0 0,1 0-83 0 0,0 0-79 0 0,-1 1-86 0 0,1-1-93 0 0,-1 0-102 0 0,1-1-108 0 0,-1 1-117 0 0,1 0-124 0 0,0 1-1161 0 0,1 0-1219 0 0</inkml:trace>
  <inkml:trace contextRef="#ctx0" brushRef="#br0" timeOffset="503.95">683 212 5008 0 0,'-6'-2'19'0'0,"-1"0"43"0"0,1 0 40 0 0,0 1 34 0 0,-1 0 69 0 0,0 0 37 0 0,-3 1 177 0 0,0 1 45 0 0,-8 5 503 0 0,7 2-369 0 0,2 1-177 0 0,1 2-104 0 0,1 1 124 0 0,0 2 77 0 0,-2 4 175 0 0,-1 11 406 0 0,5 0-47 0 0,6-11-444 0 0,4-4-192 0 0,4-1-107 0 0,-8-12-268 0 0,-1 0 0 0 0,1 0 0 0 0,0-1 0 0 0,0 1 0 0 0,0 0 0 0 0,1 0 0 0 0,-1-1 0 0 0,0 1 0 0 0,0-1 0 0 0,0 1 0 0 0,0-1 0 0 0,1 1 0 0 0,-1-1 0 0 0,0 0 0 0 0,0 1 0 0 0,1-1 0 0 0,-1 0-41 0 0,1 0 66 0 0,0 0-1 0 0,1 0 0 0 0,-1-1 1 0 0,0 1-1 0 0,0 0 0 0 0,0-1 1 0 0,0 0-1 0 0,0 1 0 0 0,2-2-65 0 0,8-4 247 0 0,-1-2-35 0 0,0 0-36 0 0,-1 1-40 0 0,1-2-16 0 0,-9 7-120 0 0,1 0 1 0 0,-1 0-1 0 0,0 0 1 0 0,0 0 0 0 0,1-1-1 0 0,-2 1 1 0 0,2-2-1 0 0,1-3 32 0 0,-1 0 1 0 0,1 0 0 0 0,-1 0-1 0 0,-1-1-32 0 0,9-18 49 0 0,-6 20-63 0 0,-1 7-78 0 0,-1 4 53 0 0,2 6 33 0 0,-1 6 15 0 0,0-1 65 0 0,0 1 154 0 0,1 0-1 0 0,4 10-227 0 0,-8-25-94 0 0,1 0 93 0 0,-1 0 62 0 0,3 3 156 0 0,-1-2-156 0 0,-1-2-93 0 0,0 1-74 0 0,0 0-108 0 0,-1-2 61 0 0,0 1-35 0 0,0 0-36 0 0,0 0-40 0 0,0-1-43 0 0,0 1-45 0 0,-1-1-19 0 0,1 0-56 0 0,-1 0-51 0 0,0 0-44 0 0,0 0-153 0 0,0 0-45 0 0,0 0-185 0 0,0 0-499 0 0</inkml:trace>
  <inkml:trace contextRef="#ctx0" brushRef="#br0" timeOffset="917.13">938 185 6824 0 0,'0'0'149'0'0,"0"0"23"0"0,0 0-16 0 0,0 0-66 0 0,1 0-49 0 0,2 0-14 0 0,-1 0 8 0 0,4 1 36 0 0,-1-1 38 0 0,5 3 204 0 0,1 3 200 0 0,-3-1-60 0 0,-2 1 36 0 0,6 8 508 0 0,-6-4-385 0 0,-1-2-178 0 0,0 1-101 0 0,-2-4-185 0 0,-1 0-61 0 0,9 14 477 0 0,5 15 263 0 0,-10-20-445 0 0,-1-2-42 0 0,1 0 44 0 0,-1-1 58 0 0,1 1 70 0 0,-4-8-269 0 0,0 0-42 0 0,9 14 548 0 0,-6-14-445 0 0,0 0 102 0 0,-3-2-166 0 0,1-2-34 0 0,2 0 118 0 0,0-2-100 0 0,0-2-77 0 0,1-1-46 0 0,5-9 24 0 0,-8 10-20 0 0,10-16 14 0 0,-2-3-38 0 0,5-25-2 0 0,-6 17-70 0 0,-6 20-41 0 0,1-5 63 0 0,0 2-5 0 0,-2 5-47 0 0,-1 1-38 0 0,1 0-51 0 0,0 2-28 0 0,0 0-52 0 0,0 0-58 0 0,0 1-65 0 0,-3 4 71 0 0,1 1 80 0 0,-1 0 68 0 0,0-1 59 0 0,0 1 46 0 0,1 0 35 0 0,0-2 327 0 0,0 2-314 0 0,-1 0-78 0 0,0 0-42 0 0,1-1-44 0 0,-1 1-52 0 0,0 0-57 0 0,0 0-86 0 0,0 0-82 0 0,1 0-88 0 0,-1 0-97 0 0,0 0-104 0 0,0-1-113 0 0,0 1-120 0 0,0 0 405 0 0,0 0-33 0 0,0 0-1554 0 0,0 0-1176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4:15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594 240 7976 0 0,'0'0'174'0'0,"-1"0"20"0"0,1 0-66 0 0,-2 0-50 0 0,-4 0 133 0 0,-1 0-276 0 0,1 0 67 0 0,-1 1 57 0 0,1 0 49 0 0,-5 1 195 0 0,6 0-115 0 0,2-1-1 0 0,-1 0 1 0 0,0 1-1 0 0,0 0 1 0 0,0 0-1 0 0,-3 2-187 0 0,1 1 211 0 0,0 1-38 0 0,-14 15 506 0 0,3 3-47 0 0,3 4-47 0 0,5 1-44 0 0,5 0-45 0 0,5 0-42 0 0,8-1-42 0 0,-7-24-338 0 0,1 1 1 0 0,-1-1-1 0 0,1 0 0 0 0,0-1 1 0 0,1 3-75 0 0,9 5 245 0 0,1-3 62 0 0,6-2 120 0 0,13-3 263 0 0,0-8-32 0 0,-13-1-290 0 0,-4 0-131 0 0,-2-2-83 0 0,-11 6-113 0 0,1-1 1 0 0,0 0-1 0 0,-1 0 0 0 0,0 0 0 0 0,1 0 1 0 0,-1-1-42 0 0,0 1 50 0 0,-1-1 1 0 0,1 1 0 0 0,-1-1 0 0 0,0 1 0 0 0,0-1 0 0 0,-1 0 0 0 0,1 0 0 0 0,-1 0 0 0 0,1-3-51 0 0,-1 2 60 0 0,0 0 0 0 0,-1 0 1 0 0,1 0-1 0 0,-1 0 1 0 0,0 0-1 0 0,-1 0 1 0 0,1 0-1 0 0,-1-1-60 0 0,-9-25 292 0 0,-2 4-178 0 0,-2 3-64 0 0,-4 2-86 0 0,-5 1-109 0 0,20 19 165 0 0,-1-1-45 0 0,1 0-54 0 0,-1 0-68 0 0,0 1-80 0 0,1-1-92 0 0,-1 0-107 0 0,0 1-120 0 0,2 1 225 0 0,0 0-35 0 0,0 0-36 0 0,0 1-38 0 0,-2-2-664 0 0</inkml:trace>
  <inkml:trace contextRef="#ctx0" brushRef="#br0" timeOffset="3526.01">259 314 7256 0 0,'0'0'165'0'0,"0"0"22"0"0,0 0 7 0 0,-1 0-58 0 0,1-2-76 0 0,-4-6-38 0 0,3 6 15 0 0,0 0 32 0 0,1 0 47 0 0,-1 0 54 0 0,0 1 66 0 0,1 1 77 0 0,-1-5 181 0 0,-1 2-34 0 0,-2-3 365 0 0,-1 1-121 0 0,-1 1-110 0 0,-1 2-101 0 0,0 1-90 0 0,-1 1-81 0 0,0 0-72 0 0,1 1-93 0 0,1 1-35 0 0,-8 1 40 0 0,2 1-82 0 0,-11 5 34 0 0,19-8-83 0 0,-5 3-31 0 0,0 1 0 0 0,1 0 0 0 0,0 0 0 0 0,0 0 0 0 0,0 1 1 0 0,0 0-1 0 0,1 1 0 0 0,0 0 0 0 0,0 0 0 0 0,1 0 0 0 0,0 1 1 0 0,0 0-1 0 0,1 0 0 0 0,0 1 0 0 0,0-1 0 0 0,1 1 0 0 0,0 0 1 0 0,1 0-1 0 0,0 0 0 0 0,0 1 0 0 0,1-1 0 0 0,0 1 0 0 0,1 0 1 0 0,0 1-1 0 0,1-8 3 0 0,-1 0 0 0 0,1 0 1 0 0,1 0-1 0 0,-1 0 1 0 0,0 0-1 0 0,1-1 0 0 0,-1 1 1 0 0,1 0-1 0 0,0 0 0 0 0,1 2-3 0 0,-1-3 9 0 0,0 0-1 0 0,0 0 0 0 0,1 0 0 0 0,-1 0 0 0 0,1 0 1 0 0,-1 0-1 0 0,1-1 0 0 0,0 1 0 0 0,-1 0 0 0 0,1-1 1 0 0,0 0-1 0 0,0 1 0 0 0,0-1 0 0 0,1 0 0 0 0,-1 0 1 0 0,2 1-9 0 0,1-1 17 0 0,0 1 0 0 0,-1-1 0 0 0,1 0 0 0 0,0 0 1 0 0,0-1-1 0 0,0 1 0 0 0,0-1 0 0 0,2 0-17 0 0,25-4 46 0 0,-26 2-194 0 0,-1 1 62 0 0,1-1 51 0 0,-1 0 43 0 0,6-1 98 0 0,12-7 278 0 0,-17 6-327 0 0,1 0-70 0 0,-4 2-38 0 0,1-1-39 0 0,0 1-44 0 0,-1-1-49 0 0,1 0-74 0 0,0 0-67 0 0,0 0-76 0 0,0-1-80 0 0,-1 1-87 0 0,1-1-95 0 0,0 1-99 0 0,-1-1-106 0 0,1 0-813 0 0,1-2-949 0 0</inkml:trace>
  <inkml:trace contextRef="#ctx0" brushRef="#br0" timeOffset="3904.38">229 1 8032 0 0,'0'0'182'0'0,"0"0"29"0"0,0 0 12 0 0,0 1-65 0 0,0 0-87 0 0,1 2-59 0 0,0 3-38 0 0,-1-3 93 0 0,0 19 771 0 0,1-1-120 0 0,0 1-108 0 0,1-1-95 0 0,1 5-7 0 0,0 0-101 0 0,1 5-22 0 0,3 15 55 0 0,-1 2-49 0 0,-2-16-101 0 0,-1-6 1 0 0,0 1 70 0 0,3 22 263 0 0,-2-16-159 0 0,0-9-70 0 0,-4-21-333 0 0,6 32 549 0 0,0-17-261 0 0,1-6 74 0 0,-7-11-296 0 0,1-1-302 0 0,-1 0 65 0 0,0 0 56 0 0,0 0 49 0 0,0 0 65 0 0,0 0 60 0 0,0 1 423 0 0,1-1-374 0 0,-1 1-120 0 0,0-1-69 0 0,0 0-36 0 0,0 0-41 0 0,0 0-44 0 0,0 0-50 0 0,0 0-53 0 0,0 1-59 0 0,0-1-63 0 0,0 0-67 0 0,0 0-72 0 0,0 0-77 0 0,0 0-81 0 0,0 0-85 0 0,1 0-90 0 0,-1 0-1367 0 0,0 0-1256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06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42 6768 0 0,'-1'-1'117'0'0,"-7"-6"330"0"0,5 5-352 0 0,2 1-58 0 0,-7-5 0 0 0,-1 0 69 0 0,1 2 62 0 0,-1 0 53 0 0,-1 0 105 0 0,-1 1 54 0 0,-2 1 128 0 0,-7 0 312 0 0,-1 3 3 0 0,7 1-310 0 0,3 0-128 0 0,0 0-51 0 0,1 0-105 0 0,1 1-53 0 0,-1 0-60 0 0,1-1-68 0 0,-23 12 329 0 0,4 4-90 0 0,21-12-202 0 0,0 0 1 0 0,0 0-1 0 0,-2 4-85 0 0,3-3 56 0 0,1 0 0 0 0,0 1-1 0 0,0-1 1 0 0,1 1 0 0 0,-3 6-56 0 0,4-6 44 0 0,0-1 0 0 0,0 1 0 0 0,1-1-1 0 0,1 1 1 0 0,-1 0 0 0 0,1 4-44 0 0,0-5 57 0 0,1 0 0 0 0,0 0 0 0 0,1 0 0 0 0,0 4-57 0 0,8 22 252 0 0,7-1 80 0 0,-12-27-282 0 0,6 10 161 0 0,-7-11-112 0 0,0 0 0 0 0,0 0 0 0 0,0 0 0 0 0,1-1 0 0 0,0 1 0 0 0,2 1-99 0 0,5 2 137 0 0,1-2-55 0 0,5 1-33 0 0,-1-1 38 0 0,0-2 36 0 0,0-1 34 0 0,17-3 251 0 0,1-9 109 0 0,-21 5-228 0 0,1-2-34 0 0,10-9 163 0 0,-2-2-101 0 0,-3-4-77 0 0,-1-6-21 0 0,-14 21-170 0 0,-1 0 0 0 0,-1 0 0 0 0,1-1-1 0 0,-1 1 1 0 0,-1 0 0 0 0,1-1 0 0 0,-1 1 0 0 0,0-1 0 0 0,-1-6-49 0 0,0-2 37 0 0,-1 6 72 0 0,0 0 0 0 0,-1 0 0 0 0,-1-4-109 0 0,-3-4 55 0 0,4 10-79 0 0,-2 1-40 0 0,1 0-47 0 0,-1 0-55 0 0,-1-1-91 0 0,0 0-86 0 0,0 1-95 0 0,-1 0-105 0 0,0-1-115 0 0,-1 2-125 0 0,4 2 342 0 0,-1 1-35 0 0,1-1-36 0 0,-1 1-38 0 0,0-1-720 0 0</inkml:trace>
  <inkml:trace contextRef="#ctx0" brushRef="#br0" timeOffset="688.72">519 79 7848 0 0,'0'1'180'0'0,"0"-1"-50"0"0,0 1-42 0 0,1-1-35 0 0,-1 2-19 0 0,3 3-23 0 0,3 10 196 0 0,0 0 112 0 0,0 0 95 0 0,-1 0 78 0 0,1 0 49 0 0,-1-1 43 0 0,11 35 1424 0 0,-10-27-1200 0 0,0 0-82 0 0,-3-11-415 0 0,0 0-41 0 0,7 36 1332 0 0,-6 1 83 0 0,-4-44-1499 0 0,0 0-60 0 0,0 7 141 0 0,0-6-92 0 0,0-4-98 0 0,-1 0 11 0 0,-4 3-13 0 0,5-4 25 0 0,-3-6 3 0 0,-1-4 46 0 0,0 0-45 0 0,1-1-41 0 0,1-2-40 0 0,0-19 38 0 0,2 0-38 0 0,3 0-39 0 0,1-1-40 0 0,3 1-42 0 0,3 1-42 0 0,2 2-44 0 0,2 1-46 0 0,-10 22 191 0 0,0 0 0 0 0,0 1 0 0 0,0 0 0 0 0,1 0-1 0 0,-1 0 1 0 0,1 1 0 0 0,0-1 0 0 0,6-2 39 0 0,-3 2-35 0 0,-1 0 1 0 0,1 1 0 0 0,1 0 0 0 0,-1 0 0 0 0,0 1 0 0 0,7-1 34 0 0,-6 1-19 0 0,0 2 1 0 0,0-1-1 0 0,0 1 0 0 0,0 1 1 0 0,0-1-1 0 0,6 2 19 0 0,-8-1-4 0 0,0 1 0 0 0,-1 0-1 0 0,1 1 1 0 0,-1-1 0 0 0,1 1 0 0 0,-1 1 0 0 0,0-1-1 0 0,5 4 5 0 0,15 10-13 0 0,-3 3 71 0 0,-3 3 69 0 0,-2 1 69 0 0,-2 3 69 0 0,-3 1 68 0 0,-3 1 67 0 0,-2 1 66 0 0,-5-12-119 0 0,-2 1 60 0 0,-3 9 290 0 0,-1-1 68 0 0,2-3 43 0 0,1-22-672 0 0,0-1-34 0 0,0 0-202 0 0,1 0 59 0 0,-1-1 50 0 0,1 1 42 0 0,0-1 140 0 0,3-2 420 0 0,-2 1-467 0 0,-1 1-59 0 0,0 0-71 0 0,0 0-34 0 0,0 1-38 0 0,0-1-43 0 0,0 0-20 0 0,0 1-34 0 0,0-1-40 0 0,-1 0-40 0 0,1 1-44 0 0,0-1-47 0 0,-1 1-49 0 0,1-1-52 0 0,0 1-54 0 0,-1-1-58 0 0,1 1-59 0 0,-1 0-64 0 0,0-1-65 0 0,1 1-68 0 0,-1 0-70 0 0,0 0-75 0 0,1-1-442 0 0,-1 0-37 0 0,1-1-2967 0 0,-1 2 4383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04.6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211 222 8696 0 0,'0'0'60'0'0,"-2"-1"33"0"0,-9-4 487 0 0,7 3-457 0 0,2 1-75 0 0,-4-2 2 0 0,-1 0 93 0 0,2 0 24 0 0,0 1 42 0 0,-4-3 316 0 0,-3 0 239 0 0,-5-1 500 0 0,8 4-649 0 0,0 1-54 0 0,2 1-233 0 0,1 0-48 0 0,0 1-89 0 0,1 0-46 0 0,-1 0-51 0 0,0 1-56 0 0,-13 6 143 0 0,3 1-58 0 0,13-7-106 0 0,0 1 0 0 0,0-1 1 0 0,0 1-1 0 0,0 0 1 0 0,0 0-1 0 0,1 0 0 0 0,0 0 1 0 0,-1 0-1 0 0,1 1 1 0 0,0-1-1 0 0,1 1 0 0 0,-1-1 1 0 0,1 1-1 0 0,-1 0-17 0 0,-3 24 159 0 0,4-17-65 0 0,1-1 1 0 0,0 1 0 0 0,1 7-95 0 0,1-8 83 0 0,0-1 0 0 0,0 0 1 0 0,0 0-1 0 0,2 1-83 0 0,-1-2 90 0 0,0 0-1 0 0,1 0 1 0 0,0-1-1 0 0,0 0 1 0 0,4 5-90 0 0,-2-5 80 0 0,-1-1 1 0 0,1 1 0 0 0,0-1 0 0 0,0-1-1 0 0,1 1 1 0 0,0-1 0 0 0,0-1 0 0 0,0 1-1 0 0,4 1-80 0 0,-5-3-175 0 0,0 0 78 0 0,0-1 70 0 0,0 0 58 0 0,3 2 95 0 0,0-2 72 0 0,20 4 631 0 0,-16-5-549 0 0,-2-1-156 0 0,-6-1-116 0 0,0 1-43 0 0,0-1-49 0 0,0 0-54 0 0,1-1-60 0 0,-1 1-65 0 0,-1-1-71 0 0,1 0-76 0 0,0-1-82 0 0,0 1-88 0 0,-1-1-91 0 0,0-1-100 0 0,1 1-102 0 0,-1-1-110 0 0,-2 1-1176 0 0,2-1-1224 0 0,-4 4 3365 0 0</inkml:trace>
  <inkml:trace contextRef="#ctx0" brushRef="#br0" timeOffset="454.2">386 0 8840 0 0,'0'0'197'0'0,"0"0"24"0"0,0 0 19 0 0,0 0 36 0 0,0 0 98 0 0,0 0 39 0 0,0 0 10 0 0,0 0-7 0 0,0 0-35 0 0,0 0-159 0 0,1 1-41 0 0,1 0 83 0 0,1 1-95 0 0,3 3 128 0 0,-4-4-169 0 0,-1 0 46 0 0,4 5 266 0 0,-1 1-42 0 0,0 0-43 0 0,-1 0-37 0 0,1 1-36 0 0,-1-1-33 0 0,2 9 163 0 0,-1-2-155 0 0,-1-1-52 0 0,1 3-11 0 0,1 8 31 0 0,-1-3-30 0 0,1 8 156 0 0,0 1-38 0 0,3 71 601 0 0,-6-58-499 0 0,-2 1 73 0 0,0-1 100 0 0,0-34-425 0 0,1 5 123 0 0,-1 9 193 0 0,0-21-619 0 0,0 0 87 0 0,0 0 98 0 0,-1 0 97 0 0,0-2 202 0 0,1 0-277 0 0,-1 0-52 0 0,1-1-97 0 0,-1 0-10 0 0,1 0-41 0 0,0 1-44 0 0,0-1-49 0 0,0 0-52 0 0,-1 0-58 0 0,1 0-61 0 0,0 0-66 0 0,0 0-70 0 0,0 0-74 0 0,0 0-78 0 0,-1 0-83 0 0,1 0-87 0 0,0 0-91 0 0,0-2-1499 0 0,0 0-1383 0 0</inkml:trace>
  <inkml:trace contextRef="#ctx0" brushRef="#br0" timeOffset="930.53">312 259 6624 0 0,'11'-2'349'0'0,"-5"1"-282"0"0,-1-1-15 0 0,0 0 99 0 0,0 0 87 0 0,0 0 77 0 0,0 0 1 0 0,0 1 41 0 0,4-2 451 0 0,22-7 2156 0 0,-24 9-2381 0 0,0-1-57 0 0,-1 0-66 0 0,1 0-96 0 0,0 1-114 0 0,-4 0-174 0 0,0 0-35 0 0,12-3 407 0 0,1 1-75 0 0,-1-1-71 0 0,1 0-65 0 0,-1 1-59 0 0,1-1-54 0 0,-1 1-48 0 0,1-1-43 0 0,-8 3-75 0 0,12-3 75 0 0,-13 3-80 0 0,-1 0-68 0 0,-3 1 1 0 0,1-1-39 0 0,0 1-44 0 0,0-1-51 0 0,-1 1-54 0 0,1-1-61 0 0,0 0-65 0 0,-1 1-71 0 0,-2 0 149 0 0,0-1-48 0 0,0 1-44 0 0,0 0-38 0 0,1 0-139 0 0,-1-1-37 0 0,2 1-1444 0 0</inkml:trace>
  <inkml:trace contextRef="#ctx0" brushRef="#br0" timeOffset="1229.05">775 197 6296 0 0,'7'27'353'0'0,"-5"-15"-169"0"0,-1-2-1 0 0,-1-1 64 0 0,1-1 64 0 0,0 1 90 0 0,0-1 104 0 0,0 0 120 0 0,2 5 66 0 0,-1 0 34 0 0,8 47 2804 0 0,-7-41-2507 0 0,0-1-82 0 0,-1-5-334 0 0,0 1-69 0 0,0-1-78 0 0,0 0-91 0 0,-1-7-129 0 0,-2 2-92 0 0,-4 11 87 0 0,3-17-643 0 0,0-2-67 0 0,0 0-81 0 0,0-1-93 0 0,-1-2-580 0 0</inkml:trace>
  <inkml:trace contextRef="#ctx0" brushRef="#br0" timeOffset="1405.39">719 7 11256 0 0,'0'0'256'0'0,"0"0"34"0"0,0 0 21 0 0,0 0-35 0 0,0 0-124 0 0,0 0-53 0 0,0 0 102 0 0,0 0 184 0 0,0 0 21 0 0,0 0-173 0 0,0 0-112 0 0,0 0-32 0 0,1 1-51 0 0,4-1-23 0 0,1 1-15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00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26 5696 0 0,'0'0'132'0'0,"0"0"17"0"0,0 0 10 0 0,0 0-50 0 0,0 0 4 0 0,0 0 609 0 0,-3 0-55 0 0,0-1-75 0 0,0 1-93 0 0,1 0-227 0 0,0-1-57 0 0,1 1-60 0 0,0 0-67 0 0,-4 0 520 0 0,0-1-74 0 0,-1 0-68 0 0,1 0-61 0 0,0 0-54 0 0,-1-1-48 0 0,1 1-40 0 0,0-1-34 0 0,-5-1 111 0 0,-11-2 335 0 0,10 3-519 0 0,0 1 40 0 0,-39-2 925 0 0,33 4-789 0 0,8 0-208 0 0,0 1-37 0 0,0 0-44 0 0,0 0-51 0 0,1 1-57 0 0,-1 1-63 0 0,-13 7 144 0 0,16-8-34 0 0,0 0 1 0 0,1 1 0 0 0,0 0 0 0 0,-1 0-1 0 0,0 1 18 0 0,-5 10-14 0 0,11-14 18 0 0,-1 0 0 0 0,1 0 0 0 0,-1 0 1 0 0,1 0-1 0 0,0 0 0 0 0,0 0 0 0 0,0 1 0 0 0,-1-1 0 0 0,1 0 0 0 0,0 0 0 0 0,0 0 0 0 0,1 0 0 0 0,-1 1-4 0 0,4 9 92 0 0,7 0 56 0 0,9 5-195 0 0,17 10 47 0 0,23 8-113 0 0,66 25-166 0 0,-76-37 203 0 0,0 1 47 0 0,-30-11 53 0 0,0 1 44 0 0,1 6 56 0 0,-15-13-64 0 0,0 0-1 0 0,-1 0 0 0 0,0 1 1 0 0,0 0-60 0 0,-2-2 38 0 0,0 1 1 0 0,0-1-1 0 0,-1 0 1 0 0,0 1-1 0 0,0 0 1 0 0,0 0-1 0 0,0-1 1 0 0,-1 1 0 0 0,0 0-1 0 0,0 2-38 0 0,-1 15 87 0 0,-5 1-37 0 0,3-18 49 0 0,-1 0 0 0 0,1 1 1 0 0,-1-1-1 0 0,0 0 0 0 0,-1 0 1 0 0,1-1-1 0 0,-1 1 0 0 0,0-1 1 0 0,-1 1-1 0 0,1-1 0 0 0,-1-1 1 0 0,-2 3-100 0 0,-10 6 275 0 0,-8 0 13 0 0,-1-4-88 0 0,13-5-142 0 0,-2-1-33 0 0,1-1-36 0 0,-1 0-41 0 0,-1-1 47 0 0,0-1-1 0 0,-7 0 6 0 0,10-1 28 0 0,0-1 1 0 0,0 0-1 0 0,0-1 1 0 0,0 0-1 0 0,-3-2-28 0 0,7 2 19 0 0,0-1-1 0 0,0 0 1 0 0,1-1 0 0 0,-1 0 0 0 0,1 0 0 0 0,0 0-1 0 0,-2-4-18 0 0,-10-10 3 0 0,3-3-36 0 0,13 17-76 0 0,1-1 52 0 0,-7-12 35 0 0,6 9-17 0 0,2 4-21 0 0,0 0-40 0 0,1 1-20 0 0,0 0-41 0 0,0 0-45 0 0,0-1-52 0 0,0 1-57 0 0,0-1-63 0 0,1 1-68 0 0,0 0-74 0 0,0 4 519 0 0,0-1-267 0 0,0 0-35 0 0,0 0-398 0 0,0 0 105 0 0,0 1-48 0 0,1-2-749 0 0,0 0-582 0 0,1-1-1112 0 0</inkml:trace>
  <inkml:trace contextRef="#ctx0" brushRef="#br0" timeOffset="742.35">643 324 6648 0 0,'0'0'149'0'0,"0"0"23"0"0,0 0 12 0 0,0 0 40 0 0,0 0 143 0 0,0 0 66 0 0,0 0 14 0 0,0 0-17 0 0,0 0-72 0 0,0 0-34 0 0,0 0-4 0 0,0 0-18 0 0,0 0-72 0 0,0 0-36 0 0,0 0-8 0 0,0 0-6 0 0,1 1 157 0 0,1 3-85 0 0,1 0-82 0 0,-2-1-76 0 0,4 3 283 0 0,-2 1-43 0 0,1-1-41 0 0,-1 0-37 0 0,2 4 69 0 0,-1 0-62 0 0,1 0-48 0 0,-1 0-34 0 0,10 21 303 0 0,-4-11-164 0 0,4-2-42 0 0,-6-8-120 0 0,0-2 1 0 0,1 1-1 0 0,0-1 1 0 0,0 0-1 0 0,5 2-158 0 0,15 7 372 0 0,-12-8-116 0 0,0-2 34 0 0,-5-3-152 0 0,0 0 66 0 0,3-1 107 0 0,8-2 244 0 0,-21-1-475 0 0,1 0 1 0 0,0 0-1 0 0,-1-1 1 0 0,1 1 0 0 0,-1-1-1 0 0,1 1 1 0 0,-1-1 0 0 0,1 0-1 0 0,-1 0 1 0 0,0-1-1 0 0,1 1 1 0 0,1-1-81 0 0,5-7 283 0 0,-2-3-43 0 0,-2 3-95 0 0,-2 1-34 0 0,3-10 30 0 0,-5 13-123 0 0,0 1 0 0 0,0-1 0 0 0,-1 0 0 0 0,0 0 0 0 0,0 0 0 0 0,0 1 0 0 0,0-1 0 0 0,-1 0 0 0 0,1 0-1 0 0,-2-3-17 0 0,-2-6 78 0 0,-1 0 0 0 0,-1 1-1 0 0,-4-9-77 0 0,-3-4 42 0 0,11 22-45 0 0,-17-36 5 0 0,13 23-81 0 0,6 16-86 0 0,0 1 102 0 0,0-1 83 0 0,-1-1 246 0 0,0 1-201 0 0,1 1-106 0 0,0-1-29 0 0,-1 1-39 0 0,1 0-28 0 0,0 0-40 0 0,0-1-43 0 0,0 1-50 0 0,-1 0-51 0 0,1 0-56 0 0,0 0-60 0 0,0 0-64 0 0,0 0-725 0 0</inkml:trace>
  <inkml:trace contextRef="#ctx0" brushRef="#br0" timeOffset="1304.6">1144 82 6568 0 0,'0'0'190'0'0,"0"1"128"0"0,-1 1-83 0 0,1 2-27 0 0,0 1 39 0 0,2 4 276 0 0,1-1-103 0 0,1 2-22 0 0,2 5 59 0 0,1 2-22 0 0,-3-6-105 0 0,3 10 302 0 0,-2-5-223 0 0,-1 0-35 0 0,6 18 381 0 0,-3-11-209 0 0,0-5-20 0 0,0 1 95 0 0,-4-9-275 0 0,1 2-46 0 0,1 11 190 0 0,4 11 94 0 0,2 4-66 0 0,1 20 395 0 0,-4-18 503 0 0,3 5-1416 0 0,-10-41-25 0 0,-1-2 50 0 0,-3 5 184 0 0,2-7-141 0 0,0 0-59 0 0,0-3-91 0 0,0 1-4 0 0,1 0-36 0 0,-1-7-1506 0 0,0 4 616 0 0,1 0 317 0 0,-1 3 402 0 0,1 0 44 0 0,0-8-1213 0 0</inkml:trace>
  <inkml:trace contextRef="#ctx0" brushRef="#br0" timeOffset="1678.42">1243 349 6896 0 0,'0'0'200'0'0,"1"0"206"0"0,1 0-133 0 0,5-2 307 0 0,-5 2-374 0 0,0-1 33 0 0,3 0 222 0 0,0 1-41 0 0,1-1-40 0 0,-1 0-36 0 0,6 1 241 0 0,0-1-117 0 0,-1 1-121 0 0,1 1-69 0 0,6 0 76 0 0,24 3 318 0 0,-29-3-399 0 0,0 1 82 0 0,-5-2-100 0 0,17 4 256 0 0,-1 2-92 0 0,-1 3-80 0 0,-2 1-67 0 0,-14-6-192 0 0,-1 0 1 0 0,1 0-1 0 0,-1 0 1 0 0,2 3-81 0 0,-3-3 41 0 0,0 1-1 0 0,0 0 0 0 0,0 0 1 0 0,-1 0-1 0 0,1 0 0 0 0,-1 1 1 0 0,-1-1-1 0 0,1 1-40 0 0,-3-5 5 0 0,5 9 74 0 0,-2-1 33 0 0,-2-6-61 0 0,-1 0 0 0 0,1 0 0 0 0,-1 0-1 0 0,0-1 1 0 0,0 1 0 0 0,0 0 0 0 0,0 0 0 0 0,0 0-1 0 0,-1 1-50 0 0,-6 22 513 0 0,-6-3-110 0 0,-6-5-96 0 0,-3-3-81 0 0,2-6-95 0 0,-1-3-36 0 0,-11 1-6 0 0,1-5-42 0 0,-14-4 57 0 0,26-1-88 0 0,6 0-50 0 0,1-1-55 0 0,9 3 90 0 0,1 0-118 0 0,0 0-99 0 0,-1 0-82 0 0,1-1-26 0 0,0 1-40 0 0,-7-6-1487 0 0,7 3 733 0 0</inkml:trace>
  <inkml:trace contextRef="#ctx0" brushRef="#br0" timeOffset="2371.04">1809 104 5696 0 0,'0'0'132'0'0,"0"0"17"0"0,0 0 10 0 0,0 0-54 0 0,0 0-8 0 0,0 0 37 0 0,0 0 114 0 0,0 0 210 0 0,0 0-192 0 0,0 0-42 0 0,0 1 118 0 0,1 0-143 0 0,-1 1-57 0 0,1 4 174 0 0,0-4-120 0 0,-1-1-53 0 0,0 0 39 0 0,0 0 46 0 0,0-1 54 0 0,1 20 580 0 0,0-1-108 0 0,1 1-98 0 0,1-1-87 0 0,1 4 13 0 0,0 0-93 0 0,0-5-173 0 0,0-1-34 0 0,4 17 210 0 0,8 34 394 0 0,-11-45-552 0 0,-1-1 49 0 0,0 8 54 0 0,1-1-39 0 0,11 58 695 0 0,-16-88-1194 0 0,0 2 97 0 0,1 6 220 0 0,-1-5-187 0 0,0 0-39 0 0,-1 0-55 0 0,0 0-70 0 0,1-1 0 0 0,-1-1-43 0 0,0 1-45 0 0,-1-1-52 0 0,2 0-440 0 0,0 0 114 0 0,0 0 97 0 0,0 0 79 0 0,0 0 94 0 0,0-1 36 0 0,-1 1-582 0 0,1 0 460 0 0,0-1-52 0 0,0 1-102 0 0,-1-1-1471 0 0,0-1-1149 0 0</inkml:trace>
  <inkml:trace contextRef="#ctx0" brushRef="#br0" timeOffset="2668.23">1727 329 6120 0 0,'0'0'176'0'0,"0"0"12"0"0,3 0 40 0 0,9-1 618 0 0,-8 0-524 0 0,8-1 659 0 0,0-1-115 0 0,0 0-116 0 0,1-1-116 0 0,0 0-93 0 0,-1 0-129 0 0,2 1 81 0 0,-1-1-53 0 0,1 1-51 0 0,-1 0-49 0 0,1 0-48 0 0,0 0-46 0 0,-1 0-44 0 0,1 0-41 0 0,0 0-41 0 0,-1 0-39 0 0,1 1-36 0 0,0 0-35 0 0,14-3-86 0 0,-1 1-118 0 0,-24 4 96 0 0,5-2-39 0 0,-5 2 35 0 0,0-1-44 0 0,-1 1-73 0 0,1-1-89 0 0,-1 1-109 0 0,0 0 163 0 0,-1-1-35 0 0,0 1-35 0 0,0 0-38 0 0,1 0-42 0 0,-1 0-41 0 0,0 0-46 0 0,1 0-48 0 0,2-1-1151 0 0,3 0-954 0 0</inkml:trace>
  <inkml:trace contextRef="#ctx0" brushRef="#br0" timeOffset="3085.98">2169 312 5136 0 0,'0'0'149'0'0,"3"6"-23"0"0,4 4-81 0 0,-3-4 1 0 0,1 0 86 0 0,-1 1 74 0 0,0-1 62 0 0,0 2 94 0 0,0 0 48 0 0,7 19 1075 0 0,-6-15-879 0 0,-3-5-280 0 0,1 0-38 0 0,-1-2-81 0 0,0 1-38 0 0,0 0-46 0 0,0-1-50 0 0,3 7 305 0 0,6 16 493 0 0,-1 1 61 0 0,-2 0 81 0 0,-4 0 106 0 0,-3-19-778 0 0,0 6 172 0 0,-1-6-112 0 0,-1-1 2 0 0,-1-2 84 0 0,1-5-195 0 0,0-1-41 0 0,-2-1 149 0 0,-1-2-113 0 0,0-2-83 0 0,-4-10 185 0 0,6 11-185 0 0,-7-19-71 0 0,4-1-51 0 0,4 14-68 0 0,1 0 0 0 0,-1 0 0 0 0,2 0-1 0 0,0-6-13 0 0,0 4-1 0 0,1 0 0 0 0,1 0-1 0 0,0 0 1 0 0,0 1 0 0 0,1-1 0 0 0,1 1-1 0 0,3-8 2 0 0,-2 9-10 0 0,0 1-1 0 0,0 0 1 0 0,1 0-1 0 0,0 0 1 0 0,0 1-1 0 0,1 0 1 0 0,0 0-1 0 0,0 1 1 0 0,0 0-1 0 0,1 0 1 0 0,0 1-1 0 0,0 1 1 0 0,0-1-1 0 0,1 1 1 0 0,0 1-1 0 0,0 0 1 0 0,0 0 0 0 0,0 1-1 0 0,0 0 1 0 0,2 0 10 0 0,-2 1-29 0 0,0 1 1 0 0,0 0 0 0 0,6 1 28 0 0,-7-1-31 0 0,0 2 0 0 0,0-1 1 0 0,0 2-1 0 0,0-1 31 0 0,-7-1 41 0 0,0 0-61 0 0,0-1-56 0 0,-1 1-51 0 0,2 0-146 0 0,-1 1-85 0 0,0-1-67 0 0,1 1-48 0 0,5 3-1320 0 0,0-2 555 0 0</inkml:trace>
  <inkml:trace contextRef="#ctx0" brushRef="#br0" timeOffset="3856.08">2813 344 7280 0 0,'-1'0'192'0'0,"-1"0"-57"0"0,-9-2 164 0 0,9 1-201 0 0,-4 0-14 0 0,1 1 37 0 0,-6-1 214 0 0,-1 3 143 0 0,10-2-342 0 0,-1 1 0 0 0,1-1-1 0 0,-1 1 1 0 0,1 0 0 0 0,-1 0 0 0 0,1 1 0 0 0,0-1 0 0 0,0 0 0 0 0,-1 1-136 0 0,-4 4 367 0 0,2 0-144 0 0,1 1-67 0 0,0 0-83 0 0,1 2-97 0 0,-2 7 343 0 0,1 1-45 0 0,1 0-39 0 0,1 0-33 0 0,3 24 181 0 0,0-32-308 0 0,0-1 1 0 0,1 1-1 0 0,0-1 0 0 0,0 1 1 0 0,1-1-1 0 0,1 1-75 0 0,-1 0 82 0 0,5 9 180 0 0,-7-16-229 0 0,1-1 0 0 0,-1 0 1 0 0,0 1-1 0 0,0-1 0 0 0,1 0 1 0 0,-1 1-1 0 0,1-1 1 0 0,-1 0-1 0 0,1 0 0 0 0,-1 0 1 0 0,1 0-1 0 0,0 0 0 0 0,-1-1 1 0 0,1 1-1 0 0,1 0-33 0 0,15 4 127 0 0,-1-5 102 0 0,-2-3 36 0 0,-12 2-189 0 0,0 0 1 0 0,0 0 0 0 0,0 0-1 0 0,0-1 1 0 0,-1 0-1 0 0,1 1 1 0 0,0-1-1 0 0,-1 0 1 0 0,1-1-77 0 0,6-6 224 0 0,-2-1-35 0 0,-1-1-49 0 0,-1-1-64 0 0,-2 4-69 0 0,-1-1-38 0 0,-1 0-44 0 0,0 0-48 0 0,0-18 108 0 0,-3-23 15 0 0,1 19-23 0 0,1 0-56 0 0,1 11-21 0 0,1 0-48 0 0,-1 18 124 0 0,-1-2-169 0 0,3 3 70 0 0,0 2 55 0 0,1 1 41 0 0,7 7 33 0 0,8 19-82 0 0,-7 3 76 0 0,-3 2 107 0 0,-5-16-3 0 0,-1 0 39 0 0,3 11 196 0 0,-3-14-118 0 0,0 0 38 0 0,3 4 105 0 0,10 35 892 0 0,-12-40-985 0 0,-2-4-111 0 0,2 1-79 0 0,-3-8-116 0 0,0-1-20 0 0,0 1-47 0 0,2-1-48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9.0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347 101 8352 0 0,'-1'-18'174'0'0,"-3"0"76"0"0,-2 1 88 0 0,-2 1 101 0 0,-4 2 111 0 0,-1 4 124 0 0,5 6-287 0 0,0 2 35 0 0,-1 1 38 0 0,-1 1 38 0 0,-11 4-41 0 0,2 3-67 0 0,2 2-58 0 0,1 2-45 0 0,-5 11 102 0 0,14-12-218 0 0,0-1 1 0 0,1 1-1 0 0,-2 4-171 0 0,-5 17 395 0 0,4 1-49 0 0,5-15-56 0 0,2 0 0 0 0,-1 17-290 0 0,2 0 499 0 0,2 1-1 0 0,5 31-498 0 0,1-23 353 0 0,3 0-43 0 0,-1-8-101 0 0,-3 0-49 0 0,3-11-34 0 0,-9-23-60 0 0,0-1 13 0 0,0 0-35 0 0,0 0-128 0 0,0 0-69 0 0,0 0 55 0 0,0 0-76 0 0,0 0 57 0 0,0 0-32 0 0,0 0-39 0 0,0 0-41 0 0,0 0-46 0 0,0 0-43 0 0,0 0-39 0 0,0 0-36 0 0,0 0-255 0 0,0 0-59 0 0,0 0-47 0 0,0 0-34 0 0,0 0-1412 0 0,0 0-1250 0 0</inkml:trace>
  <inkml:trace contextRef="#ctx0" brushRef="#br0" timeOffset="243.39">1 384 7976 0 0,'0'0'174'0'0,"0"0"29"0"0,0 0 14 0 0,1-1-46 0 0,5-2-112 0 0,0 1-4 0 0,1 1 97 0 0,1-1 125 0 0,4-1 252 0 0,-1 1-39 0 0,-4 1-202 0 0,-2-1-95 0 0,1 0-60 0 0,8-2 337 0 0,0 0-38 0 0,13-4 333 0 0,-9 4-338 0 0,-1-2-37 0 0,19-5 305 0 0,-23 7-456 0 0,0 1-33 0 0,7 0 55 0 0,1 0-37 0 0,23-4 243 0 0,-39 6-623 0 0,-1 0 104 0 0,0 1 72 0 0,0-1 44 0 0,8 0 269 0 0,-7 1-218 0 0,1 0-73 0 0,-4 0-62 0 0,1 0-35 0 0,1-1-88 0 0,0 1-89 0 0,-1 0-103 0 0,1 0-117 0 0,-2 0 177 0 0,0 0-33 0 0,0 0-37 0 0,0-1-38 0 0,0 1-39 0 0,0 0-41 0 0,0 0-43 0 0,0 0-45 0 0,4-1-1344 0 0,5-1-1085 0 0,-11 2 2974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09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0 222 9096 0 0,'0'0'200'0'0,"0"0"33"0"0,0 0 16 0 0,0 0-75 0 0,1 1-73 0 0,2 5 32 0 0,-1-3-7 0 0,9 20 669 0 0,-7-9-351 0 0,0-1 36 0 0,0-2 9 0 0,0 1-13 0 0,-1 0 79 0 0,8 23 1315 0 0,-6-23-1311 0 0,1 0-91 0 0,-2-4-117 0 0,1 0-42 0 0,2 3 90 0 0,1-1-51 0 0,2 3 99 0 0,-3-4-146 0 0,-6-8-262 0 0,0 0 0 0 0,0 0 0 0 0,1 0 0 0 0,-1 0 0 0 0,0 0 0 0 0,1 0 0 0 0,-1 0 0 0 0,1 0 0 0 0,0-1 0 0 0,0 1-39 0 0,8 3 320 0 0,-1-2-44 0 0,8-2 178 0 0,-11-1-305 0 0,0 0 0 0 0,0-1 1 0 0,0 0-1 0 0,0 0 0 0 0,1-1-149 0 0,3-1 94 0 0,0-1-33 0 0,19-15 11 0 0,-15 5-37 0 0,-6 3 17 0 0,-3 2 20 0 0,-2-2 38 0 0,0 1 143 0 0,-1 0-53 0 0,-1 0-52 0 0,0 1-52 0 0,-1-1-51 0 0,-1 1-50 0 0,0-2-50 0 0,-1 0-49 0 0,0-1 35 0 0,-1 0 62 0 0,-1-2 61 0 0,-5-8 103 0 0,5 15-107 0 0,1 1-107 0 0,-1-1-116 0 0,0 0-85 0 0,-11-15-720 0 0,14 22 786 0 0,0 0 45 0 0,0 0-38 0 0,-1-1 104 0 0,-1-2 27 0 0,3 3 7 0 0,-1 0-43 0 0,0-1-96 0 0,0 1-112 0 0,0 0 98 0 0,1 1-38 0 0,-1-1-42 0 0,1 0-45 0 0,-1 1-49 0 0,1-1-52 0 0,-1 0-56 0 0,1 1-59 0 0,-1-1-63 0 0,0 0-66 0 0,1 1-69 0 0,-1-1-74 0 0,0 0-1472 0 0,-2-2-1286 0 0,3 3 3561 0 0</inkml:trace>
  <inkml:trace contextRef="#ctx0" brushRef="#br0" timeOffset="390.97">459 16 8032 0 0,'1'-1'233'0'0,"-1"0"-153"0"0,0 0 0 0 0,1 0 0 0 0,-1 1 0 0 0,1-1 0 0 0,-1 0 1 0 0,1 0-1 0 0,-1 0 0 0 0,1 1 0 0 0,0-1 0 0 0,-1 0 0 0 0,1 1 0 0 0,0-1 0 0 0,0 1 0 0 0,-1-1 0 0 0,1 1 0 0 0,0-1 0 0 0,0 1 0 0 0,0-1 1 0 0,0 1-1 0 0,-1 0 0 0 0,1-1 0 0 0,0 1 0 0 0,0 0 0 0 0,0 0 0 0 0,0 0 0 0 0,0 0 0 0 0,0 0 0 0 0,0 0 0 0 0,0 0-80 0 0,7 3 729 0 0,-1 3-61 0 0,-3-2-290 0 0,0 1-38 0 0,-1 0-43 0 0,1 1-48 0 0,-2-1-54 0 0,1 0-60 0 0,-1-1-64 0 0,0-1-70 0 0,5 14 509 0 0,-1-1-53 0 0,0 1-46 0 0,-1 0-41 0 0,1 3 31 0 0,-1 1-38 0 0,9 41 611 0 0,-6-22-335 0 0,-2-13-161 0 0,0-5-27 0 0,1 0 60 0 0,-1 1 18 0 0,0 0-82 0 0,-1-4-111 0 0,-4-10-139 0 0,0-1-56 0 0,2 12 153 0 0,-2-18-353 0 0,-1 0 79 0 0,1 0 74 0 0,-1 1 103 0 0,0-1-100 0 0,0-2-49 0 0,0 1-58 0 0,0-1-43 0 0,1-1-86 0 0,-1 0-98 0 0,1 0-113 0 0,-1 0 127 0 0,1-1-35 0 0,0 0-229 0 0,-1 1 15 0 0,1-1-40 0 0,0 0-43 0 0,-1-1-44 0 0,0-3-758 0 0</inkml:trace>
  <inkml:trace contextRef="#ctx0" brushRef="#br0" timeOffset="1027.92">806 306 9328 0 0,'0'0'208'0'0,"1"0"83"0"0,0 0-113 0 0,1 0-59 0 0,3-1-50 0 0,-3 1-10 0 0,5-1-101 0 0,0 0 74 0 0,0 0 67 0 0,0 0 61 0 0,3 0 180 0 0,1-1 101 0 0,-1 1 77 0 0,0 0 57 0 0,23-2 1367 0 0,-22 2-1338 0 0,0-1-65 0 0,-2 1-159 0 0,0 0-77 0 0,0-1-93 0 0,1 0-108 0 0,4-1 270 0 0,1 1-68 0 0,0-1-60 0 0,-1 0-51 0 0,1 0-43 0 0,0 0-36 0 0,11-5 22 0 0,-16 5-89 0 0,0-1 0 0 0,1 0 0 0 0,-1-1-1 0 0,6-4-46 0 0,-5 0 101 0 0,-9 6-93 0 0,0 1 0 0 0,-1 0 1 0 0,1 0-1 0 0,-1-1 0 0 0,1 1 0 0 0,-1-1 1 0 0,1 0-9 0 0,-2 1 2 0 0,1 0 1 0 0,-1 0 0 0 0,1 0 0 0 0,-1 0 0 0 0,1 0 0 0 0,-1 0 0 0 0,0 1 0 0 0,0-1-1 0 0,0 0 1 0 0,0-2-3 0 0,-6-10 49 0 0,3 10-30 0 0,0 1 1 0 0,0-1-1 0 0,0 1 0 0 0,-1 0 0 0 0,1 0 0 0 0,-1 0 0 0 0,0 1 0 0 0,0-1 0 0 0,0 1 0 0 0,-1-1-19 0 0,-2 0 17 0 0,1 0 0 0 0,-1 1 0 0 0,0 0 0 0 0,0 0 0 0 0,0 1 0 0 0,-5-1-17 0 0,3 1 9 0 0,0 1 1 0 0,1 0-1 0 0,-1 0 0 0 0,-2 1-9 0 0,5 0 2 0 0,-1 0 0 0 0,0 0-1 0 0,1 1 1 0 0,-1 0 0 0 0,1 0 0 0 0,-1 1 0 0 0,1 0-1 0 0,-2 1-1 0 0,-14 13-20 0 0,3 4 39 0 0,5 3 37 0 0,3 3 36 0 0,4 1 35 0 0,2 1 34 0 0,4-17-21 0 0,1 0-1 0 0,0 0 1 0 0,2 7-140 0 0,5 14 252 0 0,5-5 103 0 0,6-4 81 0 0,4-3 62 0 0,-13-16-297 0 0,0 1-1 0 0,0-1 1 0 0,0 0-1 0 0,0-1 0 0 0,1 0 1 0 0,0-1-1 0 0,0 0 1 0 0,0 0-1 0 0,0-1 1 0 0,0 0-1 0 0,1-1-200 0 0,21 1 407 0 0,0-2-103 0 0,6-3-37 0 0,19-5 25 0 0,-41 6-218 0 0,-11 2-140 0 0,-1 0 59 0 0,13 3 188 0 0,-13-2-161 0 0,0-1-36 0 0,0 1-42 0 0,-1 0-52 0 0,1 0-64 0 0,-1-1-73 0 0,1 0-84 0 0,-1 0-94 0 0,1 0-104 0 0,-3 0 162 0 0,-1 0-56 0 0,1-1-51 0 0,-1 1-46 0 0,1 0-338 0 0,0-1-76 0 0,0 0-61 0 0,0 0-44 0 0,0 0-391 0 0,0-1-39 0 0,0 0-332 0 0,0-2-942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09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99 7080 0 0,'0'0'157'0'0,"0"0"23"0"0,0 0 13 0 0,1 0-22 0 0,2-1-72 0 0,0 0 499 0 0,-1 2-93 0 0,1 0-85 0 0,-1 0-74 0 0,0 1-66 0 0,0 1-57 0 0,0 0-48 0 0,-1 1-38 0 0,1 1 31 0 0,1 9 142 0 0,-3-11-175 0 0,0 0 48 0 0,7 75 1689 0 0,-3-26-688 0 0,-2-30-731 0 0,0 0-34 0 0,0 0-38 0 0,-1-1-46 0 0,10 63 793 0 0,-2-30-427 0 0,-3-15-267 0 0,0 0-70 0 0,-5-36-218 0 0,-1 0-65 0 0,0-2-57 0 0,0 0-53 0 0,0 0-45 0 0,0-1-39 0 0,0-2-205 0 0,-2-8-842 0 0,2 4 743 0 0,0 3 48 0 0,-1 0 68 0 0,1-6-433 0 0,-1 5 304 0 0,1 1 165 0 0,0 1-48 0 0,0-1-198 0 0,0 1 208 0 0,0 0-36 0 0,0 1-17 0 0,0 0-44 0 0,0 0-37 0 0,0-1-32 0 0,0-1-765 0 0,0-2-780 0 0</inkml:trace>
  <inkml:trace contextRef="#ctx0" brushRef="#br0" timeOffset="503.18">0 72 6296 0 0,'4'-7'336'0'0,"-2"4"-272"0"0,-1-1-38 0 0,0 1 49 0 0,1-1 44 0 0,1 1 38 0 0,0 0 75 0 0,2 0 39 0 0,1-1 93 0 0,3-1 230 0 0,9-2 391 0 0,-7 4-431 0 0,-7 2-369 0 0,1-1-34 0 0,-2 1-39 0 0,1 0-44 0 0,-4 1-67 0 0,43-9 898 0 0,2 3-118 0 0,1 3-114 0 0,0 4-113 0 0,0 3-110 0 0,-2 5-109 0 0,0 3-106 0 0,-3 3-104 0 0,-15 0-182 0 0,-1 3 106 0 0,-1 9 118 0 0,-19-20-89 0 0,0-1 0 0 0,-1 1 0 0 0,0 1 0 0 0,0-1 0 0 0,1 5-78 0 0,-3-6 72 0 0,1 0 1 0 0,-2 0-1 0 0,1 1 1 0 0,-1-1 0 0 0,0 1-1 0 0,0 6-72 0 0,-1-8 50 0 0,0 1 0 0 0,-1-1 0 0 0,1 1 0 0 0,-1-1 0 0 0,-1 2-50 0 0,-9 21 150 0 0,-7-2-78 0 0,10-17-18 0 0,-1-1 1 0 0,0 0 0 0 0,-7 6-55 0 0,2-5 58 0 0,0 0 0 0 0,-8 4-58 0 0,-3-1 57 0 0,-1-1 0 0 0,-1-1-1 0 0,-3 0-56 0 0,0-2 58 0 0,-43 3-76 0 0,43-7 65 0 0,1 1 102 0 0,28-5 99 0 0,2 0-36 0 0,1 2 117 0 0,2 0-113 0 0,1 0-91 0 0,1 1-74 0 0,-1 0-43 0 0,13 5-106 0 0,-13-6 90 0 0,25 10-10 0 0,0-2 74 0 0,7 1 89 0 0,19 4 169 0 0,28 8 184 0 0,-57-15-370 0 0,0 2-39 0 0,0 2-19 0 0,-20-9-15 0 0,0 0 0 0 0,-1 1 0 0 0,1 0 0 0 0,4 4-55 0 0,-10-7-125 0 0,0 0 85 0 0,0 0 58 0 0,2 1 98 0 0,-2 0-105 0 0,0-1-53 0 0,-1 0-47 0 0,1 0-54 0 0,0-1-67 0 0,-1 1 15 0 0,1-1-43 0 0,-1 1-45 0 0,1 0-50 0 0,-1-1-54 0 0,0 1-56 0 0,1-1-61 0 0,-1 1-64 0 0,1-1 98 0 0,-1 1-40 0 0,0-1-42 0 0,1 0-42 0 0,0 2-1708 0 0,0-1-1310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12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1 116 6504 0 0,'0'0'190'0'0,"0"0"-41"0"0,2 0-78 0 0,0 1-54 0 0,5 1-42 0 0,-5-2 59 0 0,22 4 584 0 0,1-5-91 0 0,-8 0-249 0 0,0-1-76 0 0,1 0-84 0 0,-10 1-105 0 0,1 0-35 0 0,21 0 41 0 0,35-2 75 0 0,-22 0 73 0 0,-7 1 74 0 0,-18 0-75 0 0,0 0 33 0 0,14-1 131 0 0,1 0-68 0 0,-2 0-63 0 0,92-3 490 0 0,-86 4-402 0 0,0 0-84 0 0,8-2-43 0 0,22-1-25 0 0,21-2 14 0 0,-1 2-179 0 0,1 3 43 0 0,0 2 52 0 0,0 1 57 0 0,-23-1 7 0 0,-1 1 38 0 0,-5 0 38 0 0,-1 3-40 0 0,61 1 137 0 0,-29-4 150 0 0,-30 1-212 0 0,-22-1-148 0 0,0 0-61 0 0,-1 0-77 0 0,1-1-91 0 0,-19 0 89 0 0,0 1 43 0 0,39 0 126 0 0,-22-1-50 0 0,-13 1-69 0 0,-3-1-45 0 0,0 0-55 0 0,45 1 32 0 0,1 2 71 0 0,1 0 53 0 0,-1-2 33 0 0,-5-1-148 0 0,29 0 41 0 0,121 1 77 0 0,-146 1-78 0 0,-1 0-42 0 0,15 1 44 0 0,40 2 42 0 0,16 0 16 0 0,-45-2-45 0 0,96 0-54 0 0,93-7 63 0 0,-190 2-11 0 0,184-6 4 0 0,67 4 126 0 0,-196 3-121 0 0,-1-1-72 0 0,-48 0 102 0 0,127 2 163 0 0,-111 0-151 0 0,64 0 14 0 0,110-3 144 0 0,-163 0-151 0 0,188-5 43 0 0,155 0-34 0 0,-42 1 4 0 0,-141 1 34 0 0,171-13-173 0 0,-259 7 80 0 0,-164 10-65 0 0,-1 0 51 0 0,61-2 115 0 0,-62 2-91 0 0,0 1-34 0 0,1-1-49 0 0,-1 0-63 0 0,-9 1 0 0 0,-1 0-40 0 0,1 0-44 0 0,0-1-49 0 0,-16 2 18 0 0,1 0-43 0 0,-1-1-38 0 0,1 1-35 0 0,2 0-445 0 0,1 0-87 0 0,-4-1 449 0 0,8 1-1302 0 0,5-1-993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20.2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34 6880 0 0,'-1'0'179'0'0,"-1"-1"-49"0"0,-10-5 249 0 0,7 0-340 0 0,-2 0 55 0 0,1 2 49 0 0,-1 0 42 0 0,-2 1 85 0 0,1 1 42 0 0,-3 1 103 0 0,-5 3 251 0 0,1 3-3 0 0,7 0-252 0 0,1 1-104 0 0,1 1-43 0 0,3-1-85 0 0,0 2-43 0 0,0-1-50 0 0,2 2-56 0 0,-4 52-30 0 0,7-23 44 0 0,-1-29-9 0 0,1 0 1 0 0,0 0-1 0 0,1 0 0 0 0,-1 0 0 0 0,3 2-35 0 0,-3-6 21 0 0,0 0 0 0 0,1 0 0 0 0,0 0 0 0 0,0-1 0 0 0,0 1 0 0 0,0-1 0 0 0,1 0 0 0 0,0 0 0 0 0,1 0-21 0 0,-2-1 10 0 0,1 0 0 0 0,-1 0 0 0 0,1-1 0 0 0,0 0 1 0 0,0 1-1 0 0,0-1 0 0 0,3 0-10 0 0,-4-1 78 0 0,-1 0 1 0 0,1 0-1 0 0,0-1 1 0 0,0 1 0 0 0,1-1-1 0 0,1 1-78 0 0,16-5 359 0 0,-4-6-96 0 0,-3-5-77 0 0,-11 11-151 0 0,0-1 1 0 0,-1 1 0 0 0,1-1 0 0 0,-1 0-1 0 0,1-3-35 0 0,-1 2 18 0 0,0 1-1 0 0,-1-1 0 0 0,0 0 0 0 0,0 1 0 0 0,-1-1 0 0 0,0 0 0 0 0,1 1 0 0 0,-2-1-17 0 0,-2-16 51 0 0,-4-9-44 0 0,2 15 6 0 0,2 0 34 0 0,-3-16-47 0 0,6 29-13 0 0,0-2 40 0 0,0 1-63 0 0,0-4-92 0 0,0 7 64 0 0,1 2-68 0 0,1 3 54 0 0,13 19-53 0 0,-5-9 73 0 0,-1 1 107 0 0,-1 1 67 0 0,5 23 221 0 0,-9-27-266 0 0,-1 0-36 0 0,-2-9-34 0 0,2 10 0 0 0,-1-1 93 0 0,0 4 111 0 0,0 7 216 0 0,0 4 91 0 0,1-9-247 0 0,-2-13-230 0 0,0-1 113 0 0,-1-3-111 0 0,0 0-72 0 0,0 0-53 0 0,0 0-129 0 0,0 1 57 0 0,0-1-38 0 0,0-1-28 0 0,0 0-38 0 0,0 1-368 0 0,0-1 81 0 0,0 0-53 0 0,0 0-719 0 0,0 0-574 0 0,0 0-1086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20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7 6016 0 0,'-1'0'100'0'0,"0"0"-49"0"0,0-1-38 0 0,-1 0-41 0 0,1-1 14 0 0,-1 2 86 0 0,1-1 75 0 0,-1 0 107 0 0,1 1 57 0 0,-1 0 107 0 0,0-1 121 0 0,1 1-220 0 0,0 0 36 0 0,1 0 40 0 0,0 0-166 0 0,0 0-46 0 0,0 0 29 0 0,0 2 24 0 0,-1-1-52 0 0,0 1-45 0 0,0-1-34 0 0,0 2-4 0 0,-2 2 78 0 0,2 10 359 0 0,1 0 0 0 0,0 0 0 0 0,1 4-538 0 0,2 10 661 0 0,1-6-164 0 0,0 1-70 0 0,1-1-93 0 0,-1 0-114 0 0,-1-11-153 0 0,6 26 295 0 0,3 14 185 0 0,-6-26-269 0 0,-2-4-15 0 0,-1 1 64 0 0,-1-8-52 0 0,2 5 91 0 0,0-3-49 0 0,-2-3-75 0 0,-1 0-10 0 0,-1 1 37 0 0,0-14-358 0 0,0-1-29 0 0,0 0-75 0 0,0 0 97 0 0,0 0 74 0 0,0 0 38 0 0,-1 0 128 0 0,0 0-128 0 0,1 0-86 0 0,-1 0-11 0 0,1 0-38 0 0,0 0-22 0 0,0 0-38 0 0,0 0-42 0 0,-1 0-44 0 0,1 0-50 0 0,0 0-51 0 0,0 0-57 0 0,0 0-60 0 0,0 0 108 0 0,0 0-52 0 0,0 0-46 0 0,0 0-41 0 0,0 0-149 0 0,0 0-39 0 0,0 0-180 0 0,0 0-483 0 0</inkml:trace>
  <inkml:trace contextRef="#ctx0" brushRef="#br0" timeOffset="323.87">1 235 7368 0 0,'0'0'165'0'0,"1"0"-50"0"0,6-3 265 0 0,-4 2-302 0 0,-1 1-48 0 0,4-2-8 0 0,1 0 41 0 0,-1 0 38 0 0,0 0 33 0 0,3-1 123 0 0,0 0 54 0 0,9-3 425 0 0,11-4 529 0 0,-19 6-878 0 0,0 1-43 0 0,-2 1-102 0 0,0 0-49 0 0,0 0-59 0 0,1 1-67 0 0,70-14 926 0 0,-48 8-681 0 0,1 1-100 0 0,-16 4-153 0 0,-1-1-39 0 0,1 1-43 0 0,0 0-47 0 0,5 0-105 0 0,0 0-102 0 0,0 2-113 0 0,0 0-125 0 0,-6 2-247 0 0,-1 0-6 0 0</inkml:trace>
  <inkml:trace contextRef="#ctx0" brushRef="#br0" timeOffset="949.25">624 229 4744 0 0,'0'0'135'0'0,"0"0"46"0"0,0 0 90 0 0,-1 0 35 0 0,0 0-51 0 0,-1 0-43 0 0,0 1-38 0 0,-1-1-5 0 0,0 0-34 0 0,-3 1 187 0 0,2 0 23 0 0,-5 0 292 0 0,1 1-62 0 0,0 0-64 0 0,1 1-70 0 0,0 0-72 0 0,0 2-76 0 0,0 1-81 0 0,2 1-83 0 0,-6 11 233 0 0,1 1-55 0 0,-3 11 73 0 0,5 2-63 0 0,7-26-251 0 0,1 1 1 0 0,-1-1-1 0 0,1 0 1 0 0,0 0-1 0 0,1 0 1 0 0,-1 0-1 0 0,1 0 1 0 0,0 0 0 0 0,2 3-67 0 0,5 11 229 0 0,5-1 35 0 0,-6-12-226 0 0,0-2 43 0 0,-6-5-56 0 0,1 1-1 0 0,-1-1 1 0 0,0 1-1 0 0,0-1 1 0 0,0 0-1 0 0,1 0 1 0 0,-1 0-1 0 0,0 1 1 0 0,0-1 0 0 0,1 0-1 0 0,-1-1-24 0 0,11-2 290 0 0,6-9 208 0 0,1-9 85 0 0,-8 5-274 0 0,-4 4-139 0 0,-1 2-107 0 0,8-23-15 0 0,-11 24-12 0 0,-1-1 0 0 0,0 1 0 0 0,-1-1 0 0 0,0 0 0 0 0,0 0 1 0 0,-1 1-1 0 0,0-2-36 0 0,-2-18 35 0 0,2 26-36 0 0,0 1 0 0 0,0-1 0 0 0,0 0 0 0 0,1 0 0 0 0,0 1 0 0 0,-1-1 0 0 0,1 1 0 0 0,0-1 0 0 0,0 0 0 0 0,0 1 0 0 0,1-1 0 0 0,0-1 1 0 0,-1 4-59 0 0,-1 0-6 0 0,0 0-3 0 0,0 1-60 0 0,2 2 50 0 0,4 7-50 0 0,3 12 104 0 0,-3-7 46 0 0,-1 0 0 0 0,0 1 0 0 0,-1 1-22 0 0,0 11-3 0 0,-3-21-78 0 0,1 1 64 0 0,4 17 116 0 0,-1-12-109 0 0,-2-8-44 0 0,-1 0-45 0 0,3 1-122 0 0,-3-3 66 0 0,0-1-32 0 0,-1-2-35 0 0,-1 0-36 0 0,0 0-356 0 0,0 0 80 0 0,0 0-49 0 0,0 0-690 0 0,0 0-540 0 0,0 0-1026 0 0</inkml:trace>
  <inkml:trace contextRef="#ctx0" brushRef="#br0" timeOffset="1548.11">1098 197 5264 0 0,'0'0'116'0'0,"0"0"17"0"0,0 0-8 0 0,-1 0-56 0 0,-2-1-14 0 0,1 0-1 0 0,-2 0 233 0 0,-1-1 44 0 0,-1-2 226 0 0,-1 0 52 0 0,-12-5 1097 0 0,13 6-1189 0 0,0 1-59 0 0,0 2-135 0 0,0-1-67 0 0,1 2-77 0 0,-1 0-89 0 0,0 1 252 0 0,1 0-57 0 0,-2 0-2 0 0,1 0-68 0 0,0 0-58 0 0,0 0-47 0 0,-5 2 6 0 0,-7 4-13 0 0,11-3-34 0 0,2-2-42 0 0,3-2-10 0 0,0 0-1 0 0,0 0 1 0 0,0 1 0 0 0,0-1 0 0 0,0 1 0 0 0,0-1 0 0 0,0 2-17 0 0,1-2 1 0 0,0 0 0 0 0,1 0 0 0 0,-1-1 0 0 0,1 1 0 0 0,0 0 0 0 0,-1 0 0 0 0,1 0 0 0 0,0 0 0 0 0,-1 0 0 0 0,1 0 0 0 0,0 0 0 0 0,0 0 0 0 0,0 0 0 0 0,0 0-1 0 0,3 9-14 0 0,-1-7-5 0 0,0 0-1 0 0,1 0 1 0 0,0-1 0 0 0,-1 1 0 0 0,1-1-1 0 0,1 2 20 0 0,7 5-6 0 0,-7-6 6 0 0,0 0 0 0 0,0 0 0 0 0,0 0 0 0 0,0 0 0 0 0,5 1 0 0 0,10 7 0 0 0,19 13-8 0 0,-19-13 9 0 0,-7-3 33 0 0,-2-1 27 0 0,0 1 39 0 0,-6-5-19 0 0,12 10 307 0 0,-6-3-65 0 0,-4-1 29 0 0,0 2 109 0 0,-5-4-88 0 0,-3 0-37 0 0,-2 0-44 0 0,-3-1-49 0 0,0-1-58 0 0,-1-1-64 0 0,1 0-70 0 0,1-2-77 0 0,-2 1-24 0 0,-2 0 56 0 0,-21 6 148 0 0,15-7-122 0 0,8-2-56 0 0,0 0-39 0 0,-1-2-94 0 0,0-2-103 0 0,8 3 42 0 0,-1 0-87 0 0,1-1-69 0 0,0 0-50 0 0,0-3-349 0 0</inkml:trace>
  <inkml:trace contextRef="#ctx0" brushRef="#br0" timeOffset="2044.63">1298 97 6592 0 0,'0'0'149'0'0,"0"0"23"0"0,0 0 11 0 0,0 0-62 0 0,0-1-65 0 0,2 0-55 0 0,-1 0 49 0 0,-1 0 21 0 0,0 1 82 0 0,0 0 131 0 0,0 0 4 0 0,0 0 1 0 0,0 0 7 0 0,0 0 7 0 0,1 4 278 0 0,-1-1-90 0 0,1 0-81 0 0,0 1-73 0 0,-1-2-127 0 0,1 1-33 0 0,1 2 92 0 0,0 1-90 0 0,0-1-62 0 0,5 11 148 0 0,-6-11-108 0 0,1 0 84 0 0,0 10 54 0 0,3 14 224 0 0,0 0-70 0 0,-2-1-57 0 0,-1 1-41 0 0,8 86 1397 0 0,-7-91-1431 0 0,-1 0-64 0 0,0-14-172 0 0,-1-2 57 0 0,1 8 45 0 0,-2-10-62 0 0,-1 0 64 0 0,1-4 38 0 0,0-2-74 0 0,-1 0-67 0 0,1 0-63 0 0,-1-1-56 0 0,1 0-52 0 0,-1 0-45 0 0,1-1-41 0 0,-1-1-176 0 0,1 0-67 0 0,-1-3-1019 0 0,0 1 43 0 0</inkml:trace>
  <inkml:trace contextRef="#ctx0" brushRef="#br0" timeOffset="2781">1526 193 8752 0 0,'0'0'197'0'0,"0"0"24"0"0,0 0-18 0 0,0 0-88 0 0,1 0-62 0 0,1-1-19 0 0,-1 1 12 0 0,0-2-13 0 0,0 0-23 0 0,1-1 24 0 0,1 1 60 0 0,2 2 157 0 0,2 4 254 0 0,-5-2-315 0 0,-1 0-48 0 0,0 0-76 0 0,-5 12 502 0 0,-1-1-109 0 0,-3 0-92 0 0,0-1-77 0 0,-8 7 55 0 0,-10 7 25 0 0,3-2-11 0 0,22-23-355 0 0,-1 2 35 0 0,-1 0 36 0 0,-3 3 164 0 0,-3 2 165 0 0,-2-3 313 0 0,11-5-643 0 0,0 0-2 0 0,0 0 0 0 0,0 0 0 0 0,0 0 0 0 0,0 0 0 0 0,0 0 1 0 0,0 0 19 0 0,9-1-13 0 0,-8 1-18 0 0,-1 0 15 0 0,3 0-4 0 0,9 1 149 0 0,0 1-59 0 0,-1 2-49 0 0,1 1-37 0 0,31 21 58 0 0,-22-14-19 0 0,-4 0-32 0 0,-2 1 70 0 0,1 1 112 0 0,-7-7-88 0 0,1-1 33 0 0,3 0 97 0 0,-1 0 106 0 0,3-2 177 0 0,10-2 372 0 0,-22-2-841 0 0,8-5 282 0 0,-4 2-324 0 0,-1-2-82 0 0,-5 5-30 0 0,-1 0-37 0 0,0 0-194 0 0,0 0-53 0 0,0 0 234 0 0,0 0-10 0 0,0 0-27 0 0,0 0-52 0 0,0 0-21 0 0,0 0-53 0 0,0 0-60 0 0,0-1-69 0 0,0 1 48 0 0,0 0-38 0 0,0 0-96 0 0,0 0-43 0 0,1-1-610 0 0,-1 1-367 0 0,1-2-901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18.4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0 110 6992 0 0,'0'0'157'0'0,"0"0"23"0"0,0 0 12 0 0,0 0 5 0 0,0 0-3 0 0,0 0-2 0 0,0 0 0 0 0,0 0 13 0 0,1 1 55 0 0,0 0-96 0 0,4 5 112 0 0,-4-4-190 0 0,0-1 36 0 0,0 0 87 0 0,-1 0 86 0 0,3 7 247 0 0,-1 1-112 0 0,0 1-94 0 0,0-1-75 0 0,0 3-14 0 0,2 5 40 0 0,6 23 305 0 0,-2 1-47 0 0,-1 1-59 0 0,3-2-63 0 0,12 40 287 0 0,-15-51-440 0 0,1 0 33 0 0,4 9 184 0 0,-7-10-102 0 0,-4 17 291 0 0,-1-29-411 0 0,-1-14-274 0 0,1 1 60 0 0,-4 4 287 0 0,2-4-237 0 0,0-1-87 0 0,0-1-48 0 0,0 0-70 0 0,0 0-84 0 0,0 1-97 0 0,0-1-112 0 0,1-1-711 0 0,0-2-61 0 0</inkml:trace>
  <inkml:trace contextRef="#ctx0" brushRef="#br0" timeOffset="651.81">503 77 5960 0 0,'0'-3'235'0'0,"-1"0"-66"0"0,0 1-55 0 0,-1 0-44 0 0,-1-1-29 0 0,-6-5-18 0 0,5 5 22 0 0,0 0 60 0 0,0 1 90 0 0,3 0-54 0 0,-1 1 32 0 0,1 0 37 0 0,0-1 41 0 0,-4-3-159 0 0,0 0 57 0 0,0 0 50 0 0,0 1 42 0 0,-2-1 97 0 0,0 0 41 0 0,-16-5 892 0 0,9 8-509 0 0,5 3-294 0 0,1 0-120 0 0,1 2-51 0 0,1 1-95 0 0,0 1-50 0 0,1 1-56 0 0,0 1-62 0 0,2-3-35 0 0,1 1 1 0 0,0-1-1 0 0,0 1 1 0 0,0 0-1 0 0,1 0 1 0 0,-1 0-1 0 0,1 0 1 0 0,0 0-1 0 0,1 1 1 0 0,-1-1-1 0 0,1 0 1 0 0,0 5 0 0 0,2 9 3 0 0,0 1 0 0 0,5 16-3 0 0,1 11 26 0 0,-7-36-24 0 0,1 0 34 0 0,1 12 120 0 0,1-2 73 0 0,8 29 404 0 0,-9-35-466 0 0,1 0-34 0 0,0 2-45 0 0,0-1-70 0 0,6 41 325 0 0,-7-34-167 0 0,2 1 33 0 0,-2-5-13 0 0,3 11 160 0 0,-4-21-226 0 0,-1 5 130 0 0,2 3 70 0 0,1-7-187 0 0,-3-8-152 0 0,0 0 56 0 0,0 1 283 0 0,-2-4-223 0 0,1 1-86 0 0,-1-1-44 0 0,0 0-55 0 0,1 0-67 0 0,-1 0-77 0 0,1-1-88 0 0,-1 1-99 0 0,1-1-110 0 0,0 2 146 0 0,-1-1-55 0 0,1 1-50 0 0,0-1-43 0 0,0 1-153 0 0,0-1-43 0 0,-1 0-186 0 0,1 0-496 0 0,0 1 1399 0 0</inkml:trace>
  <inkml:trace contextRef="#ctx0" brushRef="#br0" timeOffset="918.25">290 324 9216 0 0,'0'0'208'0'0,"0"0"33"0"0,12-6 191 0 0,-9 4-375 0 0,-1 1-35 0 0,7-4 1 0 0,1 0 44 0 0,8-5 171 0 0,2 0 148 0 0,-7 5 127 0 0,-1 1 0 0 0,13-4-513 0 0,-7 4 288 0 0,0 2-116 0 0,0 1-108 0 0,-14 1-38 0 0,5-1 106 0 0,-3 0-136 0 0,-2 1-88 0 0,0-1-101 0 0,-2 1 50 0 0,0 0-34 0 0,0 0-39 0 0,0 0-41 0 0,-1 0-20 0 0,1 0-43 0 0,0 0-38 0 0,-1 0-35 0 0,1-1-115 0 0,0 1-34 0 0,4 0-1200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29.9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6880 0 0,'3'1'300'0'0,"1"-1"-72"0"0,-1 2-61 0 0,-1-1-51 0 0,2 2-7 0 0,4 6-52 0 0,-6-7-13 0 0,-1-1 47 0 0,20 21 520 0 0,-13-13-234 0 0,-1 0 1 0 0,0 0-1 0 0,-1 1 1 0 0,5 8-378 0 0,10 25 934 0 0,-3-1 1408 0 0,6 25-2342 0 0,-12-28 763 0 0,-4-8-203 0 0,1 2-84 0 0,13 63 743 0 0,-21-90-765 0 0,-1-3-80 0 0,1-1-73 0 0,-1-2-64 0 0,-1-1-58 0 0,1-1-48 0 0,-1 0-43 0 0,1-2-34 0 0,-2-3-19 0 0,-1-9-40 0 0,2 13 32 0 0,1 1 37 0 0,-1-4-49 0 0,1 0-1 0 0,1 1 1 0 0,-1-1-1 0 0,1-4-14 0 0,9-23-27 0 0,6 2-86 0 0,5 5-88 0 0,-17 22 196 0 0,1-1 0 0 0,0 1 0 0 0,0 0 0 0 0,1 1 0 0 0,-1-1 0 0 0,5-1 5 0 0,-4 3-12 0 0,-1 0 0 0 0,1 0 0 0 0,-1 0 0 0 0,1 0 0 0 0,-1 1-1 0 0,1 0 1 0 0,1 0 12 0 0,-1 1-19 0 0,-1 0 1 0 0,1 0-1 0 0,-1 0 0 0 0,0 1 0 0 0,1 0 1 0 0,-1 0-1 0 0,4 1 19 0 0,-3 0-24 0 0,-1 0-1 0 0,1 0 1 0 0,-1 1 0 0 0,0 0 0 0 0,0 0 0 0 0,0 0-1 0 0,3 3 25 0 0,14 15-70 0 0,-7 3 91 0 0,-13-21 1 0 0,-1 1 0 0 0,1 0 0 0 0,-1 0-1 0 0,0-1 1 0 0,0 1 0 0 0,-1 1-22 0 0,1 9 110 0 0,-3 2 34 0 0,-5 5-169 0 0,-4-4 39 0 0,8-14-1 0 0,-1 0 0 0 0,1 0 0 0 0,-1 0 0 0 0,0-1 0 0 0,0 1 0 0 0,1-1 0 0 0,-1 0-1 0 0,-1 0 1 0 0,1-1 0 0 0,0 1 0 0 0,0-1 0 0 0,-3 1-13 0 0,-32 4 74 0 0,13-5-77 0 0,5-2-49 0 0,1 0-59 0 0,18 1-148 0 0,-1 0 73 0 0,0-1 63 0 0,1 1 52 0 0,-3 0 43 0 0,-6-3 145 0 0,8 2-146 0 0,-1 0-80 0 0,2 1-6 0 0,0-1-45 0 0,1 0-50 0 0,-1 0-58 0 0,0 0-88 0 0,0 0-80 0 0,0 0-86 0 0,0 0-96 0 0,0 0-101 0 0,0-1-109 0 0,0 1-117 0 0,1-1-124 0 0,-1 1-800 0 0,0 0-1051 0 0</inkml:trace>
  <inkml:trace contextRef="#ctx0" brushRef="#br0" timeOffset="512.08">623 333 6392 0 0,'0'0'141'0'0,"0"0"23"0"0,0 0 12 0 0,1 0-53 0 0,0 0-63 0 0,13 1-60 0 0,0-1 746 0 0,0-1 63 0 0,40-4 2431 0 0,-40 3-2458 0 0,-4 0-212 0 0,0 0-34 0 0,0 0-39 0 0,1 0-48 0 0,3-2 96 0 0,-7 3-321 0 0,0-1-36 0 0,0 0-39 0 0,0 0-40 0 0,1 0-45 0 0,-1 0-46 0 0,-4 1 9 0 0,1 0 0 0 0,-1 0 0 0 0,1 0-1 0 0,-1-1 1 0 0,0 0 0 0 0,1 0 0 0 0,-1 0 0 0 0,0 0 0 0 0,0 0-1 0 0,0 0 1 0 0,-1-1 0 0 0,1 0 0 0 0,-1 1 0 0 0,1-1-27 0 0,-2 1 10 0 0,0 1 1 0 0,-1 0 0 0 0,1-1 0 0 0,0 1-1 0 0,-1 0 1 0 0,1-1 0 0 0,-1 1-1 0 0,0-1 1 0 0,1 1 0 0 0,-1-1 0 0 0,0 1-1 0 0,0 0 1 0 0,0-1 0 0 0,0 1-1 0 0,0-1 1 0 0,0 1 0 0 0,-1-1 0 0 0,1 1-1 0 0,0-1 1 0 0,-1 1 0 0 0,1 0-1 0 0,-1-1 1 0 0,1 1 0 0 0,-1 0 0 0 0,0-1-1 0 0,0 1 1 0 0,1 0 0 0 0,-1 0-1 0 0,0-1 1 0 0,0 1 0 0 0,0 0 0 0 0,0 0-1 0 0,0 0 1 0 0,-1 0 0 0 0,1 1 0 0 0,0-1-12 0 0,-15-11 16 0 0,14 11-19 0 0,-1-1 0 0 0,0 1 0 0 0,1 0-1 0 0,-1 0 1 0 0,0 0 0 0 0,0 0-1 0 0,0 0 1 0 0,0 1 4 0 0,1-1-4 0 0,0 1 1 0 0,-1 0-1 0 0,1 0 1 0 0,0 0-1 0 0,0 1 0 0 0,0-1 1 0 0,-1 0-1 0 0,1 1 1 0 0,0 0-1 0 0,0-1 0 0 0,0 1 1 0 0,0 0-1 0 0,0 0 1 0 0,0 0-1 0 0,0 0 0 0 0,0 0 1 0 0,0 1-1 0 0,0-1 1 0 0,-1 2 2 0 0,-5 5-46 0 0,1 0 35 0 0,-8 9 82 0 0,1 6 138 0 0,10-15-59 0 0,1 0 1 0 0,0-1 0 0 0,-2 8-150 0 0,3-8 111 0 0,0 0 1 0 0,1 0-1 0 0,0 0 1 0 0,1 4-112 0 0,1 16 202 0 0,4-5-138 0 0,0-12-80 0 0,0 0-36 0 0,-4-7 72 0 0,1 0-1 0 0,0 0 1 0 0,0 0-1 0 0,1 0 0 0 0,-1-1 1 0 0,0 1-1 0 0,2 0-19 0 0,0 0 40 0 0,0-1 1 0 0,0 1-1 0 0,0 0 0 0 0,1-1 0 0 0,-1 0 0 0 0,1 0 1 0 0,0-1-1 0 0,0 1 0 0 0,-1-1 0 0 0,1 0 0 0 0,0 0 1 0 0,1 0-41 0 0,20 1 92 0 0,-14-2-85 0 0,1-1-33 0 0,0 1-38 0 0,-1-1-44 0 0,0 0-50 0 0,0 0-54 0 0,-2 0-35 0 0,0 0-54 0 0,11-2-778 0 0,0 1-43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27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152 32 7136 0 0,'0'0'165'0'0,"0"0"22"0"0,0 0 6 0 0,-1-1-90 0 0,1 0 60 0 0,-4-9 656 0 0,3 9-639 0 0,-7-7 983 0 0,-3 2-132 0 0,-1 2-129 0 0,-2 3-130 0 0,1 3-130 0 0,0 1-128 0 0,1 2-128 0 0,3 3-128 0 0,-2 3-75 0 0,-1 1-65 0 0,9-9-91 0 0,1 1-1 0 0,-1-1 1 0 0,0 1-1 0 0,1-1 1 0 0,0 1-1 0 0,0 0 1 0 0,0 0 0 0 0,0 1-27 0 0,0 1 103 0 0,0 0 0 0 0,0 1 0 0 0,1-1 0 0 0,-1 1 0 0 0,1 3-103 0 0,1 9 192 0 0,2-8-119 0 0,0-1-33 0 0,2 0-42 0 0,1-1-48 0 0,5 9 135 0 0,7 10 128 0 0,-10-19-186 0 0,2-1-48 0 0,13 9 64 0 0,18 7 121 0 0,-34-20-118 0 0,1-1 0 0 0,0 0 0 0 0,1 0-1 0 0,6 1-45 0 0,-10-3 16 0 0,0-1-1 0 0,0 1 0 0 0,0-1 0 0 0,0 0 0 0 0,4 0-15 0 0,0-1-8 0 0,0-1-107 0 0,0-1-100 0 0,0 1-88 0 0,1-1-181 0 0,0 0-81 0 0</inkml:trace>
  <inkml:trace contextRef="#ctx0" brushRef="#br0" timeOffset="599.52">490 56 7200 0 0,'0'0'165'0'0,"0"0"-53"0"0,-2-2 252 0 0,1 2-290 0 0,1-1-45 0 0,-4-1 37 0 0,-1 2 114 0 0,-1 0 148 0 0,-4 3 298 0 0,0 0 19 0 0,4 0-282 0 0,1 0-140 0 0,1-1-102 0 0,-18 15 798 0 0,3 5-59 0 0,3 5-79 0 0,6 1-102 0 0,6-8-291 0 0,2 0-60 0 0,3-1-66 0 0,3 0-71 0 0,1-7-27 0 0,2-1-42 0 0,-5-9-96 0 0,0 1 0 0 0,0-1-1 0 0,0 0 1 0 0,1 0-1 0 0,-1 0 1 0 0,1 0 0 0 0,-1 0-1 0 0,1 0 1 0 0,0-1 0 0 0,-1 1-1 0 0,4 0-25 0 0,10 2 151 0 0,2-5 79 0 0,-9-1-74 0 0,0-2 35 0 0,6-4 31 0 0,-2-2-54 0 0,-2-1-46 0 0,0 0-38 0 0,3-10-10 0 0,5-14-41 0 0,-15 20-157 0 0,-3-11-9 0 0,-7-19-100 0 0,5 37 158 0 0,-1 5 59 0 0,0-2-18 0 0,2-1-18 0 0,0 5-8 0 0,0 1-12 0 0,0 0 0 0 0,0 0 0 0 0,-1 5-1 0 0,4 11 84 0 0,-3-16-11 0 0,5 20 39 0 0,4 17-41 0 0,2 1-77 0 0,3-2-61 0 0,4-4-40 0 0,-15-28 96 0 0,0-1 59 0 0,2 3 77 0 0,4 2 122 0 0,-5-5-128 0 0,1-1-54 0 0,-1 1-80 0 0,1-2-78 0 0,-1 0-102 0 0,1 0-121 0 0,-3-1 144 0 0,0 0-37 0 0,-1 0-60 0 0,0 0-53 0 0,-1 0-48 0 0,1 0-42 0 0,0 0-144 0 0,-1 0-40 0 0,1-1-175 0 0,1 1-466 0 0</inkml:trace>
  <inkml:trace contextRef="#ctx0" brushRef="#br0" timeOffset="1080.49">761 69 7368 0 0,'0'0'165'0'0,"0"0"22"0"0,6 9 163 0 0,-2-6-284 0 0,0 3-5 0 0,1 0 110 0 0,-1 1 93 0 0,0-1 75 0 0,-1 1 16 0 0,1-1 36 0 0,5 16 968 0 0,-5-13-814 0 0,-1-1-133 0 0,0 0-76 0 0,0-1-98 0 0,-1-3-163 0 0,0 0-33 0 0,3 7 313 0 0,0 2 49 0 0,0 0 44 0 0,-1 1 38 0 0,2 13 581 0 0,-3-1 96 0 0,-3-25-971 0 0,0-1 3 0 0,0 0 10 0 0,0 0 3 0 0,0 0 0 0 0,0 0-18 0 0,0 0-78 0 0,0-3 40 0 0,-2-5-71 0 0,0-2-8 0 0,5-22 55 0 0,4-1-84 0 0,6 0-72 0 0,4 3-61 0 0,-12 23 42 0 0,0 0-1 0 0,0 0 1 0 0,1 1-1 0 0,0-1 0 0 0,3-1 48 0 0,-4 4-44 0 0,0 0-1 0 0,0 1 1 0 0,0-1 0 0 0,1 1-1 0 0,0 0 1 0 0,-1 0-1 0 0,1 1 1 0 0,0 0-1 0 0,0 0 1 0 0,0 0-1 0 0,6 0 45 0 0,-9 1-11 0 0,0 1 0 0 0,0 0 0 0 0,0 0-1 0 0,0 0 1 0 0,0 0 0 0 0,0 1-1 0 0,2-1 12 0 0,-2 1-1 0 0,-1 0-1 0 0,1 0 0 0 0,0 0 0 0 0,-1 0 1 0 0,1 0-1 0 0,-1 0 0 0 0,2 2 2 0 0,13 13 47 0 0,-2 5 47 0 0,2 18 135 0 0,-1 18 215 0 0,-16-56-433 0 0,7 33 116 0 0,1 6 72 0 0,-7-38-250 0 0,-1-1 69 0 0,1 3 79 0 0,-1-2-116 0 0,0-1-36 0 0,0 0-37 0 0,0 0-47 0 0,0 0-51 0 0,0 0-75 0 0,0 0-73 0 0,0 0-82 0 0,0-1-91 0 0,0 1-98 0 0,0 0-107 0 0,0 0-115 0 0,0 0-123 0 0,1 1-1311 0 0,-1 0-1294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36.4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12304 0 0,'0'0'362'0'0,"0"0"-134"0"0,0 0-105 0 0,0 0-44 0 0,0-1-35 0 0,0-4-24 0 0,0 5-20 0 0,1-1 0 0 0,-1 1 0 0 0,0 0 0 0 0,0 0 0 0 0,0 0 1 0 0,0 0-1 0 0,0 0 0 0 0,0-1 0 0 0,0 1 0 0 0,0 0 1 0 0,0 0-1 0 0,1 0 0 0 0,-1 0 0 0 0,0 0 0 0 0,0 0 0 0 0,0-1 1 0 0,0 1-1 0 0,0 0 0 0 0,1 0 0 0 0,-1 0 0 0 0,0 0 1 0 0,0 0-1 0 0,0 0 0 0 0,0 0 0 0 0,1 0 0 0 0,-1 0 0 0 0,0 0 1 0 0,0 0-1 0 0,0 0 0 0 0,1 0 0 0 0,-1 0 0 0 0,0 0 0 0 0,0 0 0 0 0,9-2-29 0 0,-8 2-95 0 0,0 0 54 0 0,1 2-6 0 0,-1-1 34 0 0,2 1-150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37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0 261 7400 0 0,'0'0'216'0'0,"0"0"-11"0"0,1 2-155 0 0,1 0 33 0 0,5 1 154 0 0,8 1 335 0 0,-12-3-390 0 0,25 5 1430 0 0,-13-4-844 0 0,0 0-34 0 0,5-1 180 0 0,0-1-90 0 0,-7 0-362 0 0,0-2-45 0 0,-1 1-50 0 0,0-2-52 0 0,0 0-59 0 0,0 0-61 0 0,-1-2-65 0 0,0 0-69 0 0,-10 4-46 0 0,1 1 0 0 0,0-1 0 0 0,-1 0 0 0 0,1 0 0 0 0,-1 0 1 0 0,1-1-1 0 0,-1 1 0 0 0,1 0 0 0 0,-1 0 0 0 0,0-1 0 0 0,0 1 1 0 0,0-1-1 0 0,0 1 0 0 0,0-1 0 0 0,0 0 0 0 0,0 1-15 0 0,2-7 97 0 0,-3 8-91 0 0,1-1 1 0 0,-1 1 0 0 0,0-1-1 0 0,0 1 1 0 0,0 0-1 0 0,0-1 1 0 0,1 1 0 0 0,-1-1-1 0 0,0 1 1 0 0,0-1 0 0 0,0 1-1 0 0,0-1 1 0 0,0 1 0 0 0,0 0-1 0 0,0-1 1 0 0,0 1 0 0 0,0-1-1 0 0,-1 1 1 0 0,1-1 0 0 0,0 1-1 0 0,0-1 1 0 0,0 1 0 0 0,0 0-1 0 0,-1-1 1 0 0,1 1 0 0 0,0-1-1 0 0,0 1 1 0 0,-1 0 0 0 0,1-1-1 0 0,0 1 1 0 0,-1 0 0 0 0,1-1-1 0 0,0 1 1 0 0,-1 0 0 0 0,1 0-7 0 0,-12-15-84 0 0,0 2 0 0 0,-10-10 84 0 0,5 9-99 0 0,-2 1-41 0 0,17 11 108 0 0,-1 0 0 0 0,0 1 0 0 0,1 0 0 0 0,-1 0 0 0 0,0 0 0 0 0,0 0 0 0 0,-2-1 32 0 0,3 2-14 0 0,0 0 1 0 0,0 0-1 0 0,0 0 1 0 0,0 0-1 0 0,0 0 1 0 0,0 0 0 0 0,0 0-1 0 0,0 0 1 0 0,-1 1 13 0 0,1 0-5 0 0,0 0 0 0 0,0-1-1 0 0,0 1 1 0 0,0 0 0 0 0,0 0 0 0 0,0 1 0 0 0,0-1 0 0 0,0 1 5 0 0,-13 14 15 0 0,12-10 2 0 0,0 0 1 0 0,0 0-1 0 0,0 0 1 0 0,1 0-1 0 0,0 1 1 0 0,0-1-1 0 0,0 1 1 0 0,0 6-18 0 0,1 13 10 0 0,2-3-141 0 0,2 2 87 0 0,0 0 71 0 0,3 0 53 0 0,-4-18-43 0 0,0-1 1 0 0,0 1-1 0 0,1-1 1 0 0,0 0-1 0 0,0 1 0 0 0,0-1 1 0 0,1-1-1 0 0,-1 1 1 0 0,1 0-1 0 0,1-1 0 0 0,-1 0 1 0 0,1 0-1 0 0,2 2-37 0 0,3 0-87 0 0,1-2 97 0 0,0-1 62 0 0,23 3 258 0 0,-19-7-221 0 0,-4 0-76 0 0,0-1-58 0 0,0-1-75 0 0,0 0-91 0 0,0-1-106 0 0,-6 1 103 0 0,0 1-33 0 0,0-1-35 0 0,-1 0-36 0 0,1 0-39 0 0,-1 0-41 0 0,-3 1 16 0 0,0 0-52 0 0,1 1-46 0 0,-1-1-41 0 0,0 0-146 0 0,1 0-40 0 0,0 0-176 0 0,1 0-475 0 0</inkml:trace>
  <inkml:trace contextRef="#ctx0" brushRef="#br0" timeOffset="275.47">494 183 9616 0 0,'2'7'102'0'0,"0"1"37"0"0,3 7 237 0 0,0 0 109 0 0,0 0 83 0 0,0 3 156 0 0,8 23 1051 0 0,-9-26-1183 0 0,0 1-22 0 0,0 0-92 0 0,-2-5-196 0 0,-1 1-74 0 0,1 6-10 0 0,3-1-109 0 0,-4-7-31 0 0,-2-7-85 0 0,0-2-75 0 0,0 0-107 0 0,0 0 55 0 0,1-1-38 0 0,-1 0-42 0 0,1 0-46 0 0,-4-2-174 0 0</inkml:trace>
  <inkml:trace contextRef="#ctx0" brushRef="#br0" timeOffset="452.55">465 44 8208 0 0,'0'0'234'0'0,"0"0"6"0"0,4 3-153 0 0,8 3-72 0 0,-10-5-43 0 0,0 0-71 0 0,-1-1-75 0 0,1 1-113 0 0,-1 0-132 0 0,0-1-112 0 0,1 1-217 0 0,0 1-494 0 0</inkml:trace>
  <inkml:trace contextRef="#ctx0" brushRef="#br0" timeOffset="796.27">772 9 9560 0 0,'0'0'216'0'0,"0"0"32"0"0,0-1 10 0 0,4-2-177 0 0,-1 1 34 0 0,4 0 200 0 0,1 3 174 0 0,3 5 344 0 0,-6-1-427 0 0,0 0-41 0 0,-3-1-157 0 0,1 0-37 0 0,-1-1-62 0 0,-1 0-35 0 0,1 0-40 0 0,-1-1-44 0 0,10 24 611 0 0,-1 1-83 0 0,-3-3-100 0 0,-3-8 42 0 0,-1 1 0 0 0,1 9-460 0 0,0 12 787 0 0,0 4 7 0 0,8 56 968 0 0,-7-63-1075 0 0,-5-28-683 0 0,0 0 88 0 0,0 4 108 0 0,-1-11-140 0 0,-2-1-242 0 0,0-1-55 0 0,1-1-53 0 0,0 0-52 0 0,1 0-52 0 0,0 0-52 0 0,0 0-51 0 0,1 0-50 0 0,-1 0-230 0 0,0 0-80 0 0,-2-3-705 0 0</inkml:trace>
  <inkml:trace contextRef="#ctx0" brushRef="#br0" timeOffset="1100.77">663 214 9504 0 0,'0'0'216'0'0,"2"0"-68"0"0,8 2 335 0 0,-7-2-384 0 0,-1 0-61 0 0,13 0 22 0 0,1-1 99 0 0,1 0 101 0 0,24-4 444 0 0,-26 2-498 0 0,-2 2-73 0 0,0-1-70 0 0,-3 1-123 0 0,0-1 44 0 0,11 0 78 0 0,15-3 178 0 0,-20 3-162 0 0,1-1-61 0 0,-8 2-48 0 0,-1 0-32 0 0,7-2-130 0 0,-8 2 49 0 0,0 0-35 0 0,0-1-37 0 0,0 1-42 0 0,1-1-44 0 0,-1 1-46 0 0,-6 0 83 0 0,0 1-37 0 0,1 0-399 0 0,1-1-271 0 0,1 1-633 0 0,-4 0 1574 0 0</inkml:trace>
  <inkml:trace contextRef="#ctx0" brushRef="#br0" timeOffset="1589.57">1080 69 5208 0 0,'0'0'116'0'0,"0"0"17"0"0,0 0 11 0 0,0 0-138 0 0,0 1 35 0 0,1 0 129 0 0,0 0 46 0 0,1 1 49 0 0,2 4 729 0 0,-1-4-616 0 0,-2 1-93 0 0,0-2-196 0 0,0 0-45 0 0,3 7 825 0 0,1 1-97 0 0,-2 0-87 0 0,0 0-79 0 0,-1-1-198 0 0,0-1-36 0 0,1 8 282 0 0,-1 0-96 0 0,0 1-68 0 0,4 18 540 0 0,-3-12-488 0 0,-1 0-85 0 0,0 1-64 0 0,-1 29 454 0 0,-1-20-268 0 0,0-17-262 0 0,0 0 38 0 0,0-12-213 0 0,0 1-34 0 0,5 8 169 0 0,-3-10-117 0 0,-2-2-79 0 0,0 0-1 0 0,0 0 3 0 0,0 0 12 0 0,0 0 7 0 0,0-1 35 0 0,1 0-78 0 0,2-6-47 0 0,15-32-1 0 0,-5 12-94 0 0,1 1-96 0 0,5 3-111 0 0,-7 12 98 0 0,1 2-35 0 0,10-4 0 0 0,-2 8 82 0 0,-19 5 136 0 0,0 0-1 0 0,1 0 1 0 0,-1 0-1 0 0,1 0 0 0 0,-1 1 1 0 0,0-1-1 0 0,1 1 1 0 0,-1-1 9 0 0,21 12-24 0 0,-21-10 25 0 0,-1-1-1 0 0,1 1 1 0 0,0 0-1 0 0,-1-1 1 0 0,1 1-1 0 0,-1 0 0 0 0,0 0 1 0 0,0 0-1 0 0,1 0 1 0 0,-1 0-1 0 0,0 2 0 0 0,5 12 44 0 0,-2 0 44 0 0,-2-10-23 0 0,1 11 131 0 0,0 0-37 0 0,0 4-30 0 0,2-1-92 0 0,4-3-112 0 0,-3-9-10 0 0,3-1-36 0 0,-8-5-29 0 0,1-1-115 0 0,1 0-108 0 0,-1 0-98 0 0,0-1-90 0 0,0 1-82 0 0,1-1-74 0 0,-1 0-66 0 0,-1 0 394 0 0,0 0-47 0 0,-1 0-40 0 0,1 0-37 0 0,0 0-142 0 0,0 0-37 0 0,2-1-1505 0 0</inkml:trace>
  <inkml:trace contextRef="#ctx0" brushRef="#br0" timeOffset="2101.75">1581 344 7344 0 0,'0'0'165'0'0,"2"0"-51"0"0,6 3 260 0 0,-5-2-297 0 0,-1 0-47 0 0,4-1-12 0 0,-1 1 36 0 0,6 0 151 0 0,0-1 114 0 0,0-1 98 0 0,1 0 143 0 0,-1-1 76 0 0,0 0 36 0 0,14-4 953 0 0,-10 2-690 0 0,-7 1-435 0 0,1 0-60 0 0,0 0-78 0 0,0 0-86 0 0,-1 1-99 0 0,1-1-112 0 0,-5 2-54 0 0,-1-1-1 0 0,1 0 1 0 0,0 0 0 0 0,-1 0-1 0 0,0 0 1 0 0,0 0 0 0 0,4-3-11 0 0,-7 4 0 0 0,0 1-1 0 0,1-1 1 0 0,-1 1 0 0 0,1-1 0 0 0,-1 1 0 0 0,0-1 0 0 0,1 0 0 0 0,-1 1 0 0 0,0-1 0 0 0,0 1 0 0 0,0-1 0 0 0,1 0 0 0 0,-1 1 0 0 0,0-1 0 0 0,0 1 0 0 0,0-1 0 0 0,0 0 0 0 0,0 1 0 0 0,0-1 0 0 0,0 0 0 0 0,0 1 0 0 0,0-1 0 0 0,0 0 0 0 0,-1 1 0 0 0,1-1 0 0 0,0 0 0 0 0,-7-11 7 0 0,7 11-3 0 0,-21-28 46 0 0,-4 4-41 0 0,22 23-10 0 0,-1-1 0 0 0,1 0 0 0 0,-1 1-1 0 0,0 0 1 0 0,1 0 0 0 0,-1 0 0 0 0,0 1 0 0 0,0-1 0 0 0,0 1 0 0 0,-1 0-1 0 0,1 0 1 0 0,0 0 0 0 0,0 0 0 0 0,-5 1 1 0 0,-7 2 189 0 0,3 4-97 0 0,0 6-72 0 0,-2 12-79 0 0,5 4 29 0 0,6-9 104 0 0,2-4 83 0 0,1-1 114 0 0,1 12-2 0 0,0-18-148 0 0,2 1-1 0 0,-1-1 1 0 0,1 0-1 0 0,0 0-120 0 0,0-2 90 0 0,0 0 0 0 0,0 0-1 0 0,1-1 1 0 0,0 1-1 0 0,2 3-89 0 0,13 11 209 0 0,3-3-8 0 0,0-4-43 0 0,2-4-44 0 0,3-2-48 0 0,-19-6-260 0 0,0 0 83 0 0,0 0 72 0 0,-1-1 60 0 0,1 1 46 0 0,0-1 33 0 0,16 1 326 0 0,-14-1-268 0 0,1-1-59 0 0,0 0-96 0 0,-4 1-60 0 0,0-1-53 0 0,0 0-61 0 0,-1 0-66 0 0,1 0-99 0 0,1 0-94 0 0,-1 0-102 0 0,0 0-110 0 0,0-1-120 0 0,-3 1 333 0 0,0 1-33 0 0,-1-1-34 0 0,1 0-35 0 0,0 0-36 0 0,0 0-38 0 0,3-1-1465 0 0,2-1-1169 0 0</inkml:trace>
  <inkml:trace contextRef="#ctx0" brushRef="#br0" timeOffset="2537.12">2069 261 11920 0 0,'4'17'443'0'0,"1"23"479"0"0,-4-28-595 0 0,0 1 53 0 0,0-5-79 0 0,-1 1 40 0 0,1-1 46 0 0,0 1 52 0 0,0-1 59 0 0,0 0 63 0 0,0 1 71 0 0,1-1 76 0 0,-1 0-92 0 0,0-5-112 0 0,-2-3-107 0 0,0-4-102 0 0,-1-2-96 0 0,1 0-93 0 0,-1-1-86 0 0,2 2-83 0 0,-1-52 145 0 0,1 47-82 0 0,2 0 0 0 0,-1 0 1 0 0,1 0-1 0 0,3-7 0 0 0,-4 12-8 0 0,1 0 1 0 0,0 0-1 0 0,0 1 0 0 0,1-1 0 0 0,0 0 1 0 0,-1 1-1 0 0,1 0 0 0 0,1 0 0 0 0,1-2 8 0 0,-2 3-10 0 0,0 0-1 0 0,1 0 0 0 0,-1 0 0 0 0,1 1 0 0 0,0-1 0 0 0,-1 1 0 0 0,1 0 0 0 0,0 0 0 0 0,0 1 0 0 0,1-1 0 0 0,-1 1 0 0 0,2-1 11 0 0,31-4-71 0 0,-11 3 67 0 0,0 2 0 0 0,12 0 4 0 0,-7 2-73 0 0,-30 0 112 0 0,1-1-41 0 0,-1 0-46 0 0,1 0-54 0 0,-1 0-60 0 0,1 1-65 0 0,-1-1-72 0 0,1 0-78 0 0,-1 0 36 0 0,0 0-51 0 0,0 1-54 0 0,0-1-56 0 0,0 0-59 0 0,0 0-61 0 0,0 0-65 0 0,1 0-67 0 0,0 1-415 0 0,-1-1-33 0 0,5 0-2519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6.8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0 155 6296 0 0,'0'0'184'0'0,"6"2"-26"0"0,2 3-100 0 0,-2 0-11 0 0,1 1 89 0 0,-1-1 79 0 0,-1 0 69 0 0,0 0 1 0 0,0 0 36 0 0,3 5 408 0 0,17 24 1946 0 0,-21-26-2148 0 0,1 1-52 0 0,-1-1-58 0 0,0 1-87 0 0,0 1-103 0 0,0-1-119 0 0,5 15 412 0 0,2 13 309 0 0,2 3 79 0 0,-4-13-334 0 0,0-6-134 0 0,2-1-48 0 0,-10-17-465 0 0,1-1 65 0 0,-1 1 56 0 0,-1-1 48 0 0,2 1 219 0 0,0-1 273 0 0,-2-4-326 0 0,1-1-75 0 0,0 0-123 0 0,0-1-61 0 0,5-47 112 0 0,-5 33-74 0 0,1 1 1 0 0,1-1 0 0 0,4-12-42 0 0,-3 18-92 0 0,0 1 1 0 0,1 0-1 0 0,0 0 1 0 0,1 0-1 0 0,0 1 1 0 0,6-8 91 0 0,-8 13-44 0 0,0 0 0 0 0,1-1 0 0 0,-1 2 0 0 0,1-1 0 0 0,0 0 0 0 0,1 1 0 0 0,-1 0 0 0 0,1 1 1 0 0,-1-1-1 0 0,1 1 0 0 0,0 0 0 0 0,6-2 44 0 0,24-5-436 0 0,-13 8 185 0 0,-19 2 212 0 0,-1 0 0 0 0,1 1 1 0 0,0-1-1 0 0,0 1 0 0 0,-1 0 0 0 0,3 1 39 0 0,8 4-69 0 0,1 4 36 0 0,-9-5 33 0 0,0 0-1 0 0,0 1 0 0 0,0-1 0 0 0,-1 1 0 0 0,0 1 0 0 0,0-1 0 0 0,-1 1 0 0 0,0 0 0 0 0,1 2 1 0 0,13 29 23 0 0,-3 2 81 0 0,-3-7 74 0 0,2-2 111 0 0,4 16 280 0 0,-3-5-230 0 0,-14-40-113 0 0,0-1-43 0 0,0-1-39 0 0,0-1-35 0 0,2-3 25 0 0,0-3-86 0 0,3-13-74 0 0,-5 15 82 0 0,4-15 40 0 0,1 0-53 0 0,15-37-41 0 0,-19 52 1 0 0,3-6-3 0 0,0 1 1 0 0,1-1-1 0 0,1 1 0 0 0,0 1 0 0 0,0-1 0 0 0,1 1 0 0 0,0 0 0 0 0,2-1 0 0 0,8-6-31 0 0,-1 1-33 0 0,-11 10 12 0 0,1 0 1 0 0,0 1 0 0 0,6-3 51 0 0,-7 4-21 0 0,-1 1 0 0 0,1-1 0 0 0,0 1 0 0 0,0 1 0 0 0,3-1 21 0 0,-5 1-7 0 0,0 0 1 0 0,-1 1 0 0 0,1 0 0 0 0,0 0 0 0 0,0 0 0 0 0,0 1-1 0 0,-1-1 1 0 0,1 1 0 0 0,1 0 6 0 0,-2 0-1 0 0,0 0 1 0 0,0 0-1 0 0,0 0 1 0 0,-1 1-1 0 0,1-1 0 0 0,0 1 1 0 0,0 0-1 0 0,-1 0 1 0 0,1 0-1 0 0,-1 0 0 0 0,2 2 1 0 0,1 1-181 0 0,0 1 50 0 0,-1 0 44 0 0,0 0 42 0 0,1 1 37 0 0,0 0 43 0 0,1 5 81 0 0,-1 0 51 0 0,5 12 210 0 0,-4-7-184 0 0,-1-3-122 0 0,-3-7-80 0 0,1 0-35 0 0,0 4-110 0 0,1 0-120 0 0,-2-6 87 0 0,0 1-37 0 0,0-1-40 0 0,0 1-41 0 0,0-1-44 0 0,0 1-46 0 0,0-1-49 0 0,0 0-51 0 0,1 0-54 0 0,-1 1-55 0 0,1-1-58 0 0,-1 0-60 0 0,-1-3-402 0 0,0 0-34 0 0,1 3-2433 0 0</inkml:trace>
  <inkml:trace contextRef="#ctx0" brushRef="#br0" timeOffset="689.34">1139 220 7024 0 0,'0'0'157'0'0,"0"0"23"0"0,0 0 12 0 0,0 0-54 0 0,2-1-76 0 0,6-3-59 0 0,-5 3 71 0 0,12-2 678 0 0,0 1-116 0 0,0 0-96 0 0,1 1-75 0 0,0 0-23 0 0,9-1 157 0 0,-3-1-109 0 0,0 0-74 0 0,45-2 634 0 0,-50 4-760 0 0,-12 1-199 0 0,19-2 387 0 0,12-3 165 0 0,-31 3-527 0 0,1 1-1 0 0,-1-1 0 0 0,0 0 0 0 0,0 0 1 0 0,0 0-1 0 0,0-1 0 0 0,0 0 0 0 0,0 0 1 0 0,3-3-116 0 0,-2-1 208 0 0,-5 2-69 0 0,-3 1-62 0 0,-2 1-52 0 0,2 2-34 0 0,0-1 9 0 0,0 1 0 0 0,0-1 0 0 0,-1 1 0 0 0,1 0 0 0 0,-1 0 0 0 0,1 0 0 0 0,-1 0 0 0 0,0 0 0 0 0,1 0 0 0 0,-1 1 0 0 0,0-1 0 0 0,1 1 0 0 0,-1 0 0 0 0,0 0 0 0 0,0 0 0 0 0,-10 0 0 0 0,1 2-1 0 0,-11 1 1 0 0,5 0 1 0 0,-9 2-12 0 0,18-2 30 0 0,0 1 1 0 0,1-1-1 0 0,-1 2 0 0 0,1-1 1 0 0,0 1-1 0 0,0 0 1 0 0,-4 4-20 0 0,-11 14 3 0 0,21-20 6 0 0,-1 0 0 0 0,1 0 0 0 0,0 1 1 0 0,0-1-1 0 0,1 0 0 0 0,-1 1 0 0 0,1-1 1 0 0,-1 1-1 0 0,1 0 0 0 0,0-1 0 0 0,0 1 1 0 0,1 0-1 0 0,-1 0 0 0 0,1 1-9 0 0,0-1 19 0 0,0 0-1 0 0,1 0 1 0 0,-1 0-1 0 0,1-1 1 0 0,1 5-19 0 0,10 19 176 0 0,1-5 135 0 0,3 0-49 0 0,2-2-44 0 0,2-2-40 0 0,5 3-11 0 0,2-4-43 0 0,17 5 0 0 0,0-9-51 0 0,-36-11-221 0 0,-1-1 61 0 0,1 0 55 0 0,0-1 45 0 0,9 0 110 0 0,22-4 345 0 0,-27 2-370 0 0,0-1-62 0 0,-5 1-54 0 0,-1 0-36 0 0,1 0-40 0 0,0 0-46 0 0,0-1-66 0 0,0 0-64 0 0,0 0-71 0 0,-1 0-76 0 0,0-1-83 0 0,0 1-88 0 0,0-1-95 0 0,0 0-102 0 0,3-2-549 0 0</inkml:trace>
  <inkml:trace contextRef="#ctx0" brushRef="#br0" timeOffset="1101.58">2083 62 8640 0 0,'0'0'175'0'0,"0"-1"-42"0"0,-1 0 31 0 0,0-1-94 0 0,-2-3 25 0 0,2 3-14 0 0,1 1 57 0 0,-3-3-236 0 0,1 0 80 0 0,-2 0 71 0 0,1 0 63 0 0,-2 0 95 0 0,-1 1 67 0 0,-1-1 122 0 0,-5-1 290 0 0,-8-2 498 0 0,13 5-834 0 0,0 0-44 0 0,2 1-95 0 0,0 0-48 0 0,0 0-56 0 0,0 0-64 0 0,-9-1 315 0 0,1 2-53 0 0,0 0-46 0 0,0 1-39 0 0,-1 3 4 0 0,-1 0-33 0 0,4 0-24 0 0,1 1 0 0 0,-1 0 0 0 0,0 1-171 0 0,9-5 7 0 0,1-1 1 0 0,-1 1-1 0 0,1 0 0 0 0,-1 0 0 0 0,1 0 1 0 0,0 0-1 0 0,-1 0 0 0 0,1 0 0 0 0,0 1 0 0 0,0-1 1 0 0,0 0-1 0 0,0 1 0 0 0,0-1 0 0 0,0 0 1 0 0,0 1-1 0 0,0 0 0 0 0,1-1 0 0 0,-1 1 0 0 0,1-1 1 0 0,-1 1-1 0 0,1 0 0 0 0,-1 0-7 0 0,1 0 7 0 0,1 0 0 0 0,-1 0 0 0 0,0 0 1 0 0,1 0-1 0 0,-1 0 0 0 0,1 0 0 0 0,-1 0 0 0 0,1 0 0 0 0,0 0 0 0 0,0 0 0 0 0,0 0 1 0 0,0 0-1 0 0,0 0 0 0 0,1-1 0 0 0,0 2-7 0 0,3 3 29 0 0,1 1 0 0 0,0-1 1 0 0,0-1-1 0 0,1 0 0 0 0,0 1-29 0 0,17 10 158 0 0,-20-13-141 0 0,47 30 215 0 0,-17-8-41 0 0,-13-8-30 0 0,-2 1 44 0 0,-2 1 59 0 0,-2 2 69 0 0,-9-10-124 0 0,0 2 63 0 0,-2 1 112 0 0,-2 8 252 0 0,-6-2-18 0 0,-2-7-264 0 0,-2-2-120 0 0,-2-2-73 0 0,5-5-351 0 0,1-1 82 0 0,-1 0 70 0 0,0 0 63 0 0,0-1 43 0 0,0 1 37 0 0,-4 0 128 0 0,-13 4 390 0 0,14-6-468 0 0,1 1-43 0 0,2-2-65 0 0,0 1-38 0 0,-1 0-43 0 0,1-1-49 0 0,-1 0-56 0 0,1 0-61 0 0,0 0-68 0 0,-1 0-73 0 0,1 0-79 0 0,0-1-86 0 0,0 1-91 0 0,0-1-97 0 0,0 0-103 0 0,0 0-109 0 0,0 0-116 0 0,0 0-121 0 0,1 0-1254 0 0,-2-1-1357 0 0,6 2 3735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35.6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8808 0 0,'0'0'197'0'0,"0"0"24"0"0,0 0 19 0 0,0 6-51 0 0,2 3-124 0 0,-1-5-16 0 0,0 0 87 0 0,-1-1 14 0 0,1 0 32 0 0,0 3 255 0 0,1 5 486 0 0,-1-6-566 0 0,0 0-41 0 0,1-3-201 0 0,-1 1-36 0 0,6 14 822 0 0,-2 0-80 0 0,-2 2-76 0 0,-1 0-74 0 0,0-6-221 0 0,0 1-37 0 0,1-1-34 0 0,0 0-34 0 0,1-2-69 0 0,-1 0-65 0 0,9 26 248 0 0,-12-36-324 0 0,0-1-99 0 0,0 1-90 0 0,0-1-79 0 0,0 0-14 0 0,0 0-37 0 0,0 1-277 0 0,0-1-100 0 0,-1-1-70 0 0,0 0-1248 0 0,1 1 1142 0 0,0-1 376 0 0,0 1 44 0 0,0 0 54 0 0,0-1 63 0 0,0 0-1878 0 0,0-2-1174 0 0</inkml:trace>
  <inkml:trace contextRef="#ctx0" brushRef="#br0" timeOffset="471.46">199 50 8952 0 0,'0'0'200'0'0,"0"1"31"0"0,0 0-79 0 0,2 2-29 0 0,1 6 64 0 0,0-4-275 0 0,-1 0 44 0 0,1 0 41 0 0,-1 0 38 0 0,3 5 137 0 0,-1 0 114 0 0,0 1 82 0 0,-1-1 65 0 0,6 24 1145 0 0,-7-19-966 0 0,-1-7-346 0 0,-1 0-41 0 0,1-1-51 0 0,-1 1-59 0 0,0 2 254 0 0,2 4 63 0 0,-1-4-144 0 0,-1-4-57 0 0,0-1 0 0 0,0 0 44 0 0,0-1-4 0 0,0 0 44 0 0,-1 1 48 0 0,0-1 55 0 0,1-6-223 0 0,0 1-65 0 0,-1-1-51 0 0,0 0-39 0 0,-2-6 2 0 0,3-21 91 0 0,4 1-100 0 0,2 7-55 0 0,-4 16 9 0 0,0 1 0 0 0,1 0 0 0 0,-1 0 0 0 0,1 0 0 0 0,0 0 0 0 0,1-1 13 0 0,8-7 62 0 0,0 0-52 0 0,10-4-70 0 0,2 4-58 0 0,-22 11 100 0 0,1 0 0 0 0,0 0 1 0 0,0 0-1 0 0,0 0 0 0 0,0 1 1 0 0,0 0-1 0 0,0-1 0 0 0,1 1 0 0 0,-1 0 1 0 0,0 1-1 0 0,0-1 0 0 0,0 0 1 0 0,0 1-1 0 0,0 0 0 0 0,0 0 18 0 0,13 7-58 0 0,-2 5 32 0 0,-1 3 334 0 0,-3 1-106 0 0,2 6-38 0 0,-10-16-131 0 0,0 0-1 0 0,0 0 0 0 0,0 0 1 0 0,-1 0-1 0 0,0 0-32 0 0,0 13 103 0 0,-1-19 37 0 0,-1 1-61 0 0,1 0-60 0 0,-1-1-58 0 0,1 0-58 0 0,-1 0-54 0 0,0 0-55 0 0,0-1-51 0 0,-1 1-52 0 0,1-1-49 0 0,0 0-48 0 0,0 0-46 0 0,-1 0-45 0 0,1 0-44 0 0,0-1-41 0 0,0 1-41 0 0,0 0 244 0 0,1 0-44 0 0,-1 0-40 0 0,1-1-34 0 0,0 1-139 0 0,-1 0-33 0 0,0-1-1458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33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183 232 6448 0 0,'-6'-3'42'0'0,"-1"0"35"0"0,-7-3 168 0 0,-4 1 173 0 0,-7 2 363 0 0,0 6 35 0 0,9 4-335 0 0,4 1-160 0 0,0 4-104 0 0,6-3-72 0 0,1-1-1 0 0,-1 1 0 0 0,1 0 1 0 0,1 0-1 0 0,0 0 0 0 0,0 1 1 0 0,1 0-1 0 0,0 0 1 0 0,0-1-1 0 0,1 2-144 0 0,-1 18 328 0 0,5-1-44 0 0,4 0-61 0 0,6-3-76 0 0,-3-12-81 0 0,1-4 51 0 0,-7-7-73 0 0,0 0 0 0 0,0 0 0 0 0,0-1 0 0 0,0 1 1 0 0,0-1-1 0 0,0 0 0 0 0,0 0 0 0 0,1 0 0 0 0,-1 0 0 0 0,0-1 0 0 0,0 1 0 0 0,1-1-44 0 0,15 0 195 0 0,-7-2-116 0 0,-1-1-39 0 0,0-1-50 0 0,0-1-57 0 0,0-1-69 0 0,-1 0-76 0 0,-1-2-88 0 0,-1 1-96 0 0,-6 5-8 0 0,0 0-98 0 0,0 0-83 0 0,0 0-62 0 0,1 0-211 0 0,2-2-670 0 0,1-3-866 0 0,-6 7 2359 0 0</inkml:trace>
  <inkml:trace contextRef="#ctx0" brushRef="#br0" timeOffset="320.15">159 0 4656 0 0,'0'0'133'0'0,"0"0"-29"0"0,0 0 4 0 0,0 0 50 0 0,0 0 142 0 0,0 0 258 0 0,0 0-278 0 0,0 0-34 0 0,1 1 159 0 0,1 0-101 0 0,-1 0-81 0 0,2 1-33 0 0,3 4 173 0 0,-4-4-143 0 0,5 13 466 0 0,0 1-87 0 0,-1 0-73 0 0,1-1-64 0 0,0 5 27 0 0,-1-1-54 0 0,9 42 752 0 0,-4-3-172 0 0,2 10 241 0 0,-4 1 62 0 0,-7-48-943 0 0,1 6 131 0 0,-5-8-219 0 0,-2 13 154 0 0,4-31-481 0 0,0 1 43 0 0,0 0 125 0 0,1-1-92 0 0,-1 1-39 0 0,0-1-32 0 0,0 0-34 0 0,0 1-137 0 0,0 0 52 0 0,-1-1-39 0 0,1-1-77 0 0,0 0-44 0 0,0 0-39 0 0,0 0-36 0 0,1 0-255 0 0,-1 0-59 0 0,0 0-48 0 0,0 0-33 0 0,1-1-965 0 0,1 0-988 0 0,-1 0 1590 0 0</inkml:trace>
  <inkml:trace contextRef="#ctx0" brushRef="#br0" timeOffset="785.52">570 247 6048 0 0,'-4'0'-53'0'0,"0"-1"106"0"0,0 1 97 0 0,-1 0 85 0 0,-1 0 145 0 0,0 0 87 0 0,-1 2 184 0 0,-3 1 442 0 0,3 1-790 0 0,0 1-35 0 0,-5 5 182 0 0,1 4-42 0 0,7-8-239 0 0,0 0-1 0 0,1 1 1 0 0,-1-1-1 0 0,2 0 1 0 0,-1 2-169 0 0,-2 7 360 0 0,1 15 217 0 0,6 2-123 0 0,6-1-114 0 0,5-3-103 0 0,-6-16-174 0 0,3-2 48 0 0,0-1 44 0 0,1-3 38 0 0,-8-5-133 0 0,-1 0 0 0 0,1 0 1 0 0,-1-1-1 0 0,1 1 0 0 0,0-1 0 0 0,-1 1 0 0 0,1-1 1 0 0,2 0-61 0 0,-2 0 72 0 0,0 0 0 0 0,0-1 0 0 0,0 1 0 0 0,0-1 0 0 0,0 0 0 0 0,-1 0 0 0 0,1 0 0 0 0,2-1-72 0 0,5-3 154 0 0,1 0 0 0 0,-1-1 0 0 0,0 0-154 0 0,2-4 200 0 0,1-2 46 0 0,-5 5-134 0 0,-2 0-34 0 0,-3 4-56 0 0,0-1 0 0 0,-1 1 1 0 0,1-1-1 0 0,-1 0 1 0 0,0 1-1 0 0,0-1 1 0 0,0 0-1 0 0,-1 0 1 0 0,1-1-23 0 0,2-18-25 0 0,-4 20 34 0 0,0-1 0 0 0,-1 1 0 0 0,1-1 0 0 0,-1 1 0 0 0,0-1 0 0 0,0 1 1 0 0,-1-4-10 0 0,-4-7 13 0 0,-3 0-50 0 0,3 5-31 0 0,0 0-44 0 0,0 0-49 0 0,1 0-57 0 0,3 7 30 0 0,1 0 51 0 0,0 1 43 0 0,-1-1 35 0 0,0-1 23 0 0,-5-3 78 0 0,4 4-71 0 0,1 0-55 0 0,0 1-76 0 0,0-1-96 0 0,-1 0-114 0 0,2 1 135 0 0,0 0-37 0 0,0 0-38 0 0,0 0-41 0 0,0 0-45 0 0,0 0-46 0 0,0 0-49 0 0,0 0-51 0 0,0 0-54 0 0,0-1-57 0 0,-1 0-982 0 0,-1-1-916 0 0,3 3 2444 0 0</inkml:trace>
  <inkml:trace contextRef="#ctx0" brushRef="#br0" timeOffset="1333.08">793 234 8272 0 0,'5'11'437'0'0,"-3"-9"-377"0"0,-2 0-37 0 0,2 4 25 0 0,0 0 82 0 0,1 0 110 0 0,3 4 221 0 0,-1-1-13 0 0,-2-2-182 0 0,0-2-86 0 0,-2 0-55 0 0,7 27 1311 0 0,-4-10-544 0 0,-2-4-211 0 0,-2 0-74 0 0,1-13-436 0 0,0 0 0 0 0,1 1 0 0 0,-1-1 0 0 0,1 0 0 0 0,0 0 0 0 0,0 0 0 0 0,1 0 0 0 0,-1 0 0 0 0,1-1 0 0 0,0 1 0 0 0,0-1 0 0 0,1 1-171 0 0,-3-4 153 0 0,-1-1 5 0 0,0 0 22 0 0,0 0 10 0 0,0 0 2 0 0,0 0 6 0 0,0 0 20 0 0,-1-4 94 0 0,0 1-100 0 0,-2-1-80 0 0,1 1-61 0 0,-5-10-16 0 0,8-15 48 0 0,1 9-76 0 0,-1 2 25 0 0,3-2-50 0 0,5-10-74 0 0,4 5-59 0 0,7 0-65 0 0,4 4 50 0 0,2 5 44 0 0,3 5 39 0 0,-24 9 60 0 0,-1 0 0 0 0,1 1 0 0 0,0-1 0 0 0,0 1-1 0 0,0 0 1 0 0,0 1 0 0 0,0-1 0 0 0,0 1 0 0 0,0 0 0 0 0,3 1 3 0 0,-3-1 6 0 0,0 1-1 0 0,-1 0 1 0 0,1 0 0 0 0,-1 1-1 0 0,0-1 1 0 0,0 1 0 0 0,0 0-1 0 0,0 0 1 0 0,0 0-1 0 0,-1 0 1 0 0,4 5-6 0 0,-2-2 63 0 0,0 1 1 0 0,-1 1-1 0 0,0-1 0 0 0,0 1 1 0 0,-1-1-1 0 0,0 1 0 0 0,0 0 1 0 0,-1 0-1 0 0,0 0 0 0 0,0 1 1 0 0,-1-1-1 0 0,0 2-63 0 0,2 6 185 0 0,0 0-1 0 0,3 7-184 0 0,-6-23-153 0 0,0 0 87 0 0,1 1 69 0 0,-1-1 54 0 0,1 3 294 0 0,0-1-242 0 0,-1-1-90 0 0,0 0-39 0 0,1 0-50 0 0,-1-1-59 0 0,1 1-29 0 0,-1 0-52 0 0,0-1-58 0 0,0 1-62 0 0,1-1-68 0 0,-1 0-73 0 0,0 0-79 0 0,0 0-83 0 0,0 0-801 0 0</inkml:trace>
  <inkml:trace contextRef="#ctx0" brushRef="#br0" timeOffset="1747.16">1351 356 8288 0 0,'14'-9'517'0'0,"-3"4"-135"0"0,-2 2-23 0 0,1 0 52 0 0,-2 1-30 0 0,0-1 49 0 0,-1 1 57 0 0,0-1 63 0 0,2-2-217 0 0,0 1-55 0 0,1 1-50 0 0,0-1-44 0 0,4-1 8 0 0,-1 0-52 0 0,-8 3-95 0 0,0 0 0 0 0,0-1 0 0 0,0 1-1 0 0,0-1 1 0 0,-1 0 0 0 0,2-2-45 0 0,-5 5 7 0 0,-1-1 0 0 0,1 1 0 0 0,-1-1 1 0 0,1 1-1 0 0,-1-1 0 0 0,0 1 0 0 0,1-1 0 0 0,-1 1 0 0 0,0-1 1 0 0,0 1-1 0 0,1-1 0 0 0,-1 1 0 0 0,0-1 0 0 0,0 1 0 0 0,0-1 0 0 0,1 0 1 0 0,-1 1-1 0 0,0-1 0 0 0,0 0-7 0 0,0 0 19 0 0,-1 0 0 0 0,1 0 0 0 0,0 0 0 0 0,-1-1 0 0 0,1 1 0 0 0,0 0 0 0 0,-1 0 0 0 0,0 0 0 0 0,1 0 0 0 0,-1 0 0 0 0,0 0 0 0 0,1 0 0 0 0,-1 0 0 0 0,-1-1-19 0 0,-14-12 254 0 0,7 8-139 0 0,7 5-85 0 0,0 0 0 0 0,0-1 0 0 0,-1 1 0 0 0,1 0 0 0 0,0 0 1 0 0,-1 0-1 0 0,1 1 0 0 0,-1-1 0 0 0,0 1 0 0 0,1-1 0 0 0,-1 1 1 0 0,1 0-1 0 0,-1 0 0 0 0,0 0 0 0 0,1 0 0 0 0,-1 0 0 0 0,1 1 1 0 0,-3 0-31 0 0,1 0 41 0 0,1 1 1 0 0,0-1 0 0 0,-1 1 0 0 0,1-1 0 0 0,0 1 0 0 0,0 0 0 0 0,0 1-1 0 0,0-1 1 0 0,1 0 0 0 0,-1 1 0 0 0,1 0 0 0 0,-3 2-42 0 0,1 0 63 0 0,1 0 0 0 0,-1 1 0 0 0,1 0 0 0 0,0-1 0 0 0,0 1 0 0 0,0 0 0 0 0,1 1 0 0 0,0-1 0 0 0,0 0 0 0 0,1 1 0 0 0,0-1 0 0 0,0 1 0 0 0,0-1 0 0 0,1 1 0 0 0,0 0-63 0 0,0-3 47 0 0,1 1-1 0 0,-1 0 0 0 0,1-1 1 0 0,0 1-1 0 0,0-1 0 0 0,1 1 1 0 0,0-1-1 0 0,-1 1 1 0 0,1-1-1 0 0,1 0 0 0 0,-1 0 1 0 0,1 0-1 0 0,-1 0 0 0 0,1-1 1 0 0,0 1-1 0 0,0-1 1 0 0,1 1-1 0 0,-1-1 0 0 0,3 1-46 0 0,-2-1 44 0 0,0 0-1 0 0,0-1 1 0 0,1 0-1 0 0,-1 0 1 0 0,1 0-1 0 0,-1-1 0 0 0,5 2-43 0 0,6 0 74 0 0,22 3 203 0 0,-25-4-240 0 0,-1-1-56 0 0,2-1-91 0 0,-7 1 12 0 0,1-1-33 0 0,-1 0-37 0 0,0 0-39 0 0,0 0-43 0 0,1 0-47 0 0,15-1-482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42.0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176 0 4056 0 0,'-15'2'845'0'0,"1"-1"-36"0"0,2 0-135 0 0,0 0-47 0 0,1 1-54 0 0,0 0-64 0 0,0 1-72 0 0,1 2-82 0 0,0 1-89 0 0,-1 2-99 0 0,3-2 33 0 0,0-1-36 0 0,-14 12 162 0 0,13-10-225 0 0,-1 2 0 0 0,8-1 17 0 0,3 12 107 0 0,0-1 21 0 0,5-4-24 0 0,-1-8-70 0 0,0 5 124 0 0,0-1-37 0 0,-1-4-111 0 0,0-2-55 0 0,0 0-40 0 0,-3-4-22 0 0,32 30 279 0 0,-25-24-167 0 0,1-1 0 0 0,0 0 0 0 0,1 1-123 0 0,-5-4 104 0 0,1 0 0 0 0,-1-1 0 0 0,1 1 1 0 0,-1-1-1 0 0,1 0 0 0 0,0-1 0 0 0,5 2-104 0 0,15-3 406 0 0,2-6 35 0 0,-20 4-251 0 0,0-1 1 0 0,0-1-1 0 0,-1 0 1 0 0,5-2-191 0 0,-9 4 77 0 0,1 0 0 0 0,-1-1 1 0 0,0 1-1 0 0,0-1 1 0 0,0 0-1 0 0,-1 1 0 0 0,1-1 1 0 0,0 0-1 0 0,-1-1 1 0 0,2-2-78 0 0,0-2 92 0 0,4-7 12 0 0,0-7-61 0 0,-8 20-36 0 0,0 0 0 0 0,0 0-1 0 0,0 0 1 0 0,0 0-1 0 0,0 0 1 0 0,0 0 0 0 0,-1 0-1 0 0,1 0 1 0 0,0 0-1 0 0,-1-1-6 0 0,-8-13 145 0 0,3 8-188 0 0,0 1 36 0 0,-13-17 82 0 0,11 15-69 0 0,-4 0-84 0 0,6 4-12 0 0,0 1-43 0 0,0 0-50 0 0,-1 1-57 0 0,0 0-63 0 0,-1 0-71 0 0,4 2 228 0 0,0 0-100 0 0,0 0-88 0 0,-1 0-90 0 0,1 0-93 0 0,-2 0-136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42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6336 0 0,'0'0'141'0'0,"0"0"23"0"0,0 0 11 0 0,0 0-52 0 0,1 1-68 0 0,2 6-40 0 0,-2-3 69 0 0,3 3 516 0 0,0 1-46 0 0,0-1-43 0 0,0 1-40 0 0,0 1 50 0 0,1 0-46 0 0,-1 0-41 0 0,1 0-33 0 0,5 12 407 0 0,11 27 925 0 0,-15-30-1037 0 0,-5-13-402 0 0,1 0-40 0 0,1 4 157 0 0,0-1-117 0 0,3 10 293 0 0,-5-12-384 0 0,0 0 34 0 0,1 2 182 0 0,-2-3-162 0 0,0 0 36 0 0,-1-2 40 0 0,0-2-71 0 0,-1-2-63 0 0,0-1-54 0 0,-1 0-46 0 0,1 0-37 0 0,0-2-15 0 0,1 4-46 0 0,0-2 16 0 0,0 0 1 0 0,0 0-1 0 0,0 0 0 0 0,0 0 0 0 0,0 0 0 0 0,0 0 1 0 0,0 0-1 0 0,1-1 0 0 0,-1 1 0 0 0,1 0 0 0 0,-1-1-17 0 0,1-2 19 0 0,-1 0-1 0 0,1 0 1 0 0,1 1 0 0 0,-1-1-1 0 0,1-2-18 0 0,1-4 10 0 0,0-1 0 0 0,2 1 0 0 0,-1 0-1 0 0,2-2-9 0 0,6-9-5 0 0,-6 16 25 0 0,0-1 0 0 0,0 1 0 0 0,1 0 1 0 0,0 1-1 0 0,0-1 0 0 0,3-1-20 0 0,6-4-7 0 0,0 2-58 0 0,-8 6 30 0 0,0-1 0 0 0,1 1 0 0 0,0 0 0 0 0,3-1 35 0 0,-6 3-13 0 0,0 0-1 0 0,0 0 1 0 0,0 1-1 0 0,1-1 1 0 0,-1 1-1 0 0,4 0 14 0 0,-4 1-6 0 0,-1 0 0 0 0,1 0 0 0 0,-1 0 0 0 0,1 0 0 0 0,-1 1 0 0 0,1-1 0 0 0,-1 1 0 0 0,0 0 0 0 0,0 1 0 0 0,0-1 0 0 0,0 1 0 0 0,0 0 0 0 0,-1-1 0 0 0,1 2 0 0 0,-1-1-1 0 0,0 0 1 0 0,1 2 6 0 0,3 2 0 0 0,-1 1 0 0 0,-1 0 0 0 0,1 0 0 0 0,-1 0 0 0 0,-1 1 0 0 0,0 0 0 0 0,0-1 0 0 0,0 2 0 0 0,-1-1 0 0 0,-1 0 0 0 0,2 9 0 0 0,2 5 20 0 0,-1 1 24 0 0,-4-18-48 0 0,2 4 63 0 0,-1-1-27 0 0,-1-3-69 0 0,-1-1-52 0 0,1 0-69 0 0,-1-5 5 0 0,0 0-41 0 0,0 1-153 0 0,0-1-47 0 0,0 0-310 0 0,0 0-36 0 0,0-1-780 0 0,3 0-14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43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1 135 8352 0 0,'2'0'146'0'0,"9"0"408"0"0,-8 0-436 0 0,0 0-72 0 0,6 0-6 0 0,1 0 75 0 0,-1 0 67 0 0,0 0 58 0 0,6-1 272 0 0,0 0 102 0 0,34-5 1625 0 0,-38 4-1803 0 0,-1 0-45 0 0,1 0-52 0 0,0 0-76 0 0,0-1-89 0 0,0 0-105 0 0,-4 1 50 0 0,0 0-52 0 0,2-2-38 0 0,4-3-52 0 0,-10 5 15 0 0,-1 0-1 0 0,1 0 0 0 0,-1 1 0 0 0,0-2 1 0 0,0 1-1 0 0,2-2 9 0 0,0-2 22 0 0,-1-1 39 0 0,-3 0 45 0 0,-1 0-50 0 0,-5-3-46 0 0,-2-1-63 0 0,-11-7-109 0 0,7 11 112 0 0,10 5 46 0 0,0 1 0 0 0,0 0 0 0 0,0 0 0 0 0,-1 1 0 0 0,1-1 0 0 0,0 0 0 0 0,-1 1 0 0 0,1-1 1 0 0,0 1-1 0 0,-1 0 0 0 0,1 0 0 0 0,-1 0 0 0 0,1 0 0 0 0,0 0 0 0 0,-1 1 0 0 0,1-1 1 0 0,0 1-1 0 0,-1-1 4 0 0,-1 2 5 0 0,1-1 1 0 0,-1 1-1 0 0,0 0 1 0 0,1 0 0 0 0,-1 0-1 0 0,1 1 1 0 0,-1-1-1 0 0,1 1 1 0 0,0-1 0 0 0,-1 2-6 0 0,-12 16 77 0 0,2 1 35 0 0,3 1 34 0 0,4-3 37 0 0,3 1-10 0 0,3-2-47 0 0,4 4-22 0 0,-2-17-86 0 0,1 0 1 0 0,0 0 0 0 0,0 0 0 0 0,0 0 0 0 0,1 0-19 0 0,1 1 19 0 0,-1 0 1 0 0,1-1 0 0 0,1 1-1 0 0,-1-1 1 0 0,1 0 0 0 0,0 0-1 0 0,0 0-19 0 0,10 6 79 0 0,1-1 34 0 0,-10-7-270 0 0,-1-1 72 0 0,0 1 61 0 0,1-1 51 0 0,4 2 135 0 0,16 3 386 0 0,-19-6-446 0 0,1 0-81 0 0,-3-1-58 0 0,0 1-45 0 0,-1-1-51 0 0,1 0-56 0 0,0 0-83 0 0,1 0-79 0 0,-1 0-87 0 0,0 0-94 0 0,0-1-101 0 0,0 1-108 0 0,0-1-116 0 0,1 1-124 0 0,1-1-969 0 0,4-1-1106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45.0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2 9528 0 0,'-2'0'349'0'0,"1"0"-67"0"0,0 1-61 0 0,1 1-52 0 0,0-1-47 0 0,0 0-40 0 0,1 3-10 0 0,3 4-102 0 0,-4-7 60 0 0,1 0 39 0 0,-1-1-43 0 0,7 13 542 0 0,0 1-1 0 0,-1 0 1 0 0,-1 1 0 0 0,2 6-568 0 0,13 62 2187 0 0,-8-29-782 0 0,-10-48-1156 0 0,1 10 51 0 0,-1-9-145 0 0,-2-1 111 0 0,0-3-78 0 0,-1 0 46 0 0,1-3-59 0 0,-1-1-39 0 0,0-4 41 0 0,1 1-113 0 0,-1-2-34 0 0,-1-10-19 0 0,1 12 34 0 0,-1-19 5 0 0,1-1 0 0 0,1-13-50 0 0,2 15-17 0 0,2 1-42 0 0,1 1-57 0 0,3 2-70 0 0,-3 9 116 0 0,5-12-84 0 0,3 4 41 0 0,-1 7 75 0 0,3 2 37 0 0,-9 6-11 0 0,0 0 0 0 0,-1 1 0 0 0,2-1 0 0 0,-1 1-1 0 0,3 0 13 0 0,-3 0-5 0 0,0 1-1 0 0,0 0 0 0 0,0 0 0 0 0,-1 1 1 0 0,1 0-1 0 0,0 0 0 0 0,-1 0 0 0 0,5 2 6 0 0,-3 0-9 0 0,1 0-1 0 0,-1 1 1 0 0,0-1-1 0 0,0 1 1 0 0,-1 1-1 0 0,2 0 10 0 0,22 22-81 0 0,-20-18 72 0 0,17 19 7 0 0,-12-9 53 0 0,-4-2 47 0 0,-1 3 65 0 0,-7-10-23 0 0,0-1 0 0 0,-1 0 0 0 0,0 1 0 0 0,0 0 0 0 0,0 8-140 0 0,-1 11 228 0 0,-2-22-186 0 0,1 13 128 0 0,0-12-153 0 0,-1-1-59 0 0,1 0-83 0 0,0-1-105 0 0,0-5 103 0 0,0-1-50 0 0,0 0-121 0 0,0 0 9 0 0,0 0-34 0 0,0 0-860 0 0,0 0-51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45.4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9040 0 0,'0'0'266'0'0,"1"4"-70"0"0,-1 1-94 0 0,1-1-47 0 0,-1-1-34 0 0,1 1 17 0 0,0 0 71 0 0,0 0 66 0 0,0 0 59 0 0,1 3 214 0 0,-1-1 98 0 0,1 0 77 0 0,0 0 54 0 0,4 16 1787 0 0,-4-15-1702 0 0,0 0-83 0 0,-1-1-200 0 0,0 0-98 0 0,0 0-117 0 0,0-3-182 0 0,-1 0-36 0 0,1 2 242 0 0,0 0-63 0 0,0 0-52 0 0,1-1-40 0 0,2 19 280 0 0,-3-16-299 0 0,-1-1 34 0 0,0-5-250 0 0,0-1 64 0 0,0 0 52 0 0,1 2 69 0 0,-1-1-15 0 0,0 0-90 0 0,1 0-68 0 0,-1-1-86 0 0,0 1-51 0 0,0-1-85 0 0,0 1-97 0 0,0-1-110 0 0,0 0 99 0 0,0 0-66 0 0,0 0-58 0 0,0 0-50 0 0,0 0-177 0 0,0 0-50 0 0,0 0-213 0 0,0 0-571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46.4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7256 0 0,'0'0'165'0'0,"0"0"22"0"0,0 0 7 0 0,1 4-41 0 0,0 4-100 0 0,1 5-1 0 0,0 1 99 0 0,0-1 86 0 0,0 1 77 0 0,1 3 149 0 0,0-1 75 0 0,1 4 183 0 0,3 10 447 0 0,1 0 7 0 0,-3-11-441 0 0,0-3-179 0 0,1 0-72 0 0,-1-3-149 0 0,0 0-72 0 0,1-1-85 0 0,0 0-95 0 0,17 25 911 0 0,-12-22-534 0 0,-2-4-72 0 0,-1-2 71 0 0,-4-6-107 0 0,1-2-67 0 0,-2-3-57 0 0,1-2-49 0 0,1-5 25 0 0,1-4-21 0 0,-4 6-87 0 0,9-23 25 0 0,-2-19-108 0 0,1-1-16 0 0,-8 38 0 0 0,3-8-59 0 0,-5 18 55 0 0,1 1-1 0 0,0 0 0 0 0,-1 0 1 0 0,1 0-1 0 0,0 0 1 0 0,0 0-1 0 0,0 0 0 0 0,-1 0 1 0 0,1 0-1 0 0,0 0 0 0 0,1 0 1 0 0,-1 0-1 0 0,0 1 0 0 0,0-1 1 0 0,0 0-1 0 0,1 1 9 0 0,6 0-10 0 0,4 12-101 0 0,-1 4-13 0 0,-6-6 94 0 0,-3-8 38 0 0,6 15 22 0 0,1 0-42 0 0,6 11-157 0 0,13 20 169 0 0,-16-31 12 0 0,2-1 56 0 0,1-2 74 0 0,2-1 91 0 0,-11-10-232 0 0,-1 0 46 0 0,1-1 39 0 0,-1-1 36 0 0,1-1 63 0 0,-1 0 33 0 0,-4-1-149 0 0,1 1 0 0 0,-1 0 0 0 0,0-1 0 0 0,0 1 0 0 0,1-1 0 0 0,-1 1 0 0 0,0-1 0 0 0,0 0 0 0 0,0 1 0 0 0,0-1 0 0 0,0 0-69 0 0,6-6 454 0 0,-4 1-185 0 0,0 0-80 0 0,-1 0-42 0 0,-1 1-62 0 0,0-1-41 0 0,-1 0-47 0 0,1 0-50 0 0,-3-34 185 0 0,0 14-87 0 0,0 4-80 0 0,0 0-97 0 0,2 17-91 0 0,0 0 44 0 0,0-4-75 0 0,2 0 100 0 0,5-10-106 0 0,-3 13 139 0 0,-1 1-51 0 0,2-1-122 0 0,-3 3 103 0 0,1 1-36 0 0,2-3-238 0 0,-3 3 188 0 0,1 0-34 0 0,-1 0-35 0 0,1 1-37 0 0,-1-1-40 0 0,1 0-41 0 0,0 1-44 0 0,0-1-45 0 0,0 1-48 0 0,0-1-50 0 0,0 1-53 0 0,0 0-53 0 0,0 0-56 0 0,0 0-59 0 0,1 1-1089 0 0,2-1-1090 0 0</inkml:trace>
  <inkml:trace contextRef="#ctx0" brushRef="#br0" timeOffset="495">704 174 4592 0 0,'-1'-1'-297'0'0,"1"1"112"0"0,-1 0 103 0 0,0 0 92 0 0,1-1 52 0 0,-1 1 41 0 0,1 0 37 0 0,0-1 34 0 0,-1 1 253 0 0,0-1 78 0 0,1 0 1030 0 0,1 0-964 0 0,-1 1-311 0 0,1 0-53 0 0,-1-1-63 0 0,1 1-76 0 0,0 0 456 0 0,-1 0-10 0 0,0 0-24 0 0,0 0-88 0 0,0 0-40 0 0,0 0-123 0 0,-1 0-49 0 0,1 0-42 0 0,-1 0-37 0 0,-2 1 42 0 0,-4 1 42 0 0,5-2-45 0 0,-13 12 314 0 0,0 5-74 0 0,2 2-59 0 0,3 2-42 0 0,8-16-215 0 0,0 0-1 0 0,0 1 1 0 0,0-1-1 0 0,1 1 1 0 0,0 0-1 0 0,0-1 1 0 0,1 1-1 0 0,-1 0 1 0 0,1-1-1 0 0,1 2-73 0 0,-1-4 58 0 0,0 0 1 0 0,1 0-1 0 0,0 0 0 0 0,0 0 0 0 0,0 0 0 0 0,1 2-58 0 0,-2-4 31 0 0,1 0-1 0 0,-1 1 1 0 0,1-1 0 0 0,0 0-1 0 0,0 0 1 0 0,-1 0-1 0 0,1 0 1 0 0,0 0 0 0 0,0 0-1 0 0,0 0 1 0 0,0 0-1 0 0,0 0 1 0 0,0-1 0 0 0,0 1-1 0 0,1 0 1 0 0,-1-1-1 0 0,0 1 1 0 0,0-1 0 0 0,0 1-1 0 0,1-1 1 0 0,-1 0-1 0 0,1 1-30 0 0,13-2 322 0 0,1-4-35 0 0,0-4-55 0 0,-1-1-73 0 0,-3-1-91 0 0,-3 1-111 0 0,-1-2 19 0 0,-1 1-43 0 0,-4 5-2 0 0,-1 1 0 0 0,0-1-1 0 0,0 0 1 0 0,-1 0 0 0 0,2-5 69 0 0,-1-8-116 0 0,-1 8 81 0 0,-1-1 36 0 0,0 7 53 0 0,0 0-78 0 0,1-1-82 0 0,0 0-148 0 0,-1 6 248 0 0,0 0 0 0 0,0-1 0 0 0,0 1 0 0 0,0 0 0 0 0,0 0 0 0 0,0 0 0 0 0,0 0 0 0 0,0 0 0 0 0,0 0 0 0 0,0 0 1 0 0,0 0-1 0 0,0 0 0 0 0,0 0 0 0 0,0 0 0 0 0,0 0 0 0 0,0-1 0 0 0,0 1 0 0 0,0 0 0 0 0,0 0 0 0 0,0 0 0 0 0,0 0 1 0 0,0 0-1 0 0,0 0 0 0 0,0 0 0 0 0,0 0 0 0 0,1 0 0 0 0,-1 0 0 0 0,0 0 0 0 0,0 0 0 0 0,0 0 0 0 0,0 0 0 0 0,0 0 1 0 0,0 0-1 0 0,0 0 0 0 0,0 0 0 0 0,0 0 0 0 0,0 0 0 0 0,0 0 0 0 0,0 0 0 0 0,0 0 0 0 0,1 0 0 0 0,-1 0 0 0 0,0 0 1 0 0,0 0-1 0 0,0 0 0 0 0,0 0 0 0 0,0 0 0 0 0,0 0 0 0 0,0 0 0 0 0,0 0 0 0 0,0 0 0 0 0,0 0 0 0 0,0 0 0 0 0,0 0 0 0 0,0 0 1 0 0,1 0-1 0 0,-1 0 0 0 0,0 0 0 0 0,0 0 0 0 0,0 0 0 0 0,0 0 6 0 0,2 4-105 0 0,0 3 98 0 0,3 12-74 0 0,1 0 99 0 0,-1-6 49 0 0,1 0 35 0 0,6 11 179 0 0,-7-16-155 0 0,0-1 0 0 0,0 0-1 0 0,1 0 1 0 0,-1 0 0 0 0,2 0-126 0 0,7 6 158 0 0,2-2-60 0 0,-15-10-261 0 0,1 0 67 0 0,-1 0 57 0 0,0 0 47 0 0,2 0 111 0 0,2 1 321 0 0,-3-2-365 0 0,-1 1-74 0 0,0-1-47 0 0,0 0-40 0 0,0 0-48 0 0,0 0-51 0 0,1 0-78 0 0,-1 0-73 0 0,0 1-80 0 0,0-1-87 0 0,0 0-93 0 0,1 0-101 0 0,-1 0-107 0 0,0 0-113 0 0,0 0-961 0 0,-1 0-1064 0 0</inkml:trace>
  <inkml:trace contextRef="#ctx0" brushRef="#br0" timeOffset="775.21">953 129 9672 0 0,'46'3'216'0'0,"-32"-1"-65"0"0,-12-1-80 0 0,1 0 0 0 0,0 0 1 0 0,0 0-1 0 0,-1 0 0 0 0,1 1 1 0 0,0-1-1 0 0,1 2-71 0 0,0 0 102 0 0,0 1-62 0 0,0 1 2 0 0,1 1 74 0 0,2 3 181 0 0,5 7 300 0 0,-7-10-368 0 0,-1 1 268 0 0,0 0 0 0 0,-1 1 0 0 0,0-1 0 0 0,1 3-497 0 0,0 1 499 0 0,1 0-83 0 0,8 18 655 0 0,-3-7-356 0 0,-5-11-405 0 0,1 0-39 0 0,-1 0-45 0 0,1 0-51 0 0,1-1-55 0 0,0 0-62 0 0,-7-10-224 0 0,1 1 53 0 0,-1-1 49 0 0,1 1 41 0 0,-1-1 42 0 0,1 1 42 0 0,0 0 51 0 0,1 1 100 0 0,0-1 17 0 0,-1 1-117 0 0,0-1-64 0 0,0 0-55 0 0,0-1-51 0 0,0 1-55 0 0,-1 0-65 0 0,1-1-71 0 0,0 1-20 0 0,-1 0-59 0 0,0-1-65 0 0,0 0-69 0 0,1 1-73 0 0,-1-1-79 0 0,0 0-83 0 0,0 0-87 0 0,0 0 377 0 0,0 0-49 0 0,0 0-42 0 0,1-1-38 0 0,0 1-682 0 0,0-2-745 0 0</inkml:trace>
  <inkml:trace contextRef="#ctx0" brushRef="#br0" timeOffset="1061.92">1226 143 7632 0 0,'0'0'166'0'0,"0"0"15"0"0,1-1-64 0 0,1 1-36 0 0,3-2 50 0 0,-4 2-53 0 0,2-1-145 0 0,-1 1 69 0 0,0-1 60 0 0,-1 1 51 0 0,1 1 63 0 0,-1-1 37 0 0,1 2 590 0 0,-1 0-493 0 0,-1-1-158 0 0,0 0-33 0 0,1 0-24 0 0,-1 0-103 0 0,3 5 503 0 0,-1 2-58 0 0,0 0-51 0 0,-1 0-45 0 0,0 2 17 0 0,-1 0-45 0 0,0 2 16 0 0,0 7 111 0 0,-1 1 78 0 0,0 5-46 0 0,0 0-46 0 0,-5 25 324 0 0,-2 26 284 0 0,2-31-294 0 0,1-9-74 0 0,2-13-434 0 0,2-18-175 0 0,0 1 1 0 0,0-1-1 0 0,1 0 0 0 0,0 1 0 0 0,0-1 1 0 0,0 1-1 0 0,1-1 0 0 0,0 5-57 0 0,-1-9-196 0 0,0 0 69 0 0,1 0 61 0 0,-2 1 51 0 0,1-1 66 0 0,0 1 63 0 0,-2 5 406 0 0,0-5-369 0 0,1 0-128 0 0,0-1-60 0 0,1 0-40 0 0,-1 0-44 0 0,0 0-49 0 0,1-1-54 0 0,-1 1-58 0 0,1 0-65 0 0,-1-1-68 0 0,0 1-73 0 0,1-1-79 0 0,-1 0-83 0 0,0 0-89 0 0,1 0-93 0 0,-1 0-97 0 0,2 0-647 0 0,1 1-55 0 0,0 0-890 0 0</inkml:trace>
  <inkml:trace contextRef="#ctx0" brushRef="#br0" timeOffset="1530.77">1550 200 8032 0 0,'-2'-4'224'0'0,"0"-1"-49"0"0,0 1-41 0 0,0-1-35 0 0,-3-5 25 0 0,-7-13 64 0 0,8 17-78 0 0,0 1 60 0 0,3 4-135 0 0,0 0 1 0 0,0 0 0 0 0,0 0 0 0 0,0 0-1 0 0,0 0 1 0 0,0 1 0 0 0,0-1-1 0 0,0 0 1 0 0,0 1 0 0 0,-1-1-1 0 0,1 1 1 0 0,0-1 0 0 0,0 1 0 0 0,-1 0-1 0 0,1-1 1 0 0,0 1 0 0 0,-1 0-36 0 0,-1 0 68 0 0,0 0 0 0 0,0 0 0 0 0,1 0 0 0 0,-1 0 0 0 0,0 1 0 0 0,0-1 0 0 0,0 1 0 0 0,-1 0-68 0 0,0 1 93 0 0,0 0 0 0 0,-1-1-1 0 0,1 2 1 0 0,1-1-1 0 0,-3 1-92 0 0,4-1 52 0 0,0-1 0 0 0,-1 1 0 0 0,1 0 0 0 0,0 0-1 0 0,0 0 1 0 0,1 0 0 0 0,-2 2-52 0 0,0 1 114 0 0,0 0 0 0 0,0 0 0 0 0,1 0-1 0 0,0 0 1 0 0,-2 5-114 0 0,1 14 345 0 0,5-4-105 0 0,6 1-61 0 0,-4-14-106 0 0,-1 0-1 0 0,2 0 0 0 0,-1 0 0 0 0,1 0 0 0 0,0-1 1 0 0,2 2-73 0 0,6 6 113 0 0,16 15 172 0 0,-9-10-29 0 0,-16-16-245 0 0,-1 1 44 0 0,0-1 41 0 0,-1 0 35 0 0,1 1 69 0 0,-1 1 38 0 0,1 1 173 0 0,-1 1 44 0 0,-3 5 479 0 0,-3-4-374 0 0,-2-2-183 0 0,2-3-231 0 0,0 0-35 0 0,-18 6 249 0 0,11-6-230 0 0,-1 0-41 0 0,0-2-47 0 0,1 0-55 0 0,-1-1-59 0 0,0-1-68 0 0,4 0-20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43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180 250 8120 0 0,'-2'-5'-8'0'0,"-2"0"63"0"0,1 0 58 0 0,-1 1 49 0 0,0-1 88 0 0,-1 1 50 0 0,-1 0 108 0 0,-4-1 261 0 0,0 3 7 0 0,2 2-258 0 0,2 1-105 0 0,0 0-47 0 0,1 1-88 0 0,-1 1-47 0 0,1 0-54 0 0,0 1-61 0 0,-4 3 171 0 0,1 1 0 0 0,1 0 0 0 0,-1 0 0 0 0,1 1 1 0 0,1 0-1 0 0,0 0 0 0 0,0 1 0 0 0,0 0 0 0 0,2 0 0 0 0,-1 0 1 0 0,-1 5-188 0 0,-3 19 477 0 0,6 1-46 0 0,6-2-62 0 0,-1-27-296 0 0,-1-1 0 0 0,1 1 0 0 0,0-1 0 0 0,3 5-73 0 0,-4-7 47 0 0,1 0 0 0 0,0 0 0 0 0,0 0 0 0 0,1 0 0 0 0,-1-1 1 0 0,0 1-1 0 0,1 0 0 0 0,0-1-47 0 0,0 1 57 0 0,-1-1 0 0 0,1-1 0 0 0,0 1-1 0 0,0 0 1 0 0,0-1 0 0 0,0 1 0 0 0,1-1 0 0 0,-1 0 0 0 0,0 0-1 0 0,1 0 1 0 0,-1-1 0 0 0,1 1-57 0 0,0-1 68 0 0,0 1 0 0 0,0-1 0 0 0,0-1 0 0 0,0 1 0 0 0,0 0 0 0 0,0-1 0 0 0,0 0 0 0 0,0 0 0 0 0,0 0 0 0 0,1-1-68 0 0,0 0 62 0 0,-2 0 1 0 0,1 0-1 0 0,0 0 0 0 0,0 0 1 0 0,-1-1-1 0 0,2-1-62 0 0,14-12 183 0 0,-1 0-56 0 0,-2-2-48 0 0,-1-1-36 0 0,-12 14-42 0 0,0 0-1 0 0,0 0 1 0 0,0 0 0 0 0,0-1-1 0 0,-1 1 1 0 0,0-1 0 0 0,0 0 0 0 0,-1 1-1 0 0,0-1 1 0 0,0 0 0 0 0,0 0-1 0 0,0 0 1 0 0,-1 0 0 0 0,0 0-1 0 0,-1-2 0 0 0,0-7-203 0 0,-2 1-59 0 0,0 2-69 0 0,-2 0-77 0 0,-1 1-87 0 0,-1 0-98 0 0,-2 0-105 0 0,-2-1-117 0 0,5 5 203 0 0,-1 0-10 0 0</inkml:trace>
  <inkml:trace contextRef="#ctx0" brushRef="#br0" timeOffset="466.36">640 72 8464 0 0,'-3'-7'76'0'0,"-1"0"68"0"0,-1-1 58 0 0,0 1 51 0 0,-2-1 103 0 0,0 1 46 0 0,3 3-137 0 0,0 1 0 0 0,0 0 1 0 0,0 0-1 0 0,0 0 0 0 0,-1 1-265 0 0,-9-4 639 0 0,0 3-82 0 0,5 2-257 0 0,-1 2-73 0 0,2 1-105 0 0,1 1-71 0 0,-1 2-77 0 0,0 1-89 0 0,5-3 181 0 0,-1 1-1 0 0,0 0 1 0 0,1 0-1 0 0,0 0 1 0 0,0 0-1 0 0,-2 4-65 0 0,2-1 111 0 0,-1 0 0 0 0,1 0 1 0 0,1 0-1 0 0,-1 1 0 0 0,1-1 0 0 0,0 7-111 0 0,-1 4 326 0 0,2-1 1 0 0,0 12-327 0 0,1 13 368 0 0,0-15-163 0 0,3 15 328 0 0,0-20-78 0 0,2 0 1 0 0,0 1 0 0 0,3 4-456 0 0,2 1 367 0 0,0 0-61 0 0,5 10 6 0 0,-15-38-387 0 0,0 0 34 0 0,0 1 37 0 0,0 0 74 0 0,1 1 171 0 0,-1-1-196 0 0,0 0-38 0 0,0-1-64 0 0,0 1-93 0 0,1-1 25 0 0,-1 0-37 0 0,0 0-39 0 0,0 0-43 0 0,0 0-47 0 0,0 0-48 0 0,-1 0-54 0 0,1 0-56 0 0,0-1 54 0 0,0 1-58 0 0,0 0-52 0 0,0-1-45 0 0,0 1-161 0 0,0-1-43 0 0,0 0-196 0 0,-1 0-521 0 0</inkml:trace>
  <inkml:trace contextRef="#ctx0" brushRef="#br0" timeOffset="663.83">398 286 9648 0 0,'0'0'216'0'0,"0"0"32"0"0,0 0 12 0 0,6-3-55 0 0,-1 1-152 0 0,-1 0-35 0 0,10-2 12 0 0,-1 1 49 0 0,33-5 328 0 0,-25 6-262 0 0,-1 0-81 0 0,-10 2-78 0 0,1 0-39 0 0,3-1-101 0 0,1 1-107 0 0,-8 1 84 0 0,0-1-32 0 0,1 0-36 0 0,-1 1-38 0 0,-1-1-1381 0 0,5 1-953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50.4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158 19 5840 0 0,'0'0'132'0'0,"0"0"17"0"0,0 0 11 0 0,-5 2-36 0 0,-3 1-81 0 0,0 0-11 0 0,0 0 61 0 0,1 0 54 0 0,0 0 46 0 0,-6 3 220 0 0,1 1 82 0 0,-24 17 1310 0 0,28-18-1454 0 0,1 0-36 0 0,0 1-43 0 0,0-1-61 0 0,0 1-73 0 0,0 0-83 0 0,-1 6 4 0 0,5 1 40 0 0,3-10-50 0 0,0 0-1 0 0,0 0 0 0 0,1 1 1 0 0,0-1-1 0 0,-1 0 0 0 0,2 3-48 0 0,2 3 150 0 0,-1-1 0 0 0,1 0 0 0 0,0 0 0 0 0,1 0 0 0 0,3 3-150 0 0,-3-5 81 0 0,0-1 0 0 0,0 1 0 0 0,1-1 0 0 0,0 0 0 0 0,0 0-1 0 0,2 1-80 0 0,14 8 254 0 0,-1-6 23 0 0,0-3 86 0 0,0-4 109 0 0,-10-3-187 0 0,-1-1 37 0 0,3-2 97 0 0,-1-2-57 0 0,-2-2-51 0 0,-2-1-48 0 0,0-1-43 0 0,-2 0-39 0 0,3-14 80 0 0,-5 3-131 0 0,-1 0-49 0 0,-3 9-44 0 0,0 0 1 0 0,0 0 0 0 0,-3-11-38 0 0,-1 5-34 0 0,-11-25 111 0 0,8 28-119 0 0,0 2-67 0 0,0 2-91 0 0,0 0-114 0 0,3 6 107 0 0,0 1-36 0 0,1 1-121 0 0,0 1 43 0 0,0 0-23 0 0,0-2-184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4.3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346 199 6936 0 0,'0'0'157'0'0,"-1"0"80"0"0,-1 0-107 0 0,-9-2 34 0 0,6 1-236 0 0,0 0 35 0 0,-4-1 55 0 0,0 0 113 0 0,0 0 97 0 0,-2-1 147 0 0,0 0 90 0 0,-3 0 172 0 0,-7 1 390 0 0,12 3-692 0 0,1-1-36 0 0,-9 3 200 0 0,4 0-198 0 0,0 1-51 0 0,-12 5 139 0 0,-23 17 247 0 0,33-17-375 0 0,1 1 69 0 0,6-4-79 0 0,1 1 0 0 0,-1 0 0 0 0,-5 6-251 0 0,-7 14 455 0 0,11-9-213 0 0,2 1-47 0 0,4 1-57 0 0,3 1-68 0 0,5 7-5 0 0,2-1 39 0 0,-4-20-45 0 0,0 0 0 0 0,1 0 0 0 0,-1 0 0 0 0,1 0 1 0 0,4 5-60 0 0,-4-7 47 0 0,0 0 0 0 0,1-1 0 0 0,-1 1 0 0 0,1-1 0 0 0,0 0 0 0 0,0 0 0 0 0,0-1 0 0 0,0 1 0 0 0,1-1 0 0 0,-1 0 0 0 0,1-1 0 0 0,0 1 0 0 0,0-1 0 0 0,0 0 0 0 0,0-1 0 0 0,2 1-47 0 0,6 0 139 0 0,1 0-1 0 0,-1-1 1 0 0,0 0-1 0 0,1-1 1 0 0,4-2-139 0 0,-3 1 150 0 0,-1-2 1 0 0,1 0-1 0 0,-1-1 0 0 0,10-3-150 0 0,-8 0 162 0 0,1 0-1 0 0,-1-2 1 0 0,11-6-162 0 0,10-10 189 0 0,-2-3-38 0 0,-16 7-112 0 0,-17 17-13 0 0,1-1 0 0 0,-2 1 0 0 0,1 0 0 0 0,0-1 0 0 0,-1 0 0 0 0,0 1 0 0 0,0-2-26 0 0,-1 3 15 0 0,0 0 0 0 0,0 0 0 0 0,-1 0 0 0 0,1 0-1 0 0,-1 0 1 0 0,0 0 0 0 0,0 0 0 0 0,0 0 0 0 0,0 0 0 0 0,0 0-1 0 0,-1 0 1 0 0,0-1-15 0 0,1 1 4 0 0,-1 0-1 0 0,-1 1 1 0 0,1-1-1 0 0,0 0 1 0 0,-1 1-1 0 0,1-1 0 0 0,-1 1 1 0 0,1-1-1 0 0,-2 1-3 0 0,-1-3 6 0 0,-1 0 0 0 0,0 0 0 0 0,-1 1-1 0 0,1-1 1 0 0,-4-1-6 0 0,-19-10-68 0 0,10 8-47 0 0,-1 1-76 0 0,1 0-93 0 0,1 2-109 0 0,-6-2-135 0 0,14 4 270 0 0,0 1-86 0 0,5 0 128 0 0,-1 1-34 0 0,1 0-41 0 0,-1 0-45 0 0,-6-2-366 0 0</inkml:trace>
  <inkml:trace contextRef="#ctx0" brushRef="#br0" timeOffset="377.54">695 278 9072 0 0,'0'0'200'0'0,"0"0"33"0"0,4 9 192 0 0,-3-6-369 0 0,-1-1-34 0 0,2 6 4 0 0,-1 0 48 0 0,1 0 43 0 0,0 0 39 0 0,1 5 177 0 0,1 0 70 0 0,11 28 1106 0 0,-8-24-920 0 0,-3-9-335 0 0,-1 1-41 0 0,1-1-52 0 0,0 1-60 0 0,8 9 537 0 0,2-2-168 0 0,-5-7 49 0 0,0-1 0 0 0,10 7-519 0 0,4 0 717 0 0,-3-4-261 0 0,0-2-39 0 0,-13-7-266 0 0,0 1-1 0 0,0-2 1 0 0,0 1-1 0 0,0-1 1 0 0,2 0-151 0 0,-5 0 70 0 0,0-1-1 0 0,0 0 1 0 0,0 0-1 0 0,1-1 1 0 0,-1 1-1 0 0,0-1 1 0 0,0 0-1 0 0,0 0 1 0 0,0 0-1 0 0,0 0 1 0 0,0-1-1 0 0,-1 0 1 0 0,1 0-1 0 0,0 0 1 0 0,-1 0-1 0 0,1 0 1 0 0,-1-1-1 0 0,0 1 1 0 0,0-1-1 0 0,1-1-69 0 0,3-3 130 0 0,6-7 71 0 0,-11 11-175 0 0,1 1 0 0 0,-2-1 0 0 0,1 0-1 0 0,0 0 1 0 0,0 0 0 0 0,-1 0 0 0 0,1 0-1 0 0,-1 0 1 0 0,0 0 0 0 0,0 0 0 0 0,0 0-1 0 0,0-2-25 0 0,1-8 55 0 0,-1 0 0 0 0,0 0-1 0 0,-1-13-54 0 0,-2 10 11 0 0,-1 0-42 0 0,-3 1-57 0 0,-2 1-70 0 0,4 7-36 0 0,-6-10-115 0 0,6 11 140 0 0,2 3 24 0 0,0-1-39 0 0,0 0-48 0 0,0 1-57 0 0,0-1-63 0 0,0 1-72 0 0,-1-1-79 0 0,1 1-88 0 0,-1-4-786 0 0</inkml:trace>
  <inkml:trace contextRef="#ctx0" brushRef="#br0" timeOffset="709.83">1304 1 9376 0 0,'0'0'273'0'0,"0"0"-5"0"0,0 0-198 0 0,0 0-34 0 0,4 0-15 0 0,-1 0 15 0 0,9 4 511 0 0,-1 1-43 0 0,0 3-41 0 0,-1 1-37 0 0,8 12 333 0 0,-1 2-101 0 0,-5-6-155 0 0,-4-6-215 0 0,-1 0 0 0 0,0 1 0 0 0,-1 0 0 0 0,1 4-288 0 0,5 13 829 0 0,-2 0 0 0 0,2 14-829 0 0,2 17 2263 0 0,4 39-2263 0 0,-13-65 447 0 0,-1 1-41 0 0,-2-26-303 0 0,-1 0-21 0 0,-1 8-35 0 0,-1-5 27 0 0,1-4 3 0 0,0 3 36 0 0,0-9-165 0 0,0-2-37 0 0,0 0-64 0 0,0 0-156 0 0,0 0 82 0 0,0 0 40 0 0,0-1-94 0 0,-1 1 103 0 0,0-1-168 0 0,0 1 180 0 0,1-1-55 0 0,0 1-77 0 0,-1 0-98 0 0,1-1-41 0 0,-1 1-64 0 0,1-1-55 0 0,-1 1-48 0 0,0-1-176 0 0,1 1-47 0 0,-1-1-212 0 0,0-1-572 0 0</inkml:trace>
  <inkml:trace contextRef="#ctx0" brushRef="#br0" timeOffset="1023.53">1260 293 11552 0 0,'0'0'334'0'0,"0"0"5"0"0,0 0-250 0 0,1 0-46 0 0,6-1-40 0 0,31-7 388 0 0,-14 2-125 0 0,-7 4-119 0 0,-9 1-204 0 0,0-1 37 0 0,8 0 76 0 0,2 0 122 0 0,-3-1 34 0 0,20-2 342 0 0,-13 1-290 0 0,-13 2-191 0 0,1 1-38 0 0,-1-1-45 0 0,1 0-52 0 0,-2 1-43 0 0,1-1-53 0 0,0 1-56 0 0,-1-1-64 0 0,1 1-66 0 0,-1-1-74 0 0,1 0-76 0 0,-1 1-84 0 0,1-1-147 0 0,0 0-111 0 0,3 0-678 0 0,5-1-866 0 0,-13 2 1877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50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82 8176 0 0,'1'8'376'0'0,"1"0"-108"0"0,2 4-16 0 0,6 7 50 0 0,-6-11-138 0 0,0-2 7 0 0,-1 0 51 0 0,1 0 65 0 0,-1 0 80 0 0,14 25 728 0 0,-3-12-280 0 0,-5-7-239 0 0,0 0 61 0 0,-2 1 73 0 0,-1-1 84 0 0,-6-12-328 0 0,0-1-36 0 0,-1 0-35 0 0,1 0-33 0 0,-2-1 267 0 0,1 0-118 0 0,-1 0-108 0 0,1-1-97 0 0,-1 1-87 0 0,0-1-76 0 0,-1-1-49 0 0,-1-1-111 0 0,1-1-90 0 0,-6-7-251 0 0,7 9 281 0 0,0 0 63 0 0,0 1 55 0 0,0-1 65 0 0,1 1 77 0 0,-5-19-311 0 0,5 0 111 0 0,5-7 124 0 0,-2 23-58 0 0,0 1 1 0 0,1-1-1 0 0,-1 0 1 0 0,1 0-1 0 0,0 1 0 0 0,3-4-49 0 0,7-8 96 0 0,0 5-60 0 0,1 0-62 0 0,1 1-80 0 0,1 3-97 0 0,0 0-115 0 0,-7 5 110 0 0,-1 1-36 0 0,1-1-37 0 0,0 2-40 0 0,-1 0-43 0 0,1 0-44 0 0,-8 1-7 0 0,1 0-61 0 0,-1 0-55 0 0,0-1-48 0 0,1 1-169 0 0,0 0-47 0 0,0 0-205 0 0,1 0-550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54.1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7248 0 0,'0'0'209'0'0,"0"0"-76"0"0,0 2-50 0 0,1 6 56 0 0,-1-4-34 0 0,1-2 2 0 0,-1-1 43 0 0,3 9 581 0 0,0 0-57 0 0,0 0-50 0 0,-1 0-45 0 0,0 0-38 0 0,1 1-34 0 0,1 9 431 0 0,8 33 1342 0 0,-10-47-1984 0 0,-1-1-41 0 0,2 7 155 0 0,-1-2-118 0 0,4 20 357 0 0,-3-17-309 0 0,-1-1 74 0 0,-1-6-155 0 0,0 0 43 0 0,0-5-41 0 0,0-5-54 0 0,0-3-50 0 0,-1-2-42 0 0,1-14 7 0 0,-1 5-106 0 0,-1-1-68 0 0,-2-31-143 0 0,4 24 49 0 0,3 1-43 0 0,3 2-50 0 0,4 2-56 0 0,6 5-64 0 0,6 4-70 0 0,-11 10 306 0 0,0 1 47 0 0,7 5 34 0 0,-1 2 56 0 0,16 14 52 0 0,-16-5-97 0 0,-1 1 80 0 0,-1 3 95 0 0,1 4 92 0 0,-12-14-110 0 0,0 0 1 0 0,0 0-1 0 0,0 0 0 0 0,-1 1 1 0 0,0 3-127 0 0,1 9 175 0 0,-4-17-194 0 0,-1 0 67 0 0,0 12 309 0 0,-1-10-252 0 0,1-3-96 0 0,-1 0-55 0 0,1 0-40 0 0,0-1-49 0 0,-1 0-58 0 0,1 1-63 0 0,0-1-70 0 0,-1 0-77 0 0,1 1-84 0 0,0-1-90 0 0,0 1-521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54.9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6824 0 0,'0'0'149'0'0,"0"0"23"0"0,0 0 13 0 0,1 0-21 0 0,15-7 331 0 0,-6 4 82 0 0,-2 0 32 0 0,1-1 82 0 0,4-2 214 0 0,0 1-107 0 0,0 1-96 0 0,1 1-85 0 0,0 1-73 0 0,0 1-63 0 0,0 1-50 0 0,-1 1-41 0 0,-6-1-225 0 0,0 1-45 0 0,8 2 13 0 0,-11-2-123 0 0,0 0 0 0 0,1 1 0 0 0,-1-1 0 0 0,0 1 0 0 0,0 0 0 0 0,0 0 0 0 0,0 0 0 0 0,1 2-10 0 0,-4-4 0 0 0,-1 1 0 0 0,1 0 0 0 0,0 0 0 0 0,-1 0 0 0 0,1 0 0 0 0,-1 0 0 0 0,1 0 0 0 0,-1 1 0 0 0,1-1 0 0 0,-1 0 0 0 0,0 0 0 0 0,1 0 0 0 0,-1 0 0 0 0,0 0 0 0 0,0 2 0 0 0,1 20 0 0 0,-1-19 0 0 0,-1-1 24 0 0,0 1 0 0 0,1-1 1 0 0,-1 0-1 0 0,0 0 0 0 0,-1 0 1 0 0,1-1-1 0 0,0 1 0 0 0,-1 0 1 0 0,0 0-1 0 0,1-1 0 0 0,-1 1 1 0 0,0-1-1 0 0,-1 1 0 0 0,0 0-24 0 0,-12 17 228 0 0,-4 13 113 0 0,-2 4-79 0 0,9-20-183 0 0,-1-1-42 0 0,12-15-149 0 0,0 1 55 0 0,-1 0 87 0 0,1-1 96 0 0,-1 2 174 0 0,2-1 31 0 0,0-1-149 0 0,1 0-83 0 0,0-1-70 0 0,0 1 73 0 0,2-3 124 0 0,2 0-51 0 0,2 2-14 0 0,4 0 37 0 0,-6 0-78 0 0,11 0 22 0 0,9-2-1 0 0,-12 1-54 0 0,0 0 43 0 0,-5 1-8 0 0,0 0 36 0 0,-5 0-36 0 0,-1 0-42 0 0,3-1 32 0 0,-2 1-46 0 0,-1 0 14 0 0,0 0 24 0 0,0 0 42 0 0,-2 0-62 0 0,0 0-16 0 0,0 0-4 0 0,0 0-32 0 0,0 0-122 0 0,0 0-10 0 0,0 0 35 0 0,0 0-8 0 0,0 0-40 0 0,0 0-111 0 0,0-1-39 0 0,0 1-43 0 0,0-1 68 0 0,0 1-34 0 0,0-1-277 0 0,0 0 223 0 0,0 1-40 0 0,0-1-343 0 0,0 1 305 0 0,0 0-38 0 0,0-1-38 0 0,0 1-41 0 0,0 0-43 0 0,0 0-45 0 0,0-1-1651 0 0,0 1-1277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52.8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133 249 9504 0 0,'0'0'216'0'0,"-1"0"21"0"0,0 0-81 0 0,-1-1-64 0 0,-5 0 57 0 0,5 0-59 0 0,-5-2-52 0 0,0 2 43 0 0,-6 0 186 0 0,-3 5 185 0 0,-6 7 323 0 0,12-3-418 0 0,1 1-67 0 0,3-3-151 0 0,1 1-54 0 0,1-2-64 0 0,1 1-51 0 0,0 0-57 0 0,1-1-63 0 0,-4 11 179 0 0,2 2 67 0 0,2 0 56 0 0,1 0 45 0 0,1-14-133 0 0,1 0-1 0 0,-1 0 0 0 0,1-1 1 0 0,0 1-1 0 0,0 0 0 0 0,1 1-63 0 0,-1-3 42 0 0,0 1 0 0 0,0-1 1 0 0,1 0-1 0 0,-1 0 0 0 0,0 0 0 0 0,1 0 0 0 0,0 0 0 0 0,-1 0 0 0 0,1 0 0 0 0,0 0 0 0 0,0-1 0 0 0,0 1 0 0 0,0-1 0 0 0,0 1 1 0 0,2 0-43 0 0,2 1 111 0 0,0-1 0 0 0,0 1 1 0 0,0-1-1 0 0,1-1 1 0 0,-1 1-1 0 0,0-1 1 0 0,6 0-112 0 0,-5 0 112 0 0,0-1 0 0 0,1 0 1 0 0,-1 0-1 0 0,0-1 0 0 0,1 0 1 0 0,6-2-113 0 0,13-7 289 0 0,-3-5-37 0 0,-4-5-40 0 0,-5-5-43 0 0,-14 22-140 0 0,0 1 0 0 0,0-1 0 0 0,-1 0 0 0 0,1 0 1 0 0,-1 1-1 0 0,1-1 0 0 0,-1 0 0 0 0,0 0 1 0 0,0 0-1 0 0,0 1 0 0 0,-1-1 0 0 0,1 0 1 0 0,-1 0-1 0 0,1 0-29 0 0,-5-11 94 0 0,-2 1-56 0 0,2 4-53 0 0,0 1-35 0 0,-1 1-42 0 0,0-1-45 0 0,0 1-52 0 0,0 0-57 0 0,0 1-61 0 0,0 0-68 0 0,4 4 154 0 0,-3-2-110 0 0,4 3 133 0 0,-1 0 47 0 0,1 1-39 0 0,0-1-47 0 0,0 0-54 0 0,0 1 29 0 0,1-1-37 0 0,-1 1-42 0 0,0 0-44 0 0,1-1-40 0 0,-1 1-35 0 0,0-1-130 0 0,1 1-36 0 0,-2-2-1376 0 0,2 2 1873 0 0</inkml:trace>
  <inkml:trace contextRef="#ctx0" brushRef="#br0" timeOffset="435.22">666 86 8696 0 0,'1'-6'74'0'0,"-1"-1"52"0"0,0 0 45 0 0,-2 0 39 0 0,-1 0 87 0 0,-1-1 37 0 0,-13-11 798 0 0,4 9-446 0 0,4 5-262 0 0,1 2-107 0 0,0 0-43 0 0,1 1-86 0 0,0 1-43 0 0,1 1-49 0 0,-1 0-54 0 0,2 0 30 0 0,0 1 0 0 0,0 0 0 0 0,0 0 0 0 0,0 1 0 0 0,0-1 0 0 0,1 1 1 0 0,-1 0-1 0 0,0 0 0 0 0,1 1 0 0 0,-1-1 0 0 0,1 1 0 0 0,0 0 1 0 0,-4 3-73 0 0,3-1 97 0 0,0 0 1 0 0,1 0 0 0 0,-1 1 0 0 0,1 0 0 0 0,0-1 0 0 0,1 2 0 0 0,-1-1 0 0 0,1 0 0 0 0,-1 4-98 0 0,-1 3 205 0 0,1-1 0 0 0,1 2-1 0 0,0-1 1 0 0,-1 11-205 0 0,2-4 375 0 0,1 0-1 0 0,1 15-374 0 0,5 11 692 0 0,2-15-298 0 0,0-6-143 0 0,1 0-96 0 0,-3-6-118 0 0,1-1-82 0 0,7 17 220 0 0,-6-23-154 0 0,-6-11-138 0 0,-1-1-12 0 0,0 0 24 0 0,0 0-60 0 0,0 0-124 0 0,0 0 7 0 0,0 0-36 0 0,0 0-843 0 0,-1 0-58 0 0,-3-2-11 0 0</inkml:trace>
  <inkml:trace contextRef="#ctx0" brushRef="#br0" timeOffset="695.45">334 261 9728 0 0,'0'0'222'0'0,"0"0"-9"0"0,1 0-89 0 0,0 0-59 0 0,2-1-6 0 0,-1 1 2 0 0,15-4 35 0 0,1 2 54 0 0,0 0 59 0 0,0 0 64 0 0,-5 1-41 0 0,0 0 37 0 0,-1-1 37 0 0,1 0 41 0 0,7 0-171 0 0,1 0-49 0 0,-1 0-41 0 0,1 1-39 0 0,20-2-45 0 0,-22 1-82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51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76 7976 0 0,'0'0'174'0'0,"-1"-1"-50"0"0,-8-6 285 0 0,7 5-325 0 0,0 1-51 0 0,-6-2-2 0 0,0 1 59 0 0,0 1 52 0 0,1 1 45 0 0,-2 0 89 0 0,-1 1 45 0 0,0 2 109 0 0,-6 3 265 0 0,2 2 3 0 0,5-1-263 0 0,2-1-108 0 0,0 1-43 0 0,2-1-88 0 0,-1 1-45 0 0,2-1-51 0 0,-1 2-57 0 0,-6 14 295 0 0,8-15-242 0 0,1 0 0 0 0,0 0 0 0 0,0 0 0 0 0,0 1 0 0 0,1-1 0 0 0,0 1 0 0 0,0 1-96 0 0,3 13 264 0 0,4-2 46 0 0,4-2 64 0 0,7-3 86 0 0,-13-12-401 0 0,0-1 1 0 0,0 1 0 0 0,0-1 0 0 0,0 0 0 0 0,0-1 0 0 0,1 1 0 0 0,-1-1 0 0 0,0 0 0 0 0,1 0 0 0 0,-1 0 0 0 0,1-1 0 0 0,-1 1 0 0 0,1-1 0 0 0,0 0 0 0 0,-1 0 0 0 0,1-1 0 0 0,-1 0 0 0 0,1 1 0 0 0,-1-1 0 0 0,3-1-60 0 0,-3 0 69 0 0,0 0 0 0 0,0 0 0 0 0,0 0 0 0 0,0 0 0 0 0,0-1 0 0 0,-1 1 0 0 0,1-1 0 0 0,2-3-69 0 0,11-12 172 0 0,-14 14-107 0 0,0-1 0 0 0,0 0 0 0 0,0 0-1 0 0,-1 0 1 0 0,0 0 0 0 0,0 0 0 0 0,0 0 0 0 0,0-3-65 0 0,1-7 121 0 0,-2 0-50 0 0,-3-3-70 0 0,-2 1-108 0 0,2 8 5 0 0,-2 0-35 0 0,0 0-39 0 0,-1 1-43 0 0,3 3 104 0 0,0 1-45 0 0,-1-1-47 0 0,1 0-51 0 0,-2-2-233 0 0,2 3 198 0 0,1 0-33 0 0,-1 1-35 0 0,0-1-34 0 0,0 1-37 0 0,0 0-38 0 0,-6-6-972 0 0</inkml:trace>
  <inkml:trace contextRef="#ctx0" brushRef="#br0" timeOffset="407.46">318 15 8896 0 0,'1'9'87'0'0,"0"0"44"0"0,1-1 45 0 0,1 1 45 0 0,0 0 45 0 0,0 0 44 0 0,1-1 46 0 0,0 1 45 0 0,0 1 89 0 0,-1-1 54 0 0,1 0 54 0 0,-1 0 55 0 0,1 4-33 0 0,1 0-45 0 0,0-1-49 0 0,1 1-53 0 0,-1-2-93 0 0,-1 0-52 0 0,1 0-54 0 0,-1 1-60 0 0,-2-6-45 0 0,0-1-2 0 0,-1-1-13 0 0,-1-2 16 0 0,-1 1 50 0 0,1-2-92 0 0,0-1 0 0 0,-1-3 84 0 0,-1 1-53 0 0,0 0-43 0 0,1 1-36 0 0,-6-10 135 0 0,3-14-14 0 0,3-1-101 0 0,2 6-80 0 0,2-1-37 0 0,0 12-21 0 0,-1 0 0 0 0,1 0 0 0 0,2-4 38 0 0,-3 7-31 0 0,1 0-1 0 0,0 0 0 0 0,1 0 1 0 0,0 0-1 0 0,-1 1 1 0 0,2-1-1 0 0,-1 1 1 0 0,1 0-1 0 0,-1 0 1 0 0,6-3 31 0 0,13-6-60 0 0,3 6 55 0 0,-21 7-2 0 0,-1 1-1 0 0,1-1 0 0 0,0 1 0 0 0,0 1 1 0 0,-1-1-1 0 0,1 0 0 0 0,0 1 0 0 0,-1 0 1 0 0,3 1 7 0 0,0 0-1 0 0,0 0 0 0 0,0 1-1 0 0,0 0 1 0 0,-1 1 0 0 0,6 3 1 0 0,-2 0 24 0 0,0 0 1 0 0,0 1-1 0 0,1 2-24 0 0,22 25 164 0 0,-28-29-216 0 0,0 1 63 0 0,10 20 209 0 0,-10-15-165 0 0,-2-5-69 0 0,-1 0-48 0 0,0 1-73 0 0,0-1-83 0 0,-1 0-100 0 0,-1-1-113 0 0,0-5 156 0 0,0-1-43 0 0,0 0-40 0 0,0 0-37 0 0,0 0-255 0 0,0 0-60 0 0,0 0-48 0 0,0 0-33 0 0,0 0-1418 0 0,0 0-1256 0 0</inkml:trace>
  <inkml:trace contextRef="#ctx0" brushRef="#br0" timeOffset="818.72">817 169 10080 0 0,'1'0'235'0'0,"0"0"-80"0"0,1 0-47 0 0,4-1 65 0 0,-4 1-76 0 0,12-4-38 0 0,-1 1 65 0 0,-3 1 15 0 0,-1 0 59 0 0,-3 1-23 0 0,1 0 37 0 0,-1-1 41 0 0,0 1 44 0 0,1 0 48 0 0,-1-1 52 0 0,1 1 56 0 0,-1-1 60 0 0,-2 1-340 0 0,6-2 154 0 0,0 0-42 0 0,1 0-42 0 0,-1-1-42 0 0,1 0-42 0 0,-2-1-43 0 0,0 0-41 0 0,-1-1-43 0 0,-7 5-28 0 0,0 0 0 0 0,0-1 0 0 0,-1 1 0 0 0,1 0 1 0 0,0 0-1 0 0,0 0 0 0 0,-1-1 0 0 0,1 1 1 0 0,-1 0-1 0 0,1-1 0 0 0,-1 1 0 0 0,1-1 1 0 0,-1 1-1 0 0,0 0 0 0 0,0-1 0 0 0,0 1 0 0 0,0-1 1 0 0,0 1-1 0 0,0-1 0 0 0,0 1 0 0 0,0-1 1 0 0,-1 1-1 0 0,1 0 0 0 0,0-1 0 0 0,-1 1 1 0 0,1 0-1 0 0,-1-1 0 0 0,0 1 0 0 0,1 0 1 0 0,-1-1-1 0 0,0 1 0 0 0,0 0 0 0 0,-1-1-4 0 0,-6-9 1 0 0,-2 0-34 0 0,0 2-45 0 0,2 1-55 0 0,-2 2 22 0 0,0 1 35 0 0,-10 2 17 0 0,1 6 112 0 0,0 6 96 0 0,5 1 29 0 0,1 1 43 0 0,-2 10 175 0 0,5 0 52 0 0,9-17-367 0 0,0-1-1 0 0,1 1 1 0 0,-1-1-1 0 0,1 0 0 0 0,0 1 1 0 0,0 3-81 0 0,0-4 66 0 0,0 0 0 0 0,1 0 1 0 0,-1 1-1 0 0,1-1 0 0 0,0 0 1 0 0,1 2-67 0 0,11 18 320 0 0,5-4-71 0 0,5-2-64 0 0,1-3-57 0 0,1-2-51 0 0,-2-3-45 0 0,-12-7-32 0 0,-1 1 0 0 0,0-1 0 0 0,3 0 0 0 0,7 0 41 0 0,-6 0 38 0 0,0-1 57 0 0,2 2 70 0 0,0-2-38 0 0,0 1-54 0 0,0-1-67 0 0,-5 0-60 0 0,-1-1-41 0 0,1 1-44 0 0,0-1-50 0 0,3 1-120 0 0,-1 0-96 0 0,1 0-105 0 0,0-1-116 0 0,24 3-686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5:59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8696 0 0,'0'0'197'0'0,"0"0"24"0"0,0 0 18 0 0,0 0-4 0 0,0 0-50 0 0,0 0-22 0 0,0 0-3 0 0,0 0 2 0 0,0 0 12 0 0,0 0 55 0 0,2 0-86 0 0,0 0-61 0 0,4 1 36 0 0,-3 0 14 0 0,0 1 38 0 0,0 1 1 0 0,0 0-1 0 0,0 0 0 0 0,0 0 1 0 0,0 0-1 0 0,0 0 1 0 0,-1 1-1 0 0,2 3-170 0 0,16 31 1272 0 0,-20-37-1267 0 0,10 21 412 0 0,0 1-97 0 0,0 2 417 0 0,10 17-737 0 0,-3-15 390 0 0,-8-16-189 0 0,1 2 55 0 0,-5-4-33 0 0,-4-8-127 0 0,-1-1-1 0 0,0 0 0 0 0,0 0-7 0 0,0 0-7 0 0,0 0-1 0 0,0 0 4 0 0,0 0 18 0 0,0 0 8 0 0,0 0 2 0 0,4-2 65 0 0,0-2-37 0 0,-1-8 61 0 0,-3-13 89 0 0,-1 11-318 0 0,1-1 33 0 0,0 5 24 0 0,0 0 0 0 0,1 0 0 0 0,2-8-29 0 0,3-4 8 0 0,4 1-81 0 0,-1 9-41 0 0,1 1-67 0 0,-9 11 173 0 0,0-1 0 0 0,-1 0 0 0 0,1 1-1 0 0,0-1 1 0 0,0 1 0 0 0,0-1 0 0 0,0 1-1 0 0,0 0 1 0 0,0-1 0 0 0,0 1 0 0 0,-1 0-1 0 0,1 0 1 0 0,0-1 0 0 0,0 1-1 0 0,0 0 1 0 0,0 0 0 0 0,0 0 0 0 0,0 0-1 0 0,0 0 1 0 0,0 1 0 0 0,1-1 8 0 0,0 0-12 0 0,0 1 1 0 0,0 0 0 0 0,0 0-1 0 0,0 0 1 0 0,-1 0-1 0 0,1 0 1 0 0,0 0-1 0 0,0 0 1 0 0,-1 1-1 0 0,1 0 12 0 0,5 4-34 0 0,-1 1-1 0 0,0 1 0 0 0,0-1 0 0 0,2 4 35 0 0,-5-6-21 0 0,4 5 39 0 0,1 1-39 0 0,2 3-49 0 0,13 20-151 0 0,-10-13 146 0 0,-11-19 98 0 0,0 1-1 0 0,0 0 1 0 0,0-1-1 0 0,0 1 1 0 0,1-1-1 0 0,-1 0 1 0 0,1 0-23 0 0,13 11 53 0 0,-6-6-52 0 0,-5-4 11 0 0,3 1 56 0 0,1-1 46 0 0,0-2 32 0 0,-8 0-130 0 0,0-1 0 0 0,0 0-1 0 0,-1 0 1 0 0,1 0 0 0 0,0 1-1 0 0,-1-1 1 0 0,1 0-1 0 0,0 0 1 0 0,0 0 0 0 0,-1 0-1 0 0,1-1 1 0 0,0 1 0 0 0,0 0-1 0 0,-1 0 1 0 0,1 0 0 0 0,0-1-1 0 0,-1 1 1 0 0,1 0 0 0 0,0-1-1 0 0,-1 1 1 0 0,1 0 0 0 0,0-1-1 0 0,-1 1 1 0 0,1-1 0 0 0,-1 1-1 0 0,1-1 1 0 0,-1 1 0 0 0,1-1-1 0 0,-1 1 1 0 0,1-1 0 0 0,-1 0-1 0 0,0 1 1 0 0,1-1 0 0 0,-1 0-1 0 0,0 1 1 0 0,1-1 0 0 0,-1 0-1 0 0,0 1 1 0 0,0-1-1 0 0,0 0 1 0 0,0 0 0 0 0,0 1-1 0 0,0-2-15 0 0,0-17 63 0 0,1-40 287 0 0,1 33-273 0 0,1 5-116 0 0,-1 11-28 0 0,0 0-39 0 0,1 0-43 0 0,1 0-48 0 0,0 1-53 0 0,0 0-57 0 0,1 1-203 0 0,-2 2 120 0 0,0 2 3 0 0,0-1-78 0 0,0 2 2 0 0,-1-1-81 0 0,1 1-94 0 0,0 0-106 0 0,-2 2 387 0 0,-1 1-44 0 0,1-1-39 0 0,0 0-34 0 0,0 0-134 0 0,0 1-33 0 0,1-3-1400 0 0,-2 3 2034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01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92 37 5672 0 0,'0'0'124'0'0,"0"0"17"0"0,0 0 12 0 0,0 0-15 0 0,0-4 694 0 0,-1 1-57 0 0,0 0-55 0 0,0 0-55 0 0,0 0-52 0 0,-1 1-52 0 0,0 0-48 0 0,0-1-49 0 0,-1 1-46 0 0,1 1-44 0 0,-1-1-43 0 0,0 0-42 0 0,1 1-39 0 0,-1 0-38 0 0,0-1-37 0 0,0 1-35 0 0,3 1 128 0 0,-2 0-9 0 0,-2 0-74 0 0,-2-1-62 0 0,1 1-46 0 0,1-1-17 0 0,-17 10 126 0 0,9-1-130 0 0,11-8-57 0 0,1 1-1 0 0,-1-1 1 0 0,1 1 0 0 0,0-1-1 0 0,-1 1 1 0 0,1-1 0 0 0,0 1-1 0 0,-1-1 1 0 0,1 1 0 0 0,0 0 0 0 0,-1-1-1 0 0,1 1 1 0 0,0-1 0 0 0,0 1-1 0 0,0 0 1 0 0,0-1 0 0 0,0 1 1 0 0,2 15-79 0 0,5-6 78 0 0,9 4 1 0 0,0 1 0 0 0,0 0 0 0 0,-2 1 0 0 0,10 13 0 0 0,-11-11-15 0 0,0-1 65 0 0,-7-8 24 0 0,0 0 45 0 0,0 4 126 0 0,-3-6-78 0 0,-1 0 33 0 0,1 4 102 0 0,3 12 470 0 0,-7-13-511 0 0,-1-5 97 0 0,0-1-76 0 0,0 0-64 0 0,-1-1-53 0 0,-4 2 35 0 0,6-4-170 0 0,0-1 1 0 0,-1 1-1 0 0,1-1 0 0 0,-1 1 0 0 0,1-1 1 0 0,-1 1-1 0 0,1-1 0 0 0,-1 0 0 0 0,1 0 1 0 0,-2 0-31 0 0,-3 1 93 0 0,3-1-34 0 0,0 1-11 0 0,-7-3 38 0 0,9 2-83 0 0,1 0-1 0 0,-1 0 0 0 0,0 0 0 0 0,1-1 0 0 0,-1 1 0 0 0,1 0 0 0 0,-1 0 1 0 0,0-1-1 0 0,1 1 0 0 0,-1 0 0 0 0,1-1 0 0 0,-1 1 0 0 0,1-1 0 0 0,-1 1 1 0 0,1 0-1 0 0,-1-1 0 0 0,1 0-2 0 0,-14-10 29 0 0,13 10-84 0 0,1 1-16 0 0,0 0-1 0 0,0 0-195 0 0,0 0 81 0 0,1 0 71 0 0,-1-1 59 0 0,1 1 48 0 0,-1-1 35 0 0,3-2 246 0 0,-1 2-250 0 0,-1-1-85 0 0,0 2-27 0 0,-1-1-47 0 0,1 0-55 0 0,0 1-60 0 0,-1-1-93 0 0,1 0-85 0 0,0 1-94 0 0,-1-1-101 0 0,1 1-109 0 0,-1 0-119 0 0,1-1-125 0 0,-1 1 439 0 0,0 0-35 0 0,2-1-1426 0 0,0 1-1130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02.8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9728 0 0,'0'0'222'0'0,"0"0"30"0"0,0 13 206 0 0,0-10-397 0 0,0 0-38 0 0,0 2-1 0 0,0 1 44 0 0,1 0 37 0 0,-1-1 34 0 0,1 6 220 0 0,1 0 80 0 0,1 18 830 0 0,-3-17-790 0 0,0-5-258 0 0,0-1-43 0 0,-1 1-52 0 0,0 0-61 0 0,0 4 108 0 0,4 7 186 0 0,-1-7-181 0 0,-1-6-124 0 0,-1 1-32 0 0,0 0-20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13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131 192 8520 0 0,'0'0'190'0'0,"-2"-1"-57"0"0,-8-2 307 0 0,6 2-350 0 0,2 1-55 0 0,-5 0-15 0 0,1 1 39 0 0,-1 1 36 0 0,1 0 34 0 0,-5 3 220 0 0,0 2 103 0 0,3 0-29 0 0,0 0 43 0 0,0 4 135 0 0,-4 6 347 0 0,1 5 187 0 0,5-7-429 0 0,2-1-175 0 0,1-1-72 0 0,1-3-144 0 0,1 1-74 0 0,0-1-83 0 0,0-1-93 0 0,1-6-31 0 0,1 1 1 0 0,-1-1 0 0 0,0 0 0 0 0,1 0-1 0 0,0 0 1 0 0,-1 0 0 0 0,1 0 0 0 0,1 1-35 0 0,-1-2 38 0 0,0 0 0 0 0,0 0 1 0 0,0 0-1 0 0,0 0 0 0 0,1 0 0 0 0,-1-1 1 0 0,0 1-1 0 0,1 0 0 0 0,1 1-38 0 0,0-1 57 0 0,0 0 1 0 0,0-1-1 0 0,0 1 1 0 0,0-1-1 0 0,0 1 1 0 0,0-1-1 0 0,1 0 1 0 0,-1 0-1 0 0,0 0 1 0 0,1-1-1 0 0,-1 1 1 0 0,1-1-1 0 0,2 0-57 0 0,28-2 393 0 0,-17-1-236 0 0,-1-2-37 0 0,4-3-29 0 0,-2 0-96 0 0,-15 6 14 0 0,0 0 0 0 0,0 0 1 0 0,0 0-1 0 0,0 0 0 0 0,0-1 1 0 0,0 1-1 0 0,0-1 0 0 0,-1 1 1 0 0,1-1-1 0 0,-1 0 0 0 0,0 0 1 0 0,0 0-1 0 0,0-1 0 0 0,0 1 1 0 0,0 0-1 0 0,0-3-9 0 0,1-1 30 0 0,-2 2-25 0 0,1 0 0 0 0,0 0-1 0 0,-1 0 1 0 0,0-1 0 0 0,0 1 0 0 0,-1-2-5 0 0,-2-12 48 0 0,1 12-60 0 0,-3-9-43 0 0,1 0-69 0 0,1 5-17 0 0,1 0-59 0 0,0 6-1 0 0,0 1 67 0 0,-5-10-115 0 0,2 8 95 0 0,2 3 11 0 0,0-1-54 0 0,0 2 29 0 0,1 0-33 0 0,0-1-37 0 0,-1 1-41 0 0,1 0-45 0 0,0-1-49 0 0,-1 1-52 0 0,1 0-56 0 0,1 1 104 0 0,0 1-51 0 0,-1-1-48 0 0,1 1-40 0 0,-1-1-148 0 0,1 0-40 0 0,-1 1-180 0 0,0-1-485 0 0</inkml:trace>
  <inkml:trace contextRef="#ctx0" brushRef="#br0" timeOffset="553.99">544 108 8928 0 0,'0'0'175'0'0,"-1"-1"-34"0"0,0-2 65 0 0,0-9 158 0 0,4 5-321 0 0,-3 7-44 0 0,0-1 1 0 0,0 0 0 0 0,1 1 0 0 0,-1-1 0 0 0,0 1-1 0 0,0-1 1 0 0,0 0 0 0 0,0 1 0 0 0,0-1 0 0 0,0 0-1 0 0,0 1 1 0 0,0-1 0 0 0,0 1 0 0 0,0-1 0 0 0,0 0-1 0 0,0 1 1 0 0,-1-1 0 0 0,1 0 0 0 0,-2-3 27 0 0,-2-1 39 0 0,2 1 216 0 0,-1-1 85 0 0,0 0 163 0 0,-1-4 381 0 0,-3-4 438 0 0,5 9-930 0 0,0 0-34 0 0,0 1-97 0 0,-1 0-39 0 0,1 0-43 0 0,-1 1-50 0 0,-6-4 157 0 0,-1 4-68 0 0,-2 4-20 0 0,-5 7 26 0 0,13-5-172 0 0,0-1 0 0 0,1 1 1 0 0,-1 0-1 0 0,1 0 0 0 0,-2 3-79 0 0,-1 2 184 0 0,2 0 49 0 0,-4 9 90 0 0,1 2-63 0 0,-2 7 32 0 0,6-11-90 0 0,0-1 0 0 0,0 1-1 0 0,1 2-201 0 0,0 7 275 0 0,1-15-132 0 0,0 0 1 0 0,0 0 0 0 0,1 0 0 0 0,0 0 0 0 0,2 2-144 0 0,0 7 254 0 0,-1-9-70 0 0,0 1-1 0 0,1 0 0 0 0,0 0 0 0 0,1-1 0 0 0,0 1 0 0 0,1-1 0 0 0,0 0 0 0 0,0 0 0 0 0,6 9-183 0 0,-7-17 43 0 0,0 0-7 0 0,0 2 59 0 0,-3-4-125 0 0,0 0-54 0 0,0 0-25 0 0,0 0-100 0 0,0 0-165 0 0,0 0-2 0 0,0 0 140 0 0,0 0 46 0 0,0 0-43 0 0,0 0-174 0 0,0 0-329 0 0,0 0 432 0 0,0 0 8 0 0,0 0-57 0 0,0 0 130 0 0,0 0-37 0 0,0 0-40 0 0,0 0-36 0 0,0 0-438 0 0,0 0 120 0 0,0 0-51 0 0,0 0-817 0 0,0 0-632 0 0,0 0-1210 0 0</inkml:trace>
  <inkml:trace contextRef="#ctx0" brushRef="#br0" timeOffset="836.82">271 291 7640 0 0,'0'0'224'0'0,"5"0"-36"0"0,-2-1-138 0 0,1 0-32 0 0,0 1 20 0 0,0-1 72 0 0,0 0 62 0 0,0 0 53 0 0,2 0 102 0 0,-1 1 48 0 0,11-2 879 0 0,-5 1-462 0 0,-4 0-362 0 0,-2 0-162 0 0,1 0-107 0 0,8-1 526 0 0,0 0-81 0 0,0 1-77 0 0,-1 0-76 0 0,1 0-71 0 0,0 0-69 0 0,0 1-65 0 0,0 0-62 0 0,-13 0-252 0 0,1 0 58 0 0,4-1 177 0 0,-4 1-153 0 0,0 0-68 0 0,-1 0-23 0 0,1-1-39 0 0,-1 1-47 0 0,0 0-52 0 0,0 0-58 0 0,0 0-65 0 0,0 0 73 0 0,0 0-33 0 0,-1 0-35 0 0,1 0-36 0 0,0 0-39 0 0,0 0-41 0 0,0 0-41 0 0,-1 0-45 0 0,3 1-1372 0 0,2 0-1096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10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65 6688 0 0,'0'0'197'0'0,"-1"4"-36"0"0,1 3-103 0 0,0 1-31 0 0,0 0 51 0 0,1 0 47 0 0,1-1 42 0 0,1 9 275 0 0,2-1 112 0 0,0-3-55 0 0,9 23 995 0 0,-8-21-886 0 0,0 0-78 0 0,0 0-94 0 0,-3-7-263 0 0,0 0-36 0 0,0-1-39 0 0,-1 1-42 0 0,2 4 353 0 0,-1 0-86 0 0,9 25 499 0 0,-7-21-394 0 0,-2-5-101 0 0,0-1 76 0 0,-3-7-300 0 0,0 0 44 0 0,0 0 248 0 0,-4-4 553 0 0,2 0-685 0 0,0 1-37 0 0,1-1-52 0 0,-1 0-64 0 0,1 1-81 0 0,1 0-41 0 0,-1 0-43 0 0,1 0-50 0 0,-4-11 250 0 0,1 0-37 0 0,-2-14 13 0 0,4-6-112 0 0,3 7-73 0 0,3 1-39 0 0,-3 17 55 0 0,1 1-1 0 0,-1-1 0 0 0,1 0 1 0 0,0 1-1 0 0,3-5 49 0 0,14-13-127 0 0,0 9 82 0 0,5 4 84 0 0,-21 11-39 0 0,0-1 0 0 0,0 0 0 0 0,-1 1 0 0 0,1 0 0 0 0,0 0 0 0 0,0 0 0 0 0,0 1 0 0 0,0-1 0 0 0,-1 1 0 0 0,1 0 0 0 0,0 0 0 0 0,-1 0 0 0 0,1 1 0 0 0,0-1 0 0 0,-1 1 0 0 0,0 0 0 0 0,1 0 0 0 0,-1 0 0 0 0,0 0 0 0 0,0 1 0 0 0,0-1 0 0 0,1 2 0 0 0,6 5 2 0 0,-1 1 0 0 0,0 0 1 0 0,-1 1-1 0 0,0 0 0 0 0,5 9-2 0 0,1 2 77 0 0,-2 1-1 0 0,1 4-76 0 0,-3-1 90 0 0,-3-1 35 0 0,-7-22-251 0 0,1 0 111 0 0,-1-1 86 0 0,0 3 187 0 0,0-4-225 0 0,0 0-69 0 0,0 0-81 0 0,0 0 2 0 0,-1-1-39 0 0,1 1-43 0 0,0-1-48 0 0,0 1-51 0 0,0 0-55 0 0,0 0-60 0 0,0-1-64 0 0,0 0-639 0 0</inkml:trace>
  <inkml:trace contextRef="#ctx0" brushRef="#br0" timeOffset="336.55">481 97 7568 0 0,'0'0'158'0'0,"0"1"-60"0"0,1 4 76 0 0,0-2-34 0 0,6 10 0 0 0,-1 0 107 0 0,1 0 94 0 0,-1 1 79 0 0,1 3 172 0 0,0 0 71 0 0,-1-2-25 0 0,8 21 908 0 0,-8-18-808 0 0,1-1-51 0 0,-2-5-270 0 0,-1 0-41 0 0,0-3-101 0 0,0 1-40 0 0,0-1-42 0 0,1 1-49 0 0,10 18 414 0 0,0-9-96 0 0,-5-9-111 0 0,2-2 60 0 0,0-3 73 0 0,1-3 83 0 0,-9-2-320 0 0,-1-1-35 0 0,4-2 125 0 0,0-1-97 0 0,0-2-72 0 0,12-13 180 0 0,-16 15-238 0 0,7-12 87 0 0,-1-2-83 0 0,-1-3-53 0 0,-1-13-47 0 0,-7 20 24 0 0,0-1-87 0 0,-2 0-92 0 0,-1-1-98 0 0,1 1-138 0 0,1 12 215 0 0,1 0 38 0 0,-1-1-7 0 0,0 0 45 0 0,-1-7-63 0 0,1 4-22 0 0,0 1-85 0 0,1 3 74 0 0,0 0-44 0 0,0 1 1 0 0,0-1-39 0 0,0 1-41 0 0,0 0-44 0 0,0-1-48 0 0,0 1-52 0 0,1 0-54 0 0,-1 0-59 0 0,2-2-930 0 0,2 0-10 0 0</inkml:trace>
  <inkml:trace contextRef="#ctx0" brushRef="#br0" timeOffset="977.11">928 229 9504 0 0,'1'1'292'0'0,"-1"0"-92"0"0,2 2-29 0 0,0 4 5 0 0,-1-5-75 0 0,0 4-219 0 0,1 0 74 0 0,0 0 67 0 0,0 0 62 0 0,0 0 57 0 0,0 0 52 0 0,0 0 45 0 0,0 0 42 0 0,2 5 311 0 0,0 0 86 0 0,12 23 1749 0 0,-13-27-1935 0 0,1 0-33 0 0,-3-5-162 0 0,0 0-34 0 0,2 4 180 0 0,-1-2-125 0 0,1 2 112 0 0,-2-4 23 0 0,-1-4-96 0 0,-4-11-218 0 0,1-2-55 0 0,2 1-49 0 0,1-1-40 0 0,1-3-46 0 0,3 1-37 0 0,-3 12 47 0 0,1 0 0 0 0,0 0 0 0 0,0 0 0 0 0,0 1 0 0 0,1-1 1 0 0,-1 1-1 0 0,1 0 0 0 0,0 0 0 0 0,1-1 41 0 0,5-5-30 0 0,0 2-84 0 0,3 0-100 0 0,6-1-169 0 0,-9 8 204 0 0,1 0 34 0 0,3 4 35 0 0,-2 2 122 0 0,-5-2 38 0 0,0 1 33 0 0,6 6 247 0 0,-2 2-61 0 0,-1 0-52 0 0,-2 2-43 0 0,3 9 36 0 0,1 14 18 0 0,0-3-9 0 0,-2-12-19 0 0,-7-18-181 0 0,0 1 14 0 0,0 2 20 0 0,-1-7 7 0 0,-1 0 16 0 0,2 1 17 0 0,1-3-40 0 0,2-4-29 0 0,1-7-41 0 0,-6 13 20 0 0,3-8 20 0 0,-1-1-38 0 0,2-7-104 0 0,-4 10 46 0 0,1 1-1 0 0,1-1 1 0 0,-1 1-1 0 0,1 0 1 0 0,0 0-1 0 0,1-2 74 0 0,1-1-119 0 0,1 0-1 0 0,0 0 0 0 0,1 1 1 0 0,4-6 119 0 0,9-5-178 0 0,2 2 58 0 0,-7 10 51 0 0,-1 6 46 0 0,0 5 44 0 0,-1 3 38 0 0,9 14 161 0 0,-8 1 108 0 0,-1 10-36 0 0,-3-1-91 0 0,-1-6-106 0 0,1 0-64 0 0,2 0-68 0 0,3-1-69 0 0,-14-24-22 0 0,1 0 69 0 0,0 1 52 0 0,2 3 78 0 0,-2-4-87 0 0,1 1-66 0 0,-1 0-93 0 0,0-1 27 0 0,0 0-42 0 0,0 0-47 0 0,-1-1-51 0 0,1 1-57 0 0,0-1-61 0 0,-1 0-65 0 0,1 0-72 0 0,-1 0 137 0 0,0 0-56 0 0,0 0-52 0 0,0 0-43 0 0,0 0-162 0 0,0 0-43 0 0,0 0-195 0 0,0 0-525 0 0</inkml:trace>
  <inkml:trace contextRef="#ctx0" brushRef="#br0" timeOffset="1480.63">1494 0 11312 0 0,'0'0'332'0'0,"0"0"-4"0"0,0 1-233 0 0,1 0-55 0 0,4 7-43 0 0,-4-5 65 0 0,3 6 490 0 0,2 0-71 0 0,3 5 137 0 0,1-1-87 0 0,11 16 537 0 0,-15-19-736 0 0,0-1-55 0 0,2 5 60 0 0,11 20 356 0 0,-8-11-222 0 0,8 10 300 0 0,-8-14-359 0 0,-1-1-47 0 0,-3-5-159 0 0,-1-1-40 0 0,6 16 203 0 0,-1-1-92 0 0,-1 1-70 0 0,-1 0-49 0 0,-2-8-42 0 0,-7-19-46 0 0,0-1 26 0 0,0 0-13 0 0,0 0-10 0 0,1-3 1 0 0,1-9-65 0 0,-2 4 64 0 0,0 0-37 0 0,1-10-62 0 0,0 4-66 0 0,2-1-50 0 0,4-13-247 0 0,-5 25 321 0 0,-1-1 0 0 0,0 1 0 0 0,1 0 0 0 0,0 0 0 0 0,0 0 1 0 0,0 0-1 0 0,0 0 0 0 0,0 0 0 0 0,1 0 0 0 0,-1 1 0 0 0,2-2 68 0 0,-2 3-38 0 0,0-1-1 0 0,0 1 0 0 0,0 0 0 0 0,0 0 1 0 0,0 0-1 0 0,0 0 0 0 0,0 0 0 0 0,1 0 39 0 0,9-1-116 0 0,2 3 34 0 0,-10 0 82 0 0,1 0-1 0 0,-1 0 0 0 0,0 0 1 0 0,1 1-1 0 0,-1 0 0 0 0,0 0 1 0 0,0 0-1 0 0,0 1 0 0 0,0-1 1 0 0,0 1-1 0 0,-1 0 0 0 0,1 0 1 0 0,-1 0-1 0 0,1 2 1 0 0,2 1 7 0 0,0 1 0 0 0,-1 0 0 0 0,1 0 0 0 0,-1 1-7 0 0,7 15 89 0 0,-7-9 34 0 0,-3-9-103 0 0,0-1 1 0 0,-1 1-1 0 0,0 0 1 0 0,0 0-1 0 0,0 0 1 0 0,-1 1-21 0 0,0 12 108 0 0,0-17-100 0 0,0 0 0 0 0,-1 0 1 0 0,1 0-1 0 0,0 0 0 0 0,-1 0 0 0 0,1 0 1 0 0,-1 0-1 0 0,1 0 0 0 0,-1 0 1 0 0,1-1-1 0 0,-1 1 0 0 0,0 0 0 0 0,1 0 1 0 0,-1 0-1 0 0,0 0-8 0 0,-17 11 61 0 0,-4-4-87 0 0,4-3-111 0 0,15-4-101 0 0,-1-1 70 0 0,1 1 60 0 0,-1-1 49 0 0,-2 1 46 0 0,-5 0 113 0 0,7-1-81 0 0,0 0-55 0 0,-1 0-84 0 0,3-1-2 0 0,-1 1-46 0 0,0 0-52 0 0,1-1-57 0 0,-1 0-90 0 0,0 1-80 0 0,0-1-88 0 0,0 0-95 0 0,0 0-101 0 0,1 0-110 0 0,-1 0-117 0 0,0-1-124 0 0,-1 1-1047 0 0,-1-2-1200 0 0</inkml:trace>
  <inkml:trace contextRef="#ctx0" brushRef="#br0" timeOffset="2005.43">2056 371 8232 0 0,'0'0'182'0'0,"1"0"-54"0"0,7-2 297 0 0,-6 1-338 0 0,0 1-53 0 0,2-1-7 0 0,0 1 50 0 0,0-1 45 0 0,0 1 42 0 0,0 0 79 0 0,1-1 44 0 0,2 1 207 0 0,0 0 52 0 0,11-1 825 0 0,-12 1-953 0 0,-1-1-44 0 0,0 0-107 0 0,0 1-49 0 0,0-1-60 0 0,-1 0-66 0 0,7-2 479 0 0,0 1-85 0 0,0-1-76 0 0,1 1-70 0 0,-1 0-56 0 0,0 0-58 0 0,0-1-51 0 0,0 1-43 0 0,2-2-20 0 0,0-1-36 0 0,-7 3-49 0 0,0-1 0 0 0,0 0 0 0 0,-1 0 0 0 0,1-1 0 0 0,1-1-27 0 0,-6 5 1 0 0,-1-1-1 0 0,1 1 1 0 0,-1-1 0 0 0,1 1-1 0 0,0-1 1 0 0,-1 1 0 0 0,1-1-1 0 0,-1 1 1 0 0,0-1 0 0 0,1 0 0 0 0,-1 1-1 0 0,0-1 1 0 0,1 0 0 0 0,-1 1-1 0 0,0-1 1 0 0,1 0 0 0 0,-1 0 0 0 0,0 1-1 0 0,0-1 1 0 0,0 0 0 0 0,0 0-1 0 0,0 1 1 0 0,0-1 0 0 0,0 0 0 0 0,0 0-1 0 0,0 1 1 0 0,0-1-1 0 0,-1-1-4 0 0,1 0 1 0 0,-1 1-1 0 0,0-1 1 0 0,0 1-1 0 0,0-1 1 0 0,0 1-1 0 0,0-1 1 0 0,0 1-1 0 0,0-1 1 0 0,0 1-1 0 0,-2-1 4 0 0,-1-2-22 0 0,0 1 1 0 0,0 0-1 0 0,0 1 0 0 0,-1-1 1 0 0,1 1-1 0 0,-1-1 0 0 0,1 1 0 0 0,-2 0 22 0 0,-9 0-32 0 0,-1 2 40 0 0,1 2 37 0 0,1 3 33 0 0,10-3-30 0 0,-1 0 1 0 0,1 1-1 0 0,0-1 0 0 0,0 1 0 0 0,-1 1-48 0 0,-16 18 333 0 0,17-18-237 0 0,1 1 0 0 0,0 0 0 0 0,0 1 0 0 0,0-1 0 0 0,0 2-96 0 0,1-3 75 0 0,1 1 0 0 0,-1-1 0 0 0,1 1 1 0 0,0 0-1 0 0,0-1 0 0 0,0 1 0 0 0,1 0 0 0 0,0 0 1 0 0,0 0-1 0 0,0-1 0 0 0,0 1 0 0 0,1 0 1 0 0,0 0-1 0 0,0-1 0 0 0,0 1 0 0 0,2 3-75 0 0,-1-3 54 0 0,0 0 0 0 0,1-1 0 0 0,0 1 0 0 0,0-1 0 0 0,0 0 0 0 0,0 0 0 0 0,1 0 0 0 0,-1 0 0 0 0,1-1 0 0 0,0 1 0 0 0,0-1 0 0 0,0 0 0 0 0,1 0 0 0 0,-1-1 0 0 0,2 1-54 0 0,28 11 274 0 0,-3-8-162 0 0,-15-5-110 0 0,-1 0-45 0 0,1-2-50 0 0,-1 0-54 0 0,-1-2-62 0 0,-1 0-66 0 0,5-5-451 0 0,-14 6 523 0 0,0 0-55 0 0,0-1-111 0 0,-1 0-109 0 0,-1 2 191 0 0,0-1-37 0 0,0 1-38 0 0,-1-1-42 0 0,0 1-6 0 0,0 1-56 0 0,-1-1-50 0 0,1 0-43 0 0,0 0-160 0 0,0 0-43 0 0,0 0-195 0 0,1-1-524 0 0,-2 2 1468 0 0</inkml:trace>
  <inkml:trace contextRef="#ctx0" brushRef="#br0" timeOffset="2314.27">2410 258 10824 0 0,'5'5'395'0'0,"-1"0"-103"0"0,0 1-88 0 0,0 0-72 0 0,1 2-41 0 0,7 16-41 0 0,-7-13 21 0 0,-2-2 90 0 0,-1-4-31 0 0,0 0 40 0 0,1 1 162 0 0,0 1 114 0 0,3 8 338 0 0,-1 0-51 0 0,3 6 208 0 0,14 26 1180 0 0,-12-31-1325 0 0,-9-14-768 0 0,1 1 69 0 0,-1 0 83 0 0,1 1 157 0 0,-1-2-63 0 0,-1-2-128 0 0,-1-2-34 0 0,-1-2-114 0 0,-3-12 143 0 0,2-2-46 0 0,2 12-78 0 0,1 0 0 0 0,0 1-1 0 0,1-1 1 0 0,-1 0-1 0 0,1 0-16 0 0,8-25-8 0 0,-7 25 1 0 0,1 1 0 0 0,-1 0 0 0 0,1 0 0 0 0,0 0 0 0 0,1 1 0 0 0,-1-1 0 0 0,1 1 0 0 0,0 0-1 0 0,0 0 1 0 0,0 0 0 0 0,0 0 0 0 0,2 0 7 0 0,25-15-61 0 0,-16 12 66 0 0,-1 0 0 0 0,12-3-5 0 0,-1 2-20 0 0,1 2-53 0 0,0 1-77 0 0,-22 4 197 0 0,-1 1-85 0 0,-1-1-35 0 0,0 1-38 0 0,0 0-38 0 0,0-1-37 0 0,0 1-37 0 0,0 0-36 0 0,1-1-37 0 0,-1 1-36 0 0,0 0-35 0 0,0-1-36 0 0,0 1-34 0 0,0 0-35 0 0,0 0-35 0 0,0-1-33 0 0,0 1-34 0 0,0 0-33 0 0,2 0-567 0 0,0 0-34 0 0,7-1-2531 0 0,-11 1 3730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2:46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213 371 8288 0 0,'0'0'190'0'0,"0"0"28"0"0,-8 0 167 0 0,3 0-314 0 0,-3-2-35 0 0,1 1 69 0 0,-1-1 56 0 0,0 0 52 0 0,0 1 46 0 0,0-1 39 0 0,-2 1 102 0 0,0 0 36 0 0,-19 0 975 0 0,12 4-583 0 0,7 1-323 0 0,1 0-130 0 0,1 1-53 0 0,2 0-102 0 0,0 2-52 0 0,1 0-57 0 0,0 1-63 0 0,-5 14 280 0 0,0 2-101 0 0,1 6-59 0 0,2 17-52 0 0,6-36-96 0 0,1 0 1 0 0,0 0 0 0 0,1 3-21 0 0,4 17 75 0 0,3-7 38 0 0,3 0 70 0 0,-7-19-138 0 0,0 1 0 0 0,1 0 0 0 0,-1-1 0 0 0,1 0 0 0 0,0 0 0 0 0,0 0 1 0 0,1 0-1 0 0,-1-1 0 0 0,1 0 0 0 0,0 0 0 0 0,0-1 0 0 0,1 0 1 0 0,-1 0-1 0 0,1 0 0 0 0,5 1-45 0 0,-4-2 52 0 0,0 0-1 0 0,0 0 1 0 0,0-1 0 0 0,1 0 0 0 0,-1 0-1 0 0,2-1-51 0 0,-2 0 45 0 0,-1-1 0 0 0,0 0-1 0 0,1 0 1 0 0,-1 0 0 0 0,0-1-1 0 0,7-3-44 0 0,18-5 150 0 0,4-3-25 0 0,-19 5-100 0 0,0 0-37 0 0,-3 0-28 0 0,6-3 77 0 0,-12 6-54 0 0,1-1-66 0 0,-1 1-98 0 0,-1-1-67 0 0,-1 1-109 0 0,-2 2 132 0 0,-1-1-35 0 0,0 1-35 0 0,0 0-39 0 0,-1 1-56 0 0,-1 0-57 0 0,0 1-52 0 0,1-1-45 0 0,-1 0-160 0 0,1 0-43 0 0,0-1-194 0 0,1-1-518 0 0,-3 4 1450 0 0</inkml:trace>
  <inkml:trace contextRef="#ctx0" brushRef="#br0" timeOffset="335.51">690 0 10080 0 0,'0'0'230'0'0,"0"0"30"0"0,0 0 18 0 0,0 2 23 0 0,4 5 121 0 0,-1 1-49 0 0,0-1-44 0 0,0 1-39 0 0,1 2 16 0 0,-1 0-37 0 0,8 20 409 0 0,-4-6-257 0 0,6 11 340 0 0,-2-4-131 0 0,-4-10-298 0 0,-2-4-146 0 0,0 1-108 0 0,10 47 352 0 0,-4 1 68 0 0,-2-1 62 0 0,-1 1 59 0 0,5 37 449 0 0,-9-83-790 0 0,0 0-50 0 0,2 4-6 0 0,-3 0-62 0 0,-2-15-91 0 0,2 4-11 0 0,1 8 28 0 0,-2-3 45 0 0,-2-17-63 0 0,0-1-75 0 0,0 0-32 0 0,0 0-96 0 0,0 0-252 0 0,-1 0 56 0 0,1 0 49 0 0,0 0 44 0 0,-1-1-81 0 0,1 0 80 0 0,-4-2-337 0 0,3 2 254 0 0,0 0 103 0 0,0 0-51 0 0,1 0-60 0 0,-1 0-71 0 0,1 0-41 0 0,-1 1-55 0 0,1-1-48 0 0,-1 0-42 0 0,1 0-166 0 0,0 0-41 0 0,-1 0-200 0 0,0-1-542 0 0</inkml:trace>
  <inkml:trace contextRef="#ctx0" brushRef="#br0" timeOffset="605.88">664 400 9152 0 0,'0'0'208'0'0,"0"0"33"0"0,0 0 14 0 0,0 0-91 0 0,0 0-24 0 0,0 0 40 0 0,0 0 145 0 0,0 0 267 0 0,0 0 16 0 0,2 0-11 0 0,7-1-13 0 0,1-1-96 0 0,0-2-90 0 0,-1 0-85 0 0,3-1-54 0 0,-1 1-93 0 0,15-5 92 0 0,1 0-50 0 0,5-3-2 0 0,-12 6-1 0 0,0 0 0 0 0,16-2-205 0 0,-24 6-14 0 0,1 0 47 0 0,23-5 173 0 0,-23 5-161 0 0,-1-1-44 0 0,1 1-65 0 0,-1 0-83 0 0,-3 0-8 0 0,-1 1-51 0 0,1 0-57 0 0,-1-1-64 0 0,-4 2-21 0 0,0-1-57 0 0,1 0-51 0 0,-1 1-44 0 0,1-1-150 0 0,0 0-44 0 0,1 0-181 0 0,3 0-485 0 0,-9 1 1355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3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220 265 8464 0 0,'-1'0'187'0'0,"0"0"-64"0"0,-8 0 80 0 0,5 0-80 0 0,-5 1 13 0 0,0 0-62 0 0,-21 5-11 0 0,17-3 12 0 0,5-1 14 0 0,1 0 49 0 0,-1 0 58 0 0,1-1 70 0 0,-10 5 335 0 0,-1 3-97 0 0,-3 4 14 0 0,-6 9 183 0 0,24-19-619 0 0,0 1 0 0 0,0-1 0 0 0,0 1 0 0 0,1 0 0 0 0,-1 0-1 0 0,1 0 1 0 0,0 0 0 0 0,-1 2-82 0 0,2-2 76 0 0,-1 0 1 0 0,1 0-1 0 0,0 0 0 0 0,0 0 0 0 0,1 0 0 0 0,-1 0 0 0 0,1 1 1 0 0,0 1-77 0 0,1-1 80 0 0,-1 0 0 0 0,1 0 0 0 0,0 0 1 0 0,0 0-1 0 0,0 0 0 0 0,1 0 1 0 0,0 0-81 0 0,0 1 102 0 0,1 0 1 0 0,0 0 0 0 0,1-1-1 0 0,0 1 1 0 0,2 2-103 0 0,-2-2 121 0 0,1-1-1 0 0,-1 0 1 0 0,1-1 0 0 0,0 1-1 0 0,1-1 1 0 0,1 2-121 0 0,11 3 280 0 0,3-1-55 0 0,-9-5-160 0 0,1 0-42 0 0,-3-1 35 0 0,1-1 0 0 0,-1-1-1 0 0,1 1 1 0 0,2-2-58 0 0,25-3 215 0 0,-6-1 24 0 0,-3-1 72 0 0,-13 1 25 0 0,-1-1-112 0 0,-3-1-116 0 0,-1 0-41 0 0,10-11-19 0 0,-17 14-44 0 0,0-1-1 0 0,-1 1 0 0 0,1-1 1 0 0,-1 0-1 0 0,0 0 1 0 0,0 0-1 0 0,2-6-3 0 0,0-5 69 0 0,-3 0 68 0 0,-2 13-122 0 0,0 1-1 0 0,-1 0 0 0 0,1-1 0 0 0,0 1 0 0 0,-1 0 0 0 0,0-1 0 0 0,0 1 1 0 0,0-1-15 0 0,-12-18 75 0 0,5 12-56 0 0,0 1 1 0 0,-1 0 0 0 0,0 0-20 0 0,-1-1 0 0 0,7 6-156 0 0,0 1 57 0 0,0-1 47 0 0,0 1 40 0 0,-3-3 60 0 0,-8-5 147 0 0,11 7-187 0 0,-1 1-37 0 0,1-1-47 0 0,0 1-57 0 0,-1-1-68 0 0,1 0-78 0 0,0 1-88 0 0,-1-1-99 0 0,2 1 95 0 0,0 0-51 0 0,0 0-55 0 0,0 0-57 0 0,0 1-61 0 0,0-1-64 0 0,0 0-67 0 0,1 0-69 0 0,-2-1-1182 0 0,1-1-1114 0 0,2 4 2918 0 0</inkml:trace>
  <inkml:trace contextRef="#ctx0" brushRef="#br0" timeOffset="407.54">920 169 5584 0 0,'0'0'140'0'0,"0"0"-59"0"0,0-1-43 0 0,1-4 23 0 0,0-2-120 0 0,-1 0 49 0 0,-1 0 55 0 0,0 0 64 0 0,-2 0 72 0 0,1 0 81 0 0,-1 0 88 0 0,0 0 98 0 0,2 4-153 0 0,-1-1 35 0 0,1 0 36 0 0,-1 0 37 0 0,1 0-103 0 0,-1 0 0 0 0,0 0 0 0 0,-1 0 0 0 0,1 1 0 0 0,0-1 0 0 0,-1 1 0 0 0,0-1 0 0 0,0 1 0 0 0,0 0 0 0 0,-1 0-300 0 0,-13-11 1214 0 0,1 4-312 0 0,9 5-502 0 0,-1 1-41 0 0,0 0-46 0 0,0 0-51 0 0,0 0-57 0 0,1 1-60 0 0,-7-1 265 0 0,1 3-108 0 0,1 4-87 0 0,-1 0-65 0 0,-1 2-32 0 0,11-4-104 0 0,0 0-1 0 0,0 0 0 0 0,1 0 0 0 0,-1 1 0 0 0,0-1 0 0 0,1 1 0 0 0,-1 0-13 0 0,-1 1 30 0 0,-1 0 0 0 0,1 1 0 0 0,0 0 0 0 0,1 0 0 0 0,-1 0 0 0 0,0 2-30 0 0,-1 1 51 0 0,0 0 0 0 0,1 0 0 0 0,-3 7-51 0 0,-1 9 41 0 0,4-5-31 0 0,2 2 89 0 0,0 5 99 0 0,4 11 161 0 0,1-14-194 0 0,2-1-55 0 0,17 42 86 0 0,-12-37-84 0 0,-2 0 73 0 0,-6-21-152 0 0,-1 0-1 0 0,1-1 0 0 0,-1 0 0 0 0,1 1 1 0 0,0-1-1 0 0,1 1-32 0 0,8 11 122 0 0,8 6 96 0 0,-1 0-254 0 0,-16-20 88 0 0,-2-2 48 0 0,0 0 10 0 0,0 0 9 0 0,0 0 28 0 0,0 0 11 0 0,0 0 2 0 0,0 0-42 0 0,0 0-124 0 0,0 0-51 0 0,0 0-87 0 0,0 0-15 0 0,0 0 53 0 0,0 0 4 0 0,0 0-40 0 0,0 0-126 0 0,0 0-236 0 0,0 0 380 0 0,0 0 7 0 0,0 0-17 0 0,0 0-47 0 0,0 0-14 0 0,0 0-47 0 0,-1 0-53 0 0,1 0-61 0 0,0 0-65 0 0,0 0-60 0 0,0 1-54 0 0,-1-1-47 0 0,1 0-169 0 0,-1 0-46 0 0,1 1-205 0 0,-1-1-550 0 0</inkml:trace>
  <inkml:trace contextRef="#ctx0" brushRef="#br0" timeOffset="657.43">542 327 8288 0 0,'0'0'190'0'0,"0"0"28"0"0,0 0 7 0 0,0 0 5 0 0,0 0-89 0 0,1 0-56 0 0,3 0 29 0 0,-2 0-31 0 0,11-3 436 0 0,1-1-52 0 0,0 1-50 0 0,0 0-45 0 0,0 1-43 0 0,0-1-40 0 0,0 0-36 0 0,0 0-35 0 0,3 0 4 0 0,0 1-38 0 0,17-4 87 0 0,7 1-63 0 0,21-2 15 0 0,-50 6-251 0 0,15-2 118 0 0,-19 2-128 0 0,0 0-80 0 0,-4 1 4 0 0,0-1-41 0 0,1 1-46 0 0,-1-1-51 0 0,0 1-43 0 0,-1-1-49 0 0,1 1-46 0 0,-1 0-38 0 0,1-1-129 0 0,0 1-38 0 0,1-1-157 0 0,2 1-417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07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 9488 0 0,'0'0'276'0'0,"0"0"2"0"0,1 2-161 0 0,4 5-52 0 0,-3-4-7 0 0,4 8 204 0 0,-1 2 38 0 0,6 27 731 0 0,-6-15-401 0 0,-3-9-242 0 0,0-2-99 0 0,0-1-41 0 0,-1-2-70 0 0,6 43 962 0 0,0 5 141 0 0,-2-20-480 0 0,-2-7-200 0 0,0 1-89 0 0,-1-11-181 0 0,-1 0-82 0 0,0 0-77 0 0,-1 3-74 0 0,0-24-276 0 0,0-1 42 0 0,-1 0-37 0 0,1 1 95 0 0,-2-1-1 0 0,1 0 18 0 0,0-1-45 0 0,1 1-66 0 0,-1 0-82 0 0,1 0-98 0 0,0 0-116 0 0,-1 0 169 0 0,1 0-109 0 0,0 0-59 0 0,0 0-52 0 0,-1 0-46 0 0,1 0-165 0 0,-1 0-45 0 0,1 0-199 0 0,-1 0-537 0 0,1 0 1487 0 0</inkml:trace>
  <inkml:trace contextRef="#ctx0" brushRef="#br0" timeOffset="289.2">1 220 10104 0 0,'0'0'230'0'0,"0"0"30"0"0,13-1 218 0 0,-9 1-414 0 0,-1-1-40 0 0,9-1-3 0 0,1-2 40 0 0,-1 1 38 0 0,1 0 33 0 0,12-4 218 0 0,0 0 92 0 0,3 0 119 0 0,36-10 847 0 0,-44 13-1003 0 0,0 0-35 0 0,3 0-17 0 0,-1 0-77 0 0,0 2-98 0 0,1 0-114 0 0,-13 1-132 0 0,14 0 8 0 0,-16 0-6 0 0,-1 0-53 0 0,1 0-100 0 0,0 1-115 0 0,-4-1 115 0 0,0 1-37 0 0,0-1-42 0 0,-1 1-45 0 0,-1 0-1 0 0,0 0-50 0 0,-1 0-45 0 0,1-1-39 0 0,0 1-139 0 0,-1 0-39 0 0,2 0-169 0 0,0 0-454 0 0,-3 0 1269 0 0</inkml:trace>
  <inkml:trace contextRef="#ctx0" brushRef="#br0" timeOffset="604.15">529 177 8232 0 0,'0'0'182'0'0,"0"0"29"0"0,0 0 14 0 0,0 1-64 0 0,0 0-87 0 0,-1 2-57 0 0,0 5-42 0 0,1-4 83 0 0,0-2 44 0 0,0-1 70 0 0,0 9 261 0 0,-1-1-47 0 0,0 0-41 0 0,0 1-38 0 0,-2 8 209 0 0,0 1-103 0 0,0 1-42 0 0,-2 28 398 0 0,5-31-451 0 0,2 1 93 0 0,2 1 100 0 0,2-3-113 0 0,-5-14-336 0 0,1 0-1 0 0,-1 1 1 0 0,1-1-1 0 0,-1 0 1 0 0,1 0-1 0 0,0 0 1 0 0,0 0-1 0 0,0 0 1 0 0,0 0-1 0 0,0-1 1 0 0,0 1-1 0 0,1-1 1 0 0,-1 1-1 0 0,0-1 1 0 0,1 0-1 0 0,0 1-61 0 0,-1-2 50 0 0,0 1 1 0 0,0-1-1 0 0,0 0 0 0 0,0 1 0 0 0,0-1 1 0 0,0 0-1 0 0,0 0 0 0 0,0 0 1 0 0,0 0-51 0 0,4-1 123 0 0,-1 0 0 0 0,1 0 0 0 0,-1-1 0 0 0,1 0 1 0 0,-1 0-1 0 0,5-2-123 0 0,-6 2 89 0 0,-1 0 0 0 0,1-1 1 0 0,0 1-1 0 0,-1-1 0 0 0,2-1-89 0 0,-2 1 51 0 0,-1 1 1 0 0,0-1-1 0 0,1 1 0 0 0,-1-1 0 0 0,0 0 1 0 0,-1 0-1 0 0,1 0 0 0 0,0 0 0 0 0,-1-1-51 0 0,4-14 177 0 0,-5-1-46 0 0,-1 14-109 0 0,1 0 1 0 0,-2 0-1 0 0,1 1 0 0 0,0-1 1 0 0,-1 1-1 0 0,0-1 0 0 0,0 1 1 0 0,0 0-1 0 0,-3-4-22 0 0,-11-14 22 0 0,7 11-71 0 0,0 1-56 0 0,3 3-6 0 0,0 0-35 0 0,0-1-40 0 0,0 1-43 0 0,3 2 26 0 0,-3-3 3 0 0,0 0 7 0 0,3 3-5 0 0,0 1-38 0 0,-1 0-87 0 0,2 1-25 0 0,-1-1-86 0 0,0 1-96 0 0,0 0-108 0 0,3 3 280 0 0,-1-1-49 0 0,1 1-44 0 0,-1-1-38 0 0,0 0-140 0 0,1 1-39 0 0,-3-2-1466 0 0</inkml:trace>
  <inkml:trace contextRef="#ctx0" brushRef="#br0" timeOffset="962.5">915 73 10080 0 0,'0'0'230'0'0,"0"0"30"0"0,-3-2 212 0 0,2 2-410 0 0,1-1-38 0 0,1 0-10 0 0,0 1 40 0 0,-1 0-54 0 0,0-1 110 0 0,0 1 124 0 0,0 0 195 0 0,0 2 51 0 0,1 0-91 0 0,0 1-77 0 0,1-1-67 0 0,-1 2-22 0 0,1 0-60 0 0,3 4 170 0 0,3 7 291 0 0,-1 2-95 0 0,-2 0-81 0 0,-1 1-64 0 0,0 12 134 0 0,0 15 165 0 0,-1-12-139 0 0,-1-12-114 0 0,-1-20-412 0 0,2 21 1057 0 0,5 19-1075 0 0,-3-24 339 0 0,0-3-178 0 0,-2 0-77 0 0,-1-1-82 0 0,-2 0-86 0 0,-1-12 243 0 0,1 0-103 0 0,-1 0-64 0 0,1 0-67 0 0,-1 0-49 0 0,0 0-68 0 0,1 0-77 0 0,-1 0-85 0 0,1-1-13 0 0,-1 1-72 0 0,0-1-77 0 0,1 1-83 0 0,-1-1-87 0 0,0 1-94 0 0,1-1-98 0 0,-1 0-105 0 0,-1 1-1332 0 0,-3-1-1312 0 0</inkml:trace>
  <inkml:trace contextRef="#ctx0" brushRef="#br0" timeOffset="1230.99">772 246 8408 0 0,'0'0'190'0'0,"0"0"28"0"0,0 0 8 0 0,4-2-49 0 0,2-1-116 0 0,16-5 2 0 0,0 1 105 0 0,-1 1 64 0 0,30-6 381 0 0,-35 8-454 0 0,0 1-34 0 0,-2 0-55 0 0,-1 1-42 0 0,-7 0-129 0 0,0 1 43 0 0,6-1 50 0 0,0 0 96 0 0,17-2 217 0 0,-20 3-254 0 0,0 1-52 0 0,2-1-92 0 0,-6 1 1 0 0,0-1-35 0 0,1 1-54 0 0,0 0-49 0 0,-1 0-54 0 0,1 0-59 0 0,-1 0-63 0 0,0 0-68 0 0,1 0-73 0 0,-1 0-77 0 0,2 0-649 0 0,2 1-723 0 0</inkml:trace>
  <inkml:trace contextRef="#ctx0" brushRef="#br0" timeOffset="1684.54">1347 229 7016 0 0,'0'0'201'0'0,"0"0"66"0"0,0 0 126 0 0,0 0 50 0 0,0 0 6 0 0,0 0-32 0 0,-1 1-53 0 0,0 0-57 0 0,-1 0-59 0 0,0 1-62 0 0,1-1-62 0 0,-1 0-67 0 0,1-1-68 0 0,1 0 153 0 0,-1 1-46 0 0,-2 2 48 0 0,1-1-55 0 0,0-1 15 0 0,1 0 25 0 0,1 0 51 0 0,-3 1 14 0 0,0 0-35 0 0,-3 2 69 0 0,-1 3-64 0 0,0 5-1 0 0,6-10-137 0 0,-1 1-1 0 0,1-1 1 0 0,0 0 0 0 0,-1 0-1 0 0,0 1 1 0 0,1-1 0 0 0,-3 1-26 0 0,-2 4 103 0 0,1 1 33 0 0,-2 2 9 0 0,3-4-13 0 0,0 1 34 0 0,1 0 40 0 0,2 2 49 0 0,1-2-103 0 0,0 4 50 0 0,0-9-175 0 0,0-1 0 0 0,1 1-1 0 0,-1 0 1 0 0,0 0 0 0 0,1-1-1 0 0,-1 1 1 0 0,1-1 0 0 0,-1 1-1 0 0,1 0 1 0 0,0-1 0 0 0,0 1-1 0 0,0-1 1 0 0,0 1-27 0 0,7 7 203 0 0,0-3-73 0 0,0-3 66 0 0,-6-3-133 0 0,0 1 1 0 0,0-1-1 0 0,0 0 1 0 0,0 0 0 0 0,0 0-1 0 0,0 0 1 0 0,0-1-1 0 0,0 1 1 0 0,0-1 0 0 0,0 1-1 0 0,0-1 1 0 0,0 0-64 0 0,11-5 349 0 0,-7 3-214 0 0,0-1-39 0 0,1-1-42 0 0,0 0-105 0 0,12-18 51 0 0,-2 2 27 0 0,-10 8 18 0 0,-6 3 37 0 0,-1 9-75 0 0,2-5 25 0 0,-1 7-107 0 0,1 6 23 0 0,-4 5 30 0 0,3-1 45 0 0,1-5 26 0 0,-1 0-1 0 0,1 0 1 0 0,1 0-1 0 0,1 3-48 0 0,2 4 71 0 0,-1 1-43 0 0,-4-11-19 0 0,0-1 1 0 0,1 1 0 0 0,-1 0 0 0 0,1-1 0 0 0,0 1 0 0 0,0-1-1 0 0,2 2-9 0 0,2 3-4 0 0,-6-6-125 0 0,1-1 52 0 0,0 1 43 0 0,-1 0 37 0 0,1 0 69 0 0,2 2 221 0 0,-2-3-231 0 0,0 1-44 0 0,0 0-62 0 0,0 0-77 0 0,0-1-12 0 0,-1 1-47 0 0,1-1-53 0 0,-1 1-57 0 0,1 0 1 0 0,-1-1-47 0 0,0 1-49 0 0,1-1-53 0 0,-1 1-54 0 0,1-1-59 0 0,-1 1-60 0 0,0 0-65 0 0,1 0-1331 0 0,0 1-1143 0 0</inkml:trace>
  <inkml:trace contextRef="#ctx0" brushRef="#br0" timeOffset="2070.82">1603 72 9528 0 0,'0'0'190'0'0,"0"-1"-81"0"0,1 0 32 0 0,0 0-6 0 0,-1 0 15 0 0,1 1 71 0 0,3-3-85 0 0,0 1 51 0 0,2 2 91 0 0,1 2 209 0 0,3 5 361 0 0,-8-4-597 0 0,0-1-32 0 0,3 7 207 0 0,0-1-66 0 0,-1 1-56 0 0,0-1-47 0 0,4 10 147 0 0,6 24 368 0 0,-10-29-479 0 0,-2 0 71 0 0,3 16 194 0 0,3 14 417 0 0,5 24 623 0 0,-10-44-1118 0 0,0-1-56 0 0,-1-2-173 0 0,1-1-53 0 0,1 0-46 0 0,2-1-38 0 0,-5-17-117 0 0,-1-1-85 0 0,0 0-251 0 0,0 0 69 0 0,0 0 61 0 0,0 0 51 0 0,0 0 30 0 0,0 1 41 0 0,0 0-79 0 0,0-1 71 0 0,0 1-106 0 0,0-1-818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05.7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5 8840 0 0,'-3'-2'395'0'0,"1"0"-58"0"0,1 2-54 0 0,-1 0-48 0 0,2 1-43 0 0,0 0-36 0 0,0 3 65 0 0,1 1-86 0 0,4 6 105 0 0,-4-8-108 0 0,0 0 119 0 0,10 27 427 0 0,-1 0 84 0 0,1 4 158 0 0,11 46 1302 0 0,-15-51-1469 0 0,-3-6-213 0 0,1-1-42 0 0,-2 1-51 0 0,0 0-61 0 0,0-5-35 0 0,0 1-34 0 0,0 0-36 0 0,0 0-38 0 0,0 4 0 0 0,1-1-63 0 0,-4-19-157 0 0,0-1 0 0 0,0 1-1 0 0,0 0 1 0 0,-1-1 0 0 0,1 1 0 0 0,-1-1 0 0 0,1 1-1 0 0,-1-1 1 0 0,0 1 0 0 0,0 0-23 0 0,1-3 25 0 0,0 0-107 0 0,0 0-57 0 0,0 0-12 0 0,-1 0-58 0 0,1 0 39 0 0,-1-1-80 0 0,-2-5-260 0 0,2 5 348 0 0,0-1-55 0 0,0 1-79 0 0,0-1-95 0 0,0 1-111 0 0,1 0 204 0 0,0 0-35 0 0,-1 0-373 0 0,1 1 302 0 0,0-1-35 0 0,-1 1-38 0 0,1 0-40 0 0,0-1-41 0 0,0 1-42 0 0,-1-2-1604 0 0,-2-1-1240 0 0</inkml:trace>
  <inkml:trace contextRef="#ctx0" brushRef="#br0" timeOffset="242.4">0 235 8088 0 0,'0'0'182'0'0,"0"0"29"0"0,0 0 12 0 0,6 2-55 0 0,2 1-112 0 0,23-2 6 0 0,0-2 107 0 0,6-4 142 0 0,18-7 286 0 0,-1-6 29 0 0,-18 4-264 0 0,-7 2-130 0 0,0 0-90 0 0,-11 4-110 0 0,0 1-53 0 0,-2 0-455 0 0,-3 0-32 0 0</inkml:trace>
  <inkml:trace contextRef="#ctx0" brushRef="#br0" timeOffset="652.76">465 83 5344 0 0,'0'0'157'0'0,"2"3"-26"0"0,1 3-83 0 0,1 1 17 0 0,-1 2 117 0 0,0-1 99 0 0,-1 1 80 0 0,0-1 17 0 0,-1 0 35 0 0,3 20 1020 0 0,-2-16-865 0 0,-1-4-191 0 0,0 1-63 0 0,0 0-79 0 0,0-1-96 0 0,4 17 507 0 0,0 1 33 0 0,10 52 1478 0 0,-5-26-669 0 0,-3-17-525 0 0,-3-14-363 0 0,-2 0 91 0 0,-1 1 91 0 0,-4-1 95 0 0,2-21-513 0 0,1 0-71 0 0,0-1-65 0 0,-1-1-57 0 0,1 0-49 0 0,-1 0-42 0 0,0-4-15 0 0,-2-11-107 0 0,2 14 80 0 0,1 0 45 0 0,1-18-12 0 0,3-1-81 0 0,1 0-69 0 0,3 1-57 0 0,8-12-173 0 0,-13 27 211 0 0,1 1 1 0 0,0-1 0 0 0,1 1-1 0 0,-1 0 1 0 0,1 0-1 0 0,3-2 98 0 0,4-1-145 0 0,0 3 47 0 0,6 4 20 0 0,-1 5 57 0 0,-13-2 22 0 0,0 0 1 0 0,1 1-1 0 0,-1-1 1 0 0,0 1-1 0 0,-1 0 1 0 0,4 3-2 0 0,12 13-51 0 0,-8-5 59 0 0,-1 1 44 0 0,-3-3 48 0 0,0 1 1 0 0,-2-1-1 0 0,2 4-100 0 0,2 8 103 0 0,-5-9-74 0 0,1-1-34 0 0,-5-13-168 0 0,0 0 67 0 0,0 0 59 0 0,1 0 48 0 0,-1 1 107 0 0,2 1 335 0 0,-1-1-357 0 0,-1-1-70 0 0,1-1-50 0 0,-1 1-39 0 0,0 0-44 0 0,1-1-50 0 0,-1 1-73 0 0,1 0-71 0 0,-1-1-77 0 0,0 1-83 0 0,1-1-91 0 0,-1 1-97 0 0,1-1-103 0 0,-1 1-111 0 0,0-1 457 0 0,0 0-49 0 0,0 0-45 0 0,0 0-39 0 0,0 0-152 0 0,0 0-39 0 0,0 0-185 0 0,0 0-503 0 0</inkml:trace>
  <inkml:trace contextRef="#ctx0" brushRef="#br0" timeOffset="1031.47">852 430 8480 0 0,'0'0'179'0'0,"0"0"-46"0"0,2 2 23 0 0,1-1-102 0 0,3 2 5 0 0,-2-1-81 0 0,1-1 45 0 0,-1 1 40 0 0,1-1 39 0 0,4 1 202 0 0,1 0 116 0 0,-1-1 78 0 0,0-1 64 0 0,22 0 1435 0 0,-17-1-1209 0 0,-8 0-434 0 0,1 0-42 0 0,-1 0-51 0 0,1-1-60 0 0,0 1 270 0 0,1-1 1 0 0,-1-1 0 0 0,1 0 0 0 0,5-3-472 0 0,6-3 719 0 0,-9 3-379 0 0,0 0-56 0 0,-1-1-67 0 0,-1 1-78 0 0,-7 5-134 0 0,1 0 0 0 0,-1 0 1 0 0,0-1-1 0 0,0 1 0 0 0,0 0 0 0 0,0-1 0 0 0,0 1 0 0 0,-1-1 0 0 0,1 0 1 0 0,0 1-1 0 0,-1-1 0 0 0,1 1 0 0 0,-1-1 0 0 0,1 0 0 0 0,-1 1 0 0 0,0-1 1 0 0,0 0-1 0 0,1 0 0 0 0,-1 1 0 0 0,-1-1 0 0 0,1 0 0 0 0,0 0 1 0 0,0 1-1 0 0,-1-1 0 0 0,1 0 0 0 0,-1 1 0 0 0,1-1 0 0 0,-1 0 0 0 0,0 1 1 0 0,0-1-6 0 0,0-2-3 0 0,-1 1 0 0 0,0-1 0 0 0,0 1 1 0 0,0-1-1 0 0,-1 1 0 0 0,0-1 3 0 0,-6-6-58 0 0,-1 3-45 0 0,9 7 100 0 0,0 0 0 0 0,1 0-1 0 0,-1-1 1 0 0,0 1-1 0 0,1 0 1 0 0,-1 0 0 0 0,0 0-1 0 0,1 0 1 0 0,-1 0-1 0 0,1 0 1 0 0,-1 0 0 0 0,0 0-1 0 0,1 0 1 0 0,-1 0-1 0 0,0 0 1 0 0,1 0 0 0 0,-1 0-1 0 0,0 1 1 0 0,1-1 3 0 0,-12 9-15 0 0,-6 16 28 0 0,16-21-19 0 0,-5 10-58 0 0,0 2 119 0 0,0 4 131 0 0,4-5 17 0 0,1 1 32 0 0,3 15 264 0 0,4-11-204 0 0,2-4-110 0 0,2-2-80 0 0,-6-11-308 0 0,-1-1 69 0 0,0 1 63 0 0,1-1 54 0 0,-1 1 53 0 0,1 0 47 0 0,2 1 134 0 0,7 5 401 0 0,-8-6-473 0 0,0-1-55 0 0,-1 0-70 0 0,1 0-71 0 0,0-1-85 0 0,0 1-99 0 0,-1-1-68 0 0,1 0-99 0 0,-1-1-108 0 0,1 1-118 0 0,-2-1 267 0 0,0 1-32 0 0,0-1-36 0 0,0 0-34 0 0,0 0-37 0 0,0 0-38 0 0,0 0-39 0 0,0 0-39 0 0,0 0-602 0 0,1-1-34 0 0,7-1-2626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03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68 0 6176 0 0,'0'0'177'0'0,"0"0"71"0"0,0 0 151 0 0,0 0 66 0 0,0 1-61 0 0,6 1 870 0 0,-3-1-780 0 0,-1 1-138 0 0,-1-2-220 0 0,0 1-35 0 0,9 9 561 0 0,-2 2-97 0 0,-1 1-81 0 0,-2 1-67 0 0,2 9 147 0 0,0 13 163 0 0,-3-15-296 0 0,-1-9-117 0 0,1 8 59 0 0,0 1 33 0 0,6 47 1004 0 0,-7-39-841 0 0,0-6-158 0 0,0 1-62 0 0,0-1-80 0 0,1 1-99 0 0,-2-13-65 0 0,-1 1 38 0 0,-1 6 126 0 0,1 0 44 0 0,0 19 366 0 0,2-13-308 0 0,-2-20-463 0 0,-1-2-70 0 0,0-1-6 0 0,0-1-62 0 0,0-1-164 0 0,-1 1 146 0 0,1-1-38 0 0,0 0-41 0 0,0 1-44 0 0,0-1-48 0 0,0 0-50 0 0,0-4-852 0 0</inkml:trace>
  <inkml:trace contextRef="#ctx0" brushRef="#br0" timeOffset="268.18">1 263 8088 0 0,'0'0'182'0'0,"0"0"29"0"0,0 0 12 0 0,0 0 13 0 0,1 0-80 0 0,1 0-47 0 0,4 0 67 0 0,-4 0-77 0 0,13-3 464 0 0,0 0-57 0 0,-1-1-53 0 0,1-2-49 0 0,-1 0-46 0 0,1 0-41 0 0,-1-1-38 0 0,1 0-33 0 0,6-3 69 0 0,-1 1-55 0 0,-15 7-323 0 0,-1 0 38 0 0,5-1 69 0 0,2-2 128 0 0,5-2 199 0 0,-5 2-141 0 0,-4 2-125 0 0,-1 1-65 0 0,0-1-55 0 0,-1 1-48 0 0,0 0-54 0 0,0 0-59 0 0,0-1-66 0 0,-1 2-16 0 0,1-1-55 0 0,-1 0-59 0 0,0 1-62 0 0,0-1-67 0 0,1 0-70 0 0,-1 0-74 0 0,0 1-79 0 0,2-2-876 0 0,2-1-905 0 0,-8 4 2466 0 0</inkml:trace>
  <inkml:trace contextRef="#ctx0" brushRef="#br0" timeOffset="686.33">429 77 6592 0 0,'0'0'149'0'0,"0"0"23"0"0,0 0 11 0 0,1 1-49 0 0,0 1-79 0 0,4 10-62 0 0,-4-9 91 0 0,5 18 1511 0 0,-4-12-971 0 0,-1-4-350 0 0,1-1-33 0 0,4 11 464 0 0,0-1-71 0 0,-2 1-63 0 0,1 0-58 0 0,0 3 39 0 0,-1 0-58 0 0,0 4 41 0 0,3 11 195 0 0,3 20 417 0 0,-6-36-723 0 0,0 1 38 0 0,13 62 1226 0 0,-16-74-1496 0 0,0 0-43 0 0,0 13 206 0 0,-1-13-198 0 0,0-2 49 0 0,1-3 71 0 0,-1-2 91 0 0,4-15-262 0 0,1-1-72 0 0,1 0-69 0 0,2 1-64 0 0,1 0-61 0 0,0 2-58 0 0,2 0-54 0 0,0 1-50 0 0,-1 5 116 0 0,0 3 41 0 0,-9 4 142 0 0,1 0 0 0 0,-1 1 1 0 0,1 0-1 0 0,0-1 1 0 0,-1 1-1 0 0,1 0 1 0 0,-1 0-1 0 0,1 0 0 0 0,0 0 1 0 0,0 0 22 0 0,16 6-114 0 0,-2 7 79 0 0,-11-7 42 0 0,1 0-1 0 0,-2 1 0 0 0,1 0 0 0 0,-1 0 1 0 0,0 0-1 0 0,2 5-6 0 0,3 9-56 0 0,-6-10 111 0 0,-2-6-53 0 0,1 0-1 0 0,0 1 1 0 0,0-1 0 0 0,0 0-1 0 0,1 0 1 0 0,-1 0-1 0 0,4 4-1 0 0,-4-7-31 0 0,-2-2-82 0 0,1 1-120 0 0,-1-1-272 0 0,0 0-457 0 0,0 0 580 0 0,0 0 48 0 0,0 0-30 0 0,0 0-107 0 0,0 0-126 0 0,0 0-112 0 0,0 0 117 0 0,0 0-43 0 0,1-1-723 0 0,0 1 23 0 0,0-1-38 0 0,2 0-808 0 0</inkml:trace>
  <inkml:trace contextRef="#ctx0" brushRef="#br0" timeOffset="1106.08">865 402 7256 0 0,'0'0'165'0'0,"1"0"-52"0"0,9 2 256 0 0,-8-1-293 0 0,1-1-47 0 0,4 0 18 0 0,1-1 90 0 0,-1 0 78 0 0,0-1 71 0 0,1 0 60 0 0,-1-1 51 0 0,6-3 514 0 0,13-10 1072 0 0,-15 9-1165 0 0,-3 2-282 0 0,-1-1-59 0 0,1 1-76 0 0,-1 0-91 0 0,1 0-105 0 0,-1 0-124 0 0,4-3 87 0 0,-5 2-93 0 0,0 1-47 0 0,-1 0-41 0 0,-5 5 13 0 0,1-1 0 0 0,-1 1 0 0 0,0-1 0 0 0,1 1 0 0 0,-1-1 0 0 0,0 1 0 0 0,1-1 0 0 0,-1 1 0 0 0,0-1 0 0 0,0 1 0 0 0,0-1 0 0 0,0 1 0 0 0,1-1 0 0 0,-1 1 0 0 0,0-1 0 0 0,0 1 0 0 0,0-1 0 0 0,0 0 0 0 0,0 1 0 0 0,0-1 0 0 0,0 1 0 0 0,0-1 0 0 0,-1 1 0 0 0,1-1 0 0 0,0 0 0 0 0,0 1 0 0 0,0-1 0 0 0,-1 1 0 0 0,1-1 0 0 0,0 1 0 0 0,0-1 0 0 0,-1 1 0 0 0,1-1 0 0 0,-1 0 0 0 0,-6-12-182 0 0,-3 2 49 0 0,-2 4 41 0 0,-2 3 33 0 0,12 3 55 0 0,0 1-1 0 0,0 0 1 0 0,0 0-1 0 0,0 0 1 0 0,0 0-1 0 0,0 1 1 0 0,0-1-1 0 0,0 0 1 0 0,1 1-1 0 0,-2 0 5 0 0,1-1-1 0 0,1 1 0 0 0,-1 0 0 0 0,1 0 0 0 0,-1 0 1 0 0,1 0-1 0 0,-1 0 0 0 0,1 0 0 0 0,0 0 0 0 0,-1 0 0 0 0,1 1 0 0 0,0-1 0 0 0,0 0 0 0 0,0 1 0 0 0,0-1 0 0 0,0 1 0 0 0,0-1 0 0 0,0 1 0 0 0,1 0 1 0 0,-1 0 0 0 0,-5 15-17 0 0,2 1 110 0 0,1 5 130 0 0,4 11 255 0 0,7-1 52 0 0,1-13-214 0 0,1-4-109 0 0,4-2-78 0 0,-4-6-9 0 0,-5-4-66 0 0,0 0 0 0 0,0 0-1 0 0,1-1 1 0 0,3 2-54 0 0,5 0 128 0 0,0-2 49 0 0,2-3 87 0 0,-4-1-228 0 0,1-1-64 0 0,-1-1-87 0 0,0 0-111 0 0,-5 0 2 0 0,1 1-67 0 0,0-1-74 0 0,1 0-80 0 0,-7 2 294 0 0,9-3-487 0 0</inkml:trace>
  <inkml:trace contextRef="#ctx0" brushRef="#br0" timeOffset="1502.94">1299 266 8144 0 0,'0'1'186'0'0,"1"-1"-51"0"0,-1 1-41 0 0,0 0-34 0 0,1 2-12 0 0,0 4-6 0 0,0-1-80 0 0,1 1 48 0 0,0-1 62 0 0,1 1 71 0 0,-1-2 33 0 0,0 0 60 0 0,0 0 67 0 0,-1 1 72 0 0,4 9 553 0 0,0 1-60 0 0,1-1-54 0 0,1 0-52 0 0,0 0-46 0 0,1 0-44 0 0,0 0-38 0 0,0-1-36 0 0,3 5 130 0 0,-1 0-44 0 0,8 19 589 0 0,-22-49-733 0 0,2 0-106 0 0,0-2-97 0 0,1 0-87 0 0,2-1-79 0 0,0-1-69 0 0,1 1-61 0 0,1-1-51 0 0,1-3-57 0 0,2 1-45 0 0,-2 9 13 0 0,-1 0 1 0 0,1 1-1 0 0,0-1 1 0 0,1 1 0 0 0,3-5 98 0 0,7-5-174 0 0,1 7 26 0 0,0 8 101 0 0,0 7 83 0 0,-1 4 64 0 0,2 6 80 0 0,-10-7-13 0 0,0 1-1 0 0,0 0 0 0 0,1 4-166 0 0,-6-11-223 0 0,0 1 98 0 0,-1 0 85 0 0,1 0 71 0 0,-1 0 56 0 0,1 0 43 0 0,5 12 670 0 0,-5-10-623 0 0,0 0-96 0 0,-1-2-95 0 0,0 0-55 0 0,0 0-63 0 0,-1 0-70 0 0,1 0-104 0 0,0 0-99 0 0,-1 0-110 0 0,1 0-119 0 0,-1-2 269 0 0,0 1-34 0 0,1-1-34 0 0,-1 1-36 0 0,0-1-37 0 0,0 0-38 0 0,0 1-40 0 0,0-1-40 0 0,0 1-611 0 0,0-1-36 0 0,-2 3-2667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00.3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29 6824 0 0,'-2'0'286'0'0,"-3"0"-63"0"0,-1 0-79 0 0,1 0-93 0 0,-18 2 882 0 0,0 3-37 0 0,-4 8 206 0 0,12-1-487 0 0,2 1-70 0 0,3 4-84 0 0,3 2-93 0 0,4-6-170 0 0,-2 7 82 0 0,4 1-40 0 0,2-14-150 0 0,3 24 241 0 0,-2-22-228 0 0,0 0 0 0 0,0 0 0 0 0,1 0 1 0 0,0 0-104 0 0,8 11 215 0 0,3-3 35 0 0,-11-15-198 0 0,0 0 1 0 0,0 0 0 0 0,0 0 0 0 0,0 0 0 0 0,0 0 0 0 0,0-1 0 0 0,1 0 0 0 0,0 1-53 0 0,12 0 417 0 0,-2-5-83 0 0,-2-4-73 0 0,-2-4-63 0 0,-2-2-53 0 0,-2-1-46 0 0,0-15 7 0 0,-4 13-107 0 0,-1 13 0 0 0,0-1-1 0 0,-1 0 0 0 0,0 0 0 0 0,0 0 1 0 0,0 0-1 0 0,0-3 2 0 0,-3-17-50 0 0,3-1-73 0 0,0 8-4 0 0,-1 1-34 0 0,1 16 160 0 0,0-6-24 0 0,1-9 37 0 0,1 12-60 0 0,1 0-56 0 0,-3 3-68 0 0,0 0-10 0 0,0 0 5 0 0,1 1 79 0 0,-1 0 58 0 0,3 3 26 0 0,-2-2-24 0 0,8 11-89 0 0,-2 0 42 0 0,6 14 10 0 0,-7-15 79 0 0,0 1 0 0 0,8 10-4 0 0,-1-1 57 0 0,6 10 79 0 0,-17-30-130 0 0,-1 0 0 0 0,1 0 0 0 0,-1-1 0 0 0,1 1-1 0 0,0 0 1 0 0,0-1 0 0 0,0 0 0 0 0,0 1 0 0 0,0-1 0 0 0,0 0 0 0 0,1 0 0 0 0,-1 0 0 0 0,2 1-6 0 0,-1-2-55 0 0,0 1-86 0 0,5-2-475 0 0,-4-2 140 0 0</inkml:trace>
  <inkml:trace contextRef="#ctx0" brushRef="#br0" timeOffset="266.84">347 53 6704 0 0,'0'1'233'0'0,"0"3"-72"0"0,1 1-32 0 0,0 1 12 0 0,2 7-146 0 0,1-5 38 0 0,1-1 52 0 0,0-1 79 0 0,-2-1 8 0 0,0-1 56 0 0,0 1 66 0 0,0-1 72 0 0,5 12 527 0 0,1-1-81 0 0,25 31 1619 0 0,-17-27-1312 0 0,-9-11-559 0 0,6 3 185 0 0,8 7 431 0 0,-11-10-826 0 0,4-1-95 0 0,0-3-110 0 0,-8-3-119 0 0,-1 0-34 0 0,-5-1-91 0 0,1-2-168 0 0,1 0-25 0 0,-1 2 106 0 0,0-1-76 0 0,-1 0 24 0 0,-1 0-66 0 0,1 0-7 0 0,-1 0-63 0 0,0 0-67 0 0,0 0-77 0 0,0 0 156 0 0,0 1-48 0 0,0 0-41 0 0,0-1-37 0 0,0 0-139 0 0,0 1-36 0 0,0-2-1453 0 0</inkml:trace>
  <inkml:trace contextRef="#ctx0" brushRef="#br0" timeOffset="609.4">559 0 7072 0 0,'3'1'711'0'0,"1"1"-100"0"0,-2 2-88 0 0,1 1-76 0 0,-1 1-66 0 0,-1-1-53 0 0,2 7 213 0 0,-1-1-3 0 0,5 12 127 0 0,-2 0-34 0 0,3 24 537 0 0,-4 0-116 0 0,-1 0-104 0 0,-2-21-451 0 0,0-8-194 0 0,0 1-38 0 0,2 23 313 0 0,-1-10-146 0 0,0 26 347 0 0,-1-19-312 0 0,-3-8-134 0 0,-1 1-69 0 0,2-25-203 0 0,1 2 23 0 0,0-8-40 0 0,0-1-117 0 0,0 0-50 0 0,0 0-6 0 0,0 0 17 0 0,0 0-59 0 0,0 0-124 0 0,0 0 8 0 0,0 0-35 0 0,0 0-848 0 0,0 0 691 0 0,0 0 276 0 0,0 0-36 0 0,0 0 5 0 0,0 0-36 0 0,0-1-42 0 0,0 1-47 0 0,0 0-47 0 0,0 0-46 0 0,0-1-364 0 0,0 0-87 0 0,-1 1-263 0 0,1-2-676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16.9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9152 0 0,'0'0'208'0'0,"0"0"33"0"0,0 0 14 0 0,4 7-95 0 0,1 6 71 0 0,-4-9-130 0 0,1-1 45 0 0,-1 1 61 0 0,1-1 77 0 0,-1 0-49 0 0,-1 0-56 0 0,-2-1 10 0 0,-2 1-62 0 0,-4 3 127 0 0,8-2-122 0 0,1 0 51 0 0,11 21 705 0 0,-2-5-152 0 0,0 1-36 0 0,0-1-45 0 0,2-1-56 0 0,-3-9-197 0 0,-8-9-352 0 0,0-1 1 0 0,0 1 0 0 0,0 0-1 0 0,0-1 1 0 0,0 1 0 0 0,0-1-1 0 0,0 0 1 0 0,0 1 0 0 0,0-1-1 0 0,0 0 1 0 0,0 1 0 0 0,0-1-1 0 0,0 0 1 0 0,0 0 0 0 0,1 0-1 0 0,-1 0 1 0 0,0 0 0 0 0,0 0-1 0 0,0-1 1 0 0,0 1 0 0 0,1 0-51 0 0,7-5 340 0 0,-2-2-63 0 0,0-3-89 0 0,-2-3-116 0 0,1-13 20 0 0,1-4-48 0 0,-6 26-43 0 0,0 0-1 0 0,1 0 0 0 0,-1 0 0 0 0,1 0 1 0 0,0 0-1 0 0,0 1 0 0 0,1-1 0 0 0,-1 1 0 0 0,3-3 0 0 0,-4 4 1 0 0,1 0-1 0 0,0 1 0 0 0,-1-1 0 0 0,1 1 0 0 0,0-1 0 0 0,0 1 0 0 0,0 0 0 0 0,0 0 0 0 0,0 0 0 0 0,-1 0 0 0 0,0 1-1 0 0,0 0 1 0 0,0 0-1 0 0,0-1 1 0 0,0 1-1 0 0,0 0 1 0 0,-1 0-1 0 0,1 0 1 0 0,0 0-1 0 0,0 0 1 0 0,0 1-1 0 0,0-1 1 0 0,0 0-1 0 0,0 0 1 0 0,0 1-1 0 0,0-1 1 0 0,0 0-1 0 0,0 1 1 0 0,-1-1-1 0 0,1 1 1 0 0,0-1-1 0 0,0 1 1 0 0,0 0 0 0 0,11 8-4 0 0,0 0-33 0 0,39 38-274 0 0,-40-36 283 0 0,0 0 42 0 0,0-2-8 0 0,0 0 0 0 0,8 5-6 0 0,-4-5 58 0 0,-1 0 63 0 0,-4-3 8 0 0,-4-2-47 0 0,1-2 66 0 0,4-2 207 0 0,-10 0-298 0 0,0 0 1 0 0,1 0-1 0 0,-1-1 1 0 0,0 1-1 0 0,1-1 1 0 0,-1 1-1 0 0,0-1 0 0 0,0 1 1 0 0,1-1-1 0 0,-1 0 1 0 0,0 0-1 0 0,0 1 1 0 0,0-1-1 0 0,0 0 1 0 0,0 0-1 0 0,0 0 1 0 0,0 0-58 0 0,3-6 234 0 0,-1-1-76 0 0,-2 0-127 0 0,0 0 1 0 0,0 0-1 0 0,0-1 1 0 0,-1 1-1 0 0,0 0 1 0 0,-1-3-32 0 0,-4-27 58 0 0,1 11-75 0 0,4 24-128 0 0,0 1 39 0 0,-1-3-7 0 0,1 1 89 0 0,1-7 59 0 0,0 8-64 0 0,0 0-47 0 0,0-1-98 0 0,0 1-117 0 0,0 0-61 0 0,1 0-114 0 0,-1 2 184 0 0,0 0-35 0 0,0 0-36 0 0,0 0-39 0 0,0-1-41 0 0,0 1-42 0 0,0 0-45 0 0,0 0-47 0 0,0 0-48 0 0,1 0-50 0 0,-1 1-54 0 0,1-1-53 0 0,-1 0-1349 0 0,1-1-1194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18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47 10032 0 0,'-10'-13'243'0'0,"-1"3"85"0"0,-5-1 148 0 0,-9 0 339 0 0,22 11-696 0 0,1-1 0 0 0,-1 1 0 0 0,0-1 0 0 0,0 1 0 0 0,0 0 0 0 0,0 0 0 0 0,-2 1-119 0 0,-11 4 510 0 0,4 3-141 0 0,1 4-73 0 0,3 2-45 0 0,0 0-59 0 0,2 0-48 0 0,2 0-33 0 0,4-10-88 0 0,-1 0 1 0 0,1-1-1 0 0,-1 1 1 0 0,1 0-1 0 0,1 0 1 0 0,-1-1-1 0 0,0 1 0 0 0,1 0 1 0 0,0 0-1 0 0,0-1 1 0 0,0 1-1 0 0,0 0 1 0 0,0-1-1 0 0,1 1 1 0 0,0 0-24 0 0,2 3-75 0 0,0 0 35 0 0,6 5 57 0 0,0-1 115 0 0,2-1 97 0 0,-2-4 14 0 0,0 1 42 0 0,6 1 206 0 0,0 1 49 0 0,20 11 725 0 0,-24-13-881 0 0,-1 2-40 0 0,0 2 198 0 0,-7-7-279 0 0,-3-3-92 0 0,-1 0 33 0 0,-2 8 56 0 0,-3-1-73 0 0,-3-1-63 0 0,0-1-53 0 0,-8 3-48 0 0,-9 2-119 0 0,7-3-22 0 0,16-8-20 0 0,0 1 35 0 0,-2 1-18 0 0,0 0 83 0 0,-5 2 46 0 0,6-2-33 0 0,0-1-37 0 0,-1 0-77 0 0,0 1-93 0 0,1-1-50 0 0,0 0-94 0 0,0 0-106 0 0,0 0-121 0 0,2 0 252 0 0,-1-1-34 0 0,1 1-38 0 0,-1-1-37 0 0,1 1-41 0 0,-1-1-41 0 0,1 1-43 0 0,-1-1-45 0 0,-5 2-1704 0 0,-3 1-1319 0 0,10-3 3640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24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17 9416 0 0,'0'0'208'0'0,"0"0"33"0"0,0 0 16 0 0,-4-3-56 0 0,0 0-150 0 0,2 1-33 0 0,-4-1 14 0 0,0 1 62 0 0,0 0 54 0 0,0 1 48 0 0,-3 0 91 0 0,1 1 48 0 0,-2 1 112 0 0,-5 2 274 0 0,0 2-1 0 0,5-1-273 0 0,3 0-112 0 0,0 1-48 0 0,2-1-91 0 0,0 0-48 0 0,0 0-54 0 0,2 1-61 0 0,2-4-28 0 0,1-1 0 0 0,-1 1-1 0 0,1 0 1 0 0,0-1 0 0 0,0 1 0 0 0,-1 0 0 0 0,1-1 0 0 0,0 1 0 0 0,0 0 0 0 0,0-1 0 0 0,-1 1 0 0 0,1 0 0 0 0,0 0 0 0 0,0-1 0 0 0,0 1 0 0 0,0 0 0 0 0,1 0 0 0 0,-1-1 0 0 0,0 1 0 0 0,0 0 0 0 0,0 0 0 0 0,0-1 0 0 0,1 1 0 0 0,-1 0 0 0 0,0-1 0 0 0,1 2-5 0 0,11 12 105 0 0,-10-12-91 0 0,10 10-94 0 0,1-1 61 0 0,1 0 58 0 0,0-1 54 0 0,0 0 51 0 0,0 1 48 0 0,-1 0 43 0 0,0 1 41 0 0,-11-9-233 0 0,4 3 117 0 0,0 1 70 0 0,2 2 116 0 0,1 6 259 0 0,-4 1 19 0 0,-6-6-244 0 0,-2-2-109 0 0,-5-1-59 0 0,4-4-61 0 0,-1 0-1 0 0,-1 0 0 0 0,1 0 0 0 0,-4 1-150 0 0,-4 1 194 0 0,5-3-136 0 0,0 0-50 0 0,0 0-60 0 0,0-1-70 0 0,1-1-41 0 0,0 1-62 0 0,0-1-69 0 0,1-1-73 0 0,-1 1-81 0 0,0-1-87 0 0,1 0-91 0 0,0-1-100 0 0,5 2 582 0 0,0 0-453 0 0,0-1-115 0 0,0 1 116 0 0,0 0-43 0 0,0-1-731 0 0,-1 0-677 0 0,0-1-1150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25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10192 0 0,'0'0'230'0'0,"0"0"30"0"0,0 0 19 0 0,0 0-30 0 0,0 0-77 0 0,0 0-31 0 0,0 0 150 0 0,0 0 275 0 0,0 0 30 0 0,0 0-36 0 0,0 0-385 0 0,0 0 43 0 0,0 0 106 0 0,0 1 13 0 0,0 1-87 0 0,1 1-75 0 0,1 5 202 0 0,-2-5-185 0 0,2 5 231 0 0,0 0-63 0 0,0 0-57 0 0,0 0-53 0 0,1 4 45 0 0,0 0-87 0 0,2 15 342 0 0,-1-1-59 0 0,0 0-49 0 0,1 1-41 0 0,1 12 139 0 0,4 19 211 0 0,-9-50-370 0 0,1 2-124 0 0,0 1-115 0 0,0 0-108 0 0,-1-2-100 0 0,-1-3-92 0 0,0-3-84 0 0,-2-6-75 0 0,1 2 61 0 0,1 0 35 0 0,0 0-135 0 0,-1-1 82 0 0,1-1-292 0 0,0 2 355 0 0,0 0-42 0 0,0 0-64 0 0,0 0-75 0 0,0 0-89 0 0,0-1-105 0 0,0 2 222 0 0,0-1-38 0 0,0 1-39 0 0,0-1-42 0 0,0 0-44 0 0,0 1-47 0 0,0-1-49 0 0,0 1-51 0 0,0-3-1466 0 0,0-1-1188 0 0</inkml:trace>
  <inkml:trace contextRef="#ctx0" brushRef="#br0" timeOffset="561.3">284 63 7568 0 0,'0'0'166'0'0,"0"0"29"0"0,2-1 14 0 0,1 1-131 0 0,3 0 115 0 0,-4-1-23 0 0,-1 1 141 0 0,0 0 47 0 0,1-1-42 0 0,0-2 217 0 0,0-1-49 0 0,-2-5 524 0 0,-2 7-573 0 0,-2-1-60 0 0,1 1-39 0 0,-1 0-37 0 0,0 0-36 0 0,-3-1 167 0 0,-1 1-112 0 0,-1 2-58 0 0,0 0-102 0 0,1 2-74 0 0,-14 7 29 0 0,-4 14-91 0 0,25-23-18 0 0,0 1 0 0 0,0 0 0 0 0,0 0 0 0 0,0 0 0 0 0,0 0 0 0 0,0 1 0 0 0,1-1 0 0 0,-1 0 0 0 0,0 0 0 0 0,1 0 0 0 0,-1 0 0 0 0,1 1 0 0 0,0-1 0 0 0,-1 0 0 0 0,1 1 0 0 0,0-1 0 0 0,-1 0 0 0 0,1 1 0 0 0,0-1 0 0 0,0 0 0 0 0,0 1 0 0 0,0-1 0 0 0,1 0 0 0 0,-1 1 0 0 0,0 0-4 0 0,2 3 25 0 0,0 1-1 0 0,0-1 1 0 0,0 0-1 0 0,1 0 0 0 0,2 3-24 0 0,3 8 90 0 0,1-3-39 0 0,1 2-24 0 0,-4 3-35 0 0,-2-7 32 0 0,1 0 33 0 0,-1 0 43 0 0,2 0 53 0 0,0-1-11 0 0,-2-2 8 0 0,1 0 41 0 0,-1 1 45 0 0,0-1 46 0 0,0 0 52 0 0,0 0 53 0 0,0 0 58 0 0,-1 1 61 0 0,-1-3-165 0 0,-2-1 36 0 0,0-3-267 0 0,0-1-1 0 0,0 0 1 0 0,0 0-1 0 0,0 1 1 0 0,-1-1 0 0 0,1 0-1 0 0,0 0 1 0 0,-1 0-1 0 0,1 0 1 0 0,-1 0-1 0 0,1 1 1 0 0,-1-1-110 0 0,-4 5 518 0 0,2-3-245 0 0,-1 0-38 0 0,0 0-44 0 0,-1-1-52 0 0,0 0-61 0 0,0 0-68 0 0,-1-1-76 0 0,1 0-85 0 0,0 0 27 0 0,1 0 0 0 0,-1-1 0 0 0,0 0 0 0 0,1 1 0 0 0,-1-2 0 0 0,1 1 0 0 0,-1 0 0 0 0,-2-2 124 0 0,-8-3-460 0 0,6 0 163 0 0,2 0-41 0 0,-1-2-51 0 0,0 0-60 0 0,6 5 93 0 0,0 0-32 0 0,-5-3-969 0 0,5 4 805 0 0,-6-3-969 0 0</inkml:trace>
  <inkml:trace contextRef="#ctx0" brushRef="#br0" timeOffset="820.74">90 7 10088 0 0,'0'0'298'0'0,"0"-2"82"0"0,-1 1-311 0 0,1 0-67 0 0,0 1-68 0 0,0-1-75 0 0,0 0-88 0 0,0 1-102 0 0,0-1 94 0 0,0 1-39 0 0,0 0-376 0 0,0 0-265 0 0,0 0-607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24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9136 0 0,'0'0'266'0'0,"0"0"1"0"0,0 0-134 0 0,0 0 71 0 0,1 0 53 0 0,0 1-58 0 0,6 5 277 0 0,-4-3-237 0 0,-2-2-53 0 0,0 0 44 0 0,4 8 509 0 0,0 1-75 0 0,-1 1-70 0 0,0-1-67 0 0,-1 2-62 0 0,-1-1-60 0 0,1 0-55 0 0,-1 1-51 0 0,2 5 83 0 0,0 0-106 0 0,2 10 1232 0 0,3 23-1508 0 0,-3 2 925 0 0,-2-21-430 0 0,0 1-76 0 0,2-1-96 0 0,1 0-113 0 0,-7-30-359 0 0,0 0 95 0 0,1 0 85 0 0,-1 0 133 0 0,1 0 79 0 0,0 0-175 0 0,-1 0-84 0 0,0-1-33 0 0,0 1-40 0 0,0 0-44 0 0,0 0-16 0 0,0-1-37 0 0,1 1-42 0 0,-1 0-44 0 0,0 0-47 0 0,0 1-51 0 0,0-1-53 0 0,0 0-57 0 0,0-1 182 0 0,0 0-41 0 0,0 0-39 0 0,0 0-33 0 0,0 0-262 0 0,0 0-56 0 0,0 0-852 0 0,1-1-663 0 0,1-1-1266 0 0</inkml:trace>
  <inkml:trace contextRef="#ctx0" brushRef="#br0" timeOffset="499.78">341 137 11376 0 0,'0'0'177'0'0,"1"-1"-58"0"0,-1 1-10 0 0,1-2-25 0 0,-1 1-22 0 0,1 0 52 0 0,-1 0 76 0 0,0 1 64 0 0,1-1 97 0 0,-1 1 114 0 0,0 0-183 0 0,0 0 35 0 0,-3 6-27 0 0,-1 0-37 0 0,-5 5 157 0 0,-6 2-52 0 0,-7 4 22 0 0,12-9-209 0 0,-4 2-26 0 0,0 0 84 0 0,-22 17 457 0 0,25-17-523 0 0,1 0-78 0 0,5-6-21 0 0,-1 0 5 0 0,0 5 34 0 0,6-9-47 0 0,-1 1 19 0 0,-2 1-3 0 0,2-1 17 0 0,1-1-1 0 0,4 1 19 0 0,13 3 14 0 0,10 3 81 0 0,-15-4-46 0 0,0 1 1 0 0,0 0 0 0 0,0 1 0 0 0,7 4-157 0 0,-8-3 142 0 0,0 0 38 0 0,23 16 494 0 0,-20-11-432 0 0,1 2-83 0 0,-8-6-125 0 0,0 1-38 0 0,-6-7-106 0 0,-1-1 49 0 0,3 4-18 0 0,-2-2-29 0 0,-1-2 13 0 0,1 1-35 0 0,-1 0-125 0 0,0 0-96 0 0,1-1-114 0 0,-1 1 186 0 0,0-1-35 0 0,0 0-125 0 0,0 0-67 0 0,0 1-58 0 0,0-1-52 0 0,0 0-179 0 0,0 0-52 0 0,0 0-218 0 0,0 0-586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23.1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9 9504 0 0,'0'0'216'0'0,"0"0"10"0"0,-1-1-89 0 0,0 0-61 0 0,-2-1 47 0 0,2 0 39 0 0,-1 0-42 0 0,2 2 3 0 0,0 0 140 0 0,0 0 228 0 0,0 0 12 0 0,0 0-22 0 0,1 1-229 0 0,-1 0-43 0 0,0 1-37 0 0,1 0-34 0 0,-1 0-9 0 0,0 1-33 0 0,0 5 71 0 0,0-3-57 0 0,0-2 8 0 0,10 71 910 0 0,-5-43-555 0 0,2 4 123 0 0,-3-18-258 0 0,0 1 33 0 0,0 1 86 0 0,0 2 68 0 0,-1 1-58 0 0,-1-1-57 0 0,0 1-55 0 0,-2 0-55 0 0,1-1-53 0 0,-1 1-52 0 0,0 0-51 0 0,0-4-61 0 0,-1-12-74 0 0,0-1-4 0 0,1 2 27 0 0,-1-5-144 0 0,-1-2-53 0 0,0 0-71 0 0,-1 0-90 0 0,1-1 49 0 0,0 1-53 0 0,1 0-59 0 0,0-1-65 0 0,-2-3-621 0 0</inkml:trace>
  <inkml:trace contextRef="#ctx0" brushRef="#br0" timeOffset="299.2">1 153 9616 0 0,'0'0'192'0'0,"1"0"-38"0"0,0 0 56 0 0,1 0-94 0 0,4 0 42 0 0,-4 0-81 0 0,-1 0 40 0 0,16-1 730 0 0,-1 1-115 0 0,0-1-104 0 0,0-1-95 0 0,-4 1-190 0 0,0-1-42 0 0,0 1-40 0 0,0-1-34 0 0,12-2 140 0 0,0 1-88 0 0,45-8 348 0 0,-40 8-291 0 0,-19 2-389 0 0,0 0 42 0 0,20-2 115 0 0,-7 1-32 0 0,-8 0-99 0 0,-3 1-75 0 0,1 0-97 0 0,-3 0-57 0 0,1 0-95 0 0,-1 0-110 0 0,1 0-122 0 0,-9 1 232 0 0,-1 0-53 0 0,1-1-45 0 0,0 1-41 0 0,0 0-143 0 0,0 0-40 0 0,0 0-173 0 0,2-1-466 0 0</inkml:trace>
  <inkml:trace contextRef="#ctx0" brushRef="#br0" timeOffset="783.58">694 114 8352 0 0,'0'-1'57'0'0,"-1"0"42"0"0,0 1 320 0 0,0 0-203 0 0,-1 0-121 0 0,1-1-62 0 0,-1 1-52 0 0,1-1 197 0 0,1 2 55 0 0,-1 0-51 0 0,0 0-42 0 0,-1-1-37 0 0,-4 2 34 0 0,-3-1-58 0 0,6 0-15 0 0,0-1 66 0 0,-13 6 572 0 0,2 0-108 0 0,1 3-86 0 0,1 0-66 0 0,0 3 327 0 0,0 0-1 0 0,-7 11-768 0 0,15-18 167 0 0,-7 11 316 0 0,1 2-89 0 0,2 2-82 0 0,2 1-73 0 0,1 0-65 0 0,3 0-58 0 0,2 0-48 0 0,2-2-40 0 0,4 0 39 0 0,5-1 57 0 0,-10-17-102 0 0,1 0 1 0 0,-1 1-1 0 0,1-1 0 0 0,-1 0 1 0 0,1 1-1 0 0,0-1 0 0 0,-1 0 1 0 0,1 0-1 0 0,0 0-22 0 0,-1-1 23 0 0,1 1 0 0 0,-1-1 0 0 0,1 0 0 0 0,-1 1-1 0 0,0-1 1 0 0,1 0 0 0 0,-1 0 0 0 0,1 0 0 0 0,-1 0 0 0 0,1 0 0 0 0,-1 0 0 0 0,1 0-1 0 0,-1 0-22 0 0,11-3 168 0 0,-1 0-47 0 0,2-2-21 0 0,6-4-3 0 0,-2-3-7 0 0,-7 2-1 0 0,-3 1 18 0 0,-1-2 41 0 0,2-5-82 0 0,-2-1-41 0 0,11-36-77 0 0,-6 19 19 0 0,-3 11 59 0 0,-7 20-27 0 0,0 1 0 0 0,0-1-1 0 0,1 0 1 0 0,0 0 0 0 0,0 0-1 0 0,1-2 2 0 0,9-7-68 0 0,-12 12 65 0 0,1 0-1 0 0,-1 1 0 0 0,0-1 0 0 0,1 0 0 0 0,-1 0 0 0 0,0 0 1 0 0,1 0-1 0 0,-1 0 0 0 0,1 1 0 0 0,-1-1 0 0 0,0 0 0 0 0,0 0 1 0 0,1 1-1 0 0,-1-1 0 0 0,0 0 0 0 0,1 0 0 0 0,-1 1 0 0 0,0-1 1 0 0,0 0-1 0 0,1 1 0 0 0,-1-1 0 0 0,0 0 0 0 0,0 1 0 0 0,0-1 1 0 0,0 1-1 0 0,0-1 0 0 0,1 0 0 0 0,-1 1 0 0 0,0-1 0 0 0,0 1 4 0 0,5 12-18 0 0,-5-13 19 0 0,9 29 100 0 0,-1 18 166 0 0,-6-27-60 0 0,2-1 1 0 0,3 9-208 0 0,5 2 126 0 0,-3-15-104 0 0,2-2-33 0 0,-9-11-6 0 0,0 0-58 0 0,0 0-66 0 0,1 0-71 0 0,-1-1-77 0 0,0 1-85 0 0,1-1-90 0 0,-1 0-97 0 0,2 2-601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2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93 156 7112 0 0,'0'0'157'0'0,"0"0"23"0"0,0 0 13 0 0,1 0-22 0 0,9 4 272 0 0,0-1-44 0 0,8 0 289 0 0,-2-2-111 0 0,-9-1-264 0 0,0-1-1 0 0,0 1 1 0 0,-1-2-1 0 0,4 0-312 0 0,2-1 428 0 0,-1 0 54 0 0,-2 0-76 0 0,0-1-33 0 0,-1 0-34 0 0,0 0-36 0 0,0 0-37 0 0,0-1-38 0 0,0 1-38 0 0,-1-1-41 0 0,-5 4-128 0 0,-1 1 0 0 0,0-1 0 0 0,0 0 0 0 0,0 0 0 0 0,0 0 0 0 0,0 0 0 0 0,0 0 0 0 0,0-1 0 0 0,0 1 0 0 0,0 0 0 0 0,0 0 0 0 0,0-1 0 0 0,-1 1 0 0 0,1-2-21 0 0,-1-7 113 0 0,-8 1-46 0 0,-16-5 13 0 0,-2 5-59 0 0,-7 5-50 0 0,25 4 6 0 0,-1 1 0 0 0,1 0-1 0 0,0 0 1 0 0,-9 2 23 0 0,8 0-15 0 0,-1 0 0 0 0,1 1 0 0 0,0 0 0 0 0,-2 1 15 0 0,-18 12 28 0 0,8 1 63 0 0,3 1 79 0 0,3 5 66 0 0,12-17-182 0 0,0-1 1 0 0,1 0-1 0 0,0 1 0 0 0,0-1 0 0 0,1 1 0 0 0,0 0 0 0 0,0-1 0 0 0,0 1 0 0 0,1 4-54 0 0,4 11 215 0 0,6 5 90 0 0,-7-21-210 0 0,0 1 0 0 0,0-1 0 0 0,1-1 0 0 0,0 1 0 0 0,0 0 0 0 0,1-1 0 0 0,-1 0 0 0 0,1 0 0 0 0,0 0 0 0 0,1 0-95 0 0,24 13 381 0 0,2-6-125 0 0,0-6-45 0 0,1-5-46 0 0,0-5-42 0 0,-1-4-43 0 0,0-4-41 0 0,-2-3-40 0 0,-1-3-40 0 0,-27 16-42 0 0,1 0 34 0 0,4-5-28 0 0,-4 4 9 0 0,0-1-74 0 0,0 1-107 0 0,-1 1 50 0 0,-1 0-49 0 0,1 0-57 0 0,-1 0-63 0 0,1 0-68 0 0,-1 0-75 0 0,1 0-80 0 0,-1 0-87 0 0,0 0-19 0 0,1 0-80 0 0,2-3-1392 0 0,1-2-1230 0 0</inkml:trace>
  <inkml:trace contextRef="#ctx0" brushRef="#br0" timeOffset="352.4">388 0 7368 0 0,'1'2'165'0'0,"8"17"-10"0"0,0 0 90 0 0,2 1 108 0 0,-6-10-130 0 0,1-1 33 0 0,0 1 35 0 0,0-1 39 0 0,1 1 40 0 0,-1-1 42 0 0,1 0 44 0 0,-1 0 47 0 0,1-1 49 0 0,0 1 51 0 0,4 4 2 0 0,-1 1-40 0 0,9 15 468 0 0,-7-9 818 0 0,15 16-1851 0 0,-11-14 742 0 0,-11-14-455 0 0,-1 0 55 0 0,1-1 69 0 0,-5-6-90 0 0,0-1-1 0 0,0 0-9 0 0,0 0-39 0 0,-1 3 5 0 0,-2-1-53 0 0,-1-1-49 0 0,-1-1-42 0 0,-1-1-39 0 0,2 0-32 0 0,-2-1-19 0 0,-10-7 129 0 0,3-3-48 0 0,10 9-100 0 0,1-1 0 0 0,-1 1 0 0 0,1-1 0 0 0,0 0 0 0 0,0 0-1 0 0,-1-4-23 0 0,0 0 19 0 0,1 0-1 0 0,0 0 0 0 0,0 0 0 0 0,1 0 0 0 0,0-1 1 0 0,1 1-1 0 0,0-2-18 0 0,0 6 0 0 0,1 1 1 0 0,0-1 0 0 0,0 1-1 0 0,0 0 1 0 0,0-1 0 0 0,0 1-1 0 0,1 0 1 0 0,-1 0 0 0 0,1 0 0 0 0,0 0-1 0 0,0 0 1 0 0,0 0 0 0 0,0 0-1 0 0,1 1 1 0 0,-1-1 0 0 0,1 1-1 0 0,1-2 0 0 0,7-5 0 0 0,0 1 0 0 0,0 0-1 0 0,11-5 1 0 0,11-6-88 0 0,30-10 88 0 0,-22 13 8 0 0,-35 15-246 0 0,-1-1 93 0 0,1 1 82 0 0,-1-1 66 0 0,0 1 54 0 0,1-1 39 0 0,18-3 513 0 0,-17 4-498 0 0,1-1-99 0 0,-4 2-66 0 0,1-1-55 0 0,-1 0-64 0 0,1 1-71 0 0,0-1-104 0 0,0 1-99 0 0,0 0-109 0 0,-1-1-119 0 0,-1 1 291 0 0,-1 0-34 0 0,1 0-33 0 0,-1 0-36 0 0,1 0-37 0 0,-1 0-37 0 0,1 0-40 0 0,0 0-39 0 0,-1 0-568 0 0,1 0-33 0 0,5 0-2599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21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9 10592 0 0,'-1'-1'433'0'0,"0"-1"-86"0"0,1 1-218 0 0,-1 0-35 0 0,0-1-41 0 0,1 1-44 0 0,-1 1 546 0 0,1 0-60 0 0,0 1-56 0 0,0 0-54 0 0,0 0-49 0 0,0 1-46 0 0,0 0-42 0 0,1 1-38 0 0,-1 2 92 0 0,1 1-98 0 0,0-1-89 0 0,0 1-39 0 0,2 13 87 0 0,-2-12-47 0 0,1 0 89 0 0,-2-3-57 0 0,1-1 37 0 0,7 24 435 0 0,2 0-84 0 0,0 0-79 0 0,-2 1-64 0 0,-5-16-322 0 0,1 1 55 0 0,4 12 247 0 0,7 27 565 0 0,-12-34-695 0 0,0 0-87 0 0,2 16 81 0 0,2 2-94 0 0,-7-31-133 0 0,0-1 0 0 0,0 0 0 0 0,0 1 0 0 0,0-1 0 0 0,-1 1 0 0 0,1-1-1 0 0,-1 1-9 0 0,0-1 1 0 0,1 4 83 0 0,-1 0-3 0 0,1-3-91 0 0,-2-2-68 0 0,0-1-86 0 0,1-2-18 0 0,1 0 48 0 0,0 0-26 0 0,0 0-94 0 0,0 0-252 0 0,0 0-460 0 0,0 0 540 0 0,0 0 34 0 0,0 0-295 0 0,0-1 114 0 0,0 1 96 0 0,-1 0 9 0 0,1 0 86 0 0,-1-1-550 0 0,0 0 641 0 0,1 1-44 0 0,0 0-65 0 0,-1 0-84 0 0,-1-2-1605 0 0,-1-1-1162 0 0</inkml:trace>
  <inkml:trace contextRef="#ctx0" brushRef="#br0" timeOffset="273.27">1 233 10568 0 0,'0'0'233'0'0,"0"0"-17"0"0,1 0-43 0 0,3 2 70 0 0,1 1-83 0 0,2 0-36 0 0,-6-4-123 0 0,0 1 1 0 0,-1 0-1 0 0,1-1 1 0 0,0 1-1 0 0,0 0 1 0 0,-1-1-1 0 0,1 1 1 0 0,0-1-1 0 0,0 1 1 0 0,-1-1-1 0 0,1 0 1 0 0,-1 1-1 0 0,1-1 1 0 0,0 0-1 0 0,-1 1 1 0 0,1-1-2 0 0,3-4 70 0 0,1 1 93 0 0,4 0 150 0 0,1 0-52 0 0,-1 1-46 0 0,1 0-40 0 0,3-1-10 0 0,-1 2-40 0 0,3-1-14 0 0,8-1 9 0 0,12-3 85 0 0,-28 6-259 0 0,0-1 42 0 0,4 0 54 0 0,-1 0 49 0 0,13-3 131 0 0,-8 2-150 0 0,-2 0-120 0 0,-7 2-27 0 0,0 0-43 0 0,0-1-15 0 0,-1 1-36 0 0,0 0-38 0 0,0 0-43 0 0,0-1-44 0 0,1 1-49 0 0,-1-1-51 0 0,0 1-54 0 0,-4 1 149 0 0,0-1-39 0 0,1 1-440 0 0,1-1-292 0 0,1 0-687 0 0</inkml:trace>
  <inkml:trace contextRef="#ctx0" brushRef="#br0" timeOffset="708.85">447 78 8496 0 0,'3'6'330'0'0,"0"-1"-92"0"0,-1 1-79 0 0,1-1-63 0 0,-1 3-43 0 0,4 12-53 0 0,-4-11 36 0 0,1 0 99 0 0,-2-4-13 0 0,0-1 45 0 0,5 21 589 0 0,4 35 1081 0 0,-5-22-786 0 0,-2-15-479 0 0,0-1-80 0 0,0 1-100 0 0,1-1-120 0 0,4 12 395 0 0,-5-18-323 0 0,0 0 39 0 0,0 0 55 0 0,1 0 69 0 0,-3-10-267 0 0,-1-1-91 0 0,1 4 55 0 0,0-5-112 0 0,1 0 33 0 0,-3-5 143 0 0,2-1-59 0 0,-1-1-52 0 0,1 0-45 0 0,0-1-29 0 0,1-1-44 0 0,0-1-34 0 0,1-4-39 0 0,1-1 11 0 0,-3 5 81 0 0,6-33-163 0 0,-1 4-66 0 0,-5 30 130 0 0,0 1-1 0 0,1-1 1 0 0,-1 1 0 0 0,1 0 0 0 0,0 0-1 0 0,1-2 42 0 0,-2 4-13 0 0,0 1 0 0 0,1-1 0 0 0,-1 1 0 0 0,0 0 0 0 0,0-1 0 0 0,1 1 0 0 0,-1 0 0 0 0,1 0 0 0 0,-1 0 0 0 0,1 0-1 0 0,-1 0 1 0 0,1 0 0 0 0,0 1 13 0 0,1-1-10 0 0,-1 0-1 0 0,1 0 0 0 0,-1 0 1 0 0,1 1-1 0 0,0-1 1 0 0,-1 1-1 0 0,1 0 0 0 0,0 0 1 0 0,0 0 10 0 0,-1 0-3 0 0,0 0-1 0 0,0 1 1 0 0,0-1 0 0 0,0 0 0 0 0,1 1 0 0 0,-1 0 0 0 0,-1-1-1 0 0,1 1 1 0 0,0 0 0 0 0,0 0 0 0 0,1 1 3 0 0,-2-1 1 0 0,0 0-1 0 0,0-1 1 0 0,0 1 0 0 0,0 0 0 0 0,0 0-1 0 0,0 1 1 0 0,0-1 0 0 0,0 0 0 0 0,0 0-1 0 0,-1 0 1 0 0,1 1 0 0 0,0-1 0 0 0,-1 0-1 0 0,1 1 1 0 0,-1-1 0 0 0,0 0-1 0 0,1 1 0 0 0,2 9-8 0 0,3 6 142 0 0,3 7 132 0 0,-7-16-212 0 0,-1 1-38 0 0,-1-7-153 0 0,0 0 49 0 0,0 0 41 0 0,0 1 37 0 0,1 1 67 0 0,2 9 315 0 0,-1-7-276 0 0,0-2-110 0 0,0 0-105 0 0,-1-2 11 0 0,0 0-36 0 0,0-1-41 0 0,1 1-44 0 0,-1-1-47 0 0,0 1-51 0 0,0-1-55 0 0,1 0-58 0 0,-1 0-62 0 0,1 0-65 0 0,-1 0-69 0 0,1 0-73 0 0,-2-1 316 0 0,0 0-47 0 0,0 0-40 0 0,0 0-37 0 0,1 0-143 0 0,-1 0-35 0 0,0 0-1514 0 0</inkml:trace>
  <inkml:trace contextRef="#ctx0" brushRef="#br0" timeOffset="1115.6">841 382 7424 0 0,'5'0'252'0'0,"1"0"-56"0"0,14-3 283 0 0,-11 0-238 0 0,-4 2-56 0 0,0-1 45 0 0,1 0 77 0 0,-1-1 76 0 0,-1 1 89 0 0,1 0 101 0 0,3-2-24 0 0,1 0-87 0 0,-1-1-75 0 0,0 0-62 0 0,1 0-34 0 0,0 0-39 0 0,18-8 421 0 0,-18 9-545 0 0,0-2-43 0 0,15-13 77 0 0,-23 19-161 0 0,-1-1 0 0 0,1 1 1 0 0,-1-1-1 0 0,1 1 0 0 0,-1-1 1 0 0,1 1-1 0 0,-1-1 1 0 0,1 1-1 0 0,-1-1 0 0 0,1 1 1 0 0,-1-1-1 0 0,0 0 1 0 0,1 1-1 0 0,-1-1 0 0 0,0 0 1 0 0,0 1-1 0 0,0-1 0 0 0,1 0 1 0 0,-1 1-1 0 0,0-1 1 0 0,0 0-1 0 0,0 0 0 0 0,0 1 1 0 0,0-1-1 0 0,0 0 1 0 0,0 0-2 0 0,-1 0 3 0 0,1 0 0 0 0,-1 0 0 0 0,1 1 0 0 0,-1-1 1 0 0,0 0-1 0 0,1 0 0 0 0,-1 0 0 0 0,0 0 0 0 0,1 0 1 0 0,-1 1-1 0 0,0-1 0 0 0,0 0 0 0 0,0 1 0 0 0,0-1 1 0 0,0 0-4 0 0,-3-1 8 0 0,0 0 1 0 0,-1 0-1 0 0,1 1 1 0 0,0-1-1 0 0,0 1 1 0 0,-1 0 0 0 0,-3 0-9 0 0,-3 0 21 0 0,0 3 41 0 0,-9 4 166 0 0,0 7 185 0 0,16-10-283 0 0,1 1 0 0 0,0-1 0 0 0,0 1 0 0 0,0 0 0 0 0,0 0 0 0 0,-1 4-130 0 0,1-3 158 0 0,0 1 0 0 0,1 0 0 0 0,0 0 0 0 0,0 0 0 0 0,0 2-158 0 0,-1 18 431 0 0,3-5-182 0 0,2-10-173 0 0,0-1-40 0 0,3 5 152 0 0,2-1-35 0 0,11 11 66 0 0,3-6-92 0 0,-14-15-97 0 0,-1 0 0 0 0,1 0 0 0 0,-1-1 0 0 0,1 0 0 0 0,0 0 0 0 0,0 0 0 0 0,5 0-30 0 0,9 2 113 0 0,-6-2-87 0 0,-3-1-73 0 0,0 0-90 0 0,-2-1-65 0 0,1 0-95 0 0,-1 0-111 0 0,-5 0 158 0 0,0-1-33 0 0,15 1-663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20.2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148 259 10944 0 0,'-6'0'305'0'0,"0"0"-52"0"0,0 1-47 0 0,0-1-42 0 0,-1 0-16 0 0,0 1-43 0 0,-2 0-24 0 0,-3 2-18 0 0,-8 4 13 0 0,8 1 58 0 0,3-1 90 0 0,5-2-59 0 0,-1 0 41 0 0,-2 4 19 0 0,-4 5 107 0 0,7-6-206 0 0,1 2-38 0 0,2-5-96 0 0,-3 10 11 0 0,1 1 43 0 0,0 2 52 0 0,1 11 94 0 0,2-23-157 0 0,0-2-6 0 0,0 0 0 0 0,0 1 0 0 0,0-1 0 0 0,0 0 0 0 0,1 0 0 0 0,0 0 0 0 0,0 0 0 0 0,0 0 0 0 0,1 1-29 0 0,0 0 47 0 0,0-1 0 0 0,1 1 0 0 0,-1-1 1 0 0,1 0-1 0 0,0 0 0 0 0,3 3-47 0 0,-4-5 18 0 0,0 0-1 0 0,1 1 0 0 0,-1-1 1 0 0,1 0-1 0 0,0 0 1 0 0,-1-1-1 0 0,1 1 1 0 0,0-1-1 0 0,0 1 1 0 0,0-1-1 0 0,0 0 0 0 0,1 0 1 0 0,-1 0-1 0 0,0 0 1 0 0,0-1-1 0 0,4 1-17 0 0,9-2 18 0 0,-13 1 6 0 0,1-1 0 0 0,-1 0-1 0 0,1 0 1 0 0,-1 0 0 0 0,1 0 0 0 0,-1-1 0 0 0,0 1 0 0 0,2-2-24 0 0,6-4 20 0 0,-2-2-73 0 0,1 0-105 0 0,-6 3 29 0 0,1 1-37 0 0,-1-2-8 0 0,-2 3 32 0 0,-1 0-45 0 0,1 0-52 0 0,-1 0-59 0 0,0-1-65 0 0,0 1-72 0 0,0 0-67 0 0,0-1-81 0 0,2-7-675 0 0</inkml:trace>
  <inkml:trace contextRef="#ctx0" brushRef="#br0" timeOffset="278.32">140 0 7312 0 0,'0'0'165'0'0,"0"0"22"0"0,0 0 9 0 0,1 1 62 0 0,0-1-73 0 0,4 6 215 0 0,-4-4-165 0 0,1 4 172 0 0,1 0-60 0 0,0 0-51 0 0,-1 0-41 0 0,4 5 147 0 0,3 17 422 0 0,-6-11-477 0 0,1 0-37 0 0,11 33 509 0 0,-5-14-219 0 0,-6-25-419 0 0,7 31 546 0 0,-1-1 97 0 0,-2 1 100 0 0,-3 1 106 0 0,-3-29-695 0 0,-1-1-45 0 0,2 26 489 0 0,-5-16-420 0 0,0-16-278 0 0,-2 0-41 0 0,3-2 19 0 0,2-1 8 0 0,-1-4-169 0 0,0 0 35 0 0,0 0 23 0 0,0 0 92 0 0,2-1 166 0 0,-2 1-204 0 0,1 0-74 0 0,-1 0-90 0 0,0 0 25 0 0,1-1-35 0 0,-1 1-41 0 0,0 0-42 0 0,0 0-48 0 0,0 0-50 0 0,1-1-53 0 0,-1 1-58 0 0,0 0-150 0 0,0-1-115 0 0,1 0-116 0 0,-1 0-81 0 0,1 0-261 0 0,0 0-675 0 0</inkml:trace>
  <inkml:trace contextRef="#ctx0" brushRef="#br0" timeOffset="676.21">477 229 10304 0 0,'0'0'233'0'0,"0"0"39"0"0,-1 1-65 0 0,0-1-57 0 0,-1 1-48 0 0,0 0-30 0 0,0 0-40 0 0,-3 2-20 0 0,1 0 12 0 0,0 2 41 0 0,0 1 54 0 0,-2 6 111 0 0,-1 8 154 0 0,5-14-292 0 0,0 0-33 0 0,-6 29 296 0 0,1 23 236 0 0,6-44-392 0 0,1 0-1 0 0,0-1 1 0 0,2 3-199 0 0,5 19 363 0 0,-6-32-282 0 0,1 1 0 0 0,-1 0 0 0 0,1-1 0 0 0,-1 0 0 0 0,1 1 0 0 0,1 0-81 0 0,-1-2 78 0 0,0 1 0 0 0,0-1-1 0 0,0 0 1 0 0,0 0-1 0 0,0 0 1 0 0,1 0 0 0 0,-1 0-1 0 0,1 0 1 0 0,-1 0-1 0 0,1-1 1 0 0,1 1-78 0 0,-1-1 72 0 0,-1 0 0 0 0,1 0 0 0 0,-1-1 0 0 0,1 1 0 0 0,0-1 0 0 0,-1 1 0 0 0,1-1 0 0 0,0 0 0 0 0,-1 0 0 0 0,1 0 0 0 0,0 0 0 0 0,2-1-72 0 0,-2 0 73 0 0,0 0-1 0 0,0 1 0 0 0,0-2 1 0 0,0 1-1 0 0,0 0 0 0 0,0-1 1 0 0,2 0-73 0 0,12-10 280 0 0,-1-1-69 0 0,-11 8-148 0 0,0 0 0 0 0,-1 0 0 0 0,1 0 0 0 0,-1-1 0 0 0,0 1-1 0 0,-1-1 1 0 0,1 0 0 0 0,1-4-63 0 0,4-19 272 0 0,-4-5-62 0 0,-5 11-105 0 0,-1 3-59 0 0,-2 0-56 0 0,-4-4-101 0 0,3 12 5 0 0,-1 1-39 0 0,-1 1-41 0 0,-1 0-46 0 0,-1 0-49 0 0,0 2-54 0 0,6 7 183 0 0,-3-2-97 0 0,4 2 101 0 0,-1 0-98 0 0,1 1 77 0 0,0-1-37 0 0,0 1-70 0 0,0 0-58 0 0,-1 0-63 0 0,1 0-70 0 0,0 0-76 0 0,0 0-83 0 0,0 0-88 0 0,0 0-96 0 0,-2 0-1180 0 0,-2 1-1125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19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1 9312 0 0,'-1'0'463'0'0,"0"0"-74"0"0,1 1-67 0 0,-1 1-59 0 0,1 1-52 0 0,0-1-44 0 0,0 5 64 0 0,2 14 155 0 0,-2-18-263 0 0,1 0 43 0 0,10 73 1673 0 0,-8-43-1085 0 0,-1 4 16 0 0,0-1-102 0 0,-1-13-218 0 0,1-1-40 0 0,0 1-42 0 0,1 0-47 0 0,1 5 10 0 0,-1 0-85 0 0,-3-18-180 0 0,1-2-28 0 0,-1-1 0 0 0,1 1 0 0 0,1-1 0 0 0,-1 0 1 0 0,1 1-1 0 0,1 1-38 0 0,-3-9-55 0 0,0 0-16 0 0,0 0 0 0 0,0 0-59 0 0,0 0-109 0 0,0 0-266 0 0,0 0-475 0 0,0 0-46 0 0</inkml:trace>
  <inkml:trace contextRef="#ctx0" brushRef="#br0" timeOffset="281.63">1 227 10032 0 0,'0'0'297'0'0,"0"-1"-9"0"0,16-8-45 0 0,2 0 105 0 0,-1 2 61 0 0,26-6 622 0 0,-30 9-741 0 0,-1 1-34 0 0,1-1-45 0 0,0 1-56 0 0,3-1 74 0 0,1 0-58 0 0,-1 1-50 0 0,1 0-42 0 0,12-2-15 0 0,41-2-73 0 0,-47 4 34 0 0,-18 3-8 0 0,0-1-35 0 0,5-1-108 0 0,-3 1-25 0 0,0 0-40 0 0,7 0-274 0 0,-1 1-73 0 0</inkml:trace>
  <inkml:trace contextRef="#ctx0" brushRef="#br0" timeOffset="583.92">474 163 7256 0 0,'0'0'165'0'0,"0"0"22"0"0,-3 7 151 0 0,1-3-276 0 0,-2 5-24 0 0,1 1 71 0 0,0 0 63 0 0,0 0 55 0 0,-1 3 109 0 0,1 0 55 0 0,1 3 133 0 0,-1 8 327 0 0,2 0 7 0 0,1-8-319 0 0,1-2-130 0 0,0-2-51 0 0,1-1-107 0 0,1-1-53 0 0,-1 0-59 0 0,2 0-67 0 0,6 8 454 0 0,4-4-68 0 0,2-5-56 0 0,3-4-44 0 0,-15-5-273 0 0,0 1-1 0 0,0-1 1 0 0,0-1 0 0 0,0 1 0 0 0,0 0-1 0 0,2-1-84 0 0,-1-1 89 0 0,0 1-1 0 0,0 0 0 0 0,-1-1 1 0 0,1 0-1 0 0,-1 0 1 0 0,0 0-1 0 0,1-1 1 0 0,2-2-89 0 0,3-2 173 0 0,-1-1 0 0 0,-1 0 0 0 0,0 0 0 0 0,2-3-173 0 0,-5 6 103 0 0,-1-2 1 0 0,1 1-1 0 0,-1 0 1 0 0,1-3-104 0 0,-3 4 53 0 0,0 1 1 0 0,0-1 0 0 0,-1 1-1 0 0,1-1 1 0 0,-1 0-1 0 0,0 0 1 0 0,-1 1-1 0 0,1-6-53 0 0,-3-15 166 0 0,-8-1-39 0 0,0 10-174 0 0,7 12 47 0 0,-1-1-1 0 0,0 1 1 0 0,0 0 0 0 0,0 0 0 0 0,-1 0 0 0 0,-1-1 0 0 0,-5-2-47 0 0,-1 1-55 0 0,2 1-40 0 0,-1 1-63 0 0,1 1-73 0 0,-1 0-86 0 0,0 1-97 0 0,0 1-107 0 0,0 0-119 0 0,5 1 296 0 0,1 0-34 0 0,4 0 64 0 0,0 0-51 0 0,0 0-44 0 0,0 0-39 0 0,0 0-143 0 0,0 0-39 0 0,-1 0-174 0 0,0 1-470 0 0,2-1 1231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17.4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 54 6336 0 0,'-3'3'237'0'0,"-1"-1"-85"0"0,-15 1 112 0 0,9-3-77 0 0,5 1 12 0 0,-1-1 86 0 0,2 1 108 0 0,2-1-149 0 0,0 0 35 0 0,-7 3 490 0 0,1 1-66 0 0,0 0-62 0 0,0 2-60 0 0,1 0-55 0 0,0 1-51 0 0,1 0-47 0 0,0 1-44 0 0,-1 5 149 0 0,2 1-85 0 0,3-3-160 0 0,1-1-32 0 0,5 12 184 0 0,-3-19-349 0 0,0 1 0 0 0,0-1 0 0 0,1 0 0 0 0,-1 0 0 0 0,1 0 0 0 0,2 2-91 0 0,-3-3 49 0 0,0-1 1 0 0,1 1-1 0 0,-1-1 1 0 0,1 0-1 0 0,-1 0 1 0 0,1 1 0 0 0,-1-1-1 0 0,1 0 1 0 0,0 0-1 0 0,0 0-49 0 0,0-1 49 0 0,0 1 0 0 0,0 0 0 0 0,0-1 0 0 0,0 1 0 0 0,0-1 0 0 0,0 0 0 0 0,0 0 0 0 0,0 1 0 0 0,1-2-49 0 0,1 1 63 0 0,-1 0 1 0 0,1-1 0 0 0,-1 0-1 0 0,1 0 1 0 0,-1 0-1 0 0,1 0-63 0 0,2-2 100 0 0,1 0 35 0 0,12-13 390 0 0,-11 9-345 0 0,-1-1-80 0 0,-3 5-94 0 0,-1-1-36 0 0,1 0 45 0 0,-1-1 0 0 0,1 0 0 0 0,-1 1-1 0 0,2-5-14 0 0,8-21 5 0 0,-5 13 8 0 0,0 10-49 0 0,-2 5-79 0 0,-3 3-43 0 0,0 2 61 0 0,2 3 32 0 0,2 5-14 0 0,0 1 11 0 0,0 1 38 0 0,2 3 32 0 0,0-1-1 0 0,4 5-1 0 0,-11-18-236 0 0,-1 1 117 0 0,1-1 95 0 0,-1 0 75 0 0,1 1 96 0 0,3 4 290 0 0,-3-5-337 0 0,-1 0-72 0 0,1 0-67 0 0,0-1-84 0 0,-1 1-99 0 0,1 0-51 0 0,-1-1-90 0 0,1 1-99 0 0,0-1-109 0 0,-1 0-117 0 0,0 0 297 0 0,0-1-34 0 0,0 1-33 0 0,0 0-35 0 0,0-1-37 0 0,0 1-38 0 0,1 0-1467 0 0,2 1-1155 0 0</inkml:trace>
  <inkml:trace contextRef="#ctx0" brushRef="#br0" timeOffset="279.55">392 44 7688 0 0,'0'0'166'0'0,"0"0"29"0"0,12 11 168 0 0,-6-7-295 0 0,-1 1-51 0 0,0 0 35 0 0,5 5 147 0 0,0 0 114 0 0,0 1 100 0 0,2 2 195 0 0,-1 0 98 0 0,2 3 236 0 0,6 8 575 0 0,1 0-36 0 0,-7-8-564 0 0,-2-3-230 0 0,0-1-96 0 0,-2-1-189 0 0,1-1-96 0 0,0 0-110 0 0,0-1-124 0 0,-7-6-61 0 0,18 13 58 0 0,-7-8-65 0 0,-4-7-324 0 0,-7-2 131 0 0,-2 0 43 0 0,1-1-41 0 0,-1 1-48 0 0,0 0-58 0 0,-1 0-1 0 0,1-1-51 0 0,-1 1-56 0 0,1 0-61 0 0,-1-1-65 0 0,1 1-70 0 0,-1 0-77 0 0,0 0-79 0 0,0 0 193 0 0,1 0-40 0 0,-1-2-1325 0 0,1-1-1076 0 0,-1 4 2999 0 0</inkml:trace>
  <inkml:trace contextRef="#ctx0" brushRef="#br0" timeOffset="544.27">695 0 7400 0 0,'0'0'216'0'0,"1"1"802"0"0,0 0-711 0 0,0 0-41 0 0,0 0-86 0 0,0 0-48 0 0,0 0-55 0 0,0 0-65 0 0,4 6 706 0 0,0 1-90 0 0,-2 1-79 0 0,1-1-70 0 0,-1 3 18 0 0,-1 0-68 0 0,1 2 21 0 0,0 6 154 0 0,1 5 170 0 0,-1-5-181 0 0,-2 0-87 0 0,-2 0-70 0 0,0 1-57 0 0,0 16 246 0 0,-4 47 686 0 0,1-28-524 0 0,4-27-447 0 0,1 1-46 0 0,-3 11 47 0 0,0-23-227 0 0,-1 6-46 0 0,3-12-85 0 0,-1 0-42 0 0,1-10-78 0 0,0-1-21 0 0,0 0 33 0 0,0 0-46 0 0,1 0-369 0 0,-1 0 105 0 0,0-1 89 0 0,1 1 73 0 0,-1-1-2 0 0,1-2-301 0 0,0 1 268 0 0,-1 2-74 0 0,0-1 138 0 0,0 1-43 0 0,0 0-144 0 0,1-1 5 0 0,-1 1-50 0 0,0-1-45 0 0,0 1-40 0 0,0-1-155 0 0,0 1-40 0 0,1-1-188 0 0,-1 0-515 0 0,0 1 1456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29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10 8408 0 0,'-1'1'261'0'0,"0"1"-51"0"0,1 0-47 0 0,-1 0-40 0 0,1 3 18 0 0,0 0-103 0 0,2 10-143 0 0,-1-9 126 0 0,-1-3 88 0 0,3 12 717 0 0,1 1-83 0 0,-1-1-76 0 0,1 0-69 0 0,1 1-62 0 0,-1-1-54 0 0,1 0-46 0 0,-1 1-40 0 0,2 3 59 0 0,0 0-37 0 0,9 40 762 0 0,-10-41-864 0 0,1 4 89 0 0,-4-2 87 0 0,-2-20-338 0 0,0 0 39 0 0,0 0 20 0 0,0 0 3 0 0,0 0-6 0 0,0 0-29 0 0,0 0-12 0 0,0 0 52 0 0,0-1-91 0 0,0-1-68 0 0,-2-4-9 0 0,2 4 0 0 0,-8-27 110 0 0,3-1-87 0 0,1-1-71 0 0,3 0-54 0 0,0 17-1 0 0,2 1 1 0 0,0-1-1 0 0,1 0 0 0 0,0 1 0 0 0,1 0 0 0 0,1-1 0 0 0,0 1 0 0 0,0 0 50 0 0,-1 8-15 0 0,-1 0 0 0 0,1 0 0 0 0,0 0 0 0 0,0 1 0 0 0,0-1 0 0 0,0 1 0 0 0,1-1 15 0 0,0 1-4 0 0,0 0 1 0 0,0 1 0 0 0,0 0-1 0 0,1-1 1 0 0,-1 1 0 0 0,1 1-1 0 0,0-1 1 0 0,-1 1 0 0 0,1-1 0 0 0,5 0 3 0 0,-5 1-3 0 0,0 1 1 0 0,-1 0-1 0 0,1 1 1 0 0,0-1-1 0 0,-1 1 1 0 0,1 0-1 0 0,0 0 1 0 0,0 0-1 0 0,-1 0 1 0 0,1 1 0 0 0,0 0-1 0 0,1 1 3 0 0,-1-1-12 0 0,-1 1-1 0 0,1-1 1 0 0,-1 1 0 0 0,0 1-1 0 0,0-1 1 0 0,0 1 0 0 0,0-1-1 0 0,2 3 13 0 0,19 21 22 0 0,-18-16-38 0 0,0-1 0 0 0,-1 1 1 0 0,4 11 15 0 0,-3-5-7 0 0,0 0 0 0 0,0 6 7 0 0,3 14 79 0 0,-5-16 105 0 0,0 3 70 0 0,0 1 50 0 0,-2 1 45 0 0,-2 0 40 0 0,-1-24-506 0 0,0-1-12 0 0,0 0 7 0 0,0 0-53 0 0,0 0 43 0 0,0 0-27 0 0,-1 0 109 0 0,0 0-48 0 0,0 0 18 0 0,1 0-59 0 0,-1 0-82 0 0,1 0-99 0 0,0 0-119 0 0,0 0 169 0 0,0 0-37 0 0,0 0-950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30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11968 0 0,'1'0'299'0'0,"-1"0"-73"0"0,0 1-64 0 0,0-1-56 0 0,0 2-22 0 0,0 0-93 0 0,1 2-76 0 0,-1-2 94 0 0,1-1 39 0 0,1 7-35 0 0,1-1 68 0 0,-1 1 60 0 0,1 0 52 0 0,0 3 148 0 0,0 1 63 0 0,6 24 1079 0 0,-6-20-910 0 0,-1-8-324 0 0,0 1-42 0 0,1 4 45 0 0,1 21 421 0 0,-3-24-520 0 0,-1 0-59 0 0,0-10-158 0 0,0 0-58 0 0,0 0 83 0 0,0 0-21 0 0,0 0-28 0 0,0 0-47 0 0,0 0-23 0 0,0 0-47 0 0,0 0-55 0 0,0 0-61 0 0,0 0-67 0 0,0 0-60 0 0,0 0-56 0 0,0 0-47 0 0,0 0-165 0 0,0 0-46 0 0,0 0-198 0 0,0 0-532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31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9168 0 0,'-1'0'495'0'0,"0"0"-72"0"0,1 1-65 0 0,0 1-61 0 0,-1 0-53 0 0,1 0-47 0 0,0 1-40 0 0,1 0-36 0 0,0 4 69 0 0,1 6-1 0 0,-1-9-75 0 0,-1-2 10 0 0,0 0 49 0 0,5 25 735 0 0,2 0-73 0 0,-1 0-81 0 0,1 0-85 0 0,-2-7-246 0 0,0-1-49 0 0,0 0-51 0 0,-1 1-54 0 0,-1-7 21 0 0,4 24 498 0 0,-4 1-104 0 0,-3-31-491 0 0,0-3 172 0 0,1-12 276 0 0,-1 0-390 0 0,0 0-99 0 0,-1 4-126 0 0,1 1-39 0 0,0 0-45 0 0,0 1-51 0 0,-2-20-12 0 0,1 0-35 0 0,0 3-141 0 0,1 0 0 0 0,3-11 297 0 0,-2 18-151 0 0,1 0 1 0 0,1 1-1 0 0,0-1 1 0 0,3-6 150 0 0,3-2-163 0 0,1 1 34 0 0,8-1 148 0 0,-13 16-35 0 0,0 1 0 0 0,-1 0 0 0 0,1 0 0 0 0,1 0 0 0 0,-1 0 0 0 0,1 1 16 0 0,2-1-39 0 0,1 0-1 0 0,0 0 1 0 0,5 0 39 0 0,12-1-24 0 0,-22 4 36 0 0,1-1 0 0 0,-1 1-1 0 0,1 1 1 0 0,-1-1-1 0 0,1 0 1 0 0,-1 1-1 0 0,1 0 1 0 0,-1 0-1 0 0,0 1 1 0 0,0-1 0 0 0,1 1-1 0 0,-1 0 1 0 0,0 0-1 0 0,0 0-11 0 0,1 1 27 0 0,-1 0 1 0 0,0 0-1 0 0,0 1 0 0 0,0-1 0 0 0,0 2-27 0 0,16 22 186 0 0,-4 3 59 0 0,-5 3 70 0 0,-3 0 79 0 0,-4-2 88 0 0,-2-15-132 0 0,0 1-106 0 0,0-2-85 0 0,5 19 148 0 0,-7-33-596 0 0,0 0 115 0 0,0 1 97 0 0,0-1 85 0 0,1 1 89 0 0,-1 0 72 0 0,0 6 502 0 0,0-5-471 0 0,0-1-69 0 0,1 1-102 0 0,-1-2-63 0 0,0 1-36 0 0,0 0-89 0 0,0-1-82 0 0,0 1-91 0 0,0 0-102 0 0,0-1-11 0 0,1 0-82 0 0,-1 0-88 0 0,0 0-92 0 0,0 0-98 0 0,0 0-104 0 0,1 0-109 0 0,-1 0-114 0 0,0 0-690 0 0,1 0-62 0 0,0 2-590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32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59 9760 0 0,'5'-3'110'0'0,"2"-3"172"0"0,-1 1 30 0 0,-1 2-137 0 0,-1 0-75 0 0,1 1-63 0 0,-1 0-19 0 0,0 1 35 0 0,4-3 148 0 0,0 1 108 0 0,0-1 88 0 0,4-2 334 0 0,17-5 1172 0 0,-20 8-1373 0 0,1 2-72 0 0,-4 0-191 0 0,1 1-59 0 0,0 0-71 0 0,0 1-80 0 0,-1 0 10 0 0,-1 1-37 0 0,3 4-61 0 0,0 2-82 0 0,-7-7 74 0 0,0 1 1 0 0,1 1-1 0 0,-1-1 1 0 0,0 0-1 0 0,0 0 0 0 0,0 0 1 0 0,-1 0-1 0 0,1 1 0 0 0,0-1 39 0 0,0 5-69 0 0,-2 0 42 0 0,1 2 337 0 0,-1-1-72 0 0,1 5 31 0 0,-1-9-179 0 0,1 1-1 0 0,-1-1 1 0 0,0 1 0 0 0,0-1-1 0 0,-2 3-89 0 0,-4 17 311 0 0,3-13-174 0 0,0 0-34 0 0,-2 4-58 0 0,-7 6 64 0 0,-2 7-21 0 0,9-11 43 0 0,6-16 123 0 0,1 0-42 0 0,0 0-38 0 0,1 0-33 0 0,3 0 52 0 0,1-1-93 0 0,3-1-65 0 0,11-2-49 0 0,-16 3 49 0 0,-1-1 41 0 0,4 1-295 0 0,0-1 103 0 0,0 0 87 0 0,0 1 71 0 0,2-1 95 0 0,16-1 449 0 0,-15 2-383 0 0,0-1-118 0 0,-5 1-91 0 0,-1 0-39 0 0,4-1-116 0 0,-5 1 34 0 0,1 0-34 0 0,0 0-37 0 0,-1-1-39 0 0,1 1-43 0 0,0 0-43 0 0,0 0-48 0 0,-1-1-49 0 0,1 1-52 0 0,0 0-54 0 0,0 0-57 0 0,-1-1-60 0 0,1 1-61 0 0,0 0-65 0 0,1-1-1509 0 0,3 0-1296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34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18 11720 0 0,'0'-1'-71'0'0,"0"0"91"0"0,0 0 47 0 0,-1-5 291 0 0,1 3-235 0 0,-1 2-85 0 0,0 0-37 0 0,0-1-51 0 0,0 2-64 0 0,0-1-75 0 0,-1 1-86 0 0,2 0-9 0 0,0 0-42 0 0,0 0-39 0 0,0 0-33 0 0,0 0-117 0 0,0 0-33 0 0,0 0-1212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33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12 8896 0 0,'-3'-1'65'0'0,"0"0"39"0"0,-2 0 198 0 0,1 2 187 0 0,0 3 374 0 0,2 0-346 0 0,2-1-200 0 0,0-1-82 0 0,0 1-33 0 0,1 0-65 0 0,-1 0-34 0 0,1-1-38 0 0,-1 1-42 0 0,7 23 780 0 0,0-1-96 0 0,2 1-85 0 0,-1-1-73 0 0,0-1-72 0 0,0 1-50 0 0,6 25 319 0 0,-12-44-517 0 0,-1 2-74 0 0,4 16 142 0 0,-3-15-116 0 0,-1-5-51 0 0,-1-1 35 0 0,1-1 43 0 0,-1-1 48 0 0,0-1 57 0 0,0-1 62 0 0,-5-26-293 0 0,2 7 46 0 0,1 0-1 0 0,2-7-127 0 0,0 2 62 0 0,2 5-40 0 0,1 0-38 0 0,1 1-47 0 0,1 1-55 0 0,4-4-45 0 0,-7 18 138 0 0,0-1-1 0 0,0 1 1 0 0,1 0-1 0 0,0 0 1 0 0,0 0-1 0 0,2-1 26 0 0,-4 3-6 0 0,0 1-1 0 0,1 0 1 0 0,-1 0 0 0 0,0 0-1 0 0,1 0 1 0 0,-1 0-1 0 0,0 0 1 0 0,1 0 0 0 0,-1 0-1 0 0,1 1 1 0 0,0-1-1 0 0,-1 1 1 0 0,1-1 0 0 0,-1 1-1 0 0,1-1 1 0 0,0 1 0 0 0,-1 0-1 0 0,1 0 1 0 0,0 0-1 0 0,-1 0 1 0 0,1 0 0 0 0,0 0-1 0 0,0 0 1 0 0,-1 1-1 0 0,1-1 1 0 0,-1 1 0 0 0,1-1-1 0 0,0 1 1 0 0,-1-1 0 0 0,1 1-1 0 0,-1 0 1 0 0,1 0-1 0 0,-1 0 7 0 0,12 8-98 0 0,0 3 51 0 0,10 15 58 0 0,6 14 91 0 0,-18-23-83 0 0,-5-7-30 0 0,9 12 11 0 0,9 14 126 0 0,-15-21 35 0 0,0 0 0 0 0,3 10-161 0 0,-9-20 41 0 0,2 7 105 0 0,-2 6 171 0 0,-3-19-229 0 0,0 0 0 0 0,0 0-2 0 0,0 0-12 0 0,0 0-2 0 0,0 0 0 0 0,-5-4 97 0 0,1-6-96 0 0,0-7-39 0 0,5-3 29 0 0,2 0-69 0 0,1-1-57 0 0,-1 7 60 0 0,2-2-58 0 0,3-3-69 0 0,9-9-132 0 0,-13 24 207 0 0,-1 1 0 0 0,1-1-1 0 0,0 0 1 0 0,-1 1 0 0 0,2-1 55 0 0,12-5-152 0 0,-2 5 65 0 0,2 4 48 0 0,-7 3-142 0 0,0 1 91 0 0,-1 3 72 0 0,0 1 54 0 0,-1 2 109 0 0,0 0 1 0 0,5 9-146 0 0,-6-10 15 0 0,-1 0-64 0 0,-2-3-4 0 0,1 0 32 0 0,3 8 60 0 0,-1 0 69 0 0,-4-7-30 0 0,-1-1 0 0 0,1 1-1 0 0,-1 0 1 0 0,0 1-78 0 0,-1 2 57 0 0,0 1-42 0 0,-1-11-259 0 0,0 1 84 0 0,0-1 72 0 0,0 1 62 0 0,0 0 48 0 0,0 0 36 0 0,1 5 355 0 0,-1-4-354 0 0,0-1-90 0 0,0 1-43 0 0,0-1-50 0 0,1 0-57 0 0,-1-1-64 0 0,0 1-97 0 0,0 0-89 0 0,0 0-98 0 0,0 0-107 0 0,0-1-116 0 0,0 0-123 0 0,0 1 389 0 0,0-1-35 0 0,0 0-35 0 0,1 0-36 0 0,-1 0-1662 0 0,2 0-1278 0 0</inkml:trace>
  <inkml:trace contextRef="#ctx0" brushRef="#br0" timeOffset="293.41">680 13 7976 0 0,'0'0'174'0'0,"0"0"29"0"0,0 0 14 0 0,0 0 13 0 0,0 1-90 0 0,0 0-56 0 0,0 3 30 0 0,1-1-31 0 0,6 35 1688 0 0,-1 2-119 0 0,-3-16-712 0 0,0-1-34 0 0,8 24 813 0 0,-8-35-1440 0 0,0-1-101 0 0,4 18 30 0 0,-7-28-403 0 0,0-1 66 0 0,0 0 59 0 0,0 1 49 0 0,0-1 45 0 0,0 0 38 0 0,1 1 248 0 0,-1-1-204 0 0,0 0-69 0 0,0 0-105 0 0,0 0-108 0 0,0 0 40 0 0,0 0-36 0 0,1 0-39 0 0,-1 0-41 0 0,0 0-46 0 0,0 0-47 0 0,0 1-52 0 0,0-1-53 0 0,0 0-57 0 0,0 0-60 0 0,0 0-63 0 0,0 0-66 0 0,0 0-1327 0 0,0 0-1151 0 0</inkml:trace>
  <inkml:trace contextRef="#ctx0" brushRef="#br0" timeOffset="756.65">867 58 9168 0 0,'0'0'266'0'0,"0"0"1"0"0,0 0-192 0 0,2 1-42 0 0,6 4-25 0 0,-5-3 45 0 0,13 19 1062 0 0,-10-9-182 0 0,-1 0 1 0 0,0 1 0 0 0,3 11-934 0 0,-5-14 473 0 0,-1 0-1 0 0,0 0 1 0 0,-1 0-1 0 0,0 5-472 0 0,0 8 772 0 0,0-1-101 0 0,1 1-95 0 0,-1-19-412 0 0,-1 11 89 0 0,0-9-78 0 0,0-2 60 0 0,0-1-74 0 0,0-1 35 0 0,1-8 8 0 0,1-1-63 0 0,1 0-54 0 0,1-1-44 0 0,1-1-40 0 0,-1 0-38 0 0,5-17-133 0 0,7-19-153 0 0,2-1-65 0 0,5 3-83 0 0,-17 33 279 0 0,0 1 0 0 0,1-1-1 0 0,1 1 191 0 0,4-3-140 0 0,0 2 40 0 0,1 2 40 0 0,1 3 40 0 0,-1 4 39 0 0,1 3 37 0 0,-1 5 38 0 0,0 4 36 0 0,8 17 236 0 0,-15-17-151 0 0,0 0 0 0 0,-2 0 0 0 0,3 6-215 0 0,9 37 636 0 0,-10-20-288 0 0,-4-20-226 0 0,3 17 193 0 0,0-11-175 0 0,2-4-128 0 0,-3-8-58 0 0,1-1-40 0 0,-5-7-73 0 0,0 0 25 0 0,0 0 48 0 0,0 0-34 0 0,0 0-40 0 0,0 0-37 0 0,0 0-151 0 0,0 0-43 0 0,0 0-163 0 0,0 0-320 0 0,0 0-621 0 0</inkml:trace>
  <inkml:trace contextRef="#ctx0" brushRef="#br0" timeOffset="1100.24">1378 29 11672 0 0,'-4'0'-12'0'0,"-1"-1"84"0"0,-2 1 75 0 0,-1 0 131 0 0,7 0-71 0 0,2 1-135 0 0,3 0-34 0 0,3 3-90 0 0,-2 2 111 0 0,-1 1 89 0 0,-1 2 63 0 0,2 16 523 0 0,-4-16-451 0 0,6 37 1372 0 0,-4-27-1001 0 0,0 0-62 0 0,-2-6-246 0 0,1-1-51 0 0,3 12 351 0 0,6-4-122 0 0,5-4-102 0 0,3-5-83 0 0,-16-10-297 0 0,-1 0 0 0 0,1 0-1 0 0,0-1 1 0 0,0 1 0 0 0,0-1 0 0 0,0 1 0 0 0,0-1 0 0 0,-1 0 0 0 0,1 0 0 0 0,2-1-42 0 0,-2 1 29 0 0,0-1 0 0 0,0 0 0 0 0,0 0 0 0 0,0 0 0 0 0,-1 0 1 0 0,1 0-1 0 0,0 0 0 0 0,-1-1 0 0 0,1 0 0 0 0,-1 1 1 0 0,1-1-1 0 0,-1 0 0 0 0,0 0 0 0 0,0 0 0 0 0,0 0 1 0 0,0-1-1 0 0,2-1-29 0 0,0-2-219 0 0,-1 0 96 0 0,1 0 83 0 0,-1 0 68 0 0,0 0 53 0 0,-1 0 39 0 0,6-14 385 0 0,-6 11-316 0 0,0 0-67 0 0,0 0-109 0 0,-2 3-72 0 0,1 1-61 0 0,0-1-68 0 0,-1 1-77 0 0,0-1-112 0 0,1 0-107 0 0,-1-1-117 0 0,0 4 254 0 0,0 0-33 0 0,0 0-34 0 0,0 0-35 0 0,0 0-37 0 0,-1 0-38 0 0,1 0-39 0 0,0 0-40 0 0,0 0-42 0 0,0 0-42 0 0,-1 0-1597 0 0,1-2-1292 0 0,0 5 3523 0 0</inkml:trace>
  <inkml:trace contextRef="#ctx0" brushRef="#br0" timeOffset="1591.75">1886 27 8176 0 0,'0'0'182'0'0,"0"-1"-30"0"0,0 1-36 0 0,1-1 34 0 0,4-4 59 0 0,-3 3-56 0 0,-2 0 50 0 0,-1 0 90 0 0,-3-2 198 0 0,-2 0-5 0 0,3 3-201 0 0,1 0-92 0 0,1 0-53 0 0,-20-2 1201 0 0,12 5-800 0 0,5-1-278 0 0,-1 2-37 0 0,1 0-47 0 0,-1 1-54 0 0,-6 10-41 0 0,3 2-36 0 0,7-10-41 0 0,-1-1-1 0 0,1 1 1 0 0,0 0-1 0 0,1-1 0 0 0,-1 1 1 0 0,1 0-1 0 0,0 0 1 0 0,1 3-7 0 0,3 20 55 0 0,3-2 79 0 0,-2-9 21 0 0,1-2 67 0 0,1-2 114 0 0,1 0 111 0 0,1 0 95 0 0,0-1 77 0 0,3 4 292 0 0,4 11 563 0 0,-14-22-1037 0 0,-2-1-52 0 0,-1 0-50 0 0,-1 0-46 0 0,-1 0-42 0 0,-2-1-41 0 0,0-1-35 0 0,-1 0-34 0 0,-4 2 22 0 0,-1-1-64 0 0,-2 0-46 0 0,-4 0-63 0 0,13-3-2 0 0,-6 0-116 0 0,-14 1-70 0 0,15-2 64 0 0,-1-1-107 0 0,5 1 73 0 0,0-1-40 0 0,0 1-76 0 0,-1-1-62 0 0,1 0-70 0 0,0 0-75 0 0,0 0-82 0 0,0 0-90 0 0,0 0-96 0 0,0 0-103 0 0,4 1 437 0 0,-1 0-51 0 0,1-1-45 0 0,0 1-40 0 0,0 0-158 0 0,-1 0-39 0 0,1-1-191 0 0,-2 1-519 0 0,3 0 1453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50.8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0 419 7920 0 0,'0'0'174'0'0,"0"0"29"0"0,0 0 13 0 0,0 1-55 0 0,1 1-93 0 0,0 8-71 0 0,0-7 37 0 0,-1-2 39 0 0,2 6 513 0 0,0 0-38 0 0,0 3 141 0 0,0 0-61 0 0,0-1-58 0 0,1 1-54 0 0,-1-1-51 0 0,1 1-46 0 0,0-1-42 0 0,0 1-39 0 0,1 5 139 0 0,3 8 171 0 0,5 14 402 0 0,-7-21-628 0 0,9 18 474 0 0,-10-24-577 0 0,1-1 53 0 0,-4-7-189 0 0,-1-2-21 0 0,0 0-2 0 0,0 0-2 0 0,0 0-13 0 0,0 0-8 0 0,0 0-1 0 0,0 0 4 0 0,0 0 16 0 0,0 0 4 0 0,1-4 104 0 0,0-1-100 0 0,-2-1-66 0 0,0-4-68 0 0,-1 2-20 0 0,2 3 36 0 0,0-41 0 0 0,6-25 87 0 0,1 36-84 0 0,3 1-37 0 0,-6 24-39 0 0,0 1 1 0 0,0-1-1 0 0,3-3 27 0 0,-3 8-32 0 0,-1 0-1 0 0,1 0 0 0 0,0 0 1 0 0,0 0-1 0 0,1 1 0 0 0,-1 0 0 0 0,1-1 1 0 0,0 2-1 0 0,0-1 33 0 0,-1 1-18 0 0,-1 1 1 0 0,1 0-1 0 0,-1 1 1 0 0,1-1-1 0 0,0 1 0 0 0,3-1 18 0 0,-4 1-1 0 0,-1 1-1 0 0,1-1 0 0 0,0 1 1 0 0,0 0-1 0 0,0 0 1 0 0,-1 0-1 0 0,1 0 0 0 0,0 1 1 0 0,2 0 1 0 0,14 5-206 0 0,-2 4 71 0 0,-2 2 57 0 0,-3 3 43 0 0,-5-5 35 0 0,-1-1 0 0 0,-1 1 0 0 0,0 0 0 0 0,0 1 0 0 0,2 10 0 0 0,-2-3 0 0 0,4 9 0 0 0,14 24 0 0 0,-20-39 0 0 0,-3-6 50 0 0,1 1-41 0 0,-1-3 44 0 0,1-2 21 0 0,-2 0 46 0 0,1-2 55 0 0,0-1 67 0 0,-1-5-161 0 0,2-3-5 0 0,1-5 28 0 0,-3 4-88 0 0,0-1-1 0 0,1 1 0 0 0,0 0 1 0 0,1 0-1 0 0,0-1 0 0 0,2-6-15 0 0,0 4 2 0 0,0 1-1 0 0,1-1 1 0 0,1-1-2 0 0,10-18-32 0 0,2 3-33 0 0,4 2-39 0 0,1 4-45 0 0,-2 7 86 0 0,-16 14 31 0 0,0 0-1 0 0,0 0 1 0 0,0 0-1 0 0,0 0 0 0 0,0 1 1 0 0,0 0-1 0 0,1 0 33 0 0,-2 0-20 0 0,0 1-1 0 0,0-1 1 0 0,-1 1-1 0 0,1 0 1 0 0,0 0-1 0 0,0 0 1 0 0,-1 1-1 0 0,1-1 1 0 0,0 0-1 0 0,0 1 1 0 0,0 0 20 0 0,0 0-8 0 0,-1 0 1 0 0,1 0 0 0 0,-1 1-1 0 0,0-1 1 0 0,1 0 0 0 0,-1 1 0 0 0,0 0-1 0 0,0 0 8 0 0,5 4 124 0 0,-1 1-49 0 0,0 0-40 0 0,0 0-35 0 0,4 8-73 0 0,10 22-238 0 0,-15-25 250 0 0,1 0 47 0 0,-3-5 37 0 0,2 7 81 0 0,3 8 114 0 0,-3-8-104 0 0,0 0-88 0 0,-1-1 11 0 0,0 0-79 0 0,1 8-138 0 0,-2-3-95 0 0,-3-18 275 0 0,0 0-1 0 0,0 1 0 0 0,0-1 0 0 0,0 1 0 0 0,0-1 0 0 0,0 1 0 0 0,0-1 0 0 0,0 0 0 0 0,0 1 0 0 0,0-1 0 0 0,0 1 1 0 0,0-1-1 0 0,0 1 0 0 0,1-1 0 0 0,-1 0 0 0 0,0 1 0 0 0,0-1 0 0 0,0 0 0 0 0,1 1 0 0 0,-1-1 0 0 0,0 0 1 0 0,0 1-1 0 0,1-1 0 0 0,-1 0 0 0 0,0 1 0 0 0,1-1 0 0 0,-1 0 0 0 0,0 0 0 0 0,1 1 0 0 0,0-1 1 0 0,0 0-10 0 0,0 1-86 0 0,-1-1 76 0 0,0 0-46 0 0,1 0-45 0 0,-1 0-44 0 0,1 0-44 0 0,0 0-44 0 0,0 0-45 0 0,0 0-43 0 0,0 0-43 0 0,0 0-43 0 0,0 0-43 0 0,0 0-42 0 0,0 0-43 0 0,0 0-41 0 0,0 0-43 0 0,0 0-41 0 0,1-1-1644 0 0,2 0-1316 0 0,-4 1 3628 0 0</inkml:trace>
  <inkml:trace contextRef="#ctx0" brushRef="#br0" timeOffset="535.94">909 1 9184 0 0,'0'0'208'0'0,"0"0"33"0"0,0 0 14 0 0,0 1-42 0 0,7 13-168 0 0,0-1 105 0 0,13 26 366 0 0,-14-25-252 0 0,6 7 207 0 0,-7-13-186 0 0,0 0 0 0 0,-1 1 0 0 0,2 4-285 0 0,14 41 1068 0 0,-4-9-184 0 0,-5-15-330 0 0,-2-5-127 0 0,-1 1-41 0 0,-1-5-104 0 0,-1 0-40 0 0,1 1-46 0 0,-1 0-51 0 0,-4-11-21 0 0,1-1 54 0 0,3 26 544 0 0,-4-21-462 0 0,0-6-151 0 0,-1 0-49 0 0,2 19 81 0 0,1-6-63 0 0,-3-14-25 0 0,0-7 11 0 0,-1-1 0 0 0,0 0 0 0 0,0 0 0 0 0,0 0 10 0 0,0 0 38 0 0,0-1 14 0 0,0-13 42 0 0,0 1-84 0 0,1-6-60 0 0,2-12-68 0 0,0 18 51 0 0,4-12-109 0 0,1 4-72 0 0,5 2-73 0 0,5 0-77 0 0,4 4-240 0 0,0 5 106 0 0,2 5 94 0 0,0 4 85 0 0,0 5 74 0 0,-1 5 63 0 0,-1 3 53 0 0,-2 5 41 0 0,-11-7 12 0 0,0-1 1 0 0,-1 1-1 0 0,3 5 36 0 0,3 11 15 0 0,-12-22 9 0 0,-1 0-1 0 0,0 0 1 0 0,0 0 0 0 0,0 0 0 0 0,0 4-24 0 0,0 21 310 0 0,-5-12-53 0 0,-4-4 7 0 0,-4 0 59 0 0,1-4-119 0 0,-2-1-41 0 0,-14 6 63 0 0,-3-3-109 0 0,-1-4-78 0 0,14-4-45 0 0,0-1-1 0 0,-1-1 0 0 0,1-1 0 0 0,-3 0 7 0 0,-15-3 54 0 0,21 0-35 0 0,4 2-40 0 0,2-1-34 0 0,0 0-45 0 0,1 1-27 0 0,1-1-46 0 0,-1 0-53 0 0,1 0-60 0 0,-6-3-225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30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0 161 9384 0 0,'11'8'738'0'0,"-7"-6"-427"0"0,1 0-1 0 0,0-1 1 0 0,-1 1-1 0 0,1-1 1 0 0,0 0-1 0 0,1 0-310 0 0,8 1 626 0 0,-1-1-65 0 0,0 0-92 0 0,-7-1-277 0 0,-1 0-33 0 0,22 0 507 0 0,1-1-77 0 0,-1 1-82 0 0,1-1-88 0 0,0-1-95 0 0,0 0-99 0 0,-1-1-106 0 0,0-1-111 0 0,-26 3-164 0 0,1 1 77 0 0,-1 0 66 0 0,5-1 214 0 0,-4 0-176 0 0,-1 1-55 0 0,0 0-35 0 0,0 0-42 0 0,0-1-47 0 0,0 1-81 0 0,0 0-76 0 0,0-1-84 0 0,0 1-95 0 0,0-1-101 0 0,-1 1-113 0 0,1-1-119 0 0,0 1 363 0 0,-1-1-33 0 0,2 0-1510 0 0,0-3-1139 0 0</inkml:trace>
  <inkml:trace contextRef="#ctx0" brushRef="#br0" timeOffset="330.34">153 1 10032 0 0,'0'0'297'0'0,"0"0"-9"0"0,0 0-136 0 0,0 0-59 0 0,0 0 91 0 0,0 0 164 0 0,0 0-138 0 0,0 0-41 0 0,0 1 70 0 0,1 1-106 0 0,-1 4 55 0 0,1-4-59 0 0,1 9 302 0 0,1 0-53 0 0,0 0-47 0 0,1 0-44 0 0,1 3 22 0 0,-1 0-51 0 0,8 32 880 0 0,14 47 1058 0 0,-20-67-1460 0 0,-2-9-321 0 0,-3-3-146 0 0,0 1-93 0 0,-1-15-368 0 0,0 1 58 0 0,0-1 53 0 0,0 1 46 0 0,0 0 45 0 0,0-1 48 0 0,0 2 59 0 0,1 0 120 0 0,0 1 76 0 0,-1-1-145 0 0,0-1-82 0 0,1 1-70 0 0,-1-1-71 0 0,0 1-74 0 0,0-1-85 0 0,0 0-97 0 0,0 0-31 0 0,1-1-82 0 0,-1 1-88 0 0,0 0-95 0 0,-1-1-102 0 0,1 0-108 0 0,0 1-116 0 0,0-1-121 0 0,0 0-1261 0 0,0 0-1316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48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0 9040 0 0,'0'0'200'0'0,"0"0"33"0"0,0 0 15 0 0,-1 0-36 0 0,0 0-128 0 0,-1 1 162 0 0,1 1-43 0 0,1 5 100 0 0,2 5 112 0 0,1-2-191 0 0,10 38 842 0 0,1 0-57 0 0,1-1-55 0 0,2 0-55 0 0,-14-39-586 0 0,1 1 0 0 0,1-1 0 0 0,2 5-313 0 0,0-3 278 0 0,0-3 39 0 0,2-2 52 0 0,-1-3 63 0 0,-2-3-115 0 0,-1-2-48 0 0,-1-2-42 0 0,0-1-37 0 0,1-7 96 0 0,-3 3-96 0 0,-2-6-41 0 0,2 0-69 0 0,3-7-50 0 0,9-29-40 0 0,-7 37-37 0 0,4 3-72 0 0,-11 11 108 0 0,1 1 0 0 0,-1 0 1 0 0,1-1-1 0 0,0 1 0 0 0,-1 0 0 0 0,1-1 0 0 0,0 1 0 0 0,0 0 0 0 0,-1 0 1 0 0,1 0-1 0 0,0-1 0 0 0,0 1 0 0 0,-1 0 0 0 0,1 0 0 0 0,0 0 1 0 0,0 0 10 0 0,0 1-16 0 0,1-1 1 0 0,-1 0 0 0 0,0 1 0 0 0,0-1 0 0 0,0 1 0 0 0,0-1 0 0 0,0 1-1 0 0,-1-1 1 0 0,1 1 0 0 0,0 0 0 0 0,0-1 0 0 0,0 1 0 0 0,0 0-1 0 0,0 1 16 0 0,18 21-185 0 0,-1 2 46 0 0,7 9 34 0 0,3-2 99 0 0,-22-27 31 0 0,-1-1 0 0 0,1 1 0 0 0,0-1 0 0 0,4 3-25 0 0,-5-5 36 0 0,-1 1 0 0 0,1-1 0 0 0,0 0 0 0 0,0-1 0 0 0,0 1-1 0 0,5 0-35 0 0,2-3 554 0 0,-4-5-92 0 0,-4-3-83 0 0,-2-4-76 0 0,-3 0-68 0 0,-1-1-59 0 0,-1 2-52 0 0,0 4-45 0 0,0-1-80 0 0,-3-5 52 0 0,-3-8 33 0 0,6 14-95 0 0,0 0-35 0 0,2 2-26 0 0,-1-1-37 0 0,0 1-43 0 0,1 0-49 0 0,1-4-685 0 0,2 5 242 0 0,0 2 47 0 0,0 0-74 0 0,0 1 206 0 0,0 0-41 0 0,1 1-45 0 0,-1 0-50 0 0,1 0-54 0 0,0-1-59 0 0,0 1-63 0 0,0 1-68 0 0,6-3-897 0 0</inkml:trace>
  <inkml:trace contextRef="#ctx0" brushRef="#br0" timeOffset="442.78">635 59 6392 0 0,'0'0'141'0'0,"0"0"23"0"0,0 0 12 0 0,-1 1-24 0 0,-10 3 211 0 0,3-1 45 0 0,1 0 61 0 0,-14 9 1238 0 0,13-5-1023 0 0,4-2-326 0 0,-1 1-52 0 0,-6 10 410 0 0,0 2-73 0 0,1 1-63 0 0,2 1-56 0 0,6-15-337 0 0,1 1 0 0 0,-1 0 0 0 0,1 0 0 0 0,0 3-187 0 0,1-5 82 0 0,0-1-1 0 0,0 1 1 0 0,0-1 0 0 0,0 1 0 0 0,0-1-1 0 0,1 0 1 0 0,0 1 0 0 0,0-1-1 0 0,0 1 1 0 0,0-1 0 0 0,0 0 0 0 0,2 3-82 0 0,9 9 397 0 0,2-9-39 0 0,0-8-46 0 0,0-5-54 0 0,0-3-62 0 0,-2-3-70 0 0,-2-1-78 0 0,-3 2-85 0 0,0-3 45 0 0,2-20 70 0 0,-7 13-98 0 0,-1 6-78 0 0,-1-1-101 0 0,2 21 30 0 0,2 3 83 0 0,1 1 8 0 0,9 28 17 0 0,-3-6 31 0 0,1 0 34 0 0,-11-27-198 0 0,1 0 66 0 0,-1 0 59 0 0,0-1 51 0 0,2 3 63 0 0,-1-1 61 0 0,6 9 401 0 0,-4-7-353 0 0,0-2-120 0 0,-2-2-62 0 0,0 0-37 0 0,0 0-42 0 0,0 0-45 0 0,0-1-52 0 0,0 1-55 0 0,1-1-60 0 0,-1 0-65 0 0,1 0-69 0 0,-1 0-75 0 0,1 0-78 0 0,-1-1-84 0 0,1 0-88 0 0,0 1-93 0 0,-2-1-1058 0 0,1 0-1094 0 0</inkml:trace>
  <inkml:trace contextRef="#ctx0" brushRef="#br0" timeOffset="702.33">837 68 9072 0 0,'0'0'194'0'0,"0"1"-67"0"0,3 5 93 0 0,-2-3-80 0 0,0 4 41 0 0,2 0-106 0 0,6 14-79 0 0,-6-16 41 0 0,-1 0 55 0 0,1 1 74 0 0,-1-1 94 0 0,7 18 821 0 0,2-2-93 0 0,2 0-101 0 0,3-1-111 0 0,1-2-118 0 0,-8-10-377 0 0,0 0-32 0 0,1-1-34 0 0,1-1-35 0 0,-1 0-37 0 0,1-1-36 0 0,-8-4-208 0 0,-1 0 43 0 0,2 0 43 0 0,-1-1 92 0 0,4-1 193 0 0,-6 0-231 0 0,1 0-49 0 0,-1 0-91 0 0,0 0 7 0 0,-1 0-35 0 0,1 0-39 0 0,-1 0-40 0 0,1-1-46 0 0,-1 1-48 0 0,0 0-53 0 0,1-1-56 0 0,-1 1-59 0 0,0-1-63 0 0,0 1-66 0 0,0-1-71 0 0,0 0-73 0 0,1 1-78 0 0,-1-2-942 0 0,0-2-991 0 0</inkml:trace>
  <inkml:trace contextRef="#ctx0" brushRef="#br0" timeOffset="986.95">1033 10 8464 0 0,'8'6'291'0'0,"-1"3"61"0"0,-2 1 53 0 0,0 2 43 0 0,1 8 335 0 0,0 9 471 0 0,-5-23-942 0 0,9 45 756 0 0,-2 7 1541 0 0,-2 5-2609 0 0,-4-20 869 0 0,-1 3-33 0 0,-2-23-467 0 0,0 1-39 0 0,-1 62 638 0 0,2-68-809 0 0,0 0-52 0 0,0-4-68 0 0,0-13-205 0 0,0-1-96 0 0,0 0-39 0 0,0 0-10 0 0,-1 0-162 0 0,1-1 66 0 0,0 0 72 0 0,1-3-519 0 0,0 3 463 0 0,-1 0-30 0 0,0 0-73 0 0,1-5-1186 0 0</inkml:trace>
  <inkml:trace contextRef="#ctx0" brushRef="#br0" timeOffset="1838.91">1414 64 6880 0 0,'0'0'157'0'0,"0"0"41"0"0,-1-1-60 0 0,0-2-1 0 0,-3-6 50 0 0,3 7-71 0 0,0 1 71 0 0,-2-5 558 0 0,0 1-76 0 0,-1 1-71 0 0,-1 1-70 0 0,0 1-64 0 0,0 1-62 0 0,-1 0-57 0 0,0 1-54 0 0,1 1-51 0 0,-1 0-47 0 0,0 0-43 0 0,0 1-39 0 0,-4 4 6 0 0,0-1-114 0 0,-8 12 98 0 0,16-14-92 0 0,0 0 0 0 0,0 0 0 0 0,0 0-1 0 0,0 0 1 0 0,1 0 0 0 0,-1 1 0 0 0,1-1 0 0 0,-1 3-9 0 0,-1 11 64 0 0,6 0 58 0 0,2-5 7 0 0,3-2 48 0 0,-4-6-95 0 0,0 1 80 0 0,0-1 1 0 0,1 1 0 0 0,0-1 0 0 0,1 1-163 0 0,8 3 255 0 0,-9-5-219 0 0,38 18 215 0 0,-30-12-124 0 0,-2 0 53 0 0,-8-6-140 0 0,0 0 0 0 0,-1-1 0 0 0,0 1-1 0 0,0 0 1 0 0,0 0 0 0 0,0 0 0 0 0,0 0 0 0 0,0 1-1 0 0,-1-1 1 0 0,1 1-40 0 0,-1-1 53 0 0,0 1 1 0 0,0-1-1 0 0,-1 0 0 0 0,1 1 1 0 0,-1-1-1 0 0,0 2-53 0 0,-2 16 326 0 0,-5 1 73 0 0,-1-11-156 0 0,6-9-168 0 0,0 0 0 0 0,0-1 0 0 0,-1 1 0 0 0,1-1 0 0 0,-1 1-1 0 0,1-1 1 0 0,-1 0 0 0 0,1 0 0 0 0,-1 0 0 0 0,-2 1-75 0 0,-8 0 216 0 0,0 0-84 0 0,7-2-108 0 0,1-1-35 0 0,-1 1-39 0 0,1-1-43 0 0,5 1 93 0 0,-7-2 28 0 0,6 2-13 0 0,0 0-1 0 0,0-1 1 0 0,-1 1-1 0 0,1-1 1 0 0,0 1-1 0 0,0-1 1 0 0,0 1-1 0 0,0-1 1 0 0,0 1 0 0 0,0-1-1 0 0,0 0 1 0 0,0 0-1 0 0,0 0-14 0 0,-1-4-13 0 0,1 3-55 0 0,0 0 33 0 0,-3-1 12 0 0,2 1-7 0 0,0 1-52 0 0,1 0-14 0 0,1-1-42 0 0,0 1-16 0 0,0 0-40 0 0,1-1-45 0 0,-1 0-48 0 0,1 2-363 0 0,-1 0 99 0 0,0-1 85 0 0,-1 1 69 0 0,1 0-194 0 0,0-1-239 0 0,0 0 445 0 0,-1 1-94 0 0,1 0-108 0 0,1-1-1375 0 0,0 0-1105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47.4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95 194 8840 0 0,'0'0'60'0'0,"-2"-1"34"0"0,-10-1 491 0 0,8 1-460 0 0,2 1-77 0 0,-9 1 3 0 0,2 2 93 0 0,0 2 81 0 0,1 1 67 0 0,-3 7 283 0 0,-1 11 429 0 0,6-5-264 0 0,3-6-277 0 0,1-2-113 0 0,0-1-44 0 0,1-1-94 0 0,1-1-46 0 0,-1-1-52 0 0,1 0-59 0 0,1 10 84 0 0,1 3 83 0 0,2-1 67 0 0,2 0 48 0 0,-5-18-295 0 0,-1 1 0 0 0,1 0 0 0 0,0 0 0 0 0,0 0 1 0 0,0 0-1 0 0,0-1 0 0 0,0 1 0 0 0,1-1 0 0 0,-1 1 0 0 0,0-1 1 0 0,1 1-1 0 0,-1-1 0 0 0,1 0 0 0 0,0 1 0 0 0,-1-1 0 0 0,1 0 1 0 0,0 0-1 0 0,-1 0 0 0 0,1-1 0 0 0,0 1 0 0 0,0 0 0 0 0,0-1 1 0 0,0 1-1 0 0,0-1 0 0 0,0 1 0 0 0,0-1 0 0 0,0 0 0 0 0,0 0 1 0 0,0 0-1 0 0,0 0 0 0 0,0 0 0 0 0,0-1 0 0 0,0 1 0 0 0,0 0 0 0 0,1-1-42 0 0,9-3 270 0 0,0-1-34 0 0,9-7 139 0 0,-3-3-114 0 0,-3-2-95 0 0,-2-6-72 0 0,-4-3-84 0 0,-5 2-51 0 0,-4 18 21 0 0,0-1 1 0 0,0 1 0 0 0,-1-1 0 0 0,1 1-1 0 0,-2 0 1 0 0,1 0 0 0 0,-1-1-1 0 0,0-1 20 0 0,1 5-225 0 0,-1 0 102 0 0,1-1 75 0 0,-3-7 132 0 0,2 7-130 0 0,2 2-22 0 0,-1 0-39 0 0,0 0-47 0 0,0 0-52 0 0,0 0-94 0 0,0 0-84 0 0,0-1-94 0 0,-1 1-101 0 0,1 0-113 0 0,0 0-122 0 0,0 1 358 0 0,1 0-33 0 0,-1 0-36 0 0,0 0-36 0 0,-1-2-1451 0 0,-2-1-1132 0 0</inkml:trace>
  <inkml:trace contextRef="#ctx0" brushRef="#br0" timeOffset="398.91">510 70 7744 0 0,'4'-2'-3'0'0,"-1"-1"67"0"0,0-1 59 0 0,0 0 55 0 0,-1 0 49 0 0,0-1 44 0 0,-1-4 380 0 0,-2-2 269 0 0,1 10-819 0 0,0 0 1 0 0,0 0-1 0 0,-1 0 0 0 0,1 0 0 0 0,-1 1 1 0 0,1-1-1 0 0,-1 0 0 0 0,1 0 0 0 0,-1 0 1 0 0,0 0-1 0 0,1 0 0 0 0,-1 1 0 0 0,0-1 0 0 0,0 0 1 0 0,0 1-1 0 0,1-1 0 0 0,-1 0 0 0 0,0 1 1 0 0,0-1-1 0 0,0 1 0 0 0,0 0 0 0 0,0-1 1 0 0,-1 1-102 0 0,-6-3 401 0 0,0 1-101 0 0,0 0-71 0 0,-10-1 226 0 0,5 3-96 0 0,0 0 15 0 0,0 2-44 0 0,1 2-42 0 0,1 0-36 0 0,-9 8 156 0 0,4 4-97 0 0,3 2-75 0 0,11-12-175 0 0,0-1 0 0 0,0 0-1 0 0,0 1 1 0 0,0-1 0 0 0,1 1-1 0 0,0-1 1 0 0,0 1-1 0 0,0 3-60 0 0,1 12 205 0 0,2-2 112 0 0,1-1 0 0 0,3 16-317 0 0,5 6 816 0 0,10 22-816 0 0,-11-39 148 0 0,-6-14-46 0 0,-1 1 0 0 0,0-1 0 0 0,0 1 0 0 0,1 7-102 0 0,-4-14-92 0 0,0-1 48 0 0,-5 4 30 0 0,2-4-40 0 0,1-1-23 0 0,0 0-44 0 0,0-1-57 0 0,0 1-64 0 0,1-1-77 0 0,0 0-86 0 0,-1 0-96 0 0,2 1-106 0 0,-5-1-644 0 0,0 0-11 0 0</inkml:trace>
  <inkml:trace contextRef="#ctx0" brushRef="#br0" timeOffset="581.44">265 256 9184 0 0,'0'0'208'0'0,"0"0"33"0"0,0 0 14 0 0,4-1-63 0 0,4-1-128 0 0,2-1-2 0 0,1-1 109 0 0,1 0 141 0 0,5-4 286 0 0,2 0 61 0 0,-6 3-291 0 0,-2 1-149 0 0,0 1-112 0 0,-1 1-86 0 0,0-1 75 0 0,13-3 185 0 0,-15 4-243 0 0,0 1-61 0 0,-1-1-59 0 0,0 1-70 0 0,-1-1-80 0 0,1 1-94 0 0,-5 1 43 0 0,1-1-49 0 0,-1 1-42 0 0,0-1-37 0 0,1 1-124 0 0,0-1-38 0 0,5 0-1273 0 0,-8 1 1843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44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1 107 6160 0 0,'9'10'872'0'0,"0"0"-88"0"0,-1 0-80 0 0,0 1-72 0 0,0 0-65 0 0,-1 0-56 0 0,1 1-50 0 0,-1-1-41 0 0,1 4 40 0 0,-1 0-35 0 0,17 35 878 0 0,-15-28-701 0 0,2 3 83 0 0,-2-6-199 0 0,-4-7-119 0 0,-1-2-15 0 0,-1 0 57 0 0,-3-9-56 0 0,0-1-36 0 0,0 0-35 0 0,0 0-33 0 0,-1 0 156 0 0,0-1-110 0 0,0 0-96 0 0,0 0-81 0 0,-1 0-67 0 0,1-1-51 0 0,-1 0-45 0 0,-3-3-123 0 0,3 2 126 0 0,1 1 87 0 0,0 1 93 0 0,-10-25 0 0 0,4-1-91 0 0,2 0-76 0 0,4 1-58 0 0,2 19 49 0 0,-1 1 0 0 0,1-1 0 0 0,0 1 0 0 0,1 0 0 0 0,-1-1 0 0 0,1 1 0 0 0,1 0 0 0 0,-1 0 0 0 0,1 0 0 0 0,0 1 0 0 0,0-1 0 0 0,0 0 0 0 0,1 1 0 0 0,0 0-1 0 0,3-3 39 0 0,-6 7 2 0 0,0 0 0 0 0,1 0 0 0 0,-1 0 0 0 0,0 0 0 0 0,0 0 0 0 0,0 1 0 0 0,1-1 0 0 0,-1 0 0 0 0,0 1 0 0 0,0-1 0 0 0,1 1 0 0 0,-1-1 0 0 0,1 1 0 0 0,0 0-2 0 0,1-1-9 0 0,0 1 0 0 0,-1 0 0 0 0,1 0-1 0 0,0 1 1 0 0,-1-1 0 0 0,1 0 0 0 0,2 2 9 0 0,19 6-137 0 0,-5 3-55 0 0,-7-3 350 0 0,-1 1-60 0 0,0 0-49 0 0,0 1-41 0 0,9 10-78 0 0,7 18-132 0 0,-17-21 143 0 0,-1 2 49 0 0,-2 0 77 0 0,-5-14-57 0 0,1 4 34 0 0,-1 0 35 0 0,-1 1 36 0 0,0 4 39 0 0,-1-14-124 0 0,0 0-121 0 0,0 0-70 0 0,0 0-21 0 0,0 0 38 0 0,0 0-52 0 0,0 0-131 0 0,0 0 11 0 0,0 0-36 0 0,0 0-935 0 0,0 0-58 0 0</inkml:trace>
  <inkml:trace contextRef="#ctx0" brushRef="#br0" timeOffset="338.69">420 187 8088 0 0,'0'0'182'0'0,"2"1"-55"0"0,6 4 286 0 0,-5-4-328 0 0,-1 0-52 0 0,3 3 4 0 0,0-1 70 0 0,-1 0 61 0 0,1 0 53 0 0,0 0 43 0 0,4 3 349 0 0,11 9 984 0 0,-14-10-1155 0 0,-1 0-64 0 0,-1-1-192 0 0,-1-1-36 0 0,0 1-41 0 0,1-1-45 0 0,10 15 538 0 0,-2-1-65 0 0,0 1-53 0 0,-1 1-43 0 0,14 21 439 0 0,-22-36-707 0 0,0-1-105 0 0,3 2 22 0 0,-4-3-29 0 0,-1-1 37 0 0,1 1 69 0 0,0 0 79 0 0,0-1 94 0 0,0 1 112 0 0,3-7-95 0 0,-2-2-97 0 0,-1 0-82 0 0,-1-1-66 0 0,0-6-35 0 0,-1-6-75 0 0,-1 7 14 0 0,1 5 41 0 0,1-5-152 0 0,-3-24 62 0 0,1 20-50 0 0,0 7-45 0 0,1-1-82 0 0,-1 1-103 0 0,1 5 112 0 0,0-1-33 0 0,0 1-36 0 0,0 0-38 0 0,0 0-41 0 0,0 0-43 0 0,0-1-46 0 0,0 1-48 0 0,1 0-51 0 0,-1 0-54 0 0,1 4 225 0 0,-1 0-49 0 0,0 0-42 0 0,0 1-37 0 0,0-1-142 0 0,0 0-37 0 0,1-1-171 0 0,-1 1-463 0 0,0 1 1253 0 0</inkml:trace>
  <inkml:trace contextRef="#ctx0" brushRef="#br0" timeOffset="1000.91">771 161 7016 0 0,'-1'5'224'0'0,"2"-1"-91"0"0,0 2-62 0 0,3 7 29 0 0,-1-5 40 0 0,-1-4 2 0 0,0 0 65 0 0,-1 0 79 0 0,0-1 93 0 0,2 6 232 0 0,0 0-48 0 0,-1-1-42 0 0,1 1-36 0 0,1 1 55 0 0,0 1-37 0 0,0 1 63 0 0,3 6 237 0 0,1 3 104 0 0,-2-7-273 0 0,-2-2-69 0 0,0-1 47 0 0,-3-7-361 0 0,2 3 35 0 0,1 0 16 0 0,-2-2-42 0 0,-1-1 28 0 0,-1 0 91 0 0,0-4-58 0 0,0 0-58 0 0,-1-1-52 0 0,1 0-47 0 0,-1-1-41 0 0,0-1-36 0 0,-1-3 3 0 0,1 1-74 0 0,-3-8-36 0 0,3 7 81 0 0,1-19-3 0 0,6-13-89 0 0,-4 31-47 0 0,0 1 0 0 0,0-1 1 0 0,0 1-1 0 0,1 0 0 0 0,0-1 1 0 0,0 2-1 0 0,0-1 0 0 0,1 0 1 0 0,0 1-1 0 0,0-1 0 0 0,1 1 1 0 0,2-2 77 0 0,-6 6-10 0 0,0 0-1 0 0,1 0 1 0 0,-1 0 0 0 0,0 0 0 0 0,1 0 0 0 0,-1 1 0 0 0,1-1 0 0 0,-1 1-1 0 0,1-1 1 0 0,-1 1 0 0 0,1-1 0 0 0,0 1 0 0 0,-1 0 0 0 0,1 0-1 0 0,-1 0 1 0 0,3 0 10 0 0,-1 0-9 0 0,0 0-1 0 0,1 1 0 0 0,-1 0 0 0 0,0 0 0 0 0,0 0 1 0 0,0 0-1 0 0,0 0 0 0 0,2 1 10 0 0,2 2-17 0 0,1 1-1 0 0,-1 0 1 0 0,0 0-1 0 0,0 0 1 0 0,-1 1-1 0 0,1 1 18 0 0,9 13 5 0 0,-3 3 124 0 0,-6-10 1 0 0,-2-2-25 0 0,-3 0 43 0 0,-2-9-106 0 0,0 0 0 0 0,1 1 1 0 0,-1-1-1 0 0,1 1 0 0 0,0-1 1 0 0,0 0-1 0 0,0 0 0 0 0,1 2-42 0 0,0 0 67 0 0,0 0 49 0 0,2 1 294 0 0,-3-7-263 0 0,-1-1-113 0 0,0-1-36 0 0,2-32 100 0 0,1 19-96 0 0,1 0-37 0 0,2 1-39 0 0,3 1-42 0 0,1 1-46 0 0,4 2-50 0 0,5 1-3 0 0,-1 6 50 0 0,2 7 48 0 0,-1 9 41 0 0,-2 7 43 0 0,-4 3 51 0 0,4 29 95 0 0,-6-14-29 0 0,-1-14-61 0 0,-10-22-199 0 0,1 0 46 0 0,-1 1 40 0 0,0-1 38 0 0,0 1 35 0 0,1 0 61 0 0,-1 0 48 0 0,0 0 34 0 0,2 3 397 0 0,-1-2-401 0 0,-1-1-68 0 0,1 0-77 0 0,-1 1-77 0 0,1-1-90 0 0,-1 0-106 0 0,1-1-40 0 0,-1 1-91 0 0,1 0-99 0 0,-1-1-106 0 0,0 1-114 0 0,1-1-124 0 0,-1 0 387 0 0,0 0-34 0 0,0 0-34 0 0,0 0-37 0 0,0 0-1560 0 0,0 0-1218 0 0</inkml:trace>
  <inkml:trace contextRef="#ctx0" brushRef="#br0" timeOffset="1547.87">1315 1 10368 0 0,'0'0'233'0'0,"0"0"39"0"0,0 0 15 0 0,1 1-91 0 0,0 0-102 0 0,6 9-48 0 0,-5-8-4 0 0,-1-1 41 0 0,9 11 141 0 0,-1 0 102 0 0,0 1 61 0 0,12 17 579 0 0,-15-21-701 0 0,0 1-35 0 0,1 1-20 0 0,-1 0-89 0 0,1 2 32 0 0,-1 0 35 0 0,7 13 273 0 0,-3 1 71 0 0,12 35 809 0 0,-16-42-957 0 0,0-1-35 0 0,-4-11-220 0 0,0 7 87 0 0,-1-3-74 0 0,2-6-14 0 0,-3-5-56 0 0,0-1 13 0 0,0 0-16 0 0,0 0-5 0 0,0 0 0 0 0,0 0 0 0 0,1-5 6 0 0,0-5-82 0 0,-1 6-22 0 0,7-23-586 0 0,6 2 96 0 0,5 4 95 0 0,3 5 95 0 0,2 7 94 0 0,-19 8 216 0 0,-1 0-1 0 0,1 1 1 0 0,-1-1-1 0 0,1 1 1 0 0,-1 0-1 0 0,2 0 25 0 0,-2 1-9 0 0,1-1 1 0 0,-1 1-1 0 0,1 0 0 0 0,-1 0 0 0 0,0 0 0 0 0,3 1 9 0 0,-2 0 6 0 0,0 0 1 0 0,0 0-1 0 0,-1 1 0 0 0,1-1 1 0 0,-1 1-1 0 0,1 0-6 0 0,2 3 40 0 0,19 17 169 0 0,-1 3 100 0 0,-22-22-242 0 0,1 0 0 0 0,-1-1 1 0 0,0 1-1 0 0,0 0 0 0 0,0 1 1 0 0,1 1-68 0 0,-3-3 44 0 0,1-1 1 0 0,-1 1 0 0 0,1 0-1 0 0,-1-1 1 0 0,0 1 0 0 0,0 0 0 0 0,0 0-1 0 0,0-1 1 0 0,0 1 0 0 0,0 0-1 0 0,-1 0-44 0 0,0-1 27 0 0,0 0 0 0 0,0 0-1 0 0,0 1 1 0 0,0-1 0 0 0,0 0-1 0 0,-1-1 1 0 0,1 1 0 0 0,-1 0-1 0 0,1 0 1 0 0,-1-1 0 0 0,0 1-1 0 0,1-1 1 0 0,-1 1 0 0 0,0-1-1 0 0,0 0 1 0 0,0 1 0 0 0,-2-1-27 0 0,-18 9 153 0 0,3-4-88 0 0,9-4-132 0 0,1-1 39 0 0,-26 0 46 0 0,19-3-47 0 0,7 0-22 0 0,0 0-36 0 0,-2-1-84 0 0,1-1-84 0 0,0-2-100 0 0,1 1-117 0 0,4 1 188 0 0,1 1-35 0 0,0-1-37 0 0,1 0-39 0 0,-1 0-41 0 0,1 0-43 0 0,1 0-45 0 0,-1-1-47 0 0,3 3 33 0 0,-1 0-102 0 0,1 1 104 0 0,-1 0-38 0 0,1-2-658 0 0,-1 0-503 0 0,0-2-964 0 0</inkml:trace>
  <inkml:trace contextRef="#ctx0" brushRef="#br0" timeOffset="1934.63">1786 319 6832 0 0,'4'2'-37'0'0,"0"0"46"0"0,0-1 40 0 0,0 1 39 0 0,3 1 191 0 0,1-1 117 0 0,-2 0 38 0 0,1-1 57 0 0,16-1 1281 0 0,-12-2-1045 0 0,-6 0-380 0 0,0 1-36 0 0,0 0-1 0 0,0 0-41 0 0,0-1-37 0 0,0 0-34 0 0,4-2 110 0 0,1-3-93 0 0,0-1-5 0 0,14-13 239 0 0,-12 4-234 0 0,-11 14-208 0 0,-1 0 1 0 0,1 0 0 0 0,-1 0 0 0 0,0 0 0 0 0,0 0 0 0 0,0 0 0 0 0,0 0-1 0 0,0 0 1 0 0,-1 0 0 0 0,0 0 0 0 0,1 0 0 0 0,-1 0 0 0 0,0 0-8 0 0,-7-12 79 0 0,7 13-65 0 0,0 1-1 0 0,-1-1 1 0 0,0 0 0 0 0,1 1 0 0 0,-1-1 0 0 0,0 1-1 0 0,0 0 1 0 0,1 0 0 0 0,-1 0 0 0 0,0 0-1 0 0,-1-1-13 0 0,2 2 5 0 0,0 0-1 0 0,0 0 0 0 0,1 0 0 0 0,-1 0 0 0 0,0-1 0 0 0,0 1 1 0 0,1 0-1 0 0,-1 1 0 0 0,0-1 0 0 0,0 0 0 0 0,0 0 0 0 0,1 0 1 0 0,-1 0-1 0 0,0 1 0 0 0,0-1 0 0 0,1 0 0 0 0,-1 1 0 0 0,0-1 1 0 0,1 0-1 0 0,-1 1 0 0 0,0-1 0 0 0,1 1 0 0 0,-1-1 0 0 0,1 1 1 0 0,-1-1-1 0 0,1 1 0 0 0,-1 0 0 0 0,1-1 0 0 0,-1 1 1 0 0,1 0-1 0 0,-1-1 0 0 0,1 1 0 0 0,0 0 0 0 0,-1 0-4 0 0,-3 9 38 0 0,-1 1 51 0 0,2 0 46 0 0,0 1 41 0 0,0 13 280 0 0,4 1 107 0 0,-1-20-382 0 0,1 0-1 0 0,0 0 1 0 0,0 0 0 0 0,1 0-1 0 0,0 0 1 0 0,0 0 0 0 0,0-1-1 0 0,1 1 1 0 0,-1-1-1 0 0,3 3-180 0 0,-3-5 145 0 0,1 1-1 0 0,-1-1 0 0 0,1 0 0 0 0,0 0 0 0 0,3 2-144 0 0,-2-2-180 0 0,0 0 71 0 0,0 0 62 0 0,1-1 54 0 0,1 0 76 0 0,1 0 64 0 0,17 3 475 0 0,-14-5-438 0 0,-1 0-140 0 0,-4 0-75 0 0,-1-1-41 0 0,1 1-47 0 0,-1-1-52 0 0,1 1-58 0 0,-1-1-62 0 0,1 0-67 0 0,-1 1-73 0 0,0-1-78 0 0,1 0-83 0 0,-1 0-88 0 0,0 0-93 0 0,0-1-98 0 0,0 1-103 0 0,0 0-1240 0 0,3-1-1256 0 0</inkml:trace>
  <inkml:trace contextRef="#ctx0" brushRef="#br0" timeOffset="2271.3">2124 240 8032 0 0,'1'0'198'0'0,"-1"0"-82"0"0,0 1-63 0 0,2 2-10 0 0,0-1 4 0 0,0 3-123 0 0,1 1 48 0 0,0-1 46 0 0,0 0 42 0 0,0 0 39 0 0,0-1 37 0 0,4 6 232 0 0,-4-5-92 0 0,1 1 33 0 0,5 5 392 0 0,-2-1-5 0 0,12 12 993 0 0,-17-20-1478 0 0,0 0-47 0 0,3 6 242 0 0,-3-5-200 0 0,-1-1-48 0 0,0 0 37 0 0,0 1 65 0 0,0-1 64 0 0,-1 0 74 0 0,0 0 85 0 0,0-2-236 0 0,-3 0 14 0 0,1 0-49 0 0,-1 0-45 0 0,1-1-38 0 0,-2 0 31 0 0,2-1-99 0 0,-5-7-84 0 0,4 3 81 0 0,3 4-35 0 0,-2-2-2 0 0,1 1 0 0 0,-1-1 0 0 0,1 0 0 0 0,0 0 0 0 0,1 0 1 0 0,-1-1-1 0 0,1 1 0 0 0,-1 0 0 0 0,1 0-21 0 0,1-3 18 0 0,-1 1 0 0 0,1 0 0 0 0,0-1 0 0 0,1 1 0 0 0,-1 0 0 0 0,1 0 0 0 0,1 0 0 0 0,-1 0 0 0 0,1 0-18 0 0,14-23 102 0 0,4 3 60 0 0,-7 11-3 0 0,2 2 52 0 0,-10 8-240 0 0,1 0 49 0 0,16-10 190 0 0,-13 8-151 0 0,-4 4-61 0 0,0-1-38 0 0,-1 2-29 0 0,0-1-40 0 0,0 0-43 0 0,0 1-50 0 0,1-1-55 0 0,-1 1-60 0 0,0 0-66 0 0,1 0-71 0 0,7-3-596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6:42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1 6592 0 0,'0'0'149'0'0,"0"0"23"0"0,0 0 11 0 0,0 0 14 0 0,0 0 58 0 0,0 0 29 0 0,1 1 27 0 0,0 1-111 0 0,1 1-64 0 0,3 6 78 0 0,-4-7-83 0 0,3 26 747 0 0,1-1-113 0 0,-1 1-97 0 0,0 0-82 0 0,-1-1-91 0 0,1-1-46 0 0,10 53 756 0 0,-10-57-903 0 0,0-1-49 0 0,5 23 223 0 0,-3-15-99 0 0,0-5 31 0 0,-3-12-159 0 0,1 0 37 0 0,0 9 25 0 0,-6-13-97 0 0,2-8-182 0 0,0 0-263 0 0,0 0 71 0 0,0 0 62 0 0,0 0 57 0 0,0 1 73 0 0,-1-1 98 0 0,1 1 527 0 0,0-1-555 0 0,0 0-41 0 0,0 0-54 0 0,-1 0-71 0 0,1 1-82 0 0,0-1-97 0 0,0 0-66 0 0,0 0-98 0 0,0 0-106 0 0,0 0-115 0 0,0 1-127 0 0,0-1 328 0 0,0 0-36 0 0,0 0-35 0 0,0 0-38 0 0,0 0-38 0 0,0 0-40 0 0,0 0-1247 0 0,0 0-1050 0 0</inkml:trace>
  <inkml:trace contextRef="#ctx0" brushRef="#br0" timeOffset="378.69">0 223 5192 0 0,'0'0'151'0'0,"0"0"-38"0"0,0 0-4 0 0,1 0 209 0 0,-1-1-44 0 0,3 0 169 0 0,2 0-42 0 0,1-2 107 0 0,5-1-42 0 0,5-3 293 0 0,8-3 373 0 0,-8 4-444 0 0,-2 2-601 0 0,-1 0 54 0 0,0-1 45 0 0,1 1 36 0 0,3-3 110 0 0,32-13 690 0 0,-28 11-618 0 0,-3 1-101 0 0,0 0-78 0 0,-5 2-122 0 0,0 0-66 0 0,-6 3-78 0 0,0 0-100 0 0,0 0-101 0 0,-1 0-100 0 0,1 1-100 0 0,-1-1-98 0 0,1 1-98 0 0,0-1-98 0 0,0 1-97 0 0,-1 0-766 0 0,2-1-907 0 0,-8 3 2462 0 0</inkml:trace>
  <inkml:trace contextRef="#ctx0" brushRef="#br0" timeOffset="814.38">416 84 4800 0 0,'-1'1'-27'0'0,"0"0"55"0"0,1 0 50 0 0,0 1 44 0 0,0 0 40 0 0,0 0 34 0 0,1 3 276 0 0,1 0-17 0 0,1 7 669 0 0,-1-5-500 0 0,0-3-217 0 0,-1-2-248 0 0,-1-1-37 0 0,7 22 944 0 0,0-1-125 0 0,0 0-111 0 0,0 0-101 0 0,2 6 56 0 0,0 0-116 0 0,-3-7-230 0 0,1 0-42 0 0,4 21 305 0 0,-7-29-502 0 0,1 8 147 0 0,-2-7-86 0 0,-2-2-10 0 0,-2 1 40 0 0,1 2 109 0 0,1-9-191 0 0,-1-2-60 0 0,0 0 35 0 0,1-1 41 0 0,-1 0 49 0 0,0-3-202 0 0,-1 0 38 0 0,1-2-41 0 0,-5-8 64 0 0,1-15-44 0 0,7-1-40 0 0,12-24-35 0 0,-8 31-27 0 0,-6 16 4 0 0,0 0-1 0 0,1 0 0 0 0,-1 0 1 0 0,1 0-1 0 0,0 0 1 0 0,0 0-1 0 0,0 0 1 0 0,0 1-1 0 0,0-1 1 0 0,1 1-1 0 0,-1-1 0 0 0,1 1 1 0 0,-1 0-1 0 0,4-2 10 0 0,-4 3-9 0 0,0 0-1 0 0,0 0 1 0 0,1 0-1 0 0,-1 0 1 0 0,0 0-1 0 0,1 1 0 0 0,-1-1 1 0 0,1 1-1 0 0,0-1 10 0 0,0 1-13 0 0,-1 0-1 0 0,0 0 0 0 0,1 0 0 0 0,-1 1 1 0 0,0-1-1 0 0,1 0 0 0 0,-1 1 0 0 0,0 0 1 0 0,1-1-1 0 0,0 2 14 0 0,2 0-16 0 0,-1 0 0 0 0,-1 0-1 0 0,1 1 1 0 0,0 0 0 0 0,0-1 0 0 0,0 3 16 0 0,1-1-10 0 0,-1 0 0 0 0,0 1 0 0 0,0 0 0 0 0,2 3 10 0 0,-2-1-1 0 0,-1-1 1 0 0,1 1-1 0 0,-1 0 1 0 0,0 0-1 0 0,-1 1 1 0 0,1-1-1 0 0,-1 1 0 0 0,-1 0 1 0 0,0-5-49 0 0,3 7 118 0 0,-2-7-108 0 0,-1 0-76 0 0,0-1-29 0 0,1 0-63 0 0,-1-1-73 0 0,0 0-84 0 0,-1-1-616 0 0,0 0 573 0 0,0 0 230 0 0,0 0-35 0 0,0 0 2 0 0,0 0-36 0 0,0 0-40 0 0,0 0-45 0 0,0 0-50 0 0,0 0-44 0 0,0 0-42 0 0,0 0-35 0 0,0 0-139 0 0,0 0-36 0 0,0 0-1475 0 0</inkml:trace>
  <inkml:trace contextRef="#ctx0" brushRef="#br0" timeOffset="1270.21">754 390 6568 0 0,'7'-2'203'0'0,"7"1"80"0"0,-8 1-91 0 0,-3 0-52 0 0,0 0 40 0 0,-1-1 44 0 0,1 1 52 0 0,0-1 59 0 0,0-1 64 0 0,3 0 315 0 0,-1-1-62 0 0,1 0-59 0 0,0 0-55 0 0,1 0-42 0 0,-1 1-51 0 0,0-1-49 0 0,0 0-45 0 0,0-1-41 0 0,0 1-37 0 0,6-4 171 0 0,-3 1-170 0 0,-1 0-56 0 0,1-3-11 0 0,4-7 42 0 0,-10 13-189 0 0,5-8-29 0 0,-7 5 28 0 0,-5-7 82 0 0,-7-6 0 0 0,4 13-55 0 0,-1 0 53 0 0,-1 1 76 0 0,0 4-230 0 0,7 1-130 0 0,0 1 34 0 0,-2 3-19 0 0,0 1 101 0 0,2 0 45 0 0,-3 4 113 0 0,3-5 12 0 0,-4 7-33 0 0,3 0-47 0 0,1 4-32 0 0,1 7-33 0 0,4 0 9 0 0,0-7 38 0 0,-1-3 37 0 0,1-1 52 0 0,0-4-259 0 0,-1 1 69 0 0,2-2 62 0 0,-1 1 52 0 0,3 1 94 0 0,0-1 63 0 0,-3-3-45 0 0,1-1 0 0 0,0 0 0 0 0,0 1 0 0 0,0-2 0 0 0,1 2-168 0 0,7 3 281 0 0,-1-3-150 0 0,-6-2-117 0 0,1 0-39 0 0,0 0-47 0 0,0 0-49 0 0,-1-1-57 0 0,1 1-59 0 0,0-1-67 0 0,0 0-69 0 0,0 0-77 0 0,0 0-79 0 0,0 0-87 0 0,0 0-89 0 0,0 0-96 0 0,0 0-101 0 0,-1-1-1162 0 0,4 2-1173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24.1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90 0 7016 0 0,'-1'0'48'0'0,"0"0"1"0"0,-1 1-1 0 0,1-1 1 0 0,0 0-1 0 0,0 0 1 0 0,0 1-1 0 0,-1-1 1 0 0,1 1-1 0 0,0-1 1 0 0,0 1-1 0 0,0-1 1 0 0,0 1-49 0 0,-2 1 122 0 0,1 0 0 0 0,0 0-1 0 0,0-1 1 0 0,0 2 0 0 0,0-1 0 0 0,0 0 0 0 0,1 0 0 0 0,-2 3-122 0 0,-11 22 961 0 0,8-10-403 0 0,3-12-369 0 0,-5 18 1963 0 0,-5 20-2152 0 0,8-20 667 0 0,1 1-57 0 0,3-9-268 0 0,0 0-36 0 0,1-1-41 0 0,1 1-45 0 0,0-1-51 0 0,2 1-55 0 0,0-1-61 0 0,2-1-66 0 0,-3-8-100 0 0,0 0 49 0 0,1-1 41 0 0,0 0 37 0 0,4 3 112 0 0,-5-5-61 0 0,0 0 0 0 0,1-1 0 0 0,-1 1 0 0 0,1-1 0 0 0,-1 1 0 0 0,1-1 0 0 0,0 0-65 0 0,5 2 84 0 0,0-2-100 0 0,-4 0-33 0 0,0 0-34 0 0,0-1-36 0 0,0 0-40 0 0,0 0-45 0 0,0 0-47 0 0,0 0-52 0 0,0 0-56 0 0,0 0-58 0 0,0-1-63 0 0,0 1-67 0 0,0 0-70 0 0,0-1-74 0 0,0 0-78 0 0,2 0-1007 0 0,2-1-1005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1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86 24 8592 0 0,'-2'-1'834'0'0,"-4"-2"-115"0"0,-1 0-100 0 0,3 2-85 0 0,-10 5-15 0 0,1 4-88 0 0,-2 8 88 0 0,4 3-103 0 0,8-12-265 0 0,1 1 1 0 0,0-1-1 0 0,0 0 0 0 0,1 1 1 0 0,-1 1-152 0 0,1 5 292 0 0,0 0 49 0 0,4 10 73 0 0,5-3-44 0 0,-7-18-310 0 0,1 0 0 0 0,0 0 0 0 0,0 0 0 0 0,1-1 0 0 0,-1 1 0 0 0,0 0 0 0 0,1-1 1 0 0,0 0-1 0 0,0 0 0 0 0,-1 0 0 0 0,1 0 0 0 0,0 0 0 0 0,1 0 0 0 0,-1-1 0 0 0,0 1 1 0 0,0-1-1 0 0,1 0 0 0 0,2 1-60 0 0,-2-1 83 0 0,1-1-1 0 0,-1 1 1 0 0,1-1 0 0 0,0 0 0 0 0,0 0-1 0 0,0 0-82 0 0,5-1 163 0 0,1 0-1 0 0,0-1 0 0 0,-1-1 0 0 0,1 0 1 0 0,-1 0-1 0 0,0-1 0 0 0,3-2-162 0 0,-9 5 71 0 0,1-2 0 0 0,-1 1 0 0 0,0 0 0 0 0,0-1 0 0 0,0 0 0 0 0,-1 1 0 0 0,1-2 0 0 0,-1 1 0 0 0,0 0 0 0 0,1-1 0 0 0,-1 1 0 0 0,-1-1 0 0 0,1 0 0 0 0,-1 0 0 0 0,1 0 0 0 0,-1 0 0 0 0,1-4-71 0 0,0-8 48 0 0,-4 12-18 0 0,1 0-1 0 0,0 1 1 0 0,-1-1-1 0 0,0 0 1 0 0,0 1-1 0 0,0-1 1 0 0,0 1-1 0 0,-1 0 1 0 0,-1-4-30 0 0,-5-6 32 0 0,3 5-56 0 0,-1 0-44 0 0,0 1-54 0 0,-1 0-62 0 0,1 0-71 0 0,0 1-80 0 0,0 0-88 0 0,0 1-99 0 0,5 4 235 0 0,-1 0-44 0 0,1 0-38 0 0,0 0-35 0 0,-1-1-261 0 0,1 1-58 0 0,-1-1-46 0 0,0 1-33 0 0,-3-3-1435 0 0,-3-1-1267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0.0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4 7368 0 0,'0'0'165'0'0,"1"0"-50"0"0,3-2 265 0 0,-2 2-302 0 0,-1-1-48 0 0,3 1-1 0 0,-1 0 57 0 0,0 1 48 0 0,-1 0 45 0 0,3 2 285 0 0,-2 1 104 0 0,4 10 1175 0 0,-6-11-1410 0 0,0 0-38 0 0,0 0-77 0 0,0-1-43 0 0,0 0-48 0 0,0 0-54 0 0,3 8 390 0 0,0 1-55 0 0,0 0-51 0 0,-1 1-42 0 0,1 2 15 0 0,-1 0-42 0 0,4 30 439 0 0,-1-9-103 0 0,0-6-157 0 0,0-1-37 0 0,1-1-45 0 0,1 2-53 0 0,-6-21-256 0 0,-2-6-69 0 0,0 0 2 0 0,0-1 8 0 0,0-1-34 0 0,0 0-44 0 0,0 0-93 0 0,0 0-164 0 0,0 0-289 0 0,0 0 85 0 0,0 0 72 0 0,0 0 59 0 0,0 0 55 0 0,0 0 32 0 0,-1 1-600 0 0,1 0 483 0 0,0-1-77 0 0,-1 1-104 0 0,1 0-1447 0 0,0 0-1160 0 0</inkml:trace>
  <inkml:trace contextRef="#ctx0" brushRef="#br0" timeOffset="257.63">0 161 9328 0 0,'0'0'208'0'0,"0"0"33"0"0,0 0 15 0 0,4-1-60 0 0,0 0-146 0 0,0 0-33 0 0,15-3 40 0 0,-1 0 103 0 0,0-1 88 0 0,1 1 71 0 0,14-4 382 0 0,21-5 579 0 0,-30 8-766 0 0,-2 0-94 0 0,0-1-86 0 0,-1 1-111 0 0,-10 3-162 0 0,0-1-38 0 0,-7 2 40 0 0,0 1-47 0 0,0-1-44 0 0,-1 0-39 0 0,5 0-170 0 0,0-1-113 0 0,2 1-215 0 0,13-4-921 0 0,-9 1 496 0 0</inkml:trace>
  <inkml:trace contextRef="#ctx0" brushRef="#br0" timeOffset="1274.6">528 65 7248 0 0,'-7'5'495'0'0,"2"3"49"0"0,4-4-323 0 0,-1-1-1 0 0,1 1 0 0 0,0-1 1 0 0,0 1-1 0 0,1 0 1 0 0,-1-1-1 0 0,1 1 0 0 0,0 0-220 0 0,0 14 849 0 0,1 0-99 0 0,0-8-333 0 0,1-1-86 0 0,3 11 368 0 0,2 0-41 0 0,2-2-48 0 0,2-1-58 0 0,3-4-65 0 0,3-5-75 0 0,3-5-82 0 0,2-7-91 0 0,-17 2-208 0 0,1 0 1 0 0,-1 0 0 0 0,0 0 0 0 0,1-1 0 0 0,-1 0 0 0 0,-1 0 0 0 0,1 0 0 0 0,0-1 0 0 0,-1 0 0 0 0,0 0 0 0 0,1 0-32 0 0,-3 1 12 0 0,0 0 0 0 0,0 1 1 0 0,0-1-1 0 0,0 0 0 0 0,-1 0 1 0 0,1 0-1 0 0,0-4-12 0 0,1 0-6 0 0,3-15 31 0 0,-5 13-74 0 0,0 1-68 0 0,0 23-31 0 0,2 0 46 0 0,2 1 42 0 0,2-1 34 0 0,-4-8 38 0 0,1-1-1 0 0,1 1 0 0 0,-1-1 1 0 0,2 2-12 0 0,-3-4 22 0 0,1 0 0 0 0,0 0 0 0 0,0 0 1 0 0,0-1-1 0 0,0 0 0 0 0,1 1 0 0 0,0-1 0 0 0,-1-1 1 0 0,3 2-23 0 0,3 0-10 0 0,0-1 34 0 0,10 2 115 0 0,0-3 100 0 0,0-3 71 0 0,-15 0-216 0 0,-1 0 0 0 0,1 0 0 0 0,-1 0 0 0 0,1 0 0 0 0,-1-1 0 0 0,0 0 0 0 0,1 0 0 0 0,-1 0 0 0 0,0 0 0 0 0,0-1 0 0 0,0 0-94 0 0,14-15 413 0 0,-16 16-369 0 0,0 0 0 0 0,-1-1 0 0 0,1 1 0 0 0,-1-1-1 0 0,1 1 1 0 0,-1-1 0 0 0,0 0 0 0 0,0 1 0 0 0,0-1 0 0 0,-1 0 0 0 0,1 0 0 0 0,0 0 0 0 0,-1 0 0 0 0,0 1 0 0 0,0-1 0 0 0,0-1-44 0 0,-4-16 236 0 0,-2 3-132 0 0,2 9-96 0 0,-1 0-35 0 0,1-1-38 0 0,-2 1-44 0 0,1 0-48 0 0,0 0-51 0 0,1 2 8 0 0,0 0-35 0 0,0 0-37 0 0,0 0-40 0 0,1 0-41 0 0,0 1-44 0 0,0-1-45 0 0,0 0-48 0 0,3 4 44 0 0,-1-1-395 0 0,2 2 460 0 0,-1 1 131 0 0,0-1-41 0 0,0 0-48 0 0,0 1-56 0 0,1-1 25 0 0,-1 1-44 0 0,0 0-37 0 0,0-1-34 0 0,0 1-134 0 0,0-1-33 0 0,1 0-1419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28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121 3 8208 0 0,'0'0'349'0'0,"0"0"-35"0"0,0 0 216 0 0,0 0-114 0 0,1-1-100 0 0,-1 1-145 0 0,1 0-34 0 0,0 0 53 0 0,1-2 168 0 0,-1 2-231 0 0,-1 0 53 0 0,1 0 109 0 0,0 1-23 0 0,1 0-43 0 0,0 4 118 0 0,0 0-119 0 0,1 5 205 0 0,-2 0-91 0 0,2-1-38 0 0,1 9 205 0 0,1 1-97 0 0,0 9 99 0 0,-3-1-87 0 0,0 14 190 0 0,2-1-55 0 0,0-13-230 0 0,1 0-46 0 0,0 3-97 0 0,2 7 15 0 0,-7-36-56 0 0,0-1-45 0 0,0 1-43 0 0,0-1-39 0 0,0 1-37 0 0,0-1-35 0 0,0 1-155 0 0,0 0 33 0 0,0-1-35 0 0,-1 1-304 0 0,0-1-216 0 0,-1-1-475 0 0,-1-2-125 0 0</inkml:trace>
  <inkml:trace contextRef="#ctx0" brushRef="#br0" timeOffset="282.57">0 223 7912 0 0,'0'0'232'0'0,"4"-1"-38"0"0,0 0-142 0 0,0 0-34 0 0,1 0 8 0 0,0-1 45 0 0,2 1 60 0 0,3 0 120 0 0,6-2 153 0 0,-6 1-235 0 0,8-5 193 0 0,1 1-91 0 0,-1-1-77 0 0,0 0-66 0 0,4-2-45 0 0,0 0-56 0 0,43-17-77 0 0,-53 21 51 0 0,-7 2-139 0 0,8-1-121 0 0,-9 2 131 0 0,1 1-55 0 0,-1-1-72 0 0,1 0-91 0 0,-1 0-112 0 0,-1 1-26 0 0,-1 0-104 0 0,1 0-220 0 0,1 0-517 0 0</inkml:trace>
  <inkml:trace contextRef="#ctx0" brushRef="#br0" timeOffset="638.48">429 88 7344 0 0,'0'0'165'0'0,"0"0"-19"0"0,1 1-36 0 0,0 0 27 0 0,4 7 29 0 0,-1 3-90 0 0,-1 1 85 0 0,0 0 74 0 0,-1 0 61 0 0,2 10 353 0 0,0 30 1100 0 0,-3-39-1328 0 0,1 0-41 0 0,-1 0-55 0 0,0 0-71 0 0,2 17 683 0 0,-2-17-553 0 0,0 0 34 0 0,0-1 47 0 0,1 0 62 0 0,0-4-135 0 0,1 0 38 0 0,0 0 43 0 0,1-1 46 0 0,-2-5-221 0 0,0 0-45 0 0,0-2-43 0 0,1 0-38 0 0,2-3 74 0 0,0-3-105 0 0,2-2-64 0 0,5-11 4 0 0,-11 16-20 0 0,3-3-50 0 0,28-45 42 0 0,-13 29-73 0 0,4 1-37 0 0,-22 21 49 0 0,0-1 0 0 0,-1 1 0 0 0,1-1 0 0 0,0 0 0 0 0,0 1 0 0 0,0-1 1 0 0,0 1-1 0 0,0 0 0 0 0,0-1 0 0 0,0 1 0 0 0,0 0 0 0 0,1 0 0 0 0,-1-1 0 0 0,0 1 0 0 0,0 0 0 0 0,0 0 1 0 0,0 0-1 0 0,0 0 0 0 0,0 1 0 0 0,0-1 0 0 0,0 0 0 0 0,0 0 8 0 0,1 1-14 0 0,0 0 0 0 0,-1 0 0 0 0,1 0 0 0 0,-1 0 0 0 0,1 0 1 0 0,-1 0-1 0 0,1 0 0 0 0,-1 0 0 0 0,1 1 0 0 0,-1-1 0 0 0,0 0 0 0 0,0 1 14 0 0,14 22-239 0 0,-10-12 67 0 0,-1-2-47 0 0,-2-5-25 0 0,5 9-204 0 0,-4-10 263 0 0,0 0-59 0 0,0 0-119 0 0,-1-2 136 0 0,-1 0-35 0 0,1 0-37 0 0,0 0-42 0 0,-1 0-46 0 0,1-1-47 0 0,-1 0 71 0 0,-1 0-50 0 0,1-1-45 0 0,0 1-38 0 0,0 0-144 0 0,0 0-38 0 0,0 0-173 0 0,0 0-466 0 0</inkml:trace>
  <inkml:trace contextRef="#ctx0" brushRef="#br0" timeOffset="1010.94">882 299 7968 0 0,'4'-5'239'0'0,"0"-1"-89"0"0,2 1-53 0 0,10-7 52 0 0,-11 8-51 0 0,1 0 53 0 0,-1 0 76 0 0,0 0 95 0 0,0 0 117 0 0,11-8 373 0 0,2-1-127 0 0,-11 6-395 0 0,-1-1-47 0 0,-4 1-117 0 0,-2 1 77 0 0,-4 0 113 0 0,-8 1 230 0 0,-2 2-23 0 0,5 4-247 0 0,2 0-121 0 0,2 1-92 0 0,-9 8 64 0 0,2-1 54 0 0,1 2 47 0 0,1 0 40 0 0,-1 10 228 0 0,9-17-375 0 0,1 0-1 0 0,0 1 1 0 0,0-1-1 0 0,0 1 1 0 0,1-1 0 0 0,-1 1-1 0 0,1 2-120 0 0,0-4 60 0 0,0-1 0 0 0,0 0 0 0 0,1 1 0 0 0,-1-1 0 0 0,1 1 0 0 0,-1-1 0 0 0,1 0-1 0 0,0 1-59 0 0,10 13 419 0 0,6-3-75 0 0,4-4-87 0 0,1-3-99 0 0,2-3-114 0 0,-13-1-69 0 0,0-2-32 0 0,-1 1-36 0 0,0-1-36 0 0,-5 1-36 0 0,0-1 65 0 0,-1 0 50 0 0,9 0-15 0 0,-7 0 8 0 0,1-1-102 0 0,-4 1 27 0 0,1 0-46 0 0,0 0-81 0 0,0 0-74 0 0,0 0-83 0 0,0 0-95 0 0,0-1-104 0 0,-1 1-113 0 0,1 0-124 0 0,-2 0 377 0 0,0 0-35 0 0,7-1-1507 0 0,4 0-1140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27.2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2 6392 0 0,'0'0'141'0'0,"0"0"23"0"0,0 0-16 0 0,0 0-63 0 0,1 0-47 0 0,4 0 19 0 0,-2-1 728 0 0,1 1-80 0 0,-1 0-75 0 0,0 0-69 0 0,-1 1-64 0 0,0 0-59 0 0,0 0-54 0 0,-1 1-48 0 0,1 1 114 0 0,0 0-89 0 0,-1 1-17 0 0,1 3 71 0 0,0 1 33 0 0,-1-3-74 0 0,2 3-89 0 0,0 0-45 0 0,0 2 3 0 0,2 5 66 0 0,2 7 139 0 0,-1 3-34 0 0,0 14 264 0 0,-1-1 6 0 0,1-12-260 0 0,-3-15-260 0 0,0 13 284 0 0,-3-17-351 0 0,0 1-43 0 0,0-8-53 0 0,3 17 52 0 0,-2-8-5 0 0,-1 1 36 0 0,5 4 67 0 0,-1-6-87 0 0,-4-5 18 0 0,0 0-42 0 0,0-1-50 0 0,1-1-32 0 0,1-1-41 0 0,-2 0-85 0 0,0 0 52 0 0,0 0 46 0 0,0 0 40 0 0,0 0 57 0 0,0 0 70 0 0,-1 0 386 0 0,1 0-366 0 0,-1 0-116 0 0,1 0-51 0 0,0 0-62 0 0,0 0-72 0 0,0 0-49 0 0,0 0-72 0 0,-1 0-80 0 0,1 0-85 0 0,0 0-94 0 0,0 0-101 0 0,0 0-106 0 0,0-1-115 0 0,0 1 243 0 0,-1 0-106 0 0,1-1 130 0 0,0 1-40 0 0,-1-1-747 0 0,1 0 129 0 0</inkml:trace>
  <inkml:trace contextRef="#ctx0" brushRef="#br0" timeOffset="286.4">0 224 8776 0 0,'8'-3'281'0'0,"-1"-1"46"0"0,2 0 112 0 0,3-3 278 0 0,7-4 345 0 0,-6 6-418 0 0,-2 1-192 0 0,0 1-109 0 0,-1 2-278 0 0,0-1 49 0 0,0 1 42 0 0,-1-1 34 0 0,10-1 256 0 0,26-5 721 0 0,-32 6-851 0 0,1-1-53 0 0,2 0-45 0 0,-8 2-156 0 0,0-1-38 0 0,6 0-78 0 0,-7 0-21 0 0,-1 1-36 0 0,1 0-38 0 0,0-1-40 0 0,-1 1-43 0 0,1 0-44 0 0,0-1-47 0 0,0 1-50 0 0,0-1-52 0 0,-1 1-53 0 0,1 0-57 0 0,0-1-58 0 0,0 1-61 0 0,-1-1-64 0 0,-1 1-1106 0 0,2 0-1029 0 0</inkml:trace>
  <inkml:trace contextRef="#ctx0" brushRef="#br0" timeOffset="642.04">456 144 3936 0 0,'3'8'559'0'0,"-2"13"859"0"0,-2-12-960 0 0,0-3-135 0 0,1 1-59 0 0,0-1-74 0 0,0 0-88 0 0,3 13 397 0 0,4 23 577 0 0,3-16-461 0 0,-8-22-488 0 0,0 0 1 0 0,1 0-1 0 0,-1 0 1 0 0,1 0-1 0 0,0-1 1 0 0,0 0 0 0 0,0 1-1 0 0,0-1 1 0 0,1 0-1 0 0,-1 0 1 0 0,1-1-1 0 0,0 1 1 0 0,0-1-1 0 0,0 0 1 0 0,0 0 0 0 0,0 0-1 0 0,0-1 1 0 0,4 2-128 0 0,13 0 531 0 0,0-4 37 0 0,-16 0-395 0 0,0 0 0 0 0,0 0 0 0 0,0 0 0 0 0,0-1 0 0 0,0 0 0 0 0,-1 0 1 0 0,4-2-174 0 0,-6 3 80 0 0,1 0 0 0 0,-1-1 0 0 0,0 1 0 0 0,0-1 1 0 0,0 1-1 0 0,0-1 0 0 0,0 0 0 0 0,0 0 0 0 0,0 0 1 0 0,-1 0-1 0 0,1 0 0 0 0,-1 0 0 0 0,1-1 0 0 0,-1 1 1 0 0,0 0-1 0 0,0-1 0 0 0,0 1 0 0 0,0-1 0 0 0,0 1 1 0 0,-1-1-1 0 0,1 1 0 0 0,-1-1 0 0 0,0 0 0 0 0,0 1 1 0 0,1-1-1 0 0,-2 0 0 0 0,1 1 0 0 0,0-1 0 0 0,0 1 1 0 0,-1-1-1 0 0,0-1-80 0 0,-5-9 286 0 0,-2 0-96 0 0,-2 0-94 0 0,-3 1-88 0 0,0 0-82 0 0,0 2-79 0 0,-1 2-73 0 0,2 1-68 0 0,8 5 146 0 0,1 1 35 0 0,-15-5-256 0 0,12 4 196 0 0,1 1-83 0 0,1 0 5 0 0,0 0-70 0 0,0 0-82 0 0,0 1-92 0 0,3-1 148 0 0,0 1-50 0 0,-1 0-44 0 0,1 0-38 0 0,-1 0-139 0 0,1-1-37 0 0,-1 1-169 0 0,-1 0-452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49.8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6832 0 0,'0'0'200'0'0,"0"0"61"0"0,0 0 131 0 0,0 0 51 0 0,0 0-232 0 0,0 0-46 0 0,0 1-40 0 0,0-1-34 0 0,1 0 8 0 0,0 4-12 0 0,0-2 21 0 0,5 10 379 0 0,7 5 128 0 0,0 0-16 0 0,-6-5-145 0 0,0 4 5 0 0,1 1-41 0 0,-1-1-37 0 0,1 0-35 0 0,4 9 131 0 0,-1 0-63 0 0,5 14 112 0 0,-2 0-76 0 0,-8-21-210 0 0,0 0 35 0 0,-1 0 42 0 0,1 0 51 0 0,-1 0 58 0 0,0-1 67 0 0,-4-12-259 0 0,1 0-42 0 0,2 7 239 0 0,-3-6-216 0 0,-1 0 87 0 0,-2-1 100 0 0,-2-10-176 0 0,-2 1-92 0 0,5 3-120 0 0,0 0 1 0 0,0 1-1 0 0,0-1 1 0 0,0 0-1 0 0,1 1 0 0 0,-1-1 1 0 0,0 0-1 0 0,0 0 1 0 0,0 0-1 0 0,1 0 1 0 0,-1 1-1 0 0,0-1 1 0 0,1 0-1 0 0,-1 0 1 0 0,1-1-1 0 0,-1 1-14 0 0,-2-12 91 0 0,-1 1-1 0 0,2-1 1 0 0,0 0-1 0 0,1-1-90 0 0,0-32 187 0 0,4 9-90 0 0,5-1-71 0 0,1 8-73 0 0,2 0-72 0 0,2 2-82 0 0,3 2-92 0 0,-9 15 197 0 0,1 1 0 0 0,1-1 0 0 0,6-4 96 0 0,7-7-102 0 0,1 3 39 0 0,-20 17 51 0 0,0 0 1 0 0,0 1-1 0 0,0-1 0 0 0,0 1 1 0 0,0-1-1 0 0,0 1 1 0 0,0 0-1 0 0,0 0 1 0 0,0 0-1 0 0,1 0 1 0 0,-1 1-1 0 0,0-1 0 0 0,1 1 1 0 0,1 0 11 0 0,0 0-14 0 0,1 1 0 0 0,-1-1 0 0 0,0 1 0 0 0,0 1 0 0 0,0-1 1 0 0,0 1-1 0 0,0 0 0 0 0,0 0 0 0 0,0 0 14 0 0,3 2-20 0 0,1 1-1 0 0,-1 0 1 0 0,-1 1 0 0 0,7 5 20 0 0,-6-4-10 0 0,0 1 0 0 0,-1-1 0 0 0,6 8 10 0 0,-5-2 0 0 0,1 0 0 0 0,-2 1 0 0 0,0 0 0 0 0,0 0 0 0 0,-1 1 0 0 0,2 9 0 0 0,5 23 0 0 0,3 23 0 0 0,-12-52 27 0 0,-1 0-1 0 0,-1 0 0 0 0,0 7-26 0 0,-2-24 223 0 0,0 0-46 0 0,0 0-44 0 0,0 0-41 0 0,0-1-39 0 0,0 1-37 0 0,0 1-84 0 0,0-1-122 0 0,1 0-101 0 0,-1 0-85 0 0,0-1-66 0 0,0 1-226 0 0,2-2-988 0 0,-2 1 1112 0 0,1-2 33 0 0,0 1 106 0 0,4-6-1176 0 0</inkml:trace>
  <inkml:trace contextRef="#ctx0" brushRef="#br0" timeOffset="351.66">629 12 7856 0 0,'0'0'174'0'0,"0"0"29"0"0,0 1-21 0 0,0-1-79 0 0,0 1-57 0 0,0 3-16 0 0,-1-1 10 0 0,-1 5-5 0 0,0 7-42 0 0,2-5 83 0 0,0-5 36 0 0,0 1 70 0 0,1 0 88 0 0,0 1 102 0 0,1 3 48 0 0,1 1-41 0 0,4 11 275 0 0,0-2-135 0 0,2 5 78 0 0,2 0 1357 0 0,12 20-1954 0 0,-15-31 387 0 0,0-1-39 0 0,17 26 564 0 0,-20-31-626 0 0,1-2 0 0 0,0 1 0 0 0,6 5-286 0 0,-8-8 112 0 0,0-1 0 0 0,0 0 0 0 0,0 0 1 0 0,1 0-1 0 0,-1-1 0 0 0,1 1 0 0 0,0-1-112 0 0,0 0 100 0 0,0-1-1 0 0,0 1 1 0 0,1-1-1 0 0,-1 0 1 0 0,0-1-1 0 0,0 1 0 0 0,5-1-99 0 0,3-2 190 0 0,0-3-35 0 0,12-13 75 0 0,-17 10-125 0 0,0-1-1 0 0,0-1 0 0 0,5-8-104 0 0,-2-2 46 0 0,-8 14-19 0 0,-1-1-1 0 0,0 1 0 0 0,0-1 1 0 0,-1 1-1 0 0,0-1 1 0 0,0 0-1 0 0,0 0 1 0 0,-1 0-1 0 0,0 1 1 0 0,0-1-1 0 0,-2-4-26 0 0,-2-16 19 0 0,-3-1-88 0 0,3 15-8 0 0,0 0-33 0 0,-1 0-38 0 0,1 0-41 0 0,-2-6-171 0 0,0 1-109 0 0,0 2-134 0 0,4 10 310 0 0,0 0-69 0 0,0-1-100 0 0,1 4 185 0 0,0-1-37 0 0,1-2-348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24.4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46 8464 0 0,'0'0'190'0'0,"0"0"28"0"0,0 0 10 0 0,-1 0-114 0 0,1 1-35 0 0,-1 0-1 0 0,-3 5 37 0 0,3-4-39 0 0,0 0 44 0 0,-3 10 340 0 0,1 0-40 0 0,-1 1-37 0 0,1 0-32 0 0,-2 14 264 0 0,1 1-90 0 0,3 6 25 0 0,1-27-417 0 0,0 0 0 0 0,1 0 0 0 0,0 0 0 0 0,1 0 0 0 0,-1 0 0 0 0,1 0 0 0 0,1-1 0 0 0,-1 1 1 0 0,2 2-134 0 0,-3-7 43 0 0,0-1 0 0 0,0 1 0 0 0,0 0 1 0 0,1-1-1 0 0,-1 1 0 0 0,0 0 1 0 0,1-1-1 0 0,-1 0 0 0 0,1 1 0 0 0,0-1-43 0 0,0 0 50 0 0,-1 0 0 0 0,1 0-1 0 0,0 0 1 0 0,0-1 0 0 0,-1 1 0 0 0,1-1-1 0 0,0 1 1 0 0,0-1 0 0 0,0 0-1 0 0,0 0 1 0 0,0 0 0 0 0,0 0-1 0 0,0 0 1 0 0,0 0 0 0 0,-1 0-1 0 0,1-1 1 0 0,0 1 0 0 0,0-1 0 0 0,0 1-1 0 0,0-1 1 0 0,-1 0 0 0 0,3-1-50 0 0,12-7 358 0 0,-2-2-47 0 0,-1-2-67 0 0,-4 0-86 0 0,-2-1-218 0 0,-3-1 86 0 0,-1-2 71 0 0,-2 11-37 0 0,-1 0 1 0 0,-1-1-1 0 0,1 1 0 0 0,-1 0 0 0 0,0-4-60 0 0,-3-5 64 0 0,-1 2-55 0 0,0 1-62 0 0,-1 0-78 0 0,-1 0-92 0 0,0 1-109 0 0,3 6 121 0 0,0-1-34 0 0,-1 1-34 0 0,1 1-37 0 0,0-1-38 0 0,-1 1-42 0 0,5 3 152 0 0,-1 1-35 0 0,0-1-370 0 0,0 0 94 0 0,0 1-47 0 0,0-2-705 0 0,-2 1-550 0 0,-1-1-1048 0 0</inkml:trace>
  <inkml:trace contextRef="#ctx0" brushRef="#br0" timeOffset="614.98">192 44 8576 0 0,'3'6'234'0'0,"0"-1"-56"0"0,0 0-46 0 0,0 0-38 0 0,0 2-14 0 0,7 12 43 0 0,-7-11-38 0 0,1-1 48 0 0,-1 0 78 0 0,0 1 110 0 0,-1-4-113 0 0,0 0 36 0 0,-1 0 40 0 0,1-1 42 0 0,0 1 46 0 0,-1 0 49 0 0,5 9 335 0 0,3 8 526 0 0,-7-6-350 0 0,-2-14-646 0 0,0-1-355 0 0,0 0 51 0 0,0 0 45 0 0,0 0 41 0 0,0 0 123 0 0,0 1 74 0 0,-1 0 816 0 0,1-1-669 0 0,0 0-248 0 0,0 0-42 0 0,0-1-52 0 0,0 1-62 0 0,-2-15 220 0 0,1-1-74 0 0,1 0-62 0 0,2-1-51 0 0,5-12-62 0 0,-4 19-17 0 0,0 0 0 0 0,1 0 0 0 0,0 1 0 0 0,1-1 0 0 0,2-3 38 0 0,3 0 111 0 0,1 5-78 0 0,3 2-74 0 0,-12 5 20 0 0,0 1 0 0 0,1 0 1 0 0,-1 0-1 0 0,0-1 0 0 0,0 2 0 0 0,0-1 0 0 0,1 0 0 0 0,1 1 21 0 0,-1-1-32 0 0,0 1-1 0 0,1 0 0 0 0,-1 1 0 0 0,0-1 0 0 0,0 0 0 0 0,0 1 1 0 0,0 0-1 0 0,0 0 0 0 0,-1 0 0 0 0,3 2 33 0 0,5 6-61 0 0,-1 1 50 0 0,10 24 55 0 0,5 23 118 0 0,-11-26-68 0 0,-10-25-39 0 0,0-3 60 0 0,-3-4-109 0 0,0 0 0 0 0,0 0 1 0 0,0 0-1 0 0,0 0 0 0 0,0 0 1 0 0,0 0-1 0 0,0 0 0 0 0,1 0 0 0 0,-1 0 1 0 0,0 0-1 0 0,0 0 0 0 0,0 0 0 0 0,0 0 1 0 0,0 0-1 0 0,0 0 0 0 0,0 1 1 0 0,0-1-1 0 0,0 0 0 0 0,0 0 0 0 0,0 0 1 0 0,1 0-1 0 0,-1 0 0 0 0,0 0 0 0 0,0 0 1 0 0,0 0-1 0 0,0 0 0 0 0,0 0 0 0 0,0 0 1 0 0,0 0-1 0 0,0 0 0 0 0,0 0 1 0 0,0 0-1 0 0,1 0 0 0 0,-1 0 0 0 0,0-1 1 0 0,0 1-1 0 0,0 0 0 0 0,0 0 0 0 0,0 0 1 0 0,0 0-1 0 0,0 0 0 0 0,0 0 1 0 0,0 0-1 0 0,0 0 0 0 0,0 0 0 0 0,0 0 1 0 0,0 0-1 0 0,1 0 0 0 0,-1 0 0 0 0,0 0 1 0 0,0 0-1 0 0,0-1-6 0 0,1-4 234 0 0,0 0-115 0 0,0 1-58 0 0,-1-1-48 0 0,1-2-86 0 0,1-11 95 0 0,2-2-34 0 0,10-20-103 0 0,-12 35 80 0 0,1 0 1 0 0,0 0-1 0 0,-1 1 1 0 0,2-1-1 0 0,-1 1 1 0 0,2-2 34 0 0,-3 4-22 0 0,0 0 0 0 0,0 0-1 0 0,0 0 1 0 0,1 0 0 0 0,-1 1 0 0 0,0-1 0 0 0,1 1 0 0 0,0-1 0 0 0,-1 1 0 0 0,1 0 0 0 0,0 0-1 0 0,0 0 23 0 0,-2 1-5 0 0,0-1 0 0 0,1 1 0 0 0,-1 0-1 0 0,1 0 1 0 0,-1 0 0 0 0,1 0-1 0 0,-1 0 1 0 0,1 0 0 0 0,-1 0-1 0 0,1 0 1 0 0,-1 1 0 0 0,1-1-1 0 0,-1 1 1 0 0,0-1 0 0 0,1 1 5 0 0,0 0-1 0 0,0 0-1 0 0,0 0 1 0 0,0 1 0 0 0,0-1 0 0 0,0 1 0 0 0,-1-1 0 0 0,1 1-1 0 0,0 0 1 0 0,0 0 1 0 0,12 21 45 0 0,-2 1 40 0 0,-6-11-17 0 0,-3-8-128 0 0,-1 0 34 0 0,2 4 55 0 0,7 13 237 0 0,-6-13-185 0 0,-1-2-75 0 0,0-1-64 0 0,1 1-104 0 0,-3-4 35 0 0,1 0-34 0 0,0 0-38 0 0,0 1-40 0 0,0-1-44 0 0,1 0-48 0 0,-2-1-383 0 0,1-1 53 0 0,0-1 47 0 0,0 1 41 0 0,3-1-752 0 0</inkml:trace>
  <inkml:trace contextRef="#ctx0" brushRef="#br0" timeOffset="1263.25">796 19 7584 0 0,'0'0'222'0'0,"3"6"-38"0"0,0 4-118 0 0,-2-6-30 0 0,1 0 69 0 0,-1 0 62 0 0,0 1 55 0 0,1 0 106 0 0,0 0 58 0 0,0 1 136 0 0,1 3 338 0 0,1 1 152 0 0,-1-3-364 0 0,-1-1-151 0 0,-1 0-57 0 0,1-1-130 0 0,0 0-61 0 0,-1 0-73 0 0,0 0-81 0 0,4 9 595 0 0,-3-6-211 0 0,1 1-1 0 0,-1-1 1 0 0,-1 1-1 0 0,1-1 0 0 0,-1 3-478 0 0,-1-10 192 0 0,0-1-8 0 0,0 0-34 0 0,0 0-20 0 0,0 0-2 0 0,0 0 0 0 0,0 0-1 0 0,0 0-6 0 0,-2-7 107 0 0,0 1-93 0 0,0-2-57 0 0,-1-14-44 0 0,3 3 37 0 0,2 0-53 0 0,1 1-45 0 0,2 1-38 0 0,8-9-97 0 0,-10 21 109 0 0,0 0 0 0 0,1 1 0 0 0,-1-1 0 0 0,1 1 0 0 0,0 0 0 0 0,4-3 53 0 0,-5 5-13 0 0,-1 0-1 0 0,0 1 1 0 0,0-1-1 0 0,0 1 1 0 0,1-1-1 0 0,-1 1 1 0 0,1 0-1 0 0,-1 0 1 0 0,1 0-1 0 0,0 0 1 0 0,-1 0-1 0 0,1 1 1 0 0,0-1-1 0 0,0 1 1 0 0,-1 0-1 0 0,1-1 1 0 0,0 1-1 0 0,0 1 1 0 0,-1-1-1 0 0,1 0 1 0 0,0 1-1 0 0,1 0 14 0 0,9 5-29 0 0,0 3 52 0 0,-1 3 70 0 0,-2 3 85 0 0,-1 0 34 0 0,-1 1-47 0 0,6 16 66 0 0,14 26 57 0 0,-25-53-248 0 0,4 6-56 0 0,-5-5 48 0 0,1 1 87 0 0,-3-3-14 0 0,0-1 38 0 0,2-20 9 0 0,2-2-103 0 0,0-3-46 0 0,-2 9-16 0 0,1-1-64 0 0,2-3-80 0 0,6-7-160 0 0,-9 21 248 0 0,0-1 0 0 0,0 0 0 0 0,1 1 0 0 0,-1 0 0 0 0,1-1 0 0 0,0 1 0 0 0,0 0 0 0 0,3-2 69 0 0,6-2-136 0 0,1 2 45 0 0,-4 4 50 0 0,-1 3 35 0 0,9 7 82 0 0,-5 2 43 0 0,1 4 105 0 0,9 17 165 0 0,-9-10-176 0 0,-1-1-85 0 0,1-1-92 0 0,-6-11-62 0 0,0 0-34 0 0,1 0-36 0 0,0-1-41 0 0,-6-6-15 0 0,2 1-50 0 0,-2-2 69 0 0,0 0-111 0 0,-1-1 70 0 0,0 1-43 0 0,0-1-80 0 0,0 1-67 0 0,0 0-74 0 0,0-1-81 0 0,0 1-90 0 0,0-1-97 0 0,-1 0-104 0 0,1 1-112 0 0,-1-1 836 0 0,3 1-2167 0 0,1 0-1275 0 0</inkml:trace>
  <inkml:trace contextRef="#ctx0" brushRef="#br0" timeOffset="1678.28">1592 7 6056 0 0,'0'0'155'0'0,"-1"0"-43"0"0,-1-1 7 0 0,-2 0-97 0 0,-4-1-55 0 0,6 1 69 0 0,0 1 54 0 0,-1 0 443 0 0,-1 0-34 0 0,-2 1 398 0 0,0 0-123 0 0,-1 0-112 0 0,1 0-101 0 0,1 1-90 0 0,-1 0-78 0 0,1 1-68 0 0,-1 1-9 0 0,0 0-61 0 0,1 2-20 0 0,-6 11 258 0 0,8-10-287 0 0,-6 29 745 0 0,6-11-356 0 0,2-5-140 0 0,1 1-52 0 0,0-18-339 0 0,0 0 1 0 0,1 1-1 0 0,-1-1 1 0 0,1 0-1 0 0,0 0 1 0 0,0 0-1 0 0,0 1 1 0 0,0-1-1 0 0,1 0 0 0 0,-1-1 1 0 0,1 1-1 0 0,-1 0 1 0 0,1 0-1 0 0,0-1 1 0 0,0 1-1 0 0,1-1 1 0 0,-1 1-1 0 0,0-1 1 0 0,1 0-1 0 0,-1 0 1 0 0,1 0-1 0 0,0 0 0 0 0,0-1 1 0 0,0 1-1 0 0,-1-1 1 0 0,4 2-65 0 0,3 0 213 0 0,-1-1-37 0 0,9 1 82 0 0,1-4-74 0 0,-14 1-155 0 0,-1-1-1 0 0,1 1 0 0 0,-1-1 1 0 0,0 0-1 0 0,0 0 0 0 0,1-1 1 0 0,-1 1-1 0 0,0-1 0 0 0,0 1 1 0 0,0-1-1 0 0,1-1-28 0 0,8-8 175 0 0,-8 5-354 0 0,0 1 69 0 0,-1-1 60 0 0,0 1 52 0 0,0-3 72 0 0,-1 0 63 0 0,1-18 464 0 0,-4 14-412 0 0,-1 3-131 0 0,1 4-77 0 0,0 0-39 0 0,0 0-43 0 0,-1 0-48 0 0,1 1-54 0 0,-1-1-57 0 0,0 0-63 0 0,1 0-68 0 0,-1 0-72 0 0,0 1-77 0 0,0-1-83 0 0,0 0-87 0 0,0 0-91 0 0,0 1-98 0 0,1 1 293 0 0,0 0-40 0 0,-1 0-1457 0 0,0 0-1187 0 0</inkml:trace>
  <inkml:trace contextRef="#ctx0" brushRef="#br0" timeOffset="2106.41">1785 70 9016 0 0,'1'4'193'0'0,"0"1"-47"0"0,1-1-41 0 0,-1 1-34 0 0,1 4-6 0 0,5 13-43 0 0,-5-16 21 0 0,1 0 50 0 0,-1 1 71 0 0,1-1 91 0 0,-1 0 108 0 0,0-3-134 0 0,-1 0 34 0 0,11 18 1156 0 0,-6-11-758 0 0,1 0-37 0 0,0 0-41 0 0,1-1-45 0 0,-1 1-47 0 0,1-1-52 0 0,-1 1-49 0 0,0-1-61 0 0,-4-5-170 0 0,0 0 53 0 0,5 7 541 0 0,-6-8-551 0 0,0 1-37 0 0,-2-2-131 0 0,0-1 61 0 0,-1-4 89 0 0,-2 1-107 0 0,1 0-34 0 0,-5-5 66 0 0,0-1-64 0 0,2-1-1 0 0,-1-1 1 0 0,1 1-1 0 0,-1-3-44 0 0,-7-25 61 0 0,8 12-86 0 0,4 1-70 0 0,5 1-87 0 0,4 2-107 0 0,-1 8 129 0 0,2 4 44 0 0,0 2 40 0 0,1 2 38 0 0,1 2 37 0 0,0 2 32 0 0,13 3 122 0 0,-4 4 43 0 0,0 1 56 0 0,9 7 207 0 0,-3 1 64 0 0,-13-8-231 0 0,-3-1-172 0 0,-1 0 40 0 0,-3-2-9 0 0,0 1-1 0 0,0 0 1 0 0,-1 0 0 0 0,0 0-1 0 0,0 1 1 0 0,1 1-151 0 0,-1-1 74 0 0,16 22 258 0 0,-15-18-262 0 0,0 1-33 0 0,-5-6-27 0 0,0-1-117 0 0,-2-1-116 0 0,1 1-114 0 0,0 0-89 0 0,-1 0-101 0 0,1 3-411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22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43 5152 0 0,'-1'-5'-55'0'0,"-2"0"71"0"0,1 0 64 0 0,-1 0 58 0 0,0 0 51 0 0,0 1 43 0 0,-5-3 339 0 0,1 3-15 0 0,6 3-479 0 0,0 1-1 0 0,0 0 1 0 0,0-1 0 0 0,0 1 0 0 0,0 0 0 0 0,0 0-1 0 0,0 0 1 0 0,1 0 0 0 0,-1 0 0 0 0,0 0 0 0 0,0 0-1 0 0,0 0 1 0 0,0 0 0 0 0,0 1 0 0 0,0-1 0 0 0,0 0-1 0 0,0 1 1 0 0,0-1-77 0 0,-11 10 771 0 0,-4 10-15 0 0,3 3-111 0 0,3 3-93 0 0,2 0-79 0 0,2 18 164 0 0,4-27-233 0 0,2 0-1 0 0,1 13-403 0 0,0-19 134 0 0,4 35 231 0 0,3-25-133 0 0,-3-11-73 0 0,3-2 41 0 0,-1-4 112 0 0,0-4-38 0 0,-5-1-229 0 0,-1 1 0 0 0,0-1 0 0 0,1 1 0 0 0,-1-1 0 0 0,0 0 0 0 0,0 1 0 0 0,1-1 0 0 0,-1 0 0 0 0,0 0 0 0 0,1-1-45 0 0,10-12 345 0 0,-5 1-72 0 0,2-6-55 0 0,-1-1-90 0 0,-2 0-80 0 0,-1 0-72 0 0,-1-1-63 0 0,0 0-53 0 0,-1 1-44 0 0,0-1-37 0 0,2-8-123 0 0,2-13-216 0 0,-4 31 357 0 0,4-3-36 0 0,-7 13 167 0 0,8 11-121 0 0,0 1 97 0 0,0 5 79 0 0,1 10 121 0 0,-2 1 50 0 0,-3-10-81 0 0,-1-3-60 0 0,-1-1-65 0 0,4 27 193 0 0,-4 1 102 0 0,-2-40-230 0 0,0 4 17 0 0,0 0 1 0 0,0 0-1 0 0,1 0 0 0 0,0 0 1 0 0,0 2-31 0 0,5 4 147 0 0,-6-11-122 0 0,0 0-76 0 0,0 0-86 0 0,0 0-151 0 0,0 0 136 0 0,0 0 59 0 0,0 0-37 0 0,0 0-13 0 0,0 0-37 0 0,0 0-42 0 0,0 0-47 0 0,0 0-52 0 0,0 0-47 0 0,0 0-43 0 0,0 0-36 0 0,0 0-131 0 0,0 0-37 0 0,0 0-1357 0 0</inkml:trace>
  <inkml:trace contextRef="#ctx0" brushRef="#br0" timeOffset="362.4">373 121 9360 0 0,'0'0'279'0'0,"1"2"-113"0"0,-1-1-84 0 0,1 5 11 0 0,-1-3-8 0 0,2 5-116 0 0,1 0 54 0 0,-1 0 51 0 0,1 0 47 0 0,-1 0 44 0 0,1 0 40 0 0,0 0 38 0 0,0 0 34 0 0,1 4 204 0 0,0 0 60 0 0,2 6 358 0 0,-1 1 67 0 0,-4-16-898 0 0,0 1 44 0 0,1 3 218 0 0,1 1 87 0 0,2 9 645 0 0,-3-12-785 0 0,-1-1-53 0 0,-1-3 63 0 0,0-1-6 0 0,0 0-10 0 0,0 0-40 0 0,0 0-21 0 0,-2-1 166 0 0,-1 0-74 0 0,2-1-66 0 0,-1-1-58 0 0,1 0-52 0 0,-1-1-43 0 0,1-5-19 0 0,0-16-152 0 0,1 21 107 0 0,0 0 41 0 0,1-5-164 0 0,1-1 39 0 0,1-9 32 0 0,2 1 89 0 0,12-24 177 0 0,-11 30-196 0 0,1 0-43 0 0,2-2-80 0 0,1 1-110 0 0,-5 7 49 0 0,1 0-38 0 0,0 1-40 0 0,0-1-44 0 0,0 1-47 0 0,0 0-51 0 0,1 0-53 0 0,-1 1-57 0 0,1 0-60 0 0,0 0-64 0 0,1 0-67 0 0,-1 1-70 0 0,3-1-847 0 0</inkml:trace>
  <inkml:trace contextRef="#ctx0" brushRef="#br0" timeOffset="742.44">670 163 7312 0 0,'0'0'165'0'0,"0"0"22"0"0,1 0 48 0 0,1 1-107 0 0,2 0-72 0 0,4 0-83 0 0,-6-1 43 0 0,15-3 1013 0 0,-1-2-93 0 0,1-1-87 0 0,-1-1-81 0 0,-1-1-75 0 0,1 0-69 0 0,-1-1-63 0 0,0 0-57 0 0,9-5 210 0 0,-17 10-354 0 0,1-1-85 0 0,5-5 13 0 0,-3-1-103 0 0,-9 10-171 0 0,0 0 0 0 0,0 0 0 0 0,0 0 0 0 0,-1 0 0 0 0,1 0 0 0 0,0-1 0 0 0,-1 1 0 0 0,1 0 0 0 0,-1 0 0 0 0,0 0 0 0 0,1-1 0 0 0,-1 1 0 0 0,0 0 0 0 0,0 0 0 0 0,0-1 0 0 0,1 1 0 0 0,-1 0 0 0 0,-1-1 0 0 0,1 0-14 0 0,-4-6 115 0 0,-4 0 38 0 0,-6 2-38 0 0,0 6-50 0 0,11 1-62 0 0,0 0 0 0 0,0 0 0 0 0,0 0 1 0 0,0 0-1 0 0,1 1 0 0 0,-1 0 0 0 0,0-1 0 0 0,1 1 0 0 0,-2 1-3 0 0,-2 2-8 0 0,1 0 0 0 0,-1 1 0 0 0,1 0 0 0 0,-2 2 8 0 0,-6 11 15 0 0,3-2 17 0 0,1 2 114 0 0,0 6 136 0 0,7-18-147 0 0,1 0-1 0 0,-1 0 1 0 0,1 0-1 0 0,0 3-134 0 0,1-6 75 0 0,0 0-1 0 0,0 0 1 0 0,0 0-1 0 0,0 0 1 0 0,1 0-1 0 0,0 0 0 0 0,1 3-74 0 0,-1-4 36 0 0,0 0 0 0 0,0-1 0 0 0,0 1 0 0 0,1-1 0 0 0,-1 1 0 0 0,1-1 0 0 0,0 1-36 0 0,13 11 108 0 0,-6-9-98 0 0,3 0-36 0 0,-10-4-93 0 0,1 0 39 0 0,2 0 18 0 0,0 1 102 0 0,8 2 170 0 0,-8-3-208 0 0,-2 0-62 0 0,1-1-71 0 0,-1 1-87 0 0,1 0-103 0 0,-2-1 20 0 0,1 0-66 0 0,0 1-72 0 0,-1-1-78 0 0,1 1-84 0 0,0-1-88 0 0,-1 0-96 0 0,1 1-101 0 0,5-1-1310 0 0,3 1-1250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20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0 5528 0 0,'0'0'124'0'0,"0"0"17"0"0,0 0 11 0 0,0 0-47 0 0,0 0-3 0 0,0 0 40 0 0,0 0 126 0 0,0 0-386 0 0,0 0 36 0 0,0 0 15 0 0,0 0 121 0 0,-1 1 106 0 0,1-1 47 0 0,-1 0 58 0 0,1 0 48 0 0,-1 0 41 0 0,0 0 428 0 0,-1 1 1183 0 0,1-1-1414 0 0,1 0-63 0 0,-1 1-79 0 0,0-1-114 0 0,1 0-197 0 0,0 1-37 0 0,0-1-41 0 0,0 0-43 0 0,-2 4 347 0 0,1 1-40 0 0,0-1-37 0 0,1 1-34 0 0,-1 5 122 0 0,2 1-99 0 0,-1-3-102 0 0,2 0-35 0 0,2 18 115 0 0,-2-17-106 0 0,0 0 45 0 0,0 2-30 0 0,6 50 552 0 0,-7-20-186 0 0,-2-17-240 0 0,4 43 337 0 0,0-39-307 0 0,-2-5-7 0 0,1 0 61 0 0,0 0 6 0 0,0 35 377 0 0,-5-34-331 0 0,3-20-389 0 0,-1-1 41 0 0,0 1 184 0 0,1-4-139 0 0,-1-2-85 0 0,1 1-70 0 0,0-1-73 0 0,0 0 10 0 0,0 1-39 0 0,0-1-42 0 0,0 1-45 0 0,0-1-50 0 0,-1 1-52 0 0,1-1-57 0 0,0 0-60 0 0,-2-6-808 0 0</inkml:trace>
  <inkml:trace contextRef="#ctx0" brushRef="#br0" timeOffset="716.55">0 217 6568 0 0,'0'0'190'0'0,"8"0"293"0"0,2 0-116 0 0,8-3 425 0 0,-1-1-63 0 0,1-1-64 0 0,-1-1-67 0 0,0-1-69 0 0,-1 0-71 0 0,1-1-73 0 0,-1 0-76 0 0,-3 2-112 0 0,1-1-54 0 0,-1 1-54 0 0,1 1-55 0 0,-6 1-65 0 0,0 0 37 0 0,18-10 111 0 0,-15 7-99 0 0,2-2-91 0 0,-6 5-28 0 0,-1-1-55 0 0,1 0-64 0 0,0 1-72 0 0,-2 0 2 0 0,0 0-55 0 0,0 0-61 0 0,1 1-64 0 0,-1-1-70 0 0,0 0-74 0 0,1 1-79 0 0,-1-1-83 0 0,-4 4 720 0 0,0-1-40 0 0,-1 1-36 0 0,1-1-34 0 0,1-1-248 0 0,-1 1-90 0 0,1-1-127 0 0,2-2-923 0 0,-2 3 1112 0 0,-1 0 39 0 0,0 1 19 0 0,1 0 86 0 0,-1 1 103 0 0,0-1 143 0 0,-1 1 33 0 0,1-1 267 0 0,-1 0 28 0 0,1 1 249 0 0,2 6 774 0 0,-2-2-570 0 0,0-1-294 0 0,0-1-105 0 0,-1 0-159 0 0,1-2-106 0 0,3 11 718 0 0,0 1-93 0 0,1-1-81 0 0,-1 0-70 0 0,3 6 134 0 0,-1 0-92 0 0,-1-1-110 0 0,6 21 574 0 0,-9-27-755 0 0,2 7 167 0 0,-1 1-34 0 0,5 17 328 0 0,-1 1-102 0 0,1 0-76 0 0,-6-21-249 0 0,0 9 108 0 0,0-4-62 0 0,-1-7-90 0 0,1-7-157 0 0,-1-2 37 0 0,-1-6-155 0 0,0 1 1 0 0,0 0-1 0 0,0 0 1 0 0,0 0-1 0 0,0 0 1 0 0,0 0-1 0 0,0 0 1 0 0,0 0-1 0 0,0 0 1 0 0,0 0-1 0 0,0 0 1 0 0,0 0-1 0 0,0 0 0 0 0,0 0 1 0 0,0 0-1 0 0,0 0 1 0 0,0 0-1 0 0,1 0 1 0 0,-1 0-1 0 0,0 0 1 0 0,0 0-1 0 0,0 0 1 0 0,0 0-1 0 0,0 0 1 0 0,0 0-1 0 0,0 0 0 0 0,0 0 1 0 0,0-1-1 0 0,0 1 1 0 0,0 0-1 0 0,0 0 1 0 0,0 0-1 0 0,0 0 1 0 0,0 0-1 0 0,0 0 1 0 0,0 0-1 0 0,0 0 1 0 0,0 1-1 0 0,1-1 0 0 0,-1 0 1 0 0,0 0-1 0 0,0 0 1 0 0,0 0-1 0 0,0 0 1 0 0,0 0-1 0 0,0 0 1 0 0,0 0-1 0 0,0 0 1 0 0,0 0-1 0 0,0 0 1 0 0,0 0-1 0 0,0 0 0 0 0,0 0 1 0 0,0 0-1 0 0,0 0 1 0 0,0 0-1 0 0,0 0 1 0 0,0 0-1 0 0,0 0 1 0 0,0 0-1 0 0,0 0 1 0 0,0 0-1 0 0,0 0 1 0 0,0 0-1 0 0,0 0 0 0 0,0 1 1 0 0,0-1-1 0 0,0 0 1 0 0,0 0-1 0 0,0 0-5 0 0,3-9 441 0 0,-2 0-243 0 0,1 1-138 0 0,-2 4-79 0 0,1 1-39 0 0,4-13 114 0 0,1-2-90 0 0,1 1-72 0 0,2 1-54 0 0,-7 13 118 0 0,0 0 0 0 0,0 0 0 0 0,0 0 0 0 0,0 0 0 0 0,1 0-1 0 0,-1 1 1 0 0,1-1 0 0 0,0 1 0 0 0,0 0 0 0 0,0 0 0 0 0,0 0 0 0 0,0 0 0 0 0,0 0-1 0 0,1 1 1 0 0,-1-1 0 0 0,0 1 0 0 0,1 0 0 0 0,-1 0 0 0 0,1 0 42 0 0,-2 1-10 0 0,-1 0 0 0 0,1 0 0 0 0,0 0-1 0 0,-1 0 1 0 0,1 0 0 0 0,-1 0 0 0 0,1 0 0 0 0,0 1 0 0 0,-1-1 0 0 0,1 1 0 0 0,-1-1 0 0 0,1 1 10 0 0,0 0-10 0 0,1 0 0 0 0,-1 1 0 0 0,0-1 0 0 0,0 1 0 0 0,0 0 0 0 0,0-1 0 0 0,0 1 0 0 0,0 0 0 0 0,0 0 0 0 0,-1 0 0 0 0,1 1 10 0 0,2 3-24 0 0,0 1-1 0 0,0 0 1 0 0,-1-1 0 0 0,0 1-1 0 0,-1 0 1 0 0,1 3 24 0 0,13 26 10 0 0,-11-26-52 0 0,-1-1-70 0 0,-4-8-332 0 0,0-1 49 0 0,1 0 42 0 0,-1 0 35 0 0,1 0-231 0 0,2 0-607 0 0,-3 0 759 0 0,1 0-54 0 0,-1 0 22 0 0,1 1-1510 0 0,1-1-1102 0 0</inkml:trace>
  <inkml:trace contextRef="#ctx0" brushRef="#br0" timeOffset="1201.01">865 248 6160 0 0,'-1'1'106'0'0,"-9"5"306"0"0,8-4-324 0 0,0-1-54 0 0,-2 2-13 0 0,1 0 38 0 0,-3 4 161 0 0,1-1 48 0 0,1 1 57 0 0,-7 17 884 0 0,8-13-739 0 0,2-6-268 0 0,0 1-35 0 0,0-1-41 0 0,0 1-49 0 0,0 4 355 0 0,4 13 452 0 0,-2-14-517 0 0,1 0 109 0 0,-1-5-196 0 0,0 0 35 0 0,0-2 38 0 0,0-1-64 0 0,1 0-58 0 0,-1-1-51 0 0,2 0-43 0 0,-1 0-38 0 0,2-1 12 0 0,9-5-10 0 0,-12 5-41 0 0,0 1 39 0 0,8-8 75 0 0,-1 0-37 0 0,4-11 37 0 0,-3-1-108 0 0,-1-1-84 0 0,1-3-73 0 0,-7 20 27 0 0,-2 4-6 0 0,4 6 14 0 0,1 15-156 0 0,-4-14 150 0 0,0 0 38 0 0,1-1 37 0 0,0 1 1 0 0,-1 0-1 0 0,0 0 1 0 0,-1 0 0 0 0,0 3-14 0 0,3 23 72 0 0,4-12-52 0 0,-5-17-61 0 0,-1-1-83 0 0,1 1-74 0 0,0 0-79 0 0,-1 0-81 0 0,2-1-84 0 0,-1 1-84 0 0,1-1-86 0 0,0-1-89 0 0,1 0-90 0 0,-3-1-949 0 0,2 0-990 0 0,-3-1 2726 0 0</inkml:trace>
  <inkml:trace contextRef="#ctx0" brushRef="#br0" timeOffset="1544.67">1114 76 8032 0 0,'1'1'341'0'0,"0"0"-72"0"0,0 1-65 0 0,0 1-54 0 0,1 0-34 0 0,0 2-43 0 0,6 15 101 0 0,-6-15-4 0 0,5 17 374 0 0,-1 0 41 0 0,1 6 1441 0 0,1 17-2026 0 0,-4-13 833 0 0,-2-13-372 0 0,-1 0-35 0 0,-1 1-20 0 0,0 1-60 0 0,-1-1-72 0 0,0 1-80 0 0,-2 7-92 0 0,3-27-142 0 0,0-1-33 0 0,0 0-71 0 0,0 0 48 0 0,0 0 40 0 0,0 0 34 0 0,0 0 30 0 0,-1 1 101 0 0,0 0-89 0 0,1-1-51 0 0,0 0-67 0 0,-1 1-93 0 0,1-1-113 0 0,0 0 102 0 0,0 0-36 0 0,0 0-39 0 0,0 0-42 0 0,0 0-341 0 0</inkml:trace>
  <inkml:trace contextRef="#ctx0" brushRef="#br0" timeOffset="1818">1073 300 7744 0 0,'0'0'174'0'0,"0"0"29"0"0,0 0 12 0 0,0 0-69 0 0,1-1-62 0 0,5-3 14 0 0,-4 2-10 0 0,7-2-23 0 0,0 1 79 0 0,21-9 540 0 0,-17 7-459 0 0,-6 3-156 0 0,1-1-68 0 0,-1 1-64 0 0,-1 0-68 0 0,1 0-76 0 0,-1 0-85 0 0,1 1-95 0 0,-1-1-104 0 0,1 0-113 0 0,-1 0-121 0 0,1 1-448 0 0,3-2-670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4.2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8984 0 0,'0'1'193'0'0,"0"0"-67"0"0,3 6 93 0 0,-3-3-76 0 0,1 1-180 0 0,0 1 43 0 0,0 0 40 0 0,0 0 36 0 0,1 6 190 0 0,0 0 111 0 0,1 5 280 0 0,2 11 538 0 0,-3-16-718 0 0,-2-12-624 0 0,0 0 47 0 0,0 1 42 0 0,0-1 37 0 0,0 0 37 0 0,0 0 35 0 0,1 1 227 0 0,-1-1-106 0 0,0 0-96 0 0,0 0-51 0 0,0 1-45 0 0,0-1-40 0 0,0 0-46 0 0,0 0-50 0 0,1 0-57 0 0,-1 1-13 0 0,0-1-48 0 0,0 0-50 0 0,0 0-55 0 0,0 1-57 0 0,0-1-62 0 0,0 0-65 0 0,0 1-68 0 0,0 0-929 0 0,0 2-888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4.5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7200 0 0,'0'0'165'0'0,"0"0"22"0"0,0 0 6 0 0,0 1-28 0 0,-1 0-131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9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7464 0 0,'0'0'216'0'0,"0"0"-11"0"0,7 13 297 0 0,5-1 200 0 0,1 3 106 0 0,0 8 116 0 0,-1 0-120 0 0,-6-9-392 0 0,1 0-36 0 0,1-1-34 0 0,0 0-33 0 0,11 18 292 0 0,-13-21-360 0 0,-2 0 45 0 0,-2-7-15 0 0,0 0-66 0 0,0-1-58 0 0,8 6 339 0 0,-8-6-235 0 0,-2-2 22 0 0,1 0-122 0 0,5 0 416 0 0,-3 0-379 0 0,-1-1-109 0 0,-1 1-83 0 0,-1 0-35 0 0,5-5 177 0 0,-2 0-42 0 0,2-2-8 0 0,4 3-58 0 0,-8 4-26 0 0,0 0-1 0 0,0 0 0 0 0,0-1 0 0 0,0 1 1 0 0,0-1-1 0 0,0 1 0 0 0,0-1 0 0 0,0 1 1 0 0,0-1-1 0 0,0 1 0 0 0,-1-1 0 0 0,1 0 0 0 0,0 1 1 0 0,0-1-1 0 0,0 0 0 0 0,-1 0 0 0 0,1 0 1 0 0,0 0-1 0 0,-1 1 0 0 0,1-1 0 0 0,-1 0 0 0 0,1-1-3 0 0,0-1-6 0 0,0 0-1 0 0,0 0 1 0 0,-1 0-1 0 0,1 0 0 0 0,-1-1 1 0 0,0-1 6 0 0,0 2-17 0 0,0 1 1 0 0,0 0-1 0 0,1-1 1 0 0,-1 1-1 0 0,0 0 1 0 0,1-1-1 0 0,0 1 1 0 0,-1 0-1 0 0,2-2 17 0 0,-2 4-67 0 0,8 4-37 0 0,6 7 45 0 0,-13-9 49 0 0,36 29-59 0 0,-26-23 72 0 0,0 0 0 0 0,9 4-3 0 0,-13-9 16 0 0,0 1 1 0 0,0-1-1 0 0,0-1 0 0 0,0 0 1 0 0,4 1-17 0 0,-6-2 20 0 0,0 0 0 0 0,0 0 0 0 0,1-1 0 0 0,-1 0 0 0 0,0 0 0 0 0,1 0 0 0 0,-1-1 0 0 0,1 0-20 0 0,-3 1 105 0 0,-1-1-1 0 0,0 1 1 0 0,1-1 0 0 0,-1 0-1 0 0,0 0 1 0 0,0 0 0 0 0,1 0 0 0 0,-1-1-1 0 0,0 1 1 0 0,0 0 0 0 0,-1-1-1 0 0,1 0 1 0 0,2-1-105 0 0,4-12 582 0 0,-7 7-340 0 0,-3-1-42 0 0,-2-1-166 0 0,-8-12 119 0 0,6 15-131 0 0,2 0-40 0 0,-1 0-49 0 0,1 0-61 0 0,0 0-73 0 0,1 0-87 0 0,1 0-98 0 0,0-1-112 0 0,2 0-124 0 0,2 0-223 0 0,0 5 380 0 0,0 0-34 0 0,-1 1 179 0 0,3-3-542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41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43 8408 0 0,'0'-2'147'0'0,"6"-5"413"0"0,-5 5-441 0 0,-1 0-73 0 0,0-3-17 0 0,-1 0 57 0 0,-1 1 48 0 0,0 0 43 0 0,-2 0 85 0 0,0 1 42 0 0,-2 1 103 0 0,-4 0 250 0 0,0 1 3 0 0,2 1-250 0 0,2 1-101 0 0,0 0-42 0 0,1 0-83 0 0,1 0-43 0 0,-1 0-48 0 0,1 0-55 0 0,-12 4 149 0 0,3 2-57 0 0,1 2-47 0 0,4 2-38 0 0,6-9-44 0 0,1 1-1 0 0,0-1 1 0 0,0 1 0 0 0,0 0-1 0 0,1-1 1 0 0,-1 1-1 0 0,1-1 1 0 0,-1 1 0 0 0,1 0-1 0 0,0 0 1 0 0,0-1-1 0 0,0 1 1 0 0,0 0-1 0 0,0-1 1 0 0,1 1 0 0 0,-1 0-1 0 0,1-1 1 0 0,0 1-1 0 0,0 0 1 0 0,0-1 0 0 0,0 1-1 0 0,12 18 8 0 0,5-1 34 0 0,2-2 39 0 0,0-4 40 0 0,20 14 265 0 0,-28-20-241 0 0,-1 0 45 0 0,1 0 63 0 0,0 1 79 0 0,-5-3-58 0 0,1 0 48 0 0,-1 0 53 0 0,0 0 58 0 0,-2-1 266 0 0,-1 0-117 0 0,-3 0-107 0 0,-2-1-98 0 0,-1 0-85 0 0,-1-1-77 0 0,-2 0-65 0 0,0 0-55 0 0,-5 1-32 0 0,-17 2-129 0 0,18-4 98 0 0,8-2-22 0 0,-2 1-141 0 0,-1-1 47 0 0,-6 2-50 0 0,6-1 60 0 0,0 0-54 0 0,2 0 1 0 0,-1-1-44 0 0,1 0-10 0 0,0 1-41 0 0,-1-1-44 0 0,1 0-49 0 0,0 1 12 0 0,1-1-41 0 0,-1 0-42 0 0,0 0-46 0 0,0 0-47 0 0,0 0-52 0 0,0 0-52 0 0,0 0-56 0 0,2 0 238 0 0,-1 0-42 0 0,1 0-38 0 0,-1 0-34 0 0,0 0-141 0 0,1 0-32 0 0,-2 0-1492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41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12728 0 0,'0'0'-88'0'0,"0"0"51"0"0,1 0 47 0 0,-1 0 39 0 0,0 0 111 0 0,1 0 73 0 0,2 0 718 0 0,-2 0-614 0 0,0 0-217 0 0,0 0-48 0 0,-1 0-56 0 0,1 0-66 0 0,0 0-59 0 0,-1 0-67 0 0,0 0-73 0 0,1 0-82 0 0,-1 0-86 0 0,0 0-95 0 0,0 0-101 0 0,0 0-107 0 0,0 0-1188 0 0,0 0-1078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40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87 7256 0 0,'0'0'165'0'0,"0"0"22"0"0,0 0 7 0 0,0 0 29 0 0,0 0 74 0 0,-1 0 68 0 0,0 0-78 0 0,-1-1-65 0 0,0 0-53 0 0,-2 0 38 0 0,-2-1 25 0 0,5 1-108 0 0,-7 0 264 0 0,1 1-45 0 0,-1 2-41 0 0,1 0-38 0 0,-3 2 71 0 0,0 3-62 0 0,1 0-48 0 0,1 2-36 0 0,3-4-55 0 0,0 1 0 0 0,1 0 0 0 0,0 0 0 0 0,1 0 0 0 0,-3 6-134 0 0,0 1 294 0 0,3 0 87 0 0,2-5-153 0 0,0 1-77 0 0,1-7-124 0 0,0 0 0 0 0,0 0 1 0 0,1 0-1 0 0,-1 0 1 0 0,0 0-1 0 0,1 0 1 0 0,0 0-1 0 0,-1 0 0 0 0,1 0 1 0 0,0 1-28 0 0,2-1 176 0 0,1 0-42 0 0,6 0 46 0 0,10-3 63 0 0,-18 1-213 0 0,14-3 303 0 0,-1-1-115 0 0,-3-1-117 0 0,-1 0-43 0 0,9-9-33 0 0,-16 11-30 0 0,-1 0 0 0 0,1 0-1 0 0,-1-1 1 0 0,0 1 0 0 0,0-1 0 0 0,0 0 0 0 0,-1 0 0 0 0,1 0-1 0 0,-1 0 6 0 0,4-11 39 0 0,-3-1 64 0 0,-2 11-4 0 0,-1 1-75 0 0,1-4-102 0 0,0 1-173 0 0,0 8 67 0 0,0 2 145 0 0,1 3 59 0 0,-1 2-111 0 0,1 0 33 0 0,2 9 26 0 0,2 2 103 0 0,6 9 151 0 0,4-3-23 0 0,-2-11-168 0 0,0-4-112 0 0,-6-7-7 0 0,0 1-36 0 0,-3-3 99 0 0,-4 0-3 0 0,0-1-33 0 0,1 1-47 0 0,-1-1-61 0 0,0 0 17 0 0,0 1-36 0 0,-1-1-41 0 0,1 0-43 0 0,0 0 8 0 0,0 0-35 0 0,-1 1-37 0 0,1-1-41 0 0,0 0-42 0 0,0 0-44 0 0,-1 0-47 0 0,1 0-48 0 0,2 0-1284 0 0,2 0-1048 0 0</inkml:trace>
  <inkml:trace contextRef="#ctx0" brushRef="#br0" timeOffset="267.27">407 35 9096 0 0,'10'17'246'0'0,"-1"0"105"0"0,-1 0 97 0 0,0 1 92 0 0,1 3 222 0 0,1 0 115 0 0,1 0 107 0 0,3-2 96 0 0,6 5-191 0 0,-5-10-396 0 0,-2-3-188 0 0,-6-6-199 0 0,0 0-36 0 0,0 0 19 0 0,0 0-66 0 0,5 2-68 0 0,-11-7-36 0 0,-1 0-39 0 0,1 0-256 0 0,0 0 57 0 0,0-1-54 0 0,0 1 135 0 0,0 0-42 0 0,0 0 11 0 0,-1 0-36 0 0,1 0-40 0 0,0 0-42 0 0,-1 0-45 0 0,1 0-50 0 0,0-1-52 0 0,-1 1-55 0 0,2-1-1289 0 0,1 0-1060 0 0</inkml:trace>
  <inkml:trace contextRef="#ctx0" brushRef="#br0" timeOffset="616.54">669 1 8592 0 0,'-1'0'17'0'0,"1"0"0"0"0,0 0 0 0 0,-1 0 0 0 0,1 0 0 0 0,0 0 0 0 0,0 0 0 0 0,-1 0 0 0 0,1 0 0 0 0,0 0 0 0 0,-1 0 0 0 0,1 0 0 0 0,0 0 0 0 0,0 0 0 0 0,-1 0 0 0 0,1 0 0 0 0,0 0 0 0 0,0 0 1 0 0,-1 1-1 0 0,1-1 0 0 0,0 0 0 0 0,0 0 0 0 0,-1 0 0 0 0,1 0 0 0 0,0 1 0 0 0,0-1 0 0 0,0 0 0 0 0,-1 0 0 0 0,1 0 0 0 0,0 1 0 0 0,0-1 0 0 0,0 0 0 0 0,0 0 0 0 0,-1 1 0 0 0,1-1 0 0 0,0 0 0 0 0,0 0 0 0 0,0 1 0 0 0,0-1 0 0 0,0 0 0 0 0,0 0 1 0 0,0 1-1 0 0,0-1 0 0 0,0 0 0 0 0,0 1 0 0 0,0-1 0 0 0,0 0 0 0 0,0 0 0 0 0,0 1 0 0 0,0-1 0 0 0,0 0 0 0 0,0 1 0 0 0,0-1 0 0 0,0 0 0 0 0,0 0 0 0 0,1 1-17 0 0,3 21 976 0 0,-3-16-625 0 0,2 6 117 0 0,-1 1-47 0 0,1 2 38 0 0,-2 8 178 0 0,1 15 327 0 0,-1 15 271 0 0,-2-21-516 0 0,1-13-35 0 0,-1 0 0 0 0,-3 9-684 0 0,-1 7 720 0 0,-1 18 315 0 0,6-51-986 0 0,-1 8 177 0 0,0 0-1 0 0,-1 0 1 0 0,0 0 0 0 0,0-1-1 0 0,-1 1-225 0 0,0-2 186 0 0,1 0-1 0 0,1 0 0 0 0,-2 8-185 0 0,2-5 130 0 0,-1 1-36 0 0,0-1-8 0 0,1-2-45 0 0,-1 0-40 0 0,1-8 231 0 0,1 0-102 0 0,0 0-97 0 0,0 0-89 0 0,0 0-85 0 0,1-1-77 0 0,-1 1-71 0 0,1-1-66 0 0,0 0 28 0 0,0-1-34 0 0,0 1-453 0 0,1-1 136 0 0,-1-1-45 0 0,1-1-819 0 0,-2 2 1110 0 0,1 1-50 0 0,-1-1-45 0 0,0 0-39 0 0,1 1-158 0 0,-1-1-38 0 0,1 0-190 0 0,-1-1-517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8.4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6 8928 0 0,'-3'-2'130'0'0,"-2"-1"116"0"0,7 2-47 0 0,6 5-150 0 0,-4-1-22 0 0,-1-1 53 0 0,0 1 47 0 0,0 1 42 0 0,2 3 276 0 0,0 2 110 0 0,-2-1-33 0 0,3 11 756 0 0,-2-7-553 0 0,-2-5-320 0 0,0 0-71 0 0,0-1-90 0 0,0 0-109 0 0,4 10 462 0 0,-1-1-86 0 0,0 5 15 0 0,2 8 153 0 0,2 10 192 0 0,-3-16-350 0 0,2 11 260 0 0,-1-11-355 0 0,0 0-3 0 0,-1-7-195 0 0,-2-2-88 0 0,2-1-58 0 0,-4-4-4 0 0,1 3-16 0 0,2 9 32 0 0,-4-17-125 0 0,0 1 59 0 0,0 0 63 0 0,-1 2 114 0 0,1 3 69 0 0,1-4-185 0 0,0 0-126 0 0,-1-3-31 0 0,1 0-39 0 0,-1 0-16 0 0,0-1-34 0 0,-1 0-40 0 0,0-1-42 0 0,1 1-46 0 0,-1-1-48 0 0,-1 1-53 0 0,1-1-56 0 0,0 0-58 0 0,-1-1-62 0 0,1 1-67 0 0,-1-1-68 0 0,1 0-72 0 0,-1 0-76 0 0,1 0-79 0 0,-1-1-83 0 0,1 0-1173 0 0,0-1-1230 0 0</inkml:trace>
  <inkml:trace contextRef="#ctx0" brushRef="#br0" timeOffset="268.14">1 209 11376 0 0,'0'0'256'0'0,"0"0"9"0"0,2-1-49 0 0,-1 1-46 0 0,2-1-41 0 0,0 0-19 0 0,0 0-44 0 0,1 0-28 0 0,-1 0-48 0 0,11-3 192 0 0,26-4 472 0 0,-22 5-412 0 0,-8 1-136 0 0,1 0-41 0 0,-1 1-52 0 0,0-2-59 0 0,-5 3 3 0 0,7-2 120 0 0,-8 2-99 0 0,-1-1-64 0 0,0 1-27 0 0,0 0-53 0 0,-1 0-61 0 0,1 0-70 0 0,-3 0 252 0 0,2 0-258 0 0,-1-1-50 0 0,1 1-44 0 0,0 0-39 0 0,0 0-130 0 0,-1 0-38 0 0,2-1-159 0 0,0 1-421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47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86 6448 0 0,'0'0'141'0'0,"0"0"23"0"0,0 0 13 0 0,0-1-19 0 0,0-2-106 0 0,0 2 30 0 0,0 0 85 0 0,0 1 194 0 0,0-1 194 0 0,0 0-39 0 0,0 1-39 0 0,0-1-36 0 0,0 0-35 0 0,0 0-33 0 0,-1 0 280 0 0,1 0-111 0 0,-1 0-100 0 0,1 0-85 0 0,-1 1-73 0 0,1-1-20 0 0,0 1-61 0 0,1 4 306 0 0,1-1-220 0 0,2 5-193 0 0,-1 0 0 0 0,0 0 0 0 0,0 0 0 0 0,-1 0-96 0 0,3 8 109 0 0,1-1-82 0 0,8 18 80 0 0,-3 2 36 0 0,1 8 66 0 0,1 20 152 0 0,-10-50-282 0 0,16 90 534 0 0,5 27 173 0 0,-23-124-732 0 0,1 1 16 0 0,0 0 1 0 0,-1 0 0 0 0,-1 0-1 0 0,1 2-70 0 0,-1-8 76 0 0,0-1 16 0 0,0 0 2 0 0,0 0-12 0 0,0 0-2 0 0,0 0 0 0 0,0 0-204 0 0,0 0 43 0 0,0-1 29 0 0,0-4-50 0 0,0 3 19 0 0,0 1-60 0 0,0-1-50 0 0,0 1-75 0 0,0 0-90 0 0,0-1-103 0 0,0 2 73 0 0,0-1-58 0 0,0 0-52 0 0,0 0-45 0 0,0 0-160 0 0,0 0-45 0 0,0 0-193 0 0,0-1-518 0 0</inkml:trace>
  <inkml:trace contextRef="#ctx0" brushRef="#br0" timeOffset="287.57">1 325 6824 0 0,'0'0'149'0'0,"0"0"23"0"0,0 0 13 0 0,0 0 116 0 0,2 0-74 0 0,0 0-32 0 0,4-1 189 0 0,-4 0-212 0 0,2-1 207 0 0,0 0-66 0 0,0 0-57 0 0,0 0-50 0 0,0 0-41 0 0,0 0-35 0 0,1-1-9 0 0,3 0 17 0 0,42-12 491 0 0,-6 2-72 0 0,-14 5-245 0 0,-5 2-119 0 0,0 2-83 0 0,2-1-59 0 0,37-12 164 0 0,-45 11-177 0 0,0-1-37 0 0,2 0-59 0 0,-1-1-81 0 0,0 1-98 0 0,-1-1-119 0 0,-17 7 150 0 0,0 0-36 0 0,3-1-335 0 0,-2 0-101 0 0,1 1-72 0 0,-2 0 362 0 0,4-3-1086 0 0,5-1-836 0 0</inkml:trace>
  <inkml:trace contextRef="#ctx0" brushRef="#br0" timeOffset="718.04">460 1 4752 0 0,'-2'5'248'0'0,"4"4"64"0"0,4 2 38 0 0,0-3-32 0 0,-3-4-95 0 0,-1 0 42 0 0,1-1 46 0 0,-2 1 55 0 0,2 2 6 0 0,1 2 67 0 0,0 0-36 0 0,3 8 305 0 0,1 0-117 0 0,-1 0-97 0 0,-1-2-118 0 0,0 0-49 0 0,2 7 73 0 0,10 28 469 0 0,-2 7 857 0 0,-1 6-1726 0 0,1 4 1000 0 0,-11-39-572 0 0,-2-1 54 0 0,2 7 189 0 0,-5-32-702 0 0,0 1 96 0 0,0 1 86 0 0,0 2 298 0 0,0-4-329 0 0,0 1-58 0 0,0-1 106 0 0,-2-1 300 0 0,0-1-232 0 0,-1 0-131 0 0,1-1-115 0 0,-6-14 200 0 0,5-2-56 0 0,2-2-47 0 0,3 0-35 0 0,1 7-35 0 0,0 0 0 0 0,1 0 1 0 0,0 1-1 0 0,6-11-17 0 0,4-1-77 0 0,-10 19 41 0 0,0 0-1 0 0,-1 1 0 0 0,2 0 0 0 0,-1 0 1 0 0,0 0-1 0 0,1 1 0 0 0,-1-1 1 0 0,1 1-1 0 0,0 0 0 0 0,5-2 37 0 0,-8 5-13 0 0,0-1 0 0 0,0 1 0 0 0,0 0 0 0 0,0 0 0 0 0,0 0 0 0 0,0 0 0 0 0,0 0 0 0 0,0 0 0 0 0,0 0 0 0 0,0 1 0 0 0,0-1 0 0 0,0 1 0 0 0,0-1 0 0 0,0 1 0 0 0,0 0 0 0 0,0 0 0 0 0,0 0 0 0 0,-1 0-1 0 0,1 0 1 0 0,0 0 0 0 0,-1 1 0 0 0,1-1 0 0 0,-1 0 0 0 0,1 1 0 0 0,-1-1 0 0 0,0 1 0 0 0,1 0 13 0 0,17 25-121 0 0,-12-14 105 0 0,-2-1 42 0 0,6 18-31 0 0,7 43 74 0 0,-13-50-81 0 0,-1-1-40 0 0,-2-15 59 0 0,1 0 10 0 0,-3 2-99 0 0,0-8-118 0 0,0-1-235 0 0,0 0-411 0 0,0 0 487 0 0,0 0 196 0 0,1 0-38 0 0,-1 0-1 0 0,0 0-38 0 0,0 0-43 0 0,0-1-48 0 0,1 1-52 0 0,-1 0-49 0 0,1 0-42 0 0,-1 0-38 0 0,1-1-144 0 0,0 1-38 0 0,2-1-1516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7.6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89 7568 0 0,'0'0'166'0'0,"1"0"-47"0"0,10 2 275 0 0,-8-2-312 0 0,-1 0-51 0 0,2-1-8 0 0,0 0 42 0 0,0 0 39 0 0,0 0 33 0 0,3-1 156 0 0,-1 0 61 0 0,14-5 957 0 0,-11 3-810 0 0,-5 2-289 0 0,1 0-39 0 0,-1 0-47 0 0,1-1-56 0 0,0 1 209 0 0,1-1-68 0 0,1-2-20 0 0,2-3 40 0 0,-3-1 34 0 0,-6 2-14 0 0,-2 1 33 0 0,-3-1 88 0 0,-4-1-337 0 0,-4 1-24 0 0,12 7-11 0 0,0-1 0 0 0,0 1 0 0 0,-1 0 0 0 0,1 0-1 0 0,0 0 1 0 0,0 0 0 0 0,-1 0 0 0 0,1 1 0 0 0,0-1-1 0 0,0 0 1 0 0,0 1 0 0 0,-1-1 0 0 0,1 1 0 0 0,0-1 0 0 0,0 1-1 0 0,0-1 1 0 0,0 1 0 0 0,0 0 0 0 0,0-1 0 0 0,-1 2 0 0 0,-9 7 11 0 0,2 2 52 0 0,1 1 44 0 0,2 1 39 0 0,0 3 71 0 0,2 1 35 0 0,4-10-130 0 0,-1-1 1 0 0,1 1-1 0 0,0-1 0 0 0,0 1 1 0 0,1-1-1 0 0,0 0 1 0 0,0 2-123 0 0,5 12 350 0 0,3-1-35 0 0,9 2 13 0 0,-4-11-197 0 0,2-3-72 0 0,2-3-83 0 0,3-3-98 0 0,-17-1-1 0 0,-1-1 51 0 0,10 0-6 0 0,-7 0 11 0 0,0 1-92 0 0,-3-1 29 0 0,0 1-41 0 0,0-1-75 0 0,0 1-68 0 0,0-1-76 0 0,0 1-85 0 0,0-1-93 0 0,0 1-101 0 0,0-1-111 0 0,0 1-119 0 0,3-2-1015 0 0,3 0-1081 0 0</inkml:trace>
  <inkml:trace contextRef="#ctx0" brushRef="#br0" timeOffset="431.81">347 16 9040 0 0,'0'1'204'0'0,"0"-1"-55"0"0,0 1-45 0 0,1 1-36 0 0,-1 1-13 0 0,2 4-6 0 0,1 4 15 0 0,1 0 86 0 0,0 0 78 0 0,-1-1 70 0 0,1 1 42 0 0,-1-1 48 0 0,4 11 499 0 0,-2-8-249 0 0,7 26 1228 0 0,-7-23-1096 0 0,-1-1-133 0 0,1 0-69 0 0,-5-13-620 0 0,0 0 83 0 0,1 0 71 0 0,-1 1 60 0 0,0 0 237 0 0,1 3 716 0 0,-1-6-796 0 0,0-1-138 0 0,0-1-70 0 0,0-1-87 0 0,0-1-104 0 0,0-6 104 0 0,1-1 0 0 0,0 0-1 0 0,1-1-23 0 0,5-17 0 0 0,1 6-60 0 0,3 1-77 0 0,-6 13 89 0 0,-3 4-6 0 0,0 1 0 0 0,0 0 0 0 0,1 0-1 0 0,-1 0 1 0 0,1 0 0 0 0,0 1 0 0 0,1-1 54 0 0,4-3-71 0 0,21-7-134 0 0,-15 10 138 0 0,1 2 34 0 0,-2 4 42 0 0,1 3 49 0 0,-3 5 57 0 0,0 3 64 0 0,-3 3 41 0 0,7 21 403 0 0,-11-26-459 0 0,-1 1-36 0 0,4 5 26 0 0,-3-7-70 0 0,-1 1-35 0 0,5 9 71 0 0,-1-3-94 0 0,-5-13-41 0 0,-2-3-10 0 0,1 0-34 0 0,-1 0-44 0 0,1-1-57 0 0,-1 1-70 0 0,0 0-81 0 0,0 0-93 0 0,0-1-106 0 0,0 1-118 0 0,0-1 198 0 0,0 0-64 0 0,-1 0-55 0 0,1 0-50 0 0,0 0-174 0 0,0 0-48 0 0,0 0-211 0 0,0 1-568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4.9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86 5696 0 0,'0'0'132'0'0,"0"-2"-42"0"0,1-8 204 0 0,-2 7-233 0 0,1 1-38 0 0,-1-1 6 0 0,-1 0 57 0 0,0 0 48 0 0,1 1 44 0 0,-2-3 203 0 0,0 1 79 0 0,-8-8 1242 0 0,5 7-1051 0 0,3 3-375 0 0,0 0-52 0 0,0 0-60 0 0,0 1-73 0 0,-8-6 967 0 0,1 2 6 0 0,6 3-747 0 0,1 1-33 0 0,-1 0-79 0 0,1 1-34 0 0,-1-1-38 0 0,1 1-44 0 0,-24 3 242 0 0,23-3-288 0 0,1 1 0 0 0,-1 0 1 0 0,1 1-1 0 0,-1-1 0 0 0,1 0 0 0 0,-1 1-43 0 0,2-1 20 0 0,0 1 0 0 0,0-1-1 0 0,0 1 1 0 0,0-1 0 0 0,0 1-1 0 0,1-1 1 0 0,-1 1 0 0 0,0 0-1 0 0,0 1-19 0 0,1-1 9 0 0,0 0-1 0 0,-1 1 1 0 0,1-1-1 0 0,0 0 1 0 0,0 1-1 0 0,0-1 0 0 0,1 1 1 0 0,-1-1-1 0 0,1 1 1 0 0,-1 0-9 0 0,0 13-24 0 0,1 1 86 0 0,2-1 67 0 0,1 1 49 0 0,8 31 424 0 0,-5-28-372 0 0,-2-5-93 0 0,0-1-53 0 0,2 6 122 0 0,0 0 98 0 0,1 0 83 0 0,-4-9-50 0 0,0 1 0 0 0,0-1 0 0 0,-1 4-337 0 0,-1-14-169 0 0,-1 0 48 0 0,0 1 44 0 0,0-1 39 0 0,1 2 48 0 0,-1-1 66 0 0,1 1 54 0 0,-1-1 41 0 0,2 7 586 0 0,-2-6-489 0 0,1-2-164 0 0,-1 0-44 0 0,0 0-53 0 0,0 0-62 0 0,0 0-115 0 0,-1-1 37 0 0,1 0-34 0 0,0 0-37 0 0,0 0-39 0 0,-1-1-41 0 0,1 1-44 0 0,-1-1-46 0 0,1 0-48 0 0,-1 0-51 0 0,1 0-52 0 0,-1-1-55 0 0,0 1-57 0 0,0-1-59 0 0,0 0-62 0 0,0-1-1468 0 0,-2-1-1258 0 0,3 4 3482 0 0</inkml:trace>
  <inkml:trace contextRef="#ctx0" brushRef="#br0" timeOffset="888.78">619 28 7688 0 0,'0'0'166'0'0,"0"0"29"0"0,0 0 14 0 0,0-1-25 0 0,-1-4 192 0 0,-1 0 37 0 0,1 4-303 0 0,0 0 1 0 0,0 0-1 0 0,0 1 1 0 0,0-1-1 0 0,1 0 1 0 0,-1 0-1 0 0,0 0 1 0 0,-1 1-1 0 0,1-1 0 0 0,0 1 1 0 0,0-1-1 0 0,0 1-110 0 0,-7-3 627 0 0,-1 1-87 0 0,4 1-251 0 0,1 1-73 0 0,1-1-124 0 0,-6 0 481 0 0,-1 1-109 0 0,-1 1-95 0 0,0 0-81 0 0,-3 2-28 0 0,1 0-69 0 0,7-1-110 0 0,0-1 0 0 0,1 2 1 0 0,0-1-1 0 0,-1 0 1 0 0,0 2-82 0 0,-3 3 192 0 0,3 2-38 0 0,1 7 21 0 0,5 2-46 0 0,8 21 89 0 0,0-14-23 0 0,-2-6 93 0 0,1 5-19 0 0,-1-2-29 0 0,-2-8-42 0 0,-1-2 11 0 0,0 1 53 0 0,-1-2-59 0 0,1 0-41 0 0,2 11 76 0 0,5 21 97 0 0,-6-25-149 0 0,1 2 114 0 0,-2-10-98 0 0,-1 0 41 0 0,-2-9-214 0 0,1-1-34 0 0,-1 1-3 0 0,1 0 49 0 0,-1 1 45 0 0,0 1 66 0 0,0-2-219 0 0,0-1-14 0 0,0 0 22 0 0,0 0-20 0 0,0 0-148 0 0,0 0 39 0 0,0 0-92 0 0,-1-1 105 0 0,-1 0-156 0 0,2 0 130 0 0,-1 0 15 0 0,0 1-62 0 0,1-1-77 0 0,-1 1-92 0 0,1-1-2 0 0,-1 1-59 0 0,1-1-53 0 0,0 1-47 0 0,-1-1-167 0 0,1 0-47 0 0,-1 1-202 0 0,0-2-546 0 0</inkml:trace>
  <inkml:trace contextRef="#ctx0" brushRef="#br0" timeOffset="1274.66">1 223 6992 0 0,'0'0'157'0'0,"0"0"23"0"0,0 0-319 0 0,0 0 47 0 0,0 0 44 0 0,0 0 41 0 0,0 0 36 0 0,0 0 35 0 0,0 1 150 0 0,0-1-22 0 0,0 0 34 0 0,0 1 206 0 0,-1 0 655 0 0,1-1-784 0 0,1 0-37 0 0,-1 0-71 0 0,0 0-48 0 0,0 0-58 0 0,1 0-68 0 0,7-3 421 0 0,1 0-55 0 0,0-1-52 0 0,0 1-49 0 0,-1 0-43 0 0,1 0-41 0 0,8-3 97 0 0,-1 1-129 0 0,0 1-71 0 0,-1 0-48 0 0,22-5 9 0 0,-14 5 26 0 0,-13 3-137 0 0,3-1-74 0 0,8-2-131 0 0,-7 1 80 0 0</inkml:trace>
  <inkml:trace contextRef="#ctx0" brushRef="#br0" timeOffset="1541.72">367 201 7976 0 0,'0'0'174'0'0,"0"0"29"0"0,0 0 14 0 0,0 0-87 0 0,1 1-58 0 0,6 1-7 0 0,-3-1 7 0 0,-2-1 2 0 0,-1 1 35 0 0,0-1 42 0 0,0 0 50 0 0,7-1 433 0 0,0 0-79 0 0,-1 0-73 0 0,1 0-70 0 0,-2 0-143 0 0,0 1-35 0 0,6-2 138 0 0,-1 1-115 0 0,1-1-98 0 0,-1 1-86 0 0,0-1-57 0 0,8-1-85 0 0,23-4-231 0 0,-29 4 262 0 0,0 0 66 0 0,-3 0-188 0 0</inkml:trace>
  <inkml:trace contextRef="#ctx0" brushRef="#br0" timeOffset="1980.15">639 259 6880 0 0,'0'0'157'0'0,"2"0"-49"0"0,9 4 246 0 0,-7-4-281 0 0,-2 0-45 0 0,4-1 15 0 0,0 0 76 0 0,0 0 62 0 0,0 1 50 0 0,24-5 1234 0 0,-25 3-1263 0 0,0 1-36 0 0,1 0-44 0 0,-1 0-54 0 0,22-6 629 0 0,2 1-53 0 0,3-1-16 0 0,-16 3-368 0 0,-1-1-44 0 0,1 0-48 0 0,-1 0-54 0 0,-1-2-60 0 0,0-1-64 0 0,-13 7 38 0 0,0-1 8 0 0,3 0 57 0 0,-4 1-26 0 0,0 1-37 0 0,0 0-140 0 0,0 0-90 0 0,-2 0 49 0 0,0-1 42 0 0,0 1 33 0 0,-12-3-147 0 0,-8 3 41 0 0,2 7 95 0 0,2 5 91 0 0,3 4 86 0 0,4 3 78 0 0,3 2 74 0 0,7 0 69 0 0,5 0 62 0 0,4 0-174 0 0,8 9 227 0 0,-6-17-228 0 0,2-2-53 0 0,-3-5-96 0 0,2-1-48 0 0,-8-3 15 0 0,1-1 0 0 0,0 0 0 0 0,0 0 0 0 0,0 0-1 0 0,0-1 1 0 0,0 1 0 0 0,0-1 0 0 0,0 0-16 0 0,7-1 15 0 0,1-1-37 0 0,1-2-77 0 0,1-2-106 0 0,-7 3 55 0 0,0-1-36 0 0,-1 1-41 0 0,1-1-42 0 0,-7 4 268 0 0,3-2-206 0 0,3-2-140 0 0,-4 3 199 0 0,0 0-54 0 0,-1 0 14 0 0,0 0-45 0 0,0 0-52 0 0,1 0-60 0 0,-2 0 49 0 0,1 0-38 0 0,1 0-431 0 0,-1-1-285 0 0,2 0-671 0 0</inkml:trace>
  <inkml:trace contextRef="#ctx0" brushRef="#br0" timeOffset="2294.67">1093 197 7920 0 0,'0'1'191'0'0,"0"0"-66"0"0,1 0-51 0 0,1 3 51 0 0,-1-2-47 0 0,1 2-161 0 0,-1 0 40 0 0,1 0 35 0 0,0 0 35 0 0,1 4 119 0 0,1 0 108 0 0,-1 0 63 0 0,0-1 63 0 0,0 2 99 0 0,6 16 988 0 0,-6-14-869 0 0,0-2-124 0 0,0-1-85 0 0,4 15 671 0 0,-3-8-304 0 0,0-3-77 0 0,0 0 56 0 0,-3-8-373 0 0,0-1 307 0 0,-1-4 55 0 0,-1-1-250 0 0,0-2-78 0 0,1 2-198 0 0,0 0-67 0 0,-1-1-83 0 0,1 1-63 0 0,0 0-71 0 0,0 1-78 0 0,1-7-45 0 0,0 1 74 0 0,0-1 66 0 0,0 1 54 0 0,2-8 104 0 0,0 3 64 0 0,6-16 269 0 0,-5 20-329 0 0,-1 0-40 0 0,0 2-47 0 0,0 0-36 0 0,1 0-39 0 0,-1 0-47 0 0,1 1-52 0 0,0-1-56 0 0,0 1-63 0 0,0 0-68 0 0,0 0-73 0 0,1 0-80 0 0,0 1-83 0 0,0 0-91 0 0,0 0-95 0 0,0 0-101 0 0,1 0-106 0 0,0 1-112 0 0,-3 1-935 0 0,3 0-1146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7:33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143 248 4952 0 0,'0'0'108'0'0,"0"0"17"0"0,0 0 11 0 0,0 0-17 0 0,-1 0-37 0 0,-13 1 779 0 0,0 1-99 0 0,0 2-90 0 0,1 1-86 0 0,1 2-78 0 0,0 1-71 0 0,1 1-66 0 0,1 1-58 0 0,-4 7 82 0 0,3 3-106 0 0,1 5-45 0 0,8-18-193 0 0,1-1 0 0 0,0 0 0 0 0,0 0 0 0 0,0 1-1 0 0,1 2-50 0 0,0-6 9 0 0,0-1 0 0 0,0 1 0 0 0,0-1 0 0 0,0 1 0 0 0,1-1 0 0 0,0 0 0 0 0,-1 1 0 0 0,1-1 0 0 0,0 1-1 0 0,0-1 1 0 0,0 0 0 0 0,0 0 0 0 0,0 0 0 0 0,1 0 0 0 0,-1 0 0 0 0,1 0 0 0 0,-1 0 0 0 0,1 0 0 0 0,0 0 0 0 0,0-1-1 0 0,-1 1 1 0 0,1-1 0 0 0,0 1 0 0 0,1-1 0 0 0,-1 0 0 0 0,0 0 0 0 0,1 1-9 0 0,13 2 20 0 0,2-3-40 0 0,0-3-53 0 0,-1-5-64 0 0,-9 3-59 0 0,-1 1 110 0 0,-1-1 76 0 0,11-6 113 0 0,-10 5-106 0 0,-2 2-45 0 0,-1 0-50 0 0,0-1-62 0 0,0 0-73 0 0,-1 2 14 0 0,0-1-48 0 0,-1 0-52 0 0,1 0-57 0 0,0 0-60 0 0,0 0-66 0 0,-1 0-70 0 0,1-1-74 0 0,0 0-559 0 0,1-2-679 0 0</inkml:trace>
  <inkml:trace contextRef="#ctx0" brushRef="#br0" timeOffset="286.05">180 1 4656 0 0,'0'0'133'0'0,"0"6"-19"0"0,0 5-73 0 0,2-1 0 0 0,-1 0 79 0 0,1 0 71 0 0,-1 1 64 0 0,1-1 56 0 0,0 0 48 0 0,0 0 42 0 0,-1 1 34 0 0,2 8 443 0 0,5 25 1262 0 0,-6-30-1529 0 0,0-1-53 0 0,0 2-19 0 0,0 1-109 0 0,-1-9-264 0 0,0 1-36 0 0,0 0-40 0 0,0-1-41 0 0,2 25 709 0 0,1-6-195 0 0,5 35 693 0 0,-6-43-836 0 0,1 1 39 0 0,-3-12-253 0 0,3 14 244 0 0,-4-12-220 0 0,1-7-156 0 0,0-1-43 0 0,0-1-47 0 0,1-1-53 0 0,-1-1-54 0 0,1 0-61 0 0,-1 0-62 0 0,0 1-69 0 0,1-4-219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04.3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5 8384 0 0,'0'0'22'0'0,"-4"-2"104"0"0,1 1-30 0 0,0 0 45 0 0,1 1 83 0 0,1 0 105 0 0,1 1-117 0 0,-1-1 35 0 0,1 0-470 0 0,0 0-40 0 0,0 0-361 0 0,0 0-260 0 0,0 0-591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06.7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108 226 6648 0 0,'0'0'149'0'0,"-1"0"-45"0"0,-4 1 241 0 0,3 0-274 0 0,-1-1-44 0 0,0 0-3 0 0,-1 0 45 0 0,1 1 39 0 0,-1-1 33 0 0,-3 2 194 0 0,-11 3 812 0 0,10-2-705 0 0,1 0-139 0 0,4-2-205 0 0,-1 0-44 0 0,3 0-18 0 0,0-1 0 0 0,0 1 0 0 0,0 0 0 0 0,0-1 0 0 0,0 1 0 0 0,0 0 0 0 0,0-1-1 0 0,0 1 1 0 0,0 0 0 0 0,1 0 0 0 0,-1 0 0 0 0,0 0-36 0 0,-9 17 525 0 0,3 1 69 0 0,4-1 45 0 0,1-4-227 0 0,1 0-43 0 0,1 0-42 0 0,0 1-41 0 0,1-1-41 0 0,0 0-39 0 0,2 0-40 0 0,-1 0-37 0 0,-1-10-80 0 0,0 0-1 0 0,1-1 0 0 0,-1 1 0 0 0,1 0 1 0 0,-1-1-1 0 0,1 0 0 0 0,0 1 0 0 0,0-1 1 0 0,1 0-1 0 0,1 2-48 0 0,-2-2 41 0 0,1 0 0 0 0,0 0 0 0 0,1-1 0 0 0,-1 1 0 0 0,0-1 0 0 0,1 0-1 0 0,-1 0 1 0 0,1 0 0 0 0,0 0 0 0 0,0-1 0 0 0,-1 1 0 0 0,1-1 0 0 0,0 0 0 0 0,0 0 0 0 0,0 0 0 0 0,1-1 0 0 0,-1 0 0 0 0,0 1-1 0 0,0-1 1 0 0,0-1 0 0 0,0 1 0 0 0,0-1 0 0 0,2 0-41 0 0,-2 0 53 0 0,-1 0-1 0 0,1 0 1 0 0,0-1 0 0 0,-1 1-1 0 0,1-1 1 0 0,-1 0 0 0 0,0 0 0 0 0,3-2-53 0 0,7-8 121 0 0,-2 0-41 0 0,-6 6-56 0 0,-1 0-1 0 0,0 0 1 0 0,-1-1 0 0 0,1 1 0 0 0,-1-1-1 0 0,1-3-23 0 0,3-13 91 0 0,-6 5 46 0 0,-4 0-67 0 0,-10-19-45 0 0,6 20-28 0 0,6 13-177 0 0,-1 0 65 0 0,0 0 56 0 0,1-1 47 0 0,-3-3 83 0 0,-2-6 155 0 0,4 8-154 0 0,-1 0-53 0 0,0 0-81 0 0,1 3-24 0 0,1-1-43 0 0,-1 1-51 0 0,0-1-54 0 0,0 1-85 0 0,0-1-76 0 0,0 0-84 0 0,0 1-91 0 0,0-1-97 0 0,-1 1-105 0 0,1-1-112 0 0,0 1-118 0 0,0-1-871 0 0,-2-1-1056 0 0</inkml:trace>
  <inkml:trace contextRef="#ctx0" brushRef="#br0" timeOffset="449.91">572 43 7976 0 0,'-6'-3'259'0'0,"0"0"-66"0"0,-1-2-27 0 0,-3-2 8 0 0,0 0-2 0 0,3 3-13 0 0,1 1 25 0 0,0 0 65 0 0,1 0 19 0 0,0 2 66 0 0,-1-1 75 0 0,0 1 84 0 0,-8 1-85 0 0,1 1-35 0 0,-11 7 282 0 0,4 6-105 0 0,4 4-78 0 0,2 9 22 0 0,12-20-374 0 0,0-1-1 0 0,0 1 1 0 0,0 0-1 0 0,1 0 1 0 0,0 0-1 0 0,0 0 1 0 0,1 0-1 0 0,0 0 1 0 0,0 1-120 0 0,2 13 266 0 0,1-1-47 0 0,10 47 351 0 0,-6-38-299 0 0,0 1 102 0 0,-4-15-138 0 0,0 0 40 0 0,-1-5-26 0 0,0-1-64 0 0,0 1-55 0 0,1-1-47 0 0,-1 2-35 0 0,0-1-34 0 0,5 24-60 0 0,-5-20 50 0 0,-1 1 61 0 0,0 0 92 0 0,-2-8 58 0 0,0-4-149 0 0,1-2-80 0 0,-1 0-35 0 0,0 0-39 0 0,1-1-47 0 0,-1 0-107 0 0,0 1-95 0 0,0-1-105 0 0,0 0-118 0 0,1 0 232 0 0,0-1-34 0 0,-1 1-35 0 0,1 0-37 0 0,-1 0-39 0 0,1 0-40 0 0,0 0-41 0 0,0 0-43 0 0,-2-1-1567 0 0,0 0-1230 0 0</inkml:trace>
  <inkml:trace contextRef="#ctx0" brushRef="#br0" timeOffset="728.55">326 297 8384 0 0,'-2'0'496'0'0,"2"-1"-53"0"0,1 0-50 0 0,2 0-45 0 0,1 0-41 0 0,0-1-35 0 0,8-2 181 0 0,4 0-25 0 0,16-4 417 0 0,-26 7-960 0 0,0 0 64 0 0,-1 0 56 0 0,1-1 45 0 0,6 0 149 0 0,14-4 447 0 0,-18 4-495 0 0,0 0-64 0 0,-1 0-86 0 0,1 0-95 0 0,-1 0-114 0 0,-3 1 56 0 0,-1 0-37 0 0,1 1-37 0 0,0-1-41 0 0,-1 0-42 0 0,1 0-46 0 0,0 0-48 0 0,-1 1-49 0 0,1-1-53 0 0,0 0-55 0 0,3 0-1044 0 0,4-2-918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04.87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5 122 8272 0 0,'0'0'241'0'0,"-3"1"14"0"0,2 5-26 0 0,3 1-53 0 0,0-4-16 0 0,-2-1-37 0 0,6 11 516 0 0,1 1-92 0 0,-1-2-139 0 0,-1 1-73 0 0,1-1-75 0 0,-1 2-73 0 0,5 16 344 0 0,-1 0 37 0 0,20 70 1372 0 0,-20-56-1149 0 0,-1 1-64 0 0,-5-23-405 0 0,-1 1-35 0 0,-1-7-144 0 0,0-11-120 0 0,-1-1-1 0 0,1 0 1 0 0,0 1 0 0 0,0-1-1 0 0,0 0 1 0 0,1 0-1 0 0,1 3-22 0 0,-3-6 48 0 0,0 1-48 0 0,0-2-41 0 0,0-1-175 0 0,0-2-142 0 0,0 1 161 0 0,0 1 50 0 0,0 1-37 0 0,0-1-46 0 0,0 0-54 0 0,0 0 0 0 0,0 0-47 0 0,-1 1-53 0 0,1-1-57 0 0,0 0-63 0 0,0 1-66 0 0,-1-1-71 0 0,1 0-77 0 0,-1-1-1262 0 0,-2-1-1120 0 0,3 3 3099 0 0</inkml:trace>
  <inkml:trace contextRef="#ctx0" brushRef="#br0" timeOffset="354.38">31 137 7248 0 0,'0'0'187'0'0,"0"-1"-52"0"0,0 1-45 0 0,1-1-38 0 0,-1-2-35 0 0,1-2-113 0 0,-1 3 81 0 0,1-1 70 0 0,-1 2 68 0 0,1-1 94 0 0,-1 1 113 0 0,0 1-116 0 0,1 0 37 0 0,4-3 267 0 0,1 1-94 0 0,-1 1-83 0 0,1 1-76 0 0,0 0-66 0 0,1 1-56 0 0,-1 1-47 0 0,0 0-38 0 0,5 3-19 0 0,13 9-12 0 0,-17-9 28 0 0,0-1 51 0 0,0 1 90 0 0,-1-1 105 0 0,22 18-46 0 0,-6 3 95 0 0,-4 3 74 0 0,-2 3 56 0 0,-15-29-447 0 0,0 0 0 0 0,0 1 0 0 0,-1-1 0 0 0,1 0 0 0 0,0 0 1 0 0,-1 0-1 0 0,1 0 0 0 0,-1 1 0 0 0,0-1 0 0 0,0 0 0 0 0,0 0 0 0 0,0 1 0 0 0,0-1 1 0 0,0 0-1 0 0,-1 0 0 0 0,1 0 0 0 0,-1 1 0 0 0,0-1 0 0 0,0 0-33 0 0,-10 15 291 0 0,-6-2-49 0 0,-4-4-72 0 0,-2-3-98 0 0,12-4-80 0 0,1-1-33 0 0,0-1-37 0 0,1 0-39 0 0,7-2 150 0 0,-2 1-61 0 0,0 0-97 0 0,0-1-102 0 0,0 0-105 0 0,1 0-112 0 0,-1 0-113 0 0,0-1-120 0 0,0 0-122 0 0,3 0 502 0 0,1 1-35 0 0,-1-1-427 0 0,0 1-275 0 0,-1-2-657 0 0</inkml:trace>
  <inkml:trace contextRef="#ctx0" brushRef="#br0" timeOffset="793.76">245 2 8576 0 0,'0'0'197'0'0,"0"0"24"0"0,0 0 17 0 0,1-1-38 0 0,-1 1 181 0 0,1-1-61 0 0,0 1-55 0 0,0 0-51 0 0,1 1 23 0 0,0 1-85 0 0,-1 0-69 0 0,1 0-50 0 0,5 7-70 0 0,-6-7 95 0 0,0 0 102 0 0,9 16 222 0 0,-2 1 54 0 0,14 41 1012 0 0,-12-28-720 0 0,0 1-59 0 0,-1 0-62 0 0,-1-1-63 0 0,11 51 792 0 0,-13-56-857 0 0,-6-7-193 0 0,0-20-448 0 0,1 0 102 0 0,-1 1 70 0 0,1-1 136 0 0,-1 0-128 0 0,1 0-49 0 0,-1 0-47 0 0,0 1-59 0 0,0-1-68 0 0,0-1 11 0 0,1 1-46 0 0,-1 0-48 0 0,0 0-53 0 0,0 0-57 0 0,0 0-61 0 0,0 0-65 0 0,0 0-69 0 0,0-5-708 0 0</inkml:trace>
  <inkml:trace contextRef="#ctx0" brushRef="#br0" timeOffset="1298.38">493 212 8464 0 0,'0'0'228'0'0,"1"0"-85"0"0,1 0-65 0 0,3 0 32 0 0,-3 0-33 0 0,5-1 92 0 0,-1 0-96 0 0,15-6-68 0 0,-16 5 29 0 0,1 1 45 0 0,-1-1 63 0 0,-1 1 78 0 0,31-7 1020 0 0,-18 4-668 0 0,0-1-43 0 0,6-2 93 0 0,0 0-113 0 0,-4 0-186 0 0,-1-1-106 0 0,0 0-118 0 0,-9 4-97 0 0,0 0-33 0 0,-6 3 47 0 0,1 0-17 0 0,-1 0 34 0 0,-1-1 38 0 0,0-2 55 0 0,-5 0-65 0 0,-4 0-50 0 0,-7-2-14 0 0,13 5 11 0 0,-25-10 52 0 0,-1 2 35 0 0,0 5 42 0 0,1 3 51 0 0,1 6 58 0 0,2 6 67 0 0,3 5 74 0 0,3 8 82 0 0,14-18-332 0 0,1-1 1 0 0,-1 1-1 0 0,1 0 0 0 0,0 0 1 0 0,0 5-138 0 0,0-2 208 0 0,1 0 1 0 0,0 1-1 0 0,1 7-208 0 0,0-6 173 0 0,1 0 0 0 0,0 0 1 0 0,1 0-1 0 0,0 0 0 0 0,1 0 0 0 0,0-1 0 0 0,1 2-173 0 0,9 11 249 0 0,-11-20-197 0 0,1 0 0 0 0,0 0 0 0 0,-1 0 0 0 0,1 0 0 0 0,0 0 0 0 0,1-1 0 0 0,-1 0 0 0 0,1 1-52 0 0,0-1 66 0 0,1 1 0 0 0,-1-1 0 0 0,1-1 0 0 0,-1 1 0 0 0,1 0 0 0 0,3-1-66 0 0,19 3 216 0 0,2-3-23 0 0,-1 0-21 0 0,-10 0-86 0 0,-3-1-43 0 0,0 0-33 0 0,-5-1-11 0 0,14-5 74 0 0,-10 1-88 0 0,-7 3-40 0 0,1-1-44 0 0,-1 1-54 0 0,0 0-64 0 0,-4 1 85 0 0,0 1 33 0 0,10-5-226 0 0,-9 4 161 0 0,0-1-86 0 0,-1 1 2 0 0,0 0-71 0 0,0 0-82 0 0,-1-1-94 0 0,0 2 53 0 0,0-1-62 0 0,0 0-55 0 0,0 0-47 0 0,1 0-175 0 0,-1 1-48 0 0,1-2-211 0 0,1 1-573 0 0,-4 1 1589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03.3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 21 5696 0 0,'-1'0'-20'0'0,"1"0"83"0"0,-1 1 73 0 0,-2 1 253 0 0,0-1-291 0 0,3 0 257 0 0,-1 0-40 0 0,2 1-37 0 0,-1 0-32 0 0,2 0 67 0 0,-1 1-54 0 0,3 3 141 0 0,-2-3-72 0 0,0 4 241 0 0,0 0-47 0 0,0 0-45 0 0,0 0-42 0 0,1 0-40 0 0,-1 0-36 0 0,2 7 259 0 0,-2-4-255 0 0,1 0-49 0 0,-1 0-41 0 0,1 0-34 0 0,1 10 160 0 0,4 26 449 0 0,-6-32-530 0 0,0 0 65 0 0,-1-4-115 0 0,4 5 45 0 0,-1 1 72 0 0,-3-11-217 0 0,-1 0 33 0 0,0-4-33 0 0,0 0-43 0 0,0 1 53 0 0,0-2 485 0 0,0-2-386 0 0,0 1-181 0 0,0 0-41 0 0,0-1-58 0 0,0-1-108 0 0,-9-66 325 0 0,6 21-142 0 0,3 19-71 0 0,3 0-43 0 0,2 0-48 0 0,4 1-57 0 0,-9 26 138 0 0,1 0 0 0 0,0 1-1 0 0,0-1 1 0 0,-1 0 0 0 0,1 1-1 0 0,0-1 1 0 0,0 0 0 0 0,1 1-1 0 0,-1-1 1 0 0,0 1 0 0 0,0 0-1 0 0,1-1 1 0 0,-1 1 0 0 0,1 0-1 0 0,-1 0 1 0 0,1 0 0 0 0,-1 0-1 0 0,1 0 1 0 0,1 0 9 0 0,0 0-14 0 0,-1 0 1 0 0,1 1-1 0 0,-1 0 1 0 0,1-1 0 0 0,-1 1-1 0 0,1 0 1 0 0,-1 0-1 0 0,1 0 1 0 0,-1 1-1 0 0,1-1 1 0 0,-1 1-1 0 0,1-1 1 0 0,0 1 13 0 0,3 1-28 0 0,0 1 1 0 0,0-1-1 0 0,0 1 1 0 0,0 0-1 0 0,1 2 28 0 0,22 17-64 0 0,-15-7-50 0 0,-1 1 105 0 0,-1-1 69 0 0,11 25 171 0 0,-11-15-161 0 0,-6-10-101 0 0,0 1-78 0 0,2 2 0 0 0,0 4 111 0 0,-5-14 42 0 0,-1 0 0 0 0,0 0-1 0 0,1 9-43 0 0,-3-17-137 0 0,0 0 98 0 0,0 1 82 0 0,0 2 279 0 0,0-1-233 0 0,0-1-105 0 0,0-1-40 0 0,-1 1-39 0 0,1-1-28 0 0,0 1-39 0 0,0-1-42 0 0,0 0-48 0 0,0 1-50 0 0,0-1-55 0 0,0 0-58 0 0,0 0-62 0 0,0 0-653 0 0</inkml:trace>
  <inkml:trace contextRef="#ctx0" brushRef="#br0" timeOffset="447.39">584 36 6416 0 0,'0'0'267'0'0,"-1"-1"-91"0"0,-1-1-85 0 0,1 1-36 0 0,-5-5 12 0 0,3 4-12 0 0,1 0 68 0 0,1 0 104 0 0,-4-3 424 0 0,-1 1-44 0 0,1 0-42 0 0,0 1-43 0 0,-1 1-40 0 0,1 1-42 0 0,0 1-38 0 0,-1 0-40 0 0,1 1-38 0 0,0 1-37 0 0,-1 0-37 0 0,1 1-36 0 0,0 1-34 0 0,0 0-35 0 0,-4 5 47 0 0,-1 4 122 0 0,4 1-50 0 0,2 5 2 0 0,5 10 65 0 0,1-17-158 0 0,1 0 0 0 0,0 0 0 0 0,1 2-173 0 0,6 15 441 0 0,-9-27-404 0 0,8 19 287 0 0,2 1-99 0 0,6 1-47 0 0,-14-18-148 0 0,1-1 1 0 0,0 0-1 0 0,0 0 0 0 0,0-1 1 0 0,1 1-1 0 0,1 0-30 0 0,-2-1 15 0 0,3 1 29 0 0,0 0 0 0 0,0 0 0 0 0,0 0-1 0 0,0-1 1 0 0,3 1-44 0 0,-7-3 14 0 0,0-1-1 0 0,0 1 0 0 0,0-1 1 0 0,0 1-1 0 0,0-1 0 0 0,0 0 1 0 0,1 0-1 0 0,-1-1 0 0 0,0 1 1 0 0,0-1-1 0 0,0 1 0 0 0,0-1 1 0 0,0 0-1 0 0,0 0 0 0 0,1-1-13 0 0,0 0-37 0 0,6-3 64 0 0,-8 3-80 0 0,1 0-68 0 0,0 0-122 0 0,-2 1 69 0 0,0-1-40 0 0,1 1-44 0 0,-1-1-49 0 0,0 1-51 0 0,0-1-55 0 0,0 1 51 0 0,-1 1-51 0 0,1-1-46 0 0,-1 0-41 0 0,0 0-145 0 0,1 1-39 0 0,0-2-176 0 0,0 1-473 0 0</inkml:trace>
  <inkml:trace contextRef="#ctx0" brushRef="#br0" timeOffset="745.59">792 38 7056 0 0,'0'0'157'0'0,"0"0"23"0"0,0 0 12 0 0,3 7-44 0 0,2 2-97 0 0,-3-5-5 0 0,0 0 82 0 0,0 0 69 0 0,0-1 55 0 0,1 3 204 0 0,4 8 706 0 0,-5-9-803 0 0,0 1-57 0 0,-2-3-193 0 0,1 0-35 0 0,3 19 947 0 0,0-6-367 0 0,-3-6-256 0 0,3 9 397 0 0,2 0-36 0 0,-1-3-183 0 0,-1-1-40 0 0,-2-6-231 0 0,0-1-34 0 0,3 12 296 0 0,-4-16-440 0 0,0 0-39 0 0,1 3 3 0 0,2 7-21 0 0,-4-8 5 0 0,0-6-294 0 0,0 0 84 0 0,0 1 72 0 0,0-1 62 0 0,0 0 59 0 0,0 0 47 0 0,-1 0 373 0 0,1 1-307 0 0,0-1-106 0 0,0 0-39 0 0,0 0-74 0 0,0 0-22 0 0,0 0-36 0 0,-1 0-39 0 0,1 0-42 0 0,0 0-46 0 0,0 0-49 0 0,0 0-53 0 0,0 0-56 0 0,0 0-60 0 0,0 0-63 0 0,0 0-66 0 0,0 0-71 0 0,0 1-74 0 0,0-1-76 0 0,0 0-1237 0 0,0 0-1156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00.7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7920 0 0,'0'0'174'0'0,"0"0"29"0"0,0 0 13 0 0,0 0 41 0 0,0 0 147 0 0,0 0 63 0 0,0 0-216 0 0,1 0 33 0 0,4 0 719 0 0,-3 0-615 0 0,0 0-71 0 0,-1 0-198 0 0,0 1-34 0 0,2 2 276 0 0,0 1-39 0 0,-1 0-38 0 0,0 1-33 0 0,3 6 163 0 0,-2 1-96 0 0,0 2-24 0 0,1 16 262 0 0,-3-17-365 0 0,0 14 173 0 0,6 13 97 0 0,1-5-86 0 0,0 1-40 0 0,12 46 410 0 0,-5-21-184 0 0,5 32 358 0 0,-9-43-431 0 0,0 25 265 0 0,-9-56-540 0 0,1 3-19 0 0,-3-20-115 0 0,0-1-93 0 0,-1-1-47 0 0,0 1-35 0 0,-1-1-169 0 0,-3-1-348 0 0,4 1 450 0 0,1 0 51 0 0,-2-1-88 0 0,2 0 33 0 0,-1 0-8 0 0,0 1-46 0 0,0-1-6 0 0,1 1-46 0 0,-1-1-53 0 0,1 0-58 0 0,-1 1-64 0 0,1-1-58 0 0,-1 0-53 0 0,0 1-46 0 0,1-1-172 0 0,-1 0-45 0 0,0 0-208 0 0,0 0-564 0 0</inkml:trace>
  <inkml:trace contextRef="#ctx0" brushRef="#br0" timeOffset="558.28">83 81 5152 0 0,'0'0'116'0'0,"0"0"17"0"0,0 0 10 0 0,0 0-23 0 0,0-1-84 0 0,0 1 16 0 0,0 0 52 0 0,0 0 121 0 0,0 0 207 0 0,0 0 15 0 0,0 0-37 0 0,0 0-291 0 0,0 0 16 0 0,0 0 47 0 0,1 0 6 0 0,1-1-50 0 0,9-1 168 0 0,-8 1-136 0 0,5 1 175 0 0,-1-1-35 0 0,8 0 211 0 0,-5-1-254 0 0,-1 1-46 0 0,1 1-41 0 0,0 0-38 0 0,4 1 254 0 0,0 1-81 0 0,1 1-71 0 0,-1-1-62 0 0,6 3-12 0 0,0 1-73 0 0,43 17 24 0 0,-38-12 5 0 0,-1 3-41 0 0,-17-10-73 0 0,-1 1-1 0 0,0 0 1 0 0,0 0 0 0 0,1 2-12 0 0,-3-3 6 0 0,0 0 1 0 0,0 1 0 0 0,-1 0 0 0 0,0 0-1 0 0,3 4-6 0 0,3 17 62 0 0,-7 1-10 0 0,-6-3 76 0 0,3-20-83 0 0,-1 0 1 0 0,1 0 0 0 0,-1 0-1 0 0,0 0 1 0 0,-2 2-46 0 0,1-1 87 0 0,-1 0 0 0 0,0 0-1 0 0,-1 0 1 0 0,1-1 0 0 0,-5 4-87 0 0,-1 0 226 0 0,1-1 1 0 0,-11 5-227 0 0,-8 3 263 0 0,5-4-93 0 0,0-1-63 0 0,7-3-78 0 0,5-3-13 0 0,1-1 0 0 0,0 0 0 0 0,-1 0 0 0 0,1-1 0 0 0,-1 0 0 0 0,0-1 0 0 0,0 0 0 0 0,-2-1-16 0 0,8-1-30 0 0,3 1-95 0 0,1 0 34 0 0,0 0-5 0 0,-2 0-51 0 0,2 0 66 0 0,0 0-43 0 0,1 0-15 0 0,-1 0-43 0 0,1 0-52 0 0,-1 0-57 0 0,1 0-25 0 0,0 0-47 0 0,-1 0-43 0 0,1 0-37 0 0,0 0-130 0 0,-1 0-37 0 0,1 0-1347 0 0</inkml:trace>
  <inkml:trace contextRef="#ctx0" brushRef="#br0" timeOffset="1331.28">540 341 7800 0 0,'0'0'174'0'0,"0"0"29"0"0,0 0-21 0 0,1 0-79 0 0,-1 0-56 0 0,2 2-18 0 0,0-1 11 0 0,5 6 321 0 0,0 1-1 0 0,0-1 0 0 0,-1 1 1 0 0,0 1-1 0 0,0-1 0 0 0,1 3-360 0 0,4 10 2045 0 0,7 20-2045 0 0,-8-16 767 0 0,3 7 237 0 0,-3 1-104 0 0,-3-8-291 0 0,2 0-76 0 0,-7-18-413 0 0,0 1 51 0 0,-1 30 844 0 0,-2-31-861 0 0,1 0-46 0 0,4 12 186 0 0,-2-15-189 0 0,-1-2 41 0 0,0-2-66 0 0,-1 0 0 0 0,-1-2 304 0 0,-3-3-9 0 0,0-2-100 0 0,2 3-186 0 0,1 1-38 0 0,0-1-43 0 0,2 1-48 0 0,-2 1 41 0 0,1 1 0 0 0,0-1 0 0 0,0 1 0 0 0,-1-1 0 0 0,1 0 0 0 0,-1 1 0 0 0,1-1 1 0 0,-1 1-1 0 0,0-1 0 0 0,0 0-1 0 0,-3-8-1 0 0,-2-33 1 0 0,8 29 0 0 0,0-1 0 0 0,-3 12 0 0 0,1 0 0 0 0,0 0 0 0 0,1 0 0 0 0,-1 0 0 0 0,0 0 0 0 0,1 1 0 0 0,0-3 0 0 0,0 3 0 0 0,-1-1 0 0 0,1 0 0 0 0,-1 0 0 0 0,0 0 0 0 0,0 0 0 0 0,0 1 0 0 0,0-2 0 0 0,0 3 0 0 0,0-1 0 0 0,0 0 0 0 0,1 0 0 0 0,-1 0 0 0 0,1 0 0 0 0,-1 1 0 0 0,1-1 0 0 0,-1 0 0 0 0,1 0 0 0 0,0 0 0 0 0,4-12 0 0 0,-1 2-30 0 0,-1 7 0 0 0,0 1 1 0 0,0 0 0 0 0,1 0 0 0 0,0 0 0 0 0,1-1 29 0 0,5-5-30 0 0,-2 0 52 0 0,-6 7-32 0 0,0 1-1 0 0,-1 0 1 0 0,1 0-1 0 0,1 0 1 0 0,-1 0-1 0 0,0 0 1 0 0,1 0 10 0 0,21-12-145 0 0,2 5-105 0 0,-13 5 76 0 0,-2 1-38 0 0,-9 3 60 0 0,1-1 34 0 0,2 1-37 0 0,-1-1 85 0 0,10-1 21 0 0,-8 1-15 0 0,-3 1-11 0 0,0-1-39 0 0,0 1-48 0 0,1 0-56 0 0,-1-1-65 0 0,0 1-73 0 0,1-1-83 0 0,-1 1-90 0 0,-1-1 121 0 0,0 1-46 0 0,0-1-50 0 0,0 1-52 0 0,0 0-54 0 0,0-1-57 0 0,1 1-60 0 0,-1-1-62 0 0,2 0-1147 0 0,2-1-1086 0 0</inkml:trace>
  <inkml:trace contextRef="#ctx0" brushRef="#br0" timeOffset="1691.23">1089 381 9184 0 0,'0'0'208'0'0,"0"2"-64"0"0,2 7 329 0 0,-1-5-375 0 0,-1-2-61 0 0,0 3 2 0 0,1 0 75 0 0,0 0 63 0 0,0 0 56 0 0,1 2 105 0 0,0-1 51 0 0,5 14 922 0 0,-4-13-837 0 0,0 0-36 0 0,0 3 51 0 0,-1-2-197 0 0,-1-5-195 0 0,0 1-38 0 0,1 9 507 0 0,0 0-100 0 0,1 5 59 0 0,6 23 564 0 0,-4-26-618 0 0,-4-11-326 0 0,-2-1-63 0 0,1 2-67 0 0,4 8-118 0 0,-3-12-116 0 0,-1-1-95 0 0,0 0-434 0 0,0 0-55 0 0,0 0-11 0 0</inkml:trace>
  <inkml:trace contextRef="#ctx0" brushRef="#br0" timeOffset="1955.61">1057 208 7920 0 0,'-2'0'66'0'0,"-2"0"-18"0"0,1 0 62 0 0,2-1 93 0 0,1 0-49 0 0,-1 1 43 0 0,2-2-159 0 0,3 3-38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2.4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50 10880 0 0,'-1'-1'558'0'0,"1"1"-320"0"0,0-1-39 0 0,0 0-10 0 0,0 0-104 0 0,24-16 1506 0 0,-16 13-1107 0 0,1 0-49 0 0,-2 1-120 0 0,1 0-54 0 0,-1 1-62 0 0,1 0-71 0 0,-4 1-89 0 0,1 0-32 0 0,0 0-36 0 0,0 0-38 0 0,0 1-40 0 0,0-1-41 0 0,0 0-45 0 0,0 1-47 0 0,0-1-48 0 0,0 1-50 0 0,0-1-54 0 0,0 1-54 0 0,0 0-58 0 0,0-1-59 0 0,1 1-62 0 0,-1 0-63 0 0,-1-1-1142 0 0,3 0-1040 0 0,-7 1 2854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6.03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150 56 7424 0 0,'0'0'166'0'0,"0"0"29"0"0,0 0-32 0 0,0-1-44 0 0,0-1 12 0 0,-1-1-101 0 0,-1-5-74 0 0,2 6 68 0 0,-1 1 48 0 0,-1-2 327 0 0,0-1 2 0 0,1 1-38 0 0,-3-3 268 0 0,-1 0-32 0 0,4 5-472 0 0,0 0 0 0 0,-1 0 1 0 0,1 0-1 0 0,0 0 0 0 0,0 0 0 0 0,0 0 1 0 0,-1 1-1 0 0,1-1 0 0 0,0 0 1 0 0,-2 0-128 0 0,-4 0 518 0 0,-1-1 34 0 0,1 1-93 0 0,0-1-33 0 0,0 1-102 0 0,-1 2-88 0 0,-1 2-76 0 0,-10 10-7 0 0,7 2-47 0 0,10-12-97 0 0,1 0 1 0 0,0-1-1 0 0,0 1 1 0 0,0 0-1 0 0,0 0 1 0 0,0 0-1 0 0,0 1 1 0 0,1-1 0 0 0,0 0-1 0 0,0 0 1 0 0,-1 1-10 0 0,2 1 5 0 0,-1 1 0 0 0,1-1 0 0 0,0 1 1 0 0,1-1-1 0 0,-1 1 0 0 0,1-1 0 0 0,0 0 1 0 0,0 0-1 0 0,1 0 0 0 0,-1 0 0 0 0,1 0 1 0 0,0 0-1 0 0,4 3-5 0 0,6 8 133 0 0,1 1 41 0 0,-5-8-10 0 0,0 0 0 0 0,0 0 0 0 0,1-1 0 0 0,1 0-164 0 0,-7-4 36 0 0,1 0 61 0 0,-1 0 47 0 0,0 1 36 0 0,12 10 676 0 0,-15-14-578 0 0,-1-1 2 0 0,0 1-231 0 0,1 0 37 0 0,-1 0 55 0 0,1 0 120 0 0,1 1 135 0 0,-2 0-173 0 0,-1-1-93 0 0,0 2-74 0 0,-5 5 142 0 0,-3-1-69 0 0,-3-2-55 0 0,0-1-38 0 0,-24 1-7 0 0,23-3 14 0 0,11-2-30 0 0,-8 0-93 0 0,-15-2 21 0 0,18 1-9 0 0,0-2-62 0 0,2 1-40 0 0,0-1-70 0 0,1-1-83 0 0,0 0-94 0 0,1-1-106 0 0,1-1-121 0 0,1 3 274 0 0,1 0-35 0 0,0-1-36 0 0,-1 1-38 0 0,2-6-773 0 0,0 0-10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05.2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24 152 6072 0 0,'0'0'133'0'0,"0"0"23"0"0,0 0 12 0 0,-1 1-23 0 0,1 1-17 0 0,-1-1 0 0 0,1 1 0 0 0,-1-1 0 0 0,1 1 0 0 0,-1-1 0 0 0,1 1 0 0 0,0-1 0 0 0,0 1 0 0 0,0-1-1 0 0,0 1 1 0 0,0-1 0 0 0,0 1 0 0 0,0-1 0 0 0,1 1 0 0 0,-1-1 0 0 0,1 2-128 0 0,2 3 641 0 0,2 0-38 0 0,3 0 81 0 0,1-1-99 0 0,-1-1-119 0 0,-4-3-284 0 0,0 1-38 0 0,0-1-42 0 0,8 1 402 0 0,3-2-54 0 0,0-3-57 0 0,-1-1-65 0 0,-4 2-131 0 0,-1 0-40 0 0,11-2 132 0 0,-9 0-28 0 0,-1 0 1 0 0,1 0 0 0 0,-1-1-1 0 0,3-2-261 0 0,8-7 369 0 0,-11 6-374 0 0,-1-2 47 0 0,-5 5 4 0 0,0 1 0 0 0,-1-1 0 0 0,0 0 0 0 0,-1-1 0 0 0,2-2-46 0 0,-6-3 67 0 0,-8-5-62 0 0,-15-5 9 0 0,-16-8-47 0 0,33 24 26 0 0,0 0-1 0 0,0 1 0 0 0,0 0 1 0 0,-1 1-1 0 0,1 0 0 0 0,-1 0 1 0 0,-8-1 7 0 0,-9 4-73 0 0,22 1 66 0 0,0 0 0 0 0,0 0 0 0 0,0 0-1 0 0,0 1 1 0 0,0-1 0 0 0,0 1 0 0 0,-3 1 7 0 0,2 1-12 0 0,0-1 1 0 0,0 1 0 0 0,1 0 0 0 0,-1 0-1 0 0,0 1 12 0 0,-11 14-82 0 0,13-14 76 0 0,1-1 0 0 0,-1 1-1 0 0,2-1 1 0 0,-1 1 0 0 0,0 0 0 0 0,1 0-1 0 0,0 0 1 0 0,0 0 0 0 0,0 0 0 0 0,1 0-1 0 0,-1 3 7 0 0,1 7-2 0 0,1 0 0 0 0,0-1 1 0 0,1 7 1 0 0,0-11 0 0 0,0 0 0 0 0,1 0 1 0 0,-1 0-1 0 0,2-1 0 0 0,0 1 1 0 0,0-1-1 0 0,0 0 0 0 0,1 0 1 0 0,1 0-1 0 0,-1 0 1 0 0,1-1-1 0 0,2 2 0 0 0,0-2 15 0 0,-1-1 0 0 0,1 1 0 0 0,1-1 0 0 0,3 2-15 0 0,4 0 21 0 0,12-2 82 0 0,21-6 79 0 0,-33-1-168 0 0,9-1 16 0 0,-14-1-43 0 0,1 0-53 0 0,0-1-80 0 0,-2 0-55 0 0,0 0-90 0 0,-1 0-104 0 0,1-1-121 0 0,9-4-398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6.3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9440 0 0,'0'0'216'0'0,"0"0"32"0"0,0 0 9 0 0,0 0-109 0 0,1-1-77 0 0,4 0-51 0 0,0 2 82 0 0,2 2 169 0 0,-2 2 94 0 0,2 8 431 0 0,-6-10-571 0 0,0 0-47 0 0,-1-3-163 0 0,2 7 475 0 0,0-1-37 0 0,2 8 353 0 0,-1-1-122 0 0,1 0-106 0 0,-1 3 0 0 0,1 1-101 0 0,-1 2 1 0 0,3 10 149 0 0,-3-10-203 0 0,-2-17-605 0 0,-1 1 72 0 0,0 0 65 0 0,1-1 54 0 0,-1 2 81 0 0,1 0 66 0 0,-1 9 523 0 0,0-8-460 0 0,-1 0-140 0 0,1-3-90 0 0,-1 0-41 0 0,1 1-46 0 0,-1-1-50 0 0,0 0-56 0 0,0 0-62 0 0,0 0-65 0 0,0 0-72 0 0,0-1-76 0 0,-1 1-81 0 0,1 0-87 0 0,-1-1-92 0 0,0 1-96 0 0,0-1-103 0 0,0 0-1263 0 0,0 0-1250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6.4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 18 10712 0 0,'0'0'254'0'0,"0"-1"-48"0"0,-1-1-42 0 0,0 1-35 0 0,-2-4 79 0 0,0 0-4 0 0,3 2-172 0 0,0 2 79 0 0,0 1 37 0 0,0 0 4 0 0,0 0-75 0 0,0 0-65 0 0,2 0-196 0 0,1 0 55 0 0,3 0-147 0 0,-3 0 104 0 0,3 0-140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7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188 26 6704 0 0,'0'0'149'0'0,"-2"-1"-45"0"0,-8-1 241 0 0,6 2-274 0 0,2-1-44 0 0,-12-2 24 0 0,0 1 95 0 0,1 3 85 0 0,1 1 75 0 0,-3 2 144 0 0,1 3 74 0 0,-1 4 177 0 0,-6 8 434 0 0,3 5 5 0 0,9-6-428 0 0,1-3-175 0 0,2 1-70 0 0,2-3-145 0 0,1 0-72 0 0,1 0-82 0 0,0-1-92 0 0,2 1 174 0 0,1-2-32 0 0,3 11 129 0 0,4-2-94 0 0,3-3-65 0 0,-8-14-156 0 0,0 0 0 0 0,0 0 0 0 0,0-1 0 0 0,0 1 0 0 0,0-1 0 0 0,1 0 0 0 0,-1 0 0 0 0,1 0 0 0 0,-1 0 0 0 0,1 0 0 0 0,0-1 0 0 0,0 0 0 0 0,2 1-32 0 0,22 1 239 0 0,2-4 51 0 0,-20 0-190 0 0,-1 0-1 0 0,0 0 1 0 0,0-1-1 0 0,0-1 1 0 0,0 0-1 0 0,5-2-99 0 0,7-7 245 0 0,-3-4 45 0 0,-5-5 65 0 0,-6-5 82 0 0,-5 2-141 0 0,-4 1-78 0 0,-2-1-86 0 0,-3 1-94 0 0,-2 1-100 0 0,-1 0-108 0 0,-2 1-116 0 0,0 1-122 0 0,10 18 232 0 0,1 0 71 0 0,-4-5-63 0 0,3 4 14 0 0,0 1-86 0 0,1 1 69 0 0,0-1-42 0 0,0 1-47 0 0,0 0-51 0 0,0 0-56 0 0,0-1-62 0 0,1 2 29 0 0,-1-1-57 0 0,1 1-50 0 0,-1-1-45 0 0,1 0-158 0 0,-1 1-44 0 0,1-1-192 0 0,-1 0-521 0 0</inkml:trace>
  <inkml:trace contextRef="#ctx0" brushRef="#br0" timeOffset="546.2">414 120 10080 0 0,'0'0'230'0'0,"0"0"30"0"0,2 8 212 0 0,-1-6-410 0 0,0 0-38 0 0,2 5 23 0 0,0 0 87 0 0,0-1 74 0 0,0 1 63 0 0,2 4 274 0 0,10 20 1246 0 0,-12-25-1435 0 0,0 1-36 0 0,1-2-74 0 0,-1 1-45 0 0,0 0-54 0 0,1-1-61 0 0,14 25 1190 0 0,-10-15-688 0 0,1 1-37 0 0,3 6 180 0 0,1 0-94 0 0,-13-21-525 0 0,0-1 8 0 0,0 0 32 0 0,0 0 10 0 0,0 0 4 0 0,0 0-4 0 0,0 0-30 0 0,0-1 20 0 0,0-2-72 0 0,-3-6 8 0 0,-3-2-40 0 0,-5-11 62 0 0,7 6-82 0 0,-3-19-28 0 0,5 27 0 0 0,0-1 0 0 0,1 1 0 0 0,-1-1 0 0 0,2 0 0 0 0,-1 0 0 0 0,1 1 0 0 0,1-1 0 0 0,-1 0 0 0 0,2-1 0 0 0,7-23 14 0 0,-5 25-40 0 0,-1 0-1 0 0,1 0 1 0 0,0 0-1 0 0,3-4 27 0 0,-3 7-21 0 0,0 0 0 0 0,0-1-1 0 0,1 1 1 0 0,0 1-1 0 0,0-1 1 0 0,0 1-1 0 0,0 0 1 0 0,0 0-1 0 0,1 0 1 0 0,0 1-1 0 0,3-2 22 0 0,-1 1-19 0 0,0 1-1 0 0,0 0 1 0 0,0 1-1 0 0,1 0 0 0 0,4-1 20 0 0,-5 2-11 0 0,0 0 0 0 0,0 1-1 0 0,1 0 1 0 0,-1 0 0 0 0,5 1 11 0 0,-5 0-3 0 0,-1 1 0 0 0,1 0 0 0 0,0 0 0 0 0,-1 0 0 0 0,1 1 0 0 0,-1 0 0 0 0,0 1 1 0 0,0 0-1 0 0,1 0 3 0 0,-2 1 2 0 0,0 0 0 0 0,1 0 1 0 0,-1 0-1 0 0,-1 0 0 0 0,1 1 0 0 0,-1 0 1 0 0,0 0-1 0 0,-1 1 0 0 0,3 3-2 0 0,-3-2 63 0 0,1 0 0 0 0,-1 1-1 0 0,-1 0 1 0 0,3 7-63 0 0,-3-4 114 0 0,0 1 1 0 0,-1-1-1 0 0,0 6-114 0 0,-1 1 202 0 0,-1 0 1 0 0,0 1 0 0 0,-1-1-1 0 0,-4 14-202 0 0,5-29 32 0 0,-1 5 40 0 0,-5 2 40 0 0,6-11-843 0 0,-1 1 94 0 0,1-1-32 0 0,0 1-208 0 0,-1-1-85 0 0,1 0 267 0 0,0 1 40 0 0,0-1-104 0 0,-1 1-550 0 0,1-1-38 0 0,-1 2-2827 0 0,1-2 4170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4.7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138 189 7800 0 0,'-8'-12'457'0'0,"1"1"-86"0"0,2 4-81 0 0,1 1-9 0 0,-1 0 47 0 0,-1 0 164 0 0,-1 1 106 0 0,3 4-252 0 0,0-1 34 0 0,0 1 36 0 0,0 1 39 0 0,-6 2-56 0 0,0 4-74 0 0,1 3-58 0 0,0 2-42 0 0,-9 22 317 0 0,12-21-285 0 0,2-1 109 0 0,0 1-40 0 0,-1 13 223 0 0,1 0-108 0 0,4 1-74 0 0,0-19-266 0 0,1 0 1 0 0,0 0 0 0 0,0 0 0 0 0,0-1-1 0 0,1 1 1 0 0,0 0 0 0 0,1-1 0 0 0,-1 1-1 0 0,2 0-101 0 0,13 18 478 0 0,-6-15-543 0 0,0-2 96 0 0,2-2 83 0 0,-9-5-64 0 0,0 0-1 0 0,0 0 1 0 0,0 0 0 0 0,0 0 0 0 0,0-1-1 0 0,0 1 1 0 0,1-1-50 0 0,7-1 74 0 0,-1 0-65 0 0,-1-2-70 0 0,1 0-89 0 0,-1-2-106 0 0,-5 3 82 0 0,0 0-33 0 0,-1-1-36 0 0,1 0-38 0 0,0 0-39 0 0,-1 0-43 0 0,1 0-44 0 0,-1 0-47 0 0,4-4-916 0 0</inkml:trace>
  <inkml:trace contextRef="#ctx0" brushRef="#br0" timeOffset="344.62">334 1 9472 0 0,'0'0'216'0'0,"0"0"32"0"0,0 0 9 0 0,0 0 10 0 0,0 0-36 0 0,1 1-41 0 0,1 1 90 0 0,0 1-111 0 0,3 5 129 0 0,3 7 180 0 0,0 1-62 0 0,0 0-52 0 0,-1 0-44 0 0,2 4 50 0 0,12 40 541 0 0,-13-34-491 0 0,-3-3 14 0 0,0 1 82 0 0,-3-13-320 0 0,0 0 57 0 0,0 0 47 0 0,0-1 39 0 0,8 50 1794 0 0,-8-48-1727 0 0,-1 1-54 0 0,0 1-46 0 0,-1 0-112 0 0,0-7-147 0 0,-1 1-35 0 0,1-1-41 0 0,-1 0-42 0 0,1-3 46 0 0,0-4-98 0 0,0 0-7 0 0,0-1-400 0 0,0 0 53 0 0,0 1 48 0 0,0-1 41 0 0,-1 0-31 0 0,1 0 41 0 0,-1-2-621 0 0,0 2 768 0 0,-1-4-1111 0 0</inkml:trace>
  <inkml:trace contextRef="#ctx0" brushRef="#br0" timeOffset="686.73">556 136 8464 0 0,'0'0'190'0'0,"0"0"28"0"0,0 0 10 0 0,2 3-47 0 0,2 4-118 0 0,-1 1-31 0 0,0-1 60 0 0,1 1 53 0 0,-1-1 47 0 0,0 1 42 0 0,1-1 34 0 0,2 8 345 0 0,11 24 1131 0 0,-9-22-1086 0 0,-5-8-353 0 0,1 0-59 0 0,0 1-70 0 0,0 0-81 0 0,6 14 525 0 0,9 13 428 0 0,-15-30-791 0 0,1-1 1 0 0,0 1-1 0 0,0-1 1 0 0,0 0-258 0 0,16 12 589 0 0,-12-12-139 0 0,0-4-41 0 0,0-1-40 0 0,-2-3-39 0 0,1-2-36 0 0,-2-1-37 0 0,1-2-35 0 0,-2-1-33 0 0,5-10 90 0 0,-3-1-122 0 0,-3 1-113 0 0,-1 3-105 0 0,-2 1 15 0 0,-1 0 50 0 0,-3-29 155 0 0,0 25-128 0 0,1 8-51 0 0,0-1-42 0 0,-1 0-61 0 0,-1-1-71 0 0,1 0-82 0 0,-1 1-96 0 0,4 10 186 0 0,-1 0 38 0 0,1-1-44 0 0,-1 1 124 0 0,1 0 52 0 0,-1-2 90 0 0,-1-2 147 0 0,2 4-198 0 0,-1-1-58 0 0,1 1-54 0 0,0-1-66 0 0,-1 1-78 0 0,1 0-90 0 0,-1 0-22 0 0,1 0-78 0 0,0 0-83 0 0,-1 0-90 0 0,1 0-98 0 0,-1 0-103 0 0,1 0-111 0 0,0 0-117 0 0,-1 0-1162 0 0,1 0-1236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3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45 9648 0 0,'1'3'243'0'0,"1"0"-39"0"0,1 3 102 0 0,-1-3-178 0 0,0 1-34 0 0,1 1-1 0 0,0 1-39 0 0,3 7 44 0 0,-1-4 58 0 0,-3-5-45 0 0,0-1 37 0 0,0 1 43 0 0,0-1 49 0 0,-1-2-194 0 0,12 20 730 0 0,1 0 81 0 0,30 42 1895 0 0,-32-48-2090 0 0,1 0-38 0 0,-1-1-50 0 0,2 0-63 0 0,-5-6-212 0 0,0 1-38 0 0,1-1-41 0 0,-1-1-46 0 0,1 0 86 0 0,0 0-56 0 0,1 0-51 0 0,0-1-44 0 0,1 1-38 0 0,-1-2-35 0 0,10 4-41 0 0,-9-7 45 0 0,-11-2 18 0 0,0 1-37 0 0,0-1-34 0 0,0 0-34 0 0,0 1-143 0 0,1 1-119 0 0,-2-1-110 0 0,0 0-101 0 0,-1 0-90 0 0,-1-1-81 0 0,1 1 396 0 0,0-1-41 0 0,1 0-38 0 0,-1 0-33 0 0,0 0-260 0 0,0 0-55 0 0,-1 0-844 0 0,2 0 1565 0 0,-3 0-2224 0 0,-1 0-1256 0 0</inkml:trace>
  <inkml:trace contextRef="#ctx0" brushRef="#br0" timeOffset="285.92">295 0 9504 0 0,'0'0'216'0'0,"-2"1"-68"0"0,-5 1 335 0 0,5-1-384 0 0,1 1-61 0 0,-3 5 3 0 0,1-1 74 0 0,-3 6 180 0 0,-7 14 549 0 0,10-18-649 0 0,-1 1-77 0 0,-5 13 232 0 0,-2 5 150 0 0,-23 45 1081 0 0,17-41-948 0 0,1-7-77 0 0,1 1-46 0 0,-19 21 411 0 0,14-22-625 0 0,13-17-172 0 0,0 0 36 0 0,6-6-73 0 0,0 1-116 0 0,0-1-113 0 0,-1-1-109 0 0,1 1-108 0 0,0 0-105 0 0,0 0-103 0 0,-1 0-99 0 0,1-1 139 0 0,0 1-47 0 0,1-1-46 0 0,-1 1-46 0 0,-2 1-1494 0 0,-1 1-1237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3.2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224 16 9408 0 0,'-8'-6'217'0'0,"1"2"86"0"0,-2 1 137 0 0,-6 1 294 0 0,1 3-35 0 0,4 1-322 0 0,1 0-151 0 0,1 1-106 0 0,-4 1-22 0 0,1-1-42 0 0,-24 9 3 0 0,18-6-1 0 0,-1 0 84 0 0,7-2 23 0 0,-1 0 74 0 0,9-3-172 0 0,-6 2 118 0 0,4-1-32 0 0,1 1 14 0 0,1 1 50 0 0,2-3-281 0 0,-1 1-24 0 0,2 0 92 0 0,0 2 39 0 0,2 4 75 0 0,0-3-78 0 0,-1-2-59 0 0,-1-2-53 0 0,7 19-39 0 0,-3-11 114 0 0,-1-1 69 0 0,3 21 596 0 0,2 17-668 0 0,-3 4 543 0 0,-3-8 19 0 0,-1-20-232 0 0,-1-1 38 0 0,0-11-184 0 0,0 0-38 0 0,3 19 158 0 0,-2-11-127 0 0,0-6-26 0 0,0 0 11 0 0,-1-1 45 0 0,-1-8-167 0 0,0 2 39 0 0,-2 8 139 0 0,4-9-198 0 0,1 1-52 0 0,0-2 32 0 0,0-2 11 0 0,13 1 75 0 0,2-3-47 0 0,-15 0-36 0 0,25-3 124 0 0,-7 1-34 0 0,-6 2-68 0 0,-1-1-18 0 0,6-1-61 0 0,1 0 21 0 0,-8 2 79 0 0,-6 0-144 0 0,-1 1 71 0 0,1-1 53 0 0,9-1 100 0 0,-10 1-117 0 0,0 0-50 0 0,1 0-77 0 0,-1 0-97 0 0,1 0-119 0 0,-4 1 115 0 0,1 0-37 0 0,0-1-42 0 0,-1 1-43 0 0,1 0-46 0 0,0 0-50 0 0,-1 0-51 0 0,1 0-54 0 0,-2 0 157 0 0,-1 0-51 0 0,1 0-46 0 0,-1 0-39 0 0,1 0-149 0 0,-1 0-40 0 0,1 0-179 0 0,0 0-487 0 0</inkml:trace>
  <inkml:trace contextRef="#ctx0" brushRef="#br0" timeOffset="274.08">17 286 11144 0 0,'0'0'248'0'0,"0"0"34"0"0,0 0 22 0 0,0 0-29 0 0,2 0-163 0 0,11 0-64 0 0,113-7 235 0 0,-93 6-221 0 0,-16 0-74 0 0,0 0-34 0 0,2 0-58 0 0,1 0-60 0 0,-3 0 20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1.4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171 11 6296 0 0,'0'0'184'0'0,"0"0"-6"0"0,-3-2-140 0 0,-3-1-7 0 0,0 1 59 0 0,0 1 52 0 0,0 0 46 0 0,-1 0 90 0 0,0 1 45 0 0,-2 1 111 0 0,-2 1 272 0 0,-8 4 458 0 0,13-3-822 0 0,0-1-40 0 0,1 1-90 0 0,0-1-41 0 0,1 1-50 0 0,-1-1-54 0 0,4-1-61 0 0,-1 0 67 0 0,-1 1 0 0 0,1 0 0 0 0,0-1 0 0 0,0 1 0 0 0,0 0 0 0 0,0 0 0 0 0,0 1-73 0 0,-13 18 451 0 0,10-13-176 0 0,1 1 0 0 0,0 0 0 0 0,-2 9-275 0 0,0 9 567 0 0,4 1-113 0 0,4 1-94 0 0,5-1-76 0 0,-5-23-235 0 0,0-1 0 0 0,0 1 0 0 0,0-1 0 0 0,1 1-1 0 0,-1-1 1 0 0,1 0 0 0 0,3 3-49 0 0,-4-4 23 0 0,1-1 1 0 0,-1 1-1 0 0,1-1 1 0 0,0 0-1 0 0,0 0 1 0 0,0 0-1 0 0,0 0 1 0 0,0 0-1 0 0,0-1 1 0 0,1 1-1 0 0,-1-1 1 0 0,1 0-1 0 0,-1 0 1 0 0,1 0-1 0 0,-1-1 1 0 0,1 1-1 0 0,2-1-23 0 0,2 1 115 0 0,1-1-1 0 0,0-1 1 0 0,-1 0-1 0 0,4 0-114 0 0,-3-1 87 0 0,-1 0 0 0 0,1-1 1 0 0,0 0-1 0 0,3-2-87 0 0,-6 3 46 0 0,0-2 1 0 0,0 1-1 0 0,0-1 1 0 0,0 0-1 0 0,5-4-46 0 0,-7 4 14 0 0,-1 1 0 0 0,1-1 0 0 0,-1 0-1 0 0,0 0 1 0 0,0 0 0 0 0,0 0 0 0 0,0-1 0 0 0,0-1-14 0 0,-2 4 13 0 0,0-1 1 0 0,0 0 0 0 0,0 0 0 0 0,-1 1 0 0 0,1-1 0 0 0,-1 0 0 0 0,1 0-1 0 0,-1 0 1 0 0,0-1-14 0 0,-2-17 48 0 0,-1 8-50 0 0,-2 0-35 0 0,1 0-44 0 0,-1 1-52 0 0,0 0-74 0 0,4 9 57 0 0,0 1 37 0 0,-2-3-19 0 0,1-1 85 0 0,-3-3 58 0 0,3 4-36 0 0,0 0-60 0 0,0 2-21 0 0,1 0-49 0 0,-1 1-20 0 0,1-1-45 0 0,0 0-51 0 0,0 1-57 0 0,0-1 7 0 0,0 1-45 0 0,1 0-50 0 0,-1 0-51 0 0,0-1-56 0 0,0 1-57 0 0,1 0-62 0 0,-1 0-65 0 0,0-3-1063 0 0,0-3-994 0 0</inkml:trace>
  <inkml:trace contextRef="#ctx0" brushRef="#br0" timeOffset="484.41">335 96 9384 0 0,'0'0'177'0'0,"0"1"-74"0"0,1-1-46 0 0,0 3 2 0 0,-1-1-6 0 0,1 2 114 0 0,0 0-40 0 0,1 3 27 0 0,0 2-96 0 0,4 13-67 0 0,-3-15 85 0 0,-2-3 6 0 0,1 0 36 0 0,0 0 44 0 0,-1 0 48 0 0,4 6 439 0 0,-1-1-38 0 0,4 10 522 0 0,12 25 1288 0 0,-19-43-2493 0 0,-1 0 34 0 0,2 2 55 0 0,-1-1 106 0 0,0 0 85 0 0,0 1 198 0 0,0 0 703 0 0,-1-4-772 0 0,0 0-88 0 0,-1 0-170 0 0,1-1-35 0 0,-1 1-41 0 0,0-1-45 0 0,-10-34 138 0 0,6-2-36 0 0,6 0-36 0 0,7 2-33 0 0,-6 29-3 0 0,1 0 0 0 0,0 1 0 0 0,0 0 0 0 0,0 0 0 0 0,1 0 0 0 0,-1 0 0 0 0,2 0 0 0 0,-1 0 0 0 0,2-1 13 0 0,-1 3-21 0 0,-1 0 0 0 0,1 0 1 0 0,0 0-1 0 0,0 1 1 0 0,0-1-1 0 0,0 1 1 0 0,1 1-1 0 0,-1-1 1 0 0,1 1-1 0 0,-1 0 0 0 0,4-1 20 0 0,14-2-9 0 0,-19 5 24 0 0,0 0 1 0 0,-1 0-1 0 0,1 0 0 0 0,-1 0 1 0 0,1 0-1 0 0,-1 1 0 0 0,1-1 0 0 0,-1 1 1 0 0,1 0-1 0 0,-1 0 0 0 0,0 1 1 0 0,3 0-16 0 0,7 7-2 0 0,1 2-76 0 0,-5 0 110 0 0,1 1 36 0 0,6 13 158 0 0,-4 0 48 0 0,-5-8 83 0 0,-1 0-1 0 0,2 7-356 0 0,-4-4 396 0 0,-2-9-34 0 0,0-1-1 0 0,-1 1 0 0 0,0 4-361 0 0,-1-14 123 0 0,0-1-43 0 0,0 0-39 0 0,1 1-20 0 0,-1 0 19 0 0,1-1 16 0 0,-1 1 34 0 0,0 2-93 0 0,0-2-82 0 0,0-1-38 0 0,0 0 86 0 0,0 0-15 0 0,0 0-22 0 0,0 0-38 0 0,0 0-17 0 0,0 0-39 0 0,0 0-44 0 0,0 0-49 0 0,0 0-54 0 0,0 0-50 0 0,0 0-47 0 0,0 0-41 0 0,0 0-296 0 0,0 0-70 0 0,0 0-54 0 0,0 0-39 0 0,0 0-346 0 0,0 0-35 0 0,0 0-2708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0.5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176 102 6568 0 0,'-4'-1'135'0'0,"1"-1"-41"0"0,-11-7 185 0 0,10 6-110 0 0,1-1 107 0 0,0 1 7 0 0,1 0 88 0 0,-1 0 103 0 0,1 0 115 0 0,0 0-127 0 0,0 1-53 0 0,-1 0-36 0 0,1 0-35 0 0,-1 0-32 0 0,-2 0 213 0 0,-1 0-110 0 0,-1 2-96 0 0,0 0-83 0 0,0 1-69 0 0,1 0-54 0 0,-2 1-35 0 0,-13 7 24 0 0,14-4-24 0 0,1-1 48 0 0,0 0 79 0 0,1 1-182 0 0,3-3 6 0 0,-1 0 0 0 0,1 1 0 0 0,-1-1 0 0 0,1 1-1 0 0,0 0 1 0 0,0 0 0 0 0,-2 2-23 0 0,3-3 7 0 0,1-1 0 0 0,-1 0 0 0 0,1 1 0 0 0,0-1-1 0 0,0 0 1 0 0,-1 1 0 0 0,1-1 0 0 0,0 0 0 0 0,0 1 0 0 0,0-1 0 0 0,0 0 0 0 0,0 1-7 0 0,5 13 20 0 0,5 6 46 0 0,3-1 113 0 0,5 2 138 0 0,11 10 250 0 0,-8-10-205 0 0,-9-8-164 0 0,-2-1-75 0 0,0-1-47 0 0,-5-3 256 0 0,-1 0-71 0 0,0 1-22 0 0,-3-7-77 0 0,-2 0 55 0 0,-5 10 618 0 0,3-7-541 0 0,1-4-187 0 0,1 0-38 0 0,-1 0-45 0 0,1-1-54 0 0,-8 6 48 0 0,-1-2 39 0 0,7-4-30 0 0,0 0 1 0 0,0-1-1 0 0,0 1 0 0 0,0-1 1 0 0,0 0-1 0 0,0 1 0 0 0,0-1 1 0 0,0-1-1 0 0,0 1 0 0 0,-3-1-27 0 0,-9-3 69 0 0,5 1-67 0 0,1-1-40 0 0,1-1-47 0 0,0 0-56 0 0,0-1-65 0 0,1 0-73 0 0,1 0-82 0 0,0 0-89 0 0,5 5 315 0 0,1 0 36 0 0,-3-3-218 0 0,2 2 159 0 0,1 1-85 0 0,0 0 1 0 0,-1-1-70 0 0,1 1-82 0 0,0-1-93 0 0,0 2 110 0 0,0-1-51 0 0,0 0-43 0 0,0 0-39 0 0,0 0-146 0 0,0 0-37 0 0,0 0-177 0 0,0-1-475 0 0</inkml:trace>
  <inkml:trace contextRef="#ctx0" brushRef="#br0" timeOffset="269.89">400 118 10248 0 0,'-2'0'291'0'0,"0"0"-48"0"0,0 1-43 0 0,1 0-41 0 0,0 2 57 0 0,1 2-113 0 0,1 2-82 0 0,4 10-111 0 0,-2-10 135 0 0,-2-4 33 0 0,-1 0 49 0 0,2 4-81 0 0,-1 0 44 0 0,3 8 198 0 0,2 3 191 0 0,3 7 341 0 0,-9-23-768 0 0,8 19 753 0 0,4 11 390 0 0,-6-10-443 0 0,-5-17-571 0 0,1 0-35 0 0,1 10 169 0 0,-1-5-122 0 0,0 12-66 0 0,-2-21-216 0 0,-1-1 17 0 0,0 1-115 0 0,1-1 43 0 0,-1 0-36 0 0,0 0-39 0 0,0 1-42 0 0,0-1-43 0 0,0 0-47 0 0,0 1-48 0 0,1-1-52 0 0,-1 0-53 0 0,0 0-56 0 0,0 0-59 0 0,1 1-61 0 0,-1-1-1347 0 0,1 0-1152 0 0</inkml:trace>
  <inkml:trace contextRef="#ctx0" brushRef="#br0" timeOffset="451.39">346 3 9136 0 0,'2'-1'17'0'0,"0"1"0"0"0,-1-1 0 0 0,1 1 0 0 0,0 0 0 0 0,0 0 0 0 0,0 0 0 0 0,-1 0 0 0 0,1 0 0 0 0,0 0 0 0 0,0 0 0 0 0,0 1 0 0 0,-1-1 0 0 0,1 1-17 0 0,15 4 85 0 0,-8-2-71 0 0,0-1-14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08.19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7016 0 0,'0'0'201'0'0,"0"0"24"0"0,0 0-45 0 0,0 0-20 0 0,1 1 65 0 0,4 9 216 0 0,-3-7-200 0 0,6 14 440 0 0,-2 0-67 0 0,1 12 210 0 0,-1 0-79 0 0,2 11 251 0 0,3 14 17 0 0,2 29 445 0 0,-3-13-158 0 0,-3-28-441 0 0,-1 1-13 0 0,-3-29-606 0 0,-1 0-34 0 0,2-6-89 0 0,-2-4-57 0 0,-1 0 12 0 0,0 0 22 0 0,-1 0 42 0 0,0-3-71 0 0,0-1-1 0 0,0 0-50 0 0,0 0-80 0 0,0 0-97 0 0,0 0-212 0 0,0 0-1 0 0,0-1 47 0 0,-2-2-637 0 0,1 2 492 0 0,1 0 195 0 0,-1 0-35 0 0,1 0-41 0 0,0 0-47 0 0,-1 1-154 0 0,1-1-90 0 0,0 0-102 0 0,-1 1-111 0 0,0-2-1198 0 0,-1-1-1151 0 0,2 3 3208 0 0</inkml:trace>
  <inkml:trace contextRef="#ctx0" brushRef="#br0" timeOffset="500.13">259 180 7312 0 0,'0'0'165'0'0,"0"0"22"0"0,0 0 9 0 0,1 1-20 0 0,10 25 379 0 0,-2-5-64 0 0,0-1 34 0 0,7 20 612 0 0,2 7 346 0 0,4 25 874 0 0,-20-61-1894 0 0,0 0-48 0 0,-1-1-129 0 0,1-1-71 0 0,0-1-88 0 0,1 0-103 0 0,-2-8 107 0 0,-1 0 14 0 0,0 0-8 0 0,0 0-2 0 0,0 0-7 0 0,0 0-7 0 0,0 0-1 0 0,0 0-4 0 0,0 0-16 0 0,-1 0 36 0 0,1-2-68 0 0,-4-7 0 0 0,2 4-56 0 0,1 0 0 0 0,-1 0-1 0 0,1 0 1 0 0,0 0-1 0 0,0 0 1 0 0,1-3-12 0 0,-1-1 9 0 0,1 0-1 0 0,1 0 1 0 0,0-6-9 0 0,8-26-26 0 0,3 4-62 0 0,-7 27 16 0 0,0-1 1 0 0,1 0-1 0 0,0 1 0 0 0,0 0 1 0 0,1 0 71 0 0,-3 6-31 0 0,-1 0 1 0 0,0 1-1 0 0,1-1 1 0 0,0 1-1 0 0,0 0 1 0 0,0 0-1 0 0,2-2 31 0 0,-3 4-12 0 0,-1 0-1 0 0,1-1 1 0 0,-1 1-1 0 0,1 0 0 0 0,-1 1 1 0 0,1-1-1 0 0,-1 0 1 0 0,4 1 12 0 0,-3 0-3 0 0,1 0-1 0 0,-1 0 1 0 0,1 0 0 0 0,-1 1 0 0 0,1 0-1 0 0,-1 0 1 0 0,0 0 0 0 0,1 0 0 0 0,-1 0-1 0 0,0 0 1 0 0,0 1 0 0 0,0 0 0 0 0,0 0-1 0 0,0 0 1 0 0,0 0 0 0 0,0 0 0 0 0,0 0-1 0 0,-1 1 1 0 0,0-1 0 0 0,2 3 3 0 0,6 6-4 0 0,-1 2 0 0 0,0-1 0 0 0,-1 1 0 0 0,0 2 4 0 0,-5-9 3 0 0,2 3 1 0 0,0 1-1 0 0,-1 0 0 0 0,0 0 1 0 0,1 4-4 0 0,-3-3 41 0 0,-1 0 35 0 0,1-2 9 0 0,0-3 10 0 0,-1 12 33 0 0,-1-18-271 0 0,0 0-193 0 0,0 0-349 0 0,0 0-45 0 0</inkml:trace>
  <inkml:trace contextRef="#ctx0" brushRef="#br0" timeOffset="882.05">910 242 6392 0 0,'0'0'141'0'0,"-1"0"18"0"0,1-1-34 0 0,-2-2 40 0 0,0 0-83 0 0,-2-3-90 0 0,3 4 110 0 0,0-1 36 0 0,-1-2 225 0 0,-2 0 190 0 0,-3-2 397 0 0,0 3-26 0 0,1 4-417 0 0,0 1-200 0 0,3 0-204 0 0,0 1-38 0 0,-7 4 319 0 0,2 1-43 0 0,4-4-192 0 0,1 1 0 0 0,0 0 0 0 0,0 0 1 0 0,0 0-1 0 0,0 0 0 0 0,1 0-149 0 0,-11 23 707 0 0,10-18-409 0 0,1 0 0 0 0,-1 0 0 0 0,1 1 0 0 0,1-1 0 0 0,0 1-1 0 0,0 6-297 0 0,2 10 567 0 0,4 0-99 0 0,-1-14-282 0 0,1-1-38 0 0,1 0-44 0 0,1-1-48 0 0,6 2 106 0 0,5-5-38 0 0,18 1 78 0 0,-31-8-224 0 0,-1 0 36 0 0,-2 0 6 0 0,-1-1-1 0 0,1 1 1 0 0,0-1 0 0 0,-1 0 0 0 0,1 1-1 0 0,0-1 1 0 0,-1 0 0 0 0,1 0-1 0 0,-1 0 1 0 0,1-1-20 0 0,4-3-30 0 0,-3 3-34 0 0,-1-1-43 0 0,1 0-48 0 0,0 0-56 0 0,-1 0-63 0 0,0 1-69 0 0,0 0 84 0 0,-1 0-32 0 0,1 0-35 0 0,-1 1-36 0 0,0 0-14 0 0,-1 0-53 0 0,1 1-48 0 0,0-1-41 0 0,0 0-150 0 0,-1 0-41 0 0,1 1-181 0 0,1-2-489 0 0</inkml:trace>
  <inkml:trace contextRef="#ctx0" brushRef="#br0" timeOffset="1233.76">1052 43 7800 0 0,'0'0'174'0'0,"1"-1"-51"0"0,6-6 281 0 0,-5 6-321 0 0,-1 0-51 0 0,0 0-11 0 0,0 1 39 0 0,1 1 163 0 0,1 0 182 0 0,2 3 366 0 0,0 1 20 0 0,-3-3-349 0 0,0 0-175 0 0,-1-1-179 0 0,-1-1-36 0 0,6 8 325 0 0,0 1-34 0 0,3 9 250 0 0,-1 1-103 0 0,-1 1-77 0 0,-3-4-122 0 0,8 49 785 0 0,-11-62-1007 0 0,1 9 78 0 0,0 1 55 0 0,0-1 48 0 0,0 0 38 0 0,2 13 364 0 0,7 31 1027 0 0,-8-39-1203 0 0,1 1-54 0 0,0-1-69 0 0,-1 1-99 0 0,-1-10-172 0 0,0 1-32 0 0,0 0-37 0 0,0-1-38 0 0,-2-8-133 0 0,0 1 34 0 0,0-1-31 0 0,1 1 109 0 0,-1 0 89 0 0,0 0 54 0 0,1 1 41 0 0,0 3 436 0 0,0-2-355 0 0,-1-2-120 0 0,0 1-32 0 0,1-1-41 0 0,-1 1-57 0 0,1 0-66 0 0,-1-1-76 0 0,1 1-120 0 0,-1-1-119 0 0,0 0 157 0 0,0 0-34 0 0,0-1-37 0 0,1 1-38 0 0,-1-1-40 0 0,0 1-42 0 0,0-1-42 0 0,0 0-45 0 0,0 1-47 0 0,0-1-47 0 0,0 0-51 0 0,0 0-51 0 0,0 0-1663 0 0,0 0-1358 0 0</inkml:trace>
  <inkml:trace contextRef="#ctx0" brushRef="#br0" timeOffset="1592.63">1287 186 8288 0 0,'0'0'190'0'0,"0"0"28"0"0,0 0 7 0 0,4 4-53 0 0,2 1-113 0 0,-2 0-35 0 0,-1-1 44 0 0,0 0 41 0 0,0 1 34 0 0,2 2 165 0 0,0 0 62 0 0,9 17 1010 0 0,-8-13-848 0 0,-4-5-304 0 0,1 0-42 0 0,-1 0-47 0 0,0 0-58 0 0,15 49 1355 0 0,-11-34-878 0 0,0 0 41 0 0,-2-7-165 0 0,1-1 36 0 0,-1-3-185 0 0,2-1 62 0 0,-5-7-245 0 0,0-1-1 0 0,1 1 1 0 0,-1 0-1 0 0,1-1 1 0 0,-1 0-1 0 0,1 1 0 0 0,0-1 1 0 0,0 0-1 0 0,0 0 1 0 0,0 0-1 0 0,-1 0 1 0 0,1 0-1 0 0,2 0-101 0 0,9 1 525 0 0,-5-4-259 0 0,0 0-50 0 0,5-5 41 0 0,-1-1-47 0 0,-2-2-40 0 0,-1-1-38 0 0,6-13 37 0 0,-5-4-99 0 0,-3 5-64 0 0,-4 3-37 0 0,0 0-1 0 0,-1-7 32 0 0,0 0 3 0 0,-2 17-167 0 0,1-16-139 0 0,-2 19 151 0 0,1-1-63 0 0,0-1-121 0 0,-1 5 121 0 0,1-1-37 0 0,-1 1-38 0 0,1 0-44 0 0,-1 0-45 0 0,0 0-51 0 0,-1-5-677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1.76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 6824 0 0,'0'0'149'0'0,"0"0"23"0"0,0 0-42 0 0,0 1-35 0 0,0 1 14 0 0,1 1-75 0 0,0 2-19 0 0,-1 0 612 0 0,1 0-72 0 0,-1 0-64 0 0,2 0-60 0 0,0 2 119 0 0,0 0-98 0 0,1 1-77 0 0,0-1-56 0 0,5 16 564 0 0,-5-14-446 0 0,6 21 411 0 0,0-11-347 0 0,-2-2-184 0 0,-3-9-213 0 0,-1 1-42 0 0,14 30 383 0 0,-13-31-331 0 0,1 0 0 0 0,1 0 1 0 0,-1 0-1 0 0,1 0 0 0 0,4 2-114 0 0,-5-5 87 0 0,0 0 0 0 0,1 0 0 0 0,-1-1 0 0 0,1 0 0 0 0,0 0 0 0 0,0-1 0 0 0,5 3-87 0 0,-5-4 102 0 0,-1 0 0 0 0,1 0 0 0 0,1 0 0 0 0,-1-1 0 0 0,4 1-102 0 0,19 1 335 0 0,-22-3-212 0 0,-1 0 0 0 0,1 0 0 0 0,-1-1 0 0 0,0 0 0 0 0,5-1-123 0 0,8-5 266 0 0,-3-5-85 0 0,-6 1-127 0 0,-2-2-70 0 0,2-12 105 0 0,-8 19-54 0 0,0 0 1 0 0,-1 0-1 0 0,0 0 1 0 0,0 0-1 0 0,0-1-35 0 0,-1 2 26 0 0,0 0-1 0 0,0 0 1 0 0,-1 0-1 0 0,0 0 1 0 0,0 0-1 0 0,0 0 1 0 0,0 0-1 0 0,-1 0 1 0 0,1 0-1 0 0,-2 0 1 0 0,0-2-26 0 0,-7-11 79 0 0,-1 1 0 0 0,-6-8-79 0 0,-1 2 24 0 0,8 10-51 0 0,-1 0-41 0 0,1 0-49 0 0,-1 1-59 0 0,5 5 55 0 0,6 7-108 0 0,-1 0 69 0 0,1-1 63 0 0,0 1 53 0 0,0 0 72 0 0,0 0 95 0 0,-1-1 493 0 0,1 1-525 0 0,0 0-42 0 0,0-1-56 0 0,0 1-70 0 0,0 0-83 0 0,0 0-98 0 0,0 0-64 0 0,0 0-98 0 0,0 0-106 0 0,0 0-117 0 0,0 0-126 0 0,0 0 335 0 0,0 0-35 0 0,0 0-37 0 0,0 0-36 0 0,0 0-40 0 0,0 0-39 0 0,0 0 611 0 0,0 0-2057 0 0,0 0-1167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05.8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21 7568 0 0,'0'0'166'0'0,"0"0"29"0"0,0 0-19 0 0,-1 0-75 0 0,1-1-55 0 0,-3 0-15 0 0,1 0 8 0 0,-5-3-88 0 0,0 1 64 0 0,-2 0 77 0 0,-1 0 94 0 0,1 1 107 0 0,-1 0 123 0 0,5 2-157 0 0,1-1 36 0 0,0 1 38 0 0,0 0 41 0 0,-10 1 59 0 0,2 1-58 0 0,0 2-53 0 0,0 1-46 0 0,1 1-41 0 0,0 1-34 0 0,-8 10 118 0 0,10-7-149 0 0,0 0 0 0 0,1 0 0 0 0,0 1 0 0 0,-3 6-170 0 0,3-3 175 0 0,1-1 33 0 0,-1 5-22 0 0,1 1-43 0 0,2 5-18 0 0,3 13 5 0 0,2-29-103 0 0,1 0 1 0 0,0-1 0 0 0,0 1 0 0 0,1-1 0 0 0,0 0-1 0 0,0 1 1 0 0,1-1-28 0 0,-1-2 45 0 0,1 1-1 0 0,-1-1 0 0 0,1 0 0 0 0,0-1 1 0 0,4 5-45 0 0,-4-6 20 0 0,0 0 0 0 0,0 0 0 0 0,1-1 0 0 0,-1 1 0 0 0,1-1 1 0 0,-1 0-1 0 0,1 0 0 0 0,0 0 0 0 0,0-1 0 0 0,0 1 1 0 0,0-1-1 0 0,0 0 0 0 0,0 0 0 0 0,0 0 0 0 0,0-1 0 0 0,1 1 1 0 0,2-1-21 0 0,0 0 33 0 0,1 0 0 0 0,-1 0 0 0 0,1-1 0 0 0,-1 0 0 0 0,1 0 0 0 0,-1-1 0 0 0,0 0 0 0 0,0 0 0 0 0,2-2-33 0 0,2 0 66 0 0,-1-1 0 0 0,0-1 0 0 0,0 0 1 0 0,1-2-67 0 0,10-10 170 0 0,-1-5 35 0 0,-12 11-114 0 0,0-1-59 0 0,12-30-107 0 0,-13 23 75 0 0,-6 16 0 0 0,0 0 0 0 0,0-1 0 0 0,-1 1 0 0 0,0-1 0 0 0,0 1 0 0 0,0-1 0 0 0,0 0 0 0 0,0-17 0 0 0,-2-3-1 0 0,1 22 2 0 0,0 0 1 0 0,1 1-1 0 0,0-1 0 0 0,0 0 1 0 0,0 0-1 0 0,0 0 1 0 0,0 0-1 0 0,0 0 0 0 0,1 0 1 0 0,-1 0-2 0 0,0 0 67 0 0,-3 0-72 0 0,3 3 10 0 0,-2 0-6 0 0,3 4 1 0 0,0 5-15 0 0,5 6-150 0 0,0-1 78 0 0,0 4 58 0 0,2 8 73 0 0,2 3 13 0 0,-4-10-77 0 0,1 3 22 0 0,-2-4-17 0 0,0-5-46 0 0,-4-12-113 0 0,-1 1 50 0 0,1 0 44 0 0,-1-1 40 0 0,1 3 61 0 0,0-1 101 0 0,3 8 468 0 0,-3-7-411 0 0,1-1-143 0 0,-1-1-62 0 0,1 1-75 0 0,0-1-88 0 0,0 0-47 0 0,0 0-77 0 0,0 0-87 0 0,0 0-94 0 0,1 1-101 0 0,0-1-110 0 0,0 0-116 0 0,1 0-126 0 0,-1-1-989 0 0,3 1-1100 0 0,-6-2 3027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19.9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122 1 6504 0 0,'0'0'190'0'0,"0"0"-52"0"0,0 0-16 0 0,0 0 38 0 0,0 0 127 0 0,0 0 241 0 0,0 0 15 0 0,0 0-21 0 0,0 0-90 0 0,0 0-42 0 0,0 0-6 0 0,1 0-27 0 0,0 1-52 0 0,0 1-49 0 0,1 0-44 0 0,-1 0-40 0 0,1 0-35 0 0,0 1 50 0 0,0 2 186 0 0,-1 1-38 0 0,1 5 237 0 0,-1 0-117 0 0,-1 2-97 0 0,-1-3-128 0 0,-1 0-40 0 0,1 2 0 0 0,-2 5 54 0 0,0 1 10 0 0,1-8-51 0 0,-7 52 504 0 0,-16 82 1011 0 0,16-100-1234 0 0,0-1-46 0 0,3-12-170 0 0,0-1-34 0 0,-10 34 314 0 0,2-22-218 0 0,1-8-90 0 0,-2-1-43 0 0,13-27-204 0 0,0 3 155 0 0,2-8-147 0 0,0-2-62 0 0,0-2-55 0 0,0-1-76 0 0,0 1-67 0 0,1 0 76 0 0,-1-2-2 0 0,2-3 11 0 0,-1 5 70 0 0,0 0-66 0 0,0-1-95 0 0,0 2-79 0 0,-1 0 128 0 0,1 1-34 0 0,0-1-37 0 0,-1 1-40 0 0,1-1-41 0 0,-1 1-45 0 0,1-2-349 0 0,0 2 331 0 0,-1 0-34 0 0,0 0-37 0 0,1 0-37 0 0,-1-1-40 0 0,1 1-40 0 0,0-4-1525 0 0,2-2-1205 0 0</inkml:trace>
  <inkml:trace contextRef="#ctx0" brushRef="#br0" timeOffset="592.16">140 38 6384 0 0,'1'-1'93'0'0,"-1"-3"61"0"0,0 3-72 0 0,0-1 51 0 0,0 1 63 0 0,-1-1 50 0 0,1 1 80 0 0,0-1 93 0 0,0 1 108 0 0,0 0 63 0 0,0 1-139 0 0,0 0-60 0 0,0 0-9 0 0,0 0-35 0 0,0 0-130 0 0,0 0-51 0 0,0 1 58 0 0,2 1-63 0 0,4 9 210 0 0,-5-8-143 0 0,9 6 325 0 0,-2 1-106 0 0,19 18 659 0 0,-18-19-789 0 0,0 0-41 0 0,9 9 186 0 0,15 14 193 0 0,-9-8-305 0 0,0 1 0 0 0,0 2-350 0 0,72 99 1195 0 0,-92-120-1139 0 0,11 13 101 0 0,0 1 50 0 0,7 10 186 0 0,-1 0 658 0 0,7 13-1051 0 0,-1 1 707 0 0,-7-13-151 0 0,-1 2 37 0 0,-3-12-25 0 0,-16-21-504 0 0,0 0 0 0 0,0 0 6 0 0,0 0 22 0 0,0 0 10 0 0,0 0 2 0 0,-1 0-20 0 0,-2-2-53 0 0,-7-4-87 0 0,10 5-122 0 0,-1 1-81 0 0,0-1 88 0 0,-1 0 73 0 0,1 1 62 0 0,0-1 47 0 0,0 0 34 0 0,-4-2 186 0 0,4 2-167 0 0,-1 0-73 0 0,0-1-108 0 0,1 1-19 0 0,0 0-60 0 0,0 0-65 0 0,0 0-75 0 0,1 0-115 0 0,-1 0-102 0 0,0 0-113 0 0,1-1-122 0 0,-1 2 346 0 0,1-1-34 0 0,0 1-35 0 0,0-1-37 0 0,0 0-37 0 0,0 1-38 0 0,0-1-40 0 0,0 0-41 0 0,0 0-1681 0 0,0-1-1344 0 0</inkml:trace>
  <inkml:trace contextRef="#ctx0" brushRef="#br0" timeOffset="975.53">86 443 5552 0 0,'0'0'124'0'0,"0"0"17"0"0,0 0 11 0 0,0 0 69 0 0,0 1-105 0 0,0-1-82 0 0,0 0-42 0 0,-1 2-144 0 0,1-2 116 0 0,-1 1 74 0 0,1-1 22 0 0,0 0 35 0 0,0 1 23 0 0,0-1 35 0 0,0 0 39 0 0,0 0 43 0 0,0 0 46 0 0,0 0 49 0 0,0 0 54 0 0,1 0 58 0 0,6-2 265 0 0,2 0-79 0 0,0 1-79 0 0,0 0-79 0 0,1 0-80 0 0,-1 0-78 0 0,1 0-80 0 0,-1 1-78 0 0,-3-1-94 0 0,10 0 78 0 0,23-3 251 0 0,-27 3-315 0 0,0-1-48 0 0,2 0-73 0 0,-1 0-102 0 0,-6 1 31 0 0,0 0-34 0 0,-1 0-37 0 0,1 0-37 0 0,-5 0-48 0 0,-1 1-45 0 0,1 0-39 0 0,0-1-36 0 0,0 1-117 0 0,0 0-35 0 0,5-2-1212 0 0</inkml:trace>
  <inkml:trace contextRef="#ctx0" brushRef="#br0" timeOffset="3904.92">270 408 6968 0 0,'0'0'157'0'0,"0"0"23"0"0,0 0 11 0 0,1 0-31 0 0,1 0-82 0 0,3 0 320 0 0,0 0-38 0 0,-1-1-37 0 0,1 1-33 0 0,4-1 199 0 0,0 0-105 0 0,2-1-35 0 0,-1-1-91 0 0,20-6 306 0 0,-21 5-467 0 0,12-3-13 0 0,-19 7 26 0 0,0-1-71 0 0,0 1-38 0 0,1-1-39 0 0,0 1-28 0 0,-1-1-36 0 0,1 0-42 0 0,0 1-45 0 0,-1 0-7 0 0,0-1-38 0 0,-1 1-40 0 0,1 0-43 0 0,-1-1-46 0 0,0 1-49 0 0,-1 0-50 0 0,0 0-55 0 0,2-1-849 0 0,2 0-778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2.3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65 7848 0 0,'0'0'232'0'0,"0"0"-64"0"0,0 0-84 0 0,0-1-59 0 0,-2 1-57 0 0,1-1 51 0 0,-1-1-3 0 0,1 1 45 0 0,0 1 64 0 0,1-1 143 0 0,0 1 231 0 0,0 0 12 0 0,0 0-34 0 0,0 0-145 0 0,0 0-63 0 0,0 0-11 0 0,0 0-14 0 0,15 17 484 0 0,-3 1-89 0 0,-1 2-80 0 0,-2 2-71 0 0,-1-1-64 0 0,-2 2-55 0 0,1-1-45 0 0,-2 1-38 0 0,8 25 267 0 0,2-3-57 0 0,0-2 91 0 0,-3-6-13 0 0,-8-27-345 0 0,-1 1-35 0 0,4 11 108 0 0,-1 4-58 0 0,-2-9-15 0 0,-1 0 0 0 0,0 8-229 0 0,-3-4 221 0 0,0-20-155 0 0,0-1-22 0 0,0 0-114 0 0,0 0-60 0 0,0 0-19 0 0,-1-1-57 0 0,-1-1-324 0 0,-2-2-538 0 0,2 3 769 0 0,2 0 68 0 0,-1 0-70 0 0,0 0 18 0 0,0 0-78 0 0,0 0-114 0 0,1 0 185 0 0,0 1-41 0 0,0-1-64 0 0,-1 0-46 0 0,1 1-39 0 0,0-1-36 0 0,0 0-141 0 0,-1 1-36 0 0,1-3-1506 0 0,0 3 2179 0 0</inkml:trace>
  <inkml:trace contextRef="#ctx0" brushRef="#br0" timeOffset="705.91">25 95 6504 0 0,'0'0'190'0'0,"0"0"-42"0"0,1-1-77 0 0,0-1-53 0 0,3-2-55 0 0,-2 2 55 0 0,9-11 542 0 0,2 1 107 0 0,0 3-6 0 0,19-10 958 0 0,-20 13-1064 0 0,0 1-37 0 0,0 0-51 0 0,1 1-68 0 0,-5 1-178 0 0,0 0-42 0 0,1 1-45 0 0,-1 0-50 0 0,10 0 252 0 0,0 4-119 0 0,0 4-94 0 0,-1 2-71 0 0,-3 1-54 0 0,0 1-1 0 0,-1 1 0 0 0,7 6 3 0 0,-8-5 64 0 0,2 0-71 0 0,-2 3 38 0 0,-2 1 37 0 0,-2 0 36 0 0,-4 1 38 0 0,-5 1 38 0 0,-4-1 36 0 0,-7 0 39 0 0,-5-1-46 0 0,-2 0-49 0 0,-11 6 11 0 0,-1-4-56 0 0,10-5-23 0 0,5-2-58 0 0,-1-3-36 0 0,28-13 2 0 0,-4 2 0 0 0,1 0 0 0 0,-1 0 0 0 0,1 1 0 0 0,4-1 0 0 0,3 1 7 0 0,1 1 0 0 0,-1 0 0 0 0,1 1 1 0 0,0 1-1 0 0,7 2-7 0 0,11 3 56 0 0,0 3 54 0 0,-7 1 37 0 0,-2 1 64 0 0,0 3 74 0 0,-3 1 85 0 0,-11-5-251 0 0,-2 0 49 0 0,2 8 194 0 0,-9-15-290 0 0,-1 0 1 0 0,0 0 0 0 0,0 0-1 0 0,0 1 1 0 0,-1-1 0 0 0,1 0-1 0 0,-1 0 1 0 0,0 1 0 0 0,1-1-1 0 0,-2 0 1 0 0,1 1 0 0 0,0-1-1 0 0,-1 3-72 0 0,-4 9 235 0 0,-3 0-63 0 0,4-9-102 0 0,-3 5 191 0 0,-1 0 0 0 0,0 0 0 0 0,-7 6-261 0 0,5-7 125 0 0,-1-1-39 0 0,2-3-22 0 0,-1 0 0 0 0,1-1 0 0 0,-1 0 0 0 0,0 0 0 0 0,0-1 1 0 0,-8 2-65 0 0,-18 2 103 0 0,5-6-94 0 0,0-4-98 0 0,16 0-2 0 0,0-2-34 0 0,1-1-38 0 0,0-1-42 0 0,12 5 207 0 0,0 0-82 0 0,0-1-73 0 0,-1 1-64 0 0,1-1-115 0 0,0 1-65 0 0,-1-2-144 0 0,-1 0-346 0 0,-1-2-419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4.76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 0 8808 0 0,'-1'1'276'0'0,"1"0"-54"0"0,-1 1-49 0 0,1 0-44 0 0,0 0-37 0 0,1 0-35 0 0,0 3-19 0 0,4 8-171 0 0,-3-8 137 0 0,-1-3 60 0 0,4 9-17 0 0,0 7-39 0 0,-1-1 12 0 0,0-7 39 0 0,5 16 25 0 0,-2 2 83 0 0,-1 6 112 0 0,0 17 218 0 0,-3-25-236 0 0,5 44 409 0 0,0-1-80 0 0,17 159 1118 0 0,-15-130-904 0 0,-5-40-258 0 0,1 0 72 0 0,1 2 296 0 0,5 3-113 0 0,6-2-103 0 0,-12-44-397 0 0,1-1 0 0 0,4 6-301 0 0,-2-6 292 0 0,-6-13-171 0 0,0 1 0 0 0,-1-1 0 0 0,1 0 1 0 0,1 0-1 0 0,2 3-121 0 0,4-1 230 0 0,-10-4-164 0 0,0-1 4 0 0,0 0 2 0 0,0 0 0 0 0,0-1-193 0 0,0 1 49 0 0,0-1 43 0 0,1 1 34 0 0,-1-1 83 0 0,1-2 255 0 0,0 3-276 0 0,-1-1-50 0 0,1 0-87 0 0,-1 0-12 0 0,0 1-36 0 0,1 0-39 0 0,-1-1-44 0 0,0 1-48 0 0,0-1-52 0 0,1 1-55 0 0,-1-1-60 0 0,0 1-63 0 0,0-1-67 0 0,0 1-72 0 0,0-1-74 0 0,0 1-79 0 0,0 0-84 0 0,0-1-375 0 0,0 0-34 0 0,0-1-2652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5.6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9504 0 0,'0'-2'-28'0'0,"0"1"49"0"0,0 0 43 0 0,0-1 33 0 0,0 0 140 0 0,0-7 401 0 0,0 8-565 0 0,0 1 81 0 0,0 0 118 0 0,0 0 0 0 0,0 0-24 0 0,0 0-100 0 0,1 1-42 0 0,0 0-40 0 0,7 8 63 0 0,-5-5-69 0 0,-1 0 0 0 0,0 1 1 0 0,0-1-1 0 0,0 1 0 0 0,0-1 0 0 0,-1 1 0 0 0,1 0 0 0 0,-1 2-60 0 0,5 26 369 0 0,-4-21-180 0 0,7 39 585 0 0,3 1-43 0 0,-3-19-281 0 0,-1 1-39 0 0,1-2-68 0 0,-1 0-47 0 0,-1-1-54 0 0,0 1-59 0 0,4 19 139 0 0,1-1 36 0 0,1 0 44 0 0,0 1 55 0 0,0 0 70 0 0,0 0 75 0 0,6 14 525 0 0,-10-37-572 0 0,-4-14-220 0 0,0 0 45 0 0,-1-4-40 0 0,1 0-90 0 0,2 0-93 0 0,-2-1-96 0 0,-3-8-50 0 0,-2 0 48 0 0,0-1 31 0 0,0 0 1 0 0,0 0-16 0 0,0 0 10 0 0,0 0-13 0 0,0 0 5 0 0,0 0-29 0 0,0-1-77 0 0,0 1-66 0 0,0 0-55 0 0,-1-1-41 0 0,1 1-33 0 0,-1-3-965 0 0,0 2 880 0 0,1 1 77 0 0,0-1 142 0 0,0 1 43 0 0,0 0 51 0 0,-1 0 55 0 0,-1-4-1270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6.2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8496 0 0,'0'0'190'0'0,"0"0"28"0"0,0 0 10 0 0,2 0-47 0 0,3 0-118 0 0,6-1-27 0 0,0-1 65 0 0,6 0 146 0 0,-1-1 79 0 0,20-3 457 0 0,-21 5-493 0 0,3-1-54 0 0,-10 2-166 0 0,1 0-39 0 0,-7 0-64 0 0,1 0 44 0 0,5 0 163 0 0,-5 0-123 0 0,-1 0-53 0 0,0 0-32 0 0,0 1-50 0 0,0-1-57 0 0,0 0-68 0 0,0 1-79 0 0,-2-1 35 0 0,1 0-44 0 0,0 0-37 0 0,0 0-34 0 0,-1 0-111 0 0,1 1-33 0 0,1-1-1138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6.56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 22 9408 0 0,'-3'0'73'0'0,"-2"0"-27"0"0,2 0 34 0 0,0 0 90 0 0,1 0-36 0 0,1 0 39 0 0,0 0-29 0 0,2 0 27 0 0,-1 0-92 0 0,1 0-61 0 0,2 0-43 0 0,-1 0 87 0 0,-1 0 27 0 0,-1 0 54 0 0,1 0 64 0 0,0 0 77 0 0,2-1-149 0 0,7 0 300 0 0,0-1-42 0 0,0 1-40 0 0,0-1-38 0 0,0 1-35 0 0,0-1-35 0 0,11 0 152 0 0,-9 0-215 0 0,0 1-36 0 0,13-2 46 0 0,-6 2-121 0 0,-1 0-50 0 0,20 0-84 0 0,-20 1-7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7.2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 17 7848 0 0,'0'0'-57'0'0,"0"-1"46"0"0,-1 0 40 0 0,1 0 34 0 0,-1-2 127 0 0,-1-4 535 0 0,2 4-480 0 0,0 3 107 0 0,0 0-12 0 0,0 0-51 0 0,0 0-22 0 0,0 0-3 0 0,0 0-22 0 0,0 0-88 0 0,0 0-38 0 0,0 1-45 0 0,1 6 24 0 0,0-4-31 0 0,7 13 625 0 0,-3 1-107 0 0,0 5 6 0 0,1 11 147 0 0,2 7 94 0 0,0-3-228 0 0,1 0-98 0 0,-2-9-179 0 0,0-1-38 0 0,7 29 205 0 0,13 56 391 0 0,-15-63-454 0 0,-6-22-154 0 0,0 0 34 0 0,0 0 41 0 0,0 0 47 0 0,0 2-31 0 0,2 2 109 0 0,-4-16-186 0 0,1 0 39 0 0,0-1 43 0 0,0 0 46 0 0,-3-11-264 0 0,0 1-52 0 0,3 9 114 0 0,-3-9-95 0 0,-2 0 64 0 0,0-4-331 0 0,0-1 107 0 0,-1-1 106 0 0,0 0 154 0 0,0 1-156 0 0,1 1-53 0 0,-1-1-49 0 0,0 0-63 0 0,1 0-76 0 0,-1 0-89 0 0,1 0-102 0 0,-1 0-116 0 0,1 1 195 0 0,0-1-34 0 0,0 0-164 0 0,0 1-67 0 0,-1-1-71 0 0,1 0-75 0 0,0 0-79 0 0,0 0-83 0 0,0 0-87 0 0,0 0-91 0 0,0-1-1433 0 0,0-1-1385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9.14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 9432 0 0,'0'0'274'0'0,"0"0"0"0"0,0-1-205 0 0,0 1-41 0 0,0-3-6 0 0,0 2 23 0 0,0 0 46 0 0,0 1 106 0 0,0 0 181 0 0,0 0 20 0 0,0 0-18 0 0,0 0-84 0 0,1 0-20 0 0,-1 0-75 0 0,1 1-64 0 0,0 0-50 0 0,1 0-33 0 0,2 3-6 0 0,-3-2 13 0 0,3 5 54 0 0,0 1 0 0 0,-1 0 0 0 0,-1 0 0 0 0,1 0 0 0 0,0 3-115 0 0,2 8 232 0 0,1-1 41 0 0,2 4 294 0 0,-1 0 1 0 0,0 7-568 0 0,1 1 446 0 0,1 2-1 0 0,-2 0-64 0 0,1 6 17 0 0,3 20 140 0 0,1 0 19 0 0,-4-20-126 0 0,0 5 28 0 0,0 1 47 0 0,-2-6-15 0 0,2 0 52 0 0,1-1 60 0 0,2 1 67 0 0,1 6 74 0 0,-7-25-400 0 0,-5-18-161 0 0,1 0-68 0 0,-1 0-66 0 0,0 0-63 0 0,0-1-61 0 0,0 1-59 0 0,0 0-55 0 0,0-1-55 0 0,0 0-50 0 0,-1 1-50 0 0,1-1-47 0 0,-1 0-44 0 0,1-1-42 0 0,-1 1-40 0 0,1 0-37 0 0,-1-1-35 0 0,0 0 100 0 0,1 1-62 0 0,-1 0-55 0 0,1-1-48 0 0,0 1-185 0 0,-1-1-48 0 0,0 1-223 0 0,0-1-606 0 0,1 1 1703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0.82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7568 0 0,'0'0'166'0'0,"0"0"29"0"0,0 0 14 0 0,0 0-65 0 0,0 0-14 0 0,0 0 44 0 0,0 0 146 0 0,0 0 271 0 0,0 0 17 0 0,0 0-25 0 0,0 0-134 0 0,0 0-58 0 0,0 0-9 0 0,0 0-12 0 0,0 0-93 0 0,0 0-47 0 0,0 1-43 0 0,1 0-36 0 0,-1 1 11 0 0,1 1-43 0 0,2 4 160 0 0,-3-5-111 0 0,5 11 328 0 0,0 1-110 0 0,-1 0-90 0 0,1-1-71 0 0,1 6 4 0 0,9 24 207 0 0,-9-27-221 0 0,0 0-13 0 0,0 1 40 0 0,10 39 660 0 0,-9-31-543 0 0,1 2-40 0 0,-4-14-208 0 0,-1 1-40 0 0,17 46 526 0 0,5 23 306 0 0,-18-57-422 0 0,-1-1-1 0 0,-1 1 0 0 0,1 24-480 0 0,-4-23 400 0 0,1 9 212 0 0,-2-35-588 0 0,-1-1 1 0 0,0 1-1 0 0,0 0 0 0 0,0 0 0 0 0,0 0 0 0 0,-1-1 0 0 0,1 1 0 0 0,0 0 0 0 0,0 0 0 0 0,0 0 0 0 0,-1-1 0 0 0,1 1 1 0 0,0 0-1 0 0,-1 0 0 0 0,1-1 0 0 0,0 1 0 0 0,-1 0-24 0 0,-4 0 231 0 0,2-4-139 0 0,0 1-74 0 0,1 0-37 0 0,0-1-44 0 0,0 0-52 0 0,0 0-56 0 0,1-1-65 0 0,-1 1-70 0 0,2 0-76 0 0,0 2 193 0 0,-1 0 46 0 0,1-1-206 0 0,0 1 149 0 0,-1 0-47 0 0,1 0-100 0 0,0 0 127 0 0,0 1-36 0 0,0-1-39 0 0,0 1-44 0 0,0-1-143 0 0,0 1-69 0 0,-1-1-59 0 0,1 1-54 0 0,0-1-192 0 0,0 0-52 0 0,0 0-232 0 0,0 0-628 0 0,0 1 1762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2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7080 0 0,'0'0'157'0'0,"0"0"23"0"0,0 0 13 0 0,1 1 164 0 0,0 1-80 0 0,4 8 404 0 0,-4-7-326 0 0,7 12 585 0 0,-1 0-84 0 0,-2-3-266 0 0,1-1-49 0 0,-1 0-50 0 0,0 1-51 0 0,1-1-51 0 0,-1 1-51 0 0,-1 0-53 0 0,1 0-53 0 0,5 19 250 0 0,-1 0-75 0 0,14 71 712 0 0,-15-58-574 0 0,-4-18-157 0 0,0 1 66 0 0,-1 0-44 0 0,-1 1 96 0 0,0-3 28 0 0,-1 46 1087 0 0,-1-40-957 0 0,0-9-226 0 0,0-12-225 0 0,1-4-20 0 0,-1 1-1 0 0,0 0 0 0 0,-1 0 0 0 0,0-1 0 0 0,0 1 1 0 0,-1 3-193 0 0,2-9 66 0 0,0-1 14 0 0,0 0 0 0 0,0 0-26 0 0,0 0-75 0 0,0 0-38 0 0,0 0-153 0 0,1 1 4 0 0,-1-1-34 0 0,1 1-630 0 0,-1-1 540 0 0,0-2-696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08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294 14 5960 0 0,'0'0'132'0'0,"0"0"17"0"0,-8-4 133 0 0,3 2-229 0 0,-2 1 6 0 0,0-1 103 0 0,1 1 37 0 0,-1-1 41 0 0,-13 0 665 0 0,11 2-548 0 0,1 1-69 0 0,4 0-186 0 0,0 0-34 0 0,-18 3 714 0 0,10-2-400 0 0,0 1-98 0 0,-8 5 74 0 0,1 1-43 0 0,1 1-39 0 0,1 1-35 0 0,-1 5 7 0 0,0 1-38 0 0,-5 12 50 0 0,4 4-47 0 0,10-9-139 0 0,8 0 76 0 0,1-20-107 0 0,1-1-1 0 0,0 1 0 0 0,-1 0 0 0 0,1-1 0 0 0,1 1 0 0 0,-1 0-42 0 0,1 0 57 0 0,0 0 0 0 0,0-1 0 0 0,0 1 0 0 0,0-1 0 0 0,1 0 0 0 0,-1 0 0 0 0,1 0 0 0 0,2 3-57 0 0,-1-3 56 0 0,-1-1 0 0 0,0 1 0 0 0,1-1-1 0 0,-1 0 1 0 0,1 0 0 0 0,0 0 0 0 0,0 0-1 0 0,2 0-55 0 0,-2-1 47 0 0,0 0 0 0 0,0 0 0 0 0,0 0 0 0 0,0 0 0 0 0,3-1-47 0 0,17-3 127 0 0,-1-6-81 0 0,0-4 105 0 0,-1-3-50 0 0,-6 4-51 0 0,0-1-1 0 0,-2-1 1 0 0,1-1 0 0 0,-2 0 0 0 0,3-4-50 0 0,-13 15 13 0 0,-1 0-1 0 0,1-1 1 0 0,-1 1 0 0 0,0-1 0 0 0,1-3-13 0 0,1-1 5 0 0,-2-1 0 0 0,1 1 1 0 0,-1-1-1 0 0,0-4-5 0 0,-2-4 53 0 0,2-10-52 0 0,1 23-12 0 0,-2 7-43 0 0,2 10 55 0 0,13 54-1 0 0,-8-37 71 0 0,-1-10 9 0 0,-1-3 19 0 0,1-1 40 0 0,2 6 130 0 0,-1-1 113 0 0,-3-10-215 0 0,-1-1-38 0 0,7 8 40 0 0,-4-6-93 0 0,-6-10-10 0 0,-1 0-217 0 0,0-1 59 0 0,0 0 51 0 0,0 0 43 0 0,0 1 117 0 0,1-1 216 0 0,0 1-221 0 0,0-1-61 0 0,-1 0-107 0 0,1 0-108 0 0,-1 0 34 0 0,0 1-37 0 0,0-1-39 0 0,0 0-43 0 0,1 0-44 0 0,-1 0-48 0 0,0 0-52 0 0,0 0-54 0 0,0 1-56 0 0,0-1-62 0 0,1 0-62 0 0,-1 0-66 0 0,0 0-1318 0 0,0 0-1154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1.2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86 9528 0 0,'0'-1'247'0'0,"1"0"-80"0"0,4-7 157 0 0,-4 5-116 0 0,-1 2-179 0 0,0 0-27 0 0,0 1 0 0 0,0-1 1 0 0,0 1-1 0 0,1-1 0 0 0,-1 1 0 0 0,0-1 1 0 0,0 1-1 0 0,0-1 0 0 0,1 1 0 0 0,-1-1 1 0 0,0 1-1 0 0,1-1 0 0 0,-1 1 0 0 0,0-1 1 0 0,1 1-1 0 0,-1-1 0 0 0,1 1-2 0 0,-1-1 101 0 0,2-1 13 0 0,4 3 165 0 0,0 2 30 0 0,-4-2-141 0 0,9 10 380 0 0,-3 2-64 0 0,0 1-60 0 0,-2 1-55 0 0,-1 0-50 0 0,0 1-46 0 0,-1 1-40 0 0,-1-1-36 0 0,1 2-8 0 0,1 0-33 0 0,-1 1 68 0 0,1 1 73 0 0,-1 4 122 0 0,2 12 258 0 0,-2-16-327 0 0,-1-1-38 0 0,2 7 8 0 0,1 3 101 0 0,-1-1 39 0 0,0 1 50 0 0,-1-1 59 0 0,-4-22-435 0 0,0 3 4 0 0,0 4 72 0 0,1-9-103 0 0,0 1 34 0 0,-1-4-56 0 0,0 0-56 0 0,0 10 335 0 0,0-9-315 0 0,0-1-38 0 0,-3-2-160 0 0,-1-4-149 0 0,3 4 225 0 0,1 1 82 0 0,0-1-55 0 0,-1 0-53 0 0,1 1-53 0 0,0-1-54 0 0,-1 0-53 0 0,1 1-53 0 0,0-1-52 0 0,0 0-24 0 0,0 1-45 0 0,-1-1-46 0 0,1 0-46 0 0,0 0-44 0 0,-1 1-46 0 0,1-1-44 0 0,0 0-45 0 0,-2-2-1678 0 0,-2-2-1350 0 0</inkml:trace>
  <inkml:trace contextRef="#ctx0" brushRef="#br0" timeOffset="820.06">11 61 6416 0 0,'0'0'31'0'0,"0"0"1"0"0,0 0 0 0 0,0 0-1 0 0,-1 0 1 0 0,1-1 0 0 0,0 1-1 0 0,0 0 1 0 0,0 0 0 0 0,0 0-1 0 0,0 0 1 0 0,0 0 0 0 0,-1 0-1 0 0,1 0 1 0 0,0 0-1 0 0,0-1 1 0 0,0 1 0 0 0,0 0-1 0 0,0 0 1 0 0,0 0 0 0 0,0 0-1 0 0,0 0 1 0 0,0-1 0 0 0,0 1-1 0 0,0 0 1 0 0,0 0 0 0 0,0 0-1 0 0,0 0 1 0 0,0-1-1 0 0,0 1 1 0 0,0 0 0 0 0,0 0-1 0 0,0 0 1 0 0,0 0 0 0 0,0-1-1 0 0,0 1 1 0 0,0 0 0 0 0,0 0-1 0 0,0 0 1 0 0,0 0 0 0 0,0 0-1 0 0,0-1-31 0 0,8-4 1317 0 0,-2 2-717 0 0,0 1-74 0 0,1-1-102 0 0,-4 2-257 0 0,0 0-36 0 0,2 0 0 0 0,-2 0-119 0 0,12-4 567 0 0,2 0-79 0 0,-1 1-69 0 0,1 0-59 0 0,4 0 8 0 0,0 1-57 0 0,4-1 11 0 0,12 0 115 0 0,-35 3-420 0 0,23-1 197 0 0,1 1-54 0 0,1 1-48 0 0,1 3-39 0 0,14 5-17 0 0,-35-5-68 0 0,0-1 1 0 0,0 1-1 0 0,0 0 0 0 0,0 0 1 0 0,-1 1-1 0 0,0 0 1 0 0,3 2-1 0 0,-6-4 7 0 0,-1 0 1 0 0,1 0 0 0 0,-1 1 0 0 0,0-1-1 0 0,1 1 1 0 0,-1 0 0 0 0,0 0 0 0 0,-1 0-8 0 0,1-1 16 0 0,-1 1 0 0 0,0 0 1 0 0,0 0-1 0 0,0-1 1 0 0,0 1-1 0 0,0 0 1 0 0,-1 0-1 0 0,1 1-16 0 0,-1 1 34 0 0,0-1-1 0 0,0 1 1 0 0,0-1-1 0 0,-1 1 1 0 0,1 0-1 0 0,-1-1 1 0 0,0 1-1 0 0,-1-1 1 0 0,1 1 0 0 0,-1-1-1 0 0,-1 2-33 0 0,-1 2 65 0 0,0-1 0 0 0,0 1 0 0 0,-1-1 0 0 0,-1 1-65 0 0,-14 15 126 0 0,2-8-68 0 0,1-3-56 0 0,-11 3 151 0 0,-4-2-57 0 0,13-7-40 0 0,-1 0-1 0 0,0-1 0 0 0,-18 2-55 0 0,28-7 0 0 0,8-2 0 0 0,2 2 0 0 0,0-1 0 0 0,0 0 0 0 0,0 1 0 0 0,0-1 0 0 0,0 1 0 0 0,1-1 0 0 0,-1 1 0 0 0,0-1 0 0 0,0 1 0 0 0,1-1 0 0 0,-1 1 0 0 0,0-1 0 0 0,1 1 0 0 0,-1 0 0 0 0,1-1 0 0 0,-1 1 0 0 0,1 0 0 0 0,-1-1 0 0 0,0 1 0 0 0,1 0 0 0 0,-1-1 0 0 0,1 1 0 0 0,-1 0 0 0 0,1 0 0 0 0,0-1 0 0 0,-1 1 1 0 0,37-15-23 0 0,-29 13 9 0 0,1 0 0 0 0,0 0-1 0 0,0 1 1 0 0,-1 0 0 0 0,1 1 0 0 0,0 0 0 0 0,0 0 0 0 0,0 1 0 0 0,0 0 13 0 0,3 1 1 0 0,0 1 0 0 0,-1 0 1 0 0,9 3-2 0 0,11 6 118 0 0,-1 1 96 0 0,-14-5-4 0 0,-1 0 1 0 0,0 1-1 0 0,0 1 0 0 0,6 6-210 0 0,-1 2 144 0 0,-2 1 79 0 0,-3 3 77 0 0,-5 2 75 0 0,-9-8-92 0 0,-5 0-33 0 0,2-13-199 0 0,0 1 0 0 0,0-1-1 0 0,0 0 1 0 0,0 0 0 0 0,-1 0 0 0 0,1 0 0 0 0,-1 0 0 0 0,0 0-51 0 0,-26 19 294 0 0,0-7-100 0 0,-7 0-80 0 0,21-10-86 0 0,0 0 0 0 0,-1-1 0 0 0,0 0 0 0 0,-8 0-28 0 0,14-4-8 0 0,-16-3 49 0 0,10-2-78 0 0,4-1-92 0 0,6 2 18 0 0,1 0-38 0 0,1-1-43 0 0,0 0-49 0 0,1-1-53 0 0,1 0-58 0 0,2 4 240 0 0,0 1 2 0 0,-1 0-20 0 0,1-1-47 0 0,0 2-17 0 0,-1-1-47 0 0,1 0-56 0 0,0 0-62 0 0,-1 0-67 0 0,1 0-62 0 0,0 0-55 0 0,-1 0-48 0 0,1 0-173 0 0,-1 0-48 0 0,1 0-208 0 0,-1-1-561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9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1 228 8208 0 0,'0'0'234'0'0,"0"0"6"0"0,0 0-74 0 0,0 0 63 0 0,0 0-39 0 0,1-1 93 0 0,1 1-75 0 0,5-1 152 0 0,-5 0-165 0 0,7 0 409 0 0,0 0-65 0 0,0 0-61 0 0,0 0-54 0 0,1-1-51 0 0,-1 1-46 0 0,0-1-41 0 0,0 1-36 0 0,5-1 74 0 0,1 0-55 0 0,38-5 530 0 0,-40 6-577 0 0,2 0 16 0 0,0 0-42 0 0,-1-1-37 0 0,1 1-35 0 0,16-1 44 0 0,0 0-95 0 0,61-5-55 0 0,-89 7-133 0 0,1 0 83 0 0,6 0 152 0 0,-6 0-139 0 0,-1 0-62 0 0,-1 0-71 0 0,1 0-78 0 0,-1 0-96 0 0,1 0-112 0 0,-2 0 173 0 0,0 0-33 0 0,-1 0-55 0 0,1 0 11 0 0,-1 0-61 0 0,0 0 148 0 0,0 0-40 0 0,0 0-46 0 0,0 0-40 0 0,0 0-487 0 0,0 0-316 0 0,0 0-750 0 0</inkml:trace>
  <inkml:trace contextRef="#ctx0" brushRef="#br0" timeOffset="389.94">190 8 7696 0 0,'0'-1'184'0'0,"0"1"-49"0"0,-1 0-41 0 0,1-1-36 0 0,-2 0-17 0 0,-3-1-79 0 0,4 1 65 0 0,1 1 50 0 0,0-1 254 0 0,-1 1-35 0 0,-1 0 211 0 0,0-1-90 0 0,-3 3 453 0 0,4-2-579 0 0,0 1 34 0 0,0 0 126 0 0,0 1 89 0 0,2 1-471 0 0,-1 1 0 0 0,1 0 0 0 0,0-1 0 0 0,0 1 0 0 0,1 0 0 0 0,-1-1 0 0 0,1 1-69 0 0,5 15 359 0 0,25 90 1071 0 0,-22-76-959 0 0,0 0 60 0 0,-2-7-84 0 0,1-1 38 0 0,2 7 163 0 0,2 17 373 0 0,-9-37-774 0 0,-2-5-65 0 0,-1-1-24 0 0,0 0 13 0 0,-1 2 45 0 0,0-8-56 0 0,0 0 0 0 0,0 0-40 0 0,0 0-158 0 0,0 0-29 0 0,0 0 3 0 0,0 0-35 0 0,0 0-17 0 0,0 0-35 0 0,0 0-42 0 0,0 0-47 0 0,0 0-49 0 0,0 0-47 0 0,0 0-43 0 0,0 0-40 0 0,0 0-272 0 0,0 0-66 0 0,0 0-50 0 0,0 0-37 0 0,0 0-319 0 0,0 0-33 0 0,0 0-2506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27.92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117 13 6056 0 0,'0'-1'-220'0'0,"0"0"48"0"0,0 1 46 0 0,0 0 42 0 0,0-1 42 0 0,1 1 37 0 0,-1-1 37 0 0,0 1 32 0 0,1-1 157 0 0,0 1 106 0 0,-1-1 86 0 0,1 0 67 0 0,0 1 208 0 0,0-2 1002 0 0,0 2-1210 0 0,-1-1-42 0 0,-1 1-21 0 0,1-1-91 0 0,-1 0-114 0 0,1 1-154 0 0,-1-1-35 0 0,1 1 283 0 0,-1 2 80 0 0,0 0-69 0 0,1 0-64 0 0,-1 0-55 0 0,0 0-49 0 0,0-1-42 0 0,-1 3 9 0 0,-4 7-41 0 0,5-8-9 0 0,1 0 53 0 0,-8 26 380 0 0,0 0-55 0 0,0-4-100 0 0,2 1-34 0 0,-5 25 221 0 0,-9 61 531 0 0,12-75-632 0 0,0 0 96 0 0,7-33-457 0 0,-4 17 177 0 0,-1 4-35 0 0,-5 35 177 0 0,9-42-243 0 0,2 0 36 0 0,-1-16-144 0 0,0 1-30 0 0,-1 0 35 0 0,2 1 75 0 0,0-4-27 0 0,0 0-28 0 0,0-1-36 0 0,1-4-73 0 0,-1 0-117 0 0,1 1-99 0 0,-1 2 130 0 0,0 1 40 0 0,1-5-169 0 0,-1 4 113 0 0,0 0-95 0 0,0 1-7 0 0,0 0-81 0 0,0-1-91 0 0,0 1-106 0 0,0-1-119 0 0,1 2 276 0 0,-1-1-35 0 0,0 0-35 0 0,0 1-38 0 0,0-1-40 0 0,0 0-40 0 0,1-2-1593 0 0,0-3-1214 0 0</inkml:trace>
  <inkml:trace contextRef="#ctx0" brushRef="#br0" timeOffset="416.63">97 30 7136 0 0,'2'-2'98'0'0,"0"0"46"0"0,0-1 39 0 0,0 0 35 0 0,3-2 370 0 0,-5 4-510 0 0,0 1 0 0 0,1-1 0 0 0,-1 1 0 0 0,1-1 0 0 0,-1 1 0 0 0,1-1-1 0 0,-1 1 1 0 0,1 0 0 0 0,0-1 0 0 0,-1 1 0 0 0,1 0 0 0 0,-1-1 0 0 0,1 1 0 0 0,0 0-1 0 0,-1 0 1 0 0,1-1 0 0 0,0 1 0 0 0,-1 0 0 0 0,1 0 0 0 0,0 0-78 0 0,5 1 429 0 0,0 2-65 0 0,0 1 28 0 0,0-1-86 0 0,12 7 424 0 0,-11-3-355 0 0,1 1 62 0 0,-1 1-42 0 0,0 0-38 0 0,-1 0-36 0 0,7 11 226 0 0,-2 0-110 0 0,-2-4-151 0 0,-1 1-44 0 0,1 3 6 0 0,5 11 78 0 0,7 15 199 0 0,-14-31-308 0 0,0-1 35 0 0,24 41 454 0 0,-13-23-334 0 0,11 16 145 0 0,-28-46-496 0 0,20 32 465 0 0,2 4 98 0 0,-11-18-106 0 0,-1 0 1 0 0,-1 1 0 0 0,3 9-479 0 0,-12-25-8 0 0,1-2 90 0 0,0 1 126 0 0,-3-1 180 0 0,-1-3-220 0 0,-2-1-56 0 0,1 0-80 0 0,-2-1-46 0 0,3 1-186 0 0,1 0 54 0 0,0 1 47 0 0,-1-1 38 0 0,0-1 23 0 0,-4-2 70 0 0,5 3-77 0 0,-1 0-64 0 0,1 0 6 0 0,0 0-36 0 0,0 0-39 0 0,0 0-44 0 0,0 0-70 0 0,0 0-62 0 0,0 0-66 0 0,0 0-74 0 0,0 0-78 0 0,0 0-84 0 0,0 0-90 0 0,0 0-95 0 0,0 0-149 0 0,0 0-117 0 0,-1-1-1319 0 0,-1-1-1361 0 0,3 3 3787 0 0</inkml:trace>
  <inkml:trace contextRef="#ctx0" brushRef="#br0" timeOffset="711.02">119 341 8840 0 0,'0'0'197'0'0,"0"0"73"0"0,0 1-67 0 0,1-1-59 0 0,-1 0-49 0 0,1 1-36 0 0,-1-1-36 0 0,3 1-49 0 0,-2 0 48 0 0,-1-1 23 0 0,1 0 33 0 0,0 0 114 0 0,-1 0-11 0 0,3 0-57 0 0,8 0 132 0 0,-9 0-90 0 0,8-2 301 0 0,1 1-39 0 0,-1-1-38 0 0,1 1-39 0 0,-1-1-36 0 0,1 0-37 0 0,-1 0-36 0 0,1 0-34 0 0,0 0-17 0 0,1 0-43 0 0,0 0-40 0 0,0 0-42 0 0,-1 0-38 0 0,1 0-40 0 0,0 1-37 0 0,0-1-37 0 0,2 1-96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4.5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8 9968 0 0,'-2'1'687'0'0,"1"-1"-107"0"0,2 0-100 0 0,0 0-88 0 0,1 0-79 0 0,1 0-71 0 0,0 0-59 0 0,1 0-52 0 0,3 0-2 0 0,14-1 4 0 0,-13 0-21 0 0,-4 1-3 0 0,-1 0 48 0 0,22-1 217 0 0,0 0-34 0 0,0 0-38 0 0,0 0-42 0 0,0 0-48 0 0,0 0-52 0 0,0 1-56 0 0,0 0-62 0 0,-21 0-32 0 0,0 0 37 0 0,9 1 210 0 0,-7 1-181 0 0,0-1-73 0 0,-2 1-41 0 0,0-1-34 0 0,-3-1 136 0 0,-1 0 17 0 0,0 0-6 0 0,0 0 4 0 0,0 0-2 0 0,0 0-37 0 0,0 0-73 0 0,0 0-70 0 0,0 0-44 0 0,0 0-142 0 0,0 0-242 0 0,1 0-11 0 0,2 0-2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5.6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10 5152 0 0,'0'-1'-29'0'0,"0"0"53"0"0,0 0 47 0 0,0 0 42 0 0,-1 0 155 0 0,1 0 75 0 0,-1-1 963 0 0,0 1-825 0 0,0 1-291 0 0,1 0-50 0 0,-1 0-59 0 0,0 0-71 0 0,1 0 473 0 0,0 0-60 0 0,0 0-305 0 0,0 0 62 0 0,-1 0 52 0 0,1 0 42 0 0,0 0 132 0 0,-2-1 851 0 0,2 2-748 0 0,-1-1-113 0 0,1 0-83 0 0,-1 0-105 0 0,1 0-154 0 0,0 0-40 0 0,0 1-41 0 0,-1-1-45 0 0,1 0-49 0 0,0 0-52 0 0,-1 6 532 0 0,0 0-44 0 0,1 0-41 0 0,0 0-37 0 0,1 3 57 0 0,0 1-62 0 0,1 0-47 0 0,0-1-36 0 0,2 17 198 0 0,0 10 35 0 0,1 1-34 0 0,2 7 35 0 0,3 22 146 0 0,5 27 202 0 0,-6-31-203 0 0,0 20 280 0 0,-3-26-245 0 0,1-1 52 0 0,-2-19-161 0 0,1 0 44 0 0,-1-6 2 0 0,-3-9-91 0 0,-1-5 10 0 0,0 1 93 0 0,-1-16-576 0 0,0 0 42 0 0,0 0 39 0 0,0 0 34 0 0,0 0 48 0 0,0 0 32 0 0,1 1 379 0 0,-1-3-13 0 0,-1 1-319 0 0,1-1-78 0 0,-1-1-105 0 0,0 1-44 0 0,1 0-36 0 0,-1 1-229 0 0,1-3-288 0 0,-1 2 254 0 0,1 0-39 0 0,-1 0-51 0 0,0-1-51 0 0,1 1-57 0 0,0-1-62 0 0,0-3-882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7.7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7 155 5616 0 0,'0'6'158'0'0,"0"1"-58"0"0,2 14 68 0 0,0-12-42 0 0,-1-4 0 0 0,0 1 52 0 0,0-2 19 0 0,0 0 51 0 0,0 0 59 0 0,1 1 66 0 0,-1-1 72 0 0,1 0 79 0 0,-1 0 86 0 0,1 0 94 0 0,-2-3-248 0 0,0-1-32 0 0,0 0-10 0 0,0 0-4 0 0,0 0-2 0 0,0 0 0 0 0,0 0 0 0 0,0 0 0 0 0,0 0-15 0 0,0 0-60 0 0,0 0-21 0 0,0 0-6 0 0,0 0 20 0 0,-1-2-56 0 0,0 0-50 0 0,0-1-44 0 0,-1 0-41 0 0,1 0-33 0 0,-2-2 23 0 0,3 3-77 0 0,-11-29 136 0 0,8-2-63 0 0,3 26-107 0 0,0 0 1 0 0,1 0-1 0 0,0-1 1 0 0,0 1-1 0 0,1 1 1 0 0,0-1-15 0 0,0 1 2 0 0,0 0 0 0 0,1 0 1 0 0,-1 1-1 0 0,1-1 0 0 0,1 1 1 0 0,2-5-3 0 0,4-2 2 0 0,1 0 52 0 0,7-5 103 0 0,2 4 64 0 0,-17 11-176 0 0,0 0 0 0 0,1 1 1 0 0,-1-1-1 0 0,1 1 1 0 0,-1 0-1 0 0,1 0 1 0 0,-1 0-1 0 0,1 1 1 0 0,0-1-1 0 0,-1 1 0 0 0,4 0-45 0 0,-4 0 31 0 0,1 1-1 0 0,-1-1 1 0 0,0 1-1 0 0,0 0 1 0 0,0 0-1 0 0,0 0 1 0 0,0 0-1 0 0,0 0 0 0 0,1 2-30 0 0,15 9 228 0 0,-2 2-106 0 0,-9-7-96 0 0,-1 1 1 0 0,0 0-1 0 0,-1 0 0 0 0,1 1 0 0 0,1 5-26 0 0,1 1 66 0 0,-2 1 47 0 0,0 0 63 0 0,-2 0 81 0 0,-2-5-33 0 0,0 0 48 0 0,-1 0 53 0 0,-1 0 59 0 0,-1-1-237 0 0,0-4-60 0 0,0 1 59 0 0,0-1 75 0 0,0-3-41 0 0,0-2-244 0 0,0 0 42 0 0,-1 2 72 0 0,-5 5 396 0 0,5-7-389 0 0,0 0-41 0 0,0-1-54 0 0,-1 0-66 0 0,2-1-80 0 0,-1 0-92 0 0,0-1-106 0 0,1-1-117 0 0,0 2 322 0 0,0 0 25 0 0,0 1-13 0 0,0-1-48 0 0,0 1-9 0 0,0 0-48 0 0,1-1-56 0 0,-1 1-61 0 0,0 0-66 0 0,0-1-63 0 0,0 1-54 0 0,0-1-49 0 0,0 1-177 0 0,1 0-47 0 0,-1-1-216 0 0,1 0-579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9.6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9792 0 0,'0'0'289'0'0,"0"0"-8"0"0,0 0-130 0 0,2 1 381 0 0,2 2-73 0 0,0 1-67 0 0,-2-1-64 0 0,2 6 122 0 0,0 1-52 0 0,-1-1-46 0 0,0 1-42 0 0,1 2 15 0 0,-1-1-43 0 0,2 7 78 0 0,0 0-49 0 0,5 18 296 0 0,-3-11-122 0 0,-1-4-109 0 0,-1 2-48 0 0,-1 3 22 0 0,2 15 127 0 0,1 15 209 0 0,3 15 291 0 0,-3 1 50 0 0,-6-63-889 0 0,2 38 610 0 0,0-12-121 0 0,-2 6 60 0 0,-1 0 95 0 0,-1-4 6 0 0,1-32-694 0 0,0-1-33 0 0,0 7 39 0 0,0-5-32 0 0,0 3 63 0 0,0 3 95 0 0,1-12-149 0 0,2-3-33 0 0,1-3-51 0 0,-4 6-148 0 0,0 0 34 0 0,1-1-35 0 0,-1 1 104 0 0,0-1 45 0 0,0 0 89 0 0,1-1 210 0 0,0 1-252 0 0,-1 0-71 0 0,0 0-67 0 0,0 1-82 0 0,1-1-97 0 0,-1 0-111 0 0,0 1-32 0 0,0 0-96 0 0,1-1-104 0 0,-1 1-114 0 0,0-1-122 0 0,0 1 380 0 0,0 0-34 0 0,0 0-35 0 0,1 0-36 0 0,-1 0-36 0 0,0 0-39 0 0,0 0-774 0 0,0 0-39 0 0,0 0-332 0 0,0 0-942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8.2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20 10680 0 0,'0'0'241'0'0,"0"0"38"0"0,0 0 11 0 0,0 0-28 0 0,0 0-150 0 0,0 0-6 0 0,0 0 20 0 0,1 0 7 0 0,-1 1-50 0 0,5 8 69 0 0,-1 1-11 0 0,0 1 63 0 0,3 24 568 0 0,-5-21-484 0 0,1 0-79 0 0,7 33 425 0 0,-2 0 41 0 0,-2 2 47 0 0,-1-1 56 0 0,-2-13-168 0 0,1 0 36 0 0,-2-19-360 0 0,-2-1-42 0 0,1 5 20 0 0,4 8 85 0 0,-4-16-216 0 0,0-9-102 0 0,-1 0 1 0 0,0 1 0 0 0,0-1-1 0 0,-1 0 1 0 0,1 0-1 0 0,-1 0 1 0 0,1 0-1 0 0,-1 1-31 0 0,0-4 78 0 0,1 0 4 0 0,0 0-2 0 0,0 0 0 0 0,0 1-28 0 0,-1-1-67 0 0,0 0-63 0 0,-1 1-58 0 0,1-1-53 0 0,-1 0-49 0 0,0 0-45 0 0,1 0-40 0 0,-3-5-744 0 0,0 0-48 0 0</inkml:trace>
  <inkml:trace contextRef="#ctx0" brushRef="#br0" timeOffset="810.5">12 73 6160 0 0,'0'0'133'0'0,"0"0"23"0"0,0 0-19 0 0,0-1-37 0 0,0-2 9 0 0,1 0-84 0 0,0-5-55 0 0,-1 6 54 0 0,0 1 43 0 0,4-5 807 0 0,0 0-117 0 0,2 1-106 0 0,0 0-96 0 0,0 1-85 0 0,1 0-73 0 0,1 0-64 0 0,0 1-52 0 0,7-3 153 0 0,21-2 415 0 0,-25 6-459 0 0,6 1-297 0 0,1 0 63 0 0,5 2 91 0 0,12 4 183 0 0,-2 4-19 0 0,-13 1-197 0 0,-4-1-96 0 0,-3 3-75 0 0,-2 2-14 0 0,-4 0 51 0 0,-4 4 65 0 0,-2-14-98 0 0,-1 0-1 0 0,0-1 0 0 0,-1 1 0 0 0,1 0 0 0 0,-1-1 1 0 0,0 2-47 0 0,-9 21 285 0 0,0-9-125 0 0,0-5-62 0 0,-1-1-45 0 0,-5 3 178 0 0,-2-2-42 0 0,-1-1-40 0 0,0 0-37 0 0,-22 7 12 0 0,0-5-111 0 0,30-11 76 0 0,15-5 0 0 0,8-3-50 0 0,-1 2-99 0 0,-1 2 52 0 0,-1 0-1 0 0,0 1 0 0 0,1 0 0 0 0,-1 1 0 0 0,1 0 0 0 0,-1 0 0 0 0,1 1 0 0 0,-1 1 0 0 0,1-1 0 0 0,-1 2 9 0 0,7 1-8 0 0,-1 0 0 0 0,0 2 1 0 0,-1 0-1 0 0,1 1 0 0 0,8 5 8 0 0,-11-4 27 0 0,14 13-34 0 0,-18-13 39 0 0,-1 0 29 0 0,-2 0 44 0 0,0 1 54 0 0,0 0 64 0 0,-3 2 57 0 0,-2-6-123 0 0,0 0 0 0 0,-1 0 0 0 0,1 1 0 0 0,-1-1 0 0 0,0 1-157 0 0,-1 3 176 0 0,-1-2-73 0 0,0-1 26 0 0,0 0-1 0 0,0 0 0 0 0,0 0 0 0 0,-4 3-128 0 0,3-4 101 0 0,0 0 0 0 0,-1 0-1 0 0,0 0 1 0 0,-2 1-101 0 0,-23 14 292 0 0,-4-6-113 0 0,-2-7-115 0 0,-1-6-119 0 0,1-6-118 0 0,1-7-123 0 0,25 6 106 0 0,7 4 90 0 0,0 0-34 0 0,0 1-10 0 0,1-1-37 0 0,-1 0-40 0 0,1 0-48 0 0,0 0 6 0 0,0 1-40 0 0,0-1-42 0 0,0 0-47 0 0,0 1-48 0 0,0-1-53 0 0,0 0-55 0 0,0 1-58 0 0,2 0 222 0 0,-1 0-42 0 0,1 1-39 0 0,-1-1-34 0 0,0 1-138 0 0,0-1-34 0 0,1 0-169 0 0,-2 0-463 0 0,2 1 1007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19:36.1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105 5 8664 0 0,'0'0'197'0'0,"0"0"24"0"0,-1-1 1 0 0,0 1-80 0 0,-1-1-59 0 0,-3-1 55 0 0,4 2-45 0 0,-5 5 200 0 0,2 2-35 0 0,-2 8 179 0 0,-1 18 316 0 0,6-23-485 0 0,-6 30 646 0 0,1 1-82 0 0,0 0-76 0 0,0-1-66 0 0,0 10 60 0 0,0-1-71 0 0,-2 24 234 0 0,2 1-85 0 0,5-53-627 0 0,-1 14 102 0 0,-3-15-55 0 0,4-16-189 0 0,0-1-10 0 0,1-2-26 0 0,-1 0 5 0 0,1-1 43 0 0,0 0-1 0 0,0 0 2 0 0,0 0 0 0 0,-1 0-83 0 0,1-1-42 0 0,-1-2-50 0 0,-1 0-92 0 0,2 3 205 0 0,0-1-1 0 0,-1 0-43 0 0,1 0-43 0 0,0 1-45 0 0,-1-1-45 0 0,1 0-45 0 0,0 0-48 0 0,0 0-47 0 0,-1 0-49 0 0,1 0-49 0 0,0 0-50 0 0,0 0-52 0 0,-1 0-51 0 0,1 0-53 0 0,0 0-54 0 0,0 0-54 0 0,0-2-1547 0 0,0-4-1285 0 0</inkml:trace>
  <inkml:trace contextRef="#ctx0" brushRef="#br0" timeOffset="437.92">99 38 6296 0 0,'0'0'184'0'0,"11"-2"1044"0"0,-5 0-742 0 0,-2 1-204 0 0,-2 1-78 0 0,5 0 372 0 0,-1 2-55 0 0,0 0-52 0 0,-1 1-49 0 0,0 1-44 0 0,0 0-41 0 0,-1 1-37 0 0,0 0-32 0 0,1 5 99 0 0,1 0-58 0 0,-1 2 6 0 0,2 7 100 0 0,1 2 136 0 0,18 45 671 0 0,-2 2-90 0 0,0-2-143 0 0,-12-33-546 0 0,2-1-40 0 0,-1-2 35 0 0,1 2 604 0 0,3 11-1040 0 0,-14-32 253 0 0,0 0-1 0 0,0 0 1 0 0,0 7-253 0 0,-3-16-74 0 0,1 0 59 0 0,-1-1 50 0 0,0 1 40 0 0,1-1 61 0 0,-1 1 242 0 0,-1-3-178 0 0,-1 0-158 0 0,1-1-57 0 0,-3-2-288 0 0,2 1 104 0 0,0 1-45 0 0,0-2-169 0 0,0 2 162 0 0,1 1-33 0 0,-1-3-272 0 0,0 1-115 0 0,1 2 288 0 0,1 0-34 0 0,-1-1-35 0 0,0 1-37 0 0,-2-4-1120 0 0</inkml:trace>
  <inkml:trace contextRef="#ctx0" brushRef="#br0" timeOffset="722.54">103 342 11600 0 0,'-3'-3'496'0'0,"2"0"-65"0"0,1 1-60 0 0,0 1-56 0 0,2 0-51 0 0,0 0-46 0 0,1 0-41 0 0,1 0-38 0 0,0 0-45 0 0,38-7 609 0 0,-14 5-324 0 0,-6 2-156 0 0,1 0-112 0 0,-4 1-123 0 0,0 1-112 0 0,-9 0 16 0 0,0-1-34 0 0,-1 1-36 0 0,1 0-37 0 0,-8-1-126 0 0,0 0-58 0 0,0 1-52 0 0,0-1-44 0 0,1 0-150 0 0,-1 0-45 0 0,1 1-181 0 0,1-1-483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35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42 7024 0 0,'0'0'157'0'0,"0"0"23"0"0,0 0 12 0 0,0 0 43 0 0,0 0 150 0 0,0 0 60 0 0,0 0 17 0 0,0 0-2 0 0,0 0-118 0 0,1 2-49 0 0,5 6 522 0 0,-4-5-434 0 0,-2-2-119 0 0,1 0 39 0 0,-1 5 73 0 0,0 0-80 0 0,1 1-62 0 0,0-1-47 0 0,1 22 436 0 0,-2-3-222 0 0,1 0-41 0 0,0 25 262 0 0,1-2-101 0 0,10 66 610 0 0,-6-80-739 0 0,1 0 50 0 0,-1-3-108 0 0,-1-3 30 0 0,3 1 96 0 0,-7-27-433 0 0,1 13 167 0 0,-1-11-155 0 0,-1-3 29 0 0,-1-1 26 0 0,1 1-77 0 0,-1 0-48 0 0,1-2-55 0 0,0-2-83 0 0,-1 0-58 0 0,0 0-69 0 0,0 0-81 0 0,0 1-19 0 0,1-1-76 0 0,-1 0-82 0 0,0 1-91 0 0,1-5-754 0 0</inkml:trace>
  <inkml:trace contextRef="#ctx0" brushRef="#br0" timeOffset="311.65">34 312 7344 0 0,'0'0'165'0'0,"0"0"22"0"0,0 0 9 0 0,0 0 33 0 0,0 0 79 0 0,0 0 39 0 0,0 0 5 0 0,4 0 691 0 0,-2 0-739 0 0,1 0-43 0 0,-1 0-86 0 0,0 0-48 0 0,0 0-55 0 0,0 0-62 0 0,5-1 452 0 0,0 0-42 0 0,0 0-42 0 0,0-1-40 0 0,1 1-39 0 0,-1-1-39 0 0,0 0-37 0 0,0 1-37 0 0,1-1-35 0 0,-1 0-34 0 0,7-2 16 0 0,0 0-126 0 0,0 0-117 0 0,-4 1 68 0 0,-1 0 51 0 0,7-2 50 0 0,-6 2-55 0 0,-1 1-62 0 0,0-1-83 0 0,-1 2-61 0 0,-1-1-92 0 0,1 0-109 0 0,-4 2 157 0 0,0-1-34 0 0,3-1-302 0 0</inkml:trace>
  <inkml:trace contextRef="#ctx0" brushRef="#br0" timeOffset="736.52">223 1 7136 0 0,'0'0'165'0'0,"0"0"22"0"0,0 0 6 0 0,0 0-21 0 0,1 0 99 0 0,0 0 844 0 0,-1 0-916 0 0,0 0-43 0 0,0 0-54 0 0,0 0-71 0 0,0 1-86 0 0,0 0-99 0 0,0 12 727 0 0,3 3-50 0 0,2-1-69 0 0,2 1-89 0 0,-3-8-202 0 0,-1-1-39 0 0,3 9 133 0 0,1-1-37 0 0,10 26 287 0 0,5 23 189 0 0,9 26 314 0 0,-14-28-236 0 0,-12-39-442 0 0,5 12 90 0 0,-4-12-128 0 0,2 12 199 0 0,1 3 27 0 0,-1-15-247 0 0,-8-22-204 0 0,0-1-37 0 0,0 0-46 0 0,0 0-64 0 0,0 0-51 0 0,0-1-168 0 0,0 0-106 0 0,0 0-105 0 0,0-1-106 0 0,1 1-105 0 0,-1 0-107 0 0,0 0-105 0 0,1 0-107 0 0,-1-2-988 0 0,2 0-1146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07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1 5904 0 0,'0'0'169'0'0,"0"0"-36"0"0,0 0-6 0 0,0 0 46 0 0,0 0 147 0 0,0 0 271 0 0,0 0 17 0 0,0 0-16 0 0,1 0-93 0 0,7 3 199 0 0,-1 1-61 0 0,-2 1-59 0 0,1 1-56 0 0,-2 1-53 0 0,0 1-51 0 0,0 0-47 0 0,-2 1-45 0 0,1 1-42 0 0,-1-1-39 0 0,-1 1-36 0 0,1 0-34 0 0,0 8 85 0 0,-1-1-100 0 0,0-8-100 0 0,18 200 2091 0 0,-18-195-2076 0 0,4 26-13 0 0,-3-23 1 0 0,0-1 63 0 0,0-1 100 0 0,-1-11-158 0 0,2 15 234 0 0,-3-14-241 0 0,0 0-52 0 0,0-4-222 0 0,0 0 85 0 0,1-1 74 0 0,-1 1 61 0 0,0-1 61 0 0,0 1 48 0 0,1-1 394 0 0,-1 1-330 0 0,0-1-111 0 0,1 0-40 0 0,-1 0-76 0 0,0 0-24 0 0,0 0-36 0 0,0 0-39 0 0,0 1-43 0 0,0-1-47 0 0,1 0-49 0 0,-1 0-54 0 0,0 0-57 0 0,0 0-61 0 0,0 1-63 0 0,0-1-67 0 0,0 0-72 0 0,0 0-74 0 0,0 1-77 0 0,0-1-1312 0 0,0 0-1205 0 0</inkml:trace>
  <inkml:trace contextRef="#ctx0" brushRef="#br0" timeOffset="343.14">0 249 6176 0 0,'0'0'177'0'0,"0"0"59"0"0,0 0 100 0 0,0 0 44 0 0,0 0 11 0 0,2 0 15 0 0,9 2 186 0 0,1 0-65 0 0,0-2-61 0 0,1 0-53 0 0,0-1-46 0 0,0 0-42 0 0,12-2 227 0 0,-8 0-231 0 0,7 1 118 0 0,14 0 134 0 0,0-2-113 0 0,-1 1-102 0 0,1-2-93 0 0,-1 0-84 0 0,0 0-75 0 0,0-2-66 0 0,0 0-55 0 0,-7 1 15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36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58 6016 0 0,'0'0'133'0'0,"-1"0"13"0"0,0 0-35 0 0,-2 0 30 0 0,-2 1-75 0 0,-2-1-39 0 0,-4 3 436 0 0,2 1-42 0 0,2 1-39 0 0,1 2-38 0 0,-3 9 244 0 0,5 3-116 0 0,3-2-164 0 0,2 0-51 0 0,1 4 1 0 0,2 7 64 0 0,-2-16-168 0 0,0-3-90 0 0,-1-1 0 0 0,2 0 0 0 0,-1 0-1 0 0,1 0 1 0 0,0 0 0 0 0,1 0 0 0 0,0-1 0 0 0,1 1-64 0 0,6 8 189 0 0,3-2 65 0 0,2-4 88 0 0,2-3 107 0 0,-16-7-335 0 0,1 1 0 0 0,0-1-1 0 0,-1 0 1 0 0,1 0-1 0 0,0 0 1 0 0,-1 0 0 0 0,3 0-114 0 0,-2-1 89 0 0,-1 1-1 0 0,0-1 1 0 0,1 0 0 0 0,-1 0 0 0 0,0 0 0 0 0,0 0-1 0 0,0 0 1 0 0,0 0-89 0 0,14-13 622 0 0,-3-6-95 0 0,-5-2-98 0 0,-2-1-104 0 0,-5 0-106 0 0,-3 2-113 0 0,-6-11-22 0 0,-3 3-104 0 0,-3 2-102 0 0,-3-2-96 0 0,15 26-27 0 0,1 1 104 0 0,0-1 90 0 0,-1 1 37 0 0,0-2 63 0 0,-3-5 102 0 0,4 7-145 0 0,-1-1-51 0 0,1 0-42 0 0,-1 1-57 0 0,1 0-65 0 0,-1 0-75 0 0,1 0-18 0 0,0 0-64 0 0,0 0-70 0 0,0 0-75 0 0,-1 1-82 0 0,1-1-87 0 0,0 0-92 0 0,0 1-98 0 0,-1 0-854 0 0,0 0-972 0 0</inkml:trace>
  <inkml:trace contextRef="#ctx0" brushRef="#br0" timeOffset="791.01">251 27 6592 0 0,'0'0'149'0'0,"0"0"23"0"0,0 0 11 0 0,0 0 25 0 0,0 0 101 0 0,1 2 395 0 0,0 0-398 0 0,0 0-38 0 0,1 1-42 0 0,-1 0-47 0 0,0 0-51 0 0,0-1-56 0 0,6 12 686 0 0,2 1-57 0 0,2-1-60 0 0,0 1-64 0 0,1-1-40 0 0,-1 1-79 0 0,3 5 79 0 0,0 1-78 0 0,4 4 22 0 0,9 12 186 0 0,-9-18-173 0 0,-11-13-241 0 0,-4-4-84 0 0,0 0 36 0 0,-1-1 60 0 0,0-1-48 0 0,0 0-43 0 0,0-1-39 0 0,1-2 40 0 0,0-1-92 0 0,2-8-5 0 0,-5 8 48 0 0,2-16 55 0 0,6-11-64 0 0,-1 2-46 0 0,-2 14-64 0 0,3-3-114 0 0,4 3-88 0 0,-11 14 178 0 0,-1 1 0 0 0,1-1 0 0 0,0 1 0 0 0,0-1 0 0 0,-1 1 0 0 0,1-1-1 0 0,0 1 1 0 0,0-1 0 0 0,0 1 0 0 0,0 0 0 0 0,0 0 0 0 0,-1-1 0 0 0,1 1 0 0 0,0 0-1 0 0,1 0 18 0 0,-2 0-84 0 0,13 7-210 0 0,0 2 89 0 0,-5-2 100 0 0,1 1 33 0 0,7 8-2 0 0,19 15-3 0 0,-17-16 85 0 0,-2 0-37 0 0,-3-6 51 0 0,0-2 52 0 0,2-1 74 0 0,16 7 175 0 0,-30-13-254 0 0,0 1-54 0 0,0-1 40 0 0,8-3 232 0 0,-8 1-204 0 0,0 1-43 0 0,0 0-1 0 0,0 0 0 0 0,-1 0 0 0 0,1-1 0 0 0,0 1 0 0 0,-1 0 0 0 0,1-1 0 0 0,-1 1 0 0 0,0 0 0 0 0,1-1 0 0 0,-1 1 1 0 0,0-1-1 0 0,0 0-39 0 0,-2-20 434 0 0,1 8-194 0 0,-1-1-95 0 0,0 0-33 0 0,-4-15 27 0 0,2 9-92 0 0,-1-11-25 0 0,-5-17-22 0 0,10 47-69 0 0,-1 0 60 0 0,-1-7 143 0 0,0 5-124 0 0,2 2-53 0 0,-1 0-51 0 0,0 0-76 0 0,0 0-86 0 0,0 1-102 0 0,0 0-115 0 0,1 0-748 0 0,0 1-53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48.7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99 253 5472 0 0,'-3'0'287'0'0,"-2"1"-111"0"0,-1 0-89 0 0,1 0-69 0 0,-6 4 622 0 0,1 1-81 0 0,1 2-75 0 0,0 1-66 0 0,1 1-60 0 0,1 1-51 0 0,1 0-46 0 0,1 1-37 0 0,-1 8 74 0 0,3-10-127 0 0,1 0 0 0 0,0 0-1 0 0,1 0 1 0 0,0 7-171 0 0,2 5 344 0 0,3-3 21 0 0,4-2-37 0 0,3-1-37 0 0,3-2-37 0 0,1-2-38 0 0,2-2-38 0 0,2-3-38 0 0,-1-2-38 0 0,-3-4 84 0 0,1-4 61 0 0,-12 2-158 0 0,-1 0 0 0 0,1 0 0 0 0,0-1 0 0 0,0 0-1 0 0,0 1 1 0 0,-1-2 0 0 0,1 1 0 0 0,-1 0 0 0 0,0-1-1 0 0,0 1 1 0 0,2-3-89 0 0,8-12 366 0 0,-8 5-201 0 0,-2-1-52 0 0,-2 8-78 0 0,-1 0 1 0 0,0 0-1 0 0,-1 0 1 0 0,1 0-1 0 0,-1 0 1 0 0,0 0-1 0 0,-1-4-35 0 0,-5-12 80 0 0,-3 0-40 0 0,-3 1-47 0 0,0 1-56 0 0,-1 0-61 0 0,0 2-71 0 0,6 7 38 0 0,-3-3-97 0 0,6 8 133 0 0,1 1-34 0 0,0 1-10 0 0,0 1-37 0 0,0 0-44 0 0,0 0-49 0 0,0 2-41 0 0</inkml:trace>
  <inkml:trace contextRef="#ctx0" brushRef="#br0" timeOffset="536.22">572 69 6072 0 0,'-3'-7'123'0'0,"-4"-1"178"0"0,2 4-154 0 0,1-1-86 0 0,3 3-38 0 0,-1-1 43 0 0,0 1 38 0 0,0-1 34 0 0,-3-1 158 0 0,0 0 61 0 0,-12-7 974 0 0,10 7-816 0 0,3 2-295 0 0,0 1-38 0 0,0-1-47 0 0,1 1-54 0 0,-6-2 303 0 0,-14 0 574 0 0,9 4-449 0 0,7 0-287 0 0,0 1-63 0 0,0 1-74 0 0,1 1-90 0 0,4-3 85 0 0,1-1-54 0 0,0 0 0 0 0,-1 1-1 0 0,1-1 1 0 0,0 1 0 0 0,-1 0 0 0 0,1-1 0 0 0,0 1 0 0 0,0 0 0 0 0,-1 0 0 0 0,1 0 0 0 0,0 0 0 0 0,0 0 0 0 0,0 0 0 0 0,0 0 0 0 0,0 0 0 0 0,1 0 0 0 0,-2 1-26 0 0,-13 22 422 0 0,14-23-380 0 0,-3 8 164 0 0,1 0-59 0 0,2 1-46 0 0,1-1-36 0 0,8 28 67 0 0,-4-22-16 0 0,5 19 562 0 0,6 11-678 0 0,7 21 552 0 0,0 23 212 0 0,-13-50-367 0 0,-7-32-335 0 0,-1 3 1 0 0,-2-5 1 0 0,-1 1 46 0 0,1-4 6 0 0,0-2-68 0 0,0 1-39 0 0,0-1-35 0 0,1 0-30 0 0,-1-1-35 0 0,0 1-41 0 0,0 0-45 0 0,0-1-116 0 0,0 0-88 0 0,0 0-96 0 0,0 0-107 0 0,0 0-116 0 0,0 0-125 0 0,1 1 362 0 0,-1-1-34 0 0,1 1-36 0 0,-1-1-38 0 0,0 0-1323 0 0,0-1-1069 0 0</inkml:trace>
  <inkml:trace contextRef="#ctx0" brushRef="#br0" timeOffset="799.35">335 332 10136 0 0,'0'0'230'0'0,"1"0"-72"0"0,7-3 362 0 0,-5 1-413 0 0,0 2-66 0 0,5-4-18 0 0,1 1 43 0 0,0 1 38 0 0,0-1 34 0 0,12-3 267 0 0,-3 2 7 0 0,23-3 619 0 0,-28 5-743 0 0,0 0-34 0 0,-2 1-64 0 0,1 0-44 0 0,-1 0-52 0 0,0 0-61 0 0,-3 1 23 0 0,-6 0-64 0 0,0-1-33 0 0,0 1-45 0 0,0 0-58 0 0,-1 0 10 0 0,1 0-35 0 0,-1 0-38 0 0,0 0-43 0 0,0 0 8 0 0,0 0-35 0 0,0 0-35 0 0,1-1-39 0 0,-1 1-40 0 0,0 0-42 0 0,0 0-45 0 0,0 0-46 0 0,2 0-1213 0 0,2 0-982 0 0,-5 0 2710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50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6160 0 0,'0'0'133'0'0,"0"0"23"0"0,0 0 13 0 0,0 0 128 0 0,0 2-91 0 0,1 2-19 0 0,1 2 26 0 0,-2-4-94 0 0,3 4 163 0 0,-1-1 1 0 0,0 0-1 0 0,0 1 0 0 0,0-1 1 0 0,-1 3-283 0 0,3 18 893 0 0,-2-4-216 0 0,0-1-89 0 0,-1-5-227 0 0,0-1-74 0 0,1 13 212 0 0,1 16 206 0 0,4 44 692 0 0,-4-59-893 0 0,1 0 37 0 0,1-7-151 0 0,-1-4-76 0 0,-2-5-146 0 0,-1-3-68 0 0,-1 1-49 0 0,0-10-137 0 0,0 0 32 0 0,0 1 29 0 0,0 0 123 0 0,1 2 188 0 0,-1-3-195 0 0,0 0-61 0 0,1 1-60 0 0,-1-1-78 0 0,0 0-95 0 0,0 1-113 0 0,0-2 111 0 0,0 1-34 0 0,0 0-38 0 0,0-1-38 0 0,0 1-41 0 0,0 0-44 0 0,0-1 37 0 0,0 0-52 0 0,0 0-45 0 0,0 0-41 0 0,0 0-144 0 0,0 0-39 0 0,0 0-175 0 0,0 0-472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51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1 326 7072 0 0,'0'0'150'0'0,"1"1"-40"0"0,1-1 17 0 0,0 1-87 0 0,5 0-19 0 0,6 0-20 0 0,0 1 89 0 0,1-1 86 0 0,0 0 74 0 0,-1 0 63 0 0,4 0 133 0 0,-1-1 57 0 0,35-4 1166 0 0,-20-2-1000 0 0,-9 0-273 0 0,3-5 4 0 0,-13 4-251 0 0,-3-2-41 0 0,0-4 56 0 0,-8 1-56 0 0,-6 1-54 0 0,-4 1-54 0 0,-3 1-52 0 0,-2 1-50 0 0,1 1-49 0 0,1 2-48 0 0,7 2 63 0 0,2 2 124 0 0,-1 0 1 0 0,1 0 0 0 0,0 0 0 0 0,-1 0-1 0 0,1 0 1 0 0,0 1 0 0 0,-1 0 0 0 0,1-1-1 0 0,0 1 1 0 0,-1 0 0 0 0,1 1 0 0 0,-1-1-1 0 0,1 1 1 0 0,0-1 0 0 0,-1 1 11 0 0,0 1-11 0 0,0-1 1 0 0,0 1-1 0 0,0 0 0 0 0,0 0 1 0 0,0 0-1 0 0,0 0 0 0 0,0 1 11 0 0,-14 12-10 0 0,5 4 40 0 0,3 1 51 0 0,5 2 59 0 0,4-17-80 0 0,1 0 0 0 0,0 0 1 0 0,0 1-1 0 0,0-1 0 0 0,0 0 0 0 0,1 0 1 0 0,-1 0-1 0 0,2 1 0 0 0,-1-1 0 0 0,0 0 1 0 0,1 0-1 0 0,0 0 0 0 0,0-1 0 0 0,1 1 1 0 0,-1 0-1 0 0,2 1-60 0 0,9 10 182 0 0,1-1 39 0 0,-9-10-113 0 0,0 0 1 0 0,0-1-1 0 0,1 0 0 0 0,-1-1 0 0 0,1 1 0 0 0,0-1 1 0 0,4 2-109 0 0,18 3 346 0 0,1-6-83 0 0,-8-3-157 0 0,0-4-71 0 0,-10 2-58 0 0,14-5 88 0 0,-16 5-108 0 0,-1 0-60 0 0,-1-1-80 0 0,0 1-100 0 0,0-1-119 0 0,4-1-178 0 0</inkml:trace>
  <inkml:trace contextRef="#ctx0" brushRef="#br0" timeOffset="389.38">430 211 5520 0 0,'0'0'158'0'0,"3"4"-22"0"0,3 2-86 0 0,-2 0-19 0 0,1 1 60 0 0,-1 0 54 0 0,0 0 52 0 0,0-1 45 0 0,0 1 43 0 0,0 0 37 0 0,0 0 33 0 0,2 6 355 0 0,0 0 67 0 0,13 29 1921 0 0,-12-24-1625 0 0,-3-10-645 0 0,-1 0-35 0 0,1 0-41 0 0,-1 0-46 0 0,1 0-54 0 0,-1 0-58 0 0,1 0-65 0 0,-1 0-71 0 0,-2-7 103 0 0,0 1-49 0 0,0 2-3 0 0,0 3-7 0 0,0-4-33 0 0,-1 0 45 0 0,1 0 67 0 0,-1 0 54 0 0,0-1 86 0 0,-1 0 99 0 0,1 0 116 0 0,-2-3-337 0 0,0-1-67 0 0,-5-7 90 0 0,1-14-108 0 0,6 0-67 0 0,6-4-56 0 0,-4 22-4 0 0,0 1 0 0 0,0 0-1 0 0,1 0 1 0 0,-1-1 0 0 0,1 1 0 0 0,0 1 0 0 0,2-3 13 0 0,-2 3-15 0 0,0 0 0 0 0,0 0 0 0 0,1 0 0 0 0,0 0-1 0 0,-1 0 1 0 0,1 1 0 0 0,4-2 15 0 0,17-4-32 0 0,-2 7 50 0 0,0 7 58 0 0,-5 3-224 0 0,-1 0 95 0 0,-2 1 63 0 0,17 18 86 0 0,-14-8-116 0 0,-8-8-65 0 0,-1 1-77 0 0,-8-11-14 0 0,0-1 65 0 0,0 0 58 0 0,0 0 51 0 0,0 1 55 0 0,0 0 49 0 0,0 0 67 0 0,0 0 134 0 0,1 2 25 0 0,0-2-165 0 0,-1 0-87 0 0,0-1-73 0 0,0 1-69 0 0,0-1-74 0 0,0 1-82 0 0,0-1-95 0 0,0 0-25 0 0,0 0-79 0 0,0 1-84 0 0,0-1-89 0 0,0 0-96 0 0,0 0-102 0 0,0 0-108 0 0,0 0-113 0 0,0-1 360 0 0,0 1-1172 0 0,0 0-1003 0 0</inkml:trace>
  <inkml:trace contextRef="#ctx0" brushRef="#br0" timeOffset="1008.57">1021 258 5328 0 0,'0'0'116'0'0,"-1"0"28"0"0,1-1-35 0 0,-2 0 25 0 0,0 0-82 0 0,-4-2-48 0 0,4 2 51 0 0,-4 1 530 0 0,1 0-80 0 0,-1 1-70 0 0,1 1-63 0 0,0 1-54 0 0,0 0-46 0 0,-4 4 168 0 0,-13 18 550 0 0,18-19-725 0 0,1-2 49 0 0,-5 8 239 0 0,0 2-40 0 0,2 1-43 0 0,1 1-44 0 0,3-1-49 0 0,4 0-52 0 0,5-3-55 0 0,6-2-58 0 0,-12-9-191 0 0,0-1 1 0 0,1 1-1 0 0,-1-1 1 0 0,0 0-1 0 0,0 1 1 0 0,1-1-1 0 0,-1 0 1 0 0,0 0-1 0 0,0 0 1 0 0,1 0-1 0 0,-1 0 1 0 0,2 0-22 0 0,16-6 225 0 0,16-15 156 0 0,-30 18-319 0 0,-2 1-60 0 0,-1 1 0 0 0,0-1-1 0 0,1 0 1 0 0,-1 0 0 0 0,0-1 0 0 0,0 1-1 0 0,1-2-1 0 0,-2 2 12 0 0,1-1-1 0 0,-1 0 1 0 0,1 1-1 0 0,-1-1 1 0 0,0 0 0 0 0,0 0-1 0 0,-1 0 1 0 0,1 0-1 0 0,0 0 1 0 0,-1-2-12 0 0,1-1 34 0 0,-1-1 0 0 0,0 1 1 0 0,-1-1-1 0 0,0-3-34 0 0,-3-15 53 0 0,0 1-67 0 0,2 1-92 0 0,2 23 38 0 0,0 0 4 0 0,1 1-62 0 0,1 2 58 0 0,5 8 32 0 0,-7-10 22 0 0,15 24-35 0 0,8 14 28 0 0,-13-18 54 0 0,-1 0 38 0 0,6 21 190 0 0,-5-13-48 0 0,-2-5 2 0 0,-2 1 43 0 0,-1-5-4 0 0,-1 1 42 0 0,-1-1 46 0 0,-1 1 53 0 0,-1-16-283 0 0,-1-1 1 0 0,0 1 0 0 0,0 0 0 0 0,-1 0 0 0 0,0 0 0 0 0,0-1-1 0 0,0 1 1 0 0,0 0 0 0 0,0-1 0 0 0,-1 1 0 0 0,-2 3-113 0 0,-10 11 501 0 0,-1-6-149 0 0,-3-5-88 0 0,-3-4-117 0 0,10-4-126 0 0,-1-2-40 0 0,8 1-88 0 0,-1 0 53 0 0,-14-5 45 0 0,15 5-17 0 0,0-1-28 0 0,0 0-41 0 0,-1-1-93 0 0,1 0-98 0 0,0 0-116 0 0,3 1 152 0 0,-1 0-37 0 0,1 0-39 0 0,-1 0-41 0 0,1 0-43 0 0,0-1-47 0 0,1 1-48 0 0,-1-1-51 0 0,1 1-53 0 0,0-1-56 0 0,0-4-629 0 0</inkml:trace>
  <inkml:trace contextRef="#ctx0" brushRef="#br0" timeOffset="1727.78">1369 9 7920 0 0,'0'0'174'0'0,"0"0"-2"0"0,0 0-73 0 0,-1 0-47 0 0,0-1-4 0 0,1 1 0 0 0,-2-2 80 0 0,1 0-56 0 0,0 1-38 0 0,-1 0-31 0 0,2 1 29 0 0,0 0 51 0 0,0-1 48 0 0,-1 0 73 0 0,1 1 293 0 0,1 0 61 0 0,-1 1-68 0 0,0-1-64 0 0,0 1-60 0 0,0 0-55 0 0,1 0-51 0 0,-1 1-46 0 0,1-1-44 0 0,-1 1-25 0 0,1 0-42 0 0,0 2-2 0 0,0 0-98 0 0,2 6-119 0 0,-2-7 112 0 0,-1 0 42 0 0,1-1 86 0 0,-1 0 111 0 0,11 65 840 0 0,-1 0-102 0 0,-2-6-157 0 0,6 80 1006 0 0,-14-137-1809 0 0,0 0 139 0 0,0-1-77 0 0,0-1-53 0 0,0 2-72 0 0,0 1-108 0 0,0-2 28 0 0,0 0-39 0 0,0-4-437 0 0,0 0 61 0 0,0 1 53 0 0,0-1 42 0 0,-1 0-285 0 0,0-1-890 0 0,0 1 802 0 0,1 0 358 0 0,-1 1-46 0 0,0-2-1398 0 0,-1-1-1063 0 0,2 3 2967 0 0</inkml:trace>
  <inkml:trace contextRef="#ctx0" brushRef="#br0" timeOffset="2202.73">1200 219 6968 0 0,'0'0'157'0'0,"0"0"-7"0"0,0 0-38 0 0,0 0 11 0 0,0 0-102 0 0,-1 0-56 0 0,0 0-233 0 0,0 0 197 0 0,1 0 71 0 0,0 0 33 0 0,0 0 41 0 0,-1 0 47 0 0,1 0 33 0 0,0 0 48 0 0,0 0 53 0 0,0 0 58 0 0,0 0 63 0 0,0 0 68 0 0,0 0 72 0 0,0 0 79 0 0,11 0 29 0 0,1 0-70 0 0,-1 1-65 0 0,1-1-61 0 0,2 0 44 0 0,1 1-83 0 0,0-1-71 0 0,0 0-62 0 0,3-1-14 0 0,0 0-55 0 0,-4 0 24 0 0,0-1 0 0 0,11-4-211 0 0,-16 4-147 0 0,0 0 79 0 0,-1 0 68 0 0,1 0 54 0 0,7-2 143 0 0,10-1 235 0 0,-15 2-271 0 0,-3 2-74 0 0,0-1-35 0 0,0 0-45 0 0,1 0-53 0 0,-1 1-63 0 0,0-1-73 0 0,0 0-80 0 0,0 0-91 0 0,-3 1 62 0 0,0 0-46 0 0,1-1-51 0 0,-1 1-52 0 0,0 0-55 0 0,1-1-58 0 0,-1 1-62 0 0,0-1-62 0 0,0 1-1105 0 0,3-2-1012 0 0</inkml:trace>
  <inkml:trace contextRef="#ctx0" brushRef="#br0" timeOffset="2712.04">1732 106 7224 0 0,'0'0'165'0'0,"1"1"102"0"0,0 1-97 0 0,2 2-63 0 0,0 2-64 0 0,2 5 12 0 0,0 1 104 0 0,-1 0 88 0 0,0 0 71 0 0,-1-1 17 0 0,0 1 34 0 0,4 25 931 0 0,-4-21-771 0 0,0-1-82 0 0,-1 0-84 0 0,4 12 282 0 0,-1-1 30 0 0,0 0 51 0 0,-1 0 44 0 0,-3 0 36 0 0,-1-23-642 0 0,-3 8 105 0 0,2-7-112 0 0,0 0 82 0 0,1-2-77 0 0,-1 0 33 0 0,1-1 39 0 0,0 1 43 0 0,0-4 10 0 0,0 0-114 0 0,-1 0-90 0 0,0-1-63 0 0,-2-5-81 0 0,2 5 93 0 0,3-10-93 0 0,2-1-45 0 0,4-2-64 0 0,9-5-131 0 0,5 2 3 0 0,-7 10 133 0 0,-2 3 65 0 0,0 2 45 0 0,-10 3 57 0 0,0 1 0 0 0,0 0 0 0 0,0 0 0 0 0,0 0 0 0 0,0 0 0 0 0,0 0 0 0 0,0 0 0 0 0,1 1 0 0 0,-1 0-2 0 0,1 0-4 0 0,1 0 0 0 0,-1 1 0 0 0,0 0 0 0 0,1 0 0 0 0,-1 0 0 0 0,0 1-1 0 0,0-1 1 0 0,0 1 0 0 0,0 0 4 0 0,14 14 6 0 0,-3 1 47 0 0,-7-5 20 0 0,-1 0 40 0 0,-5-9-111 0 0,1-1 36 0 0,0 1 56 0 0,-1 0 64 0 0,0 2 76 0 0,-1 2 86 0 0,-1-7-224 0 0,0-1-4 0 0,0 0-41 0 0,0 0-75 0 0,0 0-60 0 0,0 0-34 0 0,0 0-115 0 0,0 0-188 0 0,0 0 318 0 0,0 0 3 0 0,0 0-19 0 0,0 0-43 0 0,0 0-14 0 0,0 0-45 0 0,0 0-49 0 0,0 0-57 0 0,0 0-61 0 0,0 0-57 0 0,0 0-50 0 0,0 0-44 0 0,0 0-157 0 0,0 0-43 0 0,0 0-190 0 0,0 0-512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56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7912 0 0,'0'0'232'0'0,"0"0"52"0"0,0 0 92 0 0,0 0 37 0 0,2 0 222 0 0,2 0-114 0 0,3 0-8 0 0,1 0 113 0 0,15 0-464 0 0,0-1 110 0 0,5-1 158 0 0,14-1 320 0 0,0-1-22 0 0,-14 3-347 0 0,-4 0-173 0 0,-12 0-151 0 0,0 1-37 0 0,-9 0 18 0 0,0 1 67 0 0,4-1 175 0 0,4 2 279 0 0,-6 0-351 0 0,-1 0-55 0 0,-1 0-88 0 0,-2-1 15 0 0,-1 0 93 0 0,0 3-33 0 0,0 0-39 0 0,0-1-45 0 0,0-1-46 0 0,-1 17 147 0 0,0 0 0 0 0,-4 14-157 0 0,-3 23 261 0 0,6-30-210 0 0,0 0 57 0 0,0 0 51 0 0,0 0 45 0 0,-2 16 203 0 0,1 0 75 0 0,-2 84 1147 0 0,5-125-1550 0 0,0-1 9 0 0,0 0-4 0 0,0 0 4 0 0,0 0-13 0 0,0 0-163 0 0,0-1 71 0 0,0 0 55 0 0,1-4 109 0 0,-1 4-132 0 0,0-1-35 0 0,1 1-37 0 0,-1 0-44 0 0,0-1-53 0 0,0 1 7 0 0,1 1-34 0 0,-1-1-37 0 0,0 0-40 0 0,0 1-43 0 0,0-1-46 0 0,0 1-49 0 0,1-1-51 0 0,-1 1 3 0 0,0 0-65 0 0,0-1-59 0 0,1 1-50 0 0,-1-1-181 0 0,0 1-51 0 0,0-1-218 0 0,1 1-589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3:00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8464 0 0,'0'0'190'0'0,"0"0"-32"0"0,0 0-37 0 0,1 2 35 0 0,2 7 57 0 0,-2-4-330 0 0,1-1 51 0 0,-1 0 49 0 0,1 0 46 0 0,-1 1 41 0 0,1-1 38 0 0,1 5 211 0 0,0-1 102 0 0,0 0 82 0 0,0 2 126 0 0,5 12 909 0 0,-5-14-1032 0 0,0-2-155 0 0,-1 0-42 0 0,0 0-52 0 0,0 0-61 0 0,2 5 345 0 0,0-1-57 0 0,13 35 1368 0 0,-16-43-1822 0 0,-1 0 81 0 0,1 4 463 0 0,-1-3-410 0 0,0-3 85 0 0,0 0-21 0 0,0 0-85 0 0,0 0-42 0 0,0 0-5 0 0,-1 1 52 0 0,0-1-55 0 0,-6-1 34 0 0,-3-10 31 0 0,4-4-71 0 0,0-18-47 0 0,4 22-45 0 0,0-9 48 0 0,3 0-76 0 0,3-5-82 0 0,-2 18 46 0 0,0 0 0 0 0,0 0 0 0 0,1 0 0 0 0,0 1 69 0 0,0 0-64 0 0,1 0 0 0 0,-1 0 0 0 0,1 1 0 0 0,0 0 0 0 0,0 0 0 0 0,1 0 0 0 0,-1 0-1 0 0,3-1 65 0 0,9-6-126 0 0,2 3 46 0 0,-3 4 42 0 0,-1-1 0 0 0,0 2 0 0 0,12-2 38 0 0,8 3-8 0 0,3 7 93 0 0,-5 3 184 0 0,-12-1-123 0 0,-3-1-79 0 0,-1 1-77 0 0,-15-6 82 0 0,-1 0 9 0 0,0 0-1 0 0,0 0-190 0 0,0 0 39 0 0,0 1 28 0 0,-1-1 116 0 0,1 1 54 0 0,-2 1 232 0 0,2-1-218 0 0,-1 0-125 0 0,1 0-39 0 0,0-1-47 0 0,-1 1-55 0 0,1-1-38 0 0,0 0-55 0 0,-1 1-60 0 0,1-1-65 0 0,0 0-70 0 0,0 0-76 0 0,0 1-81 0 0,0-1-87 0 0,0 0 250 0 0,0 0-58 0 0,0 0-52 0 0,0 0-46 0 0,0 0-163 0 0,0 0-45 0 0,0 0-197 0 0,0 0-533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57.9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0 235 7568 0 0,'0'0'166'0'0,"0"0"29"0"0,0 0 14 0 0,7 3-44 0 0,3 0-108 0 0,-2-1-26 0 0,0 0 59 0 0,0 0 53 0 0,1-1 45 0 0,5-1 212 0 0,1 0 81 0 0,-3 0 104 0 0,0-2-1 0 0,0 0 0 0 0,0 0-584 0 0,-2 0 342 0 0,0-1-36 0 0,0 0-41 0 0,-1-1-59 0 0,1 1-70 0 0,-2-1-81 0 0,-5 2-43 0 0,0 0 1 0 0,0 0 0 0 0,0 0 0 0 0,0 0 0 0 0,0 0 0 0 0,-1 0 0 0 0,1-1-1 0 0,-1 0 1 0 0,0 1 0 0 0,0-1 0 0 0,0 0 0 0 0,0 0 0 0 0,0 0 0 0 0,0-1-13 0 0,-2 3 6 0 0,1 0 0 0 0,-1 0 0 0 0,1 0 0 0 0,-1 0 0 0 0,0 0 1 0 0,0-1-1 0 0,1 1 0 0 0,-1 0 0 0 0,0 0 0 0 0,0 0 1 0 0,0-1-1 0 0,0 1 0 0 0,0 0 0 0 0,0 0 0 0 0,0 0 0 0 0,-1-1 1 0 0,1 1-1 0 0,0 0 0 0 0,-1 0 0 0 0,1 0 0 0 0,-1 0 1 0 0,1 0-1 0 0,-1 0 0 0 0,0 0 0 0 0,1 0 0 0 0,-1 0 0 0 0,0 0 1 0 0,0 0-1 0 0,1 0 0 0 0,-1 0 0 0 0,0 0 0 0 0,0 1 1 0 0,0-1-1 0 0,0 0 0 0 0,0 1 0 0 0,0-1 0 0 0,0 1 0 0 0,0-1 1 0 0,-1 1-1 0 0,1-1 0 0 0,0 1-6 0 0,-17-5 45 0 0,0 2-44 0 0,13 3-10 0 0,0 1-1 0 0,0-1 1 0 0,1 0 0 0 0,-1 1 0 0 0,0 0-1 0 0,1 0 1 0 0,-1 1 0 0 0,1-1 0 0 0,-1 1-1 0 0,1 0 1 0 0,-1 0 9 0 0,-15 12 8 0 0,2 5 100 0 0,10-8-2 0 0,2 1 43 0 0,1-2 60 0 0,1 0-112 0 0,1-1-76 0 0,0 12-68 0 0,4-7 96 0 0,1-6 60 0 0,0 2 83 0 0,0-5-146 0 0,0 0 1 0 0,1-1-1 0 0,-1 1 0 0 0,1 0 0 0 0,2 1-46 0 0,1 3 98 0 0,0-1-1 0 0,1 0 1 0 0,1-1-1 0 0,-1 0 1 0 0,1 0-1 0 0,1 0 1 0 0,2 0-98 0 0,-6-4 43 0 0,-1 0 0 0 0,2 0 0 0 0,-1-1 0 0 0,0 0 0 0 0,0 0 0 0 0,1 0 0 0 0,0-1-43 0 0,22 1 154 0 0,-4-5-105 0 0,1-4-111 0 0,-19 4 49 0 0,-2 2-33 0 0,1-1-81 0 0,-3 1 20 0 0,0 0-37 0 0,0 1-42 0 0,1-1-47 0 0,-1 0-53 0 0,0 0-58 0 0,1 0-214 0 0,-2 0 233 0 0,1 1-34 0 0,-1-1-34 0 0,0 1-37 0 0,1-1-37 0 0,-1 1-40 0 0,4-3-1330 0 0,3 0-1043 0 0</inkml:trace>
  <inkml:trace contextRef="#ctx0" brushRef="#br0" timeOffset="278.83">447 156 8032 0 0,'0'0'182'0'0,"0"0"29"0"0,0 0-24 0 0,0 0-81 0 0,0 1-59 0 0,1 2-19 0 0,0-2 13 0 0,0 4-18 0 0,1 0 43 0 0,-1 0 38 0 0,1 0 35 0 0,0 0 65 0 0,1 0 36 0 0,0 1 84 0 0,1 3 209 0 0,4 7 471 0 0,-5-11-706 0 0,-1 1-34 0 0,-1-2-79 0 0,1 1-38 0 0,-1 0-44 0 0,0 1-50 0 0,0 2 101 0 0,1 1-40 0 0,0 1-21 0 0,0-1-48 0 0,-5 13-67 0 0,3-22-38 0 0,0 0-3 0 0,0 1-35 0 0,0-1-17 0 0,0 0-36 0 0,0 0-41 0 0,0 0-45 0 0,0 0-49 0 0,0 0-46 0 0,0 0-40 0 0,0 0-35 0 0,0 0-121 0 0,0 0-36 0 0,0 0-1248 0 0</inkml:trace>
  <inkml:trace contextRef="#ctx0" brushRef="#br0" timeOffset="536.29">404 19 8808 0 0,'-1'-2'51'0'0,"1"1"57"0"0,-3-9 497 0 0,2 8-479 0 0,-1 0-51 0 0,1 1-35 0 0,0 0-45 0 0,-1 1-53 0 0,2 0 208 0 0,0 0 14 0 0,0 0-129 0 0,0 0-77 0 0,0 0-68 0 0,0 0-91 0 0,0 0-107 0 0,0 0-97 0 0,0 0 49 0 0,0 0-36 0 0,0 0-469 0 0,0 0-376 0 0,0 0-710 0 0</inkml:trace>
  <inkml:trace contextRef="#ctx0" brushRef="#br0" timeOffset="801.62">797 8 9616 0 0,'0'0'216'0'0,"0"0"32"0"0,0 0 12 0 0,2 3 740 0 0,0 0-638 0 0,-1-2-211 0 0,-1 1-50 0 0,1-1-60 0 0,0 0-70 0 0,8 19 601 0 0,-3 2-34 0 0,2 26 469 0 0,-4-16-306 0 0,1-2-157 0 0,-2 0-44 0 0,5 61 870 0 0,-7-77-1151 0 0,3 27 276 0 0,0 0-72 0 0,-3-40-533 0 0,-1 1 64 0 0,0 0 54 0 0,0 0 43 0 0,0 1 52 0 0,0 5 275 0 0,0-6-251 0 0,-1 1-69 0 0,0-2-71 0 0,0 0-93 0 0,0 0-113 0 0,0-1 61 0 0,1 0-37 0 0,-1-1-38 0 0,0 1-42 0 0,0-1-44 0 0,0 0-47 0 0,-1 0-49 0 0,1-1-52 0 0,-3-2-935 0 0</inkml:trace>
  <inkml:trace contextRef="#ctx0" brushRef="#br0" timeOffset="1112.08">643 186 8696 0 0,'2'-6'659'0'0,"2"1"-96"0"0,3 1-87 0 0,1 1-75 0 0,1 1-64 0 0,0 0-54 0 0,7 0 165 0 0,-12 1-311 0 0,8 0 123 0 0,0-1-38 0 0,11-2 120 0 0,6-2-72 0 0,13-4-33 0 0,-1 0-41 0 0,-13 5 5 0 0,-20 3-292 0 0,-1 0-48 0 0,15-4-402 0 0,-5 1 48 0 0</inkml:trace>
  <inkml:trace contextRef="#ctx0" brushRef="#br0" timeOffset="1498.64">1077 58 6648 0 0,'0'0'149'0'0,"0"0"23"0"0,0 0 12 0 0,1 1-47 0 0,-1 0-78 0 0,4 9-67 0 0,-3-7 80 0 0,1 5 504 0 0,0 1-66 0 0,0-1-62 0 0,0 1-54 0 0,0-1-49 0 0,0 1-42 0 0,2 8 201 0 0,1 1-73 0 0,2 12 196 0 0,-4-17-334 0 0,0 0 51 0 0,-1 0 68 0 0,4 11 215 0 0,1 0-40 0 0,-2-5 96 0 0,0 0 1 0 0,-1 2-684 0 0,-2 4 611 0 0,-2-18-430 0 0,-1 9 184 0 0,0-10-206 0 0,-1 0 56 0 0,0-1 64 0 0,2-3-74 0 0,-1-1-34 0 0,0-1 84 0 0,-1-2-97 0 0,1-1-75 0 0,0 0-50 0 0,0-5-26 0 0,1-2 36 0 0,2-1-46 0 0,-1-1-39 0 0,2 1-36 0 0,1-4-54 0 0,0 1-35 0 0,0 5-40 0 0,0 0 0 0 0,0 1 0 0 0,4-7 207 0 0,-4 9-131 0 0,0 0 0 0 0,1 1-1 0 0,-1-1 1 0 0,2 0 131 0 0,13-9-282 0 0,-6 8 154 0 0,0 2 50 0 0,2 2 59 0 0,0 3 69 0 0,-5 1-211 0 0,0 1 41 0 0,7 5-14 0 0,-7-1 110 0 0,-1 0 36 0 0,3 6 57 0 0,-1 2 41 0 0,7 16 147 0 0,-9-8-132 0 0,-4-3-93 0 0,-1-1-99 0 0,-4-16-100 0 0,1 1 56 0 0,-1 0 50 0 0,1 0 42 0 0,0 1 69 0 0,0 1 75 0 0,3 10 455 0 0,-3-11-488 0 0,0-1-34 0 0,0 0-44 0 0,0 1-56 0 0,0-1-67 0 0,0 0-77 0 0,0 0-54 0 0,0 0-77 0 0,0 0-86 0 0,0 0-92 0 0,1-1-101 0 0,-1 1-107 0 0,0 0-115 0 0,0-1-124 0 0,-1 0-1014 0 0,1 0-1122 0 0</inkml:trace>
  <inkml:trace contextRef="#ctx0" brushRef="#br0" timeOffset="2017.21">1559 302 8520 0 0,'0'0'190'0'0,"2"0"-57"0"0,8-1 307 0 0,-7 1-350 0 0,-1-1-55 0 0,3 0-15 0 0,0-1 39 0 0,5 0 159 0 0,-3 0 22 0 0,1 0 52 0 0,7-1 404 0 0,11-3 639 0 0,-17 3-923 0 0,0 1-46 0 0,-2 0-108 0 0,0-1-56 0 0,0 1-64 0 0,1-1-74 0 0,3-1 211 0 0,2 0-2 0 0,-6 0-126 0 0,0-2-60 0 0,-1-2-41 0 0,-6 7-40 0 0,0 0 1 0 0,1-1-1 0 0,-1 1 1 0 0,0 0-1 0 0,0-1 1 0 0,1 1-1 0 0,-1-1 1 0 0,0 1-1 0 0,0 0 1 0 0,-1-1 0 0 0,1 1-1 0 0,0-1 1 0 0,0 1-1 0 0,-1 0 1 0 0,1-1-1 0 0,-1 1 1 0 0,1 0-1 0 0,-1-1 1 0 0,1 1-1 0 0,-1 0 1 0 0,0 0 0 0 0,0 0-1 0 0,0-1 1 0 0,0 1-1 0 0,0 0 1 0 0,0 0-1 0 0,0 0-6 0 0,-15-15 38 0 0,2 3-104 0 0,14 13 64 0 0,-17-12 40 0 0,13 10-40 0 0,-1-1 1 0 0,1 1-1 0 0,0 0 0 0 0,-1 0 1 0 0,-2 0 1 0 0,5 1-1 0 0,0 0 0 0 0,0 1-1 0 0,0 0 1 0 0,0-1 0 0 0,0 1 0 0 0,0 0 0 0 0,0 0 0 0 0,-1 0-1 0 0,1 0 1 0 0,0 0 0 0 0,0 1 0 0 0,0-1 0 0 0,0 1 0 0 0,0-1-1 0 0,0 1 1 0 0,0 0 0 0 0,0 0 0 0 0,0 0 0 0 0,0 0 0 0 0,0 0-1 0 0,1 0 1 0 0,-3 1 1 0 0,1 2 65 0 0,-1 0 0 0 0,1-1-1 0 0,0 1 1 0 0,0 0 0 0 0,0 0 0 0 0,1 1-1 0 0,0-1 1 0 0,-1 0 0 0 0,1 1 0 0 0,1 0-1 0 0,-1-1 1 0 0,1 1 0 0 0,0 0 0 0 0,0 0-1 0 0,0 0 1 0 0,0 0 0 0 0,1-1-1 0 0,0 1 1 0 0,0 0 0 0 0,0 0 0 0 0,2 5-65 0 0,3 18 302 0 0,5 0-37 0 0,3-2-47 0 0,3-4-60 0 0,-12-18-119 0 0,0 0 1 0 0,0 0 0 0 0,0 0-1 0 0,0-1 1 0 0,0 1 0 0 0,1-1-1 0 0,0 0 1 0 0,-1-1 0 0 0,1 1-1 0 0,4 1-39 0 0,-5-3 28 0 0,0 0 0 0 0,1 1 0 0 0,0-2 0 0 0,-1 1 0 0 0,1 0-1 0 0,0-1 1 0 0,-1 0 0 0 0,1 0 0 0 0,0 0 0 0 0,-1-1 0 0 0,1 1-1 0 0,-1-1 1 0 0,1 0 0 0 0,-1-1 0 0 0,1 1 0 0 0,-1-1-1 0 0,1 0 1 0 0,-1 0 0 0 0,0 0-28 0 0,-1 0-188 0 0,0 1 70 0 0,0-1 55 0 0,0 1 37 0 0,6-4 24 0 0,-6 3-29 0 0,0 1-45 0 0,-1 0-32 0 0,0-1-51 0 0,1 1-63 0 0,-1-1-70 0 0,0 1-13 0 0,0 0-62 0 0,0 0-67 0 0,0-1-74 0 0,0 1-78 0 0,0 0-85 0 0,0-1-90 0 0,0 1-95 0 0,3-3-1186 0 0,3-3-1153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38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64 8232 0 0,'0'0'182'0'0,"0"0"29"0"0,0 0 14 0 0,0 0 6 0 0,1 1 6 0 0,1 0-79 0 0,0 1-46 0 0,4 2 70 0 0,-5-2-82 0 0,6 8 342 0 0,1 0-99 0 0,-1-1-78 0 0,1 1-58 0 0,14 19 264 0 0,-13-17-240 0 0,-3-2-21 0 0,-1-1 55 0 0,1 1-12 0 0,4 3 83 0 0,0 0 14 0 0,-5-4-64 0 0,2 2 29 0 0,-6-9-253 0 0,1-1 1 0 0,-1 1-1 0 0,0 0 1 0 0,0-1-1 0 0,0 1 1 0 0,-1 0-1 0 0,1 0 1 0 0,0 0-1 0 0,-1 0 1 0 0,1 1-63 0 0,-1-1 147 0 0,2 0-30 0 0,-2 1 80 0 0,-3 4 676 0 0,0-6-562 0 0,1-1-203 0 0,0-1-48 0 0,1 0-57 0 0,-1-1-68 0 0,-6-15 175 0 0,-5-7-1 0 0,4-1-48 0 0,9 22-60 0 0,-1 0 0 0 0,1 0 0 0 0,-1 0 1 0 0,1 0-1 0 0,0 0 0 0 0,0-1 0 0 0,0 1 1 0 0,1 0-1 0 0,-1 0 0 0 0,1 0 0 0 0,0 0 1 0 0,-1 0-1 0 0,1 0 0 0 0,1 0 0 0 0,-1 1 1 0 0,1-3-3 0 0,1 0-12 0 0,0 0-1 0 0,0 0 0 0 0,1 0 0 0 0,-1 1 0 0 0,1-1 0 0 0,0 1 0 0 0,0 0 0 0 0,1 0 1 0 0,-1 0-1 0 0,1 1 0 0 0,0 0 0 0 0,0 0 0 0 0,0 0 0 0 0,1 0 0 0 0,-1 1 0 0 0,1-1 0 0 0,4 0 14 0 0,-4 2-12 0 0,0-1 0 0 0,0 1 0 0 0,1 1-1 0 0,-1-1 1 0 0,0 1 0 0 0,0 0 0 0 0,5 1 12 0 0,-4 0 1 0 0,0 0 0 0 0,0 1 1 0 0,0 0-1 0 0,-1 0 1 0 0,1 1-1 0 0,0-1 1 0 0,-1 2-2 0 0,13 7 20 0 0,-10-5-31 0 0,0 1 1 0 0,0 0-1 0 0,-1 1 0 0 0,5 6 11 0 0,5 7 19 0 0,-4-1 60 0 0,-2 0 85 0 0,-8-11-36 0 0,-1 0 39 0 0,-2 1 58 0 0,0-1 73 0 0,-1-8-108 0 0,-5 2 130 0 0,2 1-80 0 0,-2 1 65 0 0,-6-10-18 0 0,10 4-273 0 0,0 0 0 0 0,0 0 0 0 0,0 0-1 0 0,0 0 1 0 0,0 0 0 0 0,0 0-1 0 0,0 0 1 0 0,0-1 0 0 0,0 1-1 0 0,0 0 1 0 0,0-1-14 0 0,-5-16 92 0 0,4-3-50 0 0,2 2-42 0 0,0 16-5 0 0,2-14 10 0 0,4 1-37 0 0,5-1-43 0 0,-8 14 44 0 0,0 0 1 0 0,0 0-1 0 0,1 0 0 0 0,-1 0 0 0 0,4-2 31 0 0,-2 3-29 0 0,0-1-1 0 0,0 1 1 0 0,0 0-1 0 0,0 0 1 0 0,0 0-1 0 0,0 1 1 0 0,0-1-1 0 0,5 1 30 0 0,7 0-38 0 0,-1 3 36 0 0,12 5-60 0 0,-18-3 56 0 0,0 0 1 0 0,0 1-1 0 0,3 2 6 0 0,-6-3-3 0 0,0 0-1 0 0,-1 0 0 0 0,0 1 1 0 0,6 6 3 0 0,6 11-57 0 0,-15-17-63 0 0,0 1 81 0 0,1 3 103 0 0,3 8 167 0 0,-4-10-169 0 0,0 0-69 0 0,-1 1-106 0 0,0-2-105 0 0,-1-3 60 0 0,0 1-38 0 0,0-1-39 0 0,0 0-44 0 0,-1 0-46 0 0,1 0-49 0 0,-1-3 102 0 0,0 1-39 0 0,0-1-415 0 0,0 1 104 0 0,1-1-53 0 0,-1 1-791 0 0,2 0-618 0 0,1 1-1178 0 0</inkml:trace>
  <inkml:trace contextRef="#ctx0" brushRef="#br0" timeOffset="550.58">1093 14 6968 0 0,'-19'-6'417'0'0,"16"5"-345"0"0,0 1 0 0 0,0 0 0 0 0,0 0 1 0 0,0 0-1 0 0,0 1 0 0 0,0-1 0 0 0,0 1 0 0 0,-1 0-72 0 0,-24 9 629 0 0,11-2-121 0 0,4-2-66 0 0,1 2-175 0 0,1 1 50 0 0,-1 5 112 0 0,-2 10 259 0 0,5 3-18 0 0,5-9-275 0 0,2-3-117 0 0,2-1-63 0 0,3 12 204 0 0,-1-20-320 0 0,0 1 0 0 0,0 0-1 0 0,1-1 1 0 0,-1 0 0 0 0,2 1 0 0 0,-1-1 0 0 0,1 0 0 0 0,3 5-99 0 0,10 5 322 0 0,2-5 74 0 0,-16-10-333 0 0,-1 0 0 0 0,0-1 0 0 0,1 1 0 0 0,-1-1 0 0 0,0 0-1 0 0,1 1 1 0 0,-1-1 0 0 0,1 0-63 0 0,8-2 301 0 0,1-2 40 0 0,8-8-100 0 0,-5-2-52 0 0,-2-2-45 0 0,-4-2-41 0 0,-7 12-81 0 0,0 0 1 0 0,0 0-1 0 0,-1-1 1 0 0,1 1-1 0 0,-1-2-22 0 0,0-2 9 0 0,-1 1 1 0 0,0 0-1 0 0,0-5-9 0 0,-1-1 51 0 0,0 0-82 0 0,1-29-243 0 0,1 26 174 0 0,-1 0-14 0 0,-1 6-30 0 0,1 11 140 0 0,1-5-121 0 0,1 0-23 0 0,0 7 167 0 0,1 2-40 0 0,6 5-133 0 0,0 2 3 0 0,-1 1 40 0 0,8 12-9 0 0,-2-1 94 0 0,14 29 80 0 0,-14-25-69 0 0,-10-18 61 0 0,8 13-28 0 0,-5-12 31 0 0,8 10 26 0 0,-13-17-102 0 0,-1 0-53 0 0,0-1-55 0 0,-1-1-59 0 0,1 1-58 0 0,-1-1-62 0 0,0 0-63 0 0,0 0-65 0 0,0 0-66 0 0,0 0-68 0 0,0 0-71 0 0,1 0-72 0 0,-1 0-1153 0 0,0 0-1065 0 0</inkml:trace>
  <inkml:trace contextRef="#ctx0" brushRef="#br0" timeOffset="997.45">1430 81 8328 0 0,'6'16'173'0'0,"1"0"115"0"0,-1 0 123 0 0,-2-8-159 0 0,-1 0 34 0 0,1 0 35 0 0,0 0 34 0 0,-1 0 36 0 0,0 0 36 0 0,1 0 37 0 0,-1 0 38 0 0,0 0 39 0 0,0 0 40 0 0,2 6 341 0 0,-1-4-340 0 0,0 0-9 0 0,0 1-93 0 0,-2-6-284 0 0,-1 0-35 0 0,0-1-38 0 0,0 1-42 0 0,0-1 377 0 0,-1-2-61 0 0,1 0-56 0 0,-1-1-52 0 0,1 0-48 0 0,-1-2-44 0 0,0 1-40 0 0,0-1-36 0 0,1-2 7 0 0,-1 0-66 0 0,0-2-51 0 0,0-3-66 0 0,0 1 0 0 0,0 3 57 0 0,0 1 44 0 0,1 1 53 0 0,2-16-54 0 0,1-1-72 0 0,3 0-63 0 0,0 1-54 0 0,10-10-178 0 0,-15 25 260 0 0,1 0 0 0 0,0 0 1 0 0,0 0-1 0 0,0 0 0 0 0,0 0 0 0 0,0 1 0 0 0,0-1 0 0 0,1 1 1 0 0,-1 0-1 0 0,1 0 62 0 0,4-1 102 0 0,0 1-40 0 0,7 1-42 0 0,3 6-127 0 0,-14-3 52 0 0,0 0-1 0 0,0 0 1 0 0,0 1-1 0 0,-1-1 1 0 0,2 2 55 0 0,7 6-125 0 0,-2 1 50 0 0,-3-3 68 0 0,-1 0 45 0 0,-1-2 34 0 0,-1 0 42 0 0,0 0 49 0 0,0 0 53 0 0,1 2-190 0 0,-1 0-26 0 0,2 0 0 0 0,1-2 0 0 0,7 2-6 0 0,-8-7-41 0 0,-3-1-13 0 0,-2 0-91 0 0,0 1 38 0 0,0-1-55 0 0,1 1-48 0 0,1-2-41 0 0,1 1-96 0 0,-1-1-38 0 0,4-1-893 0 0,-2-3-71 0 0,1-1-11 0 0</inkml:trace>
  <inkml:trace contextRef="#ctx0" brushRef="#br0" timeOffset="1288.28">1901 107 6392 0 0,'0'0'141'0'0,"0"0"23"0"0,1 0 45 0 0,0 2-96 0 0,3 1-65 0 0,2 3-75 0 0,-4-4 43 0 0,2 3 33 0 0,0 0 44 0 0,0 0 39 0 0,-1 0 38 0 0,5 6 269 0 0,-1-1 112 0 0,0-1-6 0 0,-1 0 49 0 0,27 31 2389 0 0,-22-29-2159 0 0,-5-6-454 0 0,0 0-35 0 0,16 15 517 0 0,-11-11-477 0 0,0 0-79 0 0,-4-3-167 0 0,1-1-70 0 0,-2-1-74 0 0,1 0-67 0 0,0-2-75 0 0,0 0-83 0 0,-7-2 87 0 0,0 0 47 0 0,1 0 40 0 0,-1 0 36 0 0,0 0 39 0 0,0 0 49 0 0,2 1 249 0 0,-2-1-234 0 0,1 0-75 0 0,-1 0-34 0 0,0 0-42 0 0,1 0-48 0 0,-1 0-80 0 0,0 0-76 0 0,1 0-87 0 0,-1 0-95 0 0,0 0-105 0 0,0 0-114 0 0,0 0-123 0 0,0 0 354 0 0,0 0-35 0 0,0 0-1338 0 0,0 0-1032 0 0</inkml:trace>
  <inkml:trace contextRef="#ctx0" brushRef="#br0" timeOffset="1663.39">2127 10 8232 0 0,'0'0'182'0'0,"0"0"29"0"0,0 0 14 0 0,0 0 25 0 0,0 0 51 0 0,0 0 19 0 0,0 0 7 0 0,0 0-169 0 0,1 1-32 0 0,0-1 45 0 0,1 2-71 0 0,3 2 31 0 0,-4-3-27 0 0,8 11 374 0 0,-3 0-45 0 0,-2 2-39 0 0,-1 1-33 0 0,-1 9 162 0 0,-2 12 186 0 0,-1-15-285 0 0,0 12 135 0 0,-1 1-82 0 0,-16 76 878 0 0,14-86-1034 0 0,-1-1 34 0 0,2-7-71 0 0,0-4-84 0 0,0 0-44 0 0,-1 6 17 0 0,-1 0-52 0 0,-5 20 95 0 0,6-21-92 0 0,0 0 81 0 0,-14 64 624 0 0,10-54-465 0 0,3-14-137 0 0,0 0 40 0 0,4-12-220 0 0,1 0 67 0 0,-1-2 454 0 0,1-1-369 0 0,0 1-131 0 0,0-1-53 0 0,0 1-67 0 0,0-1-79 0 0,0 0-91 0 0,0 0-105 0 0,0 1-118 0 0,0 0 175 0 0,0 0-35 0 0,0 0-115 0 0,0 0-57 0 0,0 0-59 0 0,0 0-62 0 0,0 0-65 0 0,0 1-68 0 0,0-1-70 0 0,0 0-75 0 0,0 0-1564 0 0,0-2-1382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3:56.6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34 6536 0 0,'0'0'141'0'0,"0"0"23"0"0,0 0 13 0 0,0-1-19 0 0,-1-2 81 0 0,-7-7 241 0 0,7 9-319 0 0,-5-5 243 0 0,0 2-41 0 0,0 0-38 0 0,-2 2-36 0 0,-8-1 186 0 0,-1 4-122 0 0,0 1-104 0 0,0 1-90 0 0,1 1-72 0 0,2 0-56 0 0,13-3-30 0 0,-9 2 22 0 0,0 0 1 0 0,1 1 0 0 0,-1 1 0 0 0,1 0 0 0 0,-6 4-24 0 0,-9 8 25 0 0,21-14-25 0 0,3-2-1 0 0,0-1 0 0 0,-1 0 0 0 0,1 1 0 0 0,0-1 0 0 0,0 1 0 0 0,0-1 0 0 0,0 1 0 0 0,0-1 0 0 0,0 0 0 0 0,0 1 0 0 0,0-1 0 0 0,0 1-1 0 0,0-1 1 0 0,0 1 0 0 0,1-1 0 0 0,-1 0 0 0 0,0 1 0 0 0,0-1 0 0 0,0 1 0 0 0,1-1 0 0 0,-1 0 0 0 0,0 1 0 0 0,0-1 0 0 0,1 0 0 0 0,-1 1 0 0 0,0-1 0 0 0,0 0 0 0 0,1 1 0 0 0,-1-1 0 0 0,0 0 0 0 0,1 0 0 0 0,-1 1 0 0 0,1-1 0 0 0,-1 0 0 0 0,0 0 0 0 0,1 0 0 0 0,-1 0 0 0 0,1 1 0 0 0,-1-1 0 0 0,1 0 0 0 0,-1 0 0 0 0,0 0 0 0 0,1 0 0 0 0,0 0 1 0 0,0 0-9 0 0,24 12-6 0 0,7 3 51 0 0,0 1 66 0 0,-7-2-60 0 0,-1 3 85 0 0,-1 1 82 0 0,-1 2 76 0 0,-2 2 72 0 0,-2 1 67 0 0,-3 2 63 0 0,-3 2 58 0 0,-8-14-265 0 0,-1 1 54 0 0,-2 3 115 0 0,-5 9 270 0 0,3-23-604 0 0,0 0 1 0 0,0 0-1 0 0,0 1 1 0 0,-1-1-1 0 0,1-1 1 0 0,-2 3-116 0 0,-8 7 404 0 0,-1-4-126 0 0,-2-4-68 0 0,-20 0 38 0 0,-1-7-90 0 0,-7-8-52 0 0,30 7-88 0 0,1 0 1 0 0,-1-1 0 0 0,1-1-1 0 0,0 0-18 0 0,-3-6-85 0 0,6 3-64 0 0,6 5 45 0 0,-1 1-34 0 0,0-1-38 0 0,1 0-43 0 0,-1 0-29 0 0,1 0-47 0 0,-1 1-52 0 0,1-1-54 0 0,2 4 174 0 0,0 0 107 0 0,0 0-37 0 0,0 0-9 0 0,0 0-39 0 0,0 0-43 0 0,0 0-49 0 0,0 0-53 0 0,0 0-49 0 0,0 0-44 0 0,0 0-37 0 0,0 0-140 0 0,0 0-37 0 0,0 0-1446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4:00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7 6568 0 0,'0'0'190'0'0,"0"0"5"0"0,-1 0-52 0 0,1-1-47 0 0,0 1-41 0 0,0 0-38 0 0,0-1-74 0 0,-2 0-305 0 0,2 0 288 0 0,-1 0 92 0 0,1 1 49 0 0,0 0 61 0 0,0-1 70 0 0,-1 1 45 0 0,1 0 71 0 0,0 0 77 0 0,0-1 84 0 0,0 1 91 0 0,0 0 99 0 0,0 0 105 0 0,0 1 112 0 0,8 7-361 0 0,-1 1-69 0 0,-1 0-63 0 0,-1 2-57 0 0,0-1-49 0 0,-1 2-43 0 0,4 11 137 0 0,-3-2-133 0 0,3 26 254 0 0,-6-33-319 0 0,-1-1 34 0 0,8 121 1146 0 0,-6-50-429 0 0,-3-55-657 0 0,0-1-50 0 0,0-7-103 0 0,0-1-44 0 0,0-17-115 0 0,0 0 45 0 0,-2 10 207 0 0,2-11-237 0 0,0-1-41 0 0,-1-2-47 0 0,1 0-54 0 0,0 0-61 0 0,0-2-71 0 0,0 0-77 0 0,0-5-911 0 0,-3-1-66 0 0</inkml:trace>
  <inkml:trace contextRef="#ctx0" brushRef="#br0" timeOffset="296.11">0 239 7584 0 0,'1'0'602'0'0,"1"-1"-52"0"0,0 1-50 0 0,1-1-46 0 0,0 0-45 0 0,0 0-41 0 0,1-1-40 0 0,-1 1-35 0 0,2-1 13 0 0,0 0-44 0 0,1-1-40 0 0,0 1-34 0 0,1-1-4 0 0,0 0-35 0 0,2-1-8 0 0,4-2 23 0 0,10-5 151 0 0,-16 8-165 0 0,0 0 45 0 0,15-7-46 0 0,28-12 389 0 0,-34 15-445 0 0,-1 0-88 0 0,-7 3-50 0 0,0 0-38 0 0,0 1-44 0 0,1-1-48 0 0,-1 0-53 0 0,0 1-58 0 0,0-1-63 0 0,0 0-66 0 0,-6 4 108 0 0,-1-1-46 0 0,0 0-39 0 0,0 1-36 0 0,1-1-125 0 0,-1 0-35 0 0,3-2-1296 0 0</inkml:trace>
  <inkml:trace contextRef="#ctx0" brushRef="#br0" timeOffset="735.65">341 28 6384 0 0,'0'0'157'0'0,"0"0"-66"0"0,0 1-48 0 0,2 2 28 0 0,2 3-42 0 0,0-1 68 0 0,0 0 89 0 0,2 0 184 0 0,3 5 299 0 0,0 3 156 0 0,-1 0-1 0 0,0 1 1 0 0,2 5-825 0 0,-4-6 498 0 0,-1 0-33 0 0,1 2-2 0 0,-1 0-70 0 0,-1 1-84 0 0,0 1-98 0 0,5 24 469 0 0,-2 0-88 0 0,-1 0-74 0 0,-1 1-58 0 0,-4-39-416 0 0,1 25 279 0 0,-1-16-159 0 0,-2 2 83 0 0,-1-1 102 0 0,4-22-48 0 0,0-2-81 0 0,1 0-67 0 0,0-2-60 0 0,2-7-40 0 0,1 0-69 0 0,11-20-58 0 0,-10 27 80 0 0,1 2 34 0 0,13-15-46 0 0,-17 22-6 0 0,0 0 0 0 0,1 0 0 0 0,-1 1 0 0 0,1-1 1 0 0,0 1 11 0 0,-3 2-7 0 0,0-1 1 0 0,-1 2 0 0 0,1-1 0 0 0,0 0 0 0 0,0 0 0 0 0,0 0 0 0 0,-1 1 0 0 0,1-1-1 0 0,0 1 1 0 0,0 0 0 0 0,0-1 0 0 0,0 1 0 0 0,0 0 0 0 0,0 0 0 0 0,0 0 0 0 0,0 0-1 0 0,0 1 1 0 0,0-1 0 0 0,0 0 0 0 0,0 1 0 0 0,-1 0 0 0 0,1-1 0 0 0,0 1 0 0 0,0 0-1 0 0,-1 0 1 0 0,1 0 0 0 0,0 0 0 0 0,-1 0 0 0 0,1 0 0 0 0,-1 0 0 0 0,1 1 0 0 0,-1-1 0 0 0,1 2 5 0 0,3 2-2 0 0,0 1-1 0 0,-1 0 0 0 0,0 0 0 0 0,0 0 4 0 0,7 16 23 0 0,-5-2 32 0 0,-4 0 42 0 0,-1 6 62 0 0,0 4-10 0 0,-3-11-106 0 0,2-17-37 0 0,0 0-82 0 0,0-1-67 0 0,0 0-92 0 0,0 0-47 0 0,0-1-91 0 0,0 1-103 0 0,0 0-113 0 0,0 0 50 0 0,0 0-80 0 0,0 0-86 0 0,0-1-90 0 0,0 3-1294 0 0,0 1-1190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06.2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154 384 9272 0 0,'0'0'208'0'0,"0"0"-5"0"0,-1 0-85 0 0,0 0-56 0 0,-4 0-6 0 0,3-1 1 0 0,-13-3 118 0 0,6 2-114 0 0,0 0-41 0 0,5 2 11 0 0,-1 0 56 0 0,1-1 48 0 0,0 1 39 0 0,-4-1 204 0 0,-9 1 610 0 0,11 2-687 0 0,0 1-59 0 0,3-2-162 0 0,0 2-34 0 0,-1 0 105 0 0,1 1-1 0 0,-1-1 1 0 0,1 1-1 0 0,0 0 1 0 0,-3 4-151 0 0,-2 7 327 0 0,2 1-34 0 0,2 1-35 0 0,0 0-37 0 0,2 1-37 0 0,0 0-40 0 0,0 3 87 0 0,1-14-139 0 0,1 0 1 0 0,0-1-1 0 0,1 1 1 0 0,-1 0 0 0 0,3 6-93 0 0,0 12 247 0 0,-1-5-115 0 0,-1-17-119 0 0,0-1 0 0 0,-1 1 0 0 0,1-1-1 0 0,0 1 1 0 0,0-1 0 0 0,0 0 0 0 0,1 1-1 0 0,-1-1 1 0 0,0 0 0 0 0,1 0 0 0 0,0 1-13 0 0,1 1 21 0 0,0 0 0 0 0,1 0 1 0 0,0 0-1 0 0,0 0 0 0 0,0 0 1 0 0,0-1-1 0 0,0 0 0 0 0,1 0 1 0 0,0 0-1 0 0,-1 0 0 0 0,5 1-21 0 0,-1-1 37 0 0,1 0-1 0 0,0-1 0 0 0,-1 0 1 0 0,1-1-1 0 0,0 0 0 0 0,0 0 1 0 0,5 0-37 0 0,-9-2 21 0 0,1 1 0 0 0,-1-1 0 0 0,1 0 0 0 0,-1 0 0 0 0,1 0 0 0 0,-1-1 0 0 0,0 1 0 0 0,1-1 0 0 0,-1-1 0 0 0,0 1 0 0 0,0-1 0 0 0,3-2-21 0 0,4-5-32 0 0,14-12 116 0 0,-19 13-134 0 0,-3 4-18 0 0,0-1-39 0 0,0 0-44 0 0,-1 0-50 0 0,0 2-4 0 0,3-6-83 0 0,-3 6 66 0 0,-1 1 50 0 0,-1 1-54 0 0,1-1-180 0 0,-1 1 150 0 0,0 0-39 0 0,0 0-61 0 0,0 1-48 0 0,-1-1-44 0 0,1 0-37 0 0,0 0-140 0 0,0 0-38 0 0,0 0-169 0 0,0-2-460 0 0,0 3 1195 0 0</inkml:trace>
  <inkml:trace contextRef="#ctx0" brushRef="#br0" timeOffset="438.81">325 1 5400 0 0,'0'4'32'0'0,"-1"-1"0"0"0,0 1 0 0 0,1 0 0 0 0,0 0 0 0 0,0-1 0 0 0,0 1 0 0 0,0 0 1 0 0,1 0-1 0 0,0 1-32 0 0,3 12 55 0 0,-3-11-22 0 0,0 0 59 0 0,-1 0 48 0 0,0 0 38 0 0,0-3-26 0 0,0 0 1 0 0,0 0-1 0 0,0 0 1 0 0,1 0-1 0 0,-1 0 1 0 0,2 3-153 0 0,0 1 207 0 0,7 11 479 0 0,-3-1-68 0 0,0 1-53 0 0,0 2-37 0 0,6 13 292 0 0,4-1-79 0 0,-9-21-376 0 0,-1 1 0 0 0,-1-1-1 0 0,0 1 1 0 0,2 12-365 0 0,2 11 744 0 0,1-1-80 0 0,1-3-112 0 0,-1-2 674 0 0,8 11-1226 0 0,-5-7 665 0 0,-7-14-241 0 0,-2-10-167 0 0,0 0 44 0 0,-2-4-159 0 0,0 2 129 0 0,0 1 11 0 0,-1-7-105 0 0,-1-1-10 0 0,0 0-40 0 0,0 0-21 0 0,0-2-2 0 0,2-15 91 0 0,3-2-51 0 0,0-2-33 0 0,-3 8-98 0 0,1 1-1 0 0,1 0 1 0 0,0 0 0 0 0,1 0 0 0 0,0 0-1 0 0,2-3-12 0 0,-3 8 1 0 0,0 1-1 0 0,1 0 1 0 0,0 0-1 0 0,0-1 0 0 0,4-2-7 0 0,-2 0 12 0 0,1 1 1 0 0,0 0-1 0 0,3-1-5 0 0,9-3-21 0 0,3 6-64 0 0,-20 6 70 0 0,0 0 0 0 0,0 0 0 0 0,1 0 0 0 0,-1 1 0 0 0,0-1 0 0 0,0 1 0 0 0,0-1 0 0 0,3 2 15 0 0,-3 0-7 0 0,0-1 0 0 0,0 0 0 0 0,0 1 0 0 0,0 0-1 0 0,-1 0 1 0 0,1 0 0 0 0,0 0 0 0 0,-1 0 0 0 0,0 0 0 0 0,1 1 0 0 0,0 2 7 0 0,2 0-18 0 0,-2 1 0 0 0,1 1 0 0 0,0-1 0 0 0,-1 0 0 0 0,0 2 18 0 0,7 20-140 0 0,-3-9 131 0 0,-4-13 10 0 0,-1 0 0 0 0,0 0 0 0 0,0 0 0 0 0,-1 0 0 0 0,0 0 0 0 0,0 0 0 0 0,0 1 0 0 0,0-1 0 0 0,-1 5-1 0 0,0-9 10 0 0,0 1-1 0 0,0-1 1 0 0,0 1 0 0 0,0-1 0 0 0,1 1-1 0 0,0-1 1 0 0,-1 1 0 0 0,1-1-1 0 0,1 2-9 0 0,3 17 54 0 0,-5-10-26 0 0,2-5-62 0 0,0-3-58 0 0,0-1-54 0 0,-1-1-10 0 0,0-1-168 0 0,-1 1 92 0 0,0 0 109 0 0,0 0 36 0 0,-1 1-10 0 0,0 1 14 0 0,1-3 26 0 0,0 0-44 0 0,-1 1-475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3:59.6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0 104 6056 0 0,'0'0'176'0'0,"0"0"-25"0"0,1 0-88 0 0,-1 0-60 0 0,1 0-56 0 0,0 1 99 0 0,-1-1 33 0 0,0 1 54 0 0,0-1 63 0 0,1 1 75 0 0,1 7 91 0 0,1 0-38 0 0,6 10 243 0 0,3 6 133 0 0,0-2-176 0 0,3 10 247 0 0,-12-23-563 0 0,0 1 46 0 0,9 21 637 0 0,-5-12-344 0 0,-3-7-258 0 0,14 28 1032 0 0,-10-27-931 0 0,0-2-59 0 0,-3-6-164 0 0,2 1 3 0 0,-1-2-21 0 0,-2-1-5 0 0,5 3 250 0 0,-1-5-82 0 0,-1-4-69 0 0,0-3-58 0 0,2-7 23 0 0,0-5 1 0 0,-4 4-165 0 0,-1 0 0 0 0,-1 0 0 0 0,0 0 0 0 0,-1-2-44 0 0,8-33 42 0 0,-10 46-42 0 0,1 2 0 0 0,-1-1 0 0 0,0 1 0 0 0,0 0 0 0 0,1-1 0 0 0,-1 1 0 0 0,1 0 0 0 0,-1 0 0 0 0,1 0 0 0 0,0-1 0 0 0,-1 1 0 0 0,1 0 0 0 0,0 0 0 0 0,0 0 0 0 0,-1 0 0 0 0,1 0 0 0 0,0 0 0 0 0,0 1 0 0 0,2-3-12 0 0,-1 3-36 0 0,2 0 22 0 0,1 4-63 0 0,2 5 52 0 0,-6-8 23 0 0,12 20-72 0 0,1 2 38 0 0,23 34 31 0 0,-32-50 17 0 0,0-1 0 0 0,0 0 0 0 0,1 0 1 0 0,0 0-1 0 0,1-1 0 0 0,-1 0 0 0 0,2 0 0 0 0,1 0-19 0 0,-5-3 55 0 0,2-1 37 0 0,-1 0 46 0 0,0 0 52 0 0,0-2 59 0 0,-1 0 64 0 0,-3 1-12 0 0,-1 0-160 0 0,0 0-56 0 0,8-2 0 0 0,-7 1-31 0 0,0 0-1 0 0,1 1 0 0 0,-1-1 0 0 0,1 0 0 0 0,-1 0 0 0 0,0 0 0 0 0,0 0 1 0 0,0 0-1 0 0,1 0 0 0 0,-1-1 0 0 0,0 1-34 0 0,7-16 283 0 0,-3-3-93 0 0,-3-1-89 0 0,-1 5-88 0 0,-2-9 75 0 0,0 10-59 0 0,0 9-44 0 0,1 1 0 0 0,-1-1 0 0 0,0 1 0 0 0,-2-6 15 0 0,0 0-126 0 0,2 6 11 0 0,0 0-45 0 0,0-1-51 0 0,1 1-60 0 0,0 0-66 0 0,1-1-73 0 0,0 5 315 0 0,-1 0-114 0 0,1 0-108 0 0,0 0-103 0 0,-1 0-98 0 0,1 0-93 0 0,0 0-88 0 0,0 0-83 0 0,0 0-17 0 0,0 0-64 0 0,1-2-1181 0 0,2-1-1148 0 0</inkml:trace>
  <inkml:trace contextRef="#ctx0" brushRef="#br0" timeOffset="262.85">697 219 10656 0 0,'1'0'230'0'0,"-1"2"-82"0"0,2 5 106 0 0,-2-4-77 0 0,-1 1-18 0 0,0 0-58 0 0,0 5-23 0 0,0 12-24 0 0,1-14 21 0 0,1 0 67 0 0,0-2 62 0 0,0 0 89 0 0,1 0 105 0 0,0-1 123 0 0,-2-4-627 0 0,0 0 48 0 0,0 1 42 0 0,0-1 36 0 0,1 0 92 0 0,-1 2 405 0 0,1-1-362 0 0,-1-1-126 0 0,0 0-34 0 0,0 1-39 0 0,0-1-46 0 0,0 1-71 0 0,0 0-73 0 0,0-1-80 0 0,0 1-89 0 0,0 0-98 0 0,0 0-105 0 0,0 0-114 0 0,0 0-123 0 0,0-1-863 0 0,0 0-978 0 0</inkml:trace>
  <inkml:trace contextRef="#ctx0" brushRef="#br0" timeOffset="464.97">618 19 9384 0 0,'0'-1'266'0'0,"-1"-1"-79"0"0,-1-1-17 0 0,-2-3 27 0 0,3 4-87 0 0,-2-1 1 0 0,1 2-35 0 0,-2 0 71 0 0,4 1-57 0 0,-1 0 301 0 0,1 0 8 0 0,0 0-169 0 0,0 0-104 0 0,0 0-38 0 0,0 0-4 0 0,0 0 9 0 0,0 0-18 0 0,0 0-88 0 0,0 0-32 0 0,0 0-34 0 0,0 0-19 0 0,0 0-35 0 0,0 1-40 0 0,1-1-45 0 0,-1 0-46 0 0,0 0-45 0 0,1 1-40 0 0,-1-1-33 0 0,1 1-122 0 0,0-1-33 0 0,1 2-1199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3:58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6768 0 0,'0'0'149'0'0,"0"0"23"0"0,0 0 12 0 0,0 0 27 0 0,1 0-78 0 0,0 1-47 0 0,3 1 44 0 0,-2 0-45 0 0,7 7 713 0 0,-1 3-99 0 0,0 0-84 0 0,-2 2-72 0 0,3 8 214 0 0,1 11 229 0 0,-7-22-654 0 0,7 24 528 0 0,-3 0-92 0 0,-2-8-242 0 0,-1 0-34 0 0,4 27 422 0 0,6 42 660 0 0,-12-83-1348 0 0,-1-2-84 0 0,1 6-38 0 0,0 30 28 0 0,-2-46-205 0 0,0-1-23 0 0,0 0 5 0 0,0 0 22 0 0,0 0-33 0 0,0 0-38 0 0,0 0-35 0 0,0 0-139 0 0,0 0-41 0 0,-1-1-951 0 0,-3-2-63 0 0</inkml:trace>
  <inkml:trace contextRef="#ctx0" brushRef="#br0" timeOffset="252.15">1 231 8984 0 0,'0'0'200'0'0,"0"0"33"0"0,0 0 15 0 0,2-1-58 0 0,4 0-125 0 0,3 0-22 0 0,0 0 75 0 0,2-2 92 0 0,6-1 179 0 0,-2 1-60 0 0,-6 1-153 0 0,-1 1-74 0 0,0-1-55 0 0,27-5 101 0 0,-14 3-134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3:57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27 7136 0 0,'0'0'165'0'0,"0"-1"-53"0"0,0-9 252 0 0,0 7-290 0 0,0 0-45 0 0,0-1 4 0 0,0 1 60 0 0,1 2 51 0 0,0 0 45 0 0,1 1 182 0 0,1 4 279 0 0,1 3 133 0 0,-1-3-351 0 0,-2-1-178 0 0,-1-3-174 0 0,0 1-37 0 0,10 26 1464 0 0,3 14-1507 0 0,-6-19 478 0 0,3 17 342 0 0,-1 1-83 0 0,-1 0-82 0 0,-1 1-78 0 0,2 7 18 0 0,0 0-110 0 0,-3-17-144 0 0,-3-1-43 0 0,-1-7-106 0 0,-2-19-133 0 0,0 4-49 0 0,0-4 46 0 0,0 0 83 0 0,0-2-27 0 0,0 0 36 0 0,0-2-133 0 0,-1-1-67 0 0,1 1-59 0 0,-1-1-49 0 0,0-1-68 0 0,-1 1-36 0 0,-2-4-704 0 0,3 4 585 0 0,0 0 22 0 0,-4-4-944 0 0</inkml:trace>
  <inkml:trace contextRef="#ctx0" brushRef="#br0" timeOffset="255.89">0 323 7920 0 0,'0'0'174'0'0,"0"0"29"0"0,0 0 13 0 0,2 0-50 0 0,3-3-109 0 0,4-1-1 0 0,0 0 96 0 0,2 0 121 0 0,6-2 232 0 0,-3 1-118 0 0,-5 2-167 0 0,-2 0-76 0 0,1 0-49 0 0,23-10 391 0 0,1 1-60 0 0,0 0-66 0 0,1 2-75 0 0,0-1-83 0 0,1 2-91 0 0,-1 0-99 0 0,0 1-106 0 0,-17 5-129 0 0,5-2-22 0 0</inkml:trace>
  <inkml:trace contextRef="#ctx0" brushRef="#br0" timeOffset="780.31">598 166 5520 0 0,'-3'0'33'0'0,"0"0"71"0"0,0 1 61 0 0,-1-1 50 0 0,-3 2 317 0 0,-11 3 900 0 0,13-3-1050 0 0,1 0-75 0 0,1 0-171 0 0,1-1-42 0 0,0 1-48 0 0,1-1-52 0 0,-13 13 519 0 0,2-1-110 0 0,-2 3-39 0 0,7-6-115 0 0,0-1-1 0 0,0 2 1 0 0,1-1-249 0 0,-2 6 318 0 0,3-6-138 0 0,4-7-120 0 0,-1 0 0 0 0,1 0 1 0 0,-1 0-1 0 0,1 1 1 0 0,0-1-1 0 0,0 0 0 0 0,1 1 1 0 0,-1-1-1 0 0,1 1 1 0 0,-1 2-61 0 0,1 3 95 0 0,0-6-51 0 0,0 0-1 0 0,0 0 1 0 0,0 0-1 0 0,0 1 1 0 0,1-1-1 0 0,-1 0 1 0 0,1 0-1 0 0,0 0 0 0 0,-1 0 1 0 0,2 0-1 0 0,-1 0 1 0 0,0 0-1 0 0,0 0 1 0 0,2 1-44 0 0,-2-2 43 0 0,0 0 0 0 0,0-1 0 0 0,0 1 1 0 0,1-1-1 0 0,-1 1 0 0 0,0-1 0 0 0,1 0 0 0 0,-1 1 1 0 0,1-1-1 0 0,0 0 0 0 0,-1 0 0 0 0,1 0 1 0 0,0 0-1 0 0,0 0 0 0 0,-1 0 0 0 0,1-1 0 0 0,0 1 1 0 0,0-1-1 0 0,0 1 0 0 0,0-1 0 0 0,0 0 1 0 0,0 1-1 0 0,0-1 0 0 0,1 0-43 0 0,0-1 52 0 0,-1 1 0 0 0,0-1 0 0 0,0 1 0 0 0,1-1 0 0 0,-1 1 0 0 0,0-1 0 0 0,0 0 0 0 0,0 0 0 0 0,1-1-52 0 0,0 0 56 0 0,-1 0-1 0 0,1 1 1 0 0,-1-1-1 0 0,0-1 0 0 0,0 1 1 0 0,1 0-1 0 0,0-2-55 0 0,3-4 86 0 0,-4 6-63 0 0,0 0-1 0 0,0 0 0 0 0,-1 0 1 0 0,1 0-1 0 0,-1 0 1 0 0,0-1-1 0 0,1 1 0 0 0,-1-1 1 0 0,0 1-1 0 0,0 0 0 0 0,-1-1 1 0 0,1 0-1 0 0,0-1-22 0 0,-1 1 24 0 0,1 0 0 0 0,0 1-1 0 0,0-1 1 0 0,0 0 0 0 0,0 0-1 0 0,0 1 1 0 0,0-1 0 0 0,1 0-24 0 0,5-12 51 0 0,-4-1-50 0 0,-2-5-1 0 0,0 14 0 0 0,-1 1 0 0 0,0-1 0 0 0,0 0 0 0 0,-1-2 0 0 0,1 8 0 0 0,0 0 0 0 0,0-1 0 0 0,0 1 0 0 0,0 0 0 0 0,0 0 0 0 0,1-1 0 0 0,-1 1 0 0 0,0 0 0 0 0,1-1 0 0 0,-1 1 0 0 0,0 0 0 0 0,1-1 0 0 0,1-4 0 0 0,-2 2 0 0 0,-2 10 0 0 0,4 1-2 0 0,-1-1 0 0 0,1 0 0 0 0,0 0 0 0 0,0 0 0 0 0,0-1 1 0 0,1 1-1 0 0,0 0 0 0 0,3 3 2 0 0,4 12-82 0 0,-9-17 76 0 0,1 0-1 0 0,-1-1 1 0 0,1 1-1 0 0,0-1 1 0 0,0 1 0 0 0,0-1-1 0 0,1 0 7 0 0,30 32 131 0 0,-22-24-114 0 0,2-1-38 0 0,-2 0-19 0 0,-10-8 36 0 0,0-1 1 0 0,1 1-1 0 0,-1-1 0 0 0,1 1 1 0 0,-1-1-1 0 0,1 0 0 0 0,0 0 0 0 0,-1 0 1 0 0,1 0 3 0 0,1 0-17 0 0,0 1-32 0 0,0-1-34 0 0,0 0-32 0 0,-1 0-35 0 0,1 0-33 0 0,0 0-34 0 0,-1 0-35 0 0,1 0-34 0 0,0-1-35 0 0,-1 1-34 0 0,1-1-36 0 0,0 1-35 0 0,0-1-36 0 0,0 0-36 0 0,0 0-36 0 0,1 0-1287 0 0,0 0-1035 0 0</inkml:trace>
  <inkml:trace contextRef="#ctx0" brushRef="#br0" timeOffset="1159.17">878 189 8032 0 0,'-6'3'96'0'0,"2"1"151"0"0,5 2 26 0 0,2-1-130 0 0,-2-2-84 0 0,1 2-37 0 0,2 2 16 0 0,0 0 68 0 0,0 0 52 0 0,0-1 36 0 0,8 12 390 0 0,-9-10-359 0 0,2 3 420 0 0,0-1-99 0 0,1 3 33 0 0,5 16 632 0 0,-10-23-940 0 0,2 0-46 0 0,2 4 130 0 0,3 8 159 0 0,-7-12-308 0 0,-1 0 43 0 0,0-4-318 0 0,0 0 38 0 0,-1 2 73 0 0,1-1 119 0 0,0 0 96 0 0,0-1-7 0 0,0 0 34 0 0,-1 2 1173 0 0,-1-4-1019 0 0,1-1-260 0 0,0 0-37 0 0,0-1-42 0 0,0 1-49 0 0,-1-1-54 0 0,0-1-60 0 0,-2-4 135 0 0,-1-4-25 0 0,0-3 15 0 0,3 11-50 0 0,0-1 0 0 0,1 1 1 0 0,-1-1-1 0 0,1 0 0 0 0,0 1 0 0 0,0-1 1 0 0,0-2-12 0 0,0-5 5 0 0,0-1 0 0 0,1 0 1 0 0,0-3-6 0 0,1-5-1 0 0,-1 16 1 0 0,1 0 0 0 0,-1 0 0 0 0,1 1 0 0 0,0-1 0 0 0,0 0 0 0 0,1 1 0 0 0,-1-1 0 0 0,1 1 0 0 0,0-1 0 0 0,-1 1 0 0 0,2 0 0 0 0,-1 0 0 0 0,2-3 0 0 0,1 1 0 0 0,0-1 0 0 0,0 1 0 0 0,0 0 0 0 0,1 0 0 0 0,-1 0 0 0 0,5-1 0 0 0,3-2-56 0 0,14-6 51 0 0,-16 10-67 0 0,-3 1-58 0 0,1 1-85 0 0,1 0-108 0 0,-5 1 116 0 0,0 0-35 0 0,-3 0 140 0 0,0 1-1 0 0,0-1-19 0 0,0 1-41 0 0,-1 0-12 0 0,1-1-40 0 0,-1 1-45 0 0,0 0-52 0 0,1 0 10 0 0,-1-1-42 0 0,0 1-46 0 0,0 0-47 0 0,0 0-52 0 0,0-1-53 0 0,0 1-58 0 0,0 0-60 0 0,2-1-1352 0 0,1 0-1132 0 0,-4 1 3135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4:45.1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6704 0 0,'0'0'149'0'0,"0"0"23"0"0,0 0 12 0 0,1 0 51 0 0,4 4 592 0 0,-2-1-531 0 0,-1-2-131 0 0,-1 0-131 0 0,-1-1-40 0 0,4 2 205 0 0,0 1 0 0 0,0-2 0 0 0,0 1 0 0 0,0 0 0 0 0,0-1 0 0 0,1 0 0 0 0,3 1-199 0 0,18-1 838 0 0,-9-1-382 0 0,0-2-71 0 0,0-1-85 0 0,-1 0-100 0 0,-6 1-132 0 0,0 1-48 0 0,8-2 117 0 0,2-1-59 0 0,24-1 27 0 0,-27 5-27 0 0,-17 0-74 0 0,0 0 1 0 0,1 0-1 0 0,-1 0 0 0 0,0 0 0 0 0,0 0 0 0 0,0 0 0 0 0,0 0 0 0 0,1 0 0 0 0,-1 0 1 0 0,0 0-1 0 0,0 0 0 0 0,0 0 0 0 0,0 0 0 0 0,0 0 0 0 0,0 0 0 0 0,1 0 1 0 0,-1 1-1 0 0,0-1 0 0 0,0 0 0 0 0,0 0 0 0 0,0 0 0 0 0,0 0 0 0 0,0 0 1 0 0,0 0-1 0 0,0 1 0 0 0,1-1 0 0 0,-1 0 0 0 0,0 0 0 0 0,0 0 0 0 0,0 0 0 0 0,0 0 1 0 0,0 1-1 0 0,0-1 0 0 0,0 0 0 0 0,0 0-4 0 0,-1 8 77 0 0,-3 3 32 0 0,-10 8-18 0 0,1 0 1 0 0,1 1 0 0 0,-7 16-92 0 0,3-9 303 0 0,10-17-205 0 0,1-1-37 0 0,-2 5-75 0 0,0-1-66 0 0,0-1 80 0 0,-1 0 59 0 0,2 1 39 0 0,5-12-94 0 0,1-1 1 0 0,0 1-1 0 0,0-1 1 0 0,0 1-1 0 0,0-1 1 0 0,0 1-1 0 0,-1 0 1 0 0,1-1-1 0 0,0 1 1 0 0,0-1-1 0 0,0 1 1 0 0,1 0-1 0 0,-1-1 1 0 0,0 1-1 0 0,0-1 1 0 0,0 1-1 0 0,0-1 1 0 0,0 1-1 0 0,1 0 1 0 0,-1-1-1 0 0,0 1 1 0 0,0-1-1 0 0,1 1 1 0 0,-1-1-1 0 0,1 1 0 0 0,-1-1 1 0 0,0 0-1 0 0,1 1 1 0 0,-1-1-1 0 0,1 1 1 0 0,-1-1-1 0 0,1 1-4 0 0,17 7 70 0 0,-11-6-80 0 0,0 1 7 0 0,0-1 1 0 0,0 1-1 0 0,0-1 1 0 0,7 1 2 0 0,20 6-62 0 0,-8 2 30 0 0,0 2 47 0 0,-2 3 49 0 0,-2 2 54 0 0,-4 3 58 0 0,-3 3 61 0 0,-6 3 67 0 0,-6 2 70 0 0,-3-25-295 0 0,0 0 0 0 0,0 0 0 0 0,-1 0 0 0 0,0-1 1 0 0,1 1-1 0 0,-1 0 0 0 0,-1-1 0 0 0,1 1 0 0 0,0 0 1 0 0,-1-1-1 0 0,0 0 0 0 0,0 1 0 0 0,0-1 0 0 0,-2 3-79 0 0,-18 14 505 0 0,-4-4-63 0 0,-4-4-84 0 0,-1-3-108 0 0,16-5-172 0 0,0-1-35 0 0,0 0-38 0 0,2-1-41 0 0,12-1 29 0 0,-15 1 30 0 0,-1 0 1 0 0,1-1-1 0 0,-16 0-23 0 0,-9-6-28 0 0,35 4-3 0 0,-1-1 1 0 0,0 0-1 0 0,1-1 0 0 0,-5-1 31 0 0,10 3 13 0 0,-1 0-42 0 0,1 0-58 0 0,-1 0-75 0 0,2 1 4 0 0,-1-1-47 0 0,0 1-50 0 0,0-1-56 0 0,0 0 5 0 0,0 1-45 0 0,1-1-48 0 0,-1 1-51 0 0,0-1-54 0 0,0 0-57 0 0,1 1-60 0 0,-1-1-62 0 0,-2-1-1483 0 0,0-1-1232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4:47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98 39 7368 0 0,'0'0'165'0'0,"0"0"37"0"0,0-1-49 0 0,0 0-43 0 0,1 0-35 0 0,0-3-5 0 0,1-5-73 0 0,-1 8 79 0 0,-2-2 511 0 0,1 0-47 0 0,-1 1-44 0 0,0 0-44 0 0,0 0-40 0 0,-1 0-39 0 0,0 0-36 0 0,0 1-36 0 0,-3-1 206 0 0,0 1-116 0 0,-1 0-99 0 0,-1 1-84 0 0,2 0-91 0 0,0 1-35 0 0,-4 0-1 0 0,-9 4 29 0 0,13-3-42 0 0,2 0 42 0 0,-11 9-47 0 0,6 1-46 0 0,8-10-19 0 0,-1 0-1 0 0,1 0 0 0 0,-1-1 1 0 0,1 1-1 0 0,0 0 0 0 0,0 0 1 0 0,0 0-1 0 0,0 0 0 0 0,0-1 0 0 0,0 1 1 0 0,0 0-1 0 0,1 0 0 0 0,-1 0 1 0 0,1-1-1 0 0,-1 1 0 0 0,1 0 0 0 0,0 0 1 0 0,-1-1-1 0 0,1 1 0 0 0,0-1 1 0 0,0 1-1 0 0,0-1 0 0 0,1 1 1 0 0,-1 0 2 0 0,15 16-3 0 0,24 19-98 0 0,-25-25 114 0 0,2 0 75 0 0,0 1 107 0 0,-7-6-15 0 0,0 1 56 0 0,3 2 208 0 0,-6-5-141 0 0,-1 1 0 0 0,0-1 0 0 0,-1 1 0 0 0,1 0 0 0 0,0 2-303 0 0,-1 0 298 0 0,-1 1-36 0 0,-2 5 126 0 0,-6-1-81 0 0,-4-2-72 0 0,-4-1-67 0 0,-1-2-60 0 0,-1-1-53 0 0,0-2-45 0 0,3-2-41 0 0,3-2-49 0 0,6 0 24 0 0,0-1-41 0 0,0 0-26 0 0,-1 0-47 0 0,1 1-57 0 0,0-1-66 0 0,1 0-7 0 0,-1 0-57 0 0,0 0-63 0 0,1 0-67 0 0,-1 0-72 0 0,0 0-78 0 0,1 0-82 0 0,-1 0-89 0 0,-2-1-1324 0 0,-2 1-1210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4:48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14 7424 0 0,'-18'-7'415'0'0,"2"4"-39"0"0,1 3-39 0 0,0 3-35 0 0,12-2-230 0 0,-1 1 0 0 0,1 0 0 0 0,0-1 0 0 0,-1 1 0 0 0,1 0 0 0 0,0 0 1 0 0,0 1-73 0 0,-19 19 387 0 0,4 7-99 0 0,4 2-82 0 0,3 1-64 0 0,4-3-47 0 0,3-3 198 0 0,2 2 39 0 0,1-12 41 0 0,2 0 0 0 0,1 9-373 0 0,-1-14 172 0 0,0-1 1 0 0,1 1 0 0 0,1-1 0 0 0,0 0-1 0 0,0 0 1 0 0,1 0 0 0 0,0-1 0 0 0,1 1-1 0 0,3 4-172 0 0,8 6 115 0 0,-12-16-95 0 0,0-1 1 0 0,0 1-1 0 0,1-1 0 0 0,-1 0 1 0 0,1 0-1 0 0,0 0 1 0 0,0-1-1 0 0,0 0 1 0 0,2 1-21 0 0,12 2 100 0 0,6-4 99 0 0,-13-2-58 0 0,0-2 34 0 0,0-2 39 0 0,-1-1 44 0 0,0-1 49 0 0,-1-2 54 0 0,5-9 53 0 0,-3-1-69 0 0,-2-1-63 0 0,-3-1-57 0 0,-2-1-52 0 0,-2-1-45 0 0,-2 0-41 0 0,-2 0-33 0 0,0 6-42 0 0,-1 0 0 0 0,-2-6-12 0 0,-1 3-24 0 0,-1 0-1 0 0,0 1 0 0 0,-2-1 1 0 0,0 2-1 0 0,-3-4 25 0 0,10 18-191 0 0,-1 1 55 0 0,0 0 47 0 0,0 0 41 0 0,-3-4 44 0 0,-8-8 227 0 0,7 9-202 0 0,1 1-104 0 0,2 4-1 0 0,1-1-35 0 0,-1 0-37 0 0,0 1-43 0 0,0-1-46 0 0,0 1-51 0 0,0 0-53 0 0,0 0-59 0 0,0 0-63 0 0,0 0-66 0 0,0 0-70 0 0,0 1-75 0 0,0 0-79 0 0,0-1-82 0 0,0 1-1003 0 0,-1 0-1045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4:50.1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10224 0 0,'0'1'72'0'0,"-1"0"42"0"0,-2 10 606 0 0,2-8-566 0 0,0-1-94 0 0,0-2-27 0 0,1 1 63 0 0,0 0 57 0 0,0 0 50 0 0,-1 0 99 0 0,1 0 52 0 0,0 1 254 0 0,0-1 60 0 0,0 3 927 0 0,0-2-1115 0 0,0-1-55 0 0,0 0-125 0 0,-1 0-61 0 0,0 0-69 0 0,1 0-81 0 0,-1-1 330 0 0,1 0-10 0 0,0 0-15 0 0,0 0-61 0 0,0 0-21 0 0,0 0-7 0 0,0 0-27 0 0,0 0-113 0 0,0 0-15 0 0,1-1-73 0 0,3-4 4 0 0,-3 4-624 0 0,0 1 57 0 0,-1-1 50 0 0,1 0 39 0 0,-1 1-246 0 0,0-1-760 0 0,0 0 672 0 0,0 1 315 0 0,0 0-45 0 0,0 0-734 0 0,0-1-34 0 0,1 1-2573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2:45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2723 262 7632 0 0,'0'0'166'0'0,"0"0"29"0"0,0 1 14 0 0,5 3-255 0 0,-2 0 72 0 0,1 0 65 0 0,-1 1 57 0 0,0 0 94 0 0,0-1 59 0 0,1 2 119 0 0,1 3 283 0 0,3 4 413 0 0,-5-9-784 0 0,0 1-38 0 0,6 7 532 0 0,0 1-45 0 0,19 30 1658 0 0,-17-24-1347 0 0,-6-3 118 0 0,-5-9-602 0 0,0-7-416 0 0,0 0-58 0 0,0 0-7 0 0,0 0 70 0 0,-3 1 378 0 0,2-2-430 0 0,0 1-81 0 0,0-1-79 0 0,1 1-38 0 0,-2-5 73 0 0,0 1 0 0 0,0-1 0 0 0,1 1 0 0 0,0-1-1 0 0,0 0 1 0 0,0 0 0 0 0,1 1 0 0 0,-1-3-20 0 0,1-9 28 0 0,2 1-34 0 0,0 2-34 0 0,1 0-40 0 0,1 2-47 0 0,0-1-55 0 0,1 3-34 0 0,1 1 46 0 0,8-8-61 0 0,1 4 113 0 0,-10 9 89 0 0,0 0 0 0 0,0 1 0 0 0,0-1 0 0 0,0 1 0 0 0,1 0 0 0 0,3-1 29 0 0,-6 2-6 0 0,1 1 0 0 0,0-1 0 0 0,-1 1-1 0 0,1 0 1 0 0,-1 0 0 0 0,1 0 0 0 0,0 0 0 0 0,-1 1 0 0 0,1-1-1 0 0,0 1 7 0 0,2 1-2 0 0,1 0 0 0 0,-1 0-1 0 0,1 1 1 0 0,-1 0-1 0 0,2 1 3 0 0,8 7 8 0 0,1 0-1 0 0,-2 1 0 0 0,4 4-7 0 0,-18-16 0 0 0,3 4 31 0 0,7 7 71 0 0,0 6 36 0 0,-8-9-48 0 0,1 0-10 0 0,-1-4-69 0 0,-1-1-35 0 0,-2-3 24 0 0,1 1 88 0 0,0 0-49 0 0,0 0-54 0 0,0 0-54 0 0,-1 0-58 0 0,1 0-60 0 0,-1 0-63 0 0,1 0-64 0 0,-1 0-58 0 0,1 0-67 0 0,-1 0-68 0 0,1 0-71 0 0,-1 0-74 0 0,1-1-76 0 0,0 1-77 0 0,-1 0-81 0 0,1 0-1386 0 0,-1-1-1288 0 0</inkml:trace>
  <inkml:trace contextRef="#ctx0" brushRef="#br0" timeOffset="624.3">3461 281 8264 0 0,'0'0'182'0'0,"-1"-1"-54"0"0,-10-5 297 0 0,8 5-338 0 0,2 0-53 0 0,-4-2-13 0 0,-1 2 39 0 0,-4-1 162 0 0,-3 5 182 0 0,-5 5 366 0 0,1 5 23 0 0,7-4-348 0 0,3-1-174 0 0,3-4-181 0 0,2 0-36 0 0,-19 31 1255 0 0,12-8-505 0 0,6-10-377 0 0,4 1-86 0 0,4-2-106 0 0,-1-9-165 0 0,2 0-34 0 0,-4-5-27 0 0,0-1 1 0 0,0 1 0 0 0,0-1 0 0 0,0 0 0 0 0,1 0 0 0 0,-1 0 0 0 0,0 0 0 0 0,1 0 0 0 0,-1-1 0 0 0,0 1 0 0 0,1-1 0 0 0,-1 0 0 0 0,1 1 0 0 0,-1-1 0 0 0,1 0-1 0 0,-1 0 1 0 0,0 0 0 0 0,1-1 0 0 0,-1 1 0 0 0,1-1 0 0 0,-1 1 0 0 0,0-1 0 0 0,1 0 0 0 0,-1 0-10 0 0,30-13 72 0 0,-8-2-70 0 0,-19 12-17 0 0,-1 0 1 0 0,0 0 0 0 0,0 0-1 0 0,-1-1 1 0 0,1 0 0 0 0,-1 0 0 0 0,0 0-1 0 0,2-4 15 0 0,6-26-137 0 0,-7 12-7 0 0,-2 0-62 0 0,-1-1-79 0 0,-1 1-92 0 0,0 22 303 0 0,0 1-4 0 0,1 3 1 0 0,1 11 59 0 0,-1-12-27 0 0,1 10-10 0 0,1 1 60 0 0,1-1 51 0 0,0 0 42 0 0,5 11 158 0 0,16 27 492 0 0,-18-37-572 0 0,0 0-32 0 0,5 11 138 0 0,1 0 41 0 0,6 12 220 0 0,8 21 318 0 0,-21-41-461 0 0,0 0 1 0 0,1 11-401 0 0,0 14 437 0 0,-6-38-393 0 0,-1 1-1 0 0,0-1 0 0 0,0 0 0 0 0,0 1 0 0 0,-1-1 0 0 0,1 1 0 0 0,-1-1 0 0 0,0 0 0 0 0,0 1 0 0 0,0-1 0 0 0,0 0 0 0 0,0 0 1 0 0,-1 0-1 0 0,1 0 0 0 0,-1 0 0 0 0,0 0 0 0 0,0 0 0 0 0,0 0 0 0 0,-1 0-43 0 0,-13 10 234 0 0,-4-3-49 0 0,-7-1-48 0 0,12-7-119 0 0,1 0-38 0 0,-1-1-44 0 0,1-1-47 0 0,0 0-52 0 0,1-1-56 0 0,12 1 58 0 0,0 0 32 0 0,-1 0-42 0 0,-1 0 94 0 0,1 0 69 0 0,-6-1 159 0 0,6 1-150 0 0,0 0-34 0 0,0 0-56 0 0,0 0-68 0 0,0-1-83 0 0,0 1-95 0 0,1 0-29 0 0,-1-1-84 0 0,0 1-93 0 0,1-1-101 0 0,0 1-109 0 0,-1-1-117 0 0,1 0-125 0 0,0 1 448 0 0,1 0-36 0 0,-2-1-1558 0 0,0-1-1207 0 0,2 2 3341 0 0</inkml:trace>
  <inkml:trace contextRef="#ctx0" brushRef="#br0" timeOffset="1111.67">3997 225 8464 0 0,'-3'-3'237'0'0,"0"0"-37"0"0,1 0-36 0 0,0 1-33 0 0,0-2-17 0 0,0 1-38 0 0,-4-2-25 0 0,2 2 7 0 0,0 1 55 0 0,0-1 50 0 0,0 1 42 0 0,-1 0 89 0 0,1 0 41 0 0,-2 0 107 0 0,-3 0 263 0 0,1 1-6 0 0,2 2-269 0 0,1-1-108 0 0,0 2-47 0 0,0-1-88 0 0,1 1-45 0 0,0 0-53 0 0,-1 1-57 0 0,1 0-32 0 0,0 0 0 0 0,0 0 0 0 0,1 1 1 0 0,-1-1-1 0 0,1 1 0 0 0,-1 0 1 0 0,-1 3-1 0 0,-1 1 8 0 0,5-7-4 0 0,1 0-1 0 0,-1 1 1 0 0,1-1-1 0 0,-1 0 1 0 0,1 1-1 0 0,-1-1 1 0 0,1 0-1 0 0,-1 1 1 0 0,1-1-1 0 0,0 1 1 0 0,0-1-1 0 0,0 1 1 0 0,0-1-1 0 0,0 0 1 0 0,0 1-1 0 0,1-1 1 0 0,-1 1-1 0 0,0-1 1 0 0,1 0-1 0 0,-1 1 1 0 0,1-1-1 0 0,-1 0 1 0 0,1 1-1 0 0,-1-1 1 0 0,1 1-4 0 0,10 15 89 0 0,1-4 68 0 0,26 22 236 0 0,-17-18-137 0 0,-12-8-87 0 0,1 0 40 0 0,2 4 144 0 0,-1 1 103 0 0,-8-11-326 0 0,-1 1 66 0 0,0 2 103 0 0,0 2 221 0 0,-3-1-1 0 0,0-2-220 0 0,-2-2-104 0 0,0 0-66 0 0,-5 1 22 0 0,-13 2 267 0 0,15-6-328 0 0,-1 1-43 0 0,1-1-50 0 0,0 0-47 0 0,0-1-56 0 0,0 1-64 0 0,0 0-72 0 0,1-1-80 0 0,-1 0-88 0 0,1 0-97 0 0,4 1 92 0 0,0 0-66 0 0,-1 0-57 0 0,1 0-50 0 0,-1-1-175 0 0,1 1-50 0 0,-1 0-210 0 0,-1-1-567 0 0,3 1 1582 0 0</inkml:trace>
  <inkml:trace contextRef="#ctx0" brushRef="#br0" timeOffset="-1927.72">1371 142 7312 0 0,'1'0'309'0'0,"1"-1"-87"0"0,-1 1-75 0 0,0-1-63 0 0,0 0-48 0 0,0 0-36 0 0,1-4-95 0 0,-2 3 84 0 0,1 0 68 0 0,-1 0 105 0 0,0 1-2 0 0,0 0 57 0 0,0 0 64 0 0,0 1 72 0 0,0-2 464 0 0,-1 1-124 0 0,0 0-112 0 0,-1 0-103 0 0,0 0-91 0 0,0 1-83 0 0,-1 0-72 0 0,0-1-61 0 0,-1 2-33 0 0,0-1-57 0 0,-12 2 25 0 0,13-2-56 0 0,-2 1 107 0 0,3-1-29 0 0,0 1 43 0 0,-19 1-47 0 0,0 1 38 0 0,1 1 49 0 0,-1 3 61 0 0,2 1-263 0 0,16-7-13 0 0,0 1-1 0 0,0 0 1 0 0,0-1-1 0 0,1 1 1 0 0,-1 0-1 0 0,0 0 1 0 0,1 1-1 0 0,-1-1 1 0 0,1 0-1 0 0,0 1 1 0 0,0 0-1 0 0,0-1 1 0 0,0 2 4 0 0,1-4-3 0 0,1 1 1 0 0,0 0-1 0 0,0 0 1 0 0,0 0 0 0 0,0-1-1 0 0,0 1 1 0 0,0 0 0 0 0,0 0-1 0 0,0 0 1 0 0,0 0-1 0 0,0-1 1 0 0,1 1 0 0 0,-1 0-1 0 0,0 0 1 0 0,0-1 0 0 0,1 1-1 0 0,-1 0 1 0 0,1 0 0 0 0,-1-1-1 0 0,1 1 1 0 0,-1 0-1 0 0,1-1 1 0 0,-1 1 0 0 0,1-1-1 0 0,-1 1 1 0 0,1-1 0 0 0,0 1 2 0 0,17 13-64 0 0,46 18 55 0 0,-31-17 45 0 0,0-1 36 0 0,1 0 48 0 0,0 1 53 0 0,-15-5-49 0 0,1 3 114 0 0,-10-6-70 0 0,-1 1 35 0 0,-2 0 38 0 0,-1 0 41 0 0,-6-7-249 0 0,1 0 1 0 0,-1 0 0 0 0,0 0-1 0 0,1 0 1 0 0,-1 0 0 0 0,0 0-1 0 0,1 0 1 0 0,-1 0 0 0 0,0 0-1 0 0,0 0 1 0 0,0 0 0 0 0,0 0-1 0 0,0 0 1 0 0,0 0 0 0 0,0 0-1 0 0,0 0 1 0 0,-1 0 0 0 0,1 0-1 0 0,0 0 1 0 0,-1 0 0 0 0,1 0-34 0 0,-7 8 300 0 0,-2-2-41 0 0,-2-1-46 0 0,-1-1-53 0 0,1-2-57 0 0,2-1-62 0 0,-19 1 144 0 0,7-2-149 0 0,4-2-89 0 0,0-1-99 0 0,6 0-2 0 0,1 0-52 0 0,-1-1-57 0 0,2 0-62 0 0,-1-2-66 0 0,2 1-73 0 0,0-2-77 0 0,0 0-82 0 0,5 1 5 0 0,-2-1-12 0 0</inkml:trace>
  <inkml:trace contextRef="#ctx0" brushRef="#br0" timeOffset="-1531.57">1721 1 9168 0 0,'-6'-1'294'0'0,"1"3"-84"0"0,3 1-67 0 0,0 2-49 0 0,6 20 124 0 0,-3-19-111 0 0,0-1 59 0 0,1 14 341 0 0,11 27 735 0 0,-6-19-623 0 0,-4-14-368 0 0,0 0-54 0 0,0 7 153 0 0,10 64 1233 0 0,-6-49-947 0 0,-2-10-243 0 0,0 0-75 0 0,1 3 68 0 0,-3-7-172 0 0,-2-5-78 0 0,-2-1-51 0 0,1-14-7 0 0,-1 0 58 0 0,1 1-46 0 0,0-1-45 0 0,0 0-48 0 0,0 0-47 0 0,-1 0-48 0 0,1 0-50 0 0,0-1-50 0 0,0 1-51 0 0,0-1-51 0 0,0 0-52 0 0,-1 0-54 0 0,1 0-53 0 0,0 1-55 0 0,0-1-55 0 0,-1 0-56 0 0,1 0-80 0 0,-1 0-61 0 0,0 0-1281 0 0,-1 0-1162 0 0</inkml:trace>
  <inkml:trace contextRef="#ctx0" brushRef="#br0" timeOffset="-1221.98">1582 248 8808 0 0,'0'0'257'0'0,"0"0"-2"0"0,1 0-157 0 0,4-1 74 0 0,-1 0-18 0 0,8-4 415 0 0,-1 0-64 0 0,1 0-59 0 0,0 1-57 0 0,0 0-50 0 0,1-1-47 0 0,-1 1-43 0 0,0 1-38 0 0,11-4 86 0 0,-1 1-84 0 0,-1 0-68 0 0,39-9 160 0 0,-35 9-137 0 0,-17 4-141 0 0,0 1-54 0 0,0-1-52 0 0,0 0-54 0 0,0 0-53 0 0,0 0-53 0 0,0-1-52 0 0,0 1-53 0 0,5 0-88 0 0</inkml:trace>
  <inkml:trace contextRef="#ctx0" brushRef="#br0" timeOffset="-868.35">2068 180 7800 0 0,'0'0'174'0'0,"0"1"-2"0"0,0-1-73 0 0,1 1-47 0 0,2 2-4 0 0,-2-1 0 0 0,6 7 65 0 0,7 14 25 0 0,-11-16-66 0 0,1 1 42 0 0,0 0 73 0 0,0 0 85 0 0,0-1 105 0 0,-2-3-143 0 0,1 0 34 0 0,6 12 663 0 0,0 1 66 0 0,1 3 265 0 0,5 10 714 0 0,-15-29-1909 0 0,3 7 297 0 0,-2 4 122 0 0,1 0 32 0 0,1-5-120 0 0,-3-6-187 0 0,0-1-23 0 0,0 0-11 0 0,0 0-1 0 0,-2 0-28 0 0,0 3 118 0 0,1-1-39 0 0,-1-2-110 0 0,1 0-55 0 0,-2-2-42 0 0,1 1-1 0 0,0-1 0 0 0,1 0-1 0 0,-1 0 1 0 0,0 0 0 0 0,0 0-1 0 0,1 0 1 0 0,0-1-1 0 0,-1 1 1 0 0,1 0 0 0 0,0-1-1 0 0,0 1 1 0 0,-1-3-19 0 0,1 2 13 0 0,1-1 1 0 0,-1 0 0 0 0,1 0-1 0 0,-1 0 1 0 0,1 0-1 0 0,0 0 1 0 0,0 0-1 0 0,1-1-13 0 0,0-1-2 0 0,0 0-1 0 0,0 0 1 0 0,1 0-1 0 0,0 0 0 0 0,1-1 3 0 0,-1 1-35 0 0,1 1 0 0 0,0-1 0 0 0,1 0 0 0 0,1-2 35 0 0,1 0-133 0 0,1 0 75 0 0,16-16 74 0 0,-12 15-71 0 0,-5 4-39 0 0,1 0-65 0 0,-1 2-34 0 0,0-1-63 0 0,0 1-72 0 0,1-1-82 0 0,-1 1-89 0 0,0 0-98 0 0,1 0-108 0 0,0 1-114 0 0,-6 2 445 0 0,0-1-49 0 0,0 1-46 0 0,0 0-40 0 0,0-1-145 0 0,0 1-39 0 0,1 0-176 0 0,0-1-478 0 0,-2 1 1325 0 0</inkml:trace>
  <inkml:trace contextRef="#ctx0" brushRef="#br0" timeOffset="-611.54">2434 212 8808 0 0,'1'1'219'0'0,"0"1"-54"0"0,0 2 1 0 0,4 6 153 0 0,-3-6-391 0 0,0 1 48 0 0,1-1 49 0 0,-1 0 46 0 0,0 1 46 0 0,0-1 43 0 0,0 1 42 0 0,1-1 42 0 0,0 3 179 0 0,0-1 79 0 0,0 1 75 0 0,0-1 70 0 0,5 11 520 0 0,-4-5-420 0 0,-1-1-168 0 0,-1 0-57 0 0,0-2-143 0 0,0 0-60 0 0,0-1-70 0 0,0 1-80 0 0,-2-5-122 0 0,1 16 137 0 0,-2-13-187 0 0,0-2-74 0 0,0-4-92 0 0,1-1-296 0 0,0 0 52 0 0,0 0 46 0 0,0 0 38 0 0,0 1-204 0 0,-1 0-739 0 0,0 0 651 0 0,1-1 272 0 0,0 0-43 0 0,-1 1-1605 0 0,1 0-1135 0 0</inkml:trace>
  <inkml:trace contextRef="#ctx0" brushRef="#br0" timeOffset="-354.85">2433 100 7920 0 0,'0'0'174'0'0,"0"0"29"0"0,0 0 13 0 0,0 0 7 0 0</inkml:trace>
  <inkml:trace contextRef="#ctx0" brushRef="#br0" timeOffset="-3654.43">1 9 3936 0 0,'0'0'111'0'0,"0"0"335"0"0,0 6 692 0 0,0-3-781 0 0,0-1-50 0 0,0 0-110 0 0,0 4 294 0 0,0 1-36 0 0,1 6 357 0 0,1 0-120 0 0,1 0-107 0 0,0 1-93 0 0,0-1-78 0 0,0 0-66 0 0,1 1-51 0 0,1 5 61 0 0,4 24 406 0 0,-3-11-262 0 0,-2-10-213 0 0,4 29 322 0 0,-3-20-188 0 0,-2-14-144 0 0,-1 0 45 0 0,1 1 57 0 0,-1-1 66 0 0,-2-15 60 0 0,1-1-102 0 0,-1-1-94 0 0,1-1-81 0 0,0 0-71 0 0,0-1-60 0 0,0-1-50 0 0,-1 0-38 0 0,4-9-134 0 0,-3 7 101 0 0,-1 2 61 0 0,1 1 65 0 0,2-21-25 0 0,2 0-60 0 0,4-4-61 0 0,-6 20 6 0 0,0 0-1 0 0,0 0 1 0 0,1 0 0 0 0,2-2 36 0 0,-4 5-21 0 0,1 1-1 0 0,0-1 1 0 0,0 1-1 0 0,0-1 1 0 0,1 1 0 0 0,-1 0-1 0 0,1 0 1 0 0,-1 1-1 0 0,1-1 1 0 0,0 1 0 0 0,0 0-1 0 0,0 0 1 0 0,3-1 21 0 0,15-2-53 0 0,4 6 41 0 0,-21-1-5 0 0,-1 1 0 0 0,0 0 0 0 0,1 1 0 0 0,-1-1 0 0 0,0 1 0 0 0,0 0 0 0 0,1 0 17 0 0,1 2-14 0 0,0 0 0 0 0,0 0 1 0 0,0 0-1 0 0,0 1 1 0 0,-1 0-1 0 0,0 0 0 0 0,4 4 14 0 0,5 12-66 0 0,-13-20 65 0 0,0 1 0 0 0,-1 0 1 0 0,1-1-1 0 0,0 1 1 0 0,-1 0-1 0 0,1 0 1 0 0,-1 0-1 0 0,0 0 0 0 0,0-1 1 0 0,1 1-1 0 0,-1 0 1 0 0,0 0-1 0 0,-1 0 1 0 0,1 1 0 0 0,-1 0 9 0 0,1-1 0 0 0,-1 0 0 0 0,0 1 0 0 0,0-1 0 0 0,-1 0 0 0 0,1 0 0 0 0,0 0 1 0 0,-1 0-1 0 0,1 0 0 0 0,-1 0 0 0 0,1 0 0 0 0,-1-1 0 0 0,0 1 0 0 0,0 0 0 0 0,-2 0-9 0 0,-2 2 33 0 0,1 0-1 0 0,-1-1 0 0 0,-1 0 1 0 0,1 0-1 0 0,-5 1-32 0 0,-14 3 37 0 0,-11-3-2 0 0,20-3-54 0 0,-2-1-86 0 0,9 0 5 0 0,0 0-38 0 0,2-1-10 0 0,0 0-35 0 0,-1 0-38 0 0,1-1-41 0 0,0 1-44 0 0,0-1-48 0 0,1 0-51 0 0,-1 0-54 0 0,6 1 258 0 0,0 1 1 0 0,0-1 76 0 0,1 1-33 0 0,-1 0-39 0 0,1 0-45 0 0,0-1 0 0 0,-1 1-40 0 0,1 0-42 0 0,0 0-48 0 0,-1-1-50 0 0,1 1-55 0 0,0 0-57 0 0,0-1-62 0 0,-1 0-1060 0 0,-1-1-928 0 0</inkml:trace>
  <inkml:trace contextRef="#ctx0" brushRef="#br0" timeOffset="-3366.04">518 196 8520 0 0,'0'0'190'0'0,"0"0"28"0"0,0 0 11 0 0,0 1-21 0 0,-4 6 86 0 0,3 1 57 0 0,1-4-87 0 0,0 0 0 0 0,0 0 0 0 0,0 0 0 0 0,1 0 0 0 0,0 3-264 0 0,1 4 532 0 0,0-4-235 0 0,-1-2-52 0 0,0 2-9 0 0,2 3 168 0 0,1 8 304 0 0,-3-5-318 0 0,-1-3-171 0 0,-1-5-160 0 0,-1 0-39 0 0,2-4-397 0 0,-1 0 39 0 0,0 1-243 0 0,1-1 134 0 0,-1 0-509 0 0,1-1 388 0 0,0 0 242 0 0,-1 0-40 0 0,1 1-1381 0 0,0-1-1003 0 0</inkml:trace>
  <inkml:trace contextRef="#ctx0" brushRef="#br0" timeOffset="-3100.11">456 49 9072 0 0,'0'0'200'0'0,"0"0"33"0"0,0 0 15 0 0,0 0-15 0 0,0 0-117 0 0,0 1-53 0 0,8-2 2 0 0,-8 1-176 0 0,1 0 48 0 0,-1 0 41 0 0,1 0 33 0 0,-1 0 69 0 0,2-1 186 0 0,-1 1-223 0 0,-1 0-104 0 0,1 0-21 0 0,-1 0-42 0 0,1 0-47 0 0,-1 0-52 0 0,1-1-165 0 0,0 1-115 0 0,-1 0 205 0 0,0 0-34 0 0,1 0-34 0 0,-1 0-38 0 0,0 0-844 0 0,0 0-714 0 0</inkml:trace>
  <inkml:trace contextRef="#ctx0" brushRef="#br0" timeOffset="-2832.66">716 9 8208 0 0,'0'0'234'0'0,"0"-1"6"0"0,1 0 193 0 0,0 0-48 0 0,0 0-44 0 0,0 1-41 0 0,0-1-40 0 0,0 1-35 0 0,1 0 128 0 0,-1-1-174 0 0,1 2-46 0 0,1-1 19 0 0,-1 1-109 0 0,2 2-7 0 0,-2-2 9 0 0,-1 0 43 0 0,0 0 69 0 0,4 5 54 0 0,0 1 1 0 0,-1 0 0 0 0,3 5-212 0 0,-2-1 250 0 0,0-1 0 0 0,-1 1 0 0 0,0 1 0 0 0,-1-1-250 0 0,9 48 996 0 0,-6-19-367 0 0,2 12 137 0 0,-4-21-436 0 0,-1 0 54 0 0,0 63 879 0 0,-3-88-1168 0 0,0 0-62 0 0,-2 10-33 0 0,1-13 110 0 0,0-1-99 0 0,0-1-107 0 0,0-1-115 0 0,-1 0-122 0 0,2-1 118 0 0,-1 1-34 0 0,0-1-35 0 0,0 1-35 0 0,0-1-38 0 0,0 0-37 0 0,1 0 8 0 0,-1 1-57 0 0,1-1-51 0 0,-1 1-43 0 0,0-1-157 0 0,1 0-44 0 0,-1 1-189 0 0,-1-2-512 0 0,2 2 1435 0 0</inkml:trace>
  <inkml:trace contextRef="#ctx0" brushRef="#br0" timeOffset="-2568.13">670 187 8208 0 0,'0'0'234'0'0,"0"0"6"0"0,0 0-105 0 0,0 0 104 0 0,0-1 64 0 0,2 1-109 0 0,0-1-63 0 0,4-1 67 0 0,-4 1-78 0 0,5-1 6 0 0,0 0 73 0 0,-1-1 35 0 0,13-2 507 0 0,-11 4-456 0 0,-3 0-134 0 0,0-1-36 0 0,1 2-41 0 0,-1-1-51 0 0,1 0-67 0 0,0 0-82 0 0,-1 0-96 0 0,1 0-104 0 0,0 1-117 0 0,-3-1 174 0 0,-1 1-33 0 0,1 0-35 0 0,0-1-36 0 0,0 1-37 0 0,-1 0-39 0 0,6-1-991 0 0,3 0-825 0 0</inkml:trace>
  <inkml:trace contextRef="#ctx0" brushRef="#br0" timeOffset="2020.57">743 143 4832 0 0,'0'0'108'0'0,"0"0"17"0"0,0 0 10 0 0,0 1-151 0 0,0-1 78 0 0,0 0 69 0 0,1 0 57 0 0,-1 0 79 0 0,0 0 43 0 0,1 1 828 0 0,0-1-684 0 0,-1 0-218 0 0,1 0-36 0 0,0 0 14 0 0,-1 1-155 0 0,0-1-39 0 0,1 0-42 0 0,-1 0-45 0 0,0-1-50 0 0,1 1-54 0 0,2 0 504 0 0,-1-1-39 0 0,4-1 192 0 0,0 0-112 0 0,1-1-87 0 0,-1 1-63 0 0,7-2 218 0 0,-1 0-125 0 0,0 0-36 0 0,1 0-40 0 0,-1 0-45 0 0,3-1-22 0 0,1 0-93 0 0,-13 3-208 0 0,1 1 58 0 0,0 0 49 0 0,-1 0 43 0 0,5-1 113 0 0,8-4 348 0 0,-11 4-378 0 0,1 1-57 0 0,-3 0-56 0 0,0-1-34 0 0,0 1-36 0 0,0 0-44 0 0,0 0-59 0 0,0 0-60 0 0,0 0-66 0 0,1 0-70 0 0,-1-1-76 0 0,0 1-83 0 0,0 0-88 0 0,1 0-93 0 0,-2 0-750 0 0,2-1-829 0 0,-4 2 2292 0 0</inkml:trace>
  <inkml:trace contextRef="#ctx0" brushRef="#br0" timeOffset="124392.38">273 862 6880 0 0,'0'0'208'0'0,"-1"-1"-58"0"0,-2-1 9 0 0,-4-5 80 0 0,6 6-111 0 0,0 0 66 0 0,2-1 123 0 0,0 0-38 0 0,3-1 177 0 0,1 0-111 0 0,1 0-85 0 0,2 0-24 0 0,6-1 241 0 0,-13 4-469 0 0,11-3 314 0 0,0 0 0 0 0,1 1 1 0 0,0 0-323 0 0,-8 1 115 0 0,0 1 0 0 0,1 0 0 0 0,-1 0 0 0 0,0 0 0 0 0,0 1 0 0 0,1-1 1 0 0,-1 1-1 0 0,3 1-115 0 0,-4 1 201 0 0,1 2-62 0 0,8 16 163 0 0,-11-14-100 0 0,1 8 146 0 0,-3-1-60 0 0,-2 0-48 0 0,-3 0-34 0 0,-14 24 318 0 0,9-23-268 0 0,0 1 77 0 0,2-1 92 0 0,2-5-229 0 0,0-1-56 0 0,0 0-46 0 0,-1 1-37 0 0,-3 4-22 0 0,8-13 19 0 0,2 0-22 0 0,0-1-134 0 0,0 0-55 0 0,0 0-358 0 0,0 0 67 0 0,0 0 56 0 0,0 0 45 0 0,1 0-238 0 0,-1 0-272 0 0,1 0 457 0 0,-1 1-66 0 0,1-1-88 0 0,0 0-1364 0 0,1 1-1088 0 0,-2-1 3001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4:48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56 6272 0 0,'-1'-1'245'0'0,"-1"-1"-95"0"0,-5-7 81 0 0,2 3-204 0 0,0 0 91 0 0,-1 0 82 0 0,0 1 70 0 0,-1 0 132 0 0,0 1 65 0 0,-2-1 152 0 0,-5 1 364 0 0,-1 2-37 0 0,5 2-391 0 0,1 2-167 0 0,1 0-88 0 0,1 1-132 0 0,0 0-85 0 0,0 1-98 0 0,0 1-108 0 0,1-1 215 0 0,0 1-1 0 0,0 1 1 0 0,1-1-1 0 0,-1 1 1 0 0,-3 6-92 0 0,3-4 107 0 0,1 1 0 0 0,-1 1 1 0 0,2-1-1 0 0,-1 1 0 0 0,2 0 0 0 0,-1 0 1 0 0,1 0-1 0 0,1 0 0 0 0,0 0 0 0 0,0 1 1 0 0,1 0-108 0 0,-1 35 348 0 0,6 1-95 0 0,0-25-172 0 0,2 0-38 0 0,0-1-41 0 0,2-1-45 0 0,7 6 121 0 0,4-6 46 0 0,3-6 49 0 0,2-5 58 0 0,2-6 62 0 0,1-5 69 0 0,0-5 75 0 0,-1-4 80 0 0,-5-3-165 0 0,-2-2-38 0 0,-2-2-35 0 0,-1-3-34 0 0,-10 12-114 0 0,-1-1 0 0 0,0 0 0 0 0,3-6-131 0 0,-4 4 92 0 0,0 1 1 0 0,-1 0-1 0 0,1-5-92 0 0,-2 4 57 0 0,-1 0 0 0 0,0 0 1 0 0,0-4-58 0 0,-1 5 26 0 0,-1 0 1 0 0,0 0 0 0 0,-2-7-27 0 0,0 8 0 0 0,1 1 1 0 0,-1 0-1 0 0,0 1 0 0 0,-2-4 0 0 0,1 4-13 0 0,0 1 0 0 0,0 0 0 0 0,-1 0 0 0 0,0 1 0 0 0,-1-2 13 0 0,3 5-224 0 0,0-1 74 0 0,-1 1 63 0 0,0 0 52 0 0,-3-2 79 0 0,-13-4 230 0 0,14 7-262 0 0,-1 0-84 0 0,3 2-24 0 0,0-1-46 0 0,0 1-53 0 0,0-1-60 0 0,0 1-91 0 0,0 0-82 0 0,0 0-91 0 0,-1 1-98 0 0,1 0-106 0 0,0-1-113 0 0,0 1-121 0 0,2 0 430 0 0,0-1-32 0 0,-2 2-1397 0 0,-1-1-1106 0 0,5-1 2727 0 0</inkml:trace>
  <inkml:trace contextRef="#ctx0" brushRef="#br0" timeOffset="527.02">653 52 6336 0 0,'-1'-1'110'0'0,"-6"-5"311"0"0,4 4-331 0 0,2 1-55 0 0,-3-1 4 0 0,1 0 71 0 0,-1-1 119 0 0,0 1 76 0 0,0-1 97 0 0,-6 0 603 0 0,6 2-684 0 0,1 1-109 0 0,-1 0-39 0 0,0 1-47 0 0,0-1-56 0 0,-11 5 391 0 0,1 1-66 0 0,0 2-63 0 0,2 2-54 0 0,1 1-50 0 0,0 1-43 0 0,-7 16 79 0 0,7-4-126 0 0,7-14-95 0 0,1-1 1 0 0,0 2-1 0 0,1-1 0 0 0,0 0 1 0 0,0 0-1 0 0,1 1-43 0 0,1 18 155 0 0,5 4 29 0 0,4 0-55 0 0,-6-23-96 0 0,2 1 1 0 0,-1-1-1 0 0,1 1 0 0 0,1-1 1 0 0,0-1-1 0 0,0 1 0 0 0,6 6-33 0 0,-6-9 37 0 0,0-1-1 0 0,0-1 0 0 0,0 1 1 0 0,6 3-37 0 0,8 4 107 0 0,3-4 33 0 0,9-2 113 0 0,4-8 91 0 0,-19-1 4 0 0,1-1 1 0 0,-1-1 0 0 0,0-1 0 0 0,15-5-349 0 0,9-10 572 0 0,-10-1-148 0 0,-4-4-72 0 0,-6-6-97 0 0,-18 25-220 0 0,1-1-1 0 0,-1 0 0 0 0,-1 0 0 0 0,1-1-34 0 0,-2 2 33 0 0,0-1-1 0 0,0 1 1 0 0,0 0-1 0 0,-1-1 1 0 0,1 1-1 0 0,-2-1 0 0 0,1 1 1 0 0,-1-1-1 0 0,0 1 1 0 0,0-2-33 0 0,-8-23 114 0 0,-2 6-55 0 0,-3 1-49 0 0,-2 3-63 0 0,0 3-78 0 0,4 8-13 0 0,0 2 65 0 0,-5-2 43 0 0,10 6 36 0 0,-1 1 0 0 0,1 0 0 0 0,-1 1 0 0 0,-5-2 0 0 0,2 2-36 0 0,0 0-35 0 0,-1 1-46 0 0,0 1-55 0 0,1-1-66 0 0,-1 2-76 0 0,0 0-86 0 0,-1 0-96 0 0,6 0-140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4:45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5640 0 0,'0'0'124'0'0,"0"0"17"0"0,0 0 12 0 0,0 1-62 0 0,0 0 74 0 0,1 3 230 0 0,3 6 692 0 0,-4-7-827 0 0,1-2-86 0 0,2 8 306 0 0,-1-1-34 0 0,3 9 351 0 0,-1 0-115 0 0,0 0-103 0 0,-2-4-207 0 0,0 0-46 0 0,1 0-43 0 0,-1 0-36 0 0,1 14 154 0 0,1-1-88 0 0,4 30 247 0 0,-4-32-292 0 0,0 5 20 0 0,-1 0 88 0 0,2 11 237 0 0,-3-24-80 0 0,2 0 1 0 0,2 9-534 0 0,-7-30 11 0 0,0 0-36 0 0,0 0-46 0 0,0-1-55 0 0,1 0-62 0 0,0-1-72 0 0,-1 0-80 0 0,1 0-89 0 0,0 0-61 0 0,0 1-92 0 0,-1-1-99 0 0,1 0-107 0 0,-1 1-114 0 0,1 0-121 0 0,-1 2 464 0 0,1 2-33 0 0,0-1-34 0 0,-1 0-34 0 0,0-1-699 0 0,0 0-751 0 0</inkml:trace>
  <inkml:trace contextRef="#ctx0" brushRef="#br0" timeOffset="309.31">80 236 5672 0 0,'0'0'165'0'0,"1"0"-10"0"0,4-3 425 0 0,-1 1-33 0 0,6-2 449 0 0,0 0-122 0 0,0 1-112 0 0,0 2-102 0 0,0 0-93 0 0,0 1-82 0 0,0 1-74 0 0,-3 0-129 0 0,1 1-35 0 0,6 4 159 0 0,2 5-27 0 0,-13-8-281 0 0,0 0 1 0 0,1 0-1 0 0,-1 1 0 0 0,-1-1 1 0 0,3 4-99 0 0,6 12 176 0 0,-3 0 49 0 0,-2 6 90 0 0,-5-19-211 0 0,0-1-1 0 0,-1 1 0 0 0,0 0 1 0 0,0-1-1 0 0,0 4-103 0 0,-1-5 72 0 0,0 0-1 0 0,0 0 1 0 0,0 0-1 0 0,0 0 1 0 0,0 0-1 0 0,-1 0 1 0 0,-1 2-72 0 0,-10 13 287 0 0,-4-6-97 0 0,-4-2-57 0 0,14-9-74 0 0,0 0 0 0 0,0 0 1 0 0,0 0-1 0 0,-6 0-59 0 0,-7-3 25 0 0,10-2-61 0 0,0-2-41 0 0,10 5 94 0 0,-1-1-45 0 0,1 1-42 0 0,0-1-40 0 0,-1 1-39 0 0,1 0-36 0 0,-1-1-284 0 0,1 0-120 0 0,0 0-102 0 0,-1 0-85 0 0,1 0-68 0 0,0 0 199 0 0,-1-2-1301 0 0,0 0-1110 0 0</inkml:trace>
  <inkml:trace contextRef="#ctx0" brushRef="#br0" timeOffset="609.1">393 244 6880 0 0,'-1'17'701'0'0,"3"0"96"0"0,2 0 90 0 0,2 0 87 0 0,-1-2 28 0 0,-1 0 73 0 0,-2 4-110 0 0,-1-7-381 0 0,-1-3-257 0 0,1 0-82 0 0,0-1-105 0 0,-1-4-117 0 0,1 0-34 0 0,-1-3 129 0 0,1-1-55 0 0,-1 1-66 0 0,0-1-80 0 0,0 0-74 0 0,0 1-88 0 0,0-1-96 0 0,0 1-106 0 0,1-1-116 0 0,-1 1-124 0 0,0-1 294 0 0,0 0-35 0 0,0 0-36 0 0,0 0-37 0 0,0 1-1247 0 0,0 0-994 0 0</inkml:trace>
  <inkml:trace contextRef="#ctx0" brushRef="#br0" timeOffset="875.43">345 95 6392 0 0,'0'0'141'0'0,"0"0"23"0"0,0 0 12 0 0,0 1-24 0 0,2 1-121 0 0</inkml:trace>
  <inkml:trace contextRef="#ctx0" brushRef="#br0" timeOffset="1178.27">596 34 7512 0 0,'0'0'166'0'0,"0"0"29"0"0,0 0 13 0 0,0 0-29 0 0,-1-1-74 0 0,1 1 8 0 0,0 0 129 0 0,0 0 215 0 0,0 0 14 0 0,0 0-41 0 0,0 0-308 0 0,0 0 15 0 0,0 0 51 0 0,0 0-17 0 0,0 14 159 0 0,4 8 262 0 0,-2-5-165 0 0,0-5-210 0 0,0 5 2 0 0,1 1 76 0 0,0-1 59 0 0,1 1 42 0 0,5 22 599 0 0,-5-16-589 0 0,-1 0-33 0 0,1 25 291 0 0,0-12-208 0 0,4 18 178 0 0,-7-46-575 0 0,3 22 145 0 0,-5-31-578 0 0,1 0 63 0 0,0 0 55 0 0,0-1 47 0 0,0 1 9 0 0,0-1 41 0 0,-2 0-209 0 0,2 0 124 0 0,0 1 85 0 0,-1-1-37 0 0,1 1-137 0 0,0-1-99 0 0,0 1 57 0 0,-1-1-45 0 0,1 1-42 0 0,0-1-36 0 0,0 1-140 0 0,-1-1-36 0 0,0-1-1471 0 0</inkml:trace>
  <inkml:trace contextRef="#ctx0" brushRef="#br0" timeOffset="1473.78">546 291 7912 0 0,'0'0'232'0'0,"0"0"50"0"0,0 0 89 0 0,0-1 23 0 0,1 1-94 0 0,-1-1-78 0 0,1 0-65 0 0,1-1 9 0 0,2-2-28 0 0,-3 3-54 0 0,8-4-73 0 0,0-1 88 0 0,1 1 56 0 0,12-6 270 0 0,-8 5-238 0 0,-6 2-142 0 0,1 0-72 0 0,-3 1-61 0 0,1 1-71 0 0,0-1-81 0 0,0 0-91 0 0,0 0-99 0 0,0 1-111 0 0,0-1-120 0 0,-4 2 283 0 0,1 0-34 0 0,2-2-906 0 0,3 0-757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2:42.6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9272 0 0,'0'0'208'0'0,"0"0"33"0"0,0 0 14 0 0,0 0 33 0 0,0 0 134 0 0,0 0 61 0 0,0 0 12 0 0,0 0-42 0 0,0 0-324 0 0,0 0 17 0 0,0 0 51 0 0,0 0-18 0 0,0 0 5 0 0,0 0 32 0 0,0 0 9 0 0,0 0 6 0 0,0 0-18 0 0,0 0-78 0 0,0 0-37 0 0,0 0-8 0 0,0 0-1 0 0,0 2-34 0 0,-3 9 76 0 0,3-9 10 0 0,0 9-17 0 0,0 1 79 0 0,-1 24 562 0 0,2-21-522 0 0,-1-6-168 0 0,1-1-58 0 0,0 1-70 0 0,0-1-81 0 0,1 6 123 0 0,-1 0 42 0 0,3 30 189 0 0,-1-13-76 0 0,-3-23-102 0 0,14 103 455 0 0,2-33 15 0 0,5 2-512 0 0,0 2 350 0 0,-16-59-178 0 0,-1 0-50 0 0,0 4-22 0 0,0 15 1 0 0,0-4 2 0 0,-1-12 1 0 0,7 61 263 0 0,-5-45 42 0 0,-1 23-409 0 0,-4-29 205 0 0,1-2 86 0 0,-1-33-203 0 0,0 0 6 0 0,0-1-60 0 0,0 3-77 0 0,-1-2 86 0 0,1 0 21 0 0,0-1 41 0 0,0 0 46 0 0,-1 0 56 0 0,1 0-368 0 0,0 0 40 0 0,0 0 37 0 0,0 0 33 0 0,0 0 33 0 0,0-1 86 0 0,-1 1 408 0 0,0-1-399 0 0,1 1-34 0 0,0 0-48 0 0,0 0-70 0 0,-1 0-86 0 0,1-1-101 0 0,0 1-44 0 0,-1 0-91 0 0,1 0-97 0 0,0 0-109 0 0,-1 0-115 0 0,1 0-126 0 0,0 0 373 0 0,0 0-35 0 0,0 0-36 0 0,-1 0-36 0 0,1 0-626 0 0,0 0-34 0 0,0 0-2593 0 0</inkml:trace>
  <inkml:trace contextRef="#ctx0" brushRef="#br0" timeOffset="665.59">107 94 5584 0 0,'0'0'165'0'0,"0"0"-42"0"0,0 0-1 0 0,0 0 51 0 0,0 0 153 0 0,0 0 287 0 0,0 0 25 0 0,0 0-265 0 0,0 0-157 0 0,0 0-42 0 0,0 0 29 0 0,0 0 71 0 0,1-1-102 0 0,1-1-62 0 0,3-2 45 0 0,-4 3-55 0 0,8-3 184 0 0,-2 0-56 0 0,16-6 364 0 0,1 3-51 0 0,-1-2-110 0 0,5-1-9 0 0,17-2 103 0 0,-4 5-117 0 0,-1 3-105 0 0,1 3-84 0 0,1 4-65 0 0,20 9 25 0 0,-48-9-141 0 0,1 2-1 0 0,-1 0 1 0 0,0 0 0 0 0,-1 1-1 0 0,4 3-37 0 0,-8-4 42 0 0,-1 1-1 0 0,1 0 1 0 0,2 3-42 0 0,-4-3 46 0 0,-1 0 1 0 0,0 1-1 0 0,0-1 1 0 0,0 2-47 0 0,11 19 174 0 0,-4 3 51 0 0,-5 0-29 0 0,-3-1 45 0 0,-4-15-87 0 0,0-1 0 0 0,-1 1 0 0 0,0-1-1 0 0,-1 1 1 0 0,-1-1 0 0 0,-1 3-154 0 0,-7 24 371 0 0,1-16-182 0 0,-1-1-33 0 0,0-8-115 0 0,-2-2 53 0 0,-5 0 67 0 0,-13 3 134 0 0,-3-5-7 0 0,11-5-137 0 0,5-2-72 0 0,0-1-55 0 0,-50 9 104 0 0,23-5 133 0 0,-13 5-261 0 0,14 2 83 0 0,-1 1 0 0 0,0-1-49 0 0,22-5-24 0 0,14-5 17 0 0,0 0 0 0 0,-1-1 0 0 0,0-1 0 0 0,-4 2-27 0 0,9-4-19 0 0,2 0-86 0 0,2 0-114 0 0,-1 0-261 0 0,2 0-460 0 0,4 0-46 0 0</inkml:trace>
  <inkml:trace contextRef="#ctx0" brushRef="#br0" timeOffset="1537.57">814 568 6072 0 0,'0'0'133'0'0,"0"0"23"0"0,0 0 12 0 0,0 0-47 0 0,0 0 10 0 0,0 0 65 0 0,0 0 185 0 0,0 1 17 0 0,0-1-72 0 0,1 1-65 0 0,-1-1-53 0 0,1 2 8 0 0,-1-1-64 0 0,3 4 197 0 0,-2-3-115 0 0,5 8 290 0 0,0 1-42 0 0,-1 0-44 0 0,-1 1-44 0 0,0 0-46 0 0,0 0-47 0 0,0 0-48 0 0,-1 0-50 0 0,0-1-53 0 0,0-1-49 0 0,11 36 433 0 0,24 84 1145 0 0,-23-74-1012 0 0,-8-35-410 0 0,3 0 46 0 0,-1-3 31 0 0,-9-16-213 0 0,0 0-103 0 0,0 0 37 0 0,0 2 150 0 0,0-2 171 0 0,-2 0 335 0 0,0-3 5 0 0,1-2-330 0 0,-1 1-169 0 0,1 0-156 0 0,0 1-36 0 0,0-1-38 0 0,0 1-38 0 0,0-1-41 0 0,0 0-44 0 0,-9-17 293 0 0,3-2-48 0 0,-1-24 4 0 0,4 25-90 0 0,3 13-22 0 0,0 1-1 0 0,1-1 1 0 0,-1 1-1 0 0,1-1 1 0 0,1 1-1 0 0,-1-1 1 0 0,1 1-1 0 0,0-1 1 0 0,1 1-1 0 0,-1-1 1 0 0,1 1-1 0 0,1 0 1 0 0,-1 0-1 0 0,2-3 0 0 0,-1 5-2 0 0,0-1 0 0 0,0 1 0 0 0,0-1 0 0 0,1 1 0 0 0,-1 0 0 0 0,1 1 0 0 0,0-1 0 0 0,0 0 0 0 0,0 1 0 0 0,1 0 2 0 0,0 0-11 0 0,0 0 0 0 0,0 0 0 0 0,1 0 0 0 0,-1 1 0 0 0,1 0-1 0 0,1 0 12 0 0,58-17-65 0 0,-7 0 66 0 0,35-17-1 0 0,-89 34 0 0 0,15-4 0 0 0,-11 5-30 0 0,-7 1 118 0 0,0 0-50 0 0,0 0-54 0 0,0 0-55 0 0,0 0-57 0 0,0 0-59 0 0,0 0-61 0 0,0 0-63 0 0,0 0-65 0 0,-1 0-66 0 0,1 0-69 0 0,0 0-71 0 0,0 0-72 0 0,-1 0-74 0 0,1 0-77 0 0,0 0-78 0 0,0 0-1377 0 0,-1 0-1281 0 0</inkml:trace>
  <inkml:trace contextRef="#ctx0" brushRef="#br0" timeOffset="2095.56">1630 689 6072 0 0,'0'0'133'0'0,"0"0"23"0"0,0 0 12 0 0,-4-4-38 0 0,-2-1-85 0 0,-2-1 8 0 0,5 6 112 0 0,1 0 107 0 0,-3-3 245 0 0,0 1-37 0 0,-1 1-37 0 0,1 1-34 0 0,-7 2 309 0 0,0 1-122 0 0,1 3-113 0 0,1 0-103 0 0,1 1-91 0 0,2 1-82 0 0,-7 9 23 0 0,2 1-54 0 0,2 2-46 0 0,1 0-38 0 0,-2 18 3 0 0,8-24-74 0 0,1 0-1 0 0,1 1 0 0 0,0-1 1 0 0,1 0-1 0 0,1 7-20 0 0,-1-14 6 0 0,2 0 0 0 0,-1 0-1 0 0,1 0 1 0 0,0-1 0 0 0,0 1 0 0 0,3 4-6 0 0,-1-2 23 0 0,0-1 0 0 0,0-1 0 0 0,1 1-1 0 0,0-1 1 0 0,1 1-23 0 0,11 8 82 0 0,3-5 40 0 0,2-5 39 0 0,2-3 40 0 0,0-4 41 0 0,-1-3 41 0 0,0-2 41 0 0,-2-1 43 0 0,-1-4 64 0 0,0-3-64 0 0,0-3-64 0 0,-3-1-65 0 0,0-2-65 0 0,-3-1-63 0 0,-3-1-65 0 0,-2 1-64 0 0,-8 16 31 0 0,1 1 1 0 0,-2-1 0 0 0,1 1 0 0 0,0-1 0 0 0,-1 1-1 0 0,0-1 1 0 0,0 0-13 0 0,0-2 30 0 0,-1 1-1 0 0,0 0 1 0 0,0-1-1 0 0,-1 1 1 0 0,1 0-1 0 0,-2 0 1 0 0,-1-5-30 0 0,-1 2 49 0 0,1-1-1 0 0,-2 1 1 0 0,1 1 0 0 0,-5-6-49 0 0,-14-13 68 0 0,3 9-82 0 0,15 13 34 0 0,-1 1 0 0 0,-1 0 0 0 0,1 0 0 0 0,0 0 1 0 0,-1 1-1 0 0,-5-2-20 0 0,-8 0-31 0 0,9 3-26 0 0,0 1-36 0 0,0 2-42 0 0,1 1-49 0 0,2 1-225 0 0,2 1-20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3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 29 5552 0 0,'0'0'124'0'0,"0"0"17"0"0,0 0 11 0 0,0 0 54 0 0,-1-1-42 0 0,-4-2 255 0 0,2 1-203 0 0,2 1-52 0 0,-1 0 38 0 0,0 0 64 0 0,1 0 63 0 0,0 0 74 0 0,0 1 83 0 0,-4-4-179 0 0,-7-3 471 0 0,8 5-537 0 0,-1 1-37 0 0,0 1-78 0 0,1-1 198 0 0,0 1-80 0 0,1-1-64 0 0,0 1-48 0 0,-6-2 180 0 0,3 3-128 0 0,-8 1 190 0 0,-1 1-102 0 0,1 1-89 0 0,1 0-70 0 0,0 0-60 0 0,1 0-34 0 0,-27 13-49 0 0,23-9 46 0 0,-1 0 7 0 0,4-2 40 0 0,-1 3 51 0 0,8-4-60 0 0,-4 5-36 0 0,9-10-18 0 0,1 1 0 0 0,0-1 0 0 0,0 1 0 0 0,-1-1 0 0 0,1 1 0 0 0,0-1 0 0 0,0 0 0 0 0,0 1 0 0 0,0-1 0 0 0,0 1 0 0 0,0-1 0 0 0,0 1 0 0 0,0-1 0 0 0,0 1 0 0 0,0-1 0 0 0,0 1 0 0 0,0-1 0 0 0,0 1 0 0 0,0-1 0 0 0,0 0 0 0 0,0 1 0 0 0,1-1 0 0 0,-1 1 0 0 0,0-1 0 0 0,0 1 0 0 0,1-1 0 0 0,-1 0 0 0 0,0 1 0 0 0,0-1 0 0 0,1 0 0 0 0,-1 1 0 0 0,0-1 0 0 0,1 0 0 0 0,-1 1 0 0 0,0-1 0 0 0,1 0 0 0 0,-1 0 0 0 0,1 1 0 0 0,-1-1 0 0 0,1 0 0 0 0,-1 0 0 0 0,0 0 0 0 0,1 0 0 0 0,-1 1 0 0 0,1-1 0 0 0,-1 0 0 0 0,1 0 0 0 0,0 0 0 0 0,0 0 0 0 0,20 9-48 0 0,1-1 57 0 0,5 0 60 0 0,14 3 111 0 0,15 3 100 0 0,-20-2-143 0 0,-7 1-95 0 0,-2 3-97 0 0,-13-7 36 0 0,0-1 33 0 0,1 2 43 0 0,0 0 41 0 0,-10-7-48 0 0,-1 1 0 0 0,0-1 0 0 0,-1 1 1 0 0,1 0-1 0 0,-1 0 0 0 0,1 2-50 0 0,5 8 159 0 0,-3 1 51 0 0,-2 1 42 0 0,-3-1 33 0 0,-1-13-231 0 0,0 1 0 0 0,0-1 0 0 0,-1 1 1 0 0,1-1-1 0 0,-1 1 0 0 0,0-1 0 0 0,0 1 0 0 0,0-1 0 0 0,0 0 0 0 0,0 0 0 0 0,0 1 1 0 0,-1-1-1 0 0,1 0 0 0 0,-1 0 0 0 0,1 0 0 0 0,-1-1 0 0 0,0 1 0 0 0,0 0 1 0 0,1 0-1 0 0,-1-1 0 0 0,-1 1 0 0 0,1-1 0 0 0,0 0 0 0 0,-1 1-54 0 0,-12 5 193 0 0,-1-1-41 0 0,-16 3 49 0 0,-7-4-95 0 0,-22-6-79 0 0,52 1-19 0 0,-6 0 45 0 0,-10-1 42 0 0,9-1-126 0 0,4-1-109 0 0,6 1 18 0 0,1-1-43 0 0,2 1-120 0 0,1 0 100 0 0,0-1 60 0 0,-2-3-81 0 0,3 3 81 0 0,1 1-16 0 0,-1 1-52 0 0,1-1-63 0 0,0 0-75 0 0,0 0 42 0 0,0 1-48 0 0,0 0-52 0 0,0 0-58 0 0,1 0-60 0 0,-1-1-66 0 0,0 1-68 0 0,1 0-75 0 0,0-2-1137 0 0,1-2-1043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05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16 5784 0 0,'0'-1'102'0'0,"-4"-4"282"0"0,3 3-302 0 0,0 1-50 0 0,0-1-13 0 0,1 1 48 0 0,0 1-67 0 0,0 0 141 0 0,-1 0 164 0 0,1 0 277 0 0,0 0 24 0 0,0 0-28 0 0,0-1-421 0 0,0 0 78 0 0,-1 1 67 0 0,1-1 57 0 0,0 1 132 0 0,-1 0 49 0 0,0 0 1189 0 0,1 0-917 0 0,0 1-445 0 0,0-1-37 0 0,-1 1 40 0 0,1-1-97 0 0,0 1-133 0 0,0-1-90 0 0,-1 1-102 0 0,1 0-111 0 0,0 0-73 0 0,0-1-94 0 0,-2 6 611 0 0,0 1-45 0 0,1-1-41 0 0,0 1-34 0 0,0 10 127 0 0,2 8 45 0 0,0-14-153 0 0,-1-1 58 0 0,0 16-76 0 0,2 12 1 0 0,0 0 11 0 0,-2-12 7 0 0,0-4-75 0 0,1-1 45 0 0,-1 1 40 0 0,1 0 37 0 0,2 22 321 0 0,3 0 97 0 0,-5-41-562 0 0,2 14 79 0 0,-2-14-102 0 0,0 1 34 0 0,1 0 65 0 0,-1 1 72 0 0,1-1 88 0 0,1 0 103 0 0,-3-3-331 0 0,0-1-12 0 0,0 0-10 0 0,0 0 10 0 0,0 0-6 0 0,0 0 11 0 0,0 0-44 0 0,0 0-114 0 0,0 0-16 0 0,0 0 3 0 0,0 0-79 0 0,0 0 28 0 0,0 0-34 0 0,0 0-135 0 0,0 0-41 0 0,0 0-929 0 0,0 0-62 0 0,-3 4-5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10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6968 0 0,'1'0'708'0'0,"0"0"-110"0"0,0 2-100 0 0,1 0-89 0 0,-1 1-81 0 0,1 0-68 0 0,-1 1-59 0 0,0 0-49 0 0,2 4 41 0 0,1 10 119 0 0,-3-14-115 0 0,-1-1-95 0 0,3 15 478 0 0,0 0-59 0 0,0-1-50 0 0,0 1-42 0 0,2 14 269 0 0,2 44 803 0 0,-5-54-1090 0 0,-1 1 25 0 0,0-8-196 0 0,0 0 99 0 0,0-1-1 0 0,1 1 1 0 0,4 11-339 0 0,1 3 365 0 0,-7-26-406 0 0,1-1 50 0 0,-1 1 52 0 0,-1-1 89 0 0,0-2 10 0 0,1-1-83 0 0,0-1-48 0 0,0-1-45 0 0,1 0 56 0 0,-1 1-57 0 0,1-1-52 0 0,-1 0-42 0 0,1-1-106 0 0,-1-1-52 0 0,3-8-737 0 0,-1 8 633 0 0,-1 0-274 0 0,1-1-34 0 0,0-21-2611 0 0,-2 17 2211 0 0,0 5 553 0 0,0 0 45 0 0,0-1 54 0 0,0 1 60 0 0,-1-1 33 0 0,1 0 102 0 0,0 0 112 0 0,0 0 125 0 0,0 4-94 0 0,0 1 69 0 0,-1-1 59 0 0,0 0 49 0 0,0-1 162 0 0,2-4 456 0 0,1 4-531 0 0,-2 3 10 0 0,4-2 288 0 0,12-5 791 0 0,-7 4-702 0 0,0 1-64 0 0,0 0-51 0 0,0 0-44 0 0,-1 0-36 0 0,8-2 225 0 0,24 0 664 0 0,-32 4-993 0 0,1 0-42 0 0,1 1-37 0 0,-1 0-35 0 0,10 2 62 0 0,-1 4-88 0 0,-15-6-112 0 0,0 0 1 0 0,0 1-1 0 0,0-1 1 0 0,0 1-1 0 0,-1 0 0 0 0,1 0 1 0 0,0 0-1 0 0,-1 0 1 0 0,0 1-1 0 0,1-1 0 0 0,-1 1 1 0 0,0-1-1 0 0,0 1 1 0 0,0 0-10 0 0,-1 0 12 0 0,0-1 1 0 0,0 1 0 0 0,0-1-1 0 0,0 1 1 0 0,0 0 0 0 0,0-1 0 0 0,-1 2-13 0 0,4 12 61 0 0,0 11 63 0 0,-1 3 35 0 0,-2-23-118 0 0,-1-1 1 0 0,1 0-1 0 0,-1 1 0 0 0,0-1 0 0 0,0 1 1 0 0,-1-1-1 0 0,-1 3-41 0 0,2-7 17 0 0,0-1 0 0 0,-1 0 0 0 0,1 1 1 0 0,-1-1-1 0 0,0 0 0 0 0,1 0 0 0 0,-1 0 0 0 0,0 1 0 0 0,0-1 1 0 0,0 0-1 0 0,0 0 0 0 0,0 0 0 0 0,0 0 0 0 0,-1 0-17 0 0,0 1 24 0 0,0-1 0 0 0,0 0-1 0 0,0 0 1 0 0,0 0 0 0 0,-1 0 0 0 0,1 0-1 0 0,0-1 1 0 0,-2 1-24 0 0,-20 2 138 0 0,0-3-52 0 0,15 0-64 0 0,-1 0 11 0 0,-13-2 117 0 0,15 1-133 0 0,1 0-41 0 0,-1-1-46 0 0,1 1-57 0 0,0-1-70 0 0,2 0-27 0 0,-1 1-62 0 0,1-1-68 0 0,-1 0-76 0 0,1 0-81 0 0,0 0-88 0 0,0-1-95 0 0,0 1-101 0 0,2 0-575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11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7512 0 0,'0'0'166'0'0,"0"0"29"0"0,0 0 13 0 0,0 0-95 0 0,0 1-46 0 0,0 8 57 0 0,0-7 2 0 0,0 0-23 0 0,1-2 33 0 0,0 11 697 0 0,0-1-60 0 0,0 0-63 0 0,0 1-65 0 0,0 1 14 0 0,0 0-89 0 0,1 0-93 0 0,0 0-96 0 0,-2-10-537 0 0,0-1 70 0 0,0 0 59 0 0,1 0 50 0 0,-1 0 51 0 0,0 1 38 0 0,1 3 357 0 0,-1-3-302 0 0,0-1-99 0 0,0 0-35 0 0,0 0-37 0 0,0 1-38 0 0,0-1-45 0 0,0 0-48 0 0,1 0-71 0 0,-1 1-69 0 0,0-1-76 0 0,0 0-83 0 0,0 1-90 0 0,0-1-95 0 0,0 1-104 0 0,0 0-110 0 0,0-2-886 0 0,0 0-972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11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7520 0 0,'0'0'204'0'0,"0"1"-74"0"0,-2-1-28 0 0,0 2-61 0 0,1-1 5 0 0,1-1 59 0 0,0 0 91 0 0,6 3-82 0 0,-2-3-60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12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1 7456 0 0,'-1'0'130'0'0,"-9"0"368"0"0,7 1-391 0 0,1-1-66 0 0,-7 2-1 0 0,0 0 71 0 0,-5 1 185 0 0,-7 6 301 0 0,12-4-371 0 0,0 1-55 0 0,0 1-90 0 0,-10 14 273 0 0,6 4-56 0 0,11-19-240 0 0,0-1 1 0 0,1 1-1 0 0,0 0 1 0 0,0 0 0 0 0,0-1-1 0 0,0 1 1 0 0,1 0-1 0 0,0 0 1 0 0,1 0-1 0 0,-1 0 1 0 0,1 0-1 0 0,0 0 1 0 0,1 0-59 0 0,-1-1 61 0 0,0-1 0 0 0,1 0 0 0 0,0 1 0 0 0,0-1 0 0 0,0 0-1 0 0,1 0 1 0 0,1 2-61 0 0,9 8 254 0 0,3-3 38 0 0,-13-10-215 0 0,0 1 0 0 0,1-1 0 0 0,-1 0 0 0 0,1 0 0 0 0,-1 0 0 0 0,3 0-77 0 0,-2-1 113 0 0,1 1 0 0 0,0-1-1 0 0,-1 0 1 0 0,1-1 0 0 0,3 0-113 0 0,0 0 235 0 0,-1-1 0 0 0,0 0 0 0 0,0 0 1 0 0,1-1-1 0 0,-1 0 0 0 0,4-2-235 0 0,6-6 430 0 0,0-1-40 0 0,-5 1-106 0 0,0 0-45 0 0,-1-2-51 0 0,-2 0-59 0 0,-5 7-310 0 0,-1-1 74 0 0,-1 0 65 0 0,-1 0 56 0 0,0-2 82 0 0,-1-1 68 0 0,0 7-64 0 0,-1-1 0 0 0,0 1 1 0 0,0-1-1 0 0,0 1 1 0 0,0 0-1 0 0,0-1 0 0 0,-2-1-100 0 0,-4-7 229 0 0,-1 3-143 0 0,4 5-94 0 0,0 1-41 0 0,-1-1-46 0 0,0 1-52 0 0,0 0-56 0 0,0 1-62 0 0,0-1-67 0 0,-1 2-72 0 0,1-1-77 0 0,-1 1-83 0 0,0 1-87 0 0,0 0-93 0 0,0 0-98 0 0,0 1-104 0 0,4 0-969 0 0,-2 0-1086 0 0,4-1 2979 0 0</inkml:trace>
  <inkml:trace contextRef="#ctx0" brushRef="#br0" timeOffset="484.54">363 46 8088 0 0,'0'0'234'0'0,"0"0"-4"0"0,2 3-127 0 0,-1-1 35 0 0,0 0 61 0 0,0 2 145 0 0,1 2 329 0 0,0-4-486 0 0,0 0-37 0 0,4 4 378 0 0,0 1-39 0 0,-1 0-39 0 0,0 1-36 0 0,5 8 313 0 0,-1 1-124 0 0,-3-7-267 0 0,-1 1 10 0 0,0 1 70 0 0,0 6 249 0 0,3 23 965 0 0,-8-39-1533 0 0,1 20 818 0 0,-2-16-658 0 0,-1-2 39 0 0,-2-1 56 0 0,-1-2 70 0 0,5-1-256 0 0,0-1 25 0 0,-1-1-53 0 0,-2-2-9 0 0,0-1-59 0 0,-2-3 66 0 0,3 4-120 0 0,1-1 1 0 0,-1 1-1 0 0,1-1 0 0 0,0 0 0 0 0,0 1 0 0 0,1-1 0 0 0,-1 0 0 0 0,1 0 0 0 0,0 0 0 0 0,0 1 0 0 0,1-5-16 0 0,0 3 14 0 0,1 1-1 0 0,-1 0 1 0 0,1 0-1 0 0,0-1 0 0 0,0 1 1 0 0,1 0-14 0 0,0-2 6 0 0,1 1 0 0 0,0-1-1 0 0,1 1 1 0 0,0 1 0 0 0,4-5-6 0 0,-2 3-21 0 0,0 0 1 0 0,0 1-1 0 0,1 1 0 0 0,3-3 21 0 0,15-6-54 0 0,-19 11 50 0 0,1 0 0 0 0,0 0 0 0 0,0 1 0 0 0,0 0-1 0 0,0 0 1 0 0,0 1 0 0 0,3-1 4 0 0,10 2-51 0 0,0 3-51 0 0,-17-2 97 0 0,2 0 81 0 0,0 3-63 0 0,2 4-58 0 0,-8-8-292 0 0,1 1 68 0 0,-1-1 60 0 0,0 1 50 0 0,1-1 22 0 0,-1 0 47 0 0,0 1-57 0 0,0 0 17 0 0,0-1-35 0 0,1 4-807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11.7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1 8352 0 0,'0'0'190'0'0,"0"0"28"0"0,0 0 7 0 0,1 0-61 0 0,0 2-91 0 0,2 1-61 0 0,3 3-39 0 0,-4-4 97 0 0,7 7 636 0 0,-2 0-68 0 0,0 0-61 0 0,-2 1-56 0 0,0 1-52 0 0,-1-1-46 0 0,-1 1-41 0 0,0 1-35 0 0,0 6 146 0 0,-1 1-55 0 0,0 37 749 0 0,-2-39-791 0 0,1 0 43 0 0,-1-6-143 0 0,2 18 653 0 0,-1-16-598 0 0,0-6-195 0 0,0 0-39 0 0,0 0-44 0 0,1 0-54 0 0,3 19 225 0 0,-1-5-101 0 0,-3-16-109 0 0,0-1 1 0 0,0 0-1 0 0,1 1 0 0 0,0-1 1 0 0,1 3-35 0 0,-2-5-12 0 0,1 2 51 0 0,0 0 31 0 0,-1-1-63 0 0,1-1-54 0 0,-1-1-69 0 0,0-1-1 0 0,0 1-39 0 0,0-1-44 0 0,0-1-50 0 0,1 0-54 0 0,-1 0-58 0 0,0-1-64 0 0,1 0-68 0 0,-2 1 151 0 0,0 0 186 0 0,1 1-35 0 0,-1-1-12 0 0,0 1-40 0 0,0 0-46 0 0,0-1-52 0 0,0 1-44 0 0,1 0-49 0 0,-1-1-44 0 0,0 1-38 0 0,0 0-147 0 0,0-1-37 0 0,1 0-1534 0 0</inkml:trace>
  <inkml:trace contextRef="#ctx0" brushRef="#br0" timeOffset="278.52">0 207 10048 0 0,'0'0'230'0'0,"0"0"30"0"0,0 0 18 0 0,1 0-81 0 0,2-1-108 0 0,0 0-72 0 0,6-1-53 0 0,-7 1 54 0 0,-1 0 35 0 0,12-3 608 0 0,-1 1-117 0 0,2 1-103 0 0,0 0-88 0 0,2 0-24 0 0,1 1-80 0 0,4 1-20 0 0,8 0 66 0 0,-15 0-142 0 0,44 1-53 0 0,-28-1-127 0 0,-1 0-94 0 0,-14 0 49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22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2 10272 0 0,'-2'-1'-11'0'0,"1"1"34"0"0,-2-1 110 0 0,-1 1 113 0 0,-5 2 433 0 0,6-1-498 0 0,0 1-86 0 0,1-1-87 0 0,0 1-109 0 0,1-1 4 0 0,0 0-36 0 0,0 0-38 0 0,1 1-40 0 0,-1-1-44 0 0,1 0-47 0 0,0 1-48 0 0,-1-1-51 0 0,1 1-55 0 0,1-1-57 0 0,-1 1-919 0 0,1 0-820 0 0,-1-2 2236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24.2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0 9152 0 0,'0'0'208'0'0,"0"0"33"0"0,1 1-28 0 0,-1-1-61 0 0,0 1-52 0 0,1 0-42 0 0,0 0-31 0 0,2 3-71 0 0,-1-2 55 0 0,-1-1 57 0 0,0 0 82 0 0,0 0-44 0 0,1 1 0 0 0,-1 0 0 0 0,0 0 0 0 0,0 0 0 0 0,1 0 0 0 0,-1 0 0 0 0,0 0 0 0 0,-1 0 0 0 0,1 1 0 0 0,0 0-106 0 0,5 18 618 0 0,-3-10-264 0 0,5 17 436 0 0,-1-1-95 0 0,0 1-79 0 0,-1-1-66 0 0,4 24 322 0 0,3 31 422 0 0,-8-47-712 0 0,1 11 297 0 0,-3-15-347 0 0,-1-5-148 0 0,-2 2-71 0 0,0-27-255 0 0,-1-3-429 0 0,-1-2-382 0 0,0 3 438 0 0,1-1-158 0 0,0 1 186 0 0,0 0-43 0 0,0 0-47 0 0,1 0-55 0 0,-1 0-59 0 0,1 0-65 0 0,0 0 135 0 0,-1 1-50 0 0,1-1-44 0 0,0 0-39 0 0,0 1-154 0 0,0-1-38 0 0,0 0-187 0 0,-1-1-507 0 0</inkml:trace>
  <inkml:trace contextRef="#ctx0" brushRef="#br0" timeOffset="310.96">1 248 7856 0 0,'0'0'174'0'0,"0"0"29"0"0,0 0 13 0 0,0 0 118 0 0,1-1-62 0 0,0 1-53 0 0,0 0-42 0 0,1-1-5 0 0,4 0 216 0 0,-4 1-191 0 0,15-3-86 0 0,-1 0 78 0 0,1 0 67 0 0,-1 0 54 0 0,5-1 156 0 0,38-10 996 0 0,-34 8-872 0 0,-2 0-137 0 0,-1 0-104 0 0,-2 1-156 0 0,-11 2-142 0 0,1 0-33 0 0,4 0-46 0 0,7-2-99 0 0,-7 0-6 0 0</inkml:trace>
  <inkml:trace contextRef="#ctx0" brushRef="#br0" timeOffset="809.5">448 71 8232 0 0,'0'0'189'0'0,"0"1"-40"0"0,0 1 53 0 0,0 1-97 0 0,1 4 66 0 0,0-3-240 0 0,0 1 37 0 0,2 4 65 0 0,0 0 117 0 0,0 0 100 0 0,1 2 155 0 0,0 0 87 0 0,9 21 1198 0 0,-8-19-1049 0 0,-2-6-357 0 0,0 0-34 0 0,0 1 19 0 0,0 1-88 0 0,16 53 1802 0 0,-10-21-695 0 0,-2-9-374 0 0,-4-21-675 0 0,1 13 395 0 0,-2-15-440 0 0,-1 0-39 0 0,-1 1-75 0 0,0-8-127 0 0,0 0 63 0 0,0 1 68 0 0,0 1 126 0 0,1-3 116 0 0,-1-2-205 0 0,0-4-63 0 0,0-8 102 0 0,1 0-63 0 0,1-1-56 0 0,1 1-50 0 0,0-1-43 0 0,0 0-39 0 0,7-14-181 0 0,0 6-20 0 0,-5 13 106 0 0,-1 1 1 0 0,2 0 0 0 0,-1 1-1 0 0,6-7 186 0 0,13-8-373 0 0,-22 21 362 0 0,0 0 0 0 0,-1-1 0 0 0,1 1 1 0 0,0 0-1 0 0,0 1 0 0 0,0-1 0 0 0,0 0 0 0 0,0 0 0 0 0,0 1 0 0 0,0-1 0 0 0,0 1 1 0 0,0 0-1 0 0,0 0 0 0 0,0-1 0 0 0,0 1 0 0 0,1 1 0 0 0,-1-1 11 0 0,1 0-7 0 0,0 1-1 0 0,-1 0 0 0 0,1 0 0 0 0,-1 0 1 0 0,1 0-1 0 0,0 0 0 0 0,-1 1 1 0 0,0-1-1 0 0,1 1 0 0 0,-1-1 1 0 0,2 3 7 0 0,4 4-2 0 0,1 1 1 0 0,-2 1-1 0 0,1-1 1 0 0,-1 1 0 0 0,3 7 1 0 0,-5-9 4 0 0,3 6 40 0 0,0-1 72 0 0,20 30 442 0 0,-15-26-367 0 0,-13-17-319 0 0,0 1 53 0 0,1-1 46 0 0,-1 0 38 0 0,0 1 91 0 0,2 0 274 0 0,-1 0-303 0 0,-1-1-56 0 0,1 1-101 0 0,0-1-9 0 0,-1 0-40 0 0,0 0-60 0 0,1 0-56 0 0,-1 1-63 0 0,1-1-68 0 0,-1 0-72 0 0,1 0-78 0 0,-1 0-85 0 0,0-1-88 0 0,1 1 349 0 0,-1 0-41 0 0,0 0-501 0 0,1 0-116 0 0,-1 0-83 0 0,1 0-871 0 0</inkml:trace>
  <inkml:trace contextRef="#ctx0" brushRef="#br0" timeOffset="1414.93">938 265 10120 0 0,'0'-1'286'0'0,"1"0"-80"0"0,1 0-67 0 0,-1 0-55 0 0,2 0-38 0 0,6-2-72 0 0,-5 2 52 0 0,-1 0 72 0 0,-2 1 107 0 0,13-4 424 0 0,0 1-75 0 0,0 0-66 0 0,0 0-59 0 0,-2 1-75 0 0,1-1-36 0 0,6-2 105 0 0,1 1-42 0 0,0-2 69 0 0,0 0-89 0 0,0 1-83 0 0,0 0-83 0 0,0 1-82 0 0,-17 3-92 0 0,-2 1 23 0 0,-1 0-40 0 0,0-1-14 0 0,1 0 44 0 0,1-1 41 0 0,0 0 57 0 0,-2 2 66 0 0,0 0 28 0 0,0 0 4 0 0,0 0-103 0 0,0 0-79 0 0,0 0-48 0 0,0 0-67 0 0,0 0-106 0 0,0-1-64 0 0,0 1 106 0 0,-1-2 70 0 0,0-1 72 0 0,0 2-37 0 0,-1-4 57 0 0,0 1-1 0 0,-1-1 1 0 0,0 1 0 0 0,1 0-1 0 0,-2 0 1 0 0,1 0 0 0 0,0 0-1 0 0,-1 0 1 0 0,-4-2-31 0 0,6 4 8 0 0,0 1 1 0 0,-1 0-1 0 0,1-1 0 0 0,0 1 1 0 0,-1 0-1 0 0,1 0 0 0 0,-1 0 1 0 0,-1 0-9 0 0,0 1-3 0 0,1-1-1 0 0,0 1 1 0 0,0 0 0 0 0,-1 0 0 0 0,1 0 0 0 0,0 0 0 0 0,-1 1-1 0 0,1-1 4 0 0,-4 2-6 0 0,0-1 0 0 0,0 1 0 0 0,0 0 0 0 0,0 1 0 0 0,1 0 0 0 0,-1 0 0 0 0,1 0 0 0 0,0 1 0 0 0,0-1 0 0 0,0 2 0 0 0,0-1 0 0 0,1 1 0 0 0,-1 0 6 0 0,2-1 1 0 0,0 0 0 0 0,1 1 0 0 0,0-1 0 0 0,0 1 0 0 0,0-1 0 0 0,0 1-1 0 0,1 0 0 0 0,-6 15-4 0 0,3 0 78 0 0,1 1 71 0 0,4-1 64 0 0,4-1 57 0 0,3 0 49 0 0,5-3 42 0 0,5-1 35 0 0,-10-11-172 0 0,1 1 0 0 0,0-1 0 0 0,0-1 0 0 0,7 3-220 0 0,18 4 640 0 0,-4-5-38 0 0,-1-1 90 0 0,-16-4-374 0 0,0 1-50 0 0,1-2-43 0 0,0 0-38 0 0,3-1-3 0 0,0-1-34 0 0,-8 1-62 0 0,0 0 0 0 0,-1 0 0 0 0,1-1 0 0 0,4-2-88 0 0,-11 4-278 0 0,1 0 111 0 0,0 0 94 0 0,-1 0 81 0 0,1 0 61 0 0,0 0 49 0 0,5-4 637 0 0,-5 3-603 0 0,-1 1-115 0 0,-1 0-33 0 0,1 0-49 0 0,0 0-63 0 0,0 0-72 0 0,0 0-80 0 0,0-1-118 0 0,-1 1-113 0 0,1-1-125 0 0,-1 2 258 0 0,1-1-35 0 0,-1 0-36 0 0,0 0-38 0 0,0 0-40 0 0,0 1-40 0 0,0-1-42 0 0,0 0-43 0 0,0 0-44 0 0,0 0-47 0 0,0 0-625 0 0,0 1-38 0 0,0-3-2901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22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1 7512 0 0,'0'0'166'0'0,"1"0"287"0"0,-1 0-54 0 0,0 0-50 0 0,0 0-45 0 0,1 1-43 0 0,-1-1-37 0 0,2 1 125 0 0,-1 0-125 0 0,0 0-62 0 0,2 2 216 0 0,-2-2-145 0 0,0 2 37 0 0,0 0-48 0 0,1 3 112 0 0,0 0-116 0 0,0 7 220 0 0,-2-7-246 0 0,1 0 1 0 0,0-1 0 0 0,0 1-1 0 0,1 0 1 0 0,0 0-193 0 0,4 19 614 0 0,-3-9-114 0 0,-1 0-77 0 0,0 0-69 0 0,0 0-55 0 0,0 4-1 0 0,0-1-47 0 0,5 40 407 0 0,-6-40-417 0 0,1-1 44 0 0,0 1 60 0 0,1 0 77 0 0,-1 7 0 0 0,1 0-8 0 0,-1-9-185 0 0,0-2-87 0 0,1-1-60 0 0,-3-9-41 0 0,0-3-32 0 0,0-1 0 0 0,0 0 0 0 0,0 0 0 0 0,0 0 0 0 0,0 0 0 0 0,0 1 0 0 0,1-1 0 0 0,-1 0 0 0 0,0 0 0 0 0,1 0-1 0 0,-1 0 1 0 0,1 0 0 0 0,-1 0 0 0 0,1 1 0 0 0,-1-1 0 0 0,2 0-9 0 0,-2 0-100 0 0,0-1-21 0 0,0 0 24 0 0,0 0-49 0 0,0 0-109 0 0,0 0-274 0 0,0 0-491 0 0,0 0 612 0 0,0 0 55 0 0,0 0-30 0 0,0 0-109 0 0,0 0-128 0 0,0 0-116 0 0,0 0 122 0 0,0 0-43 0 0,0-1-749 0 0,0 1-574 0 0,0-2-1101 0 0</inkml:trace>
  <inkml:trace contextRef="#ctx0" brushRef="#br0" timeOffset="310.58">1 233 8232 0 0,'0'0'182'0'0,"0"0"29"0"0,0 0 14 0 0,0 0-59 0 0,7 1 184 0 0,-4 0-172 0 0,0-1 35 0 0,-1 0 79 0 0,5-1 184 0 0,1 0-37 0 0,-1 0-38 0 0,0-1-34 0 0,7-1 267 0 0,1 0-119 0 0,-1-1-107 0 0,0 1-93 0 0,1-1-80 0 0,-1 1-68 0 0,8-3-9 0 0,11-2-52 0 0,-27 7-293 0 0,1-1 91 0 0,-1 0 77 0 0,0 0 61 0 0,4-1 115 0 0,14-5 346 0 0,-16 5-380 0 0,0 0-83 0 0,-3 1-68 0 0,-1 0-38 0 0,1 1-47 0 0,-1-1-51 0 0,0 0-55 0 0,1 0-62 0 0,-1 0-66 0 0,0 1-73 0 0,1-1-77 0 0,-1 0-82 0 0,1 0-194 0 0,0 0-124 0 0,0 0-856 0 0,2-1-991 0 0</inkml:trace>
  <inkml:trace contextRef="#ctx0" brushRef="#br0" timeOffset="728.81">442 38 6504 0 0,'0'0'190'0'0,"0"0"-40"0"0,1 2-79 0 0,-1 1-54 0 0,3 4-56 0 0,-2-5 58 0 0,3 7 286 0 0,0 0 38 0 0,5 21 798 0 0,-5-16-621 0 0,5 23 839 0 0,-2 0-95 0 0,-2 1-80 0 0,-2 1-65 0 0,2 10 237 0 0,2-1-52 0 0,-5-36-927 0 0,-1 0-57 0 0,1 3 30 0 0,3 7 126 0 0,-5-20-476 0 0,1 1 41 0 0,0 2 86 0 0,1 3 146 0 0,1-7-42 0 0,0-6-66 0 0,0-5-28 0 0,-1 1-38 0 0,0-11 9 0 0,-1 13-99 0 0,0 0 1 0 0,0-1 0 0 0,1 1 0 0 0,0 0-1 0 0,0 0-9 0 0,5-8-5 0 0,0 1-37 0 0,6-9-75 0 0,2 2-44 0 0,-10 14 90 0 0,0 1 0 0 0,0 0 0 0 0,1 1 0 0 0,0-1 0 0 0,3-1 71 0 0,-5 4-37 0 0,1 0 0 0 0,-1 1 1 0 0,1-1-1 0 0,0 1 0 0 0,1-1 37 0 0,-3 3-3 0 0,-1-1 0 0 0,1 0-1 0 0,0 0 1 0 0,0 1-1 0 0,0 0 1 0 0,0-1 0 0 0,2 1 3 0 0,-3 0-9 0 0,1 1 1 0 0,0-1 0 0 0,0 1-1 0 0,0-1 1 0 0,-1 1 0 0 0,1 0-1 0 0,0 0 1 0 0,-1 0-1 0 0,1 0 1 0 0,-1 1 0 0 0,1-1-1 0 0,-1 1 1 0 0,0-1 0 0 0,1 1-1 0 0,-1 0 1 0 0,0 0 0 0 0,0 0-1 0 0,0 1 9 0 0,10 15 6 0 0,-2-2-4 0 0,-2-2 49 0 0,-4-7 11 0 0,-2 2 34 0 0,18 72 836 0 0,-18-76-993 0 0,-1-1 68 0 0,1 2 63 0 0,0 3 87 0 0,1-1-42 0 0,-1-2-120 0 0,-1-1-79 0 0,0-1-92 0 0,1 0-56 0 0,-1 0-91 0 0,-1 0-101 0 0,1 0-113 0 0,0-4 101 0 0,-1 1-68 0 0,0-1-61 0 0,0 1-53 0 0,0 0-184 0 0,0-1-52 0 0,0 1-222 0 0,1 0-596 0 0,-1-1 1670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22.0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5904 0 0,'0'0'169'0'0,"0"0"-64"0"0,0 0 35 0 0,0 0 10 0 0,0 0 116 0 0,0 0 133 0 0,0 0-58 0 0,1 1-52 0 0,-1 1-44 0 0,1 0 37 0 0,0 0-52 0 0,2 5 393 0 0,-2-5-294 0 0,1 7 218 0 0,0 0-41 0 0,0 0-39 0 0,0 1-37 0 0,1 8 330 0 0,1 0-113 0 0,1 4-4 0 0,-1-1-92 0 0,11 50 1033 0 0,-11-56-1208 0 0,-1 0 41 0 0,0-8-143 0 0,6 13 271 0 0,-5-16-322 0 0,0 0 62 0 0,-4-4-143 0 0,1 0 20 0 0,2-3-68 0 0,5-4 36 0 0,2-10 43 0 0,-2-2-56 0 0,-1 1-44 0 0,0-1-33 0 0,-2 2-21 0 0,2 1-1 0 0,4-10-18 0 0,-7 16 1 0 0,3-6-48 0 0,3 1-40 0 0,-10 15 83 0 0,0-1-1 0 0,1 1 0 0 0,-1-1 0 0 0,1 1 0 0 0,-1-1 0 0 0,1 1 1 0 0,-1 0-1 0 0,1-1 0 0 0,-1 1 0 0 0,1 0 0 0 0,-1-1 1 0 0,1 1-1 0 0,-1 0 0 0 0,1-1 0 0 0,0 1 0 0 0,-1 0 0 0 0,1 0 1 0 0,0 0-1 0 0,-1 0 0 0 0,1 0 0 0 0,-1 0 0 0 0,1 0 0 0 0,0 0 1 0 0,-1 0-1 0 0,1 0 0 0 0,0 0 0 0 0,-1 0 0 0 0,1 0 0 0 0,-1 0 1 0 0,1 1-1 0 0,0-1 0 0 0,-1 0 0 0 0,1 0 0 0 0,-1 1 0 0 0,1-1 1 0 0,-1 0-1 0 0,1 1 0 0 0,-1-1 0 0 0,1 1 0 0 0,-1-1 0 0 0,1 0 1 0 0,-1 1-1 0 0,1-1 0 0 0,-1 1 0 0 0,0 0 0 0 0,1-1 0 0 0,-1 1 5 0 0,18 25-149 0 0,-4 4 70 0 0,-2 2 59 0 0,-2 0 48 0 0,-3-10 16 0 0,4 2-47 0 0,-8-16 82 0 0,-1-4 7 0 0,0 0 40 0 0,-1-1 140 0 0,0-2-38 0 0,2 0 129 0 0,-1-4-110 0 0,1-1-85 0 0,-1-3-41 0 0,2-6 97 0 0,-3 11-137 0 0,2-10 79 0 0,0-1-45 0 0,1-12 9 0 0,6-21-64 0 0,-4 23-6 0 0,12-27-55 0 0,-16 46-109 0 0,0 0 69 0 0,-1 1 47 0 0,3-5 67 0 0,-1 4-76 0 0,-2 2-37 0 0,1 0-37 0 0,-1 0-44 0 0,1 0-52 0 0,0 0-91 0 0,0 0-86 0 0,0 0-97 0 0,0 0-107 0 0,1 0-120 0 0,-2 1 290 0 0,0 0-35 0 0,1 0-35 0 0,-1 0-36 0 0,1 0-38 0 0,-1 0-40 0 0,5-2-1237 0 0</inkml:trace>
  <inkml:trace contextRef="#ctx0" brushRef="#br0" timeOffset="272.51">516 50 7848 0 0,'4'34'485'0'0,"-3"-19"-237"0"0,0-2 46 0 0,1 0 108 0 0,-2-6-150 0 0,1-1 39 0 0,0 1 43 0 0,0-1 49 0 0,0-3-273 0 0,0 7 250 0 0,1-1 39 0 0,5 34 1617 0 0,-5-28-1399 0 0,-1-2-212 0 0,-1-6-252 0 0,1-1-38 0 0,-1 1-42 0 0,0-1-47 0 0,1 0-51 0 0,-1 1-55 0 0,0-7-142 0 0,0 1-38 0 0,0 0-362 0 0,0-1 80 0 0,0 1-52 0 0,-1 0-708 0 0,1 0-563 0 0,0 0-1066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4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6272 0 0,'1'0'72'0'0,"-1"0"-102"0"0,1 0 10 0 0,0 1 108 0 0,0 1 95 0 0,1-1-43 0 0,-1 1 39 0 0,1-1-55 0 0,10 16 1477 0 0,-6-4-571 0 0,-1-1-227 0 0,-1-1-71 0 0,-1-1-171 0 0,1-2-83 0 0,6 24 820 0 0,-6-10-477 0 0,-2-4-192 0 0,0 1-70 0 0,-1-5-203 0 0,1-1-58 0 0,0 1-64 0 0,0-1-75 0 0,1 2 56 0 0,1 8-3 0 0,0 3 9 0 0,-1-10 6 0 0,-4-11-137 0 0,1-1-26 0 0,0 0 13 0 0,2 0 29 0 0,2 2 53 0 0,-3-5-144 0 0,2 3-1 0 0,-2 3-46 0 0,-1-6-37 0 0,0-1-35 0 0,0 0-157 0 0,0 0 189 0 0,0 0-9 0 0,0 0-24 0 0,0 0-46 0 0,0 0-18 0 0,0 0-46 0 0,0 0-54 0 0,0 0-59 0 0,0 0-63 0 0,0 0-61 0 0,0 0-53 0 0,0 0-46 0 0,0 0-162 0 0,0 0-46 0 0,0 0-195 0 0,0 0-528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20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86 256 7344 0 0,'0'0'165'0'0,"0"-1"33"0"0,-1 1-47 0 0,0-1-42 0 0,0-1-34 0 0,-1-1-10 0 0,-6-5-75 0 0,7 6 78 0 0,-4 0 509 0 0,1 0-88 0 0,0 2-79 0 0,1 0-71 0 0,0 1-63 0 0,0 1-56 0 0,0 1-47 0 0,-1 1-38 0 0,-1 0-15 0 0,2 0-43 0 0,0-1 1 0 0,0 1 0 0 0,0 0 0 0 0,0 0 0 0 0,1 0-1 0 0,0 0 1 0 0,0 1 0 0 0,0-1 0 0 0,0 1 0 0 0,1-1 0 0 0,-1 5-78 0 0,-5 23 474 0 0,5-2 60 0 0,2-1-92 0 0,3 3-59 0 0,-3-28-338 0 0,1-1 1 0 0,0 1-1 0 0,0-1 0 0 0,0 0 1 0 0,0 1-1 0 0,1-1 1 0 0,-1 0-1 0 0,1 0 1 0 0,0 1-1 0 0,0-1 0 0 0,0-1 1 0 0,0 1-1 0 0,0 0 1 0 0,1 0-1 0 0,0-1 1 0 0,-1 1-46 0 0,7 1 87 0 0,4-6 89 0 0,-11 1-143 0 0,0 0 0 0 0,0 0 0 0 0,0 0 0 0 0,0-1 0 0 0,0 1 0 0 0,-1-1 0 0 0,1 1 0 0 0,0-1 0 0 0,0-1-33 0 0,7-9 93 0 0,-2 0-74 0 0,-1 1-100 0 0,-3 6-7 0 0,-2 0-34 0 0,2 0-80 0 0,-1-1 64 0 0,4-15-157 0 0,-5 16 194 0 0,0 1-6 0 0,-1 0-32 0 0,1 0-41 0 0,0 0-47 0 0,0-2-194 0 0,-1 3 162 0 0,0 0-36 0 0,1 0-39 0 0,-1 0-41 0 0,1 0-44 0 0,-1 0-47 0 0,1-2-311 0 0,-1 1-116 0 0,1-3-636 0 0,1-3-855 0 0</inkml:trace>
  <inkml:trace contextRef="#ctx0" brushRef="#br0" timeOffset="261.62">107 1 6648 0 0,'0'0'149'0'0,"0"0"177"0"0,0 1-69 0 0,0 1-59 0 0,1 0-47 0 0,-1 3 36 0 0,1 4 137 0 0,1 8 216 0 0,1-1-81 0 0,0 1-69 0 0,0 0-53 0 0,2 6 73 0 0,3 31 474 0 0,-6-34-520 0 0,-2-3-132 0 0,1 0 69 0 0,-1 0 60 0 0,0 0 50 0 0,0 3 136 0 0,0 0 44 0 0,0 40 1278 0 0,-1-40-1265 0 0,1 1-37 0 0,0-1-53 0 0,0 1-70 0 0,0-20-698 0 0,0 1 120 0 0,0-1 101 0 0,0 1 82 0 0,-1 0 88 0 0,1 3 432 0 0,-1-3-377 0 0,1-1-134 0 0,0 1-42 0 0,0-1-49 0 0,-1 0-60 0 0,1 0-67 0 0,0 0-77 0 0,0 1-85 0 0,0-1-94 0 0,0 0 82 0 0,0-1-48 0 0,0 1-50 0 0,0 0-55 0 0,0 0-55 0 0,0 0-59 0 0,0-1-61 0 0,0 1-64 0 0,0 1-1480 0 0,0 1-1266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5: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6536 0 0,'0'0'141'0'0,"0"0"23"0"0,0 0-25 0 0,1 0-41 0 0,0 0 6 0 0,8 0-78 0 0,39 0 959 0 0,-16 0-337 0 0,0 0-38 0 0,-10 0-236 0 0,-1-1-35 0 0,15-1 135 0 0,-18 1-289 0 0,0-1-39 0 0,3-4 245 0 0,-15 4-273 0 0,2-1 164 0 0,-4 1-84 0 0,0-1 46 0 0,-4 3-153 0 0,0 0-24 0 0,0 0 16 0 0,1-6 50 0 0,-1 3-51 0 0,0 1 41 0 0,0 0 70 0 0,-5-7 97 0 0,-1 0-60 0 0,-1 0-50 0 0,1 1-41 0 0,-3-1-13 0 0,4 4-61 0 0,-1 0 1 0 0,1 1-1 0 0,-1 0 0 0 0,0 0 0 0 0,0 0 0 0 0,-3-1-65 0 0,5 3 10 0 0,0 0 0 0 0,0 1-1 0 0,0-1 1 0 0,0 1 0 0 0,0-1-1 0 0,0 1 1 0 0,-1 1-1 0 0,1-1 1 0 0,0 0 0 0 0,-1 1-1 0 0,1 0 1 0 0,-4 0-10 0 0,5 1 4 0 0,-1 0 1 0 0,0 0-1 0 0,1 0 0 0 0,-1 0 0 0 0,0 1 1 0 0,-1 0-5 0 0,-3 2 0 0 0,0 1 0 0 0,1 0 0 0 0,-1 1 0 0 0,1-1 0 0 0,0 1 0 0 0,0 1 0 0 0,1 0 0 0 0,-1-1 0 0 0,2 2 0 0 0,-1-1 0 0 0,1 1 0 0 0,-3 4 0 0 0,6-6 10 0 0,-1-1 0 0 0,1 0 0 0 0,0 1 0 0 0,0 0 0 0 0,0-1 0 0 0,1 1 0 0 0,0 2-10 0 0,0-1 30 0 0,0 0 1 0 0,1 0-1 0 0,0 0 0 0 0,1 0 1 0 0,-1 0-1 0 0,1 0 1 0 0,1-1-1 0 0,-1 1 1 0 0,2 3-31 0 0,-1-3 36 0 0,1 1 1 0 0,1-1 0 0 0,-1 0 0 0 0,1 0-1 0 0,0 0 1 0 0,0-1 0 0 0,1 1-1 0 0,1 0-36 0 0,-1-1 22 0 0,0-1-1 0 0,0-1 0 0 0,1 1 0 0 0,-1-1 1 0 0,5 4-22 0 0,0-3-150 0 0,-1 0 84 0 0,0-1 72 0 0,1 0 61 0 0,0-1 65 0 0,1 0 46 0 0,24 1 526 0 0,-20-5-443 0 0,-6 0-144 0 0,0 0-41 0 0,-1-1-50 0 0,0 0-46 0 0,0 0-52 0 0,0-1-60 0 0,0 0-82 0 0,0-1-84 0 0,0 0-91 0 0,0-1-101 0 0,-1 0-107 0 0,1 0-117 0 0,-1-1-123 0 0,-3 3 369 0 0,-1 0-34 0 0,2 0-1480 0 0,1-2-1126 0 0</inkml:trace>
  <inkml:trace contextRef="#ctx0" brushRef="#br0" timeOffset="528.82">443 21 7200 0 0,'1'0'293'0'0,"-1"0"-77"0"0,1 0-66 0 0,0 1-54 0 0,0 1-20 0 0,2 3-70 0 0,-2-3 33 0 0,-1-1 68 0 0,0 0 100 0 0,6 14 552 0 0,-1-1-78 0 0,0 0-68 0 0,0 1-58 0 0,-1-2-81 0 0,0 1-34 0 0,2 8 243 0 0,5 32 831 0 0,-9-37-1018 0 0,1 1 39 0 0,-3-16-465 0 0,1 6 172 0 0,-1 0-38 0 0,3 18 362 0 0,-3-15-296 0 0,0 3 139 0 0,0-7-131 0 0,0 0 52 0 0,0 0 60 0 0,-1 0 70 0 0,1-8-258 0 0,-1-2-61 0 0,0 1-47 0 0,0-1-33 0 0,-3-7 95 0 0,3-5-47 0 0,0 0-40 0 0,1-15-35 0 0,2-1-115 0 0,2 1-85 0 0,-1 19 57 0 0,0-1 0 0 0,0 1 0 0 0,1 0 0 0 0,0 0 0 0 0,1 0 0 0 0,0 1 0 0 0,3-3 109 0 0,5-6-168 0 0,-2 8 209 0 0,1 2-92 0 0,2 3-100 0 0,-12 5 104 0 0,1 1 1 0 0,-1-1 0 0 0,1 1 0 0 0,-1 0 0 0 0,1-1-1 0 0,-1 1 1 0 0,3 1 46 0 0,-3-1-45 0 0,1 0 0 0 0,0 1 0 0 0,-1 0 0 0 0,1-1-1 0 0,-1 1 1 0 0,1 0 0 0 0,0 1 45 0 0,10 6-139 0 0,-3 2 103 0 0,-1 2 96 0 0,0 5-161 0 0,0 1 72 0 0,-2 0 60 0 0,-1 2 52 0 0,3 11 131 0 0,1 16 214 0 0,-5-27-234 0 0,-5-18-378 0 0,1 1 82 0 0,-1 1 68 0 0,1-1 56 0 0,-1 4 121 0 0,3 7 345 0 0,-1-10-399 0 0,-1 0-75 0 0,1-2-77 0 0,0 0-85 0 0,0-1-99 0 0,1 0-114 0 0,-2-1 132 0 0,1 0-33 0 0,-1 0-36 0 0,1 0-39 0 0,0-1-39 0 0,0 0-42 0 0,0 0-44 0 0,0 0-44 0 0,4-3-742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5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67 8264 0 0,'0'0'182'0'0,"0"0"29"0"0,0 8 180 0 0,0-5-339 0 0,0 0-32 0 0,0 5 11 0 0,0 1 59 0 0,0 0 51 0 0,1-1 47 0 0,0 7 213 0 0,0 0 83 0 0,5 33 1312 0 0,-2-27-1108 0 0,-2-11-395 0 0,1 0-54 0 0,0 0-64 0 0,1-1-76 0 0,2 9 591 0 0,-2-4-256 0 0,1-2-54 0 0,1 0-46 0 0,3-3-39 0 0,-8-7-104 0 0,-1-2-82 0 0,1 0-41 0 0,0 1-17 0 0,2 2 1 0 0,-2-2 14 0 0,0 0 54 0 0,14 5 142 0 0,-1-7-34 0 0,0-5-36 0 0,-1-3-36 0 0,0-3-38 0 0,-2-1-40 0 0,-1 0-42 0 0,-2 2-42 0 0,-1 1 2 0 0,1 0 0 0 0,0 1-1 0 0,5-5 5 0 0,-12 14-69 0 0,-1 0-25 0 0,2 3 133 0 0,3 3 101 0 0,-3-4-32 0 0,2 2 279 0 0,-2 1-68 0 0,0-1-68 0 0,0 1-68 0 0,1-1-53 0 0,-1 1-94 0 0,1 0-93 0 0,1-1-93 0 0,1 1-93 0 0,1-1-91 0 0,2 1-93 0 0,1-1-91 0 0,2-1 493 0 0,0-4 69 0 0,-1-4 56 0 0,-1-2 45 0 0,2-3 70 0 0,6-17 345 0 0,-11 12-385 0 0,-1 0-60 0 0,-2 3-51 0 0,-1 0 0 0 0,-1-1-1 0 0,1 1-63 0 0,-2 2 32 0 0,0 0 0 0 0,0 0 0 0 0,-1-6-32 0 0,-7-30 37 0 0,3 17-62 0 0,5 28-128 0 0,0-1 49 0 0,-1 1 42 0 0,1 0 35 0 0,-1-2 51 0 0,0-4 168 0 0,0 6-171 0 0,1-1-51 0 0,-1-1-86 0 0,1 1-113 0 0,-1 1 64 0 0,1 0-38 0 0,0 0-41 0 0,0 0-45 0 0,-1 0-48 0 0,1 0-50 0 0,0 0-55 0 0,0 0-57 0 0,-1 0-61 0 0,1 0-65 0 0,0 0-66 0 0,0 0-72 0 0,0-2-1453 0 0,-1 0-1258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6.0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4 8928 0 0,'0'0'200'0'0,"0"0"33"0"0,0 0 14 0 0,2 0-41 0 0,3-1-258 0 0,0 0 87 0 0,-2 0 32 0 0,0 0 38 0 0,-1 1 44 0 0,1 0 49 0 0,0 1 54 0 0,0 0 59 0 0,0 0 62 0 0,0 2 69 0 0,4 6-224 0 0,-1 0 38 0 0,-3 5 88 0 0,-1 8 219 0 0,-8 16 370 0 0,1-14-414 0 0,3-14-340 0 0,0-1-37 0 0,-5 20 336 0 0,1 0-35 0 0,-7 29 345 0 0,-1 2-99 0 0,1 0-120 0 0,4-21-175 0 0,-16 53 598 0 0,15-60-668 0 0,-2 3-26 0 0,0-2-74 0 0,6-19-133 0 0,2-8-39 0 0,4-6-50 0 0,0 0 0 0 0,0 0 0 0 0,-1 0 0 0 0,1 0 0 0 0,0 0 0 0 0,0 0 0 0 0,0 0 0 0 0,0 0 0 0 0,0 0 1 0 0,0 0-1 0 0,0 0 0 0 0,0 0 0 0 0,0 0 0 0 0,-1 0 0 0 0,1 0 0 0 0,0 0 0 0 0,0 0 0 0 0,0 0 0 0 0,0 0 0 0 0,0 0 0 0 0,0 0 0 0 0,0 0 0 0 0,-1 0 0 0 0,1 0 0 0 0,0 0 0 0 0,0 0 0 0 0,0 0 0 0 0,0 0 0 0 0,0 0 0 0 0,0 0 0 0 0,0 0 0 0 0,0 0 1 0 0,0 0-1 0 0,-1 0 0 0 0,1 0 0 0 0,0 0 0 0 0,0 0 0 0 0,0 0 0 0 0,0 0 0 0 0,0-1 0 0 0,0 1 0 0 0,0 0 0 0 0,0 0 0 0 0,0 0 0 0 0,0 0-2 0 0,-2-3 102 0 0,2 0-107 0 0,0 1-93 0 0,0-1-78 0 0,1 0-119 0 0,0-1-68 0 0,4-3-885 0 0,-4 5 762 0 0,4-6-941 0 0,-2-1-11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6.5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9504 0 0,'0'0'216'0'0,"0"0"32"0"0,0 0 9 0 0,0 1-109 0 0,0 0-77 0 0,0 7 168 0 0,0-1 57 0 0,-1 2 86 0 0,1 0 41 0 0,1 20 1066 0 0,0-16-893 0 0,1 0-75 0 0,-1-7-307 0 0,0 1-38 0 0,2 9 334 0 0,0 9 132 0 0,0 8 127 0 0,4 37 626 0 0,-5-37-801 0 0,2 1-102 0 0,-1-8-120 0 0,-2 15 289 0 0,-1-4-37 0 0,2-13-249 0 0,2-12-183 0 0,-1 1 103 0 0,-3-12-189 0 0,0-1-2 0 0,0 1-5 0 0,0 3-23 0 0,0-3-46 0 0,0-1-37 0 0,0 0-53 0 0,0 0-40 0 0,0 0-146 0 0,0 0 177 0 0,0 0-19 0 0,0 0-31 0 0,0 0-59 0 0,0 0-24 0 0,0 0-59 0 0,0 0-67 0 0,0 0-75 0 0,0 0-80 0 0,0 0-76 0 0,0 0-66 0 0,0 0-59 0 0,0 0-203 0 0,0 0-57 0 0,0 0-244 0 0,0 0-657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165 344 7256 0 0,'0'0'165'0'0,"0"-1"70"0"0,1-1-104 0 0,3-6 55 0 0,-3 3-151 0 0,-1 1-8 0 0,-1 0 53 0 0,1 1 45 0 0,-1 0 41 0 0,-1-2 188 0 0,0 2 72 0 0,-8-5 1132 0 0,4 6-976 0 0,3 2-342 0 0,0-1-50 0 0,0 1-61 0 0,-1 0-70 0 0,-3 0 164 0 0,-2 1-33 0 0,-8 2 99 0 0,5 1-140 0 0,-1 0-48 0 0,-12 9-1 0 0,20-11-95 0 0,1 1 1 0 0,0 0-1 0 0,-1 1 1 0 0,1-1 0 0 0,1 1-1 0 0,-1 0 1 0 0,0 0-1 0 0,1 0 1 0 0,0 1-6 0 0,-5 10 56 0 0,3 2 58 0 0,5-12-116 0 0,-1 0 0 0 0,1 0 0 0 0,1-1 1 0 0,-1 1-1 0 0,1 0 0 0 0,0 0 1 0 0,0 0-1 0 0,0-1 0 0 0,1 1 1 0 0,0 0-1 0 0,0-1 0 0 0,0 0 0 0 0,0 1 1 0 0,1-1-1 0 0,2 3 2 0 0,6 9-10 0 0,1 0 0 0 0,1-2 0 0 0,5 4 10 0 0,-12-11 0 0 0,14 13 69 0 0,0-1 101 0 0,15 15 205 0 0,-24-23-276 0 0,-1 2-34 0 0,-5-7 8 0 0,-2 1 60 0 0,0 3 84 0 0,-1 6 169 0 0,-5-2-12 0 0,-3-7-178 0 0,-1-3-89 0 0,-2-2-67 0 0,-1-2-76 0 0,1 1-70 0 0,-1 0-66 0 0,1 0-64 0 0,-2 0-92 0 0,0 0-69 0 0,1 0-64 0 0,-1-1-61 0 0,1-1-56 0 0,-1-1-52 0 0,0 0-48 0 0,1-2-44 0 0,6 2-1058 0 0,-1-1-1006 0 0</inkml:trace>
  <inkml:trace contextRef="#ctx0" brushRef="#br0" timeOffset="290.33">387 154 8720 0 0,'0'0'197'0'0,"0"0"24"0"0,0 0 19 0 0,0 1-72 0 0,1 1-81 0 0,3 6-28 0 0,-2-4 29 0 0,16 28 369 0 0,-13-19-254 0 0,-1 0-1 0 0,0 0 1 0 0,-1 2-203 0 0,4 18 707 0 0,-2 1-46 0 0,-1 0-43 0 0,0 0-37 0 0,3 35 457 0 0,-4-38-756 0 0,0 17 218 0 0,-1-18-196 0 0,-1-10-129 0 0,2 14 34 0 0,-3-31-209 0 0,0 1 0 0 0,0-1 0 0 0,0 1 0 0 0,-1-1 0 0 0,1 1 0 0 0,-1-1 0 0 0,0 0 0 0 0,0 1 0 0 0,-1 0 0 0 0,1 0 0 0 0,0 3-27 0 0,1-5-110 0 0,-1-1 60 0 0,-1 2-6 0 0,1-3 37 0 0,-4 3-168 0 0</inkml:trace>
  <inkml:trace contextRef="#ctx0" brushRef="#br0" timeOffset="564.53">288 430 8656 0 0,'0'0'250'0'0,"0"0"4"0"0,2 0-157 0 0,6-3 24 0 0,-5 2-30 0 0,20-3 423 0 0,28-13 866 0 0,-33 10-971 0 0,-8 3-232 0 0,20-6 51 0 0,-14 5 3 0 0,1 2 0 0 0,0 0 1 0 0,3 1-232 0 0,5 0 193 0 0,1 1-84 0 0,-13 1-97 0 0,0 0-34 0 0,-1 0-37 0 0,1 0-44 0 0,-1 0-27 0 0,-1 0-40 0 0,0 0-42 0 0,1 0-47 0 0,-1-1-49 0 0,1 1-52 0 0,-1-1-55 0 0,1 1-58 0 0,-11-1 197 0 0,1 1-37 0 0,1 0-407 0 0,1-1-269 0 0,2 1-635 0 0</inkml:trace>
  <inkml:trace contextRef="#ctx0" brushRef="#br0" timeOffset="931.21">805 350 4056 0 0,'0'0'117'0'0,"0"0"-23"0"0,0 0 10 0 0,0 0 49 0 0,0 0 143 0 0,0 0 261 0 0,0 0 19 0 0,0 0-5 0 0,0 0-327 0 0,0 0-53 0 0,0 0-47 0 0,0 0-39 0 0,-1 1 20 0 0,-1 2-24 0 0,1-1 15 0 0,-5 7 529 0 0,1-1-64 0 0,0-2-156 0 0,0 1-41 0 0,1 0-38 0 0,0-1-38 0 0,0 2-37 0 0,0-1-36 0 0,1 1-34 0 0,0 0-35 0 0,-6 17 399 0 0,-6 25 520 0 0,8-15-399 0 0,6-28-516 0 0,0 0 1 0 0,0 1 0 0 0,1-1 0 0 0,0 1 0 0 0,1-1 0 0 0,-1 0 0 0 0,2 2-171 0 0,-1-4 122 0 0,1 0 211 0 0,-1-3-215 0 0,0 0-57 0 0,0-1-87 0 0,0 0 148 0 0,1 0-8 0 0,-1 0-95 0 0,0-1 1 0 0,-1 1 0 0 0,1-1 0 0 0,0 1 0 0 0,0-1 0 0 0,0 0-1 0 0,0 1 1 0 0,0-1 0 0 0,0 0 0 0 0,0 0 0 0 0,0 0 0 0 0,0 0-1 0 0,0 0 1 0 0,1 0 0 0 0,-1 0 0 0 0,0 0-20 0 0,0-1 23 0 0,1 1 1 0 0,0 0-1 0 0,-1-1 0 0 0,1 0 1 0 0,-1 1-1 0 0,1-1 0 0 0,-1 0 1 0 0,1 0-1 0 0,0-1-23 0 0,12-11 128 0 0,-1-2-56 0 0,-10 11-58 0 0,13-21 5 0 0,-6-3-75 0 0,-5-1-70 0 0,-2-1-64 0 0,3-14-186 0 0,-4 35 255 0 0,0 1 0 0 0,0-1 0 0 0,1 1 0 0 0,0-1 121 0 0,0 4-119 0 0,-1 5-69 0 0,-1 7-9 0 0,0-1 150 0 0,-1-2 78 0 0,13 70-143 0 0,-10-53 171 0 0,13 29 234 0 0,-14-43-272 0 0,0-2 16 0 0,1-1 0 0 0,-1 1-1 0 0,1-1 1 0 0,-1 1 0 0 0,1-1 0 0 0,1 0 0 0 0,0 1-37 0 0,7 6 46 0 0,1-4-59 0 0,-3-4-26 0 0,-2-2-62 0 0,-2-2-77 0 0,-2 0-87 0 0,-1 0 46 0 0,0-1-237 0 0,1-2-6 0 0</inkml:trace>
  <inkml:trace contextRef="#ctx0" brushRef="#br0" timeOffset="1276.31">1081 358 9040 0 0,'0'0'170'0'0,"-1"1"-70"0"0,1 0-45 0 0,1 3 1 0 0,0-2-4 0 0,6 19 59 0 0,-1-1 95 0 0,1 2 99 0 0,-1-1 105 0 0,0 0 110 0 0,0 0 113 0 0,-1 1 119 0 0,1-1 123 0 0,-1-4-48 0 0,-5-14-591 0 0,1 0-57 0 0,1 3 59 0 0,0 2-7 0 0,-1-5-107 0 0,0 0 70 0 0,-1 1 93 0 0,1-1 45 0 0,-1-1 105 0 0,0 0-174 0 0,1-1 34 0 0,-1 1 36 0 0,0-1 37 0 0,0 1-133 0 0,0-2-21 0 0,0 0-7 0 0,0 0-13 0 0,0 0-49 0 0,-1-1 39 0 0,-1-2-77 0 0,-2-1-48 0 0,0-2-36 0 0,2 3-10 0 0,0 0 0 0 0,0 1-1 0 0,0-1 1 0 0,1 0 0 0 0,0 0-1 0 0,-1 0 1 0 0,1-1 0 0 0,0-1-15 0 0,0-1 13 0 0,-1 0 1 0 0,2 0-1 0 0,-1-1 1 0 0,1-2-14 0 0,0-5-2 0 0,1 1 1 0 0,1-1-1 0 0,2-11 2 0 0,3 2-159 0 0,3 2-58 0 0,4 2-81 0 0,2 3-101 0 0,-8 8 155 0 0,1 1-33 0 0,1 0-37 0 0,0 0-38 0 0,0 1-41 0 0,0 1-45 0 0,0-1-46 0 0,1 2-50 0 0,-7 1 243 0 0,-3 3 152 0 0,1-1-35 0 0,-1 1-5 0 0,0-1-36 0 0,0 0-40 0 0,1 1-47 0 0,-1-1-49 0 0,0 1-46 0 0,0-1-41 0 0,0 1-36 0 0,0-1-135 0 0,0 0-35 0 0,2-1-1413 0 0</inkml:trace>
  <inkml:trace contextRef="#ctx0" brushRef="#br0" timeOffset="1651.49">1454 0 9072 0 0,'0'0'200'0'0,"0"0"33"0"0,0 0 15 0 0,1 2-36 0 0,3 3-286 0 0,-1 1 110 0 0,1 0 92 0 0,-1 1 77 0 0,0-1 54 0 0,0 1 41 0 0,5 15 783 0 0,-5-12-667 0 0,-1 1-86 0 0,-1-6-215 0 0,-1 1-40 0 0,2 9 358 0 0,1 0-1 0 0,0 0 1 0 0,1 2-433 0 0,8 35 1046 0 0,-6-6-384 0 0,-2 0-115 0 0,1 10-8 0 0,-3-15-197 0 0,1 1-33 0 0,2 69 400 0 0,-5-110-708 0 0,0-1-78 0 0,0 0-108 0 0,0 0-239 0 0,0 0-427 0 0,0 0 649 0 0,0 0 40 0 0,0 0-5 0 0,0 0-38 0 0,0 0-2 0 0,0 0-39 0 0,0 0-45 0 0,0 0-49 0 0,0 0-53 0 0,0 0-51 0 0,0 0-43 0 0,0 0-39 0 0,0 0-149 0 0,0 0-38 0 0,0 0-179 0 0,0 0-488 0 0</inkml:trace>
  <inkml:trace contextRef="#ctx0" brushRef="#br0" timeOffset="1952.65">1436 323 9760 0 0,'0'0'222'0'0,"0"0"30"0"0,0 0 18 0 0,2-1 12 0 0,5-4 131 0 0,0 2 1 0 0,0-1-1 0 0,7-1-413 0 0,14-4 751 0 0,-5 3-210 0 0,1 1-108 0 0,-5 0-177 0 0,-1 1-105 0 0,-12 2-243 0 0,-1 1 45 0 0,0-1 39 0 0,0 1 32 0 0,8-3 137 0 0,6-1 203 0 0,-9 2-198 0 0,0 0-58 0 0,-3 1-87 0 0,-1 0-52 0 0,0 1-42 0 0,-1-1-50 0 0,1 1-56 0 0,-1 0-61 0 0,0-1-13 0 0,-1 1-49 0 0,1 0-55 0 0,-1 0-57 0 0,1 0-62 0 0,-1 0-64 0 0,1 0-69 0 0,-1 0-71 0 0,6-1-1082 0 0,5-2-1009 0 0,-15 4 2766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0.6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4 4656 0 0,'0'0'133'0'0,"0"0"435"0"0,4-2 574 0 0,-2 2-729 0 0,0-1 81 0 0,-1 1-175 0 0,-1 0 39 0 0,1-1 43 0 0,0 1 49 0 0,0 0 52 0 0,0 0 59 0 0,-1 0 62 0 0,1 0 69 0 0,4 3-247 0 0,0 1-43 0 0,-1 0-40 0 0,0 1-39 0 0,2 5 220 0 0,0 2-119 0 0,-3-1-156 0 0,0-1-51 0 0,0 3-7 0 0,1 7 39 0 0,0 3 50 0 0,3 14 26 0 0,-2 1-36 0 0,1 13 59 0 0,0 13 78 0 0,-1-8 3 0 0,-4-46-367 0 0,0 0 45 0 0,-1 19 355 0 0,0-10-177 0 0,1-7-157 0 0,0-2-81 0 0,0 0-72 0 0,0 1-33 0 0,-1 0 34 0 0,0 3 36 0 0,3 0 38 0 0,-1-7-28 0 0,-1 0 26 0 0,-3 4-48 0 0,2-10-21 0 0,-1 0-51 0 0,1-1-36 0 0,0 0-160 0 0,0 0-20 0 0,0 0 35 0 0,0 0 80 0 0,0 0 66 0 0,0 1 54 0 0,0-1 46 0 0,-1 2 134 0 0,0-2-117 0 0,1 1-78 0 0,0 0-111 0 0,-1-1 35 0 0,1 0-42 0 0,0 0-46 0 0,0 0-51 0 0,0 1-55 0 0,0-1-60 0 0,0 0-64 0 0,0 0-69 0 0,0 0 168 0 0,0 0-47 0 0,0 0-42 0 0,0 0-37 0 0,0 0-140 0 0,0 0-35 0 0,0 0-1458 0 0</inkml:trace>
  <inkml:trace contextRef="#ctx0" brushRef="#br0" timeOffset="351.58">0 258 6824 0 0,'0'0'149'0'0,"0"0"23"0"0,0 0 13 0 0,1 0-59 0 0,-1 0-63 0 0,1-1-44 0 0,2 0-44 0 0,0 0 40 0 0,3 0-50 0 0,-1 0 42 0 0,1-1 38 0 0,0 1 36 0 0,7-1 188 0 0,0-1 106 0 0,-1 0 61 0 0,16-4 650 0 0,-19 5-784 0 0,0-1-34 0 0,-1 0-44 0 0,1 0-63 0 0,0-1-75 0 0,-1 1-89 0 0,15-7 362 0 0,4-3-8 0 0,38-19 333 0 0,-25 14-481 0 0,10-6-46 0 0,-46 21-292 0 0,1 1 41 0 0,4-3 3 0 0,-1 0 92 0 0,13-5 116 0 0,-15 6-111 0 0,1 1-41 0 0,0 0-78 0 0,1-1-102 0 0,-5 2 61 0 0,1 0-35 0 0,0 0-37 0 0,0 0-42 0 0,-1 0-44 0 0,1 0-47 0 0,0 0-50 0 0,0 0-54 0 0,-1 0-57 0 0,1 0-59 0 0,0 0-63 0 0,0 0-66 0 0,0 0-512 0 0,2-2-676 0 0</inkml:trace>
  <inkml:trace contextRef="#ctx0" brushRef="#br0" timeOffset="711.68">499 35 5840 0 0,'-15'0'132'0'0,"12"0"17"0"0,3 0 11 0 0,-1 2-6 0 0,2 8 68 0 0,-1-6-57 0 0,2 5 450 0 0,0 0-69 0 0,0-1-65 0 0,-1 1-60 0 0,1 0-55 0 0,0 0-52 0 0,1 0-47 0 0,-1-1-42 0 0,0 2-18 0 0,1 0-42 0 0,2 10 66 0 0,0 0-95 0 0,7 25 100 0 0,-8-32-119 0 0,0 1 52 0 0,1 2 121 0 0,-2-8-100 0 0,-1 0 36 0 0,13 46 600 0 0,-4-14-157 0 0,-3-13-155 0 0,7 22 513 0 0,-12-33-658 0 0,0 1 36 0 0,-2-4-30 0 0,1 1 43 0 0,-2 0 51 0 0,1-1 58 0 0,-1-11-244 0 0,0-2-123 0 0,0 0-52 0 0,0 0-11 0 0,-3 0 66 0 0,-2-4-56 0 0,1-1-51 0 0,2 2-47 0 0,1 1 0 0 0,1 0 0 0 0,0 0 0 0 0,-1-1 0 0 0,1 1 0 0 0,0 0 0 0 0,0 0 0 0 0,1 0 0 0 0,-1-1 0 0 0,0 1 0 0 0,1 0 0 0 0,-1 0 0 0 0,1 0 0 0 0,0 0 0 0 0,-1 0-1 0 0,1 0 1 0 0,0 0 0 0 0,1-1-9 0 0,10-17 0 0 0,0 5-92 0 0,2 1-157 0 0,2 2 63 0 0,11-1 0 0 0,2 7 76 0 0,-26 5 100 0 0,1 1-1 0 0,-1 0 1 0 0,1 1-1 0 0,0-1 1 0 0,-1 0-1 0 0,1 1 1 0 0,-1 0-1 0 0,1 0 0 0 0,-1 0 1 0 0,0 0-1 0 0,1 1 1 0 0,-1-1-1 0 0,0 1 1 0 0,2 1 10 0 0,-2 0-19 0 0,0-1-1 0 0,0 1 1 0 0,0-1 0 0 0,0 1 0 0 0,-1 0 0 0 0,1 0 0 0 0,-1 0 0 0 0,0 1-1 0 0,2 2 20 0 0,4 16-149 0 0,-5 1-73 0 0,1 4-79 0 0,-3-24 207 0 0,-1 1-22 0 0,1-2-48 0 0,-1 1-84 0 0,0-1-41 0 0,1 0-89 0 0,-1-1-102 0 0,0 1-116 0 0,0-2 235 0 0,0 0-53 0 0,0 0-48 0 0,0 0-40 0 0,0 0-147 0 0,0 0-41 0 0,0 0-177 0 0,0 0-478 0 0</inkml:trace>
  <inkml:trace contextRef="#ctx0" brushRef="#br0" timeOffset="1123">1028 387 7856 0 0,'0'0'174'0'0,"0"0"29"0"0,-5-5 168 0 0,1 2-303 0 0,2 1-48 0 0,0 0 37 0 0,-2-1 154 0 0,-1 1 173 0 0,-2 0 342 0 0,0 4 14 0 0,3 2-332 0 0,0 0-167 0 0,3-1-166 0 0,-1 0-35 0 0,0 2 95 0 0,0 0 1 0 0,0 0-1 0 0,0 1 0 0 0,1-1 0 0 0,0 0 0 0 0,0 1 0 0 0,1-1 1 0 0,-1 3-136 0 0,1 10 402 0 0,0 0 45 0 0,0-13-304 0 0,1 3 128 0 0,1 0-92 0 0,0 0-74 0 0,0 2-71 0 0,-1-2 283 0 0,3-5-72 0 0,2-4-59 0 0,2-2-42 0 0,-4 0-53 0 0,1 0 0 0 0,-1 0 1 0 0,0-1-1 0 0,0 0 0 0 0,0 0-91 0 0,2-2 185 0 0,0-1-82 0 0,1 0-69 0 0,0 0-73 0 0,-1 0-47 0 0,8-11-174 0 0,-7 6 154 0 0,-6 11 102 0 0,12-19-282 0 0,-1 12 109 0 0,-3 7 94 0 0,-3 3 7 0 0,-1 0 34 0 0,1 6 15 0 0,-5-6 12 0 0,16 22-79 0 0,1 9 58 0 0,-18-32 36 0 0,4 6 0 0 0,3 1-42 0 0,-6-7 20 0 0,3 5-42 0 0</inkml:trace>
  <inkml:trace contextRef="#ctx0" brushRef="#br0" timeOffset="1441.63">1288 55 7312 0 0,'0'0'165'0'0,"0"0"22"0"0,0 0 9 0 0,0 0 50 0 0,1 0 152 0 0,11 9 464 0 0,-6-4-477 0 0,-1 1-35 0 0,0 0-37 0 0,-1 1-41 0 0,-1 1-44 0 0,0 1-46 0 0,6 24 416 0 0,-1 1-64 0 0,4 23 260 0 0,9 78 924 0 0,-16-93-1124 0 0,-1-1 78 0 0,-2-22-374 0 0,-1 0-96 0 0,0 4-48 0 0,-2 10-9 0 0,1-9-28 0 0,0-18-104 0 0,-1-3-42 0 0,0-1-78 0 0,1-1-114 0 0,0-1-6 0 0,0 0-34 0 0,0 0-708 0 0,0 0-56 0 0</inkml:trace>
  <inkml:trace contextRef="#ctx0" brushRef="#br0" timeOffset="1677.7">1257 313 9504 0 0,'0'0'216'0'0,"0"0"32"0"0,0 0 9 0 0,0-1-78 0 0,2 0-95 0 0,-1 0-64 0 0,5-3-47 0 0,-2 3 84 0 0,10-5 5 0 0,-1 1 59 0 0,3-3 84 0 0,9-3 176 0 0,5-4 113 0 0,-10 6-223 0 0,-2 2-120 0 0,0 2-94 0 0,10-4-57 0 0,3-2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29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48 7080 0 0,'0'0'157'0'0,"0"0"23"0"0,0 0 13 0 0,0 0-5 0 0,0 0-69 0 0,0 0-30 0 0,0 0-7 0 0,0 0 14 0 0,0 0 66 0 0,0 0 29 0 0,0 0 8 0 0,0 0 10 0 0,0 0-1 0 0,1 0-88 0 0,-1 1-58 0 0,2 3-6 0 0,-1-1 2 0 0,5 14 459 0 0,-2 2-55 0 0,0 1-70 0 0,-1-1-85 0 0,-2-9-178 0 0,5 22 300 0 0,-1 1-70 0 0,9 46 398 0 0,-10-44-409 0 0,-3-11-64 0 0,0 0 43 0 0,0 0 184 0 0,1-1 0 0 0,2 3-511 0 0,-1-4 402 0 0,0-7-172 0 0,2 9 150 0 0,-8-1-206 0 0,3-21-237 0 0,0 0 94 0 0,-1 0 124 0 0,0-2-96 0 0,1 0-53 0 0,-1-1-47 0 0,1 0-46 0 0,0 0-53 0 0,-1 0-37 0 0,-1-1-486 0 0,2 2 663 0 0</inkml:trace>
  <inkml:trace contextRef="#ctx0" brushRef="#br0" timeOffset="322.58">320 1 7568 0 0,'0'0'166'0'0,"0"0"29"0"0,0 0 14 0 0,0 0 10 0 0,1 2-83 0 0,0 0-63 0 0,2 4 24 0 0,-2-3-24 0 0,8 18 468 0 0,5 12 256 0 0,-8-16-440 0 0,-2 0-35 0 0,3 12 161 0 0,-1 0-54 0 0,1 0-45 0 0,-1 1-32 0 0,17 77 828 0 0,-12-61-641 0 0,14 70 778 0 0,-16-66-837 0 0,-3-19-239 0 0,-1 0 1 0 0,-5-25-189 0 0,1 1 1 0 0,-1 0-1 0 0,-1-1 1 0 0,1 1-1 0 0,-2 4-53 0 0,-2-1 125 0 0,0-5-97 0 0,1-3-71 0 0,-1-1-82 0 0,1-1-5 0 0,0 0-46 0 0,0-1-52 0 0,0-1-56 0 0,1 1-62 0 0,-1-2-68 0 0,0 0-71 0 0,1 0-79 0 0,-4-5-773 0 0</inkml:trace>
  <inkml:trace contextRef="#ctx0" brushRef="#br0" timeOffset="624.04">1 325 7632 0 0,'0'0'166'0'0,"0"0"29"0"0,0 0 14 0 0,0 0-61 0 0,1-1-75 0 0,1 0-54 0 0,3-4-55 0 0,-3 3 54 0 0,3-3 289 0 0,1 0 38 0 0,17-7 809 0 0,-8 6-463 0 0,-5 2-268 0 0,-1 1-109 0 0,-1 1-45 0 0,-3 0-107 0 0,1 0-34 0 0,21-7 620 0 0,1-1-119 0 0,0 0-105 0 0,-1 0-94 0 0,-6 2-169 0 0,-1 1-39 0 0,20-8 125 0 0,9-1-58 0 0,26-6 20 0 0,-43 14-215 0 0,0 0-47 0 0,43-8-44 0 0,3 2-3 0 0,-72 13-147 0 0,-1 1 52 0 0,1-1 46 0 0,0 1 37 0 0,4-1 71 0 0,19 2 318 0 0,-16-1-293 0 0,-4 1-118 0 0,-5-1-25 0 0,1 0-33 0 0,-1 0-37 0 0,1 0-40 0 0,-1 0-45 0 0,1 0-48 0 0,-1 0-53 0 0,1 0-56 0 0,0 0-60 0 0,-1 0-64 0 0,1-1-67 0 0,-1 1-72 0 0,1-1-76 0 0,-1 1-78 0 0,4-1-1070 0 0,3-1-1052 0 0</inkml:trace>
  <inkml:trace contextRef="#ctx0" brushRef="#br0" timeOffset="951.18">146 490 6072 0 0,'-9'3'233'0'0,"-1"0"-96"0"0,1 0-67 0 0,-15 3 14 0 0,9-4 36 0 0,8-1-4 0 0,0 0 52 0 0,1-1 63 0 0,-1 0 75 0 0,6 0 141 0 0,1 0 6 0 0,0 0 22 0 0,0 0 6 0 0,0 0 6 0 0,0 0-30 0 0,0 0-129 0 0,0 0-59 0 0,3 0 34 0 0,-1-1-56 0 0,1 0-48 0 0,-1 0-37 0 0,12-4 457 0 0,10 0 60 0 0,0 0-88 0 0,-1-1-81 0 0,1 0-71 0 0,2-1-23 0 0,0 1-63 0 0,14-2 85 0 0,0 1-71 0 0,-2 2-144 0 0,0 1-40 0 0,28-4 59 0 0,85-14 224 0 0,-104 13-284 0 0,-1-1 48 0 0,-36 8-238 0 0,17-3 66 0 0,-15 3-59 0 0,-1 0-47 0 0,-1 0-63 0 0,2 0-110 0 0,-6 1 64 0 0,0 0-36 0 0,0 0-38 0 0,-1 0-43 0 0,1 0-45 0 0,-1 0-49 0 0,-2 1-23 0 0,-1 0-58 0 0,1-1-52 0 0,-1 1-46 0 0,1-1-160 0 0,-1 1-44 0 0,2-1-195 0 0,0 1-520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41.9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65 325 8808 0 0,'-4'2'211'0'0,"0"2"-39"0"0,-4 3 75 0 0,1 2-105 0 0,1 1-74 0 0,-8 21 8 0 0,9-17 33 0 0,1-6 32 0 0,1 0 75 0 0,1 0 26 0 0,-2 17 533 0 0,3-15-471 0 0,0 0-71 0 0,0 0-83 0 0,1 9 50 0 0,4 2 128 0 0,4-2 129 0 0,0-4 126 0 0,-2-8-164 0 0,1-3-45 0 0,-1-1-42 0 0,2-1-41 0 0,-1-2-37 0 0,1 0-34 0 0,7-5 126 0 0,-3-1-148 0 0,0-1-57 0 0,5-5-13 0 0,-3 2-70 0 0,-11 7-49 0 0,13-12-26 0 0,-4-1-63 0 0,0-10-134 0 0,-5-1-78 0 0,-6 15 72 0 0,0 0 1 0 0,-1 0 0 0 0,-2-11 219 0 0,-2-18-365 0 0,1 16 215 0 0,-11-61-407 0 0,7 47 288 0 0,1-2-57 0 0,3 24 64 0 0,-1 0 1 0 0,-4-11 261 0 0,4 12-168 0 0,0 0 1 0 0,1 0-1 0 0,0-2 168 0 0,2 14 22 0 0,0 0-79 0 0,-1 0 33 0 0,1 1 91 0 0,1-1 72 0 0,0-2 100 0 0,1 15-115 0 0,0-1 1 0 0,2 1 0 0 0,-1-1 0 0 0,1 0 0 0 0,0 0 0 0 0,0 0 0 0 0,1 0-1 0 0,3 4-124 0 0,1 4 218 0 0,9 22 232 0 0,-1 3 763 0 0,1 7-1213 0 0,-8-20 300 0 0,-2 1-86 0 0,10 41 188 0 0,-6-23-52 0 0,-2-8 43 0 0,-5-19-151 0 0,1 0 37 0 0,-4-16-220 0 0,2 20 259 0 0,-2-1 70 0 0,-3 6 148 0 0,-3 13 360 0 0,3-27-582 0 0,1-12-173 0 0,1 0-50 0 0,-1-1-51 0 0,0 0-51 0 0,0-1-51 0 0,0 0-52 0 0,1-1-53 0 0,-1 0-51 0 0,0-1-54 0 0,-1 0-52 0 0,1-1-54 0 0,0 0-53 0 0,0 0-54 0 0,-1 0-54 0 0,1-1-55 0 0,-1 0-55 0 0,-1-5-717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41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1 148 6896 0 0,'0'0'200'0'0,"0"0"-51"0"0,0 0-9 0 0,0 0 50 0 0,1 1 159 0 0,2 0-150 0 0,11 4 808 0 0,-1-1-79 0 0,2-1-94 0 0,1-2-110 0 0,-5-1-233 0 0,0-1-79 0 0,-1 1-59 0 0,13-4 405 0 0,-9 1-235 0 0,-5 0-154 0 0,0 0 61 0 0,1-1 29 0 0,1-1-100 0 0,-1 1-85 0 0,0-1-72 0 0,-2-1-69 0 0,0 1-37 0 0,-4 2-61 0 0,0 0-1 0 0,-1-1 1 0 0,1 1-1 0 0,-1-1 1 0 0,0 1-1 0 0,0-1 1 0 0,0 0-1 0 0,1-3-34 0 0,-3 6 1 0 0,-1 0 0 0 0,0-1-1 0 0,1 1 1 0 0,-1-1 0 0 0,0 1-1 0 0,0 0 1 0 0,0-1 0 0 0,0 1-1 0 0,0 0 1 0 0,0-1 0 0 0,0 1-1 0 0,-1-1 1 0 0,1 1-1 0 0,0 0 1 0 0,-1-1 0 0 0,1 1-1 0 0,-1 0 1 0 0,0 0 0 0 0,1-1-1 0 0,-1 1 1 0 0,0 0 0 0 0,0 0-1 0 0,0-1 0 0 0,-11-13-29 0 0,0 4-37 0 0,7 8 5 0 0,1-1 0 0 0,-1 1 0 0 0,0 0 0 0 0,0 0-1 0 0,0 1 1 0 0,-3-1 61 0 0,7 2-17 0 0,-1 1 0 0 0,0-1 0 0 0,1 1 0 0 0,-1 0 0 0 0,0 0-1 0 0,1 0 1 0 0,-1 0 0 0 0,0 0 0 0 0,1 0 0 0 0,-1 0 0 0 0,0 0 0 0 0,-1 1 17 0 0,-12 8-83 0 0,12-7 44 0 0,0 1 0 0 0,1 0 0 0 0,-1 0 0 0 0,1 0 0 0 0,-1 1 1 0 0,0 1 38 0 0,-11 26-132 0 0,10-15 116 0 0,1 1 38 0 0,1-1 44 0 0,1-1 47 0 0,2 0-56 0 0,2 0-49 0 0,2 2-46 0 0,6 6-63 0 0,4 0 16 0 0,-4-9 79 0 0,-1-3 51 0 0,-1 0 61 0 0,-7-9-88 0 0,0-1 0 0 0,-1 1 0 0 0,1-1-1 0 0,0 0 1 0 0,0 1 0 0 0,0-1 0 0 0,0 0 0 0 0,0 0 0 0 0,0 0-1 0 0,0 0 1 0 0,1 0-18 0 0,1 0 20 0 0,-1-1 0 0 0,1 1 0 0 0,0-1-1 0 0,-1 1 1 0 0,1-1 0 0 0,3 0-20 0 0,22-5 38 0 0,-2-3-83 0 0,-24 7-72 0 0,0 0 58 0 0,7-3 33 0 0,-6 3-26 0 0,-1-1-24 0 0,-1 1-47 0 0,1 0-75 0 0,0-1-80 0 0,0 0-96 0 0,0 0-108 0 0,-2 2 129 0 0,0-1-52 0 0,0 0-47 0 0,0 1-41 0 0,1-1-145 0 0,-1 0-39 0 0,1 0-176 0 0,1-1-469 0 0</inkml:trace>
  <inkml:trace contextRef="#ctx0" brushRef="#br0" timeOffset="380.58">458 1 9792 0 0,'1'2'222'0'0,"2"10"73"0"0,1 1-92 0 0,-1-2-87 0 0,0-1-37 0 0,10 25 73 0 0,-7-20-58 0 0,1 0 70 0 0,0 0 107 0 0,0-1 90 0 0,-4-8-130 0 0,0 1 39 0 0,1-1 41 0 0,-1 1 44 0 0,1-1 49 0 0,0 0 50 0 0,-1 1-258 0 0,0 0 63 0 0,3 14 686 0 0,-6-19-661 0 0,1 0 214 0 0,-1 2 337 0 0,0-2-604 0 0,0-2-45 0 0,-1 1-75 0 0,0 0-48 0 0,0-1-55 0 0,0 0-63 0 0,-1-4 181 0 0,-1-7-61 0 0,2 6-50 0 0,-2-9 48 0 0,4 0-47 0 0,0 9-29 0 0,0 1 0 0 0,1 0 1 0 0,-1 0-1 0 0,1 0 1 0 0,0 0-1 0 0,1-1 13 0 0,-1 0-31 0 0,1 1 0 0 0,0 0-1 0 0,0 0 1 0 0,0 0-1 0 0,0 0 1 0 0,1 0 0 0 0,0 1-1 0 0,0 0 1 0 0,0 0 0 0 0,0 0-1 0 0,2-1 32 0 0,-3 2-20 0 0,1 0 0 0 0,-1 1 1 0 0,1-1-1 0 0,-1 1 0 0 0,1 0 0 0 0,-1 0 0 0 0,1 1 0 0 0,0-1 0 0 0,0 1 20 0 0,-1 0-9 0 0,1 0 0 0 0,-1 0 1 0 0,0 1-1 0 0,0-1 0 0 0,1 1 1 0 0,-1 0-1 0 0,0 0 0 0 0,0 0 1 0 0,0 0-1 0 0,3 2 9 0 0,8 4-26 0 0,-1 0-1 0 0,0 1 1 0 0,1 2 26 0 0,-9-7-4 0 0,-1 1 0 0 0,1 0-1 0 0,-1 1 1 0 0,1-1 0 0 0,-1 1-1 0 0,0 0 1 0 0,-1 0 0 0 0,1 0-1 0 0,-1 1 5 0 0,-2-4-64 0 0,1 1 33 0 0,0 2 43 0 0,5 6 136 0 0,-5-8-135 0 0,0 0-44 0 0,0-1-40 0 0,0 0-52 0 0,1-1-60 0 0,-1 1-71 0 0,1-1-80 0 0,0 0-89 0 0,0 0-98 0 0,0-1-110 0 0,6 0-467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5.0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38 7512 0 0,'0'0'166'0'0,"0"0"29"0"0,0 0 13 0 0,-3-5 705 0 0,0 2-573 0 0,1 1-189 0 0,0 0-38 0 0,0 1-44 0 0,1 0-54 0 0,-3-2 191 0 0,0 1 0 0 0,-1-1-1 0 0,1 1 1 0 0,-1 0 0 0 0,1 0-1 0 0,-3 0-205 0 0,-17-3 726 0 0,8 3-349 0 0,1 1-80 0 0,-1 1-96 0 0,1 0-115 0 0,9 0-87 0 0,3 0 14 0 0,0 1 0 0 0,0-1 0 0 0,0 1 0 0 0,0-1 0 0 0,0 1-1 0 0,0 0 1 0 0,0 0 0 0 0,0 0 0 0 0,0 1 0 0 0,1-1 0 0 0,-3 2-13 0 0,0 0 0 0 0,5 3 0 0 0,1-4-1 0 0,0 1 1 0 0,-1-1 0 0 0,2 0 0 0 0,-1 0 0 0 0,0 0 0 0 0,0 0 0 0 0,1-1 0 0 0,-1 1-1 0 0,1 0 1 0 0,-1 0 0 0 0,1-1 0 0 0,0 1 0 0 0,-1-1 0 0 0,2 1 0 0 0,30 18 17 0 0,-19-12 32 0 0,11 5 55 0 0,0 0 51 0 0,24 12 187 0 0,-30-13-200 0 0,8 3 90 0 0,-11-3-33 0 0,1 6 131 0 0,-10-7-120 0 0,-1 1 36 0 0,-5-12-217 0 0,-1 1 0 0 0,0 0 0 0 0,0 0 0 0 0,0-1 0 0 0,0 1 0 0 0,0 0 0 0 0,0 0 0 0 0,0-1 1 0 0,0 1-1 0 0,0 0 0 0 0,0 0 0 0 0,0-1 0 0 0,0 1 0 0 0,0 0 0 0 0,-1 0-29 0 0,-6 12 343 0 0,-4-1-85 0 0,0-2-77 0 0,5-5-97 0 0,-7 4 37 0 0,-2-2-50 0 0,4-4-37 0 0,0 0 1 0 0,0-1 0 0 0,-1 0-35 0 0,-30 1-219 0 0,28-4 86 0 0,0 1-68 0 0,0-1-122 0 0,6 1 112 0 0,1 0-38 0 0,-7 0-271 0 0,2-4-6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9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155 355 7136 0 0,'0'0'165'0'0,"0"0"22"0"0,0 0 6 0 0,-1-1-28 0 0,-6-3 517 0 0,0 1-47 0 0,0 0-43 0 0,0 1-42 0 0,0 0-41 0 0,0 2-38 0 0,1 0-36 0 0,-1 0-35 0 0,-6 3 302 0 0,0 1-117 0 0,1 3-103 0 0,0 1-89 0 0,0 4-16 0 0,1 1-82 0 0,1 3-29 0 0,7-11-175 0 0,1 0 0 0 0,0 0 0 0 0,0 0 0 0 0,0 1-1 0 0,1-1 1 0 0,-2 5-91 0 0,2 5 235 0 0,2 6 7 0 0,-1-18-203 0 0,1-1 1 0 0,-1 1 0 0 0,1-1 0 0 0,-1 1 0 0 0,1-1-1 0 0,0 1 1 0 0,0-1 0 0 0,0 1 0 0 0,0-1 0 0 0,0 0-1 0 0,1 1 1 0 0,-1-1 0 0 0,1 0 0 0 0,-1 0 0 0 0,1 0-1 0 0,0 0 1 0 0,0 0-40 0 0,-1-2 15 0 0,-1 1-1 0 0,1-1 1 0 0,0 1-1 0 0,-1-1 1 0 0,1 0-1 0 0,0 1 1 0 0,0-1-1 0 0,0 0 1 0 0,-1 1-1 0 0,1-1 1 0 0,0 0-1 0 0,0 0 1 0 0,0 0-1 0 0,0 0 1 0 0,0 0-15 0 0,14-3 161 0 0,12-12 55 0 0,-23 12-178 0 0,9-7 75 0 0,0-4-45 0 0,2-5-31 0 0,4-8-36 0 0,-17 24-4 0 0,12-21-94 0 0,-3 5-70 0 0,2 1-105 0 0,-8 14 176 0 0,-5 3 0 0 0,3 2-1 0 0,7 4 32 0 0,3 18-20 0 0,-4 4 68 0 0,2 30 31 0 0,-10-51-20 0 0,0 2 7 0 0,-1-5 1 0 0,0 0-1 0 0,1 0 0 0 0,0 0 0 0 0,-1 0 1 0 0,1 0-1 0 0,0 0 0 0 0,0-1 0 0 0,2 4-1 0 0,-3-5 9 0 0,0-1-55 0 0,0 0-73 0 0,2 0-123 0 0,0 1-141 0 0,-2-1 163 0 0,1 0-68 0 0,-1 1 101 0 0,0-1-34 0 0,1 0-146 0 0,-1 0-57 0 0,0 0-49 0 0,0 0-44 0 0,0 0-152 0 0,0 0-43 0 0,0 0-184 0 0,0 0-495 0 0</inkml:trace>
  <inkml:trace contextRef="#ctx0" brushRef="#br0" timeOffset="280.38">408 0 9728 0 0,'0'0'222'0'0,"0"0"30"0"0,0 0 18 0 0,1 0-97 0 0,-1 1-85 0 0,1-1-58 0 0,1 4-41 0 0,0-2 47 0 0,6 14 372 0 0,-2 1-85 0 0,2 11 36 0 0,-2 0-96 0 0,1 3-12 0 0,-3-11-129 0 0,0 1 38 0 0,0 0 38 0 0,-1 1 37 0 0,-1-1 34 0 0,1 0 33 0 0,1 22 396 0 0,-2-14-156 0 0,1 0 51 0 0,1 0 45 0 0,0 0 44 0 0,-2-16-373 0 0,-1 0-88 0 0,0 0-61 0 0,5 17 142 0 0,-3-16-181 0 0,0 0-37 0 0,-1-1-44 0 0,1-1-36 0 0,1 0-39 0 0,1-1-41 0 0,-4-10 1 0 0,-1-1-82 0 0,0 0-94 0 0,0 0 71 0 0,0 0-41 0 0,0 0-46 0 0,0 0-43 0 0,0 0-39 0 0,0 0-35 0 0,0 0-251 0 0,0 0-59 0 0,0 0-46 0 0,0 0-34 0 0,0 0-1389 0 0,0 0-1230 0 0</inkml:trace>
  <inkml:trace contextRef="#ctx0" brushRef="#br0" timeOffset="477.95">365 321 10568 0 0,'0'0'233'0'0,"0"0"39"0"0,0 0-29 0 0,1 0-103 0 0,0 0-77 0 0,3-1-17 0 0,-1 0 13 0 0,1-1-145 0 0,1 1 37 0 0,5-2 40 0 0,1 0 100 0 0,14-3 240 0 0,-15 5-272 0 0,-3-1-69 0 0,0 1-61 0 0,0 0-77 0 0,0 0-90 0 0,-3 0 42 0 0,1 0-43 0 0,-1 0-44 0 0,0 1-50 0 0,0-1-51 0 0,0 0-55 0 0,1 0-59 0 0,-1 1-62 0 0,6-3-856 0 0,5 0-813 0 0,-15 3 2208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8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0 7248 0 0,'0'0'209'0'0,"0"0"-52"0"0,-1 0-77 0 0,1 0-51 0 0,-4 0-26 0 0,2 1 39 0 0,-1-1-6 0 0,1 0 68 0 0,0 1 58 0 0,1 0 51 0 0,-1 0 97 0 0,0 0 47 0 0,-3 3 850 0 0,3 0-503 0 0,1-1-294 0 0,1-1-126 0 0,-1 1-68 0 0,1-1-97 0 0,0 1-65 0 0,-1-1-74 0 0,1 1-80 0 0,3 21 886 0 0,-1 1-20 0 0,-2-19-582 0 0,2 0-38 0 0,1 6 65 0 0,3 8 72 0 0,-1 19 217 0 0,1 10 156 0 0,-4-16-252 0 0,-2-13-131 0 0,1-1-45 0 0,11 75 635 0 0,-9-71-600 0 0,0-1 61 0 0,-2-15-221 0 0,1 1-43 0 0,0 2-27 0 0,-1 6-53 0 0,-2-8-33 0 0,1-7 209 0 0,0-1-53 0 0,-1 1-50 0 0,1-1-45 0 0,0 1-41 0 0,-1-1-38 0 0,0 0-165 0 0,0 0-175 0 0,-3-1-1025 0 0,3 0 1158 0 0,0 1 38 0 0,-4-5-945 0 0</inkml:trace>
  <inkml:trace contextRef="#ctx0" brushRef="#br0" timeOffset="273.02">0 206 8864 0 0,'0'0'200'0'0,"0"0"33"0"0,0 0 14 0 0,3 0-41 0 0,39-2 974 0 0,-13-2-446 0 0,-6-1-172 0 0,1 0-60 0 0,-5-1-137 0 0,1 0-57 0 0,-1 0-65 0 0,1-1-71 0 0,4-2 56 0 0,5-1-91 0 0,14-9-33 0 0,20-8-89 0 0,-29 14-60 0 0,-18 6-16 0 0,0-1-35 0 0,-8 4-96 0 0,0 0-72 0 0,0-1-83 0 0,5-1-216 0 0,3-3-233 0 0</inkml:trace>
  <inkml:trace contextRef="#ctx0" brushRef="#br0" timeOffset="617.5">545 16 8464 0 0,'0'0'190'0'0,"0"2"28"0"0,-1 4-4 0 0,1 0-72 0 0,0 0-58 0 0,-1 1-44 0 0,0 17-57 0 0,1-14 40 0 0,0-5 23 0 0,1 1 35 0 0,0 0 42 0 0,0-1 51 0 0,4 21 583 0 0,1-1-54 0 0,0 1-47 0 0,0-1-41 0 0,2 10 163 0 0,0-1-52 0 0,1 8 98 0 0,4 20 367 0 0,-12-57-1001 0 0,1 1-54 0 0,0 3-9 0 0,3 12 108 0 0,-2-11-25 0 0,-2-6-53 0 0,0 0 45 0 0,-1-1 54 0 0,1 0 63 0 0,-1-1 69 0 0,0-1 78 0 0,1-22-288 0 0,0 0-74 0 0,1 0-67 0 0,1 0-60 0 0,2 0-53 0 0,1 1-46 0 0,-3 12 34 0 0,1 0 0 0 0,0 0 0 0 0,0 0-1 0 0,0 1 89 0 0,10-9-181 0 0,2 6 50 0 0,0 6 43 0 0,1 6 35 0 0,-14-1 47 0 0,1 0 1 0 0,-1 0 0 0 0,0 0 0 0 0,1 1 0 0 0,-1 0 0 0 0,0-1-1 0 0,0 1 6 0 0,1 1 0 0 0,0 0-1 0 0,0 1 0 0 0,0-1 0 0 0,-1 1 1 0 0,1 0-1 0 0,-1 0 0 0 0,0 0 0 0 0,0 0 1 0 0,0 0 0 0 0,-1 0 0 0 0,0 0 0 0 0,0 0 0 0 0,0 1 0 0 0,0-1 0 0 0,-1 1 0 0 0,0-1 0 0 0,0 1 0 0 0,0-1 0 0 0,0 1 0 0 0,-1 0 0 0 0,1-1 0 0 0,-2 6 0 0 0,1-9-155 0 0,0 1 33 0 0,1 2-26 0 0,-1-1 107 0 0,0 1 86 0 0,1 0 92 0 0,1 8 433 0 0,-1-6-390 0 0,-1-4-133 0 0,1 1-45 0 0,-1 0-52 0 0,1-1-63 0 0,-1 1-70 0 0,1 0-80 0 0,-1-1-88 0 0,1 1-98 0 0,-1-1 91 0 0,0 0-50 0 0,0-1-52 0 0,0 1-56 0 0,0 0-57 0 0,0 0-61 0 0,1 0-63 0 0,-1-1-66 0 0,0-1-1358 0 0,0 0-1206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37.4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201 108 6592 0 0,'0'0'149'0'0,"0"0"23"0"0,0 0 11 0 0,0 0-66 0 0,0 0-56 0 0,0 3-24 0 0,0-1 20 0 0,3 8 688 0 0,0-1-61 0 0,1 1-57 0 0,0-1-54 0 0,0 1-50 0 0,1-1-48 0 0,-1 0-42 0 0,1 1-39 0 0,3 4 159 0 0,-1 1-76 0 0,3 8 129 0 0,-3 0-88 0 0,3 14 368 0 0,-2-1-95 0 0,0 0-80 0 0,-2 0-69 0 0,-3-24-414 0 0,-1 11 49 0 0,-2-22-213 0 0,0-1 0 0 0,0 0 6 0 0,0 0 15 0 0,0 0-49 0 0,0 0-133 0 0,0 0-11 0 0,0 0-156 0 0,0 0 71 0 0,0-3-241 0 0,0 1 190 0 0,0-9-1212 0 0,0 3 532 0 0,0-3-306 0 0</inkml:trace>
  <inkml:trace contextRef="#ctx0" brushRef="#br0" timeOffset="270.07">387 0 8928 0 0,'0'0'200'0'0,"0"0"33"0"0,0 0 14 0 0,0 1-19 0 0,0-1-92 0 0,1 1-59 0 0,2 2 13 0 0,-1-1-16 0 0,4 5 259 0 0,-1 0-36 0 0,6 7 205 0 0,-4-3-208 0 0,0-1-32 0 0,12 27 505 0 0,-13-20-403 0 0,11 26 488 0 0,-4-10-161 0 0,-1 1 70 0 0,-9-24-541 0 0,0 0-54 0 0,5 10 49 0 0,7 23 64 0 0,-7-21-148 0 0,1 7 63 0 0,-3 2 40 0 0,-2-4-53 0 0,-3-22-150 0 0,0 1 0 0 0,0 0 0 0 0,0-1 1 0 0,-1 1-1 0 0,0 0 0 0 0,0 0 0 0 0,0-1 1 0 0,-1 1-1 0 0,0 4-31 0 0,-1 1 51 0 0,0 11 44 0 0,0-17-113 0 0,2-3-50 0 0,-1-1-158 0 0,1 0 50 0 0,-1-1 43 0 0,1 1 36 0 0,-2-1-10 0 0,0 1-4 0 0,1-1 54 0 0,1 0-39 0 0,-9 2-478 0 0</inkml:trace>
  <inkml:trace contextRef="#ctx0" brushRef="#br0" timeOffset="528.71">6 314 9616 0 0,'0'0'182'0'0,"-1"0"-88"0"0,0 0-61 0 0,-1 0-32 0 0,1 0 60 0 0,0 0 19 0 0,1-1 46 0 0,0 1 57 0 0,1 0 67 0 0,7-6 183 0 0,0 0-71 0 0,1 1-62 0 0,1 1-53 0 0,2 0-11 0 0,0 0-50 0 0,3-1-9 0 0,8 0 45 0 0,8-3 111 0 0,83-22 675 0 0,-35 12-402 0 0,-14 5-173 0 0,2 0-86 0 0,-12 3-141 0 0,0 0-87 0 0,0 1-100 0 0,-1 0-113 0 0,-35 7-23 0 0,-1-1 69 0 0,2-1 51 0 0,28-5 69 0 0,-31 5-82 0 0,-4 1-27 0 0,0 0-36 0 0,0 0-43 0 0,-1 0-51 0 0,-2 1 11 0 0,-1-1-32 0 0,0 1-36 0 0,0-1-39 0 0,0 1-42 0 0,0-1-45 0 0,0 0-47 0 0,-1 1-51 0 0,-5 1 115 0 0,-1 0-45 0 0,0 1-39 0 0,0-1-35 0 0,1 0-129 0 0,-1 1-34 0 0,6-2-1351 0 0</inkml:trace>
  <inkml:trace contextRef="#ctx0" brushRef="#br0" timeOffset="830.15">213 457 9440 0 0,'-10'4'198'0'0,"0"0"108"0"0,2-1-53 0 0,-3 1 43 0 0,10-4-184 0 0,1 1 127 0 0,0-1 31 0 0,1 0-51 0 0,0 0-47 0 0,0 0-39 0 0,1-1-1 0 0,1 1-47 0 0,3-1 82 0 0,-4 0-37 0 0,49-10 745 0 0,-1-3-108 0 0,1 0-97 0 0,-1-1-90 0 0,0 1-78 0 0,1-1-69 0 0,0 2-61 0 0,0 1-50 0 0,27-7-76 0 0,-32 8-135 0 0,0 1-86 0 0,-18 4-10 0 0,10-1-16 0 0,-1 0-54 0 0,-12 2-29 0 0,0 1-50 0 0,-4 1-21 0 0,0-1-48 0 0,0 1-52 0 0,0 1-59 0 0,23-4-291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43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37 5264 0 0,'0'0'116'0'0,"0"0"17"0"0,0 0 12 0 0,0 0 13 0 0,0 0 2 0 0,0 0 0 0 0,0 0 0 0 0,0 0-12 0 0,1 0-59 0 0,-1 1-39 0 0,1 3 10 0 0,0-1-11 0 0,4 18 641 0 0,0 12 421 0 0,-3-12-454 0 0,2 0-78 0 0,3 15 304 0 0,6 22 599 0 0,-10-50-1169 0 0,0-1-1 0 0,0 1 1 0 0,4 6-313 0 0,-4-10 100 0 0,3 8 179 0 0,8 6 203 0 0,-13-18-458 0 0,-1 1 0 0 0,1 0 0 0 0,0-1 0 0 0,-1 1 0 0 0,1 0 1 0 0,0-1-1 0 0,-1 1 0 0 0,1-1 0 0 0,0 1 0 0 0,0-1 0 0 0,0 1 0 0 0,0-1 0 0 0,-1 0 1 0 0,1 1-1 0 0,0-1 0 0 0,0 0 0 0 0,0 0 0 0 0,0 0 0 0 0,0 0 0 0 0,0 1 0 0 0,0-1 0 0 0,0-1 1 0 0,0 1-1 0 0,0 0 0 0 0,0 0 0 0 0,-1 0 0 0 0,1 0 0 0 0,0-1 0 0 0,0 1 0 0 0,0 0 1 0 0,0-1-1 0 0,0 1 0 0 0,0 0 0 0 0,0-1-24 0 0,11-7 306 0 0,1-1 9 0 0,0-4-99 0 0,-2-2-88 0 0,-1-1-40 0 0,7-19-10 0 0,-9 6-84 0 0,-7 23-5 0 0,-1 1 0 0 0,1-1 0 0 0,-1 0 0 0 0,0 0 0 0 0,-1 1 0 0 0,0-6 11 0 0,0 9 12 0 0,1-2 12 0 0,3-3 32 0 0,-2 6-150 0 0,3 3-78 0 0,-1 4 91 0 0,1 8 50 0 0,-2-8 7 0 0,9 23-85 0 0,1 0 49 0 0,7 4 35 0 0,-12-22 27 0 0,1 0-1 0 0,1-1 1 0 0,2 3-2 0 0,-4-6-36 0 0,1-1 50 0 0,0-2 45 0 0,0 0 40 0 0,3-1 65 0 0,-1-2 42 0 0,3-1 84 0 0,5-4 201 0 0,-14 3-371 0 0,0-1 1 0 0,-1 0-1 0 0,1 1 0 0 0,-1-1 0 0 0,0 0 1 0 0,1-1-1 0 0,-1 1-120 0 0,12-14 479 0 0,-5 0-189 0 0,-7 8-195 0 0,0-2-42 0 0,-2-3-25 0 0,0 0-1 0 0,0 0 0 0 0,-1 0 0 0 0,-1 0 1 0 0,0-1-1 0 0,-1 1 0 0 0,0 0 1 0 0,-1 0-1 0 0,-1 0-27 0 0,-4-15 63 0 0,-10-11-62 0 0,14 32 1 0 0,3 5-147 0 0,0 0 48 0 0,0 0 43 0 0,0 0 36 0 0,-1-2 61 0 0,-6-7 308 0 0,4 7-255 0 0,1 1-107 0 0,0 0-99 0 0,2 2 8 0 0,-1-1-36 0 0,1 1-38 0 0,-1 0-44 0 0,0 0-45 0 0,1 0-50 0 0,-1 1-54 0 0,0-1-56 0 0,1 1-60 0 0,-1-1-64 0 0,1 1-68 0 0,-1 0-70 0 0,2 0 300 0 0,0 0-46 0 0,0 0-41 0 0,-1 0-36 0 0,1 0-142 0 0,0 0-36 0 0,0 0-1498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44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0 8232 0 0,'0'0'182'0'0,"0"0"29"0"0,0 0 14 0 0,0 1-65 0 0,-1 0-63 0 0,-2 5 60 0 0,1-3-27 0 0,1-2-71 0 0,0 1 0 0 0,0-1-1 0 0,1 0 1 0 0,-1 1 0 0 0,1-1-1 0 0,-1 0 1 0 0,1 1-1 0 0,-1-1 1 0 0,1 1 0 0 0,0 0-59 0 0,-1 17 498 0 0,-2 7 80 0 0,-1-6-259 0 0,1 1-33 0 0,0 4 21 0 0,0 14 109 0 0,-3 26 271 0 0,-6 18 147 0 0,-4-1-55 0 0,-1-14 660 0 0,-11 26-1439 0 0,0 0 800 0 0,10-35-367 0 0,11-33-291 0 0,2-4-58 0 0,5-22-277 0 0,0 0 60 0 0,0 0 54 0 0,0 0 47 0 0,0 0 67 0 0,0 1 83 0 0,-1 0 459 0 0,1 0-489 0 0,0-1-36 0 0,0 0-49 0 0,0 1-60 0 0,0-1-73 0 0,0 0-84 0 0,0 0-57 0 0,0 1-86 0 0,0-1-92 0 0,0 0-101 0 0,0 0-109 0 0,0 0-118 0 0,0 0-126 0 0,0 0 402 0 0,0 0-34 0 0,0 0-1577 0 0,0 0-1200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44.8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109 30 7792 0 0,'-9'1'411'0'0,"7"0"-355"0"0,0-1-35 0 0,-10 3 14 0 0,2 1 65 0 0,0 1 59 0 0,1 2 50 0 0,0 1 101 0 0,1 3 51 0 0,0 2 122 0 0,-2 9 302 0 0,3 3 9 0 0,4-9-295 0 0,1-2-120 0 0,0 0-45 0 0,1-2-101 0 0,0-1-47 0 0,0 0-54 0 0,1-1-62 0 0,-1 2 108 0 0,-1 20 1041 0 0,2 27-1219 0 0,7-14 565 0 0,-6-38-467 0 0,1-1 0 0 0,0 0-1 0 0,0 0 1 0 0,1 0 0 0 0,2 3-98 0 0,6 6 97 0 0,3-4 51 0 0,4-4 79 0 0,-14-6-168 0 0,0 0-1 0 0,-1 0 1 0 0,1-1-1 0 0,0 0 0 0 0,0 0 1 0 0,-1 0-1 0 0,1 0-58 0 0,1-1 79 0 0,1 0 1 0 0,-1 0-1 0 0,0 0 1 0 0,-1-1-1 0 0,1 1 1 0 0,0-1-1 0 0,0-1 0 0 0,-1 1 1 0 0,2-1-80 0 0,-2 0 64 0 0,0 1 0 0 0,0-1 0 0 0,0 0 0 0 0,-1-1 1 0 0,1 1-1 0 0,-1-1-64 0 0,25-30 182 0 0,-5-4-67 0 0,-20 32-99 0 0,0 0-1 0 0,0-1 0 0 0,-1 0 1 0 0,0 1-1 0 0,0-1 1 0 0,-1 0-1 0 0,0 0 0 0 0,0 0 1 0 0,0 0-1 0 0,-1 0 0 0 0,0-5-15 0 0,-5-26 8 0 0,-2 0-65 0 0,-4 2-80 0 0,-3 0-95 0 0,7 23-89 0 0,-13-16-298 0 0,11 20 339 0 0,0-1-114 0 0,4 5 149 0 0,0 0-40 0 0,1 1-20 0 0,0-1-43 0 0,0 1-46 0 0,0 0-51 0 0,3 2-73 0 0,-1 1-118 0 0,1 0 96 0 0,0 1-45 0 0,0-2-679 0 0,-2 1-435 0 0,-1 0-957 0 0,4 0 2417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45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221 53 8264 0 0,'-1'0'155'0'0,"1"0"-64"0"0,-1-1-42 0 0,-2 0 2 0 0,1 0-4 0 0,-3-2-161 0 0,-1 0 60 0 0,1 0 57 0 0,-1 0 53 0 0,-1-1 62 0 0,0 0 53 0 0,1 1 49 0 0,-1-1 43 0 0,-2 0 100 0 0,1 1 43 0 0,-3-1 126 0 0,-4-1 320 0 0,-11 4 574 0 0,18 2-986 0 0,0 2-34 0 0,1 0-101 0 0,0 1-36 0 0,1 1-41 0 0,0 1-47 0 0,-16 22 435 0 0,7 5-111 0 0,5 2-96 0 0,5 2-79 0 0,4-22-128 0 0,1 1-1 0 0,1 13-201 0 0,1-13 110 0 0,1 0 1 0 0,0-1-1 0 0,1 1 1 0 0,2 5-111 0 0,-4-17 43 0 0,-1 0 0 0 0,1 1 0 0 0,1-1 0 0 0,-1 0 0 0 0,1 0 1 0 0,1 2-44 0 0,-1-2 33 0 0,1 0 0 0 0,0 0 0 0 0,-1 0 0 0 0,1-1 0 0 0,1 0 0 0 0,-1 1 0 0 0,0-2 0 0 0,1 1 0 0 0,0 0 1 0 0,-1-1-1 0 0,1 0 0 0 0,0 0 0 0 0,0 0 0 0 0,0-1 0 0 0,0 0 0 0 0,1 0 0 0 0,4 1-33 0 0,-6-2 37 0 0,1 0 1 0 0,-1 0-1 0 0,1 0 0 0 0,-1-1 0 0 0,1 0 0 0 0,-1 0 0 0 0,1 0 0 0 0,1-1-37 0 0,32-13 319 0 0,-34 13-281 0 0,1-1 1 0 0,0 0-1 0 0,-1 0 1 0 0,0 0-1 0 0,1 0 1 0 0,-1-1 0 0 0,-1 0-1 0 0,1 0 1 0 0,0 0-1 0 0,-1 0-38 0 0,19-32 94 0 0,-18 28-78 0 0,0-1 1 0 0,-1 0-1 0 0,1-4-16 0 0,-2 5 4 0 0,0 0 0 0 0,-1 0-1 0 0,1 0 1 0 0,-2 0 0 0 0,0-1 0 0 0,0 1 0 0 0,0 0-1 0 0,-1 0 1 0 0,0-1 0 0 0,0 1 0 0 0,-1 0 0 0 0,0 0-1 0 0,-4-7-3 0 0,-8-18 9 0 0,9 23-32 0 0,-1 0-33 0 0,1 2-25 0 0,-1 0-37 0 0,0 1-46 0 0,-1-1-52 0 0,1 2 6 0 0,-7-6-182 0 0,8 8 214 0 0,1 1-66 0 0,-1-1-130 0 0,2 3 137 0 0,0-1-37 0 0,1 0-42 0 0,-1 0-46 0 0,0 1-48 0 0,1-1-53 0 0,1 1 78 0 0,0 1-54 0 0,0-1-47 0 0,0 1-42 0 0,0-1-151 0 0,0 0-41 0 0,-1 0-184 0 0,0 0-498 0 0,2 1 1351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45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264 44 8032 0 0,'-1'0'193'0'0,"0"0"-65"0"0,-1-1-51 0 0,-4-1 57 0 0,4 0-50 0 0,-3-2 46 0 0,0 1-65 0 0,-13-8-9 0 0,11 7 41 0 0,2 2 25 0 0,1-1 63 0 0,-1 1 78 0 0,1-1 93 0 0,-5-1 294 0 0,-1 2-109 0 0,-1 2-88 0 0,0 2-64 0 0,5-1-118 0 0,-1 1 0 0 0,1 0 1 0 0,0 0-1 0 0,0 1 1 0 0,-4 2-272 0 0,-19 15 670 0 0,4 6-40 0 0,4 4-39 0 0,5 3-39 0 0,3 2-39 0 0,5 2-38 0 0,4-1-39 0 0,4-1-38 0 0,1-24-307 0 0,0-1 0 0 0,1 0 0 0 0,0 1 0 0 0,0-1-1 0 0,1 0 1 0 0,0 0 0 0 0,1 0 0 0 0,3 5-91 0 0,-5-11 51 0 0,1 0 1 0 0,0 0-1 0 0,0 0 0 0 0,0 0 0 0 0,0 0 0 0 0,1 0 0 0 0,-1-1 0 0 0,4 2-51 0 0,14 7 243 0 0,4-5 35 0 0,-1-6 20 0 0,0-3-37 0 0,-15 1-155 0 0,0-1-1 0 0,0 0 1 0 0,0-1 0 0 0,1 0-106 0 0,-1-1 103 0 0,1 0 1 0 0,-1-1-1 0 0,6-3-103 0 0,-6 2 72 0 0,0-1 1 0 0,0 0-1 0 0,2-2-72 0 0,15-19 121 0 0,-4-4-34 0 0,-16 22-70 0 0,-1 1 1 0 0,0-1-1 0 0,-1-1 1 0 0,0 1-1 0 0,-1 0 1 0 0,0-1 0 0 0,-1 0-1 0 0,0 0 1 0 0,0-5-18 0 0,-1 5-180 0 0,-1 0 72 0 0,-2 0 62 0 0,1 1 53 0 0,-5-9 117 0 0,3 12-24 0 0,0 1-1 0 0,0-1 1 0 0,0 1-1 0 0,-1 0 1 0 0,-3-3-100 0 0,-2-3 100 0 0,-1 2-72 0 0,3 4-56 0 0,1 0-42 0 0,-1 1-46 0 0,0 0-53 0 0,-1 0-58 0 0,1 0-64 0 0,-1 1-70 0 0,0 0-76 0 0,0 0-80 0 0,0 0-88 0 0,0 1-92 0 0,0 0-99 0 0,0 0-104 0 0,0 1-110 0 0,0 0-116 0 0,-1 0-122 0 0,3 1-932 0 0,-3 0-1222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7.6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65 10104 0 0,'1'1'230'0'0,"1"8"109"0"0,0-1-110 0 0,0 1-86 0 0,0 1-62 0 0,5 24 65 0 0,-5-29 31 0 0,-1 0 48 0 0,2 5 335 0 0,0-2-48 0 0,3 11 753 0 0,-4-12-842 0 0,0 0-18 0 0,1 0-68 0 0,0 3 225 0 0,6 12 514 0 0,-9-21-787 0 0,0-1 1 0 0,0 0 4 0 0,0 0 2 0 0,0 0 0 0 0,0 0-6 0 0,0 0-30 0 0,0 0-18 0 0,0 0-2 0 0,0 0-10 0 0,-3-14 107 0 0,2 0-108 0 0,0 0-92 0 0,1-1-73 0 0,3-2-58 0 0,-2 12-26 0 0,0-1 0 0 0,1 1-1 0 0,-1 0 1 0 0,2 0 0 0 0,-1 0-1 0 0,0 0 1 0 0,3-3 20 0 0,8-9-9 0 0,-9 13-163 0 0,-1 0 40 0 0,5-4-31 0 0,0 1 97 0 0,10-9 30 0 0,-12 11-4 0 0,0 0-42 0 0,1 0-91 0 0,0 0-107 0 0,-1 0-54 0 0,0 1-107 0 0,0 0-124 0 0,-3 2 232 0 0,0 0-36 0 0,0 0-39 0 0,1-1-40 0 0,-1 1-42 0 0,0 0-44 0 0,0 0-46 0 0,0 0-48 0 0,1 0-49 0 0,-1 0-53 0 0,2-1-1355 0 0,3-2-1177 0 0,-8 5 3231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8.9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7616 0 0,'0'0'222'0'0,"-1"1"-66"0"0,-1 2 108 0 0,-2 0 91 0 0,2 1 73 0 0,-2 8 510 0 0,2-1-95 0 0,1 2-88 0 0,2-1-82 0 0,0 0-75 0 0,2 1-70 0 0,1-1-61 0 0,1 1-56 0 0,3 6 147 0 0,3 0-99 0 0,2 2 0 0 0,7 8 137 0 0,-5-10-257 0 0,-10-14-249 0 0,0 0 0 0 0,1-1 0 0 0,-1 1 0 0 0,1-1 0 0 0,-1 0 0 0 0,1-1 0 0 0,5 3-90 0 0,8 0 296 0 0,-17-6-249 0 0,1 0-1 0 0,-1 0 0 0 0,1 0 0 0 0,-1 0 0 0 0,0 0 0 0 0,1 0 0 0 0,-1-1 0 0 0,0 1 0 0 0,1-1 0 0 0,-1 0 0 0 0,0 1 1 0 0,1-1-1 0 0,0-1-46 0 0,19-12 348 0 0,-10 3-168 0 0,-1-1-38 0 0,-2 0-45 0 0,-1 1-53 0 0,-2-1-16 0 0,0-1 0 0 0,0 1-1 0 0,-1-1 1 0 0,-1 0 0 0 0,3-12-28 0 0,-7 23 9 0 0,1 0-42 0 0,0 1-49 0 0,1 1-91 0 0,1 3-102 0 0,-1-2 226 0 0,-1 1 37 0 0,1 0 77 0 0,5 8-147 0 0,-1 0 52 0 0,-4-6 30 0 0,-1-1 0 0 0,1 0 0 0 0,0 0 0 0 0,0 0 0 0 0,0-1 0 0 0,1 1 0 0 0,-1 0 0 0 0,1-1 0 0 0,12 8-18 0 0,2-6 70 0 0,-1-4 55 0 0,1-4 37 0 0,-9 1-52 0 0,-1 0 1 0 0,1-1-1 0 0,-1 0 0 0 0,0 0 1 0 0,0-1-93 0 0,10-6 157 0 0,-11 6-202 0 0,0 0 40 0 0,10-13 102 0 0,-12 10-79 0 0,1-2-86 0 0,-2 1-102 0 0,-2 4 35 0 0,0 0-39 0 0,-1 0-45 0 0,1 0-47 0 0,-1 0-52 0 0,0-1-57 0 0,1-2-516 0 0,1-4-575 0 0,2-1 252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5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0 6648 0 0,'0'0'149'0'0,"0"0"-33"0"0,0 0-41 0 0,-1 0-16 0 0,-3 0 3 0 0,4 1 6 0 0,-1-1 55 0 0,1 3-123 0 0,0-1-28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9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1 10912 0 0,'0'0'248'0'0,"0"0"-9"0"0,0 0-101 0 0,0 0-66 0 0,-2 1-5 0 0,1 0 1 0 0,-3 4 79 0 0,1 0-41 0 0,-1 5-8 0 0,1 2-48 0 0,1 12 19 0 0,1-8 44 0 0,0-7 11 0 0,1-2 58 0 0,-3 33 302 0 0,2-1 102 0 0,-5 52 873 0 0,2-61-1033 0 0,-1 0-72 0 0,-2 7 72 0 0,-1-1 56 0 0,-5 25 418 0 0,-10 37 660 0 0,12-56-919 0 0,1 1-37 0 0,-1-1-75 0 0,7-27-370 0 0,-1-3-88 0 0,0 0-26 0 0,4 0-114 0 0,1-11-122 0 0,0-1-226 0 0,0 0-399 0 0,0 0 366 0 0,0 0 38 0 0,0 0-311 0 0,0-1 120 0 0,0 0 99 0 0,0 0 88 0 0,0 0 59 0 0,0-2-633 0 0,0 2 533 0 0,0 1-104 0 0,0-1 226 0 0,0 1-43 0 0,1-3-1929 0 0,0-2-1290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9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8864 0 0,'0'0'200'0'0,"0"0"33"0"0,0 0 14 0 0,0 0 34 0 0,0 0 139 0 0,0 0-171 0 0,0 0-49 0 0,1 1-42 0 0,-1 0-35 0 0,2 0 45 0 0,2 5 102 0 0,-3-5-144 0 0,1 0 53 0 0,1 5 303 0 0,1 0-47 0 0,-1 1-41 0 0,-1 0-38 0 0,2 5 114 0 0,-2 0-64 0 0,1 0-51 0 0,-1 0-38 0 0,2 10 262 0 0,-2-5-163 0 0,0 8 129 0 0,0 6 77 0 0,2 6 1354 0 0,-2 26-1976 0 0,-2-29 585 0 0,0 0-95 0 0,0-12-231 0 0,0 1-73 0 0,-1-2 86 0 0,0-2 83 0 0,1-18-264 0 0,-1 0-19 0 0,-2 2 2 0 0,2-3-70 0 0,0 1-30 0 0,1-1-24 0 0,-1 1-35 0 0,1-1 85 0 0,0 0-124 0 0,0 0-34 0 0,0 0-131 0 0,0 0-41 0 0,0 0-889 0 0,-1-1-58 0 0,-1-4-17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7.9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0 9416 0 0,'0'0'208'0'0,"0"0"33"0"0,0 0 16 0 0,-2 5-56 0 0,0 0-150 0 0,1-1-33 0 0,0 3 11 0 0,1 0 55 0 0,0 1 45 0 0,0-1 39 0 0,1 6 205 0 0,5 17 626 0 0,-3-13-543 0 0,-2-9-287 0 0,0 0-55 0 0,2 12 211 0 0,-1-1 44 0 0,2 22 475 0 0,0-5-2 0 0,3 50 1191 0 0,-6-55-1358 0 0,0 0-65 0 0,-1 0-87 0 0,0 0-111 0 0,-1-11-212 0 0,-1 0-66 0 0,1 0-74 0 0,-2 0-81 0 0,2-14 45 0 0,-4 15 125 0 0,2-13-114 0 0,-1-2-52 0 0,1-1-66 0 0,2-4-7 0 0,1-1 30 0 0,0 0-12 0 0,0 0-43 0 0,0 0-114 0 0,-1 0-179 0 0,1-1 165 0 0,-1 0-33 0 0,1 1-39 0 0,-1-1-43 0 0,0 0-49 0 0,0 0-54 0 0,0-1-248 0 0,0 1-119 0 0,0 0 365 0 0,1 1-33 0 0,-1-1-37 0 0,1 1-38 0 0,-2-3-1679 0 0,0 0-1269 0 0</inkml:trace>
  <inkml:trace contextRef="#ctx0" brushRef="#br0" timeOffset="250.68">0 391 10448 0 0,'0'0'301'0'0,"0"0"4"0"0,1 0-199 0 0,5-3-90 0 0,24-7-57 0 0,-9 5-72 0 0,-4 0-65 0 0,0 1-101 0 0,-3 0-36 0 0,1 1-94 0 0,-1-1-104 0 0,0 0-117 0 0,-4 1-810 0 0,5-2-824 0 0,-15 5 2238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6.4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150 358 8384 0 0,'0'-1'166'0'0,"0"1"-36"0"0,1 0 38 0 0,0-1-108 0 0,0 0-34 0 0,3-3-28 0 0,-2 3 35 0 0,2-6-66 0 0,-2 4 64 0 0,-1-1 36 0 0,0 0 41 0 0,1 0 43 0 0,-1 0 47 0 0,0 0 50 0 0,0-1 184 0 0,1 0 113 0 0,0 0 121 0 0,-2 3-285 0 0,2-1 34 0 0,-2 2 9 0 0,-1 0-95 0 0,-1-1-80 0 0,0 0-65 0 0,0-1-26 0 0,-5-3 136 0 0,5 5-130 0 0,-8-2 260 0 0,-1 2-105 0 0,-1 2-87 0 0,0 2-68 0 0,-3 1-29 0 0,-15 8 86 0 0,28-12-202 0 0,-12 7 157 0 0,-1 3-51 0 0,0 2-44 0 0,2 2-33 0 0,12-12-46 0 0,-1 0 0 0 0,1-1 0 0 0,0 1 0 0 0,0 0 0 0 0,0 0 0 0 0,0 0 0 0 0,0 0 0 0 0,0 0 0 0 0,1 0 0 0 0,-1 0 0 0 0,1 1 0 0 0,-1-1 0 0 0,1 2-2 0 0,0-3-1 0 0,0 1 1 0 0,0 0-1 0 0,1-1 1 0 0,-1 1-1 0 0,0-1 1 0 0,1 1-1 0 0,-1-1 1 0 0,1 0-1 0 0,0 1 1 0 0,-1-1-1 0 0,1 1 1 0 0,0-1-1 0 0,0 0 1 0 0,0 0-1 0 0,0 0 1 0 0,0 1-1 0 0,0-1 1 0 0,0 0-1 0 0,1 0 1 0 0,-1 0 0 0 0,0 0 0 0 0,26 17-135 0 0,17 9 135 0 0,-8-5-38 0 0,-1 1 51 0 0,-19-11-25 0 0,15 11 39 0 0,-2 2 68 0 0,-3 2 75 0 0,-5 5 77 0 0,-20-31-233 0 0,-1 0-1 0 0,1 0 0 0 0,-1 0 1 0 0,1 0-1 0 0,-1 0 0 0 0,0 1 1 0 0,1-1-1 0 0,-1 0 0 0 0,0 0 1 0 0,0 0-1 0 0,0 0 0 0 0,0 0 1 0 0,0 1-1 0 0,0-1 0 0 0,0 0 1 0 0,-1 0-1 0 0,1 0 0 0 0,0 0 1 0 0,0 0-1 0 0,-1 0 1 0 0,1 0-1 0 0,-1 1-13 0 0,0 0 30 0 0,-1 0 0 0 0,1 0 0 0 0,-1 0 0 0 0,0 0 0 0 0,1 0 0 0 0,-1-1 0 0 0,0 1 0 0 0,0-1 0 0 0,0 1 0 0 0,-2 0-30 0 0,-11 6 116 0 0,0-3-43 0 0,1-1-56 0 0,2-2-73 0 0,1-1-86 0 0,-14-3-98 0 0,17 0 110 0 0,1 1-62 0 0,-1-2-118 0 0,4 2 107 0 0,-1 0-35 0 0,2-1-39 0 0,-1 1-44 0 0,0-1-46 0 0,0 0-50 0 0,3 1 59 0 0,-1 1-50 0 0,1-1-44 0 0,0 0-40 0 0,-1 0-142 0 0,1 0-39 0 0,-1 0-172 0 0,-1-1-464 0 0,3 2 1302 0 0</inkml:trace>
  <inkml:trace contextRef="#ctx0" brushRef="#br0" timeOffset="297.81">576 1 7688 0 0,'0'0'166'0'0,"0"0"29"0"0,0 0 14 0 0,0 1-44 0 0,0 3-108 0 0,1 5-35 0 0,-1-1 42 0 0,2 10 167 0 0,2 3 177 0 0,3 11 323 0 0,-2-11-272 0 0,-2-7-207 0 0,-1-2-94 0 0,0-1-59 0 0,1 17 295 0 0,1 1 46 0 0,1 3 98 0 0,-1-1 34 0 0,5 65 1210 0 0,-6-61-1157 0 0,-1-10-223 0 0,-2 0-109 0 0,1 2 22 0 0,1 0-68 0 0,0-4-84 0 0,-1-1-35 0 0,-4 23 43 0 0,2-39-179 0 0,-1 0 91 0 0,0-1-47 0 0,0 1-105 0 0,2 1-82 0 0,-1 1-110 0 0,1-8 190 0 0,0 0-8 0 0,0 0-22 0 0,0 0-43 0 0,0 0-18 0 0,-1 0-43 0 0,1 0-51 0 0,0-1-56 0 0,0 1 12 0 0,0 0-38 0 0,-1-1-440 0 0,1 0-113 0 0,0 1-85 0 0,-1-1 100 0 0,0 0-479 0 0</inkml:trace>
  <inkml:trace contextRef="#ctx0" brushRef="#br0" timeOffset="556.7">451 352 9184 0 0,'0'0'208'0'0,"0"0"33"0"0,0 0 14 0 0,2 0-63 0 0,5 0-128 0 0,13 0-16 0 0,0-1 85 0 0,-3 0 29 0 0,-1 0 33 0 0,39-5 536 0 0,-32 3-446 0 0,0-1-60 0 0,0-2-100 0 0,1 1 18 0 0,33-8 271 0 0,-39 9-324 0 0,-1 0-44 0 0,2-1-63 0 0,0 1-92 0 0,0 0-112 0 0,-9 2 62 0 0,0 0-35 0 0,-6 1-212 0 0,0 0-111 0 0,0 1 70 0 0,-1-1-43 0 0,3 0-578 0 0,2 0-449 0 0,3 0-864 0 0,-11 1 2358 0 0</inkml:trace>
  <inkml:trace contextRef="#ctx0" brushRef="#br0" timeOffset="900.11">1010 273 6880 0 0,'0'0'157'0'0,"0"0"23"0"0,-5 7 144 0 0,1-3-265 0 0,1 0-37 0 0,0-1 41 0 0,0 1 39 0 0,0-1 34 0 0,-2 2 123 0 0,0 1 57 0 0,-6 3 433 0 0,-7 8 596 0 0,13-11-928 0 0,-1 0-44 0 0,2-1-107 0 0,0 0-51 0 0,0 1-60 0 0,1 0-69 0 0,-5 8 420 0 0,1 0-74 0 0,-3 9 111 0 0,2 0-88 0 0,6-15-288 0 0,0 0 1 0 0,1-1-1 0 0,0 1 0 0 0,0 0 0 0 0,0 1-167 0 0,2 7 307 0 0,2 0 38 0 0,3-3 149 0 0,3-8-93 0 0,2-6-77 0 0,1-4-66 0 0,7-9 53 0 0,1-6 28 0 0,-14 13-221 0 0,3-1-11 0 0,-1-1-55 0 0,-6 5-51 0 0,1 1 1 0 0,-1 0 0 0 0,0-1-1 0 0,0 0 1 0 0,0 1 0 0 0,0-1-1 0 0,0-2-1 0 0,2-4 19 0 0,-1 1-37 0 0,2-7-82 0 0,-2 7-8 0 0,0 0 1 0 0,-1 0-1 0 0,0-4 108 0 0,1 4-65 0 0,3-5 24 0 0,-2 6-7 0 0,-1-1-61 0 0,-2 3-14 0 0,0 1-53 0 0,1 7 51 0 0,4 5 59 0 0,-2-2 31 0 0,1 3-2 0 0,0 0 1 0 0,-1 0 0 0 0,-1 0 0 0 0,2 4 36 0 0,9 36-40 0 0,-10-31 65 0 0,1 0 0 0 0,1 0 0 0 0,6 10-25 0 0,-11-24-79 0 0,1 1 58 0 0,1-1 50 0 0,5 8 172 0 0,-4-7-145 0 0,0-1-63 0 0,1-1-80 0 0,-2 0-81 0 0,2 0-102 0 0,-1-1-121 0 0,-2-1 144 0 0,0 0-36 0 0,7 0-465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4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22 171 6416 0 0,'1'0'-60'0'0,"0"0"44"0"0,0 0 42 0 0,0-1 39 0 0,0 1 36 0 0,0 0 35 0 0,1 0 226 0 0,-1 0 70 0 0,1 0 74 0 0,1 0 462 0 0,2 0 744 0 0,-3 0-1002 0 0,0 0-42 0 0,0 1-87 0 0,0-1-240 0 0,-1 0-68 0 0,1 0-78 0 0,-1 0-88 0 0,1 0-98 0 0,-1 0-109 0 0,0 0-120 0 0,0 0 63 0 0,0 0-34 0 0,4 3 745 0 0,0 3-70 0 0,0 2-96 0 0,-3-4-239 0 0,-1 0-34 0 0,2 1-19 0 0,-2-2-82 0 0,21 28 456 0 0,6 8-39 0 0,-19-25-267 0 0,0 0 0 0 0,-1 0-1 0 0,-1 0 1 0 0,0 1 0 0 0,4 15-164 0 0,8 24 428 0 0,-13-38-271 0 0,0 0 0 0 0,-1 0 0 0 0,-1 0 0 0 0,0 1 0 0 0,-1 0 0 0 0,-1 0 0 0 0,-1 1-157 0 0,0-6 85 0 0,-1-10-74 0 0,1 0 0 0 0,-1 0 0 0 0,0 0 0 0 0,0 0 0 0 0,0-1 0 0 0,0 1 0 0 0,0 0-1 0 0,-1 0 1 0 0,1 0 0 0 0,-1 0 0 0 0,1-1 0 0 0,-1 1 0 0 0,1 0 0 0 0,-2 0-11 0 0,2 1 53 0 0,-1 3-40 0 0,0-3-25 0 0,0-1-33 0 0,1-2 45 0 0,0 1-335 0 0,-1 0 110 0 0,1-1 94 0 0,-1 1 78 0 0,1 0 61 0 0,-1-1 44 0 0,0 1 233 0 0,1 0-202 0 0,-1-1-85 0 0,1 0-47 0 0,0 1-38 0 0,-1-1-74 0 0,1 0-74 0 0,-1 0-80 0 0,1 0-92 0 0,0 1 70 0 0,-1-1-50 0 0,1 0-54 0 0,-1 0-56 0 0,1 1-60 0 0,-1-1-62 0 0,1 0-66 0 0,-1 0-69 0 0,0 2-1543 0 0,-2-1-707 0 0</inkml:trace>
  <inkml:trace contextRef="#ctx0" brushRef="#br0" timeOffset="256.81">0 388 8496 0 0,'0'0'190'0'0,"0"0"28"0"0,0 0 10 0 0,0 0-73 0 0,1 0-76 0 0,-1 0-51 0 0,4-1-33 0 0,-2 0 41 0 0,10-4 360 0 0,0-1-66 0 0,0 0-57 0 0,0 0-49 0 0,9-4 78 0 0,11-4 44 0 0,-14 7-165 0 0,0-1-64 0 0,33-12 41 0 0,-46 18-248 0 0,1 0 36 0 0,4-2 26 0 0,0 0 74 0 0,13-6 117 0 0,-16 7-155 0 0,0-1-46 0 0,0 0-61 0 0,0 1-78 0 0,0-1-93 0 0,0 0-107 0 0,0 1-93 0 0,0-1-122 0 0,-4 2 246 0 0,1 1-36 0 0,-1-1-37 0 0,1 0-39 0 0,5-3-911 0 0,6-1-775 0 0</inkml:trace>
  <inkml:trace contextRef="#ctx0" brushRef="#br0" timeOffset="626.15">485 169 6536 0 0,'0'0'116'0'0,"0"0"-53"0"0,-2 4-11 0 0,2-3 7 0 0,0 0 16 0 0,0 0 42 0 0,-1 6 30 0 0,1 1-95 0 0,-1 15-63 0 0,2-13 82 0 0,0 4 377 0 0,-2 8 293 0 0,1-2-129 0 0,0-8-285 0 0,2 12 255 0 0,0 2 33 0 0,0-9-275 0 0,3 30 520 0 0,-4-19-358 0 0,3-2 42 0 0,1-5-64 0 0,-1-1-97 0 0,5 43 551 0 0,-8-54-740 0 0,-2 4 198 0 0,0-2-38 0 0,1-5-154 0 0,1-1-77 0 0,1 0-53 0 0,-1-3 4 0 0,-1-2 11 0 0,0 0 11 0 0,0 0 7 0 0,0 0 1 0 0,0 0-5 0 0,0 0-16 0 0,0-5 2 0 0,0-5 18 0 0,-2-6-74 0 0,1 14-24 0 0,1 0-1 0 0,0-1 0 0 0,0 1 0 0 0,0 0 0 0 0,0 0 1 0 0,0 0-1 0 0,0 0 0 0 0,1 0 0 0 0,-1 0-4 0 0,8-23-20 0 0,4 1-68 0 0,1 6-75 0 0,-11 15 156 0 0,0 1 0 0 0,0 0 0 0 0,0-1 0 0 0,1 1 0 0 0,-1 0 0 0 0,1 0 1 0 0,-1 1-1 0 0,1-1 0 0 0,0 0 0 0 0,-1 1 0 0 0,1 0 0 0 0,0 0 0 0 0,0 0 0 0 0,0 0 0 0 0,0 0 0 0 0,0 0 0 0 0,0 1 0 0 0,0-1 0 0 0,0 1 0 0 0,1 0 0 0 0,-1 0 0 0 0,0 0 0 0 0,0 0 0 0 0,0 1 0 0 0,0-1 1 0 0,1 1 6 0 0,0 1-10 0 0,1-1 1 0 0,0 1 0 0 0,0 0 0 0 0,-1 0 0 0 0,1 1-1 0 0,-1-1 1 0 0,0 1 0 0 0,0 0 0 0 0,0 0 0 0 0,0 1-1 0 0,0-1 1 0 0,0 1 0 0 0,-1 0 0 0 0,0 0 0 0 0,2 3 9 0 0,-1 0 0 0 0,-1-1 0 0 0,0 1 0 0 0,0 0 0 0 0,-1 0 0 0 0,1 0 0 0 0,-2 0 0 0 0,1 0 0 0 0,-1 1 1 0 0,0 4-1 0 0,1-1-5 0 0,0 0 1 0 0,0 0 0 0 0,3 7 4 0 0,-5-17-123 0 0,1 0 63 0 0,-1 1 61 0 0,0 0 71 0 0,1 2 102 0 0,-1-1-125 0 0,1 0-110 0 0,-1-2-18 0 0,0 0-39 0 0,1 0-14 0 0,-1-1-34 0 0,1 1-37 0 0,-1 0-40 0 0,1-1-43 0 0,-1 1-45 0 0,1-1-50 0 0,0 1-51 0 0,-1-1-5 0 0,1 0 80 0 0,-1 0-34 0 0,2 1-478 0 0,-1-1-288 0 0,2 1-709 0 0</inkml:trace>
  <inkml:trace contextRef="#ctx0" brushRef="#br0" timeOffset="1007.5">999 388 7920 0 0,'0'0'172'0'0,"-2"0"-59"0"0,-5 0 79 0 0,3 1-76 0 0,-5 2-153 0 0,1 0 63 0 0,0 2 57 0 0,1 0 52 0 0,-1 3 84 0 0,1 1 53 0 0,-1 2 108 0 0,-2 8 259 0 0,-2 15 449 0 0,9-22-763 0 0,0 0-36 0 0,1-3-85 0 0,1 0-41 0 0,-1 0-46 0 0,1-1-53 0 0,1-4-29 0 0,-1 0 37 0 0,1 5 156 0 0,-1 0 73 0 0,3 12 479 0 0,-1-16-577 0 0,0 0-42 0 0,0-4 25 0 0,-1-1-8 0 0,0 0-1 0 0,0 0 6 0 0,1 0 41 0 0,2 0-78 0 0,0-1-61 0 0,6-3 50 0 0,-7 3-48 0 0,19-15 179 0 0,-5-1-104 0 0,1-8-66 0 0,1-15-57 0 0,-13 28-39 0 0,0 1 0 0 0,0 1 0 0 0,5-7 0 0 0,2-1 53 0 0,5-1-54 0 0,-16 18-59 0 0,0 2 5 0 0,1 2 33 0 0,5 7 27 0 0,7 31-71 0 0,-7-19 68 0 0,-1 6 18 0 0,0 1 24 0 0,0-9-39 0 0,5 12 61 0 0,-5-22-87 0 0,1-1-47 0 0,-6-8-50 0 0,0-1-318 0 0,-1 0 49 0 0,0 1 40 0 0,1-1 36 0 0,0 0-331 0 0,1 1-198 0 0,-1-1 444 0 0,0 0-50 0 0,-1 1 109 0 0,1-1-41 0 0,2 2-1543 0 0,2 1-1091 0 0,-5-3 3009 0 0</inkml:trace>
  <inkml:trace contextRef="#ctx0" brushRef="#br0" timeOffset="1307.41">1326 1 10536 0 0,'0'0'233'0'0,"0"0"39"0"0,0 0 17 0 0,0 0-27 0 0,0 1-173 0 0,0 6-74 0 0,1 6 10 0 0,1 1 43 0 0,7 27 260 0 0,-5-20-174 0 0,-1-8-85 0 0,1 12 44 0 0,0 0 39 0 0,2 25 251 0 0,-2 0 106 0 0,-1 0 79 0 0,1 91 1213 0 0,-4-81-1077 0 0,1-23-278 0 0,1 0-84 0 0,1-1-112 0 0,-3-18-171 0 0,1-1-36 0 0,-1-16-144 0 0,0-1 26 0 0,0 0-79 0 0,0 0-92 0 0,0 0 69 0 0,0 0-41 0 0,0 0-44 0 0,0 0-43 0 0,0 0-38 0 0,0 0-36 0 0,0 0-246 0 0,0 0-59 0 0,0 0-45 0 0,0 0-34 0 0,0 0-1369 0 0,0 0-1213 0 0</inkml:trace>
  <inkml:trace contextRef="#ctx0" brushRef="#br0" timeOffset="1558.06">1302 372 9272 0 0,'0'0'208'0'0,"0"0"33"0"0,10 0 191 0 0,-7 0-375 0 0,0 0-35 0 0,69-18-24 0 0,-23 5-75 0 0,-22 6-126 0 0,1 1-19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6:52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80 8088 0 0,'0'0'182'0'0,"0"0"29"0"0,0 0 12 0 0,0 1-100 0 0,0 0-44 0 0,0 5 53 0 0,0-3-37 0 0,0-1-2 0 0,0-1 39 0 0,3 12 538 0 0,1-1-70 0 0,-1-1-63 0 0,0 1-59 0 0,0-1-107 0 0,0-1-37 0 0,3 10 243 0 0,0 5-15 0 0,-3-6-206 0 0,0 0-34 0 0,3 26 443 0 0,0 6-25 0 0,0-10 845 0 0,10 36-1585 0 0,-15-74-20 0 0,0 1 42 0 0,2 5 175 0 0,0-4-75 0 0,-2-1-95 0 0,0-1-59 0 0,0 1-67 0 0,-1-1-43 0 0,1 0-66 0 0,-1 0-72 0 0,0 0-82 0 0,0-3 99 0 0,0 0-40 0 0,0 0-37 0 0,0 0-33 0 0,0 0-243 0 0,1 0-55 0 0,-1 0-791 0 0,2-2-700 0 0,2-1-1032 0 0</inkml:trace>
  <inkml:trace contextRef="#ctx0" brushRef="#br0" timeOffset="286.08">387 0 8408 0 0,'0'0'190'0'0,"0"2"28"0"0,3 4-58 0 0,0 0-40 0 0,3 7 25 0 0,0-2-90 0 0,10 15-13 0 0,-10-16 19 0 0,1 1 74 0 0,-1 0 106 0 0,-3-5-71 0 0,0-1 38 0 0,1 3-12 0 0,3 6 156 0 0,0 0-39 0 0,0 1 106 0 0,-1 0 0 0 0,0 1 1 0 0,0 5-420 0 0,6 29 822 0 0,1 26 513 0 0,-6-37-708 0 0,0-7-79 0 0,-5-9-244 0 0,0-4-57 0 0,1 0-19 0 0,-5-9-159 0 0,2-8-8 0 0,-1-1-61 0 0,0-1-54 0 0,0 0-43 0 0,-1 0-192 0 0,-3-2-569 0 0,3 1 637 0 0,1 0 61 0 0,1 1 87 0 0,-9-6-920 0 0</inkml:trace>
  <inkml:trace contextRef="#ctx0" brushRef="#br0" timeOffset="571.42">0 210 8088 0 0,'0'0'182'0'0,"0"0"29"0"0,0 0 12 0 0,3 0-55 0 0,3 0-112 0 0,15-1 0 0 0,0 0 105 0 0,0 0 87 0 0,-1-1 73 0 0,0 0 49 0 0,1 0 41 0 0,44-8 1042 0 0,-37 5-868 0 0,1 0-71 0 0,-15 2-300 0 0,0 0-37 0 0,4 0-15 0 0,0 0-76 0 0,27-4 377 0 0,0 4-64 0 0,16-3 53 0 0,-21 1-157 0 0,-14 3-126 0 0,-4 1-59 0 0,0-1-38 0 0,1 1-45 0 0,-1-1-62 0 0,1 0-73 0 0,0 0-81 0 0,-19 2 132 0 0,-2-1-10 0 0,0 1-22 0 0,0 0-41 0 0,-1 0-16 0 0,1 1-41 0 0,-1-1-47 0 0,0 0-52 0 0,0 0-57 0 0,1 0-52 0 0,-1 0-47 0 0,0 1-40 0 0,0-1-143 0 0,0 0-41 0 0,0 1-171 0 0,1 0-463 0 0,-2-1 1293 0 0</inkml:trace>
  <inkml:trace contextRef="#ctx0" brushRef="#br0" timeOffset="818.27">189 432 10712 0 0,'0'0'241'0'0,"0"0"38"0"0,0 0 11 0 0,0 0-28 0 0,0 1-194 0 0,1-1-34 0 0,7 2-32 0 0,-5-1 64 0 0,0 0 1 0 0,0-1-1 0 0,0 1 1 0 0,0-1-1 0 0,0 1 1 0 0,1-1-1 0 0,-1 0-66 0 0,25-4 408 0 0,0-4-46 0 0,-1-2-33 0 0,-1 1 3 0 0,6-1-125 0 0,42-11 424 0 0,-51 15-482 0 0,1 0-57 0 0,1 0-83 0 0,-12 3-50 0 0,0 0-35 0 0,0 0-38 0 0,0 0-43 0 0,0 0-46 0 0,0 0-49 0 0,-6 1 92 0 0,-3 2-163 0 0,-1-1-52 0 0,0 0-47 0 0,0 1-42 0 0,2-1-137 0 0,-1 0-42 0 0,0 0-168 0 0,4 0-450 0 0,-8 1 1228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1.1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247 53 6160 0 0,'0'0'133'0'0,"0"0"23"0"0,0 0 13 0 0,0-1-18 0 0,-1-1-115 0 0,0 1 33 0 0,0-3 403 0 0,-1 1-61 0 0,-1 0-53 0 0,1 0-46 0 0,-1 0 8 0 0,-1 0-46 0 0,0 0 9 0 0,-3-1 88 0 0,-2-2 155 0 0,3 1-91 0 0,-1 0 253 0 0,-1 1-104 0 0,-1 2-94 0 0,0 2-88 0 0,0 1-78 0 0,-1 1-70 0 0,1 1-62 0 0,-1 1-53 0 0,-1 1-31 0 0,0 2-51 0 0,-32 23-35 0 0,35-23-22 0 0,0 0 0 0 0,1 0 0 0 0,-1 1 0 0 0,-5 8 0 0 0,10-11 0 0 0,0-1 0 0 0,0 1 0 0 0,1 0 0 0 0,-1 0 0 0 0,1 0 0 0 0,0 1 0 0 0,1-1 0 0 0,-1 1 0 0 0,1-1 0 0 0,0 1 0 0 0,1-4-2 0 0,0 0 1 0 0,-1 0 0 0 0,1 0-1 0 0,1 0 1 0 0,-1-1 0 0 0,0 1 0 0 0,0 0-1 0 0,1 0 1 0 0,-1 0 0 0 0,1 0-1 0 0,-1 0 1 0 0,2 1 1 0 0,-1-1 12 0 0,0 0 1 0 0,1 0-1 0 0,-1 0 0 0 0,1 0 1 0 0,-1 0-1 0 0,1 0 0 0 0,0 0 1 0 0,-1-1-1 0 0,3 2-12 0 0,7 4 106 0 0,1-3 34 0 0,1-2 36 0 0,0-3 37 0 0,12-8 181 0 0,-3-7-99 0 0,-1-3-82 0 0,-2-2-69 0 0,2-2-46 0 0,1 4-44 0 0,-11 10-10 0 0,11-16 160 0 0,-15 16-183 0 0,0-1-78 0 0,-4 4-12 0 0,0 1-33 0 0,-3 4 77 0 0,0 0 22 0 0,0 1 1 0 0,1 0 0 0 0,-1-1-1 0 0,0 1 1 0 0,0 0 0 0 0,0-1-1 0 0,1 1 1 0 0,-1 0 0 0 0,0-1-1 0 0,0 1 1 0 0,1 0 0 0 0,-1 0 0 0 0,0-1-1 0 0,1 1 1 0 0,-1 0 0 0 0,0 0-1 0 0,1-1 1 0 0,-1 1 0 0 0,0 0-1 0 0,1 0 1 0 0,-1 0 0 0 0,0 0-1 0 0,1 0 1 0 0,-1 0 0 0 0,1 0 0 0 0,-1-1 2 0 0,1 1 36 0 0,-1 0-95 0 0,0 0-69 0 0,0 0-21 0 0,1 6 30 0 0,0 0 49 0 0,2 1 31 0 0,3 4 31 0 0,-1 0-1 0 0,-2-5-26 0 0,6 15 35 0 0,-6-17 0 0 0,-1-1 0 0 0,-1 1 0 0 0,1 0 0 0 0,-1 0 0 0 0,1 0 0 0 0,0 4 0 0 0,5 10 0 0 0,-6-17 0 0 0,-1 0 0 0 0,1 0 0 0 0,0 1 0 0 0,-1-1 0 0 0,1 0 0 0 0,-1 0 0 0 0,1 1 0 0 0,-1-1 0 0 0,0 0 0 0 0,0 1 0 0 0,1-1 0 0 0,-1 0 0 0 0,0 1 0 0 0,0-1 0 0 0,0 0 0 0 0,-1 2 0 0 0,1-1-1 0 0,0 0 1 0 0,0 0 0 0 0,0 0 0 0 0,1-1-1 0 0,-1 1 1 0 0,0 0 0 0 0,1 0 0 0 0,-1 0 0 0 0,1 0-1 0 0,0-1 1 0 0,0 2 0 0 0,3 13 63 0 0,-3-11-51 0 0,1 0-55 0 0,-2-4-49 0 0,0-1-41 0 0,1 0-71 0 0,0 0 55 0 0,1 4-179 0 0,-1-3 150 0 0,-1 0-100 0 0,0-1 86 0 0,0 0-45 0 0,0 1-95 0 0,1-1-49 0 0,-1 0-44 0 0,0 0-37 0 0,0 1-136 0 0,0-1-37 0 0,0 0-1402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1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7688 0 0,'0'0'142'0'0,"0"0"-59"0"0,3 6 53 0 0,13 20 151 0 0,-7-14-185 0 0,-3-2-60 0 0,-4-5-20 0 0,1-1 42 0 0,-1 1 39 0 0,1-1 35 0 0,2 5 228 0 0,1-1 96 0 0,0 2 168 0 0,8 15 936 0 0,-9-16-1061 0 0,-2-1-140 0 0,-1-1-66 0 0,0 1-82 0 0,0 1-100 0 0,-2-7 6 0 0,1 5 292 0 0,0-5-236 0 0,0-1 34 0 0,0 0 232 0 0,-1-1-77 0 0,0 0-31 0 0,0 0-7 0 0,0 0-20 0 0,0 0-74 0 0,0 0-39 0 0,0 0-5 0 0,0 0-16 0 0,0 0-69 0 0,0 0-38 0 0,-1-1 34 0 0,-4-8-67 0 0,5-11 61 0 0,6 2-95 0 0,6 2-77 0 0,-11 15 61 0 0,1-1 1 0 0,0 1-1 0 0,-1 0 1 0 0,1-1-1 0 0,0 1 1 0 0,0 0-1 0 0,0 0 1 0 0,0 1-1 0 0,0-1 1 0 0,0 0-1 0 0,1 1 1 0 0,-1-1-1 0 0,0 1 1 0 0,0-1-1 0 0,0 1 1 0 0,0 0-1 0 0,1 0 1 0 0,-1 0-1 0 0,0 0 1 0 0,2 1 13 0 0,15 5-55 0 0,-11-1 30 0 0,0-1 0 0 0,0 1 1 0 0,0 1-1 0 0,-1 0 0 0 0,5 4 25 0 0,-8-6-4 0 0,0 1 0 0 0,0-1-1 0 0,-1 0 1 0 0,0 1 0 0 0,0 0-1 0 0,1 3 5 0 0,3 4-17 0 0,6 16 53 0 0,-8-18-57 0 0,-1 1-55 0 0,1 0-78 0 0,-5-11 22 0 0,0 0 33 0 0,0 1-9 0 0,0-1 97 0 0,0 0 72 0 0,1 2 326 0 0,-1-2-294 0 0,0 0-99 0 0,0 1-58 0 0,1-1-69 0 0,-1 0-82 0 0,0 1-35 0 0,0-1-72 0 0,0 0-80 0 0,1 0-86 0 0,-1 1-93 0 0,0-1-101 0 0,0 0-107 0 0,1 0-115 0 0,0 1-1078 0 0,1 0-1126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1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138 252 7512 0 0,'0'0'166'0'0,"0"0"27"0"0,-1 0-66 0 0,-2-1-24 0 0,-6-1 56 0 0,5 2-236 0 0,0-1 47 0 0,-1 1 42 0 0,1 1 37 0 0,-2 0 87 0 0,-1 1 63 0 0,1 1 49 0 0,-1 0 36 0 0,-16 12 935 0 0,16-9-885 0 0,1-1-88 0 0,-3 4 214 0 0,2 1-65 0 0,0 2-52 0 0,2 1-39 0 0,1-3 56 0 0,1 0 1 0 0,1 1 0 0 0,-2 8-361 0 0,0 25 915 0 0,5-13-334 0 0,3-6-125 0 0,5-2-34 0 0,-9-21-380 0 0,1 0 0 0 0,0 0 0 0 0,0 0 0 0 0,1 0 0 0 0,-1-1 0 0 0,0 1 0 0 0,1 0 0 0 0,-1-1 0 0 0,0 1 0 0 0,1-1 0 0 0,0 1 0 0 0,-1-1-1 0 0,1 0 1 0 0,0 0 0 0 0,0 1 0 0 0,0-1 0 0 0,0-1 0 0 0,1 2-42 0 0,-2-2 33 0 0,1 0 1 0 0,0 1-1 0 0,-1-1 0 0 0,1 0 1 0 0,0 0-1 0 0,-1 0 0 0 0,1 0 1 0 0,-1 0-1 0 0,1 0 0 0 0,0-1 1 0 0,-1 1-1 0 0,1-1 0 0 0,0 1-33 0 0,14-9 229 0 0,-2-3-35 0 0,-2-3-44 0 0,0-1-39 0 0,-2-3-33 0 0,7-19-6 0 0,-5 2-77 0 0,-9 23 6 0 0,0 0 0 0 0,-1 0 0 0 0,-1 0-1 0 0,0 0 1 0 0,0 0 0 0 0,-2-9-1 0 0,-4-27-17 0 0,-2 0-45 0 0,1 13-26 0 0,1 0-46 0 0,3 18 40 0 0,-3-10 47 0 0,1 3 0 0 0,1 9-39 0 0,2 2-44 0 0,1 1-71 0 0,1 43 93 0 0,2 1 35 0 0,9 30 6 0 0,25 59 69 0 0,-31-99-7 0 0,-3-14-177 0 0,-1-1 58 0 0,0 1 53 0 0,1 0 45 0 0,1 5 69 0 0,0 0 80 0 0,9 26 464 0 0,-10-30-495 0 0,0 1-35 0 0,0-1-47 0 0,1 0-58 0 0,-1 1-70 0 0,0-1-82 0 0,0-1-56 0 0,0 1-82 0 0,0-1-90 0 0,0 0-97 0 0,0 0-106 0 0,0 0-113 0 0,0 0-122 0 0,-1-3 385 0 0,-1-1-34 0 0,3 6-1502 0 0,2 3-1148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3.3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88 319 5248 0 0,'0'0'152'0'0,"-7"0"-18"0"0,-4 0-84 0 0,3 1 1 0 0,1 1 96 0 0,1 0 86 0 0,0 2 74 0 0,-1 1 146 0 0,1 1 75 0 0,0 3 180 0 0,-2 6 440 0 0,3 1 10 0 0,2-5-431 0 0,1-1-176 0 0,0-1-68 0 0,1-2-145 0 0,1 0-72 0 0,-1 0-79 0 0,1 0-92 0 0,-1 19 611 0 0,1 13 315 0 0,2-26-648 0 0,3 0 43 0 0,-3-7-180 0 0,0-1-107 0 0,1 1-53 0 0,0 1-32 0 0,3 1-20 0 0,2-3 30 0 0,-1-5 41 0 0,-1-1 45 0 0,1-3 70 0 0,5-4 6 0 0,0-1-47 0 0,-1-1-44 0 0,-1 0-41 0 0,0-2-38 0 0,-1 0-34 0 0,6-15-82 0 0,-8 14-21 0 0,0-1-59 0 0,0-3-91 0 0,2-7-201 0 0,-6 14 187 0 0,-1 1 0 0 0,0 0-1 0 0,0-6 256 0 0,-1 0-215 0 0,-1-1 42 0 0,-9-104-721 0 0,5 68 559 0 0,0 0 74 0 0,2 0 104 0 0,1 26 125 0 0,1-1 37 0 0,0 27 123 0 0,0 0 0 0 0,0 0 28 0 0,0 0 18 0 0,0 1-5 0 0,1 1-56 0 0,2 2-4 0 0,1 2-54 0 0,-3-3-7 0 0,10 44 466 0 0,1 1-43 0 0,20 108 971 0 0,-20-89-772 0 0,-7-30-456 0 0,-2-2-74 0 0,1 22 21 0 0,-3-55-323 0 0,-1 0 65 0 0,0 0 55 0 0,0-1 47 0 0,0 3 101 0 0,1 2 175 0 0,-1-4-185 0 0,0 0-51 0 0,-1 1-81 0 0,1-2-34 0 0,0 1-44 0 0,0-1-49 0 0,0 1-54 0 0,0-1-74 0 0,0 1-73 0 0,0-1-77 0 0,0 1-86 0 0,0-1-90 0 0,0 1-98 0 0,0-1-104 0 0,0 1-111 0 0,0 1-1234 0 0,0 2-1234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9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244 398 7368 0 0,'0'0'140'0'0,"0"0"-58"0"0,0-5 48 0 0,-1-1 88 0 0,0 1-107 0 0,-1-2-74 0 0,-3-9-47 0 0,2 10 62 0 0,2 2 35 0 0,-1 0 56 0 0,0 1 66 0 0,0-1 81 0 0,-1 1 289 0 0,0 0-46 0 0,0 0-44 0 0,0 1-41 0 0,-1 0-39 0 0,0 0-38 0 0,0 1-35 0 0,0 1-34 0 0,-4-1 211 0 0,0 3-109 0 0,-1 0-93 0 0,0 1-76 0 0,0 0-66 0 0,1 2-41 0 0,-17 11 180 0 0,16-9-139 0 0,4-3-32 0 0,1 0 35 0 0,-21 23 230 0 0,-13 19 81 0 0,32-37-370 0 0,0 1 0 0 0,0 0 1 0 0,1 0-1 0 0,0 2-113 0 0,2-5 87 0 0,1 0 0 0 0,0 0 1 0 0,0 0-1 0 0,1 1-87 0 0,0-5 8 0 0,1 0 0 0 0,0 0 0 0 0,0-1 0 0 0,0 1 0 0 0,0 0 0 0 0,0 0 0 0 0,1 0 0 0 0,-1-1 0 0 0,1 3-8 0 0,0-3 13 0 0,0 0 1 0 0,0 0-1 0 0,0 0 0 0 0,0 0 0 0 0,0 0 0 0 0,1 0 0 0 0,-1 0 0 0 0,0 0 0 0 0,1 0 0 0 0,0-1 1 0 0,-1 1-1 0 0,1-1 0 0 0,0 1 0 0 0,0-1 0 0 0,0 1-13 0 0,2 0 27 0 0,0 0-1 0 0,-1 0 1 0 0,1-1-1 0 0,0 1 1 0 0,0-1-1 0 0,0 0 1 0 0,0 0-1 0 0,4 0-26 0 0,21 0 100 0 0,25-8 61 0 0,-40 4-115 0 0,0-1 0 0 0,10-3-46 0 0,-15 3 9 0 0,0 1-1 0 0,-1-2 1 0 0,1 1 0 0 0,3-4-9 0 0,-5 4-2 0 0,-1-1 0 0 0,0 0 0 0 0,0 0-1 0 0,0-1 1 0 0,3-5 2 0 0,-6 8 0 0 0,-1-1 0 0 0,1 1 0 0 0,-1-1 0 0 0,0 0 0 0 0,-1 0-1 0 0,1 0 1 0 0,-1 0 0 0 0,1 0 0 0 0,-1 0 0 0 0,0-1 0 0 0,-1 1-1 0 0,1 0 1 0 0,-1-4 0 0 0,0-7-17 0 0,0 0 0 0 0,-2 0 1 0 0,-1-5 16 0 0,0-3-28 0 0,-13-86-105 0 0,0 6-79 0 0,12 76 121 0 0,-5-12 4 0 0,-1-17-17 0 0,7 19-13 0 0,5 49 30 0 0,4 0 51 0 0,2 9 31 0 0,28 109 16 0 0,-22-81 115 0 0,1 8 81 0 0,-12-42-154 0 0,5 35 193 0 0,-6-37-121 0 0,0 1 1 0 0,-2 0-1 0 0,0-1 0 0 0,-1 8-125 0 0,0 2 176 0 0,0-14-68 0 0,0 1 0 0 0,0 0 0 0 0,-1-1 0 0 0,-2 9-108 0 0,-14 27 307 0 0,8-26-233 0 0,9-16-71 0 0,-3 4-3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3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11376 0 0,'0'0'256'0'0,"0"0"-11"0"0,0 0-103 0 0,1 1-67 0 0,0 4-6 0 0,0-3 1 0 0,1 8-97 0 0,1 1 108 0 0,-1-1 93 0 0,1 1 79 0 0,0 0 96 0 0,-1 0 59 0 0,6 26 1096 0 0,-5-21-895 0 0,-2 1-86 0 0,0-9-316 0 0,-1 0-45 0 0,0-5-307 0 0,0 0 74 0 0,0 0 64 0 0,0-1 58 0 0,0 2 116 0 0,0 0 81 0 0,0 8 770 0 0,0-7-668 0 0,0-2-231 0 0,-1 0-56 0 0,1 0-65 0 0,0-1-78 0 0,0 2-111 0 0,0-1-123 0 0,0-1 107 0 0,-1 0-37 0 0,1-1-38 0 0,0 1-40 0 0,0 0-42 0 0,0 0-44 0 0,0 0-45 0 0,-1 0-48 0 0,1 0-49 0 0,0 0-51 0 0,0 0-54 0 0,-1 0-54 0 0,1-2-1369 0 0,0 0-1174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4.0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11808 0 0,'0'1'256'0'0,"-1"1"-89"0"0,1 0-61 0 0,1 4 75 0 0,-1-2 6 0 0,5 15-2 0 0,-2-5 25 0 0,0-2 48 0 0,-1 0 98 0 0,0-2 31 0 0,0-1 94 0 0,0 1 106 0 0,0-1 120 0 0,-1 2-15 0 0,-1 0-73 0 0,0 0-86 0 0,0 0-96 0 0,-1-1-146 0 0,1-2-85 0 0,0-5-128 0 0,-1-1 50 0 0,-4 3 426 0 0,3-5-359 0 0,0-1-93 0 0,1 0-103 0 0,0 0-43 0 0,-6-16 225 0 0,3-2-96 0 0,4-1-93 0 0,4 0-91 0 0,1 0-87 0 0,3 1-84 0 0,2 2-80 0 0,2 3-79 0 0,-9 11 379 0 0,1 0-1 0 0,0-1 1 0 0,0 1-1 0 0,0 1 1 0 0,1-1-1 0 0,0 0 51 0 0,-1 1-33 0 0,0 0-1 0 0,0 1 1 0 0,1-1 0 0 0,-1 1-1 0 0,0 0 1 0 0,3 0 33 0 0,-2 0-22 0 0,-1 1 1 0 0,1 0-1 0 0,0 0 0 0 0,0 0 1 0 0,3 1 21 0 0,-2 0-6 0 0,-1 0 0 0 0,1 1 1 0 0,-1 0-1 0 0,5 1 6 0 0,19 14 53 0 0,-3 6 67 0 0,-5 5 58 0 0,-6 3 50 0 0,-14-25-270 0 0,1 2 80 0 0,2 17 241 0 0,-4-19-242 0 0,-1 0-39 0 0,0 0-54 0 0,0-1-67 0 0,0-1-3 0 0,-1-1-39 0 0,0 0-44 0 0,0-1-48 0 0,1-2-22 0 0,1 1-46 0 0,-1-1-40 0 0,1 0-38 0 0,-1 1-263 0 0,0-1-61 0 0,0 1-49 0 0,0-1-35 0 0,-3 1-1455 0 0,-1 1-1289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4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4 13672 0 0,'-10'-2'414'0'0,"0"1"-101"0"0,0 1-104 0 0,1 0-108 0 0,-1 0-114 0 0,8 0-18 0 0,1 1 47 0 0,-2 3 172 0 0,3-1-134 0 0,0-1-54 0 0,1 0-36 0 0,-1 0-71 0 0,1 1-85 0 0,-1-1-101 0 0,1 0-119 0 0,0-1 157 0 0,-1 0-37 0 0,0 0-37 0 0,1 0-40 0 0,-1-1-43 0 0,0 1-43 0 0,0-1-47 0 0,1 1-49 0 0,0 1-1242 0 0,1 2-1020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5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239 53 7256 0 0,'0'0'162'0'0,"-2"0"-56"0"0,-5 0 67 0 0,3 0-68 0 0,-2 0-139 0 0,0 0 33 0 0,-5 0 89 0 0,3 0 33 0 0,0 0 41 0 0,-8 0 261 0 0,8 0 5 0 0,-1 0 0 0 0,0 1 0 0 0,1 1 0 0 0,-8 1-428 0 0,6 0 313 0 0,-1 2-59 0 0,-16 10 472 0 0,5 4-44 0 0,3 3-42 0 0,5 3-42 0 0,4 2-41 0 0,4 1-39 0 0,5 2-38 0 0,4 0-37 0 0,2-6-147 0 0,4 0-62 0 0,5 3-13 0 0,-10-21-156 0 0,1 0-1 0 0,-1 0 1 0 0,1 0 0 0 0,6 4-65 0 0,-7-6 41 0 0,1 0 1 0 0,-1 0-1 0 0,1-1 1 0 0,1 0-1 0 0,-1 0 1 0 0,1 0-42 0 0,22 6 201 0 0,-2-6 11 0 0,1-6 55 0 0,-4-5-41 0 0,1-2-51 0 0,-2-4-44 0 0,0-3-34 0 0,10-12 10 0 0,8-17 11 0 0,-25 26-77 0 0,-4-2-41 0 0,-3-2-43 0 0,-3 0-44 0 0,-3 0-45 0 0,-4-1-46 0 0,-3 1-48 0 0,-4 1-49 0 0,7 19 200 0 0,-20-36-863 0 0,12 28 580 0 0,-1 1-40 0 0,8 9 259 0 0,1-1 35 0 0,-7-5-158 0 0,4 5 123 0 0,2 1-6 0 0,0 0-57 0 0,0 0-109 0 0,-1 0-111 0 0,1 1 162 0 0,1 0-36 0 0,0 1-39 0 0,0-1-42 0 0,1 1 57 0 0,0 0-45 0 0,0 0-39 0 0,0 0-34 0 0,0 0-127 0 0,0 0-34 0 0,-2 0-1318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5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282 65 8720 0 0,'0'0'216'0'0,"-1"-1"-76"0"0,0-1-58 0 0,-3-2 52 0 0,3 2-48 0 0,-12-10 190 0 0,0 4 43 0 0,10 7-227 0 0,0-1-1 0 0,0 1 1 0 0,0 0 0 0 0,0 1 0 0 0,0-1-1 0 0,0 0 1 0 0,0 1 0 0 0,-1 0-92 0 0,-1 0 165 0 0,0 0 0 0 0,0 0 1 0 0,0 1-1 0 0,-1 0 0 0 0,1 0 1 0 0,0 1-1 0 0,1-1 0 0 0,-1 1 0 0 0,0 0 1 0 0,-4 2-166 0 0,-12 8 584 0 0,2 2-41 0 0,6-3-214 0 0,2-1-35 0 0,-7 8 102 0 0,10-9-249 0 0,2 0-40 0 0,-10 12 296 0 0,1 2-47 0 0,9-12-150 0 0,0 0-1 0 0,1 1 1 0 0,-1 3-206 0 0,3-7 99 0 0,1-1 0 0 0,0 1 0 0 0,1 0 0 0 0,-1 0 0 0 0,1-1 0 0 0,1 1-1 0 0,0 0 1 0 0,0 4-99 0 0,6 20 367 0 0,-5-29-332 0 0,0 0-1 0 0,0 0 1 0 0,0 0-1 0 0,1-1 1 0 0,-1 1-1 0 0,1 0 1 0 0,-1-1-1 0 0,1 1 1 0 0,0-1-1 0 0,0 0 1 0 0,1 1-35 0 0,-1-1 46 0 0,0 0 0 0 0,1-1 0 0 0,-1 1 0 0 0,1-1 0 0 0,-1 0 0 0 0,1 1 0 0 0,0-1 0 0 0,-1 0 0 0 0,1 0 0 0 0,0-1 0 0 0,0 1 0 0 0,-1-1 0 0 0,1 1 0 0 0,0-1 0 0 0,3 0-46 0 0,25-4 409 0 0,-10-1-165 0 0,-4-2-70 0 0,-1 0-35 0 0,2-2 62 0 0,0-2 1 0 0,0 0-202 0 0,10-9 144 0 0,-3-2-50 0 0,-3-3-62 0 0,-5-2-72 0 0,-5-3-80 0 0,-11 25 66 0 0,0-1 1 0 0,0 1 0 0 0,-1 0 0 0 0,1-6 53 0 0,-5-15-149 0 0,0 12 26 0 0,-1 1-37 0 0,-1 0-39 0 0,-1 0-41 0 0,0 2-44 0 0,0 0-48 0 0,5 8 108 0 0,0 1 56 0 0,0-1 48 0 0,0 1 40 0 0,-2-3 5 0 0,-6-7 9 0 0,7 9-17 0 0,-1 0-70 0 0,2 1 20 0 0,0 0-39 0 0,0 0-42 0 0,0 0-48 0 0,0 0-77 0 0,0 1-66 0 0,-1-1-73 0 0,1 0-77 0 0,0 0-85 0 0,-1 0-91 0 0,1 1-95 0 0,0-1-103 0 0,-2-1-1008 0 0,-2 0-1088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5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217 132 7136 0 0,'0'0'165'0'0,"0"-1"-53"0"0,4-10 252 0 0,-3 8-290 0 0,0 1-45 0 0,0-1-10 0 0,0-1 36 0 0,0-2 148 0 0,0-1 169 0 0,-2-1 342 0 0,-3 1 37 0 0,-1 4-316 0 0,1 1-156 0 0,-2 0-106 0 0,-2 2 278 0 0,0-1-32 0 0,-8 2 325 0 0,1 2-113 0 0,1 2-103 0 0,0 2-90 0 0,1 2-78 0 0,0 0-67 0 0,1 2-55 0 0,-7 10 71 0 0,8-8-28 0 0,1 1 1 0 0,-7 11-282 0 0,8-8 210 0 0,1-2 54 0 0,0 3-20 0 0,2 1 49 0 0,2 4 104 0 0,3-17-235 0 0,1 1-1 0 0,0-1 0 0 0,0 0 0 0 0,1 4-161 0 0,-1-5 106 0 0,1-1 0 0 0,0 1 0 0 0,1-1 0 0 0,-1 1 0 0 0,1-1 0 0 0,0 2-106 0 0,10 12 381 0 0,2-4-108 0 0,5-4-54 0 0,5-2 186 0 0,2-5-65 0 0,1-5-62 0 0,0-3-59 0 0,0-2-55 0 0,-1-2-51 0 0,-2-2-48 0 0,-2 1-45 0 0,6-4 66 0 0,1-2 65 0 0,-16 8-31 0 0,1-1 0 0 0,-2-1 0 0 0,1 0 0 0 0,-1 0 0 0 0,2-4-120 0 0,-8 7 57 0 0,-1 0 0 0 0,1 0-1 0 0,-1 0 1 0 0,1-3-57 0 0,4-11 58 0 0,-3-1-51 0 0,-3-10-95 0 0,-5 15-5 0 0,-2-1-37 0 0,-5-6 91 0 0,-2 3-41 0 0,-4 3-46 0 0,-2 3-49 0 0,-3 2-56 0 0,-1 3-59 0 0,-3 2-64 0 0,-1 2-69 0 0,13 4 121 0 0,0 1-81 0 0,-6-1-304 0 0,-2 2-91 0 0,-11 3-450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02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43 116 7800 0 0,'-6'-1'112'0'0,"-4"0"175"0"0,2 0-72 0 0,4 0-100 0 0,0 0-52 0 0,0 1-39 0 0,0-2-9 0 0,2 1 39 0 0,1 1 59 0 0,1 0 129 0 0,0 0 215 0 0,0 0 14 0 0,0 0-19 0 0,0 0-86 0 0,0 0-40 0 0,0 0-176 0 0,0 0-32 0 0,1 0 35 0 0,-1 1-84 0 0,4 0-12 0 0,-2 0 16 0 0,30 8 730 0 0,2-4-51 0 0,0-5-69 0 0,1-3-91 0 0,-13-2-258 0 0,0-1-55 0 0,-2-3-61 0 0,-1-1-67 0 0,-17 9-141 0 0,-1 1 1 0 0,1-1-1 0 0,-1 0 0 0 0,0 0 1 0 0,1 0-1 0 0,-1 0 1 0 0,0 0-1 0 0,0 0 1 0 0,0 0-1 0 0,0 0 1 0 0,0-1-1 0 0,0 1 1 0 0,0 0-1 0 0,0-1 1 0 0,0 1-1 0 0,0-1 1 0 0,-1 1-1 0 0,1-1 1 0 0,-1 1-1 0 0,1-1 1 0 0,-1 1-1 0 0,1-1 1 0 0,-1 1-1 0 0,0-1 1 0 0,0 0-1 0 0,0 1 1 0 0,0-1-1 0 0,0 1 1 0 0,0-1-1 0 0,-1 0-10 0 0,1 1 8 0 0,-1-1 0 0 0,1 1 1 0 0,-1-1-1 0 0,0 1 0 0 0,1 0 0 0 0,-1 0 0 0 0,0-1 0 0 0,0 1 0 0 0,0 0 0 0 0,0 0 0 0 0,0 0 1 0 0,0 0-1 0 0,-1 0-8 0 0,0-1 2 0 0,0 1 0 0 0,-1 0 0 0 0,1 0 0 0 0,0 0 1 0 0,0 0-1 0 0,-1 0 0 0 0,1 0 0 0 0,-1 0 1 0 0,0 1-3 0 0,1 0 0 0 0,1 0 0 0 0,0 0 0 0 0,-1 0 0 0 0,1 0 0 0 0,0 0 0 0 0,0 1 0 0 0,-1-1 0 0 0,1 0 0 0 0,0 1 0 0 0,0-1 0 0 0,0 1 0 0 0,0-1 0 0 0,-1 1 0 0 0,1 0 0 0 0,0-1 0 0 0,0 1 0 0 0,0 0 0 0 0,0 0 0 0 0,1 0 0 0 0,-1 0 0 0 0,0 0 0 0 0,-1 1 0 0 0,2-1 0 0 0,-2 1-5 0 0,0 1 0 0 0,0-1 1 0 0,1 1-1 0 0,0 0 1 0 0,-1-1-1 0 0,1 1 1 0 0,0 0-1 0 0,1 0 1 0 0,-1 0-1 0 0,0 0 0 0 0,1 0 1 0 0,-1 0-1 0 0,1 1 5 0 0,1 40-4 0 0,2-22 11 0 0,3-1 33 0 0,8 21 118 0 0,-2-20-98 0 0,-10-19-44 0 0,0-1 0 0 0,1 1 0 0 0,-1-1 0 0 0,0 0 0 0 0,1 0 0 0 0,-1 0 1 0 0,1 0-1 0 0,0 0 0 0 0,0-1 0 0 0,0 1 0 0 0,0-1 0 0 0,0 0 0 0 0,0 0 0 0 0,0 0 0 0 0,1 0-16 0 0,14 1 45 0 0,1-4-62 0 0,-1-3-85 0 0,-1-4-109 0 0,-9 4 137 0 0,-1 0-107 0 0,0 1-94 0 0,0-1-83 0 0,1-1-163 0 0,0 0-80 0 0,2-1-197 0 0,3-5-481 0 0,-2 1-23 0 0</inkml:trace>
  <inkml:trace contextRef="#ctx0" brushRef="#br0" timeOffset="338.95">526 0 8720 0 0,'0'1'208'0'0,"1"0"-71"0"0,-1 1-56 0 0,2 5 61 0 0,-2-4-52 0 0,1 3-17 0 0,-1-1-1 0 0,1 1 1 0 0,1 0 0 0 0,-1-1-1 0 0,2 6-72 0 0,2 2 203 0 0,-3-7-63 0 0,0 0 33 0 0,1 1 78 0 0,-1-1 59 0 0,3 8 192 0 0,-1-1-38 0 0,4 15 367 0 0,0 5 49 0 0,1 17 351 0 0,-8-33-709 0 0,-1-6-89 0 0,-1-1 70 0 0,1-9-104 0 0,-2 0 53 0 0,1 0 320 0 0,0 0-341 0 0,1 0-258 0 0,-1-1-39 0 0,1-1-49 0 0,-1 1-56 0 0,0-2-66 0 0,0 1-74 0 0,-5-11 327 0 0,4-2-78 0 0,2-1-62 0 0,1-1-45 0 0,2 3-30 0 0,0-1 0 0 0,1 1 0 0 0,1-3-1 0 0,-3 10-25 0 0,1 1-1 0 0,0-1 0 0 0,0 0 1 0 0,1-1 25 0 0,0 1-44 0 0,0 1 1 0 0,0 1-1 0 0,0-1 1 0 0,0 0-1 0 0,1 1 0 0 0,0 0 1 0 0,0 0-1 0 0,0 0 1 0 0,0 1-1 0 0,1 0 1 0 0,-1 0-1 0 0,1 0 0 0 0,4-1 44 0 0,9-2-88 0 0,2 3 40 0 0,-17 3 35 0 0,0 0-1 0 0,0 0 1 0 0,0 0 0 0 0,0 1-1 0 0,0-1 1 0 0,-1 1 0 0 0,1 0-1 0 0,2 1 14 0 0,-3-1-7 0 0,1 0-1 0 0,-1 1 0 0 0,1 0 0 0 0,-1 0 1 0 0,1 0-1 0 0,-1 0 0 0 0,3 3 8 0 0,-3-2-1 0 0,1 1 1 0 0,-1 0-1 0 0,1 0 0 0 0,-1 0 0 0 0,-1 0 0 0 0,1 1 1 0 0,0-1-1 0 0,-1 1 0 0 0,0-1 0 0 0,0 1 0 0 0,-1 0 0 0 0,2 4 1 0 0,-1 0-77 0 0,0 0 74 0 0,2 19 153 0 0,-3-20-139 0 0,1 1-48 0 0,-1-1-68 0 0,1-1-85 0 0,-1-1 6 0 0,0-1-53 0 0,0 0-56 0 0,0 0-64 0 0,0-4 92 0 0,-1 0-41 0 0,0 0-38 0 0,1 0-34 0 0,-1 0-245 0 0,1 0-56 0 0,0 1-801 0 0,0 1-630 0 0,1 0-1198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0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98 4328 0 0,'0'0'125'0'0,"0"0"46"0"0,0 0 106 0 0,0 0 47 0 0,0 0 11 0 0,0 0 14 0 0,0 0 58 0 0,0 0 29 0 0,0 0 4 0 0,0 0 6 0 0,0 0 30 0 0,0 0 18 0 0,0 0 2 0 0,0 0-225 0 0,0 0-52 0 0,1 1-45 0 0,-1-1-38 0 0,2 1 37 0 0,3 3 95 0 0,-3-2-77 0 0,3 3 499 0 0,1-1-102 0 0,0-1-93 0 0,2-1-82 0 0,0 0-73 0 0,0-1-65 0 0,1 0-54 0 0,0-1-45 0 0,9-1 70 0 0,22-3 196 0 0,-29 2-206 0 0,-7 2-134 0 0,33-5 302 0 0,0 1-83 0 0,5 0-25 0 0,21-5 99 0 0,-34 3-233 0 0,13 2-6 0 0,3-2-11 0 0,43-2 163 0 0,-19 2 4 0 0,-24 2-247 0 0,0 3 42 0 0,-9 0 61 0 0,0-2-1 0 0,6-1-167 0 0,-3-2 162 0 0,0 2 0 0 0,25 2-162 0 0,-43 2 67 0 0,0 2 0 0 0,8 1-67 0 0,18 6 31 0 0,-35-4-31 0 0,-4 0 29 0 0,-4-2-7 0 0,4 6-622 0 0,-6-7 394 0 0,0 1-67 0 0,-1-1-92 0 0,1-1-112 0 0,0-1-819 0 0,-2 0-57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3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5960 0 0,'0'0'132'0'0,"0"0"17"0"0,0 0 12 0 0,1 1-17 0 0,2 2 52 0 0,1 0 52 0 0,0 0 44 0 0,-1-1 38 0 0,4 0 394 0 0,7 0 1081 0 0,-10-3-1305 0 0,0 1-60 0 0,0-1-169 0 0,-1 1-53 0 0,0 0-60 0 0,0-1-70 0 0,6 1 412 0 0,-1 0-98 0 0,0-1-80 0 0,0 0-61 0 0,2-1-5 0 0,13 1 281 0 0,14 1-11 0 0,-1 1-113 0 0,10 0-10 0 0,-6 0 386 0 0,27-5-789 0 0,-29-1 343 0 0,-3 0-74 0 0,1 1-57 0 0,83-1 308 0 0,-69 5-264 0 0,-32 1-113 0 0,1-1-38 0 0,18 2 12 0 0,-7 0-89 0 0,15-1-39 0 0,-22-1-50 0 0,-3 0 52 0 0,-2 0 30 0 0,0 0 0 0 0,0 2-1 0 0,6 1-20 0 0,50 11 0 0 0,-25-8 0 0 0,-46-6 1 0 0,0 1-1 0 0,0-1 0 0 0,0 1 0 0 0,0-1 0 0 0,0 0 1 0 0,0 0-1 0 0,2-1 0 0 0,30 0-16 0 0,-34 1-55 0 0,-1 0 6 0 0,0 0-87 0 0,0 0 44 0 0,0 0-33 0 0,0 0-38 0 0,0 0-43 0 0,0 0-45 0 0,0 0-45 0 0,0 0-40 0 0,0 0-35 0 0,0 0-254 0 0,0 0-60 0 0,0 0-46 0 0,0 0-35 0 0,0 0-1402 0 0,0 0-1242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4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0 122 7080 0 0,'0'0'157'0'0,"0"0"23"0"0,0 0 13 0 0,6 0-40 0 0,3 0-100 0 0,-2-2-19 0 0,0 1 65 0 0,0-1 62 0 0,0 1 53 0 0,0-1 48 0 0,0 1 38 0 0,6-2 345 0 0,24-4 1380 0 0,-21 4-1238 0 0,-6 2-364 0 0,1-1-86 0 0,-1 1-107 0 0,-5 1-161 0 0,0-1-34 0 0,52-7 911 0 0,-19 1-368 0 0,-7 0-169 0 0,1-1-96 0 0,-26 7-270 0 0,1-1 18 0 0,22-5 168 0 0,1 1-47 0 0,5-1 228 0 0,21-1-410 0 0,-6 2 281 0 0,0 0-47 0 0,17-2-15 0 0,-32 4-164 0 0,-1 1-41 0 0,22-1 94 0 0,8 1 270 0 0,2 4-378 0 0,-26 1 74 0 0,0 1-54 0 0,7-1-7 0 0,0-4 92 0 0,-13 0 33 0 0,3 1 66 0 0,-35 1-145 0 0,-2 0-23 0 0,0 0-128 0 0,0 2-68 0 0,-1 1-36 0 0,0-2 40 0 0,1 0 40 0 0,-1 0-39 0 0,1-1-47 0 0,0 1-53 0 0,-1 0-29 0 0,1-1-55 0 0,0 1-60 0 0,-1 0-66 0 0,1-1-72 0 0,0 1-76 0 0,-1 0-82 0 0,1 0-87 0 0,-1 2-1408 0 0,-1 2-1244 0 0,2-5 3422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6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1 307 7488 0 0,'0'0'166'0'0,"0"0"-1"0"0,0 1-70 0 0,0 0-45 0 0,2 2-4 0 0,-2-1 0 0 0,4 6 103 0 0,-1 0-86 0 0,10 17-70 0 0,-10-19 33 0 0,0-1 35 0 0,6 10 980 0 0,-2 0 1 0 0,6 13-1042 0 0,-3-1 837 0 0,-3-9-314 0 0,0 0-52 0 0,8 19 484 0 0,-7-11-279 0 0,-2-4-64 0 0,-2 0 65 0 0,-4-21-764 0 0,0 1 40 0 0,0-1 37 0 0,0 1 34 0 0,1 0 38 0 0,-1 0 35 0 0,0 1 180 0 0,1 1 163 0 0,-1 0 312 0 0,-2-2-170 0 0,1-3-279 0 0,0 0-166 0 0,0 0-51 0 0,-1-1-60 0 0,0-1-68 0 0,-1-3 77 0 0,-1-1 0 0 0,1 1-1 0 0,-1-1 1 0 0,2 0 0 0 0,-1 0-35 0 0,0-5 33 0 0,0 1 0 0 0,0-1 0 0 0,1 0-33 0 0,0-7 48 0 0,1 0 0 0 0,0 0 0 0 0,2-16-48 0 0,1 16-1 0 0,1 0-1 0 0,1-5 2 0 0,-1 11-21 0 0,1-1 0 0 0,0 1 0 0 0,4-7 21 0 0,-4 11-23 0 0,0 1 1 0 0,1-1-1 0 0,0 1 1 0 0,0 0-1 0 0,5-4 23 0 0,-6 7-21 0 0,1-1-1 0 0,1 1 0 0 0,-1 0 1 0 0,1 1-1 0 0,0-1 0 0 0,0 1 1 0 0,4-2 21 0 0,-7 4-18 0 0,1 1 1 0 0,-1 0 0 0 0,0-1-1 0 0,1 1 1 0 0,-1 0-1 0 0,1 0 1 0 0,-1 1 0 0 0,3-1 17 0 0,-3 1-5 0 0,0 0 0 0 0,0 0 0 0 0,0 0-1 0 0,0 0 1 0 0,0 1 0 0 0,1 0 0 0 0,-1-1 0 0 0,2 2 5 0 0,-1 0 6 0 0,0 0 0 0 0,1 0 0 0 0,-1 0 0 0 0,0 1 0 0 0,0-1 0 0 0,0 1 0 0 0,-1 0 0 0 0,1 1 0 0 0,-1-1 0 0 0,0 0 0 0 0,0 1-1 0 0,1 1-5 0 0,1 1 9 0 0,-1 0 0 0 0,-1 1 0 0 0,1-1 0 0 0,-1 1 0 0 0,2 4-9 0 0,3 20-33 0 0,-6-6-62 0 0,-6-1-79 0 0,3-19 171 0 0,-1 1-1 0 0,-1-1 0 0 0,1 0 1 0 0,-1 0-1 0 0,0 0 0 0 0,0 0 1 0 0,-1 0 3 0 0,0 1 13 0 0,0-1 0 0 0,-1 0 0 0 0,0 0 1 0 0,0 0-1 0 0,-1-1 0 0 0,1 0 0 0 0,-1 0 0 0 0,0 0 1 0 0,-1 0-14 0 0,0-1 16 0 0,0 0 0 0 0,1 0 1 0 0,-1-1-1 0 0,0 0 0 0 0,-1 0 1 0 0,1-1-1 0 0,0 1 0 0 0,-5-1-16 0 0,6-1-1 0 0,-1 0 1 0 0,1 0-1 0 0,-1-1 0 0 0,1 1 0 0 0,0-2 0 0 0,-3 1 1 0 0,8 0-156 0 0,-1 1 44 0 0,1-1 40 0 0,-1 0 33 0 0,0 0 35 0 0,-5-3 182 0 0,4 2-168 0 0,1 0-70 0 0,1 1-71 0 0,-1-1-88 0 0,0 1-105 0 0,1-1 18 0 0,0 1-68 0 0,0 0-74 0 0,0 0-82 0 0,-1-1-86 0 0,1 1-93 0 0,0 0-100 0 0,0-1-106 0 0,-2-1-1115 0 0,-1-2-1146 0 0</inkml:trace>
  <inkml:trace contextRef="#ctx0" brushRef="#br0" timeOffset="404.65">494 176 7488 0 0,'0'0'217'0'0,"0"2"-31"0"0,0 1-135 0 0,0 0-33 0 0,1 7 39 0 0,0 0 104 0 0,1-1 87 0 0,0-1 68 0 0,2 2 132 0 0,9 15 957 0 0,-7-15-853 0 0,-3-4-269 0 0,1 0-47 0 0,-1 1-58 0 0,1-1-70 0 0,3 9 476 0 0,4 9 343 0 0,2 4 192 0 0,-3-9-450 0 0,-2-4-193 0 0,1 0-101 0 0,-7-11-216 0 0,1 0-1 0 0,-1 1 1 0 0,0 0 0 0 0,0-1-1 0 0,0 1 1 0 0,-1 0-159 0 0,1 6 356 0 0,-1 0 39 0 0,-1-9-193 0 0,0-2-2 0 0,0 0 8 0 0,0 0 34 0 0,0 0 12 0 0,0 0 2 0 0,-1 0-84 0 0,-1-1-34 0 0,-2-1 50 0 0,1-1-90 0 0,-7-7 23 0 0,7 7-22 0 0,-8-9 28 0 0,-5-6 1 0 0,14 15-119 0 0,0 0 1 0 0,1 0-1 0 0,-1 0 1 0 0,1 0 0 0 0,0 0-1 0 0,-1-2-9 0 0,-1-2 0 0 0,1 0 0 0 0,1 1 0 0 0,-1-1 0 0 0,1 0 0 0 0,1 0 0 0 0,-1 0 0 0 0,1 0 0 0 0,0 0 0 0 0,1 0 0 0 0,0 0 0 0 0,0 0 0 0 0,0 0 0 0 0,1 0 0 0 0,0 0 0 0 0,0 1 0 0 0,1-1 0 0 0,-1 1 0 0 0,2-1 0 0 0,-1 1 0 0 0,1-1-4 0 0,0 1 0 0 0,1 0-1 0 0,-1-1 1 0 0,1 2 0 0 0,1-1-1 0 0,1-2 5 0 0,24-16-70 0 0,11-1-113 0 0,-20 14 40 0 0,-1 2-43 0 0,-18 8 8 0 0,0 0 46 0 0,-1 0 41 0 0,1 0 35 0 0,4-2 26 0 0,9-2 127 0 0,-10 4-132 0 0,-2-1-57 0 0,1 1-78 0 0,-1 0-95 0 0,0 0-112 0 0,-1 1 28 0 0,0-1-73 0 0,0 1-80 0 0,1-1-86 0 0,-1 1-94 0 0,0-1-99 0 0,0 1-106 0 0,-1 0-112 0 0,4-1-1209 0 0,2 0-1244 0 0</inkml:trace>
  <inkml:trace contextRef="#ctx0" brushRef="#br0" timeOffset="800.62">823 278 6072 0 0,'0'0'133'0'0,"0"0"-1"0"0,0 0-56 0 0,7 1 40 0 0,5 5-7 0 0,-9-5-100 0 0,-1 1 1 0 0,0-1-1 0 0,0 0 0 0 0,1 0 1 0 0,-1 0-1 0 0,0-1 1 0 0,3 1-10 0 0,0 0 31 0 0,1 0 58 0 0,-1 0 49 0 0,0 0 39 0 0,3 1 110 0 0,13 1 627 0 0,-12-3-563 0 0,-1-1-103 0 0,1-2-91 0 0,13-4 596 0 0,1 1-65 0 0,0 0-62 0 0,0-1-69 0 0,-1-3-71 0 0,-1-3-74 0 0,2-6-135 0 0,-19 16-234 0 0,-1-1 0 0 0,0 1 0 0 0,0-1 0 0 0,0 0 0 0 0,0-1-43 0 0,-2 4 13 0 0,0-1 0 0 0,0 0-1 0 0,0 0 1 0 0,0 1 0 0 0,-1-1-1 0 0,1 0 1 0 0,0 0-1 0 0,-1 0 1 0 0,0 0 0 0 0,1 0-1 0 0,-1 0 1 0 0,0 0-1 0 0,0 0 1 0 0,0 0 0 0 0,0 0-1 0 0,-1 0 1 0 0,1 0-1 0 0,0 0 1 0 0,-1 1 0 0 0,1-1-1 0 0,-1 0 1 0 0,0 0 0 0 0,0 0-1 0 0,0 0 1 0 0,0 1-1 0 0,0-1 1 0 0,0 0 0 0 0,-1 0-13 0 0,-11-14 66 0 0,10 14-44 0 0,1-1 0 0 0,-1 1 0 0 0,0 0 0 0 0,0 0 0 0 0,0 0 0 0 0,-1 0 0 0 0,0 0-22 0 0,-10-2 58 0 0,0 5-40 0 0,12-1-26 0 0,0 1 0 0 0,0 0 0 0 0,0-1 0 0 0,0 1 0 0 0,0 0 0 0 0,0 0 0 0 0,0 0 0 0 0,0 1 0 0 0,0-1 8 0 0,-12 11-39 0 0,0 0 37 0 0,1 2 35 0 0,1 0 34 0 0,-7 18 164 0 0,16-25-143 0 0,0-1 0 0 0,1 1-1 0 0,0-1 1 0 0,0 5-88 0 0,-1 1 132 0 0,-3 23 215 0 0,6-31-314 0 0,0 0 0 0 0,0 1 0 0 0,1-1 0 0 0,-1 1 0 0 0,1-1 1 0 0,0 0-1 0 0,1 3-33 0 0,0-3 12 0 0,-1 0 0 0 0,1 0 1 0 0,0 0-1 0 0,0 0 0 0 0,1 0 1 0 0,-1 0-1 0 0,1 0 0 0 0,0-1 1 0 0,0 0-1 0 0,0 1 0 0 0,0-1 1 0 0,1 0-1 0 0,-1-1 0 0 0,1 1 1 0 0,0 0-1 0 0,0-1 0 0 0,0 0 1 0 0,0 0-1 0 0,0 0 0 0 0,0-1 1 0 0,1 1-1 0 0,-1-1 0 0 0,0 0 1 0 0,2 0-13 0 0,17 3 47 0 0,-16-2-39 0 0,-1-1-1 0 0,0 0 1 0 0,1 0-1 0 0,-1-1 1 0 0,1 1-1 0 0,-1-2 1 0 0,3 1-8 0 0,0-2 26 0 0,0 1-40 0 0,2-1-64 0 0,1 1-58 0 0,-1-1-49 0 0,1 1-42 0 0,11 1-155 0 0</inkml:trace>
  <inkml:trace contextRef="#ctx0" brushRef="#br0" timeOffset="1262.25">1646 47 11952 0 0,'0'0'266'0'0,"0"0"-102"0"0,-1 0-38 0 0,0-1 33 0 0,-5-5 61 0 0,5 5-119 0 0,0 0 56 0 0,-4-4-163 0 0,1 0 49 0 0,-1 1 44 0 0,-1 0 40 0 0,-1 1 68 0 0,0 1 39 0 0,-3 0 84 0 0,-7 1 205 0 0,-11 3-43 0 0,-3 5-93 0 0,11-2-208 0 0,3 2-83 0 0,12-4-57 0 0,-1-1 1 0 0,1 1-1 0 0,0 1 1 0 0,-3 1-40 0 0,-27 28 125 0 0,22-18-62 0 0,10-13-62 0 0,1 0 0 0 0,0 0-1 0 0,0 1 1 0 0,0-1 0 0 0,1 0 0 0 0,-1 1-1 0 0,0 0 1 0 0,1-1 0 0 0,0 1-1 0 0,0 0 1 0 0,0 0 0 0 0,0 0 0 0 0,0 0-1 0 0,0 0 1 0 0,1 0 0 0 0,-1 0-1 0 0,1 0 1 0 0,0 0 0 0 0,0 0 0 0 0,0 2-1 0 0,1-1 0 0 0,0 1-1 0 0,0-1 1 0 0,1 1 0 0 0,0-1 0 0 0,-1 0 0 0 0,1 0 0 0 0,1 0 0 0 0,-1 0 0 0 0,0 0 0 0 0,1-1 0 0 0,0 1 0 0 0,0-1 0 0 0,2 2 0 0 0,1 2-4 0 0,1-1 1 0 0,0 0-1 0 0,1 0 1 0 0,4 2 3 0 0,10 5 47 0 0,0-1 0 0 0,4 0-47 0 0,-6-3 52 0 0,-1 1 0 0 0,0 0 0 0 0,0 2-52 0 0,-15-9 269 0 0,-2 1-33 0 0,-2 2 144 0 0,-4 1-105 0 0,-4 0-83 0 0,-7 2-8 0 0,-5 1-24 0 0,18-9-133 0 0,-16 6-11 0 0,-15-1 146 0 0,19-5-116 0 0,-3 0-67 0 0,8-1-41 0 0,0 0-44 0 0,-1 0-51 0 0,1 0-61 0 0,3 0 21 0 0,-1 0-37 0 0,1-1-41 0 0,-1 1-43 0 0,5 0 198 0 0,1 0 9 0 0,-1 0-43 0 0,1 0-49 0 0,0 0-56 0 0,0 0-63 0 0,-1 0-71 0 0,2 0 90 0 0,-1-1-37 0 0,0 1-38 0 0,0 0-40 0 0,1 0-42 0 0,-1 0-44 0 0,0 0-46 0 0,1-1-49 0 0,-1 1-1362 0 0,1 0-1103 0 0</inkml:trace>
  <inkml:trace contextRef="#ctx0" brushRef="#br0" timeOffset="1661.87">2049 1 7016 0 0,'0'0'201'0'0,"0"0"-30"0"0,-3 0-97 0 0,-9 0-83 0 0,10 0 38 0 0,0 0 37 0 0,-5 0 510 0 0,1 1-52 0 0,-1 0-48 0 0,0 0-44 0 0,1 1-40 0 0,-1 0-37 0 0,-6 2 258 0 0,1 1-149 0 0,0 1-63 0 0,-22 17 743 0 0,21-13-599 0 0,11-9-494 0 0,1 1-1 0 0,0-1 1 0 0,0 1-1 0 0,0-1 1 0 0,0 1-1 0 0,0 0 1 0 0,0-1-1 0 0,0 1 1 0 0,0 1-51 0 0,-4 8 241 0 0,3-7-137 0 0,2 1-47 0 0,3 11-21 0 0,-2-11-2 0 0,5 18 49 0 0,-3-14-49 0 0,2 0 1 0 0,-1 0-1 0 0,1 0 1 0 0,2 2-35 0 0,4 5 84 0 0,0 2 54 0 0,0-1 71 0 0,-2 2 90 0 0,-2 0 110 0 0,-6-16-309 0 0,0 0 1 0 0,0 0-1 0 0,-1 0 1 0 0,0 0-1 0 0,1 0 0 0 0,-1 0 1 0 0,-1 3-101 0 0,1-3 74 0 0,0 0 0 0 0,-1-1 1 0 0,0 1-1 0 0,1-1 0 0 0,-1 1 0 0 0,0-1 1 0 0,-1 1-1 0 0,1 0-74 0 0,-1 0 79 0 0,0 0 1 0 0,0-1-1 0 0,0 1 0 0 0,0-1 1 0 0,0 1-1 0 0,-2 0-79 0 0,-6 5 191 0 0,-1 0-33 0 0,-2-2-33 0 0,0-1-36 0 0,0-1-36 0 0,-1-1-37 0 0,1-2-39 0 0,-1 0-39 0 0,2-1-40 0 0,1-1-43 0 0,8 1-36 0 0,1 0-48 0 0,0 0-94 0 0,-1 0-222 0 0,-1 0 19 0 0,-3 0-548 0 0</inkml:trace>
  <inkml:trace contextRef="#ctx0" brushRef="#br0" timeOffset="2095.47">2244 191 7976 0 0,'1'0'167'0'0,"0"1"-59"0"0,7 5 82 0 0,-4-5-61 0 0,4 0 6 0 0,-1 0-70 0 0,18 3 7 0 0,-15-3 60 0 0,-4-1 9 0 0,0 0 63 0 0,0 0 77 0 0,0 0 89 0 0,8-2 448 0 0,1-1-89 0 0,1-1-84 0 0,0-1-77 0 0,-1-2-70 0 0,-1-1-65 0 0,-3-2-58 0 0,-3-2-51 0 0,-4 5-175 0 0,4-10 68 0 0,-7 15-207 0 0,-1 1 0 0 0,1-1 1 0 0,-1 0-1 0 0,0 0 0 0 0,0 0 0 0 0,1 1 0 0 0,-1-1 0 0 0,0 0 0 0 0,-1 0 0 0 0,1 0 0 0 0,0 1 0 0 0,0-1 0 0 0,-1 0 0 0 0,1 0 0 0 0,-1 1 0 0 0,0-1 0 0 0,1 0 1 0 0,-1 0-11 0 0,-9-11 45 0 0,9 12-38 0 0,1 0 1 0 0,-1 0 0 0 0,0 1-1 0 0,0-1 1 0 0,0 0 0 0 0,0 1-1 0 0,0-1 1 0 0,0 1 0 0 0,0-1-1 0 0,0 1 1 0 0,0-1 0 0 0,0 1-1 0 0,-1 0 1 0 0,1 0 0 0 0,0-1-8 0 0,-2 1 12 0 0,1 0 1 0 0,0 0-1 0 0,0 1 1 0 0,0-1-1 0 0,0 0 1 0 0,0 1 0 0 0,-1-1-1 0 0,0 1-12 0 0,-12 6 20 0 0,8-4 22 0 0,1 0 1 0 0,-1 1 0 0 0,1 0 0 0 0,0 0-1 0 0,-2 3-42 0 0,-1 1 44 0 0,0 1 0 0 0,0 0 0 0 0,1 1-1 0 0,1 0 1 0 0,-1 0 0 0 0,2 0 0 0 0,-1 1 0 0 0,1 1-44 0 0,3-7 31 0 0,1 1 0 0 0,-1 0 0 0 0,1 0 1 0 0,0 1-1 0 0,0-1 0 0 0,1 0 1 0 0,0 0-1 0 0,0 1 0 0 0,0 2-31 0 0,1-6 14 0 0,1 0-1 0 0,-1-1 1 0 0,0 1-1 0 0,1 0 1 0 0,-1 0-1 0 0,1-1 1 0 0,0 1-1 0 0,0 0 1 0 0,0-1-1 0 0,0 1 1 0 0,0-1-1 0 0,1 1 1 0 0,-1-1-1 0 0,1 0 1 0 0,0 1-1 0 0,-1-1 1 0 0,1 0-1 0 0,0 0 1 0 0,0 0-1 0 0,1 0 1 0 0,-1-1-1 0 0,0 1 1 0 0,1 0-14 0 0,17 8-6 0 0,-12-7 42 0 0,0 0 0 0 0,0-1 1 0 0,0 0-1 0 0,1 0 0 0 0,-1-1 1 0 0,4 0-37 0 0,16 0 23 0 0,-13-2-67 0 0,0 0-51 0 0,0 0-62 0 0,-1-1-75 0 0,1 0-83 0 0,-2 0-95 0 0,1-1-106 0 0,-1 1-116 0 0,-11 1 276 0 0,1 1-51 0 0,0-1-45 0 0,0 1-39 0 0,0-1-143 0 0,0 0-37 0 0,1 1-173 0 0,1-1-463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5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7688 0 0,'0'0'166'0'0,"0"0"29"0"0,0 0 14 0 0,0 0-96 0 0,1 0-40 0 0,8 2 98 0 0,-6-2-50 0 0,-1 1 95 0 0,4 0 565 0 0,-1 0-107 0 0,1-1-94 0 0,0 1-85 0 0,1-1 3 0 0,0 0-86 0 0,2-1-4 0 0,4 0 95 0 0,6 0 186 0 0,-13 0-418 0 0,0 1 42 0 0,-2 0-176 0 0,12 0 384 0 0,7 0 157 0 0,-19 0-475 0 0,0 1-118 0 0,-2 0-36 0 0,5 0 28 0 0,-2 0 26 0 0,39-4 140 0 0,0-1-63 0 0,-10 0 114 0 0,23 1-294 0 0,-44 3-91 0 0,1 0 97 0 0,-3 0 58 0 0,0 1 38 0 0,26 1 321 0 0,-21-1-286 0 0,0 0-83 0 0,-8 0-72 0 0,0 0-38 0 0,6 1-94 0 0,0-2 63 0 0,1 1 48 0 0,0-1 35 0 0,24 2 39 0 0,-23-1-54 0 0,9 0 34 0 0,-1 0 0 0 0,1-2 0 0 0,-1 0 0 0 0,9-3-15 0 0,2 0 4 0 0,20 1-4 0 0,5 3 13 0 0,2-1 107 0 0,-1 0 80 0 0,0 1 51 0 0,-50-1-172 0 0,-1 0-1 0 0,1 0 0 0 0,8-3-78 0 0,-8 2 60 0 0,-1 0-1 0 0,1 0 1 0 0,8 1-60 0 0,12-2 155 0 0,3 0-20 0 0,-23 3-139 0 0,-7 0 11 0 0,0 0 1 0 0,1 0 0 0 0,-1 0-1 0 0,0 1 1 0 0,0-1 0 0 0,0 1-1 0 0,0 0 1 0 0,0 0-1 0 0,4 2-7 0 0,-3-1 5 0 0,-2 0-34 0 0,5 4-276 0 0,-7-4 257 0 0,0-1-62 0 0,-1-1-73 0 0,0 0 62 0 0,0 0-32 0 0,0 0-38 0 0,0 0-43 0 0,0 0-45 0 0,0 0-44 0 0,0 0-39 0 0,0 0-36 0 0,0 0-258 0 0,0 0-59 0 0,0 0-47 0 0,1 1-33 0 0,0 0-1509 0 0,1 1-1092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6.3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7688 0 0,'0'0'166'0'0,"0"0"29"0"0,0 0 14 0 0,0 0 50 0 0,0 0-108 0 0,0 0 117 0 0,0 0 221 0 0,0 0 14 0 0,0 0-3 0 0,0 0-319 0 0,0 0-34 0 0,1 0 59 0 0,-1 0-84 0 0,1 0-77 0 0,1 0 4 0 0,-1 0 50 0 0,0 0-14 0 0,-1 0 36 0 0,1 0 41 0 0,-1 0 49 0 0,13 0 515 0 0,0 0-65 0 0,1 0-60 0 0,-1 0-59 0 0,0 0-55 0 0,0 0-52 0 0,1 0-48 0 0,-1 0-47 0 0,0 0-42 0 0,0 0-40 0 0,1 0-37 0 0,-1 0-33 0 0,14-1 99 0 0,-1 1-96 0 0,4 0-63 0 0,54-1 40 0 0,-48 1-42 0 0,-3 0 86 0 0,-17 0-56 0 0,0 0 39 0 0,16-2-3 0 0,0-2-70 0 0,-10 1-61 0 0,0 2-1 0 0,0 0-60 0 0,13 0 46 0 0,83 2 89 0 0,-40 4-9 0 0,-3-1 86 0 0,37-2 202 0 0,-96-3-336 0 0,-1-1-21 0 0,-2 2 19 0 0,-12 0 1 0 0,-1 0-22 0 0,0 0-102 0 0,0 0-81 0 0,-2 7 24 0 0,2-4-13 0 0,0-1 10 0 0,0-1-42 0 0,0 0-46 0 0,0-1-55 0 0,0 1 131 0 0,0 0 4 0 0,0-1-20 0 0,0 1-48 0 0,0-1-15 0 0,0 0-49 0 0,0 1-56 0 0,0-1-63 0 0,0 0-67 0 0,0 0-63 0 0,0 1-56 0 0,0-1-49 0 0,0 0-175 0 0,0 0-48 0 0,0 0-212 0 0,0 0-569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7.0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7464 0 0,'0'-11'160'0'0,"0"8"-36"0"0,0 3-2 0 0,0 0 47 0 0,0 0 146 0 0,0 0 269 0 0,0 0-299 0 0,0 0-62 0 0,1 0-55 0 0,-1 0-45 0 0,0 0-31 0 0,0 0-35 0 0,4-1 70 0 0,-2 0 12 0 0,4 0 582 0 0,0 1-57 0 0,0-1-55 0 0,0 0-53 0 0,0 1-50 0 0,0-1-46 0 0,1 1-46 0 0,-1-1-41 0 0,2 0 23 0 0,-1 1-53 0 0,1-1-46 0 0,0 1-43 0 0,3-1 56 0 0,1 1-70 0 0,-1-1-55 0 0,1 1-39 0 0,23-2 220 0 0,-20 1-167 0 0,23-1 51 0 0,0 0-52 0 0,14 0 22 0 0,70 1 232 0 0,-60-2-195 0 0,-1-2-47 0 0,-20 2-105 0 0,0 0-34 0 0,25 2 407 0 0,47 6-478 0 0,-35 1 157 0 0,-45-4-97 0 0,46 4 81 0 0,-46-5-57 0 0,9-1 36 0 0,-41 0-67 0 0,0 1 4 0 0,2 0-98 0 0,0 0-65 0 0,0 0-81 0 0,-1 0-40 0 0,1 1-75 0 0,-1-1-82 0 0,0 0-91 0 0,-2-1 242 0 0,1 0-71 0 0,0 1-36 0 0,0 0-435 0 0,1-1 123 0 0,-1 1-49 0 0,1 0-807 0 0,1 1-819 0 0,1-1-1319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7.6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8576 0 0,'0'0'197'0'0,"0"0"24"0"0,-7 0 183 0 0,6 0-350 0 0,-1 0-34 0 0,-1 1 38 0 0,0-1 109 0 0,2 1 91 0 0,2 0 78 0 0,0 0 325 0 0,5 2 493 0 0,0-1-304 0 0,-2 0-319 0 0,-1-1-129 0 0,0 0-52 0 0,0-1-107 0 0,-1 1-53 0 0,0-1-61 0 0,-1 0-68 0 0,34 0 449 0 0,1 0-104 0 0,-1 0-88 0 0,0 0-71 0 0,-3 0-73 0 0,0 0-33 0 0,71 0 230 0 0,-59 0-182 0 0,12-3-9 0 0,0 0-19 0 0,-45 3-112 0 0,31 0 60 0 0,27 3-46 0 0,-39 0-4 0 0,117 8 92 0 0,-99-10-73 0 0,1-3 37 0 0,-7 0 21 0 0,30-2 111 0 0,-25-3-142 0 0,-44 6-103 0 0,-3 1-8 0 0,5 1 22 0 0,7-1 47 0 0,-11 0-43 0 0,-1 0-129 0 0,0 0-62 0 0,0 0 69 0 0,0 0-75 0 0,0 0 59 0 0,0 0-34 0 0,0 0-37 0 0,0 0-42 0 0,0 0-47 0 0,0 0-42 0 0,0 0-41 0 0,0 0-35 0 0,0 0-258 0 0,0 0-59 0 0,0 0-47 0 0,0 0-34 0 0,0 0-1424 0 0,0 0-1261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9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75 7024 0 0,'0'0'157'0'0,"0"0"23"0"0,0 0 12 0 0,1 0-54 0 0,0 0-64 0 0,5 2 13 0 0,-2-2 22 0 0,-3 1-5 0 0,0-1 44 0 0,0 0 52 0 0,0-1 61 0 0,5-1 214 0 0,0 1 63 0 0,17-1 1227 0 0,-16 2-1267 0 0,0-1-38 0 0,-1 1-55 0 0,1-2-71 0 0,3 0 234 0 0,0 1-66 0 0,1-1-63 0 0,-1 1-55 0 0,1 0-51 0 0,-1 1-46 0 0,1-1-39 0 0,0 0-35 0 0,3 0 24 0 0,0 0-38 0 0,29-4 297 0 0,-12 2-223 0 0,16 3 0 0 0,-23 0 55 0 0,18-2-328 0 0,67-9 550 0 0,-42 3-223 0 0,0 3-61 0 0,15 2-7 0 0,39 6 55 0 0,21 2-72 0 0,-117-5-263 0 0,-1-1 45 0 0,4-1 89 0 0,0-1 0 0 0,-1-2 0 0 0,5-1-113 0 0,-28 5 7 0 0,27-6 84 0 0,-2 3 85 0 0,-28 4-96 0 0,-1 0-36 0 0,0 0-54 0 0,0 0-53 0 0,0 0-94 0 0,0 0-138 0 0,0 0 148 0 0,0 0 57 0 0,0 0-35 0 0,0 0-11 0 0,0 0-36 0 0,0 0-40 0 0,0 0-45 0 0,0 0-48 0 0,0 0-47 0 0,0 0-42 0 0,0 0-38 0 0,0 0-279 0 0,0 0-63 0 0,0 0-49 0 0,0 0-37 0 0,0 0-1540 0 0,0 0-1360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19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 8352 0 0,'0'0'190'0'0,"0"0"28"0"0,0 0 7 0 0,0 1-261 0 0,0-1 79 0 0,1 0 66 0 0,0 0 54 0 0,1 1 112 0 0,4 1 647 0 0,-4-1-566 0 0,0-1-114 0 0,-1 1-107 0 0,6 0 615 0 0,0 0-91 0 0,-1 1-83 0 0,0-1-74 0 0,0 1-131 0 0,-1-1-42 0 0,6 1 224 0 0,2 0-28 0 0,7 0 121 0 0,17-2-11 0 0,0 1-86 0 0,-11-1-208 0 0,0 1-35 0 0,27-1 207 0 0,0-3-109 0 0,-1-2-90 0 0,-7 0 19 0 0,-1 1-43 0 0,1 1-48 0 0,0 0-50 0 0,14-1-23 0 0,38 1 236 0 0,-41 1-192 0 0,0-1-33 0 0,9-1 38 0 0,1 3-34 0 0,66 2 112 0 0,-22 0-87 0 0,-108-1-326 0 0,1 0 40 0 0,1 0 23 0 0,1 1 129 0 0,3-1 200 0 0,-3 0-55 0 0,-1 0-101 0 0,-1 0-54 0 0,0 0-44 0 0,-1 0-46 0 0,1 0-46 0 0,0 0-52 0 0,0 0-59 0 0,-1 0-21 0 0,1 0-50 0 0,0 0-53 0 0,-1 0-59 0 0,1 0-62 0 0,0 0-66 0 0,1 0-69 0 0,-1-1-75 0 0,-3 1-734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0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43 7688 0 0,'0'0'166'0'0,"0"0"29"0"0,-1 0 14 0 0,-4 0-25 0 0,3 0-129 0 0,1 0 18 0 0,1 0 75 0 0,0 0 167 0 0,0 0 277 0 0,0 0 16 0 0,0 0-15 0 0,0 0-87 0 0,0 0-40 0 0,0 0-8 0 0,0 0-20 0 0,0 0-71 0 0,0 0-30 0 0,0 0-7 0 0,0 0 2 0 0,0 0 17 0 0,0 0 10 0 0,1 0-120 0 0,1 0-35 0 0,2 0 114 0 0,0 1-98 0 0,-1 0-69 0 0,9 1 150 0 0,-8-2-111 0 0,24-1 325 0 0,-1-1-95 0 0,1-1-82 0 0,-1 0-67 0 0,17-3 55 0 0,21 2 28 0 0,86-2 406 0 0,-106 3-568 0 0,12 0 49 0 0,-1-2-47 0 0,15-1 2 0 0,35 1 41 0 0,-32 11 21 0 0,-58-5-181 0 0,-3 5-73 0 0,-1 1 51 0 0,-4-4-57 0 0,-7-3 8 0 0,1 0 0 0 0,-1 0-1 0 0,0 0 1 0 0,0 0 0 0 0,0 0 0 0 0,0 0-1 0 0,1-1 1 0 0,-1 1 0 0 0,0 0-1 0 0,0-1 1 0 0,0 1 0 0 0,1-1-6 0 0,2-1-11 0 0,2-1-76 0 0,-3 2 1 0 0,-1 1-35 0 0,0 0-28 0 0,0-1-90 0 0,0 1-105 0 0,-1-1-121 0 0,1 0-46 0 0,-1 0-111 0 0,0 1-121 0 0,0 0 323 0 0,0 0-35 0 0,-1 0 17 0 0,0 0-55 0 0,0 0-50 0 0,0 0-44 0 0,0 0-164 0 0,1 0-44 0 0,-1 0-199 0 0,0 0-544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1.1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7 8808 0 0,'0'0'197'0'0,"0"0"24"0"0,0 0 19 0 0,-1 0-29 0 0,-2-1-142 0 0,2 0-14 0 0,0 1 77 0 0,1 0 151 0 0,0 0 246 0 0,0 0 14 0 0,0 0-21 0 0,0 0-87 0 0,0 0-34 0 0,0 0-7 0 0,0 0 2 0 0,0 0 17 0 0,0 0 10 0 0,0 0 1 0 0,0 0-12 0 0,0 0-243 0 0,0 0-37 0 0,1 0 40 0 0,0 0-86 0 0,4 2-18 0 0,-3-2 11 0 0,7 3 362 0 0,-1 0-73 0 0,0-1-61 0 0,0-1-53 0 0,2 0-5 0 0,-1 0-45 0 0,23-2 310 0 0,7 1-71 0 0,-4 0-118 0 0,15-2-56 0 0,26 0 180 0 0,-28 1-186 0 0,0 0-50 0 0,-17 0-112 0 0,1-1-44 0 0,32-2 102 0 0,1 3-34 0 0,65 0 52 0 0,-65 2-112 0 0,43-1 233 0 0,-30 0 6 0 0,-61-1-222 0 0,-10 0-82 0 0,1 0-1 0 0,-1 1 1 0 0,1 1-1 0 0,7 0 1 0 0,-6 0 4 0 0,-3-1-15 0 0,0 0-37 0 0,-2 1-16 0 0,-2-1-34 0 0,-1 1-125 0 0,-1-1 55 0 0,0 0 41 0 0,0 0 39 0 0,0 0 33 0 0,0 0 25 0 0,1 0 63 0 0,0 1 246 0 0,0-1-207 0 0,-1 0-74 0 0,1 0-37 0 0,-1 1-44 0 0,0-1-51 0 0,1 0-36 0 0,-1 0-52 0 0,0 0-59 0 0,0 0-62 0 0,0 0-70 0 0,0 0-74 0 0,0 0-79 0 0,1 0-86 0 0,-1 0 208 0 0,0 0-62 0 0,0 0-55 0 0,0 0-48 0 0,0 0-176 0 0,0 0-48 0 0,0 0-213 0 0,0 0-573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1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9 7168 0 0,'-5'0'249'0'0,"0"-1"-63"0"0,-1 1-54 0 0,1-1-44 0 0,-4 0-8 0 0,-14 1 15 0 0,15 1 350 0 0,0 0 44 0 0,-6 1 399 0 0,10-2-530 0 0,0 1 1 0 0,0 0 0 0 0,0 0-1 0 0,0 0 1 0 0,0 0 0 0 0,-2 2-359 0 0,5-3 147 0 0,-1 1 57 0 0,1 0 46 0 0,0-1 39 0 0,0 1 303 0 0,0 1 900 0 0,1-1-1009 0 0,1 0-72 0 0,0-1-99 0 0,0 1-203 0 0,0-1-34 0 0,0 1-37 0 0,0-1-77 0 0,1 1-86 0 0,0 0-93 0 0,6 1 274 0 0,-1 0 67 0 0,1 0 57 0 0,0-1 48 0 0,8 0 317 0 0,21-1 872 0 0,-25 0-1050 0 0,-1-1-80 0 0,0 0-111 0 0,0 1-120 0 0,-6-1-79 0 0,1 1-39 0 0,-1 0-42 0 0,1 0-44 0 0,29 0 26 0 0,0 0 64 0 0,0-1 55 0 0,0 0 49 0 0,31-2 137 0 0,118-7 598 0 0,-144 8-643 0 0,-1-1-36 0 0,0 1-49 0 0,0 0-57 0 0,8 0 137 0 0,0 1-59 0 0,76-4 60 0 0,-56 4-45 0 0,-38 1-30 0 0,-25 0-26 0 0,3 3-99 0 0,-4-2 70 0 0,0 0 50 0 0,-1-1 73 0 0,1 1 95 0 0,-3-1-489 0 0,0 0 83 0 0,-1 0 72 0 0,1 1 63 0 0,0-1 51 0 0,0 0 33 0 0,-1 1 114 0 0,-2 4 590 0 0,2-5-628 0 0,0 1-49 0 0,0 0-65 0 0,0 0-82 0 0,1 0-98 0 0,-1 0-113 0 0,0 0-76 0 0,1 0-114 0 0,-1-1-125 0 0,1 1 255 0 0,0-1-35 0 0,0 0-36 0 0,0 0-39 0 0,0 0-39 0 0,-1 0-42 0 0,1 1-41 0 0,0-1-44 0 0,0 0-45 0 0,0 0-47 0 0,0 0-1661 0 0,0 0-1348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2.6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63 38 6000 0 0,'-8'-1'316'0'0,"4"0"-256"0"0,1 0-32 0 0,0 0 51 0 0,0 1 44 0 0,1-1 37 0 0,-4 0 229 0 0,-6 0 636 0 0,9 1-761 0 0,-1-1-59 0 0,3 1-368 0 0,1 0 53 0 0,-1 0 51 0 0,1 0 47 0 0,-1 0 45 0 0,0 0 43 0 0,1 0 40 0 0,-1 0 36 0 0,0-1 76 0 0,1 1 44 0 0,-1 0 41 0 0,0 0 35 0 0,0-1 110 0 0,0 1 35 0 0,0-1 136 0 0,0 1 360 0 0,-1-2 665 0 0,1 1-640 0 0,1 0-277 0 0,0 1-418 0 0,0 0-39 0 0,1 0-80 0 0,-1-1-33 0 0,0 1-36 0 0,1 0-39 0 0,-1 0-41 0 0,1-1-44 0 0,0 1-47 0 0,0 0-49 0 0,10-2 383 0 0,1 1-53 0 0,0 0-47 0 0,0 0-41 0 0,2 0-16 0 0,1 1-43 0 0,2 0-24 0 0,9 1-17 0 0,9-1 5 0 0,-11 0 31 0 0,-5-1 50 0 0,0 0 83 0 0,66-7 160 0 0,0 4-117 0 0,18 3-68 0 0,-26 1-112 0 0,0 1-34 0 0,61 0 9 0 0,-124-1-34 0 0,82 1 67 0 0,-55 2-27 0 0,-13 1 19 0 0,0 1 45 0 0,-21-4-50 0 0,-2-1 12 0 0,-4 0-17 0 0,-1 0-10 0 0,1 1-11 0 0,3 1-264 0 0,-1 0 56 0 0,0 0 6 0 0,1 1 66 0 0,2 1-48 0 0,-5-3 45 0 0,1 0-49 0 0,-1-1-27 0 0,0 1-56 0 0,0 0-65 0 0,1-1-77 0 0,-1 1-4 0 0,0-1-65 0 0,0 0-72 0 0,1 1-76 0 0,-1-1-82 0 0,1 1-88 0 0,0-1-94 0 0,-1 0-99 0 0,3 1-1267 0 0,2 1-1243 0 0,-5-2 3303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5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84 252 7800 0 0,'0'0'174'0'0,"0"0"29"0"0,0 0 13 0 0,0 0 37 0 0,0 0 131 0 0,0 0-176 0 0,0 0-45 0 0,0 0-40 0 0,0 0-33 0 0,1 0 20 0 0,3 0-15 0 0,-2 0 7 0 0,7 0 339 0 0,4 0 189 0 0,0 0-92 0 0,0-1-79 0 0,-1 1-68 0 0,0-1-77 0 0,0 0-39 0 0,8-1 125 0 0,31-9 465 0 0,-34 6-553 0 0,1-1 52 0 0,-16 6-349 0 0,-2 0-14 0 0,1 0 0 0 0,-1 0 0 0 0,0 0 0 0 0,1-1 0 0 0,-1 1 0 0 0,1 0 0 0 0,-1 0 0 0 0,0 0 0 0 0,1-1 0 0 0,-1 1 0 0 0,0 0 0 0 0,1 0 0 0 0,-1-1 0 0 0,0 1 0 0 0,1 0 0 0 0,-1 0 0 0 0,0-1 0 0 0,0 1 0 0 0,1 0 0 0 0,-1-1 0 0 0,0 1 0 0 0,0-1 0 0 0,0 1 0 0 0,1 0 0 0 0,-1-1 0 0 0,0 1 0 0 0,0-1-1 0 0,2-4 54 0 0,-2 0 34 0 0,0 4-65 0 0,0 0 1 0 0,-1 0-1 0 0,1 0 0 0 0,0 1 1 0 0,-1-1-1 0 0,1 0 0 0 0,-1 0 1 0 0,1 0-1 0 0,-1 1 1 0 0,1-1-1 0 0,-1 0 0 0 0,0 1 1 0 0,1-1-1 0 0,-1 1 0 0 0,0-1 1 0 0,0 0-24 0 0,-9-4 226 0 0,4 2-107 0 0,0 1-54 0 0,1 0-40 0 0,2 1-40 0 0,-11-4 15 0 0,1 0 0 0 0,-1 2 0 0 0,0 0 0 0 0,0 0 0 0 0,-13 0 0 0 0,22 3-10 0 0,1 0 0 0 0,-1 1 0 0 0,1-1 1 0 0,-1 1-1 0 0,1 0 0 0 0,-1 1 10 0 0,-2 0-37 0 0,1 1 0 0 0,1 0 0 0 0,-1 0 0 0 0,0 0 0 0 0,1 0 1 0 0,-3 3 36 0 0,-29 27-222 0 0,16-10 164 0 0,18-20 62 0 0,0 1 0 0 0,0 0 0 0 0,1 0 0 0 0,-1 0 0 0 0,1 0 0 0 0,-1 1-4 0 0,2-2 7 0 0,0 0-1 0 0,0 0 1 0 0,0 0 0 0 0,1 0 0 0 0,-1-1 0 0 0,1 1 0 0 0,0 0-1 0 0,-1 0 1 0 0,1 1-7 0 0,1-1 8 0 0,-1-1 1 0 0,1 1-1 0 0,-1 0 0 0 0,1 0 0 0 0,0 0 0 0 0,0 0 0 0 0,0 0 1 0 0,0-1-1 0 0,1 1 0 0 0,-1 0 0 0 0,1-1 0 0 0,0 1 1 0 0,-1-1-1 0 0,1 0 0 0 0,0 0 0 0 0,0 1 0 0 0,1-1 0 0 0,-1 0 1 0 0,0-1-1 0 0,2 2-8 0 0,7 4 53 0 0,0 0 1 0 0,0 0-1 0 0,1-1 1 0 0,0-1-1 0 0,7 3-53 0 0,-2-3 74 0 0,-1 0 0 0 0,8 1-74 0 0,-3-3 62 0 0,1 0 1 0 0,8 0-63 0 0,-4-3 32 0 0,20-1-32 0 0,-39 0-67 0 0,-1 1 33 0 0,21-5 24 0 0,-19 3-46 0 0,0-1-75 0 0,-4 2 16 0 0,1-1-38 0 0,-1 0-42 0 0,0 1-46 0 0,0-2-53 0 0,1 1-56 0 0,-1 0-62 0 0,0 0-66 0 0,-3 1 134 0 0,0 0-49 0 0,0 1-42 0 0,0-1-37 0 0,0 0-137 0 0,0 1-37 0 0,2-3-1420 0 0</inkml:trace>
  <inkml:trace contextRef="#ctx0" brushRef="#br0" timeOffset="273.76">506 173 6016 0 0,'0'0'133'0'0,"0"0"23"0"0,0 0-34 0 0,0 0-34 0 0,3 1 6 0 0,6 4-63 0 0,-1-1 13 0 0,0 1 113 0 0,0 1 94 0 0,0 0 76 0 0,0 2 138 0 0,16 18 995 0 0,-14-15-891 0 0,-6-5-323 0 0,1-1-36 0 0,0 0-43 0 0,-1 0-51 0 0,11 10 596 0 0,0 0-38 0 0,0 0-37 0 0,1-2-37 0 0,1 1-36 0 0,-1-1-36 0 0,1-1-34 0 0,1 0-35 0 0,-8-5-205 0 0,0 0-38 0 0,11 9 119 0 0,4 4-57 0 0,10 9 30 0 0,-26-22-234 0 0,2 2 17 0 0,-5-3 0 0 0,-5-5-27 0 0,-1-1-39 0 0,0 0-51 0 0,0 0-55 0 0,0 0-115 0 0,0-2-388 0 0,-1 0 310 0 0,1 0-116 0 0,0 1 146 0 0,0 0-43 0 0,0 0 12 0 0,-1 0-39 0 0,1 0-41 0 0,0 0-45 0 0,0 0-50 0 0,0 0-54 0 0,-1 0-56 0 0,1 1-62 0 0,-1-3-1308 0 0,-1-2-1090 0 0</inkml:trace>
  <inkml:trace contextRef="#ctx0" brushRef="#br0" timeOffset="540.51">772 0 7136 0 0,'0'0'165'0'0,"0"0"-38"0"0,-1 0-47 0 0,0 0-17 0 0,-3 2 1 0 0,2-1 12 0 0,2 0 59 0 0,-19 24-113 0 0,11-14 21 0 0,0-2 41 0 0,0 1 62 0 0,1 0 80 0 0,0 1 96 0 0,-6 8 127 0 0,1-1-71 0 0,-2 0-54 0 0,-18 23 375 0 0,11-17-218 0 0,10-12-194 0 0,0 0 38 0 0,0 0 47 0 0,0 0 56 0 0,-5 6 129 0 0,0 0-94 0 0,-28 39 729 0 0,22-21-730 0 0,16-24-348 0 0,1-1-36 0 0,5-10-136 0 0,0-1 34 0 0,-1 1 32 0 0,1-1 51 0 0,-1 1 44 0 0,1-1-68 0 0,0 1-55 0 0,0 0-64 0 0,0 0-48 0 0,-1 0-69 0 0,1 0-80 0 0,0 1-89 0 0,0-2 142 0 0,0 0-35 0 0,0 0-357 0 0,1 0 85 0 0,-1 0-49 0 0,2-1-689 0 0,0 0-43 0 0,1 1-5 0 0,3-2-704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3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61 4 8352 0 0,'-6'0'246'0'0,"0"-1"-50"0"0,0 0-44 0 0,0 0-39 0 0,-2 1-18 0 0,1 0-35 0 0,-13 2 22 0 0,20-2 835 0 0,-1 0-96 0 0,1 0-91 0 0,0 0-87 0 0,0 1-80 0 0,0-1-78 0 0,0 0-71 0 0,1 0-67 0 0,-1 1-63 0 0,1-1-56 0 0,0 0-53 0 0,-1 1-47 0 0,1-1-43 0 0,0 0-38 0 0,1 1-46 0 0,1 0-112 0 0,3 0-295 0 0,-4 0 321 0 0,-1-1 79 0 0,1 0 79 0 0,-1 0 101 0 0,0 1 119 0 0,24 0 121 0 0,1-1-97 0 0,0 0-82 0 0,0-2-66 0 0,14 1-1 0 0,20 2-16 0 0,3 2 170 0 0,33-4-322 0 0,-17-1 254 0 0,-23 2-70 0 0,30 0 60 0 0,1 2-80 0 0,7 1 81 0 0,-62-2-194 0 0,-1-1-43 0 0,-11 0 26 0 0,32 0 71 0 0,-45 0-62 0 0,-2 0-54 0 0,-4 0-90 0 0,-1 0-1 0 0,0 0 8 0 0,0 0-20 0 0,0 0-99 0 0,0 0-47 0 0,0 0 130 0 0,0 0-57 0 0,0 0-79 0 0,0 0 83 0 0,0 0-39 0 0,0 0-41 0 0,0 0-40 0 0,0 0-408 0 0,0 0 99 0 0,0 0-53 0 0,0 0-783 0 0,0 0-615 0 0,0 0-1170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4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0 103 6768 0 0,'0'0'149'0'0,"0"0"23"0"0,0 0 12 0 0,0 0 24 0 0,0 0 75 0 0,0 0 33 0 0,0 0 4 0 0,0 0 9 0 0,0 0 39 0 0,1 0-116 0 0,-1 0-45 0 0,1 0-40 0 0,1 0-34 0 0,1 0 59 0 0,5 0 140 0 0,-6-1-190 0 0,0 1 50 0 0,0 0-102 0 0,-1-1 71 0 0,1 0 101 0 0,1 0 216 0 0,0-1 171 0 0,0 0-307 0 0,-1 2-168 0 0,-1 0-137 0 0,1 0-40 0 0,6-1 418 0 0,1 1-39 0 0,-1-1-37 0 0,0 0-34 0 0,10-1 214 0 0,-1 0-101 0 0,-4 0-141 0 0,1 0-39 0 0,27-1 364 0 0,1 1-68 0 0,1-2-94 0 0,-1-2-80 0 0,0 0-68 0 0,12-3 5 0 0,1 3-62 0 0,-9 3-66 0 0,1 1-39 0 0,169 11 310 0 0,-204-8-411 0 0,21-1 85 0 0,0 0 56 0 0,-29 0-129 0 0,0 1-1 0 0,0-1 1 0 0,0 1 0 0 0,0 0 0 0 0,0 0-1 0 0,1 1-40 0 0,4-2 174 0 0,2-2-68 0 0,-7 2-70 0 0,-2 0-33 0 0,0 0-1 0 0,-1 0 1 0 0,1 0-1 0 0,0-1 1 0 0,0 1-1 0 0,-1 0 0 0 0,1-1 1 0 0,0 0-1 0 0,-1 1 1 0 0,1-1-1 0 0,0 0 1 0 0,0 0-3 0 0,5-2 36 0 0,-3 2-186 0 0,0-1 42 0 0,0 1 36 0 0,0 0 34 0 0,1-1 30 0 0,0 0 36 0 0,3 0 63 0 0,0-1 40 0 0,5-1 126 0 0,-4 1-121 0 0,-1 0-78 0 0,-1 1-73 0 0,0 0-71 0 0,-1 0-78 0 0,0 0-94 0 0,0 0-105 0 0,0 1-29 0 0,-1-1-90 0 0,0 1-97 0 0,0 0-105 0 0,1-1-113 0 0,-1 1-119 0 0,0 0-127 0 0,-3 1 471 0 0,1-1-34 0 0,3 0-1679 0 0,3-1-1291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5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67 7920 0 0,'0'0'174'0'0,"0"0"29"0"0,0 0 13 0 0,0 0-74 0 0,0 0-19 0 0,0 0 36 0 0,0 0 126 0 0,0 0 231 0 0,0 0 18 0 0,0 0-20 0 0,1 0-88 0 0,10 3 142 0 0,1-1-61 0 0,0-1-56 0 0,0-1-48 0 0,2 0 22 0 0,1 0-52 0 0,7-1 108 0 0,0-1-63 0 0,21-1 344 0 0,-24 3-408 0 0,6 0 3 0 0,1-1-39 0 0,-1 0-39 0 0,0 0-33 0 0,26-2 151 0 0,0-1-106 0 0,11-4 92 0 0,-33 4 70 0 0,20-1-453 0 0,7 1 301 0 0,28-4 274 0 0,-1-1-27 0 0,-28 6-276 0 0,-8 2-146 0 0,-24 1-107 0 0,0 1-35 0 0,-8 0 48 0 0,7-1 57 0 0,19 1 90 0 0,-14 4-143 0 0,-20-4-19 0 0,1 1-1 0 0,-1-1 0 0 0,1-1 0 0 0,7 1-16 0 0,7-2-2 0 0,0-1 0 0 0,4-2 2 0 0,11-1 3 0 0,-35 5-184 0 0,-1 0 37 0 0,2-1-41 0 0,0 1 117 0 0,0-1 96 0 0,-1 0 64 0 0,1 1 45 0 0,5-3 440 0 0,-4 2-363 0 0,-2 0-112 0 0,1 0-52 0 0,-1 0-67 0 0,1 0-81 0 0,-1 0-94 0 0,1 1-108 0 0,-1-1-122 0 0,-1 1 160 0 0,1-1-35 0 0,-1 1-158 0 0,1 0-70 0 0,0-1-76 0 0,-1 1-78 0 0,1 0-84 0 0,0 0-87 0 0,-1 0-91 0 0,1 0-96 0 0,-2 0-1329 0 0,0 0-1338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6.0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54 7584 0 0,'-7'0'397'0'0,"4"0"-343"0"0,1 0-33 0 0,-7 0-42 0 0,8 1 53 0 0,0 0 45 0 0,1-1 65 0 0,-1 0 164 0 0,1 0-130 0 0,0 1 69 0 0,0-1 57 0 0,0 0 48 0 0,-1 1 366 0 0,-1-1 1081 0 0,2 0-1223 0 0,0 0-91 0 0,0 0-287 0 0,0 0-36 0 0,0-1-40 0 0,1 1-45 0 0,0 0-52 0 0,0 0-97 0 0,0 0-109 0 0,1 0-117 0 0,16-2 941 0 0,0 1-48 0 0,-7 1-251 0 0,0-1-36 0 0,1 0-42 0 0,-1 0-46 0 0,6-2 132 0 0,0 1-59 0 0,0 0-48 0 0,0 1-35 0 0,42-6 411 0 0,-25 3-248 0 0,1 0-85 0 0,1 1-68 0 0,-1 1-51 0 0,44-4 97 0 0,112-7 687 0 0,-109 10-577 0 0,9 2-23 0 0,-1 4-101 0 0,-44 0-143 0 0,53 1 13 0 0,-66-3-22 0 0,1 0 71 0 0,-15-3-148 0 0,-18 1 32 0 0,-1 1-22 0 0,0 0-128 0 0,0 0-11 0 0,0 0-6 0 0,0 0-63 0 0,0 0-23 0 0,0 0 86 0 0,0 0 33 0 0,0 0-36 0 0,0 0-14 0 0,0 0-37 0 0,0 0-42 0 0,0 0-46 0 0,0 0-52 0 0,0 0-47 0 0,0 0-44 0 0,0 0-40 0 0,0 0-285 0 0,0 0-66 0 0,0 0-51 0 0,0 0-38 0 0,0 0-331 0 0,0 0-33 0 0,0 0-2602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6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 8928 0 0,'0'0'200'0'0,"0"0"33"0"0,0 0 14 0 0,0 0 41 0 0,0 0-78 0 0,0 0 37 0 0,0 0 288 0 0,0 0 10 0 0,0 0-4 0 0,0 0-38 0 0,0 0-20 0 0,0 0-3 0 0,0 0-8 0 0,0 0-35 0 0,0 0-18 0 0,0 0-3 0 0,0 0-14 0 0,0 0-55 0 0,0 0-26 0 0,0 0-8 0 0,0 0-2 0 0,0 0-6 0 0,0 0-1 0 0,0 0 0 0 0,0 0-45 0 0,2 1-111 0 0,0 0-81 0 0,4 2-15 0 0,-4-3 13 0 0,15 3 192 0 0,-1-2-44 0 0,17-1 108 0 0,8-3-71 0 0,18-5 10 0 0,-12 2 2 0 0,-20 2-368 0 0,1 1 37 0 0,21-4 36 0 0,-1 2 114 0 0,29-3 9 0 0,29-1 12 0 0,-36 6-97 0 0,128 3 259 0 0,-67 0-168 0 0,-129 0-99 0 0,3 0 6 0 0,2-2-88 0 0,-6 2-53 0 0,-1 0-159 0 0,0 0-257 0 0,0 0 313 0 0,0 0-23 0 0,0 0-73 0 0,0 0 117 0 0,0 0-41 0 0,0 0-43 0 0,0 0-42 0 0,0 0-37 0 0,0 0-35 0 0,0 0-264 0 0,0 0-58 0 0,0 0-860 0 0,0 0-672 0 0,0 0-1281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7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49 8264 0 0,'0'0'182'0'0,"0"0"62"0"0,-1 0-79 0 0,1 0-68 0 0,0 0-58 0 0,0-1-45 0 0,0 1-35 0 0,-2-2-306 0 0,2 1 295 0 0,-1 0 77 0 0,1 1 39 0 0,-1-1 44 0 0,1 1 51 0 0,0-1 57 0 0,0 1 85 0 0,0-1 80 0 0,0 1 88 0 0,0 0 96 0 0,0-1 103 0 0,0 1 110 0 0,0 0 120 0 0,0 0 126 0 0,9-4-442 0 0,1 1-60 0 0,0 1-58 0 0,0 0-55 0 0,1 0-50 0 0,-1 1-47 0 0,1 0-43 0 0,-1 1-41 0 0,1-1-37 0 0,0 1-33 0 0,11 1 71 0 0,0 0-91 0 0,-1 0-64 0 0,44 2 45 0 0,-10-5-21 0 0,26-5 133 0 0,-16 1-58 0 0,-21 3-107 0 0,16 0 76 0 0,13 0 80 0 0,-24 4 34 0 0,-24-1-19 0 0,-1 0-69 0 0,0 0-60 0 0,0-1-48 0 0,7 0-39 0 0,-1 1-43 0 0,7-1 1 0 0,0 0 65 0 0,10-1 233 0 0,24 3-277 0 0,-21 5 40 0 0,-42-4-28 0 0,-2 0-1 0 0,-5-1 46 0 0,-1-1 29 0 0,0 0-24 0 0,0 0-86 0 0,0 0-53 0 0,0 0-207 0 0,0 1 17 0 0,-1 0 110 0 0,1 1-147 0 0,-1-1 182 0 0,1-1-33 0 0,0 1-8 0 0,0-1-38 0 0,0 0-44 0 0,0 0-50 0 0,0 1-151 0 0,-1-1-67 0 0,1 0-61 0 0,0 1-52 0 0,0-1-184 0 0,0 0-53 0 0,0 0-222 0 0,0 0-599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8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15 7432 0 0,'0'0'216'0'0,"-1"0"-40"0"0,0 0-97 0 0,-1 0-68 0 0,-4 0-71 0 0,3 0 86 0 0,2 0 37 0 0,0 0 48 0 0,0 0 59 0 0,0 0 71 0 0,-9 1 2109 0 0,8 0-839 0 0,3 0-614 0 0,0 0-49 0 0,2 0-61 0 0,0 0-71 0 0,1 0-84 0 0,0 0-94 0 0,0 0-106 0 0,0 0-117 0 0,-1-1-205 0 0,-1 0-33 0 0,0 1-35 0 0,-1-1-36 0 0,1 0-38 0 0,0 0-38 0 0,-1 1-42 0 0,0-1-41 0 0,10 0 383 0 0,1-1-42 0 0,-1 1-37 0 0,0 0-33 0 0,11 0 36 0 0,1-1-84 0 0,41 0-39 0 0,-36 1 43 0 0,17-2-20 0 0,23-4 151 0 0,1-1 32 0 0,-25 5-125 0 0,-10 2-22 0 0,17-3 0 0 0,37 0 66 0 0,-36 3-134 0 0,32-1 36 0 0,-28 6-58 0 0,-36-4-1 0 0,0 0-1 0 0,17-2 2 0 0,22 0 15 0 0,-21 6 37 0 0,-7 2-24 0 0,-13-4 8 0 0,-17-2-38 0 0,-1-1 1 0 0,4 0 17 0 0,5 0 46 0 0,-7 0-19 0 0,0 3-49 0 0,-2-3-263 0 0,0 0 94 0 0,0 0 82 0 0,1 1 71 0 0,-1-1 54 0 0,1 0 40 0 0,-1 0 45 0 0,2 0 448 0 0,-1 0-465 0 0,0 1-54 0 0,-1-1-89 0 0,1 0-30 0 0,-1 0-38 0 0,0 0-43 0 0,1 0-48 0 0,-1 0-50 0 0,0 0-55 0 0,0 0-60 0 0,1 0-62 0 0,-1 0-67 0 0,0 0-72 0 0,0 0-74 0 0,0 0-79 0 0,0 0-83 0 0,0 1-87 0 0,0-1-1445 0 0,0 0-1328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28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0 7632 0 0,'-1'1'189'0'0,"-1"-1"-66"0"0,0 0-51 0 0,-7 2 114 0 0,4-2-35 0 0,3-1-100 0 0,1 1-35 0 0,-4-1-12 0 0,-4 0 81 0 0,8 1 54 0 0,1 0 158 0 0,0 0-14 0 0,0 0-51 0 0,0 0-46 0 0,0 0-44 0 0,0 0-39 0 0,0 0-36 0 0,-1 0-24 0 0,1 0-78 0 0,0 0-46 0 0,-2 0-316 0 0,2 0 253 0 0,-1 0 91 0 0,1 0 35 0 0,0 0 46 0 0,-1 0 60 0 0,1 0 71 0 0,0 0 80 0 0,-1 0 98 0 0,1 0 107 0 0,0 1 116 0 0,0-1-233 0 0,0 0 34 0 0,0 0 34 0 0,0 0 36 0 0,0 0 38 0 0,0 0 39 0 0,0 0 40 0 0,0 0 42 0 0,0 0 42 0 0,0 0 45 0 0,2 1-623 0 0,-1 1 0 0 0,1-1-1 0 0,0-1 1 0 0,-1 1 0 0 0,1 0 0 0 0,0 0-1 0 0,0-1 1 0 0,-1 1 0 0 0,1-1-1 0 0,2 1-53 0 0,20 1 428 0 0,-12-1-267 0 0,-1 0-35 0 0,16 2 80 0 0,1-2-36 0 0,28-5 86 0 0,5 1-39 0 0,26 2-63 0 0,176 5 156 0 0,-136 1-296 0 0,-78-2 96 0 0,-11-1-85 0 0,50 4-31 0 0,-34 0 61 0 0,-33-4-44 0 0,-8-1-6 0 0,0 1 0 0 0,0 0 0 0 0,10 4-5 0 0,0-3 95 0 0,-20-3-83 0 0,0 0 0 0 0,0 0-1 0 0,0 0 1 0 0,0 1-1 0 0,0 0 1 0 0,0-1-1 0 0,0 1-11 0 0,1 0 34 0 0,0 0 129 0 0,-2 0-5 0 0,-3-1-140 0 0,-1 1-73 0 0,1 0-35 0 0,-2 0-52 0 0,-3 1-136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57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1 205 8776 0 0,'0'0'257'0'0,"0"0"-116"0"0,1 0-37 0 0,1-1 12 0 0,1 0-89 0 0,6-2-76 0 0,-7 2 98 0 0,10-1 336 0 0,0 0-53 0 0,1-1-48 0 0,-1 1-45 0 0,0-1-40 0 0,1 1-38 0 0,11-2 65 0 0,-1 0-110 0 0,-1 0-61 0 0,52-7-20 0 0,-43 7 50 0 0,117-6-33 0 0,76 11-51 0 0,-45 1 0 0 0,-48-4 104 0 0,0-1-51 0 0,223-2-7 0 0,-203 5 5 0 0,-93 1 107 0 0,-1-1-98 0 0,-3-1-66 0 0,97-2-123 0 0,-86 2 117 0 0,6-1 97 0 0,-36 1 13 0 0,1 0 46 0 0,54-2 163 0 0,0-2 44 0 0,-30 1-82 0 0,0 0 36 0 0,5-1 72 0 0,0 1 57 0 0,33-3 204 0 0,-1-1-52 0 0,1 0-49 0 0,0 0-42 0 0,57-5 217 0 0,0 1-76 0 0,143-8 53 0 0,-149 11-385 0 0,0 2-36 0 0,1 0-40 0 0,-1 3-48 0 0,0 1-53 0 0,0 2-60 0 0,13 1-41 0 0,289 8-57 0 0,-257-3 44 0 0,-21 2 50 0 0,-1 0 73 0 0,-91-3-128 0 0,204 12-8 0 0,-277-15-28 0 0,23 1-82 0 0,-20 0 28 0 0,-1-1-44 0 0,-1 1-22 0 0,-1 0-47 0 0,0 0-54 0 0,-1 1-62 0 0,-6-3 316 0 0,0 1-37 0 0,-1-1-38 0 0,1 0-41 0 0,0 1-43 0 0,0-1-45 0 0,-1 1-47 0 0,1-1-49 0 0,0 0-51 0 0,-1 1-53 0 0,1-1-56 0 0,0 1-57 0 0,-1-1-60 0 0,1 0-62 0 0,-1 1-63 0 0,1-1-66 0 0,0 1-1469 0 0,0 0-1264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54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 6592 0 0,'0'0'149'0'0,"0"0"95"0"0,-1 1-91 0 0,0 0-79 0 0,0 1-36 0 0,-3 3-17 0 0,2-3 19 0 0,1 0 70 0 0,1-1 107 0 0,-1 4 191 0 0,1-1-38 0 0,-1 6 267 0 0,1 0-119 0 0,1 0-98 0 0,-1-1-109 0 0,2-1-48 0 0,2 21 456 0 0,-1-17-385 0 0,-1 2 135 0 0,-1-7-179 0 0,0-1 46 0 0,3 12 110 0 0,-1 0-39 0 0,4 18 301 0 0,1 0-116 0 0,0 0-87 0 0,21 104 1175 0 0,-25-110-1270 0 0,0 0 54 0 0,-1-13-186 0 0,1 16 234 0 0,-8-13-250 0 0,3-19-285 0 0,-2 1 80 0 0,2-3-68 0 0,-1 0-65 0 0,1 0-91 0 0,0 0-62 0 0,0-1-99 0 0,0 1-115 0 0,0 0 172 0 0,1 1-34 0 0,-1-1-37 0 0,1 0-39 0 0,-1 1-41 0 0,1-1-43 0 0,0 1-45 0 0,0-1-48 0 0,-1 1-49 0 0,1-1-51 0 0,-1-1-1561 0 0,0-1-1256 0 0</inkml:trace>
  <inkml:trace contextRef="#ctx0" brushRef="#br0" timeOffset="667.98">0 96 5904 0 0,'4'-2'182'0'0,"-1"-1"-41"0"0,2-3 36 0 0,1 1-107 0 0,9-8-51 0 0,-8 8 44 0 0,1 1 92 0 0,-4 2-29 0 0,1 0 39 0 0,30-9 1010 0 0,1 1-86 0 0,-17 6-587 0 0,0 1-33 0 0,1 0-38 0 0,-1 1-41 0 0,0 1-45 0 0,0 1-49 0 0,0 1-53 0 0,0 1-57 0 0,0 1-61 0 0,-1 2-64 0 0,0 2-70 0 0,-1 1-72 0 0,-9-3 82 0 0,-1 1 0 0 0,1 0 0 0 0,-1 0 0 0 0,0 1-1 0 0,-1 0 1 0 0,0 0 0 0 0,0 0 0 0 0,0 1 0 0 0,-1 0 0 0 0,3 5-1 0 0,-7-11 1 0 0,6 11 66 0 0,-4 1 35 0 0,-4 6 99 0 0,-5-1 40 0 0,2-12-115 0 0,0-1 0 0 0,0 1 0 0 0,-1-1 0 0 0,-2 4-126 0 0,-12 11 280 0 0,8-8-157 0 0,-9 7 63 0 0,-3-4-57 0 0,13-10-83 0 0,-1 0 0 0 0,0-1 0 0 0,-9 3-46 0 0,-1-1 47 0 0,-1-1-1 0 0,-14 1-46 0 0,3-1 67 0 0,25-5-48 0 0,-10 2 38 0 0,6-2 25 0 0,2 0 38 0 0,1-1 62 0 0,41 4 355 0 0,5 6-107 0 0,-18-3-265 0 0,0 0-38 0 0,-1 0-44 0 0,-2 0-45 0 0,10 6 157 0 0,1 0 56 0 0,4 4 107 0 0,14 11 242 0 0,-1 4 7 0 0,-17-10-238 0 0,-6-1-104 0 0,-1 0-52 0 0,16 27 504 0 0,-14-17-299 0 0,-17-23-335 0 0,-3-3-30 0 0,1 0 47 0 0,-2-4-85 0 0,-1-1-38 0 0,0 0-51 0 0,0 0-108 0 0,0 0-190 0 0,0 0 276 0 0,0 0-6 0 0,0 0-24 0 0,0 0-51 0 0,0 0-19 0 0,0 0-52 0 0,0 0-59 0 0,0 0-68 0 0,0 0-70 0 0,0 0-68 0 0,0 0-59 0 0,0 0-52 0 0,0 0-182 0 0,0 0-52 0 0,0 0-221 0 0,0 0-595 0 0</inkml:trace>
  <inkml:trace contextRef="#ctx0" brushRef="#br0" timeOffset="1344.73">667 316 6648 0 0,'0'0'149'0'0,"0"0"23"0"0,0 0 12 0 0,1 0-38 0 0,0 2-53 0 0,7 6 54 0 0,-6-5-54 0 0,6 11 742 0 0,-1 0-69 0 0,0 2-64 0 0,-1-1-59 0 0,-1 1-55 0 0,0 1-50 0 0,-1 0-46 0 0,1-1-40 0 0,0 4 40 0 0,1 0-44 0 0,3 9 163 0 0,2-1-52 0 0,-7-20-344 0 0,0 0 0 0 0,1 1-1 0 0,0-2 1 0 0,0 1 0 0 0,3 2-215 0 0,-3-5 192 0 0,0 0 0 0 0,0 0 0 0 0,1 0-1 0 0,2 2-191 0 0,-6-6 58 0 0,0 1-1 0 0,0-1 0 0 0,0 0 0 0 0,0 0 1 0 0,1 0-1 0 0,-1 0 0 0 0,0-1 0 0 0,1 1-57 0 0,-1 0 51 0 0,0-1-1 0 0,0 0 1 0 0,1 0 0 0 0,-1 0-1 0 0,0 0 1 0 0,0 0-1 0 0,0 0 1 0 0,1-1-51 0 0,16-6 333 0 0,-2-6-93 0 0,-1-3-112 0 0,-9 6-112 0 0,-1 1-36 0 0,-1-1-38 0 0,-1 0-40 0 0,0 1-43 0 0,-2 0-46 0 0,1-8-341 0 0,-1-1-1 0 0,-1 0 0 0 0,-1-10 529 0 0,0-8-608 0 0,-1 12 266 0 0,1 1 78 0 0,1-1 99 0 0,1 0 116 0 0,-2 23 41 0 0,0 1 1 0 0,0-1-1 0 0,0 1 1 0 0,0-1-1 0 0,0 0 1 0 0,0 1-1 0 0,0-1 1 0 0,0 0-1 0 0,1 1 1 0 0,-1-1-1 0 0,0 1 0 0 0,0-1 1 0 0,1 0-1 0 0,-1 1 1 0 0,0-1-1 0 0,1 1 1 0 0,-1-1-1 0 0,0 1 1 0 0,1-1-1 0 0,-1 1 1 0 0,1-1-1 0 0,-1 1 1 0 0,1 0-1 0 0,-1-1 1 0 0,1 1-1 0 0,-1-1 8 0 0,1 1-6 0 0,0 1 1 0 0,-1-1-1 0 0,1 0 0 0 0,0 0 0 0 0,-1 0 1 0 0,1 1-1 0 0,0-1 0 0 0,-1 0 1 0 0,1 1-1 0 0,-1-1 0 0 0,1 0 1 0 0,-1 1-1 0 0,1-1 0 0 0,-1 1 0 0 0,1-1 1 0 0,-1 1-1 0 0,1-1 0 0 0,-1 1 1 0 0,1 0 5 0 0,10 16-35 0 0,-3-3 59 0 0,20 48 413 0 0,-11-20-49 0 0,-5-6 49 0 0,-6-18-168 0 0,-1 0 40 0 0,5 16 395 0 0,-6-16-392 0 0,0-1-35 0 0,-1 1-38 0 0,1 0-45 0 0,-2-1-49 0 0,1 1-53 0 0,-3-17-149 0 0,0-1 65 0 0,0 3 168 0 0,1-2-175 0 0,-1-1-35 0 0,0 1-58 0 0,1 0-70 0 0,-1 0-84 0 0,1 1-98 0 0,-1-2 76 0 0,0 0-46 0 0,0 0-40 0 0,0 0-38 0 0,0 0-256 0 0,0 0-62 0 0,0 0-47 0 0,0 0-34 0 0,0 0-1417 0 0,0 0-1253 0 0</inkml:trace>
  <inkml:trace contextRef="#ctx0" brushRef="#br0" timeOffset="1796.68">1249 76 8032 0 0,'0'0'182'0'0,"0"0"29"0"0,0 0 12 0 0,0 0-66 0 0,1 2-85 0 0,1 0-58 0 0,3 3-45 0 0,-3-2 80 0 0,12 19 828 0 0,-2 2-37 0 0,-1 1-36 0 0,-2 1-39 0 0,-1 1-40 0 0,-1 0-41 0 0,-1-1-44 0 0,0 0-44 0 0,-1 0-68 0 0,-1-1 39 0 0,6 60 1380 0 0,-7-49-1152 0 0,0-10-274 0 0,-1 0-53 0 0,1 0-66 0 0,0 0-81 0 0,-1-12-240 0 0,1 0 73 0 0,1 4 146 0 0,8 28 491 0 0,-11-42-739 0 0,0-3 167 0 0,-1-1-72 0 0,0 0-67 0 0,0 1-62 0 0,0-1-59 0 0,1 0-54 0 0,-1 0-48 0 0,0 0-45 0 0,1 0-89 0 0,-1 0-50 0 0,0 0-41 0 0,1 0-34 0 0,-1 0-113 0 0,1-2-1642 0 0,-1 2 1693 0 0,1 0-59 0 0,-1 0-53 0 0,0-1-47 0 0,0 1-176 0 0,0 0-46 0 0,0-1-214 0 0,1 0-578 0 0</inkml:trace>
  <inkml:trace contextRef="#ctx0" brushRef="#br0" timeOffset="2585.42">1533 460 8776 0 0,'5'-2'-7'0'0,"0"0"45"0"0,1 1 42 0 0,0-1 38 0 0,5 0 220 0 0,1 1 113 0 0,2-1 199 0 0,27 2 1413 0 0,-24 0-1260 0 0,-6 0-364 0 0,-1 0-94 0 0,23 0 231 0 0,16 3 156 0 0,0-1 9 0 0,-17-2-150 0 0,-25 0-462 0 0,-2 0-42 0 0,11 0 49 0 0,-4-1-14 0 0,-2 1 40 0 0,-1 0 53 0 0,1 0 95 0 0,-4-1-242 0 0,-5 0-35 0 0,1 1 1 0 0,-1 0-1 0 0,0-1 1 0 0,0 0 0 0 0,0 1-1 0 0,0-1 1 0 0,0 0-1 0 0,0 1 1 0 0,-1-1-1 0 0,1 0 1 0 0,1 0-34 0 0,0-3 59 0 0,-2 1-75 0 0,0 0 43 0 0,0 1-1 0 0,0-1 0 0 0,-1 1 0 0 0,1 0 0 0 0,-1-1 0 0 0,0 1 0 0 0,0 0 0 0 0,0-1-26 0 0,-11-19 115 0 0,-19-17-7 0 0,27 35-92 0 0,0 0-18 0 0,1 1-1 0 0,-1-1 1 0 0,0 1-1 0 0,0-1 0 0 0,-1 1 1 0 0,1 0-1 0 0,-1 1 0 0 0,1-1 1 0 0,-1 1-1 0 0,-2-1 3 0 0,1 1-10 0 0,1 1 0 0 0,-1-1 0 0 0,1 1-1 0 0,-1 1 1 0 0,0-1 0 0 0,1 1 0 0 0,-1 0 0 0 0,0 0 0 0 0,1 1-1 0 0,-1-1 1 0 0,0 1 0 0 0,1 0 0 0 0,-6 2 10 0 0,4 0-12 0 0,0 0 0 0 0,0 0 0 0 0,0 0 0 0 0,1 1 0 0 0,-1 0 0 0 0,1 0 0 0 0,0 0 0 0 0,0 1 0 0 0,1 0 0 0 0,-4 4 12 0 0,4-4-1 0 0,1 0 0 0 0,-1 1 0 0 0,1 0 1 0 0,1 0-1 0 0,-1 0 0 0 0,1 0 0 0 0,-1 3 1 0 0,-8 30 60 0 0,4 2 73 0 0,7 1 76 0 0,6 0 77 0 0,-2-34-165 0 0,-1 1 1 0 0,1 0 0 0 0,2 3-122 0 0,-2-5 111 0 0,0 0 0 0 0,1-1 1 0 0,0 0-1 0 0,2 3-111 0 0,-2-4 106 0 0,0 0-1 0 0,1 0 1 0 0,-1-1-1 0 0,1 1 1 0 0,1 0-106 0 0,0-1 122 0 0,-1-1 1 0 0,1 1-1 0 0,0-1 0 0 0,0 0 1 0 0,2 1-123 0 0,25 6 782 0 0,2-5-104 0 0,1-5-108 0 0,1-4-109 0 0,-2-4-113 0 0,0-4-116 0 0,-3-3-116 0 0,-3-3-121 0 0,-28 17-104 0 0,0 0 33 0 0,2-1 5 0 0,0 0 84 0 0,3-4 118 0 0,-3 4-143 0 0,-2 0-48 0 0,1 0-59 0 0,0 1-71 0 0,0-1-85 0 0,-1 0-147 0 0,0 1 161 0 0,0 0-38 0 0,0 0-39 0 0,0 0-41 0 0,0 0-44 0 0,0 0-46 0 0,0 0-49 0 0,0 0-49 0 0,-1 0-54 0 0,1 0-55 0 0,0 0-57 0 0,0 0-59 0 0,0 1-62 0 0,-1-1-64 0 0,2-1-1668 0 0,0-1-1445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13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12 6448 0 0,'-6'-6'255'0'0,"-1"4"-111"0"0,-3-1-66 0 0,10 3 45 0 0,-1 0 41 0 0,0 0 261 0 0,1 0 33 0 0,-1 3 683 0 0,1-2-776 0 0,0 0-57 0 0,0 0-77 0 0,0 0-98 0 0,0-1-109 0 0,0 1-60 0 0,0-1-65 0 0,0 0-73 0 0,8 31 1366 0 0,-1 0-124 0 0,-1 0-125 0 0,-1 0-126 0 0,0 1-128 0 0,-2-1-129 0 0,0 1-130 0 0,-1-16-264 0 0,-1 0-33 0 0,1 18 264 0 0,1 7 59 0 0,0-14-202 0 0,0-4-91 0 0,1-1-55 0 0,-3-17-46 0 0,5 20 267 0 0,-1-8-145 0 0,1-5-89 0 0,2-2-81 0 0,-7-9 57 0 0,-1-1-7 0 0,0 0-108 0 0,0 0-26 0 0,0 0-23 0 0,0 0-55 0 0,0 0-148 0 0,0 0-268 0 0,0 0 429 0 0,0 0 14 0 0,0 0-13 0 0,0 0-42 0 0,0 0-10 0 0,0 0-42 0 0,0-1-49 0 0,0 1-54 0 0,1-1 34 0 0,-1 1-35 0 0,0-1-420 0 0,1 0-101 0 0,-1-1-77 0 0,1 1-28 0 0,-1-1-530 0 0</inkml:trace>
  <inkml:trace contextRef="#ctx0" brushRef="#br0" timeOffset="443.4">497 220 7224 0 0,'0'0'165'0'0,"0"0"22"0"0,0 0 7 0 0,0 0 42 0 0,0 0 132 0 0,0 0-147 0 0,0 0-42 0 0,-1 0 77 0 0,-1 0-85 0 0,-3 1 100 0 0,3 0-102 0 0,-7 5 75 0 0,-1 0-33 0 0,-8 6 131 0 0,0 2-78 0 0,-22 19 285 0 0,28-22-346 0 0,0 0 40 0 0,7-7-135 0 0,-17 13 207 0 0,-2-2-54 0 0,-2 3-34 0 0,16-12-179 0 0,0 0 71 0 0,-1 1 95 0 0,0 0 89 0 0,1 1 92 0 0,3 1 94 0 0,5-3-158 0 0,5-1-80 0 0,1-1-92 0 0,4 2 35 0 0,11 2 179 0 0,-14-6-211 0 0,0 0 38 0 0,3-1-88 0 0,4-1 4 0 0,2 0 0 0 0,-5 2-10 0 0,11 5 75 0 0,2-1-70 0 0,18 7-4 0 0,-21-7-59 0 0,10 4 70 0 0,14 5 45 0 0,-14-4-141 0 0,-7-1-104 0 0,-11-4-3 0 0,0 0-36 0 0,-9-5 70 0 0,0 0-16 0 0,-1 0-25 0 0,0 0-45 0 0,0-1-18 0 0,0 1-47 0 0,0-1-51 0 0,0 1-58 0 0,1-1-60 0 0,-1 0-57 0 0,0 1-51 0 0,0-1-45 0 0,1 0-155 0 0,-1 1-44 0 0,1-1-188 0 0,1 1-505 0 0,-3-1 1369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7:47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6416 0 0,'0'0'184'0'0,"0"0"66"0"0,0 0 154 0 0,0 0 63 0 0,0 0 110 0 0,1 2-65 0 0,-1 0-60 0 0,1 0-53 0 0,1 2 112 0 0,-1 0-87 0 0,0 0-67 0 0,0-2-46 0 0,1 4 331 0 0,0 0-79 0 0,-1 1-71 0 0,0 0-66 0 0,1 4 107 0 0,-1-1-107 0 0,1 1-82 0 0,-1 0-60 0 0,1 16 333 0 0,0-16-327 0 0,3 19 261 0 0,1 0-62 0 0,0 1-50 0 0,0-1-38 0 0,20 113 1301 0 0,-13-86-1035 0 0,-7-31-312 0 0,0 0 103 0 0,-5-14-239 0 0,0-3-39 0 0,-1-1 23 0 0,0-1 75 0 0,0-6-441 0 0,0-1 74 0 0,-1 1 65 0 0,1-1 54 0 0,-1 1 55 0 0,1-1 42 0 0,-3-1 400 0 0,2 1-336 0 0,0-1-111 0 0,1 1-36 0 0,-1-1-41 0 0,0 1-41 0 0,1-1-46 0 0,-1 1-53 0 0,1-1-59 0 0,-1 1-63 0 0,0-1-71 0 0,1 1-76 0 0,-1-1-81 0 0,1 1-88 0 0,0-1-93 0 0,-1 1-100 0 0,1 0-105 0 0,0-1-111 0 0,-1 1-117 0 0,1 0-122 0 0,0-1-1216 0 0,-2-1-1371 0 0</inkml:trace>
  <inkml:trace contextRef="#ctx0" brushRef="#br0" timeOffset="742.5">29 25 5696 0 0,'0'0'132'0'0,"0"0"17"0"0,0 0 10 0 0,4-1 10 0 0,2 0 51 0 0,-1 1 82 0 0,-3 0-99 0 0,-1-1 41 0 0,11-1 527 0 0,0 0-62 0 0,0 1-60 0 0,1 0-57 0 0,-1 0-54 0 0,0 0-52 0 0,1 0-48 0 0,-1 1-46 0 0,1 0-44 0 0,-1 0-40 0 0,1 0-39 0 0,-1 1-34 0 0,14 0 139 0 0,-1 2-109 0 0,-5-1-116 0 0,0 1-45 0 0,2 1-26 0 0,66 15 123 0 0,-66-13-91 0 0,1 1 60 0 0,1 1-120 0 0,0 2 0 0 0,0 0 0 0 0,-1 2 0 0 0,12 8-50 0 0,17 13 129 0 0,-46-28-93 0 0,0 0 1 0 0,0 0-1 0 0,-1 0 0 0 0,0 0 1 0 0,0 1-1 0 0,2 3-36 0 0,8 15 156 0 0,-4 2 40 0 0,-5 1 46 0 0,-4 1 51 0 0,-7 0 58 0 0,-5-2 63 0 0,2-11-151 0 0,0 0 0 0 0,-2-1 0 0 0,1 0 0 0 0,-2 0 0 0 0,-10 9-263 0 0,0-4 298 0 0,-2-2-46 0 0,-3-4-60 0 0,-2-2-78 0 0,1-4-24 0 0,0 0 73 0 0,1-1 45 0 0,-35 5 341 0 0,23-6-263 0 0,9-2-94 0 0,6 0 330 0 0,-20 0-522 0 0,13-4 191 0 0,18 0-98 0 0,-14-2-29 0 0,23 3-63 0 0,1-1-1 0 0,-1 1 0 0 0,0-1 0 0 0,0 1 1 0 0,0-1-1 0 0,1 0 0 0 0,-1 0 1 0 0,0-1-1 0 0,1 1 0 0 0,-1 0 0 0 0,1-1 0 0 0,0 0-114 0 0,2 2 32 0 0,0-1-55 0 0,0 1-33 0 0,0-1-63 0 0,0 1-74 0 0,0-1-86 0 0,2 0-403 0 0</inkml:trace>
  <inkml:trace contextRef="#ctx0" brushRef="#br0" timeOffset="1448.58">865 261 7920 0 0,'0'0'174'0'0,"0"0"29"0"0,0 0 13 0 0,0 0 33 0 0,0 0 113 0 0,0 0 43 0 0,0 0 10 0 0,0 0 39 0 0,1 1-85 0 0,0 1-74 0 0,1 0-58 0 0,0 2 81 0 0,2 2 88 0 0,-3-4-205 0 0,2 11 578 0 0,1 0-74 0 0,0 0-67 0 0,0 0-62 0 0,-1-2-121 0 0,0 0-40 0 0,4 12 313 0 0,-2 0-111 0 0,0 0-83 0 0,-1-5-45 0 0,5 26 585 0 0,-6-30-699 0 0,-1-1 50 0 0,-1-7-204 0 0,0-5-362 0 0,-1 0 48 0 0,0 0 42 0 0,0 0 38 0 0,0 0 79 0 0,-1 0 92 0 0,0 0 429 0 0,0-1-429 0 0,0-1-144 0 0,0 1-60 0 0,1 0-41 0 0,-1-1-48 0 0,1 1-52 0 0,-1-1-57 0 0,1 1-62 0 0,-1-1-67 0 0,1 1-72 0 0,-1-1-77 0 0,1 1-82 0 0,-1-1-87 0 0,1 0-92 0 0,-1 1-97 0 0,1-1-101 0 0,-1 0-230 0 0,1 1-32 0 0,-2-3-2607 0 0</inkml:trace>
  <inkml:trace contextRef="#ctx0" brushRef="#br0" timeOffset="1703.74">842 151 9760 0 0,'0'0'-29'0'0,"0"0"93"0"0,-1 0 81 0 0,0-1 289 0 0,1 1-317 0 0,-1-1-65 0 0,1 1-42 0 0,0 0-52 0 0,-1 0-64 0 0,1-1-13 0 0,0 1-41 0 0,0 0-45 0 0,0 0-47 0 0,-1 0-52 0 0,1 0-56 0 0,0 0-59 0 0,0 0-62 0 0,0 0-872 0 0,0 0-775 0 0</inkml:trace>
  <inkml:trace contextRef="#ctx0" brushRef="#br0" timeOffset="2504.38">1098 281 4744 0 0,'0'0'135'0'0,"0"0"-28"0"0,0 0 8 0 0,0 0 52 0 0,0 0 153 0 0,0 0 277 0 0,0 0 19 0 0,0 1-140 0 0,1-1-78 0 0,-1 1-67 0 0,1-1-58 0 0,0 1-62 0 0,0 0-33 0 0,1 1 65 0 0,2 2 249 0 0,-3-3-307 0 0,-1 0 39 0 0,3 4 280 0 0,-1-1-34 0 0,3 6 371 0 0,0-1-122 0 0,-1 1-109 0 0,-1-3-218 0 0,1 0-50 0 0,-1 1-46 0 0,-1-1-40 0 0,4 8 155 0 0,0 0-103 0 0,10 26 333 0 0,-12-31-460 0 0,1 1 52 0 0,0 0 55 0 0,3 5 297 0 0,1-1 1 0 0,1 1-1 0 0,11 13-585 0 0,-1-6 627 0 0,0 0 37 0 0,-18-21-339 0 0,0-1-51 0 0,0-1-45 0 0,-1-2-42 0 0,1 0-38 0 0,-1-1-32 0 0,0-4 34 0 0,0-4-71 0 0,0-10-5 0 0,-1 19-40 0 0,0-36-8 0 0,3 1 0 0 0,0-1 1 0 0,9-31-28 0 0,-5 38-8 0 0,7-14 8 0 0,0-5-14 0 0,-14 48-61 0 0,0 2-25 0 0,0 0-19 0 0,0 0 13 0 0,0 0-262 0 0,0 1 109 0 0,1 0 75 0 0,0 3-165 0 0,0-3 215 0 0,0 0-35 0 0,-1 1-95 0 0,1 0-88 0 0,0-2 120 0 0,-1 1-34 0 0,0 0-38 0 0,1-1-41 0 0,-1 1-44 0 0,0-1-48 0 0,0 1-49 0 0,0-1-55 0 0,0 0 138 0 0,1 0-54 0 0,-1 0-47 0 0,0 1-41 0 0,0-1-155 0 0,0 0-41 0 0,0 0-187 0 0,1 1-508 0 0</inkml:trace>
  <inkml:trace contextRef="#ctx0" brushRef="#br0" timeOffset="2995.33">1589 275 6648 0 0,'0'0'149'0'0,"0"0"23"0"0,0 0 12 0 0,-2 3-25 0 0,1-1 582 0 0,0 0-58 0 0,1 1-55 0 0,-1 0-55 0 0,0-1-50 0 0,1 1-49 0 0,-1 0-46 0 0,1-1-44 0 0,0 1-42 0 0,-1 0-39 0 0,1 0-36 0 0,0 0-34 0 0,1 3 138 0 0,-1 0-107 0 0,1 1-64 0 0,0 0-95 0 0,1 0-61 0 0,2 9 2 0 0,-3-11-2 0 0,0-1 35 0 0,0 1 47 0 0,0-1 58 0 0,0 0 70 0 0,0 0 82 0 0,7 28 567 0 0,-3-8-166 0 0,1 0 52 0 0,2 24 901 0 0,-8-46-1604 0 0,1 9 207 0 0,-1 2-97 0 0,0-12-174 0 0,0 1 1 0 0,0-1 0 0 0,0 0 0 0 0,0 1 0 0 0,0-1-1 0 0,-1 0 1 0 0,1 1 0 0 0,-1-1 0 0 0,1 0-1 0 0,-1 0 1 0 0,1 1 0 0 0,-1-1 0 0 0,1 0 0 0 0,-1 0-1 0 0,0 1-22 0 0,0-2 95 0 0,0 0-47 0 0,1 1-45 0 0,-1-1-41 0 0,0 0-38 0 0,0 0-35 0 0,0-1-203 0 0,-1 1-59 0 0,1-1-64 0 0,-2 0-252 0 0,0-2-1006 0 0,2 3 1557 0 0,-1-2-1044 0 0</inkml:trace>
  <inkml:trace contextRef="#ctx0" brushRef="#br0" timeOffset="3194.63">1478 113 11144 0 0,'0'0'248'0'0,"0"0"34"0"0,0 0 22 0 0,0 0-29 0 0,0 0-207 0 0,0 0-40 0 0,0 0-40 0 0,1-1 11 0 0,1 0 150 0 0,-2 1-156 0 0,1 0-65 0 0,-1 0-33 0 0,0 0-54 0 0,0 0-62 0 0,1 0-71 0 0,-1-1 20 0 0,0 1-45 0 0,0 0-39 0 0,0 0-35 0 0,1 0-117 0 0,-1 0-34 0 0,1 0-1205 0 0</inkml:trace>
  <inkml:trace contextRef="#ctx0" brushRef="#br0" timeOffset="4060.71">2072 246 8808 0 0,'-6'-5'648'0'0,"0"1"-68"0"0,-1 1-62 0 0,0-1-56 0 0,0 2-49 0 0,-1-1-44 0 0,-8-1 263 0 0,3 2-200 0 0,-24-1 653 0 0,23 3-574 0 0,2 0-217 0 0,-1 2-72 0 0,-6 3 7 0 0,-1 3-83 0 0,16-6-113 0 0,0 0 0 0 0,0 0-1 0 0,0 1 1 0 0,0 0 0 0 0,1-1-1 0 0,-1 1 1 0 0,-2 3-33 0 0,-2 5 108 0 0,3 0 38 0 0,5-6-372 0 0,2 0 70 0 0,2 0 57 0 0,1-1 47 0 0,3 1 32 0 0,11 4 46 0 0,-11-6-49 0 0,5 4 222 0 0,0 0-51 0 0,-1 0-45 0 0,1 0-35 0 0,12 7-12 0 0,32 22-23 0 0,-40-25 34 0 0,1 0 65 0 0,-8-4-15 0 0,0 0 36 0 0,0 0 38 0 0,0-1 43 0 0,4 4 115 0 0,0 3-74 0 0,1 1-58 0 0,-2 1-41 0 0,-11-11-135 0 0,1 0 0 0 0,0 0-1 0 0,-1 0 1 0 0,0 0 0 0 0,0 0-1 0 0,0 1 1 0 0,0-1 0 0 0,-1 1 0 0 0,0-1-1 0 0,1 2-40 0 0,-3 15 200 0 0,-4-6 31 0 0,-6-4-48 0 0,-3-3-40 0 0,-2-2-35 0 0,-12 0 14 0 0,-9-2-2 0 0,25-4-103 0 0,-1 1 0 0 0,1-2 0 0 0,-1 0 0 0 0,1 0 0 0 0,0-1 0 0 0,0-1 0 0 0,-11-3-17 0 0,-10-9 2 0 0,2-7-35 0 0,30 22-47 0 0,0-1 44 0 0,-1-3 35 0 0,1 2-37 0 0,1 1-21 0 0,-1 0-38 0 0,1 0-19 0 0,0 0-38 0 0,0 0-43 0 0,0 0-47 0 0,-1 0-54 0 0,1 0-57 0 0,0 0-63 0 0,0 0-68 0 0,0 1 69 0 0,0 0-61 0 0,0-1-55 0 0,0 1-47 0 0,0 0-169 0 0,0-1-47 0 0,0 1-204 0 0,0-1-550 0 0</inkml:trace>
  <inkml:trace contextRef="#ctx0" brushRef="#br0" timeOffset="4513.1">2325 268 9912 0 0,'0'0'290'0'0,"0"0"-3"0"0,0 1-170 0 0,1 0-35 0 0,5 10 140 0 0,-4-9-92 0 0,0 0 87 0 0,16 33 1486 0 0,-11-16-900 0 0,-1 0-34 0 0,-1 1-38 0 0,-1-1-38 0 0,-1 1-41 0 0,1 0-41 0 0,0 5 98 0 0,1 0-75 0 0,2 16 198 0 0,-4-12-360 0 0,-3-5-160 0 0,-2-2-96 0 0,1-21-416 0 0,1 1 86 0 0,-1-1 72 0 0,1 0 61 0 0,0 0 47 0 0,-1-1 34 0 0,-1 3 326 0 0,1-3-268 0 0,0 1-61 0 0,0-1-96 0 0,1 0-61 0 0,-1 0-54 0 0,0 0-61 0 0,1 0-67 0 0,-1 0-102 0 0,0-1-94 0 0,0 1-105 0 0,1-1-112 0 0,-1 1-121 0 0,1-1 340 0 0,-1 1-34 0 0,1 0-35 0 0,-1-1-36 0 0,1 1-36 0 0,0-1-39 0 0,-1 1-574 0 0,1-1-33 0 0,-2-1-2561 0 0</inkml:trace>
  <inkml:trace contextRef="#ctx0" brushRef="#br0" timeOffset="4721.39">2240 76 10656 0 0,'0'0'241'0'0,"0"0"140"0"0,0 0-58 0 0,0 0-57 0 0,0 0-51 0 0,0 1-48 0 0,0-1-46 0 0,1 0-40 0 0,-1 0-37 0 0,0 1-36 0 0,0-1-43 0 0,1 1-136 0 0,-1 0-64 0 0,2 2-405 0 0,-2-3 368 0 0,0 0-44 0 0,0 1-38 0 0,1-1-34 0 0,-1 1-115 0 0,0-1-33 0 0,1 2-1189 0 0</inkml:trace>
  <inkml:trace contextRef="#ctx0" brushRef="#br0" timeOffset="5518.36">2780 282 6016 0 0,'0'0'133'0'0,"0"0"35"0"0,-1 0-41 0 0,-1-2 22 0 0,-1-1-99 0 0,-4-3-55 0 0,6 4 34 0 0,0 1 42 0 0,-4-1 558 0 0,0-1-42 0 0,-1 1-39 0 0,1 0-39 0 0,0 0-37 0 0,0 0-36 0 0,-6 0 336 0 0,0 2-126 0 0,0 0-114 0 0,1 1-101 0 0,-1 1-92 0 0,2 1-103 0 0,0 0-55 0 0,0 2-48 0 0,1 0-40 0 0,-7 6 6 0 0,12-8-84 0 0,0 1-1 0 0,0-1 1 0 0,0 1 0 0 0,0-1-1 0 0,1 1 1 0 0,-1 0-1 0 0,1 0 1 0 0,-1 3-15 0 0,-2 7 95 0 0,3 0 69 0 0,1-4-112 0 0,0 1 0 0 0,1-1 0 0 0,1 1 0 0 0,0-1 1 0 0,0 1-1 0 0,1-1 0 0 0,2 7-52 0 0,0-5 43 0 0,0-1 0 0 0,1 1 0 0 0,0-1 0 0 0,0 0 0 0 0,1-1 0 0 0,1 1 0 0 0,-1-1 0 0 0,2 0 0 0 0,0-1 0 0 0,0 0 0 0 0,3 2-43 0 0,-3-3 57 0 0,0-1 0 0 0,1 0 1 0 0,0-1-1 0 0,8 4-57 0 0,8 1 251 0 0,0-7 108 0 0,-3-4 27 0 0,-17-1-263 0 0,1 0-1 0 0,-1 0 1 0 0,0 0 0 0 0,0-1-1 0 0,1 0 1 0 0,-1 0 0 0 0,0 0-1 0 0,1-2-122 0 0,9-6 330 0 0,-1-2-35 0 0,-2-2-50 0 0,-1-1-65 0 0,-5 4-104 0 0,-1-1-41 0 0,-1 0-43 0 0,-1-1-51 0 0,-1-2 120 0 0,0 0 0 0 0,-1-1 0 0 0,0-1-61 0 0,-5-27 29 0 0,1 26-62 0 0,-1 1-34 0 0,-2 0-41 0 0,-1 2-46 0 0,0 3-113 0 0,-2 2 75 0 0,-4-3 11 0 0,7 9 115 0 0,0-1-1 0 0,0 2 1 0 0,0-1-1 0 0,0 1 1 0 0,-3-2 66 0 0,-2 1-131 0 0,0 0-43 0 0,0 1-55 0 0,0 1-67 0 0,0 0-80 0 0,-1 1-91 0 0,1 1-105 0 0,1 0-116 0 0,2 0 56 0 0</inkml:trace>
  <inkml:trace contextRef="#ctx0" brushRef="#br0" timeOffset="6299.08">3066 288 7280 0 0,'6'3'255'0'0,"0"2"67"0"0,-1 1 56 0 0,-1 2 42 0 0,10 23 1443 0 0,-12-25-1457 0 0,7 17 554 0 0,-1 1-55 0 0,-1 0-59 0 0,0 1-66 0 0,-2 1-70 0 0,-1-1-76 0 0,-1 0-79 0 0,-3 0-86 0 0,0-18-312 0 0,0-1-39 0 0,0 14 126 0 0,-1-11-109 0 0,1 1 64 0 0,0-4-11 0 0,0 0 57 0 0,0-5-124 0 0,0-1-8 0 0,0 0-1 0 0,0 0 3 0 0,-1-1 42 0 0,1 0-33 0 0,-2-4 42 0 0,1 0-83 0 0,-1-5 17 0 0,2 9-85 0 0,-4-27 121 0 0,0 0-63 0 0,1-2-67 0 0,2 0-75 0 0,2 1-80 0 0,3 0-86 0 0,3 0-92 0 0,3 3-100 0 0,5 2 79 0 0,4 6 45 0 0,5 4 59 0 0,1 4 69 0 0,3 5 83 0 0,0 5 93 0 0,-1 5 105 0 0,-1 6 117 0 0,-2 3-249 0 0,-4 4 59 0 0,-3 2 71 0 0,-3 2 84 0 0,-3 2 97 0 0,-3 1 108 0 0,-2 1 120 0 0,-5-12-207 0 0,1-1 34 0 0,-2-1-29 0 0,1 0-40 0 0,6 43 821 0 0,-7-54-1160 0 0,0-1 42 0 0,0 1 71 0 0,0 4 416 0 0,-1-4-420 0 0,1 0-62 0 0,0 0-83 0 0,0 0-101 0 0,0-1-121 0 0,0 0 112 0 0,0 0-38 0 0,0 0 250 0 0,0 0-665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47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190 36 5904 0 0,'0'0'132'0'0,"0"0"15"0"0,-1 0-36 0 0,-2-2 26 0 0,-1 1-86 0 0,-3-3-21 0 0,3 2-64 0 0,0 1 65 0 0,0-1 58 0 0,0 0 51 0 0,0 0 84 0 0,-1 0 51 0 0,0 0 103 0 0,-3 0 245 0 0,0 1 4 0 0,2 1-244 0 0,1 0-103 0 0,1 0-48 0 0,0 1-85 0 0,-1 0-49 0 0,1 0-57 0 0,0 0-63 0 0,-11 6 440 0 0,2 1-42 0 0,1 2-41 0 0,0 1-38 0 0,3 1-36 0 0,0 1-34 0 0,-5 16 134 0 0,6 3-111 0 0,4 0-93 0 0,6 0-77 0 0,4-2-58 0 0,-4-25-34 0 0,3 10-2 0 0,0-1 43 0 0,0 0 42 0 0,1 0 42 0 0,2-2 40 0 0,0 1 41 0 0,3-2 39 0 0,1 0 40 0 0,-10-9-248 0 0,0-1 1 0 0,1 1 0 0 0,-1-1-1 0 0,0 1 1 0 0,1-1 0 0 0,-1 0-1 0 0,1 0 1 0 0,0 0 0 0 0,-1 0-1 0 0,1 0 1 0 0,0-1 0 0 0,-1 1-1 0 0,1-1 1 0 0,0 0 0 0 0,0 0-1 0 0,0 0 1 0 0,-1 0 0 0 0,1 0-1 0 0,0-1 1 0 0,0 1 0 0 0,-1-1-1 0 0,1 0 1 0 0,0 0 0 0 0,-1 0-1 0 0,1 0 1 0 0,-1 0 0 0 0,3-1-26 0 0,-2-1 40 0 0,1 1 0 0 0,-1-1 1 0 0,1 0-1 0 0,-1 1 0 0 0,0-2 0 0 0,0 1 1 0 0,0 0-1 0 0,0-1-40 0 0,0 0 35 0 0,0 0 1 0 0,-1-1-1 0 0,1 1 1 0 0,-1 0 0 0 0,0-1-1 0 0,0 0 1 0 0,0-1-36 0 0,0-3-40 0 0,0 0 37 0 0,0-9 84 0 0,-1 4 207 0 0,-1-1 0 0 0,-1-12-288 0 0,-1 14 80 0 0,1 1-51 0 0,1 4-46 0 0,-1-1-36 0 0,0 1-41 0 0,0-1-47 0 0,1-5 104 0 0,-2-17 19 0 0,2 19-23 0 0,0-1-55 0 0,0-2-77 0 0,5 19 40 0 0,4 6 71 0 0,-6-6 49 0 0,0 1 1 0 0,0-1-1 0 0,0 1 0 0 0,-1 0 0 0 0,1 0 13 0 0,14 45-2 0 0,-5-11 12 0 0,2 7 205 0 0,-7-15-29 0 0,-2-8 7 0 0,0 0 67 0 0,-4-19-258 0 0,4 13 140 0 0,-3-10-177 0 0,0-3-51 0 0,-1 0-64 0 0,0-1-75 0 0,1 1-90 0 0,-2-4 85 0 0,0 0-39 0 0,0 0-370 0 0,0 0 82 0 0,0 0-53 0 0,0 0-724 0 0,0 0-577 0 0,0 0-1096 0 0</inkml:trace>
  <inkml:trace contextRef="#ctx0" brushRef="#br0" timeOffset="469.18">402 17 5904 0 0,'0'0'169'0'0,"0"0"26"0"0,0 0-77 0 0,1 1-50 0 0,2 1 17 0 0,-1-1-19 0 0,16 12 1033 0 0,-2 4-101 0 0,-2 1-92 0 0,-1 2-77 0 0,-2 1-67 0 0,-1 1-54 0 0,8 20 593 0 0,-15-34-1041 0 0,4 10 362 0 0,-1-1 1 0 0,-1 1 0 0 0,0 0-1 0 0,-1 0 1 0 0,-2 1-623 0 0,4 22 1346 0 0,-6-38-950 0 0,-1-2-72 0 0,0-1-65 0 0,0-1-58 0 0,0 0-52 0 0,0-2-43 0 0,-2-4 3 0 0,0 0-90 0 0,-2-10-35 0 0,4 13 44 0 0,1 1 36 0 0,-4-37-32 0 0,8-1 72 0 0,-3 35-80 0 0,0 0 0 0 0,1 0-1 0 0,-1 0 1 0 0,2 0-1 0 0,-1 0 1 0 0,1 0 0 0 0,-1 0-1 0 0,1 1 1 0 0,1-1-1 0 0,-1 1 1 0 0,5-4-24 0 0,18-17-245 0 0,3 3 112 0 0,7-1 71 0 0,24-6 43 0 0,-47 23 19 0 0,1 2 0 0 0,0-1 0 0 0,1 2 0 0 0,11-3 0 0 0,-23 7-176 0 0,-1 0 52 0 0,0-1 45 0 0,0 1 41 0 0,2-1 51 0 0,0 0 78 0 0,8-1 412 0 0,-7 2-353 0 0,-3-1-126 0 0,1 1-47 0 0,-1 0-57 0 0,1 0-67 0 0,0 0-108 0 0,0 0-107 0 0,0 0-122 0 0,-2 0 193 0 0,1 1-36 0 0,-1-1-37 0 0,1 0-39 0 0,-1 0-40 0 0,1 0-42 0 0,-1 1-43 0 0,1-1-46 0 0,-1 0-47 0 0,1 1-49 0 0,2 0-1641 0 0,2 0-1315 0 0,-6-1 3625 0 0</inkml:trace>
  <inkml:trace contextRef="#ctx0" brushRef="#br0" timeOffset="1070.85">1038 162 8032 0 0,'0'0'182'0'0,"0"0"29"0"0,0 0 12 0 0,5 3-55 0 0,2 2-112 0 0,-1-2-7 0 0,0-1 90 0 0,1 0 82 0 0,-1-1 71 0 0,3 0 137 0 0,-1 0 72 0 0,2-2 168 0 0,6 0 415 0 0,0-2 5 0 0,-5 1-409 0 0,-3 0-166 0 0,0 0-68 0 0,-1 0-138 0 0,-1-1-68 0 0,0 1-79 0 0,0 0-87 0 0,1 0 202 0 0,1-1-49 0 0,0 0-45 0 0,0-1-38 0 0,1-1-16 0 0,0 0-40 0 0,1-1-22 0 0,3-6-18 0 0,-7 4-3 0 0,-2-1 35 0 0,-1-1 53 0 0,-4-4 108 0 0,0 11-197 0 0,1 1 0 0 0,-1-1 0 0 0,0 1 0 0 0,0 0 0 0 0,-1-1-1 0 0,1 1 1 0 0,0 0 0 0 0,-1 0 0 0 0,0 0-44 0 0,-12-13 162 0 0,-7-1-223 0 0,17 14 55 0 0,0 0 0 0 0,1 0 1 0 0,-1 0-1 0 0,0 1 0 0 0,0-1 1 0 0,0 1-1 0 0,0 0 0 0 0,0 0 1 0 0,0 1-1 0 0,-1-1 0 0 0,1 1 1 0 0,-4 0 5 0 0,4 0-17 0 0,-1 1 0 0 0,0 0 0 0 0,1 0 0 0 0,0 0 0 0 0,-1 0 0 0 0,1 1 0 0 0,-2 0 17 0 0,-2 2-26 0 0,1-1 0 0 0,0 1 0 0 0,-5 5 26 0 0,7-6-6 0 0,0 1 0 0 0,1 0 0 0 0,-1 1 0 0 0,-3 3 6 0 0,5-3 6 0 0,-1 0 0 0 0,1 0 0 0 0,0 1 0 0 0,-3 4-6 0 0,3-2 24 0 0,0-1-1 0 0,1 1 0 0 0,-2 6-23 0 0,2-3 59 0 0,1 0 0 0 0,0 0 0 0 0,0-1 0 0 0,1 1 0 0 0,1 10-59 0 0,0-7 128 0 0,2-1 1 0 0,2 11-129 0 0,8 16 308 0 0,-5-20-108 0 0,2-2 36 0 0,8 8 197 0 0,-15-22-348 0 0,1 0 0 0 0,0-1 0 0 0,0 1 1 0 0,0-1-1 0 0,0 0 0 0 0,1 0 0 0 0,-1 0 1 0 0,1-1-1 0 0,0 1 0 0 0,-1-1 0 0 0,3 0-85 0 0,-1 0 123 0 0,0 0-1 0 0,1-1 0 0 0,-1 0 1 0 0,0 0-1 0 0,1-1 0 0 0,0 1-122 0 0,18-3 424 0 0,1-2 56 0 0,-19 3-603 0 0,1-1 59 0 0,-1 0 51 0 0,0 0 47 0 0,5-2 107 0 0,0-1 81 0 0,27-12 691 0 0,-31 13-750 0 0,0 0-35 0 0,0 0-44 0 0,0-1-58 0 0,1 1-69 0 0,-1 0-81 0 0,-3 1 10 0 0,-1 1-32 0 0,1-1-36 0 0,0 1-37 0 0,0-1-40 0 0,-1 1-42 0 0,1-1-44 0 0,0 1-46 0 0,0-1-49 0 0,0 1-50 0 0,-1 0-53 0 0,1-1-55 0 0,0 1-57 0 0,0 0-59 0 0,0 0-62 0 0,0 0-64 0 0,-1 0-505 0 0,-1 1-38 0 0,9-4-2899 0 0,-12 5 4258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42.7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279 26 4656 0 0,'0'0'133'0'0,"0"1"100"0"0,2 4 149 0 0,-2-4-274 0 0,1 0 33 0 0,-1 0 22 0 0,0 0 44 0 0,1 0 52 0 0,-1-1 59 0 0,0 5-71 0 0,1 0 62 0 0,0 1 121 0 0,1 4 279 0 0,1 0 47 0 0,-1-3-311 0 0,-2-1-137 0 0,1 0-80 0 0,-1 3 144 0 0,0-1-44 0 0,1 1-39 0 0,0 0-36 0 0,2 8 162 0 0,0 0-95 0 0,-1-1-82 0 0,3 22 251 0 0,1 16 27 0 0,0 28 173 0 0,-6-47-362 0 0,-4 17 323 0 0,2 33 278 0 0,2-48-495 0 0,0 1 81 0 0,0 1 105 0 0,0-20-284 0 0,0 0 35 0 0,0-19-513 0 0,0 0 33 0 0,0 0-21 0 0,-1 1 101 0 0,1-1 82 0 0,0 0 89 0 0,0 0 432 0 0,0 1-385 0 0,0-1-134 0 0,0 0-43 0 0,0 0-54 0 0,0 0-62 0 0,-1 0-71 0 0,1 0-81 0 0,0 0-90 0 0,0 0-99 0 0,0 1 89 0 0,0-1-50 0 0,0 0-55 0 0,0 0-55 0 0,0 0-60 0 0,0 0-61 0 0,0 0-65 0 0,0 0-67 0 0,0 0-1394 0 0,0 0-1229 0 0</inkml:trace>
  <inkml:trace contextRef="#ctx0" brushRef="#br0" timeOffset="547.84">1 92 4952 0 0,'0'0'108'0'0,"0"0"17"0"0,0 0 11 0 0,0 0 41 0 0,0 0 146 0 0,0 0 58 0 0,0 0-106 0 0,1-1-43 0 0,2 1 134 0 0,-1-1-178 0 0,6 0 263 0 0,-5 0-234 0 0,0 0 20 0 0,-2 0 59 0 0,5-1 338 0 0,0-1-90 0 0,1 1-81 0 0,0 1-70 0 0,1 0-63 0 0,0 0-52 0 0,-1 0-44 0 0,1 0-35 0 0,15-2 318 0 0,-2-1-162 0 0,1 1-63 0 0,-1 0-55 0 0,1 0-49 0 0,4-1-18 0 0,0 1-47 0 0,5-1-22 0 0,16-1 1 0 0,-7-1 69 0 0,31-7-171 0 0,9-3 113 0 0,-71 15-140 0 0,13-2 121 0 0,-15 3-101 0 0,0-1-53 0 0,0 1-92 0 0,1-1-116 0 0,-4 1 83 0 0,-1 0-41 0 0,1 0-41 0 0,0 0-47 0 0,-3 0 20 0 0,0 0-43 0 0,0 0-39 0 0,1 0-34 0 0,-1 0-120 0 0,1 0-35 0 0,2 1-1255 0 0,-4-1 1640 0 0</inkml:trace>
  <inkml:trace contextRef="#ctx0" brushRef="#br0" timeOffset="1301.09">647 43 5328 0 0,'0'0'116'0'0,"0"0"17"0"0,0 0 12 0 0,0 1-37 0 0,0 0-59 0 0,3 6-63 0 0,-2-3 41 0 0,0-1 95 0 0,0-2-7 0 0,-1 0 44 0 0,3 5 428 0 0,0 0-89 0 0,0 1-76 0 0,1-1-69 0 0,-1 0-60 0 0,0 0-49 0 0,1 6 104 0 0,6 17 315 0 0,-7-17-267 0 0,-1 1-39 0 0,1 0-37 0 0,0 0-33 0 0,1 13 196 0 0,1 0-100 0 0,0 8 1 0 0,-1-5-129 0 0,3 39 275 0 0,-3-27-125 0 0,-2-22-176 0 0,-1-1 41 0 0,1 0 48 0 0,-1 1 57 0 0,1 1-65 0 0,0 1-40 0 0,2 14 670 0 0,-2 13-940 0 0,-2-47-122 0 0,0 1 53 0 0,0 0 47 0 0,0-1 42 0 0,0 1 52 0 0,-1 1 45 0 0,1 0 123 0 0,0 0 52 0 0,-1 0 285 0 0,1-2-240 0 0,0-2-173 0 0,1-1-53 0 0,-1 0-65 0 0,1-2-79 0 0,1-24 89 0 0,-5-18-63 0 0,2 31 11 0 0,-1-46 168 0 0,6 20-92 0 0,1 16-65 0 0,2 1-39 0 0,3 1-48 0 0,2 1-59 0 0,-5 13 153 0 0,-1 0-47 0 0,2-1-52 0 0,4-3-90 0 0,3 4-1 0 0,-3 5 90 0 0,-1 2 51 0 0,1 1 47 0 0,14 5-86 0 0,-23-3 59 0 0,1 1 0 0 0,0 0 0 0 0,0-1 1 0 0,-1 1-1 0 0,1 0 0 0 0,-1 1 0 0 0,0-1 0 0 0,1 1 7 0 0,0 1-10 0 0,1 1 1 0 0,-1-1-1 0 0,0 1 0 0 0,0 0 0 0 0,0 0 0 0 0,-1 1 1 0 0,0-1-1 0 0,0 1 0 0 0,0 0 10 0 0,10 24 19 0 0,-3-2-80 0 0,2 18 61 0 0,-5-20 26 0 0,-1 3 78 0 0,0 0 109 0 0,-5-25-71 0 0,0 0-55 0 0,-1 0-45 0 0,1 0-37 0 0,0 1-40 0 0,0 11-166 0 0,0-10 143 0 0,-1-1 59 0 0,0 1 74 0 0,0-6 43 0 0,1 1-18 0 0,2 1-97 0 0,-3-2-84 0 0,0 0-144 0 0,0 0 63 0 0,1 0 58 0 0,-1 0 49 0 0,0 0 57 0 0,1 0 88 0 0,1 1 419 0 0,-2-1-433 0 0,1 0-36 0 0,-1 0-48 0 0,1 0-63 0 0,-1 1-73 0 0,0-1-85 0 0,1 0-58 0 0,-1 0-86 0 0,0 0-96 0 0,1 0-102 0 0,-1 0-112 0 0,0 0-121 0 0,0 0 354 0 0,0 0-33 0 0,0 0-34 0 0,0 0-36 0 0,0 0-1518 0 0,0 0-1176 0 0</inkml:trace>
  <inkml:trace contextRef="#ctx0" brushRef="#br0" timeOffset="2015.75">1151 458 7512 0 0,'0'0'166'0'0,"0"0"29"0"0,0 0 13 0 0,0 0-62 0 0,1 0-77 0 0,1 0-52 0 0,3-1-42 0 0,-2 1 66 0 0,22-4 684 0 0,12-1 500 0 0,20-2 639 0 0,-39 4-1295 0 0,1-1-52 0 0,-4 1-138 0 0,1 0-57 0 0,-1-2-65 0 0,-1 1-76 0 0,-2 1-110 0 0,0 0 0 0 0,0 1 1 0 0,3 0-72 0 0,34-8 219 0 0,-43 8-160 0 0,0 0 0 0 0,0 0 0 0 0,0-1 0 0 0,2-1-59 0 0,1-2 89 0 0,-4 3 9 0 0,1 0 86 0 0,-6 3-112 0 0,0 0 0 0 0,0 0-2 0 0,0-1 28 0 0,-2-1-36 0 0,-8-7 64 0 0,-9-3-41 0 0,-9-7 95 0 0,8 10-100 0 0,11 5-62 0 0,-4-1 13 0 0,1 1 0 0 0,0 0 0 0 0,-1 1 0 0 0,-9-1-31 0 0,17 3 7 0 0,1 1 1 0 0,0 0 0 0 0,0 0 0 0 0,-1 0 0 0 0,1 1-1 0 0,0 0 1 0 0,0-1 0 0 0,0 1 0 0 0,0 1 0 0 0,0-1-1 0 0,0 1 1 0 0,0-1 0 0 0,0 1 0 0 0,0 0 0 0 0,1 1-1 0 0,-3 1-6 0 0,0-1-1 0 0,1 1 0 0 0,0 0 0 0 0,0 0 0 0 0,0 1 0 0 0,0-1 0 0 0,1 1 0 0 0,0 0 0 0 0,0 0 0 0 0,0 1 0 0 0,1-1 0 0 0,-1 1 0 0 0,1 0 0 0 0,1 0 0 0 0,-1 0 0 0 0,1 0 0 0 0,-1 2-1 0 0,2 0 1 0 0,-1 0 0 0 0,2 0 0 0 0,-1 0 0 0 0,1 0 0 0 0,0 0 0 0 0,0 4 0 0 0,6 15 54 0 0,-1-12-35 0 0,0 1 0 0 0,1-1 0 0 0,0-1 0 0 0,1 1-1 0 0,7 10-18 0 0,-7-16 44 0 0,-1 0-1 0 0,1-1 1 0 0,7 8-44 0 0,-7-9 58 0 0,0-1 1 0 0,1 0-1 0 0,0 0 0 0 0,6 3-58 0 0,-4-4-64 0 0,0 0 40 0 0,10 5 72 0 0,1-3 87 0 0,-8-3 76 0 0,0-1 0 0 0,12 1-211 0 0,-10-2 97 0 0,1-1-42 0 0,3-1-67 0 0,0-1-106 0 0,-8 0 1 0 0,-1 0-42 0 0,0-1-46 0 0,0 0-51 0 0,0 0-53 0 0,-1 0-59 0 0,1-1-62 0 0,0 0-66 0 0,7-4-374 0 0</inkml:trace>
  <inkml:trace contextRef="#ctx0" brushRef="#br0" timeOffset="2689.47">1832 325 5528 0 0,'-1'0'954'0'0,"1"1"-119"0"0,0-1-112 0 0,0 1-104 0 0,0 0-96 0 0,1 0-87 0 0,-1 1-81 0 0,1-1-73 0 0,0 1-83 0 0,0 0-47 0 0,-1-1-40 0 0,1 1-36 0 0,1 1-17 0 0,-1 0-41 0 0,4 5-62 0 0,-4-4 76 0 0,0-2 38 0 0,0 0 55 0 0,0-1 68 0 0,0 1 80 0 0,6 13 242 0 0,1 1-77 0 0,-1-1-68 0 0,-1 1-53 0 0,3 5 36 0 0,11 40 494 0 0,-13-35-438 0 0,-2-2 36 0 0,0-1 111 0 0,3 11-235 0 0,-4-17-126 0 0,-2-9-56 0 0,0 1 42 0 0,-1-7-167 0 0,-1 1 65 0 0,0-2 134 0 0,0 0 79 0 0,-2-4 371 0 0,1 0-290 0 0,0 1-223 0 0,0 0-79 0 0,0 0-99 0 0,0 0-119 0 0,-16-36 372 0 0,6-4-107 0 0,9 29-103 0 0,1 1 0 0 0,0-1 1 0 0,1-1-16 0 0,0 2-1 0 0,1 1 0 0 0,0-1 1 0 0,1 1-1 0 0,0 0 0 0 0,3-7 1 0 0,-4 13-14 0 0,2 0-1 0 0,-1-1 1 0 0,1 2 0 0 0,-1-1-1 0 0,1 0 1 0 0,0 0-1 0 0,1 1 1 0 0,-1 0-1 0 0,2-1 15 0 0,37-34-141 0 0,-39 37 132 0 0,2-1-4 0 0,0-1-1 0 0,0 1 0 0 0,0 0 0 0 0,1 0 0 0 0,0 0 0 0 0,4 0 14 0 0,1-1-14 0 0,0 1 0 0 0,1 0 0 0 0,0 1 0 0 0,0 0 0 0 0,2 0 14 0 0,-10 2-91 0 0,0 0 45 0 0,8 1 31 0 0,-6 0-16 0 0,-3 0-18 0 0,1-1-35 0 0,-1 1-17 0 0,-1 0-34 0 0,1-1-38 0 0,0 1-44 0 0,0 0-48 0 0,-1 0-53 0 0,1-1-58 0 0,-1 1-63 0 0,6 2-619 0 0</inkml:trace>
  <inkml:trace contextRef="#ctx0" brushRef="#br0" timeOffset="3287.13">2310 472 7400 0 0,'0'0'216'0'0,"1"0"-45"0"0,1 1-93 0 0,0-1-60 0 0,5 2-35 0 0,-3-1 95 0 0,6 1 508 0 0,0-1 35 0 0,38 2 2417 0 0,-34-3-2184 0 0,1-1-94 0 0,-7 1-389 0 0,1 0-46 0 0,-1 0-52 0 0,0 0-59 0 0,3-1 262 0 0,0 0-72 0 0,0-2-62 0 0,0 0-56 0 0,2-2-2 0 0,-1-2-52 0 0,2-2 0 0 0,2-7 69 0 0,-15 15-275 0 0,1-1 0 0 0,-1 0-1 0 0,0 1 1 0 0,0-1-1 0 0,-1 0 1 0 0,1 0-1 0 0,0 1 1 0 0,0-1-1 0 0,-1 0-25 0 0,1 1 18 0 0,-1-1 0 0 0,0 1-1 0 0,0 0 1 0 0,0 0 0 0 0,0-1-1 0 0,0 1 1 0 0,0 0-1 0 0,0 0 1 0 0,0-1 0 0 0,-1 1-1 0 0,1-1-17 0 0,-8-12 158 0 0,-6 3-36 0 0,-3 1-36 0 0,-1 2-36 0 0,0 3-36 0 0,3 2-36 0 0,11 2 22 0 0,0 1 0 0 0,0 0 0 0 0,0 1 0 0 0,0-1 0 0 0,0 1 0 0 0,0-1 0 0 0,0 1 0 0 0,0 0 0 0 0,0 1 0 0 0,1-1 0 0 0,-1 1 0 0 0,0 0 0 0 0,1 0 0 0 0,-1 0 0 0 0,0 0 0 0 0,0 1 0 0 0,0 0 0 0 0,0 0 0 0 0,0 1 0 0 0,0-1 0 0 0,0 1 0 0 0,1 0 0 0 0,0 0 0 0 0,0 0 0 0 0,0 0 0 0 0,0 1 0 0 0,-1 2 0 0 0,0 1 1 0 0,1 0-1 0 0,1 1 1 0 0,-1-1-1 0 0,1 1 1 0 0,1 0-1 0 0,0 0 1 0 0,0 0-1 0 0,0 0 1 0 0,1 3-1 0 0,1-2 10 0 0,0 0 1 0 0,0-1 0 0 0,1 1-1 0 0,0-1 1 0 0,2 5-11 0 0,11 21 84 0 0,7-2 55 0 0,-17-27-69 0 0,1 0 0 0 0,0 0 0 0 0,5 3-70 0 0,-5-4 98 0 0,1 0 0 0 0,-1-1-1 0 0,8 4-97 0 0,-9-6 40 0 0,-1 0 1 0 0,1 0-1 0 0,0-1 0 0 0,0 0 0 0 0,1 1-40 0 0,26 1 165 0 0,2-4-57 0 0,0-2-76 0 0,-8 1-79 0 0,-5 1-110 0 0,0-2-17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49.6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48 6128 0 0,'0'0'133'0'0,"0"0"23"0"0,0 0 13 0 0,-4 13 236 0 0,3-9-279 0 0,1-2 46 0 0,2 8 303 0 0,0-1-38 0 0,3 10 336 0 0,2 3 22 0 0,4 11 246 0 0,-1-6-204 0 0,-5-9-228 0 0,-2-5-154 0 0,0-1 40 0 0,-1-1-17 0 0,0-1 60 0 0,-2-9-296 0 0,0-1-2 0 0,0 0 4 0 0,0 0 17 0 0,0 0 10 0 0,0 0 1 0 0,0 0 5 0 0,0 0 23 0 0,0 0 10 0 0,0 0 2 0 0,0-4-27 0 0,-1 1-90 0 0,-1 0-97 0 0,1 0-33 0 0,-2-3-4 0 0,-3-4-6 0 0,-9-40 108 0 0,9 15-87 0 0,5 27-69 0 0,0 1 0 0 0,1-1 0 0 0,0 1 0 0 0,1-7-7 0 0,0 9-9 0 0,0 0 0 0 0,0 1-1 0 0,0-1 1 0 0,1 0 0 0 0,0 1 0 0 0,0-1 0 0 0,0 1-1 0 0,0 0 10 0 0,1 0-12 0 0,0 0-1 0 0,0 0 0 0 0,0 0 1 0 0,1 1-1 0 0,-1-1 0 0 0,1 1 1 0 0,0 0-1 0 0,0 0 0 0 0,0 0 1 0 0,0 1-1 0 0,1-1 0 0 0,-1 1 1 0 0,1 0-1 0 0,-1 0 0 0 0,1 1 1 0 0,0-1-1 0 0,0 1 0 0 0,-1 0 1 0 0,1 1-1 0 0,0-1 0 0 0,0 1 1 0 0,0 0-1 0 0,3 0 13 0 0,3 0-20 0 0,1 1 0 0 0,-1 0 0 0 0,0 1 0 0 0,8 2 20 0 0,-6 0 1 0 0,-1 0 0 0 0,1 0 0 0 0,5 4-1 0 0,-16-7-3 0 0,0 0-1 0 0,0 0 0 0 0,0 1 0 0 0,0-1 0 0 0,0 1 0 0 0,-1-1 0 0 0,1 1 0 0 0,0 0 0 0 0,0 0 4 0 0,10 19 63 0 0,-8-10 32 0 0,-1 0 0 0 0,0 0 0 0 0,0 5-95 0 0,-1-6 65 0 0,1 5-251 0 0,-2 1 84 0 0,0 0 70 0 0,-1 0 60 0 0,1 12 132 0 0,5 14 218 0 0,-5-40-617 0 0,-1-1 107 0 0,0 1 92 0 0,0 0 75 0 0,1 0 60 0 0,-1 0 44 0 0,0 4 449 0 0,0-3-362 0 0,0 0-70 0 0,0-2-119 0 0,0 1-35 0 0,0-1-40 0 0,0 1-48 0 0,0-1-51 0 0,0 1-59 0 0,0-1-64 0 0,0 0-68 0 0,0 1-76 0 0,0-1-79 0 0,0 0 142 0 0,0-1-35 0 0,0 1-35 0 0,0 0-37 0 0,0 0-37 0 0,0-1-40 0 0,0 1-41 0 0,0 0-42 0 0,0-2-1627 0 0,0-1-1264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50.0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7976 0 0,'0'0'174'0'0,"0"0"29"0"0,0 0 14 0 0,1 0-59 0 0,0 0-83 0 0,0 1-56 0 0,4 0-47 0 0,-1 0 70 0 0,30 0 1691 0 0,1-1 1 0 0,32-4-1734 0 0,-27 1 955 0 0,0 1-83 0 0,43 1 369 0 0,1 1-113 0 0,-1 2-116 0 0,1 0-117 0 0,-23 0-311 0 0,1-1-66 0 0,-1 0-67 0 0,1 0-68 0 0,88-4-80 0 0,-1 1 54 0 0,-141 2-350 0 0,14 0 71 0 0,-14-2-77 0 0,0-1-35 0 0,-8 3-53 0 0,1 0-34 0 0,-1 0-192 0 0,-4 1-1443 0 0,2-1 916 0 0,0 0 317 0 0,1 0-54 0 0,-1 1-63 0 0,1-1-75 0 0,0 0-137 0 0,0 0-108 0 0,-2 0-1345 0 0,-3 1-1292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52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5264 0 0,'0'0'116'0'0,"0"0"17"0"0,0 0 12 0 0,0 0-14 0 0,7 11 408 0 0,-1 0-44 0 0,2 1 62 0 0,-1 0-52 0 0,1 1-43 0 0,-2-1-36 0 0,5 9 276 0 0,-4-7 72 0 0,-2-1 1 0 0,5 15-775 0 0,-6-15 381 0 0,4 6 91 0 0,0 1-10 0 0,-3-5-121 0 0,4 15 241 0 0,4 17 185 0 0,-9-27-406 0 0,10 31 767 0 0,-11-44-956 0 0,5 7 167 0 0,-3-7-104 0 0,-4-6 42 0 0,0 0-41 0 0,1-1 133 0 0,-1-2-113 0 0,1-1-79 0 0,0-7 178 0 0,-2 8-134 0 0,1-4-134 0 0,2-1-49 0 0,-1-3-35 0 0,-2 3 45 0 0,-1-1-16 0 0,0-1-1 0 0,1 1 0 0 0,-1 0 1 0 0,2-1-1 0 0,0-6-31 0 0,5-24 15 0 0,2 17-15 0 0,-6 18 0 0 0,0 0 0 0 0,-1 0 0 0 0,0 0 0 0 0,0 0 0 0 0,0 0 0 0 0,0-2 0 0 0,0 1-3 0 0,0 1-1 0 0,0 0 1 0 0,0-1-1 0 0,1 1 1 0 0,-1 0-1 0 0,1 0 0 0 0,0 0 1 0 0,0 0-1 0 0,1 0 1 0 0,2-2 3 0 0,-3 3-8 0 0,0 0 0 0 0,0 1 0 0 0,1-1 0 0 0,-1 1 0 0 0,1-1 0 0 0,2 0 8 0 0,-4 2-9 0 0,1 0 0 0 0,0 0 0 0 0,-1 0-1 0 0,1 1 1 0 0,0-1 0 0 0,-1 0-1 0 0,1 1 1 0 0,0-1 0 0 0,0 1-1 0 0,-1 0 1 0 0,1 0 0 0 0,1-1 9 0 0,2 2-12 0 0,0 0 0 0 0,0-1 0 0 0,0 1 0 0 0,0 1 0 0 0,0-1 0 0 0,0 1 0 0 0,-1 0 0 0 0,1 0 0 0 0,0 0 0 0 0,-1 1 0 0 0,0-1 0 0 0,1 1 0 0 0,-1 0 0 0 0,0 1 0 0 0,0 0 12 0 0,27 27-50 0 0,-5 0 66 0 0,-15-14-16 0 0,6 5 0 0 0,-4-4 18 0 0,-12-15-11 0 0,0-1 0 0 0,1 0 0 0 0,-1 0 0 0 0,1 1 0 0 0,0-1 0 0 0,-1 0 0 0 0,1 0 0 0 0,0 0-1 0 0,2 1-6 0 0,1 0 30 0 0,2 2 60 0 0,-2 3 38 0 0,-3-5-107 0 0,1-1 69 0 0,0 0 39 0 0,-3-2-93 0 0,1 1 1 0 0,-1-1 0 0 0,1 0 0 0 0,-1 0-1 0 0,1 1 1 0 0,0-1 0 0 0,-1 0 0 0 0,1 0-1 0 0,0 0 1 0 0,-1 0 0 0 0,1 0 0 0 0,-1 0-1 0 0,1 0 1 0 0,0 0 0 0 0,-1 0 0 0 0,1 0-1 0 0,0 0-36 0 0,-1 0 130 0 0,0-1-37 0 0,-1 0 8 0 0,-2-3-11 0 0,2 3-19 0 0,2 0 60 0 0,2-4 67 0 0,-1-2-39 0 0,1-8 66 0 0,0-1-87 0 0,0 4-99 0 0,6-16 77 0 0,-1 11-87 0 0,-2-1-29 0 0,0 1 0 0 0,1 2 1 0 0,0-1-1 0 0,1-6 0 0 0,0-1-54 0 0,-3 13 45 0 0,0 4-31 0 0,0 1-26 0 0,0 0-36 0 0,-1 2-17 0 0,1 0-36 0 0,0 1-39 0 0,-1 0-45 0 0,-1 0 31 0 0,-2 1 93 0 0,1 1-82 0 0,-1-1-108 0 0,0 0 11 0 0,0 0-82 0 0,0 1-96 0 0,-1-1-107 0 0,1 1-120 0 0,0-1 300 0 0,-1 1-35 0 0,1 0-36 0 0,0 0-38 0 0,-1-1-40 0 0,1 1-41 0 0,2-1-1703 0 0,1-1-1293 0 0</inkml:trace>
  <inkml:trace contextRef="#ctx0" brushRef="#br0" timeOffset="586.65">909 103 6688 0 0,'-3'-2'505'0'0,"-1"0"-56"0"0,0 0-48 0 0,0 1-37 0 0,-1-1 35 0 0,-8-1 634 0 0,8 2-564 0 0,2 2-188 0 0,0-1-51 0 0,0 1-43 0 0,-1 1-38 0 0,-4 1 101 0 0,-1 3 10 0 0,-1 2 96 0 0,2 2-81 0 0,-1 3-26 0 0,-3 8 21 0 0,-5 8 91 0 0,14-24-251 0 0,0 0 0 0 0,0 1 1 0 0,1 0-1 0 0,-1-1 0 0 0,1 3-110 0 0,-2 5 129 0 0,0 0-76 0 0,2 0-9 0 0,3 1 75 0 0,0-11-82 0 0,-1 0-1 0 0,1-1 1 0 0,0 1-1 0 0,0-1 1 0 0,0 1-1 0 0,0 0 1 0 0,0-1-1 0 0,0 0 1 0 0,1 1-1 0 0,-1-1 1 0 0,1 0-1 0 0,0 0 1 0 0,-1 0 0 0 0,1 1-37 0 0,9 5 217 0 0,4 1 0 0 0,-6-7-79 0 0,-1-2-17 0 0,-2-1 8 0 0,1-2 34 0 0,-2 1-22 0 0,1-2-39 0 0,4-3 11 0 0,0-1-89 0 0,10-14-72 0 0,-15 14 64 0 0,-2 0 40 0 0,0 2-22 0 0,0-1-1 0 0,-1 0 1 0 0,0 0 0 0 0,0 0-1 0 0,0 0 1 0 0,-1-2-34 0 0,-2-15 17 0 0,-1 13-19 0 0,-1-13 89 0 0,3 14-100 0 0,-1 0-70 0 0,1-3-100 0 0,1 16 121 0 0,1 2 20 0 0,1 1-22 0 0,1 9 5 0 0,4 7 42 0 0,4 14 23 0 0,-9-22-9 0 0,2 1 1 0 0,-1-1-1 0 0,5 7 3 0 0,-2-6 19 0 0,7 9 96 0 0,-6-12-4 0 0,0-1 46 0 0,-5-8-226 0 0,-3-3-124 0 0,0 1 58 0 0,0-1 51 0 0,0 0 46 0 0,0 0 58 0 0,1 0 80 0 0,-1 0 425 0 0,0 0-442 0 0,1 0-32 0 0,-1 0-44 0 0,0 0-55 0 0,0 0-67 0 0,0 0-77 0 0,0 0-53 0 0,0 0-78 0 0,1 0-86 0 0,-1 0-93 0 0,0 0-100 0 0,0 0-110 0 0,0-1-115 0 0,1 1-125 0 0,0 0-648 0 0,2-3-1742 0 0</inkml:trace>
  <inkml:trace contextRef="#ctx0" brushRef="#br0" timeOffset="886.92">1102 113 8928 0 0,'17'30'1776'0'0,"-8"-16"-1112"0"0,-2-3 105 0 0,4 6-13 0 0,-1 1-85 0 0,1 1-66 0 0,-2 0-50 0 0,10 17 465 0 0,-2-8-245 0 0,-5-9-298 0 0,-2-3-119 0 0,2-1-46 0 0,-3-3-94 0 0,1-1-44 0 0,1 1-51 0 0,0-2-57 0 0,-7-7-30 0 0,0 0 0 0 0,0 0-1 0 0,0 0 1 0 0,0 0 0 0 0,1-1-36 0 0,-3-1 7 0 0,0 0 1 0 0,-1 0 0 0 0,1-1 0 0 0,0 1-1 0 0,0 0 1 0 0,0-1 0 0 0,0 0 0 0 0,0 0-1 0 0,0 1-7 0 0,1-2-116 0 0,2-2-101 0 0,-2 0 38 0 0,-2 1-11 0 0,1-1-74 0 0,-1 1-29 0 0,-1-1-79 0 0,1 1-91 0 0,0 0-104 0 0,-1 0-116 0 0,0 1 295 0 0,0 1-34 0 0,0-1-36 0 0,1 0-35 0 0,-1 1-39 0 0,0-1-40 0 0,0-2-1494 0 0,0-3-1164 0 0,0 6 3224 0 0</inkml:trace>
  <inkml:trace contextRef="#ctx0" brushRef="#br0" timeOffset="1268.62">1335 115 6176 0 0,'0'0'177'0'0,"1"-1"0"0"0,-1 0-116 0 0,1 0 33 0 0,0-2 860 0 0,0 1-111 0 0,1 1-104 0 0,0-1-96 0 0,0 1-90 0 0,0 1-81 0 0,0-1-74 0 0,0 1-66 0 0,0 0-110 0 0,0 0-34 0 0,2 1 101 0 0,0 0-59 0 0,2 1-13 0 0,-5-2-37 0 0,-1 1-56 0 0,1 1-33 0 0,0 0-30 0 0,1 1-21 0 0,-2-2 20 0 0,4 3 37 0 0,-1 0 1 0 0,-1 0-1 0 0,1 0 1 0 0,-1 0-1 0 0,1 1 1 0 0,-1-1-1 0 0,-1 1 1 0 0,1-1-1 0 0,0 4-97 0 0,4 20 390 0 0,-3-4-90 0 0,-8 49 451 0 0,2-44-433 0 0,1 1 39 0 0,-1 3 86 0 0,-4 16 155 0 0,-2 12 122 0 0,-11 78 779 0 0,18-123-1314 0 0,-1 0-58 0 0,1-8-54 0 0,0 1-1 0 0,1 0 0 0 0,0 5-72 0 0,1-14 79 0 0,0 0 9 0 0,0 0-21 0 0,-1-3-53 0 0,2-6-112 0 0,4 0-443 0 0,-5 6 320 0 0,1 0-44 0 0,0 0-1 0 0,-1 1-51 0 0,1-1-58 0 0,-1 1-69 0 0,1-2-205 0 0,-1 2 276 0 0,0 1-35 0 0,1 0-24 0 0,-1 0-56 0 0,0 0-48 0 0,0 0-42 0 0,0 0-164 0 0,1 0-42 0 0,-1-1-197 0 0,0 1-536 0 0</inkml:trace>
  <inkml:trace contextRef="#ctx0" brushRef="#br0" timeOffset="1932.62">1837 118 6392 0 0,'0'0'141'0'0,"0"0"23"0"0,0 0 12 0 0,0 0-24 0 0,0-4-119 0 0,-4 1-31 0 0,3 2 76 0 0,1 1 57 0 0,0 0 154 0 0,-1 0 78 0 0,1-1-63 0 0,0 1-56 0 0,-1-1-48 0 0,0 0 15 0 0,-1 0-58 0 0,-2-3 212 0 0,3 3-150 0 0,-6-3 277 0 0,-13-5 1115 0 0,11 6-990 0 0,5 2-387 0 0,0 0-36 0 0,0 0-42 0 0,0 1-49 0 0,-2-1 183 0 0,0 2-55 0 0,0 1-51 0 0,0 1-45 0 0,0 0-39 0 0,0 1-34 0 0,-4 6-14 0 0,7-6-63 0 0,0-1-1 0 0,0 1 1 0 0,0 0 0 0 0,1 0 0 0 0,0 0 0 0 0,0 0 0 0 0,-1 2 11 0 0,-1 8 44 0 0,4-11-44 0 0,0 0-1 0 0,0-1 1 0 0,1 1 0 0 0,-1 0 0 0 0,1 0 0 0 0,-1-1 0 0 0,1 1 0 0 0,0 0 0 0 0,0-1 0 0 0,0 1 0 0 0,0-1 0 0 0,0 1 0 0 0,1-1 0 0 0,-1 1 0 0 0,1-1-1 0 0,-1 0 1 0 0,1 0 0 0 0,0 0 0 0 0,0 0 0 0 0,1 1 0 0 0,7 5 2 0 0,0 1-1 0 0,0-2 0 0 0,1 1 1 0 0,1-1-2 0 0,21 15 70 0 0,-17-9-56 0 0,0 1 57 0 0,-1 0 77 0 0,-1 1 92 0 0,-1 1 109 0 0,-7-7-128 0 0,-1-1 34 0 0,0 1 35 0 0,-1 1 38 0 0,0 0 41 0 0,-1 0 41 0 0,2 11 317 0 0,-4-1-87 0 0,-2-1-83 0 0,-4-1-81 0 0,-3-1-77 0 0,-4-2-75 0 0,-3-2-72 0 0,-4-3-69 0 0,13-8-151 0 0,1 0 0 0 0,-1-1 0 0 0,0 0 0 0 0,1 0 0 0 0,-1 0 0 0 0,0-1-1 0 0,-4 0-31 0 0,-43-3 109 0 0,29 1-102 0 0,21 1-217 0 0,-1 1 84 0 0,1-1 73 0 0,-1 1 61 0 0,1-1 46 0 0,0 1 33 0 0,-8-3 295 0 0,6 2-245 0 0,1 0-64 0 0,-1-1-99 0 0,2 1-50 0 0,1 0-55 0 0,-1 0-63 0 0,0 0-68 0 0,1 0-103 0 0,-1-1-97 0 0,0 1-104 0 0,0 0-115 0 0,1-1-123 0 0,0 2 354 0 0,1-1-35 0 0,0 0-34 0 0,-1 0-37 0 0,1 0-38 0 0,0 1-37 0 0,-2-2-1761 0 0,0-1-1355 0 0,3 3 3726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50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169 265 6536 0 0,'0'0'141'0'0,"0"-1"13"0"0,-1 1-35 0 0,-1-2 31 0 0,-1-2-77 0 0,-1 0-38 0 0,2 2-122 0 0,0 0 47 0 0,0 1 43 0 0,0-1 41 0 0,-1 0 74 0 0,1-1 60 0 0,-1 1 53 0 0,0 0 44 0 0,1 0 75 0 0,-1 0 33 0 0,-7-2 958 0 0,5 3-796 0 0,-1 1 19 0 0,3 0-356 0 0,0 1-33 0 0,-1 0-38 0 0,1 0-44 0 0,-8 3 263 0 0,0 2-88 0 0,1 1-67 0 0,1 2-48 0 0,-14 17 193 0 0,14-15-153 0 0,7-7-115 0 0,-8 12 27 0 0,2 14 146 0 0,3 1-4 0 0,3-12-147 0 0,1-9-84 0 0,2 12 6 0 0,5-2 37 0 0,-5-17-38 0 0,1-1-1 0 0,0 1 1 0 0,0 0 0 0 0,0 0 0 0 0,0-1-1 0 0,1 1 1 0 0,-1-1 0 0 0,0 0-1 0 0,1 1 1 0 0,0-1 0 0 0,0 0-1 0 0,-1-1 1 0 0,1 1 0 0 0,0 0 0 0 0,4 0-21 0 0,-3 0 25 0 0,0-1 1 0 0,0 1 0 0 0,1-1 0 0 0,-1-1 0 0 0,1 1 0 0 0,-1 0 0 0 0,1-1 0 0 0,-1 0-1 0 0,1 0 1 0 0,-1-1 0 0 0,1 1 0 0 0,0-1-26 0 0,14-5 60 0 0,-2-4-38 0 0,-11 6-49 0 0,9-8 58 0 0,-9 6-45 0 0,-1 1-50 0 0,0 0-73 0 0,-3 2 22 0 0,1 0-34 0 0,-1-1-37 0 0,1 1-42 0 0,-1 0-44 0 0,0-1-49 0 0,0 0-53 0 0,0 1-57 0 0,-1 1 112 0 0,-1 1-44 0 0,1 0-40 0 0,0 0-33 0 0,-1 0-126 0 0,1-1-34 0 0,1-2-1310 0 0</inkml:trace>
  <inkml:trace contextRef="#ctx0" brushRef="#br0" timeOffset="390.01">162 0 5136 0 0,'0'0'149'0'0,"-1"0"-7"0"0,0 0-72 0 0,0 0 138 0 0,1 0 48 0 0,0 0 7 0 0,0 0 14 0 0,0 1 133 0 0,1 2-95 0 0,0 1-38 0 0,1 5 290 0 0,-2-7-315 0 0,5 10 661 0 0,0 0-75 0 0,-1 1-70 0 0,0 0-67 0 0,0-1-64 0 0,0 1-59 0 0,-1 0-56 0 0,1 0-52 0 0,-1 1-48 0 0,-1-1-45 0 0,1 0-40 0 0,-1 1-38 0 0,2 13 204 0 0,0 0-104 0 0,-1 5-21 0 0,2 43 383 0 0,-5-53-491 0 0,1 1 49 0 0,-1-7-51 0 0,0 0 40 0 0,0 0 47 0 0,0 0 53 0 0,1 6 162 0 0,1 0 1 0 0,2 2-571 0 0,-4-22 133 0 0,0 2-52 0 0,2 9 32 0 0,-1-8-23 0 0,0-3 56 0 0,0-1 93 0 0,-1-2-75 0 0,1 0 34 0 0,-1-1 38 0 0,1 0 40 0 0,-1-5-410 0 0,-1 6 75 0 0,1-1-49 0 0,-1 0-63 0 0,1 1 19 0 0,0 0-39 0 0,-1 0-43 0 0,1 0-49 0 0,0 0-52 0 0,0-1-58 0 0,0 1-63 0 0,0 0-68 0 0,0 1 47 0 0,0-1-67 0 0,0 1-60 0 0,0 0-52 0 0,0-1-190 0 0,0 1-52 0 0,0-1-229 0 0,0 0-619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59.9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116 103 8480 0 0,'0'-1'218'0'0,"-1"1"-101"0"0,1-1-67 0 0,-2-2 8 0 0,1 3-7 0 0,1-1 36 0 0,-3-1 22 0 0,-3-2 238 0 0,2 1-65 0 0,1 1 2 0 0,-2 0 57 0 0,5 2-53 0 0,0 0-24 0 0,-1 0-53 0 0,-2 1-69 0 0,-10 1 139 0 0,10-1-91 0 0,-8 2 197 0 0,1 4-105 0 0,2 3-82 0 0,0 1-61 0 0,-7 24 112 0 0,11-22-118 0 0,-6 29 140 0 0,8-34-149 0 0,1 1-1 0 0,0-1 0 0 0,1 8-123 0 0,0-11 45 0 0,0-1 0 0 0,0 0 0 0 0,1 1 0 0 0,0-1 0 0 0,0 0 0 0 0,0 0 0 0 0,1 1 0 0 0,-1-1 0 0 0,1 0 0 0 0,0 0 0 0 0,0-1 0 0 0,0 1 0 0 0,0 0 0 0 0,1-1 0 0 0,0 1 0 0 0,0-1 0 0 0,0 0 0 0 0,1 2-45 0 0,12 5 115 0 0,-1-5 83 0 0,4-6 121 0 0,-15 1-225 0 0,-1-1 0 0 0,1-1 0 0 0,0 1 0 0 0,-1-1 0 0 0,0 1-1 0 0,4-3-93 0 0,18-15 555 0 0,-9 3-254 0 0,-5 3-122 0 0,-1 0-91 0 0,-6 8-50 0 0,0-1-1 0 0,-1 0 1 0 0,1-1-1 0 0,0-2-37 0 0,-1 2 42 0 0,-1 0-1 0 0,1-1 1 0 0,-2 1-1 0 0,1-1 1 0 0,-1 1-1 0 0,0-1 1 0 0,0 1-1 0 0,-1-1 0 0 0,0 0 1 0 0,-1-1-42 0 0,0-1 47 0 0,0 0 0 0 0,-1 0 0 0 0,-1 1 0 0 0,1-1 1 0 0,-2-1-48 0 0,-8-18 63 0 0,-4 2-51 0 0,14 24-78 0 0,-1-1 58 0 0,-4-6 138 0 0,4 7-126 0 0,1 0-50 0 0,0 1-51 0 0,-1 0-76 0 0,1 0-87 0 0,0-1-100 0 0,-1 1-114 0 0,3 2 210 0 0,-1 0-40 0 0,1 0-37 0 0,0 0-33 0 0,0-1-243 0 0,0 1-55 0 0,0 0-792 0 0,0 0-623 0 0,0 0-1183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00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35 6648 0 0,'-2'-1'117'0'0,"-7"-5"330"0"0,6 4-352 0 0,1 1-58 0 0,-2-1-14 0 0,-1 0 44 0 0,1 0 39 0 0,-1 1 36 0 0,-4-3 232 0 0,1 0 93 0 0,-1 1 50 0 0,-12-2 747 0 0,15 4-905 0 0,-1 0-34 0 0,0 1-38 0 0,0 0-58 0 0,0 1-68 0 0,-1 1-82 0 0,3-1 21 0 0,0 1 1 0 0,0 0 0 0 0,0 0-1 0 0,0 0 1 0 0,-1 1-101 0 0,1 0 101 0 0,0 0 0 0 0,0 1-1 0 0,0 0 1 0 0,-2 2-101 0 0,2-1 75 0 0,0 0 0 0 0,1 0 0 0 0,0 1-1 0 0,0-1 1 0 0,0 1 0 0 0,1 0 0 0 0,0 0-1 0 0,0 0 1 0 0,0 0 0 0 0,1 1 0 0 0,0-1-1 0 0,0 1 1 0 0,0 6-75 0 0,0-3 107 0 0,1 1 0 0 0,0 0-1 0 0,1 0 1 0 0,0 0-1 0 0,1 0 1 0 0,1 2-107 0 0,-1-7 56 0 0,0 0 0 0 0,1 0 0 0 0,0 0 0 0 0,0 0 0 0 0,1 2-56 0 0,-1-5 27 0 0,0 1 0 0 0,0 0 0 0 0,0-1 0 0 0,1 0 0 0 0,-1 1 0 0 0,1-1 0 0 0,0 0 0 0 0,1 0-27 0 0,1 2 42 0 0,1 0 0 0 0,0 0-1 0 0,0-1 1 0 0,1 1 0 0 0,0-2-1 0 0,-1 1 1 0 0,7 1-42 0 0,2-1 118 0 0,1-3 51 0 0,1-5 70 0 0,-1-3 86 0 0,4-9-176 0 0,-5-3-35 0 0,-11 13-89 0 0,-1 0 0 0 0,0 0 0 0 0,0 0 0 0 0,-1 0 0 0 0,0-1 0 0 0,1 0-25 0 0,0-9 44 0 0,0 0 0 0 0,-1-1 0 0 0,-1 1 0 0 0,-1-16-44 0 0,1 11 49 0 0,0 0-39 0 0,0-20-29 0 0,-1 40-49 0 0,0 1-21 0 0,0 0-6 0 0,0 2-22 0 0,1 11 70 0 0,3 19-16 0 0,0 1 54 0 0,12 81 92 0 0,-5-69 168 0 0,-6-30-213 0 0,0-1-51 0 0,-3-10-60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02.6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181 248 9256 0 0,'-6'-4'259'0'0,"-2"-3"0"0"0,0-1 11 0 0,1 3-2 0 0,-10-4 602 0 0,-3-1 270 0 0,6 5-475 0 0,2 2-209 0 0,5 3-271 0 0,-1-1-33 0 0,-7 2-10 0 0,-1 3-36 0 0,12-3-89 0 0,1 0 0 0 0,0 1 0 0 0,-1-1 0 0 0,1 1 0 0 0,0-1 0 0 0,0 1 0 0 0,-2 2-17 0 0,4-3 3 0 0,-1 0-1 0 0,1 0 1 0 0,0 1 0 0 0,0-1-1 0 0,0 0 1 0 0,0 1-1 0 0,0-1 1 0 0,0 1 0 0 0,0-1-1 0 0,0 1 1 0 0,0 1-3 0 0,1-2-1 0 0,-1 1-1 0 0,1 0 1 0 0,0 0 0 0 0,0-1 0 0 0,0 1 0 0 0,0 0 0 0 0,0 0 0 0 0,0 0-1 0 0,0-1 1 0 0,0 1 0 0 0,1 0 0 0 0,-1-1 0 0 0,1 1 0 0 0,0 0-1 0 0,-1-1 1 0 0,1 1 0 0 0,0 0 0 0 0,0-1 0 0 0,0 1 0 0 0,0-1 0 0 0,0 0 1 0 0,12 17 35 0 0,-2-7-29 0 0,-1-1-1 0 0,1 0 1 0 0,3 1-6 0 0,7 5 34 0 0,2 3 68 0 0,-1 0 101 0 0,-11-9-51 0 0,-1 0 37 0 0,-1 1 44 0 0,-1 1 48 0 0,-6-9-226 0 0,0 0 35 0 0,0 2 181 0 0,1 2 173 0 0,-2 2 348 0 0,-4 0-18 0 0,-1-5-363 0 0,-1 0-181 0 0,1-3-163 0 0,1 1-40 0 0,-8 1 0 0 0,0 0 86 0 0,-29 4 490 0 0,23-6-421 0 0,7-1-148 0 0,0-1-75 0 0,0-1-95 0 0,0 0-111 0 0,6 0 77 0 0,0 0-35 0 0,-1 0-37 0 0,1-1-38 0 0,0 1-42 0 0,1-1-42 0 0,-1-1-46 0 0,1 1-48 0 0,3 2 178 0 0,-1 1-37 0 0,1-1-419 0 0,-1 0-110 0 0,1 0-86 0 0,0 0-106 0 0,-1-1-1065 0 0,0 0-1184 0 0</inkml:trace>
  <inkml:trace contextRef="#ctx0" brushRef="#br0" timeOffset="482.01">338 4 8176 0 0,'0'0'182'0'0,"0"0"29"0"0,0 0 13 0 0,1 0-32 0 0,3-3-92 0 0,-2 3 98 0 0,0 0 77 0 0,5 4 844 0 0,-4-2-701 0 0,-2-1-254 0 0,0 1-47 0 0,-1-1-56 0 0,1-1-66 0 0,4 14 608 0 0,-1 1-72 0 0,-1-1-67 0 0,0 2-63 0 0,-1-1-59 0 0,0 1-57 0 0,0-1-50 0 0,-1 1-49 0 0,1 8 21 0 0,1-1-93 0 0,0 4 161 0 0,0 36 487 0 0,-2-38-516 0 0,0 0-89 0 0,0 1 85 0 0,-1-1 55 0 0,-1 1 55 0 0,0 0 55 0 0,0 4 162 0 0,1 1 83 0 0,0-30-588 0 0,2 1 6 0 0,-2-1 20 0 0,0-1 2 0 0,0 0-16 0 0,0 0-4 0 0,0 0 0 0 0,0-3 93 0 0,0 0-119 0 0,0 0-107 0 0,0 0-94 0 0,0 0-84 0 0,0 0-71 0 0,0 0-60 0 0,1 0-48 0 0,-1-1-286 0 0,1-6-1036 0 0,-1 3 415 0 0</inkml:trace>
  <inkml:trace contextRef="#ctx0" brushRef="#br0" timeOffset="1032.54">597 158 8664 0 0,'1'0'206'0'0,"0"-1"-71"0"0,1 1-54 0 0,3-3 62 0 0,-3 3-51 0 0,4-2 31 0 0,-2 0-45 0 0,3 0 45 0 0,-3 1 21 0 0,0 0 86 0 0,-2 1-61 0 0,0 0 44 0 0,-1 0 226 0 0,-1 0-17 0 0,0 0-71 0 0,0 0-30 0 0,0 0-7 0 0,0 0-17 0 0,-1 7 157 0 0,-2 0-106 0 0,-2 0-91 0 0,-1 0-72 0 0,-6 3-3 0 0,-6 5-37 0 0,4-4 20 0 0,-19 17 108 0 0,-9 8 26 0 0,15-11-7 0 0,18-14 45 0 0,6-1-61 0 0,6-1-46 0 0,4-1-36 0 0,-1-4-58 0 0,1 0 1 0 0,0 0-1 0 0,-1-1 0 0 0,1 0 0 0 0,8 2-136 0 0,-5-1 191 0 0,-2-1 34 0 0,10 6 64 0 0,0-1 52 0 0,31 16 676 0 0,-41-20-772 0 0,0-1-50 0 0,22 6 362 0 0,-22-8-395 0 0,-8-1-363 0 0,0 0 62 0 0,0 0 57 0 0,1 0 49 0 0,-1 1 48 0 0,0-1 51 0 0,0 0 63 0 0,0 0 126 0 0,0 0 58 0 0,0 1-147 0 0,0-1-82 0 0,0 0-68 0 0,0 0-69 0 0,1 0-72 0 0,-1 0-81 0 0,0 0-94 0 0,1 0-29 0 0,-1 1-78 0 0,1-1-85 0 0,-1 0-90 0 0,1 0-98 0 0,-1 0-104 0 0,1 0-109 0 0,0 0-116 0 0,-1 0-215 0 0,0 0-33 0 0,0 0-2636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4.1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30 5192 0 0,'0'0'151'0'0,"-7"-4"-22"0"0,-2-1-81 0 0,8 5-48 0 0,-3-3 29 0 0,-1 2 43 0 0,1-1 38 0 0,0 0 34 0 0,-1 0 67 0 0,0 0 33 0 0,-8-1 613 0 0,-1 2 14 0 0,4 2-390 0 0,1 1-195 0 0,5 0-195 0 0,-1 0-41 0 0,-7 4 237 0 0,0 1-49 0 0,0 1-45 0 0,1 1-40 0 0,-8 12 50 0 0,3 2-107 0 0,7-3-72 0 0,7-15-27 0 0,0 1 1 0 0,0-1 0 0 0,1 1-1 0 0,0 0 1 0 0,0-1-1 0 0,1 1 1 0 0,-1 0-1 0 0,1-1 1 0 0,1 6 2 0 0,5 16 24 0 0,0-10-69 0 0,1 1 0 0 0,1-1 0 0 0,3 6 45 0 0,13 11 9 0 0,-10-19 54 0 0,0-3 54 0 0,-10-10-72 0 0,-1 0 0 0 0,0 0 1 0 0,1 0-1 0 0,-1-1 0 0 0,1 1 1 0 0,0-1-1 0 0,1 1-45 0 0,-2-2 52 0 0,0 1 1 0 0,0-1-1 0 0,0 0 0 0 0,-1 0 0 0 0,1 0 1 0 0,0 0-1 0 0,0 0 0 0 0,2-1-52 0 0,-1 0 79 0 0,0 0 0 0 0,0-1 0 0 0,0 1 0 0 0,-1-1 1 0 0,1 0-1 0 0,0 0 0 0 0,-1 0 0 0 0,0 0 0 0 0,1-1 0 0 0,-1 0 0 0 0,0 1 0 0 0,2-4-79 0 0,18-23 514 0 0,-13 13-305 0 0,-2-1-46 0 0,2-5-34 0 0,-6 11-110 0 0,-1 1-33 0 0,4-17 93 0 0,-5 9-78 0 0,0-1-1 0 0,-2-12 0 0 0,0 25 0 0 0,-1 0 0 0 0,0 1 0 0 0,0-1 0 0 0,-1-3 0 0 0,-3-11 0 0 0,2 8 13 0 0,-5-11-41 0 0,2 12 32 0 0,0 2 35 0 0,-4 2 101 0 0,7 6 10 0 0,2 2-51 0 0,-1 4-10 0 0,2 3-83 0 0,5 13-14 0 0,9 25-67 0 0,-5-17 64 0 0,-1 1 91 0 0,4 6 226 0 0,-6-19-222 0 0,-1 0-92 0 0,-5-12 7 0 0,0-1 1 0 0,7 13-59 0 0,-4-10 13 0 0,-1-2 66 0 0,1 3 97 0 0,-2-5-103 0 0,1 2-36 0 0,0 1-34 0 0,0 1-41 0 0,1 1-49 0 0,1 3-58 0 0,-4-10-2 0 0,0-1-34 0 0,0 1-331 0 0,0-1 75 0 0,0 0-48 0 0,0 0-643 0 0,0 0-511 0 0,0 0-968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01.2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214 0 7136 0 0,'0'0'208'0'0,"0"0"-59"0"0,0 0-22 0 0,0 0 31 0 0,0 0 120 0 0,0 0 226 0 0,0 0-113 0 0,0 1-68 0 0,0 0-57 0 0,-1 0-50 0 0,1 1-22 0 0,-1-1-38 0 0,-1 5 244 0 0,1-3-204 0 0,1-2 126 0 0,-1 5 108 0 0,0-1-96 0 0,1 0-78 0 0,-1 0-63 0 0,1 2-1 0 0,-3 10 168 0 0,2-11-230 0 0,0 0 1 0 0,1 0-1 0 0,-1 0 1 0 0,1 1-1 0 0,1-1 1 0 0,-1 0-1 0 0,1 0 1 0 0,0 0-131 0 0,1 14 383 0 0,1 8 66 0 0,0 9 48 0 0,-3 1-117 0 0,-1 38 331 0 0,3-44-374 0 0,-1 2 73 0 0,-1 0 85 0 0,0-29-307 0 0,1 2-78 0 0,-1 5-49 0 0,-1 7-97 0 0,-1-14 55 0 0,2-4 62 0 0,-1-1 70 0 0,1 0-65 0 0,0 1-59 0 0,0 0-55 0 0,0-1-49 0 0,0 1-43 0 0,1 0-39 0 0,-1-1-33 0 0,0 1-271 0 0,0-1-68 0 0,-1-4-568 0 0,-1 1-86 0 0</inkml:trace>
  <inkml:trace contextRef="#ctx0" brushRef="#br0" timeOffset="285.77">1 180 9216 0 0,'5'-3'556'0'0,"0"0"-95"0"0,20-6 810 0 0,-19 8-965 0 0,1-1 37 0 0,14-2 353 0 0,0 1-101 0 0,0 0-92 0 0,0 0-85 0 0,-5 2-154 0 0,0-1-39 0 0,15 0 124 0 0,1 0-112 0 0,0 1-81 0 0,80-6 168 0 0,-105 6-529 0 0,0 0 86 0 0,0 1 71 0 0,0-1 59 0 0,-1 1 47 0 0,1-1 33 0 0,15-1 302 0 0,-13 1-251 0 0,1 1-63 0 0,0-1-97 0 0,-6 1-41 0 0,1-1-38 0 0,0 1-43 0 0,0-1-49 0 0,0 1-52 0 0,0 0-57 0 0,0-1-61 0 0,0 1-66 0 0,0-1-157 0 0,1 1-103 0 0,0 0-109 0 0,0-1-116 0 0,3 1-950 0 0,4-1-1058 0 0,-12 1 2747 0 0</inkml:trace>
  <inkml:trace contextRef="#ctx0" brushRef="#br0" timeOffset="845.74">707 106 7024 0 0,'0'0'157'0'0,"0"0"23"0"0,0 0 12 0 0,0 0-59 0 0,-1 1-74 0 0,-1 3-55 0 0,1-3 72 0 0,-4 6 752 0 0,-1-1-105 0 0,1-1-96 0 0,-1 1-90 0 0,0 0-80 0 0,0 0-75 0 0,0-1-66 0 0,0 1-58 0 0,-4 3 57 0 0,0 1-104 0 0,1-1-73 0 0,-12 15 98 0 0,10-8-17 0 0,5-6-126 0 0,-31 50 462 0 0,33-51-474 0 0,0 0 1 0 0,0 0-1 0 0,1 0 0 0 0,0 0 0 0 0,0 0 1 0 0,1 3-82 0 0,1 4 159 0 0,1-13-145 0 0,1 0 0 0 0,-1 1 0 0 0,1-1 0 0 0,0 0 1 0 0,0 0-1 0 0,0 2-14 0 0,0-3 4 0 0,0 0 0 0 0,0-1 0 0 0,0 1 0 0 0,0 0 0 0 0,0-1 0 0 0,0 1 0 0 0,0-1 0 0 0,0 1 0 0 0,1-1 0 0 0,-1 0 0 0 0,1 1-4 0 0,-1-1 8 0 0,0-1 0 0 0,0 1 0 0 0,1 0 0 0 0,-1-1 0 0 0,0 1 0 0 0,0-1 0 0 0,0 1 0 0 0,0-1 0 0 0,1 0 0 0 0,-1 0 0 0 0,1 1-8 0 0,17 0 218 0 0,-2-3-66 0 0,0-4-54 0 0,-1-4-41 0 0,-8 5-3 0 0,-1-1 0 0 0,-1 1 1 0 0,5-6-55 0 0,-7 7 14 0 0,0-1 0 0 0,-1 1 0 0 0,1-1 1 0 0,-1 0-1 0 0,0 0 0 0 0,0-1 1 0 0,0 1-1 0 0,-1-1 0 0 0,1 1 0 0 0,-1-1 1 0 0,-1 0-1 0 0,1 0 0 0 0,-1 1 1 0 0,0-7-15 0 0,1-8 29 0 0,1-31 37 0 0,-2 0-33 0 0,-1 45-40 0 0,0-14 15 0 0,1 15-37 0 0,1 0-37 0 0,-2 4 1 0 0,0 1-8 0 0,1 1 59 0 0,0-1 1 0 0,-1 1-1 0 0,1 0 1 0 0,0-1-1 0 0,-1 1 1 0 0,1-1-1 0 0,-1 1 1 0 0,1 0-1 0 0,-1 0 1 0 0,0-1-1 0 0,1 1 1 0 0,-1 0-1 0 0,1 0 1 0 0,-1-1-1 0 0,0 2 14 0 0,2 3-37 0 0,-1-1 33 0 0,0-3 16 0 0,3 13-13 0 0,0 1 1 0 0,0 0 0 0 0,-1 8 0 0 0,1 7 63 0 0,-1-15 14 0 0,-1 0 42 0 0,1 4 50 0 0,1 0 42 0 0,4 21 269 0 0,-6-13-247 0 0,-2-26-223 0 0,0 1 0 0 0,0-1 0 0 0,0 0 0 0 0,0 1 0 0 0,0-1 0 0 0,1 0 0 0 0,-1 0 0 0 0,1 1 0 0 0,-1-1 0 0 0,0 0 0 0 0,1 0 0 0 0,0 0 0 0 0,-1 0-10 0 0,3 6 8 0 0,1 2-35 0 0,-4-9-184 0 0,0 0-13 0 0,0 0-34 0 0,1 0-200 0 0,-1 0 100 0 0,0 0 86 0 0,1 1 73 0 0,0-1 47 0 0,-1-1 57 0 0,3 1-40 0 0,-3 0 47 0 0,0 0-5 0 0,0 0-42 0 0,5 0-889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59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232 268 5520 0 0,'-5'-2'-56'0'0,"1"1"44"0"0,-1-1 42 0 0,0 1 38 0 0,-4-2 169 0 0,-1 1 115 0 0,1 1 81 0 0,-1-1 62 0 0,-22 1 1277 0 0,19 2-1086 0 0,6-1-385 0 0,0 1-44 0 0,1 0-53 0 0,-1 0-61 0 0,-15 7 499 0 0,1 6-114 0 0,4 3-94 0 0,2 4-76 0 0,11-14-204 0 0,0 1 0 0 0,0 0 0 0 0,-2 6-154 0 0,4-6 99 0 0,0-1 0 0 0,0 0 0 0 0,1 1 0 0 0,-1 0 0 0 0,2-1 0 0 0,-1 5-99 0 0,1-6 76 0 0,1 1 1 0 0,-1-1-1 0 0,1 0 1 0 0,1 1 0 0 0,-1-1-1 0 0,3 5-76 0 0,-2-5 62 0 0,0 0 0 0 0,1 0-1 0 0,0-1 1 0 0,0 1 0 0 0,1-1-1 0 0,2 4-61 0 0,-2-5 50 0 0,1 1-1 0 0,-1-1 1 0 0,1 1-1 0 0,0-1 0 0 0,0 0 1 0 0,3 2-50 0 0,-2-3 40 0 0,0 0 0 0 0,-1 0-1 0 0,1-1 1 0 0,0 0 0 0 0,0 0 0 0 0,6 1-40 0 0,-5-1-205 0 0,1-1 110 0 0,0 0 91 0 0,0 0 73 0 0,2 0 86 0 0,17-2 437 0 0,-16-1-391 0 0,-5 1-136 0 0,-1-1-37 0 0,1 1-46 0 0,-1-1-52 0 0,1-1-59 0 0,-1 1-69 0 0,0-1-75 0 0,0-1-83 0 0,-2 2 69 0 0,0 0-42 0 0,0-1-45 0 0,-1 0-48 0 0,1 0-48 0 0,0 0-52 0 0,-1 0-54 0 0,1-1-55 0 0,-1 0-1200 0 0,2-2-1041 0 0,-4 6 2859 0 0</inkml:trace>
  <inkml:trace contextRef="#ctx0" brushRef="#br0" timeOffset="373.62">160 5 4088 0 0,'2'0'-65'0'0,"0"-1"112"0"0,0 0 96 0 0,0 0 82 0 0,0 0 124 0 0,0 0 66 0 0,8 2 976 0 0,-4 2-571 0 0,0 1-90 0 0,-1 0-84 0 0,0 1-77 0 0,-1 1-69 0 0,0 1-64 0 0,0-1-56 0 0,-1 1-50 0 0,1 5 113 0 0,0 1-81 0 0,4 24 517 0 0,-6-27-582 0 0,0-1 51 0 0,4 21 178 0 0,1 40 817 0 0,-6-48-971 0 0,0 0-49 0 0,-1-7-133 0 0,1 0-41 0 0,0 0-45 0 0,0 0-52 0 0,2 21 387 0 0,6 46 649 0 0,-5-52-730 0 0,0 1-22 0 0,1 1-70 0 0,2 1 113 0 0,-2-21-174 0 0,-5-12-141 0 0,0 1 26 0 0,-2 4-43 0 0,2-4 32 0 0,0-1 79 0 0,0-5-129 0 0,0 2-40 0 0,0 0-37 0 0,0 0-50 0 0,0 0-31 0 0,0 1-53 0 0,0-1-60 0 0,0 1-68 0 0,0-5-217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8:57.7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138 0 6384 0 0,'-2'0'-55'0'0,"0"0"87"0"0,0 0 76 0 0,0 1 67 0 0,1-1 108 0 0,-1 0 65 0 0,1 0 129 0 0,-1 2 300 0 0,1-1-18 0 0,1 1-312 0 0,0-1-136 0 0,1 1-74 0 0,-1-1-110 0 0,1 1-73 0 0,-1 0-84 0 0,1 0-94 0 0,5 13 749 0 0,-2-3-226 0 0,0 0-35 0 0,2 6 188 0 0,4 15 306 0 0,-2 0-93 0 0,-1 0-90 0 0,0 0-86 0 0,-3-9-212 0 0,1 0-43 0 0,2 20 817 0 0,-1 3-1151 0 0,-2-15 442 0 0,1 0 76 0 0,-5-28-642 0 0,1-1 72 0 0,-1 1 63 0 0,1-1 53 0 0,-1 4 175 0 0,2 9 521 0 0,-2-11-583 0 0,0 0-75 0 0,1-2-89 0 0,-1 0-42 0 0,0 0-48 0 0,0 0-55 0 0,0 0-76 0 0,0 0-76 0 0,0 0-84 0 0,0 0-91 0 0,0 0-98 0 0,0 0-105 0 0,0 0-113 0 0,0 0-119 0 0,0-3-578 0 0</inkml:trace>
  <inkml:trace contextRef="#ctx0" brushRef="#br0" timeOffset="315.04">0 274 8448 0 0,'11'-4'457'0'0,"-4"0"-184"0"0,1 1-36 0 0,8-5 229 0 0,-6 5-95 0 0,1 0 2 0 0,-1 1-39 0 0,11-3 233 0 0,-2 0-131 0 0,1 0-74 0 0,43-8 629 0 0,-35 9-497 0 0,-8 1-512 0 0,0 1 91 0 0,3-1 82 0 0,29-3 297 0 0,-33 4-331 0 0,-4 0-66 0 0,-1 1-44 0 0,0-1-53 0 0,1 1-64 0 0,-5 0-14 0 0,0 0-41 0 0,1 1-46 0 0,-1-1-48 0 0,0 0-52 0 0,0 0-56 0 0,1 1-60 0 0,-1-1-63 0 0,-9 1 173 0 0,1 0-42 0 0,0 0-461 0 0,1-1-308 0 0,1 1-724 0 0,-4 0 1836 0 0</inkml:trace>
  <inkml:trace contextRef="#ctx0" brushRef="#br0" timeOffset="737.82">623 187 5840 0 0,'0'0'132'0'0,"0"0"17"0"0,0 0 11 0 0,-1 3-64 0 0,0 2 81 0 0,-1 0 92 0 0,0-1 101 0 0,-2 3 108 0 0,-1 0-35 0 0,-3 8 347 0 0,0 1-119 0 0,1 0-106 0 0,0 1-93 0 0,2 0-80 0 0,0 0-67 0 0,1 1-53 0 0,-1 12 98 0 0,5-20-217 0 0,-1 0-1 0 0,2-1 1 0 0,-1 1-1 0 0,1 0 1 0 0,2 9-153 0 0,3 1 294 0 0,2-1 70 0 0,-7-16-314 0 0,0-1 0 0 0,1 1 0 0 0,-1-1 0 0 0,1 1 0 0 0,0-1 0 0 0,0 0 0 0 0,0 0 0 0 0,0 0 0 0 0,1 0 1 0 0,-1 0-1 0 0,0 0 0 0 0,1 0 0 0 0,-1-1 0 0 0,1 1 0 0 0,0-1 0 0 0,-1 0 0 0 0,1 0 0 0 0,3 1-50 0 0,-2-1 79 0 0,0 0 0 0 0,0 0 0 0 0,0-1 1 0 0,0 0-1 0 0,0 0 0 0 0,0 0 0 0 0,3 0-79 0 0,16-5 423 0 0,-7-1-133 0 0,0 0-38 0 0,13-11 149 0 0,-2-3-111 0 0,-3-4-83 0 0,-20 18-174 0 0,1 1 1 0 0,-1-1-1 0 0,-1 0 1 0 0,1-1-1 0 0,-1 1 1 0 0,0-1-1 0 0,0 1 1 0 0,-1-1-1 0 0,0 0 1 0 0,0 0 0 0 0,0 0-1 0 0,-1 0 1 0 0,0-6-34 0 0,-2-15 131 0 0,-2 11-44 0 0,-1 1-34 0 0,-7-8-21 0 0,8 19-32 0 0,-1 1 0 0 0,1-1 0 0 0,-1 1 0 0 0,0 0 0 0 0,1 0 1 0 0,-2 0-1 0 0,1 0 0 0 0,0 1 0 0 0,-4-2 0 0 0,-9-5 38 0 0,-1 2 43 0 0,11 6-140 0 0,0 0 91 0 0,0 0 59 0 0,-8-2 194 0 0,5 2-179 0 0,4 1-109 0 0,0 0-71 0 0,1 1-53 0 0,0-1-71 0 0,0 1-80 0 0,0 0-91 0 0,0-1-100 0 0,1 1-110 0 0,-1 0-120 0 0,2 0 301 0 0,1 0-34 0 0,-4 0-622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10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12 7376 0 0,'-1'-1'-33'0'0,"1"1"50"0"0,-1-1 44 0 0,1 1 34 0 0,-1-2 168 0 0,-2-2 459 0 0,3 3-550 0 0,0 0-60 0 0,0 0 391 0 0,0 1-2 0 0,0 0-10 0 0,0 0-3 0 0,0 0 0 0 0,0 0-208 0 0,0 0-128 0 0,0 0-48 0 0,0 0-12 0 0,0 0-3 0 0,0 0-22 0 0,1 1 84 0 0,1 1-59 0 0,4 6 57 0 0,9 17 457 0 0,-2 1-111 0 0,-2 2-85 0 0,-1 0-62 0 0,13 54 515 0 0,-14-46-444 0 0,-3-13-84 0 0,-1 0 56 0 0,-1-10-289 0 0,1 6 89 0 0,-1 1 86 0 0,-1-1 114 0 0,-2-10-145 0 0,0 0 39 0 0,-1-12 161 0 0,0 1-61 0 0,0-1-56 0 0,0 0-53 0 0,0 0-48 0 0,1 0-45 0 0,-1-1-41 0 0,1 1-37 0 0,-1-1-28 0 0,1 0-36 0 0,1-4-48 0 0,0-1-80 0 0,3-11-200 0 0,-3 14 234 0 0,0 0 43 0 0,0-1 74 0 0,1 0 104 0 0,1-2-171 0 0,0 0-1 0 0,0 0 0 0 0,1 1 0 0 0,5-8 4 0 0,-7 12-9 0 0,0 1-1 0 0,0 0 0 0 0,0 0 0 0 0,0 0 1 0 0,1 0-1 0 0,-1 1 0 0 0,1-1 0 0 0,-1 1 1 0 0,1 0-1 0 0,0 0 0 0 0,0 0 0 0 0,2 0 10 0 0,11-4 20 0 0,1 2-54 0 0,4 2-57 0 0,11 3-104 0 0,-1 6 1 0 0,-13 2 104 0 0,-3 1 57 0 0,-2 2 54 0 0,0 6-47 0 0,-10-9 53 0 0,-2 1 36 0 0,-2 0 41 0 0,-3-1 49 0 0,-2 1 56 0 0,-3-1 61 0 0,-10 4-181 0 0,-2-2-35 0 0,11-7-43 0 0,0-1 0 0 0,-1 0 0 0 0,-6 1-11 0 0,-10 1-14 0 0,-1-1 0 0 0,-12-1 14 0 0,21-2 12 0 0,8 0-24 0 0,-12 1 34 0 0,8-2-79 0 0,3-2-97 0 0,6 1 25 0 0,1 0-41 0 0,3 0-51 0 0,1 1-10 0 0,0 0 57 0 0,0 0-45 0 0,0 0-88 0 0,0 0 36 0 0,0 0-172 0 0,1 0 116 0 0,-1-1 95 0 0,1 1 88 0 0,-1 0 45 0 0,2-1-91 0 0,-2 0 78 0 0,1 1-16 0 0,-1 0-56 0 0,7-3-1241 0 0</inkml:trace>
  <inkml:trace contextRef="#ctx0" brushRef="#br0" timeOffset="526.04">527 262 9760 0 0,'0'0'284'0'0,"0"0"1"0"0,1-1-196 0 0,6-3 3 0 0,-4 3-22 0 0,-1 0 52 0 0,11-2 266 0 0,-1 1 39 0 0,4 0 127 0 0,8 0 327 0 0,20-3 763 0 0,-29 2-1142 0 0,-1 0-46 0 0,-4 0-132 0 0,0 0-56 0 0,0 0-50 0 0,0 1-45 0 0,5-2 16 0 0,-1 0-67 0 0,0 0-52 0 0,24-10 37 0 0,-22 6-37 0 0,-15 7-52 0 0,0 0-1 0 0,1 1 1 0 0,-1-1-1 0 0,1 0 1 0 0,-1 0-1 0 0,0 0 1 0 0,0 0-1 0 0,0 0 1 0 0,1 0-1 0 0,-1 0 0 0 0,0-1 1 0 0,0 1-1 0 0,-1 0 1 0 0,1 0-1 0 0,1-2-17 0 0,-2 2 9 0 0,0 0-1 0 0,0 0 1 0 0,0 0-1 0 0,0 0 1 0 0,0-1 0 0 0,0 1-1 0 0,0 0 1 0 0,-1 0-1 0 0,1 0 1 0 0,0 0-1 0 0,-1 0 1 0 0,1 0 0 0 0,-1 0-1 0 0,1 0 1 0 0,-1 0-1 0 0,1 0 1 0 0,-1 0-1 0 0,1 0 1 0 0,-1 0-1 0 0,0 1 1 0 0,0-1 0 0 0,1 0-1 0 0,-2 0-8 0 0,-5-6 5 0 0,-1 1 37 0 0,5 3-2 0 0,-1 1 0 0 0,0 0 0 0 0,0 0 0 0 0,0 0 0 0 0,0 0 0 0 0,-1 0-40 0 0,-14-1 139 0 0,7 4-87 0 0,2 2-48 0 0,0 2-49 0 0,5-1 7 0 0,-1 1 0 0 0,1 0 0 0 0,0 0 0 0 0,0 0 0 0 0,-3 5 38 0 0,-1 3-29 0 0,2 1 35 0 0,2-2 32 0 0,0 1 37 0 0,2 1 43 0 0,1 0 48 0 0,0 1 48 0 0,2 0-76 0 0,0-9-95 0 0,0 1 1 0 0,1 0-1 0 0,0-1 1 0 0,1 1-1 0 0,1 4-43 0 0,5 9 159 0 0,-2-10-29 0 0,1-1 48 0 0,4 1 155 0 0,-5-5-120 0 0,1 0 37 0 0,5 0 92 0 0,0-1-80 0 0,2-1-66 0 0,0-2-49 0 0,3 0-19 0 0,21-4 101 0 0,-27 2-273 0 0,-1-1 87 0 0,2 0 81 0 0,22-6 401 0 0,-20 4-343 0 0,-2 0-104 0 0,-5 2-81 0 0,-1 1-35 0 0,1-1-41 0 0,-1 0-47 0 0,0 0-51 0 0,1 0-57 0 0,-1 0-61 0 0,1 0-67 0 0,-1 1-72 0 0,1-1-78 0 0,-5 1 245 0 0,-1 1 56 0 0,0 0-2 0 0,1-1-44 0 0,-2 1 1 0 0,1-1-46 0 0,0 1-50 0 0,0 0-59 0 0,0-1-61 0 0,0 1-59 0 0,0 0-50 0 0,-1-1-46 0 0,1 1-175 0 0,0-1-45 0 0,0 1-211 0 0,1-1-578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08.9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26 6768 0 0,'0'0'149'0'0,"0"0"23"0"0,0 0 12 0 0,-2-1-42 0 0,-2-1-93 0 0,-1 0-11 0 0,0 0 71 0 0,1-1 64 0 0,-1 1 55 0 0,-2-1 258 0 0,-1 0 98 0 0,-16-3 1555 0 0,18 5-1720 0 0,1 0-41 0 0,0 1-50 0 0,0 0-69 0 0,0 0-85 0 0,-1 1-96 0 0,-2 0 205 0 0,0 1-38 0 0,-6 5 140 0 0,0 1-117 0 0,2 3-92 0 0,-2 3-52 0 0,8-6-70 0 0,0 0-1 0 0,1 0 0 0 0,-3 6-53 0 0,6-11 8 0 0,1 0 0 0 0,-1 1 0 0 0,1-1 0 0 0,0 1 0 0 0,0-1 0 0 0,0 2-8 0 0,1 1 1 0 0,-1 0 1 0 0,1 0-1 0 0,0 0 0 0 0,0 0 0 0 0,0 0 1 0 0,1 1-2 0 0,1 3 14 0 0,0-1 0 0 0,0 0 0 0 0,3 5-14 0 0,5 11 110 0 0,-6-18-323 0 0,0 0 101 0 0,1 0 83 0 0,1-2 67 0 0,1 2 72 0 0,15 7 337 0 0,-12-10-309 0 0,-5-2-104 0 0,1 0-35 0 0,0-1-43 0 0,0 1-48 0 0,-1-1-58 0 0,1-1-62 0 0,0 1-72 0 0,0-1-76 0 0,-2 0 73 0 0,0 0-40 0 0,0 0-42 0 0,0 0-43 0 0,0 0-47 0 0,-1-1-47 0 0,1 1-51 0 0,0-1-52 0 0,2 0-1142 0 0,2-1-996 0 0</inkml:trace>
  <inkml:trace contextRef="#ctx0" brushRef="#br0" timeOffset="525.07">412 82 7688 0 0,'0'0'166'0'0,"-1"-2"-47"0"0,-2-6 275 0 0,2 6-312 0 0,0 0-51 0 0,0 0-3 0 0,0 0 54 0 0,0 0 48 0 0,1 1 41 0 0,-1-1 81 0 0,0 0 41 0 0,-1 0 100 0 0,0 0 242 0 0,-3 1 402 0 0,3 0-737 0 0,0 2-39 0 0,0-1-80 0 0,0 1-41 0 0,-1 0-47 0 0,1 0-51 0 0,-13 8 156 0 0,-4 14 5 0 0,5 3 28 0 0,7-10 15 0 0,2-3-86 0 0,1 2-34 0 0,-1 10 13 0 0,3 0-38 0 0,2-23-88 0 0,1 1 0 0 0,-1 0 0 0 0,0 0-1 0 0,1 0 1 0 0,0 0 0 0 0,-1-1 0 0 0,1 1 0 0 0,0 0-1 0 0,0-1 1 0 0,1 1 0 0 0,-1 0 0 0 0,0-1-1 0 0,1 0 1 0 0,1 3-13 0 0,-1-3 14 0 0,-1-1-1 0 0,1 1 1 0 0,0-1-1 0 0,0 0 1 0 0,0 1-1 0 0,0-1 1 0 0,0 0-1 0 0,0 0 1 0 0,0 0-1 0 0,0 0 1 0 0,0-1-1 0 0,0 1 1 0 0,1 0-14 0 0,1-1 32 0 0,-1 0-1 0 0,1 0 1 0 0,-1 0 0 0 0,0 0 0 0 0,1 0 0 0 0,-1-1-1 0 0,0 1 1 0 0,1-1 0 0 0,-1 0 0 0 0,0 0-1 0 0,0 0 1 0 0,3-2-32 0 0,17-8 173 0 0,-4-1-44 0 0,2-6 24 0 0,-18 14-137 0 0,1 0 1 0 0,-1 0-1 0 0,1-1 1 0 0,-1 1-1 0 0,-1-1 1 0 0,2-2-17 0 0,4-15 63 0 0,-6 7 9 0 0,-3 1 18 0 0,-1 0 37 0 0,0 6 52 0 0,0-1-94 0 0,-1-6-80 0 0,-5-6-121 0 0,3 14 103 0 0,5 6 110 0 0,0 1-47 0 0,0 0-47 0 0,0 0-42 0 0,0 0-74 0 0,0 0-127 0 0,0 1 64 0 0,0-1 41 0 0,0 3-30 0 0,0 0 114 0 0,0 0 38 0 0,0 5 65 0 0,0-6-72 0 0,0 4 31 0 0,1 0 1 0 0,-1 0-1 0 0,1 0 0 0 0,1 0 0 0 0,0 4-11 0 0,4 6-3 0 0,1 1-1 0 0,4 7 4 0 0,-2-4 5 0 0,-6-14-80 0 0,0 0 37 0 0,5 4 50 0 0,0-1 67 0 0,13 9 164 0 0,-12-12-198 0 0,-1-1-52 0 0,1 0-74 0 0,0-1-91 0 0,-3-1-3 0 0,0 0-55 0 0,-1-1-61 0 0,1 0-67 0 0,-6-2 24 0 0,1 0-52 0 0,-1 1-47 0 0,1-1-40 0 0,-1 0-141 0 0,1 0-41 0 0,-1 0-169 0 0,1 0-457 0 0,-1 0 1273 0 0</inkml:trace>
  <inkml:trace contextRef="#ctx0" brushRef="#br0" timeOffset="1009.11">748 72 9152 0 0,'0'0'234'0'0,"1"0"-37"0"0,0 1 105 0 0,2 1-79 0 0,0 1-96 0 0,6 5 109 0 0,-4-2-17 0 0,-3-4-76 0 0,1 1 37 0 0,-2-1 44 0 0,1 0 52 0 0,5 9 321 0 0,0 1-80 0 0,-1-1-71 0 0,0 0-61 0 0,3 6 69 0 0,-1-1-73 0 0,13 40 667 0 0,-13-31-525 0 0,-8-23-725 0 0,1 0 88 0 0,-1 1 79 0 0,0-1 71 0 0,0 1 87 0 0,0 0 74 0 0,0 0 113 0 0,0 1 254 0 0,0-1 263 0 0,-1-3-354 0 0,1-2-245 0 0,0 0-75 0 0,0-2-91 0 0,0-1-109 0 0,0-6 96 0 0,1-1-1 0 0,0 1 0 0 0,1-1 0 0 0,1-1-48 0 0,9-27 84 0 0,-7 30-79 0 0,-1 0 1 0 0,1 0 0 0 0,5-7-6 0 0,5-3-41 0 0,2 3-38 0 0,-15 16 72 0 0,0-1 0 0 0,0 1 0 0 0,0 0 0 0 0,0-1 0 0 0,0 1 0 0 0,0 0 0 0 0,0 0 0 0 0,0 0 0 0 0,0 1 0 0 0,1-1 0 0 0,-1 1 0 0 0,0-1 0 0 0,1 1 0 0 0,-1-1 0 0 0,0 1 0 0 0,1 0 0 0 0,-1 0 0 0 0,0 1 0 0 0,1-1 0 0 0,0 0 7 0 0,1 1-11 0 0,-1 1 0 0 0,1-1 1 0 0,0 1-1 0 0,-1-1 0 0 0,1 1 0 0 0,-1 0 0 0 0,0 0 0 0 0,0 1 0 0 0,0-1 1 0 0,0 1-1 0 0,2 2 11 0 0,14 15-26 0 0,-3 4 37 0 0,-3-1 46 0 0,-4-3 58 0 0,-1 2 3 0 0,-4-11-8 0 0,0-1 0 0 0,1 0 0 0 0,3 6-110 0 0,-7-14-235 0 0,1 0 105 0 0,-1 0 91 0 0,0 0 74 0 0,-1 0 57 0 0,1 0 41 0 0,2 5 407 0 0,-2-5-351 0 0,0 1-83 0 0,0-1-100 0 0,-1-1-38 0 0,1 1-64 0 0,-1 0-70 0 0,1-1-81 0 0,-1 1-90 0 0,1-1-4 0 0,-1 1-68 0 0,1-1-73 0 0,-1 1-78 0 0,1-1-82 0 0,-1 0-87 0 0,0 1-93 0 0,1-1-95 0 0,-1 0-227 0 0,1 0-32 0 0,0 2-2468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07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50 170 7568 0 0,'0'0'189'0'0,"-1"0"-65"0"0,0 0-24 0 0,-2 0-15 0 0,2 1 5 0 0,0-1 76 0 0,-2 2 180 0 0,1 1-39 0 0,1 5 223 0 0,4 6 408 0 0,-3-14-893 0 0,2 6 280 0 0,0 0-38 0 0,1 5 188 0 0,-1-2-191 0 0,1 0-50 0 0,1 9 133 0 0,5 15 240 0 0,-6-22-343 0 0,0 0 69 0 0,8 27 442 0 0,-4-12-306 0 0,-3-4-148 0 0,-1-1-93 0 0,-2-14-80 0 0,-2-5-107 0 0,1 1-1 0 0,0-1 1 0 0,0 1-1 0 0,-1-1 1 0 0,1 1-1 0 0,-1-1 1 0 0,0 1-1 0 0,-1 1-40 0 0,-4 3 173 0 0,6-7-91 0 0,0 0-63 0 0,0 0-89 0 0,0 0-273 0 0,0 0 57 0 0,-1 0 50 0 0,0 0 42 0 0,0-1-96 0 0,-3-1-223 0 0,3 1 314 0 0,0 0-59 0 0,-2-2-636 0 0</inkml:trace>
  <inkml:trace contextRef="#ctx0" brushRef="#br0" timeOffset="261.08">13 61 7136 0 0,'-1'-1'138'0'0,"-1"0"-61"0"0,-3-4 3 0 0,4 4-38 0 0,0 0 41 0 0,0-1 57 0 0,0 1 101 0 0,1-1 113 0 0,0 2-128 0 0,0-1 36 0 0,0 0 40 0 0,0 1 42 0 0,1-1 261 0 0,-1 1-413 0 0,0 0 50 0 0,2 0 55 0 0,1 0-44 0 0,0 0-40 0 0,0 0-37 0 0,1 1 75 0 0,1-1-113 0 0,-1 1-91 0 0,0 0-56 0 0,10 5-185 0 0,-8-3 142 0 0,0 1-52 0 0</inkml:trace>
  <inkml:trace contextRef="#ctx0" brushRef="#br0" timeOffset="550.09">255 1 8928 0 0,'0'0'200'0'0,"0"0"33"0"0,0 0 14 0 0,12 16 921 0 0,0 2-558 0 0,-1 1-88 0 0,0 1-77 0 0,-1 0-68 0 0,2 10 60 0 0,-1 0-80 0 0,-3-6-37 0 0,-2 0 1 0 0,0 1-1 0 0,-1 3-320 0 0,-1 15 499 0 0,-3-25-289 0 0,-1 1 35 0 0,2 22 384 0 0,-1-26-299 0 0,0 0-1 0 0,1 0 1 0 0,1 0 0 0 0,1-1 0 0 0,1 6-330 0 0,-3-14 111 0 0,-1-4-110 0 0,-1 0-44 0 0,0 0-91 0 0,0-1-118 0 0,0-1 73 0 0,-1 0-39 0 0,0-2-44 0 0,0 1-46 0 0,-2-4-719 0 0,1 0-11 0 0</inkml:trace>
  <inkml:trace contextRef="#ctx0" brushRef="#br0" timeOffset="790.16">194 219 8928 0 0,'0'0'200'0'0,"0"0"33"0"0,0 0 14 0 0,1 0-76 0 0,0 0-90 0 0,0-1-61 0 0,4 1-44 0 0,-2-1 78 0 0,10-1 445 0 0,-1 0-98 0 0,4 1-17 0 0,7 1 81 0 0,-3 0-94 0 0,-8 0-89 0 0,-5-1-330 0 0,1 1 43 0 0,6-1 100 0 0,-1 1 88 0 0,25-1 506 0 0,-22 0-457 0 0,-5 1-146 0 0,-1 0-67 0 0,0 0-85 0 0,1 0-98 0 0,-4 0-24 0 0,1 0-64 0 0,-1 0-71 0 0,0 0-76 0 0,1 0-83 0 0,-1 0-87 0 0,1 1-95 0 0,-1-1-99 0 0,3 0-856 0 0,5 1-927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06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15 137 7248 0 0,'-5'1'183'0'0,"2"0"-67"0"0,1 2-45 0 0,-1 5 38 0 0,2-2 5 0 0,1 0 79 0 0,0-3-78 0 0,0 0 0 0 0,1 0 0 0 0,0 0 0 0 0,-1 0 0 0 0,1 0 0 0 0,0 0-1 0 0,1-1 1 0 0,-1 1 0 0 0,0 0 0 0 0,1 0-115 0 0,3 6 378 0 0,-2 0 62 0 0,-1-1-58 0 0,1 0-51 0 0,2 7 225 0 0,3 5 101 0 0,-4-5-170 0 0,3 9 280 0 0,-2-7-294 0 0,-2-6-233 0 0,-1-2-111 0 0,0 0-80 0 0,-4 4 47 0 0,2-12-90 0 0,-1 1-1 0 0,1-1 0 0 0,0 0 0 0 0,-1 0 1 0 0,1 0-1 0 0,0 0 0 0 0,0 0 0 0 0,0 0 1 0 0,0 0-1 0 0,0 0 0 0 0,0 1-5 0 0,1-1 10 0 0,-1-1-9 0 0,0 1 1 0 0,0-1-1 0 0,0 0 0 0 0,1 0 1 0 0,-1 0-1 0 0,0 1 0 0 0,0-1 0 0 0,0 0 1 0 0,0 0-1 0 0,0 1 0 0 0,0-1 0 0 0,0 0 1 0 0,0 0-1 0 0,0 1 0 0 0,0-1 1 0 0,0 0-1 0 0,0 0 0 0 0,0 1 0 0 0,0-1 1 0 0,0 0-1 0 0,0 0 0 0 0,0 1 1 0 0,0-1-1 0 0,0 0 0 0 0,-1 0 0 0 0,1 1 1 0 0,0-1-1 0 0,0 0 0 0 0,0 0 0 0 0,0 0 1 0 0,0 1-1 0 0,-1-1 0 0 0,1 0 1 0 0,0 0-2 0 0,0 1-159 0 0,-1 0 61 0 0,1-1 50 0 0,-1 1 43 0 0,0 0 85 0 0,0-1 261 0 0,1 0-288 0 0,-1 0-64 0 0,1 0-35 0 0,0 0-37 0 0,0 0-40 0 0,0 0-46 0 0,0 0-57 0 0,0 0-60 0 0,-1 0-63 0 0,1 0-69 0 0,0 0-75 0 0,0 0-80 0 0,0 0-85 0 0,0 0-90 0 0,0 0-970 0 0,0 0-977 0 0</inkml:trace>
  <inkml:trace contextRef="#ctx0" brushRef="#br0" timeOffset="263.54">8 15 9328 0 0,'0'0'208'0'0,"0"0"33"0"0,0 0 15 0 0,0 0-108 0 0,0-1-77 0 0,1 1-62 0 0,-1-1 0 0 0,1 1 1 0 0,-1-1-1 0 0,1 0 1 0 0,0 1-1 0 0,-1-1 0 0 0,1 1 1 0 0,0 0-1 0 0,0-1 0 0 0,-1 1 1 0 0,1-1-1 0 0,0 1 1 0 0,0 0-1 0 0,0-1-9 0 0,13-1 189 0 0,-8 1-65 0 0,-1 1-114 0 0,9 1 198 0 0,-10 0-210 0 0,0 0-80 0 0,-1 0-15 0 0,-1-1-42 0 0,0 1-48 0 0,1-1-55 0 0,-2 0 4 0 0,0 1-38 0 0,1-1-378 0 0,1 0-264 0 0,1 1-609 0 0</inkml:trace>
  <inkml:trace contextRef="#ctx0" brushRef="#br0" timeOffset="686.75">593 59 5840 0 0,'-3'-2'196'0'0,"0"0"-60"0"0,-3-2 11 0 0,-2-2-44 0 0,5 3-30 0 0,0-1 69 0 0,0 0 94 0 0,0-1 406 0 0,0 0-98 0 0,-1 1-88 0 0,0 1-78 0 0,-1-1-69 0 0,1 2-59 0 0,-1-1-49 0 0,0 1-39 0 0,-1 1-15 0 0,-18-3 346 0 0,17 4-311 0 0,1-1 54 0 0,-24 2 207 0 0,-1 2-64 0 0,25-2-311 0 0,1 0 0 0 0,0 0 0 0 0,0 0 0 0 0,0 1 0 0 0,0 0 0 0 0,0 0 1 0 0,1 0-1 0 0,-1 1 0 0 0,0 0 0 0 0,-2 1-68 0 0,4-1 68 0 0,0 0 0 0 0,-1 0 0 0 0,1 0 0 0 0,0 1 0 0 0,0-1-1 0 0,-1 4-67 0 0,2-4 47 0 0,0 0-1 0 0,1 0 0 0 0,0 0 0 0 0,-1 0 0 0 0,1 1 0 0 0,0-1 0 0 0,0 0 0 0 0,1 1 0 0 0,-1-1 0 0 0,1 1 0 0 0,0 1-46 0 0,0 1 79 0 0,0 0-1 0 0,1 0 0 0 0,-1 0 1 0 0,2 0-1 0 0,-1-1 1 0 0,2 5-79 0 0,9 20 343 0 0,8 14 53 0 0,-1-4 13 0 0,-2 1 85 0 0,-8-13-95 0 0,-2 1 71 0 0,-1-4-36 0 0,-3-12-173 0 0,0 0 35 0 0,-2-11-232 0 0,0 6 119 0 0,-2-1 9 0 0,1-7-58 0 0,0 0-48 0 0,-1 0-51 0 0,1 1-55 0 0,-1-1-57 0 0,0 0-60 0 0,1 0-64 0 0,-1 0-67 0 0,0 0-68 0 0,0-1-74 0 0,1 1-76 0 0,-1 0-78 0 0,0 0-82 0 0,1 0-85 0 0,-1 0-88 0 0,1 0-91 0 0,-2-1-1162 0 0,-2 0-1174 0 0,4 1 3244 0 0</inkml:trace>
  <inkml:trace contextRef="#ctx0" brushRef="#br0" timeOffset="973.62">213 251 9408 0 0,'0'0'273'0'0,"0"0"-5"0"0,5 0-175 0 0,7-1-79 0 0,-2-1 42 0 0,0 1 96 0 0,2-1 114 0 0,6 1 206 0 0,-3-1-126 0 0,-4 1-181 0 0,15-2 273 0 0,1-1-62 0 0,-1 0-51 0 0,0 0-43 0 0,22-3 151 0 0,24-2 128 0 0,-68 8-599 0 0,1 1 39 0 0,11-2 103 0 0,-10 1-102 0 0,0 0-68 0 0,0 1-90 0 0,-1-1-116 0 0,-2 1 85 0 0,0-1-40 0 0,0 1-75 0 0,0 0-52 0 0,-1 0-45 0 0,1-1-39 0 0,0 1-133 0 0,1 0-39 0 0,0 0-160 0 0,1-1-429 0 0,-4 1 1185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15.2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12 121 5344 0 0,'0'0'157'0'0,"0"0"45"0"0,0 0-89 0 0,1 0-60 0 0,1 0-4 0 0,-1-1 43 0 0,0 1 5 0 0,-1 0 47 0 0,1 0 58 0 0,-1-1 67 0 0,6-1 283 0 0,0 1-36 0 0,0-1-39 0 0,0 0-37 0 0,4 0 115 0 0,-1-1-82 0 0,-1 0-84 0 0,1-1-89 0 0,4-1 238 0 0,1 0-34 0 0,0 0-34 0 0,-1 1-33 0 0,3-1 21 0 0,0 0-42 0 0,-1-1-43 0 0,0-1-41 0 0,-3-2-70 0 0,-10 4-190 0 0,-5 0-78 0 0,-2 0-4 0 0,-12-8 48 0 0,-3 2 110 0 0,-12 3-148 0 0,26 7-17 0 0,0 1 0 0 0,0-1 1 0 0,0 1-1 0 0,0 0 0 0 0,0 1 1 0 0,-4 0 16 0 0,5 0-10 0 0,0 1 1 0 0,0-1-1 0 0,1 1 1 0 0,-1-1 0 0 0,1 1-1 0 0,-1 0 1 0 0,1 1-1 0 0,-2 1 10 0 0,2-1 9 0 0,0 0 0 0 0,0 0 0 0 0,0 0 0 0 0,1 1 0 0 0,-2 2-9 0 0,-6 12 122 0 0,10-13-76 0 0,-1 0 0 0 0,1 0 0 0 0,0 0 0 0 0,0 0 0 0 0,0 4-46 0 0,2 25 213 0 0,2-13-119 0 0,-2-14 7 0 0,1 0 0 0 0,-1 0 0 0 0,2 0 0 0 0,-1 0 0 0 0,1 0 1 0 0,0 0-1 0 0,1-1 0 0 0,0 2-101 0 0,0-2 108 0 0,0 0 0 0 0,0-1-1 0 0,0 0 1 0 0,1 0 0 0 0,0 0 0 0 0,0-1-1 0 0,0 0 1 0 0,3 2-108 0 0,-2-2 114 0 0,0-1 0 0 0,-1 0 0 0 0,1 0 1 0 0,0 0-1 0 0,0-1 0 0 0,0 0 0 0 0,1 0 0 0 0,4 0-114 0 0,-4-1 120 0 0,0 0 1 0 0,0-1-1 0 0,0 0 0 0 0,0 0 0 0 0,0-1 1 0 0,0 1-1 0 0,0-1 0 0 0,5-2-120 0 0,4-2 228 0 0,24-10 496 0 0,-24 7-444 0 0,-1 0-80 0 0,-1-3-72 0 0,-9 8-96 0 0,2-1 27 0 0,2-9 42 0 0,-8 12-48 0 0,-1 1-10 0 0,0 0-60 0 0,0 0-41 0 0,0 0-172 0 0,0 0-61 0 0,0 0-12 0 0,0 0-43 0 0,0 0 155 0 0,0 0-144 0 0,0 0-267 0 0,0 0 458 0 0,0 0 15 0 0,0 0-13 0 0,0 0-45 0 0,0 0-11 0 0,0 0-44 0 0,0 0-52 0 0,-1 1-57 0 0,1-1-109 0 0,0 0-69 0 0,0 0-62 0 0,0 0-51 0 0,0 0-50 0 0,-1 1-36 0 0,1-1-1580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14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36 7920 0 0,'0'0'174'0'0,"0"0"29"0"0,-3-5 168 0 0,1 2-303 0 0,-1-1-25 0 0,2 1 76 0 0,-1 1 98 0 0,1-2 200 0 0,0 1 7 0 0,0 2-176 0 0,0-1-86 0 0,-1 0-58 0 0,-3-1 188 0 0,0 1-37 0 0,-7 0 153 0 0,0 4-115 0 0,-2 3-93 0 0,4 0-91 0 0,0 1-34 0 0,-14 12 68 0 0,20-13-78 0 0,0-1 0 0 0,0 1 0 0 0,0 0 0 0 0,1 0 1 0 0,-3 4-66 0 0,3-3 51 0 0,0 0 0 0 0,0 1 0 0 0,1-1 0 0 0,0 1 0 0 0,0 0 0 0 0,0-1 0 0 0,1 1 0 0 0,0 2-51 0 0,0-4 40 0 0,1 1 0 0 0,0-1 0 0 0,0 1 0 0 0,0-1 0 0 0,1 1 0 0 0,0-1 0 0 0,0 0 0 0 0,0 1 0 0 0,1-1 0 0 0,1 2-40 0 0,-2-3 39 0 0,1 0 0 0 0,0 0-1 0 0,1 0 1 0 0,-1-1 0 0 0,0 1 0 0 0,1-1-1 0 0,0 0 1 0 0,2 3-39 0 0,-3-5 40 0 0,1 1 1 0 0,-1 0 0 0 0,1-1-1 0 0,0 1 1 0 0,-1-1-1 0 0,1 0 1 0 0,0 0-1 0 0,0 0 1 0 0,0 0-1 0 0,0-1 1 0 0,0 1-1 0 0,0-1 1 0 0,0 1-1 0 0,0-1 1 0 0,0 0 0 0 0,2-1-41 0 0,24-3 285 0 0,-5-4-76 0 0,-6-3-87 0 0,-1-3 44 0 0,-12 10-99 0 0,-1 0 1 0 0,0 0-1 0 0,-1-1 1 0 0,1 0 0 0 0,-1 1-1 0 0,0-1 1 0 0,0 0-1 0 0,0-1 1 0 0,1-4-68 0 0,-3 6 54 0 0,0 0 0 0 0,0 0 1 0 0,0 0-1 0 0,0-1 1 0 0,0-3-55 0 0,-1 4 26 0 0,0 1 0 0 0,-1-1 0 0 0,1 0 0 0 0,-1 1 0 0 0,1-1 0 0 0,-1 0 1 0 0,0 0-27 0 0,-8-15 47 0 0,-6 1-77 0 0,12 15-54 0 0,1 0 48 0 0,-2 0 39 0 0,-1-2 46 0 0,0-1-21 0 0,1 2-88 0 0,1 0-71 0 0,0 1-99 0 0,0 1-53 0 0,0-1-98 0 0,0 1-110 0 0,1-1-123 0 0,1 3 104 0 0,1 0-115 0 0,0 0 93 0 0,0 0-43 0 0,0 0-669 0 0,0 0-521 0 0,0 0-994 0 0</inkml:trace>
  <inkml:trace contextRef="#ctx0" brushRef="#br0" timeOffset="481.44">364 20 8696 0 0,'0'1'60'0'0,"0"0"33"0"0,3 11 487 0 0,-3-8-457 0 0,1-2-75 0 0,0 3-18 0 0,-1 0 55 0 0,1-1 43 0 0,-1 1 36 0 0,4 19 843 0 0,-3-19-826 0 0,1 0-40 0 0,0 2 271 0 0,0 1-78 0 0,0-1-62 0 0,-1 1-45 0 0,6 19 480 0 0,-2-8-178 0 0,0 0-41 0 0,0 4 56 0 0,1 11 229 0 0,-5-28-646 0 0,-1-1 58 0 0,1-2 173 0 0,0-3 64 0 0,-1-8 458 0 0,0 4-619 0 0,0 0-34 0 0,-1-3 15 0 0,1 4-169 0 0,0-1-36 0 0,0 1-42 0 0,0 1-47 0 0,1-1-49 0 0,-1 1-56 0 0,4-31 244 0 0,5-1-43 0 0,-6 23-45 0 0,1 1 0 0 0,0-1 0 0 0,1 1 0 0 0,1 0 1 0 0,0-2 0 0 0,-3 7-7 0 0,0 0 0 0 0,1 0 1 0 0,-1 1-1 0 0,1 0 1 0 0,0-1-1 0 0,0 1 1 0 0,0 0-1 0 0,1 1 1 0 0,-1-1-1 0 0,1 1 1 0 0,0 0-1 0 0,0 0 1 0 0,0 1-1 0 0,0-1 1 0 0,0 1-1 0 0,1 0 1 0 0,-1 0-1 0 0,1 1 1 0 0,-1 0-1 0 0,1 0 1 0 0,0 0-1 0 0,-1 1 0 0 0,2-1 7 0 0,-4 1-1 0 0,0 1-1 0 0,0-1 0 0 0,0 1 0 0 0,0-1 0 0 0,0 1 1 0 0,0 0-1 0 0,0 0 0 0 0,1 0 2 0 0,0 1-15 0 0,0 0 1 0 0,0 1-1 0 0,-1-1 0 0 0,1 1 0 0 0,-1-1 0 0 0,1 1 1 0 0,-1 0-1 0 0,3 4 15 0 0,-1-2-19 0 0,-1 1 1 0 0,0 0 0 0 0,0 0-1 0 0,0 1 1 0 0,0 1 18 0 0,7 19 32 0 0,-6-11-28 0 0,4 12-7 0 0,-5-4 74 0 0,-4-21-264 0 0,1-1 78 0 0,-1 0 68 0 0,0 0 56 0 0,1 0 45 0 0,-1 0 32 0 0,2 6 455 0 0,-1-6-437 0 0,0 0-82 0 0,-1-1-60 0 0,1-1-46 0 0,-1 1-53 0 0,1 0-59 0 0,-1 0-86 0 0,1 0-82 0 0,0 0-92 0 0,-1 0-97 0 0,1 0-107 0 0,0-1-114 0 0,-1 1-121 0 0,1-1 399 0 0,-1 1-33 0 0,1 0-1640 0 0,0 0-1234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13.2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217 258 4560 0 0,'-3'1'833'0'0,"-5"-4"642"0"0,4 2-880 0 0,-1 0-55 0 0,2-1-101 0 0,0 2-239 0 0,2-1-53 0 0,-1 1-61 0 0,2-1-67 0 0,-9 0 515 0 0,1 0-87 0 0,0 1-77 0 0,-1 1-69 0 0,1 0-61 0 0,-1 1-51 0 0,1 0-44 0 0,-1 0-34 0 0,0 2-18 0 0,-26 14 197 0 0,27-13-168 0 0,0 0 46 0 0,3-2-162 0 0,1 0-1 0 0,0 1 1 0 0,0 0 0 0 0,0-1 0 0 0,1 1 0 0 0,-1 0 0 0 0,1 1 0 0 0,0-1 0 0 0,0 2-6 0 0,-1 0 0 0 0,1 1 0 0 0,0-1 0 0 0,1 1 0 0 0,-1 0 0 0 0,1-1 0 0 0,1 1 0 0 0,-1 0 0 0 0,1 0 0 0 0,0 1 1 0 0,1 5-1 0 0,0-7 0 0 0,0 0 1 0 0,1 1 0 0 0,-1-1 0 0 0,1 0 0 0 0,1 0 0 0 0,-1 0 0 0 0,1 0 0 0 0,0-1 0 0 0,0 1 0 0 0,1 0 0 0 0,0-1 0 0 0,1 3-1 0 0,-1-4 6 0 0,0-1 1 0 0,0 1-1 0 0,0-1 0 0 0,0 1 1 0 0,0-1-1 0 0,1 0 1 0 0,-1-1-1 0 0,1 1 1 0 0,0 0-1 0 0,0-1 1 0 0,0 0-7 0 0,15 6-17 0 0,1-3 66 0 0,-14-4-8 0 0,1-1 0 0 0,0 1 1 0 0,0-1-1 0 0,0 0 0 0 0,0-1 0 0 0,-1 0 1 0 0,1 0-1 0 0,4-1-41 0 0,16-8 81 0 0,-14 4-85 0 0,0-2-41 0 0,-2 0-50 0 0,0-2-58 0 0,-1 0-268 0 0,-1 1-24 0 0</inkml:trace>
  <inkml:trace contextRef="#ctx0" brushRef="#br0" timeOffset="332.55">269 2 6216 0 0,'0'0'214'0'0,"0"0"-108"0"0,0 0-81 0 0,0 0-42 0 0,-1-1-153 0 0,0 1 138 0 0,1 0 88 0 0,0 0 18 0 0,0 0 39 0 0,-1 0 26 0 0,1 0 38 0 0,0 0 43 0 0,0 0 48 0 0,0 0 50 0 0,0 0 55 0 0,0 0 59 0 0,0 0 62 0 0,0 8-312 0 0,1-1-1 0 0,0 0 1 0 0,0 1-1 0 0,2 4-181 0 0,10 30 686 0 0,-4-14-266 0 0,-3-1-34 0 0,12 82 2328 0 0,-4 14-2714 0 0,-13-85 269 0 0,-2-19-83 0 0,0-1 42 0 0,0 5 107 0 0,1-1 75 0 0,-1-6-38 0 0,0-9-153 0 0,1 0 56 0 0,0-6-124 0 0,0-1-8 0 0,0 0-38 0 0,0 0-10 0 0,0 0-6 0 0,0 0-5 0 0,5-6 131 0 0,-2 2-201 0 0,-2 2-67 0 0,0-1-60 0 0,0 2-73 0 0,0-1-85 0 0,2-5-480 0 0,1-1-43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4.6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2 6240 0 0,'-5'0'-31'0'0,"0"0"63"0"0,0 0 56 0 0,0 0 50 0 0,-4-1 219 0 0,0 1 104 0 0,-19 3 1310 0 0,21-1-1427 0 0,1 1-40 0 0,1-1-37 0 0,-1 0-39 0 0,-5 2 140 0 0,-15 5 314 0 0,15-2-323 0 0,2-2-87 0 0,7-4-211 0 0,0 1 0 0 0,0-1-1 0 0,0 0 1 0 0,0 1-1 0 0,0-1 1 0 0,0 1 0 0 0,0-1-1 0 0,1 1 1 0 0,-1 0-1 0 0,0 1-60 0 0,-8 11 249 0 0,4-6-150 0 0,1 0-38 0 0,-4 11-28 0 0,9-17-33 0 0,0 1 0 0 0,0-1 0 0 0,-1 1 0 0 0,2-1 0 0 0,-1 1 0 0 0,0-1 0 0 0,0 1 0 0 0,1-1 0 0 0,-1 1 0 0 0,1-1 0 0 0,0 1 0 0 0,0-1 0 0 0,0 0 0 0 0,0 1 0 0 0,0-1 0 0 0,0 0 0 0 0,1 0 0 0 0,-1 0 0 0 0,1 0 0 0 0,-1 0 0 0 0,1 0 0 0 0,0 0 0 0 0,0-1 0 0 0,0 1 0 0 0,0 0 0 0 0,0-1 0 0 0,1 1 0 0 0,10 6 0 0 0,-1-1 0 0 0,1 0 0 0 0,0-1 0 0 0,7 2 0 0 0,-7-3 0 0 0,5 2 0 0 0,1-1 0 0 0,15 3 0 0 0,7 2 76 0 0,-21-4 15 0 0,1 1 48 0 0,-2 2 51 0 0,-17-9-90 0 0,-2-1 52 0 0,0 2 28 0 0,3 3-89 0 0,-2 0 52 0 0,1 4 174 0 0,-4 4 276 0 0,-1-8-363 0 0,-2 1-42 0 0,-1-1-66 0 0,-11 5 159 0 0,-2-2-83 0 0,-1-2-64 0 0,1-1-45 0 0,-20 7 30 0 0,32-10-140 0 0,-14 0 58 0 0,15-2-84 0 0,-1 0-62 0 0,0 0-111 0 0,4-1 62 0 0,-1 1-35 0 0,1-1-40 0 0,0 1-43 0 0,1-1-47 0 0,-1 0-50 0 0,2 1 15 0 0,0 0-52 0 0,0-1-47 0 0,1 1-40 0 0,-1-1-146 0 0,0 1-40 0 0,0 0-175 0 0,0-1-473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0.6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7248 0 0,'0'0'209'0'0,"0"0"36"0"0,0 0 3 0 0,0 0 10 0 0,1 2-40 0 0,-1 0-37 0 0,0 1-34 0 0,0 2 55 0 0,1 0-104 0 0,2 11 321 0 0,0 0-92 0 0,-1-6-71 0 0,0 0 0 0 0,0 0 0 0 0,2 4-256 0 0,2 4 269 0 0,0-1 46 0 0,-1 1 48 0 0,0 0 50 0 0,-4-12-215 0 0,1 0 0 0 0,0-1 0 0 0,0 1 0 0 0,0-1 0 0 0,1 0 0 0 0,2 4-198 0 0,4 5 350 0 0,1-1-44 0 0,-1-3-93 0 0,0-1-45 0 0,1-1-54 0 0,0 0-60 0 0,4 0 340 0 0,1-3-38 0 0,-1-3-36 0 0,1-3-33 0 0,-11 0-207 0 0,0 0 0 0 0,-1 0-1 0 0,1 0 1 0 0,0-1 0 0 0,0 1 0 0 0,0-2-80 0 0,22-14 371 0 0,-9-2-141 0 0,-3-2-49 0 0,-12 16-141 0 0,1-1 0 0 0,-1 1 0 0 0,0-1-1 0 0,0 1 1 0 0,0-3-40 0 0,-1 4 20 0 0,0-1 0 0 0,-1 1 0 0 0,0 0-1 0 0,1-1 1 0 0,-2 1 0 0 0,1-1 0 0 0,0 1-20 0 0,-3-15 90 0 0,-2-19-13 0 0,3 31-76 0 0,1 0-1 0 0,-1 0 1 0 0,0 0-1 0 0,-1 0 1 0 0,0 0-1 0 0,-3-5 0 0 0,4 9 12 0 0,0 0-53 0 0,0 0-62 0 0,0-1-72 0 0,0 2-19 0 0,1 0-55 0 0,0 0-61 0 0,-1-1-65 0 0,2 3-289 0 0,0 0-28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1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154 9 7024 0 0,'0'0'188'0'0,"-1"0"-70"0"0,1 0-52 0 0,-2-1 27 0 0,1 0-29 0 0,-3-1-49 0 0,0 1 50 0 0,1-1 44 0 0,-1 1 39 0 0,-1 1 72 0 0,1-1 38 0 0,-9 1 636 0 0,9 0-538 0 0,-6 1-3 0 0,0 0-90 0 0,1 1-77 0 0,-1 1-62 0 0,-6 3-16 0 0,8-2-86 0 0,1 0-1 0 0,0 0 1 0 0,0 1-1 0 0,0 0-21 0 0,-5 7 57 0 0,7-1-51 0 0,4 0-34 0 0,5 2-39 0 0,-2-10 49 0 0,0 0-1 0 0,1 1 0 0 0,-1-1 1 0 0,1 0-1 0 0,-1 0 1 0 0,2 0 18 0 0,20 17-64 0 0,4-4 51 0 0,-1-2 49 0 0,-14-8 2 0 0,27 15 197 0 0,-27-13-121 0 0,-1 0 39 0 0,-1-2 19 0 0,0 0 45 0 0,0 1 55 0 0,1-1 62 0 0,-8-4-132 0 0,4 6 172 0 0,-5-5-179 0 0,-1 1 103 0 0,-1-3-104 0 0,0 1 38 0 0,0-2 88 0 0,-1 1-11 0 0,0 1-109 0 0,-1 0-85 0 0,-3 5 65 0 0,3-6-64 0 0,-6 3 225 0 0,0 0-79 0 0,-2-1-69 0 0,0-2-59 0 0,-6 1-17 0 0,-7-2-88 0 0,4 1-49 0 0,13-1-170 0 0,1 0 74 0 0,-1 0 63 0 0,0 0 52 0 0,-3 0 111 0 0,-13 0 321 0 0,15-1-367 0 0,-1 0-83 0 0,4 1-44 0 0,-1-1-45 0 0,0 1-53 0 0,1-1-57 0 0,-1 0-88 0 0,0 1-81 0 0,0-1-89 0 0,0 0-96 0 0,1 0-104 0 0,-1-1-112 0 0,0 1-118 0 0,1 0-127 0 0,0 0-716 0 0,-1-1-986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2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167 4 9440 0 0,'0'0'216'0'0,"-2"-1"-68"0"0,-9-1 335 0 0,8 2-384 0 0,1-1-61 0 0,-11 2-16 0 0,1 1 44 0 0,1 1 37 0 0,1 1 33 0 0,-2 2 65 0 0,1 2 34 0 0,6-4-71 0 0,0 1 1 0 0,0-1 0 0 0,1 1-1 0 0,-1 0 1 0 0,1 1-165 0 0,-18 30 834 0 0,10-10-377 0 0,4-5-192 0 0,4-10-184 0 0,1 0-40 0 0,2-9-11 0 0,1 0 1 0 0,-1 0-1 0 0,1 0 1 0 0,0 1 0 0 0,-1-1-1 0 0,1 0 1 0 0,0 0 0 0 0,0 1-1 0 0,1-1 1 0 0,-1 0 0 0 0,0 0-1 0 0,1 1 1 0 0,-1-1 0 0 0,1 0-1 0 0,0 0 1 0 0,0 0-1 0 0,0 0 1 0 0,0 0 0 0 0,0 0-1 0 0,0 0 1 0 0,0 0 0 0 0,1 1-31 0 0,7 4 204 0 0,3-2 37 0 0,1-4 46 0 0,1-4 57 0 0,-4-1-130 0 0,0 0-70 0 0,5-3-32 0 0,-1-1-85 0 0,-11 6-31 0 0,-1 0 1 0 0,1 0 0 0 0,-1-1-1 0 0,1 1 1 0 0,-1-1 0 0 0,0 1 0 0 0,1-1-1 0 0,-1 0 4 0 0,3-7 16 0 0,-2-1 33 0 0,0 3 23 0 0,2-12 190 0 0,9-29 494 0 0,-8 35-592 0 0,0 0-80 0 0,-2 8-84 0 0,-4 5 0 0 0,0 1 0 0 0,1 0 0 0 0,-1-1 0 0 0,1 1 0 0 0,-1-1 0 0 0,1 1 0 0 0,-1 0 0 0 0,0-1 0 0 0,1 1 0 0 0,-1 0 0 0 0,1 0 0 0 0,-1-1 0 0 0,1 1 0 0 0,-1 0 0 0 0,1 0 0 0 0,0 0 0 0 0,-1 0 0 0 0,1 0 0 0 0,-1 0 0 0 0,1 0 0 0 0,-1-1 0 0 0,1 2 0 0 0,-1-1 0 0 0,1 0 0 0 0,0 0 0 0 0,-1 0 0 0 0,1 0 0 0 0,-1 0 0 0 0,2 1 0 0 0,0 0 0 0 0,-1 0 0 0 0,1 0 0 0 0,-1 1 0 0 0,0-1 0 0 0,1 0 0 0 0,-1 1 0 0 0,0-1 0 0 0,0 0 0 0 0,1 1 0 0 0,-1 0 0 0 0,0-1 0 0 0,-1 1 0 0 0,1 0 0 0 0,0 0 0 0 0,12 32 0 0 0,-10-24 0 0 0,3 11-15 0 0,-1 1 44 0 0,0 1 41 0 0,-1 0 36 0 0,2 22 199 0 0,-1 1 96 0 0,-3-22-167 0 0,3 24 271 0 0,-2 3 49 0 0,-3-35-249 0 0,0 1-1 0 0,-1-1 1 0 0,-1 1 0 0 0,-4 15-305 0 0,5-26 74 0 0,-1-1 0 0 0,0 0 1 0 0,0 1-1 0 0,0-1 0 0 0,-1 0 0 0 0,0 0 0 0 0,0 0 0 0 0,0 0 0 0 0,-1-1 0 0 0,1 0 0 0 0,-1 1 0 0 0,-2 1-74 0 0,-13 9 260 0 0,-3-4-49 0 0,-8-1-43 0 0,15-7-134 0 0,-1-2-39 0 0,0-1-45 0 0,0-2-47 0 0,0-1-53 0 0,1-1-58 0 0,10 2-70 0 0,1 0-47 0 0,-17-7-1396 0 0,5-1 337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2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9760 0 0,'0'0'222'0'0,"0"0"30"0"0,0 0 18 0 0,0 0-117 0 0,1-1-80 0 0,1 0-41 0 0,-1 2-68 0 0,0-1-95 0 0,-1 0 21 0 0,1 1-33 0 0,-1-1-139 0 0,1 0 46 0 0,-1 0-38 0 0,1 1-373 0 0,0 0-263 0 0,0 0-603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1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11496 0 0,'0'0'333'0'0,"0"0"0"0"0,0 0-248 0 0,0 0-50 0 0,3-1-21 0 0,4-1-5 0 0,-1 3 99 0 0,-5 0-54 0 0,0 0-1 0 0,0 0 1 0 0,1 0 0 0 0,-1 0-1 0 0,0 0 1 0 0,0 0 0 0 0,0 0-1 0 0,0 1 1 0 0,0-1-1 0 0,0 1-53 0 0,2 3 139 0 0,15 19 370 0 0,-5 6-61 0 0,5 31 387 0 0,-11-21-283 0 0,-3-21-274 0 0,-1-7-60 0 0,-1-1-4 0 0,1 0 36 0 0,-2-10-340 0 0,-1 0 40 0 0,0 3 47 0 0,1-1 61 0 0,-1 0 34 0 0,0 8 290 0 0,1-6-262 0 0,-1-3-79 0 0,0 1-80 0 0,0-2-101 0 0,0-1 25 0 0,0 0-34 0 0,0 0-36 0 0,0 0-40 0 0,0-1-42 0 0,0-1-45 0 0,0 0-47 0 0,0 0-51 0 0,0 0-53 0 0,0-1-57 0 0,0-4-686 0 0</inkml:trace>
  <inkml:trace contextRef="#ctx0" brushRef="#br0" timeOffset="432.33">181 0 8808 0 0,'0'0'197'0'0,"0"0"-16"0"0,0 1-45 0 0,1 0 32 0 0,2 6 19 0 0,2 8-193 0 0,-1-5 58 0 0,-2-1 51 0 0,1 0 76 0 0,-1-3-10 0 0,0 0 47 0 0,-1-1 53 0 0,1 1 57 0 0,3 11 542 0 0,0 1-99 0 0,-1-4-216 0 0,-1 0-44 0 0,7 13 412 0 0,-1-3-90 0 0,2 3 188 0 0,-10-25-826 0 0,0 1-69 0 0,3 5 101 0 0,-3-6-110 0 0,1 0 50 0 0,-1 0 23 0 0,0-1 57 0 0,1 0 69 0 0,-1-1 77 0 0,-2-1-246 0 0,1-1-51 0 0,-1-2-19 0 0,1-5 43 0 0,3-38 73 0 0,-1 35-163 0 0,1 0-1 0 0,0 0 1 0 0,1-1-28 0 0,-1 5-10 0 0,0 0 1 0 0,1 1-1 0 0,0-1 1 0 0,4-6 9 0 0,7-4-68 0 0,3 3-36 0 0,-16 13 94 0 0,1 1-1 0 0,0-1 0 0 0,-1 1 0 0 0,1 0 0 0 0,0 0 0 0 0,0 0 0 0 0,0 0 0 0 0,0 1 0 0 0,0-1 1 0 0,0 1-1 0 0,-1-1 0 0 0,1 1 0 0 0,0 0 0 0 0,0 0 0 0 0,0 1 0 0 0,0-1 0 0 0,0 1 0 0 0,0-1 1 0 0,0 1-1 0 0,0 0 0 0 0,0 0 0 0 0,-1 0 0 0 0,1 0 0 0 0,0 1 0 0 0,-1-1 0 0 0,1 1 0 0 0,-1 0 0 0 0,1-1 1 0 0,-1 1-1 0 0,0 0 0 0 0,1 1 11 0 0,2 2-12 0 0,0 0 1 0 0,0 0-1 0 0,-1 1 1 0 0,0-1-1 0 0,0 1 1 0 0,1 2 11 0 0,6 14 17 0 0,-4-1 44 0 0,2 9-96 0 0,1 0 45 0 0,-4-10 23 0 0,-5-19-235 0 0,-1 0 80 0 0,1 1 67 0 0,-1-1 58 0 0,1 0 44 0 0,0 0 34 0 0,3 4 430 0 0,-3-3-418 0 0,1-1-84 0 0,-1 0-56 0 0,0 0-47 0 0,0-1-53 0 0,0 1-60 0 0,0 0-89 0 0,0-1-84 0 0,0 1-92 0 0,0 0-99 0 0,0-1-109 0 0,0 0-116 0 0,1 1-123 0 0,-2-1 410 0 0,1 0-33 0 0,2 1-1682 0 0,1 0-1264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5.1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249 30 4864 0 0,'0'0'141'0'0,"0"-1"-6"0"0,-1-5 147 0 0,-1 1 69 0 0,-4-1 134 0 0,-5 1 311 0 0,-1 2-11 0 0,3 2-320 0 0,2 0-138 0 0,1 1-76 0 0,2-1-118 0 0,0 1-66 0 0,-7-1 150 0 0,0 2-53 0 0,-6 3 4 0 0,0 2-62 0 0,-16 10 54 0 0,15-4 15 0 0,10-6-128 0 0,1 0 0 0 0,0 0 1 0 0,1 0-1 0 0,-1 1 0 0 0,1 0 0 0 0,0 1 1 0 0,-1 3-48 0 0,3-6 26 0 0,1 0-1 0 0,0 1 1 0 0,0-1 0 0 0,1 1-1 0 0,0-1 1 0 0,0 1 0 0 0,0 0 0 0 0,1 0-1 0 0,0 0 1 0 0,0 0 0 0 0,0 0 0 0 0,1 0-26 0 0,0-2 16 0 0,0 0 0 0 0,0 0 0 0 0,1 0 0 0 0,0-1 0 0 0,0 1 0 0 0,1 3-16 0 0,-1-4 23 0 0,0 0 0 0 0,1 0 0 0 0,-1 1-1 0 0,1-1 1 0 0,0 0 0 0 0,2 2-23 0 0,16 13 176 0 0,5-4 40 0 0,3-6 39 0 0,1-3 39 0 0,0-5 39 0 0,-2-4 38 0 0,-11 0-98 0 0,0-2-55 0 0,-1-3-47 0 0,-2-1-40 0 0,-8 6-85 0 0,0 0 0 0 0,-1-1 1 0 0,1 0-1 0 0,2-4-46 0 0,-4 4 18 0 0,1 0 0 0 0,-1-1 1 0 0,0 1-1 0 0,-1-1 1 0 0,1 1-1 0 0,-1-1 1 0 0,0 0-1 0 0,-1 0 0 0 0,1 0 1 0 0,-1 0-1 0 0,-1 0 1 0 0,1 0-1 0 0,-1-2-18 0 0,0 3 42 0 0,0-1 0 0 0,-1 1 0 0 0,1 0 1 0 0,-3-5-43 0 0,0-7 118 0 0,1 5-98 0 0,1-1-37 0 0,-3-17-59 0 0,3 28 13 0 0,1 1-43 0 0,0 3-56 0 0,0 1 78 0 0,1 3 49 0 0,1 0 32 0 0,-2-5-5 0 0,8 31-28 0 0,-2-10 56 0 0,0-4 38 0 0,0 0 47 0 0,-1-3 27 0 0,0 0 44 0 0,0-1 52 0 0,1 0 57 0 0,-1-4-56 0 0,-1 0-47 0 0,4 6 36 0 0,1 9 9 0 0,-9-24-201 0 0,0 0-37 0 0,2 2-105 0 0,0 1-150 0 0,1 1-276 0 0,-1 0-37 0 0,2 0 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9.2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20 111 9672 0 0,'-18'2'282'0'0,"17"-2"-121"0"0,0 2-47 0 0,2 2 4 0 0,1 0-98 0 0,2 2-46 0 0,0 0 23 0 0,-2-2 73 0 0,0 6 279 0 0,1 0 80 0 0,1 0 68 0 0,0 1 57 0 0,3 7 546 0 0,14 24 1649 0 0,-17-34-2251 0 0,2-3 355 0 0,-6-5-812 0 0,0 0 0 0 0,1 0 0 0 0,-1 0 0 0 0,0 0 0 0 0,0 0 0 0 0,1 0 0 0 0,-1 0 0 0 0,0 0 0 0 0,0 0 0 0 0,1 0 0 0 0,-1 0 0 0 0,0 0 0 0 0,0 0 0 0 0,0 0 0 0 0,1 0 0 0 0,-1 0 0 0 0,0 0 0 0 0,0 0 0 0 0,0 0 0 0 0,1 0 0 0 0,-1-1 0 0 0,0 1 0 0 0,0 0 0 0 0,0 0 0 0 0,1 0 0 0 0,-1 0 0 0 0,0-1 0 0 0,0 1 0 0 0,0 0 0 0 0,0 0 0 0 0,0 0 0 0 0,0-1 0 0 0,1 1 0 0 0,-1 0 0 0 0,0 0 0 0 0,0 0-41 0 0,2-6 654 0 0,-1 2-371 0 0,0 0-39 0 0,0 0-45 0 0,-1 0-51 0 0,1 0-58 0 0,-1 0-64 0 0,1 1-53 0 0,-1 0-40 0 0,1 1-44 0 0,-1 0-47 0 0,4-17 195 0 0,0 0 0 0 0,5-12-37 0 0,3 4-30 0 0,1 6-75 0 0,3 2-105 0 0,-7 11 58 0 0,1 1-37 0 0,1 0-41 0 0,1 2-43 0 0,11-3-496 0 0,-15 6 454 0 0,0 0-82 0 0,-1 0-19 0 0,0 1-98 0 0,0-1-116 0 0,-4 2 266 0 0,1-1-36 0 0,10-2-978 0 0</inkml:trace>
  <inkml:trace contextRef="#ctx0" brushRef="#br0" timeOffset="549.72">419 171 9152 0 0,'5'0'227'0'0,"0"0"-39"0"0,5 0 93 0 0,0-1-91 0 0,11-1 175 0 0,-14 1-212 0 0,0-1 48 0 0,-1 1 70 0 0,1-1 83 0 0,0 0 100 0 0,0-1 118 0 0,3 0-3 0 0,0-1-61 0 0,5-1 118 0 0,0-1-103 0 0,1 0-88 0 0,-1-1-76 0 0,7-6 93 0 0,-9 4-234 0 0,3-7 67 0 0,-15 14-257 0 0,1-1-1 0 0,0 0 1 0 0,-1 0-1 0 0,0 0 0 0 0,1 1 1 0 0,-1-1-1 0 0,0 0 0 0 0,-1 0 1 0 0,1 0-1 0 0,-1-1 0 0 0,1 1 1 0 0,-1 0-1 0 0,0 0 0 0 0,0 0 1 0 0,0-1-28 0 0,-3-13 94 0 0,-3 3-47 0 0,5 13-46 0 0,1 1-1 0 0,-1-1 0 0 0,1 0 0 0 0,-1 1 0 0 0,1-1 0 0 0,-1 1 0 0 0,0-1 0 0 0,1 1 0 0 0,-1-1 0 0 0,0 1 0 0 0,1 0 1 0 0,-1-1-1 0 0,0 1 0 0 0,0 0 0 0 0,1 0 0 0 0,-1-1 0 0 0,0 1 0 0 0,0 0 0 0 0,-17 1-53 0 0,9 2 4 0 0,1 0 0 0 0,0 0 0 0 0,-4 3 49 0 0,4-2-28 0 0,0 0 15 0 0,0 0 1 0 0,1 1 0 0 0,0 0-1 0 0,-1 0 1 0 0,2 1 0 0 0,-1-1-1 0 0,1 2 1 0 0,0-1 0 0 0,0 1-1 0 0,0 0 13 0 0,-12 20 11 0 0,4 1 62 0 0,5 5 53 0 0,5-10 7 0 0,3-4 62 0 0,0-9-57 0 0,1-1 32 0 0,1 1 36 0 0,1 0 37 0 0,7 10 331 0 0,2-4 15 0 0,-8-12-405 0 0,1-1-1 0 0,-1 1 1 0 0,0-1-1 0 0,1 0 1 0 0,0 0-1 0 0,0 0 1 0 0,0-1-1 0 0,0 1-183 0 0,19 5 699 0 0,1-3-102 0 0,1-3-98 0 0,0-1-95 0 0,-3 0-126 0 0,-1 1-67 0 0,5 1 8 0 0,0-1-57 0 0,0 1-46 0 0,0-1-39 0 0,35 3 11 0 0,-52-3-86 0 0,1-1 0 0 0,-1 1 0 0 0,0 0 0 0 0,0 1 0 0 0,3 1-2 0 0,-10-3-23 0 0,0-1-43 0 0,2 1-169 0 0,0 0-128 0 0,2 2-313 0 0,-4-1 410 0 0,4 2-657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8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136 284 7224 0 0,'0'0'182'0'0,"0"0"-80"0"0,0-1-56 0 0,-1-2-5 0 0,0 2 44 0 0,-1-2 94 0 0,1 1 38 0 0,-2-2 304 0 0,0 1 21 0 0,-5-3 809 0 0,5 4-916 0 0,0 0-38 0 0,1-1-55 0 0,-1 1-70 0 0,-3-2-151 0 0,-1 2 49 0 0,6 2-119 0 0,-1 0 0 0 0,1 1 0 0 0,-1-1 0 0 0,1 0 0 0 0,-1 1 0 0 0,1-1 0 0 0,0 1 0 0 0,-1 0 0 0 0,1-1 0 0 0,-1 1 0 0 0,1 0 0 0 0,0 0 0 0 0,-1 0-51 0 0,-9 8 383 0 0,5-2-186 0 0,1-2-90 0 0,2-1-68 0 0,-7 11-16 0 0,0 2 41 0 0,0 4 53 0 0,-2 14 103 0 0,10-29-177 0 0,1-1 0 0 0,0 1 0 0 0,0 0 0 0 0,1 1 0 0 0,-1-1 0 0 0,2 0 0 0 0,-1 0 0 0 0,1 4-43 0 0,4 8 70 0 0,4-1-39 0 0,-7-15-14 0 0,-1 1-1 0 0,1-1 1 0 0,0 0-1 0 0,0 0 1 0 0,0 0 0 0 0,1 0-1 0 0,-1 0 1 0 0,0-1 0 0 0,3 2-17 0 0,-1-1 30 0 0,-1 0 1 0 0,1-1 0 0 0,0 1-1 0 0,0-1 1 0 0,0 0-1 0 0,0-1 1 0 0,0 1 0 0 0,0 0-1 0 0,0-1 1 0 0,3 0-31 0 0,17-2 132 0 0,0-4-48 0 0,-9 1-68 0 0,-2-1-41 0 0,-3 0 38 0 0,-1 1-96 0 0,-1-1-85 0 0,-2-1-77 0 0,0 0-67 0 0,0-1-58 0 0,-2-2-48 0 0,0-1-39 0 0,-3 9 232 0 0,-1-1-35 0 0,3-5-646 0 0,-3 8 901 0 0</inkml:trace>
  <inkml:trace contextRef="#ctx0" brushRef="#br0" timeOffset="288.08">125 0 5904 0 0,'0'0'132'0'0,"0"0"17"0"0,0 0 11 0 0,0 0 27 0 0,0 1 102 0 0,0 1-102 0 0,0 0-77 0 0,1 6 72 0 0,-1-5-66 0 0,1 3 46 0 0,5 18 550 0 0,12 45 1428 0 0,-8-41-1270 0 0,4 17 164 0 0,-2 2-59 0 0,-6-15-377 0 0,0-1-54 0 0,-5-23-398 0 0,5 28 429 0 0,-1-3-35 0 0,-1-12-220 0 0,0 4 104 0 0,1 5 78 0 0,2-12-69 0 0,-6-10-210 0 0,-1-7-200 0 0,0 0 1 0 0,0 0-1 0 0,0-1 1 0 0,0 1 0 0 0,0 0-1 0 0,0 0 1 0 0,0-1-1 0 0,0 1 1 0 0,0 0 0 0 0,0 0-1 0 0,0 0 1 0 0,1-1-1 0 0,-1 1 1 0 0,0 0-1 0 0,0 0-23 0 0,1-1 122 0 0,-1 1-38 0 0,0-1-38 0 0,1 1-42 0 0,-1-1-44 0 0,0 0-47 0 0,1 0-49 0 0,-1 0-52 0 0,0 0-55 0 0,1-1-57 0 0,-1 1-59 0 0,0 0-63 0 0,1-1-65 0 0,-1 1-68 0 0,1 0-69 0 0,-1-1-74 0 0,0 1 109 0 0,0-1-46 0 0,2 0-1518 0 0,0-1-1226 0 0</inkml:trace>
  <inkml:trace contextRef="#ctx0" brushRef="#br0" timeOffset="620.64">429 286 9616 0 0,'-3'-1'94'0'0,"-1"0"-36"0"0,1 1 20 0 0,1 0 46 0 0,0 1 78 0 0,4 1-104 0 0,5 10 49 0 0,-7-11-56 0 0,4 10 151 0 0,1-1 94 0 0,1 4 240 0 0,6 8 459 0 0,-6-13-622 0 0,0 2-10 0 0,-1 0-108 0 0,-4-11-270 0 0,3 8 253 0 0,0-1-36 0 0,4 6 154 0 0,3 5 18 0 0,-7-13-277 0 0,0 0-1 0 0,1 0 0 0 0,-1 0 0 0 0,3 1-136 0 0,6 3 269 0 0,5 2-14 0 0,-15-9-190 0 0,1-1 1 0 0,-1 1-1 0 0,0-1 0 0 0,1 0 0 0 0,-1-1 0 0 0,1 1 0 0 0,0 0-65 0 0,-1-1 48 0 0,-1 0-1 0 0,1 0 0 0 0,0 0 1 0 0,0-1-1 0 0,-1 1 0 0 0,1 0 0 0 0,0-1 1 0 0,-1 0-1 0 0,2 0-47 0 0,16-10 201 0 0,-15 8-166 0 0,0-1 0 0 0,-1 0 0 0 0,1-1 0 0 0,-1 1 0 0 0,0-1 0 0 0,0 0 0 0 0,-1 0 0 0 0,1 0 0 0 0,-1 0 0 0 0,0-1-1 0 0,0-1-34 0 0,8-25 68 0 0,-6 9-79 0 0,2-14 127 0 0,-5 20-99 0 0,-1-2-83 0 0,-1 9-18 0 0,-1 1-42 0 0,0-1-50 0 0,0 1-56 0 0,-1-1-62 0 0,-1 1-70 0 0,3 6 136 0 0,-1 1-67 0 0,0 0-64 0 0,-1-1-61 0 0,-1-1-313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25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3 7192 0 0,'0'0'209'0'0,"0"0"-29"0"0,-3 0-113 0 0,-4 1-7 0 0,3 2 103 0 0,0 1 134 0 0,1 6 270 0 0,2 0 15 0 0,1-4-255 0 0,1-2-129 0 0,-1 0-92 0 0,6 27 322 0 0,0-1 54 0 0,22 113 2006 0 0,-10-60-1005 0 0,-12-55-1030 0 0,0 0-50 0 0,2 21 208 0 0,-8-46-589 0 0,1 1 34 0 0,-1 4 195 0 0,-1-6-164 0 0,0-2-44 0 0,-1-2-68 0 0,0-3-90 0 0,-1-4-196 0 0,2 5 152 0 0,1 0-82 0 0,0-1-104 0 0,0 2 31 0 0,-1 0-78 0 0,1 0-89 0 0,0 0-101 0 0,-1 2 228 0 0,1-1-49 0 0,0 1-41 0 0,0 0-38 0 0,-1 0-138 0 0,1-1-35 0 0,-1-2-1441 0 0</inkml:trace>
  <inkml:trace contextRef="#ctx0" brushRef="#br0" timeOffset="332.83">22 34 6448 0 0,'0'0'141'0'0,"1"0"-41"0"0,8-3 235 0 0,-6 2-266 0 0,-1 0-42 0 0,2-2 6 0 0,1 1 60 0 0,-1 0 51 0 0,0 0 43 0 0,3-2 240 0 0,10-4 707 0 0,-11 5-784 0 0,1 1-65 0 0,-3 1-190 0 0,1 1-37 0 0,6-2 316 0 0,1 2-51 0 0,-1 1-47 0 0,1 0-42 0 0,-1 2-38 0 0,0 0-32 0 0,11 5 82 0 0,-6 1-108 0 0,-8-3-67 0 0,1-1-1 0 0,-1 1 0 0 0,-1 1 0 0 0,2 1-70 0 0,6 8 146 0 0,-10-10-68 0 0,0 1 1 0 0,-1 1 0 0 0,0-1-1 0 0,-1 0 1 0 0,1 1 0 0 0,0 5-79 0 0,4 11 233 0 0,-3-6-54 0 0,-4 0 68 0 0,-2 2 110 0 0,1-15-240 0 0,-1-1 0 0 0,0 0 0 0 0,-1 0 0 0 0,1 0 0 0 0,-2 3-117 0 0,1-3 91 0 0,0-1-1 0 0,0 0 0 0 0,0 1 0 0 0,0-1 0 0 0,-1-1 0 0 0,-1 3-90 0 0,-11 7 277 0 0,-1-4-127 0 0,-2-2-95 0 0,-1-2-44 0 0,-24 1 114 0 0,30-5-112 0 0,1 0-35 0 0,-2 0-59 0 0,-1-2-77 0 0,0 0-94 0 0,0 0-114 0 0,14 1 327 0 0,-1 1-46 0 0,1-1-10 0 0,0 1-37 0 0,0 0-13 0 0,0-1-35 0 0,1 1-40 0 0,-1 0-44 0 0,0-1 8 0 0,0 1-35 0 0,1-1-38 0 0,-1 1-40 0 0,0 0-43 0 0,0-1-45 0 0,1 1-47 0 0,-1-1-50 0 0,-2-1-1181 0 0,-2-1-980 0 0</inkml:trace>
  <inkml:trace contextRef="#ctx0" brushRef="#br0" timeOffset="732.35">428 67 9760 0 0,'0'0'284'0'0,"1"0"1"0"0,6 5-162 0 0,-2 3-66 0 0,-4-5-5 0 0,11 15 330 0 0,-1 0 35 0 0,11 18 501 0 0,3 9 298 0 0,10 23 730 0 0,-33-63-1797 0 0,0 2 125 0 0,1 2 95 0 0,-2-8-175 0 0,-1-1 11 0 0,0 0 3 0 0,0 0 0 0 0,0 0 14 0 0,0 0 56 0 0,0 0 18 0 0,-1 0-51 0 0,1-1-49 0 0,0 1-47 0 0,-1-1-41 0 0,0 0-41 0 0,1 0-36 0 0,-1 0-35 0 0,-6-14 226 0 0,2 0-64 0 0,1-1-54 0 0,1-1-42 0 0,1-4-30 0 0,2 8-34 0 0,0 0 0 0 0,1 1 0 0 0,1-8 2 0 0,3-2 24 0 0,-3 15-217 0 0,0 0 66 0 0,1 1 57 0 0,0 0 49 0 0,4-5 82 0 0,-4 8 12 0 0,0 0 0 0 0,0 0 1 0 0,0 0-1 0 0,0 0 0 0 0,0 0 1 0 0,3-1-74 0 0,0 0 62 0 0,1 1-38 0 0,3-1-84 0 0,-5 2-24 0 0,0 0-42 0 0,0 0-48 0 0,0 1-53 0 0,1 0-57 0 0,-1 0-62 0 0,1 0-68 0 0,-1 0-72 0 0,1 0-78 0 0,0 1-81 0 0,-1-1-88 0 0,1 1-93 0 0,0 0-96 0 0,-1 0-102 0 0,2 0-1075 0 0,3 0-1182 0 0</inkml:trace>
  <inkml:trace contextRef="#ctx0" brushRef="#br0" timeOffset="1160.18">955 50 6824 0 0,'0'0'149'0'0,"0"0"23"0"0,0 0-13 0 0,0 0-71 0 0,-1 0-49 0 0,-2 0-10 0 0,1 0 39 0 0,-3-1 409 0 0,-1 1-58 0 0,1 1-55 0 0,1 1-51 0 0,-1 1-46 0 0,1 1-41 0 0,0 0-38 0 0,1 0-34 0 0,-3 5 36 0 0,2-1-57 0 0,-8 19 105 0 0,9-18-143 0 0,-6 16 115 0 0,2 2 69 0 0,3 2 59 0 0,5-1 47 0 0,-1-24-298 0 0,1 0-1 0 0,0 1 0 0 0,0-1 1 0 0,0 0-1 0 0,0 0 0 0 0,1 0 0 0 0,0 0 1 0 0,1 3-87 0 0,-1-4 62 0 0,0 0 0 0 0,0-1 0 0 0,0 1 1 0 0,1-1-1 0 0,-1 1 0 0 0,1-1 1 0 0,0 0-1 0 0,-1 1 0 0 0,1-1 0 0 0,0-1 1 0 0,0 1-1 0 0,0 0 0 0 0,0-1 0 0 0,1 0 1 0 0,-1 1-1 0 0,0-1 0 0 0,0-1 1 0 0,3 2-63 0 0,-1-2 112 0 0,-1 1-1 0 0,1-1 1 0 0,0 0 0 0 0,0 0 0 0 0,-1 0 0 0 0,1-1 0 0 0,0 1 0 0 0,-1-1 0 0 0,1 0 0 0 0,0-1 0 0 0,-1 1 0 0 0,2-1-112 0 0,14-8 417 0 0,-1-3-36 0 0,1-7 24 0 0,-5-2-100 0 0,-9 9-198 0 0,-2 1-34 0 0,-2-1-38 0 0,-2 0-40 0 0,-1 5 32 0 0,0 1 0 0 0,0 0 1 0 0,-1 0-1 0 0,0 0 0 0 0,0 0 1 0 0,-1 0-1 0 0,0-2-27 0 0,-10-12 33 0 0,5 10-52 0 0,-1 1-35 0 0,-2 0-43 0 0,-1 0-51 0 0,10 9-91 0 0,-1-1 67 0 0,1 0 58 0 0,-1 0 49 0 0,-1-1 40 0 0,-8-6 162 0 0,7 5-156 0 0,2 3-36 0 0,1-1-37 0 0,-1 1-44 0 0,1 0-51 0 0,-1-1-88 0 0,1 1-81 0 0,-1 0-89 0 0,0 0-99 0 0,0 0-107 0 0,0 0-117 0 0,0 0-125 0 0,2 1 396 0 0,-1 0-34 0 0,0 0-1260 0 0,-2 0-1010 0 0</inkml:trace>
  <inkml:trace contextRef="#ctx0" brushRef="#br0" timeOffset="1520.85">1366 20 9760 0 0,'0'0'222'0'0,"0"0"30"0"0,0 0-26 0 0,0 0-97 0 0,-1 0-72 0 0,-1-2-22 0 0,1 1 14 0 0,-9-4 431 0 0,0 4-92 0 0,0 3-83 0 0,1 2-74 0 0,1 2-65 0 0,1 2-57 0 0,0 0-47 0 0,1-1-40 0 0,1-1-27 0 0,-2 4 106 0 0,-1 1 0 0 0,1-1 0 0 0,1 2 0 0 0,-3 5-101 0 0,-3 13 216 0 0,5-4 13 0 0,2-1 65 0 0,5 1 82 0 0,3-2 98 0 0,-2-21-428 0 0,0 0 0 0 0,1 0 1 0 0,-1 0-1 0 0,0 0 0 0 0,1-1 0 0 0,-1 1 1 0 0,1 0-1 0 0,0-1 0 0 0,0 0 0 0 0,0 1 1 0 0,0-1-1 0 0,1 0 0 0 0,-1 0 0 0 0,0 0 1 0 0,1 0-1 0 0,-1 0 0 0 0,4 1-46 0 0,18 7 306 0 0,-1-4-99 0 0,0-3-64 0 0,-2-3-82 0 0,-1-1-101 0 0,-18 0-61 0 0,1 1 37 0 0,2-1 28 0 0,0 0 100 0 0,8-2 203 0 0,-8 2-234 0 0,-2 0-63 0 0,1-1-64 0 0,-1 1-79 0 0,0 0-92 0 0,0 0 10 0 0,-1 1-59 0 0,1-1-66 0 0,-1 0-71 0 0,0 0-76 0 0,1 0-81 0 0,-1 0-87 0 0,1 0-91 0 0,2-1-1144 0 0,3-1-1093 0 0</inkml:trace>
  <inkml:trace contextRef="#ctx0" brushRef="#br0" timeOffset="1971.39">1512 192 6768 0 0,'0'0'149'0'0,"0"0"23"0"0,0 0 12 0 0,4 1-42 0 0,4 1-93 0 0,-1-1-20 0 0,0 0 54 0 0,0 0 49 0 0,0-1 43 0 0,1 0 82 0 0,1-1 42 0 0,1 0 103 0 0,5-2 248 0 0,11-4 418 0 0,-18 5-756 0 0,0-1-39 0 0,-1 0-83 0 0,-1 1-40 0 0,1-1-45 0 0,-1 1-53 0 0,-2-1 92 0 0,1 1-1 0 0,-1 0 1 0 0,0-1 0 0 0,0 0 0 0 0,1 0-144 0 0,11-12 441 0 0,-4 3-133 0 0,-2-1-81 0 0,-10 12-213 0 0,0 0 0 0 0,1 0 0 0 0,-1-1 0 0 0,0 1 0 0 0,1 0 0 0 0,-1 0 0 0 0,0 0 0 0 0,0 0 0 0 0,0-1 0 0 0,0 1 0 0 0,0 0 0 0 0,0 0-14 0 0,-4-23 152 0 0,-4 4 10 0 0,-4 6-104 0 0,-3 6-64 0 0,13 8 1 0 0,0-1 0 0 0,-1 1 1 0 0,1-1-1 0 0,-1 1 1 0 0,1 0-1 0 0,0 0 1 0 0,-1 0-1 0 0,1 0 1 0 0,-1 1-1 0 0,1-1 1 0 0,0 0-1 0 0,-1 1 1 0 0,1 0-1 0 0,0-1 0 0 0,0 1 1 0 0,-1 1 4 0 0,-16 8-69 0 0,1 4 103 0 0,2 3 85 0 0,2 2 65 0 0,0 5 97 0 0,11-16-157 0 0,0 0 0 0 0,0 0 0 0 0,0 0 0 0 0,1 0 0 0 0,0 0 0 0 0,0 5-124 0 0,1-3 223 0 0,1 1-33 0 0,2 10 101 0 0,4-1-99 0 0,2-2-74 0 0,6 1-42 0 0,-11-16-68 0 0,0-1 1 0 0,0 1-1 0 0,0-1 1 0 0,0 0-1 0 0,0 0 1 0 0,0 0 0 0 0,0 0-1 0 0,1-1 1 0 0,-1 0-1 0 0,1 1 1 0 0,-1-1-1 0 0,1 0 1 0 0,0 0 0 0 0,2 0-9 0 0,11 0 54 0 0,22 1 251 0 0,-26-4-267 0 0,-5 1-58 0 0,-1 0-36 0 0,0-1-42 0 0,1 0-50 0 0,5-2-319 0 0,1 2-33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48.2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6 11056 0 0,'-1'0'-48'0'0,"1"0"33"0"0,-1-1 69 0 0,-1 0 101 0 0,-3-1 323 0 0,3 2-359 0 0,1-1-74 0 0,-1 1-78 0 0,2 0-100 0 0,-1 0-119 0 0,1 0 75 0 0,0 0-38 0 0,0 0-40 0 0,1 0-43 0 0,-1 1-45 0 0,1-1-48 0 0,0 1-50 0 0,0-1-53 0 0,1 1-986 0 0,2 1-836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2:59.2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9168 0 0,'0'0'266'0'0,"0"0"1"0"0,2-1-199 0 0,0-1-40 0 0,-1 1-30 0 0,0 0-1 0 0,1 0 1 0 0,-1-1-1 0 0,1 1 1 0 0,0 0-1 0 0,-1 1 1 0 0,1-1-1 0 0,0 0 1 0 0,-1 0 0 0 0,1 1-1 0 0,0-1 1 0 0,0 1-1 0 0,-1-1 1 0 0,1 1-1 0 0,0 0 1 0 0,1 0 2 0 0,7-2-14 0 0,4-1 39 0 0,0 0 43 0 0,57-5 454 0 0,-56 6-442 0 0,-1 1-39 0 0,94-9 471 0 0,-90 9-387 0 0,35-3 260 0 0,-19 3-207 0 0,16 1 62 0 0,42 0 210 0 0,-30 4-95 0 0,-26-3-203 0 0,0-1 1 0 0,4-2-153 0 0,30-1 207 0 0,-18 3 118 0 0,1 0-107 0 0,0 0-118 0 0,-27 0-99 0 0,-1 0-34 0 0,-2 1 19 0 0,29 6 41 0 0,-15-2-51 0 0,-19-4-29 0 0,1 0-41 0 0,18 0-79 0 0,1 1 73 0 0,0 1 63 0 0,0 1 51 0 0,34 2 121 0 0,-33-3 192 0 0,28-3-327 0 0,4 1 3 0 0,-31 1-34 0 0,-20-2-19 0 0,1-1-32 0 0,-7 1 49 0 0,-1 0 0 0 0,11 2 33 0 0,14-1-14 0 0,72-5 78 0 0,163-15 64 0 0,-222 16-117 0 0,23 2-50 0 0,22 0 3 0 0,-7 5 36 0 0,40 3 58 0 0,-47-1 12 0 0,-43-5-56 0 0,54-4-79 0 0,-65 1 68 0 0,0 0 34 0 0,7 0-16 0 0,-1 0-33 0 0,31-2-37 0 0,-21 0 46 0 0,-11 1 54 0 0,14 2-51 0 0,34 3 8 0 0,-23-1-67 0 0,26-3 59 0 0,-30 0 56 0 0,1 3-59 0 0,-7 0-50 0 0,-16-1 48 0 0,15 4 41 0 0,0-1-3 0 0,-16-2-43 0 0,3 0-1 0 0,24 5 11 0 0,-24-2-53 0 0,25 0 53 0 0,125 2 0 0 0,-125-8 53 0 0,-2-2-40 0 0,57-1-15 0 0,-62 4-16 0 0,24-3 100 0 0,-1 0 33 0 0,-25 3-72 0 0,-8 2-53 0 0,0 2-60 0 0,-2 0 110 0 0,0 0-33 0 0,27-1-47 0 0,90-3-116 0 0,-108-1 146 0 0,-1 0 41 0 0,-9 0 84 0 0,1 1-56 0 0,8 1-45 0 0,25 1-67 0 0,38-1-61 0 0,-37-2 127 0 0,165 0-14 0 0,-137 5 62 0 0,-32 1-3 0 0,-19-1-36 0 0,0-2-45 0 0,159 8-12 0 0,-65-1 33 0 0,27-10-24 0 0,-50-1 45 0 0,1 3 105 0 0,0-2-78 0 0,248-9-70 0 0,-307 9 37 0 0,254-15-13 0 0,-305 16 9 0 0,229-10 228 0 0,152-8 251 0 0,-225 11-306 0 0,2-2-51 0 0,1 0-80 0 0,-166 10-217 0 0,0-1 67 0 0,-1 1 58 0 0,1-1 48 0 0,6 0 111 0 0,15-2 342 0 0,-19 1-372 0 0,0 1-71 0 0,-3 0-50 0 0,0 0-41 0 0,-1 0-44 0 0,1 0-51 0 0,0 0-74 0 0,1 0-71 0 0,-1 0-78 0 0,0 0-84 0 0,0-1-91 0 0,0 1-99 0 0,0 0-103 0 0,0 0-112 0 0,2-1-945 0 0,3-1-1040 0 0,-10 3 2858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5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66 5848 0 0,'0'0'168'0'0,"0"1"-43"0"0,0-1-64 0 0,-2 3-52 0 0,2-2 40 0 0,-1 0 31 0 0,1-1 52 0 0,-3 7 111 0 0,1 1 71 0 0,0 22 906 0 0,2-17-758 0 0,0-4-175 0 0,2 18 323 0 0,2 0-79 0 0,3 4 32 0 0,7 15 202 0 0,-1-3-42 0 0,-6-15-185 0 0,-4-14-252 0 0,4 7 100 0 0,3 15 288 0 0,-8-23-412 0 0,-1 0 34 0 0,-1-12-428 0 0,0 1 71 0 0,0 1 63 0 0,0-1 57 0 0,0 1 75 0 0,1 0 60 0 0,0 1 181 0 0,0-1 64 0 0,0 1 329 0 0,1-4-312 0 0,-2-2-223 0 0,1 0-56 0 0,0-1-69 0 0,0-2-85 0 0,1-12 218 0 0,-1 0-69 0 0,-2-9-17 0 0,-1 0-84 0 0,-2-24-7 0 0,5 28-4 0 0,1-6-50 0 0,0-1-78 0 0,4-16 68 0 0,5 3-32 0 0,2 14 47 0 0,-6 14-37 0 0,-3 6 6 0 0,0 1 0 0 0,1-1 0 0 0,-1 1 0 0 0,2 0 1 0 0,-1 0-1 0 0,1 0 0 0 0,1 0 16 0 0,9-10-11 0 0,-13 14 11 0 0,-1 0 0 0 0,0 1 0 0 0,1-1 0 0 0,0 1 0 0 0,-1-1 0 0 0,1 1 0 0 0,0 0 0 0 0,0 0 0 0 0,1 0 0 0 0,-1 1 0 0 0,0-1 0 0 0,3 0 0 0 0,-5 1 0 0 0,0 1 0 0 0,0 0 0 0 0,1-1 0 0 0,-1 1 0 0 0,0 0 0 0 0,1-1 0 0 0,-1 1 0 0 0,0 0 0 0 0,1 0 0 0 0,-1 0 0 0 0,0 0 0 0 0,1 0 0 0 0,-1 0 0 0 0,0 1 0 0 0,1-1 0 0 0,-1 0 0 0 0,0 1 0 0 0,0-1 0 0 0,1 1 0 0 0,-1-1 0 0 0,0 1 0 0 0,0 0 0 0 0,0-1 0 0 0,0 1 0 0 0,0 0 0 0 0,4 2 0 0 0,-2-1 0 0 0,0 0 0 0 0,0 1 0 0 0,0-1 0 0 0,-1 1 0 0 0,1 0 0 0 0,0-1 0 0 0,-1 1 0 0 0,0 0 0 0 0,0 1 0 0 0,0-1 0 0 0,0 0 0 0 0,1 2 0 0 0,3 10 0 0 0,0-1 0 0 0,1 7 0 0 0,-3-10 0 0 0,5 17-63 0 0,9 38-234 0 0,-14-46 260 0 0,1 1 66 0 0,-3-12-24 0 0,2 13 68 0 0,-3-17-21 0 0,0-3-38 0 0,3 2-5 0 0,0 6 58 0 0,-4-9-4 0 0,0-1 22 0 0,0 0 3 0 0,0 0 0 0 0,0 0-29 0 0,0 0-114 0 0,2 2-13 0 0,1 2 23 0 0,0 0-82 0 0,-2-3-74 0 0,0-1-223 0 0,-1 0-398 0 0,0 0 628 0 0,0 0 37 0 0,0 0-4 0 0,0 0-39 0 0,0 0-2 0 0,0 0-38 0 0,0 0-44 0 0,0 0-49 0 0,0 0-53 0 0,0 0-49 0 0,0 0-44 0 0,0 0-38 0 0,0 0-147 0 0,0 0-37 0 0,0 0-1534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47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6992 0 0,'0'0'157'0'0,"0"0"23"0"0,0 0 12 0 0,0 0-6 0 0,0 0-38 0 0,0 1 58 0 0,0 0-117 0 0,1 5 178 0 0,-1-5-148 0 0,0 1 51 0 0,1-1 72 0 0,-1 0 86 0 0,0 0 103 0 0,1 0 120 0 0,3 5 126 0 0,-1 1-88 0 0,1 0-81 0 0,-1 1-73 0 0,-1 0-69 0 0,1 0-60 0 0,-1 1-55 0 0,0 0-48 0 0,0 5 38 0 0,0 0-78 0 0,2 25 120 0 0,-4-38-271 0 0,0 3 56 0 0,4 39 653 0 0,-2-15-289 0 0,-1-4-131 0 0,-1 0-75 0 0,2-11-132 0 0,-1 7 25 0 0,-2-13-32 0 0,-3 0 44 0 0,4-7-240 0 0,0 1 90 0 0,-1-1 70 0 0,0 1 153 0 0,1 0-174 0 0,-1-1-45 0 0,1 0-44 0 0,0 0-55 0 0,-1 0-64 0 0,1 1 6 0 0,0-1-42 0 0,0 0-46 0 0,-1 0-48 0 0,1 0-53 0 0,0 0-57 0 0,0 0-59 0 0,0 0-65 0 0,-5-2-568 0 0</inkml:trace>
  <inkml:trace contextRef="#ctx0" brushRef="#br0" timeOffset="480.87">194 54 6648 0 0,'0'0'149'0'0,"0"0"23"0"0,0 0-17 0 0,0 1-67 0 0,0 0-48 0 0,2 3-15 0 0,-2-2 10 0 0,3 6-135 0 0,0 1 96 0 0,0-1 83 0 0,0 0 73 0 0,-1-1 20 0 0,1 0 35 0 0,2 7 292 0 0,6 28 1248 0 0,-4-18-879 0 0,-3-10-367 0 0,-1 1-36 0 0,2 11 167 0 0,0-9-184 0 0,-4-8-189 0 0,-1 0 32 0 0,1-4-124 0 0,-1 0-34 0 0,-1 7 261 0 0,0-8-211 0 0,-3 1 61 0 0,2-2-149 0 0,0-1 54 0 0,-5 1 444 0 0,4-4-323 0 0,0-2-97 0 0,2 0-142 0 0,-1-2-87 0 0,1-13 191 0 0,4-1-45 0 0,-2 12-73 0 0,2 0 1 0 0,-1 1-1 0 0,1-1 1 0 0,2-4-18 0 0,13-17-16 0 0,10-10-55 0 0,-18 26 33 0 0,0 1 1 0 0,1 0 0 0 0,0 1 0 0 0,0 0 0 0 0,2 1 37 0 0,-6 3-17 0 0,2 0 0 0 0,-1 1-1 0 0,0 0 1 0 0,1 1 0 0 0,0 0-1 0 0,0 0 1 0 0,0 1 0 0 0,5-1 17 0 0,-11 4 6 0 0,-1-1 1 0 0,1 1 0 0 0,0 0 0 0 0,0 0 0 0 0,0 0 0 0 0,0 0 0 0 0,2 0-7 0 0,-2 1-1 0 0,0 0 0 0 0,-1-1 0 0 0,1 1 0 0 0,-1 0 0 0 0,1 0 0 0 0,-1 0 0 0 0,2 1 1 0 0,-1 1-9 0 0,1-1 1 0 0,-1 1-1 0 0,0 0 0 0 0,0 0 1 0 0,0 0-1 0 0,0 0 0 0 0,-1 0 1 0 0,1 0-1 0 0,-1 1 0 0 0,1 2 9 0 0,13 28-37 0 0,-10-10 64 0 0,-3-5 44 0 0,-1-1 56 0 0,-1-5-56 0 0,0 6-28 0 0,-1 26-7 0 0,-1-30 9 0 0,-2 1 53 0 0,-2-1 71 0 0,5-14-45 0 0,0-1-60 0 0,-1 1-57 0 0,1-1-51 0 0,-1 1-48 0 0,0-1-43 0 0,0 1-39 0 0,1-1-34 0 0,-2 1-240 0 0,1-1-73 0 0,-3 1-1375 0 0,4 0 1148 0 0,0-1 464 0 0,-2 0-1726 0 0,-1 0-1145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45.7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166 220 5584 0 0,'-2'0'96'0'0,"-1"0"64"0"0,-1 0 53 0 0,-2 1 44 0 0,-5 0 208 0 0,-16 4 712 0 0,18-3-798 0 0,0 1-37 0 0,3-1-95 0 0,-8 5 208 0 0,1 2-35 0 0,-8 12 325 0 0,5 5-116 0 0,5 3-100 0 0,3 2-85 0 0,4 0-70 0 0,2 1-53 0 0,3-3-40 0 0,4 0-116 0 0,-4-25-113 0 0,0 0 0 0 0,1 1 0 0 0,0-1 0 0 0,0 0-1 0 0,0 0 1 0 0,0 0 0 0 0,3 3-52 0 0,12 9 206 0 0,-3-7-103 0 0,-1-4-49 0 0,1-2-38 0 0,-8-2 5 0 0,1 0 1 0 0,-1-1-1 0 0,0 0 0 0 0,6-1-21 0 0,-6 0 36 0 0,0 0-1 0 0,0 0 0 0 0,0 0 1 0 0,6-3-36 0 0,-7 2 39 0 0,0-1 1 0 0,0 1-1 0 0,0-1 1 0 0,0 0-1 0 0,2-2-39 0 0,-3 2 51 0 0,0-1-1 0 0,0 1 1 0 0,0-1 0 0 0,0 0-1 0 0,3-4-50 0 0,-1-1 47 0 0,-3 6-21 0 0,0-1 0 0 0,-1 0 0 0 0,1 0 0 0 0,-1 0 0 0 0,0 0 1 0 0,0 0-1 0 0,0 0 0 0 0,-1-1 0 0 0,1-2-26 0 0,3-10 70 0 0,2-14 74 0 0,-9 6-86 0 0,-9-17 90 0 0,10 37-136 0 0,-1 0 0 0 0,-1 0-1 0 0,1 0 1 0 0,-1 0 0 0 0,0 1-1 0 0,-3-5-11 0 0,-2-3-20 0 0,2 3-72 0 0,2 2-85 0 0,1 3 45 0 0,1 1-34 0 0,-1-1-38 0 0,0 1-42 0 0,0-1-46 0 0,0 1-49 0 0,2 1-19 0 0,-1 1-69 0 0,0-1-147 0 0,1 1-67 0 0,-1-1-50 0 0,0 1-37 0 0,-1-1-714 0 0,-1-1-810 0 0,2 2 1483 0 0</inkml:trace>
  <inkml:trace contextRef="#ctx0" brushRef="#br0" timeOffset="380.34">401 223 6392 0 0,'-2'1'-9'0'0,"0"1"46"0"0,0-1 54 0 0,0 2 101 0 0,2 4 124 0 0,1-4-253 0 0,-1 0-39 0 0,1 2-74 0 0,0 0 37 0 0,0-1 118 0 0,0 1 93 0 0,0-1 72 0 0,1 1 68 0 0,1 7 513 0 0,-3-8-575 0 0,1 2 146 0 0,1 0-87 0 0,0 1-17 0 0,2 3 66 0 0,1 3 104 0 0,-3-8-284 0 0,-1 0 36 0 0,3 7 202 0 0,1 1-52 0 0,5 5 93 0 0,14 22 574 0 0,-14-27-851 0 0,1-2 94 0 0,2-1 53 0 0,-8-7-131 0 0,1 0-1 0 0,0 0 1 0 0,-1 0-1 0 0,6 1-221 0 0,11 1 457 0 0,-9-3-261 0 0,0-1-79 0 0,2-2 78 0 0,-1-3 84 0 0,-11 4-197 0 0,-1-1 0 0 0,1 0 0 0 0,0-1 0 0 0,-1 1 0 0 0,1 0 0 0 0,-1-1 0 0 0,1 0 0 0 0,-1 1 0 0 0,0-1 0 0 0,0 0 0 0 0,0 0 0 0 0,0 0 0 0 0,0-1 0 0 0,1 0-82 0 0,6-16 422 0 0,-7 0-259 0 0,-4 0-44 0 0,-9-20 24 0 0,8 29-116 0 0,-2-5-74 0 0,-6-8 90 0 0,6 12-57 0 0,0 0-83 0 0,2 5 2 0 0,1 0-40 0 0,-1 0-44 0 0,1 0-51 0 0,-1 0-57 0 0,1 0-63 0 0,0-3-224 0 0,1 5 237 0 0,0 0-36 0 0,0 0-38 0 0,0-1-39 0 0,0 1-41 0 0,1-1-43 0 0,-1-7-792 0 0</inkml:trace>
  <inkml:trace contextRef="#ctx0" brushRef="#br0" timeOffset="787.17">943 13 9360 0 0,'-2'-2'101'0'0,"1"0"77"0"0,-2-4 346 0 0,-1 3-337 0 0,3 3-77 0 0,2 3 56 0 0,5 2 12 0 0,-3-2-61 0 0,0-1 52 0 0,-1 0-12 0 0,-1 1 44 0 0,4 13 650 0 0,0-1-154 0 0,-3-4-317 0 0,-1 0-102 0 0,0 1-68 0 0,1 1-27 0 0,2 8 3 0 0,1 11 73 0 0,-4-21-133 0 0,0 0 38 0 0,4 30 419 0 0,1-1-60 0 0,16 93 1006 0 0,-11-76-838 0 0,-6-31-346 0 0,-2 4-88 0 0,-1-10-88 0 0,0-8-109 0 0,-2-11 157 0 0,-1-3-82 0 0,0-1-106 0 0,0 0-61 0 0,0 1-36 0 0,0-1-39 0 0,0 0-41 0 0,0 0-44 0 0,0 0-48 0 0,0 0-51 0 0,0 1-53 0 0,1 0-56 0 0,-1 0-60 0 0,1 1 39 0 0,-1 0-63 0 0,1-1-54 0 0,0 1-49 0 0,-1 0-170 0 0,1-1-49 0 0,0 1-206 0 0,-1-2-557 0 0</inkml:trace>
  <inkml:trace contextRef="#ctx0" brushRef="#br0" timeOffset="1067">805 217 10880 0 0,'0'0'248'0'0,"0"0"34"0"0,0 0 20 0 0,2 1-38 0 0,0 0-190 0 0,-2 0-72 0 0,1-1 0 0 0,0 1 0 0 0,0-1-1 0 0,0 1 1 0 0,0-1 0 0 0,0 0-1 0 0,0 1 1 0 0,0-1 0 0 0,0 0 0 0 0,0 0-1 0 0,-1 0 1 0 0,1 0 0 0 0,0 0-1 0 0,0 0 1 0 0,0 0 0 0 0,0 0 0 0 0,0 0-2 0 0,26 2 55 0 0,0-1 96 0 0,-5-1 32 0 0,0 0 36 0 0,50-5 583 0 0,-41 1-505 0 0,0 0-79 0 0,-15 1-155 0 0,0 0-37 0 0,-11 2-90 0 0,1 0 59 0 0,1 0 52 0 0,2 0 67 0 0,0 0-50 0 0,-4 0-68 0 0,0 0-44 0 0,0 1-52 0 0,-1-1-30 0 0,0 0-50 0 0,0 0-55 0 0,0 1-62 0 0,-2-1-14 0 0,0 0-51 0 0,0 1-44 0 0,0-1-41 0 0,1 1-133 0 0,0-1-39 0 0,0 0-162 0 0,2 0-433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44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0 441 6048 0 0,'0'0'109'0'0,"1"0"-49"0"0,1 2-10 0 0,-1-2 5 0 0,0 1 16 0 0,0-1 40 0 0,9 2 109 0 0,0-1 58 0 0,0-1 52 0 0,0 0 43 0 0,2-1 120 0 0,1-1 36 0 0,24-9 1145 0 0,-19 4-875 0 0,0-2-85 0 0,-7 3-310 0 0,0-1-71 0 0,-2 1-121 0 0,-1-1-68 0 0,0 1-76 0 0,-1-1-83 0 0,-4 5 138 0 0,4-5 268 0 0,-2 0-208 0 0,-2 0-105 0 0,0-3-89 0 0,-3 9 14 0 0,0 1 0 0 0,0-1 1 0 0,0 0-1 0 0,0 1 1 0 0,1-1-1 0 0,-1 0 1 0 0,0 1-1 0 0,-1-1 0 0 0,1 0 1 0 0,0 1-1 0 0,0-1 1 0 0,0 0-1 0 0,0 1 1 0 0,-1-1-1 0 0,1 0 0 0 0,0 1 1 0 0,0-1-1 0 0,-1 0-3 0 0,0 0 12 0 0,0 0-1 0 0,0 0 0 0 0,0 0 1 0 0,0 0-1 0 0,0 0 0 0 0,0 0 1 0 0,0 1-1 0 0,-1-1 0 0 0,1 0 1 0 0,0 1-1 0 0,0-1 0 0 0,-1 1 1 0 0,1-1-1 0 0,0 1 0 0 0,-1 0-10 0 0,-22-3 120 0 0,12 6-146 0 0,-7 5 57 0 0,3 4 39 0 0,-11 15 171 0 0,13-13-82 0 0,0 4 96 0 0,11-13-162 0 0,0 0 0 0 0,0 1 0 0 0,1-1 0 0 0,0 1 1 0 0,0-1-1 0 0,0 1 0 0 0,1 0 0 0 0,0 0 0 0 0,0 6-94 0 0,1 16 319 0 0,4-4-111 0 0,5-2-104 0 0,-6-15-70 0 0,1 1-1 0 0,0-1 1 0 0,1 0-1 0 0,0-1 0 0 0,0 1 1 0 0,4 3-34 0 0,-5-6 14 0 0,1 0 1 0 0,0 0-1 0 0,-1-1 1 0 0,1 0-1 0 0,0 0 1 0 0,1 0-1 0 0,-1-1 1 0 0,1 0-1 0 0,4 2-14 0 0,-6-3-118 0 0,-1 0 45 0 0,5 1 35 0 0,-1 0 102 0 0,13 1 296 0 0,-11-2-273 0 0,-3-1-97 0 0,0 1-72 0 0,0-1-87 0 0,-1 0-105 0 0,-1 0 5 0 0,0-1-68 0 0,1 1-74 0 0,-1 0-80 0 0,0-1-87 0 0,0 1-92 0 0,0-1-99 0 0,-1 1-105 0 0,7-2-1141 0 0,6-1-1147 0 0,-16 3 3149 0 0</inkml:trace>
  <inkml:trace contextRef="#ctx0" brushRef="#br0" timeOffset="590.59">646 365 9432 0 0,'-3'-2'215'0'0,"0"-1"-73"0"0,0 0-44 0 0,-3-2-43 0 0,1 0-30 0 0,1 2 20 0 0,2 0 31 0 0,-1 1 52 0 0,0 0 29 0 0,0 0 55 0 0,1 0 63 0 0,-1 0 73 0 0,1 1-25 0 0,-1 2-58 0 0,-1 1-54 0 0,0 0-46 0 0,0 1-42 0 0,1 0-37 0 0,-4 3-2 0 0,4-3-75 0 0,-13 15 86 0 0,-4 13 101 0 0,13-19-125 0 0,-2 6 192 0 0,-1 11 176 0 0,3-9-132 0 0,-1 9 106 0 0,3 0 47 0 0,3 1 47 0 0,4-1 44 0 0,-1-25-513 0 0,0 0 0 0 0,0-1 0 0 0,0 1 0 0 0,0 0 0 0 0,0 0 0 0 0,2 0-38 0 0,-2 0 25 0 0,1-1-1 0 0,0 0 1 0 0,0 0-1 0 0,0-1 0 0 0,0 1 1 0 0,2 1-25 0 0,15 10 84 0 0,-16-13-77 0 0,0 1 0 0 0,0-1 1 0 0,0 0-1 0 0,1 0 0 0 0,-1 0 0 0 0,0-1 1 0 0,0 1-1 0 0,1-1 0 0 0,-1 1 0 0 0,0-1 1 0 0,0 0-1 0 0,1-1 0 0 0,-1 1 0 0 0,0-1 1 0 0,1 1-1 0 0,-1-1 0 0 0,0 0 0 0 0,0 0 1 0 0,0 0-8 0 0,1-1 13 0 0,-1 1 1 0 0,0-1-1 0 0,1 0 1 0 0,-1 0-1 0 0,0 0 1 0 0,-1-1 0 0 0,3-1-14 0 0,9-11-101 0 0,-1-2-57 0 0,-3 0-54 0 0,-2-2-46 0 0,-1 1-40 0 0,-2-2-34 0 0,0-21-409 0 0,-4 14-9 0 0,-1 0 1 0 0,-2 0-1 0 0,-2-11 750 0 0,1 13-441 0 0,-1 0 38 0 0,0-5-13 0 0,1 2 87 0 0,0 11 58 0 0,1 0-42 0 0,-11-63-1310 0 0,7 55 1204 0 0,1 1 103 0 0,1 7 174 0 0,0 0 85 0 0,-1-1 100 0 0,1 1 111 0 0,3 15 20 0 0,-3-12 133 0 0,3 11-202 0 0,0-1 39 0 0,-1 1 14 0 0,1 1 43 0 0,0 0 47 0 0,0 0 56 0 0,-1 0 61 0 0,1 1 69 0 0,-1 0 75 0 0,1 1 81 0 0,1 1-408 0 0,1 1-69 0 0,0 2-42 0 0,1 4 27 0 0,-2-7-31 0 0,11 24 214 0 0,0 1 33 0 0,22 50 746 0 0,-8-18-251 0 0,-9-20-314 0 0,-3-6-132 0 0,1 0-63 0 0,2 11 161 0 0,-8-21-187 0 0,-1 1 43 0 0,1 6 188 0 0,-2 1 115 0 0,-5-22-427 0 0,-1 0-35 0 0,1 7 77 0 0,-1-7-99 0 0,0-1-1 0 0,1 1 0 0 0,1 7-135 0 0,1 0 289 0 0,0 1-1 0 0,-1 10-288 0 0,-1-6 105 0 0,-1-10-96 0 0,0-1-38 0 0,0-6-311 0 0,-1-1 63 0 0,1-1 79 0 0,-1 0-41 0 0,1 0-48 0 0,0 1-59 0 0,0-2-309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42.2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74 6824 0 0,'-18'-7'326'0'0,"5"3"-74"0"0,3 1 10 0 0,-1 0 70 0 0,1 0 50 0 0,1 1 91 0 0,-1-1 108 0 0,6 1-246 0 0,-1 1 34 0 0,-13-4 296 0 0,14 4-499 0 0,1 1-1 0 0,0-1 1 0 0,-1 1 0 0 0,1 0 0 0 0,0 1 0 0 0,-1-1 0 0 0,1 0 0 0 0,0 1 0 0 0,-1 0 0 0 0,0 0-166 0 0,-8 5 542 0 0,5-2-238 0 0,0 1-33 0 0,1 1-41 0 0,0 0-48 0 0,0 1-54 0 0,1 1-61 0 0,1 0-67 0 0,0 1-75 0 0,0 0 131 0 0,0 1 1 0 0,1 0 0 0 0,0 0-1 0 0,0 4-56 0 0,0 1 149 0 0,2 0 1 0 0,-1 12-150 0 0,2 0 219 0 0,1 0-1 0 0,2-1 1 0 0,2 10-219 0 0,-1-17 213 0 0,2 0-49 0 0,1 1-43 0 0,1-1-37 0 0,-3-11-59 0 0,-1-1 1 0 0,1 1 0 0 0,4 4-26 0 0,-5-7-1 0 0,0-1 0 0 0,0 1 0 0 0,1-1 0 0 0,0 0 0 0 0,2 1 1 0 0,-3-2-144 0 0,-1-1 52 0 0,1 0 44 0 0,1-1 38 0 0,2 2 70 0 0,15-3 322 0 0,-12-1-293 0 0,-3-1-118 0 0,0 0-114 0 0,-3 1 18 0 0,-1-1-40 0 0,0 1-43 0 0,1-1-49 0 0,-1 0-51 0 0,0 1-55 0 0,1-1-60 0 0,-1 0-63 0 0,0 0-67 0 0,0 0-71 0 0,0 0-74 0 0,0 0-79 0 0,3-2-1070 0 0,4-4-1048 0 0</inkml:trace>
  <inkml:trace contextRef="#ctx0" brushRef="#br0" timeOffset="515.55">453 150 6336 0 0,'-3'-2'110'0'0,"-12"-7"311"0"0,11 7-331 0 0,2 1-55 0 0,-4 0-11 0 0,1 1 46 0 0,-1 1 42 0 0,1 0 37 0 0,-2 3 136 0 0,0 1 60 0 0,-5 8 471 0 0,-2 10 425 0 0,9-13-741 0 0,0 2-11 0 0,1-1-101 0 0,0-2-164 0 0,1-2-115 0 0,-1 2 151 0 0,1 0 0 0 0,0 0 0 0 0,1 0 0 0 0,0 1 0 0 0,0 2-260 0 0,-1 15 507 0 0,5 3-43 0 0,0-16-285 0 0,2-1-45 0 0,7 6 67 0 0,-10-17-184 0 0,1 0 1 0 0,0 0 0 0 0,0 0-1 0 0,0-1 1 0 0,0 1-1 0 0,0 0 1 0 0,0-1-1 0 0,0 1 1 0 0,1-1 0 0 0,0 1-18 0 0,-1-2 10 0 0,0 1 1 0 0,0 0 0 0 0,0-1 0 0 0,0 1 0 0 0,0-1-1 0 0,0 1 1 0 0,0-1 0 0 0,0 0 0 0 0,0 0 0 0 0,0 0 0 0 0,0 0-1 0 0,0 0 1 0 0,1-1-11 0 0,-1 1 17 0 0,0-1 1 0 0,0 0-1 0 0,1 1 0 0 0,-1-1 1 0 0,0 0-1 0 0,0 0 0 0 0,0-1 1 0 0,1 1-18 0 0,4-4 57 0 0,-1 0 0 0 0,1-1 0 0 0,-1 0 1 0 0,2-1-58 0 0,-4 1 47 0 0,1 0 0 0 0,-1 1 0 0 0,0-2 1 0 0,3-4-48 0 0,-3 4 27 0 0,-1 0 1 0 0,-1 0-1 0 0,1 0 1 0 0,-1-1-1 0 0,0 1 1 0 0,-1-1-1 0 0,1 1 1 0 0,-2-1-1 0 0,1 0 1 0 0,-1-2-28 0 0,0 8 0 0 0,3-47 159 0 0,-1 39-167 0 0,0 0-46 0 0,0 8 28 0 0,-1 5-37 0 0,3 11 6 0 0,-3-11 56 0 0,11 61-75 0 0,-8-43 139 0 0,-3-10 9 0 0,0 0 34 0 0,1 2-22 0 0,4 8-54 0 0,0 4-32 0 0,-5-22 2 0 0,0 0 0 0 0,0 0 0 0 0,0 0 0 0 0,1 1 0 0 0,-1-1 0 0 0,1 0 0 0 0,0 0 0 0 0,8 17 0 0 0,10 21 0 0 0,-20-40-138 0 0,0-1 42 0 0,1 1 38 0 0,-1-1 33 0 0,1 1 45 0 0,-1 0 58 0 0,2 2 324 0 0,-2-2-294 0 0,1 0-97 0 0,-1-1-40 0 0,0 1-48 0 0,1-1-55 0 0,-1 0-91 0 0,1 1-89 0 0,-1-1-99 0 0,1 0-112 0 0,-1 0-121 0 0,1 0 273 0 0,-1 0-34 0 0,0 0-36 0 0,0 0-37 0 0,1-1-39 0 0,-1 1-40 0 0,1 0-1300 0 0,1-2-1052 0 0</inkml:trace>
  <inkml:trace contextRef="#ctx0" brushRef="#br0" timeOffset="914.2">713 127 7024 0 0,'0'0'157'0'0,"0"0"23"0"0,0 0 12 0 0,0 1-27 0 0,0 0-161 0 0,0 0-1 0 0,0 0 0 0 0,0 0 0 0 0,0 0 0 0 0,0 0 0 0 0,1 0 0 0 0,-1 0 0 0 0,0 0 0 0 0,0 0 0 0 0,1 0 0 0 0,-1 0 1 0 0,1 0-1 0 0,-1 0 0 0 0,1 0-3 0 0,0 1 33 0 0,1 1 98 0 0,-1-1-16 0 0,0 0 42 0 0,15 41 2017 0 0,-8-25-1317 0 0,-3-7-415 0 0,-1 0-68 0 0,1-1-84 0 0,-1 1-99 0 0,2 5 134 0 0,-1 0 62 0 0,9 28 817 0 0,-9-24-732 0 0,4 8 105 0 0,-3-17-298 0 0,0 3 159 0 0,-2-7-174 0 0,-2 1 39 0 0,-2-10 5 0 0,-1 1-39 0 0,1-2-38 0 0,0 1-33 0 0,-1-4 104 0 0,1 0-108 0 0,0-3-81 0 0,0 1-85 0 0,1-1-57 0 0,0-12-111 0 0,0 9 112 0 0,0 5 70 0 0,0 1 62 0 0,6-24-118 0 0,-2 18 19 0 0,-1 1 0 0 0,2-1 0 0 0,-1 1 0 0 0,2 1 0 0 0,0-2-5 0 0,8-10-21 0 0,3 1-40 0 0,-1 2-56 0 0,2 1-71 0 0,9-3-371 0 0,-17 15 329 0 0,0 0-55 0 0,-2 2-10 0 0,0 0-65 0 0,0 0-76 0 0,0 1-89 0 0,5 0-176 0 0</inkml:trace>
  <inkml:trace contextRef="#ctx0" brushRef="#br0" timeOffset="1327.3">1184 135 6648 0 0,'0'0'149'0'0,"0"1"86"0"0,0 2-108 0 0,1 8 26 0 0,0-5-290 0 0,0-1 97 0 0,0 1 86 0 0,1 0 77 0 0,-1 0 66 0 0,1 0 57 0 0,-1-1 45 0 0,1 1 36 0 0,6 23 1480 0 0,-7-23-1456 0 0,0 0-40 0 0,6 31 1180 0 0,2 0-121 0 0,-4-15-607 0 0,0-1-55 0 0,-4-16-459 0 0,0 0-61 0 0,1 1-23 0 0,0 2 10 0 0,1 3 17 0 0,-1-4-9 0 0,-1-2 36 0 0,1 1 84 0 0,-2-1 31 0 0,1 0 87 0 0,-1-1 100 0 0,0 1 114 0 0,0-8-460 0 0,0-1-54 0 0,-2-1-17 0 0,1 0-63 0 0,-2-3-17 0 0,2 2 29 0 0,-5-32 75 0 0,6 30-128 0 0,1-1 1 0 0,0 1 0 0 0,0 0-1 0 0,1-1 1 0 0,0 1 0 0 0,0 0-1 0 0,1 0 1 0 0,0 0-1 0 0,0 0 1 0 0,1 1 0 0 0,0-1-1 0 0,1 1 1 0 0,-1 0 0 0 0,1 0-1 0 0,1 1 1 0 0,-1-1-1 0 0,4-2 0 0 0,4-4-54 0 0,0 2-39 0 0,1 0-38 0 0,1 1-32 0 0,2-2-411 0 0,-13 9 386 0 0,0 0-49 0 0,0 0-70 0 0,1 0-89 0 0,-2 1 74 0 0,0 1-53 0 0,0-1-59 0 0,0 1-65 0 0,4-1-679 0 0</inkml:trace>
  <inkml:trace contextRef="#ctx0" brushRef="#br0" timeOffset="1594.99">1570 131 8496 0 0,'0'0'190'0'0,"0"0"28"0"0,0 2 10 0 0,1 6-329 0 0,-1 1 109 0 0,2 0 98 0 0,-1 0 87 0 0,2 2 134 0 0,-1 1 86 0 0,2 1 168 0 0,2 8 390 0 0,0 2 164 0 0,-2-9-460 0 0,5 21 767 0 0,-3-12-536 0 0,-2-9-423 0 0,0-1-37 0 0,0 1-43 0 0,-1-1-50 0 0,0 1-58 0 0,0-1-65 0 0,-1 1-72 0 0,0-1-79 0 0,-2-12-68 0 0,-1 4-11 0 0,3 0 55 0 0,-1-3-59 0 0,-1-1-47 0 0,-1-2-198 0 0,-2-4-364 0 0,1 3 320 0 0,1 0 3 0 0,0 1-58 0 0,-1-1-77 0 0,1 1-94 0 0,0-1-110 0 0,0 1 268 0 0,1 0-34 0 0,-1 0-36 0 0,1 0-39 0 0,0 0-40 0 0,-1 0-42 0 0,0-3-1493 0 0,0-2-1151 0 0</inkml:trace>
  <inkml:trace contextRef="#ctx0" brushRef="#br0" timeOffset="1811.25">1575 26 6176 0 0,'0'-3'328'0'0,"0"0"-264"0"0,1 1-33 0 0,-1-1 56 0 0,1 1 47 0 0,-1 1 38 0 0,2-2 97 0 0,3-1 590 0 0,-2 2-522 0 0,0 1-91 0 0,0 0-77 0 0,0 1-102 0 0,-2 0-80 0 0,1-1-37 0 0,-1 1-38 0 0,1 0-43 0 0,-1 0-45 0 0,1 0-49 0 0,0 0-1153 0 0,1 0-788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41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6000 0 0,'0'0'133'0'0,"0"0"-37"0"0,1-1 7 0 0,2-2-80 0 0,-2 2 27 0 0,-1 0 52 0 0,1 1 71 0 0,0-1 88 0 0,-1 1 104 0 0,0 0 121 0 0,3 2-30 0 0,-2-1-80 0 0,0 0-52 0 0,0 0-63 0 0,-1 1-49 0 0,1 3-35 0 0,8 46 1215 0 0,-1-18-532 0 0,-1-4-206 0 0,0-1-74 0 0,0-1-97 0 0,0 1-101 0 0,-1 0-115 0 0,-3-14-182 0 0,0 0-34 0 0,5 25 214 0 0,0 1 47 0 0,2 6 97 0 0,-1 0 37 0 0,-3-11-53 0 0,3 13 113 0 0,-5-16-94 0 0,-4-28-426 0 0,1 1 80 0 0,0-1 90 0 0,1 0 170 0 0,-1-4-42 0 0,0-1-122 0 0,-1-2-23 0 0,0-3-107 0 0,1-25 97 0 0,2-1-56 0 0,1 0-58 0 0,3 1-58 0 0,3 0-60 0 0,2 2-61 0 0,4 2-61 0 0,3 2-64 0 0,-17 23 272 0 0,-1 1 0 0 0,1-1 0 0 0,-1 1-1 0 0,1-1 1 0 0,0 1 0 0 0,0 0-1 0 0,0 0 1 0 0,0 0 0 0 0,0 0-1 0 0,0 0 1 0 0,0 0 0 0 0,0 0-1 0 0,0 1 1 0 0,0-1 0 0 0,0 1-1 0 0,0-1 18 0 0,1 1-16 0 0,0 0-1 0 0,-1 0 1 0 0,1 0-1 0 0,0 1 0 0 0,-1-1 1 0 0,1 1-1 0 0,0-1 1 0 0,-1 1-1 0 0,1 0 0 0 0,-1 0 1 0 0,1 0-1 0 0,-1 0 17 0 0,3 2-21 0 0,-1-1 0 0 0,0 1 0 0 0,0 0 0 0 0,0 0 0 0 0,-1 0 0 0 0,4 3 21 0 0,-4-2-12 0 0,1 0 1 0 0,-1 0-1 0 0,0 0 1 0 0,0 1-1 0 0,2 3 12 0 0,5 13 9 0 0,-6-11-21 0 0,0 0-1 0 0,0 1 0 0 0,0 6 13 0 0,0 19 42 0 0,-4-18 36 0 0,-3 2 54 0 0,1-14-52 0 0,1 0 0 0 0,-1 0 1 0 0,0 0-1 0 0,0-1 0 0 0,-1 1 0 0 0,0 0-80 0 0,0-1 66 0 0,0 0 0 0 0,-1 0 0 0 0,1-1 0 0 0,-1 1 1 0 0,0-1-1 0 0,-2 2-66 0 0,2-3 43 0 0,0 1 1 0 0,0-1-1 0 0,-1 0 1 0 0,1 0-1 0 0,-1-1 1 0 0,0 1-1 0 0,0-1-43 0 0,0 0 29 0 0,0-1 1 0 0,0 1-1 0 0,0-1 0 0 0,0 0 0 0 0,0 0 1 0 0,0-1-1 0 0,-5 1-29 0 0,4-2-61 0 0,-1 1 40 0 0,-15-3 62 0 0,12 0-56 0 0,5 1-27 0 0,-1 0-34 0 0,0-1-79 0 0,-1-1-81 0 0,2 0-97 0 0,-1-1-112 0 0,4 3 176 0 0,0-1-34 0 0,0 0-36 0 0,0 0-37 0 0,0 0-41 0 0,1 0-40 0 0,-1-1-44 0 0,1 1-46 0 0,1 2 179 0 0,0 0-47 0 0,0 0-42 0 0,-1 0-36 0 0,1 0-141 0 0,0 0-35 0 0,-1-1-1467 0 0,1 2 2135 0 0</inkml:trace>
  <inkml:trace contextRef="#ctx0" brushRef="#br0" timeOffset="466.45">479 432 6648 0 0,'2'2'235'0'0,"1"0"-67"0"0,3 0 8 0 0,9 5 85 0 0,-10-5-117 0 0,0-1 77 0 0,-1 1 63 0 0,-1-2 100 0 0,0 1 121 0 0,-2-1-202 0 0,0 0 37 0 0,8 0 283 0 0,-1-1-40 0 0,0-1-38 0 0,0 0-38 0 0,0-1-37 0 0,-1-1-37 0 0,1 1-36 0 0,-1-2-36 0 0,1 1-34 0 0,-1-1-34 0 0,0 0-34 0 0,0 0-33 0 0,6-6 131 0 0,0 0-124 0 0,-1 1-123 0 0,-1 2-95 0 0,14-14 110 0 0,-22 18-85 0 0,0 0 0 0 0,1 1-1 0 0,-2-1 1 0 0,1 0-1 0 0,2-4-39 0 0,-4 6 13 0 0,-1 1-1 0 0,1 0 0 0 0,0-1 1 0 0,-1 1-1 0 0,1-1 0 0 0,-1 0 1 0 0,1 1-1 0 0,-1-1 0 0 0,0 1 1 0 0,0-1-1 0 0,0 0 0 0 0,0 1 1 0 0,0-1-1 0 0,0 0 0 0 0,0 1 1 0 0,0-1-1 0 0,-1 1 0 0 0,1-1 1 0 0,-1 0-1 0 0,1 1 0 0 0,-1-1 1 0 0,1 1-1 0 0,-1-1 0 0 0,0 1 1 0 0,0 0-1 0 0,0-1 0 0 0,0 1 1 0 0,0 0-1 0 0,0-1 0 0 0,0 1 1 0 0,0 0-1 0 0,-1 0 0 0 0,1 0 1 0 0,0 0-1 0 0,-1 0 0 0 0,1 0 1 0 0,-2 0-13 0 0,-14-8 60 0 0,15 9-46 0 0,0-1 0 0 0,0 1 0 0 0,0-1 1 0 0,0 1-1 0 0,0-1 0 0 0,0 1 0 0 0,0 0 1 0 0,0 0-1 0 0,0 0 0 0 0,0 0 1 0 0,0 0-1 0 0,0 1 0 0 0,0-1 0 0 0,0 1 1 0 0,0-1-1 0 0,0 1 0 0 0,1 0 0 0 0,-1 0 1 0 0,0-1-1 0 0,-1 2-14 0 0,-14 13 80 0 0,11-9-27 0 0,2 1 1 0 0,-1-1-1 0 0,1 1 0 0 0,0 1 1 0 0,0-1-1 0 0,0 0 0 0 0,-1 6-53 0 0,-2 10 169 0 0,0 0 51 0 0,5-16-132 0 0,1 1-1 0 0,-1 0 0 0 0,2 0 0 0 0,-1 0 0 0 0,1 0 0 0 0,0 0 0 0 0,1-1 0 0 0,0 1 0 0 0,0 0 1 0 0,0 0-88 0 0,1-2 71 0 0,-1 0 0 0 0,1 0 0 0 0,1 0 0 0 0,1 4-71 0 0,-1-5-184 0 0,0 0 71 0 0,1 0 64 0 0,-1-1 55 0 0,2 2 77 0 0,1-1 67 0 0,15 8 503 0 0,-12-8-443 0 0,0-2-138 0 0,-5-2-86 0 0,0 1-40 0 0,1-1-45 0 0,-1 0-51 0 0,1 0-54 0 0,-1 0-62 0 0,1 0-64 0 0,-1 0-71 0 0,1-1-76 0 0,0 1-81 0 0,-1-1-85 0 0,1 1-91 0 0,0-1-96 0 0,-1 0-101 0 0,3 1-1357 0 0,3 0-1300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39.1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41 7312 0 0,'0'0'165'0'0,"0"0"22"0"0,0 0 9 0 0,0-1-49 0 0,0 1 83 0 0,0-2 38 0 0,1-2 583 0 0,-2 2-521 0 0,1 1-154 0 0,0 0-39 0 0,0 0-46 0 0,-1 0-56 0 0,-5-5 782 0 0,-1 0-67 0 0,-2 0-77 0 0,0 2-85 0 0,-1 0-94 0 0,0 3-102 0 0,0 1-112 0 0,1 3-119 0 0,-7 5 20 0 0,2 1-76 0 0,1 5-54 0 0,10-11-51 0 0,1 0 0 0 0,1 0 0 0 0,-1 0-1 0 0,0 1 1 0 0,1-1 0 0 0,-1 0 0 0 0,0 3 0 0 0,-1 8-3 0 0,0-1-1 0 0,1 0 1 0 0,0 1 0 0 0,0 5 3 0 0,2-3 13 0 0,0 0-1 0 0,1-1 1 0 0,2 14-13 0 0,0-14 23 0 0,0-1-1 0 0,1 1 1 0 0,1 0 0 0 0,0-1 0 0 0,1 0 0 0 0,0 0 0 0 0,1-1 0 0 0,8 12-23 0 0,-9-16-30 0 0,1-1 40 0 0,19 15 145 0 0,-14-15-112 0 0,4 0-80 0 0,-7-5-43 0 0,0-1-52 0 0,0-1-64 0 0,1 0-71 0 0,-8-1-113 0 0,1 0-94 0 0,0 0-94 0 0,-1 0-69 0 0,1 0-51 0 0,0 0-38 0 0,2 0-1085 0 0,4 0-1027 0 0</inkml:trace>
  <inkml:trace contextRef="#ctx0" brushRef="#br0" timeOffset="602.49">552 45 6048 0 0,'-1'-1'104'0'0,"-7"-4"297"0"0,5 3-315 0 0,1 2-53 0 0,-3-1-9 0 0,0 1 46 0 0,0 1 41 0 0,0 0 36 0 0,-1 1 69 0 0,0 0 37 0 0,-1 2 86 0 0,-4 2 213 0 0,-6 6 360 0 0,7-3-404 0 0,2-1-203 0 0,5-4-207 0 0,0-1-41 0 0,-6 10 390 0 0,1 0-38 0 0,0 1-35 0 0,1 1-34 0 0,-4 16 254 0 0,3 2-99 0 0,5-7-156 0 0,4 1-38 0 0,-1-20-215 0 0,1 0 1 0 0,0 1 0 0 0,1-1-1 0 0,-1 0 1 0 0,1 0-1 0 0,1 0 1 0 0,0 0 0 0 0,0 0-1 0 0,2 3-86 0 0,-4-8 23 0 0,1 1-1 0 0,0 0 1 0 0,0-1-1 0 0,0 1 1 0 0,1-1-1 0 0,-1 0 1 0 0,2 2-23 0 0,-2-3 24 0 0,0 1 0 0 0,1-1 0 0 0,-1 1 0 0 0,0-1 0 0 0,1 0 0 0 0,-1 0 0 0 0,1 0 0 0 0,2 1-24 0 0,-3-2 17 0 0,0 0 1 0 0,0 1-1 0 0,0-1 0 0 0,0 0 1 0 0,0 0-1 0 0,0 0 1 0 0,0 0-1 0 0,0 0 1 0 0,0-1-1 0 0,0 1 1 0 0,0-1-1 0 0,0 1 0 0 0,0-1 1 0 0,0 0-1 0 0,0 0 1 0 0,0 0-1 0 0,-1 0 1 0 0,1 0-1 0 0,0 0 0 0 0,0 0 1 0 0,-1 0-1 0 0,1-1 1 0 0,-1 1-1 0 0,1-1 1 0 0,0-1-18 0 0,1 0 28 0 0,4-5 42 0 0,-1 0-1 0 0,0 0 0 0 0,0-1 0 0 0,0 0 0 0 0,2-6-69 0 0,-1 0 113 0 0,6-15 151 0 0,-10 20-215 0 0,-1-1-41 0 0,2-14-27 0 0,5-46 132 0 0,-6 40-123 0 0,-2 27-46 0 0,0-1 53 0 0,1 0-9 0 0,-2 0-59 0 0,1 1-57 0 0,-1-2-82 0 0,5 15 444 0 0,-1-5-166 0 0,-2 0-45 0 0,6 21-343 0 0,-3 2 51 0 0,1 2 51 0 0,3 0 101 0 0,4 5 252 0 0,-6-17-73 0 0,-1-1 0 0 0,2 1 1 0 0,0-1-1 0 0,5 5-62 0 0,-11-16 32 0 0,4 10 49 0 0,2-5-55 0 0,-7-9-80 0 0,1 1-84 0 0,2 0-468 0 0,-4-2 132 0 0</inkml:trace>
  <inkml:trace contextRef="#ctx0" brushRef="#br0" timeOffset="1102.75">818 32 7136 0 0,'0'0'208'0'0,"1"2"-32"0"0,2 5-112 0 0,0 0-28 0 0,0 0 69 0 0,0 0 60 0 0,0 0 53 0 0,2 5 242 0 0,0-1 91 0 0,11 28 1474 0 0,-13-31-1624 0 0,0 0-39 0 0,0 1-42 0 0,0-1-65 0 0,0 1-76 0 0,0 0-88 0 0,8 24 544 0 0,17 44 715 0 0,-19-54-881 0 0,1 0 67 0 0,-9-20-554 0 0,0 0 65 0 0,0 0 81 0 0,0 0 60 0 0,3 2 533 0 0,-2-5-391 0 0,-1-1-202 0 0,0 0-36 0 0,1-2-38 0 0,0-1-99 0 0,1-5 595 0 0,0 0-114 0 0,-1 0-106 0 0,0 0-96 0 0,-1-1-86 0 0,0 1-77 0 0,0 0-66 0 0,-1-1-59 0 0,1-1-73 0 0,0-1-54 0 0,0 5-31 0 0,0-1-1 0 0,0 1 0 0 0,1-1 0 0 0,0 1 0 0 0,3-7 213 0 0,0 2-54 0 0,1 0-1 0 0,0 0 0 0 0,1 1 0 0 0,1-2 55 0 0,-6 10-16 0 0,0 0-1 0 0,1-1 1 0 0,0 1 0 0 0,-1 0 0 0 0,1 1 0 0 0,1-1-1 0 0,-1 0 1 0 0,0 1 0 0 0,0 0 0 0 0,1-1 0 0 0,0 2-1 0 0,-1-1 1 0 0,1 0 0 0 0,0 1 0 0 0,2-1 16 0 0,-4 1-10 0 0,1 1-1 0 0,-1 1 1 0 0,0-1 0 0 0,1 0-1 0 0,-1 1 1 0 0,0-1 0 0 0,1 1-1 0 0,-1-1 1 0 0,0 1 0 0 0,0 0 0 0 0,0 0-1 0 0,0 0 1 0 0,1 0 0 0 0,0 2 10 0 0,17 12-72 0 0,-11-6 74 0 0,9 19-82 0 0,-5 1 106 0 0,-3 1 111 0 0,-1 0 115 0 0,-1-1 88 0 0,1 0 105 0 0,-8-27-604 0 0,0 0 56 0 0,-1 0 50 0 0,1 1 46 0 0,0 0 77 0 0,0 1 82 0 0,3 9 560 0 0,-2-8-480 0 0,-2-2-169 0 0,1 0-50 0 0,0-1-62 0 0,0 1-71 0 0,-1 0-56 0 0,1-1-73 0 0,-1 0-79 0 0,1 1-88 0 0,0-1-94 0 0,-1 1-102 0 0,1-1-109 0 0,0 1-117 0 0,-1-2 127 0 0,0 1-73 0 0,1 0-1475 0 0,1 1-1293 0 0,-2-3 3550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36.3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0 6016 0 0,'0'0'133'0'0,"0"0"23"0"0,0 0 11 0 0,0 0 303 0 0,0 0-61 0 0,0 1-55 0 0,0-1-51 0 0,0 1-48 0 0,0 0-42 0 0,0 0-38 0 0,0 0-34 0 0,-1 0 41 0 0,1 1-69 0 0,0 5 81 0 0,0-5-34 0 0,0 18 538 0 0,1-1-91 0 0,0 1-83 0 0,1-1-74 0 0,1 5 7 0 0,1-1-76 0 0,0 5-4 0 0,3 14 83 0 0,2 9 43 0 0,-4-16-124 0 0,11 49 248 0 0,-2-16-163 0 0,-7-32 101 0 0,6 12-565 0 0,2 12 387 0 0,-8-32-199 0 0,4 22 55 0 0,-9-32-99 0 0,-2 0 72 0 0,0-17-191 0 0,0-1-50 0 0,0 0-81 0 0,0 0-65 0 0,0 0-258 0 0,0 0-32 0 0</inkml:trace>
  <inkml:trace contextRef="#ctx0" brushRef="#br0" timeOffset="366.68">0 324 6336 0 0,'0'0'141'0'0,"0"0"-2"0"0,1 0-59 0 0,5-2 40 0 0,7-1-93 0 0,0 2 55 0 0,1 0 78 0 0,0 1 97 0 0,-3 0 38 0 0,0-1 90 0 0,0 0 100 0 0,-1 0 113 0 0,4-1-129 0 0,1-1-50 0 0,3 0 51 0 0,0 0-66 0 0,0-1-57 0 0,1 1-48 0 0,14-2 149 0 0,43-5 417 0 0,-22 5-579 0 0,-19 2-171 0 0,-5 0-133 0 0,-16 2-45 0 0,1 0-45 0 0,-3 0-42 0 0</inkml:trace>
  <inkml:trace contextRef="#ctx0" brushRef="#br0" timeOffset="904.4">558 131 5904 0 0,'0'0'132'0'0,"0"0"17"0"0,0 0-14 0 0,0 0-58 0 0,-1 0-43 0 0,-3 0 19 0 0,2 0 325 0 0,0 1-55 0 0,1 0-50 0 0,0 0-46 0 0,1 0-41 0 0,-1 0-36 0 0,1 2 59 0 0,1 2-71 0 0,2 3 53 0 0,-2-7-103 0 0,-1 0 41 0 0,3 8 205 0 0,1-1-39 0 0,7 7 202 0 0,3 8 105 0 0,-5-2-122 0 0,0 0-56 0 0,0 0-52 0 0,0 1-44 0 0,1 3 16 0 0,0 1-45 0 0,0 5 16 0 0,5 17 107 0 0,-11-32-274 0 0,12 44 459 0 0,-6-19-130 0 0,-8-29-321 0 0,5 17 257 0 0,-1 0 67 0 0,-2 1 78 0 0,-2-2 90 0 0,-2-26-414 0 0,0-2 12 0 0,0 0 2 0 0,0 0-25 0 0,0 0-107 0 0,-4-18 76 0 0,2 13-132 0 0,-4-18 78 0 0,3 0-54 0 0,1 0-45 0 0,2-1-32 0 0,1 1-38 0 0,1 0 0 0 0,2 1 0 0 0,1-4 31 0 0,-3 17-22 0 0,1-1 0 0 0,0 1 0 0 0,0 0 0 0 0,1 0 0 0 0,1 0 0 0 0,1-2 22 0 0,7-8-79 0 0,3 2-50 0 0,-1 8 53 0 0,0 4 34 0 0,-12 5 41 0 0,0 0 0 0 0,0 0 1 0 0,0 0-1 0 0,0 0 0 0 0,0 1 0 0 0,0 0 0 0 0,0-1 1 0 0,0 1-1 0 0,-1 0 0 0 0,1 0 0 0 0,0 0 0 0 0,0 1 1 0 0,-1-1-1 0 0,2 2 1 0 0,3 1-2 0 0,1 2-1 0 0,-2-1 1 0 0,1 1 0 0 0,4 5 2 0 0,10 12-115 0 0,-19-21 92 0 0,16 22-221 0 0,-2 2 76 0 0,-3 2 86 0 0,-4 0 98 0 0,1-1-15 0 0,-7-21 12 0 0,-1 1-1 0 0,0 0 1 0 0,0-1 0 0 0,0 1-1 0 0,-1 0-12 0 0,3 10 54 0 0,-3-10-16 0 0,1 1 49 0 0,-2-2 12 0 0,0 1 45 0 0,0-6-220 0 0,0-1-106 0 0,0 0-159 0 0,1 0-179 0 0,-1 0 61 0 0,0 0 56 0 0,0 0 46 0 0,1 0-77 0 0,-1 0 56 0 0,2 0-719 0 0,-2 0 562 0 0,1 0 136 0 0,-1 0-63 0 0,2-1-1587 0 0,1 0-1160 0 0</inkml:trace>
  <inkml:trace contextRef="#ctx0" brushRef="#br0" timeOffset="1484.79">1349 400 6000 0 0,'-5'-3'-86'0'0,"1"0"100"0"0,-1 1 90 0 0,0 0 81 0 0,0-1 128 0 0,-1 1 84 0 0,-1-1 166 0 0,-4 1 394 0 0,-7-1 690 0 0,12 3-1151 0 0,0 1-54 0 0,1 0-130 0 0,1 0-59 0 0,-1 0-72 0 0,1 1-79 0 0,-1 0 157 0 0,1 1-35 0 0,-3 3 133 0 0,0 1-47 0 0,1 6 36 0 0,1-5-106 0 0,1-2-40 0 0,1 0-43 0 0,0 1-45 0 0,0 1-25 0 0,0 5-19 0 0,-4 10 41 0 0,4-16-46 0 0,1 0 0 0 0,-1-1-1 0 0,1 1 1 0 0,1 0 0 0 0,0 0 0 0 0,0 0 0 0 0,0 0 0 0 0,0 5-63 0 0,4 11 210 0 0,5-2 56 0 0,-4-13-23 0 0,0-1-107 0 0,0-1-83 0 0,1-1-58 0 0,-4-4-5 0 0,0 0 0 0 0,0 0 0 0 0,1 0 1 0 0,-1-1-1 0 0,0 1 0 0 0,1 0 0 0 0,-1-1 0 0 0,1 1 0 0 0,-1-1 1 0 0,0 1-1 0 0,1-1 0 0 0,0 0 10 0 0,9 1 0 0 0,1-2 155 0 0,1-3-65 0 0,1-4-48 0 0,6-8-61 0 0,-3-5-22 0 0,-9 6 42 0 0,-3 2 39 0 0,-2 1 52 0 0,5-17-34 0 0,0-3-31 0 0,-5 16 23 0 0,-2 11-50 0 0,0 1 1 0 0,-1-1 0 0 0,0 0-1 0 0,1 0 1 0 0,-2 0 0 0 0,1-4-1 0 0,-1 8 0 0 0,1-1 0 0 0,0 1 0 0 0,0-1 0 0 0,0 1 0 0 0,0-1 0 0 0,0 1 0 0 0,0-1 0 0 0,0 1 0 0 0,1-1 0 0 0,-1 1 0 0 0,0-1 0 0 0,1 1 0 0 0,0-2 0 0 0,-1 3 0 0 0,0 0 1 0 0,0 0 0 0 0,0 0 0 0 0,0 0 0 0 0,0-1 0 0 0,0 1 0 0 0,1 0 0 0 0,-1 0-1 0 0,0 0 1 0 0,0 0 0 0 0,0 0 0 0 0,0 0 0 0 0,0 0 0 0 0,0-1 0 0 0,0 1 0 0 0,1 0-1 0 0,-1 0 1 0 0,0 0 0 0 0,0 0 0 0 0,0 0 0 0 0,0 0 0 0 0,0 0 0 0 0,0 0 0 0 0,1 0-1 0 0,-1 0 1 0 0,0 0 0 0 0,0 0 0 0 0,0 0 0 0 0,0 0 0 0 0,0 0 0 0 0,1 0 0 0 0,-1 0 0 0 0,0 0-1 0 0,0 0 1 0 0,0 0 0 0 0,0 0 0 0 0,0 0 0 0 0,1 0 0 0 0,-1 0 0 0 0,0 0 0 0 0,0 1-1 0 0,0-1 1 0 0,0 0 0 0 0,0 0 0 0 0,0 0 0 0 0,0 0 0 0 0,1 0 0 0 0,-1 0 0 0 0,0 0-1 0 0,0 0 1 0 0,0 1 0 0 0,0-1 0 0 0,0 0 0 0 0,0 0 0 0 0,0 0 0 0 0,0 0 0 0 0,0 0-1 0 0,0 1 1 0 0,0-1 0 0 0,0 0 0 0 0,0 0 0 0 0,0 0 0 0 0,0 0 0 0 0,0 0 0 0 0,0 1 0 0 0,0-1-1 0 0,0 0 0 0 0,4 8-16 0 0,1 6-154 0 0,-1 1 87 0 0,1 2 69 0 0,1 10 101 0 0,2 11 58 0 0,-4-26-139 0 0,0 0-41 0 0,-1-2 79 0 0,0 0-41 0 0,7 19-86 0 0,-5-18 2 0 0,-2-3 90 0 0,0 0 38 0 0,5 12 98 0 0,-5-14-127 0 0,1 1-34 0 0,-4-6-41 0 0,4 2 80 0 0,-2-2-52 0 0,-1 0-51 0 0,1-1-94 0 0,-1 0-115 0 0,0 0 93 0 0,-1 0-39 0 0,0 0-42 0 0,0 0-45 0 0,0 0-586 0 0</inkml:trace>
  <inkml:trace contextRef="#ctx0" brushRef="#br0" timeOffset="1865.51">1570 107 9504 0 0,'0'0'216'0'0,"0"0"32"0"0,0 0 9 0 0,0 0-61 0 0,1 0-146 0 0,0 0-33 0 0,3 0 0 0 0,1 2 147 0 0,8 13 32 0 0,-10-11-40 0 0,4 5 138 0 0,-1 0-35 0 0,5 12 175 0 0,-3 0 85 0 0,-2 0 0 0 0,2 7-519 0 0,-1-3 491 0 0,0 3-32 0 0,-1 0-36 0 0,-1 5 49 0 0,2 17 196 0 0,5 39 524 0 0,-10-83-1113 0 0,12 66 852 0 0,-3-25-391 0 0,-5-26-319 0 0,0-1-45 0 0,1 1-45 0 0,0-1-41 0 0,-6-18-60 0 0,3 7 11 0 0,-5-1 63 0 0,0-7-16 0 0,0-1-50 0 0,-1-3-64 0 0,-2-8-193 0 0,4 11 197 0 0,-1-3-78 0 0,0 0-82 0 0,-1 0-69 0 0,1 0-55 0 0,-1-2-354 0 0,-1-3-425 0 0,-1-2-268 0 0</inkml:trace>
  <inkml:trace contextRef="#ctx0" brushRef="#br0" timeOffset="2133.49">1551 426 9384 0 0,'7'0'632'0'0,"0"-1"-52"0"0,1 0-50 0 0,1-1-50 0 0,0 0-48 0 0,1 0-48 0 0,0 0-47 0 0,0-1-45 0 0,0 0-44 0 0,1 0-45 0 0,-1 0-42 0 0,0 0-41 0 0,1 0-41 0 0,-2 0-40 0 0,1 0-38 0 0,-2 0-37 0 0,-7 3 31 0 0,-1 0 5 0 0,34-11 9 0 0,1 1 0 0 0,0 2 0 0 0,9 0-9 0 0,-19 4 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49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14 7688 0 0,'0'-1'163'0'0,"-1"1"-60"0"0,-1-5 46 0 0,1 3-53 0 0,0 2 3 0 0,1-1 45 0 0,-2-2-48 0 0,2 2-1 0 0,0 1 106 0 0,0 0 166 0 0,0 0 8 0 0,1 3-57 0 0,0 0-92 0 0,1 1-47 0 0,2 2-30 0 0,0 1-26 0 0,-2-3 10 0 0,10 32 583 0 0,-2 1-79 0 0,0 0-68 0 0,-2 1-56 0 0,2 1-16 0 0,-1 1-37 0 0,-5-27-288 0 0,2 6 29 0 0,1 3 28 0 0,-3-7-27 0 0,-1-2 24 0 0,-1-1 72 0 0,-1-9-330 0 0,-1 0 34 0 0,1 1 92 0 0,1 1 144 0 0,0 0 273 0 0,-1-4-46 0 0,-1-3-184 0 0,0-3-11 0 0,-1 2-185 0 0,0-2-41 0 0,-3-20 336 0 0,3-1-106 0 0,2-1-111 0 0,2 0-117 0 0,-2 18-60 0 0,2-14 34 0 0,1-1-39 0 0,0 10-29 0 0,0 0 0 0 0,0 0 0 0 0,2 0 0 0 0,0 0 48 0 0,15-24-127 0 0,-2 16 74 0 0,-2 6 41 0 0,3 2 42 0 0,-4 8-33 0 0,0 4-38 0 0,-13 3 22 0 0,1-1-1 0 0,-1 1 1 0 0,0 0-1 0 0,0-1 1 0 0,1 2-1 0 0,-1-1 1 0 0,0 0-1 0 0,0 1 1 0 0,0-1-1 0 0,0 1 1 0 0,-1 0-1 0 0,1 0 1 0 0,0 0 19 0 0,20 19-164 0 0,-10-5 84 0 0,-2-2 47 0 0,-1-2 39 0 0,-1 1 59 0 0,7 11-47 0 0,-9-11-29 0 0,0 0-1 0 0,-2 1 1 0 0,3 7 11 0 0,-2-1 38 0 0,1-1 53 0 0,-3-5 15 0 0,2 4 105 0 0,-2-7-134 0 0,-1-1-40 0 0,0 1-41 0 0,-3 0-40 0 0,0-7-127 0 0,0 1 88 0 0,0 2 74 0 0,0 4 102 0 0,0 1 30 0 0,0-4-107 0 0,0-2-84 0 0,0 0-105 0 0,0-5 127 0 0,0 2 36 0 0,0-2-28 0 0,1 0-58 0 0,-1 0-87 0 0,0-1-33 0 0,0 1-78 0 0,1-1-90 0 0,-1 1-104 0 0,0 0-115 0 0,0-1 255 0 0,0 1-33 0 0,0-1-35 0 0,0 0-37 0 0,0 1-37 0 0,0-1-39 0 0,0 2-1583 0 0,0 1-1200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51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148 20 7368 0 0,'0'0'291'0'0,"0"0"-74"0"0,0 0-65 0 0,1-1-55 0 0,-1 1-41 0 0,1 0-42 0 0,1-2-92 0 0,-1 1 72 0 0,-1 0 35 0 0,1 0 32 0 0,0-4 349 0 0,-1 2-34 0 0,-2-1 277 0 0,-4 3-118 0 0,-2 1-106 0 0,-1 2-93 0 0,1 1-78 0 0,1 0-66 0 0,3-1-53 0 0,-3 3 160 0 0,1 0-60 0 0,-4 3 33 0 0,1 1-71 0 0,-12 10 227 0 0,16-15-347 0 0,1-1 1 0 0,0 1 0 0 0,1 1 0 0 0,-1-1 0 0 0,1 1 0 0 0,-2 1-82 0 0,-15 31 535 0 0,19-35-533 0 0,0 1-1 0 0,0-1 1 0 0,0 1 0 0 0,0 0-1 0 0,1-1 1 0 0,-1 1-1 0 0,1-1 1 0 0,0 1 0 0 0,0 0-2 0 0,0 0 6 0 0,0 0 1 0 0,0 0 0 0 0,1 0 0 0 0,-1 0 0 0 0,1 0 0 0 0,0 0 0 0 0,0-1 0 0 0,0 1 0 0 0,0 0-1 0 0,1-1 1 0 0,0 3-7 0 0,1-1 11 0 0,0 0 0 0 0,0 0 0 0 0,1 0 0 0 0,-1-1 0 0 0,1 1 0 0 0,0-1 0 0 0,-1 0 0 0 0,1 0 0 0 0,1-1 0 0 0,-1 1 0 0 0,0-1 0 0 0,2 1-11 0 0,21 12 63 0 0,-7-4-62 0 0,-9-4-15 0 0,-1 2 70 0 0,-2 0 65 0 0,-2 1 58 0 0,-1 2 52 0 0,-3 0 46 0 0,-3 0 39 0 0,-1 1 34 0 0,1-9-198 0 0,-1 0 1 0 0,1 1-1 0 0,-1-1 1 0 0,0 0-1 0 0,0 0 1 0 0,0-1 0 0 0,-1 1-1 0 0,1 0 1 0 0,-3 1-153 0 0,3-3 77 0 0,0 0 1 0 0,1 0 0 0 0,-1-1-1 0 0,-1 1 1 0 0,1-1 0 0 0,0 0 0 0 0,0 1-1 0 0,0-1 1 0 0,-1 0 0 0 0,1 0-1 0 0,-1 0-77 0 0,-3 0-18 0 0,0 1 45 0 0,-2 1 89 0 0,-12 2 278 0 0,14-4-303 0 0,0-1-41 0 0,1 0-51 0 0,0 0-50 0 0,0-1-57 0 0,0-1-68 0 0,0 1-77 0 0,0-2-85 0 0,-1 1-95 0 0,1-2-104 0 0,4 4 131 0 0,0-1-63 0 0,0 1-55 0 0,1-1-49 0 0,-1 0-169 0 0,0 1-48 0 0,-1-1-205 0 0,1 0-548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50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28 7112 0 0,'4'-3'663'0'0,"0"3"-111"0"0,-1 3-98 0 0,0 2-84 0 0,0 1-72 0 0,0 1-57 0 0,1 6 119 0 0,-1-6-148 0 0,6 19 476 0 0,0 1-41 0 0,-1 0-38 0 0,0 0-37 0 0,3 10 157 0 0,1 0-61 0 0,1 0-55 0 0,2-1-51 0 0,-11-29-414 0 0,0 2 59 0 0,10 15 576 0 0,-14-24-604 0 0,0 0 52 0 0,8-1 231 0 0,-1-4-97 0 0,-2-1-81 0 0,0-2-71 0 0,0-7 15 0 0,1-6-45 0 0,-6 17-153 0 0,6-20 70 0 0,3-17-57 0 0,-3 23 2 0 0,4-24-32 0 0,-7 29-13 0 0,0-1-1 0 0,3-7 1 0 0,-4 17 0 0 0,0 0 0 0 0,-1 0 0 0 0,1 0 0 0 0,1 0 0 0 0,-1 0 0 0 0,1 1 0 0 0,-1-1 0 0 0,1 1 0 0 0,0 0 0 0 0,1-1 0 0 0,-4 4-3 0 0,1-1 0 0 0,0 1 0 0 0,-1-1 0 0 0,1 1 0 0 0,-1 0 0 0 0,1-1 0 0 0,0 1 0 0 0,-1 0-1 0 0,1-1 1 0 0,0 1 0 0 0,-1 0 0 0 0,1 0 0 0 0,0 0 0 0 0,0 0 0 0 0,-1-1 0 0 0,1 1 0 0 0,0 0 0 0 0,0 0-1 0 0,-1 0 1 0 0,1 1 0 0 0,0-1 0 0 0,-1 0 0 0 0,1 0 0 0 0,0 0 0 0 0,-1 0 0 0 0,1 1 0 0 0,0-1 0 0 0,-1 0-1 0 0,1 1 1 0 0,0-1 0 0 0,-1 1 0 0 0,1-1 0 0 0,-1 0 0 0 0,1 1 0 0 0,0-1 0 0 0,-1 1 0 0 0,1 0-1 0 0,-1 0 5 0 0,4 3-33 0 0,0 0 1 0 0,-1 1 0 0 0,0 0 0 0 0,3 5 31 0 0,-2-3-14 0 0,47 90-60 0 0,-22-53 12 0 0,-7-16 88 0 0,-2-7 64 0 0,2-2 82 0 0,-14-14 267 0 0,-1-5-61 0 0,-1-3-56 0 0,0-4-53 0 0,-2-1-49 0 0,-1-1-45 0 0,0 0-42 0 0,0 1-39 0 0,-1 1-28 0 0,3-15 56 0 0,-3-14-18 0 0,0 16-44 0 0,0-20-62 0 0,-2 22 17 0 0,1 0-1 0 0,2-3-14 0 0,4-7-58 0 0,6 2-101 0 0,-11 22-129 0 0,0 1 62 0 0,0 0 52 0 0,0 1 43 0 0,3-4-35 0 0,2-1-6 0 0,-4 4 73 0 0,1 1-54 0 0,0-1-77 0 0,-2 2 46 0 0,0 0-42 0 0,1 0-46 0 0,-1 0-53 0 0,1-1-88 0 0,0 2-72 0 0,0-1-80 0 0,0 0-85 0 0,0 0-94 0 0,0 1-98 0 0,0-1-106 0 0,0 1-113 0 0,1 0-1057 0 0,1 0-1193 0 0</inkml:trace>
  <inkml:trace contextRef="#ctx0" brushRef="#br0" timeOffset="513.24">879 61 6072 0 0,'0'0'133'0'0,"0"0"23"0"0,0 0 12 0 0,4-1-38 0 0,0-1-85 0 0,-4 0-30 0 0,-1 2 42 0 0,1 0-57 0 0,0 0 132 0 0,1 0 39 0 0,-1-2 262 0 0,0 0 73 0 0,0-4 756 0 0,-1 3-915 0 0,1 1-46 0 0,0 1-56 0 0,0-1-81 0 0,0 1-95 0 0,-1 1-113 0 0,-1-4 750 0 0,-1 1-101 0 0,0 1-94 0 0,0 2-84 0 0,0 0-78 0 0,-1 1-68 0 0,1 1-62 0 0,-1 0-52 0 0,0 1-25 0 0,0 1-51 0 0,-1 2-22 0 0,-5 6 29 0 0,7-9-13 0 0,-19 31-37 0 0,12-17 23 0 0,2 0 1 0 0,0 1-1 0 0,1 0 1 0 0,1 0 0 0 0,0 2-72 0 0,-4 26 82 0 0,9-33-97 0 0,1-1 44 0 0,1-7 8 0 0,0 0-1 0 0,0 0 1 0 0,1 0 0 0 0,-1-1 0 0 0,1 1-1 0 0,1 2-36 0 0,5 8 67 0 0,-8-14-64 0 0,1 0 1 0 0,0 0-1 0 0,0 0 1 0 0,0 0-1 0 0,-1 0 1 0 0,1 0-1 0 0,0 0 1 0 0,0 0-1 0 0,0 0 0 0 0,1 0 1 0 0,-1 0-1 0 0,0-1 1 0 0,0 1-1 0 0,0 0 1 0 0,1-1-1 0 0,-1 1 1 0 0,0-1-1 0 0,0 0 1 0 0,1 1-1 0 0,0-1-3 0 0,0 0 15 0 0,1 0 0 0 0,-1 0 0 0 0,0 0 0 0 0,0 0 0 0 0,1 0 1 0 0,-1-1-1 0 0,0 1 0 0 0,0-1 0 0 0,1 0 0 0 0,-1 0 0 0 0,1 0-15 0 0,25-17 257 0 0,-8-1 83 0 0,-16 14-316 0 0,0 0 0 0 0,0-1 0 0 0,-1 1 0 0 0,0-1 0 0 0,0 0 0 0 0,0 0 0 0 0,-1 0 0 0 0,0 0 0 0 0,1-6-24 0 0,1-7 52 0 0,-1 0-1 0 0,0-13-51 0 0,-1 13 10 0 0,0 0 0 0 0,4-12-10 0 0,-2 8 74 0 0,-4 22-46 0 0,0 1-86 0 0,0 0-10 0 0,0 0-4 0 0,3 2-75 0 0,-1 1 36 0 0,2 5-27 0 0,-3 0 86 0 0,1 3 16 0 0,-1-3-4 0 0,4 15-18 0 0,3 0 46 0 0,4 17 91 0 0,-9-28 111 0 0,1 1-79 0 0,5 7-59 0 0,2 0-90 0 0,-8-15 18 0 0,0-1 0 0 0,0 0 0 0 0,0 0 0 0 0,1 0 0 0 0,0 0 0 0 0,0 0 0 0 0,0-1 20 0 0,8 5-9 0 0,0-3 46 0 0,-10-5-111 0 0,0 0 57 0 0,5 1 132 0 0,-5-1-103 0 0,0 0-48 0 0,0 0-46 0 0,-1 0-68 0 0,1-1-77 0 0,0 1-90 0 0,0 0-105 0 0,-2 0 78 0 0,1 0-55 0 0,0 0-49 0 0,0 0-43 0 0,-1 0-146 0 0,1 0-43 0 0,1 0-177 0 0,-1 0-473 0 0</inkml:trace>
  <inkml:trace contextRef="#ctx0" brushRef="#br0" timeOffset="806.76">1179 49 9384 0 0,'0'1'215'0'0,"0"0"-73"0"0,1 2-42 0 0,2 4 60 0 0,-3-5-71 0 0,2 6 86 0 0,-1 1-90 0 0,2 0-61 0 0,3 13-46 0 0,-4-14 59 0 0,0-2 26 0 0,-1 0 40 0 0,1-1 48 0 0,-1 1 57 0 0,3 6 288 0 0,-1 0-47 0 0,1 1-44 0 0,0-1-37 0 0,4 13 270 0 0,2 0-99 0 0,0-5-137 0 0,-5-11-182 0 0,0-1 1 0 0,0 0 0 0 0,1 0 0 0 0,1 1-221 0 0,15 13 594 0 0,-15-17-430 0 0,1-1-99 0 0,0 0-65 0 0,11 3-68 0 0,-8-4 113 0 0,-8-2-116 0 0,3-3 74 0 0,-5 0-45 0 0,1 1-57 0 0,-1 0-107 0 0,0 0 56 0 0,-1 0-36 0 0,1 0-40 0 0,-1 0-43 0 0,1 1-48 0 0,-1-1-52 0 0,1 0-149 0 0,-1 0-86 0 0,1 1-94 0 0,-1-1-100 0 0,2-1-1102 0 0,1-1-1080 0 0</inkml:trace>
  <inkml:trace contextRef="#ctx0" brushRef="#br0" timeOffset="1133.25">1443 0 8144 0 0,'0'0'182'0'0,"0"0"29"0"0,0 0 13 0 0,0 0 37 0 0,0 0 130 0 0,0 0 52 0 0,1 0-97 0 0,-1 1-96 0 0,0 0-80 0 0,0 0-63 0 0,1 0-42 0 0,1 3-13 0 0,-1-2 20 0 0,9 34 1045 0 0,-7-18-609 0 0,-1 1-41 0 0,-2 0-50 0 0,0 1-55 0 0,-1-1-64 0 0,0 0-70 0 0,1-5-103 0 0,-1 0-51 0 0,-1 24 333 0 0,-2-1 53 0 0,-1 7 141 0 0,-4 23 346 0 0,0-7-113 0 0,5-20-323 0 0,0-7-127 0 0,2 1-52 0 0,2-26-237 0 0,0 0-1 0 0,1 0 0 0 0,0 0 1 0 0,1 4-95 0 0,0-1 104 0 0,-1 0 0 0 0,0-1-1 0 0,0 4-103 0 0,-1-13-86 0 0,0-1 34 0 0,1 1 30 0 0,0 0 74 0 0,2 1 139 0 0,-2-2-168 0 0,0 0-43 0 0,0 1-75 0 0,1-1-103 0 0,-1 0-60 0 0,0 0-101 0 0,0 0-114 0 0,0 0 190 0 0,-1 0-34 0 0,1 0-35 0 0,-1 0-37 0 0,1 0-38 0 0,-1 0-41 0 0,1 0-41 0 0,-1 0-44 0 0,1 0-46 0 0,-1 0-46 0 0,2-2-1675 0 0,1 0-1312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5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6448 0 0,'0'0'141'0'0,"0"0"23"0"0,1 2 13 0 0,9 15-90 0 0,-7-6 14 0 0,0 0 54 0 0,0 4 155 0 0,-2-7-102 0 0,0-1 39 0 0,1 5 227 0 0,0-2 119 0 0,-1-4-188 0 0,-1 0-58 0 0,0 0 18 0 0,0 4 131 0 0,0 0 96 0 0,0-9-230 0 0,0-1-180 0 0,0 1-46 0 0,0 3 24 0 0,0 0-104 0 0,0 1-10 0 0,0-5-138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29:54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1 8696 0 0,'0'0'197'0'0,"0"0"-30"0"0,0 0-39 0 0,-1 2 35 0 0,-3 6 44 0 0,-1 4-291 0 0,0 1 106 0 0,2 1 90 0 0,-1 0 71 0 0,1 3 108 0 0,-1 31 679 0 0,3-30-605 0 0,1-14-388 0 0,1 1 83 0 0,-1-3-60 0 0,0 0-52 0 0,1 0-79 0 0,-1 0-104 0 0,0-1 70 0 0,0 0-36 0 0,0 0-49 0 0,0 0-42 0 0,0 0-396 0 0,0 1-279 0 0,0 0-642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0:54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7800 0 0,'0'0'174'0'0,"0"0"29"0"0,0 0 13 0 0,1 1-31 0 0,1 0 262 0 0,0 0-99 0 0,0 1-86 0 0,-1 0-70 0 0,1 0-69 0 0,-2-1-36 0 0,3 7 136 0 0,-3-7-134 0 0,0 0 44 0 0,3 5 249 0 0,-1 1-65 0 0,-1 0-53 0 0,1-1-39 0 0,7 22 594 0 0,0 2 111 0 0,-4-13-484 0 0,-2-9-263 0 0,0 0-39 0 0,13 30 606 0 0,-2 1-68 0 0,-1 1-60 0 0,-2 1-46 0 0,-6-22-340 0 0,1 0 51 0 0,3 11 181 0 0,-9-28-562 0 0,1 1 60 0 0,0 1 53 0 0,1 0 46 0 0,-1 1 68 0 0,1 0 48 0 0,0 1 85 0 0,2 3 197 0 0,-1-2 201 0 0,-2-5-280 0 0,-1-4-193 0 0,-1-1-52 0 0,0-2-64 0 0,-1-3-77 0 0,-7-25 155 0 0,7 22-128 0 0,0 1 0 0 0,1-1 1 0 0,0 1-1 0 0,0-1-25 0 0,3-11 55 0 0,7-11-44 0 0,-3 11-11 0 0,2-3 10 0 0,5 1-37 0 0,-7 16 1 0 0,0 0-1 0 0,1-1 1 0 0,0 2-1 0 0,1-1 1 0 0,-1 1-1 0 0,7-4 27 0 0,-11 9-9 0 0,1 0 0 0 0,-1 0 0 0 0,1 0-1 0 0,0 0 1 0 0,0 0 0 0 0,0 1 0 0 0,0 0 0 0 0,0 0-1 0 0,0 0 1 0 0,0 0 0 0 0,0 1 0 0 0,0-1-1 0 0,0 1 1 0 0,0 0 0 0 0,1 0 0 0 0,-1 1 0 0 0,0-1-1 0 0,0 1 1 0 0,0 0 0 0 0,0 0 0 0 0,0 1-1 0 0,1-1 10 0 0,2 2-16 0 0,1 0 0 0 0,-1 1 0 0 0,0 0 0 0 0,0 0 0 0 0,1 1 16 0 0,-1 0-5 0 0,0 0 0 0 0,0 1 0 0 0,-1 0-1 0 0,2 2 6 0 0,-2-2 0 0 0,3 4 0 0 0,0 0 0 0 0,0 1 0 0 0,-1 0 0 0 0,5 9 0 0 0,-12-18 0 0 0,7 11 0 0 0,-1 1 0 0 0,0-1 0 0 0,-1 1 0 0 0,0 1 0 0 0,-1-1 0 0 0,1 11 0 0 0,-4-16 5 0 0,1 1 64 0 0,4 17 250 0 0,-8-18-232 0 0,0-7 9 0 0,1-2 0 0 0,0 0 0 0 0,0 0 2 0 0,0 0 4 0 0,0 0 2 0 0,0 0-6 0 0,-4-6 10 0 0,1-2-41 0 0,0-20 26 0 0,3 21-57 0 0,-1-39 58 0 0,6-1-96 0 0,0 23-45 0 0,2 2-36 0 0,2 1-40 0 0,3 1-46 0 0,9-10-51 0 0,-17 25 174 0 0,0 0-1 0 0,0 1 0 0 0,0 0 0 0 0,3-2 47 0 0,-4 4-18 0 0,1-1 0 0 0,-1 1 0 0 0,1 0 0 0 0,-1 1 0 0 0,1-1 0 0 0,0 0 0 0 0,-1 1 0 0 0,1 0 0 0 0,0 0 0 0 0,0 0 0 0 0,0 1 0 0 0,0-1 0 0 0,0 1 0 0 0,0 0-1 0 0,0 0 1 0 0,3 1 18 0 0,-3-1-15 0 0,0 1-1 0 0,0-1 0 0 0,0 1 1 0 0,0 0-1 0 0,-1 1 0 0 0,1-1 1 0 0,2 2 15 0 0,-1-1-15 0 0,-1 1 0 0 0,0 0 0 0 0,1 0 1 0 0,-1 0-1 0 0,3 3 15 0 0,-3-1-8 0 0,1-1-1 0 0,-1 2 1 0 0,0-1-1 0 0,1 2 9 0 0,11 23 9 0 0,-1-1-9 0 0,-12-22 0 0 0,1 0 0 0 0,-1 0 0 0 0,0 0 0 0 0,0 0 0 0 0,0 4 0 0 0,8 24 0 0 0,-7-24 0 0 0,-1 0 0 0 0,0 0 0 0 0,-1 1 0 0 0,0-4-17 0 0,5 13 53 0 0,-3-13-51 0 0,0-1-51 0 0,-1-1-70 0 0,-2-5-124 0 0,-1-1-403 0 0,0 1 88 0 0,1-1 75 0 0,-1 0 62 0 0,1 0 56 0 0,-1 0 33 0 0,2 1-707 0 0,-1-1 564 0 0,-1 0-86 0 0,0 0 250 0 0,0 0-34 0 0,1 1-2014 0 0,-1-1-1346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0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8176 0 0,'0'0'182'0'0,"0"0"29"0"0,0 0 13 0 0,-1 1-32 0 0,-4 5-79 0 0,1 0 53 0 0,0 4 197 0 0,1 7 311 0 0,3-11-411 0 0,1 0-42 0 0,-1-1-70 0 0,2 9 291 0 0,0 0-42 0 0,0 14 298 0 0,1 1-60 0 0,0-5 700 0 0,5 22-1338 0 0,-2-21 471 0 0,-1 0-42 0 0,3 25 329 0 0,6 29 258 0 0,-7-46-590 0 0,-1 0-47 0 0,10 48 469 0 0,-8-46-457 0 0,-2-9-167 0 0,9 32 311 0 0,-3-21-241 0 0,-7-24-192 0 0,-4-9-62 0 0,1 1 1 0 0,0-1-1 0 0,0 1 0 0 0,0-1 1 0 0,0 0-1 0 0,2 2-40 0 0,-3-5 46 0 0,-1 1-46 0 0,0-1-69 0 0,0 0-55 0 0,-1-2-171 0 0,2-3 159 0 0,0 1-117 0 0,0 1-75 0 0,0-1-60 0 0,0 0-49 0 0,2-4-675 0 0,-1-2-375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1.4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 61 7080 0 0,'0'0'157'0'0,"0"0"23"0"0,0 0 13 0 0,-1 0-22 0 0,-4-5 652 0 0,1 1-83 0 0,-1 0-77 0 0,0 0-71 0 0,-1 0-65 0 0,1 1-61 0 0,0 0-53 0 0,-1-1-49 0 0,-4-1 186 0 0,-1 1-106 0 0,-1-1-33 0 0,-15 0 449 0 0,18 4-502 0 0,-6 0-40 0 0,0-2-75 0 0,-15-1 178 0 0,13 3-254 0 0,-10 1 53 0 0,19 1-187 0 0,-1 2-33 0 0,-4 4 51 0 0,7-1-49 0 0,2-1-1 0 0,2-3-1 0 0,0 0 0 0 0,0 1 0 0 0,0-1 0 0 0,1 0 0 0 0,-1 1 0 0 0,1-1 0 0 0,-1 1 0 0 0,0 1 0 0 0,2-2-4 0 0,-1 0 0 0 0,1 0 0 0 0,0 0 0 0 0,-1 0 0 0 0,1 0 0 0 0,0 0 0 0 0,0 0 0 0 0,1 0 0 0 0,-1 0 1 0 0,0-1-1 0 0,1 1 0 0 0,-1 0 0 0 0,1 0 0 0 0,-1 0 0 0 0,1 0 0 0 0,0-1 0 0 0,0 1 0 0 0,1 1 4 0 0,8 11-4 0 0,4 1-43 0 0,0-1 0 0 0,13 10 47 0 0,-11-10-12 0 0,-1 1 1 0 0,6 8 11 0 0,6 5 30 0 0,16 13-79 0 0,-8-7 42 0 0,-12-11 73 0 0,-6-4 57 0 0,-1 2 81 0 0,-10-11-96 0 0,0 0 96 0 0,0-1 59 0 0,2 15 422 0 0,-7-7-345 0 0,-1-17-327 0 0,0 0 0 0 0,0 1 0 0 0,0-1 0 0 0,0 1 0 0 0,0-1 0 0 0,-1 1 0 0 0,1-1 0 0 0,0 1 0 0 0,0-1 0 0 0,-1 0 0 0 0,1 1 0 0 0,0-1 0 0 0,-1 1 0 0 0,1-1 0 0 0,-1 0 0 0 0,1 1-1 0 0,0-1 1 0 0,-1 0-13 0 0,-12 8 161 0 0,-3-3-64 0 0,3-3-56 0 0,-7-3-1 0 0,-1-2-56 0 0,0-3-75 0 0,1-2-92 0 0,8 2 1 0 0,0-2-56 0 0,1-1-60 0 0,1-1-66 0 0,9 9 282 0 0,-1-3-72 0 0,-5-4-106 0 0,4 5 103 0 0,1 0-105 0 0,0 1 84 0 0,1 0-39 0 0,0 0-74 0 0,-1 0-60 0 0,1 0-66 0 0,0 0-73 0 0,0 1-78 0 0,0-1-86 0 0,0 0-93 0 0,0 0-98 0 0,0-3-1130 0 0,-1-3-1112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3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1 6504 0 0,'0'0'190'0'0,"-1"0"-10"0"0,0 0-122 0 0,0 0 24 0 0,0 0 85 0 0,1 0 193 0 0,0 0 324 0 0,-1 0-186 0 0,0 2-106 0 0,-1 0-89 0 0,1 0-74 0 0,-1 1-72 0 0,1 0-34 0 0,-2 5 184 0 0,2-6-147 0 0,1-1-53 0 0,-3 5 169 0 0,0 0-40 0 0,-3 4 150 0 0,-5 8 157 0 0,7-4-109 0 0,-2 12 344 0 0,-1 2 92 0 0,7-8-338 0 0,0 6 46 0 0,-4 1-65 0 0,1 0-91 0 0,2-13-263 0 0,2 0-41 0 0,0 12 245 0 0,-1 0 1 0 0,-1 1-1 0 0,-5 24-363 0 0,4-38 107 0 0,-3 22 190 0 0,-1 12 40 0 0,6-38-273 0 0,0 0-1 0 0,0 0 1 0 0,1 0-1 0 0,0 3-63 0 0,0-8 27 0 0,7 44 234 0 0,3-1-37 0 0,-8-37-172 0 0,0 1-1 0 0,1-1 0 0 0,0 0 0 0 0,1 0 1 0 0,0-1-1 0 0,1 1 0 0 0,5 6-51 0 0,12 13 103 0 0,-12-17-51 0 0,0 0 0 0 0,6 3-52 0 0,-9-8 29 0 0,0-1 0 0 0,0 0 0 0 0,0-1 0 0 0,6 3-29 0 0,21 6 126 0 0,-25-11-92 0 0,-1-1 0 0 0,1 0 0 0 0,-1 0 0 0 0,1-1 0 0 0,-1 0 0 0 0,1 0 0 0 0,0-1 0 0 0,3-1-34 0 0,4-1 57 0 0,-10 2-28 0 0,0-1-1 0 0,0 0 0 0 0,0 0 0 0 0,-1-1 1 0 0,1 0-1 0 0,3-1-28 0 0,11-6 22 0 0,4-2 36 0 0,-1 0-1 0 0,3-3-57 0 0,2-6 16 0 0,-24 17-5 0 0,0-1-1 0 0,0 0 0 0 0,-1 0 0 0 0,1 0 0 0 0,-1-1 0 0 0,0 1 0 0 0,0-1 1 0 0,-1 0-1 0 0,1 0 0 0 0,-1-1 0 0 0,0 1 0 0 0,0-1 0 0 0,0-2-10 0 0,-1 3 1 0 0,0 0-1 0 0,-1 0 0 0 0,0-1 0 0 0,0 1 0 0 0,0-1 0 0 0,0 1 1 0 0,-1-1-1 0 0,0 1 0 0 0,0-1 0 0 0,0 1 0 0 0,-1-2 0 0 0,-8-22 52 0 0,2 14-51 0 0,-1 1 1 0 0,0 0 0 0 0,-2 0 0 0 0,1 1 0 0 0,-1 0-1 0 0,-7-6-1 0 0,15 17 1 0 0,0 0-1 0 0,0 0 0 0 0,0 0 1 0 0,-1 0-1 0 0,1 0 0 0 0,0 1 0 0 0,-1-1 1 0 0,1 1-1 0 0,-1 0 0 0 0,0-1 1 0 0,0 1-1 0 0,1 0 0 0 0,-1 0 0 0 0,0 1 1 0 0,0-1-1 0 0,0 1 0 0 0,0-1 1 0 0,0 1-1 0 0,0 0 0 0 0,0 0 1 0 0,0 0-1 0 0,-2 1 0 0 0,1 0-2 0 0,1 0 0 0 0,-1 0 0 0 0,0 0-1 0 0,0 0 1 0 0,1 1 0 0 0,-1-1 0 0 0,0 1 0 0 0,1 0 0 0 0,-2 1 2 0 0,-16 16-61 0 0,15-11 59 0 0,0 0 0 0 0,0 0 0 0 0,1 0 1 0 0,0 1-1 0 0,0 0 0 0 0,1 0 0 0 0,0 0 0 0 0,1 0 0 0 0,0 1 0 0 0,0-1 0 0 0,0 6 2 0 0,2-5 10 0 0,0-1-1 0 0,1 1 1 0 0,0-1-1 0 0,0 1 1 0 0,1 0-1 0 0,0-1 0 0 0,3 8-9 0 0,-3-10-82 0 0,1 0 51 0 0,0 7 85 0 0,3 8 160 0 0,-3-12-149 0 0,1 1-59 0 0,0-1-108 0 0,-1-1-93 0 0,0-5 52 0 0,-1 0-33 0 0,1 0-37 0 0,-1 1-39 0 0,1-1-42 0 0,-1 0-45 0 0,3 2-529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8.2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130 105 6624 0 0,'0'0'1'0'0,"-1"-1"36"0"0,0 1-7 0 0,0 0-1 0 0,0 0 1 0 0,1 0 0 0 0,-1 0 0 0 0,0-1 0 0 0,1 1 0 0 0,-1 0 0 0 0,0-1 0 0 0,1 1-1 0 0,-1 0 1 0 0,0-1 0 0 0,1 1 0 0 0,-1-1 0 0 0,1 1 0 0 0,-1-1 0 0 0,0 1-30 0 0,1-1 46 0 0,0 0 40 0 0,0 1 186 0 0,1-1 178 0 0,0 1 320 0 0,-1 0-489 0 0,-1 0 77 0 0,0 0-220 0 0,0-1-34 0 0,-3 1 391 0 0,0-1-70 0 0,0 2-65 0 0,1-1-57 0 0,0 1-52 0 0,-1 1-47 0 0,1-1-40 0 0,0 2-34 0 0,-4 3 77 0 0,-8 11 103 0 0,11-12-152 0 0,0 0 78 0 0,-6 9 142 0 0,3 2-49 0 0,1 1-41 0 0,1 0-34 0 0,-1 5 47 0 0,-5 13 143 0 0,7-22-52 0 0,1 0-1 0 0,-1 11-391 0 0,3 2 376 0 0,3 0-51 0 0,2-9-153 0 0,2 1-47 0 0,-4-12-77 0 0,1 0-1 0 0,-1-1 0 0 0,1 1 1 0 0,0-1-1 0 0,0 0-47 0 0,-1-3 16 0 0,0 0-1 0 0,-1 0 0 0 0,1 0 1 0 0,0-1-1 0 0,0 1 1 0 0,0-1-1 0 0,0 1 0 0 0,1 0-15 0 0,1 0 32 0 0,0 0-1 0 0,0 0 0 0 0,0 0 0 0 0,0 0 0 0 0,0-1 1 0 0,1 0-1 0 0,-1 1 0 0 0,0-2 0 0 0,1 1 0 0 0,-1 0 1 0 0,0-1-1 0 0,1 0 0 0 0,-1 0 0 0 0,1 0 0 0 0,0-1-31 0 0,11-1 231 0 0,-1-2-40 0 0,15-7 90 0 0,-3-6-110 0 0,-3-4-74 0 0,-19 15-82 0 0,0 1 0 0 0,0-1 1 0 0,0-1-1 0 0,-1 1 0 0 0,0 0 0 0 0,-1-1 1 0 0,1 0-1 0 0,-1 0 0 0 0,-1 0 0 0 0,2-5-15 0 0,-2 6 37 0 0,-1-1-1 0 0,0 1 0 0 0,-1 0 0 0 0,1-7-36 0 0,-5-28 105 0 0,-7 2-70 0 0,-6 3-92 0 0,-7 1-114 0 0,-7-10-150 0 0,21 30 147 0 0,0 0-91 0 0,2 2-52 0 0,0 0-108 0 0,5 7 165 0 0,-1-1-35 0 0,1 1-37 0 0,0-1-40 0 0,2 7 270 0 0,1-1-7 0 0,-1 0 29 0 0,1 0-41 0 0,0 1 6 0 0,-1-1-37 0 0,1 1-7 0 0,0 0-35 0 0,0-1-39 0 0,0 1-43 0 0,0 0 10 0 0,0 0-35 0 0,0-1-38 0 0,0 1-40 0 0,0 0-42 0 0,0 0-46 0 0,1-1-48 0 0,-1 1-49 0 0,2-1-1308 0 0,1 0-1053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9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173 478 9968 0 0,'-3'-2'80'0'0,"-5"-2"124"0"0,-1 0-70 0 0,-20-4 111 0 0,15 7-50 0 0,7 2-42 0 0,0 1 53 0 0,-2 3 168 0 0,5-2-136 0 0,0 1 37 0 0,-3 3 20 0 0,2 0-52 0 0,-1-1-46 0 0,1 1-36 0 0,-3 5 65 0 0,-9 21 225 0 0,8-12-158 0 0,2 0 1 0 0,0 1-294 0 0,3-6 169 0 0,1 1 36 0 0,2 0 48 0 0,2 0 64 0 0,1 8 56 0 0,2 13 128 0 0,-3-35-454 0 0,0 1 0 0 0,0 0-1 0 0,0-1 1 0 0,1 1 0 0 0,-1 0 0 0 0,1-1 0 0 0,0 0 0 0 0,0 1-1 0 0,0-1-46 0 0,0 0 37 0 0,0-1-1 0 0,0 1 0 0 0,1-1 1 0 0,-1 1-1 0 0,0-1 0 0 0,1 0 1 0 0,0 0-1 0 0,-1 0 0 0 0,1 0 1 0 0,0 0-1 0 0,0-1 0 0 0,3 2-36 0 0,-3-2 24 0 0,0-1 1 0 0,0 1-1 0 0,0-1 0 0 0,0 1 1 0 0,-1-1-1 0 0,1 0 0 0 0,0 0 0 0 0,0 0 1 0 0,0-1-1 0 0,0 1 0 0 0,0-1 1 0 0,0 0-1 0 0,0 1 0 0 0,0-1 0 0 0,0-1-24 0 0,1 1 34 0 0,0-1-1 0 0,1-1 1 0 0,-1 1-1 0 0,0 0 0 0 0,4-4-33 0 0,16-17 101 0 0,-14 10-74 0 0,0-1 0 0 0,-1 0-1 0 0,-1-1-26 0 0,-5 10 11 0 0,0-1 0 0 0,0 0 0 0 0,-1 0 0 0 0,0 0 0 0 0,1-5-11 0 0,4-35 11 0 0,-7 12-20 0 0,-2-25 9 0 0,2 51 3 0 0,-8-99-3 0 0,6 72-10 0 0,-2 0-39 0 0,-3-32-89 0 0,-1-29-142 0 0,6 67 208 0 0,-1-1 32 0 0,-5-36-89 0 0,4 39 111 0 0,-3 5-47 0 0,3 18 66 0 0,4 4-1 0 0,-1 0 0 0 0,1 0 0 0 0,0 1 0 0 0,0-1 0 0 0,-1 0 0 0 0,1 1 0 0 0,0-1 0 0 0,0 0 0 0 0,-1 0 0 0 0,1 1 0 0 0,0-1 0 0 0,0 1 0 0 0,0-1 0 0 0,-1 0 0 0 0,1 1 0 0 0,0-1 0 0 0,0 0 0 0 0,0 1 0 0 0,0-1 0 0 0,0 1 0 0 0,0-1 0 0 0,0 0 0 0 0,0 1 0 0 0,0-1 0 0 0,0 1 0 0 0,0-1 0 0 0,0 0 0 0 0,0 1 0 0 0,0-1 0 0 0,0 0 0 0 0,1 1 0 0 0,-1 0 0 0 0,-1 16 0 0 0,0-12 0 0 0,1 1 0 0 0,0-1 0 0 0,0 1 0 0 0,1-1 0 0 0,0 2 0 0 0,3 20 18 0 0,0 17 111 0 0,1 7 44 0 0,0-15-2 0 0,-1 1 33 0 0,5 37 288 0 0,-1-12-15 0 0,3 32 307 0 0,-7-71-438 0 0,1 0-1 0 0,1 0-345 0 0,0-1 196 0 0,0 1-43 0 0,-2 2 12 0 0,-1-9-67 0 0,-1-8-19 0 0,-2-8-268 0 0,0 1 56 0 0,0 0 50 0 0,0-1 44 0 0,0 1 57 0 0,0 0 82 0 0,0 0 50 0 0,0 1 258 0 0,0-1-228 0 0,-1-1-138 0 0,1 0-48 0 0,0 1-58 0 0,0-1-66 0 0,0 1-121 0 0,-1-1-122 0 0,1 0 137 0 0,0 0-37 0 0,0 1-39 0 0,0-1-39 0 0,0 0-43 0 0,0 0-44 0 0,0 0-46 0 0,0 1-49 0 0,0-1-50 0 0,0 0-52 0 0,0 0-54 0 0,0 1-56 0 0,0-1-466 0 0,0 0-34 0 0,0 0-2605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8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81 9760 0 0,'0'0'222'0'0,"0"0"30"0"0,0 0-26 0 0,0 1-97 0 0,0 0-72 0 0,0 3-22 0 0,0-1 14 0 0,0 5-1 0 0,0 4-55 0 0,-1 1 28 0 0,1-5 84 0 0,0 0 78 0 0,1-1 115 0 0,0 4 283 0 0,1 0-47 0 0,0 1-43 0 0,0-1-35 0 0,3 17 531 0 0,4 13 360 0 0,0-15-782 0 0,3 0-65 0 0,5-2-62 0 0,2-2-54 0 0,3-3-49 0 0,2-2-44 0 0,-17-12-197 0 0,1-1 1 0 0,0 0-1 0 0,0-1 1 0 0,1 0-1 0 0,1 1-94 0 0,-7-4 16 0 0,34 9 347 0 0,-32-8-298 0 0,-1-1-1 0 0,1 0 1 0 0,0 0 0 0 0,-1-1 0 0 0,1 1 0 0 0,-1-1-1 0 0,2 0-64 0 0,18-6 259 0 0,7-6 189 0 0,-27 11-366 0 0,0-1 0 0 0,0 0 0 0 0,0 0-1 0 0,0 0 1 0 0,3-4-82 0 0,8-12 188 0 0,-1-9-19 0 0,-7 0-60 0 0,-5-1-53 0 0,-5-3-46 0 0,0 15 9 0 0,0 1-46 0 0,0 0-47 0 0,0-1-47 0 0,0 1-48 0 0,-1 0-47 0 0,1 0-50 0 0,-1-1-48 0 0,2 10-26 0 0,1 0 87 0 0,0 0 63 0 0,-1-9-181 0 0,1 7 82 0 0,1 3 55 0 0,-1 1-65 0 0,1 0-13 0 0,0 0-66 0 0,0 0-76 0 0,0 1-84 0 0,0-1-96 0 0,0 0-103 0 0,0 0-114 0 0,0 1-122 0 0,0 0 51 0 0,0-1-100 0 0,0 1-895 0 0,0-3-1056 0 0</inkml:trace>
  <inkml:trace contextRef="#ctx0" brushRef="#br0" timeOffset="375.78">519 175 11024 0 0,'4'3'244'0'0,"0"0"-39"0"0,3 5 101 0 0,-1 1-113 0 0,-1 1-83 0 0,6 22 9 0 0,-7-19-32 0 0,-2-6 1 0 0,0 0 41 0 0,0 0 51 0 0,0-1 59 0 0,1 2 432 0 0,-1-1-83 0 0,2 6 266 0 0,-1 9 413 0 0,-2-13-683 0 0,0 0 87 0 0,-1-1 112 0 0,0-5-283 0 0,-1-2-106 0 0,1 0-93 0 0,-1-1-83 0 0,0 0-71 0 0,-1-1-60 0 0,1-1-50 0 0,-1 0-38 0 0,-3-6-156 0 0,3 5 131 0 0,1 1 65 0 0,1 2 71 0 0,-3-18-36 0 0,4-2-33 0 0,0 3-32 0 0,-1 9-1 0 0,1 0 0 0 0,0-1 0 0 0,1 1 0 0 0,0 0 0 0 0,0 0-1 0 0,1 0 1 0 0,0 1 0 0 0,0-1 0 0 0,1 0 0 0 0,0 0-8 0 0,8-13-19 0 0,1 1-39 0 0,1 1-49 0 0,-1 0-61 0 0,-12 18 157 0 0,1-2-3 0 0,-1 1 0 0 0,1-1-1 0 0,1 1 1 0 0,-1 0 0 0 0,0 0-1 0 0,1-1 1 0 0,-1 1 0 0 0,1 1-1 0 0,-1-1 1 0 0,1 0 0 0 0,0 1-1 0 0,0-1 1 0 0,0 1 0 0 0,0 0-1 0 0,0 0 1 0 0,0 0 14 0 0,-1 1-6 0 0,0-1 0 0 0,0 1 0 0 0,1 0 0 0 0,-1 0 0 0 0,0 0 0 0 0,0 0-1 0 0,0 1 1 0 0,0-1 0 0 0,0 1 0 0 0,1-1 6 0 0,0 1-1 0 0,-1 0 1 0 0,1 0-1 0 0,-1 1 0 0 0,1-1 1 0 0,-1 0-1 0 0,0 1 0 0 0,1 0 0 0 0,1 1 1 0 0,5 6 0 0 0,-1-1 0 0 0,0 2 0 0 0,0-1 0 0 0,-1 1 0 0 0,0 0 0 0 0,4 9 0 0 0,-1 2 0 0 0,0 1 0 0 0,-1 0 0 0 0,-1 2 0 0 0,-5-17-131 0 0,-1 0 91 0 0,0 1 77 0 0,2 4 96 0 0,-2-4-59 0 0,0-2-56 0 0,-1-2-34 0 0,1 1-35 0 0,-1-2-25 0 0,0 1-34 0 0,0 0-39 0 0,1-1-42 0 0,-1 0-5 0 0,0 0-35 0 0,0 0-38 0 0,0 0-41 0 0,0 0-42 0 0,0 0-46 0 0,0 0-48 0 0,0 0-51 0 0,2 4-565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7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58 6248 0 0,'-3'-10'107'0'0,"2"9"-65"0"0,0-1-1 0 0,0 1 1 0 0,0-1 0 0 0,0 1 0 0 0,0-1-1 0 0,0 1 1 0 0,-1 0 0 0 0,1 0-1 0 0,0-1 1 0 0,-2 0-42 0 0,-3-1 89 0 0,0-1-54 0 0,-2 0-2 0 0,-1 0 61 0 0,1 0 54 0 0,-1 1 48 0 0,-1 0 94 0 0,-1 1 47 0 0,-1-1 115 0 0,-7 3 282 0 0,1 2 6 0 0,7 2-276 0 0,1 0-112 0 0,2 2-44 0 0,1-1-93 0 0,1 2-45 0 0,0 1-52 0 0,0 1-57 0 0,-2 6 278 0 0,0 0 0 0 0,1 1 1 0 0,1 0-340 0 0,-3 14 412 0 0,5-11-40 0 0,1 1 0 0 0,0 13-372 0 0,3 16 413 0 0,5-8-164 0 0,-1-21-168 0 0,2-1-33 0 0,7 9-13 0 0,-11-23-13 0 0,1-1-1 0 0,0 0 1 0 0,0 0 0 0 0,0 0-1 0 0,1 0 1 0 0,0 0 0 0 0,3 2-22 0 0,0 2 28 0 0,4 3 40 0 0,-9-10-54 0 0,0-1 0 0 0,-1 1 0 0 0,1 0 0 0 0,0-1 0 0 0,0 1 0 0 0,0-1 0 0 0,-1 1 0 0 0,1-1 0 0 0,0 0 0 0 0,0 0 0 0 0,1 0-14 0 0,2-1 43 0 0,0 1-1 0 0,0-1 0 0 0,1 0 1 0 0,-1-1-1 0 0,-1 1 1 0 0,1-1-1 0 0,0 0 0 0 0,0 0 1 0 0,-1-1-1 0 0,1 1 1 0 0,-1-1-1 0 0,3-2-42 0 0,1-1 92 0 0,1-1-1 0 0,-1 0 1 0 0,1-2-92 0 0,9-12 110 0 0,-6 4-115 0 0,-2 0-40 0 0,7-22-129 0 0,-14 33 131 0 0,-1-1 1 0 0,-1 0 0 0 0,1 0-1 0 0,-1-1 1 0 0,0 1-1 0 0,-1 0 1 0 0,0 0-1 0 0,0 0 1 0 0,-1 0 0 0 0,0-4 42 0 0,-4-15-144 0 0,-5-33-46 0 0,9 34 37 0 0,-1 15 79 0 0,1-1-35 0 0,1 11 109 0 0,0 0-1 0 0,0 0 0 0 0,0 0 0 0 0,0 0 1 0 0,0 0-1 0 0,0 0 0 0 0,0 0 1 0 0,0 0-1 0 0,1-1 0 0 0,-1 1 1 0 0,0 0-1 0 0,0 0 0 0 0,0 0 0 0 0,0 0 1 0 0,0 0-1 0 0,0 0 0 0 0,0 0 1 0 0,0 0-1 0 0,0 0 0 0 0,1 0 1 0 0,-1 0-1 0 0,0 0 0 0 0,0 0 0 0 0,0 0 1 0 0,0 0-1 0 0,0 0 0 0 0,0 0 1 0 0,0 0-1 0 0,0 0 0 0 0,1 0 1 0 0,-1 0-1 0 0,0 0 0 0 0,0 0 0 0 0,0 0 1 0 0,0 0-1 0 0,0 0 0 0 0,0 1 1 0 0,0-1-1 0 0,0 0 0 0 0,0 0 1 0 0,0 0-1 0 0,1 0 0 0 0,-1 0 0 0 0,0 0 1 0 0,0 0-1 0 0,0 0 0 0 0,0 0 1 0 0,0 0-1 0 0,0 0 0 0 0,0 1 1 0 0,0-1 0 0 0,4 5-32 0 0,-4-5 17 0 0,3 18-109 0 0,-1 0 44 0 0,15 31-12 0 0,-6-16 87 0 0,-2-6 71 0 0,1 1 89 0 0,3 6 58 0 0,10 18 240 0 0,-9-13-164 0 0,-8-22-145 0 0,1 1 61 0 0,-6-17-387 0 0,-1 0 85 0 0,1 0 70 0 0,0 0 59 0 0,1 1 130 0 0,3 3 366 0 0,-4-4-455 0 0,0 0-36 0 0,0 0-46 0 0,0 0-56 0 0,0 0-65 0 0,0 0-74 0 0,0 0-86 0 0,0 0-93 0 0,-1-1 70 0 0,1 1-49 0 0,-1 0-53 0 0,0-1-54 0 0,1 1-58 0 0,-1-1-60 0 0,0 1-64 0 0,0-1-66 0 0,0 0-1148 0 0,0 0-1058 0 0</inkml:trace>
  <inkml:trace contextRef="#ctx0" brushRef="#br0" timeOffset="339.25">450 1 8144 0 0,'0'0'182'0'0,"0"0"29"0"0,1 1 13 0 0,3 5-83 0 0,-1 1-66 0 0,1 2-46 0 0,1 6-45 0 0,0 2 29 0 0,0-5 88 0 0,15 33 1226 0 0,3 9 300 0 0,-6-19-581 0 0,-1-6-236 0 0,1 0-84 0 0,3 3-62 0 0,8 12 224 0 0,-9-17-242 0 0,-12-16-381 0 0,3 5 197 0 0,6 9 280 0 0,-12-18-561 0 0,0 5 238 0 0,-2-5-128 0 0,-1-6-139 0 0,-1-1-7 0 0,0 0-3 0 0,-3-1 0 0 0,0-2-45 0 0,-5-8 48 0 0,4 5-45 0 0,-5-6 16 0 0,2-2-33 0 0,-2-15 5 0 0,5 11-81 0 0,2-1-1 0 0,0-6-6 0 0,0 2 2 0 0,2 17-2 0 0,0 0 1 0 0,0 0-1 0 0,1 0 0 0 0,0-1 0 0 0,0 1 0 0 0,1 0 0 0 0,0-3 0 0 0,4-14-15 0 0,-5 17-7 0 0,1 0 1 0 0,0 1 0 0 0,0-1-1 0 0,0 0 1 0 0,1 1 0 0 0,0 0-1 0 0,0 0 1 0 0,4-5 21 0 0,5-5-132 0 0,0 0 1 0 0,3-1 131 0 0,-8 9-49 0 0,-4 4-205 0 0,0 0 69 0 0,1 0 58 0 0,0 0 48 0 0,4-3 27 0 0,6-2 85 0 0,-7 5-42 0 0,-1 0-55 0 0,1 0-81 0 0,-3 1 8 0 0,0 1-44 0 0,0-1-50 0 0,0 1-57 0 0,1 0-90 0 0,-1 0-78 0 0,0 0-85 0 0,1 0-94 0 0,-1 0-99 0 0,0 0-108 0 0,0 1-114 0 0,0-1-121 0 0,1 1-1041 0 0,4-2-1192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5.2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187 208 7920 0 0,'-4'-6'323'0'0,"-12"-5"323"0"0,11 8-419 0 0,-1 2 41 0 0,0 0 95 0 0,0 1 88 0 0,0 2 109 0 0,4-1-233 0 0,-1 0 36 0 0,-12 8 173 0 0,5-3-232 0 0,1 0-42 0 0,-1 2 12 0 0,-4 9 94 0 0,-2 6 45 0 0,10-15-230 0 0,1-1-1 0 0,-1 1 1 0 0,2 0 0 0 0,-2 3-183 0 0,-3 10 302 0 0,4-6 81 0 0,0-1 0 0 0,-1 9-383 0 0,2-4 243 0 0,3-2-70 0 0,0-1-39 0 0,2 0-47 0 0,1 0-56 0 0,-1-12-14 0 0,0 0 1 0 0,0 0 0 0 0,0 0-1 0 0,0 0 1 0 0,1 0 0 0 0,0-1-1 0 0,0 1 1 0 0,0-1 0 0 0,0 1 0 0 0,0-1-1 0 0,1 0 1 0 0,0 0 0 0 0,1 2-18 0 0,4 2 40 0 0,1 0 1 0 0,0-1-1 0 0,0 1 1 0 0,2-1-41 0 0,-10-5 2 0 0,1 0 8 0 0,0 0 0 0 0,0 0-1 0 0,0-1 1 0 0,0 1 0 0 0,0 0-1 0 0,0-1 1 0 0,0 0 0 0 0,1 1 0 0 0,-1-1-1 0 0,2 0-9 0 0,19-3 50 0 0,-15 0-4 0 0,0-1-1 0 0,0 0 1 0 0,0 0 0 0 0,0-1 0 0 0,-1 1 0 0 0,6-6-46 0 0,7-8 61 0 0,-17 14-45 0 0,0 0 1 0 0,1-1-1 0 0,-2 1 1 0 0,1-1-1 0 0,0 1 1 0 0,-1-1-1 0 0,0 0 1 0 0,0 0-1 0 0,-1 0 1 0 0,1 0-1 0 0,-1 0 1 0 0,0 0-1 0 0,0 0 1 0 0,-1 0-1 0 0,0-1 1 0 0,0 1-1 0 0,0 0 1 0 0,0 0-1 0 0,-1-1 1 0 0,-1-3-17 0 0,-4-19 36 0 0,-3 0-63 0 0,-1 1-85 0 0,-1 2-107 0 0,1 5-15 0 0,3 7-18 0 0,0 2-58 0 0,4 6 110 0 0,0 0-33 0 0,3 5 76 0 0,-1-1 38 0 0,1 0-27 0 0,-1-2 86 0 0,0 0 55 0 0,0 0-49 0 0,1 2-16 0 0,0 0-41 0 0,-1-1-117 0 0,1 1-112 0 0,-1 0-45 0 0,1 1-106 0 0,0-1-120 0 0,-1 1 257 0 0,1 0-34 0 0,0 0 70 0 0,0 0-41 0 0,0 0-465 0 0,0 0-308 0 0,0 0-724 0 0</inkml:trace>
  <inkml:trace contextRef="#ctx0" brushRef="#br0" timeOffset="526.1">374 289 9792 0 0,'0'0'222'0'0,"0"0"30"0"0,2 1 18 0 0,20 32 79 0 0,-14-20-136 0 0,-5-7-58 0 0,1 1 42 0 0,-1-2 5 0 0,0 0 39 0 0,0 0 41 0 0,-1 0 47 0 0,4 5 149 0 0,-1 2-57 0 0,0-1-49 0 0,-1 1-44 0 0,3 6 123 0 0,0-1-65 0 0,2 3 57 0 0,-2 1-42 0 0,3 22 306 0 0,-6-24-424 0 0,2 15 193 0 0,0-1-10 0 0,-1-12-203 0 0,0-3-57 0 0,0 11 145 0 0,0-2-39 0 0,0-9-153 0 0,-1 2 64 0 0,-1-6-48 0 0,0-3-18 0 0,1-1 15 0 0,2 0 51 0 0,-6-10-221 0 0,0 1 0 0 0,1-1 0 0 0,-1 0 0 0 0,0 0 0 0 0,0 0 0 0 0,0 1 0 0 0,0-1 0 0 0,0 0 0 0 0,0 0 0 0 0,0 0 0 0 0,0 0 0 0 0,0 1-1 0 0,1-1 1 0 0,-1 0 0 0 0,0 0 0 0 0,0 0 0 0 0,0 0 0 0 0,0 0 0 0 0,1 1 0 0 0,-1-1 0 0 0,0 0 0 0 0,0 0 0 0 0,0 0 0 0 0,1 0 0 0 0,-1 0 0 0 0,0 0 0 0 0,0 0 0 0 0,0 0 0 0 0,1 0 0 0 0,-1 0 0 0 0,0 0 0 0 0,0 0 0 0 0,0 0 0 0 0,1 0-2 0 0,1-6 123 0 0,-3-7-1 0 0,0 7-112 0 0,-5-14 60 0 0,-2-1-36 0 0,1 1-30 0 0,0-1 0 0 0,0-6-4 0 0,2 2-25 0 0,2 1 1 0 0,0-17 24 0 0,2 12-86 0 0,2-1-81 0 0,-3-10-109 0 0,1 33 208 0 0,0 0 1 0 0,0 0-1 0 0,1 0 0 0 0,1 0 1 0 0,-1 0-1 0 0,2-7 68 0 0,8-29-382 0 0,9-23-309 0 0,-8 35 547 0 0,3 2 53 0 0,4 3 44 0 0,3 2 34 0 0,-15 19 2 0 0,2 0-45 0 0,-5 3-6 0 0,1 0-1 0 0,0 0 0 0 0,0 1 1 0 0,0-1-1 0 0,2 0 63 0 0,10 0-188 0 0,-5 3 109 0 0,-4 1 59 0 0,0 3 55 0 0,23 19-54 0 0,-20-15-7 0 0,0 1 1 0 0,-1 1-1 0 0,0-1 1 0 0,-1 1-1 0 0,1 3 26 0 0,-2-3 1 0 0,-1 0 0 0 0,0 1 0 0 0,0 1-1 0 0,-4-7 4 0 0,0 0 0 0 0,-1-1 0 0 0,0 1 0 0 0,1 5-4 0 0,-1 5 46 0 0,-1 1 100 0 0,-1-10-20 0 0,0 0 44 0 0,-2 4 44 0 0,-3 0-35 0 0,-9 10 91 0 0,-9 2-55 0 0,20-19-182 0 0,-1-1 0 0 0,1 0 0 0 0,-1 0 1 0 0,0-1-1 0 0,0 1 0 0 0,0-1 0 0 0,-1 0-33 0 0,1 0 1 0 0,-1-1 1 0 0,0 0 0 0 0,1-1-1 0 0,-1 1 1 0 0,0-1-1 0 0,-1-1-1 0 0,-7 0-108 0 0,8 0-2 0 0,0 0-48 0 0,3 0 181 0 0,0 0-45 0 0,1 0-43 0 0,-1 0-43 0 0,0 0-42 0 0,0-1-40 0 0,1 1-41 0 0,-1-1-38 0 0,1 0-39 0 0,-1 0-36 0 0,1-1-37 0 0,0 1-36 0 0,0 0-34 0 0,1-1-33 0 0,-2-3-583 0 0,1-2-371 0 0</inkml:trace>
  <inkml:trace contextRef="#ctx0" brushRef="#br0" timeOffset="883.13">934 9 10208 0 0,'0'0'298'0'0,"0"0"-3"0"0,0 0-171 0 0,0-1-35 0 0,1 1 7 0 0,3-4-46 0 0,-3 3 11 0 0,1 0 52 0 0,-1 0 71 0 0,0 1 87 0 0,0-1 103 0 0,0 2 119 0 0,15 4 98 0 0,0 4-84 0 0,-2 5-95 0 0,-5 3-109 0 0,-6-7-105 0 0,4 7 165 0 0,0 2 45 0 0,-3-6-184 0 0,6 23 308 0 0,1-1-92 0 0,1 3 517 0 0,2 16-957 0 0,-4-10 432 0 0,7 23 303 0 0,0-3-14 0 0,-13-54-586 0 0,1 1 50 0 0,-4-5-88 0 0,1-2-38 0 0,1 0-24 0 0,0 0-25 0 0,-1-1-8 0 0,1 0-214 0 0,2-2-201 0 0,-3-1 238 0 0,0-1-53 0 0,0 0-16 0 0,-1 0-60 0 0,0 0-70 0 0,1-1-80 0 0,-1 1-91 0 0,1 0-100 0 0,-1-1-111 0 0,0 1-121 0 0,0-1-95 0 0,0 2 437 0 0,-1-1-33 0 0,3-2-1569 0 0,2-2-1202 0 0</inkml:trace>
  <inkml:trace contextRef="#ctx0" brushRef="#br0" timeOffset="1359.85">1252 327 7920 0 0,'0'0'174'0'0,"0"0"29"0"0,0 0 13 0 0,2 1-31 0 0,6 1-218 0 0,-1 0 45 0 0,0-1 43 0 0,-1-1 43 0 0,0-1 42 0 0,0 1 39 0 0,-1-1 40 0 0,-1 0 38 0 0,1-1 42 0 0,-1 2 37 0 0,2-1 89 0 0,0 0-34 0 0,6-1 298 0 0,-1-1-104 0 0,0 1-86 0 0,2-2 18 0 0,23-7 742 0 0,-20 4-660 0 0,-3 2-105 0 0,3-2-24 0 0,-1 1-95 0 0,3-3-10 0 0,7-5 108 0 0,-5 2-366 0 0,14-10 24 0 0,-29 18-128 0 0,1-1 0 0 0,-1 0-1 0 0,0 0 1 0 0,4-5-3 0 0,-4 1-131 0 0,-2-1 91 0 0,-3-4 82 0 0,0 13-26 0 0,0-1 1 0 0,0 0 0 0 0,0 1-1 0 0,-1-1 1 0 0,1 1 0 0 0,-1-1-1 0 0,1 1 1 0 0,-1-1 0 0 0,1 1-1 0 0,-1-1-16 0 0,-4-5 51 0 0,-1 1-45 0 0,-4-4-62 0 0,-16-10-152 0 0,18 14 196 0 0,-1 0 56 0 0,4 3 27 0 0,-1-1 40 0 0,-13-5 15 0 0,-13 1-24 0 0,24 7-81 0 0,7 0-21 0 0,-1 1 0 0 0,1 0 0 0 0,-1 0 0 0 0,0 0 0 0 0,1 0 0 0 0,-1 0 0 0 0,1 0 0 0 0,-1 1 0 0 0,0-1-1 0 0,1 0 1 0 0,-1 1 0 0 0,0 0 0 0 0,-19 12 80 0 0,13-6 22 0 0,1 1 0 0 0,-1 0-1 0 0,-1 3-101 0 0,6-7 42 0 0,-1 1 12 0 0,1 0 1 0 0,-1 0 0 0 0,1 0-1 0 0,0 1 1 0 0,1-1 0 0 0,-1 1-1 0 0,1 0 1 0 0,0 0-1 0 0,0 2-54 0 0,-1 9 256 0 0,0 1-1 0 0,0 8-255 0 0,-1 11 292 0 0,4-30-187 0 0,-1 0 0 0 0,1 0 0 0 0,0 1 0 0 0,1 3-105 0 0,0 0 108 0 0,1-1 0 0 0,0 0 1 0 0,2 2-109 0 0,-1-2 81 0 0,0 0-1 0 0,1-1 1 0 0,2 3-81 0 0,-3-6 44 0 0,0 0-1 0 0,1 0 0 0 0,0-1 0 0 0,4 6-43 0 0,12 7 103 0 0,-5-6-7 0 0,-3-3 17 0 0,0-1 40 0 0,0 1 48 0 0,-2-4 32 0 0,1-1-95 0 0,2-2-75 0 0,0-1-57 0 0,0-1-88 0 0,0 0 1 0 0,10-3 81 0 0,-11 2 2 0 0,21-4 207 0 0,-19 2-168 0 0,-2 1-101 0 0,-6 1-18 0 0,0 0-40 0 0,1 0-65 0 0,0-1-63 0 0,0 1-69 0 0,0 0-78 0 0,0-1-85 0 0,-1 1-91 0 0,1 0-100 0 0,0-1-107 0 0,-5 2 301 0 0,0-1-60 0 0,0 1-55 0 0,0-1-47 0 0,0 0-181 0 0,1 1-46 0 0,0-1-219 0 0,1-1-592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6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5496 0 0,'0'0'124'0'0,"0"0"17"0"0,0 0 11 0 0,3 5-34 0 0,0 3-77 0 0,0-2-10 0 0,0 1 57 0 0,-1-1 48 0 0,-1 1 39 0 0,2 5 210 0 0,-1 17 597 0 0,-1-22-781 0 0,-1 0-34 0 0,1 0-43 0 0,0 0-53 0 0,-1 8 292 0 0,-1 0 102 0 0,0-10-286 0 0,0-1-1 0 0,1 0 0 0 0,0 1 0 0 0,0-1 0 0 0,0 0 0 0 0,0 2-178 0 0,2 6 298 0 0,-3 4 40 0 0,0-1-37 0 0,1-15-401 0 0,0 1 43 0 0,0-1 47 0 0,-1 1 96 0 0,0 2 217 0 0,1-2-252 0 0,0-1-48 0 0,-1 1-89 0 0,1 0-1 0 0,0-1-34 0 0,0 0-51 0 0,0 1-49 0 0,0-1-52 0 0,-1 0-57 0 0,1 0-61 0 0,0 0-67 0 0,0 1-70 0 0,0-1-74 0 0,0 0 594 0 0,0 0-1371 0 0,0 0-787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4.1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7368 0 0,'0'0'165'0'0,"0"0"22"0"0,0 0 10 0 0,-1 1-17 0 0,-1 2 41 0 0,-4 9 535 0 0,4-8-424 0 0,2 1-44 0 0,-1-1-40 0 0,1 1-34 0 0,0 0 3 0 0,0 1-34 0 0,1 10 239 0 0,0-2-96 0 0,-1-5-53 0 0,3 37 852 0 0,-1-18-489 0 0,-1-10-296 0 0,2 42 457 0 0,1-24-372 0 0,3 18 172 0 0,3 25 276 0 0,2 20-139 0 0,0 4 81 0 0,-8-73-662 0 0,0 3-21 0 0,-3-7-121 0 0,-1-25-259 0 0,-2-2 54 0 0,-2-4-74 0 0,-3-6-103 0 0,2-1-139 0 0,-1 0 53 0 0,-2-7-226 0 0,-5-13-350 0 0,7 18 566 0 0,2 0-56 0 0,-1-1-69 0 0,-2-10-293 0 0</inkml:trace>
  <inkml:trace contextRef="#ctx0" brushRef="#br0" timeOffset="254.62">10 66 5584 0 0,'13'-6'-42'0'0,"0"1"76"0"0,1-1 67 0 0,-1 1 63 0 0,8-2 182 0 0,-1 0 101 0 0,1 2 77 0 0,1 1 56 0 0,-12 3-150 0 0,1 0 1 0 0,0 1-1 0 0,-1 0 1 0 0,7 1-431 0 0,8 3 692 0 0,-11-1-342 0 0,-1 2-33 0 0,1 1-40 0 0,-1 1-45 0 0,-8-4-146 0 0,0 0 1 0 0,-1 1-1 0 0,0-1 1 0 0,0 1-1 0 0,2 1-86 0 0,-2 0 92 0 0,0 0 1 0 0,0 0-1 0 0,0 1 0 0 0,1 1-92 0 0,10 26 318 0 0,-6 4-36 0 0,-7-24-166 0 0,0 1-1 0 0,-1-1 1 0 0,-1 1 0 0 0,0-1 0 0 0,-1 1 0 0 0,-1-1 0 0 0,0 1 0 0 0,0-1 0 0 0,-5 11-116 0 0,0-6 200 0 0,-1 0 81 0 0,3-10-59 0 0,0 0 1 0 0,-1-1 0 0 0,0 1 0 0 0,0-1 0 0 0,-5 4-223 0 0,-9 7 388 0 0,9-10-251 0 0,0-1-54 0 0,-1 0-67 0 0,0-1-75 0 0,5-2 70 0 0,-2 1-12 0 0,-7 0-41 0 0,13-4-162 0 0,0-2 81 0 0,0 0 46 0 0,-1-1 23 0 0,1 0-47 0 0,0 1 17 0 0,1 1-1 0 0,1-1-17 0 0,-1 1-40 0 0,1-1-13 0 0,0 1-41 0 0,0 0-44 0 0,1 0-52 0 0,0 0 292 0 0,-1 0-347 0 0,1-1-50 0 0,-1 1-47 0 0,1 0-39 0 0,0 0-141 0 0,-1 0-39 0 0,1 0-171 0 0,0 0-459 0 0</inkml:trace>
  <inkml:trace contextRef="#ctx0" brushRef="#br0" timeOffset="739.88">507 238 7200 0 0,'0'0'165'0'0,"0"0"-38"0"0,0 0-47 0 0,1 1-17 0 0,3 0 1 0 0,-3 0 12 0 0,0-1 59 0 0,14 6 338 0 0,2-1 94 0 0,-1-2-3 0 0,24-1 823 0 0,-11-3-462 0 0,-15-1-520 0 0,0 1-57 0 0,-5-1-153 0 0,0 1-36 0 0,-1 0-38 0 0,0-1-42 0 0,1 0 104 0 0,-1-1 0 0 0,1 1-1 0 0,-1-1 1 0 0,0-1 0 0 0,2-1-183 0 0,3-2 194 0 0,-2-1-34 0 0,-1-2-43 0 0,-2 0-54 0 0,-7 9-60 0 0,0-1 1 0 0,0 0-1 0 0,0 1 1 0 0,-1-1-1 0 0,1 0 0 0 0,0 0 1 0 0,-1 1-1 0 0,0-1 1 0 0,1 0-1 0 0,-1 0 0 0 0,0 0 1 0 0,0 1-1 0 0,0-1 1 0 0,0 0-1 0 0,0 0 1 0 0,-1-1-4 0 0,-9-28 72 0 0,5 16-20 0 0,-1 1 28 0 0,-1-1-41 0 0,4 10-34 0 0,-1 0 0 0 0,0 0 1 0 0,0 0-1 0 0,0 0 0 0 0,0 1 0 0 0,-1-1 0 0 0,-2-1-5 0 0,-11-4 69 0 0,17 9-52 0 0,0 1 1 0 0,-1 0 0 0 0,1 0 0 0 0,0-1 0 0 0,-1 1 0 0 0,1 0 0 0 0,0 0 0 0 0,-1 1 0 0 0,1-1 0 0 0,0 0 0 0 0,0 0 0 0 0,-1 1 0 0 0,1-1 0 0 0,0 0-1 0 0,0 1 1 0 0,-1-1 0 0 0,1 1 0 0 0,0 0 0 0 0,0-1 0 0 0,0 1 0 0 0,0 0 0 0 0,0 0 0 0 0,0 0 0 0 0,0 0 0 0 0,-1 0-18 0 0,-12 16 249 0 0,7-7-132 0 0,7-9-106 0 0,-4 5-16 0 0,0 1 1 0 0,1 0-1 0 0,0-1 1 0 0,-1 4 4 0 0,-3 16 42 0 0,3-4 49 0 0,1-1 66 0 0,5 13 82 0 0,0-10-72 0 0,-2-20-132 0 0,0 0-1 0 0,0 0 0 0 0,1-1 0 0 0,0 1 0 0 0,0 0 0 0 0,0 1-34 0 0,2 3 64 0 0,1 1 0 0 0,0-1 0 0 0,3 3-64 0 0,7 18 131 0 0,-11-23-122 0 0,0 0 0 0 0,0-1-1 0 0,0 0 1 0 0,1 1-1 0 0,0-1 1 0 0,0-1 0 0 0,0 1-1 0 0,0 0 1 0 0,1-1 0 0 0,0 0-1 0 0,0 0 1 0 0,4 2-9 0 0,0 0 4 0 0,0-1 0 0 0,0-1-1 0 0,1 1 1 0 0,-1-2 0 0 0,1 1 0 0 0,0-1 0 0 0,2 0-4 0 0,6-2-96 0 0,-5-2 1 0 0,-3-1-22 0 0,1 0-49 0 0,-2 0-19 0 0,-1-1-51 0 0,0 0-58 0 0,-1 1-66 0 0,10-4-309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01.7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1 333 9760 0 0,'0'0'222'0'0,"0"2"30"0"0,0 5 2 0 0,1 1-88 0 0,0 4-43 0 0,2-1-102 0 0,1 14-55 0 0,-4-16 68 0 0,1 0 56 0 0,0 11 646 0 0,11 27 1139 0 0,-6-28-1176 0 0,-2 0-91 0 0,-1-10-270 0 0,-1 0-52 0 0,2-1-45 0 0,-1 0-39 0 0,3 8 90 0 0,0 8 30 0 0,-3-11-140 0 0,1 0-59 0 0,-1 1-35 0 0,0 8-1 0 0,-3-22-90 0 0,1 0-1 0 0,-1 1 0 0 0,0-1 0 0 0,0 1 0 0 0,0-1 0 0 0,0 0 1 0 0,0 1-1 0 0,0-1 0 0 0,0 0 0 0 0,0 1 0 0 0,0-1 0 0 0,0 1 0 0 0,0-1 1 0 0,0 0-1 0 0,0 1 0 0 0,0-1 0 0 0,0 0 0 0 0,-1 1 0 0 0,1-1 0 0 0,0 0 1 0 0,0 1-1 0 0,0-1 0 0 0,-1 0 0 0 0,1 1 0 0 0,0-1 0 0 0,0 0 0 0 0,-1 0 1 0 0,1 1-1 0 0,0-1 0 0 0,0 0 0 0 0,-1 0 0 0 0,1 1 0 0 0,0-1 1 0 0,-1 0-1 0 0,1 0 4 0 0,-1 0-28 0 0,0 1-147 0 0,1-1 125 0 0,0 0-15 0 0,0 0-25 0 0,0 0-45 0 0,0 0-19 0 0,0 0-45 0 0,0 0-52 0 0,0 0-57 0 0,0 0-62 0 0,0 0-58 0 0,0 0-51 0 0,0 0-45 0 0,0 0-156 0 0,0 0-43 0 0,0 0-189 0 0,0 0-502 0 0</inkml:trace>
  <inkml:trace contextRef="#ctx0" brushRef="#br0" timeOffset="464.89">317 2 9040 0 0,'0'0'200'0'0,"0"0"33"0"0,0 0 15 0 0,1 0-36 0 0,3 0-131 0 0,5-1 276 0 0,3 1 22 0 0,-11 2-198 0 0,-4 2 24 0 0,3-4-62 0 0,1 1-38 0 0,0 1 16 0 0,5 3-19 0 0,-6-5-61 0 0,1 2 5 0 0,-1-1 0 0 0,1 1 1 0 0,-1-1-1 0 0,1 1 1 0 0,-1-1-1 0 0,1 1 0 0 0,-1 0 1 0 0,0-1-1 0 0,0 1 1 0 0,1 1-47 0 0,2 14 384 0 0,7 3 26 0 0,-8-16-304 0 0,0 0 0 0 0,0 0 1 0 0,0 0-1 0 0,-1 0 0 0 0,1 0 0 0 0,-1 0 0 0 0,0 0 0 0 0,0 1 0 0 0,0-1 1 0 0,-1 2-107 0 0,1 8 336 0 0,1-2-52 0 0,2 2 0 0 0,5 7 70 0 0,-8-19-335 0 0,3 7 175 0 0,-1 1-1 0 0,0 0 1 0 0,-1-1 0 0 0,1 5-194 0 0,0-2 197 0 0,-1-1 36 0 0,2 1 46 0 0,0 0 59 0 0,-1-4-26 0 0,-1 0 0 0 0,0 0-1 0 0,0 1 1 0 0,-1-1-1 0 0,1 4-310 0 0,-1 0 284 0 0,0 0-47 0 0,0 2-33 0 0,0 0-114 0 0,0-7-95 0 0,0 0-39 0 0,0 0-40 0 0,1 0-43 0 0,4 33-241 0 0,-5-32 327 0 0,0 1 35 0 0,-1-2 34 0 0,1 1 34 0 0,2 8 96 0 0,4 7 137 0 0,1 4 44 0 0,-5-8-173 0 0,-4-17-141 0 0,1 0-1 0 0,1 1 1 0 0,-1-1-1 0 0,0 0 1 0 0,1 0 0 0 0,-1 0-1 0 0,1 1 1 0 0,-1-1-1 0 0,1 0-25 0 0,7 10 112 0 0,-8-11-104 0 0,1-1 1 0 0,-1 1-1 0 0,1 0 1 0 0,-1 0 0 0 0,1 0-1 0 0,-1 0 1 0 0,0 0-1 0 0,0-1 1 0 0,1 1 0 0 0,-1 0-1 0 0,0 0 1 0 0,0 0-1 0 0,0 0 1 0 0,0 0-1 0 0,0 0 1 0 0,0 0-9 0 0,0 0 4 0 0,0 0-1 0 0,0-1 1 0 0,0 1 0 0 0,0 0 0 0 0,0-1-1 0 0,0 1 1 0 0,0 0 0 0 0,0-1 0 0 0,0 1-1 0 0,0 0 1 0 0,0-1 0 0 0,1 1 0 0 0,-1 0-1 0 0,0-1 1 0 0,1 1 0 0 0,-1-1 0 0 0,0 1-1 0 0,1-1 1 0 0,-1 1 0 0 0,0-1 0 0 0,1 1-1 0 0,-1-1 1 0 0,1 1 0 0 0,-1-1 0 0 0,1 1-1 0 0,0-1-3 0 0,0 1 80 0 0,-2 0 0 0 0,-1 0-227 0 0,0 1 39 0 0,-2-1-19 0 0,1-1 84 0 0,-5-5 10 0 0,6 2-23 0 0,0 1-49 0 0,-1-2-106 0 0,2 2 63 0 0,0 0-33 0 0,0 1-37 0 0,1-1-40 0 0,-1 0-43 0 0,0 0-46 0 0,1 1-50 0 0,-1-1-54 0 0,1 1-56 0 0,-1-1-59 0 0,1 1-64 0 0,0 0-67 0 0,0 0-69 0 0,0 1-74 0 0,1-4-1414 0 0,1-1-1274 0 0,-2 5 3520 0 0</inkml:trace>
  <inkml:trace contextRef="#ctx0" brushRef="#br0" timeOffset="783.1">236 381 8088 0 0,'-14'0'182'0'0,"11"0"29"0"0,3 0 12 0 0,1 0-37 0 0,12 0 33 0 0,1-1 40 0 0,28-4 625 0 0,-13 2-330 0 0,-10 2-272 0 0,-2-1-14 0 0,0-2-77 0 0,18-1 108 0 0,-13 4-139 0 0,-1-1 78 0 0,-2 1 23 0 0,24-4 405 0 0,-18 3-321 0 0,0-1-85 0 0,-8 2-156 0 0,-1-1-73 0 0,-2 2-70 0 0,0-1-68 0 0,0 0-75 0 0,0 1-84 0 0,-13 0-367 0 0,-1 0-37 0 0,0 0-8 0 0</inkml:trace>
  <inkml:trace contextRef="#ctx0" brushRef="#br0" timeOffset="1034.92">89 23 9960 0 0,'0'0'222'0'0,"0"0"30"0"0,0 0 20 0 0,0 0-24 0 0,0 0-146 0 0,2 1-38 0 0,-1 0-105 0 0,1-1 51 0 0,4 2 123 0 0,-3-1-133 0 0,-1-1-53 0 0,0 1-48 0 0,0-1-125 0 0,-1 1 66 0 0,1-1-34 0 0,-2 1-50 0 0,1-1-41 0 0,1 1-389 0 0,-1 0-276 0 0,1 1-633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0:59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47 7728 0 0,'0'0'225'0'0,"-1"-1"-33"0"0,-1 0-139 0 0,0 0-35 0 0,-3-4 33 0 0,1 2 88 0 0,2-1 111 0 0,0 1 210 0 0,0 0-9 0 0,0 1-234 0 0,1 1 313 0 0,1 1-289 0 0,-1 0-35 0 0,-1-1 115 0 0,-1-1-60 0 0,-2 0-24 0 0,-2-1 21 0 0,6 2-131 0 0,0 1 40 0 0,-6-4 288 0 0,0 0-53 0 0,0 2-47 0 0,-1 0-36 0 0,-6 0 188 0 0,10 2-371 0 0,0 0 1 0 0,0 0 0 0 0,0 1 0 0 0,1-1 0 0 0,-1 1 0 0 0,0 0 0 0 0,1 0 0 0 0,-1 1-137 0 0,-3 0 219 0 0,1-1-40 0 0,0 1-41 0 0,0 0-46 0 0,0 1-52 0 0,-1 2-53 0 0,3 0 35 0 0,-1 0 0 0 0,0 0 1 0 0,1 1-1 0 0,0-1 0 0 0,0 1 1 0 0,1 0-1 0 0,0 0 0 0 0,0 0 1 0 0,-2 7-23 0 0,-6 22 83 0 0,3 3-33 0 0,5-26-44 0 0,1 3 41 0 0,0-1 0 0 0,1 0 0 0 0,1 1 0 0 0,0-1 0 0 0,1 1 0 0 0,0-1 0 0 0,1 0 0 0 0,1 1-47 0 0,1 6 84 0 0,2-1 0 0 0,1 3-84 0 0,17 36 115 0 0,-4-24-15 0 0,5-1-43 0 0,-19-27-45 0 0,0-1 0 0 0,1 1 0 0 0,-1-1 0 0 0,1 0 0 0 0,1-1 0 0 0,-1 1-1 0 0,9 3-11 0 0,-12-7 1 0 0,1 0 0 0 0,0-1-1 0 0,0 1 1 0 0,0-1 0 0 0,2 0-1 0 0,18 2-58 0 0,-6-3-67 0 0,-2-2-98 0 0,-13 2 228 0 0,-1-1-81 0 0,0 1-80 0 0,1-1-78 0 0,-1 0-73 0 0,0 0-73 0 0,0 1-69 0 0,0-1-66 0 0,0 0-70 0 0,0 1-63 0 0,0-1-59 0 0,0 0-58 0 0,5 0-1238 0 0,4-1-1134 0 0</inkml:trace>
  <inkml:trace contextRef="#ctx0" brushRef="#br0" timeOffset="515.59">602 161 6448 0 0,'0'0'141'0'0,"0"0"23"0"0,0 0 13 0 0,-2 0-36 0 0,-3 0-92 0 0,1 0-34 0 0,2 0 42 0 0,-3 0 473 0 0,0 0-65 0 0,0 0-60 0 0,1 1-56 0 0,0 0-50 0 0,0 0-46 0 0,0 0-42 0 0,1 0-37 0 0,-3 2 63 0 0,1 1-77 0 0,-11 12 165 0 0,10-6-109 0 0,-6 10 127 0 0,7-11-28 0 0,0 0-1 0 0,1 1 1 0 0,-3 9-315 0 0,3-4 249 0 0,0 1-55 0 0,3-9-113 0 0,-4 32 399 0 0,3-24-70 0 0,1 0 1 0 0,1 14-411 0 0,5 6 476 0 0,2-13-191 0 0,2-6-80 0 0,3 0-35 0 0,1-3-53 0 0,7 3 9 0 0,-17-15-110 0 0,-1 1-1 0 0,0-1 0 0 0,1 0 1 0 0,-1 0-1 0 0,0-1 0 0 0,1 1 1 0 0,-1 0-1 0 0,1-1 0 0 0,0 0-15 0 0,16-1 139 0 0,-13 0-91 0 0,-1-1 0 0 0,1 0 0 0 0,0 0 0 0 0,-1 0 0 0 0,0-1 0 0 0,1 0 0 0 0,-1 0 0 0 0,0 0 1 0 0,0 0-1 0 0,-1-1 0 0 0,1 0 0 0 0,-1 0 0 0 0,0 0 0 0 0,1-1-48 0 0,-2 0 51 0 0,0 1 1 0 0,1-1-1 0 0,-2 0 0 0 0,1 0 0 0 0,1-2-51 0 0,-2 1 40 0 0,0 0 0 0 0,0 1-1 0 0,-1-1 1 0 0,1 0 0 0 0,-1-5-40 0 0,0-11 51 0 0,-3-1-41 0 0,-3-7 51 0 0,-17-77 104 0 0,6 20-165 0 0,15 82-16 0 0,4 13-102 0 0,6 6 66 0 0,-1-1 2 0 0,10 24-15 0 0,2-1 48 0 0,26 56 24 0 0,-39-78-8 0 0,0-1 1 0 0,8 11 0 0 0,8 9 31 0 0,5 8 77 0 0,-18-23-92 0 0,-8-13 0 0 0,0-1 0 0 0,0 0 0 0 0,1 0 0 0 0,0 0 0 0 0,2 3-16 0 0,-3-4-8 0 0,0 0 52 0 0,0 0-7 0 0,1 1-64 0 0,1 0-52 0 0,2 3-69 0 0,-5-7-42 0 0,-1 0 57 0 0,0 0-8 0 0,0 0-71 0 0,0 0-199 0 0,-1-1-366 0 0,-1-6-28 0 0</inkml:trace>
  <inkml:trace contextRef="#ctx0" brushRef="#br0" timeOffset="926.3">1018 176 7248 0 0,'-1'20'234'0'0,"1"-15"-182"0"0,1 0 0 0 0,0 1 0 0 0,1-1 0 0 0,-1 0 1 0 0,2 1-53 0 0,4 10 161 0 0,0 0 65 0 0,-1-6-24 0 0,0 0 54 0 0,-3-3-37 0 0,1 0 35 0 0,0-1 38 0 0,-1 1 43 0 0,13 32 953 0 0,-5-11-372 0 0,-2-10-272 0 0,-2-3-144 0 0,0 0-45 0 0,0 3 45 0 0,3 9 201 0 0,-1-3-99 0 0,-5-5-88 0 0,-3-13-322 0 0,0 0 40 0 0,0-1 4 0 0,-1-2 65 0 0,0-2-253 0 0,0-1-1 0 0,0 0 1 0 0,0 1-1 0 0,-1-1 0 0 0,1 0 1 0 0,0 1-1 0 0,0-1 1 0 0,0 0-1 0 0,0 1 1 0 0,-1-1-1 0 0,1 0 0 0 0,0 1 1 0 0,0-1-1 0 0,0 0 1 0 0,-1 0-1 0 0,1 1 1 0 0,0-1-1 0 0,-1 0 0 0 0,1 0 1 0 0,0 0-1 0 0,-1 1 1 0 0,1-1-48 0 0,-4 0 444 0 0,2-1-277 0 0,1-1-53 0 0,-1-1-59 0 0,1 1-77 0 0,0-1-38 0 0,-2-15 190 0 0,1 0-35 0 0,0-19 14 0 0,3-7-84 0 0,1 23-44 0 0,1 0-1 0 0,2-1 0 0 0,3-13 20 0 0,4 3 28 0 0,-1 4-26 0 0,-7 20-25 0 0,1-1 0 0 0,0 1-1 0 0,0 0 1 0 0,3-2 23 0 0,-6 7-9 0 0,0 0 0 0 0,1 1 0 0 0,-1-1 1 0 0,1 1-1 0 0,0-1 0 0 0,0 1 0 0 0,0 0 0 0 0,0 0 0 0 0,3-1 9 0 0,-4 2 1 0 0,0 1-1 0 0,0-1 0 0 0,0 1 0 0 0,0-1 0 0 0,0 1 1 0 0,0 0-1 0 0,0-1 0 0 0,0 1 0 0 0,0 0 0 0 0,0 0 0 0 0,0 1 1 0 0,0-1-1 0 0,0 0 0 0 0,0 1 0 0 0,0-1 0 0 0,0 1 0 0 0,1 0 0 0 0,3 1-8 0 0,0 1-1 0 0,0 0 1 0 0,-1 0 0 0 0,0 1-1 0 0,1-1 1 0 0,-1 1-1 0 0,2 2 9 0 0,-1 1-1 0 0,0-1-1 0 0,0 1 1 0 0,0 0-1 0 0,-1 0 0 0 0,0 1 2 0 0,3 5 31 0 0,-1 0 0 0 0,4 10-31 0 0,8 28 149 0 0,-10-21-64 0 0,-4-11 2 0 0,-2-1 0 0 0,0 1 0 0 0,-1 1-87 0 0,-1 7 62 0 0,-1-13-50 0 0,1 7 83 0 0,0 8 76 0 0,-2-10-124 0 0,0-2-101 0 0,0-9-17 0 0,0 1-34 0 0,1-7 53 0 0,0-1-19 0 0,0 0-31 0 0,0-1-52 0 0,0 1-23 0 0,0 0-52 0 0,0-1-61 0 0,0 1-67 0 0,0-1 357 0 0,0 0-429 0 0,0 0-68 0 0,0 1-60 0 0,0-1-52 0 0,0 0-181 0 0,0 0-52 0 0,0 0-218 0 0,0 0-586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0:51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6688 0 0,'0'0'197'0'0,"1"-1"175"0"0,2-1 59 0 0,1 0 53 0 0,-1 1 48 0 0,-3 1 42 0 0,1 0-50 0 0,0 0-47 0 0,0 0-45 0 0,0 1-43 0 0,0-1-41 0 0,0 1-38 0 0,0 0-37 0 0,1 1 175 0 0,0 1-117 0 0,0-1-99 0 0,0 1-81 0 0,0 0-72 0 0,0 0-35 0 0,5 9 42 0 0,-6-10 11 0 0,1 1 89 0 0,10 27 347 0 0,-2 1-106 0 0,3 11 69 0 0,-4-15-215 0 0,-1 0-45 0 0,-4-10-9 0 0,2 1 0 0 0,1 3-227 0 0,0-4 344 0 0,-1 1 0 0 0,3 13-344 0 0,5 37 600 0 0,-7-30-326 0 0,1-2-53 0 0,-2-10-24 0 0,0 10 52 0 0,1 5 23 0 0,1-6-51 0 0,-7-30-168 0 0,-1-4 11 0 0,-6 1-72 0 0,1 2-54 0 0,-3 4-105 0 0,4-2-61 0 0,3-5 70 0 0,1-1-153 0 0,-1 0-77 0 0,0 1 113 0 0,1-1 91 0 0,-2 1-180 0 0,1-1 171 0 0,1 0 48 0 0,0 0-37 0 0,-1 0-45 0 0,1 0-52 0 0,0 1-121 0 0,-1-1-56 0 0,1 0-48 0 0,0 0-44 0 0,0 0-158 0 0,0 0-42 0 0,0 0-191 0 0,0 0-516 0 0</inkml:trace>
  <inkml:trace contextRef="#ctx0" brushRef="#br0" timeOffset="345.66">118 357 8272 0 0,'0'0'241'0'0,"2"0"-37"0"0,0 1-148 0 0,1 1-37 0 0,3 0 1 0 0,1 0 40 0 0,6 0 162 0 0,-2-1 22 0 0,0-1 54 0 0,11-1 416 0 0,23-5 875 0 0,-30 3-1108 0 0,-1 0-69 0 0,-5 1-204 0 0,-1 1-41 0 0,0-1-49 0 0,0 1-53 0 0,30-6 474 0 0,13-2 100 0 0,-26 5-368 0 0,1 0-43 0 0,-1 0-50 0 0,0 1-60 0 0,0 0-66 0 0,1 1-74 0 0,-22 2-26 0 0,5-2 28 0 0,-7 2-18 0 0,1-1-40 0 0,0 0-73 0 0,0 1-88 0 0,0-1-107 0 0,-1 0 127 0 0,-1 1-35 0 0,2-1-293 0 0,-2 1 225 0 0,0 0-35 0 0,1-1-36 0 0,-1 1-38 0 0,0 0-41 0 0,1-1-41 0 0,3 0-1321 0 0,3-1-1041 0 0</inkml:trace>
  <inkml:trace contextRef="#ctx0" brushRef="#br0" timeOffset="777.64">493 11 8088 0 0,'0'0'234'0'0,"1"0"-44"0"0,-1-1-69 0 0,4-4 101 0 0,-2 3-56 0 0,-1 1 279 0 0,0 1-36 0 0,0-1-35 0 0,0 1-33 0 0,2 0 245 0 0,-1 0-115 0 0,1 0-103 0 0,-1 1-93 0 0,1 1-78 0 0,0 0-69 0 0,0 0-45 0 0,1 0-60 0 0,6 7-105 0 0,-7-5 101 0 0,-1-3 35 0 0,-1 1 40 0 0,1-1 50 0 0,-1 0 58 0 0,2 2 21 0 0,0 2-38 0 0,2 6 92 0 0,5 22 294 0 0,-4-8-205 0 0,1 3 12 0 0,0 1-3 0 0,7 12 137 0 0,2 6 39 0 0,-6-12-70 0 0,0 0-68 0 0,-1-4-124 0 0,0 0-80 0 0,-1-1-94 0 0,0 1-106 0 0,1-3 200 0 0,2 15 151 0 0,-2-8-102 0 0,-1-7 10 0 0,-5-1 77 0 0,-2-22-279 0 0,-1-1-32 0 0,2 3 19 0 0,-2 3 65 0 0,0-9-89 0 0,0-1-46 0 0,0 0-50 0 0,0 0-94 0 0,0 0-153 0 0,0 0-7 0 0,0 0 91 0 0,0 0-25 0 0,1 0-123 0 0,-1 0 34 0 0,2-1-249 0 0,-1 1 111 0 0,0-1 96 0 0,0 0 98 0 0,0 0 56 0 0,1 0-66 0 0,1-3-268 0 0,-3 2 337 0 0,1 1-64 0 0,3-8-1211 0 0</inkml:trace>
  <inkml:trace contextRef="#ctx0" brushRef="#br0" timeOffset="1240.54">1046 268 7920 0 0,'0'0'174'0'0,"0"0"29"0"0,-8-3 168 0 0,3 2-303 0 0,-2 1-24 0 0,1 0 76 0 0,0-1 95 0 0,1 0 186 0 0,0 1 18 0 0,1 0-217 0 0,3 0 271 0 0,1 0-248 0 0,-1 0-51 0 0,1 0-44 0 0,-1 0-36 0 0,-1 1 15 0 0,-3 2 33 0 0,4-3-49 0 0,-1 1 60 0 0,1 0 134 0 0,0-1-90 0 0,1 1 41 0 0,-11 9 133 0 0,2 2-47 0 0,1 1-41 0 0,2 1-39 0 0,-2 17 147 0 0,5 1-105 0 0,4 9-36 0 0,1-16-5 0 0,2-1 1 0 0,4 14-246 0 0,-5-27 70 0 0,0 0 1 0 0,1 0-1 0 0,0 0 1 0 0,1-1-1 0 0,3 5-70 0 0,-3-7 65 0 0,0 1-1 0 0,0-1 0 0 0,1-1 1 0 0,1 1-1 0 0,-1-1 0 0 0,1 0 1 0 0,0-1-1 0 0,1 1 0 0 0,0-1 1 0 0,1 0-65 0 0,-6-4 15 0 0,14 8 116 0 0,0-3 36 0 0,-16-7-149 0 0,0 0 1 0 0,1 0-1 0 0,-1 0 0 0 0,0 0 0 0 0,0 0 1 0 0,0 0-1 0 0,0 0 0 0 0,1 0 0 0 0,-1-1 1 0 0,0 1-1 0 0,0 0 0 0 0,1-1-18 0 0,0 0 26 0 0,-1 0 0 0 0,1 0 0 0 0,-1 0 0 0 0,0 0 0 0 0,1 0 0 0 0,-1 0 0 0 0,0 0 0 0 0,0 0 0 0 0,0-1 0 0 0,0 1 0 0 0,1 0-26 0 0,16-30 438 0 0,-3-2-118 0 0,-4-3-97 0 0,-4-1-75 0 0,-4-8-41 0 0,-3 29-77 0 0,0 1 0 0 0,-2-1-1 0 0,0 1 1 0 0,0 0-1 0 0,-4-8-29 0 0,3 12 15 0 0,-1 0 0 0 0,0 0 0 0 0,-1 1 0 0 0,-3-5-15 0 0,-15-20-12 0 0,-1 10-48 0 0,-4 5-59 0 0,26 19-31 0 0,0 0 48 0 0,0 0 39 0 0,0 0 36 0 0,-2-1 58 0 0,-7-1 187 0 0,7 2-220 0 0,1 1-72 0 0,0 0-82 0 0,0-1-100 0 0,0 1-120 0 0,0 0 25 0 0,1 0-78 0 0,0 0-84 0 0,0 0-90 0 0,0-1-97 0 0,0 1-105 0 0,0 0-110 0 0,0 0-118 0 0,1 0-964 0 0,1 0-1123 0 0</inkml:trace>
  <inkml:trace contextRef="#ctx0" brushRef="#br0" timeOffset="2009.36">1368 200 8288 0 0,'0'0'190'0'0,"0"0"28"0"0,0 0 7 0 0,0 0 42 0 0,0 0-58 0 0,0 0-46 0 0,0 0-38 0 0,1 1-34 0 0,-1 0 17 0 0,3 3 11 0 0,-2-3-50 0 0,-1 0 45 0 0,1 0 67 0 0,0 1 83 0 0,-1-2 102 0 0,1 1 121 0 0,5 16 261 0 0,4-1-67 0 0,3 0-73 0 0,-1 0-78 0 0,2 2 8 0 0,0 2 61 0 0,-1 1-63 0 0,-1 0-68 0 0,-1 0-74 0 0,-4-7-159 0 0,9 17 267 0 0,-1 0-72 0 0,3 7 904 0 0,21 31-1334 0 0,-34-61 177 0 0,10 6 382 0 0,-11-11-433 0 0,0 0-60 0 0,-3-2 122 0 0,-1-1-16 0 0,1 0-162 0 0,-1 0 0 0 0,0 0 0 0 0,0 0 0 0 0,0 1 0 0 0,0-1 0 0 0,0 0 0 0 0,0 0 0 0 0,0 0 0 0 0,0 0 0 0 0,0 0 0 0 0,0 0 0 0 0,1 1-1 0 0,-1-1 1 0 0,0 0 0 0 0,0 0 0 0 0,0 0 0 0 0,0 0 0 0 0,0 0 0 0 0,0 0 0 0 0,1 0 0 0 0,-1 0 0 0 0,0 0 0 0 0,0 0 0 0 0,0 0 0 0 0,0 1-1 0 0,1-1 1 0 0,-1 0 0 0 0,0 0 0 0 0,0 0 0 0 0,0 0 0 0 0,0 0 0 0 0,1 0 0 0 0,-1 0 0 0 0,0 0 0 0 0,0-1 0 0 0,0 1-10 0 0,6-4 288 0 0,-2-4-103 0 0,-2 5-141 0 0,-1 1-39 0 0,5-14 170 0 0,-4 14-151 0 0,-1-1 0 0 0,1 0 0 0 0,-1 0 1 0 0,0 0-1 0 0,0 0 0 0 0,-1 0 0 0 0,1 0 0 0 0,-1-1-24 0 0,9-52 117 0 0,-1 5-77 0 0,-7 41-41 0 0,-1-1-1 0 0,1 1 0 0 0,-2-10 2 0 0,0 16 1 0 0,1 0 0 0 0,0 0 0 0 0,1 0 0 0 0,-1 0 0 0 0,1 0 0 0 0,-1 0-1 0 0,1 0 1 0 0,0 0 0 0 0,1 0 0 0 0,-1 0 0 0 0,2-2-1 0 0,10-17 58 0 0,2 1 64 0 0,-6 12-252 0 0,7-2-119 0 0,-15 11 229 0 0,1 0 0 0 0,-1 1 1 0 0,0-1-1 0 0,1 1 1 0 0,-1-1-1 0 0,1 1 1 0 0,-1 0-1 0 0,1-1 1 0 0,-1 1-1 0 0,1 0 1 0 0,-1 0-1 0 0,1 0 1 0 0,-1 0-1 0 0,1 1 1 0 0,-1-1-1 0 0,1 0 0 0 0,-1 1 1 0 0,1-1-1 0 0,-1 0 1 0 0,1 1-1 0 0,0 0 20 0 0,3 1-46 0 0,10 6-9 0 0,-12-6 61 0 0,-1-1 0 0 0,0 1 0 0 0,1-1 0 0 0,-1 1 0 0 0,0 0 0 0 0,0 0 0 0 0,0 0-1 0 0,0 0 1 0 0,0 0 0 0 0,-1 0 0 0 0,1 0 0 0 0,-1 1 0 0 0,1 0-6 0 0,5 9 0 0 0,-1-1 0 0 0,1-1 0 0 0,1 1 0 0 0,0 0 0 0 0,10 13 0 0 0,-7-9 0 0 0,0-1 0 0 0,7 7 0 0 0,-2-1 0 0 0,-14-16 0 0 0,1 0 0 0 0,0 0 0 0 0,0-1 0 0 0,0 1 0 0 0,1-1 0 0 0,1 2 0 0 0,2 1 21 0 0,14 12-62 0 0,-11-10 55 0 0,1 3 68 0 0,4 2 98 0 0,-1-3-39 0 0,-9-8-84 0 0,0 1 43 0 0,-1-3 57 0 0,-1 0-94 0 0,-1 0-32 0 0,2-2-10 0 0,6 2 63 0 0,-5-1 6 0 0,3-4-49 0 0,-3 2 12 0 0,-2 2-27 0 0,-1-1 0 0 0,0 1 0 0 0,0 0 1 0 0,0-1-1 0 0,0 0 0 0 0,0 1 0 0 0,0-1 1 0 0,0 0-1 0 0,0 0-26 0 0,13-22 183 0 0,-4-3-48 0 0,-4 1-44 0 0,-1-18-14 0 0,-5 30-39 0 0,0 0 0 0 0,4-10-38 0 0,9-73 84 0 0,-10 68-92 0 0,-2 17-22 0 0,0 0 0 0 0,3-10 30 0 0,-4 19-143 0 0,0 0 93 0 0,0 0 63 0 0,1-6 96 0 0,-1 3-108 0 0,0 2-67 0 0,-1 1-69 0 0,1 0-45 0 0,-1 0-70 0 0,0 1-82 0 0,0-1-90 0 0,0 1-102 0 0,0 1-111 0 0,-1-1-121 0 0,1 2 330 0 0,0-1-35 0 0,-1 1-28 0 0,1-1-65 0 0,0 1-56 0 0,0-1-49 0 0,-1 0-188 0 0,1 1-49 0 0,0-1-227 0 0,-1-1-613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11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300 32 6648 0 0,'0'0'149'0'0,"0"0"16"0"0,-2 0-56 0 0,0 0-44 0 0,-7 0 111 0 0,3-1-283 0 0,0-1 70 0 0,1 0 63 0 0,0 0 56 0 0,-1 0 50 0 0,1 0 44 0 0,-5-3 282 0 0,3 2-56 0 0,-14-5 832 0 0,12 6-736 0 0,0 0-52 0 0,4 2-264 0 0,0 0-32 0 0,0 0-39 0 0,-1 1-43 0 0,1 0-48 0 0,-1 1-53 0 0,-9 3 242 0 0,2 0-101 0 0,-16 8 47 0 0,20-8-81 0 0,0 1 36 0 0,-21 21 277 0 0,23-20-286 0 0,0 1 0 0 0,1 1-1 0 0,0-1 1 0 0,1 1 0 0 0,-3 4-101 0 0,-3 13 243 0 0,3 2 68 0 0,5 1 92 0 0,4-24-355 0 0,-1 1 0 0 0,1-1 0 0 0,0 1 0 0 0,0-1 1 0 0,1 5-49 0 0,0-4 33 0 0,0-1 1 0 0,1 1-1 0 0,0 0 0 0 0,0-1 1 0 0,0 1-1 0 0,0-1 1 0 0,1 0-1 0 0,4 4-33 0 0,11 9 148 0 0,4-5 69 0 0,2-5 100 0 0,-21-8-277 0 0,-1 0 0 0 0,1 0 0 0 0,-1-1 0 0 0,0 1 0 0 0,1-1 0 0 0,-1 1 0 0 0,0-1 0 0 0,0 0 0 0 0,1 0 0 0 0,-1-1 0 0 0,0 1 0 0 0,0-1-40 0 0,7-3 131 0 0,-1-1 0 0 0,0 1 1 0 0,1-2-132 0 0,-3 1 65 0 0,0 1 1 0 0,-1-1 0 0 0,0 0 0 0 0,0 0 0 0 0,0 0 0 0 0,-1-1-1 0 0,4-5-65 0 0,-7 8 39 0 0,1-1 0 0 0,0-1 0 0 0,-1 1 0 0 0,0 0 0 0 0,0 0 0 0 0,-1-1 0 0 0,1 1 0 0 0,-1-1 0 0 0,0 0 0 0 0,-1 1 0 0 0,1-1-1 0 0,-1 0-38 0 0,3-39 182 0 0,0-20-72 0 0,-1 78-174 0 0,3 7 51 0 0,2 2 14 0 0,9 42-4 0 0,0-23 74 0 0,0-8 82 0 0,-7-17-33 0 0,0 0 34 0 0,-5-11-213 0 0,-1 1 39 0 0,3 2 48 0 0,8 12 116 0 0,-9-14-143 0 0,-1-1-47 0 0,0 1-50 0 0,0-1-61 0 0,0 0-74 0 0,0 0-85 0 0,-1 0-26 0 0,1-1-76 0 0,-3-3 40 0 0,-1 0-59 0 0,1 0-54 0 0,0 0-45 0 0,0 0-160 0 0,0 0-45 0 0,1 1-193 0 0,0-1-517 0 0,-2-1 1437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20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7848 0 0,'0'0'232'0'0,"0"-1"-50"0"0,1 1-99 0 0,1 0-65 0 0,4-2-37 0 0,-4 2 42 0 0,0 1 35 0 0,9 1 799 0 0,-1 2-82 0 0,0 1-77 0 0,-2 2-69 0 0,0 0-66 0 0,-1 2-58 0 0,-1 0-53 0 0,0 1-47 0 0,1 7 159 0 0,-1 1-84 0 0,0 3 21 0 0,-1 10 181 0 0,2 27 195 0 0,-2 1-66 0 0,0-3-99 0 0,2-1-65 0 0,1 0-65 0 0,4 0-69 0 0,-7-29-319 0 0,-4-17-153 0 0,1-1-1 0 0,0 0 1 0 0,1 1-1 0 0,-1-1 1 0 0,1 0-1 0 0,4 6-40 0 0,-4-8-5 0 0,2 5 56 0 0,-1-4-50 0 0,0-3-56 0 0,-1-2-77 0 0,-3-2 46 0 0,0 0 15 0 0,0 0-35 0 0,0 0-17 0 0,0 0-35 0 0,0 0-43 0 0,0 0-46 0 0,0 0-50 0 0,0 0-48 0 0,0 0-43 0 0,0 0-40 0 0,0 0-279 0 0,0 0-65 0 0,0 0-51 0 0,0 0-38 0 0,0 0-325 0 0,0 0-33 0 0,0 0-2554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20.9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155 203 7344 0 0,'0'-2'189'0'0,"0"-1"-35"0"0,-1-2 62 0 0,-3 0-99 0 0,0 0-67 0 0,-12-9-18 0 0,9 10 54 0 0,3 1 31 0 0,2 1 63 0 0,-9-3 547 0 0,3 2-278 0 0,-2 0 42 0 0,6 1-290 0 0,0 0-34 0 0,1 0 99 0 0,0 1-40 0 0,-3 2 123 0 0,0 2-113 0 0,0 2-83 0 0,-7 13 95 0 0,10-12-102 0 0,2-5-113 0 0,-5 11 291 0 0,0 0-1 0 0,-4 12-323 0 0,6-12 228 0 0,1-1-1 0 0,0 1 1 0 0,0 5-228 0 0,1-8 182 0 0,1 1 1 0 0,1 0-1 0 0,0 0 1 0 0,0 3-183 0 0,1-5 157 0 0,0 0 1 0 0,0 0 0 0 0,1 0-1 0 0,0-1 1 0 0,2 5-158 0 0,-3-11 22 0 0,4 13 334 0 0,1-1-96 0 0,1 0-76 0 0,1-1-56 0 0,-7-11-115 0 0,0 0-1 0 0,1 1 1 0 0,-1-1 0 0 0,0 0 0 0 0,1 1 0 0 0,-1-1-1 0 0,1 0 1 0 0,0 0 0 0 0,-1 0 0 0 0,1 0 0 0 0,0-1-1 0 0,0 1 1 0 0,0 0 0 0 0,-1-1 0 0 0,1 1 0 0 0,0-1-1 0 0,0 0 1 0 0,1 1-13 0 0,16-4 122 0 0,-15 2-101 0 0,-1 0 0 0 0,-1 1 0 0 0,1-1 1 0 0,-1 0-1 0 0,1 0 0 0 0,0 0 1 0 0,-1 0-1 0 0,0 0 0 0 0,1 0 1 0 0,-1-1-1 0 0,0 1 0 0 0,1-1 1 0 0,-1 0-1 0 0,0 1 0 0 0,0-1 1 0 0,-1 0-1 0 0,1 0 0 0 0,0 0 1 0 0,-1-1-1 0 0,1 1 0 0 0,0-2-21 0 0,16-32 248 0 0,-16 30-217 0 0,-1 0-1 0 0,1-1 0 0 0,-1 1 0 0 0,0-7-30 0 0,-1-19 123 0 0,-3 0-85 0 0,2 20-53 0 0,0 0 0 0 0,0 0-1 0 0,1-1 1 0 0,1 1-1 0 0,1-3 16 0 0,-2 14-8 0 0,0 0 0 0 0,0 1 0 0 0,0-1 0 0 0,0 0 0 0 0,0 0 0 0 0,0 1 0 0 0,0-1 0 0 0,1 0 0 0 0,-1 0 0 0 0,0 1 0 0 0,1-1 0 0 0,-1 0 0 0 0,0 1-1 0 0,1-1 1 0 0,-1 0 0 0 0,1 1 0 0 0,-1-1 0 0 0,1 0 8 0 0,0 1-3 0 0,-1 0 0 0 0,0 0-1 0 0,1 0 1 0 0,-1 0 0 0 0,0 1-1 0 0,1-1 1 0 0,-1 0 0 0 0,0 0-1 0 0,1 0 1 0 0,-1 0 0 0 0,0 0-1 0 0,1 0 1 0 0,-1 1 0 0 0,0-1-1 0 0,0 0 1 0 0,1 0 0 0 0,-1 0-1 0 0,0 1 1 0 0,0-1 0 0 0,1 0 0 0 0,-1 0-1 0 0,0 1 1 0 0,0-1 0 0 0,0 0-1 0 0,1 1 1 0 0,-1-1 0 0 0,0 0 3 0 0,14 30-80 0 0,-12-24 68 0 0,9 23-42 0 0,-5-13 54 0 0,0 0 0 0 0,4 4 0 0 0,-7-15-2 0 0,22 40 14 0 0,-18-34 15 0 0,1 0 0 0 0,6 8-27 0 0,-8-13-92 0 0,-1 0 61 0 0,2 3 72 0 0,12 11 204 0 0,-14-14-212 0 0,1-1-57 0 0,1 0-95 0 0,-3-3 15 0 0,0 1-35 0 0,0-1-37 0 0,0 0-43 0 0,0 0-45 0 0,1 0-49 0 0,-5-2 60 0 0,1 0-37 0 0,-1 0-395 0 0,0 0 96 0 0,0 0-53 0 0,0 0-756 0 0,0 0-595 0 0,0 0-1130 0 0</inkml:trace>
  <inkml:trace contextRef="#ctx0" brushRef="#br0" timeOffset="430.46">508 78 9384 0 0,'0'0'177'0'0,"0"1"-74"0"0,0 0-46 0 0,2 3 2 0 0,-1-2-6 0 0,1 5 138 0 0,0 0-51 0 0,0-1-43 0 0,-1 1-35 0 0,1 1-22 0 0,4 25 32 0 0,-4-20 47 0 0,-1-7-16 0 0,0 0 38 0 0,0 0 42 0 0,0 0 50 0 0,1 0 55 0 0,-1 0 60 0 0,2 4 118 0 0,0-1-43 0 0,3 11 320 0 0,-1-6-287 0 0,1 0-37 0 0,13 30 864 0 0,-11-26-685 0 0,-6-13-489 0 0,5 9 326 0 0,1 8 326 0 0,-8-21-355 0 0,0 0-42 0 0,0 0-40 0 0,0-1-39 0 0,-1 0-36 0 0,1 0-33 0 0,-1-1 122 0 0,-1-1-111 0 0,0 0-94 0 0,0 0-77 0 0,-1-1-60 0 0,0-1-69 0 0,-4-6-179 0 0,4 6 208 0 0,1 0 66 0 0,1 1 99 0 0,-7-14-121 0 0,1-1 0 0 0,0 0 0 0 0,1-4 0 0 0,3 12 0 0 0,1 0 0 0 0,0 0 0 0 0,1 0 0 0 0,0-1 0 0 0,1 1 0 0 0,0-10 0 0 0,2 12-8 0 0,-1 1 0 0 0,1-1 0 0 0,1 1 0 0 0,-1-1 0 0 0,1 1 0 0 0,0 0 0 0 0,1 0 0 0 0,0 0 0 0 0,0 1 0 0 0,0-1-1 0 0,1 1 1 0 0,0 0 0 0 0,0 0 0 0 0,1 1 0 0 0,-1 0 0 0 0,1 0 0 0 0,3-2 8 0 0,2-1-17 0 0,0 0 1 0 0,1 1-1 0 0,0 0 0 0 0,1 1 0 0 0,0 0 1 0 0,0 1-1 0 0,0 0 0 0 0,0 1 0 0 0,5 0 17 0 0,-9 2 0 0 0,0 1 0 0 0,0 0 0 0 0,0 0 0 0 0,0 1 0 0 0,0 0 0 0 0,7 2 0 0 0,-2-2-2 0 0,9 2 4 0 0,-2 8-47 0 0,-17-6-79 0 0,-3-3 21 0 0,0 1-85 0 0,0-1-57 0 0,0 1-99 0 0,0-1-119 0 0,-1 0 182 0 0,0 0-38 0 0,0-1-107 0 0,0 1-66 0 0,0-1-57 0 0,0 0-51 0 0,0 0-176 0 0,0 0-49 0 0,1 0-214 0 0,-1 0-573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19.6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87 6448 0 0,'0'0'141'0'0,"0"0"23"0"0,0 0 13 0 0,-1-1-19 0 0,0-1-61 0 0,-7-11 674 0 0,1 2-70 0 0,0 1-57 0 0,0 1-42 0 0,4 6-350 0 0,0 0-1 0 0,0 0 1 0 0,-1 0 0 0 0,0 1-1 0 0,1-1 1 0 0,-1 1-1 0 0,0 0 1 0 0,0 0 0 0 0,0 0-252 0 0,0 1 239 0 0,0 1-36 0 0,-5 1 108 0 0,1 4-108 0 0,-1 1-81 0 0,-1 2-49 0 0,-7 12 24 0 0,1-2 15 0 0,10-9-7 0 0,-1 0 1 0 0,1 0-1 0 0,-4 9-105 0 0,-2 14 148 0 0,10-22-101 0 0,0 0 1 0 0,1-1 0 0 0,0 1-1 0 0,1 0 1 0 0,0 0 0 0 0,1-1-1 0 0,0 1 1 0 0,0 0 0 0 0,1-1 0 0 0,1 4-48 0 0,0-1 74 0 0,0 0 1 0 0,2 0-1 0 0,-1-1 1 0 0,2 1-1 0 0,-1-1 1 0 0,1 0-1 0 0,6 7-74 0 0,-6-10 42 0 0,1 2 9 0 0,0-1 0 0 0,1 0 0 0 0,1 1-51 0 0,-7-7 11 0 0,1-1 1 0 0,0 0-1 0 0,0 1 0 0 0,0-1 0 0 0,0-1 0 0 0,0 1 1 0 0,0 0-1 0 0,1-1 0 0 0,-1 1 0 0 0,0-1 0 0 0,1 0 1 0 0,1 0-12 0 0,8 3 67 0 0,-10-3-57 0 0,-1-1 1 0 0,0 1-1 0 0,1 0 1 0 0,-1-1-1 0 0,1 0 1 0 0,-1 1-1 0 0,1-1 1 0 0,-1 0-1 0 0,0 0 0 0 0,1 0 1 0 0,-1-1-1 0 0,1 1 1 0 0,-1 0-1 0 0,1-1 1 0 0,-1 0-1 0 0,2 0-10 0 0,10-6-11 0 0,7-4 100 0 0,-12 6-82 0 0,0-1-58 0 0,-1 0-88 0 0,-3 3 13 0 0,-1-1-41 0 0,1 0-46 0 0,-1 0-50 0 0,0-1-56 0 0,0 1-61 0 0,0-1-65 0 0,-1 0-70 0 0,-2 4 182 0 0,0 0-45 0 0,-1 0-40 0 0,1-1-34 0 0,0 1-130 0 0,0-1-35 0 0,1-2-1355 0 0,-2 4 1959 0 0</inkml:trace>
  <inkml:trace contextRef="#ctx0" brushRef="#br0" timeOffset="359.1">369 0 7312 0 0,'-1'2'336'0'0,"1"0"-113"0"0,0 1-117 0 0,1 0-42 0 0,0 3-27 0 0,1 6-72 0 0,-1-8 64 0 0,-1 0-77 0 0,0 0 35 0 0,0 4 78 0 0,1 1 106 0 0,0-1 88 0 0,0 1 62 0 0,1-1 48 0 0,4 19 958 0 0,-3-16-811 0 0,-1-5-289 0 0,0-1-33 0 0,0 1-39 0 0,1-1-46 0 0,1 8 309 0 0,-2 5 136 0 0,2 2 39 0 0,1-6-160 0 0,3 5 113 0 0,0 0-41 0 0,5 8 154 0 0,0 0-110 0 0,3-2-124 0 0,-6-13-262 0 0,2-1-37 0 0,3 5 234 0 0,-11-11-188 0 0,1-1 0 0 0,0 1-1 0 0,0-1 1 0 0,2 2-172 0 0,3-1 184 0 0,2-1-53 0 0,13-1 30 0 0,-12-4-23 0 0,3-5 92 0 0,1-8 87 0 0,-6 1-25 0 0,0 1-40 0 0,-2-1-42 0 0,0-1-42 0 0,-2-1-45 0 0,-3-1-45 0 0,-1 0-48 0 0,-4-1-47 0 0,-6-26-78 0 0,5 35 55 0 0,0-1-1 0 0,-1 1 1 0 0,0 0 0 0 0,-1 0-1 0 0,1 0 1 0 0,-3-2 40 0 0,1 0-57 0 0,0 0-42 0 0,-4-6-155 0 0,-2 0-87 0 0,10 14 178 0 0,0 1 40 0 0,0-3-27 0 0,-1 0 91 0 0,-2-7 35 0 0,3 6-57 0 0,1 2-43 0 0,-1-1-72 0 0,1 1-87 0 0,-1 0-102 0 0,1 1 38 0 0,0 0-67 0 0,0-1-71 0 0,-1 1-79 0 0,1 0-83 0 0,0 1-89 0 0,0-1-95 0 0,0 0-102 0 0,0-1-1151 0 0,0 0-1174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18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346 85 5840 0 0,'0'0'132'0'0,"0"0"17"0"0,0 0-14 0 0,1 0-58 0 0,-1 0-43 0 0,3 0 19 0 0,-2 0-45 0 0,0 0 116 0 0,0 0 103 0 0,0 0 89 0 0,-1-1 162 0 0,1 0 85 0 0,0 0 191 0 0,-1-1 452 0 0,0 0-34 0 0,0 0-476 0 0,0 1-205 0 0,0 0-104 0 0,0 0-163 0 0,0 0-103 0 0,0 1-116 0 0,0-1-51 0 0,0 1-35 0 0,0 0-156 0 0,0 0 71 0 0,0 0-32 0 0,0-1 628 0 0,0 1-72 0 0,0 0-83 0 0,0-1-47 0 0,-1 1-41 0 0,1-1-38 0 0,-1-1 11 0 0,-1 1-64 0 0,1-1-49 0 0,-1 0-37 0 0,-11-5 332 0 0,6 3-143 0 0,1 0 42 0 0,-4-4 216 0 0,0 0-108 0 0,5 5-226 0 0,0-1-41 0 0,0 1-45 0 0,0-1-50 0 0,-19-7 145 0 0,1 6-34 0 0,19 5-85 0 0,-1 0 0 0 0,1 1-1 0 0,-1-1 1 0 0,1 1-1 0 0,0 0 1 0 0,-1 0-1 0 0,1 0 1 0 0,0 0-1 0 0,-1 1-12 0 0,-27 15 30 0 0,17-6-35 0 0,1 0-1 0 0,-2 3 6 0 0,6-5-10 0 0,1 1-1 0 0,0 0 1 0 0,0 0-1 0 0,1 0 1 0 0,-6 12 10 0 0,6-8-5 0 0,1 0 0 0 0,0 1 1 0 0,1 0-1 0 0,-3 11 5 0 0,4-7 0 0 0,0 1 0 0 0,2 0 0 0 0,0 0 0 0 0,1 0 0 0 0,1 0 0 0 0,1 0 0 0 0,1 0 0 0 0,1 4-1 0 0,-1-13 9 0 0,1 0-1 0 0,1 1 1 0 0,0-1-1 0 0,0 0 1 0 0,1-1-1 0 0,1 1 1 0 0,-1-1-1 0 0,2 1 1 0 0,-1-1-1 0 0,7 7-7 0 0,-7-10 14 0 0,1-1 1 0 0,-1 1-1 0 0,1-1 0 0 0,1-1 0 0 0,-1 1 0 0 0,7 3-14 0 0,-7-5 20 0 0,0 0 0 0 0,0-1 0 0 0,1 0 0 0 0,-1 0 0 0 0,1-1 0 0 0,0 1 0 0 0,-1-2 0 0 0,6 2-20 0 0,0-1 56 0 0,1 0-1 0 0,0-1 0 0 0,-1-1 0 0 0,1 0 0 0 0,0-1 0 0 0,4 0-55 0 0,14-6 74 0 0,-1-4-41 0 0,-25 9-181 0 0,-1 0 51 0 0,0 0 43 0 0,1 0 37 0 0,3-2 63 0 0,14-8 294 0 0,-12 6-267 0 0,-5 2-99 0 0,1 1-79 0 0,0-1-99 0 0,-1 0-117 0 0,-1 1 11 0 0,0 0-77 0 0,0-1-84 0 0,0 1-88 0 0,0 0-98 0 0,-1 0-103 0 0,1-1-111 0 0,-1 1-117 0 0,2-2-980 0 0,1-2-1113 0 0,-6 7 3065 0 0</inkml:trace>
  <inkml:trace contextRef="#ctx0" brushRef="#br0" timeOffset="301.77">593 112 6192 0 0,'0'0'133'0'0,"0"0"23"0"0,0 0 13 0 0,21 18 661 0 0,-18-14-604 0 0,0-1 1 0 0,0 1 0 0 0,-1 0 0 0 0,0 0-1 0 0,1 0 1 0 0,0 4-227 0 0,7 27 1343 0 0,-5-10-544 0 0,-2-5-240 0 0,-1-9-324 0 0,1-1-35 0 0,0 7 466 0 0,0 0-1 0 0,0 7-665 0 0,-1 2 520 0 0,0-10-234 0 0,-1 0-45 0 0,1 6 94 0 0,-3 0-56 0 0,1 1-37 0 0,2-1-52 0 0,-2-16-143 0 0,0 2 77 0 0,1 1-10 0 0,-1-4-95 0 0,2-1-64 0 0,0 0-72 0 0,-2-4-54 0 0,0 1 62 0 0,0-1 54 0 0,0 0 45 0 0,0 0 88 0 0,1 0 274 0 0,-1 0-294 0 0,0 0-66 0 0,0 0-38 0 0,0 0-36 0 0,0 0-43 0 0,0 0-47 0 0,0 0-70 0 0,0 0-67 0 0,0 0-72 0 0,1 0-78 0 0,-1 0-86 0 0,0 0-91 0 0,0 0-98 0 0,0 0-103 0 0,0 0-1022 0 0,0 0-1055 0 0</inkml:trace>
  <inkml:trace contextRef="#ctx0" brushRef="#br0" timeOffset="716.88">851 129 5848 0 0,'0'0'168'0'0,"1"2"-3"0"0,1 2-200 0 0,-1 2 40 0 0,1-1 40 0 0,-1 0 43 0 0,2 3 89 0 0,-1 0 73 0 0,0-1 75 0 0,2 0 75 0 0,1 3 114 0 0,3 7 230 0 0,1 1-84 0 0,-1-1-80 0 0,-1 1-75 0 0,0-1-68 0 0,0 1-63 0 0,-2 1-57 0 0,-1-1-54 0 0,0 6 133 0 0,5 10 339 0 0,0 4 71 0 0,-6-25-577 0 0,-1 1-35 0 0,1-1 0 0 0,1 20 374 0 0,-4-31-416 0 0,0-2 32 0 0,0 0 9 0 0,0 0 6 0 0,0 0-6 0 0,0 0-26 0 0,1-1 3 0 0,-2-1-63 0 0,0-3-32 0 0,-1-3 23 0 0,-8-28 67 0 0,6-3-94 0 0,3-40-66 0 0,2 43-1 0 0,-1 21-3 0 0,1 0 0 0 0,1 0 0 0 0,1-2-1 0 0,6-22-28 0 0,1 7-30 0 0,1 0-44 0 0,-9 24 66 0 0,2-1-26 0 0,15-7 10 0 0,-17 14 44 0 0,0 1 0 0 0,1 0 1 0 0,-1 0-1 0 0,0 0 0 0 0,1 0 1 0 0,-1 0-1 0 0,2 0 8 0 0,6-2-10 0 0,0 7 10 0 0,-5-1-62 0 0,0 1 47 0 0,12 8 97 0 0,-10-6-88 0 0,-2-2-39 0 0,-1-1-45 0 0,1 1-56 0 0,-1-1-65 0 0,1 0-76 0 0,0 1-88 0 0,0-1-97 0 0,0 0-108 0 0,-4-2 230 0 0,0 0-50 0 0,0-1-45 0 0,0 1-40 0 0,1 0-140 0 0,-1-1-39 0 0,1 1-171 0 0,1 1-460 0 0,-3-2 1265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24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8464 0 0,'0'0'190'0'0,"0"0"28"0"0,0 0 10 0 0,0 3-47 0 0,0 2-118 0 0,0 4-39 0 0,0 0 45 0 0,2 0 40 0 0,-1-1 32 0 0,4 12 300 0 0,3 7 342 0 0,-3-12-377 0 0,-1 0-73 0 0,-1-4-174 0 0,-1-1-64 0 0,5 27 531 0 0,1 0-65 0 0,0-1-67 0 0,2 18 193 0 0,-6-16-191 0 0,-1 0 58 0 0,1 0 49 0 0,0-4-186 0 0,1-4-35 0 0,-4-10-164 0 0,2 5-5 0 0,-1-12-66 0 0,-1 0 102 0 0,0-7 59 0 0,2-4-101 0 0,0-4-80 0 0,1-3-60 0 0,7-11-12 0 0,-9 12-8 0 0,12-33-11 0 0,3-8 14 0 0,-1 16-59 0 0,-9 19-5 0 0,18-24-91 0 0,-22 31 87 0 0,0 0 0 0 0,0 1 1 0 0,0-1-1 0 0,0 1 0 0 0,1-1 0 0 0,-1 1 0 0 0,1 0 0 0 0,-1 0 0 0 0,3 0 18 0 0,19-7-152 0 0,-17 7 43 0 0,-1 0 1 0 0,0 0-1 0 0,8 1 109 0 0,3 0-152 0 0,1 4 40 0 0,-6 0 72 0 0,0 2 36 0 0,-6-3 3 0 0,-1 1 0 0 0,1 0 0 0 0,0 1 0 0 0,-1-1 0 0 0,0 1 0 0 0,0 0 1 0 0,0 1-1 0 0,-1-1 0 0 0,1 1 0 0 0,-1 0 0 0 0,0 1 0 0 0,0-1 0 0 0,-1 1 0 0 0,0 0 0 0 0,2 3 1 0 0,4 10-1 0 0,1 0 6 0 0,-6-6 27 0 0,-2-1 23 0 0,-2 1 37 0 0,-2 6 52 0 0,-5 3 198 0 0,5-19-290 0 0,-1 0 0 0 0,1 0 1 0 0,-1-1-1 0 0,0 1 0 0 0,0-1 1 0 0,0 1-1 0 0,0-1 0 0 0,-1 0 1 0 0,1 0-1 0 0,0 0 0 0 0,-1 0 0 0 0,0 0-52 0 0,-16 10 166 0 0,-1-5-71 0 0,11-4-72 0 0,0-2 0 0 0,-1 1 0 0 0,1-1 0 0 0,-1 0 0 0 0,-7-1-23 0 0,6 0-21 0 0,-61-3 60 0 0,54 1-81 0 0,0-1-65 0 0,1-1-87 0 0,1-2-110 0 0,14 5 97 0 0,1 0 111 0 0,-1 0 74 0 0,-3-2 56 0 0,4 2-50 0 0,-1 0-35 0 0,1 0-71 0 0,-1 0-88 0 0,1 0-47 0 0,0 0-87 0 0,0 0-100 0 0,0 0-113 0 0,0 0-124 0 0,1 1 291 0 0,-1-1-37 0 0,1 1-36 0 0,-1-1-40 0 0,1 1-39 0 0,0 0-42 0 0,-1-1-1518 0 0,1 0-1188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7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6448 0 0,'0'0'141'0'0,"0"0"23"0"0,0 0 13 0 0,0 0 33 0 0,0 0 86 0 0,0 0 37 0 0,0 0 10 0 0,0 2-19 0 0,1 19 206 0 0,1-1-91 0 0,1 2 694 0 0,6 19-1133 0 0,6 30 1025 0 0,-7-27-350 0 0,-3-23-296 0 0,0 0 38 0 0,-2-11-75 0 0,0 0-67 0 0,0 7 83 0 0,2 12 129 0 0,-3-17-246 0 0,-1 0 67 0 0,0-1 88 0 0,0-1 57 0 0,0-2 114 0 0,-1-3-234 0 0,0-1 36 0 0,0-1 39 0 0,0 1 40 0 0,-1-18-325 0 0,0-1-40 0 0,-5-14-2 0 0,3 18-78 0 0,1 0-1 0 0,1 1 1 0 0,-1-1 0 0 0,2 0-1 0 0,0-9-2 0 0,4-23 9 0 0,4 1-42 0 0,5 2-40 0 0,-10 32 45 0 0,1 1 1 0 0,0 0-1 0 0,0 0 0 0 0,2-1 28 0 0,1-2-53 0 0,1-1 24 0 0,16-19 41 0 0,-13 19-41 0 0,1 2-54 0 0,1-1-77 0 0,-3 3 30 0 0,7-3 30 0 0,-15 9 98 0 0,0 0 1 0 0,1 1-1 0 0,-1-1 1 0 0,0 1-1 0 0,1 0 1 0 0,-1-1-1 0 0,0 1 0 0 0,1 0 1 0 0,-1 1-1 0 0,1-1 1 0 0,-1 0-1 0 0,0 1 1 0 0,1-1-1 0 0,-1 1 0 0 0,3 1 2 0 0,-2-1-10 0 0,0 0 0 0 0,0 0 0 0 0,0 1 0 0 0,0 0 0 0 0,0-1 0 0 0,2 3 10 0 0,17 14-55 0 0,-16-8 32 0 0,-2-2 21 0 0,5 7 2 0 0,-1 0 0 0 0,0 0 0 0 0,-1 1 0 0 0,-1 0 0 0 0,2 10 0 0 0,-5-14 0 0 0,0 0 0 0 0,-1 0 0 0 0,-1 0 0 0 0,0 0 0 0 0,0 1 0 0 0,1 26 0 0 0,-1-36-112 0 0,-1 1 35 0 0,1 3 14 0 0,0-2 85 0 0,-1 1 49 0 0,2 12 281 0 0,-1-11-257 0 0,-1-3-85 0 0,0 0-34 0 0,0 1-41 0 0,1-1-47 0 0,-1 0-34 0 0,0 0-48 0 0,0 0-52 0 0,0 0-58 0 0,0 1-62 0 0,0-1-67 0 0,0 1-71 0 0,0 0-77 0 0,0-5 209 0 0,0 0-53 0 0,0 0-45 0 0,0 0-40 0 0,0 0-148 0 0,0 0-39 0 0,0 0-178 0 0,0 0-480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25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5672 0 0,'0'0'165'0'0,"0"0"-41"0"0,0 0 4 0 0,0 0 55 0 0,1 1 166 0 0,8 8 594 0 0,-1 2-91 0 0,-1 1-79 0 0,-2 1-69 0 0,3 10 309 0 0,-3-6-321 0 0,-1 0-35 0 0,2 4 192 0 0,-1-2-216 0 0,0 1-113 0 0,0 3-6 0 0,4 11 138 0 0,-4-9-198 0 0,-1-9-119 0 0,3 25 429 0 0,-4-15-333 0 0,-2-10-244 0 0,1 8 133 0 0,-1 0-43 0 0,-2 0-50 0 0,-3-4-59 0 0,3-16-99 0 0,1 1 1 0 0,0-2 15 0 0,0-1-351 0 0,0-1 117 0 0,0 1 99 0 0,0-1 80 0 0,0 0 102 0 0,-1 1 455 0 0,1-1-400 0 0,0-1-145 0 0,0 0-34 0 0,-1 0-40 0 0,1 0-48 0 0,0 1-122 0 0,0-1-120 0 0,0 0 110 0 0,0 0-37 0 0,0 0-38 0 0,-1 0-42 0 0,1 1-42 0 0,0-1-46 0 0,0 0-47 0 0,0 0-50 0 0,0 1-51 0 0,0-1-54 0 0,0 0-56 0 0,-1 1-58 0 0,1-1-1487 0 0,0 0-1260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25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0 187 7256 0 0,'0'0'165'0'0,"0"0"-8"0"0,1 0-66 0 0,-1 0-44 0 0,4 0-5 0 0,-2 1 2 0 0,4 0 57 0 0,1-1-38 0 0,3 2-21 0 0,14-1-34 0 0,-17-1 32 0 0,0 0 45 0 0,0 0 41 0 0,0 0 59 0 0,-1-1 70 0 0,1 0 80 0 0,20-1 648 0 0,-2 1-51 0 0,-7-2-361 0 0,-2-1-5 0 0,1 1-68 0 0,5-1 45 0 0,-1-1-117 0 0,0-2-119 0 0,-1-2-119 0 0,-1 0-97 0 0,-3 2-11 0 0,0-2-59 0 0,-12 7-12 0 0,-2 1-3 0 0,0 0-1 0 0,-1 0 1 0 0,1-1-1 0 0,-1 1 0 0 0,0 0 1 0 0,1-1-1 0 0,-1 1 1 0 0,0 0-1 0 0,0-1 1 0 0,1-1-6 0 0,-1 2 1 0 0,-1 1 1 0 0,1-1 0 0 0,-1 0-1 0 0,1 1 1 0 0,-1-1-1 0 0,0 0 1 0 0,1 1 0 0 0,-1-1-1 0 0,0 0 1 0 0,1 0 0 0 0,-1 1-1 0 0,0-1 1 0 0,0 0 0 0 0,0 0-1 0 0,0 0 1 0 0,0 1 0 0 0,0-1-1 0 0,0 0 1 0 0,0 0 0 0 0,0 0-1 0 0,0 1 1 0 0,0-1-1 0 0,0 0 1 0 0,0 0 0 0 0,-1 1-1 0 0,1-1 1 0 0,0 0 0 0 0,-1 0-1 0 0,1 1 1 0 0,-1-1 0 0 0,1 0-1 0 0,0 1 1 0 0,-1-1 0 0 0,0 0-1 0 0,1 0-1 0 0,-3-2 17 0 0,-6-13 66 0 0,-13-2-36 0 0,-21-7 16 0 0,29 18 11 0 0,2 2-45 0 0,0 1 36 0 0,8 3-24 0 0,0 0-1 0 0,0 0 0 0 0,0 1 0 0 0,0 0 0 0 0,0-1 0 0 0,0 2 0 0 0,0-1 0 0 0,-2 1-40 0 0,-15 6 205 0 0,9 2-96 0 0,4 1-49 0 0,1 3-38 0 0,1-2-9 0 0,5-8-5 0 0,-1-1-1 0 0,1 1 1 0 0,0-1-1 0 0,0 1 1 0 0,0-1 0 0 0,0 1-1 0 0,1 0-7 0 0,-6 18 95 0 0,4-14-44 0 0,1-1 0 0 0,-1 1 0 0 0,1-1 0 0 0,0 1 0 0 0,1 3-51 0 0,1 30 133 0 0,4 1 47 0 0,-2-25-72 0 0,0 0 0 0 0,1 0-1 0 0,1 0 1 0 0,0 0 0 0 0,2-1-1 0 0,4 9-107 0 0,-4-12 88 0 0,2 0 36 0 0,-6-7-51 0 0,1-1-1 0 0,0 0 1 0 0,0 0-1 0 0,1 0 0 0 0,-1 0 1 0 0,1 0-1 0 0,2 0-72 0 0,10 4 193 0 0,17-1 199 0 0,0-4-55 0 0,0-5-49 0 0,-1-3-44 0 0,-13 1-53 0 0,-2-1 0 0 0,10-4-191 0 0,34-17 280 0 0,-45 17-247 0 0,17-12 102 0 0,-21 12-130 0 0,-11 9-2 0 0,2-2-1 0 0,1-4 68 0 0,-5 5-53 0 0,0 1-35 0 0,-1 0-7 0 0,1 0-117 0 0,-1 0-101 0 0,0-1-89 0 0,0 1-163 0 0,0 0-84 0 0,0-1-193 0 0,-1 1-455 0 0,1-1 321 0 0,0 1 344 0 0,1 0 134 0 0,-1 0 48 0 0,-1-1-1938 0 0,-2 1-1314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23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6 5584 0 0,'-1'-1'-137'0'0,"1"0"65"0"0,-1 0 61 0 0,1 0 55 0 0,0 0 51 0 0,0 1 48 0 0,1-1 43 0 0,-1 1 39 0 0,1 0 204 0 0,0 0 70 0 0,0 1 169 0 0,1 0 410 0 0,2 2 206 0 0,-2-1-515 0 0,0 0-227 0 0,-2-1-315 0 0,1-1-33 0 0,0 2 41 0 0,0-1-162 0 0,0-1-33 0 0,-1 1-36 0 0,1-1-37 0 0,-1 1-39 0 0,0 0-42 0 0,5 6 549 0 0,0 0-53 0 0,-1 0-51 0 0,0 0-42 0 0,3 8 180 0 0,-2 0-106 0 0,-1-4-121 0 0,2 4 41 0 0,2 1 14 0 0,-5-3-64 0 0,1 14 291 0 0,6 37 795 0 0,-7-44-959 0 0,0 0-52 0 0,-1-7-131 0 0,0 1-41 0 0,1-1-46 0 0,-1 1-51 0 0,-1 3 94 0 0,0 0-1 0 0,-1 9-132 0 0,2 22 257 0 0,1 17 73 0 0,-3-22-146 0 0,0-36-154 0 0,0-3 48 0 0,1-2-85 0 0,1-1-1 0 0,-2 1 53 0 0,1 2 48 0 0,-1 1 68 0 0,0-5-275 0 0,0 0 47 0 0,0 0 40 0 0,0 1 34 0 0,0-1 77 0 0,0 3 235 0 0,0-2-261 0 0,0-1-50 0 0,-1 1-89 0 0,1 0-6 0 0,0-1-35 0 0,0 1-40 0 0,0-1-43 0 0,0 1-47 0 0,-1-1-52 0 0,1 0-54 0 0,0 1-59 0 0,-1-1-62 0 0,1 0-67 0 0,0 0-70 0 0,-1 0-74 0 0,1 0-78 0 0,-1 0-81 0 0,-4-2-764 0 0</inkml:trace>
  <inkml:trace contextRef="#ctx0" brushRef="#br0" timeOffset="317.5">0 339 7168 0 0,'0'0'165'0'0,"0"0"22"0"0,0 0 6 0 0,0 0-66 0 0,1-1-62 0 0,3-1-41 0 0,-1 1 20 0 0,11-3 564 0 0,0 1-102 0 0,-2 1-182 0 0,-1 1-39 0 0,12-1 204 0 0,6 0 90 0 0,-6-1-215 0 0,-1 2-47 0 0,1 0-47 0 0,-1 0-49 0 0,-1 0-60 0 0,0 0-44 0 0,8 0 41 0 0,17-2-28 0 0,62-7-6 0 0,-48 5-46 0 0,-27 2-106 0 0,-18 2-44 0 0,0-1-55 0 0,39-5-512 0 0,-30 4 305 0 0</inkml:trace>
  <inkml:trace contextRef="#ctx0" brushRef="#br0" timeOffset="834.99">943 198 5792 0 0,'0'0'166'0'0,"0"0"-45"0"0,0 0-52 0 0,-1 0-34 0 0,-1 1-60 0 0,1-1 71 0 0,0 1 62 0 0,1-1 57 0 0,-1 1 81 0 0,0-1 95 0 0,1 1 109 0 0,-4 1 200 0 0,1 0-92 0 0,-1 1-82 0 0,1-1-74 0 0,-2 0-6 0 0,0 0-80 0 0,-2 2 41 0 0,0-1-97 0 0,-7 3 122 0 0,8-4-194 0 0,0 1 78 0 0,-1 1 91 0 0,-4 3-143 0 0,0 1-40 0 0,-10 8 75 0 0,0 3-84 0 0,13-11-115 0 0,1 0 0 0 0,0 1-1 0 0,0 0 1 0 0,1 0 0 0 0,-1 3-50 0 0,-4 10 151 0 0,1 1 144 0 0,3-9-141 0 0,2 0-68 0 0,0 1-102 0 0,3-8-39 0 0,0 2-37 0 0,1 1 36 0 0,1-1 45 0 0,1 5 59 0 0,3-1 49 0 0,2-7 140 0 0,-4-5-196 0 0,1 0-1 0 0,-1 0 0 0 0,0 0 0 0 0,1 0 0 0 0,-1-1 0 0 0,0 1 0 0 0,1-1 0 0 0,-1 1-40 0 0,4-2 88 0 0,-1 1 1 0 0,0-1-1 0 0,0 0 1 0 0,0 0-1 0 0,0-1 1 0 0,3 0-89 0 0,4-3 137 0 0,1 0-34 0 0,3-1-30 0 0,6-6 16 0 0,7-11 142 0 0,-10 8-31 0 0,-11 7-98 0 0,0 0-80 0 0,-1-3-65 0 0,2-7-70 0 0,-3 6 70 0 0,1 1 90 0 0,-4 6 55 0 0,-1-2-34 0 0,1-7-11 0 0,-2-1-74 0 0,-1 9-6 0 0,0 0 1 0 0,-1 1 0 0 0,0-1 0 0 0,0 0 0 0 0,-1-1 22 0 0,-1-2 0 0 0,-1 2 41 0 0,1 4-55 0 0,3 2-28 0 0,0 1 86 0 0,1 11-77 0 0,1 0 1 0 0,1 0-1 0 0,0 0 1 0 0,3 7 32 0 0,5 22-2 0 0,-3-14 111 0 0,3-1-39 0 0,16 23-23 0 0,-16-28-57 0 0,-8-16-34 0 0,-1-1 38 0 0,7 9 88 0 0,-6-7-82 0 0,1-1-75 0 0,-2-1-4 0 0,0-1-33 0 0,-1 0-39 0 0,1 1-42 0 0,-1-1-49 0 0,1 0-53 0 0,-2-2 60 0 0,0 1-37 0 0,0-1-368 0 0,0 0 89 0 0,0 0-51 0 0,0 0-707 0 0,0 0-559 0 0,0 0-1060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31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39 205 9504 0 0,'0'0'216'0'0,"0"0"32"0"0,2 0 9 0 0,7-1-386 0 0,-1 0 112 0 0,1-1 101 0 0,-1-1 89 0 0,0 0 78 0 0,0-2 68 0 0,-1 1 55 0 0,1-1 44 0 0,0-2 89 0 0,12-13 1001 0 0,-12 11-886 0 0,-2 1-112 0 0,0-1-62 0 0,2-2 73 0 0,-2 0-62 0 0,-1 1-63 0 0,-1-1-65 0 0,-2 1-67 0 0,-3-1-68 0 0,-2-1-69 0 0,-4 0-72 0 0,5 9-8 0 0,0 0 1 0 0,-1 1-1 0 0,1-1 0 0 0,-1 1 0 0 0,0-1 0 0 0,-2 0-47 0 0,1 0 38 0 0,0 0 0 0 0,0 1-1 0 0,-1-1 1 0 0,1 1-1 0 0,-3-1-37 0 0,4 2 10 0 0,0 0 1 0 0,0 1-1 0 0,0-1 0 0 0,0 1 0 0 0,0-1 0 0 0,0 1 0 0 0,0 0 1 0 0,0 0-1 0 0,-1 0-10 0 0,2 0-1 0 0,1 0 1 0 0,-1 1 0 0 0,0-1-1 0 0,0 1 1 0 0,1-1 0 0 0,-1 1-1 0 0,0 0 1 0 0,1-1 0 0 0,-1 1-1 0 0,1 0 1 0 0,-1 0 0 0 0,1 0-1 0 0,0 0 1 0 0,-1 1-1 0 0,0 0 1 0 0,-6 6 33 0 0,1 1 0 0 0,0 0-1 0 0,1 1 1 0 0,0-1 0 0 0,0 1-1 0 0,-1 6-32 0 0,-1 5 30 0 0,4 0 32 0 0,1 11 81 0 0,2 1 36 0 0,1-29-157 0 0,1 3 33 0 0,0 1-1 0 0,0-1 1 0 0,1 1-1 0 0,0-1 1 0 0,2 6-55 0 0,4 17 151 0 0,-3-7 83 0 0,2-2-73 0 0,2-1-60 0 0,1-1-50 0 0,14 12-48 0 0,-18-24-17 0 0,1 0 0 0 0,0 0 1 0 0,1-1-1 0 0,0 0 0 0 0,0 0 1 0 0,0-1-1 0 0,0 0 0 0 0,5 1 14 0 0,-6-3-138 0 0,1 1 65 0 0,16 6 37 0 0,-13-6-19 0 0,-6-2-13 0 0,1 0-35 0 0,-1 0-45 0 0,1-1-53 0 0,0 1-92 0 0,0 0-86 0 0,0 0-96 0 0,0 0-107 0 0,0-1-118 0 0,-3 0 303 0 0,0 0-34 0 0,0 0-35 0 0,1-1-36 0 0,-1 1-37 0 0,0 0-40 0 0,10 2-1691 0 0,7 3-1286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37.1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7728 0 0,'0'0'225'0'0,"0"3"-8"0"0,3 5-296 0 0,-1 2 84 0 0,1 0 76 0 0,-1 0 70 0 0,0 5 188 0 0,0 1 114 0 0,-1-1 88 0 0,-2 0 63 0 0,1-7-292 0 0,0-1-38 0 0,1 2 15 0 0,2 3 94 0 0,2 12 348 0 0,-3-8-190 0 0,0-5-66 0 0,1 0 0 0 0,0 0 0 0 0,1 0-475 0 0,3 7 641 0 0,-1-3-90 0 0,-1-1 54 0 0,8 21 646 0 0,-5-15-549 0 0,-3-7-277 0 0,-1-2-114 0 0,-2 0-50 0 0,-1-8-182 0 0,-1-1 38 0 0,0 2 201 0 0,-3-4 449 0 0,0-2-380 0 0,2 0-255 0 0,0 0-57 0 0,1 1-63 0 0,-1-1-35 0 0,1 0-39 0 0,0 1-42 0 0,-1-28 196 0 0,-2 1-39 0 0,0-13-49 0 0,3 1-86 0 0,1 33 39 0 0,0-1-1 0 0,1 0 1 0 0,0 1-1 0 0,0-2 44 0 0,0 3-54 0 0,1 0 0 0 0,-1 0 0 0 0,1 0 0 0 0,0 1-1 0 0,3-4 55 0 0,4-5-185 0 0,2 1 57 0 0,1 0 49 0 0,2 2 39 0 0,-12 9 39 0 0,1 1 1 0 0,-1-1 0 0 0,1 0-1 0 0,-1 1 1 0 0,1 0-1 0 0,1-1 1 0 0,-3 2 5 0 0,1-1 0 0 0,0 1 0 0 0,-1 0 0 0 0,1 0 0 0 0,-1 0 0 0 0,1 0 0 0 0,0 0-1 0 0,-1 0 1 0 0,1 1 0 0 0,0-1 0 0 0,-1 1 0 0 0,1 0 0 0 0,-1 0 0 0 0,3 1-5 0 0,5 3-165 0 0,-1 1 53 0 0,0 1 45 0 0,0 0 42 0 0,1 3 40 0 0,-1 1 40 0 0,2 2 52 0 0,3 7 99 0 0,4 11-175 0 0,-2 3 48 0 0,-1 0 54 0 0,-2 1 62 0 0,-12-32-177 0 0,11 39 254 0 0,-11-33-247 0 0,1 0-34 0 0,-2-8-4 0 0,0 1-1 0 0,0 0 1 0 0,0-1 0 0 0,1 1-1 0 0,-1 0 1 0 0,0-1-1 0 0,1 1 1 0 0,0-1-1 0 0,-1 1 1 0 0,1-1-1 0 0,0 1 1 0 0,1 0 13 0 0,0 6-111 0 0,-2-7 29 0 0,0-1 13 0 0,0 0-34 0 0,0 0-42 0 0,0 0-37 0 0,0 0-143 0 0,0 0-45 0 0,0 0-155 0 0,0 0-306 0 0,0 0 281 0 0,0 0 323 0 0,0 0-36 0 0,1 0 8 0 0,-1 0-36 0 0,0-1-42 0 0,1 1-47 0 0,-1 0-155 0 0,1 0-68 0 0,0-1-223 0 0,1 1-72 0 0,-1-1-251 0 0,2 0-652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37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 45 9256 0 0,'-1'-1'16'0'0,"-10"-19"307"0"0,6 13-191 0 0,-1 1 35 0 0,-2 0 110 0 0,0 2 101 0 0,3 3-144 0 0,0 1 36 0 0,0 1 38 0 0,-1 1 41 0 0,-14 8 142 0 0,2 2-67 0 0,-1 4 17 0 0,-5 12 134 0 0,18-19-342 0 0,1 1 0 0 0,0-1 0 0 0,0 1-1 0 0,-3 8-232 0 0,1 2 358 0 0,2 2 48 0 0,1-7-134 0 0,-1 4 85 0 0,-2 25 533 0 0,6-28-550 0 0,-1 7 84 0 0,3-2-66 0 0,3 0-68 0 0,7 0-71 0 0,-8-18-157 0 0,-1 0 0 0 0,1 0-1 0 0,0 0 1 0 0,0-1 0 0 0,-1 1 0 0 0,2-1 0 0 0,2 3-62 0 0,1-2 145 0 0,2-1 35 0 0,-1-2 43 0 0,0-3 53 0 0,0-1-90 0 0,0 0-71 0 0,-4 3-84 0 0,0-1 1 0 0,0 0-1 0 0,-1 0 0 0 0,1 0 0 0 0,-1-1 0 0 0,2-1-31 0 0,1 0 23 0 0,-1-1 0 0 0,0 0 0 0 0,0 0-1 0 0,-1-1 1 0 0,0 1 0 0 0,0-1 0 0 0,2-3-23 0 0,-4 6 4 0 0,-1-1 0 0 0,1 0 0 0 0,-1 0 0 0 0,0 0 0 0 0,0-1 0 0 0,0 1 0 0 0,0 0 0 0 0,0-3-4 0 0,7-100 0 0 0,2 21 0 0 0,-9 82 1 0 0,0 0-1 0 0,0-1 0 0 0,0 1 0 0 0,0 0 0 0 0,2-2 0 0 0,2-9-11 0 0,0 7-87 0 0,0 10 50 0 0,-1 6-12 0 0,11 17-76 0 0,-10-14 94 0 0,0 0 0 0 0,-1 0 0 0 0,-1 0 0 0 0,2 7 42 0 0,-1-3-9 0 0,4 6 40 0 0,3 9 10 0 0,-3-3 19 0 0,1 1-43 0 0,2 2-5 0 0,2 16-12 0 0,3 40 245 0 0,-2 0 38 0 0,-12-66-211 0 0,1 1 69 0 0,-1 0 0 0 0,-1 21-141 0 0,-3-18 77 0 0,0 0 0 0 0,-1 0 0 0 0,-1 0 0 0 0,-3 6-77 0 0,3-18 31 0 0,0-1 1 0 0,-1 1-1 0 0,0-1 1 0 0,-1 0-1 0 0,0 0 1 0 0,-1-1-1 0 0,0 0 1 0 0,-1 0-1 0 0,0 0 1 0 0,0-1-1 0 0,-9 8-31 0 0,12-14 18 0 0,1 1-1 0 0,-1-1 0 0 0,0 0 0 0 0,0 0 1 0 0,0 0-1 0 0,0 0 0 0 0,-1-1 1 0 0,1 0-1 0 0,-1 0 0 0 0,1-1 0 0 0,-1 0 1 0 0,-2 1-18 0 0,-12 0 21 0 0,1-2-45 0 0,0-1-60 0 0,0-2-78 0 0,9 0-86 0 0,-14-9-224 0 0,18 8 275 0 0,-1-2-60 0 0,1 0-125 0 0,3 3 145 0 0,0 0-36 0 0,1-1-38 0 0,-1 1-43 0 0,1 0-47 0 0,0-1-48 0 0,1 3 137 0 0,1 0-40 0 0,-1 0-37 0 0,0 0-33 0 0,0-1-265 0 0,1 0-55 0 0,-2-2-859 0 0,0-1-667 0 0,0-4-1272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38.1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163 48 11600 0 0,'0'0'264'0'0,"0"0"34"0"0,0 0-148 0 0,0-1-32 0 0,-1 1 35 0 0,0-1-84 0 0,-2-2-21 0 0,2 1 16 0 0,-2-2-215 0 0,0 0 74 0 0,0 1 69 0 0,-1-1 61 0 0,-2-1 129 0 0,-1 0 102 0 0,0 1 82 0 0,-1 0 59 0 0,-13-2 901 0 0,11 5-784 0 0,0 1-22 0 0,5 1-307 0 0,0 1-42 0 0,-4 2 44 0 0,2 2-59 0 0,-2 1-31 0 0,-2 6-17 0 0,3-4-48 0 0,6-6-50 0 0,0-1-1 0 0,0 1 0 0 0,0 0 1 0 0,1 0-1 0 0,-1-1 1 0 0,1 1-1 0 0,-1 2-9 0 0,0-1 2 0 0,1 0 0 0 0,0 1 0 0 0,0-1 0 0 0,0 1 0 0 0,1-1 0 0 0,-1 1 0 0 0,1 0 1 0 0,0 0-3 0 0,0 1-2 0 0,1 1 0 0 0,0-1 1 0 0,0 1-1 0 0,1-1 1 0 0,0 3 1 0 0,9 16 22 0 0,-2-8 115 0 0,0 0-1 0 0,2-1 0 0 0,6 8-136 0 0,-2-8 125 0 0,7 5 44 0 0,0-2 40 0 0,-2-2 16 0 0,-1 1 57 0 0,-2 0 72 0 0,0 1 85 0 0,-11-9-178 0 0,-5-8-202 0 0,-1 0-1 0 0,1-1 1 0 0,-1 1-1 0 0,1 0 1 0 0,-1-1-1 0 0,0 1 1 0 0,1 0-1 0 0,-1-1 1 0 0,0 1-1 0 0,0 0 1 0 0,0 0-1 0 0,-1-1 1 0 0,1 1-1 0 0,0 0 1 0 0,-1-1-1 0 0,1 2-58 0 0,-6 8 347 0 0,-2-3-142 0 0,2-4-154 0 0,1-1-43 0 0,0-1-156 0 0,1 0 66 0 0,-1 0 56 0 0,1 0 46 0 0,-5 1 117 0 0,-12 3 323 0 0,15-4-387 0 0,-1 0-79 0 0,1-1-107 0 0,2 0 6 0 0,1 0-38 0 0,0 0-40 0 0,-1 0-46 0 0,1-1-48 0 0,0 1-53 0 0,-1 0-59 0 0,1 0-61 0 0,-1-1-64 0 0,1 1-68 0 0,-1 0-71 0 0,1 0-76 0 0,-1 0-78 0 0,1 0-82 0 0,-2 0-378 0 0,0 0-36 0 0,-11 3-2735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39.6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4 183 6000 0 0,'0'0'174'0'0,"2"1"-7"0"0,2 1-334 0 0,0 1 93 0 0,-1 0 84 0 0,1 0 77 0 0,0 0 62 0 0,0 0 55 0 0,0 0 48 0 0,0 0 39 0 0,4 2 309 0 0,-5-4-380 0 0,-1 0 0 0 0,1 0 0 0 0,-1 0 0 0 0,1 0 0 0 0,-1-1 0 0 0,1 1 0 0 0,1-1-220 0 0,12 1 714 0 0,-13-1-553 0 0,1 0 0 0 0,-1 0 0 0 0,0-1 0 0 0,0 1 1 0 0,0-1-1 0 0,0 0 0 0 0,0 0 0 0 0,0 0 0 0 0,0 0 0 0 0,0-1 0 0 0,1 0-161 0 0,10-9 825 0 0,-6 4-399 0 0,0 1-52 0 0,9-8 411 0 0,-7 1-198 0 0,-7 10-432 0 0,3-6 170 0 0,0 0-88 0 0,-2 1-106 0 0,1 1-33 0 0,2-9 24 0 0,-6 14-106 0 0,0-1-1 0 0,0 0 1 0 0,-1 0-1 0 0,1 0 1 0 0,-1 0-1 0 0,1 0 1 0 0,-1 1-1 0 0,0-1 1 0 0,0-3-16 0 0,-3-5 74 0 0,-2 1 40 0 0,2 6-67 0 0,0-2 23 0 0,-1 0 1 0 0,0 0-1 0 0,-1 0 0 0 0,1 1 1 0 0,-1 0-1 0 0,-2-1-70 0 0,6 5 16 0 0,0 0 1 0 0,-1 0 0 0 0,1 0-1 0 0,0 0 1 0 0,-1 0-1 0 0,1 0 1 0 0,-1 1-1 0 0,1-1 1 0 0,-1 1 0 0 0,1-1-1 0 0,-1 1 1 0 0,1 0-1 0 0,-1-1 1 0 0,0 1-1 0 0,1 0 1 0 0,-1 0 0 0 0,0 0-1 0 0,1 0 1 0 0,-1 0-1 0 0,1 1 1 0 0,-1-1-1 0 0,0 0 1 0 0,1 1 0 0 0,-1-1-1 0 0,1 1 1 0 0,-1 0-1 0 0,1-1 1 0 0,0 1 0 0 0,-1 0-1 0 0,1 0-16 0 0,-8 5 73 0 0,0 1 0 0 0,1 0 0 0 0,0 0 0 0 0,1 1 0 0 0,0 0 0 0 0,0 0 0 0 0,0 0-1 0 0,1 1 1 0 0,1 0 0 0 0,-1 1 0 0 0,-3 8-73 0 0,2-2 175 0 0,1 0 0 0 0,0 1 0 0 0,-3 15-175 0 0,1 21 442 0 0,9-22-193 0 0,6-3-33 0 0,-5-22-168 0 0,1 0 0 0 0,0 0 0 0 0,1 0 1 0 0,0 0-1 0 0,-1-1 0 0 0,2 1 0 0 0,1 2-48 0 0,1-2 45 0 0,0 1-1 0 0,0-1 1 0 0,0 0 0 0 0,1-1-1 0 0,2 2-44 0 0,0-1 31 0 0,0-1-1 0 0,0 0 1 0 0,0-1-1 0 0,4 1-30 0 0,-9-3-77 0 0,1 0 68 0 0,12 3 170 0 0,-10-4-139 0 0,-4 0-52 0 0,0 0-39 0 0,0-1-46 0 0,0 1-55 0 0,1 0-93 0 0,-1-1-89 0 0,1 0-100 0 0,0 1-112 0 0,-1-1-121 0 0,-2 0 292 0 0,1 0-34 0 0,-1 0-36 0 0,0 0-38 0 0,1 0-38 0 0,-1 0-41 0 0,4 0-615 0 0,-1 0-32 0 0,12 0-2575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1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87 9912 0 0,'1'7'273'0'0,"-1"0"-83"0"0,1 0-68 0 0,-1 0-53 0 0,1 1-36 0 0,0 12-24 0 0,-2-8 65 0 0,2 7 519 0 0,2 0 86 0 0,1 0 89 0 0,-4 0 88 0 0,0-16-675 0 0,0 0 0 0 0,0-1 1 0 0,0 1-1 0 0,0 0 0 0 0,0 0 0 0 0,1-1 0 0 0,0 2-181 0 0,1 4 391 0 0,0-1-44 0 0,1 1-47 0 0,-1 1-86 0 0,-1-1-105 0 0,0-4-100 0 0,-1 0-33 0 0,1 2 73 0 0,1-1 64 0 0,-2-4-98 0 0,0-1 0 0 0,0 1 0 0 0,1-1 0 0 0,-1 1 1 0 0,0-1-1 0 0,0 1 0 0 0,0-1 0 0 0,0 1 0 0 0,1-1 0 0 0,-1 1 0 0 0,0-1 1 0 0,0 1-1 0 0,0-1 0 0 0,0 1 0 0 0,0-1 0 0 0,0 1 0 0 0,-1-1 1 0 0,1 1-1 0 0,0-1 0 0 0,0 1 0 0 0,0-1 0 0 0,0 0 0 0 0,-1 1 0 0 0,1-1 1 0 0,0 1-1 0 0,0-1 0 0 0,-1 1 0 0 0,1-1 0 0 0,0 0 0 0 0,-1 1 1 0 0,1-1-17 0 0,-1 1 192 0 0,1-1 29 0 0,0 0-60 0 0,0 0-59 0 0,0 1-21 0 0,0 0-42 0 0,0-1 3 0 0,0 1 51 0 0,-1-1 73 0 0,-1 0-131 0 0,0 0-42 0 0,-10-3-62 0 0,4-3 71 0 0,8 5 9 0 0,-1-1 1 0 0,0 1-1 0 0,0-1 0 0 0,1 1 0 0 0,-1-1 0 0 0,1 1 1 0 0,-1-1-1 0 0,1 1 0 0 0,0-1 0 0 0,-1 0 0 0 0,1 1 1 0 0,0-1-1 0 0,0 1 0 0 0,0-1 0 0 0,0 0 0 0 0,1 0-10 0 0,0-18 77 0 0,-3 1-58 0 0,1-11-20 0 0,6 9 48 0 0,3 0-49 0 0,-2 0 0 0 0,1-8 2 0 0,-4 20-18 0 0,0 0 1 0 0,0 1-1 0 0,1-1 1 0 0,0 1 0 0 0,0 0-1 0 0,1 0 1 0 0,0 1-1 0 0,0-1 1 0 0,4-3 17 0 0,-5 6-6 0 0,1 0 1 0 0,0 0-1 0 0,0 0 1 0 0,1 0-1 0 0,-1 1 1 0 0,1 0-1 0 0,0 0 0 0 0,0 1 6 0 0,8-3 0 0 0,-1 3-17 0 0,-10 3-1 0 0,0 0 0 0 0,0 0 1 0 0,-1 1-1 0 0,1-1 0 0 0,0 1 0 0 0,-1 0 0 0 0,1 0 0 0 0,-1 0 0 0 0,2 0 18 0 0,0 1-16 0 0,-1 0-1 0 0,1 1 0 0 0,-1-1 1 0 0,1 1-1 0 0,1 2 17 0 0,5 5-10 0 0,-2 0-1 0 0,1 0 1 0 0,3 7 10 0 0,-1-1 4 0 0,15 21 12 0 0,-20-26 14 0 0,0 0 1 0 0,0 0-1 0 0,-1 1 0 0 0,-1 0 0 0 0,0 0 0 0 0,0 0 0 0 0,0 5-30 0 0,1 4 46 0 0,11 30 144 0 0,-4-22-157 0 0,-10-17-37 0 0,-2-8-39 0 0,0 0-45 0 0,-1 0-71 0 0,1 0-86 0 0,1 0-102 0 0,0-1-121 0 0,-1-2-233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1.5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191 36 11552 0 0,'0'0'159'0'0,"0"0"-33"0"0,0 0 40 0 0,-1-1-87 0 0,0-2-10 0 0,0 1 5 0 0,0 0-28 0 0,0 0 1 0 0,0 1-1 0 0,0-1 1 0 0,0 0-1 0 0,0 0 0 0 0,-1 1 1 0 0,1-1-1 0 0,-1 1 1 0 0,1-1-1 0 0,-1 1 1 0 0,1-1-1 0 0,-1 1 0 0 0,0 0 1 0 0,1 0-1 0 0,-1 0 1 0 0,0 0-1 0 0,0 0 1 0 0,0 0-1 0 0,0 0 0 0 0,0 1 1 0 0,0-1-1 0 0,0 1 1 0 0,0 0-1 0 0,0-1 0 0 0,0 1 1 0 0,0 0-1 0 0,-1 0 1 0 0,1 0-47 0 0,-13 2 294 0 0,1 3-45 0 0,1 0-64 0 0,1 0-80 0 0,4-1-89 0 0,1-1 67 0 0,-1 0 82 0 0,-1 0 103 0 0,-14 8 430 0 0,16-7-500 0 0,0 1-66 0 0,2 1-92 0 0,0 1-114 0 0,1 2 133 0 0,2-1-61 0 0,2-4 5 0 0,1 7-9 0 0,6 0 48 0 0,12 9 93 0 0,-12-14-96 0 0,86 75 169 0 0,-73-63-117 0 0,7 8 75 0 0,-10-7 31 0 0,-7-7-16 0 0,-1 1 54 0 0,-2 1 67 0 0,-2 0 75 0 0,-2-2-223 0 0,-3-1 74 0 0,0 1 90 0 0,-1-10-227 0 0,1 1-1 0 0,-1 0 1 0 0,0-1 0 0 0,0 1 0 0 0,0-1 0 0 0,0 1 0 0 0,0-1 0 0 0,-1 1 0 0 0,1-1-91 0 0,-5 6 260 0 0,0-3-91 0 0,0-1-35 0 0,-2 0-45 0 0,0-1-51 0 0,3-1 1 0 0,-11 2 32 0 0,11-3-73 0 0,1 0 0 0 0,-1-1-1 0 0,0 0 1 0 0,1 0 0 0 0,-1-1-1 0 0,0 1 1 0 0,1-1 0 0 0,-1 0 0 0 0,-3-1 2 0 0,6 2-158 0 0,-1-1 51 0 0,0 0 44 0 0,1 1 37 0 0,-4-2 67 0 0,-6-1 207 0 0,8 1-248 0 0,1 1-78 0 0,0 0-89 0 0,-1 0-109 0 0,3 0 91 0 0,-1 0-35 0 0,0 0-159 0 0,0 0-84 0 0,-1 0-90 0 0,1 0-99 0 0,0-1-104 0 0,0 1-113 0 0,-1 0-120 0 0,1-1-127 0 0,-2 0-1143 0 0,-2-2-1275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7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8088 0 0,'0'0'182'0'0,"0"0"29"0"0,0 0 12 0 0,1 0-69 0 0,0-1-82 0 0,0-1-55 0 0,3-3-34 0 0,-1 2 81 0 0,0 1 23 0 0,-1 0 52 0 0,3-3 250 0 0,2-3 358 0 0,-4 5-463 0 0,1 0-44 0 0,-1 2-163 0 0,-1-1-36 0 0,3 0 381 0 0,-1-1-67 0 0,1 1-62 0 0,-1-1-55 0 0,0 1-62 0 0,-1 0-37 0 0,5-2 46 0 0,-1 0-96 0 0,-5 4-78 0 0,1-1 0 0 0,-1 0 0 0 0,0 1 0 0 0,0-1 0 0 0,1 1 0 0 0,-1 0 0 0 0,0 0 0 0 0,2 0-11 0 0,7 1 89 0 0,1 1-178 0 0,0 0 84 0 0,-1 2 77 0 0,-1 3 81 0 0,-5 6 84 0 0,-4-9-160 0 0,0 1 1 0 0,0 0-1 0 0,-1-1 1 0 0,0 1-1 0 0,0 0 1 0 0,0-1-1 0 0,-1 1-77 0 0,-4 21 269 0 0,-2-5-133 0 0,-3-1-105 0 0,3 2 49 0 0,7-20-71 0 0,-1 0 0 0 0,1 1 1 0 0,-1-1-1 0 0,1 0 0 0 0,-1 1 0 0 0,0-1 0 0 0,0 0 0 0 0,0 0 0 0 0,-1 0 0 0 0,1 0-9 0 0,-6 8 17 0 0,-5 12 209 0 0,11-21-125 0 0,1-1 104 0 0,0 0 34 0 0,0 0 8 0 0,0 0-139 0 0,1 0-33 0 0,2 0-4 0 0,5 0-91 0 0,-8 0 34 0 0,31-4 221 0 0,-2-5-100 0 0,11-2-81 0 0,-37 11-262 0 0,1-1 108 0 0,-1 0 78 0 0,-1 1 42 0 0,7-3 143 0 0,-5 2-142 0 0,0 0-94 0 0,-2 1-13 0 0,0-1-41 0 0,-1 1-25 0 0,1-1-41 0 0,0 1-45 0 0,0-1-49 0 0,-1 0-52 0 0,1 1-58 0 0,0-1-60 0 0,0 1-66 0 0,-1-1 71 0 0,0 1-44 0 0,1 0-45 0 0,-1-1-47 0 0,3 0-1294 0 0,2-1-1065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1.8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12496 0 0,'0'0'281'0'0,"0"0"40"0"0,0 0-159 0 0,0 0-36 0 0,0 1 38 0 0,1-1-90 0 0,2 3-22 0 0,-1-1 17 0 0,12 17-11 0 0,-3 3 67 0 0,-1 2 61 0 0,-2 0 54 0 0,5 13 238 0 0,-7-11-133 0 0,-1-2-12 0 0,-2-13-201 0 0,6 17 209 0 0,-4-8-182 0 0,-4-4-117 0 0,-1-8-63 0 0,-1 0-33 0 0,1-7-21 0 0,-1 1 39 0 0,0 0 39 0 0,-2 2 98 0 0,2-2-106 0 0,0-1-44 0 0,0 0-17 0 0,0 0-34 0 0,1 0-39 0 0,-1 0-42 0 0,0 0-49 0 0,0 0-54 0 0,0 0-58 0 0,0 1-63 0 0,1-2-148 0 0,0 1-115 0 0,-1 0-26 0 0,1-1-63 0 0,-1 1-213 0 0,0 1-553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2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19 9848 0 0,'-1'-1'207'0'0,"1"0"-77"0"0,-1 0-53 0 0,-2-4 39 0 0,1 2 11 0 0,1 1 4 0 0,0 1 58 0 0,-1-3-96 0 0,2 4-17 0 0,-1-1 82 0 0,1 1 122 0 0,0 0 0 0 0,0 0-36 0 0,1 2-171 0 0,0 0-48 0 0,0 1-23 0 0,0 3-2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3.8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0 105 7792 0 0,'3'16'1171'0'0,"1"-9"-449"0"0,1-1-212 0 0,-1-3-299 0 0,-1 0-36 0 0,2 1-19 0 0,19 15 980 0 0,-14-13-701 0 0,-4-2-234 0 0,0-1-40 0 0,1 0-48 0 0,0 0-56 0 0,8 2 232 0 0,0-1-34 0 0,14 0 173 0 0,7-4-22 0 0,-25-1-235 0 0,0-1 0 0 0,0 0-1 0 0,9-3-170 0 0,-12 3 37 0 0,0-1 0 0 0,-1 0 0 0 0,1 0 0 0 0,3-3-37 0 0,8-8 101 0 0,-6-3 56 0 0,-12 14-139 0 0,1-1 0 0 0,-1 1 1 0 0,1-1-1 0 0,-1 1 1 0 0,0-1-1 0 0,0 1 1 0 0,-1-3-19 0 0,1 3 9 0 0,-1 0 0 0 0,0 0 1 0 0,-1 0-1 0 0,1 0 0 0 0,0 0 1 0 0,-1 0-1 0 0,0 0 0 0 0,0 0 1 0 0,-1-2-10 0 0,0-1 17 0 0,0 1-1 0 0,0 0 1 0 0,-1 1 0 0 0,0-1 0 0 0,0 0 0 0 0,0 1 0 0 0,-1-1-1 0 0,1 1 1 0 0,-1 0 0 0 0,-2-2-17 0 0,2 4 11 0 0,1-1 1 0 0,0 1 0 0 0,0 0-1 0 0,-1 0 1 0 0,1 0-1 0 0,-1 1 1 0 0,1-1-1 0 0,-1 1 1 0 0,0 0-1 0 0,0 0 1 0 0,0 0 0 0 0,0 0-1 0 0,1 1 1 0 0,-1 0-1 0 0,-2 0-11 0 0,2 0 28 0 0,0 0 0 0 0,1 0 0 0 0,-1 1-1 0 0,0 0 1 0 0,0 0 0 0 0,0 0 0 0 0,0 0-1 0 0,1 1-27 0 0,-3 0 65 0 0,0 1 0 0 0,1 1 0 0 0,-1-1 0 0 0,1 1 0 0 0,0 0-1 0 0,0 0 1 0 0,-3 4-65 0 0,1-1 122 0 0,1 0 0 0 0,-1 1 0 0 0,2 0 0 0 0,-5 7-122 0 0,-6 17 281 0 0,7-11-98 0 0,7-17-148 0 0,0 0 0 0 0,0 0 1 0 0,0 0-1 0 0,0 0 0 0 0,1 0 0 0 0,0 0 1 0 0,0 1-1 0 0,0-1 0 0 0,1 0 1 0 0,-1 1-1 0 0,1-1 0 0 0,0 0 1 0 0,0 1-1 0 0,0-1 0 0 0,1 4-35 0 0,5 23 212 0 0,-1-5-91 0 0,-4-22-104 0 0,0 0-1 0 0,1 0 0 0 0,-1 0 1 0 0,1 0-1 0 0,0-1 1 0 0,0 1-1 0 0,0 0 0 0 0,1 0-16 0 0,2 3 43 0 0,1 0 0 0 0,0 0 1 0 0,0-1-1 0 0,1 0 0 0 0,7 6-43 0 0,3-1 23 0 0,1-1-51 0 0,-2-3-45 0 0,0 0-57 0 0,1-2-64 0 0,0 0-76 0 0,-9-3 36 0 0,0-1 53 0 0,23 1-307 0 0,-23-2 342 0 0,0-1-15 0 0,-1 0-40 0 0,-1 1-3 0 0,0-1-40 0 0,0 0-45 0 0,0 1-52 0 0,0-1-56 0 0,0 0-63 0 0,-1 0-68 0 0,1 0-73 0 0,-2 1 80 0 0,1-1-50 0 0,-1 0-53 0 0,0 1-56 0 0,8-2-1170 0 0,6-2-1032 0 0,-18 4 2870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4.3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146 363 9904 0 0,'0'0'222'0'0,"0"0"30"0"0,0 0 20 0 0,-1 0-148 0 0,-1 0-35 0 0,-1 0-35 0 0,0 0-35 0 0,-4 3 49 0 0,0 0 112 0 0,3 0 43 0 0,-6 7 359 0 0,7-6-368 0 0,-1-1-75 0 0,-20 22 559 0 0,16-15-392 0 0,0 0 1 0 0,1 1-1 0 0,0 1-306 0 0,-17 37 942 0 0,12-16-203 0 0,8-23-543 0 0,1 1 41 0 0,-2 26 595 0 0,6-15-349 0 0,1-8-212 0 0,2-3-95 0 0,1-1-57 0 0,-5-9-120 0 0,10 15 7 0 0,1-2 58 0 0,-9-13-50 0 0,-1 1 0 0 0,1-1 1 0 0,0 0-1 0 0,0 1 0 0 0,0-1 0 0 0,0 0 1 0 0,0 0-1 0 0,0 0 0 0 0,0 0 0 0 0,1-1 1 0 0,-1 1-1 0 0,0-1 0 0 0,0 1 0 0 0,1-1 1 0 0,-1 0-15 0 0,3 1 11 0 0,-1-1 1 0 0,1 0-1 0 0,-1-1 1 0 0,1 1 0 0 0,-1-1-1 0 0,1 0 1 0 0,-1 0-1 0 0,1 0 1 0 0,-1-1-1 0 0,0 1 1 0 0,1-2-12 0 0,1 1 7 0 0,0-2 0 0 0,-1 1 1 0 0,1 0-1 0 0,-1-1 0 0 0,0-1-7 0 0,13-12-18 0 0,-3-2-43 0 0,-4-2-54 0 0,-5-1-62 0 0,-3 6-25 0 0,-1 0 0 0 0,0-9 202 0 0,-4-33-338 0 0,-13-59-250 0 0,2 27 93 0 0,8 45 224 0 0,-8-59-448 0 0,7 67 513 0 0,4 16 66 0 0,-2-5 30 0 0,0 12 94 0 0,-3-4 36 0 0,7 17 39 0 0,0 1 32 0 0,-1 16 196 0 0,1 0-85 0 0,0-11-121 0 0,0 1 1 0 0,0-1-1 0 0,1 1 0 0 0,0-1 1 0 0,1 5-82 0 0,13 43 590 0 0,4 16 88 0 0,0 3 757 0 0,0 20-1435 0 0,-4-17 746 0 0,3-1 52 0 0,-12-38-392 0 0,-2 17 68 0 0,-4-52-678 0 0,0-1 75 0 0,0 1 67 0 0,0 0 57 0 0,-1 0 75 0 0,1 0 68 0 0,-1 3 470 0 0,0-3-434 0 0,1 0-143 0 0,-1-1-32 0 0,1 1-40 0 0,-1-1-43 0 0,1 1-50 0 0,-1-1-55 0 0,1 0-60 0 0,-1 1-67 0 0,1-1-70 0 0,-1 0-78 0 0,1 0-81 0 0,-1 0-88 0 0,1 0-93 0 0,-1 0-99 0 0,1-1-103 0 0,-1 1-110 0 0,0 0-418 0 0,0-1-44 0 0,-2-1-1989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2.7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148 326 8464 0 0,'0'0'190'0'0,"0"0"28"0"0,-2 0 10 0 0,-3-1-103 0 0,-1 0-37 0 0,-14 3-57 0 0,14-1 5 0 0,0 2 65 0 0,-1 1 85 0 0,-4 5 178 0 0,-3 7 278 0 0,9-11-470 0 0,1 0-44 0 0,2-1-65 0 0,-14 24 395 0 0,5-7-127 0 0,-5 13 75 0 0,5 3 77 0 0,5 2 66 0 0,6-1 54 0 0,0-34-530 0 0,1 0 1 0 0,0-1-1 0 0,-1 1 0 0 0,1 0 0 0 0,1-1 0 0 0,-1 1 1 0 0,0-1-1 0 0,1 1 0 0 0,0-1 0 0 0,0 0 0 0 0,0 1 1 0 0,0-1-1 0 0,0 0 0 0 0,1 0 0 0 0,1 1-73 0 0,17 12 421 0 0,0-6-138 0 0,0-4-88 0 0,2-3-113 0 0,-12-3-91 0 0,0-1-38 0 0,-3 0 80 0 0,1-1 1 0 0,-1 1-1 0 0,0-2 0 0 0,0 1 1 0 0,0-1-1 0 0,0-1 1 0 0,-1 1-1 0 0,6-4-33 0 0,-7 2 21 0 0,1 1 0 0 0,-1-1 0 0 0,0 0 0 0 0,-1 0 0 0 0,5-5-21 0 0,9-16-10 0 0,-6-4-83 0 0,-5-2-104 0 0,-7 15 52 0 0,-2-1-33 0 0,-4-22-331 0 0,-4 0 118 0 0,-2-1 102 0 0,-1 2 83 0 0,-4-13 31 0 0,5 9 156 0 0,0 0-58 0 0,1 1-62 0 0,0-1-67 0 0,-1-3-105 0 0,9 34 283 0 0,1 6 0 0 0,-1 1 0 0 0,1-1-1 0 0,-1 0 1 0 0,0 1-1 0 0,-1-1 29 0 0,1 5-9 0 0,2 7 6 0 0,1 6 18 0 0,10 38 292 0 0,24 64 343 0 0,-18-64-337 0 0,-3 0 50 0 0,-4-14 36 0 0,1-1-35 0 0,24 92 834 0 0,-23-71-646 0 0,-7-27-188 0 0,0 1-93 0 0,0-1-81 0 0,-1 0-71 0 0,-3-27-119 0 0,-2 14 0 0 0,-1-11-13 0 0,2-4-51 0 0,0-1-69 0 0,0 0-112 0 0,0 0-269 0 0,0 0-482 0 0,0 0 583 0 0,0 0 233 0 0,0 0-36 0 0,0 0 2 0 0,0 0-36 0 0,0 0-41 0 0,0 0-46 0 0,0 0-50 0 0,0 0-47 0 0,0 0-41 0 0,0 0-36 0 0,0 0-142 0 0,0 0-36 0 0,0 0-1503 0 0</inkml:trace>
  <inkml:trace contextRef="#ctx0" brushRef="#br0" timeOffset="402.84">511 498 6624 0 0,'0'0'192'0'0,"2"1"-7"0"0,0 0-312 0 0,1-1 34 0 0,2 2 4 0 0,-1-1 99 0 0,0 0 58 0 0,0 0 53 0 0,0 0 45 0 0,3 0 199 0 0,-1 1 85 0 0,1-1 44 0 0,9 1 716 0 0,-6-1-545 0 0,-5-1-380 0 0,0 0-50 0 0,0 0-61 0 0,0 0-71 0 0,18-3 818 0 0,1-1-117 0 0,-1-2-111 0 0,0-2-105 0 0,-1-1-100 0 0,0-1-93 0 0,-1-1-87 0 0,-1-1-81 0 0,2-5-133 0 0,-19 14-71 0 0,0 0 0 0 0,0 0 0 0 0,-1 0 0 0 0,1-1 0 0 0,-1 1-1 0 0,0-1 1 0 0,0 1 0 0 0,2-4-23 0 0,-4 5 9 0 0,1 0 1 0 0,0 0-1 0 0,-1 0 0 0 0,1 0 0 0 0,-1 0 1 0 0,0 0-1 0 0,0 0 0 0 0,0 0 0 0 0,0 0 1 0 0,0 0-1 0 0,0 0 0 0 0,0 0 0 0 0,-1 0 1 0 0,1 0-1 0 0,-1 0 0 0 0,1 0 0 0 0,-1 0-9 0 0,0-1 5 0 0,0 1 0 0 0,-1 0-1 0 0,1-1 1 0 0,-1 1 0 0 0,1 0 0 0 0,-1 0-1 0 0,0 0 1 0 0,0 0 0 0 0,0 0 0 0 0,0 0-5 0 0,-2-1 0 0 0,3 2 0 0 0,0 0 0 0 0,0 0 0 0 0,0 0 0 0 0,-1 0 0 0 0,1 1 0 0 0,0-1 0 0 0,0 0 0 0 0,-1 1 0 0 0,1-1 0 0 0,0 1 0 0 0,-1-1 0 0 0,1 1 0 0 0,0 0 0 0 0,-1 0 0 0 0,1-1 0 0 0,-1 1 0 0 0,1 0 0 0 0,0 0 0 0 0,-1 0 0 0 0,1 1 0 0 0,-2-1 0 0 0,0 0 15 0 0,0 0 0 0 0,-1 1 0 0 0,1-1 0 0 0,0 1 0 0 0,0-1 1 0 0,0 1-1 0 0,0 0 0 0 0,-1 0 0 0 0,0 1-15 0 0,1 0 14 0 0,0 0-1 0 0,-1 0 1 0 0,1 0 0 0 0,0 1-1 0 0,0-1 1 0 0,0 1-1 0 0,1 0 1 0 0,-1 0-1 0 0,1 0 1 0 0,0 0 0 0 0,-1 1-14 0 0,-4 8 50 0 0,1 1 0 0 0,0-1 0 0 0,1 1 0 0 0,0 0 0 0 0,1 2-50 0 0,-4 8 116 0 0,6-18-57 0 0,1 1 0 0 0,0-1 0 0 0,0 1 1 0 0,-1 3-60 0 0,2-2 68 0 0,0 0 0 0 0,0 0 1 0 0,1-1-1 0 0,-1 1 0 0 0,1 0 1 0 0,1-1-1 0 0,-1 1 0 0 0,1-1 1 0 0,0 0-1 0 0,1 1 0 0 0,0-1 1 0 0,2 5-69 0 0,-2-7 52 0 0,0 0 0 0 0,0 0 0 0 0,0 0 1 0 0,0 0-1 0 0,1 0 0 0 0,1 1-52 0 0,22 14 231 0 0,1-5-71 0 0,2-8-73 0 0,3-6-76 0 0,-18-2 25 0 0,0 0-84 0 0,0-1-103 0 0,-7 2 30 0 0,0-1-34 0 0,0 0-35 0 0,0-1-39 0 0,-1 1-41 0 0,0-1-44 0 0,0 0-46 0 0,0 0-49 0 0,-1-1-51 0 0,0 1-54 0 0,8-9-572 0 0</inkml:trace>
  <inkml:trace contextRef="#ctx0" brushRef="#br0" timeOffset="736.11">1113 298 11000 0 0,'2'4'20'0'0,"4"4"89"0"0,-1 1 71 0 0,-2 1 59 0 0,-1 2 46 0 0,-2-3-96 0 0,2 1-74 0 0,0-1-57 0 0,1 0-40 0 0,4 24-23 0 0,-7-27-5 0 0,1 1 57 0 0,0-1 51 0 0,0 0 44 0 0,2 7 251 0 0,-1-1 108 0 0,4 16 788 0 0,-4-16-780 0 0,-1-8-315 0 0,0 1 1 0 0,0-1-1 0 0,0 1 0 0 0,1-1 1 0 0,-1 0-1 0 0,1 1-194 0 0,4 7 529 0 0,1 2 152 0 0,-4-6-294 0 0,-1-1 40 0 0,-1-6-483 0 0,-1 0 46 0 0,0 0 40 0 0,1 0 36 0 0,-1 0 54 0 0,1 0 38 0 0,-1 0 70 0 0,1 0 164 0 0,1 1 279 0 0,-1-2-301 0 0,0 0-162 0 0,0 0-152 0 0,-1-1-37 0 0,1 1 240 0 0,-1 0-94 0 0,0-1-35 0 0,0-1 38 0 0,1-1-93 0 0,1-4-34 0 0,-2 6 19 0 0,1-13 152 0 0,-3 1-91 0 0,0-2-72 0 0,1-10 18 0 0,1-17-14 0 0,1 31-52 0 0,0 1 0 0 0,0 0 0 0 0,1-1 0 0 0,0 1-1 0 0,1-1 0 0 0,0 2 5 0 0,0 1 0 0 0,1 0-1 0 0,4-8-4 0 0,9-9-75 0 0,-1 6-86 0 0,-7 11 36 0 0,1 0-34 0 0,7-3-196 0 0,-8 6 132 0 0,0 0-34 0 0,1 1-36 0 0,0 1-39 0 0,0 0-41 0 0,0 1-42 0 0,-6 1 271 0 0,-1 1-124 0 0,1-1-116 0 0,-1 1-105 0 0,-1-1 59 0 0,0 1-49 0 0,0-1-47 0 0,0 1-41 0 0,1-1-38 0 0,-1 1-34 0 0,3-1-725 0 0,2 1-890 0 0,5 0-1266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40.3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218 50 9856 0 0,'0'-2'-7'0'0,"1"0"52"0"0,-1-1 97 0 0,-1-1 142 0 0,-2 2-152 0 0,0-2-34 0 0,-4-3-54 0 0,2 3 96 0 0,0 0 44 0 0,-6-2 290 0 0,1 1 90 0 0,-17-1 876 0 0,19 5-1030 0 0,0 2-44 0 0,0 0-55 0 0,-1 0-80 0 0,1 2-99 0 0,0 0-114 0 0,-7 5 290 0 0,10-4-148 0 0,0 0 0 0 0,0 0 0 0 0,0 1 0 0 0,1-1 0 0 0,-4 6-160 0 0,-1 3 245 0 0,1 2-45 0 0,2 0-91 0 0,2-2 33 0 0,1 0-1 0 0,1 1 0 0 0,0 1-141 0 0,-6 30 435 0 0,6-36-314 0 0,0 1 1 0 0,0-1-1 0 0,1 1 1 0 0,0 7-122 0 0,1-5 66 0 0,2 2-38 0 0,1 20-18 0 0,-1-1 3 0 0,3-11 52 0 0,-1-10-8 0 0,0 0 1 0 0,1-1-1 0 0,4 7-57 0 0,7 4 33 0 0,-13-19-35 0 0,0 0 0 0 0,1 0 0 0 0,-1-1 0 0 0,0 1-1 0 0,3 1 3 0 0,0-1-1 0 0,0 1 0 0 0,1 0-1 0 0,-1-1 0 0 0,1 1 1 0 0,0-1-1 0 0,-1-1 0 0 0,1 1 0 0 0,1-1 1 0 0,3 0 1 0 0,-8-1-145 0 0,1-1 41 0 0,3 1-4 0 0,1 0 101 0 0,9 0 110 0 0,-11-1-140 0 0,-1 0-55 0 0,0 0-73 0 0,-1 0-89 0 0,1-1-106 0 0,-2 1 30 0 0,1 0-68 0 0,-1 0-75 0 0,1-1-79 0 0,-1 1-87 0 0,1-1-91 0 0,0 1-97 0 0,0-1-104 0 0,4 0-1116 0 0,6 0-1154 0 0</inkml:trace>
  <inkml:trace contextRef="#ctx0" brushRef="#br0" timeOffset="360.41">491 152 7584 0 0,'-1'0'166'0'0,"1"0"-42"0"0,-4-1 21 0 0,0 1-99 0 0,-7-1-61 0 0,9 0 40 0 0,1 1 41 0 0,-2 0 84 0 0,0 0 63 0 0,-7 0 662 0 0,6 0-542 0 0,3 0 239 0 0,1 2-16 0 0,-4 7-25 0 0,-1-1-56 0 0,-2 4 85 0 0,3 3-124 0 0,1 4-81 0 0,-1 0-43 0 0,-1 5 19 0 0,1 11 115 0 0,4-19-194 0 0,-1-1-1 0 0,-1 0 1 0 0,-1 3-252 0 0,3-14 60 0 0,-1 0 1 0 0,1 0-1 0 0,0 1 1 0 0,1-1-1 0 0,-1 0 0 0 0,1 0 1 0 0,0 0-1 0 0,0 0 1 0 0,0 0-1 0 0,2 3-60 0 0,7 17 234 0 0,1-3-98 0 0,-10-19-129 0 0,1 2 24 0 0,0-1 0 0 0,0 1 0 0 0,1-1 0 0 0,0 1 0 0 0,-1-1 0 0 0,3 2-31 0 0,-1-2 53 0 0,-1 0-1 0 0,1-1 1 0 0,-1 1 0 0 0,1-1-1 0 0,4 3-52 0 0,-3-3 64 0 0,-1 0 0 0 0,1-1 0 0 0,0 1 0 0 0,0-1 0 0 0,0 0 0 0 0,2 0-64 0 0,-1 0 71 0 0,-1-1-1 0 0,0 0 0 0 0,0 0 0 0 0,0 0 1 0 0,1-1-1 0 0,-1 0 0 0 0,0 0 0 0 0,0 0 0 0 0,5-2-70 0 0,-7 2 31 0 0,0 0-1 0 0,0 0 0 0 0,-1 0 0 0 0,1-1 0 0 0,0 1 0 0 0,-1-1 1 0 0,1 1-1 0 0,-1-1 0 0 0,1 0 0 0 0,-1 0 0 0 0,0 0 0 0 0,0-1 0 0 0,0 1 1 0 0,0 0-1 0 0,0-1 0 0 0,0 1 0 0 0,0-1-30 0 0,6-13 103 0 0,-5 12-83 0 0,13-30 99 0 0,-8 7-130 0 0,-6 13-39 0 0,2-6 22 0 0,-3 16 28 0 0,0-1 0 0 0,-1 1 0 0 0,0-1-1 0 0,0 0 1 0 0,0 1 0 0 0,0-1 0 0 0,-1 1 0 0 0,0-1-1 0 0,0-1 1 0 0,-3-11 4 0 0,0-1-1 0 0,-1-10-3 0 0,4 22 4 0 0,1 2 4 0 0,-2 0 0 0 0,1 0-1 0 0,0 0 1 0 0,-1 0 0 0 0,0 0 0 0 0,0 0-1 0 0,0 0 1 0 0,0 0 0 0 0,-4-3-8 0 0,-4-10-46 0 0,5 8-22 0 0,1-2-39 0 0,2 5-41 0 0,-1 0 46 0 0,-9-13-113 0 0,8 15 140 0 0,0 0-19 0 0,0 0-35 0 0,1 1-12 0 0,0 0-35 0 0,-1 0-40 0 0,0 0-46 0 0,1 0-50 0 0,-1 1-55 0 0,1-1-61 0 0,-1 0-65 0 0,3 3 122 0 0,0-1-53 0 0,0 1-48 0 0,0-1-41 0 0,0 0-149 0 0,0 1-41 0 0,0-1-180 0 0,-1-1-486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38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 0 6704 0 0,'-1'0'162'0'0,"-1"0"-53"0"0,-9 0 121 0 0,7 0-67 0 0,0 0-263 0 0,1 0 39 0 0,0 0 35 0 0,0 0 34 0 0,-4 1 93 0 0,1-1 99 0 0,-2 1 171 0 0,-13 4 924 0 0,17-3-1043 0 0,-1 0-33 0 0,1 0-60 0 0,0 0-43 0 0,0 1-51 0 0,0-1-58 0 0,-7 5 111 0 0,-4 2 152 0 0,-6 11 224 0 0,14-12-357 0 0,-13 17 349 0 0,13-12-325 0 0,-7 18 214 0 0,0 1-38 0 0,-8 33 257 0 0,18-50-437 0 0,0 0 0 0 0,1 0 1 0 0,1 0-1 0 0,1 1 0 0 0,0-1 0 0 0,0 1 0 0 0,3 13-157 0 0,-1-18 73 0 0,0-3-12 0 0,-1 0 1 0 0,2 0-1 0 0,-1 0 0 0 0,1 0 0 0 0,0-1 0 0 0,2 5-61 0 0,10 10 184 0 0,-4-13-144 0 0,0-3 32 0 0,-8-5-44 0 0,0 0 0 0 0,1 0-1 0 0,-1-1 1 0 0,1 1 0 0 0,-1 0-1 0 0,1-1 1 0 0,-1 0 0 0 0,1 1-28 0 0,1-1 59 0 0,0-1 1 0 0,0 1-1 0 0,1-1 0 0 0,-1 1 1 0 0,0-1-1 0 0,0 0 0 0 0,0-1 1 0 0,0 1-1 0 0,0-1 1 0 0,1 0-60 0 0,28-17 390 0 0,-14 3-222 0 0,-5 3-118 0 0,-3 0-104 0 0,8-12 173 0 0,-1-4-53 0 0,-15 24-56 0 0,0-1-1 0 0,0 0 1 0 0,-1 0 0 0 0,0 0-1 0 0,0 0 1 0 0,0 0-1 0 0,-1 0 1 0 0,0-1-1 0 0,0 0-9 0 0,0-12 1 0 0,1 6-1 0 0,-2 0 0 0 0,1 0 0 0 0,-2 0 0 0 0,-1-12 0 0 0,-9-48 0 0 0,8 67-15 0 0,3 5-58 0 0,0 1-15 0 0,0 0 0 0 0,1 0-19 0 0,2 3 58 0 0,4 4 29 0 0,-3-1 4 0 0,0 1 1 0 0,-1-1 0 0 0,0 0 0 0 0,0 1 0 0 0,1 4 15 0 0,0 4 3 0 0,-1 1 0 0 0,0 0 1 0 0,-1 3-4 0 0,1 6-6 0 0,0-9 6 0 0,0-1 0 0 0,1 0 0 0 0,0 0 0 0 0,5 11 0 0 0,6 28 0 0 0,-8-37 6 0 0,2 12 120 0 0,-5-17-80 0 0,0 0-35 0 0,1 4-88 0 0,-4-15-113 0 0,-1-1 67 0 0,0 1 58 0 0,1 0 50 0 0,0 0 48 0 0,-1-1 43 0 0,2 3 257 0 0,-1-1-213 0 0,0-1-67 0 0,0 0-72 0 0,-1 0-56 0 0,1-1-38 0 0,-1 1-52 0 0,1 0-58 0 0,-1-1-65 0 0,0 1-5 0 0,1-1-52 0 0,-1 1-56 0 0,0-1-60 0 0,0 1-62 0 0,0-1-67 0 0,0 1-70 0 0,0-1-73 0 0,0 0-1168 0 0,0 0-1083 0 0</inkml:trace>
  <inkml:trace contextRef="#ctx0" brushRef="#br0" timeOffset="350.03">488 111 8288 0 0,'0'1'190'0'0,"2"6"-11"0"0,0-1-35 0 0,3 6 59 0 0,2 2-81 0 0,5 7-90 0 0,1 5-33 0 0,-9-17 34 0 0,0-1 33 0 0,3 7 295 0 0,-1-1 68 0 0,3 3 142 0 0,4 9 330 0 0,-6-13-436 0 0,0 1-34 0 0,2 4 56 0 0,-3-8-188 0 0,2 3 88 0 0,0 1 12 0 0,-3-4-92 0 0,-2-1-3 0 0,1 1 59 0 0,-3-4-128 0 0,1 0 114 0 0,-2 3 172 0 0,-3 2 348 0 0,2-10-621 0 0,2-1-86 0 0,-2 1-35 0 0,0-1 35 0 0,-1 0-92 0 0,-3-1-40 0 0,4 0 26 0 0,-1 1-30 0 0,1-1-1 0 0,0 0 1 0 0,0 0 0 0 0,-1 1 0 0 0,1-1 0 0 0,0 0 0 0 0,0 0 0 0 0,0 0-1 0 0,0 0 1 0 0,0-1-26 0 0,-7-13 163 0 0,4-2-71 0 0,1-1-47 0 0,1 1-17 0 0,0 6-4 0 0,0-1-1 0 0,1 1 1 0 0,0-4-24 0 0,1 0 0 0 0,0-1 0 0 0,2 0 1 0 0,0 1-1 0 0,0-1 0 0 0,2 1 0 0 0,2-7 0 0 0,-3 12-1 0 0,1 1 0 0 0,0 1 0 0 0,0-1 0 0 0,1 0 0 0 0,0 1-1 0 0,1 0 1 0 0,-1 0 0 0 0,2 1 0 0 0,3-4 1 0 0,-7 7-161 0 0,1 1 54 0 0,0 0 47 0 0,0 0 40 0 0,5-2 83 0 0,16-6 256 0 0,-15 8-296 0 0,-1 0-105 0 0,-5 2-6 0 0,0 0-38 0 0,1 0-41 0 0,-1 1-46 0 0,0-1-49 0 0,0 0-55 0 0,1 1-58 0 0,-1-1-62 0 0,0 1-67 0 0,0-1-71 0 0,-1 1-75 0 0,1 0-80 0 0,0 0-83 0 0,-1 0-88 0 0,3 0-1157 0 0,2 0-1162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0:58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1304 143 8288 0 0,'0'0'190'0'0,"0"0"28"0"0,0-10 167 0 0,0 5-314 0 0,0 2-45 0 0,-1 1 51 0 0,1-1 43 0 0,-1 1 40 0 0,0-1 76 0 0,0-1 39 0 0,0 1 94 0 0,-2-2 232 0 0,-4-2 391 0 0,5 5-699 0 0,-1 0-35 0 0,1 1-75 0 0,0 0-36 0 0,-1 1-40 0 0,1 0-47 0 0,-1 0 245 0 0,0 0-46 0 0,0-1-41 0 0,1 1-37 0 0,-2 0 47 0 0,1-1-63 0 0,-8 5 185 0 0,6 0-164 0 0,-11 10 148 0 0,11-10-227 0 0,1 0-1 0 0,0 0 1 0 0,-1 1 0 0 0,1-1 0 0 0,-3 6-107 0 0,2-3 73 0 0,-1 0-40 0 0,-5 5-46 0 0,10-11 4 0 0,0 0 0 0 0,0 0 0 0 0,1 1 1 0 0,-1-1-1 0 0,0 1 0 0 0,1-1 0 0 0,-1 1 0 0 0,1-1 0 0 0,-1 1 0 0 0,1-1 0 0 0,0 1 1 0 0,-1-1-1 0 0,1 1 0 0 0,0 0 9 0 0,0 3-4 0 0,0 0 0 0 0,0-1 0 0 0,1 1 1 0 0,0 0-1 0 0,0 0 0 0 0,0 0 4 0 0,6 9 11 0 0,5-1 37 0 0,13 12 174 0 0,-2-3-30 0 0,-6-9-130 0 0,1 0-12 0 0,7 9 179 0 0,-15-14-126 0 0,-6-4-51 0 0,1 1 56 0 0,0 2 73 0 0,2 3 134 0 0,-2-2-41 0 0,-3-7 16 0 0,-8 23 574 0 0,-1-11-390 0 0,1-4-186 0 0,2-5-192 0 0,0 0-37 0 0,-2 1-43 0 0,0-1-71 0 0,0 0-79 0 0,-1 0-88 0 0,1-1-93 0 0,-2 0-103 0 0,1 0-110 0 0,-1-1-118 0 0,-2-1-444 0 0</inkml:trace>
  <inkml:trace contextRef="#ctx0" brushRef="#br0" timeOffset="-1033.89">135 96 6824 0 0,'0'0'149'0'0,"0"0"23"0"0,0 0 13 0 0,-1 0-21 0 0,0-1-276 0 0,-1 0 41 0 0,1 0 36 0 0,-1 1 35 0 0,-1-1 91 0 0,0 1 101 0 0,0 0 138 0 0,-7 2 822 0 0,6-1-723 0 0,2-1-213 0 0,0 1-90 0 0,-10 3 523 0 0,1 3-73 0 0,2 2-64 0 0,1 2-57 0 0,1 1-50 0 0,1 1-40 0 0,-5 13 274 0 0,1 0-35 0 0,5-15-409 0 0,1 0 0 0 0,0 0 0 0 0,-2 11-195 0 0,2 7 342 0 0,7-1 72 0 0,0-13-255 0 0,1 1 58 0 0,2 1 37 0 0,0 2 6 0 0,-5-17-132 0 0,1-1-5 0 0,-1 0-101 0 0,1 0-1 0 0,0 0 1 0 0,0 0-1 0 0,-1 0 1 0 0,1 0-1 0 0,0-1 1 0 0,0 1-1 0 0,0 0 1 0 0,0-1-1 0 0,0 1 1 0 0,0-1-1 0 0,0 0 1 0 0,0 0-1 0 0,0 0 0 0 0,0 0 1 0 0,0 0-1 0 0,0 0 1 0 0,0 0-1 0 0,0-1 1 0 0,0 1-1 0 0,0-1 1 0 0,0 1-1 0 0,0-1 1 0 0,0 0-1 0 0,0 0 1 0 0,0 0-1 0 0,-1 0 1 0 0,1 0-1 0 0,0 0 0 0 0,0-1-21 0 0,17-15 83 0 0,-4-3-33 0 0,9-26-25 0 0,-15 28-31 0 0,-7 13-4 0 0,0 0 0 0 0,0-1-1 0 0,-1 1 1 0 0,0-1-1 0 0,0 1 1 0 0,1-5 10 0 0,-2 4-8 0 0,1-1-1 0 0,1 1 1 0 0,-1 0-1 0 0,1 0 1 0 0,0-1-1 0 0,0 1 1 0 0,1 1-1 0 0,0-1 1 0 0,0 0 8 0 0,-3 6-6 0 0,0-1 1 0 0,0 1-1 0 0,1 0 1 0 0,-1 0-1 0 0,0-1 1 0 0,0 1-1 0 0,0 0 1 0 0,1 0-1 0 0,-1-1 1 0 0,0 1-1 0 0,1 0 0 0 0,-1 0 1 0 0,0 0-1 0 0,0-1 1 0 0,1 1-1 0 0,-1 0 1 0 0,0 0-1 0 0,1 0 1 0 0,-1 0-1 0 0,0 0 1 0 0,1 0-1 0 0,-1 0 1 0 0,0 0 5 0 0,9 2-55 0 0,4 9 12 0 0,-11-9 20 0 0,0 1 9 0 0,1 0 1 0 0,-1 0-1 0 0,1 0 0 0 0,-1 1 1 0 0,0-1-1 0 0,0 0 1 0 0,1 4 13 0 0,5 9 15 0 0,3 4 43 0 0,4 11 109 0 0,-3-6-34 0 0,-4-8-83 0 0,13 16 84 0 0,5-2-103 0 0,-26-31-338 0 0,0 0 95 0 0,1 0 81 0 0,-1 0 67 0 0,1 0 56 0 0,0 0 40 0 0,2 0 294 0 0,-2 0-295 0 0,0 0-96 0 0,0 0-80 0 0,-1 0-103 0 0,1 0 79 0 0,-1 0-33 0 0,0 0-35 0 0,0 0-38 0 0,1 0-39 0 0,-1 0-43 0 0,0 0-45 0 0,0 0-46 0 0,0 0-50 0 0,0 0-51 0 0,0 0-54 0 0,0 0-57 0 0,0 0-1337 0 0,0 0-1127 0 0</inkml:trace>
  <inkml:trace contextRef="#ctx0" brushRef="#br0" timeOffset="-774.58">490 113 9416 0 0,'0'0'208'0'0,"1"2"33"0"0,13 23 10 0 0,0 0-32 0 0,-6-8-162 0 0,-4-9 0 0 0,0 0 101 0 0,1 1 132 0 0,2 5 269 0 0,1-2 4 0 0,-3-3-229 0 0,-2-2-110 0 0,1 1-71 0 0,7 16 945 0 0,1-1-1 0 0,2 0-1097 0 0,-4-6 506 0 0,0 0-33 0 0,-2-6-163 0 0,2 0-90 0 0,1 1 1 0 0,-10-10-117 0 0,0-1-32 0 0,4 3-2 0 0,-2-1 4 0 0,0-1-67 0 0,0 1-58 0 0,-1-2-46 0 0,-2 0-114 0 0,0-1-190 0 0,0 0-203 0 0,0 0 88 0 0,0 0 76 0 0,0-1 62 0 0,1 1 55 0 0,-1 0 36 0 0,2-2-554 0 0,-1 1 451 0 0,0 0-76 0 0,0-1-105 0 0,0-1-1346 0 0,2-2-1084 0 0</inkml:trace>
  <inkml:trace contextRef="#ctx0" brushRef="#br0" timeOffset="-468.72">758 1 8408 0 0,'0'0'190'0'0,"0"0"28"0"0,0 0 8 0 0,-1 2-49 0 0,-1 4-116 0 0,2 0-34 0 0,-1 0 51 0 0,1 0 42 0 0,0 0 37 0 0,0 6 230 0 0,2 16 662 0 0,-2-19-763 0 0,1-1-49 0 0,0-2-98 0 0,-1 0-51 0 0,4 29 545 0 0,-1-7-157 0 0,-1 16 184 0 0,-3 35 342 0 0,0-15 571 0 0,-3 11-1573 0 0,0-26 512 0 0,1 0-50 0 0,-6 70 571 0 0,-7 16 139 0 0,11-76-632 0 0,2-29-254 0 0,-1 0-56 0 0,0-6 68 0 0,1 0 0 0 0,1 14-298 0 0,-3 39 605 0 0,1-30-264 0 0,0-18-306 0 0,0 13-72 0 0,4-42-32 0 0,0 1-35 0 0,0-1-157 0 0,0-1 19 0 0,0-1 41 0 0,0-9-339 0 0,0 7 278 0 0,0 2 73 0 0,0 2-33 0 0,3-11-724 0 0,-3 7 595 0 0,1 1-37 0 0,0 0 28 0 0,0 0-43 0 0,0 0-49 0 0,0 0-55 0 0,0 0-274 0 0,0 1 343 0 0,0 0-35 0 0,-1 0-37 0 0,1 0-38 0 0,-1 0-42 0 0,1 0-43 0 0,1-5-1482 0 0,0-4-1171 0 0,-2 11 3270 0 0</inkml:trace>
  <inkml:trace contextRef="#ctx0" brushRef="#br0" timeOffset="36491.3">4 1679 9560 0 0,'0'0'216'0'0,"0"0"32"0"0,0 0 10 0 0,0 0-107 0 0,2 0-78 0 0,-1 1-7 0 0,1 1-74 0 0,0 0-56 0 0,0-2 74 0 0,0 1 34 0 0,1 0 27 0 0,1 0 37 0 0,1 1 44 0 0,0-1 51 0 0,11 1 796 0 0,1-5-112 0 0,-1-4-115 0 0,-1-3-117 0 0,-1-3-117 0 0,-1 0-121 0 0,-2-1-121 0 0,-3 1-124 0 0,-5 11-146 0 0,0 0 0 0 0,0-11 10 0 0,-2 3-48 0 0,-1-1 35 0 0,-4-11 109 0 0,2 18-91 0 0,1 1 0 0 0,0-1 0 0 0,-1 1 0 0 0,1-1 0 0 0,-1 1 0 0 0,0 0 0 0 0,0 0 0 0 0,0 0 0 0 0,-1 0 0 0 0,1 0 0 0 0,-1 0 0 0 0,0 1 0 0 0,1-1 0 0 0,-1 1 0 0 0,0 0 0 0 0,-3-2-41 0 0,-3 3 140 0 0,0 6-51 0 0,-5 11-22 0 0,9-9-75 0 0,-15 18-2 0 0,15-15 37 0 0,0-1-1 0 0,0 1 1 0 0,-1 4-27 0 0,-2 10 81 0 0,0 1 0 0 0,1 2-81 0 0,5-17 56 0 0,1 0-1 0 0,0-1 1 0 0,0 6-56 0 0,0 6 81 0 0,0-12-36 0 0,1 0 0 0 0,0-1 0 0 0,2 9-45 0 0,-1-7 24 0 0,1-1-1 0 0,0 0 1 0 0,1 0-1 0 0,0 0 1 0 0,4 9-24 0 0,-3-11 15 0 0,-1 0 1 0 0,2 0-1 0 0,-1 0 1 0 0,1 0-1 0 0,0-1 1 0 0,6 6-16 0 0,-6-7 18 0 0,-1-1 1 0 0,2 0-1 0 0,-1 0 0 0 0,0 0 1 0 0,4 1-19 0 0,-5-3 9 0 0,1 0 1 0 0,-1 0 0 0 0,0-1-1 0 0,1 0 1 0 0,0 1-1 0 0,-1-2 1 0 0,1 1 0 0 0,-1 0-1 0 0,3-1-9 0 0,15-1-12 0 0,-3-1-80 0 0,-2-2-108 0 0,-8 2 49 0 0,-1-1-39 0 0,0 1-43 0 0,0-1-47 0 0,12-6-325 0 0</inkml:trace>
  <inkml:trace contextRef="#ctx0" brushRef="#br0" timeOffset="36976.45">630 1588 7912 0 0,'0'0'232'0'0,"-2"-2"-38"0"0,0 1-142 0 0,0-1-34 0 0,-6-4 32 0 0,1 1 96 0 0,-1 2 83 0 0,0 0 75 0 0,-1 1 143 0 0,0 2 74 0 0,-1 2 176 0 0,-5 2 432 0 0,0 4 7 0 0,6-1-426 0 0,2-1-173 0 0,1 1-70 0 0,1-1-143 0 0,0 0-72 0 0,1 0-80 0 0,0 0-92 0 0,-9 13 278 0 0,9-14-263 0 0,1 0 1 0 0,-1 0-1 0 0,1 0 1 0 0,1 0-1 0 0,-1 1 1 0 0,1 0-1 0 0,-1 0-95 0 0,0 7 180 0 0,-2 2 100 0 0,1 0 1 0 0,1 1-1 0 0,0 5-280 0 0,3 10 391 0 0,4-12-160 0 0,-4-17-206 0 0,1 0 0 0 0,0 0 0 0 0,0 0 0 0 0,0-1-1 0 0,0 1 1 0 0,0 0 0 0 0,0 0 0 0 0,0-1 0 0 0,1 1 0 0 0,-1 0 0 0 0,1-1 0 0 0,-1 1 0 0 0,1-1 0 0 0,0 0 0 0 0,0 0 0 0 0,-1 1 0 0 0,1-1-1 0 0,0 0 1 0 0,1 0-25 0 0,12 4 247 0 0,1-5-49 0 0,0-3-45 0 0,0-4-40 0 0,15-11 10 0 0,-4-3-109 0 0,-18 14-30 0 0,-4 3 22 0 0,0 0-1 0 0,-1 0 1 0 0,0 0-1 0 0,0-1 1 0 0,0 1-1 0 0,-1-1 1 0 0,1 0-1 0 0,-1 0 0 0 0,0-1 1 0 0,-1 1-1 0 0,1-1 1 0 0,0-2-6 0 0,2-9-2 0 0,-1 1 1 0 0,-1-1-1 0 0,1-11 2 0 0,1-7 3 0 0,-4 31-3 0 0,1-7-10 0 0,0 24-97 0 0,0 3 64 0 0,-1 10 9 0 0,0 1-1 0 0,2-1 0 0 0,3 11 35 0 0,0-9-12 0 0,2 1 0 0 0,10 25 12 0 0,-15-46-44 0 0,-1-1 56 0 0,3 9 68 0 0,-2-10-81 0 0,0-1-35 0 0,0 0-28 0 0,2 0-40 0 0,0 0-47 0 0,1 1-54 0 0,-6-6-21 0 0,0 0 90 0 0,0 0 76 0 0,0 0 63 0 0,1 1 91 0 0,0 0 280 0 0,-1-1-295 0 0,0 0-51 0 0,0 0-50 0 0,1 0-43 0 0,-1 1-51 0 0,0-1-57 0 0,0 0-95 0 0,1 0-90 0 0,-1 0-99 0 0,0 0-109 0 0,1 1-119 0 0,-1-1 295 0 0,0 0-33 0 0,0 0-35 0 0,0 0-36 0 0,0 0-36 0 0,0 0-39 0 0,0 0-1680 0 0,0 0-1274 0 0</inkml:trace>
  <inkml:trace contextRef="#ctx0" brushRef="#br0" timeOffset="37355.31">1027 1256 9416 0 0,'0'0'208'0'0,"0"0"33"0"0,0 0 16 0 0,1 1 1 0 0,3 1-156 0 0,-1 1 0 0 0,0 0 1 0 0,0 0-1 0 0,0 0 0 0 0,0 0 0 0 0,-1 0 1 0 0,2 4-103 0 0,8 11 411 0 0,-2-1 51 0 0,-4-7-158 0 0,10 24 587 0 0,-5 3-75 0 0,-2 0-75 0 0,-2 0-73 0 0,-7-36-657 0 0,5 34 591 0 0,-2 2-67 0 0,0 19 171 0 0,-3-3-76 0 0,0-36-445 0 0,0 37 383 0 0,0-2-55 0 0,0 1-73 0 0,0 0-92 0 0,0-44-298 0 0,0 0-1 0 0,-1-1 0 0 0,0 1 1 0 0,-1 6-50 0 0,-1-10-22 0 0,2-4-146 0 0,1-1-66 0 0,0 0-20 0 0,0 0 63 0 0,0 0 88 0 0,0 0-35 0 0,0 0-254 0 0,0 0 34 0 0,0-1-259 0 0,-1-1 117 0 0,1 1 99 0 0,-1-1 102 0 0,1 0 60 0 0,-1-2-68 0 0,-1-3-271 0 0,2 6 345 0 0,0 1-66 0 0,-1-10-1269 0 0</inkml:trace>
  <inkml:trace contextRef="#ctx0" brushRef="#br0" timeOffset="38107.18">930 1618 7424 0 0,'0'0'166'0'0,"0"0"29"0"0,1 0 190 0 0,5 4 386 0 0,-3-2-478 0 0,-1-2 66 0 0,27 5 637 0 0,1-5-123 0 0,1-3-108 0 0,0-2-94 0 0,0 0-81 0 0,0 2-64 0 0,-11 1-181 0 0,-1-1-66 0 0,0 0-61 0 0,0-2-55 0 0,0 0-49 0 0,0-1-44 0 0,-1 0-39 0 0,1 0-34 0 0,12-4-62 0 0,1 1-53 0 0,-3-3-221 0 0,-19 7 192 0 0,0 0-39 0 0,-2 0-10 0 0,0 1-45 0 0,0 0-53 0 0,0 0-61 0 0,1 1-109 0 0,5-4-328 0 0,4-1-240 0 0,-6 3 433 0 0,-2 1 208 0 0,-6 3 245 0 0,0 0 40 0 0,-2 0-244 0 0,0 1 148 0 0,2 0 133 0 0,-2 0 31 0 0,1 0 0 0 0,-1 0 0 0 0,1 0 1 0 0,-1 1-1 0 0,1-1 0 0 0,-1 1 0 0 0,2 0 38 0 0,-3-1 35 0 0,-1 0 73 0 0,2 7 284 0 0,5 3 69 0 0,1 1 2 0 0,-6-2-75 0 0,-1-2-98 0 0,0 1-38 0 0,2 8 152 0 0,0 0-105 0 0,0 0-75 0 0,4 21 185 0 0,-4-21-208 0 0,2 23 513 0 0,12 52 1132 0 0,-10-59-1272 0 0,-5-27-477 0 0,6 34 682 0 0,-6-24-507 0 0,-2-13-267 0 0,0 3 47 0 0,-1 6 141 0 0,0-8-161 0 0,0-1-33 0 0,0-1-51 0 0,1-1-91 0 0,0 0-96 0 0,0 0 68 0 0,0 0-42 0 0,0 0-44 0 0,0 0-42 0 0,0 0-38 0 0,0 0-35 0 0,0 0-242 0 0,0 0-58 0 0,0 0-45 0 0,0 0-32 0 0,0 0-1347 0 0,0 0-1192 0 0</inkml:trace>
  <inkml:trace contextRef="#ctx0" brushRef="#br0" timeOffset="38379.32">1516 1361 10680 0 0,'0'-1'283'0'0,"0"0"-42"0"0,0 1-38 0 0,0-1-37 0 0,1 0 70 0 0,0 0-106 0 0,0 1-85 0 0,0-1-49 0 0,3 1-128 0 0,-3 0 130 0 0,0 0 44 0 0,-1 0 40 0 0,2 0 44 0 0,0 0 2 0 0,5 0-121 0 0,0 0 48 0 0,20 0 211 0 0,-18 0-243 0 0,0 0-79 0 0,-1 1-73 0 0,-1-1-92 0 0,1 0-108 0 0,-5 1 119 0 0,1-1-34 0 0,-3 0-31 0 0,0 0-42 0 0,0 0-38 0 0,0 0-34 0 0,2 1-650 0 0,1-1-684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0:56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1988 13 8520 0 0,'0'0'190'0'0,"0"0"28"0"0,0 0 11 0 0,0 0 43 0 0,0 0 95 0 0,1 2 38 0 0,7 11 103 0 0,0-1-42 0 0,5 7 97 0 0,-3 1-108 0 0,-8-15-403 0 0,28 76 892 0 0,-17-39-421 0 0,-2 0 37 0 0,1-11-107 0 0,3-1-33 0 0,6 12 75 0 0,-6-7-69 0 0,-9-24-258 0 0,1-3 33 0 0,-3-5 151 0 0,-1-1-66 0 0,0-2-59 0 0,0 0-53 0 0,0-2-46 0 0,0 0-40 0 0,1-3-5 0 0,5-16-118 0 0,-7 17 53 0 0,-1 1 34 0 0,-1 2-10 0 0,1-3-32 0 0,0-1 0 0 0,0 0 0 0 0,-1 1 0 0 0,0-1-1 0 0,0-2-9 0 0,2-12 39 0 0,0 7-42 0 0,2-1 21 0 0,-1 1-55 0 0,6-19-154 0 0,-3 19 145 0 0,1-2 76 0 0,-2 8 32 0 0,1-1 37 0 0,-2 4-53 0 0,1 0-49 0 0,6 1-109 0 0,13 4-251 0 0,-15-1 284 0 0,-1 0 85 0 0,4 0-47 0 0,17 6 15 0 0,-13-2-27 0 0,-7-2 33 0 0,1 1 1 0 0,-1 0-1 0 0,1 0 1 0 0,1 2 19 0 0,17 8 0 0 0,-23-11-10 0 0,0 0 0 0 0,0 0-1 0 0,0 1 1 0 0,-1-1 0 0 0,5 5 10 0 0,17 13-13 0 0,-14-14 4 0 0,-1 1 50 0 0,3 4 72 0 0,13 19 214 0 0,-26-30-228 0 0,0 0-41 0 0,1 2-31 0 0,4 6-82 0 0,-3-6 89 0 0,-1-2 24 0 0,-1 0 36 0 0,1 0 45 0 0,-1-1 51 0 0,1-1 59 0 0,-1 0 65 0 0,0-1 74 0 0,0 0 80 0 0,5-19-160 0 0,-1 0-80 0 0,-1 0-67 0 0,0-1-57 0 0,2-11-26 0 0,5-14-52 0 0,-1 4-18 0 0,-4 18-29 0 0,-2 9-50 0 0,-3 13-111 0 0,0 1 47 0 0,0 0 38 0 0,0-1 34 0 0,1-1 12 0 0,4-5 70 0 0,-4 6-44 0 0,0 1-46 0 0,1-1-65 0 0,-1 1-83 0 0,1-1-102 0 0,-1 1-120 0 0,0 1 42 0 0,0 0-76 0 0,0-1-85 0 0,0 1-91 0 0,0 0-96 0 0,0 0-105 0 0,0 0-111 0 0,0 0-117 0 0,1-1-1106 0 0,3-2-1230 0 0,-6 4 3408 0 0</inkml:trace>
  <inkml:trace contextRef="#ctx0" brushRef="#br0" timeOffset="-2019.26">232 5 8272 0 0,'-8'-2'-32'0'0,"-1"1"70"0"0,1 0 64 0 0,0 1 55 0 0,-1 0 95 0 0,-1 0 57 0 0,-1 1 118 0 0,-4 2 282 0 0,0 2 15 0 0,5 0-269 0 0,3-1-112 0 0,-1 2-47 0 0,2-1-95 0 0,0 0-48 0 0,0 1-57 0 0,1 1-64 0 0,1-2 43 0 0,-1 2 38 0 0,-7 14 349 0 0,2-5-128 0 0,4-7-188 0 0,1 0 73 0 0,0 0 1 0 0,0 1 0 0 0,0-1-1 0 0,2 1 1 0 0,-1 1 0 0 0,1 1-220 0 0,-6 20 517 0 0,5-18-298 0 0,1-1 39 0 0,1 0 1 0 0,0 0-1 0 0,1 5-258 0 0,-1 5 296 0 0,2 1 9 0 0,1-16-143 0 0,0 1 0 0 0,1-1-1 0 0,0 0 1 0 0,1-1 0 0 0,0 3-162 0 0,-2-10 18 0 0,-1 1-1 0 0,0 0 0 0 0,0-1 0 0 0,1 1 0 0 0,-1-1 0 0 0,0 1 0 0 0,1 0 1 0 0,-1-1-1 0 0,1 1 0 0 0,-1-1 0 0 0,1 1 0 0 0,-1-1 0 0 0,1 0 0 0 0,-1 1 1 0 0,1-1-1 0 0,-1 1 0 0 0,1-1 0 0 0,0 0 0 0 0,0 1-17 0 0,12-1 221 0 0,-1-4-95 0 0,4-4 18 0 0,-12 5-89 0 0,25-16 72 0 0,-4-4-35 0 0,-18 14-66 0 0,0-1 0 0 0,0 1 0 0 0,-1-1 0 0 0,5-10-26 0 0,-4 4 13 0 0,0 0 1 0 0,0-4-14 0 0,1-5-3 0 0,-2-1 0 0 0,0-3 3 0 0,-4 21-2 0 0,1 0 0 0 0,-1 0 0 0 0,1 0 0 0 0,1 0 0 0 0,-1 1 2 0 0,-2 6-8 0 0,-1 0 1 0 0,1 0 0 0 0,0 0-1 0 0,-1 0 1 0 0,1 1 0 0 0,0-1-1 0 0,0 0 1 0 0,0 0 0 0 0,-1 1-1 0 0,1-1 1 0 0,0 0 0 0 0,0 1-1 0 0,0-1 1 0 0,0 1 0 0 0,0 0-1 0 0,0-1 1 0 0,0 1 0 0 0,0 0-1 0 0,0-1 1 0 0,1 1 7 0 0,-1 0-71 0 0,-1 0-22 0 0,4 19-19 0 0,8 11 69 0 0,-8-20 35 0 0,9 22-54 0 0,14 30 64 0 0,-3-3-2 0 0,-20-50-56 0 0,0-2 84 0 0,3 12 102 0 0,-5-13-125 0 0,0 0-37 0 0,0 1-39 0 0,0-1-50 0 0,0 1-58 0 0,-1 0-69 0 0,0-7-385 0 0,-1 0 89 0 0,0 0 74 0 0,1 0 63 0 0,0 0 55 0 0,-1 0 35 0 0,3 0-629 0 0,-2 0 506 0 0,-1 0-80 0 0,1 0-109 0 0,1-1-1512 0 0,2 0-1211 0 0</inkml:trace>
  <inkml:trace contextRef="#ctx0" brushRef="#br0" timeOffset="-1544.61">460 62 10248 0 0,'0'0'230'0'0,"1"1"30"0"0,9 14 15 0 0,13 22 272 0 0,-17-26-345 0 0,0 1 43 0 0,1 1 97 0 0,0 0 91 0 0,-1 1 114 0 0,-3-7-224 0 0,0 0 35 0 0,8 14 419 0 0,0 0-55 0 0,-1-3 213 0 0,-1 0 0 0 0,0 4-935 0 0,-1 4 852 0 0,2-1 48 0 0,-5-14-488 0 0,-1 0 98 0 0,-3-3-92 0 0,0-1 81 0 0,-2-16-310 0 0,-3-3 137 0 0,-1-2-9 0 0,4 3-176 0 0,1 0-201 0 0,1 0 0 0 0,0 0 0 0 0,0 0 0 0 0,2 0 0 0 0,-1 1 0 0 0,1-1 0 0 0,1 1 0 0 0,0-1 0 0 0,0 1 0 0 0,2-1 60 0 0,22-37-176 0 0,-21 37 139 0 0,-6 8 22 0 0,1 0 1 0 0,-1 0-1 0 0,1 0 1 0 0,0 0-1 0 0,0 1 1 0 0,1-1-1 0 0,-1 1 0 0 0,0-1 1 0 0,1 1-1 0 0,-1 0 1 0 0,1 0-1 0 0,0 0 1 0 0,0 0-1 0 0,0 0 0 0 0,0 1 15 0 0,3-1-26 0 0,-1 0-1 0 0,1 0 1 0 0,-1 1-1 0 0,1 0 1 0 0,0 0-1 0 0,5 0 27 0 0,-6 1-14 0 0,-1 1 1 0 0,0-1-1 0 0,1 1 0 0 0,-1 0 0 0 0,0 0 0 0 0,1 0 1 0 0,-1 1-1 0 0,0-1 0 0 0,0 1 0 0 0,0 0 0 0 0,0 0 1 0 0,-1 0-1 0 0,4 3 14 0 0,1 0-2 0 0,-1 1 1 0 0,0-1 0 0 0,0 1-1 0 0,-1 0 1 0 0,0 0 0 0 0,0 1-1 0 0,0 0 1 0 0,-1 0 0 0 0,0 1-1 0 0,0 1 2 0 0,2 3 16 0 0,-1 0 0 0 0,0 1 0 0 0,-1 0 0 0 0,-1 0 0 0 0,0 0 0 0 0,-1 0 0 0 0,0 1 0 0 0,0 10-16 0 0,-3-17-4 0 0,3 12 15 0 0,13 19-56 0 0,-16-36-51 0 0,0-2 30 0 0,0 0-12 0 0,0 0-47 0 0,0 0-122 0 0,0 0-224 0 0,0 0 260 0 0,0 0-37 0 0,0 0-80 0 0,0 0 111 0 0,0 0-43 0 0,0 0-45 0 0,0 0-42 0 0,0 0-40 0 0,0 0-35 0 0,0 0-270 0 0,0 0-58 0 0,0 0-47 0 0,0 0-33 0 0,0 0-1483 0 0,0 0-1306 0 0</inkml:trace>
  <inkml:trace contextRef="#ctx0" brushRef="#br0" timeOffset="-1287.33">1096 124 9960 0 0,'0'0'222'0'0,"0"0"30"0"0,0 0-23 0 0,1 0-97 0 0,-1 1-73 0 0,2 2-15 0 0,-1-1 12 0 0,15 18 34 0 0,-11-13-6 0 0,0 0 59 0 0,-1-1 37 0 0,-1 0 66 0 0,1 1 78 0 0,-1-1 91 0 0,7 14 597 0 0,1-1-114 0 0,-1-1-190 0 0,0 0-116 0 0,5 5 165 0 0,-2-9-222 0 0,-5-4-163 0 0,0 0 37 0 0,3 3 55 0 0,3 1-40 0 0,0-1-46 0 0,2-1-54 0 0,1 0-62 0 0,0-2-69 0 0,0-2-77 0 0,0-1-85 0 0,-17-7-35 0 0,1 0-1 0 0,-1 1 0 0 0,1-1 1 0 0,-1 0-1 0 0,0 0 1 0 0,1 1-1 0 0,-1-1 0 0 0,1 0 1 0 0,0 0-1 0 0,-1 0 0 0 0,1 0 1 0 0,-1 0-1 0 0,1 0 1 0 0,-1 0-1 0 0,1 0 0 0 0,-1 0 1 0 0,1 0-1 0 0,-1 0 0 0 0,1 0 1 0 0,-1 0-1 0 0,1 0 1 0 0,-1 0-1 0 0,1-1 0 0 0,-1 1 1 0 0,1 0-1 0 0,-1 0 0 0 0,1-1 1 0 0,-1 1-1 0 0,1 0 0 0 0,-1 0 1 0 0,0-1-1 0 0,1 1 1 0 0,-1-1-1 0 0,0 1 0 0 0,1 0 1 0 0,-1-1-1 0 0,0 1 0 0 0,1-1 1 0 0,-1 1-1 0 0,0-1 1 0 0,0 1-1 0 0,1-1 5 0 0,0-2-60 0 0,0 3-1 0 0,1-2-77 0 0,3-3-108 0 0,-4 4 114 0 0,1-1-22 0 0,-1 1-54 0 0,0-1-65 0 0,0 0-79 0 0,0 1-11 0 0,0 0-70 0 0,0-1-79 0 0,-1 0-86 0 0,1 1-92 0 0,-1-1-100 0 0,1 0-108 0 0,-1 0-115 0 0,0-2-1140 0 0,0-2-1210 0 0</inkml:trace>
  <inkml:trace contextRef="#ctx0" brushRef="#br0" timeOffset="-969.09">1428 49 8520 0 0,'0'0'190'0'0,"0"0"28"0"0,0 0 11 0 0,0 0 59 0 0,0 0-79 0 0,0 0 34 0 0,0 0 6 0 0,0 0-54 0 0,1 1-47 0 0,-1-1-41 0 0,1 1 26 0 0,2 2-17 0 0,-1-2 7 0 0,5 8 486 0 0,-1 1-72 0 0,0 1-64 0 0,-2 1-56 0 0,-1 0-47 0 0,0 1-40 0 0,2 12 244 0 0,-3-10-227 0 0,3 22 325 0 0,-2 0-98 0 0,-2 8 28 0 0,-4 22 234 0 0,2-22-250 0 0,-2 16 140 0 0,0 0-92 0 0,-2 0-89 0 0,0 1-85 0 0,1-8-122 0 0,0 1-59 0 0,-14 123 1147 0 0,13-139-1162 0 0,0-1-42 0 0,-1 8-32 0 0,5-40-451 0 0,1 0 95 0 0,-1 1 84 0 0,0-1 72 0 0,-1 3 97 0 0,1 0 87 0 0,-5 22 621 0 0,4-25-652 0 0,1 1-34 0 0,0-2-51 0 0,-1 1-39 0 0,1-1-45 0 0,-1 1-52 0 0,0-1-60 0 0,1 0-65 0 0,-1 1-72 0 0,0-1-79 0 0,0 0-85 0 0,0 0-93 0 0,0 0-98 0 0,0 0-106 0 0,-1-1-112 0 0,1 1-118 0 0,-1 0-126 0 0,2-3 497 0 0,0 0-34 0 0,1-2-718 0 0,-1 1-36 0 0,1-1-2895 0 0</inkml:trace>
  <inkml:trace contextRef="#ctx0" brushRef="#br0" timeOffset="35633.08">266 1338 7800 0 0,'0'0'174'0'0,"0"0"29"0"0,0 0 13 0 0,0 0-105 0 0,0 0-36 0 0,0-1-10 0 0,0 1-76 0 0,1-3-77 0 0,-1 3 103 0 0,1-1 46 0 0,-1 0 63 0 0,1 1 78 0 0,-1 0 95 0 0,1-1 109 0 0,4 0 410 0 0,0 1-117 0 0,-1 1-104 0 0,1 1-95 0 0,-1 1-85 0 0,-1 0-72 0 0,1 1-65 0 0,-1 1-51 0 0,1 3 51 0 0,6 18 292 0 0,-7-15-248 0 0,-1-5-51 0 0,0-1 77 0 0,1 3-89 0 0,0 4 4 0 0,1 0-92 0 0,-1-2-70 0 0,5 21 61 0 0,-6-17-62 0 0,2 14 104 0 0,0 0 69 0 0,0 0 59 0 0,0 1 34 0 0,-2-11-142 0 0,1-1-43 0 0,7 41 298 0 0,-4-33-236 0 0,-1-9-99 0 0,-3-11-79 0 0,-1 0-1 0 0,0 0 0 0 0,1 0 0 0 0,-2 0 0 0 0,1 0 0 0 0,0 1-64 0 0,2 21 271 0 0,-3-23-233 0 0,1 0 0 0 0,0 0 0 0 0,-1 0 0 0 0,0 1 1 0 0,0-1-1 0 0,0 0 0 0 0,-1 4-38 0 0,0-3 12 0 0,0 3 57 0 0,0 4 30 0 0,0-7-105 0 0,-4 1 136 0 0,1-4-146 0 0,1-1-104 0 0,1-1 14 0 0,0 0-35 0 0,0-1-92 0 0,0 0-67 0 0,1-1-77 0 0,-1 0-82 0 0,0 0-91 0 0,0 0-96 0 0,0-1-105 0 0,1 0-111 0 0,0 3 443 0 0,1-1-49 0 0,0 0-45 0 0,-1 0-38 0 0,1 0-154 0 0,-1 0-37 0 0,1 0-187 0 0,-1-1-504 0 0</inkml:trace>
  <inkml:trace contextRef="#ctx0" brushRef="#br0" timeOffset="35921.84">37 1517 8752 0 0,'0'0'210'0'0,"0"0"-102"0"0,0 0 71 0 0,0 0 40 0 0,1 0-38 0 0,0 1 87 0 0,1 0-103 0 0,5 2 142 0 0,-4-2-119 0 0,6 1 408 0 0,1-1-88 0 0,0-3-73 0 0,1 0-58 0 0,7-4 141 0 0,7-4 178 0 0,-14 6-339 0 0,9-4 71 0 0,0 1-35 0 0,1 0-44 0 0,0 0-51 0 0,2 0-33 0 0,1-1-86 0 0,-1-1-98 0 0,-1 0-109 0 0,4-1 6 0 0,16-5 84 0 0,-24 9-67 0 0,-4 1-36 0 0,0 1-46 0 0,0-1-57 0 0,0 0-68 0 0,-10 3 191 0 0,-2 2-36 0 0,0-1-35 0 0,0 1-36 0 0,0-1-40 0 0,0 0-43 0 0,0 1-44 0 0,0-1-27 0 0,-1 1-44 0 0,1-1-45 0 0,0 1-49 0 0,0-1-49 0 0,-1 1-53 0 0,1-1-55 0 0,0 0-56 0 0,2 0-1222 0 0,2-2-1050 0 0</inkml:trace>
  <inkml:trace contextRef="#ctx0" brushRef="#br0" timeOffset="37690.08">2535 1470 6336 0 0,'0'0'141'0'0,"0"0"23"0"0,0 0 11 0 0,0-2-43 0 0,0-2-88 0 0,-2 2-23 0 0,1 1 54 0 0,1 1 81 0 0,0 0 180 0 0,0 0 321 0 0,0-2-88 0 0,-1 1-146 0 0,0-1-35 0 0,-3-6 771 0 0,2 5-637 0 0,0 1 74 0 0,0 1 102 0 0,-8-1-140 0 0,0 1-85 0 0,0 1-79 0 0,0 1-70 0 0,0 1-63 0 0,0 0-54 0 0,0 1-48 0 0,1 1-40 0 0,-7 3 8 0 0,-23 17 58 0 0,23-13-56 0 0,10-3-151 0 0,6-6 36 0 0,-1 0 1 0 0,1 0-1 0 0,0 0 1 0 0,0 0-1 0 0,0 0 1 0 0,0 0-1 0 0,0 0 0 0 0,0 0 1 0 0,0 0-15 0 0,7 18 165 0 0,0-11-126 0 0,8 4-12 0 0,0 0-38 0 0,17 11-91 0 0,20 19-156 0 0,-30-24 179 0 0,1 2 55 0 0,0 2 101 0 0,4 4 122 0 0,12 11 83 0 0,-24-16-91 0 0,-6 2 60 0 0,-9-22-210 0 0,1 0 0 0 0,-1-1 0 0 0,0 1 0 0 0,0 0 1 0 0,0 0-1 0 0,0 0 0 0 0,-1 0 0 0 0,1 0 0 0 0,0-1 0 0 0,-1 1 0 0 0,1 0 0 0 0,-1 0 1 0 0,0-1-1 0 0,1 1 0 0 0,-1 0 0 0 0,0-1 0 0 0,0 1 0 0 0,0-1-41 0 0,-17 18 427 0 0,4-10-213 0 0,0-1-54 0 0,-1-1-66 0 0,2-3-77 0 0,6-3 1 0 0,0 1 0 0 0,0-1 0 0 0,0 0 0 0 0,0-1 0 0 0,0 0 0 0 0,-2 0-18 0 0,4 0 8 0 0,-1-1-1 0 0,1 0 1 0 0,0 0 0 0 0,-1 0 0 0 0,0-1-8 0 0,-19-11-17 0 0,3-6-64 0 0,15 11-64 0 0,3 2-48 0 0,1 0-63 0 0,0 1-110 0 0,1 0-41 0 0,0 0-107 0 0,1 1-122 0 0,0 1 269 0 0,1 1-35 0 0,0 0 15 0 0,0 1-49 0 0,0 0-45 0 0,0 0-38 0 0,-1 0-149 0 0,1-1-37 0 0,0 1-179 0 0,0-2-484 0 0</inkml:trace>
  <inkml:trace contextRef="#ctx0" brushRef="#br0" timeOffset="36457.54">726 1476 6704 0 0,'0'0'149'0'0,"0"0"23"0"0,8 6 145 0 0,-4-3-259 0 0,-1 1-39 0 0,0-1 37 0 0,3 6 147 0 0,0 1 158 0 0,3 8 295 0 0,-3-8-258 0 0,-2-3-168 0 0,-1-1-73 0 0,0-1-40 0 0,14 23 962 0 0,-3 2-85 0 0,0 6 114 0 0,4 19 452 0 0,1 3 12 0 0,-4-21-532 0 0,-2-5-161 0 0,-6-10-327 0 0,-6-19-569 0 0,0-1 35 0 0,1 3 107 0 0,0 0 147 0 0,2 0 268 0 0,-1-5-84 0 0,0-1-206 0 0,-2-1-132 0 0,0-1-40 0 0,0 0-45 0 0,1-2-56 0 0,-1-2 46 0 0,0 1 0 0 0,-1-1 0 0 0,0 0 0 0 0,0 0 0 0 0,0-1-23 0 0,1-27 21 0 0,2 11-21 0 0,-1 14-4 0 0,-1-1-1 0 0,1 1 1 0 0,3-7 4 0 0,-3 11-56 0 0,1-1 0 0 0,0 0 1 0 0,0 1-1 0 0,3-5 56 0 0,7-4-166 0 0,4 4-57 0 0,-15 10 207 0 0,0 0-1 0 0,0 1 1 0 0,0-1-1 0 0,-1 1 1 0 0,1-1 0 0 0,0 1-1 0 0,0-1 1 0 0,0 1-1 0 0,0 0 1 0 0,0 0 0 0 0,0 0-1 0 0,0 0 1 0 0,0 0-1 0 0,1 1 17 0 0,5 3-35 0 0,1 2 51 0 0,-2 0-33 0 0,0 0 0 0 0,0 0 0 0 0,0 1 0 0 0,-1 0 0 0 0,-1 0-1 0 0,1 1 1 0 0,3 6 17 0 0,5 12-61 0 0,9 21 61 0 0,8 13 55 0 0,-28-54-53 0 0,0 0 42 0 0,7 15 217 0 0,-4-7-64 0 0,-5-12-85 0 0,-1-2 4 0 0,0 0 18 0 0,0 0 8 0 0,0 0 2 0 0,0 0 2 0 0,0 0 4 0 0,2 0 2 0 0,13-3 93 0 0,-3-4-56 0 0,-3-5-49 0 0,-3-2-41 0 0,0-12-6 0 0,-3-16-39 0 0,-2 20-30 0 0,5-22 37 0 0,13-56-62 0 0,-13 82 2 0 0,14-21 78 0 0,-13 28-112 0 0,0-1-61 0 0,-2 0-81 0 0,0 0-100 0 0,0 1-60 0 0,2 5 42 0 0,-1 1-42 0 0,-3 3 126 0 0,1 0-34 0 0,0-1-114 0 0,1 1-66 0 0,0 0-75 0 0,-1 0-82 0 0,1 1-91 0 0,-1 0-98 0 0,0 0-107 0 0,0 0-115 0 0,-3 1 579 0 0,0 0-46 0 0,0 0-39 0 0,0 0-36 0 0,1 0-146 0 0,-1 0-34 0 0,2 0-1549 0 0</inkml:trace>
  <inkml:trace contextRef="#ctx0" brushRef="#br0" timeOffset="36922.31">1643 1476 6952 0 0,'0'0'201'0'0,"0"0"-4"0"0,-2 1-134 0 0,1 0 25 0 0,-2 1 433 0 0,0 0-54 0 0,-1 0-49 0 0,1 0-45 0 0,0 0-13 0 0,0 0-44 0 0,0 0-39 0 0,-1 0-32 0 0,-3 4 238 0 0,-4 4 100 0 0,1 2-43 0 0,1 1-54 0 0,2 0-49 0 0,0 1-46 0 0,0 1-41 0 0,2 0-38 0 0,-3 17 220 0 0,4-6-178 0 0,3 1-45 0 0,0-15-102 0 0,2 1 0 0 0,0 0 0 0 0,0-1 1 0 0,4 12-208 0 0,-1 1 205 0 0,-4-19-149 0 0,1-1-1 0 0,0 0 1 0 0,0 0 0 0 0,0 0-1 0 0,1 0 1 0 0,0 0 0 0 0,0 0-1 0 0,2 4-55 0 0,-1-4 49 0 0,1 3 54 0 0,1 0 0 0 0,0-1-1 0 0,1 1 1 0 0,-1-1 0 0 0,4 3-103 0 0,-7-8 34 0 0,0 0 0 0 0,0-1-1 0 0,0 1 1 0 0,1-1 0 0 0,-1 1-1 0 0,1-1 1 0 0,-1 0 0 0 0,1 0-1 0 0,-1 0-33 0 0,1 0 32 0 0,-1 0 1 0 0,0-1-1 0 0,0 0 0 0 0,1 1 0 0 0,-1-1 0 0 0,0 0 0 0 0,1 0 0 0 0,-1 0 0 0 0,0 0 0 0 0,1-1 0 0 0,1 0-32 0 0,0 0 47 0 0,18-4 208 0 0,-16 3-207 0 0,-1 0 0 0 0,0 0 0 0 0,0-1 0 0 0,0 1 0 0 0,1-2-48 0 0,25-17 166 0 0,-26 16-147 0 0,1 0-1 0 0,-1 0 0 0 0,0 0 0 0 0,0-1 0 0 0,-1 0 0 0 0,3-4-18 0 0,8-10 46 0 0,-11 16-45 0 0,0-1 1 0 0,0 0-1 0 0,-1 0 1 0 0,0 0-1 0 0,2-3-1 0 0,-1-3 23 0 0,0 1-1 0 0,0-1 0 0 0,1-9-22 0 0,-1-14 13 0 0,-5 6-39 0 0,-3 1-43 0 0,-3 5-30 0 0,-2 0-44 0 0,-3 0-51 0 0,-2 0-57 0 0,1 5-36 0 0,-1 0-38 0 0,-2 1-44 0 0,0 1-48 0 0,-1 1-53 0 0,-1 1-58 0 0,0 2-62 0 0,-2 1-67 0 0,6 7 91 0 0,-1 0-2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30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1 439 7200 0 0,'0'0'165'0'0,"1"1"22"0"0,6 1-256 0 0,0 1 80 0 0,0-1 75 0 0,0 0 68 0 0,0-1 63 0 0,1 1 57 0 0,-1-1 52 0 0,1 0 44 0 0,4-1 302 0 0,0-1 77 0 0,2-1 217 0 0,7-6 534 0 0,-7 2-680 0 0,7-5 498 0 0,-18 10-1142 0 0,-1-1 0 0 0,1 0-1 0 0,-1 0 1 0 0,0 0-1 0 0,0 0 1 0 0,0-1 0 0 0,1 0-176 0 0,6-9 598 0 0,0 0-112 0 0,0 0-98 0 0,0 0-87 0 0,1-3-36 0 0,-1-1-84 0 0,2-3-45 0 0,3-11-20 0 0,-13 27-98 0 0,0 0-1 0 0,0 0 0 0 0,-1-1 0 0 0,1 1 0 0 0,-1 0 0 0 0,0-1 0 0 0,1 1 0 0 0,-1-1 0 0 0,-1-1-17 0 0,1-11 22 0 0,0 14-20 0 0,-1 0 1 0 0,1 0-1 0 0,-1-1 0 0 0,1 1 0 0 0,-1 0 0 0 0,0 0 0 0 0,1 0 0 0 0,-1 0 0 0 0,0 0 0 0 0,-1 0 0 0 0,1 0 0 0 0,0 1 0 0 0,0-1 0 0 0,-1 0 0 0 0,1 0 0 0 0,-1 1 0 0 0,0-1-2 0 0,-6-5 24 0 0,0 1 0 0 0,-1 0 0 0 0,-2-1-24 0 0,1 0 21 0 0,-16-8-21 0 0,18 13 5 0 0,6 3-8 0 0,1-1-1 0 0,0 1 1 0 0,-1-1-1 0 0,1 1 0 0 0,0-1 1 0 0,0 1-1 0 0,0 0 1 0 0,0 0-1 0 0,0 0 0 0 0,-1 0 4 0 0,0 1-7 0 0,-1 1-1 0 0,1-1 0 0 0,0 0 0 0 0,0 1 1 0 0,1-1-1 0 0,-1 1 0 0 0,0 1 8 0 0,-13 37-120 0 0,13-36 119 0 0,1-1-1 0 0,-1 1 1 0 0,1 0-1 0 0,-1-1 1 0 0,1 1-1 0 0,1 0 1 0 0,-1 0-1 0 0,0 5 2 0 0,1 3 1 0 0,1 1-1 0 0,1 9 0 0 0,4 5 9 0 0,1-4 42 0 0,1 9 14 0 0,5-1 39 0 0,-9-23-66 0 0,0 9 53 0 0,-3-16-82 0 0,-1 0 1 0 0,0 0 0 0 0,0 0 0 0 0,1 0 0 0 0,-1 0-1 0 0,1 0 1 0 0,0 0 0 0 0,0-1 0 0 0,0 1 0 0 0,-1 0-1 0 0,2-1 1 0 0,-1 2-10 0 0,4 3 36 0 0,9 11 165 0 0,-4-4-97 0 0,-2-7-78 0 0,-3-4-9 0 0,0 1-6 0 0,2 1-3 0 0,12 3 64 0 0,-3-3-102 0 0,-2-2 61 0 0,-10-2-7 0 0,0 0 0 0 0,0-1-1 0 0,-1 1 1 0 0,1-1 0 0 0,0 0 0 0 0,-1 0 0 0 0,1 0 0 0 0,0 0 0 0 0,-1 0 0 0 0,3-2-24 0 0,10-7 27 0 0,-7 3-70 0 0,-1-1-61 0 0,0 0-74 0 0,-1-1-87 0 0,1 0-100 0 0,-2 0-113 0 0,-2 4 192 0 0,-1 1-33 0 0,0-1-35 0 0,0 1-36 0 0,7-11-764 0 0</inkml:trace>
  <inkml:trace contextRef="#ctx0" brushRef="#br0" timeOffset="380.82">455 6 8352 0 0,'-4'4'60'0'0,"2"-1"35"0"0,2-2-72 0 0,0-1 1 0 0,0 1 0 0 0,0-1 0 0 0,0 1 0 0 0,0-1 0 0 0,0 1 0 0 0,0 0-1 0 0,0-1 1 0 0,0 1 0 0 0,0-1 0 0 0,0 1 0 0 0,0 0 0 0 0,0-1-1 0 0,1 1 1 0 0,-1-1 0 0 0,0 1 0 0 0,0-1 0 0 0,1 1 0 0 0,-1-1 0 0 0,0 1-1 0 0,1-1 1 0 0,-1 1 0 0 0,1-1 0 0 0,-1 0-24 0 0,3 5 99 0 0,0 0-61 0 0,2 5 9 0 0,1-1 81 0 0,2 1 109 0 0,5 5 222 0 0,5 6 240 0 0,-13-13-508 0 0,0 0-40 0 0,5 7 443 0 0,6 5 234 0 0,-1 0-63 0 0,-5-6-224 0 0,2 4 111 0 0,-2-5-97 0 0,0 0 35 0 0,16 22 985 0 0,-18-23-1096 0 0,-1 1-47 0 0,-5-7-234 0 0,0-1-1 0 0,-1 1 1 0 0,0 0-1 0 0,0 0 1 0 0,0 5-198 0 0,1 3 358 0 0,-1-9-254 0 0,-2 1 154 0 0,1 1 87 0 0,1-3-161 0 0,1-1-95 0 0,2 1-87 0 0,-2-2 38 0 0,0-1 36 0 0,4 3 273 0 0,-4-3-226 0 0,0 0-64 0 0,0 0-103 0 0,-1-1 132 0 0,-1 0 5 0 0,0-7 27 0 0,0 3-18 0 0,-1-12 185 0 0,-1 6-145 0 0,-1 2-73 0 0,0-1-62 0 0,0-6 40 0 0,4-8-33 0 0,0 5 38 0 0,-1 14-43 0 0,1 1 1 0 0,-1-1-1 0 0,0 1 0 0 0,1 0 0 0 0,-1-1 0 0 0,1 1 0 0 0,0 0 0 0 0,0-1 0 0 0,1 1 0 0 0,-1 0 1 0 0,1 0-1 0 0,0-1-9 0 0,10-12-2 0 0,1-4-29 0 0,-11 15 18 0 0,1 1-1 0 0,0-1 1 0 0,0 1 0 0 0,0 0 0 0 0,1 0 13 0 0,24-22-135 0 0,16-11 2 0 0,5-4-56 0 0,-45 38-55 0 0,0-1 77 0 0,0 1 67 0 0,0 0 54 0 0,4-3 71 0 0,6-3 142 0 0,-8 6-125 0 0,1 0-64 0 0,-1-1-95 0 0,-2 3-11 0 0,0-1-52 0 0,0 0-59 0 0,0 0-65 0 0,0 1-102 0 0,0-1-90 0 0,0 0-100 0 0,0 1-107 0 0,0-1-115 0 0,1 1-125 0 0,-3 0 423 0 0,0 0-34 0 0,0 0-36 0 0,0 1-35 0 0,3-2-1740 0 0,1-2-1335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8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7632 0 0,'0'0'166'0'0,"0"0"29"0"0,0 0 14 0 0,0 0 49 0 0,0 0 152 0 0,0 0 66 0 0,0 0 18 0 0,0 0-13 0 0,0 0-62 0 0,0 0-237 0 0,0 0-40 0 0,0 0 44 0 0,1 1-91 0 0,1 3-16 0 0,-1-2 9 0 0,2 6 440 0 0,-1 2-90 0 0,-2-1-80 0 0,0 2-67 0 0,-1-1-59 0 0,-1 1-47 0 0,-2 10 85 0 0,-2 10 76 0 0,6-29-480 0 0,0 0 58 0 0,-1 0 51 0 0,1 1 41 0 0,0 1 105 0 0,-1 6 308 0 0,1-7-350 0 0,0 0-64 0 0,0-1-46 0 0,0 0-36 0 0,0-1-41 0 0,0 1-45 0 0,0 0-67 0 0,0 0-64 0 0,0 0-69 0 0,0 0-76 0 0,0 0-82 0 0,0 1-87 0 0,0-1-93 0 0,0 0-100 0 0,0 2-937 0 0,0 3-989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29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1 218 5528 0 0,'0'0'124'0'0,"0"0"17"0"0,0 0 11 0 0,0 0-44 0 0,0 0 1 0 0,0 0 110 0 0,0 0-51 0 0,0 1-44 0 0,0-1-37 0 0,1 1 6 0 0,0 1-4 0 0,0-1-17 0 0,-1 0 56 0 0,1 0 126 0 0,-1-1-76 0 0,0 1 40 0 0,4 9 488 0 0,0 0-55 0 0,0 1-54 0 0,0-1-50 0 0,0 1-47 0 0,0-1-46 0 0,0 1-42 0 0,-1-1-39 0 0,1 1-37 0 0,0 0-34 0 0,3 11 211 0 0,-1-1-102 0 0,1 1-82 0 0,0 1-42 0 0,14 42 387 0 0,-11-38-337 0 0,17 31 394 0 0,-15-31-369 0 0,-1-4-93 0 0,1-3 18 0 0,-1-9-42 0 0,-1-3 15 0 0,0-2 67 0 0,-5-4-79 0 0,-1-4-81 0 0,1-1-63 0 0,-1-2-44 0 0,4-9 21 0 0,-6 9-14 0 0,4-22 57 0 0,-5-2-50 0 0,-8-29-27 0 0,1 19-51 0 0,5 13 5 0 0,1 14-6 0 0,0-5 11 0 0,0 0 1 0 0,2-6-7 0 0,4-4-15 0 0,6 1-52 0 0,-11 26 63 0 0,-1 0 0 0 0,0-1 0 0 0,0 1 0 0 0,0 0 0 0 0,1 0 0 0 0,-1-1 0 0 0,0 1 0 0 0,1 0 0 0 0,-1 0 0 0 0,0 0 0 0 0,0 0 1 0 0,1-1-1 0 0,-1 1 0 0 0,0 0 0 0 0,1 0 0 0 0,-1 0 0 0 0,0 0 0 0 0,1 0 0 0 0,-1 0 0 0 0,0 0 0 0 0,1 0 0 0 0,-1 0 0 0 0,0 0 0 0 0,1 0 4 0 0,14 4-96 0 0,-13-3 73 0 0,1 0 9 0 0,0 0-1 0 0,-1 1 1 0 0,1-1-1 0 0,0 1 0 0 0,-1 0 1 0 0,0 0-1 0 0,2 1 15 0 0,26 29-91 0 0,-16-14 47 0 0,-2-4 16 0 0,0 1-1 0 0,4 9 29 0 0,14 18-26 0 0,-11-17 25 0 0,9 17 1 0 0,14 17 15 0 0,-38-53 9 0 0,2 1 38 0 0,-1-1 35 0 0,9 4 186 0 0,-13-10-211 0 0,-1 0 0 0 0,1 3 13 0 0,6-5 139 0 0,-3-1-101 0 0,-1 1-71 0 0,-2 1-37 0 0,0 0-34 0 0,10-29 285 0 0,-6-2-104 0 0,-4 6-88 0 0,-1-14-20 0 0,0-9-15 0 0,3 18 14 0 0,2-3-58 0 0,-1-17 56 0 0,0 12-22 0 0,-2 12 24 0 0,-1 4-51 0 0,2 2-53 0 0,-2 18-186 0 0,-1 1 78 0 0,1-1 62 0 0,-1 1 47 0 0,2-5 10 0 0,-2 5-15 0 0,1 0-8 0 0,-1 1-34 0 0,0-1-40 0 0,1 1-47 0 0,-1 0-11 0 0,1-1-41 0 0,-1 1-47 0 0,1 0-50 0 0,0-1-55 0 0,-1 1-57 0 0,1-1-64 0 0,0 1-67 0 0,3-5-826 0 0</inkml:trace>
  <inkml:trace contextRef="#ctx0" brushRef="#br0" timeOffset="527.2">674 0 10688 0 0,'-2'0'16'0'0,"0"0"43"0"0,-1 0 75 0 0,-3 1 248 0 0,3-1-278 0 0,1 1-43 0 0,0 0-73 0 0,1 0 19 0 0,1-1 0 0 0,0 1 0 0 0,0 0 1 0 0,0 0-1 0 0,-1 0 0 0 0,1-1 0 0 0,0 1 1 0 0,0 0-1 0 0,0 0 0 0 0,0 0 0 0 0,0-1 1 0 0,0 1-1 0 0,0 0 0 0 0,1 0 0 0 0,-1 0 1 0 0,0-1-1 0 0,0 1 0 0 0,1 0 0 0 0,-1 0 1 0 0,0-1-1 0 0,1 1-7 0 0,-1 0 8 0 0,10 19 194 0 0,4-2 99 0 0,2 0 75 0 0,0-1 51 0 0,-5-6-1 0 0,-1 0 0 0 0,0 1 0 0 0,2 4-426 0 0,1 5 575 0 0,-1 0-45 0 0,0 1-42 0 0,-2-1-39 0 0,9 23 343 0 0,-3 1-117 0 0,-5-9-202 0 0,-1 0-45 0 0,16 76 713 0 0,-17-62-565 0 0,-8-48-472 0 0,-1-2-1 0 0,0 0-6 0 0,0 0 24 0 0,0 2 247 0 0,0-2-258 0 0,0-1-39 0 0,0-1-54 0 0,0-2-70 0 0,1-58 203 0 0,4-2-106 0 0,-2 46-60 0 0,1 0-1 0 0,3-8 17 0 0,-4 15-21 0 0,1 0-1 0 0,1 0 1 0 0,0 1 0 0 0,2-4 21 0 0,-5 10-11 0 0,0 0 0 0 0,1 1 0 0 0,-1 0 1 0 0,1-1-1 0 0,0 1 0 0 0,0 0 0 0 0,0 0 1 0 0,0 1-1 0 0,0-1 0 0 0,1 0 0 0 0,-1 1 1 0 0,1 0 10 0 0,-2 1-7 0 0,0 0-1 0 0,0 0 1 0 0,1 0 0 0 0,-1 1 0 0 0,0-1 0 0 0,1 1 0 0 0,-1 0 0 0 0,0-1 0 0 0,1 1 0 0 0,-1 0 0 0 0,0 0 0 0 0,1 0 0 0 0,-1 1 0 0 0,0-1 0 0 0,1 1 0 0 0,-1-1 0 0 0,0 1 0 0 0,1 0-1 0 0,-1 0 1 0 0,0 0 0 0 0,2 1 7 0 0,2 1-14 0 0,0 1 1 0 0,0 0-1 0 0,0 0 0 0 0,-1 1 0 0 0,0-1 0 0 0,5 6 14 0 0,-4-3-12 0 0,0 1-1 0 0,0-1 1 0 0,-1 1 0 0 0,4 8 12 0 0,-2 1-3 0 0,0-1 1 0 0,0 1 0 0 0,-2 1 0 0 0,0-1-1 0 0,0 6 3 0 0,-3-10 0 0 0,2 10 0 0 0,-1-14 12 0 0,-1 0 36 0 0,0-5-58 0 0,-1-3-112 0 0,-1-1-55 0 0,0 0-14 0 0,1 0-187 0 0,2 0-66 0 0,2-1 32 0 0,-1 1 94 0 0,-2-1-6 0 0,-1 1-77 0 0,1-1 256 0 0,-1 1-47 0 0,1 0-97 0 0,0-1-90 0 0,-1 0-102 0 0,1 1-120 0 0,-1-1 252 0 0,0 1-35 0 0,0 0-38 0 0,0-1-38 0 0,0 1-41 0 0,-1-1-42 0 0,1 1-45 0 0,0-1-46 0 0,2-1-1435 0 0,0-2-1149 0 0,-3 4 3215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3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79 193 6272 0 0,'0'0'18'0'0,"-4"1"98"0"0,-1 1 135 0 0,6 0-62 0 0,4 0-129 0 0,4-1-38 0 0,-5 0 4 0 0,0-1 50 0 0,-1 0 44 0 0,1 0 39 0 0,3 1 181 0 0,0-1 71 0 0,16-1 1112 0 0,-13-1-938 0 0,-5 2-336 0 0,-1-1-45 0 0,0-1-55 0 0,0 1-63 0 0,-2 0 336 0 0,0 0-4 0 0,11-3 9 0 0,16-12 658 0 0,-20 10-781 0 0,0 0-36 0 0,1-1-29 0 0,-1-1-78 0 0,-1 0-97 0 0,0 0-114 0 0,-5 6 56 0 0,7-10 52 0 0,-7 9-24 0 0,0 0 1 0 0,-1-1 0 0 0,1 0 0 0 0,-1 0 0 0 0,1 1-1 0 0,-1-1 1 0 0,0-1 0 0 0,0 0-35 0 0,1-13 82 0 0,-4 3-75 0 0,-5-3 57 0 0,5 16-56 0 0,0 1 0 0 0,0-1 0 0 0,0 1-1 0 0,0-1 1 0 0,0 1 0 0 0,-1-1 0 0 0,1 1 0 0 0,-1 0 0 0 0,1 0 0 0 0,-1 0 0 0 0,1 0 0 0 0,-1 0 0 0 0,0 0 0 0 0,1 0 0 0 0,-1 1 0 0 0,0-1 0 0 0,-1 0-8 0 0,-5-1 16 0 0,-1 0 0 0 0,1 0 0 0 0,-1 1 1 0 0,-7-1-17 0 0,7 2 0 0 0,0 0-1 0 0,1 1 1 0 0,-1 0 0 0 0,0 0 0 0 0,1 1 0 0 0,-1 0 0 0 0,1 1 0 0 0,0 0 0 0 0,0 0 0 0 0,0 1 0 0 0,0 0 0 0 0,-3 2 0 0 0,-14 6 0 0 0,21-11 0 0 0,0 1 0 0 0,1-1 0 0 0,-1 1 0 0 0,1 0 0 0 0,-1 0 0 0 0,1 0 0 0 0,0 0 0 0 0,-1 1 0 0 0,1-1 0 0 0,1 1 0 0 0,-1 0 0 0 0,0 0 0 0 0,1 0 0 0 0,-2 2 0 0 0,-3 6 18 0 0,0-3 57 0 0,-3 3 96 0 0,9-9-147 0 0,1-1 0 0 0,-1 1 0 0 0,0 0 0 0 0,0-1 0 0 0,1 1 0 0 0,-1 0 0 0 0,1 0 0 0 0,-1-1 0 0 0,1 1 0 0 0,0 0 0 0 0,0 0 0 0 0,0 0 0 0 0,0 0-24 0 0,1 20 209 0 0,5 0-46 0 0,4 3-14 0 0,-7-20-114 0 0,0 0 0 0 0,0 0 0 0 0,1-1 0 0 0,0 1 0 0 0,3 3-35 0 0,5 4 78 0 0,15 15 121 0 0,-6-12-124 0 0,-1-5-109 0 0,0 1 86 0 0,43 16 279 0 0,-47-21-281 0 0,0-1-42 0 0,1-1-56 0 0,-1 0-69 0 0,-5-2-6 0 0,0-1-42 0 0,0 1-46 0 0,0-2-50 0 0,-8 0 13 0 0,-1 0-42 0 0,1 1-36 0 0,0-1-33 0 0,1 0-235 0 0,0 1-55 0 0,4-1-769 0 0,3 2-599 0 0,5 0-1149 0 0,-16-2 3151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4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320 21 8176 0 0,'0'0'182'0'0,"0"0"29"0"0,0 0 13 0 0,0-1-52 0 0,-1-2-113 0 0,-2-1-28 0 0,1 2 56 0 0,-1 0 47 0 0,1 0 37 0 0,-1 0 73 0 0,-4 1 523 0 0,5 1-462 0 0,-2-1 12 0 0,3 1-213 0 0,-1 0-48 0 0,-7-2 218 0 0,-1 2-56 0 0,-3 2-13 0 0,-6 4 36 0 0,-1 0 39 0 0,-15 3 53 0 0,12 0-148 0 0,-3 0-33 0 0,3 2-36 0 0,2 2 69 0 0,2-2 34 0 0,11-5-111 0 0,0 2-81 0 0,2-1-16 0 0,1 1 24 0 0,3-2-37 0 0,4 3-94 0 0,0-2-58 0 0,1 1 105 0 0,2-2 77 0 0,1 1 33 0 0,8 6 82 0 0,-7-8-97 0 0,18 9-198 0 0,1 2 47 0 0,-1 0 50 0 0,0 2 55 0 0,0 0 61 0 0,-1 1 64 0 0,-2 1 70 0 0,0 0 74 0 0,-8-6-54 0 0,-1 1 52 0 0,-1 0 61 0 0,0 1 72 0 0,-7-6-151 0 0,-2 1 56 0 0,-3-9-215 0 0,0 0 0 0 0,0 0-1 0 0,0 0 1 0 0,-1 1-1 0 0,1-1 1 0 0,0 0-1 0 0,-1 0 1 0 0,0 0-1 0 0,1 1 1 0 0,-1-1-1 0 0,0 0 1 0 0,-1 1-90 0 0,-7 10 509 0 0,4-7-289 0 0,-1-1-34 0 0,-3 1-5 0 0,1-2-93 0 0,-5 1 78 0 0,3 0-99 0 0,-11 5-34 0 0,9-6 16 0 0,-3-1-12 0 0,-25 8 51 0 0,-2-4-36 0 0,32-6-59 0 0,0-1 1 0 0,0 1-1 0 0,0-2 1 0 0,-7 0 6 0 0,9 0-143 0 0,1 0 77 0 0,-11-2-12 0 0,12 2 5 0 0,0-1-73 0 0,0 0-96 0 0,2 1 56 0 0,1-1-43 0 0,0 1-49 0 0,0-1-52 0 0,-1 0-57 0 0,2 0-63 0 0,-1 0-66 0 0,0-1-72 0 0,2 3 201 0 0,1-1-51 0 0,-1 1-45 0 0,1-1-40 0 0,-1 0-148 0 0,0 0-40 0 0,1 1-179 0 0,-1-2-488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4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296 1 5904 0 0,'0'0'132'0'0,"0"0"17"0"0,0 0 11 0 0,0 0-54 0 0,0 0-52 0 0,-7 3-47 0 0,4-2-58 0 0,1-1 45 0 0,-1 0 40 0 0,0 1 35 0 0,-2-1 156 0 0,-1 0 84 0 0,-6 1 484 0 0,7 0-484 0 0,-1 0-42 0 0,3 0-177 0 0,0 0-36 0 0,-7 2 303 0 0,0 0-34 0 0,-10 3 242 0 0,-41 15 884 0 0,49-15-1102 0 0,-1 0 39 0 0,3 1-65 0 0,1 0-36 0 0,-9 8 184 0 0,2 4-119 0 0,1 0-100 0 0,5-2-111 0 0,0 0-43 0 0,1 5-24 0 0,-2 10-22 0 0,10-27-28 0 0,0-1 0 0 0,0 1 0 0 0,1 0 0 0 0,0 0 0 0 0,-1 0 0 0 0,2-1 0 0 0,-1 2-22 0 0,1 0 22 0 0,0 0-1 0 0,0 0 1 0 0,0 0 0 0 0,1 0-1 0 0,0-1 1 0 0,0 1 0 0 0,1 0 0 0 0,1 3-22 0 0,-1-6 25 0 0,0 0 0 0 0,0 0 0 0 0,-1 0 0 0 0,2-1 0 0 0,-1 1 0 0 0,0-1 0 0 0,1 0 0 0 0,-1 1 0 0 0,1-2 0 0 0,2 3-25 0 0,23 5 136 0 0,-23-8-120 0 0,1 0 0 0 0,0-1-1 0 0,-1 0 1 0 0,3 0-16 0 0,0-1 48 0 0,0 0 0 0 0,1-1 0 0 0,-1 0 0 0 0,0-1 0 0 0,1 0-48 0 0,-2 0 53 0 0,0 0 1 0 0,-1-1 0 0 0,1 0 0 0 0,-1 0-1 0 0,6-5-53 0 0,-8 5 24 0 0,-1 1-1 0 0,0-1 0 0 0,-1 1 0 0 0,1-1 0 0 0,1-3-23 0 0,3-3 38 0 0,-2 0-1 0 0,1 0 1 0 0,-2 0 0 0 0,1-1 0 0 0,-1 1-1 0 0,2-9-37 0 0,1-21 29 0 0,-7 21 1 0 0,-1 1 1 0 0,-1-1-1 0 0,-1 0 1 0 0,-3-16-31 0 0,2 15 6 0 0,3 19-9 0 0,-1-4 9 0 0,0 7-19 0 0,-1 2-44 0 0,2-1 42 0 0,-1-1 0 0 0,1 1 0 0 0,0 0 0 0 0,0-1 0 0 0,0 1 0 0 0,0 0 0 0 0,0 0 0 0 0,0 0 15 0 0,6 25-83 0 0,-2-4 49 0 0,-1-1-57 0 0,0 0 82 0 0,2 5 74 0 0,5 14 105 0 0,4-2-34 0 0,-1-15-129 0 0,0-6-87 0 0,1-1-102 0 0,-12-16 117 0 0,3 2 8 0 0,-4-3 9 0 0,1 0-38 0 0,0 0-133 0 0,0 0 56 0 0,-1-1-42 0 0,4 2-192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5.2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8784 0 0,'0'0'197'0'0,"0"0"24"0"0,1 1 19 0 0,0 5-108 0 0,1 0-49 0 0,0 2-36 0 0,2 4-42 0 0,3 8-24 0 0,-3-7 98 0 0,-1-2 95 0 0,0 0 46 0 0,1 3 129 0 0,2 10 236 0 0,-4-12-309 0 0,1-1-34 0 0,8 25 368 0 0,-2-5-104 0 0,-4-11-101 0 0,-1-3 12 0 0,5 30 578 0 0,-8-28-498 0 0,-1-19-350 0 0,0 1 1 0 0,1 0-65 0 0,1 2-5 0 0,0-3-10 0 0,-2 0 3 0 0,1 0 34 0 0,0-1 42 0 0,-1 0 49 0 0,3-11-32 0 0,-2-2-74 0 0,1-8-60 0 0,4-12 33 0 0,-3 18-64 0 0,0 0 0 0 0,1 1 0 0 0,1-2 1 0 0,5-9-36 0 0,-1 4-57 0 0,15-25-181 0 0,-4 19 189 0 0,0 5-15 0 0,-16 20 88 0 0,0-1 0 0 0,0 1-1 0 0,0 0 1 0 0,0 1 0 0 0,2-2 12 0 0,-4 3-3 0 0,0 0 1 0 0,0 0-1 0 0,1 0 1 0 0,-1 0-1 0 0,0 1 1 0 0,1-1-1 0 0,-1 1 1 0 0,1-1-1 0 0,-1 1 1 0 0,3 0 2 0 0,-3 0 0 0 0,0 0 1 0 0,1 1 0 0 0,-1-1 0 0 0,0 1-1 0 0,0 0 1 0 0,1-1 0 0 0,-1 1 0 0 0,0 0-1 0 0,0 0 1 0 0,0 0 0 0 0,0 0 0 0 0,0 1 0 0 0,0-1-1 0 0,3 3 19 0 0,-1 0 1 0 0,1 1-1 0 0,-1-1 1 0 0,0 1 0 0 0,0-1-1 0 0,-1 1 1 0 0,0 0-1 0 0,0 1 1 0 0,0-1 0 0 0,0 0-1 0 0,1 6-19 0 0,8 28 153 0 0,-3-1 84 0 0,-7-29-162 0 0,4 39 209 0 0,0-6-38 0 0,1-15-25 0 0,-6-19-131 0 0,-1 0 4 0 0,0-7 2 0 0,0-1 0 0 0,0 0 6 0 0,0 0 20 0 0,0 0 8 0 0,0 0 4 0 0,0 0-47 0 0,0-1-43 0 0,0-7-39 0 0,1-9-6 0 0,1 0 0 0 0,1 0 0 0 0,1 0 0 0 0,0 0 0 0 0,3-6 1 0 0,-1 3-13 0 0,-3 10-35 0 0,1 0 0 0 0,0 0 0 0 0,1-2 48 0 0,1 1-86 0 0,0 0 0 0 0,1 1 0 0 0,0 0 1 0 0,7-8 85 0 0,-7 11-64 0 0,0-1 0 0 0,1 1 0 0 0,-1 1 1 0 0,1-1-1 0 0,9-4 64 0 0,-10 7-20 0 0,0 0 0 0 0,0 1-1 0 0,0 0 1 0 0,0 0 0 0 0,0 1 20 0 0,-4 1-2 0 0,0 0-1 0 0,0 1 1 0 0,-1-1 0 0 0,1 1-1 0 0,0 0 1 0 0,0 0 0 0 0,0 0-1 0 0,-1 0 1 0 0,1 0 0 0 0,0 0-1 0 0,0 1 1 0 0,0 0 0 0 0,-1-1-1 0 0,1 1 1 0 0,0 0 0 0 0,-1 0-1 0 0,2 1 3 0 0,15 13 20 0 0,-3 6 34 0 0,-4 4 38 0 0,-2 1 42 0 0,-3 0 49 0 0,-2-3 53 0 0,-1 12-99 0 0,-5 0-35 0 0,1-20-48 0 0,0 0 1 0 0,1 8-55 0 0,-1-17 15 0 0,0 0 0 0 0,0 0 1 0 0,0 0-1 0 0,-2 4-15 0 0,1-5 3 0 0,1 1-1 0 0,0 0 1 0 0,-1-1 0 0 0,2 1-1 0 0,-1 3-2 0 0,1-6-72 0 0,-1 0 41 0 0,1 6 71 0 0,0-3-29 0 0,-1-2-72 0 0,1-1-58 0 0,-1 0-81 0 0,1 0-42 0 0,-1 0-78 0 0,1 0-91 0 0,0-1-100 0 0,-1-1 112 0 0,0 0-63 0 0,0-1-53 0 0,1 1-47 0 0,-1 0-167 0 0,0-1-46 0 0,1 1-201 0 0,0 1-538 0 0,-1-2 1507 0 0</inkml:trace>
  <inkml:trace contextRef="#ctx0" brushRef="#br0" timeOffset="520.7">845 201 5696 0 0,'0'0'132'0'0,"0"0"-6"0"0,1 1-53 0 0,5 1 36 0 0,-1-1-176 0 0,0 1 35 0 0,6 0 63 0 0,0 0 113 0 0,0 0 95 0 0,2 0 120 0 0,0-1 72 0 0,31 1 1183 0 0,-27-3-978 0 0,-6 1-315 0 0,-1-1-61 0 0,1-1 94 0 0,0 0 44 0 0,24-9 1037 0 0,-21 5-844 0 0,1-1-60 0 0,-8 3-305 0 0,0 0-33 0 0,3-2 144 0 0,-4 1-151 0 0,0-1-35 0 0,9-6 191 0 0,-9 7-132 0 0,0-2-86 0 0,9-18 44 0 0,-11 19-80 0 0,-1-3 94 0 0,-1-1-47 0 0,-3-12 26 0 0,0 17-146 0 0,0 1 0 0 0,0-1 0 0 0,0 1 1 0 0,-1 0-1 0 0,0-1 0 0 0,1 1 0 0 0,-2 0 0 0 0,1 0-15 0 0,-8-8 116 0 0,-4 3-52 0 0,12 8-63 0 0,1 0 0 0 0,-1 0 0 0 0,0 0 0 0 0,0 1 0 0 0,0-1 0 0 0,0 1 0 0 0,0-1 0 0 0,0 1 0 0 0,0-1 0 0 0,0 1 0 0 0,0 0 0 0 0,0 0 0 0 0,0 0 1 0 0,0 0-2 0 0,-5 2 0 0 0,0 0 0 0 0,0 1 0 0 0,0 0 0 0 0,1 0 0 0 0,-1 0 0 0 0,1 1 0 0 0,0 0 0 0 0,0 0 0 0 0,-2 2 0 0 0,2 0 1 0 0,0 0 0 0 0,1 1 1 0 0,0-1-1 0 0,0 1 1 0 0,-1 3-2 0 0,0 1 26 0 0,0 0 0 0 0,0 0 0 0 0,0 3-26 0 0,3-4 64 0 0,0-1 0 0 0,0 1 1 0 0,1 0-1 0 0,0 0 0 0 0,1-1 0 0 0,0 1 1 0 0,1 0-1 0 0,0 1 0 0 0,1 8-64 0 0,1-7 100 0 0,0 0 0 0 0,0-1 0 0 0,2 2-100 0 0,1 0 202 0 0,1-1-34 0 0,11 10 74 0 0,4-4-100 0 0,4-3-77 0 0,-18-12-64 0 0,1 0 0 0 0,-1 0-1 0 0,1-1 1 0 0,0 0 0 0 0,-1 0-1 0 0,1-1 1 0 0,0 0 0 0 0,0 0 0 0 0,0-1-1 0 0,0 0 1 0 0,0 0 0 0 0,0-1-1 0 0,1-1 0 0 0,-3 1 60 0 0,-1 1-42 0 0,1-1-40 0 0,-1 0-40 0 0,2 0-69 0 0,0 0-58 0 0,0 0-56 0 0,-1 0-55 0 0,1-1-52 0 0,-1 0-51 0 0,0-1-48 0 0,0-1-49 0 0,8-5-418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2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 0 5792 0 0,'0'0'166'0'0,"-1"2"-6"0"0,-1 5-60 0 0,0-2 344 0 0,2 1-37 0 0,1 5 313 0 0,3-1-106 0 0,2 1-79 0 0,-2-2-113 0 0,-3-7-318 0 0,0 0-1 0 0,0 0 0 0 0,0 0 1 0 0,-1 0-1 0 0,1 0 0 0 0,-1 0 1 0 0,1 0-1 0 0,-1 0 0 0 0,0 0-103 0 0,2 12 375 0 0,7 7 103 0 0,0 2 63 0 0,-2 7 202 0 0,-2 1-68 0 0,0 1-64 0 0,-2 0-59 0 0,-1-1-57 0 0,-1 1-52 0 0,-1-1-47 0 0,1 0-43 0 0,-3 56 601 0 0,1-3-85 0 0,-3-49-533 0 0,2-18-201 0 0,1 0-34 0 0,-1-6 93 0 0,-3-7-81 0 0,-2-2-103 0 0,4-3-49 0 0,0 1-34 0 0,0 0-101 0 0,2 0-98 0 0,1 0 6 0 0,0 0-35 0 0,0 0-195 0 0,0-1 102 0 0,0 1 90 0 0,-1 0 77 0 0,1-1 16 0 0,0 1 90 0 0,-2-2-62 0 0,2 2 104 0 0,-1 0-39 0 0,1 0 8 0 0,-10-6-1042 0 0</inkml:trace>
  <inkml:trace contextRef="#ctx0" brushRef="#br0" timeOffset="314.98">1 285 6992 0 0,'0'0'157'0'0,"0"0"23"0"0,0 0 12 0 0,1 1-44 0 0,5 0-97 0 0,-3 0-20 0 0,1 0 54 0 0,1 1 122 0 0,0 0 60 0 0,6 1 318 0 0,-7-2-422 0 0,0 0-37 0 0,1 0 138 0 0,0-1-53 0 0,0 1-47 0 0,0-1-42 0 0,1 0-22 0 0,0 0-42 0 0,1 0-28 0 0,4-1-33 0 0,5 0 13 0 0,-3 1 96 0 0,0-1-86 0 0,1 0-1 0 0,0-1 0 0 0,0 0 0 0 0,0-1 0 0 0,0-1-19 0 0,68-23 90 0 0,-57 18-82 0 0,4-1-35 0 0,-9 2-42 0 0,-4 2-39 0 0,0-1-58 0 0,-3 1-25 0 0,0 0-57 0 0,-1-1-63 0 0,0 0-71 0 0,-9 5-100 0 0,0 1-112 0 0,1-2-227 0 0,1 0-530 0 0,-5 3 1341 0 0</inkml:trace>
  <inkml:trace contextRef="#ctx0" brushRef="#br0" timeOffset="736.79">536 73 4576 0 0,'0'0'101'0'0,"0"0"22"0"0,0 0 5 0 0,-1 0-21 0 0,1 1-106 0 0,0-1 0 0 0,0 1 0 0 0,0-1 0 0 0,0 1 0 0 0,0-1 0 0 0,0 1 0 0 0,0 0 1 0 0,1-1-1 0 0,-1 1 0 0 0,0-1 0 0 0,0 1 0 0 0,0-1 0 0 0,1 1 0 0 0,-1-1 1 0 0,0 1-1 0 0,0-1 0 0 0,1 0 0 0 0,-1 1 0 0 0,0-1 0 0 0,1 1 0 0 0,-1-1 1 0 0,1 1-2 0 0,1 2 67 0 0,3 7 383 0 0,7 13 740 0 0,-7-14-753 0 0,-1 0-96 0 0,0 1 59 0 0,-4 5 122 0 0,-1-12-432 0 0,1-1 0 0 0,0 1 0 0 0,0-1 0 0 0,0 1 0 0 0,1-1 0 0 0,-1 1 0 0 0,1-1 0 0 0,-1 0 0 0 0,2 3-90 0 0,5 12 411 0 0,-3-9-221 0 0,-1-1-1 0 0,0 0 0 0 0,-1 1 0 0 0,0 0 0 0 0,0 0 1 0 0,-1 0-190 0 0,5 32 701 0 0,-2-9-164 0 0,0 1-34 0 0,-3-1-42 0 0,-1 1-54 0 0,-1-21-248 0 0,2 0 0 0 0,-1 0 0 0 0,2 4-159 0 0,0 5 210 0 0,-1 0 36 0 0,0-7-88 0 0,8 16 342 0 0,-6-20-307 0 0,-4 4 209 0 0,1-11-333 0 0,0 0 0 0 0,0 0 0 0 0,0-1 1 0 0,0 1-1 0 0,0 0 0 0 0,0 0 1 0 0,0-1-1 0 0,1 1 0 0 0,-1 1-69 0 0,1-1 167 0 0,-4-2 172 0 0,1-2-181 0 0,0 1-41 0 0,1 0-73 0 0,0 1-35 0 0,0-1-71 0 0,1 0 72 0 0,-1 1 0 0 0,1-1 0 0 0,-1 0-1 0 0,0 0 1 0 0,1 0 0 0 0,0 0 0 0 0,-1 0 0 0 0,1 0-1 0 0,-1 0 1 0 0,1 0 0 0 0,0 0 0 0 0,0-1 0 0 0,0 1-1 0 0,0 0 1 0 0,0 0 0 0 0,0 0 0 0 0,0 0 0 0 0,0 0-1 0 0,0 0 1 0 0,0-1-10 0 0,0-13 67 0 0,-1 9-62 0 0,0 3-4 0 0,0 0-1 0 0,0 0 0 0 0,1 0 1 0 0,-1 0-1 0 0,1 0 0 0 0,0 1 1 0 0,0-1-1 0 0,0 0 0 0 0,1 0 1 0 0,-1 0-1 0 0,0 0 0 0 0,1 0 1 0 0,0 0-1 0 0,0 0 0 0 0,1-2 0 0 0,21-47-57 0 0,-18 42 31 0 0,1 1 1 0 0,0-1-1 0 0,0 1 1 0 0,1 0-1 0 0,0 1 1 0 0,4-5 25 0 0,-8 11-7 0 0,4-6-24 0 0,2 0 0 0 0,-1 1 0 0 0,1-1 0 0 0,0 2 0 0 0,5-4 31 0 0,-11 9-5 0 0,-1 0-1 0 0,0 0 1 0 0,1 0 0 0 0,-1 0-1 0 0,0 0 1 0 0,1 1 0 0 0,-1-1-1 0 0,1 1 1 0 0,-1 0 0 0 0,1-1-1 0 0,0 1 1 0 0,0 0 5 0 0,-1 1-1 0 0,-1-1 0 0 0,1 1 1 0 0,0-1-1 0 0,0 1 0 0 0,-1-1 0 0 0,1 1 1 0 0,0 0-1 0 0,-1 0 0 0 0,1 0 0 0 0,-1 0 0 0 0,1 0 1 0 0,-1 0-1 0 0,1 0 0 0 0,-1 0 0 0 0,0 1 0 0 0,1-1 1 0 0,-1 0-1 0 0,0 2 1 0 0,1-1-8 0 0,-1 1 1 0 0,1-1-1 0 0,-1 1 1 0 0,0 0-1 0 0,0 0 1 0 0,0 0-1 0 0,0 0 8 0 0,7 16-1 0 0,4 7-48 0 0,1 15 34 0 0,-2-4 16 0 0,-10-33-2 0 0,0 0 1 0 0,0 0 0 0 0,-1-1 0 0 0,1 1 0 0 0,-1 0-1 0 0,0 1 1 0 0,3 19 13 0 0,-1-11 37 0 0,-4 6-40 0 0,2-18-220 0 0,0 0 81 0 0,0 0 69 0 0,0 0 58 0 0,0 0 56 0 0,0 0 44 0 0,1 2 342 0 0,-1-2-291 0 0,0 0-97 0 0,0 0-40 0 0,1 0-77 0 0,-1 0-117 0 0,0 0 40 0 0,0-1-39 0 0,1 1-41 0 0,-1-1-44 0 0,0 1-48 0 0,0 0-50 0 0,0-1-54 0 0,0 1-56 0 0,0 0-60 0 0,0-1-62 0 0,0 1-66 0 0,0 0-68 0 0,0 0-1286 0 0,0 1-1149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7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93 5696 0 0,'0'0'132'0'0,"0"0"17"0"0,0 0 10 0 0,0 0 30 0 0,0 0 124 0 0,0 0 58 0 0,1 1 18 0 0,1 1-91 0 0,1 2-25 0 0,1 1 60 0 0,2 8-1 0 0,-3-5-98 0 0,1 0 45 0 0,-1-3-56 0 0,2 1 40 0 0,12 19 644 0 0,-1 2-93 0 0,-3 2-105 0 0,-1 0-116 0 0,0-1-139 0 0,-5-14-275 0 0,-1 0-35 0 0,4 9 155 0 0,-8-18-211 0 0,0 1 1 0 0,1-1-1 0 0,-1-1 0 0 0,1 1 0 0 0,0 0 1 0 0,0-1-1 0 0,0 1 0 0 0,4 2-88 0 0,-5-4 38 0 0,0-1 45 0 0,6 8 485 0 0,-6-7-473 0 0,-1-1-108 0 0,0 0 236 0 0,-1-2 1 0 0,2 1-38 0 0,4 2-138 0 0,6 0 76 0 0,-1-4-40 0 0,-10 0-76 0 0,1 0-1 0 0,-1 0 1 0 0,1 0 0 0 0,-1 0-1 0 0,1 0 1 0 0,-1 0 0 0 0,0-1-1 0 0,0 1 1 0 0,0 0 0 0 0,0-1-1 0 0,1 0-7 0 0,1-3 10 0 0,0 0 0 0 0,-1 0 1 0 0,0 0-1 0 0,0-1 0 0 0,0 1 0 0 0,-1 0 0 0 0,1-1-10 0 0,5-19 48 0 0,-4 18-42 0 0,-1 1 1 0 0,-1-1 0 0 0,1 0-1 0 0,-1-1-6 0 0,0 4 1 0 0,-1-1-1 0 0,1-1 0 0 0,0 1 0 0 0,0 0 0 0 0,0 0 0 0 0,0 0 0 0 0,1 0 0 0 0,1-3 0 0 0,5-9-1 0 0,-8 15 1 0 0,1-1 0 0 0,0 1 0 0 0,0 0 1 0 0,0-1-1 0 0,0 1 0 0 0,1 0 0 0 0,-1 0 0 0 0,1 0 0 0 0,-1 0 0 0 0,1 0 0 0 0,0 0 0 0 0,-1 0 0 0 0,1 0 0 0 0,0 1 0 0 0,0-1 0 0 0,0 1 0 0 0,1-1 0 0 0,-1 1 0 0 0,6 0-12 0 0,-6 2 2 0 0,1 0 1 0 0,-1 1 0 0 0,0-1 0 0 0,0 1 0 0 0,0 0 0 0 0,0 0 0 0 0,0 0 0 0 0,0 0 0 0 0,0 0 0 0 0,-1 0 0 0 0,2 2 9 0 0,19 30-47 0 0,-16-25 54 0 0,6 11 19 0 0,-1 0-33 0 0,1 2-39 0 0,14 17 46 0 0,-3-11 88 0 0,-9-16 13 0 0,1-2 50 0 0,-13-8-92 0 0,-1-1 0 0 0,2 0 0 0 0,-1 0 0 0 0,0-1 0 0 0,0 1 0 0 0,0 0 1 0 0,0-1-1 0 0,0 1 0 0 0,1-1 0 0 0,-1 0 0 0 0,2 1-59 0 0,-1-1 82 0 0,-1-1 1 0 0,1 1-1 0 0,0-1 0 0 0,-1 1 0 0 0,1-1 1 0 0,0 0-1 0 0,-1 0 0 0 0,1 0 1 0 0,-1 0-1 0 0,1 0 0 0 0,-1-1 1 0 0,0 1-1 0 0,3-2-82 0 0,11-12 501 0 0,-3-3-68 0 0,-6 5-200 0 0,-2 0-58 0 0,-3 5-36 0 0,1 0-20 0 0,0-1-37 0 0,2-8-5 0 0,0-4-98 0 0,-1-10-111 0 0,-2 9 66 0 0,-1-4 39 0 0,0 13 29 0 0,-1 1 0 0 0,-1-1-1 0 0,-1-9-1 0 0,0 12-78 0 0,1-1 43 0 0,-2-21 40 0 0,2 18-43 0 0,0-1-103 0 0,0 7 14 0 0,0 0-46 0 0,0 1-55 0 0,1-1-60 0 0,-1 0-67 0 0,0 1-76 0 0,0 6 144 0 0,1-1-44 0 0,0 1-39 0 0,0 0-36 0 0,-1 0-262 0 0,1 0-60 0 0,-1 0-46 0 0,1 0-34 0 0,0 1 807 0 0,0-2-2255 0 0,-1 2-1281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8.7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8720 0 0,'0'1'197'0'0,"0"13"-61"0"0,2 21 315 0 0,0-24-359 0 0,0 0-56 0 0,0-3 15 0 0,-1 1 90 0 0,0 0 119 0 0,0 6 246 0 0,2 7 281 0 0,-2-14-572 0 0,0 0-46 0 0,2 12 477 0 0,0 1-76 0 0,-2-1-61 0 0,1 1-45 0 0,0 10 1095 0 0,3 14-1559 0 0,3-13 720 0 0,-8-30-809 0 0,1 1 78 0 0,-1-1 66 0 0,0 0 56 0 0,0 2 190 0 0,-1 5 582 0 0,1-7-695 0 0,0 0-41 0 0,0-1-54 0 0,0 1-69 0 0,0 0 96 0 0,0-2-37 0 0,0 0-10 0 0,-3-3 67 0 0,2-2-39 0 0,0-8 23 0 0,1 8-79 0 0,-3-16 23 0 0,-1-17 38 0 0,6 11-74 0 0,2 1-34 0 0,1 1 0 0 0,4-8 2 0 0,-6 22 4 0 0,1 1 1 0 0,1-1-1 0 0,2-4-4 0 0,13-15 45 0 0,-13 21-36 0 0,4-6-44 0 0,7-4-74 0 0,-16 17 96 0 0,0 0 1 0 0,1 0-1 0 0,-1 1 1 0 0,1-1 0 0 0,-1 1-1 0 0,1-1 1 0 0,2 0 12 0 0,13-1 6 0 0,-12 5-57 0 0,0 1 51 0 0,-4-1-3 0 0,9 7 3 0 0,-7-4 32 0 0,0-1 0 0 0,0 1 0 0 0,-1 0 0 0 0,1 0 0 0 0,-1 0-32 0 0,1 4 58 0 0,0-1-1 0 0,0 1 0 0 0,-1-1 1 0 0,0 1-1 0 0,0 1-57 0 0,7 48 230 0 0,-6-19-170 0 0,-1-12-89 0 0,1-1-75 0 0,-4-23 148 0 0,0-1-113 0 0,1 0-113 0 0,-1 1-118 0 0,0-2-26 0 0,0 1-79 0 0,0 0-80 0 0,1 0-81 0 0,-1 0-81 0 0,0 0-85 0 0,1 0-84 0 0,-1 0-86 0 0,1 2-1401 0 0,2 3-1310 0 0,-3-7 3584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9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0 190 6448 0 0,'0'0'141'0'0,"0"0"23"0"0,0 0 13 0 0,0 0-54 0 0,0 0-12 0 0,0 0 37 0 0,0 0 125 0 0,0 0 232 0 0,0 0-219 0 0,1 0-53 0 0,-1 1-46 0 0,1-1-39 0 0,1 1 80 0 0,5 2 135 0 0,-4-2-145 0 0,6 3 462 0 0,1 0-76 0 0,1-1-70 0 0,0-1-63 0 0,0 0-57 0 0,0 0-51 0 0,1-2-44 0 0,-1 1-38 0 0,4-1 16 0 0,-1-1-35 0 0,49-5 832 0 0,-31-1-618 0 0,1-2-99 0 0,0-3-80 0 0,-3-2-60 0 0,-9 2-123 0 0,-15 8-89 0 0,0-1 1 0 0,0 0 0 0 0,-1 0-1 0 0,3-2-25 0 0,-6 4 13 0 0,1 0-1 0 0,-1 0 1 0 0,0 0-1 0 0,0 0 0 0 0,0-1 1 0 0,0 1-1 0 0,0-1 1 0 0,0-3-13 0 0,-1 5 12 0 0,-1 0 0 0 0,1 0 0 0 0,-1 0-1 0 0,0-1 1 0 0,1 1 0 0 0,-1 0 0 0 0,0-1 0 0 0,0 1 0 0 0,-1-2-12 0 0,-4-9 60 0 0,-12-5-40 0 0,-2 4-9 0 0,7 8 29 0 0,6 3-40 0 0,-1 0 1 0 0,1 1 0 0 0,-1-1-1 0 0,0 1 1 0 0,0 1 0 0 0,0-1-1 0 0,-1 1 1 0 0,1 0-1 0 0,0 1 1 0 0,0 0 0 0 0,0 0-1 0 0,-1 1 1 0 0,1-1 0 0 0,0 2-1 0 0,0-1 1 0 0,0 1-1 0 0,-2 0 0 0 0,-17 5 0 0 0,21-6 0 0 0,-1 0 0 0 0,0 0 0 0 0,1 1 0 0 0,-1 0 0 0 0,1 0 0 0 0,-1 1 0 0 0,1-1 0 0 0,0 1 0 0 0,0 0 0 0 0,0 1 0 0 0,-3 2 0 0 0,0 0 0 0 0,1 1 0 0 0,0-1 0 0 0,0 2 0 0 0,1-1 0 0 0,0 1 0 0 0,0 0 0 0 0,1 0 0 0 0,0 0 0 0 0,-4 9 0 0 0,7-12 0 0 0,-2 3 0 0 0,1 0 0 0 0,0 1 0 0 0,0-1 0 0 0,-1 9 0 0 0,0-1 0 0 0,3-12 0 0 0,0 0 0 0 0,0 0 0 0 0,1 0 0 0 0,-1 1 0 0 0,1-1 0 0 0,0 0 0 0 0,0 0 0 0 0,0 0 0 0 0,1 0 0 0 0,-1 0 0 0 0,1 0 0 0 0,0 0 0 0 0,0 0 0 0 0,0 0 0 0 0,2 2 0 0 0,10 18-43 0 0,4-4 45 0 0,-11-14 13 0 0,0-1-1 0 0,1 0 0 0 0,-1 0 1 0 0,1-1-1 0 0,0 0 0 0 0,0 0 1 0 0,0-1-1 0 0,7 3-14 0 0,25 4 14 0 0,-19-7-42 0 0,0-1-32 0 0,7-2-85 0 0,-1-2-87 0 0,-20 1 146 0 0,-2 1-34 0 0,0-1-48 0 0,-1 1-85 0 0,0-1-41 0 0,0 1-89 0 0,-1 0 11 0 0,0 0-58 0 0,0-1-51 0 0,0 1-44 0 0,1 0-154 0 0,-1 0-45 0 0,1-1-186 0 0,1 1-503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9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204 54 9504 0 0,'0'0'216'0'0,"-1"0"21"0"0,0 0-82 0 0,-1-1-63 0 0,-5-2 57 0 0,4 2-58 0 0,-3-1-157 0 0,0 0 42 0 0,1 0 38 0 0,-1 1 34 0 0,0 0 48 0 0,0 1 34 0 0,-1 0 63 0 0,-4 2 143 0 0,-6 6 243 0 0,7-1-263 0 0,1 1-145 0 0,4-4-129 0 0,1 0-33 0 0,-14 16 179 0 0,1 3 66 0 0,3 1 38 0 0,6-10-46 0 0,1 1 0 0 0,1 0 0 0 0,0 3-246 0 0,-4 21 407 0 0,6-16-210 0 0,3-1-49 0 0,5 1-9 0 0,-4-21-109 0 0,1 0-1 0 0,0 0 1 0 0,0 1-1 0 0,0-1 1 0 0,1 0-1 0 0,-1 0 1 0 0,0 0 0 0 0,1-1-1 0 0,0 1 1 0 0,-1 0-1 0 0,3 1-29 0 0,11 5 187 0 0,-3-6-93 0 0,-1-2-46 0 0,0-3-36 0 0,-3-1 18 0 0,0 1 1 0 0,0-1-1 0 0,0 0 1 0 0,-1-1-1 0 0,1 1 0 0 0,-1-1 1 0 0,0-1-1 0 0,5-5-30 0 0,-7 6 15 0 0,0-1 0 0 0,0 0 0 0 0,-1 0 0 0 0,0 0 0 0 0,0 0-1 0 0,0-1 1 0 0,-1 1 0 0 0,0-1 0 0 0,0 0 0 0 0,-1 0 0 0 0,0 0 0 0 0,0-1 0 0 0,0 1 0 0 0,-1 0 0 0 0,0-7-15 0 0,2-16 78 0 0,0 0-73 0 0,0-4-88 0 0,0-19 83 0 0,-3 49-28 0 0,1 0 34 0 0,2-8 100 0 0,-1 7-74 0 0,-1 0-42 0 0,0 2-34 0 0,-1 1-36 0 0,0 1-30 0 0,0 3 16 0 0,0 14 144 0 0,2 88 209 0 0,0-83-195 0 0,0-1-1 0 0,1 1 1 0 0,1-1 0 0 0,2 1-64 0 0,-4-12 71 0 0,0-5-70 0 0,8 13 1 0 0,-4-9 8 0 0,-1-1-42 0 0,-1-1-38 0 0,1-2-33 0 0,3 1-187 0 0,0-2-82 0 0,-3-1 177 0 0,7 1-337 0 0,-1-3-4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9.1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 6448 0 0,'0'0'141'0'0,"0"0"23"0"0,0 0 13 0 0,0 2-36 0 0,1 4-92 0 0,1 5-4 0 0,1 0 84 0 0,-1 0 70 0 0,1 0 57 0 0,2 11 367 0 0,4 13 526 0 0,-5-19-692 0 0,0-1-62 0 0,0 0-104 0 0,-2-7-196 0 0,0 0-38 0 0,6 29 640 0 0,-4 0-50 0 0,7 24 633 0 0,-9-42-910 0 0,0-2 28 0 0,0 7 242 0 0,-2-22-472 0 0,0-2 2 0 0,0 0 12 0 0,0 0 2 0 0,0 0 0 0 0,0 0 2 0 0,0 0 13 0 0,0 0 8 0 0,0 0 0 0 0,-1-1-15 0 0,1 0-84 0 0,-2-2-53 0 0,-1-5-8 0 0,2 5 7 0 0,-5-30 48 0 0,1-3-36 0 0,3 20-52 0 0,1 0-1 0 0,1 0 0 0 0,1-6-13 0 0,0-15 0 0 0,-1 27-1 0 0,1 0-1 0 0,-1-1 1 0 0,2 1-1 0 0,-1-1 1 0 0,1 1-1 0 0,1 0 1 0 0,0-1 1 0 0,5-8-152 0 0,0 0-1 0 0,10-14 153 0 0,0 5-77 0 0,-8 21 78 0 0,-9 6-2 0 0,0 1 0 0 0,1-1 0 0 0,-1 0 0 0 0,0 1-1 0 0,0-1 1 0 0,0 0 0 0 0,0 0 0 0 0,0 0 0 0 0,0 0 0 0 0,0 0-1 0 0,0-1 2 0 0,0 1-64 0 0,2 3-26 0 0,5 2 88 0 0,-6-3-11 0 0,12 8-47 0 0,-8-3 55 0 0,-3-2 3 0 0,17 18-45 0 0,-14-14 40 0 0,0 1 0 0 0,0 0-1 0 0,0 3 8 0 0,7 15-14 0 0,4 15 14 0 0,-5-12-44 0 0,-4-12 44 0 0,-1 1 0 0 0,0 0 0 0 0,-2 1 0 0 0,0-1-1 0 0,-1 1 1 0 0,-1 0 0 0 0,0 12 1 0 0,-4-17 4 0 0,-1 25 64 0 0,2-40-54 0 0,0 1-41 0 0,0-1-52 0 0,0 0-110 0 0,1 0-189 0 0,1 0 281 0 0,-1-1 2 0 0,0 1-16 0 0,0 0-41 0 0,0 0-13 0 0,0 0-40 0 0,0 0-47 0 0,0 0-53 0 0,-1-1-55 0 0,1 1-54 0 0,0-1-45 0 0,0 1-41 0 0,0-1-146 0 0,-1 1-40 0 0,1-1-176 0 0,1-1-473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00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198 168 9760 0 0,'-6'0'202'0'0,"-1"0"-34"0"0,-5 0 84 0 0,-2 1-70 0 0,-7 2-56 0 0,1 3-40 0 0,7 0 28 0 0,2 1 53 0 0,0 1 96 0 0,-1 2 296 0 0,1 3-63 0 0,0 0-60 0 0,2 1-52 0 0,1 0-46 0 0,0 2-42 0 0,-4 16 199 0 0,5 1-109 0 0,5-21-225 0 0,1 0 0 0 0,0 0-1 0 0,1 0 1 0 0,0 1 0 0 0,1 2-161 0 0,3 11 330 0 0,1-7-166 0 0,3-1-33 0 0,-4-10-72 0 0,0 0 1 0 0,1 0-1 0 0,3 3-59 0 0,17 18 91 0 0,-18-23-80 0 0,1 0 1 0 0,-1 0 0 0 0,1-1-1 0 0,0 0 1 0 0,0 0 0 0 0,1 0-1 0 0,0-1 1 0 0,-1-1-1 0 0,1 0 1 0 0,2 1-12 0 0,-3-2 26 0 0,-1-1-1 0 0,0 0 1 0 0,1 0-1 0 0,6 0-25 0 0,6-1 0 0 0,12-2 79 0 0,-18 1-71 0 0,0-1-50 0 0,0 0-71 0 0,-7 0 10 0 0,1 1-33 0 0,0-1-38 0 0,-1 0-41 0 0,1 0-45 0 0,0-1-49 0 0,-1 0-53 0 0,1 1-57 0 0,-6 0 57 0 0,1 1-52 0 0,-1 0-46 0 0,0 0-40 0 0,1 0-146 0 0,0-1-40 0 0,1 0-176 0 0,1 0-476 0 0,-5 2 1306 0 0</inkml:trace>
  <inkml:trace contextRef="#ctx0" brushRef="#br0" timeOffset="392.26">437 0 9096 0 0,'0'0'170'0'0,"0"1"-70"0"0,0-1-45 0 0,0 4 1 0 0,0-2-4 0 0,0 7 159 0 0,1-1-60 0 0,0 1-53 0 0,0-1-41 0 0,1 8-32 0 0,6 21-72 0 0,-6-26 80 0 0,0-1 51 0 0,5 19 498 0 0,4 16 437 0 0,-4-18-415 0 0,-2-9-240 0 0,-2-3-99 0 0,0-1-46 0 0,6 30 377 0 0,0 0 40 0 0,0 2 84 0 0,0-1 79 0 0,0 0 99 0 0,0 0 118 0 0,-7-38-896 0 0,6 27 271 0 0,-8-32-282 0 0,0-2 3 0 0,0 0 0 0 0,0 0-2 0 0,0 0-12 0 0,0 0-2 0 0,0 0 0 0 0,1-1 7 0 0,1-2-56 0 0,2-9-38 0 0,-4 11 7 0 0,13-32 87 0 0,-5 9-95 0 0,1 1-50 0 0,0 0-45 0 0,1 1-42 0 0,0 0-39 0 0,2 0-36 0 0,14-19-298 0 0,-8 20 205 0 0,3 1 60 0 0,-19 18 219 0 0,0 1 0 0 0,1-1 0 0 0,-1 1 0 0 0,1-1 0 0 0,0 1 0 0 0,-1 0 0 0 0,1 0 0 0 0,1 0 18 0 0,9 0-26 0 0,0 4 36 0 0,-12-2 2 0 0,1-1-1 0 0,-1 1 1 0 0,1 0-1 0 0,-1 0 0 0 0,1 0 1 0 0,-1 1-1 0 0,0-1 0 0 0,0 0 1 0 0,1 1-12 0 0,9 15 136 0 0,2 22 189 0 0,-11-31-245 0 0,7 25 200 0 0,-6-13-31 0 0,0 0 1 0 0,-1-1 0 0 0,0 5-250 0 0,-3 2 193 0 0,-1-1-44 0 0,2-23-316 0 0,0 1 48 0 0,-1-1 42 0 0,1 1 39 0 0,0 0 45 0 0,-1 1 63 0 0,1-1 48 0 0,-1 1 35 0 0,-1 9 450 0 0,1-9-457 0 0,1 1-67 0 0,-1-2-82 0 0,1 1-77 0 0,0-1-90 0 0,-1 1-105 0 0,1-1-43 0 0,0 0-90 0 0,0-1-98 0 0,-1 1-105 0 0,1 0-115 0 0,0 0-120 0 0,0-1 374 0 0,0-1-33 0 0,0 0-34 0 0,0 1-35 0 0,0-1-1826 0 0,0-1-1360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1:57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8288 0 0,'0'0'190'0'0,"0"0"28"0"0,0 0 7 0 0,1 2-53 0 0,3 3-113 0 0,1 1-33 0 0,0 0 49 0 0,0 2 42 0 0,-1-1 36 0 0,3 8 208 0 0,11 29 866 0 0,-11-25-763 0 0,-2-4-193 0 0,-3-8-178 0 0,0 0-32 0 0,12 32 609 0 0,-1 0-98 0 0,24 90 1050 0 0,-30-102-1241 0 0,0 1 39 0 0,2 6 152 0 0,-8-32-443 0 0,0 1-57 0 0,0-1-43 0 0,3 10 2 0 0,-3-9 16 0 0,0-1 36 0 0,0 0 44 0 0,0-1 56 0 0,-1-1 65 0 0,0 0 74 0 0,0-1 84 0 0,0-1 94 0 0,-2-14-377 0 0,3-1-48 0 0,9-36 12 0 0,-9 49-80 0 0,6-19 44 0 0,3 0-43 0 0,-7 16-18 0 0,1 0 0 0 0,0 1-1 0 0,0 0 1 0 0,1 0 0 0 0,0 0-1 0 0,0 0 1 0 0,1 0 0 0 0,-1 1-1 0 0,4-2 11 0 0,-4 3 0 0 0,0 1 0 0 0,0 0 0 0 0,0 0-1 0 0,5-1 1 0 0,-8 3-4 0 0,0 0-1 0 0,0 0 1 0 0,0 1-1 0 0,0-1 1 0 0,0 1-1 0 0,0 0 1 0 0,0-1-1 0 0,0 1 1 0 0,0 0-1 0 0,0 0 1 0 0,0 0-1 0 0,0 1 1 0 0,0-1-1 0 0,0 0 0 0 0,0 1 1 0 0,0-1-1 0 0,0 1 1 0 0,0 0-1 0 0,0 0 5 0 0,1 0-9 0 0,-1 1-1 0 0,1 0 0 0 0,0 0 1 0 0,-1 0-1 0 0,1 0 0 0 0,-1 1 1 0 0,0-1-1 0 0,0 0 0 0 0,0 1 1 0 0,0 0-1 0 0,1 0 10 0 0,2 6-24 0 0,0 1 1 0 0,-1-1-1 0 0,0 0 0 0 0,1 4 24 0 0,5 19-10 0 0,-8-24 19 0 0,29 102-9 0 0,-29-105-114 0 0,0 1 103 0 0,1-1 66 0 0,4 8 135 0 0,-4-9-164 0 0,0-1-37 0 0,0 1-67 0 0,1 0-89 0 0,0-1-112 0 0,-2-2 91 0 0,0 1-35 0 0,1-1-38 0 0,-1 0-41 0 0,0 0-43 0 0,0-1-46 0 0,1 1-48 0 0,-1-1-52 0 0,1 1-53 0 0,-1-1-57 0 0,-1 0 212 0 0,0 0-44 0 0,-1 0-40 0 0,1 0-35 0 0,0 0-141 0 0,-1 0-34 0 0,3 0-1487 0 0</inkml:trace>
  <inkml:trace contextRef="#ctx0" brushRef="#br0" timeOffset="397.65">580 390 8032 0 0,'0'0'182'0'0,"0"0"29"0"0,9 2 167 0 0,-4-1-309 0 0,0 0-49 0 0,0-1 40 0 0,5 0 159 0 0,1-1 106 0 0,0-1 76 0 0,22-7 852 0 0,-20 5-785 0 0,-6 2-270 0 0,0 0-40 0 0,-1 0-46 0 0,0 1-56 0 0,8-3 104 0 0,0-2 54 0 0,2-1 97 0 0,7-6 218 0 0,1 1 16 0 0,-8 4-220 0 0,1 0-50 0 0,0-4-81 0 0,-2-2-97 0 0,-14 12-98 0 0,0 1 0 0 0,0-1-1 0 0,0 1 1 0 0,0-1-1 0 0,0 0 1 0 0,-1 1-1 0 0,1-1 1 0 0,0 0 0 0 0,-1 0 1 0 0,0 1 8 0 0,0 0 0 0 0,0 0 1 0 0,1 0-1 0 0,-1 0 1 0 0,-1 0-1 0 0,1 0 0 0 0,0 0 1 0 0,0 0-1 0 0,0 0 1 0 0,0 0-1 0 0,-1 0 0 0 0,1 0-8 0 0,-1-2 28 0 0,-1 1-1 0 0,1 0 1 0 0,0 0-1 0 0,-1 0 1 0 0,1 0 0 0 0,-1 0-1 0 0,1 0 1 0 0,-2-1-28 0 0,-17-12 177 0 0,8 9-151 0 0,-10 0-31 0 0,7 4 46 0 0,3 2 48 0 0,-1 0 70 0 0,6 0-11 0 0,-1 1-61 0 0,0 2-66 0 0,-2 2-62 0 0,-3 6-97 0 0,1 2-11 0 0,5-4 89 0 0,2-1 58 0 0,1-2 60 0 0,-7 17-53 0 0,4 1 79 0 0,5-8 62 0 0,0 0 0 0 0,1 0 1 0 0,1 11-147 0 0,3-1 227 0 0,8-3-47 0 0,4-4-42 0 0,5-2-34 0 0,-14-12-75 0 0,1-1 0 0 0,1 0 0 0 0,-1 0-1 0 0,1-1-28 0 0,0 1 23 0 0,0-2-1 0 0,0 1 1 0 0,1-1-1 0 0,-1 0 1 0 0,8 0-23 0 0,3-1 9 0 0,-7-2 28 0 0,-1 0 0 0 0,0 0 0 0 0,3-2-37 0 0,1 0-12 0 0,-1-1-51 0 0,2-1-90 0 0,-1-1-110 0 0,-7 3 83 0 0,-1 0-36 0 0,0 0-40 0 0,0 0-42 0 0,10-6-362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12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260 7 9040 0 0,'0'0'266'0'0,"0"0"1"0"0,0 0-172 0 0,-1 0-48 0 0,-4-2-30 0 0,2 0 17 0 0,1 2 20 0 0,1-1 35 0 0,-1 1 57 0 0,1-1 61 0 0,0 1 72 0 0,0 0 84 0 0,-5 0 98 0 0,0 1-66 0 0,-1 0-61 0 0,1 1-52 0 0,-2 0-6 0 0,0 0-55 0 0,-4 3 29 0 0,0-1-63 0 0,-5 3 55 0 0,6-3-50 0 0,-14 4 125 0 0,0 1-74 0 0,-50 21 333 0 0,73-29-561 0 0,0 1 1 0 0,0-1-1 0 0,0 0 1 0 0,0 1 0 0 0,0-1-1 0 0,1 1 1 0 0,-1 0-1 0 0,-1 1-15 0 0,3-2 5 0 0,-1-1-1 0 0,0 1 1 0 0,1 0-1 0 0,-1-1 1 0 0,1 1-1 0 0,-1 0 1 0 0,1 0-1 0 0,-1 0 1 0 0,1 0-1 0 0,0-1 0 0 0,0 1 1 0 0,-1 0-1 0 0,1 0 1 0 0,0 0-1 0 0,0 0 1 0 0,0 0-1 0 0,0 0 1 0 0,0 0-1 0 0,0-1 1 0 0,0 1-1 0 0,0 0 1 0 0,0 0-1 0 0,0 0 1 0 0,1 1-5 0 0,1 2-13 0 0,1 0 1 0 0,-1 0 0 0 0,1 0 0 0 0,0 0 0 0 0,1 0 0 0 0,-1-1 0 0 0,2 2 12 0 0,28 21-43 0 0,-23-19 35 0 0,0 1 0 0 0,-1-1 0 0 0,4 5 8 0 0,29 32 6 0 0,-10-12 60 0 0,-2 1 84 0 0,-1 1 112 0 0,-16-16-82 0 0,-1 0 40 0 0,-3-3-158 0 0,-3 1 57 0 0,-3-1 52 0 0,-2 0 46 0 0,-3 0 43 0 0,-3 0 36 0 0,3-12-198 0 0,0 0 0 0 0,0 0 0 0 0,-1 1 0 0 0,1-1 0 0 0,-1-1 0 0 0,1 1 0 0 0,-4 2-98 0 0,-1 1 198 0 0,-1 0-35 0 0,-9 5 68 0 0,-2-1-105 0 0,-1-2-79 0 0,-4-1-62 0 0,18-6 2 0 0,0 0-1 0 0,0-1 1 0 0,0 1 0 0 0,0-1 0 0 0,0 0 0 0 0,0-1 0 0 0,0 1-1 0 0,-2-2 14 0 0,5 2-166 0 0,0-1 44 0 0,-3-1-13 0 0,0-1 107 0 0,-8-4 92 0 0,10 4-76 0 0,0 0-45 0 0,0-1-92 0 0,0 1-116 0 0,2 1 80 0 0,0-1-40 0 0,0 1-43 0 0,1 0-47 0 0,-1 0-50 0 0,1 0-55 0 0,0-1-57 0 0,0 1-62 0 0,0 0-64 0 0,0-1-69 0 0,0 1-72 0 0,1-1-75 0 0,-1 0-1162 0 0,1-3-1116 0 0,0 6 3090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18.4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155 316 6416 0 0,'0'0'157'0'0,"0"0"-66"0"0,-1 0-48 0 0,-2 0 28 0 0,-6 1-37 0 0,-1 4-22 0 0,5-1 65 0 0,-10 3 694 0 0,1 1-87 0 0,2 2-80 0 0,0 1-73 0 0,2 2-67 0 0,0 0-58 0 0,2 1-52 0 0,0 1-45 0 0,0 3 12 0 0,1 1-41 0 0,1 5 271 0 0,0-1 1 0 0,-2 20-552 0 0,6-16 299 0 0,2-19-202 0 0,0 0-1 0 0,1 0 0 0 0,0 0 0 0 0,1 4-96 0 0,-1-8 43 0 0,0 0 0 0 0,0-1-1 0 0,0 1 1 0 0,1-1-1 0 0,-1 1 1 0 0,1-1-1 0 0,0 1 1 0 0,0-1 0 0 0,0 0-1 0 0,1 0-42 0 0,-2-1 37 0 0,1 0 1 0 0,-1-1-1 0 0,1 1 0 0 0,0-1 0 0 0,0 1 0 0 0,-1-1 1 0 0,1 0-1 0 0,0 0 0 0 0,0 0 0 0 0,3 1-37 0 0,5 0 207 0 0,0-2-48 0 0,13-4 50 0 0,-16 1-149 0 0,0 1-1 0 0,0-1 1 0 0,0-1 0 0 0,5-3-60 0 0,17-14 141 0 0,-3-4-114 0 0,-2-4-94 0 0,-4-2-72 0 0,-2-10-94 0 0,-15 32 162 0 0,-1 0 1 0 0,0 0 0 0 0,0-1-1 0 0,0 1 1 0 0,-1-1 0 0 0,-1 1-1 0 0,0-1 1 0 0,0 0 0 0 0,-1-6 70 0 0,-4-18-221 0 0,-1 1 0 0 0,-7-22 221 0 0,3 16-314 0 0,1-1-1 0 0,-1-19 315 0 0,2 0-216 0 0,5 23 75 0 0,3 22 111 0 0,1 4 53 0 0,0 0 56 0 0,-1 8 6 0 0,0 1-45 0 0,-4-3-16 0 0,3 3 6 0 0,0 0 35 0 0,0 0 48 0 0,2 0 62 0 0,-6 7-8 0 0,2 1-39 0 0,0 11 38 0 0,6 20-24 0 0,-1-23-73 0 0,0 27 99 0 0,-1-13 237 0 0,5 27-405 0 0,2-23 145 0 0,6 13 109 0 0,10 61 498 0 0,-14-60-469 0 0,1 0-98 0 0,-3-16-142 0 0,2 0-81 0 0,-1-2-45 0 0,5 14-103 0 0,-10-31 114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17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296 27 5584 0 0,'-8'-2'121'0'0,"0"0"-47"0"0,-21-6 32 0 0,17 5-23 0 0,0 1 93 0 0,6 1-39 0 0,1 0 40 0 0,-16-3 1016 0 0,15 3-878 0 0,0-1-46 0 0,0 1-60 0 0,0 1-77 0 0,1 0 34 0 0,0 0 0 0 0,0 1 0 0 0,0-1 0 0 0,0 1 0 0 0,0 0 0 0 0,0 0 0 0 0,1 1 0 0 0,-1 0 0 0 0,0 0-166 0 0,-10 6 440 0 0,1 4-62 0 0,-4 4 128 0 0,-1 1-65 0 0,2 4-68 0 0,5 2-77 0 0,1 0-37 0 0,9-17-189 0 0,0 1 0 0 0,0 0 0 0 0,0 0 0 0 0,1 0 0 0 0,0 0 1 0 0,0 1-71 0 0,-1 16 171 0 0,1-19-125 0 0,0 1 0 0 0,1-1 0 0 0,-1 0 0 0 0,1 1 0 0 0,0-1 0 0 0,1 0 0 0 0,0 1 0 0 0,-1-1 0 0 0,2 0 1 0 0,0 5-47 0 0,-2-9 3 0 0,6 14 179 0 0,0-1 0 0 0,5 8-182 0 0,-8-17 41 0 0,0-1 0 0 0,0 0 0 0 0,0 0 0 0 0,0 0 1 0 0,1 0-1 0 0,-1 0 0 0 0,1 0 0 0 0,0-1 0 0 0,3 2-41 0 0,-3-3 65 0 0,0 1 0 0 0,-1-1 0 0 0,1 0 0 0 0,0 0-1 0 0,4 0-64 0 0,-4-1 46 0 0,-1 0-1 0 0,0 0 1 0 0,1-1 0 0 0,-1 1-1 0 0,1-1 1 0 0,2 0-46 0 0,21-5 202 0 0,0-8-89 0 0,-13 5-70 0 0,-9 4-38 0 0,-1 1-1 0 0,1-1 0 0 0,-1 0 1 0 0,0 0-1 0 0,4-5-4 0 0,-1-2 42 0 0,14-23-28 0 0,-16 27-4 0 0,-1 1 0 0 0,1-1 0 0 0,-2 1 0 0 0,1-1 0 0 0,-1 0 1 0 0,2-5-11 0 0,7-19-1 0 0,-10 27 9 0 0,1-1-1 0 0,-1 0 0 0 0,-1 0 0 0 0,1 0 0 0 0,-1 0 0 0 0,1 0 0 0 0,-1 0 0 0 0,-1 0 1 0 0,1-2-8 0 0,0-17 0 0 0,-2-19 0 0 0,0 25-5 0 0,1 15 19 0 0,0 0 1 0 0,0 0-1 0 0,0 0 0 0 0,-1 0 0 0 0,1 1 0 0 0,-1-1 1 0 0,0 0-1 0 0,0 0 0 0 0,0-2-14 0 0,-8-4 22 0 0,7 8-100 0 0,1 0 43 0 0,2 0 47 0 0,3 4 48 0 0,-2 1-62 0 0,4 10-72 0 0,0 10-179 0 0,-1-6 74 0 0,-1-6 135 0 0,12 37 29 0 0,-11-30-5 0 0,1-1 1 0 0,5 8 19 0 0,11 23 0 0 0,-21-47 4 0 0,0 0-1 0 0,0 0 1 0 0,0 1-1 0 0,0-1 1 0 0,-1 0-1 0 0,1 0 0 0 0,-1 0 1 0 0,0 1-1 0 0,1-1 1 0 0,-1 0-1 0 0,0 0 1 0 0,0 1-1 0 0,0-1 1 0 0,-1 1-4 0 0,1 7 5 0 0,0-9-6 0 0,0 1 0 0 0,0-1 0 0 0,0 0 0 0 0,0 1 1 0 0,1-1-1 0 0,-1 0 0 0 0,0 0 0 0 0,1 1 0 0 0,-1-1 1 0 0,1 0-1 0 0,0 0 1 0 0,5 8-70 0 0,1-3-72 0 0,0 0-109 0 0,0-1-90 0 0,-4-2 121 0 0,0 0-35 0 0,-3-3 255 0 0,0 0-226 0 0,1 1-34 0 0,0 0-351 0 0,-1-1 87 0 0,2 1-48 0 0,0 0-670 0 0,3 0-527 0 0,3-1-1003 0 0</inkml:trace>
  <inkml:trace contextRef="#ctx0" brushRef="#br0" timeOffset="402.39">615 17 9040 0 0,'-2'5'91'0'0,"1"6"144"0"0,6 14 206 0 0,-4-15-319 0 0,0-3-75 0 0,0 0-12 0 0,1 0 64 0 0,-1 0 49 0 0,1 0 36 0 0,3 21 657 0 0,-5-16-580 0 0,-1-5-5 0 0,1 0-47 0 0,1 3 39 0 0,1 0-54 0 0,1 9 135 0 0,-3-6-53 0 0,-1-5-67 0 0,1-1-76 0 0,-1 20 117 0 0,1-16-57 0 0,0-6-36 0 0,0 1 52 0 0,0-1 63 0 0,0 1 73 0 0,-1-4-71 0 0,-3-1 509 0 0,3-2-549 0 0,0-1-71 0 0,0-1-101 0 0,2 2-78 0 0,-1-1-36 0 0,3-13 177 0 0,0 0-42 0 0,1-9-21 0 0,0 0-48 0 0,0-3-19 0 0,-1 5 5 0 0,-3 18 0 0 0,0 0 0 0 0,1-1 0 0 0,-1 1 0 0 0,1 0 0 0 0,0-1 0 0 0,1 1 0 0 0,-1 0 0 0 0,1 0 0 0 0,0 0 0 0 0,0 0 0 0 0,2-3 0 0 0,5-9 1 0 0,3-4-17 0 0,0 9-42 0 0,-10 9 55 0 0,1 1 0 0 0,-1-1-1 0 0,1 1 1 0 0,0 0 0 0 0,-1 0-1 0 0,1 0 1 0 0,0 0 0 0 0,0 0-1 0 0,0 1 1 0 0,0-1 0 0 0,0 1-1 0 0,0 0 1 0 0,0 0 0 0 0,0 0-1 0 0,0 0 1 0 0,0 0 0 0 0,0 1-1 0 0,0 0 1 0 0,0-1 0 0 0,-1 1-1 0 0,1 0 1 0 0,0 0 0 0 0,0 0-1 0 0,2 2 4 0 0,11 9 2 0 0,-12-7-2 0 0,13 14 78 0 0,-13-14-40 0 0,0-1 1 0 0,0 1-1 0 0,-1 0 1 0 0,0 0 0 0 0,0 0-1 0 0,0 1 1 0 0,-1-1-1 0 0,1 1 1 0 0,-1 2-39 0 0,14 45 206 0 0,-15-39-162 0 0,-4 4-21 0 0,2-15-18 0 0,1-1 1 0 0,-1 1 0 0 0,1 0-1 0 0,0 0 1 0 0,-1 0 0 0 0,1-1-1 0 0,0 1 1 0 0,1 0 0 0 0,-1 0-6 0 0,4 23 37 0 0,0-2-61 0 0,-2-13-25 0 0,0-1-34 0 0,-1-8 102 0 0,-1 0-37 0 0,1-1-33 0 0,-1 1-34 0 0,1 1-178 0 0,0 0-115 0 0,-1-1 27 0 0,1 0-53 0 0,0-1-48 0 0,0 1-43 0 0,0 0-39 0 0,0 0-33 0 0,1 1-647 0 0,3 1-834 0 0,2 3-1165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15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92 7856 0 0,'0'0'174'0'0,"0"0"29"0"0,0 1 13 0 0,-1 1-178 0 0,-1 0-1 0 0,1 0 1 0 0,0 0 0 0 0,1 0 0 0 0,-1 1-1 0 0,0-1 1 0 0,1 0 0 0 0,-1 1-1 0 0,1-1 1 0 0,-1 2-38 0 0,1 5 246 0 0,0-3-41 0 0,0-1 63 0 0,-1 7 72 0 0,1-1-34 0 0,0 13 221 0 0,2 4-8 0 0,3 14 142 0 0,-1-6-91 0 0,-1-12-126 0 0,-2-5-103 0 0,1 1-45 0 0,2 9 82 0 0,-1 0-52 0 0,4 22 209 0 0,-4-17-139 0 0,-1-6-2 0 0,-1 1 88 0 0,-3 6-71 0 0,1-8-134 0 0,1-4-140 0 0,-3-18-38 0 0,0 0-91 0 0,1-2-58 0 0,2-3-157 0 0,0 0 77 0 0,0 0 65 0 0,-1 0 55 0 0,1 0 45 0 0,0 0 32 0 0,-2-1 398 0 0,2 0-375 0 0,0 1-75 0 0,-1 0-54 0 0,1-1-42 0 0,0 1-49 0 0,0 0-55 0 0,-1 0-81 0 0,1-1-77 0 0,0 1-85 0 0,0 0-92 0 0,0-1-101 0 0,-1 1-106 0 0,1 0-115 0 0,0-1-122 0 0,0 1-1055 0 0,0-2-1146 0 0</inkml:trace>
  <inkml:trace contextRef="#ctx0" brushRef="#br0" timeOffset="437.02">219 390 7512 0 0,'0'0'166'0'0,"0"0"29"0"0,2 0 13 0 0,-1 0-215 0 0,7 0-12 0 0,0 0 50 0 0,0 0 47 0 0,0 0 41 0 0,6 0 156 0 0,0 0 75 0 0,31-3 992 0 0,-25 1-830 0 0,-10 1-301 0 0,0-1-45 0 0,1 1-55 0 0,-1-1-65 0 0,21-5 486 0 0,-1-3-119 0 0,-2-3-104 0 0,-3-5-83 0 0,-15 10-117 0 0,-9 8-103 0 0,0-1 0 0 0,0 0 0 0 0,0 1 1 0 0,0-1-1 0 0,0 0 0 0 0,0 0 0 0 0,0 0 0 0 0,0 0 0 0 0,0 0 0 0 0,-1 0 1 0 0,1 0-1 0 0,0 0 0 0 0,-1 0 0 0 0,1 0 0 0 0,-1 0 0 0 0,1 0 0 0 0,-1-1 1 0 0,1 0-7 0 0,0-2 17 0 0,-1 3-3 0 0,1-1 0 0 0,-1 0 0 0 0,1 1 0 0 0,-1-1 0 0 0,0 0 0 0 0,0 0 0 0 0,0 1 0 0 0,0-1 0 0 0,0 0 0 0 0,0 1 0 0 0,0-1 1 0 0,-1 0-1 0 0,1 0 0 0 0,-1 0-14 0 0,-8-8 56 0 0,1 5-16 0 0,0 1-1 0 0,-1-1 0 0 0,0 1 0 0 0,0 1 1 0 0,0 0-1 0 0,-2 0-39 0 0,4 1 42 0 0,-1 0-1 0 0,0 1 1 0 0,0 0 0 0 0,0 0 0 0 0,0 1 0 0 0,0 0 0 0 0,-1 1-42 0 0,2 0 43 0 0,0 0 1 0 0,0 1-1 0 0,0-1 1 0 0,0 1-1 0 0,0 1 1 0 0,1-1-1 0 0,-1 1 0 0 0,0 1-43 0 0,0 0 50 0 0,1 0 0 0 0,-1 0 0 0 0,1 1 0 0 0,0 0 0 0 0,1 0 0 0 0,-1 1 0 0 0,1 0 0 0 0,0 0-50 0 0,0 0 56 0 0,0 1 0 0 0,1-1-1 0 0,0 1 1 0 0,1 0 0 0 0,-3 5-56 0 0,3-4 64 0 0,0 1 1 0 0,1-1 0 0 0,0 1 0 0 0,0 0 0 0 0,1 0 0 0 0,0 0 0 0 0,0 0 0 0 0,1 0 0 0 0,1-1 0 0 0,-1 1 0 0 0,1 0 0 0 0,2 6-65 0 0,-1-8 61 0 0,0 1 0 0 0,0-1 0 0 0,1 0 0 0 0,2 4-61 0 0,-2-5 37 0 0,0-1 0 0 0,1 1 0 0 0,-1-1 0 0 0,1 0 0 0 0,3 2-37 0 0,-3-2 18 0 0,0-2-1 0 0,0 1 0 0 0,1 0 0 0 0,0-1 0 0 0,-1 1 0 0 0,3-1-17 0 0,-1 0-1 0 0,-1 0 1 0 0,1-1-1 0 0,0 0 0 0 0,0 0 0 0 0,0 0 1 0 0,3 0 0 0 0,2-1-36 0 0,2 0 44 0 0,-4-1 40 0 0,0-1-1 0 0,1 1 1 0 0,3-3-48 0 0,5 0 17 0 0,-8 0-45 0 0,1 0-41 0 0,-1-1-49 0 0,0 0-59 0 0,0 1-68 0 0,-1-2-76 0 0,0 1-85 0 0,-1 0-96 0 0,10-6-516 0 0</inkml:trace>
  <inkml:trace contextRef="#ctx0" brushRef="#br0" timeOffset="914.99">1109 109 7200 0 0,'-5'-9'281'0'0,"-1"1"-87"0"0,-2-1-43 0 0,-7-3-10 0 0,-1 2 21 0 0,5 3 24 0 0,1 2 52 0 0,0 0 100 0 0,6 3-115 0 0,-1-1 36 0 0,0 1 41 0 0,1-1 43 0 0,0 1-177 0 0,-35-18 1127 0 0,35 18-1120 0 0,0 0 0 0 0,0 1 0 0 0,-1 0 0 0 0,1 0 1 0 0,0 0-1 0 0,-1 0 0 0 0,1 0 0 0 0,-1 1-173 0 0,1 0 192 0 0,0 0-35 0 0,-3-1 70 0 0,2 0-93 0 0,-7 2 92 0 0,2 3-18 0 0,8-3-182 0 0,0 0 1 0 0,1 0-1 0 0,-1 0 1 0 0,1 0-1 0 0,0 0 1 0 0,-1 0-1 0 0,1 0 1 0 0,0 0-1 0 0,-1 1 1 0 0,1-1 0 0 0,0 0-1 0 0,0 1 1 0 0,0-1-1 0 0,0 1 1 0 0,0 1-27 0 0,-4 10 115 0 0,-1 3-48 0 0,3-10-41 0 0,0 1-1 0 0,1-1 1 0 0,0 1 0 0 0,0 0 0 0 0,1 0 0 0 0,0 0 0 0 0,0 7-26 0 0,1-14 2 0 0,2 88 534 0 0,0-75-430 0 0,-1 1 0 0 0,2-1 0 0 0,-1 0 0 0 0,2 0 0 0 0,2 6-106 0 0,-3-10 113 0 0,0 1 0 0 0,-1-1 1 0 0,1 10-114 0 0,-1-10 99 0 0,0 0 1 0 0,0 1-1 0 0,2 4-99 0 0,3 7 257 0 0,0-1 0 0 0,0 8-257 0 0,-4-13 74 0 0,-1 0-38 0 0,3 12 58 0 0,-1-9 36 0 0,-3-9-19 0 0,1 0 42 0 0,0 4 55 0 0,0-4-76 0 0,-1 9-98 0 0,-1-16-97 0 0,0-2-73 0 0,0 0 45 0 0,-1 0 38 0 0,1 0 33 0 0,-1 1 72 0 0,1 0 139 0 0,-1 0-129 0 0,1 0-35 0 0,-1-1-78 0 0,1 1-94 0 0,0-1 29 0 0,-1 0-33 0 0,1 1-181 0 0,-1-1-115 0 0,1 0 176 0 0,0 0-35 0 0,-1 0-35 0 0,1 0-38 0 0,0-1-3 0 0,-1 1-56 0 0,1 0-50 0 0,-1 0-44 0 0,0 0-155 0 0,0-1-42 0 0,0 1-188 0 0,0-1-503 0 0</inkml:trace>
  <inkml:trace contextRef="#ctx0" brushRef="#br0" timeOffset="1208.45">675 322 9848 0 0,'0'0'222'0'0,"0"0"30"0"0,0 0 19 0 0,0 0-114 0 0,1 1-82 0 0,10 7-70 0 0,3-2 117 0 0,1-3 91 0 0,2-2 67 0 0,32-6 648 0 0,-30 2-563 0 0,-6 1-151 0 0,6-1 97 0 0,0 1-66 0 0,0 0-58 0 0,0 1-47 0 0,13-2 15 0 0,17-4-19 0 0,-43 6-290 0 0,1 0 74 0 0,-1 0 64 0 0,1 0 50 0 0,1 0 56 0 0,14-1 275 0 0,-13 0-243 0 0,2 1-75 0 0,-6 0-77 0 0,1 1-46 0 0,-1-1-52 0 0,1 0-58 0 0,-1 1-67 0 0,1-1-73 0 0,-3 0 65 0 0,1 1-38 0 0,0-1-39 0 0,-1 1-42 0 0,1-1-44 0 0,0 0-46 0 0,-1 1-47 0 0,1-1-51 0 0,6-1-1154 0 0,6-1-978 0 0</inkml:trace>
  <inkml:trace contextRef="#ctx0" brushRef="#br0" timeOffset="1492.87">1411 23 9072 0 0,'0'0'200'0'0,"0"0"33"0"0,0 0 15 0 0,0-1-36 0 0,-2-3-112 0 0,2 3-7 0 0,0 1 102 0 0,0 0 157 0 0,0 5-2 0 0,0 1-66 0 0,0-1-85 0 0,0-1-39 0 0,0 6 63 0 0,-1 0-94 0 0,0 12 61 0 0,0-16-102 0 0,0 0 41 0 0,0 3 6 0 0,0-1 1 0 0,1 1-1 0 0,0-1 0 0 0,1 1 1 0 0,0-1-1 0 0,0 1 0 0 0,2 4-135 0 0,0 7 278 0 0,-1-1 49 0 0,3 27 390 0 0,-2-31-501 0 0,-1 0-34 0 0,0-7-27 0 0,-2 1 0 0 0,1-1 1 0 0,-1 7-156 0 0,2 20 408 0 0,3 34 153 0 0,-3-43-401 0 0,0-1-104 0 0,-2-22-42 0 0,0 0-1 0 0,0 1 0 0 0,0-1 0 0 0,-1 0 1 0 0,1 0-1 0 0,-1 0 0 0 0,0 2-13 0 0,-2 16 42 0 0,3-18-47 0 0,0 0 0 0 0,0 0-1 0 0,1 0 1 0 0,-1 0 0 0 0,1 0 0 0 0,0 0 0 0 0,0 0 0 0 0,1 1 5 0 0,-2-2-110 0 0,0-2-48 0 0,0 0-223 0 0,0 0-31 0 0</inkml:trace>
  <inkml:trace contextRef="#ctx0" brushRef="#br0" timeOffset="1757.37">1203 292 9552 0 0,'0'0'276'0'0,"0"0"2"0"0,1-1-182 0 0,5-1-82 0 0,5-2 28 0 0,0 0 69 0 0,28-10 419 0 0,-23 9-379 0 0,1 0 77 0 0,1 0-47 0 0,15-4 70 0 0,-3 2-115 0 0,0 2 76 0 0,14 0-212 0 0,-35 4-60 0 0,4 0 102 0 0,8-1 67 0 0,-14 1-123 0 0,0 1-52 0 0,-1-1-40 0 0,0 1-57 0 0,-1 0-65 0 0,1 0-75 0 0,-3 0 39 0 0,-1 0-43 0 0,0 0-39 0 0,1 0-34 0 0,0 0-113 0 0,-1 0-34 0 0,7 0-1169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13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218 42 7080 0 0,'0'0'157'0'0,"0"0"23"0"0,0 0 13 0 0,0 0-47 0 0,-2 0-82 0 0,-8-2-71 0 0,6 1 84 0 0,-9-2 820 0 0,0 2-108 0 0,1 2-99 0 0,-1 2-90 0 0,1 1-81 0 0,1 1-72 0 0,-1 1-63 0 0,2 1-54 0 0,-3 3 7 0 0,1 1-50 0 0,1 0 163 0 0,0 1-1 0 0,-6 10-449 0 0,9-11 245 0 0,-1 3-50 0 0,2 2-51 0 0,3-6-79 0 0,1 0 0 0 0,0 0 1 0 0,0 1-1 0 0,1-1 0 0 0,1 1 1 0 0,0-1-1 0 0,0 2-65 0 0,2 14 226 0 0,0-14-72 0 0,1 0 36 0 0,-2-10-174 0 0,1 0 1 0 0,-1 0 0 0 0,1 0-1 0 0,-1-1 1 0 0,1 1 0 0 0,0 0 0 0 0,0 0-1 0 0,0-1 1 0 0,0 1 0 0 0,0 0 0 0 0,0-1-1 0 0,0 1 1 0 0,1 0-17 0 0,0-1 22 0 0,-1 0 0 0 0,0 0 0 0 0,1 0 0 0 0,-1 0 0 0 0,1-1 0 0 0,0 1 0 0 0,-1 0 0 0 0,1-1 0 0 0,-1 1 0 0 0,1-1 0 0 0,0 0 0 0 0,-1 0 0 0 0,1 1 0 0 0,0-1 0 0 0,-1 0 0 0 0,1 0 0 0 0,0-1 0 0 0,-1 1 0 0 0,3 0-22 0 0,15-6 196 0 0,-1-3-43 0 0,-7 2-86 0 0,-1 0-38 0 0,29-32 112 0 0,-31 30-108 0 0,0-1 0 0 0,-1 1-1 0 0,2-6-32 0 0,-4 8 13 0 0,-1-1-1 0 0,-1 0 0 0 0,1 0 1 0 0,-1 0-1 0 0,-1-1 1 0 0,1 1-1 0 0,-1-1 0 0 0,-1 1 1 0 0,0-1-1 0 0,0 1 0 0 0,-1-6-12 0 0,0-31 69 0 0,0 40-90 0 0,2 47-128 0 0,1-14 81 0 0,0 11 45 0 0,0-23 23 0 0,-1-1 0 0 0,2 0 0 0 0,0 0 0 0 0,1 0 0 0 0,5 11 0 0 0,-1-3 0 0 0,4 17 0 0 0,-12-36-1 0 0,0 0-1 0 0,1 0 1 0 0,-1-1-1 0 0,1 1 0 0 0,0 0 1 0 0,0-1-1 0 0,0 0 0 0 0,0 1 1 0 0,1-1-1 0 0,-1 0 0 0 0,1 0 1 0 0,0 0-1 0 0,1 0 2 0 0,-4-2-94 0 0,1-1 45 0 0,0 2 33 0 0,1 0 40 0 0,-1 1 1 0 0,1-1-59 0 0,-1-1-51 0 0,0 0-71 0 0,0 0-41 0 0,0 0-71 0 0,0-1-83 0 0,0 1-93 0 0,-1-1-297 0 0</inkml:trace>
  <inkml:trace contextRef="#ctx0" brushRef="#br0" timeOffset="650.19">492 78 9504 0 0,'0'0'216'0'0,"0"0"-7"0"0,0 1-89 0 0,1-1-58 0 0,0 4-6 0 0,0-2 2 0 0,1 4 88 0 0,0 0-59 0 0,0 2-42 0 0,1 4-49 0 0,1 4-12 0 0,-1-6 95 0 0,4 10 520 0 0,-2 0-47 0 0,-2 1-57 0 0,1 0-65 0 0,-2-3-112 0 0,1 0-66 0 0,1 1 41 0 0,-1 0 89 0 0,1 4 154 0 0,1 10 325 0 0,-4-25-473 0 0,-1-3 252 0 0,-1-6 0 0 0,-1-2-252 0 0,0-2 13 0 0,1 2-248 0 0,0-1-39 0 0,0 1-46 0 0,1 0-50 0 0,-1 1-56 0 0,1 0-63 0 0,-1-1 101 0 0,1 0 0 0 0,0 0 0 0 0,0 0 0 0 0,0 0 0 0 0,0 0 0 0 0,1 0 0 0 0,0-1 0 0 0,1-14 0 0 0,-2 2 74 0 0,2 0-52 0 0,0 0-45 0 0,2 0-37 0 0,6-15-137 0 0,-5 18 52 0 0,1 1 0 0 0,0-1 0 0 0,1 1-1 0 0,3-5 146 0 0,4-1-129 0 0,0 1 58 0 0,-12 16 66 0 0,-1-1-1 0 0,0 1 1 0 0,1 0 0 0 0,-1 0-1 0 0,1-1 1 0 0,-1 1-1 0 0,1 0 1 0 0,-1 0 0 0 0,1 0-1 0 0,0 1 1 0 0,0-1-1 0 0,-1 0 1 0 0,1 1 0 0 0,0-1-1 0 0,0 1 1 0 0,0-1-1 0 0,0 1 1 0 0,-1 0 0 0 0,2 0 5 0 0,-1 0-3 0 0,0 0-1 0 0,0 1 1 0 0,0-1 0 0 0,0 1 0 0 0,0-1 0 0 0,0 1 0 0 0,-1 0 0 0 0,1 0 0 0 0,0 0 0 0 0,0 0 0 0 0,0 0 0 0 0,-1 1 0 0 0,1-1 0 0 0,-1 0 0 0 0,1 1 3 0 0,3 3 4 0 0,-1 0 1 0 0,0 0 0 0 0,0 0 0 0 0,3 5-5 0 0,11 21 92 0 0,-16-26-66 0 0,5 9 43 0 0,-2 2 72 0 0,-2-2 184 0 0,0 1 0 0 0,0 11-325 0 0,-1-2 205 0 0,-1-14-159 0 0,1 13 88 0 0,-1-6 10 0 0,0-6 46 0 0,-1-6 90 0 0,1-30-215 0 0,1-3-56 0 0,6-13-75 0 0,4-1-64 0 0,-8 32 79 0 0,0 0 0 0 0,1 1 0 0 0,0-1 0 0 0,0 1 0 0 0,1 0 0 0 0,6-7 51 0 0,-8 11-20 0 0,1 0 1 0 0,0 0-1 0 0,0 0 0 0 0,0 1 0 0 0,1 0 0 0 0,5-3 20 0 0,-8 5 1 0 0,0 0-1 0 0,1 0 1 0 0,-1 1-1 0 0,1-1 1 0 0,0 1-1 0 0,-1 0 1 0 0,1 0-1 0 0,0 0 1 0 0,0 1-1 0 0,-1-1 1 0 0,1 1-1 0 0,0 0 0 0 0,0 0 1 0 0,0 0-1 0 0,0 1 1 0 0,-1-1-1 0 0,3 1 0 0 0,-3 0-4 0 0,1 1 0 0 0,0-1-1 0 0,0 1 1 0 0,-1-1 0 0 0,1 1 0 0 0,-1 0-1 0 0,2 2 5 0 0,9 7-50 0 0,-2 3-35 0 0,0 3 68 0 0,-2 0 43 0 0,-6-8 14 0 0,0 0-1 0 0,-1 0 1 0 0,0 1-1 0 0,-1 0 1 0 0,0-1-1 0 0,0 1 1 0 0,-1 0-1 0 0,0 1-39 0 0,3 25 128 0 0,0-4-25 0 0,-3-11-78 0 0,0-6 51 0 0,0-1 0 0 0,2 14-76 0 0,6 8 35 0 0,-9-36-40 0 0,0 1 0 0 0,0-1 0 0 0,0 0 0 0 0,0 1 0 0 0,0-1 0 0 0,1 0 1 0 0,-1 1-1 0 0,0-1 0 0 0,0 1 0 0 0,0-1 0 0 0,0 0 0 0 0,1 1 0 0 0,-1-1 0 0 0,0 0 0 0 0,0 0 0 0 0,1 1 0 0 0,-1-1 0 0 0,0 0 0 0 0,0 0 0 0 0,1 1 1 0 0,-1-1-1 0 0,0 0 0 0 0,1 0 0 0 0,-1 1 0 0 0,0-1 0 0 0,1 0 0 0 0,-1 0 0 0 0,0 0 0 0 0,1 0 0 0 0,-1 0 0 0 0,0 0 0 0 0,1 0 0 0 0,-1 0 0 0 0,1 0 5 0 0,4-3-200 0 0,-4 3 90 0 0,0-1 38 0 0,5-3-86 0 0,-4 3 49 0 0,0 0-89 0 0,-1 0-16 0 0,1-1-75 0 0,-1 1-86 0 0,0 0-100 0 0,0 0 67 0 0,-1 0-59 0 0,1 1-54 0 0,0-1-45 0 0,-1 0-166 0 0,1 0-46 0 0,0 0-200 0 0,0-1-539 0 0,-1 2 1490 0 0</inkml:trace>
  <inkml:trace contextRef="#ctx0" brushRef="#br0" timeOffset="1071.45">1242 225 8088 0 0,'0'0'182'0'0,"0"0"-4"0"0,1 0-75 0 0,-1 1-49 0 0,2 3-5 0 0,-1-3 1 0 0,0 1-31 0 0,-1 0 1 0 0,1 0 0 0 0,0 0 0 0 0,0 0-1 0 0,0 0 1 0 0,1-1 0 0 0,-1 1 0 0 0,0 0-1 0 0,0-1 1 0 0,1 1 0 0 0,-1-1-1 0 0,1 0 1 0 0,0 1 0 0 0,-1-1 0 0 0,2 1-20 0 0,6 1 174 0 0,-1-1 110 0 0,-4-1-84 0 0,0 1 45 0 0,0-1 51 0 0,0 1 57 0 0,1 0-40 0 0,0-1-50 0 0,3-1 56 0 0,0-1-58 0 0,6 0 173 0 0,0 2 6 0 0,0-1-41 0 0,0-2-35 0 0,0 1-34 0 0,12-6 240 0 0,0-1-101 0 0,-5-1-151 0 0,-1-1-39 0 0,37-24 442 0 0,-47 26-565 0 0,1-1-43 0 0,11-13 19 0 0,-19 19-115 0 0,0-1-1 0 0,0 1 1 0 0,-1-1 0 0 0,1 0-1 0 0,-1 0 1 0 0,0 0-1 0 0,0 0 1 0 0,-1 0-1 0 0,1 0 1 0 0,-1 0 0 0 0,1-5-17 0 0,-2 6 18 0 0,1-1 1 0 0,-1 1-1 0 0,-1 0 1 0 0,1-1-1 0 0,0 1 1 0 0,-1 0 0 0 0,0-1-1 0 0,0 1 1 0 0,0 0-1 0 0,0 0 1 0 0,0-1 0 0 0,-1 1-1 0 0,1 0 1 0 0,-1 1-1 0 0,0-1 1 0 0,-1-2-19 0 0,0 2 42 0 0,0-1-1 0 0,0 1 1 0 0,0 0-1 0 0,-1-1 1 0 0,-1 0-42 0 0,1 1 60 0 0,0 1 0 0 0,-1-1 0 0 0,1 1 0 0 0,-1-1 0 0 0,1 1-60 0 0,-10-4 59 0 0,-8-2 6 0 0,8 5 12 0 0,1 3 39 0 0,-1 3 72 0 0,-1 3-5 0 0,0 1-86 0 0,-3 6-59 0 0,14-10-43 0 0,0 0 1 0 0,0 1-1 0 0,0 0 1 0 0,1-1-1 0 0,0 1 1 0 0,0 1 4 0 0,-5 9 14 0 0,-1 2-18 0 0,-9 20 29 0 0,16-30-4 0 0,0-1 1 0 0,1 1 0 0 0,-1 0 0 0 0,1-1 0 0 0,-1 7-22 0 0,1 0 28 0 0,-1 37 171 0 0,2-43-157 0 0,1 0-1 0 0,-1-1 1 0 0,1 1 0 0 0,0-1-1 0 0,1 1 1 0 0,-1-1-1 0 0,3 5-41 0 0,5 11 127 0 0,8 8 18 0 0,-14-25-120 0 0,0 0 0 0 0,0 0 0 0 0,0 0 0 0 0,1 0-1 0 0,0-1 1 0 0,-1 0 0 0 0,1 0 0 0 0,0 0 0 0 0,1 0-1 0 0,1 1-24 0 0,19 7 96 0 0,-17-8-36 0 0,1-1 0 0 0,-1 0 0 0 0,1 0 1 0 0,0 0-1 0 0,6-1-60 0 0,7 0 60 0 0,-4-3-56 0 0,0-1-57 0 0,1-1-70 0 0,0-1-84 0 0,-15 4 216 0 0,0-1-68 0 0,0 1-83 0 0,1 0-95 0 0,-1 0-49 0 0,0-1-85 0 0,0 1-95 0 0,0 0-102 0 0,0 0-111 0 0,0-1-118 0 0,1 1-126 0 0,-3 0 411 0 0,0 0-34 0 0,8-2-1777 0 0,5-5-1317 0 0,-14 8 3623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11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0 5696 0 0,'0'0'132'0'0,"0"0"17"0"0,0 0 10 0 0,0 0-52 0 0,0 0-1 0 0,0 0 45 0 0,0 0 137 0 0,0 0 254 0 0,0 0 24 0 0,0 0-16 0 0,0 0-71 0 0,0 0-30 0 0,0 0-7 0 0,0 0-28 0 0,0 0-106 0 0,0 0-48 0 0,0 0-10 0 0,1 2-22 0 0,4 5-37 0 0,0 0 1 0 0,-1 1-1 0 0,0-1 1 0 0,-1 1 0 0 0,0 0-1 0 0,0 0 1 0 0,1 7-192 0 0,4 23 644 0 0,-2 1-63 0 0,-2-16-280 0 0,0 0-41 0 0,1-1-48 0 0,1 0-54 0 0,-5-16-26 0 0,1 1 1 0 0,-1-1 0 0 0,0 1-1 0 0,0-1 1 0 0,-1 1-1 0 0,1 2-132 0 0,-2 7 232 0 0,0 0-35 0 0,0 1-40 0 0,1 0-63 0 0,1 2 47 0 0,2 0 80 0 0,1 20 304 0 0,-3-23-208 0 0,-1 2-82 0 0,-1 0-83 0 0,-3 3-44 0 0,3-17-92 0 0,0 0 0 0 0,-1-1-1 0 0,1 1 1 0 0,-1 0 0 0 0,0-1-1 0 0,0 1 1 0 0,-2 1-16 0 0,3-4 94 0 0,0-1-123 0 0,-3 3 156 0 0,3-3-125 0 0,0 1-42 0 0,0 0-56 0 0,0-1-72 0 0,0 1 9 0 0,0-1-42 0 0,0 0-48 0 0,0 0-51 0 0,1 0-244 0 0,0 0-34 0 0,0 0-120 0 0,0 0-50 0 0,0 0 438 0 0,0 0 168 0 0,-1 0-34 0 0,1 0-1 0 0,0 0-35 0 0,0 0-38 0 0,0 0-43 0 0,-1 0-196 0 0,1-1-82 0 0,-1 1-68 0 0,0 0-55 0 0,0-1-229 0 0,-1 1-527 0 0</inkml:trace>
  <inkml:trace contextRef="#ctx0" brushRef="#br0" timeOffset="317.89">0 249 7424 0 0,'0'0'166'0'0,"0"0"29"0"0,0 0 12 0 0,0 1-34 0 0,1 5-224 0 0,1-1 85 0 0,2-1 72 0 0,0-1 55 0 0,2-1 84 0 0,7 1 409 0 0,-10-2-392 0 0,3 0 77 0 0,-1-1-33 0 0,7 0 213 0 0,0-1-111 0 0,0 0-91 0 0,-2-2-119 0 0,-1 1-38 0 0,3-2-8 0 0,5-1 29 0 0,-6 1-59 0 0,11-2 57 0 0,39-16 506 0 0,-35 12-444 0 0,-12 5-160 0 0,-1 0-39 0 0,14-5-25 0 0,12-6 51 0 0,5-1-24 0 0,-15 5-93 0 0,-4 4-71 0 0,0 0-94 0 0,-22 7 86 0 0,0 0 41 0 0,12-5-172 0 0,-11 5 96 0 0,0-1-106 0 0,-2 0 61 0 0,1 1-51 0 0,-1 0-57 0 0,0 0-63 0 0,1-1-70 0 0,-1 1-77 0 0,0 0-82 0 0,0-1-89 0 0,2-1-802 0 0,3-3-842 0 0</inkml:trace>
  <inkml:trace contextRef="#ctx0" brushRef="#br0" timeOffset="754.25">599 45 6824 0 0,'0'0'149'0'0,"0"0"23"0"0,0 1 13 0 0,3 5-58 0 0,-1-2-60 0 0,-1 1-45 0 0,-1 0-45 0 0,1 2 28 0 0,9 49 1513 0 0,-6-18-564 0 0,-1-6-223 0 0,-1 0-81 0 0,0 2-71 0 0,0 3 90 0 0,-1 2 33 0 0,-1 77 1516 0 0,0-61-1137 0 0,0-43-761 0 0,-1 2-41 0 0,0 2 16 0 0,-4 4 92 0 0,4-19-213 0 0,1 0-26 0 0,0 2 198 0 0,0 0-77 0 0,0-3-136 0 0,0-2-63 0 0,0 0-90 0 0,0-1-44 0 0,1-12 182 0 0,2 0-43 0 0,7-16-19 0 0,-2 12-71 0 0,0 1 0 0 0,4-3 15 0 0,-8 14-49 0 0,1-1-1 0 0,1 1 1 0 0,-1 0 0 0 0,1 1-1 0 0,0-1 1 0 0,1 1-1 0 0,0 0 1 0 0,0 1 0 0 0,2-2 49 0 0,-2 3-49 0 0,0-1 1 0 0,0 2-1 0 0,0-1 1 0 0,7-1 48 0 0,-9 3-24 0 0,1 0 0 0 0,-1 1 0 0 0,1 0 0 0 0,-1 0 1 0 0,1 0-1 0 0,4 1 24 0 0,-6 0-9 0 0,0 0 0 0 0,0 1 1 0 0,0-1-1 0 0,0 1 0 0 0,-1 0 0 0 0,1 0 1 0 0,0 0-1 0 0,-1 0 0 0 0,1 1 1 0 0,0 0-1 0 0,-1 0 9 0 0,2 0-3 0 0,-1 1 0 0 0,0 0-1 0 0,0 1 1 0 0,0-1 0 0 0,-1 1 0 0 0,1-1 0 0 0,-1 1 0 0 0,0 0 3 0 0,3 4 0 0 0,-1 0 1 0 0,-1 0-1 0 0,1 0 1 0 0,-1 1-1 0 0,-1 0 1 0 0,0-1-1 0 0,0 1 0 0 0,1 9 0 0 0,-2-6 0 0 0,-1-1 0 0 0,0 1 0 0 0,-1-1 0 0 0,-1 1 0 0 0,-1 11 0 0 0,-1-4 0 0 0,3-18-224 0 0,-1 1 63 0 0,1-1 55 0 0,0 0 49 0 0,-1 1 57 0 0,0 0 90 0 0,0-1 60 0 0,-1 1 268 0 0,1-2-235 0 0,1 0-143 0 0,0 1-53 0 0,-1-1-61 0 0,1 0-74 0 0,-1 0-109 0 0,1 0-113 0 0,0 0 138 0 0,0 0-33 0 0,0 0-36 0 0,0 0-37 0 0,0 0-39 0 0,0 1-41 0 0,0-1-42 0 0,0 0-44 0 0,0 0-46 0 0,0 0-47 0 0,0 0-50 0 0,0 1-52 0 0,0-1-1379 0 0,0 0-1174 0 0</inkml:trace>
  <inkml:trace contextRef="#ctx0" brushRef="#br0" timeOffset="1143.35">1057 492 7424 0 0,'0'0'166'0'0,"0"0"29"0"0,1 1 12 0 0,-1-1-158 0 0,2 1-21 0 0,-1 1 0 0 0,1-1 0 0 0,0 0 1 0 0,0 0-1 0 0,0 0 0 0 0,0 0 0 0 0,0 0 0 0 0,0-1 0 0 0,0 1-28 0 0,6-1 490 0 0,3 0 246 0 0,-1 0-37 0 0,0-2-54 0 0,-1 0-71 0 0,-2 0-239 0 0,-1-2-43 0 0,0 0-49 0 0,0-1-54 0 0,9-7 208 0 0,0 0-61 0 0,2 0-43 0 0,-2-2-50 0 0,-1 0-44 0 0,-4-2-36 0 0,-2 1-163 0 0,-6 12 0 0 0,0 1 0 0 0,0-1 0 0 0,-1 0 0 0 0,0 1 0 0 0,1-1 0 0 0,-1 0 0 0 0,0 0 0 0 0,0 0 0 0 0,-1 0 0 0 0,1 0 0 0 0,-1 0 0 0 0,1-1 0 0 0,-1 1 0 0 0,0 0 0 0 0,0 0 0 0 0,0-1 0 0 0,-1 0 13 0 0,0 1 0 0 0,0-1 1 0 0,0 0-1 0 0,-1 1 1 0 0,1-1-1 0 0,-1 0-13 0 0,-1 0 8 0 0,1 1 0 0 0,0-1-1 0 0,-1 0 1 0 0,0 1 0 0 0,0 0 0 0 0,0-1-1 0 0,0 1 1 0 0,0 0 0 0 0,-1 1 0 0 0,1-1-1 0 0,-1 1 1 0 0,0-1 0 0 0,-3 0-8 0 0,0 2 20 0 0,-7 7 156 0 0,3 2 20 0 0,5-3-141 0 0,4-3-24 0 0,1 0 1 0 0,-1 0 0 0 0,1 0-1 0 0,-1 0 1 0 0,1 0 0 0 0,0 0-1 0 0,-1 1 1 0 0,1 0-32 0 0,-6 9 127 0 0,-1 4 24 0 0,-1 9 188 0 0,-1 3 75 0 0,1-5-5 0 0,6-14-202 0 0,0 0 0 0 0,1 0 0 0 0,1 1 0 0 0,-1-1 0 0 0,1 6-207 0 0,2 3 282 0 0,1-1-42 0 0,-1-14-185 0 0,0 0 0 0 0,0 0-1 0 0,0 0 1 0 0,0-1 0 0 0,1 1 0 0 0,-1 0-1 0 0,1-1-54 0 0,13 15 304 0 0,4-6-78 0 0,4-5-74 0 0,2-3-71 0 0,0-2-70 0 0,-1-2-67 0 0,-1-1-64 0 0,1 0-5 0 0,-16 2 45 0 0,1-1-44 0 0,0 1-83 0 0,1-1-92 0 0,-1 1-113 0 0,-4 0 157 0 0,0-1-35 0 0,-1 1-39 0 0,1-1-41 0 0,0 1-43 0 0,0-1-46 0 0,-1 1-49 0 0,1-1-50 0 0,-1 0-55 0 0,1 0-55 0 0,12-3-1553 0 0,9-2-1258 0 0,-25 6 3462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08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6048 0 0,'0'0'133'0'0,"0"0"23"0"0,0 2 11 0 0,0 4-61 0 0,-1 1-58 0 0,0 16-27 0 0,3-13 46 0 0,0-3 126 0 0,1 4 165 0 0,5 16 533 0 0,-1-11-415 0 0,1 8 144 0 0,-3 0-39 0 0,-1-3-123 0 0,3-1-48 0 0,0 1 142 0 0,-1 1 1 0 0,-1-1-1 0 0,2 17-552 0 0,-2-7 527 0 0,2 0 36 0 0,-3-12-216 0 0,1 11 269 0 0,-3-16-351 0 0,0-1-35 0 0,1 3-10 0 0,3 20 471 0 0,-3-13-259 0 0,-2-4-103 0 0,-1-1-38 0 0,0-16-276 0 0,0 1 34 0 0,-1 2 131 0 0,1-5-150 0 0,-1 1 0 0 0,1-1 1 0 0,0 0-1 0 0,0 1 0 0 0,0-1 1 0 0,0 1-1 0 0,-1-1 0 0 0,1 1 1 0 0,0-1-1 0 0,0 0 0 0 0,-1 1 0 0 0,1-1 1 0 0,0 1-1 0 0,-1-1 0 0 0,1 0 1 0 0,0 0-1 0 0,-1 1 0 0 0,1-1 1 0 0,0 0-1 0 0,-1 1 0 0 0,1-1 1 0 0,-1 0-1 0 0,1 0 0 0 0,-1 0 0 0 0,1 0 1 0 0,-1 1-31 0 0,2-2 91 0 0,-2-1-35 0 0,-2-8 39 0 0,1 5-76 0 0,1 0-1 0 0,0 1 1 0 0,0-1-1 0 0,0 0 1 0 0,0 0-1 0 0,1-1-18 0 0,1-30 33 0 0,9-13-86 0 0,-7 38 16 0 0,1 1-1 0 0,0 0 1 0 0,1-1 0 0 0,0 1 0 0 0,0 1 0 0 0,2-3 37 0 0,15-15-68 0 0,-16 21 67 0 0,1-1 0 0 0,0 1-1 0 0,5-3 2 0 0,-10 8-35 0 0,1-1 0 0 0,0 0 0 0 0,-1 1 0 0 0,1 0 0 0 0,0-1 0 0 0,0 1 0 0 0,1 0 35 0 0,0 0-34 0 0,-1 1 1 0 0,0-1-1 0 0,1 1 1 0 0,-1 0-1 0 0,0 0 1 0 0,2 0 33 0 0,21 5-160 0 0,-1 6 40 0 0,-1 4 36 0 0,-2 3 35 0 0,-15-11 47 0 0,-1 0 0 0 0,1 0 0 0 0,-1 1-1 0 0,1 2 3 0 0,19 31-3 0 0,-11-13 31 0 0,-3-5 47 0 0,-1 2 73 0 0,-8-16-142 0 0,-1 0 67 0 0,-1-5 0 0 0,0 0 0 0 0,-1 0-1 0 0,0 0 1 0 0,0 0 0 0 0,0 0 0 0 0,0 2-73 0 0,-2 7 146 0 0,0-6-111 0 0,-1 0-36 0 0,1 1-45 0 0,-2 0-53 0 0,5-9 91 0 0,-1 0-84 0 0,1-1-87 0 0,-1 1-93 0 0,1-1-98 0 0,-1 1-101 0 0,1-1-107 0 0,0 0-111 0 0,-1 1 136 0 0,0 0-60 0 0,1 0-59 0 0,-1 0-63 0 0,2-3-1390 0 0,0-1-1203 0 0,-2 5 3327 0 0</inkml:trace>
  <inkml:trace contextRef="#ctx0" brushRef="#br0" timeOffset="488.81">816 260 8576 0 0,'0'0'197'0'0,"0"0"24"0"0,0 0-22 0 0,-1 0-85 0 0,1 0-64 0 0,-4-2-19 0 0,2 2 13 0 0,-16-2 279 0 0,1 2 113 0 0,0 3 191 0 0,-7 5 410 0 0,11-1-425 0 0,5-2-233 0 0,-5 5 164 0 0,2 0-209 0 0,6-5-217 0 0,0 0-40 0 0,-8 13 325 0 0,4 3-42 0 0,2-4-94 0 0,3-9-83 0 0,1 0 1 0 0,1 0-1 0 0,-2 6-183 0 0,1-2 234 0 0,1-1 0 0 0,1 1 0 0 0,0 0 1 0 0,0 2-235 0 0,1-10 81 0 0,0 1 0 0 0,1-1 0 0 0,0 0 0 0 0,-1 0 0 0 0,1 1 0 0 0,1-1 0 0 0,-1 0 0 0 0,1 0 0 0 0,-1 0 0 0 0,1-1 1 0 0,0 1-1 0 0,1 1-81 0 0,-2-4 47 0 0,0 1 1 0 0,1 0 0 0 0,-1-1 0 0 0,1 1-1 0 0,-1-1 1 0 0,1 0 0 0 0,-1 1 0 0 0,1-1-1 0 0,0 0 1 0 0,0 0 0 0 0,1 1-48 0 0,10 0 298 0 0,1-4 35 0 0,7-5 88 0 0,-1-3-114 0 0,-2-2-97 0 0,-2-4-79 0 0,10-22-112 0 0,-22 31-21 0 0,0-1 0 0 0,0 0 0 0 0,-1 0 0 0 0,0 0 0 0 0,-1-1 0 0 0,2-6 2 0 0,0-17-96 0 0,-4 24 71 0 0,1 1-1 0 0,0 0 1 0 0,0 0 0 0 0,0 0 0 0 0,2-3 25 0 0,-1 1-13 0 0,2-2-62 0 0,-4 10-5 0 0,0 1-17 0 0,1 4-33 0 0,4 1 92 0 0,-1 2 25 0 0,3 12-65 0 0,0 0 1 0 0,0 9 77 0 0,6 40-47 0 0,-11-60 47 0 0,0-1 0 0 0,0 1 0 0 0,1 0 0 0 0,1 2 0 0 0,7 27 0 0 0,-6-20-6 0 0,-1-8-30 0 0,-2-6-172 0 0,0-3 101 0 0,-1 1-41 0 0,1 0-17 0 0,-1 0-45 0 0,1-1-54 0 0,-1 1-62 0 0,0-1 3 0 0,0 1-53 0 0,0-1-58 0 0,0 1-60 0 0,0-1-67 0 0,0 0-71 0 0,0 0-74 0 0,-1 0-80 0 0,4 1-1390 0 0,2-1-1233 0 0</inkml:trace>
  <inkml:trace contextRef="#ctx0" brushRef="#br0" timeOffset="893.05">1291 153 9616 0 0,'-2'-2'238'0'0,"0"0"-38"0"0,-4-1 105 0 0,3 1-150 0 0,-1 1-36 0 0,-7-1 181 0 0,7 2-137 0 0,3 0 135 0 0,-2 0 48 0 0,-5 1-157 0 0,-14 2 350 0 0,18-2-428 0 0,0 0-1 0 0,0 0 0 0 0,0 0 0 0 0,0 1 1 0 0,1-1-1 0 0,-1 1 0 0 0,0 0 0 0 0,1 0 1 0 0,-1 0-1 0 0,1 0 0 0 0,-1 1 1 0 0,1 0-111 0 0,0 0 102 0 0,-12 10 305 0 0,1 3-64 0 0,1 0-89 0 0,5 1-112 0 0,7 0 31 0 0,2-15-128 0 0,-1 1-1 0 0,1 0 0 0 0,0-1 0 0 0,0 1 0 0 0,0 0 1 0 0,1-1-1 0 0,-1 1 0 0 0,1-1-44 0 0,5 9 161 0 0,2-1-48 0 0,-4-4-77 0 0,0 0-40 0 0,5 2-127 0 0,-1 0 47 0 0,1 0 42 0 0,0 0 39 0 0,10 7 93 0 0,1 0 101 0 0,-2-2 42 0 0,24 19 375 0 0,-19-9-304 0 0,5 9 211 0 0,-18-18-230 0 0,-11-14-267 0 0,1 1 0 0 0,-1-1-1 0 0,1 1 1 0 0,-1 0-1 0 0,1-1 1 0 0,-1 1-1 0 0,0 0 1 0 0,0 0 0 0 0,1-1-1 0 0,-1 1 1 0 0,0 0-1 0 0,0 0 1 0 0,0-1-1 0 0,0 1 1 0 0,0 0-1 0 0,0 0 1 0 0,0-1 0 0 0,0 1-1 0 0,0 1-17 0 0,-6 11 439 0 0,1 0 111 0 0,4-11-318 0 0,-2 0-88 0 0,-1 1-67 0 0,-4 1 33 0 0,4-3 4 0 0,-22 12 117 0 0,-2-4-54 0 0,-2-3-75 0 0,0-3-94 0 0,10-4-65 0 0,0-1-56 0 0,1-3-63 0 0,1-2-68 0 0,13 5 52 0 0,-7-4-153 0 0,8 3 194 0 0,1 1-53 0 0,-1-1-107 0 0,1 0-114 0 0,2 2 163 0 0,-1-1-39 0 0,1 1-41 0 0,0 0-43 0 0,1 0-38 0 0,-1 0-60 0 0,1 1-53 0 0,0-1-47 0 0,0 0-169 0 0,0 0-46 0 0,0 0-204 0 0,0 0-550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05.2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10 160 6776 0 0,'-2'-2'-11'0'0,"0"-1"77"0"0,0 1 126 0 0,0 5-12 0 0,1 1-137 0 0,1 3 313 0 0,2 1-37 0 0,5 8 223 0 0,-3-8-275 0 0,9 20 711 0 0,-4-11-423 0 0,-5-8-333 0 0,-1 0-51 0 0,2 6 153 0 0,1-2-38 0 0,-1 0 157 0 0,-1-1 0 0 0,3 13-443 0 0,0 4 504 0 0,1 1-91 0 0,0-1 430 0 0,2 15-843 0 0,-3-8 358 0 0,1 0 49 0 0,2 11 1265 0 0,3 42-1672 0 0,-9-68 212 0 0,0 2 72 0 0,-4-22-210 0 0,-1 0-2 0 0,2 1-44 0 0,-1 3-5 0 0,-1-3 15 0 0,0-2 39 0 0,-12-3-423 0 0,10 1 235 0 0,0 0-49 0 0,0-1-61 0 0,0 0-117 0 0,2 1 125 0 0,-1 1-32 0 0,1-1-37 0 0,0 0-38 0 0,-1 0-42 0 0,1 0-45 0 0,1 1 42 0 0,-1 1-48 0 0,0-1-44 0 0,1 1-38 0 0,-1-1-141 0 0,0 0-38 0 0,-2-1-1478 0 0</inkml:trace>
  <inkml:trace contextRef="#ctx0" brushRef="#br0" timeOffset="313.81">117 167 7200 0 0,'0'0'165'0'0,"0"0"22"0"0,0 0 6 0 0,3-4-45 0 0,2-1-97 0 0,3 1-14 0 0,0 2 64 0 0,3 1 83 0 0,7 1 164 0 0,0 3 8 0 0,-7-1-159 0 0,-2 1-80 0 0,-1-1-59 0 0,1 1 11 0 0,-1 1 0 0 0,1-1 1 0 0,0 2-1 0 0,-1-1 0 0 0,0 1 0 0 0,0 1 0 0 0,4 3-69 0 0,19 18 276 0 0,-3 2 95 0 0,-12-10-127 0 0,-2 2 55 0 0,-7-8-15 0 0,0 1-1 0 0,-1 0 1 0 0,0 0-1 0 0,0 5-283 0 0,3 14 450 0 0,-8-29-363 0 0,0 0 1 0 0,-1 0 0 0 0,1 0 0 0 0,-1 0-1 0 0,0 0 1 0 0,0 0 0 0 0,-1 4-88 0 0,0-2 142 0 0,-1 0 0 0 0,0 0 0 0 0,0 1-1 0 0,-2 3-141 0 0,-13 24 498 0 0,-4-5-93 0 0,19-27-382 0 0,-1 0 0 0 0,1 0 1 0 0,0 0-1 0 0,-1 0 0 0 0,1 0 1 0 0,-1 0-1 0 0,1-1 1 0 0,-1 1-1 0 0,-1 0-23 0 0,-17 5 107 0 0,-7-2-33 0 0,0-2-92 0 0,7-1-89 0 0,-4-2-119 0 0,19 0 149 0 0,-1-1-46 0 0,0 0-60 0 0,-1-1-111 0 0,1 0-118 0 0,3 1 154 0 0,1 0-39 0 0,0 0-41 0 0,-1 0-44 0 0,3 1 64 0 0,0-1-42 0 0,0 1-38 0 0,0-1-33 0 0,-1 1-124 0 0,1-1-33 0 0,-3 0-1290 0 0</inkml:trace>
  <inkml:trace contextRef="#ctx0" brushRef="#br0" timeOffset="923.59">451 318 5696 0 0,'-1'2'153'0'0,"1"-1"-98"0"0,-1 1-83 0 0,1 0-120 0 0,-1 0-5 0 0,0-1 144 0 0,1 1 106 0 0,0-2-2 0 0,-1 1 36 0 0,1 0 180 0 0,0 0-108 0 0,0 0 35 0 0,-1 0 37 0 0,1-1 40 0 0,0 1 42 0 0,0 0 44 0 0,0 0-215 0 0,1-1-36 0 0,1 1 65 0 0,3-1-72 0 0,5 0 84 0 0,-8 0-83 0 0,11-4 479 0 0,0-2-41 0 0,-4 1-228 0 0,0-1-37 0 0,2-2 19 0 0,-1 0-83 0 0,0 0-95 0 0,-1 0-110 0 0,6-8 161 0 0,-1-2-44 0 0,-2 3-60 0 0,1 1-40 0 0,-12 12-63 0 0,0 1-1 0 0,0-1 1 0 0,0 1-1 0 0,0-1 1 0 0,0 1 0 0 0,0-1-1 0 0,-1 1 1 0 0,1-1 0 0 0,-1 0-1 0 0,1 1 1 0 0,-1-1 0 0 0,1 0-1 0 0,-1 0-1 0 0,0 0 5 0 0,0 1 0 0 0,1-1 1 0 0,-1 0-1 0 0,0 1 0 0 0,-1-1 0 0 0,1 1 0 0 0,0-1 0 0 0,0 0 0 0 0,-1 1 1 0 0,1-1-1 0 0,-1 1 0 0 0,1-1 0 0 0,-1-1-5 0 0,-3 0 91 0 0,-1-1-35 0 0,2 2-36 0 0,-1 0 1 0 0,0 0-1 0 0,0 0 0 0 0,0 1 0 0 0,-3-2-20 0 0,-15 1 33 0 0,1 5 56 0 0,3 4 48 0 0,2 4 35 0 0,12-8-117 0 0,1 1 0 0 0,0-1 0 0 0,0 1 0 0 0,0 0 1 0 0,0 0-1 0 0,0 0 0 0 0,1 1 0 0 0,0-1 0 0 0,0 1 1 0 0,0-1-1 0 0,0 1 0 0 0,1 0 0 0 0,0 0 0 0 0,0-1 1 0 0,-1 5-56 0 0,4 16 194 0 0,0-5-60 0 0,-2-15-94 0 0,1 0 0 0 0,0 0 1 0 0,0 0-1 0 0,0 0 0 0 0,0 0 1 0 0,1-1-1 0 0,0 1 0 0 0,0 0 1 0 0,3 2-41 0 0,1 5 137 0 0,2 0-1 0 0,0-1 1 0 0,0 1-137 0 0,0-3 155 0 0,0 0-1 0 0,9 7-154 0 0,-8-8 86 0 0,0 0 1 0 0,1-1-1 0 0,2 0-86 0 0,-4-2 45 0 0,0-1 1 0 0,1 0-1 0 0,-1 0 1 0 0,4 0-46 0 0,-6-2 13 0 0,0 0 0 0 0,1-1 1 0 0,-1 0-1 0 0,1 0 0 0 0,-1 0 0 0 0,2-1-13 0 0,-4 0 19 0 0,0-1-1 0 0,-1 1 1 0 0,1-1 0 0 0,0 0-1 0 0,-1 0 1 0 0,1 0 0 0 0,-1 0-1 0 0,1 0 1 0 0,-1-1 0 0 0,0 0-1 0 0,3-1-18 0 0,13-11 57 0 0,-10 7-75 0 0,0-1-42 0 0,-6 5 25 0 0,-2 1-30 0 0,1 1-37 0 0,-1-1-59 0 0,0 1 22 0 0,0 0-32 0 0,0 0-38 0 0,0 0-39 0 0,1 0-103 0 0,-1 0-56 0 0,0 0-50 0 0,0 0-44 0 0,1-1-148 0 0,-1 1-44 0 0,1-1-181 0 0,1 0-483 0 0,-3 2 1326 0 0</inkml:trace>
  <inkml:trace contextRef="#ctx0" brushRef="#br0" timeOffset="1308.54">962 157 7512 0 0,'0'0'165'0'0,"1"2"-56"0"0,2 5 76 0 0,-2-3-75 0 0,1 4 45 0 0,2 0-91 0 0,10 15-84 0 0,-10-16 48 0 0,1 0 60 0 0,-1 1 85 0 0,0 0 110 0 0,3 5 427 0 0,0-1-1 0 0,6 8-709 0 0,0 0 625 0 0,-2 1-36 0 0,0 8 102 0 0,0 7 93 0 0,-3-14-221 0 0,-2-6-128 0 0,0 0 44 0 0,-2-4-60 0 0,5 22 469 0 0,-8-26-668 0 0,0-1 38 0 0,0 0 15 0 0,0-1 47 0 0,-1 1 58 0 0,0-1 66 0 0,0-2-190 0 0,-1-1-39 0 0,-3 1 114 0 0,-1-4-111 0 0,-2-2-82 0 0,5 1-108 0 0,0 0 0 0 0,0 0 0 0 0,0 0 0 0 0,0-1 0 0 0,0 1 0 0 0,1-1 0 0 0,-3-1-28 0 0,0-3 118 0 0,-3-14 41 0 0,-1-14-58 0 0,2 4-54 0 0,4 22-31 0 0,0 0 0 0 0,1 1 0 0 0,-1-8-16 0 0,4-20 13 0 0,6 0-35 0 0,6-1-36 0 0,-11 30 58 0 0,0 0 0 0 0,1 1 0 0 0,0-1 0 0 0,0 1 0 0 0,0-1 0 0 0,4-2 0 0 0,12-15 0 0 0,-4 4-15 0 0,-1 3-83 0 0,0 1 0 0 0,6-3 98 0 0,3-1-41 0 0,-22 17-123 0 0,1 0 52 0 0,-1 1 45 0 0,0-1 39 0 0,3-1 57 0 0,9-4 268 0 0,-8 4-247 0 0,-2 2-96 0 0,0-1-83 0 0,0 0-103 0 0,-2 2 71 0 0,0-1-33 0 0,1 0-146 0 0,-1 0-80 0 0,1 0-88 0 0,0 0-93 0 0,0 0-102 0 0,0 1-109 0 0,-1-1-116 0 0,1 0-124 0 0,2 0-1121 0 0,1-1-1228 0 0,-6 2 3373 0 0</inkml:trace>
  <inkml:trace contextRef="#ctx0" brushRef="#br0" timeOffset="1895.16">1670 43 6704 0 0,'-11'-2'149'0'0,"8"2"23"0"0,3 0 12 0 0,1 0-69 0 0,-1 0-40 0 0,0-2-18 0 0,1 1-69 0 0,1-5-124 0 0,-1 5 150 0 0,-1-1 54 0 0,1 1 74 0 0,-1 0 91 0 0,1 0 109 0 0,-1 1-125 0 0,0-1 35 0 0,-2-5 537 0 0,-3 1-110 0 0,-3 0-93 0 0,-1 2-80 0 0,1 1-148 0 0,0 1-32 0 0,-14-1 532 0 0,9 2-645 0 0,3 0 5 0 0,-1 0 39 0 0,-24 2 691 0 0,20 1-571 0 0,0 1-64 0 0,1 2-111 0 0,4-1-91 0 0,-7 5 56 0 0,0 2-42 0 0,3 5-53 0 0,12-13-71 0 0,1-1 1 0 0,-1 0-1 0 0,1 1 0 0 0,0-1 0 0 0,0 1 0 0 0,0 1-1 0 0,0-3-5 0 0,1 0 0 0 0,0 0 1 0 0,0 0-1 0 0,0 0 0 0 0,0 0 1 0 0,0 0-1 0 0,0 0 1 0 0,1 0-1 0 0,-1 0 0 0 0,0 0 1 0 0,1 0-1 0 0,0 0 1 0 0,0 0-1 0 0,-1 0 0 0 0,1-1 1 0 0,0 1-1 0 0,0 0 1 0 0,1 0-1 0 0,-1 0 5 0 0,4 3-10 0 0,0 1 0 0 0,0-1-1 0 0,1 0 1 0 0,5 3 10 0 0,11 11-7 0 0,-10-9 6 0 0,-1-1 1 0 0,1 0 0 0 0,1-1 0 0 0,10 6 0 0 0,18 11 14 0 0,-12-7 80 0 0,5 4 49 0 0,-13-3 8 0 0,-14-13-60 0 0,6 9 70 0 0,-5-4 1 0 0,-4-4-12 0 0,-2 0 51 0 0,-1 1 62 0 0,-3 0 75 0 0,-1-4-72 0 0,-2-3-75 0 0,-2-4-56 0 0,0 0-38 0 0,-7-2 84 0 0,2 5-125 0 0,-10 0 31 0 0,-2 4-44 0 0,-9-1-21 0 0,9-3-63 0 0,5-2-62 0 0,2 0-87 0 0,14 2 323 0 0,0-1-66 0 0,1 1-66 0 0,0-1-67 0 0,0 0-67 0 0,0 0-69 0 0,1 0-68 0 0,-1 0-71 0 0,1 0-70 0 0,0-1-72 0 0,0 1-72 0 0,1-1-73 0 0,-1 0-74 0 0,1 0-75 0 0,0 0-75 0 0,0-1-76 0 0,0-2-1074 0 0,0-4-1128 0 0</inkml:trace>
  <inkml:trace contextRef="#ctx0" brushRef="#br0" timeOffset="2376.67">2091 91 7200 0 0,'-15'3'165'0'0,"15"-3"41"0"0,-1-1-54 0 0,-1-1-45 0 0,0 0-38 0 0,-2-2-17 0 0,-4-4-65 0 0,7 7 35 0 0,1 1 36 0 0,-5-3 662 0 0,-1 2-70 0 0,0 2-77 0 0,0 1-85 0 0,-1 0-92 0 0,1 1-101 0 0,1 1-108 0 0,1-1-117 0 0,-13 11 350 0 0,12-11-295 0 0,1 0 0 0 0,0 1 0 0 0,0-1-1 0 0,0 1 1 0 0,1 0 0 0 0,-1 0 0 0 0,1 1 0 0 0,-3 3-125 0 0,-7 11 351 0 0,11-17-289 0 0,0 1 0 0 0,0 0 1 0 0,0 0-1 0 0,0 0 0 0 0,1 0 1 0 0,-1 0-1 0 0,1 0 0 0 0,0 0 1 0 0,-1 4-63 0 0,-3 11 196 0 0,-2 18 121 0 0,6-31-274 0 0,0 1 0 0 0,1 0 1 0 0,0-1-1 0 0,0 1 0 0 0,0-1 0 0 0,1 1 1 0 0,0 0-1 0 0,0-1 0 0 0,0 1-43 0 0,0-2 11 0 0,2 4 53 0 0,-1 1-1 0 0,1-1 0 0 0,0 0 0 0 0,5 8-63 0 0,6 3 50 0 0,-5-9-24 0 0,0-1 44 0 0,8 5 119 0 0,-11-9-85 0 0,0 0-1 0 0,1-1 0 0 0,-1 0 1 0 0,1-1-1 0 0,6 3-103 0 0,2-1 103 0 0,2-2-59 0 0,0-3-65 0 0,1-3 42 0 0,-11 1 12 0 0,-1-1-1 0 0,0 1 0 0 0,0-1 1 0 0,5-3-33 0 0,-1-1 67 0 0,-1 0 0 0 0,1 0 1 0 0,-1-1-1 0 0,0 0 1 0 0,2-4-68 0 0,-7 7 22 0 0,-1 0 1 0 0,0 0 0 0 0,0 0-1 0 0,0 0 1 0 0,-1-1 0 0 0,0 1 0 0 0,0-1-1 0 0,1-4-22 0 0,3-7 27 0 0,-4 10-10 0 0,0 0 1 0 0,-1 0 0 0 0,0 0-1 0 0,0 0 1 0 0,0 0 0 0 0,-1 0-1 0 0,0 0 1 0 0,-1 0 0 0 0,1 0-1 0 0,-1 0 1 0 0,-1 0 0 0 0,1 0-1 0 0,-1 0 1 0 0,-1 1 0 0 0,1-1-1 0 0,-1 0 1 0 0,0 1 0 0 0,-1 0-1 0 0,-2-5-17 0 0,2 6 5 0 0,-14-17-19 0 0,6 8-50 0 0,1 3-40 0 0,0 1-60 0 0,4 4-1 0 0,-3-2-19 0 0,-2-3-14 0 0,4 5 29 0 0,2 1-20 0 0,-1 0-64 0 0,1 2-18 0 0,0 0-68 0 0,0 1-76 0 0,0 0-88 0 0,5 2 2 0 0,1 0-116 0 0,-1 0 91 0 0,1 0-44 0 0,0 0-664 0 0,0 0-519 0 0,0 0-986 0 0</inkml:trace>
  <inkml:trace contextRef="#ctx0" brushRef="#br0" timeOffset="2811.28">2381 52 8496 0 0,'0'0'190'0'0,"1"2"28"0"0,4 6-41 0 0,0 1-53 0 0,17 35 223 0 0,-16-30-167 0 0,0 0 109 0 0,-2-7-91 0 0,-1-1 42 0 0,1 1 48 0 0,-1-1 53 0 0,22 36 948 0 0,11 21 583 0 0,-28-47-1271 0 0,-2 2-63 0 0,-2-4-6 0 0,-1-1 0 0 0,0 1-1 0 0,-1 10-531 0 0,0 2 750 0 0,-2-24-605 0 0,0 1-48 0 0,1 7 129 0 0,-1-6-65 0 0,1-2-33 0 0,-1 0 43 0 0,0-1 49 0 0,0 1 57 0 0,0 0 63 0 0,0 0 72 0 0,-2-5-268 0 0,-5-4-81 0 0,1 1-21 0 0,2 0-9 0 0,0 0-1 0 0,1-1 0 0 0,0 1 1 0 0,0-1-1 0 0,-2-6-32 0 0,3 3 13 0 0,-1 0 1 0 0,1-1-1 0 0,0-10-13 0 0,1-5-28 0 0,2-1-33 0 0,3 2-34 0 0,2 1-35 0 0,-3 13 36 0 0,2 0 0 0 0,-1 0 1 0 0,2 0 93 0 0,-2 4-54 0 0,0 0 0 0 0,0 0 1 0 0,1 0-1 0 0,4-4 54 0 0,-5 7-23 0 0,0 0 1 0 0,0 0-1 0 0,0 1 0 0 0,0-1 1 0 0,1 1-1 0 0,0 0 0 0 0,0 0 23 0 0,0 1-14 0 0,-1 0 0 0 0,1 0-1 0 0,-1 0 1 0 0,1 1 0 0 0,0 0 0 0 0,0 0-1 0 0,0 0 1 0 0,2 0 14 0 0,0 1-21 0 0,-1 0-1 0 0,0 0 0 0 0,1 1 1 0 0,-1-1-1 0 0,5 3 22 0 0,-4-2-13 0 0,-1 1 0 0 0,0 0-1 0 0,0 1 1 0 0,0-1 0 0 0,3 3 13 0 0,-3-2-7 0 0,-1 1 1 0 0,1 0-1 0 0,-1 0 1 0 0,1 0-1 0 0,-1 1 1 0 0,1 2 6 0 0,-1-2-1 0 0,-1 0 0 0 0,0 1 0 0 0,0-1 0 0 0,0 1 0 0 0,-1 0 0 0 0,0 0 0 0 0,0 0 0 0 0,-1 1 0 0 0,0-1 0 0 0,1 3 1 0 0,3 14 5 0 0,-2-10 18 0 0,-1 1-1 0 0,0 0 1 0 0,-1 0-1 0 0,0 0 1 0 0,-1 3-23 0 0,-1 28 16 0 0,0-15-59 0 0,0-25-127 0 0,1 1-96 0 0,0-1 12 0 0,-1 1-173 0 0,0 1-259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29.7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55 6272 0 0,'0'0'141'0'0,"0"0"23"0"0,0 0 11 0 0,2-1-43 0 0,3-3-88 0 0,-2 2-20 0 0,-1 0 44 0 0,2-2 169 0 0,7-5 710 0 0,-8 7-774 0 0,1 0-38 0 0,5-3 381 0 0,-1-1-96 0 0,16-7 604 0 0,-17 10-745 0 0,2 2 61 0 0,0 0 62 0 0,-9 1-398 0 0,10 0 146 0 0,0 2 62 0 0,0 0 60 0 0,-2 4 61 0 0,-8-5-292 0 0,1 0 0 0 0,-1 0 0 0 0,1 0 0 0 0,-1 0 0 0 0,0 0 0 0 0,0 0 1 0 0,1 0-1 0 0,-1 0 0 0 0,0 0 0 0 0,0 0 0 0 0,0 0 0 0 0,0 0 1 0 0,0 0-1 0 0,0 0 0 0 0,-1 0 0 0 0,1 0 0 0 0,0 0-41 0 0,-2 9 300 0 0,0-4-102 0 0,-11 19 165 0 0,6-14-222 0 0,-3-1-38 0 0,-3 4-17 0 0,13-13-32 0 0,0-1 10 0 0,2 0 0 0 0,10-2-64 0 0,-7 1-11 0 0,1 1 0 0 0,0 0 0 0 0,0 0 0 0 0,0 0 1 0 0,0 1-1 0 0,-1 0 0 0 0,1 0 0 0 0,0 1 0 0 0,-1-1 1 0 0,1 1-1 0 0,-1 1 0 0 0,1-1 0 0 0,0 1 11 0 0,-3-1 1 0 0,1 1 0 0 0,0-1 0 0 0,-1 1 0 0 0,1-1 0 0 0,-1 1 0 0 0,0 0 0 0 0,0 1 0 0 0,1 0-1 0 0,6 13 58 0 0,-5 3 50 0 0,-5 3 129 0 0,-3-11-44 0 0,-5 5 138 0 0,-13 7 234 0 0,5-9-254 0 0,1-5-112 0 0,3-4-114 0 0,-1-2-32 0 0,-15-1 31 0 0,5-2 20 0 0,22-1-189 0 0,0 0 48 0 0,0-1 52 0 0,-1 0 122 0 0,2 1-146 0 0,-1-1-59 0 0,0 1-57 0 0,1-1-77 0 0,0 1-90 0 0,-1-1-104 0 0,-2-4-97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37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9504 0 0,'0'0'216'0'0,"0"0"32"0"0,1 8 192 0 0,0-5-382 0 0,0-1-36 0 0,1 7 2 0 0,-1 1 49 0 0,0 1 89 0 0,2 0 83 0 0,2 7 517 0 0,-2-1-108 0 0,1 5 15 0 0,-2-6-182 0 0,0 0-90 0 0,-2 0-77 0 0,0 0-63 0 0,0 8 26 0 0,1-1-63 0 0,-1-14-98 0 0,1 5 106 0 0,-1 0 10 0 0,1-5-110 0 0,0-1-57 0 0,1-1-45 0 0,0 7-224 0 0,-1-7 63 0 0,1 1-69 0 0,-2-8 11 0 0,0 1 67 0 0,0-1 58 0 0,0 0 48 0 0,0 1 45 0 0,0-1 37 0 0,-1 2 237 0 0,1-1-204 0 0,-1 0-78 0 0,1-1-58 0 0,0 0-37 0 0,0 1-42 0 0,-1-1-49 0 0,1 0-70 0 0,0 0-69 0 0,-1 1-73 0 0,1-1-81 0 0,0 0-88 0 0,-1 0-93 0 0,1 0-100 0 0,0 0-107 0 0,0 0-964 0 0,0 0-1028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37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17 10336 0 0,'-6'-2'86'0'0,"1"1"-44"0"0,2-1 29 0 0,0 1 46 0 0,1-2 72 0 0,1 3 98 0 0,1 0-125 0 0,0-1-84 0 0,0 1-189 0 0,-1-1 37 0 0,1 0 23 0 0,0-1 110 0 0,0 2 53 0 0,2-2 211 0 0,-1 2-201 0 0,-1 0-113 0 0,1 0-38 0 0,-1-1-45 0 0,1 1-52 0 0,-1 0-37 0 0,1 0-52 0 0,-1 0-58 0 0,0 0-63 0 0,1 0-67 0 0,-1 0-74 0 0,0 0-77 0 0,0 0-84 0 0,1 2-1085 0 0,-1 0-191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38.5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247 41 7344 0 0,'-1'0'140'0'0,"1"-1"-58"0"0,-7-1 48 0 0,-19-11 200 0 0,19 9-254 0 0,7 4-74 0 0,-9-4 39 0 0,1 0 77 0 0,-1 0 68 0 0,0 1 61 0 0,-2 0 115 0 0,0 1 60 0 0,-2 1 142 0 0,-5 2 347 0 0,0 3 3 0 0,7 1-346 0 0,3 0-141 0 0,0 2-58 0 0,2 0-116 0 0,0 0-59 0 0,1 2-68 0 0,1 1-75 0 0,-5 9 37 0 0,-1 5 24 0 0,5-7-81 0 0,2 0-16 0 0,2-8 12 0 0,-1-1 0 0 0,1 1 0 0 0,1-1 0 0 0,-1 1 1 0 0,2 0-1 0 0,-1-1 0 0 0,1 1 0 0 0,1 1-27 0 0,-1-1 51 0 0,-1-7-31 0 0,1 1 0 0 0,-1-1 0 0 0,1 1 0 0 0,-1-1 0 0 0,1 0 0 0 0,0 0 0 0 0,0 1 0 0 0,0-1 0 0 0,0 0 0 0 0,0 0 0 0 0,1 0 0 0 0,-1 0 0 0 0,0 0 1 0 0,1 0-1 0 0,0 0-20 0 0,1 1 45 0 0,1 1 0 0 0,-1-1 0 0 0,1 0 0 0 0,0 0 0 0 0,0 0 0 0 0,1-1 0 0 0,-1 0 0 0 0,0 1 0 0 0,1-1 0 0 0,0-1 0 0 0,2 2-45 0 0,14-1 223 0 0,2-4 75 0 0,-6-2-111 0 0,1-1-64 0 0,9-6-35 0 0,-2-4-80 0 0,-22 13-13 0 0,1 0 0 0 0,-1-1 0 0 0,0 0-1 0 0,0 0 1 0 0,-1 0 0 0 0,1 0 0 0 0,0 0-1 0 0,-1 0 1 0 0,0-1 0 0 0,0 1-1 0 0,0-1 1 0 0,1-1 5 0 0,-2 1 3 0 0,0 1 0 0 0,0-1 0 0 0,-1 1 0 0 0,1-1 0 0 0,0 0 0 0 0,-1 1 0 0 0,0-1 0 0 0,0 0 0 0 0,-1-3-3 0 0,0-23 14 0 0,1 22-14 0 0,-1-1 0 0 0,1 0 0 0 0,-2 1 0 0 0,1-1 0 0 0,-3-6 0 0 0,-1-12-22 0 0,3 14-35 0 0,-1 0-42 0 0,2 8 110 0 0,2 8-15 0 0,2 3-30 0 0,-1-1-41 0 0,1 8-171 0 0,1 0 97 0 0,0 3 68 0 0,-1 0 82 0 0,1 16-44 0 0,5 16 43 0 0,-1-4-10 0 0,-1 4 71 0 0,-3 0 100 0 0,0 23 591 0 0,-3 16-752 0 0,-2-53 120 0 0,0-1-42 0 0,-2 0 252 0 0,0-14 45 0 0,0 1-1 0 0,-2-1 0 0 0,-5 15-374 0 0,-5 3 430 0 0,6-16-203 0 0,6-14-165 0 0,1-1-1 0 0,-1 0 1 0 0,-1 1 0 0 0,1-1-1 0 0,-1 0 1 0 0,0-1 0 0 0,-1 1-1 0 0,0 0-61 0 0,-21 18 226 0 0,19-18-183 0 0,-1-1 0 0 0,1 0 0 0 0,-1-1 0 0 0,0 1 0 0 0,0-1 0 0 0,0-1 0 0 0,-1 0 0 0 0,0 0-43 0 0,-1 0 26 0 0,-17 2 143 0 0,16-5-125 0 0,1-1-57 0 0,1 0-71 0 0,2-2-56 0 0,0 0-79 0 0,0-1-91 0 0,1-1-103 0 0,0-1-117 0 0,3 3 218 0 0,0 0-35 0 0,1-1-35 0 0,-1 0-37 0 0,1-1-39 0 0,0 1-41 0 0,1 1-114 0 0,0 0-117 0 0,0 1 118 0 0,1-1-43 0 0,-1-1-749 0 0,1-3-574 0 0,2-2-1100 0 0,-2 9 3074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36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7024 0 0,'0'0'157'0'0,"0"0"23"0"0,0 0 12 0 0,0 1 31 0 0,0 0-69 0 0,2 8 148 0 0,-2-6-125 0 0,1 6 273 0 0,1 0-64 0 0,1 3 12 0 0,3 5 116 0 0,2 8 210 0 0,-4-8-275 0 0,-1 0-43 0 0,3 18 304 0 0,2 15 189 0 0,1 4 11 0 0,-6-29 153 0 0,5 19-1063 0 0,-6-34 153 0 0,-2-5-69 0 0,1 0 48 0 0,0-2-2 0 0,0-1 45 0 0,-1-1-31 0 0,0-1 18 0 0,0 0 81 0 0,0 0 39 0 0,0 0-71 0 0,0-1-44 0 0,-3 0 65 0 0,1-1-103 0 0,-2-4 108 0 0,0-12-13 0 0,0-2-53 0 0,2 1-45 0 0,0-2-40 0 0,1-7-20 0 0,2 0-47 0 0,1 11-32 0 0,0 0 0 0 0,1 0 0 0 0,1 1 0 0 0,2-8 13 0 0,8-11 32 0 0,-11 28-29 0 0,4-9-40 0 0,1 1 0 0 0,4-6 37 0 0,-9 17-8 0 0,0 0 0 0 0,0 0 0 0 0,0 0 0 0 0,1 0 0 0 0,0 0 0 0 0,-1 1 0 0 0,1 0 0 0 0,0 0 0 0 0,0 0-1 0 0,2-1 9 0 0,-4 3-4 0 0,1 0 0 0 0,-1 0 0 0 0,1 0 0 0 0,-1 0 0 0 0,1 1 0 0 0,-1-1 0 0 0,1 1 0 0 0,-1-1 0 0 0,1 1 0 0 0,-1 0 0 0 0,1 0 0 0 0,0 0 0 0 0,-1 0 0 0 0,1 0-1 0 0,-1 1 1 0 0,3 0 4 0 0,-1 0 1 0 0,1 1 0 0 0,-1 0-1 0 0,0 0 1 0 0,0 0 0 0 0,0 0-1 0 0,0 1 1 0 0,0-1 0 0 0,0 1-1 0 0,0 1 0 0 0,4 3-8 0 0,-1 0-1 0 0,0 1 0 0 0,0 0 0 0 0,4 7 9 0 0,7 14-127 0 0,-2 5 123 0 0,-6-4 163 0 0,5 22-159 0 0,-9-28 18 0 0,1-1-42 0 0,8 40 35 0 0,-14-47 59 0 0,1-1-23 0 0,-2-13-235 0 0,1-1 88 0 0,-1 1 75 0 0,0 1 60 0 0,0-1 65 0 0,-2 7 309 0 0,1-5-275 0 0,0 0-90 0 0,0-2-74 0 0,0 0-42 0 0,0-1-48 0 0,0 1-56 0 0,0-1-61 0 0,-1 0-67 0 0,1 0 61 0 0,1 0-34 0 0,-1-1-37 0 0,0 1-38 0 0,0-1-39 0 0,0 1-43 0 0,0-1-43 0 0,0 0-46 0 0,1 0 130 0 0,0 0-50 0 0,0 0-43 0 0,0 0-39 0 0,0 0-147 0 0,0 0-38 0 0,0 0-1551 0 0</inkml:trace>
  <inkml:trace contextRef="#ctx0" brushRef="#br0" timeOffset="530.62">487 211 8808 0 0,'0'0'197'0'0,"0"0"24"0"0,0 0 19 0 0,1 0-29 0 0,3 0-261 0 0,0 0 44 0 0,1 0 39 0 0,-1 0 35 0 0,4 1 100 0 0,-1-1 59 0 0,3 0 98 0 0,3-1 209 0 0,3 0-1 0 0,1-1-49 0 0,-1 1-51 0 0,1-1-48 0 0,-1 0-48 0 0,1 0-50 0 0,0 0-49 0 0,-1-1-48 0 0,0 0-50 0 0,0-1-49 0 0,-12 3-29 0 0,0 0 1 0 0,0 0-1 0 0,0-1 0 0 0,0 0 0 0 0,-1 0 1 0 0,2 0-63 0 0,5-8 159 0 0,-10 9-153 0 0,0 1 0 0 0,1-1 0 0 0,-1 0 0 0 0,0 0-1 0 0,1 1 1 0 0,-1-1 0 0 0,0 0 0 0 0,0 0-1 0 0,0 0 1 0 0,0 0 0 0 0,0 1 0 0 0,0-1 0 0 0,0 0-1 0 0,0 0 1 0 0,0 0-6 0 0,1-6 144 0 0,1 0-47 0 0,1 0-39 0 0,-5-1-63 0 0,2 8 8 0 0,-1-1 0 0 0,1 1 1 0 0,0-1-1 0 0,-1 1 0 0 0,1-1 1 0 0,0 1-1 0 0,-1-1 1 0 0,1 1-1 0 0,0-1 0 0 0,0 1 1 0 0,0-1-1 0 0,-1 0 0 0 0,1 1 1 0 0,0-1-1 0 0,0 1 1 0 0,0-1-1 0 0,0 0 0 0 0,0 1 1 0 0,0-1-1 0 0,0 1 0 0 0,0-1-3 0 0,1 0 2 0 0,-1 1-1 0 0,0 0 1 0 0,0-1-1 0 0,0 1 0 0 0,0 0 1 0 0,0 0-1 0 0,0-1 0 0 0,0 1 1 0 0,0 0-1 0 0,0-1 1 0 0,0 1-1 0 0,0 0 0 0 0,0 0 1 0 0,-1-1-1 0 0,1 1 1 0 0,0 0-1 0 0,0-1 0 0 0,0 1 1 0 0,0 0-1 0 0,0 0 0 0 0,0-1 1 0 0,-1 1-1 0 0,1 0 1 0 0,0 0-2 0 0,-2-3 10 0 0,-18-21 54 0 0,-3 4-46 0 0,19 17-24 0 0,-1 1 1 0 0,1-1-1 0 0,-1 1 0 0 0,0 0 1 0 0,0 1-1 0 0,1-1 1 0 0,-1 1-1 0 0,0 0 1 0 0,0 0-1 0 0,-1 1 1 0 0,1-1-1 0 0,0 1 1 0 0,-1 0 5 0 0,3 2-2 0 0,0 0 1 0 0,1-1 0 0 0,-1 1-1 0 0,1 0 1 0 0,-1 1 0 0 0,1-1-1 0 0,0 0 1 0 0,-1 1 0 0 0,1-1 1 0 0,0 2 3 0 0,0-1 1 0 0,0 0 0 0 0,0 0 0 0 0,0 1 0 0 0,0-1 0 0 0,1 1-4 0 0,-8 24 123 0 0,7-16 2 0 0,1 0 1 0 0,0 1-1 0 0,0 6-125 0 0,1-2 163 0 0,0 24 150 0 0,0-36-274 0 0,1 0 1 0 0,0 1-1 0 0,0-1 1 0 0,0 1-1 0 0,1-1 1 0 0,-1 0-1 0 0,1 0 1 0 0,0 0-1 0 0,1 0 1 0 0,-1 0-40 0 0,3 2 64 0 0,-1 1 50 0 0,1 0 0 0 0,0-1 0 0 0,6 7-114 0 0,-8-11 22 0 0,0-1 1 0 0,0 1-1 0 0,0-1 1 0 0,0 0-1 0 0,0 0 1 0 0,0 0-1 0 0,1 0 1 0 0,-1 0-1 0 0,1-1 1 0 0,-1 1-1 0 0,2-1-22 0 0,-1 0-95 0 0,1 1 59 0 0,0-1 53 0 0,0-1 44 0 0,1 1 50 0 0,-1 0 33 0 0,22-2 652 0 0,-18 0-610 0 0,-1-1-131 0 0,-3 2-80 0 0,-1-1-40 0 0,0 0-45 0 0,0 0-51 0 0,0 0-54 0 0,0 0-59 0 0,1 0-64 0 0,-1 0-68 0 0,0-1-74 0 0,0 1-77 0 0,0 0-83 0 0,0 0-87 0 0,0-1-91 0 0,0 1-97 0 0,0 0-1208 0 0,2 0-1204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34.8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136 294 6880 0 0,'0'0'157'0'0,"0"0"23"0"0,-8-8 144 0 0,4 5-265 0 0,1 2 6 0 0,0-1 114 0 0,0 1 89 0 0,0-1 63 0 0,-3-1 705 0 0,2 2-634 0 0,2 1-213 0 0,0 0-34 0 0,-1 0-40 0 0,0 1-49 0 0,-8 2 405 0 0,1 3-85 0 0,0 1-75 0 0,2 2-66 0 0,0 0-57 0 0,1 2-48 0 0,-4 13 34 0 0,8-14-128 0 0,0 0-1 0 0,1 1 1 0 0,0-1-1 0 0,0 0 1 0 0,1 2-46 0 0,0 8 148 0 0,2-2 99 0 0,4 2-63 0 0,-4-17-160 0 0,0-1-1 0 0,1 1 1 0 0,-1 0-1 0 0,1-1 1 0 0,0 1 0 0 0,0-1-1 0 0,0 1 1 0 0,0-1-1 0 0,0 0 1 0 0,0 0-1 0 0,1 0 1 0 0,-1 0-1 0 0,0-1 1 0 0,1 1-24 0 0,12 4 150 0 0,1-4 52 0 0,0-5 71 0 0,0-6 93 0 0,-8 3-177 0 0,-1-1-35 0 0,3-6 72 0 0,-8 10-190 0 0,0 0-1 0 0,0 0 0 0 0,-1-1 0 0 0,1 1 0 0 0,-1 0 0 0 0,0-1 1 0 0,0 1-1 0 0,0-1 0 0 0,-1 0 0 0 0,1 1 0 0 0,-1-1 0 0 0,0 1 1 0 0,0-4-36 0 0,-1-5 141 0 0,-2-2 50 0 0,-2-8-249 0 0,-3-11-96 0 0,4 22 133 0 0,-1-2 35 0 0,5 12-70 0 0,0 1-21 0 0,1 7-25 0 0,1 1 33 0 0,3 4 14 0 0,1 1 38 0 0,2 6 9 0 0,2 7-26 0 0,1-1 0 0 0,8 12 34 0 0,1 0 12 0 0,-7-12 41 0 0,0 0 49 0 0,-1-1 61 0 0,0 1 74 0 0,-6-8-88 0 0,-1-1-67 0 0,8 40-6 0 0,-9-32 5 0 0,-1-9 19 0 0,-1-1 56 0 0,-1-3 18 0 0,1 4 92 0 0,0 21 444 0 0,0-14-368 0 0,-2-12-225 0 0,1 0-52 0 0,0 0-14 0 0,0 0 0 0 0,-1 0-1 0 0,0 0 1 0 0,-1 0 0 0 0,0 0 0 0 0,-1-1-1 0 0,0 1 1 0 0,0 0 0 0 0,-1-1 0 0 0,0 1-1 0 0,-1-1 1 0 0,0 0 0 0 0,0 0-1 0 0,-1 0 1 0 0,-1-1 0 0 0,1 0 0 0 0,-1 0-1 0 0,-1 1-50 0 0,-5 3 101 0 0,1 0-1 0 0,-2-1 0 0 0,-8 7-100 0 0,-7 0 100 0 0,3-6-59 0 0,-1-3-55 0 0,-1-6-70 0 0,-1-4-86 0 0,17-3 5 0 0,3 0-21 0 0,2 0-83 0 0,3 2 81 0 0,0 0-44 0 0,1 0 1 0 0,0 0-37 0 0,-1 0-42 0 0,1 0-43 0 0,0 0-47 0 0,1 0-52 0 0,-1-1-53 0 0,1 1-57 0 0,0 1 161 0 0,0 0-48 0 0,1 0-44 0 0,-1 0-38 0 0,0 0-149 0 0,1 0-38 0 0,-2-3-1566 0 0</inkml:trace>
  <inkml:trace contextRef="#ctx0" brushRef="#br0" timeOffset="525.41">347 62 7848 0 0,'18'5'470'0'0,"-14"-3"-312"0"0,0 0 1 0 0,0 1-1 0 0,0 0 1 0 0,0-1-1 0 0,2 4-158 0 0,17 18 799 0 0,-11-10-316 0 0,8 13 146 0 0,-3 1-40 0 0,2 6 78 0 0,3 19 289 0 0,-3 3-1 0 0,-9-19-290 0 0,-2-5-78 0 0,-1 0 41 0 0,1 5 63 0 0,-4-6 785 0 0,1 26-1476 0 0,-4-25 612 0 0,-1-32-484 0 0,0 0 10 0 0,0-1 108 0 0,1-3-71 0 0,0-2-35 0 0,1-2-15 0 0,-2 5-57 0 0,6-19 141 0 0,0 0-63 0 0,1-1-57 0 0,2 1-49 0 0,2-4-45 0 0,2 1-45 0 0,-5 12-25 0 0,1 0 1 0 0,0 0-1 0 0,0 1 1 0 0,5-4 74 0 0,-11 12-13 0 0,1 1 0 0 0,0-1 0 0 0,-1 1 0 0 0,1 0 0 0 0,0 0 0 0 0,1 1 0 0 0,-1-1 1 0 0,4-1 12 0 0,-7 4-7 0 0,0-1 1 0 0,1 1-1 0 0,-1-1 1 0 0,1 1-1 0 0,-1 0 1 0 0,1-1 0 0 0,-1 1-1 0 0,1 0 1 0 0,-1 0-1 0 0,1 0 1 0 0,0 0 0 0 0,-1 0-1 0 0,1 0 1 0 0,-1 1-1 0 0,1-1 1 0 0,-1 1 0 0 0,1-1-1 0 0,-1 1 1 0 0,0-1-1 0 0,1 1 1 0 0,-1 0 0 0 0,0-1-1 0 0,1 1 1 0 0,-1 0-1 0 0,0 0 1 0 0,0 0 0 0 0,0 0-1 0 0,1 0 1 0 0,-1 1 6 0 0,18 25 197 0 0,-6 3-106 0 0,-5-3-71 0 0,1 13-33 0 0,3 12 16 0 0,-7-33-5 0 0,2 7 4 0 0,1-10-66 0 0,-8-16-46 0 0,0 0 40 0 0,0 1 29 0 0,0-1 84 0 0,1 1 151 0 0,-1 0-156 0 0,0-1-64 0 0,0 0-42 0 0,0 1-103 0 0,0-1-109 0 0,0 0-51 0 0,1 0-102 0 0,-1 1-113 0 0,0-1-125 0 0,0 0 237 0 0,0 0-64 0 0,0 0-56 0 0,0 0-49 0 0,0 0-175 0 0,0 0-49 0 0,0 0-212 0 0,0 0-571 0 0</inkml:trace>
  <inkml:trace contextRef="#ctx0" brushRef="#br0" timeOffset="867.89">1044 1 10192 0 0,'0'0'230'0'0,"0"0"30"0"0,0 0-122 0 0,0 0-34 0 0,0-1 25 0 0,0 1-75 0 0,2 1 0 0 0,-1-1-4 0 0,0 1 40 0 0,15 19 154 0 0,-2 2 55 0 0,-3 3 49 0 0,-2 1 44 0 0,3 29 499 0 0,-4 1 102 0 0,-1-8-37 0 0,-5-32-691 0 0,0 1-65 0 0,-1-1-51 0 0,0 1-37 0 0,4 36 186 0 0,-2-35-160 0 0,1-1 51 0 0,-4-15-169 0 0,5 19 148 0 0,-4-16-143 0 0,0 0 1 0 0,0 0-1 0 0,-1 1 1 0 0,1-1-1 0 0,-1 0 0 0 0,-1 0 1 0 0,1 1-1 0 0,-1-1-25 0 0,1-3 187 0 0,0-1-56 0 0,0 1-55 0 0,0 0-51 0 0,0 0-50 0 0,0 0-45 0 0,1 0-45 0 0,-1-1-41 0 0,0 2-143 0 0,0-2-75 0 0,0 1-68 0 0,0-2-58 0 0,0 0-51 0 0,-1-2-42 0 0,-2-5-685 0 0,0-1-56 0 0</inkml:trace>
  <inkml:trace contextRef="#ctx0" brushRef="#br0" timeOffset="1127.31">946 272 10368 0 0,'0'0'233'0'0,"0"0"39"0"0,0 0 15 0 0,1-1-161 0 0,1-1-36 0 0,0 0-36 0 0,1 0-36 0 0,0 0 13 0 0,0 0 58 0 0,0 0 47 0 0,1 0 38 0 0,2 0 74 0 0,15-4 847 0 0,-14 4-794 0 0,-4 1-194 0 0,0 0-36 0 0,4-1-170 0 0,0 0 63 0 0,-1 0 54 0 0,1 1 45 0 0,6-3 153 0 0,18-4 438 0 0,-22 6-514 0 0,1 0-70 0 0,-4 1-72 0 0,-1 0-40 0 0,1-1-45 0 0,0 1-49 0 0,0 0-71 0 0,0 0-70 0 0,0 0-76 0 0,0 0-82 0 0,0 1-89 0 0,0-1-96 0 0,0 0-101 0 0,0 0-109 0 0,3 0-923 0 0,3 0-1002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33.7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0 170 6648 0 0,'0'0'149'0'0,"0"0"-32"0"0,0 1-42 0 0,1 0-17 0 0,0 4 5 0 0,-1-4 9 0 0,1 0 58 0 0,4 8-197 0 0,0 1 86 0 0,-1 1 93 0 0,0 0 104 0 0,-1-1 60 0 0,1 0 90 0 0,0-1 95 0 0,0 0 101 0 0,6 9 300 0 0,3 5 164 0 0,14 32 1213 0 0,-23-48-1956 0 0,4 6 84 0 0,0 1 32 0 0,-3-5-95 0 0,-4-5-279 0 0,0-1 86 0 0,0 0 77 0 0,-1-1 70 0 0,0-1 60 0 0,-1 1 54 0 0,0 0 45 0 0,0 0 37 0 0,-2 3 561 0 0,2-5-903 0 0,-1-1-47 0 0,-7-8 38 0 0,-5-9-10 0 0,10 12-31 0 0,0 0 0 0 0,0-1 1 0 0,1 1-1 0 0,0-1 0 0 0,-2-5-62 0 0,0-4 52 0 0,3 0-52 0 0,2 9 3 0 0,0 1 0 0 0,0-1-1 0 0,1 0 1 0 0,0-1-3 0 0,0-1 16 0 0,2 0 0 0 0,-1 1 1 0 0,1-1-1 0 0,0 1 0 0 0,1 0 1 0 0,0-1-1 0 0,0 2 0 0 0,2-3-16 0 0,11-13-13 0 0,-12 17 13 0 0,0 1 0 0 0,1 0 0 0 0,-1 0 0 0 0,1 1 0 0 0,0-1 0 0 0,1 1 0 0 0,-1 1 0 0 0,2-2 0 0 0,10-3 0 0 0,1 0 0 0 0,7-2 0 0 0,-15 7-14 0 0,0 0 0 0 0,0 0 0 0 0,0 1 0 0 0,2 0 14 0 0,-8 1-5 0 0,1 1-1 0 0,-1 0 0 0 0,1 0 1 0 0,0 1-1 0 0,0 0 6 0 0,17 5 12 0 0,-19-4-84 0 0,0-1 36 0 0,8 4 57 0 0,0 0-16 0 0,-9-4-43 0 0,1 1-33 0 0,3 0-142 0 0,-4 0 54 0 0,0-1-42 0 0,0 1-2 0 0,-1-1-33 0 0,1 0-38 0 0,-1 0-40 0 0,1 1-41 0 0,0-1-45 0 0,-1 1-48 0 0,1-1-49 0 0,-2 0-66 0 0,0 0-98 0 0,0-1-83 0 0,0 1-67 0 0,0 0-271 0 0,1 0-621 0 0</inkml:trace>
  <inkml:trace contextRef="#ctx0" brushRef="#br0" timeOffset="328.94">626 186 7400 0 0,'0'0'216'0'0,"0"1"-11"0"0,1 4-146 0 0,1 0 37 0 0,1 3 195 0 0,1 1 194 0 0,2 3 402 0 0,0-2-45 0 0,-3-3-340 0 0,-1-1-156 0 0,0 1-91 0 0,0 1 232 0 0,0 1-50 0 0,0-1-43 0 0,0 1-39 0 0,1 2 73 0 0,0 0-42 0 0,3 24 663 0 0,-5-26-738 0 0,0 0-47 0 0,0 0-45 0 0,0 1-40 0 0,1 1-3 0 0,-1 1-54 0 0,1 0-46 0 0,-1-1-39 0 0,0-7-63 0 0,-1-2-67 0 0,0-2-17 0 0,1 1-36 0 0,-1-1-221 0 0,0 0-497 0 0,0 0-50 0 0</inkml:trace>
  <inkml:trace contextRef="#ctx0" brushRef="#br0" timeOffset="588.02">594 9 9328 0 0,'0'-1'68'0'0,"-1"1"-37"0"0,1 0-62 0 0,0 0-7 0 0,0-1 47 0 0,-1 1 39 0 0,1-1 49 0 0,0 1 31 0 0,-1-2 50 0 0,0 1 58 0 0,0-1 64 0 0,1 2-205 0 0,0 0 105 0 0,0 0 160 0 0,1 0-96 0 0,0 0-59 0 0,1 1-57 0 0,0 0-57 0 0,0 0-57 0 0,0 0-56 0 0,0 0-55 0 0,0 0-55 0 0,0 0-53 0 0,0 0-54 0 0,0 1-53 0 0,-1-2-53 0 0,0 1-51 0 0,0 0-51 0 0,0-1-50 0 0,-1 0-50 0 0,3 2-841 0 0,1 1-794 0 0,-4-3 2076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40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60 7512 0 0,'0'-2'238'0'0,"-1"-1"-64"0"0,0-3-22 0 0,1 0 32 0 0,0 2-210 0 0,-1 0 47 0 0,-1 0 44 0 0,0 1 38 0 0,-1-1 63 0 0,1 1 40 0 0,-2 0 80 0 0,1 0 193 0 0,-8-4 144 0 0,1 3-73 0 0,0 1-67 0 0,-1 3-61 0 0,1 0-56 0 0,0 2-49 0 0,0 2-42 0 0,0 0-39 0 0,-1 3 8 0 0,0 1-35 0 0,6-3-91 0 0,-1 0 0 0 0,2 0-1 0 0,-1 0 1 0 0,0 1 0 0 0,1-1-1 0 0,0 1 1 0 0,-2 5-118 0 0,-3 8 195 0 0,2 1-63 0 0,1 5-33 0 0,3 14-7 0 0,4-32-63 0 0,-1 0 0 0 0,1 0 1 0 0,1 0-1 0 0,0 3-29 0 0,7 13 143 0 0,2-4 42 0 0,3-2 79 0 0,3-3-76 0 0,1-3-47 0 0,5-4-15 0 0,-18-7-105 0 0,0 1 0 0 0,-1-1 0 0 0,1 0 0 0 0,-1-1 0 0 0,1 1 0 0 0,0-1 0 0 0,2 0-21 0 0,5-2 44 0 0,0-1 1 0 0,0 0-1 0 0,-1-1 0 0 0,1 0 0 0 0,-1-1 0 0 0,0 0 1 0 0,8-7-45 0 0,-17 11 12 0 0,1 0 0 0 0,-1 0 0 0 0,0 0 0 0 0,0-1 0 0 0,0 1 1 0 0,0-1-1 0 0,0 1 0 0 0,0-1 0 0 0,-1 0 0 0 0,0 0 0 0 0,1 0 1 0 0,-1 0-1 0 0,0 0 0 0 0,0 0 0 0 0,0 0 0 0 0,0-2-12 0 0,-1 0 16 0 0,1 1-1 0 0,-1 0 1 0 0,0-1-1 0 0,0 1 1 0 0,0-1-1 0 0,0 1 1 0 0,-1 0-1 0 0,0 0 1 0 0,0-1-1 0 0,0 1 1 0 0,-2-4-16 0 0,-13-24 13 0 0,12 25-34 0 0,-1-2-45 0 0,-1 1-61 0 0,0 0-108 0 0,2 3 73 0 0,1 1-33 0 0,-1 0-37 0 0,1 0-39 0 0,-1 0-42 0 0,1 1-46 0 0,2 2 114 0 0,0 0-35 0 0,-1-1-369 0 0,1 1 94 0 0,0 0-46 0 0,-1-2-701 0 0,-1-1-547 0 0,-1-1-1043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41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67 9152 0 0,'0'0'208'0'0,"0"0"33"0"0,0 0 14 0 0,0 0-79 0 0,1 2-95 0 0,0 0-64 0 0,2 3-35 0 0,-2-3 42 0 0,0 0 33 0 0,4 10 618 0 0,0 0-44 0 0,-1 1-41 0 0,0-1-39 0 0,0 1-39 0 0,-1 0-36 0 0,0-1-34 0 0,0 1-34 0 0,2 8 177 0 0,0-1-73 0 0,1 0-66 0 0,1-1-61 0 0,-4-2-20 0 0,-3-16-314 0 0,0 1 0 0 0,0-1 1 0 0,0 1-1 0 0,1 0 0 0 0,-1-1 0 0 0,1 1 0 0 0,-1-1 0 0 0,1 1 0 0 0,0 1-51 0 0,0-2-76 0 0,0 1 50 0 0,0 0 44 0 0,-1-1 41 0 0,1 1 57 0 0,-1 0 42 0 0,1-1 74 0 0,-1 1 172 0 0,0-2 125 0 0,0-1-204 0 0,0 0-75 0 0,0-1-68 0 0,0-1-91 0 0,0-2-113 0 0,-1-7 117 0 0,-4-8-23 0 0,0 3-4 0 0,1-3-72 0 0,1 6 20 0 0,1 1-1 0 0,0-1 1 0 0,1-1-16 0 0,1 10 3 0 0,0 1 1 0 0,0-1-1 0 0,0 0 1 0 0,1 0-1 0 0,0 0 1 0 0,0 1-1 0 0,0-1 0 0 0,1 0 1 0 0,0 1-1 0 0,1-4-3 0 0,0 3-14 0 0,0 0 0 0 0,0 0 0 0 0,0 0 0 0 0,0 0 0 0 0,1 1-1 0 0,0-1 1 0 0,0 1 0 0 0,0 0 14 0 0,10-7 23 0 0,2 2 69 0 0,-8 5-189 0 0,0-1 49 0 0,1 1 42 0 0,-1 0 33 0 0,46-19 368 0 0,-40 19-365 0 0,0 1-83 0 0,1 0-112 0 0,-8 2 33 0 0,0 0-39 0 0,2 0-121 0 0,0 1-84 0 0,1 1-89 0 0,-1 0-100 0 0,-7-1 287 0 0,-1 0 16 0 0,0 1-40 0 0,0-1-105 0 0,0 0 120 0 0,-1 0-47 0 0,1 1-83 0 0,-1-1-54 0 0,1 0-49 0 0,0 0-41 0 0,0 0-160 0 0,-1 1-41 0 0,2-1-194 0 0,-1 0-521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41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84 12728 0 0,'0'0'264'0'0,"0"0"-84"0"0,0-1-79 0 0,-1 1-33 0 0,0-3 68 0 0,1 2-44 0 0,0 0 72 0 0,0 0 104 0 0,6-12 65 0 0,3 2-34 0 0,6-3 101 0 0,4 4-41 0 0,23-4 319 0 0,-13 7-190 0 0,-11 3-93 0 0,-5 1-275 0 0,-1 2-83 0 0,3 1-76 0 0,6 3-119 0 0,1 2-19 0 0,-8-1 102 0 0,-3-1 68 0 0,1 1 71 0 0,-5-2 15 0 0,0 1 35 0 0,8 4 217 0 0,-6 2-53 0 0,-5 4 3 0 0,-4-10-237 0 0,0-1 0 0 0,0 1 1 0 0,0-1-1 0 0,0 1 0 0 0,-1-1 0 0 0,1 0 1 0 0,-1 1-1 0 0,0 1-44 0 0,-2 3 143 0 0,-1 0 1 0 0,1 0 0 0 0,-1 0 0 0 0,-5 6-144 0 0,0-1 232 0 0,1-1 39 0 0,1-1 73 0 0,3-4-97 0 0,0 0-58 0 0,0-1-50 0 0,-1 1-42 0 0,-2 5-8 0 0,1-1-77 0 0,-8 12-44 0 0,6-8 89 0 0,6-11-404 0 0,0 1 109 0 0,0 0 94 0 0,1-1 78 0 0,-1 1 62 0 0,0 0 48 0 0,-3 13 355 0 0,4-12-359 0 0,0-2-59 0 0,1 0-34 0 0,-1 0-60 0 0,1 1-62 0 0,-1-1-73 0 0,1 0-80 0 0,-1 1-123 0 0,1 0-114 0 0,0-1-124 0 0,0-1 295 0 0,0 0-35 0 0,0 0-37 0 0,0 0-38 0 0,-1 0-38 0 0,1 0-42 0 0,0 0-41 0 0,0-1-43 0 0,0 1-45 0 0,0 0-46 0 0,0 2-1229 0 0,0 2-1102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42.0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11024 0 0,'0'0'77'0'0,"0"1"47"0"0,-1 9 658 0 0,0-7-614 0 0,1-2-103 0 0,-1 0-39 0 0,1 1 52 0 0,0-1 48 0 0,-1 0 43 0 0,1 0 42 0 0,-1 0 36 0 0,0 1 346 0 0,0-1 33 0 0,1 1 67 0 0,-1 0 137 0 0,-1 1 1174 0 0,1-2-1317 0 0,1-1-144 0 0,0 1-38 0 0,0-1-49 0 0,0 0-58 0 0,0 0-69 0 0,0-1-77 0 0,1 1-87 0 0,-1-1-98 0 0,0 0-66 0 0,1 1-90 0 0,-1 0-39 0 0,0-1-52 0 0,0 0 42 0 0,0-1-208 0 0,0 1 148 0 0,0 1 20 0 0,0-1-51 0 0,0 1-66 0 0,0-1-76 0 0,0 1-93 0 0,0-1-71 0 0,1 1-63 0 0,-1-1-55 0 0,0 1-193 0 0,0-1-54 0 0,0 1-232 0 0,1-1-626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30.5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7688 0 0,'0'0'166'0'0,"0"0"29"0"0,0 0 14 0 0,1 0-25 0 0,3 0-98 0 0,-3 0-9 0 0,-1 0 86 0 0,0 0-17 0 0,0 0-38 0 0,1 0 14 0 0,-1 1-89 0 0,2 0-58 0 0,-1-1 48 0 0,0 1 41 0 0,0-1 58 0 0,0 0 74 0 0,-1 1 89 0 0,1-1 105 0 0,1 0-404 0 0,-2 1 84 0 0,0-1 15 0 0,4 2-116 0 0,2 0-98 0 0,-1-1 18 0 0,2 1-37 0 0,-7-2-181 0 0,1 0-93 0 0,-1 0 55 0 0,0 0-36 0 0,1 1-477 0 0,1 0-287 0 0,0 1-50 0 0,-1 0 360 0 0</inkml:trace>
  <inkml:trace contextRef="#ctx0" brushRef="#br0" timeOffset="268.55">174 69 8232 0 0,'0'0'182'0'0,"0"0"29"0"0,0 0 14 0 0,0 0 26 0 0,0 0 57 0 0,0 0 20 0 0,0 0 7 0 0,0 0-35 0 0,0 0-225 0 0,0 0-2 0 0,0 0-164 0 0,0 0 41 0 0,1 0 46 0 0,-1 0 88 0 0,2-1 202 0 0,-2 1-238 0 0,1 0-46 0 0,-1 0-82 0 0,1 0-116 0 0,-1-1 34 0 0,0 1-44 0 0,1 0-50 0 0,-1 0-53 0 0,0 0-58 0 0,0 0-60 0 0,0 0-67 0 0,0 0-70 0 0,0 0-726 0 0,0 0-738 0 0</inkml:trace>
  <inkml:trace contextRef="#ctx0" brushRef="#br0" timeOffset="457.07">388 0 7632 0 0,'0'0'166'0'0,"0"0"-1"0"0,0 1-70 0 0,0-1-45 0 0,0 3-3 0 0,1-2 0 0 0,0 2-74 0 0,0 1 41 0 0,0-1 50 0 0,0 0 60 0 0,0 1 68 0 0,0-1 77 0 0,-1-1 86 0 0,1 1 94 0 0,-1-1-93 0 0,1-1 49 0 0,-1 0 50 0 0,0 1 55 0 0,1-1 56 0 0,-1-1 59 0 0,0 1 61 0 0,0-1 65 0 0,0 2-610 0 0,0-2-83 0 0,1 0 35 0 0,8 0-213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2:39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7568 0 0,'0'0'166'0'0,"0"0"29"0"0,0 0 14 0 0,0 0-68 0 0,0 1-69 0 0,0 0-46 0 0,0 4-29 0 0,0-3 37 0 0,1 11 378 0 0,1 0-51 0 0,3 6 106 0 0,1 0-60 0 0,1 4 66 0 0,1 2-30 0 0,16 33 666 0 0,-12-30-594 0 0,-1 0-70 0 0,-10-25-401 0 0,7 18 357 0 0,0 1-62 0 0,-1 0-53 0 0,1-1-43 0 0,1 7 28 0 0,15 51 378 0 0,-15-44-332 0 0,-3-3 32 0 0,0 0 89 0 0,-3-16-190 0 0,-1 1 67 0 0,0 0 84 0 0,-1 0 101 0 0,-1-16-492 0 0,0 1 87 0 0,0 0 38 0 0,0 0 210 0 0,-1-4 403 0 0,1 0-534 0 0,-1-1-90 0 0,1 2-104 0 0,0-1-35 0 0,-1 1-37 0 0,1-1-42 0 0,-5-26 184 0 0,4-1-62 0 0,4-1-54 0 0,3 0-44 0 0,10-16-112 0 0,-11 33 63 0 0,2 0 0 0 0,-1 1-1 0 0,9-11 122 0 0,-13 20-15 0 0,-1 1 0 0 0,1 0-1 0 0,0 0 1 0 0,0 0-1 0 0,0 0 1 0 0,0 0-1 0 0,0 0 1 0 0,0 1-1 0 0,0-1 1 0 0,1 1-1 0 0,-1-1 1 0 0,1 1-1 0 0,-1 0 1 0 0,1 0 0 0 0,-1 0-1 0 0,1 0 1 0 0,0 1-1 0 0,-1-1 1 0 0,4 0 15 0 0,-4 1-10 0 0,1 0 0 0 0,0 0 0 0 0,-1 0 0 0 0,1 1 0 0 0,0-1 0 0 0,-1 1 1 0 0,1 0-1 0 0,0-1 0 0 0,-1 1 10 0 0,2 1-4 0 0,-1 0-1 0 0,1-1 1 0 0,-1 1 0 0 0,0 1 0 0 0,1-1-1 0 0,1 2 5 0 0,16 16-60 0 0,-4-1 56 0 0,-2 3 72 0 0,-1 2 87 0 0,-8-13-164 0 0,4 5 146 0 0,-1-2 0 0 0,-4-5-82 0 0,-1-2-52 0 0,0 1-57 0 0,-2-1-45 0 0,0-1-59 0 0,-1 1-68 0 0,0 0-76 0 0,-1-7 26 0 0,0 1-45 0 0,0-1-44 0 0,0 1-37 0 0,0 0-264 0 0,0-1-64 0 0,0 1-50 0 0,1 0-37 0 0,0 1-1468 0 0,1 2-1307 0 0</inkml:trace>
  <inkml:trace contextRef="#ctx0" brushRef="#br0" timeOffset="605.6">550 15 7632 0 0,'0'0'166'0'0,"0"0"29"0"0,0 0 14 0 0,0 0 30 0 0,0 0 76 0 0,0 1-130 0 0,0-1-35 0 0,1 1 63 0 0,1 0-70 0 0,3 4 88 0 0,-3-4-84 0 0,3 5 184 0 0,0-1-36 0 0,4 8 200 0 0,-1 2-107 0 0,0 0-84 0 0,-1 5-15 0 0,7 25 283 0 0,-8-26-263 0 0,6 25 185 0 0,-2 1-79 0 0,1 21 764 0 0,-2 16-1179 0 0,-6-50 287 0 0,0 1 34 0 0,-3-22-184 0 0,0 0 0 0 0,-1 0 0 0 0,0 2-137 0 0,-1 19 293 0 0,2-31-215 0 0,0-1 10 0 0,0 0-8 0 0,0 0-7 0 0,1-1 40 0 0,1-3-50 0 0,1-7-23 0 0,4-18-150 0 0,4 0-89 0 0,6-6-119 0 0,-11 25 179 0 0,0 0 1 0 0,1 1-1 0 0,0 0 1 0 0,1-1 138 0 0,-3 5-103 0 0,1-1 0 0 0,0 0 0 0 0,1 1-1 0 0,-1 0 1 0 0,7-3 103 0 0,-7 5-50 0 0,-1 0 0 0 0,1 1-1 0 0,-1-1 1 0 0,1 1 0 0 0,0 1 50 0 0,25-4-117 0 0,-25 5 116 0 0,0 1 0 0 0,-1-1-1 0 0,1 1 1 0 0,4 1 1 0 0,12 7-103 0 0,-2 4 41 0 0,-4 5 44 0 0,-3 4 51 0 0,-3 1 54 0 0,-4 2 60 0 0,-3-1 63 0 0,-3 0 68 0 0,-4-7 182 0 0,-2-1-43 0 0,-2-2-43 0 0,-2-2-46 0 0,-1-2-48 0 0,-3-1-50 0 0,0-1-51 0 0,-1-2-53 0 0,-2-1-55 0 0,0-1-56 0 0,0-1-60 0 0,0 0-60 0 0,0-2-62 0 0,0 0-64 0 0,1 0-66 0 0,1-1-68 0 0,2 0-192 0 0,1-2-17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3:45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1 130 5784 0 0,'1'1'172'0'0,"1"0"97"0"0,0 0 83 0 0,-1 1 65 0 0,1 0 147 0 0,5 5 1161 0 0,-4-3-1032 0 0,-2-3-357 0 0,1 1-35 0 0,-1 0-44 0 0,1-1-49 0 0,-1 1-59 0 0,1-1-64 0 0,-1 1-73 0 0,0-1-80 0 0,7 7 486 0 0,0 1-51 0 0,-1 0-44 0 0,0 1-41 0 0,1 3 11 0 0,-1 0-40 0 0,2 4 9 0 0,2 7 79 0 0,-1-5-56 0 0,-1-1-73 0 0,1 0 58 0 0,1 4 112 0 0,7 10 252 0 0,-2-4-70 0 0,-9-6-269 0 0,0-1-65 0 0,-7-20-218 0 0,1 0 0 0 0,-1 0 0 0 0,1 0 0 0 0,-1 0 1 0 0,1 0-1 0 0,0 0 0 0 0,0 0 0 0 0,-1 0 0 0 0,1 0 0 0 0,0-1 0 0 0,0 1 1 0 0,0 0-1 0 0,0 0 0 0 0,1 0-12 0 0,-1 0 27 0 0,-1 0 41 0 0,0 3 259 0 0,0-3-167 0 0,1-1-82 0 0,-1-2-31 0 0,2-1-79 0 0,-2 2 15 0 0,8-29 203 0 0,-5-3-40 0 0,1 3-67 0 0,2 0-72 0 0,-2 18-69 0 0,-2 5 59 0 0,0 0 0 0 0,1 0 0 0 0,0 0 0 0 0,1-2 3 0 0,3-2 1 0 0,-5 6 0 0 0,0 1 0 0 0,1 0 0 0 0,-1 0 0 0 0,1 0 0 0 0,0 0 0 0 0,0 0 0 0 0,0 1-1 0 0,1-1 1 0 0,-1 1 0 0 0,1 0 0 0 0,1 0-1 0 0,-4 1 20 0 0,0 1-16 0 0,-1 1 0 0 0,0 0 0 0 0,0-1 0 0 0,1 1 0 0 0,-1 0 0 0 0,0 0 0 0 0,0-1 0 0 0,1 1-1 0 0,-1 0 1 0 0,0 0 0 0 0,1-1 0 0 0,-1 1 0 0 0,0 0 0 0 0,1 0 0 0 0,-1 0 0 0 0,0 0 0 0 0,1 0 0 0 0,-1-1 0 0 0,1 1 0 0 0,-1 0 0 0 0,0 0 0 0 0,1 0-4 0 0,6 1 10 0 0,-4 0-4 0 0,0 1 0 0 0,0-1-1 0 0,0 0 1 0 0,-1 1 0 0 0,1-1-1 0 0,-1 1 1 0 0,2 1-6 0 0,15 16-43 0 0,-4 5-69 0 0,-1 0-55 0 0,0 3-79 0 0,14 24 178 0 0,-20-35 69 0 0,0 0 0 0 0,1-1 0 0 0,0-1 0 0 0,1 0-1 0 0,5 5 0 0 0,-14-18 1 0 0,0 0 0 0 0,-1 0 0 0 0,1 0 0 0 0,1 0-1 0 0,-1 0 1 0 0,0 0 0 0 0,0 0-1 0 0,0-1 1 0 0,0 1 0 0 0,1 0 0 0 0,-1-1-1 0 0,0 1 1 0 0,0-1 0 0 0,1 1 0 0 0,-1-1-1 0 0,1 0 1 0 0,-1 1 0 0 0,0-1-1 0 0,1 0 1 0 0,0 0-1 0 0,7-3 122 0 0,-7 2-98 0 0,-1 0 1 0 0,0 0 0 0 0,-1 0 0 0 0,1 0 0 0 0,0 0 0 0 0,0 0-1 0 0,0 0 1 0 0,-1-1 0 0 0,1 1 0 0 0,0-1-25 0 0,5-16 248 0 0,-3 6-127 0 0,-1 4-67 0 0,9-42 122 0 0,-6 19-122 0 0,3-15-14 0 0,0-2-14 0 0,-6 39-99 0 0,-1 0 77 0 0,4-21 136 0 0,-3 20-149 0 0,1 0-78 0 0,-1 3-65 0 0,1-1-91 0 0,0 1-108 0 0,-1 4 129 0 0,0 0-33 0 0,-1 1 106 0 0,1 0-50 0 0,0 1-49 0 0,0-1-45 0 0,0 0-44 0 0,0 1-40 0 0,0-1-39 0 0,-1 1-36 0 0,4 1-276 0 0</inkml:trace>
  <inkml:trace contextRef="#ctx0" brushRef="#br0" timeOffset="673.48">772 11 5784 0 0,'0'0'180'0'0,"0"-1"-91"0"0,1 0-64 0 0,-1-2-41 0 0,0 2 60 0 0,1 0 48 0 0,-1 0 69 0 0,0 0 107 0 0,1 0 117 0 0,-1 1-141 0 0,0 0 38 0 0,0 0 39 0 0,0 0 44 0 0,7 6 47 0 0,-1 2-50 0 0,2 6 107 0 0,-1 0-62 0 0,2 4 76 0 0,3 10 59 0 0,0 18 203 0 0,-6-25-364 0 0,2 10 125 0 0,11 54 815 0 0,-12-48-722 0 0,-1-5-35 0 0,0-1 69 0 0,-4-23-428 0 0,2 4-40 0 0,-1 0-54 0 0,-1-3-1 0 0,-1-2 42 0 0,-1 0 80 0 0,0-5 186 0 0,1-2-91 0 0,-1 0-81 0 0,1-1-71 0 0,-1 0-61 0 0,1-1-52 0 0,1-3-55 0 0,2-9-214 0 0,-3 11 206 0 0,0 0 100 0 0,8-33-67 0 0,-5 25-50 0 0,0 0 1 0 0,1 0 0 0 0,0 1 0 0 0,2-2 17 0 0,14-16-25 0 0,-4 12 46 0 0,-1 6 31 0 0,2 3 41 0 0,-15 6-123 0 0,1 0-1 0 0,-1 1 0 0 0,0-1 0 0 0,0 1 0 0 0,0 0 0 0 0,1 0 0 0 0,1 0 31 0 0,-2 0-22 0 0,0 1-1 0 0,0-1 0 0 0,0 1 1 0 0,0 0-1 0 0,0 0 1 0 0,0 0-1 0 0,1 1 23 0 0,18 12-110 0 0,-3 6 41 0 0,-13-12 54 0 0,-1 0-1 0 0,0 0 0 0 0,3 8 16 0 0,-3-6 2 0 0,-1 1 0 0 0,0-1 0 0 0,0 1 0 0 0,0 6-2 0 0,-1-6 124 0 0,2 4 107 0 0,-2-6-119 0 0,-1 0-46 0 0,0-3-61 0 0,-1 0-39 0 0,-1-2 45 0 0,0-3 75 0 0,1-1-78 0 0,-1 1-68 0 0,0-1-59 0 0,1 0-92 0 0,-1 0-59 0 0,1 0-112 0 0,1 0-257 0 0,-1-1-3 0 0,0 1 255 0 0,-1-1 110 0 0,1 1 58 0 0,-1 0 90 0 0,1-1 60 0 0,-1 1 66 0 0,0 0 76 0 0,4-4-1347 0 0</inkml:trace>
  <inkml:trace contextRef="#ctx0" brushRef="#br0" timeOffset="1197.11">1321 336 7920 0 0,'0'0'174'0'0,"0"0"29"0"0,9 0 168 0 0,-4 0-303 0 0,1 0-44 0 0,-1-1 45 0 0,0 1 41 0 0,1-1 34 0 0,3-1 166 0 0,0 0 62 0 0,21-8 996 0 0,-18 5-853 0 0,-6 2-299 0 0,0 0-45 0 0,0 1-51 0 0,-1-1-61 0 0,1 0 138 0 0,-1 0-33 0 0,7-4 82 0 0,0-3-53 0 0,3-7 17 0 0,-12 12-265 0 0,0 0 79 0 0,0-1 79 0 0,-1-4 126 0 0,-2 1-22 0 0,-2 3-144 0 0,-2 1-86 0 0,-1 0-93 0 0,-3-1 219 0 0,-3 0-86 0 0,-4 0-75 0 0,14 5 44 0 0,-1 1 0 0 0,1-1 0 0 0,-1 1 0 0 0,1 0-1 0 0,-1 0 1 0 0,0-1 0 0 0,1 1 0 0 0,-1 0 0 0 0,0 1-1 0 0,1-1 1 0 0,-1 0 14 0 0,-6 3 114 0 0,1 2-72 0 0,-1 2-63 0 0,-2 6-95 0 0,2 1-11 0 0,3-3 84 0 0,1-3 59 0 0,1 0 64 0 0,0-2 51 0 0,1-1-83 0 0,1-1-1 0 0,-1 1 1 0 0,1 0-1 0 0,0 0 1 0 0,1 1-48 0 0,-1 2 80 0 0,1 0-1 0 0,-1 0 1 0 0,2 0-1 0 0,0 0 1 0 0,0 0 0 0 0,0 0-1 0 0,1 0 1 0 0,2 7-80 0 0,5 6 167 0 0,3-3-35 0 0,-8-14-257 0 0,1 0 37 0 0,4 3 12 0 0,0-1 113 0 0,1-2 92 0 0,2-1 114 0 0,-7-2-98 0 0,0 0 0 0 0,0-1 1 0 0,0 0-1 0 0,0 0 0 0 0,0 0 0 0 0,1 0-145 0 0,9-3 302 0 0,-6 1-196 0 0,-1 0-48 0 0,0-1-57 0 0,0 1-67 0 0,0-1-76 0 0,0-1-87 0 0,0 1-95 0 0,-1-1-105 0 0,-2 1 79 0 0,0 1-53 0 0,0-1-57 0 0,0 1-60 0 0,-1-1-62 0 0,0 0-65 0 0,1 1-68 0 0,-1-1-71 0 0,1 0-982 0 0,2-2-996 0 0,-7 5 2719 0 0</inkml:trace>
  <inkml:trace contextRef="#ctx0" brushRef="#br0" timeOffset="1623.66">1713 216 6768 0 0,'0'0'149'0'0,"0"0"23"0"0,6 13 145 0 0,-4-7-259 0 0,2 2 6 0 0,0-1 119 0 0,0 1 104 0 0,-1-1 89 0 0,2 4 273 0 0,0-1 106 0 0,9 26 1961 0 0,-10-29-2177 0 0,-1 1-46 0 0,0 0-4 0 0,1 1-98 0 0,-1-1-117 0 0,-1-3-188 0 0,0-1-36 0 0,-1 0 253 0 0,1 0-39 0 0,1 11 492 0 0,-2-8-396 0 0,0-4-111 0 0,-1 1 34 0 0,0-4-237 0 0,0 3 201 0 0,0-2 199 0 0,-1-1 13 0 0,1-1-188 0 0,0-1-56 0 0,-1 0-85 0 0,0-1-109 0 0,0 2-60 0 0,1-1-37 0 0,-7-18 259 0 0,4 0-79 0 0,4-1-58 0 0,3 1-42 0 0,-2 14-11 0 0,0 0 0 0 0,0 0 0 0 0,1 0 0 0 0,0 0 0 0 0,1 0-1 0 0,-1 0 1 0 0,5-4 7 0 0,9-8 25 0 0,-12 13-258 0 0,0 1 92 0 0,0 0 77 0 0,-1 0 66 0 0,1 0 52 0 0,0 1 37 0 0,18-13 493 0 0,-16 12-479 0 0,0 0-95 0 0,-2 2-65 0 0,-1 0-54 0 0,1 0-61 0 0,-1 0-69 0 0,2 1-101 0 0,-1-1-98 0 0,0 0-105 0 0,0 1-115 0 0,1 0-124 0 0,-4 0 341 0 0,1 1-34 0 0,0-1-35 0 0,0 1-38 0 0,0-1-37 0 0,0 1-39 0 0,0 0-1545 0 0,2-1-1227 0 0,-5 1 3383 0 0</inkml:trace>
  <inkml:trace contextRef="#ctx0" brushRef="#br0" timeOffset="2226.79">2138 277 5728 0 0,'0'0'132'0'0,"2"0"-42"0"0,10 0 204 0 0,-8 0-233 0 0,-2 0-38 0 0,7 0 21 0 0,0 0 81 0 0,-1 0 74 0 0,1-1 63 0 0,-1 1 0 0 0,-1-1 35 0 0,8-1 374 0 0,35-7 1780 0 0,-40 6-1971 0 0,0 0-50 0 0,0 0-56 0 0,0-1-81 0 0,-1 0-98 0 0,0-1-112 0 0,-2 1 115 0 0,0 0 43 0 0,13-14 571 0 0,-13 7-462 0 0,-5 5-215 0 0,-1 1-37 0 0,-2-4-35 0 0,-3 1-94 0 0,4 7 47 0 0,-1-1 1 0 0,1 1 0 0 0,-1 0 0 0 0,0 0 0 0 0,0 0 0 0 0,1-1 0 0 0,-1 1-1 0 0,0 0 1 0 0,0 0 0 0 0,0 0 0 0 0,0 0 0 0 0,0 0 0 0 0,-1 1 0 0 0,1-1-1 0 0,0 0 1 0 0,0 0 0 0 0,0 1 0 0 0,-1-1 0 0 0,1 1 0 0 0,0-1-1 0 0,-1 1 1 0 0,1-1 0 0 0,-1 1 0 0 0,1 0 0 0 0,-1 0-17 0 0,-5-1-3 0 0,-7 3-90 0 0,7 1 112 0 0,-5 5-48 0 0,1 1 34 0 0,-5 7 54 0 0,3 4 41 0 0,7-11-21 0 0,2 0 0 0 0,-1 0 0 0 0,-1 6-79 0 0,-2 12 116 0 0,7-18 74 0 0,0 0-34 0 0,0 10 64 0 0,5 5-81 0 0,-3-21-132 0 0,-1 0-1 0 0,1 1 1 0 0,1-1 0 0 0,-1 0 0 0 0,0 0 0 0 0,1-1 0 0 0,-1 1 0 0 0,3 2-7 0 0,-2-2-6 0 0,8 9 1 0 0,0-2 42 0 0,-7-7-11 0 0,0-1-1 0 0,0 0 1 0 0,0 0-1 0 0,0 0 1 0 0,1-1-1 0 0,-1 1 1 0 0,3 0-26 0 0,4 1-49 0 0,0-1 39 0 0,21-1 99 0 0,-12-4-53 0 0,-6 1-63 0 0,-3-1-45 0 0,0 1-57 0 0,0 0-56 0 0,0 0-73 0 0,-1 0-82 0 0,1 0-92 0 0,-8 2 191 0 0,0 0-36 0 0,1-1-370 0 0,0 1 92 0 0,0-1-50 0 0,2 0-708 0 0,3-1-550 0 0,3-2-1057 0 0,-11 4 2905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1.2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151 249 5344 0 0,'-2'-4'-59'0'0,"-2"1"60"0"0,1 0 54 0 0,-2 1 52 0 0,1-1 46 0 0,-1 2 42 0 0,0-1 38 0 0,-1 1 33 0 0,-2 0 217 0 0,-1 0 56 0 0,-14 3 1232 0 0,7 5-1175 0 0,3 4-110 0 0,1 3-89 0 0,3 2-73 0 0,-2 13 93 0 0,0 12 123 0 0,7-20-186 0 0,3 1-81 0 0,3 5-29 0 0,-1-20-180 0 0,1 0 0 0 0,-1-1 0 0 0,1 1 0 0 0,3 5-64 0 0,-4-8 28 0 0,1 0 1 0 0,0-1-1 0 0,0 1 1 0 0,1 0-1 0 0,-1-1 1 0 0,1 1-1 0 0,0-1 1 0 0,0 0 0 0 0,0 0-1 0 0,0 0 1 0 0,1 0-1 0 0,-1 0 1 0 0,3 0-29 0 0,14 6 172 0 0,4-5 54 0 0,-18-3-187 0 0,-1-1 0 0 0,1-1 1 0 0,-1 1-1 0 0,1-1 0 0 0,-1 0 1 0 0,1 0-1 0 0,-1 0 0 0 0,5-3-39 0 0,10-6 95 0 0,-5-2-89 0 0,-3-2-97 0 0,-7 6-1 0 0,0-1-35 0 0,-2 0-39 0 0,-1-1-43 0 0,1-16-799 0 0,-2 8-221 0 0,-1 0-1 0 0,-2-8 1230 0 0,0 4-828 0 0,0 4 189 0 0,-1 0 63 0 0,0 0 79 0 0,-1 1 94 0 0,2 2 29 0 0,-1 0 86 0 0,-1-7-39 0 0,-8-31-215 0 0,-2 2 485 0 0,8 29 114 0 0,3 7 71 0 0,-1 0 103 0 0,2 7-70 0 0,0 1 35 0 0,0-1 39 0 0,0 1 41 0 0,1 5-346 0 0,0-1 86 0 0,1 1 77 0 0,-1 0 66 0 0,1 0 107 0 0,-1 0 67 0 0,1 0 131 0 0,0 0 304 0 0,1 1 284 0 0,-1 1-744 0 0,1 1-37 0 0,0 0 1 0 0,0 1-92 0 0,1 1-109 0 0,-1-1-83 0 0,0-1-34 0 0,2 6 346 0 0,1 0-37 0 0,1 6 166 0 0,0 1-105 0 0,0 0-74 0 0,11 28 372 0 0,-8-23-332 0 0,-2 0-47 0 0,-1 2-45 0 0,-1-1-44 0 0,1-1-48 0 0,-1-1-34 0 0,3 10 74 0 0,-1 0 79 0 0,0 0 71 0 0,-1 0 65 0 0,0 5 147 0 0,-1 1 70 0 0,-1 17 390 0 0,-2 1 85 0 0,-2-42-930 0 0,-1-3-11 0 0,0 1 44 0 0,0-1 68 0 0,2 1 90 0 0,1 0 109 0 0,-2-9-481 0 0,1-1 57 0 0,-1-1 136 0 0,1 1-141 0 0,0 1-39 0 0,0 1-40 0 0,0-1-45 0 0,0 0-55 0 0,0 0-94 0 0,0 0-86 0 0,0 0-96 0 0,0 0-108 0 0,0 0-118 0 0,0 1 296 0 0,0-1-33 0 0,0 1-35 0 0,0 0-36 0 0,0-1-37 0 0,0 1-38 0 0,1-3-1779 0 0,0 0-1334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3:59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179 23 6304 0 0,'-1'0'127'0'0,"1"-1"-39"0"0,-3 0-4 0 0,-4-2 32 0 0,5 3-35 0 0,1-1 49 0 0,-2 0-210 0 0,-1-1 34 0 0,-3 0 53 0 0,0 1 111 0 0,0 0 91 0 0,-3 0 168 0 0,-16 4 922 0 0,14 0-816 0 0,7-1-314 0 0,0-1-38 0 0,0 1-47 0 0,1 0-53 0 0,0 0 47 0 0,0 0 1 0 0,0 0-1 0 0,1 1 0 0 0,-1-1 1 0 0,1 1-1 0 0,-1-1 1 0 0,1 1-1 0 0,0 0 0 0 0,0 1 1 0 0,0-1-1 0 0,1 0 1 0 0,-1 1-1 0 0,0 1-78 0 0,0 0 129 0 0,0 1 1 0 0,0 0-1 0 0,1 1 1 0 0,-1-1-1 0 0,1 2-129 0 0,-4 19 368 0 0,4 0-40 0 0,3-1-51 0 0,2-1-62 0 0,1-10-53 0 0,10 10-16 0 0,-7-16-50 0 0,2 0 67 0 0,0-2 96 0 0,-6-6-239 0 0,0 0 1 0 0,-1 1 0 0 0,1-1-1 0 0,0-1 1 0 0,0 1 0 0 0,0 0-1 0 0,0-1 1 0 0,0 1 0 0 0,0-1-1 0 0,0 0 1 0 0,0 0 0 0 0,0 0-1 0 0,0-1 1 0 0,0 1 0 0 0,-1-1-1 0 0,1 1 1 0 0,0-1 0 0 0,0 0-1 0 0,0 0 1 0 0,0 0 0 0 0,-1-1-1 0 0,1 1 1 0 0,0-1-21 0 0,3-1 46 0 0,-1-1-1 0 0,1 1 1 0 0,-1-1 0 0 0,0 0 0 0 0,0-1 0 0 0,0 0-46 0 0,12-16 151 0 0,-8 3-3 0 0,-4 0-67 0 0,-3-5-47 0 0,-2-12-54 0 0,-1 4 0 0 0,3 11 40 0 0,-1 3-26 0 0,-1-7-117 0 0,-1 4-7 0 0,1 19 77 0 0,-1 5-131 0 0,1 1 106 0 0,1 0 66 0 0,2 6 48 0 0,-2-8-54 0 0,10 32 16 0 0,14 32 2 0 0,-16-46 36 0 0,0 0 39 0 0,3 4 152 0 0,17 29 445 0 0,-26-48-628 0 0,0 0 57 0 0,3 5 202 0 0,-6-10-271 0 0,0-1-40 0 0,0 0-42 0 0,0 0-78 0 0,0 0-137 0 0,0 0 195 0 0,0 0-6 0 0,0 0-18 0 0,0 0-39 0 0,0-1-15 0 0,0 1-39 0 0,0 0-46 0 0,0 0-50 0 0,0 0-55 0 0,0 0-50 0 0,0-1-45 0 0,0 1-40 0 0,0 0-139 0 0,0-1-38 0 0,0 1-168 0 0,0-1-451 0 0</inkml:trace>
  <inkml:trace contextRef="#ctx0" brushRef="#br0" timeOffset="358.76">385 19 6624 0 0,'0'0'192'0'0,"1"1"-52"0"0,-1 0-70 0 0,2 0-47 0 0,2 4-31 0 0,-1-2 52 0 0,-2-2 17 0 0,0 0 37 0 0,0 0 46 0 0,0 0 53 0 0,5 6 556 0 0,0 0-78 0 0,0 1-71 0 0,0 0-66 0 0,0 0-61 0 0,0 0-55 0 0,-1 0-48 0 0,1 1-43 0 0,3 6 173 0 0,-1 1-87 0 0,17 38 738 0 0,-21-43-872 0 0,0 0 39 0 0,-3-7-180 0 0,0-1-37 0 0,2 15 233 0 0,-3-12-128 0 0,-1-3-59 0 0,0 0 40 0 0,0 0 47 0 0,-1-1 53 0 0,1 0 60 0 0,-2 0 67 0 0,2-2-136 0 0,0 0-52 0 0,0-1-46 0 0,0 0-43 0 0,0 0-21 0 0,0-1-44 0 0,0 0-30 0 0,0 1-53 0 0,1 0-13 0 0,-2-2 20 0 0,0-1 0 0 0,0 0-1 0 0,1 0 1 0 0,-1 0-1 0 0,1 0 1 0 0,0-1-1 0 0,1 1 1 0 0,-1 0-1 0 0,1 0 1 0 0,-1-1-1 0 0,1-1 1 0 0,3-28 16 0 0,1 13 33 0 0,-2 15-35 0 0,0 0-1 0 0,0-1 0 0 0,0 2 1 0 0,1-1-1 0 0,0 0 0 0 0,0 0 1 0 0,1 1-1 0 0,-1 0 0 0 0,2-2-13 0 0,4-3-17 0 0,2 0-42 0 0,1-1-71 0 0,0 2-83 0 0,2 1-102 0 0,-1 1-116 0 0,-10 6 176 0 0,0-1 86 0 0,0 1 69 0 0,0-1 48 0 0,5-1 0 0 0,-4 1-23 0 0,0 1-106 0 0,-2 0 35 0 0,-1 0-46 0 0,2 0-82 0 0,-1 1-73 0 0,0-1-81 0 0,1 1-91 0 0,-1-1-99 0 0,1 0-108 0 0,-1 1-117 0 0,1 0-125 0 0,2-1-877 0 0,4 0-1040 0 0,-9 1 2874 0 0</inkml:trace>
  <inkml:trace contextRef="#ctx0" brushRef="#br0" timeOffset="881.29">816 131 6824 0 0,'0'0'149'0'0,"0"0"30"0"0,2 1-36 0 0,3 1 44 0 0,1 0-116 0 0,-1-1-96 0 0,0-1 39 0 0,-3 1 37 0 0,10 0 746 0 0,1-1-59 0 0,0-1-60 0 0,-1-1-62 0 0,1-2-62 0 0,-2 0-63 0 0,0-2-64 0 0,-2 0-65 0 0,1-3 56 0 0,-4 0-86 0 0,-3-1-69 0 0,-2 0-52 0 0,-2 7-169 0 0,1 1 0 0 0,-1-1 0 0 0,0 1 0 0 0,0-1 0 0 0,0 1 0 0 0,0 0 0 0 0,0-1 0 0 0,0 1 0 0 0,-1 0 0 0 0,1 0 0 0 0,-1 0 0 0 0,0 0 0 0 0,1 0 0 0 0,-1 0 0 0 0,0 0 0 0 0,-1 0-42 0 0,-5-6 121 0 0,-5-3 21 0 0,0 3-40 0 0,12 8-99 0 0,0-1 1 0 0,0 1 0 0 0,0 0 0 0 0,1-1 0 0 0,-1 1-1 0 0,0 0 1 0 0,0 0 0 0 0,0 0 0 0 0,0 0 0 0 0,-1 0 0 0 0,1 0-1 0 0,0 0-3 0 0,0 0-2 0 0,0 0 0 0 0,0 1 1 0 0,0-1-1 0 0,0 0 0 0 0,0 1 0 0 0,0-1 0 0 0,0 1 0 0 0,0-1 0 0 0,1 1 0 0 0,-1 0 0 0 0,0-1 0 0 0,0 1 0 0 0,0 0 1 0 0,1 0 1 0 0,-6 5 0 0 0,3-3 0 0 0,0 0 0 0 0,0 0 0 0 0,1 1 0 0 0,-1-1 0 0 0,1 1 0 0 0,-1 2 0 0 0,-1 1 55 0 0,1 1 0 0 0,0-1 1 0 0,-1 8-56 0 0,2-7 64 0 0,0 1-1 0 0,1 0 1 0 0,0 0 0 0 0,0 0-1 0 0,1 0 1 0 0,1 0 0 0 0,-1 0 0 0 0,1 0-1 0 0,2 6-63 0 0,6 12 118 0 0,4-1-74 0 0,-8-20 109 0 0,-1 0-36 0 0,6 5 27 0 0,1-1-84 0 0,-8-8-50 0 0,1 1 1 0 0,0-1-1 0 0,0 1 0 0 0,-1-1 0 0 0,2 0 0 0 0,1 0-10 0 0,4 1 56 0 0,2 0 43 0 0,-9-3-141 0 0,1 1 41 0 0,13 1 176 0 0,-11-2-191 0 0,0 1-94 0 0,-2-1-48 0 0,-1 0-80 0 0,1 0-94 0 0,0 1-107 0 0,-3-1 83 0 0,1 0-57 0 0,-1 0-50 0 0,1 0-45 0 0,-1 0-152 0 0,1 0-43 0 0,0 0-183 0 0,1 0-491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3:56.2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130 0 6048 0 0,'0'0'133'0'0,"0"0"-15"0"0,0 1 43 0 0,1 0 266 0 0,-1 1 85 0 0,2 4 772 0 0,-1-4-937 0 0,0 0-53 0 0,-1 0-66 0 0,1 0-91 0 0,-1 0-110 0 0,0-2-61 0 0,0 1-35 0 0,-1 12 448 0 0,1 0-62 0 0,1 3 1 0 0,3 9 84 0 0,1 10 169 0 0,-4-20-366 0 0,2 0-33 0 0,1 19 155 0 0,-1-6 283 0 0,4 16-610 0 0,1 8 470 0 0,-4-24-35 0 0,2 0 0 0 0,1 1-435 0 0,-5-21 76 0 0,6 22 220 0 0,-6-27-221 0 0,-2-2 16 0 0,0-1 2 0 0,0 0-36 0 0,-1 0 75 0 0,-1 1 467 0 0,1-1-438 0 0,1 1-139 0 0,-1-1-55 0 0,1 0-65 0 0,0 0-75 0 0,-1 0-199 0 0,1 0 276 0 0,0 0 5 0 0,0 0-17 0 0,0 0-38 0 0,0 0-12 0 0,0 0-39 0 0,0 0-44 0 0,0 0-50 0 0,0 0-54 0 0,0 0-50 0 0,0 0-44 0 0,0 0-39 0 0,0 0-139 0 0,0 0-38 0 0,0 0-168 0 0,0 0-453 0 0</inkml:trace>
  <inkml:trace contextRef="#ctx0" brushRef="#br0" timeOffset="366.24">0 238 3936 0 0,'12'-2'753'0'0,"0"0"-46"0"0,-1 0-47 0 0,0 0-48 0 0,0 0-49 0 0,-1 0-51 0 0,1 0-50 0 0,-1-1-52 0 0,1 1-53 0 0,-1-1-54 0 0,0 0-54 0 0,0 1-57 0 0,0-2-56 0 0,0 1-58 0 0,0 0-58 0 0,0-1-60 0 0,0 1 36 0 0,0-1 44 0 0,34-13 333 0 0,-31 11-337 0 0,0 0-105 0 0,-3 2-66 0 0,-1-1-89 0 0,0 1-103 0 0,0-1-117 0 0,-7 3 263 0 0,0 2 42 0 0,-1-1-43 0 0,0 1-59 0 0,0-1-74 0 0,1 0-145 0 0,-1 1-94 0 0,1-1-201 0 0,1 0-478 0 0</inkml:trace>
  <inkml:trace contextRef="#ctx0" brushRef="#br0" timeOffset="817.79">402 64 5960 0 0,'0'0'132'0'0,"0"0"17"0"0,6 7 133 0 0,-3-3-229 0 0,-3-2-35 0 0,1 0 35 0 0,2 2 143 0 0,0 1 162 0 0,2 3 326 0 0,1-1 32 0 0,-3-1-307 0 0,0-2-152 0 0,-1 1-108 0 0,6 18 763 0 0,-4-9-410 0 0,1 0-55 0 0,-1 0-69 0 0,1 1-81 0 0,3 16-39 0 0,0 1 76 0 0,1 6 141 0 0,4 21 318 0 0,-9-36-423 0 0,-4-15-191 0 0,1 0 60 0 0,-2-5-74 0 0,1-1 80 0 0,-2-3 341 0 0,0-2-274 0 0,2 2-192 0 0,-1-1-34 0 0,1 1-40 0 0,-1-1-94 0 0,2-15 80 0 0,5-22-22 0 0,3 11 47 0 0,6 1-65 0 0,-13 24-1 0 0,0 1 1 0 0,0-1 0 0 0,0 1-1 0 0,1-1 1 0 0,-1 1 0 0 0,1 0-1 0 0,-1-1 1 0 0,1 1-1 0 0,0 1 1 0 0,0-1 0 0 0,-1 0-1 0 0,1 1 1 0 0,1-1 0 0 0,-1 1-1 0 0,0 0 1 0 0,2-1 8 0 0,-4 2-8 0 0,1 0 0 0 0,-1 0 1 0 0,0 0-1 0 0,0 0 0 0 0,1 0 1 0 0,-1 1-1 0 0,0-1 0 0 0,0 0 1 0 0,1 0-1 0 0,-1 1 0 0 0,0-1 0 0 0,0 1 1 0 0,0-1-1 0 0,0 1 0 0 0,1 0 8 0 0,16 15-71 0 0,-2 4 42 0 0,-6-2 40 0 0,-5-6 4 0 0,0 6-36 0 0,1-2 11 0 0,-2-5 39 0 0,1-1 30 0 0,1 1 43 0 0,-6-10-36 0 0,0-1-39 0 0,0 0-40 0 0,0 0-42 0 0,0 0-83 0 0,0 0-150 0 0,0 0 148 0 0,0 0-42 0 0,0 0-69 0 0,0 0 82 0 0,0 0-34 0 0,0 0-38 0 0,0 0-35 0 0,0 0-368 0 0,1 0 91 0 0,-1 0-48 0 0,0-1-704 0 0,1 0-553 0 0,1-1-1052 0 0</inkml:trace>
  <inkml:trace contextRef="#ctx0" brushRef="#br0" timeOffset="1366.36">790 315 5904 0 0,'0'0'132'0'0,"1"0"107"0"0,2 1-100 0 0,1 0-65 0 0,2 1-50 0 0,0-1 107 0 0,0-1 48 0 0,0 0 41 0 0,0 0 36 0 0,7-3 413 0 0,15-7 1060 0 0,-18 5-1183 0 0,-3 2-244 0 0,-1 0-54 0 0,1 1-67 0 0,0-1-78 0 0,9-5 375 0 0,-4 0-218 0 0,-3 1-107 0 0,-1 1-80 0 0,-6 4-104 0 0,3-3 72 0 0,8-14 239 0 0,-13 12-226 0 0,-4 0-56 0 0,2 5 16 0 0,-7-12 94 0 0,-3 3-50 0 0,9 9-56 0 0,0 0 0 0 0,0 0-1 0 0,-1 0 1 0 0,1 1 0 0 0,-1-1 0 0 0,1 1 0 0 0,-1 0-1 0 0,1 0 1 0 0,-1 1 0 0 0,1-1 0 0 0,-1 1 0 0 0,-2-1-2 0 0,5 1-1 0 0,-1 1 1 0 0,1-1 0 0 0,0 1 0 0 0,-1-1 0 0 0,1 1-1 0 0,0-1 1 0 0,0 1 0 0 0,-1 0 0 0 0,1 0 0 0 0,0-1-1 0 0,0 1 1 0 0,0 0 0 0 0,0 0 0 0 0,0 0 0 0 0,0 0 0 0 0,0 0-1 0 0,0 0 1 0 0,1 1 0 0 0,-1-1 0 0 0,0 0 0 0 0,1 0-1 0 0,-1 1 1 0 0,1-1 0 0 0,-1 1 0 0 0,-7 20 14 0 0,6-9 30 0 0,0 7 95 0 0,1 2 40 0 0,1-13-50 0 0,0 1 0 0 0,1 0-1 0 0,0 0 1 0 0,0-1 0 0 0,2 4-129 0 0,8 15 303 0 0,-9-24-256 0 0,0 0-1 0 0,1 0 1 0 0,0 0 0 0 0,0 0-1 0 0,1 0-46 0 0,11 10 95 0 0,5-2-64 0 0,-10-8-102 0 0,0-2 106 0 0,-1-1 65 0 0,-5-1-30 0 0,-1 0 0 0 0,0-1 0 0 0,1 1 0 0 0,-1-1 0 0 0,0 1-1 0 0,2-2-69 0 0,5-2 143 0 0,-2 1-88 0 0,-1-1-64 0 0,0-1-82 0 0,0 0-99 0 0,0 0-116 0 0,-4 3 104 0 0,1-1-36 0 0,-1 0-37 0 0,0 0-41 0 0,0 1-42 0 0,0-1-45 0 0,-2 2 85 0 0,0 1-44 0 0,0-1-40 0 0,0 0-35 0 0,0 0-125 0 0,0 0-35 0 0,2-1-1311 0 0</inkml:trace>
  <inkml:trace contextRef="#ctx0" brushRef="#br0" timeOffset="1710.16">1132 159 5264 0 0,'1'3'22'0'0,"0"-1"32"0"0,2 3 143 0 0,-1-1 17 0 0,0 0 45 0 0,3 3 361 0 0,5 10 945 0 0,-7-11-1114 0 0,-1 0-92 0 0,4 10 429 0 0,0 1-94 0 0,-1-1-80 0 0,0 1-64 0 0,4 14 325 0 0,4 19 431 0 0,-8-29-714 0 0,-3-14-418 0 0,2 8 244 0 0,-3-7-163 0 0,-3-2 42 0 0,1-5-105 0 0,1-1 0 0 0,0 0 4 0 0,0 0 17 0 0,0 0 146 0 0,0 0-83 0 0,-1 0-71 0 0,1 0-63 0 0,-1-1-55 0 0,0 0-36 0 0,-1 0-21 0 0,-1-2-23 0 0,2 2 39 0 0,1 0 45 0 0,-5-11 53 0 0,2-1-59 0 0,1 0-46 0 0,3-1-35 0 0,-1 7-18 0 0,1-1-1 0 0,1 1 0 0 0,0 0 1 0 0,0 0-1 0 0,0 0 0 0 0,1-3 15 0 0,0 5-172 0 0,-1-1 55 0 0,1 0 49 0 0,0 1 41 0 0,4-7 79 0 0,11-13 272 0 0,-10 17-289 0 0,-3 2-86 0 0,2 0-90 0 0,-1 1-113 0 0,-2 3 79 0 0,-1-1-36 0 0,2 0-159 0 0,0-1-86 0 0,1 1-94 0 0,-1 0-102 0 0,1 0-111 0 0,0 0-116 0 0,0 1-126 0 0,-3 1 453 0 0,0-1-34 0 0,2 1-1302 0 0,2-2-1061 0 0</inkml:trace>
  <inkml:trace contextRef="#ctx0" brushRef="#br0" timeOffset="2155.79">1493 265 4752 0 0,'0'0'101'0'0,"0"0"22"0"0,1 1 54 0 0,2 2-101 0 0,6 6-65 0 0,-3-3 155 0 0,2-3 64 0 0,1-1 56 0 0,0-2 48 0 0,6-3 279 0 0,8-3 426 0 0,-9 3-219 0 0,-4 0-256 0 0,1-1-68 0 0,0 0-67 0 0,0-1-64 0 0,-1-1-63 0 0,0 0-61 0 0,-1 0-59 0 0,-1 0-57 0 0,-6 4-65 0 0,-1 1-39 0 0,0-1-15 0 0,5-4 64 0 0,-4 0 21 0 0,-2-13 45 0 0,-7 10-49 0 0,-10-3 179 0 0,8 5-131 0 0,3 3-79 0 0,-6-3 21 0 0,0 6 37 0 0,10 2-86 0 0,0-1 1 0 0,0 1-1 0 0,0 0 1 0 0,0 0-1 0 0,0 0 1 0 0,0 0-1 0 0,0 0 1 0 0,0 0-1 0 0,0 1 1 0 0,1-1-1 0 0,-1 1-28 0 0,-3 3 114 0 0,1-1-1 0 0,0 1 0 0 0,0 0 0 0 0,0 1 0 0 0,1-1 1 0 0,0 0-1 0 0,-2 5-113 0 0,-5 16 382 0 0,3 2-60 0 0,6-21-242 0 0,0 0 0 0 0,0 1 0 0 0,1-1 0 0 0,0 0 0 0 0,0 1 0 0 0,1-1 0 0 0,0 0 0 0 0,0 1 0 0 0,1-1 0 0 0,0 2-80 0 0,4 5 61 0 0,2-2 40 0 0,-5-8-44 0 0,1-1 0 0 0,0 1 0 0 0,-1 0 0 0 0,1-1 0 0 0,0 0 0 0 0,0 0 0 0 0,3 1-57 0 0,13 6 167 0 0,1-2-86 0 0,-7-4-97 0 0,0-1-74 0 0,-12-2 50 0 0,1-1 35 0 0,6 1 75 0 0,-6-1-77 0 0,1 0-76 0 0,0 0-111 0 0,-2 0-7 0 0,1 1-71 0 0,-1-1-81 0 0,1 0-90 0 0,-1 0-100 0 0,1 0-110 0 0,0 0-120 0 0,-2 1 339 0 0,0-1-34 0 0,5 0-1455 0 0,4 2-1091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3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40 5696 0 0,'0'-1'157'0'0,"-1"-1"-43"0"0,0-2-6 0 0,-3-3 86 0 0,1 4-167 0 0,-4-4-35 0 0,3 2 88 0 0,2 3 34 0 0,-1-1 70 0 0,1 1 85 0 0,1 0 101 0 0,3 0-99 0 0,27 5 2 0 0,102 12 248 0 0,-107-14-338 0 0,-18-2-9 0 0,-13-3 209 0 0,0 2 320 0 0,0 0-107 0 0,-1 2-97 0 0,0 1-87 0 0,0 1-76 0 0,0 1-66 0 0,0 1-56 0 0,0 1-45 0 0,-5 3 38 0 0,-14 16 156 0 0,21-17-215 0 0,1 0 49 0 0,-6 9-7 0 0,3-1-41 0 0,5-10-105 0 0,1 0 1 0 0,0 0 0 0 0,0 0-1 0 0,1 0 1 0 0,0 0-1 0 0,-1 0 1 0 0,2 1 0 0 0,-2 4-45 0 0,1 8 107 0 0,0-14-78 0 0,0 0 1 0 0,1 0 0 0 0,0 1 0 0 0,0-1-1 0 0,0 0 1 0 0,0 0 0 0 0,1 1-1 0 0,0-1 1 0 0,1 4-30 0 0,3 10 91 0 0,7 18 56 0 0,2-13-143 0 0,-5-11-4 0 0,-5-5 2 0 0,1 0 0 0 0,1-1-1 0 0,-1 0 1 0 0,1 1 0 0 0,0-2-1 0 0,6 5-1 0 0,3 1 76 0 0,-11-7-36 0 0,0-1 0 0 0,1 0 1 0 0,-1 0-1 0 0,1 0 0 0 0,0-1 1 0 0,0 1-41 0 0,4 0-38 0 0,4 1 99 0 0,-7-3-61 0 0,1 0-73 0 0,-1 0-80 0 0,0-1-111 0 0,-3 0 82 0 0,0 0-38 0 0,0-1-41 0 0,0 1-44 0 0,-1 0-21 0 0,-1 0-50 0 0,1-1-44 0 0,0 1-39 0 0,-1 0-135 0 0,1 0-38 0 0,1 0-163 0 0,0-1-440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5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33 8088 0 0,'-14'-11'390'0'0,"10"8"-279"0"0,-1 1 1 0 0,1 0 0 0 0,-1 0-1 0 0,0 0 1 0 0,0 0 0 0 0,0 1 0 0 0,-1-1-112 0 0,-10-1 336 0 0,1 2 81 0 0,-1 0 112 0 0,9 1-212 0 0,0-1 40 0 0,-7 3 76 0 0,-1 3-97 0 0,2 3-81 0 0,1 3-67 0 0,11-10-166 0 0,-1 1 0 0 0,1 0 0 0 0,0 0 0 0 0,0-1 0 0 0,0 1 0 0 0,0 0 0 0 0,0 0 0 0 0,0 0 0 0 0,0 2-22 0 0,0-3 9 0 0,1 1-1 0 0,0-1 1 0 0,0 1 0 0 0,0 0-1 0 0,0-1 1 0 0,0 1 0 0 0,0-1-1 0 0,0 1 1 0 0,0-1 0 0 0,0 1-1 0 0,1 0 1 0 0,-1-1-1 0 0,1 1 1 0 0,-1-1 0 0 0,1 1-1 0 0,0-1 1 0 0,0 0 0 0 0,-1 1-1 0 0,1-1 1 0 0,0 0 0 0 0,1 1-9 0 0,12 14 9 0 0,0-2 92 0 0,3 0 86 0 0,24 16 330 0 0,-26-20-379 0 0,1 0-62 0 0,-12-7-109 0 0,3 1 37 0 0,-1 0 51 0 0,1 1 51 0 0,0 0 50 0 0,-1 0 49 0 0,-1 0 47 0 0,0 0 47 0 0,-1 0 45 0 0,-4-4-56 0 0,0 0-66 0 0,0-1-49 0 0,0 1-41 0 0,0 0-34 0 0,-1 1 21 0 0,0 3 43 0 0,0-3-67 0 0,0-1 55 0 0,-2 3 104 0 0,-1-1-40 0 0,0 0-37 0 0,-1-1-33 0 0,-6 2 59 0 0,-1-1-88 0 0,1-2-68 0 0,-16 1 6 0 0,18-2-6 0 0,4 0-123 0 0,-4 0 42 0 0,-5 0 24 0 0,5 0-84 0 0,6 0 11 0 0,-1 0-34 0 0,0-1-40 0 0,1 1-46 0 0,0-1-5 0 0,0 0-40 0 0,0 0-42 0 0,0 1-46 0 0,0-2-50 0 0,0 1-53 0 0,1 0-55 0 0,-1-1-60 0 0,2 2 178 0 0,1-1-47 0 0,-1 1-42 0 0,0-1-36 0 0,1 1-141 0 0,-1-1-36 0 0,-1-1-1481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5.8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11600 0 0,'0'0'264'0'0,"0"0"34"0"0,0 0 21 0 0,0 0-169 0 0,0 1-38 0 0,0 2 15 0 0,0 1-94 0 0,1 6-90 0 0,0-8 97 0 0,3 14 189 0 0,7 22 390 0 0,-6-25-440 0 0,-2-6-108 0 0,2 9 288 0 0,-1 1 0 0 0,1 5-359 0 0,-1-1 369 0 0,-2-11-134 0 0,1 1 43 0 0,2 5 7 0 0,-1 0-97 0 0,0 0-68 0 0,5 21 85 0 0,-5-15-4 0 0,-3-17-144 0 0,0 2 6 0 0,0 1 9 0 0,-1-7-8 0 0,0-1 6 0 0,0 0 15 0 0,0 0-14 0 0,0 0-1 0 0,0-1 25 0 0,2 0-45 0 0,1-6 9 0 0,-6-22 68 0 0,-4 1-92 0 0,-3 0-80 0 0,-2 1-67 0 0,-5-14-152 0 0,5 0-80 0 0,8 20 179 0 0,-2-9 20 0 0,5 23 121 0 0,0 0 0 0 0,0 0 1 0 0,1 1-1 0 0,0-1 0 0 0,1-3 24 0 0,-1 7-12 0 0,0 0 0 0 0,1 1 1 0 0,0-1-1 0 0,0 0 0 0 0,0 0 1 0 0,0 0-1 0 0,0 0 0 0 0,0 1 0 0 0,1-1 1 0 0,-1 1-1 0 0,1-1 0 0 0,1-1 12 0 0,0 1-23 0 0,-1 1 1 0 0,1 0-1 0 0,-1-1 0 0 0,1 1 0 0 0,0 0 0 0 0,0 0 0 0 0,0 1 1 0 0,1-1 22 0 0,20-7-126 0 0,0 7 59 0 0,-18 2 63 0 0,0 0 0 0 0,0 1 0 0 0,0 0 0 0 0,0 0 1 0 0,2 1 3 0 0,0 1 15 0 0,0 0 0 0 0,-1 0 0 0 0,6 3-15 0 0,-3 0 22 0 0,0 0 0 0 0,-1 0 0 0 0,1 1 0 0 0,-2 0 0 0 0,1 1 0 0 0,0 0-22 0 0,8 11 14 0 0,-4 1-33 0 0,-7-10 15 0 0,-3 0 42 0 0,-3-8-18 0 0,0 0-1 0 0,0 0 1 0 0,0 0-1 0 0,0 0 1 0 0,0 0-1 0 0,0 0 1 0 0,-1-1-1 0 0,1 1 1 0 0,-1 0-20 0 0,-5 13 215 0 0,-11 4 179 0 0,-9 1 104 0 0,7-9-209 0 0,3-3-107 0 0,2-2-74 0 0,11-4-95 0 0,-1 0-78 0 0,-6 2 18 0 0,7-3-28 0 0,0-1-67 0 0,-1 1-123 0 0,2 0 82 0 0,1-1-39 0 0,-1 1-43 0 0,0-1-47 0 0,0 1-51 0 0,0-1-53 0 0,0 1-153 0 0,0-1-86 0 0,0 1-95 0 0,0-1-100 0 0,0 1 127 0 0,-3 0-1131 0 0,-2 1-1019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7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115 331 9168 0 0,'-14'-7'303'0'0,"0"4"-35"0"0,11 3-213 0 0,0-1 1 0 0,0 1 0 0 0,0 0-1 0 0,0 0 1 0 0,0 1 0 0 0,0-1-1 0 0,1 1 1 0 0,-1-1 0 0 0,0 1-1 0 0,0 0 1 0 0,0 0 0 0 0,1 0-1 0 0,-1 0 1 0 0,0 1-1 0 0,1-1 1 0 0,-1 1 0 0 0,1-1-1 0 0,0 1 1 0 0,-1 0 0 0 0,0 1-56 0 0,-9 13 417 0 0,3 4 95 0 0,5-3-355 0 0,1 0-36 0 0,3-11-85 0 0,0 0 1 0 0,0-1-1 0 0,0 1 0 0 0,1 0 0 0 0,-1-1 1 0 0,1 1-1 0 0,1-1 0 0 0,0 2-36 0 0,-2-5 3 0 0,1 0 1 0 0,0 0-1 0 0,0-1 1 0 0,0 1-1 0 0,0 0 1 0 0,0-1-1 0 0,0 1 1 0 0,0 0-1 0 0,1-1 1 0 0,-1 1-1 0 0,1-1 1 0 0,0 1-4 0 0,1 0 17 0 0,0 0 0 0 0,0 0 1 0 0,0-1-1 0 0,0 1 0 0 0,1-1 0 0 0,-1 0 1 0 0,0 0-1 0 0,0 0 0 0 0,1 0 1 0 0,-1-1-1 0 0,3 1-17 0 0,-1-1 31 0 0,0 0-1 0 0,1 0 1 0 0,-1 0 0 0 0,0-1 0 0 0,0 1-1 0 0,0-1 1 0 0,4-2-31 0 0,-6 2 12 0 0,0 0 1 0 0,0 0-1 0 0,0 0 0 0 0,0-1 1 0 0,0 1-1 0 0,0-1 0 0 0,0 0-12 0 0,0-1 17 0 0,0 1 0 0 0,0-1 0 0 0,0 0 0 0 0,-1 0-1 0 0,1 0 1 0 0,-1 0 0 0 0,0-1 0 0 0,1 1 0 0 0,-2-1 0 0 0,1 1-1 0 0,0-1 1 0 0,-1 1 0 0 0,1-2-17 0 0,-1-1 20 0 0,1 0 0 0 0,-1 0 1 0 0,0 1-1 0 0,-1-1 0 0 0,1-2-20 0 0,-1-4 11 0 0,-1 0 0 0 0,0 1 1 0 0,-1-4-12 0 0,-3-9-35 0 0,0 0-42 0 0,1 8-7 0 0,-11-52-375 0 0,-6-27-100 0 0,12 48 331 0 0,3-1 46 0 0,5 38 132 0 0,-1 2 77 0 0,1 1 35 0 0,0 4 69 0 0,4 17-37 0 0,9 25 480 0 0,8 19-574 0 0,-3-10 343 0 0,-9-23-123 0 0,-1 0 47 0 0,0 5 36 0 0,-1 0 73 0 0,0 7 148 0 0,-5-22-90 0 0,0 0 1 0 0,-1 9-435 0 0,0-8 267 0 0,-1 0 47 0 0,2 31 735 0 0,0-23-554 0 0,-1-13-287 0 0,0 1-35 0 0,0-11-116 0 0,0 1 33 0 0,0 0-89 0 0,0 0-42 0 0,0-2-45 0 0,0 1-36 0 0,0-1-193 0 0,0 0-45 0 0,0 0 77 0 0,0-1 69 0 0,1 1 57 0 0,-1 0 36 0 0,0-1 46 0 0,1-1-34 0 0,-1 1 38 0 0,0 0-3 0 0,1 0-34 0 0,1-7-714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9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8928 0 0,'0'0'200'0'0,"0"0"33"0"0,0 0 14 0 0,0 0-111 0 0,0 0-80 0 0,0 0-48 0 0,0 0-48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32.1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87 311 5904 0 0,'0'0'169'0'0,"0"0"-27"0"0,2 1-76 0 0,6 1-68 0 0,-5-2 59 0 0,7 0 240 0 0,-1-2 109 0 0,-1 0-1 0 0,0-1 41 0 0,15-10 1111 0 0,-15 5-940 0 0,-1-1-83 0 0,-4 4-318 0 0,0 0-41 0 0,6-14 406 0 0,-5 2-104 0 0,-3 9-290 0 0,-1-1-43 0 0,-1-1-48 0 0,-1 0-53 0 0,1 7-14 0 0,0 0 1 0 0,0 1-1 0 0,0-1 1 0 0,-1 1-1 0 0,1-1 0 0 0,-1 1 1 0 0,1-1-1 0 0,-2 0-29 0 0,-4-5 152 0 0,0 0 0 0 0,-1 1 0 0 0,-2-2-152 0 0,-2-1 150 0 0,10 9-131 0 0,1 0-1 0 0,0 0 1 0 0,-1 0-1 0 0,0 0 1 0 0,1 1-1 0 0,-1-1 1 0 0,1 0-1 0 0,-1 1 1 0 0,0-1-1 0 0,0 1 1 0 0,1 0-1 0 0,-1 0 1 0 0,0-1-1 0 0,0 1 1 0 0,1 0-1 0 0,-1 0 1 0 0,0 1-1 0 0,0-1 1 0 0,1 0-1 0 0,-1 1 1 0 0,0-1-1 0 0,0 1-18 0 0,-19 8 185 0 0,6 2-47 0 0,-6 10-104 0 0,17-16-45 0 0,0 0 0 0 0,0 1 0 0 0,1-1 0 0 0,-1 1 0 0 0,1 0 0 0 0,0 0 11 0 0,-3 14-4 0 0,2 5 72 0 0,3 4 37 0 0,1 1 40 0 0,0-15-19 0 0,2 0 0 0 0,-1 0 0 0 0,2 0-126 0 0,-2-8 58 0 0,1 0 0 0 0,0 0 0 0 0,0 0 0 0 0,1-1 0 0 0,-1 1 0 0 0,1-1 0 0 0,1 1 0 0 0,-1-1 0 0 0,1 0 0 0 0,0 0 0 0 0,1-1 0 0 0,-1 1 0 0 0,1-1 0 0 0,0 0 0 0 0,3 2-58 0 0,26 14 372 0 0,-25-16-250 0 0,0-1-1 0 0,0 0 0 0 0,1-1 0 0 0,-1 0 0 0 0,4 0-121 0 0,-7-2 63 0 0,-1 0 1 0 0,1 0-1 0 0,0-1 0 0 0,0 1 0 0 0,-1-1 0 0 0,1-1 1 0 0,0 1-1 0 0,0-1 0 0 0,0 0 0 0 0,-1 0 0 0 0,1 0 1 0 0,0-1-1 0 0,-1 0 0 0 0,0 0 0 0 0,1-1 0 0 0,0 0-63 0 0,4-3 78 0 0,5-3 54 0 0,-8 1-122 0 0,-3-1-91 0 0,-3-3-112 0 0,-1 9 94 0 0,0-1-87 0 0,1 1-137 0 0,-1 1 114 0 0,0 0-34 0 0,0 1-35 0 0,-1-1-36 0 0,1 0-37 0 0,0 0-38 0 0,-3-4-868 0 0</inkml:trace>
  <inkml:trace contextRef="#ctx0" brushRef="#br0" timeOffset="426.56">495 1 7424 0 0,'0'0'166'0'0,"0"0"29"0"0,0 0 12 0 0,0 0 43 0 0,0 0-97 0 0,0 0 124 0 0,0 0 229 0 0,0 0 20 0 0,0 0-18 0 0,0 0-84 0 0,0 0-38 0 0,0 0-8 0 0,0 1-22 0 0,3 42 842 0 0,0-14-470 0 0,-1-12-392 0 0,0-1-68 0 0,-3 13 135 0 0,2 6 60 0 0,7 45 580 0 0,-6-26-383 0 0,-2-52-633 0 0,2 90 1116 0 0,5-30-289 0 0,-6-52-692 0 0,-1-8-64 0 0,0-1-30 0 0,0 2-45 0 0,0 1 48 0 0,-1 5 148 0 0,1-4-140 0 0,-1-1-93 0 0,0-1-85 0 0,-1-2-286 0 0,1 0 145 0 0,1-1-35 0 0,-1-1-38 0 0,1 1-41 0 0,-1-1-43 0 0,1 0-48 0 0,-1 0-49 0 0,1 0-53 0 0,0 0-54 0 0,-1-1-59 0 0,1 1-61 0 0,0 0-64 0 0,0 0-66 0 0,0 1-70 0 0,0-2-1027 0 0,0 1-1081 0 0</inkml:trace>
  <inkml:trace contextRef="#ctx0" brushRef="#br0" timeOffset="695.9">350 271 8408 0 0,'0'0'190'0'0,"0"0"28"0"0,0 0 8 0 0,1 0-49 0 0,5-1-116 0 0,6-2-32 0 0,1-2 63 0 0,-2 2 35 0 0,-1-1 47 0 0,19-7 642 0 0,-11 1-345 0 0,1 0-102 0 0,-9 5-237 0 0,0 1-40 0 0,11-4 104 0 0,1 1-44 0 0,-1 0-41 0 0,1 1-35 0 0,4-1-26 0 0,0 0-36 0 0,6 1-37 0 0,17-2-61 0 0,-26 5-22 0 0</inkml:trace>
  <inkml:trace contextRef="#ctx0" brushRef="#br0" timeOffset="1127.27">1018 242 8696 0 0,'0'0'197'0'0,"0"0"24"0"0,0 0 18 0 0,1-1-34 0 0,9-20 807 0 0,-5 1-109 0 0,-5 1-93 0 0,-3 1-81 0 0,-3 6-193 0 0,-3 1-34 0 0,-4 1 65 0 0,10 8-466 0 0,0 1 0 0 0,0 0 0 0 0,0 0-1 0 0,0 0 1 0 0,0 0 0 0 0,-1 0 0 0 0,1 1 0 0 0,0 0-101 0 0,-11-1 282 0 0,2 1-104 0 0,-3 3-50 0 0,-10 8-28 0 0,13-5-26 0 0,-12 10 85 0 0,20-13-145 0 0,0 1 1 0 0,0-1 0 0 0,0 0 0 0 0,0 1 0 0 0,0 0 0 0 0,1 0 0 0 0,0 0 0 0 0,0 0 0 0 0,0 0 0 0 0,1 1 0 0 0,-2 2-15 0 0,1-1 13 0 0,-4 8 52 0 0,2 0-1 0 0,-1 1 1 0 0,0 4-65 0 0,2 12 140 0 0,4-25-96 0 0,0 0 0 0 0,1 0 0 0 0,0 0-1 0 0,1 5-43 0 0,0-4 57 0 0,0 0 0 0 0,1 0-1 0 0,0 0 1 0 0,0 0-57 0 0,1-1 79 0 0,-1 0-1 0 0,1 1 1 0 0,1-1-1 0 0,-1-1 1 0 0,1 1-1 0 0,1 0-78 0 0,1 1 113 0 0,0-1 0 0 0,0 0-1 0 0,1-1 1 0 0,5 4-113 0 0,19 8 189 0 0,-24-14-126 0 0,0 0 0 0 0,0 0-1 0 0,0-1 1 0 0,0 1 0 0 0,0-2 0 0 0,3 1-63 0 0,16-2 132 0 0,-14-1-129 0 0,10-1 100 0 0,14-3 170 0 0,-22 1-185 0 0,2-1-59 0 0,-8 1-57 0 0,-1 1-37 0 0,1-2-41 0 0,-1 0-48 0 0,0-1-52 0 0,-1 0-59 0 0,-6 5 159 0 0,0 0 1 0 0,0 1-20 0 0,-1-1-48 0 0,0 1-17 0 0,1-1-47 0 0,-1 1-55 0 0,0-1-61 0 0,1 1-65 0 0,-1-1-62 0 0,0 1-54 0 0,1-1-47 0 0,-1 0-170 0 0,0 1-48 0 0,0-1-205 0 0,1 0-553 0 0,-1 1 1528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7.8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11600 0 0,'0'0'264'0'0,"0"1"-12"0"0,0-1-106 0 0,0 0-69 0 0,0 4-7 0 0,0-3 2 0 0,0 11-57 0 0,0-1 78 0 0,1 0 67 0 0,-1 0 57 0 0,1 4 168 0 0,1 0 69 0 0,6 35 1198 0 0,-4-29-1024 0 0,-1-11-532 0 0,1 0-32 0 0,0 1-3 0 0,2 1-1 0 0,-1-1 0 0 0,3 1-60 0 0,1 2 158 0 0,-9-13-95 0 0,0-1-259 0 0,0 1 70 0 0,0-1 63 0 0,1 0 54 0 0,-1 0 103 0 0,0 1 62 0 0,1-1 281 0 0,-1 0-334 0 0,0 1-36 0 0,1-1-57 0 0,-1 0-50 0 0,0 0-36 0 0,0 0-39 0 0,1 0-43 0 0,-1 0-48 0 0,0 1-52 0 0,0-1-56 0 0,0 0-59 0 0,0 0-65 0 0,1 0-68 0 0,-1 1-72 0 0,0-1-76 0 0,0 0-81 0 0,0 0-84 0 0,0 0-1163 0 0,0 0-1126 0 0</inkml:trace>
  <inkml:trace contextRef="#ctx0" brushRef="#br0" timeOffset="406.81">240 66 12176 0 0,'0'0'232'0'0,"0"1"-96"0"0,1-1-63 0 0,1 4 3 0 0,-1-3-7 0 0,1 3 141 0 0,-1 0-42 0 0,0 0-39 0 0,1-1-34 0 0,-1 2-18 0 0,0 0-33 0 0,3 9-30 0 0,0-2-14 0 0,-2-4 71 0 0,0-1 68 0 0,1 0 100 0 0,1 4 326 0 0,0 0-42 0 0,2 7 265 0 0,-3-11-354 0 0,0 1 0 0 0,0-1 0 0 0,1 0-1 0 0,2 3-433 0 0,0-4 638 0 0,-2-7-284 0 0,-2-2-187 0 0,0 0-54 0 0,-1-1-67 0 0,1 0-77 0 0,3-12 215 0 0,0-1-49 0 0,-1 0-44 0 0,0 0-41 0 0,1 0-39 0 0,-1 0-33 0 0,6-16-110 0 0,4 2-95 0 0,4 2-70 0 0,-3 15 214 0 0,-14 13 69 0 0,1 1 1 0 0,-1-1-1 0 0,0 0 0 0 0,1 0 0 0 0,-1 1 0 0 0,1-1 0 0 0,-1 1 0 0 0,1-1 0 0 0,-1 1 0 0 0,1 0 0 0 0,-1 0 0 0 0,1-1 0 0 0,-1 1 1 0 0,1 0 13 0 0,0 1-13 0 0,-1-1 0 0 0,1 0 0 0 0,-1 0 1 0 0,0 1-1 0 0,1-1 0 0 0,-1 1 1 0 0,0-1-1 0 0,0 1 0 0 0,1 0 1 0 0,-1-1-1 0 0,0 1 0 0 0,0 0 0 0 0,0 0 1 0 0,0 0-1 0 0,1 0 13 0 0,9 16-76 0 0,2 10 59 0 0,2 4 46 0 0,1 0 41 0 0,-8-15 16 0 0,1-1 1 0 0,1 0-1 0 0,1 0 0 0 0,10 10-86 0 0,-19-22-193 0 0,1 0 78 0 0,0-1 68 0 0,-1 1 56 0 0,3 1 128 0 0,8 5 373 0 0,-9-7-427 0 0,0-1-87 0 0,-1 0-54 0 0,0 0-48 0 0,-1 0-56 0 0,1 0-62 0 0,0-1-92 0 0,0 1-87 0 0,0-1-94 0 0,1 1-104 0 0,-1-1-110 0 0,1 0-119 0 0,-3 0 367 0 0,1 0-32 0 0,0 0-34 0 0,0 0-34 0 0,3-1-1602 0 0,3 0-1227 0 0,-8 1 3381 0 0</inkml:trace>
  <inkml:trace contextRef="#ctx0" brushRef="#br0" timeOffset="994.32">1024 22 7800 0 0,'36'-3'174'0'0,"-24"0"-20"0"0,-12 3-150 0 0,0 0 1 0 0,0 0 0 0 0,0 0 0 0 0,0 0 0 0 0,0 0 0 0 0,0 0 0 0 0,0 0 0 0 0,0 0-1 0 0,0-1 1 0 0,0 1 0 0 0,0 0 0 0 0,0 0 0 0 0,1 0 0 0 0,-1 0 0 0 0,0 0 0 0 0,0 0-1 0 0,0 0 1 0 0,0 0 0 0 0,0-1 0 0 0,0 1 0 0 0,0 0 0 0 0,0 0 0 0 0,0 0 0 0 0,0 0-1 0 0,0 0 1 0 0,0 0 0 0 0,0 0 0 0 0,0 0 0 0 0,0-1 0 0 0,0 1 0 0 0,0 0 0 0 0,0 0-1 0 0,0 0 1 0 0,-1 0 0 0 0,1 0 0 0 0,0 0 0 0 0,0 0 0 0 0,0 0 0 0 0,0 0 0 0 0,0-1-1 0 0,0 1 1 0 0,0 0 0 0 0,0 0 0 0 0,0 0-5 0 0,-8-4 219 0 0,3 2-164 0 0,-6 2-10 0 0,1 1 83 0 0,0 1 75 0 0,0 1 65 0 0,-2 3 127 0 0,2 1 65 0 0,-3 3 155 0 0,-3 8 381 0 0,1 2 6 0 0,7-6-377 0 0,2-1-153 0 0,0-1-61 0 0,2-2-127 0 0,0 0-63 0 0,2 0-72 0 0,-1-1-81 0 0,0 19 315 0 0,5 3-100 0 0,-1-27-259 0 0,0-1 1 0 0,0 0 0 0 0,0 0-1 0 0,0 0 1 0 0,0 0-1 0 0,1 0 1 0 0,0 0-1 0 0,0 0-24 0 0,-1-2 9 0 0,0 1 0 0 0,0-1 0 0 0,0 1 0 0 0,0-1 0 0 0,1 0 0 0 0,-1 0 0 0 0,1 1-1 0 0,-1-1 1 0 0,1 0 0 0 0,-1-1 0 0 0,1 1 0 0 0,-1 0 0 0 0,1 0 0 0 0,1 0-9 0 0,-1-1 19 0 0,0 0 1 0 0,0 1 0 0 0,0-1-1 0 0,0 0 1 0 0,0 0 0 0 0,0 0-1 0 0,0 0 1 0 0,0-1 0 0 0,0 1-1 0 0,0-1 1 0 0,0 1 0 0 0,0-1-1 0 0,0 0 1 0 0,0 1-1 0 0,0-1 1 0 0,-1 0 0 0 0,1 0-1 0 0,0 0 1 0 0,-1-1 0 0 0,1 1-1 0 0,0 0 1 0 0,-1-1 0 0 0,1 0-20 0 0,15-19 182 0 0,-6 1-50 0 0,-8 11-79 0 0,0-1-1 0 0,-1 1 1 0 0,0 0-1 0 0,0-6-52 0 0,0-22 78 0 0,1 7-65 0 0,1-2 38 0 0,-2 20-50 0 0,5-2-82 0 0,-3 8 61 0 0,2 5-41 0 0,7 4 67 0 0,-11-2-11 0 0,8 4 6 0 0,-5 2-39 0 0,-5 11-93 0 0,0 1 30 0 0,14 24 80 0 0,-3-6-37 0 0,-8-30 62 0 0,0 1 0 0 0,-1-1 1 0 0,0 0-1 0 0,0 1 0 0 0,-1 0 1 0 0,0-1-5 0 0,1 69 431 0 0,-2-48-196 0 0,0-14-79 0 0,1 1 34 0 0,-1 5 48 0 0,1 1 47 0 0,-1 2 223 0 0,-1 0-1 0 0,-1 0 0 0 0,-2 7-507 0 0,3-25 81 0 0,-1 0-1 0 0,1 0 1 0 0,-1 0-1 0 0,0 0 1 0 0,0-1-1 0 0,-1 1 1 0 0,1 0-1 0 0,-2 0-80 0 0,-16 20 395 0 0,5-12-179 0 0,-1-1-34 0 0,0 0-42 0 0,-1-2-49 0 0,10-7-198 0 0,1 0 47 0 0,-1 0 40 0 0,1-1 35 0 0,-8 2 86 0 0,-19 0 274 0 0,22-4-293 0 0,1 0-47 0 0,-1-1-65 0 0,1-1-86 0 0,-1-1-104 0 0,6 2 64 0 0,0 0-32 0 0,-2-2-144 0 0,0 0-78 0 0,0 0-88 0 0,1 0-92 0 0,-1-1-100 0 0,1 1-107 0 0,0-1-114 0 0,0-1-120 0 0,-4-4-599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6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18 6824 0 0,'-1'-1'185'0'0,"-1"1"-33"0"0,-3-1 64 0 0,-2-1-100 0 0,3 0-81 0 0,-4-2 94 0 0,0 1 41 0 0,-7-1 270 0 0,-2 3 211 0 0,14 2-497 0 0,0-1 0 0 0,0 1 0 0 0,1-1 0 0 0,-1 1 0 0 0,0 0 0 0 0,0 0-1 0 0,0 1-153 0 0,-8 4 516 0 0,1 2-58 0 0,4-2-200 0 0,0 1-49 0 0,1-1-79 0 0,1 0-45 0 0,-1 1-51 0 0,2 1-57 0 0,-6 15 324 0 0,5 1-76 0 0,6 4-28 0 0,0-22-163 0 0,-1-1 0 0 0,1 0 0 0 0,0 0 0 0 0,0 0 0 0 0,0 0 0 0 0,3 3-34 0 0,-2-3 31 0 0,0 0 0 0 0,1 0-1 0 0,0 0 1 0 0,0-1 0 0 0,0 1-1 0 0,1-1-30 0 0,18 13 161 0 0,-1-7 21 0 0,2-4 62 0 0,3-4 59 0 0,-21-2-239 0 0,0-1 0 0 0,0 1-1 0 0,0-1 1 0 0,0-1 0 0 0,0 1 0 0 0,0-1 0 0 0,0 0 0 0 0,-1 0-1 0 0,1-1 1 0 0,-1 0 0 0 0,5-3-64 0 0,-5 3 68 0 0,-1 0-1 0 0,-1 0 1 0 0,1 0 0 0 0,0-1 0 0 0,2-3-68 0 0,-5 5 31 0 0,1 0 0 0 0,0-1 1 0 0,-1 1-1 0 0,0-1 1 0 0,1 0-1 0 0,-1 1 1 0 0,0-1-1 0 0,0 0 0 0 0,0-1-31 0 0,0-16 151 0 0,-5 4-67 0 0,-3 1-51 0 0,4 11-212 0 0,0 0 93 0 0,1 1 63 0 0,-3-5 40 0 0,3 5-30 0 0,0 0-34 0 0,0 0-48 0 0,0 0-63 0 0,1 1 10 0 0,-1 0-39 0 0,1 0-42 0 0,0 0-49 0 0,-1 0 8 0 0,1 1-40 0 0,0-1-40 0 0,0 1-44 0 0,0-1-46 0 0,-1 0-49 0 0,1 1-51 0 0,0-1-54 0 0,-4-3-1149 0 0,-2-2-985 0 0,7 7 2702 0 0</inkml:trace>
  <inkml:trace contextRef="#ctx0" brushRef="#br0" timeOffset="369.65">367 82 9384 0 0,'0'0'177'0'0,"0"1"-74"0"0,1-1-46 0 0,1 4 2 0 0,0-3-6 0 0,3 6-75 0 0,0 0 41 0 0,-1 0 40 0 0,1 0 36 0 0,-1 0 36 0 0,1-1 32 0 0,3 8 255 0 0,-3-5-114 0 0,-1-1 34 0 0,5 10 432 0 0,1 3 282 0 0,-3-5-198 0 0,0 1 33 0 0,-4-5-260 0 0,-2-5-172 0 0,-1-1-41 0 0,0-1 41 0 0,0 3 164 0 0,0-7-304 0 0,0-1-58 0 0,0 0-29 0 0,-2-1 70 0 0,-1-2-77 0 0,2 0-62 0 0,-1-1-51 0 0,0-4-9 0 0,0-2-23 0 0,2 6-13 0 0,-4-23 48 0 0,6-2-53 0 0,4-1-48 0 0,4 2-42 0 0,-8 23 13 0 0,1 1 1 0 0,0-1-1 0 0,-1 1 1 0 0,2-1-1 0 0,-1 1 0 0 0,0 0 1 0 0,1 0-1 0 0,0 0 1 0 0,3-2 18 0 0,-4 4-19 0 0,0 0-1 0 0,0 0 1 0 0,0 0 0 0 0,0 0 0 0 0,1 1 0 0 0,-1-1 0 0 0,1 1 0 0 0,-1 0 0 0 0,1 0 0 0 0,0 0 0 0 0,-1 1 0 0 0,1-1 0 0 0,0 1-1 0 0,1 0 20 0 0,-3 0-11 0 0,1 0 0 0 0,-1 1 0 0 0,0-1 0 0 0,0 1-1 0 0,0 0 1 0 0,1-1 0 0 0,-1 1 0 0 0,0 0 0 0 0,0 0-1 0 0,0 1 12 0 0,22 13-73 0 0,-6-3 50 0 0,-16-10 23 0 0,1-1 0 0 0,-1 1 0 0 0,0-1 0 0 0,-1 1 0 0 0,1 0 0 0 0,0 0 0 0 0,0-1 0 0 0,-1 1 0 0 0,1 1 0 0 0,-1-1 0 0 0,0 0 0 0 0,1 0 0 0 0,-1 1 0 0 0,12 33 0 0 0,-4-13 0 0 0,-8-20-93 0 0,1 2 55 0 0,1 2 86 0 0,-1-4-53 0 0,-1 0-54 0 0,1 0-81 0 0,-1-2 18 0 0,1 1-39 0 0,-1-1-42 0 0,0 0-48 0 0,1 1-51 0 0,-1-1-57 0 0,1 0-61 0 0,-1 0-65 0 0,2 1-740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03.6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42 6000 0 0,'0'0'174'0'0,"0"0"-41"0"0,-1 0-72 0 0,1 0-51 0 0,-2-1-48 0 0,1 1 60 0 0,1 0 27 0 0,-1 0 36 0 0,1 0 45 0 0,-1 0 52 0 0,-1 1 218 0 0,-1 0-33 0 0,-1 3 272 0 0,0 1-114 0 0,0 0-103 0 0,0 1-88 0 0,1 1-76 0 0,0 0-63 0 0,0 0-50 0 0,1 2-25 0 0,-4 15 127 0 0,4-14-108 0 0,1-2 40 0 0,0-1 75 0 0,-1 16 178 0 0,2 1-64 0 0,2 0-52 0 0,4 0-42 0 0,6 0 16 0 0,-10-21-262 0 0,0-1 0 0 0,-1 0 0 0 0,1 0 0 0 0,0 0 0 0 0,0 0 0 0 0,1 0 0 0 0,-1-1 0 0 0,0 1 0 0 0,0 0 0 0 0,1-1 0 0 0,-1 0 0 0 0,1 0 0 0 0,0 0 0 0 0,-1 0 0 0 0,1 0 0 0 0,0 0 0 0 0,-1 0 0 0 0,1-1 0 0 0,0 0 0 0 0,0 1 0 0 0,-1-1 0 0 0,2 0-28 0 0,-1-1 48 0 0,1 1 0 0 0,-1-1 1 0 0,1 1-1 0 0,-1-1 0 0 0,0 0 1 0 0,0 0-1 0 0,1-1 0 0 0,-1 1 1 0 0,0-1-1 0 0,0 1 1 0 0,0-1-1 0 0,-1 0 0 0 0,1 0 1 0 0,0-1-1 0 0,0 0-48 0 0,17-18 291 0 0,-7-2-103 0 0,-11 18-163 0 0,0 0 0 0 0,0 0 1 0 0,-1 0-1 0 0,1 0 0 0 0,-1-1 1 0 0,-1 1-1 0 0,1 0 1 0 0,-1-1-1 0 0,0 1 0 0 0,0-1 1 0 0,0 1-1 0 0,-1 0 0 0 0,0-1 1 0 0,0 1-1 0 0,-2-5-25 0 0,-4-12 55 0 0,-4 2-42 0 0,0-1-54 0 0,-3 2-65 0 0,13 16-80 0 0,-1 1 61 0 0,-1-2 28 0 0,1 0 100 0 0,-1 0 61 0 0,-3-5 143 0 0,3 7-177 0 0,1-1-35 0 0,0 0-65 0 0,-1 1-89 0 0,0-1-55 0 0,1 1-87 0 0,-1 0-98 0 0,1 1-111 0 0,-1-1-121 0 0,1 1 266 0 0,1 0-35 0 0,-1 1-36 0 0,1-1-38 0 0,-1 0-39 0 0,1 1-41 0 0,-2-1-1059 0 0,0 0-911 0 0,3 1 2483 0 0</inkml:trace>
  <inkml:trace contextRef="#ctx0" brushRef="#br0" timeOffset="400.27">353 18 9376 0 0,'1'18'191'0'0,"2"-1"111"0"0,1 0 88 0 0,1 1 65 0 0,14 29 962 0 0,-10-27-839 0 0,-2-5-173 0 0,-1 0-67 0 0,13 25 478 0 0,-8-19-340 0 0,-2 0 84 0 0,-9-20-412 0 0,0-1 17 0 0,0 0 10 0 0,0 0 1 0 0,0 0 9 0 0,0 0 40 0 0,0-1 7 0 0,0 1-35 0 0,0-3 97 0 0,-1 0-125 0 0,1 0-113 0 0,-6-10 301 0 0,2 4-151 0 0,2 4-160 0 0,1-1-54 0 0,-3-26-66 0 0,2 21 72 0 0,0 0-1 0 0,1 0 0 0 0,0 0 1 0 0,1-3 2 0 0,1 10-3 0 0,-1 0 1 0 0,1 0 0 0 0,0 0 0 0 0,0 0 0 0 0,0 0-1 0 0,0 1 1 0 0,2-3 2 0 0,11-15-48 0 0,-2 8-1 0 0,-7 7 39 0 0,2 1 0 0 0,-1 0 0 0 0,0 0-1 0 0,6-3 11 0 0,6-1-42 0 0,0 3-43 0 0,1 2-67 0 0,-16 4 87 0 0,1-1 22 0 0,4 0-37 0 0,-6 0 7 0 0,1 1-43 0 0,-1 0-21 0 0,0 0-44 0 0,0-1-52 0 0,1 1-57 0 0,-2 0-1 0 0,1 0-48 0 0,0-1-53 0 0,0 1-56 0 0,0 0-61 0 0,-1 0-64 0 0,1 0-68 0 0,0 0-72 0 0,4 0-1346 0 0,2 0-1168 0 0</inkml:trace>
  <inkml:trace contextRef="#ctx0" brushRef="#br0" timeOffset="784.55">781 95 9560 0 0,'0'0'216'0'0,"0"2"-67"0"0,-2 7 339 0 0,2-6-388 0 0,-1 0-61 0 0,2 5 9 0 0,0 0 86 0 0,1-1 73 0 0,1 1 60 0 0,2 6 319 0 0,7 8 482 0 0,-7-13-640 0 0,0-1-109 0 0,-1-1-59 0 0,0 1-74 0 0,0-1-91 0 0,-3-4 146 0 0,1 2-57 0 0,1 2 11 0 0,1 1-66 0 0,2 7 53 0 0,-3-9-80 0 0,0 0 56 0 0,-1 0 69 0 0,-1-3-40 0 0,1-1 41 0 0,-1 0 47 0 0,-1-1 51 0 0,1-1 58 0 0,-1 0 63 0 0,-1-2 68 0 0,1 0 74 0 0,-1-2-462 0 0,-2-5 119 0 0,0 0-105 0 0,1 0-78 0 0,-2-16-19 0 0,3 13 13 0 0,2-28 71 0 0,6 2-107 0 0,6 5-65 0 0,-10 26 22 0 0,1 0 1 0 0,0 1 0 0 0,0-1 0 0 0,1 1 0 0 0,0 0 0 0 0,0 0 0 0 0,1 0 0 0 0,-1 1-1 0 0,5-3 22 0 0,-4 3-61 0 0,1 1 39 0 0,14-6 54 0 0,-12 8-53 0 0,-3 0-25 0 0,0 1-36 0 0,-1 1-18 0 0,0 0-34 0 0,0 0-39 0 0,0 0-44 0 0,0 0-48 0 0,0 0-53 0 0,0 1-57 0 0,0 0-63 0 0,-4-1 159 0 0,1 0-41 0 0,-1 0-37 0 0,0 1-32 0 0,0-1-249 0 0,0 0-55 0 0,2 0-810 0 0,1 0-634 0 0,1 1-1206 0 0</inkml:trace>
  <inkml:trace contextRef="#ctx0" brushRef="#br0" timeOffset="1200.67">1144 114 5528 0 0,'3'3'279'0'0,"0"0"-101"0"0,-1-1-79 0 0,1 1-57 0 0,4 6-11 0 0,-3-6 76 0 0,-1-1 14 0 0,0-1 57 0 0,0 0 70 0 0,1 1 79 0 0,4 0 258 0 0,1 0-48 0 0,1 0-47 0 0,-1-1-42 0 0,0 0-42 0 0,0 0-37 0 0,10-2 265 0 0,-8 0-312 0 0,0-1-40 0 0,11-3 185 0 0,2-5-38 0 0,-18 6-327 0 0,0 1 0 0 0,-1-1-1 0 0,1 1 1 0 0,-1-1 0 0 0,0-1-102 0 0,3-7 93 0 0,-7-1 38 0 0,-1 11-99 0 0,-1-1-1 0 0,0 1 1 0 0,1-1-1 0 0,-1 0 1 0 0,0 1-1 0 0,-1 0 1 0 0,1-1-1 0 0,0 1 1 0 0,-1 0 0 0 0,1-1-32 0 0,-15-14 214 0 0,5 7-104 0 0,2 4-49 0 0,0 1-37 0 0,2 3-166 0 0,0 1 36 0 0,-8 5-15 0 0,1 3 106 0 0,2 5 85 0 0,-5 10 165 0 0,14-17-158 0 0,1-1 0 0 0,0 1 0 0 0,0 0 1 0 0,0 0-1 0 0,0 0 0 0 0,1 1-77 0 0,-2 10 41 0 0,0-1 47 0 0,1 4 62 0 0,2 8 122 0 0,7-2-4 0 0,1-9-127 0 0,1-3-63 0 0,4-2-49 0 0,-5-5-87 0 0,0-1-118 0 0,1-1-125 0 0,-4-2 102 0 0,-1 0-34 0 0,1-1-34 0 0,-1 1-36 0 0,1-1-35 0 0,0 0-37 0 0,0 0-38 0 0,-1 0-38 0 0,1-1-40 0 0,0 1-39 0 0,0-1-1288 0 0,2 0-1037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21.0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15344 0 0,'0'0'348'0'0,"0"0"49"0"0,0 0 21 0 0,0 0-170 0 0,-1 0-118 0 0,1 0-49 0 0,-1 0-16 0 0,1 0 23 0 0,0 0 0 0 0,0 0 0 0 0,1 0-37 0 0,1 1-61 0 0,-1-1-48 0 0,-1 1-61 0 0,0-1-9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19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111 1 8640 0 0,'-1'0'152'0'0,"-9"0"422"0"0,7 0-451 0 0,1 0-76 0 0,-5 3-26 0 0,-1 1 41 0 0,-5 5 165 0 0,-1 7 188 0 0,-3 13 372 0 0,4 3 20 0 0,7-11-355 0 0,1-4-180 0 0,4-9-183 0 0,-1 0-37 0 0,-2 12 317 0 0,1 2-55 0 0,1 1-51 0 0,3-1-46 0 0,2 0-39 0 0,3-1-36 0 0,-5-17-119 0 0,1-1-1 0 0,0 1 0 0 0,0-1 1 0 0,0 0-1 0 0,0 0 1 0 0,0 0-1 0 0,1 0 0 0 0,-1 0 1 0 0,4 3-23 0 0,-5-5 16 0 0,0 0 0 0 0,0 0-1 0 0,1-1 1 0 0,-1 1 0 0 0,0 0 0 0 0,1 0 0 0 0,-1-1 0 0 0,1 1 0 0 0,-1-1-1 0 0,1 1 1 0 0,-1-1 0 0 0,1 1 0 0 0,0-1 0 0 0,-1 0 0 0 0,1 0-1 0 0,-1 0 1 0 0,1 0 0 0 0,-1 0 0 0 0,3 0-16 0 0,-1-1 42 0 0,0 0 0 0 0,0 0-1 0 0,0 0 1 0 0,0 0 0 0 0,0-1 0 0 0,0 1-1 0 0,0-1 1 0 0,0 0 0 0 0,1-1-42 0 0,3-3 110 0 0,-1 1 0 0 0,1-1 0 0 0,-1 0-1 0 0,1-4-109 0 0,9-10 224 0 0,-7 3-38 0 0,-3-2-56 0 0,-2-11-18 0 0,-5-1-67 0 0,-1 15-29 0 0,-1-1 1 0 0,-3-11-17 0 0,-5-9 98 0 0,6 19-84 0 0,3 10-34 0 0,1 0-72 0 0,0 8-111 0 0,18 74 3 0 0,-4-26 124 0 0,2 6 86 0 0,-8-26 42 0 0,-1 0 39 0 0,-2-5-193 0 0,0-1 36 0 0,2 25 32 0 0,-2-1 114 0 0,-1 1 94 0 0,-3-9 21 0 0,-2 0 38 0 0,0-10 183 0 0,-2 0 0 0 0,-7 27-416 0 0,5-30 392 0 0,-1 0-68 0 0,-1 0-55 0 0,-1-2-42 0 0,6-14-143 0 0,-2 0 0 0 0,1 0 0 0 0,-1-1 0 0 0,0 1 1 0 0,-1-1-1 0 0,0-1 0 0 0,0 1 0 0 0,-1-1 0 0 0,-3 3-84 0 0,3-5 26 0 0,0-2 37 0 0,6-2-44 0 0,0-1 1 0 0,0 0 0 0 0,-1 0 0 0 0,1 1-1 0 0,0-1 1 0 0,0 0 0 0 0,-1 0 0 0 0,1 0-1 0 0,0 0 1 0 0,0-1 0 0 0,-1 1 0 0 0,1 0-1 0 0,0 0 1 0 0,0-1 0 0 0,0 1 0 0 0,-1-1 0 0 0,1 1-1 0 0,0-1 1 0 0,0 0 0 0 0,0 1 0 0 0,0-1-1 0 0,0 0 1 0 0,0 0-20 0 0,-7-7 83 0 0,4 4-84 0 0,1-1-38 0 0,0-1-44 0 0,1 1-50 0 0,0 0-56 0 0,0 0-64 0 0,1 1 159 0 0,0 0-76 0 0,0 0-63 0 0,0 0-53 0 0,0-2-327 0 0,-1-12-972 0 0,1-1 144 0 0</inkml:trace>
  <inkml:trace contextRef="#ctx0" brushRef="#br0" timeOffset="385.72">374 67 7856 0 0,'0'0'174'0'0,"0"0"29"0"0,0 0 13 0 0,0 1-60 0 0,2 0-85 0 0,1 1-57 0 0,5 3-41 0 0,-5-3 81 0 0,36 46 1557 0 0,-16-15-471 0 0,-5-5-106 0 0,0 3 109 0 0,-17-28-963 0 0,1 0-37 0 0,1 3 53 0 0,0-1-112 0 0,0 0-39 0 0,6 12 10 0 0,-6-9 12 0 0,1 0 85 0 0,-3-4-31 0 0,1 0 37 0 0,-1 1 66 0 0,1-1 59 0 0,-1 1 65 0 0,0-1 73 0 0,0 0 80 0 0,-1 1 86 0 0,1-1 94 0 0,-1 0 101 0 0,0-5-580 0 0,-1 0-57 0 0,-2-2-8 0 0,0 1-64 0 0,-2-3 13 0 0,3 2 24 0 0,-2-9 34 0 0,2-1-50 0 0,1-5-28 0 0,0-8-22 0 0,1-1 5 0 0,1 10-120 0 0,2 1 78 0 0,-1 11 20 0 0,0 1 0 0 0,0-1 1 0 0,0 1-1 0 0,0-1 0 0 0,1 1 0 0 0,-1 0 0 0 0,1 0 0 0 0,3-3-27 0 0,12-10 47 0 0,-8 10-80 0 0,0 0-54 0 0,4-1-131 0 0,-7 4 57 0 0,1 1-40 0 0,-6 1-68 0 0,1 1 55 0 0,0 0 50 0 0,0 0 39 0 0,3-2-35 0 0,8-2-94 0 0,-10 4 117 0 0,0 0-68 0 0,-1 0 42 0 0,-1 0-37 0 0,1 0-42 0 0,0 0-47 0 0,-1 1-78 0 0,1-1-65 0 0,0 0-71 0 0,0 0-77 0 0,-1 0-82 0 0,1 1-90 0 0,0-1-94 0 0,0 0-101 0 0,2 0-1046 0 0,2-1-1114 0 0</inkml:trace>
  <inkml:trace contextRef="#ctx0" brushRef="#br0" timeOffset="772.15">1030 105 6624 0 0,'-3'0'-53'0'0,"-2"-1"21"0"0,-1 0 121 0 0,1 0 105 0 0,-1 0 94 0 0,-1 0 161 0 0,1 0 92 0 0,-2 1 196 0 0,-4-1 463 0 0,0 2-5 0 0,4 0-469 0 0,2 1-198 0 0,0 0-95 0 0,0 0-162 0 0,1 0-95 0 0,0 1-109 0 0,1 0-123 0 0,-17 18 728 0 0,5 4-98 0 0,6 4-92 0 0,6 1-82 0 0,7-1-76 0 0,7-1-67 0 0,-8-24-224 0 0,0-1 0 0 0,1 1 1 0 0,-1-1-1 0 0,1 0 0 0 0,0 0 0 0 0,-1 1-33 0 0,2-2 24 0 0,-1 1 1 0 0,0 0-1 0 0,1-1 1 0 0,-1 1-1 0 0,1-1 0 0 0,1 1-24 0 0,12 3 99 0 0,-1-5 61 0 0,3-4 92 0 0,-16 1-188 0 0,0 1 1 0 0,0-1 0 0 0,0 1-1 0 0,0-1 1 0 0,-1 0 0 0 0,1 0-1 0 0,1-1-64 0 0,15-20 471 0 0,-9 6-186 0 0,-4 1-86 0 0,-2 1-49 0 0,-3 3-185 0 0,0 1 78 0 0,-2 0 53 0 0,-4-15 191 0 0,0 10-169 0 0,1 7-105 0 0,0 0-61 0 0,-1 1-75 0 0,0 0-91 0 0,-1 0-105 0 0,0 0-121 0 0,3 5 171 0 0,0-1-36 0 0,0 1-38 0 0,-1-1-39 0 0,4 4 105 0 0,-1-1-39 0 0,0 0-419 0 0,1 0 108 0 0,-1 0-53 0 0,0 0-794 0 0,0-1-599 0 0,0-1-1168 0 0,1 2 3190 0 0</inkml:trace>
  <inkml:trace contextRef="#ctx0" brushRef="#br0" timeOffset="1135.83">1233 117 10680 0 0,'0'0'241'0'0,"0"0"40"0"0,0 1-97 0 0,1 2-39 0 0,0 2-10 0 0,-1-3-49 0 0,4 21 525 0 0,5 29 627 0 0,4 0-98 0 0,-10-41-837 0 0,1 1 0 0 0,0-1 0 0 0,1 0 0 0 0,0 0 0 0 0,1 0 0 0 0,0-1 0 0 0,6 7-303 0 0,-1-5 326 0 0,1-1-34 0 0,17 6 206 0 0,3-6-97 0 0,1-6-71 0 0,-25-4-262 0 0,0-1 0 0 0,-1 0 1 0 0,1-1-1 0 0,-1 1 0 0 0,1-2 0 0 0,-1 1 0 0 0,1-1 0 0 0,-1 0 0 0 0,0 0 1 0 0,0-1-1 0 0,0 0 0 0 0,0-1 0 0 0,0 1 0 0 0,-1-1 0 0 0,0 0 0 0 0,4-4-68 0 0,-8 7 15 0 0,0-1-1 0 0,-1 0 1 0 0,1 0-1 0 0,0 0 0 0 0,-1 1 1 0 0,0-1-1 0 0,0-1 1 0 0,1 1-1 0 0,-1 0 0 0 0,0 0 1 0 0,-1 0-1 0 0,1-1 1 0 0,0 1-1 0 0,-1 0 0 0 0,1-1 1 0 0,-1 0-15 0 0,0-1 25 0 0,1 0 0 0 0,-2 0 0 0 0,1 0 0 0 0,0 0 0 0 0,-1 0 0 0 0,0 0 0 0 0,0 0 1 0 0,0 0-1 0 0,-1-1-25 0 0,-1-4 37 0 0,0 1 1 0 0,-1 1-1 0 0,-1-1 1 0 0,0-1-38 0 0,-7-8 25 0 0,1 3-46 0 0,1 2 11 0 0,1 0-52 0 0,-1 0-58 0 0,1-1-64 0 0,-3-2-147 0 0,0-1-124 0 0,6 9 178 0 0,0 0-37 0 0,0-1-37 0 0,-1 1-38 0 0,7 7 167 0 0,0 0 60 0 0,0 0 53 0 0,0-1 44 0 0,-1 1 36 0 0,1-1 54 0 0,-1-2 176 0 0,0 2-183 0 0,1 0-97 0 0,0 1-4 0 0,0-1-35 0 0,0 1-39 0 0,0-1-43 0 0,0 1-48 0 0,0 0-53 0 0,0-1-55 0 0,0 1-62 0 0,0 0-64 0 0,0 0-69 0 0,1 0-74 0 0,-1-1-78 0 0,0 1-82 0 0,1 0-86 0 0,-1 0-1081 0 0,0 0-1093 0 0</inkml:trace>
  <inkml:trace contextRef="#ctx0" brushRef="#br0" timeOffset="1614.9">1668 160 8928 0 0,'3'12'341'0'0,"0"-1"-84"0"0,1 1-72 0 0,1 0-61 0 0,0 4-30 0 0,1 0-65 0 0,-4-7 440 0 0,1 0-36 0 0,2 8 337 0 0,1 1-117 0 0,0-1-101 0 0,2 3-2 0 0,0 1-99 0 0,2 3-3 0 0,5 13 128 0 0,-3-9-118 0 0,-4-9-110 0 0,-1-3-14 0 0,-1 0 55 0 0,-4-11-258 0 0,0 0 1 0 0,-1 1 0 0 0,0-1-1 0 0,0 0 1 0 0,0 3-132 0 0,0 26 694 0 0,-1-23-460 0 0,0-11-106 0 0,-6-1 235 0 0,2-1-105 0 0,-1-2-84 0 0,1-2-65 0 0,0 0-38 0 0,-4-11 24 0 0,5 11 11 0 0,-34-77 130 0 0,21 39-173 0 0,3-1-44 0 0,4 0-50 0 0,4 0-56 0 0,5-1-63 0 0,6 0-68 0 0,-4 41 189 0 0,-1-1 0 0 0,1 0-1 0 0,0 1 1 0 0,1-1-1 0 0,-1 1 1 0 0,1 0 0 0 0,0 0-1 0 0,0 0 1 0 0,1 0-1 0 0,1-1 30 0 0,-1 1-26 0 0,0 1-1 0 0,0 0 1 0 0,1 0-1 0 0,0 0 1 0 0,0 1-1 0 0,0-1 1 0 0,0 1-1 0 0,0 0 1 0 0,4-1 26 0 0,-3 2-22 0 0,-1 0 1 0 0,1 0 0 0 0,0 1 0 0 0,0 0-1 0 0,-1 0 1 0 0,1 0 0 0 0,0 1 0 0 0,0-1-1 0 0,5 2 22 0 0,-5-1-15 0 0,-1 1 0 0 0,1 0 0 0 0,0 1 0 0 0,-1-1-1 0 0,1 1 1 0 0,-1 0 0 0 0,0 0 0 0 0,0 1 0 0 0,1-1-1 0 0,2 3 16 0 0,-1 0-2 0 0,0 0 0 0 0,-1 0 0 0 0,1 1 0 0 0,-1 0 0 0 0,0 0-1 0 0,1 2 3 0 0,-5-5 0 0 0,1 0 1 0 0,-1 1-1 0 0,0-1 0 0 0,0 1 0 0 0,0-1 0 0 0,0 1 0 0 0,-1 0 0 0 0,0 0 0 0 0,0-1 0 0 0,0 1 0 0 0,0 0 0 0 0,0 0 0 0 0,-1 0 0 0 0,1 2 0 0 0,-3 15-22 0 0,-4-2 98 0 0,-2-4 49 0 0,6-12-81 0 0,-1 1 0 0 0,0-1-1 0 0,1 0 1 0 0,-1 0-1 0 0,0 0 1 0 0,-1 0 0 0 0,1 0-1 0 0,-1-1-43 0 0,-8 6 98 0 0,-1-3-39 0 0,-1-1-54 0 0,0-2-67 0 0,4-1-24 0 0,0-1-42 0 0,0-2-45 0 0,0 0-50 0 0,8 2 135 0 0,1 0-75 0 0,0-1-66 0 0,-1 1-54 0 0,0-1-88 0 0,1 1-41 0 0,-4-2-1058 0 0,3 1 871 0 0,1 0 275 0 0,0 1 35 0 0,0-1-1300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16.8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 6768 0 0,'0'0'149'0'0,"0"0"23"0"0,0 0 12 0 0,0 0 47 0 0,0 0 154 0 0,1 2-59 0 0,-1 0-50 0 0,1 0-42 0 0,0 3 113 0 0,0 4 354 0 0,-1 0-100 0 0,2-1-85 0 0,-1 1-77 0 0,2 0-70 0 0,1 4 71 0 0,1 0-112 0 0,1 0-88 0 0,0 0-61 0 0,10 25 246 0 0,-11-22-169 0 0,13 49 393 0 0,2 3 110 0 0,-12-33-330 0 0,-1 0 46 0 0,4 18-14 0 0,-5-31-236 0 0,-2-7-35 0 0,-1 0 38 0 0,-2-13-281 0 0,-1 1 36 0 0,0 1 79 0 0,0 2 143 0 0,-1-1 258 0 0,-1-2-50 0 0,0-4-178 0 0,1 0-121 0 0,-1-1-34 0 0,1-1-42 0 0,0 0-50 0 0,-4-9 89 0 0,4 10-77 0 0,0 0-1 0 0,0 0 1 0 0,1 1-1 0 0,-1-1 1 0 0,1 0 0 0 0,-1 0-1 0 0,1 0 1 0 0,0 0 0 0 0,-1 0-1 0 0,1-2 1 0 0,0 4-132 0 0,0-1 51 0 0,0 0 45 0 0,0 0 36 0 0,0 0 83 0 0,0-3 230 0 0,0 3-270 0 0,0-1-99 0 0,0 1-25 0 0,0 1-42 0 0,0-1-70 0 0,0 0-66 0 0,-1 0-73 0 0,1 0-81 0 0,0 1-88 0 0,-1-1-96 0 0,1 0-102 0 0,0 1-110 0 0,-2-2-389 0 0</inkml:trace>
  <inkml:trace contextRef="#ctx0" brushRef="#br0" timeOffset="526.31">1 65 5472 0 0,'0'0'124'0'0,"0"0"17"0"0,0 0 10 0 0,0 0-48 0 0,1-1-53 0 0,8-3-51 0 0,1-1 536 0 0,-1 0-70 0 0,1 2-65 0 0,1 0-56 0 0,0 1-50 0 0,0 1-42 0 0,11 1 152 0 0,-7 0-115 0 0,-1 2 0 0 0,1 0 0 0 0,4 1-289 0 0,-7 0 221 0 0,0 0 39 0 0,38 15 478 0 0,-17-3-278 0 0,-8 1-121 0 0,-3 3-57 0 0,-13-9-114 0 0,-1 1 49 0 0,-7-8-128 0 0,1 0 1 0 0,-1 0-1 0 0,0 0 1 0 0,0 0-1 0 0,0 0 1 0 0,0 3-90 0 0,0-3 57 0 0,-1-1 0 0 0,0 0 1 0 0,0 0-1 0 0,0 1 0 0 0,0-1 0 0 0,0 0 0 0 0,0 0 0 0 0,-1 0 1 0 0,1 1-1 0 0,-1-1 0 0 0,0 0 0 0 0,1 0 0 0 0,-1 0 0 0 0,0 0 1 0 0,0 0-1 0 0,0 0 0 0 0,-1 0 0 0 0,1 0 0 0 0,0-1 0 0 0,-1 1 1 0 0,0 1-58 0 0,-4 2-124 0 0,-1 1 86 0 0,1-1 71 0 0,-1-1 59 0 0,-1 0 76 0 0,-15 5 440 0 0,13-6-379 0 0,-1-2-76 0 0,6 0-123 0 0,0 0-39 0 0,-1-1-44 0 0,0 1-51 0 0,1-1-56 0 0,-1 0-61 0 0,-1 0-181 0 0,3 0 151 0 0,0 0-35 0 0,0 0-36 0 0,0 0-40 0 0,0 0-40 0 0,0 0-41 0 0,0 0-92 0 0,0 0-54 0 0,-1 0-57 0 0,1 0-59 0 0,1 0-923 0 0,0 0-917 0 0</inkml:trace>
  <inkml:trace contextRef="#ctx0" brushRef="#br0" timeOffset="1033.27">518 250 5840 0 0,'0'2'298'0'0,"2"-1"-107"0"0,3 1-63 0 0,3-1-35 0 0,1 0 32 0 0,-4 0 60 0 0,-2-1 75 0 0,-2 0-85 0 0,0 0 36 0 0,15-2 1151 0 0,-5 0-495 0 0,-2-1-185 0 0,-1-1-52 0 0,-1 0-152 0 0,-1-1-50 0 0,0 0-57 0 0,-1-2-65 0 0,-2 3-52 0 0,2-1-42 0 0,0 0-7 0 0,0-2-84 0 0,-2 0 6 0 0,0 0-34 0 0,0 0-16 0 0,0-4-8 0 0,-3 9-60 0 0,0 0 0 0 0,0 0 1 0 0,0 1-1 0 0,0-1 0 0 0,0 0 1 0 0,-1 1-1 0 0,1-1 0 0 0,0 0 0 0 0,-1 1 1 0 0,1-1-10 0 0,-7-12 127 0 0,-3 1-57 0 0,0 0 0 0 0,-5-5-70 0 0,10 13 20 0 0,0 0 0 0 0,0 1 0 0 0,0 0 0 0 0,-2-2-20 0 0,-12-3 20 0 0,2 8 6 0 0,3 7 44 0 0,12-4-52 0 0,1-1 0 0 0,-1 1 0 0 0,0 0 0 0 0,1 0 0 0 0,-1 0 0 0 0,1 0 0 0 0,0 1 1 0 0,0-1-1 0 0,0 0 0 0 0,0 0 0 0 0,0 1 0 0 0,0-1-18 0 0,-1 5 54 0 0,0 0 0 0 0,1-1 0 0 0,0 1 0 0 0,0 0 0 0 0,1 3-54 0 0,1 15 99 0 0,3-7 145 0 0,3 1-54 0 0,6 8 18 0 0,6-2-64 0 0,-15-20-117 0 0,0-1 1 0 0,0 0 0 0 0,1 0 0 0 0,0 0 0 0 0,0-1-1 0 0,0 1 1 0 0,0-1 0 0 0,5 2-28 0 0,-6-3 26 0 0,0-1-1 0 0,0 1 1 0 0,0-1 0 0 0,0 0-1 0 0,0-1 1 0 0,0 1 0 0 0,0-1 0 0 0,2 0-26 0 0,-2 0-72 0 0,1 0 34 0 0,4 0 48 0 0,3-1 139 0 0,8-2 212 0 0,-12 1-246 0 0,-1-1-70 0 0,-1 1-70 0 0,0-2-89 0 0,1 1-109 0 0,-4 0 65 0 0,-1 1-35 0 0,1 0-37 0 0,0-1-39 0 0,0 0-42 0 0,-1 0-44 0 0,0 0-46 0 0,1 0-50 0 0,-3 2 94 0 0,1 1-48 0 0,-1-1-44 0 0,1 0-38 0 0,-1 0-140 0 0,1 0-37 0 0,0-2-1459 0 0</inkml:trace>
  <inkml:trace contextRef="#ctx0" brushRef="#br0" timeOffset="1366.12">764 82 6592 0 0,'0'0'144'0'0,"0"0"-39"0"0,1 2 12 0 0,1 0-83 0 0,1 3-18 0 0,0-1-2 0 0,1 4-40 0 0,-3-4 47 0 0,0-1 49 0 0,1 1 69 0 0,0-1 90 0 0,-1 0 110 0 0,3 3 228 0 0,-1-1-53 0 0,0 0-47 0 0,0 1-44 0 0,1 3 141 0 0,1-1-71 0 0,-1 1-55 0 0,0 0-41 0 0,7 15 623 0 0,-6-13-559 0 0,5 9 122 0 0,17 33 902 0 0,-18-35-939 0 0,-2 0 54 0 0,-3-9-275 0 0,0 0 52 0 0,-3-3-72 0 0,-1-6-73 0 0,0 0-32 0 0,-1 1 64 0 0,1 1-101 0 0,-3 3 82 0 0,2-5-162 0 0,-2 0 45 0 0,1-1 53 0 0,-6-4 22 0 0,1-2-50 0 0,-5-13 46 0 0,9 13-137 0 0,1-1 1 0 0,-1 1-1 0 0,1 0 0 0 0,-1-7-62 0 0,2 0 171 0 0,1 1-71 0 0,1 0-62 0 0,1 0-51 0 0,6-10-117 0 0,-5 17 64 0 0,0 1-1 0 0,0-1 1 0 0,0 1-1 0 0,1 0 1 0 0,2-3 66 0 0,7-5-116 0 0,1 1 55 0 0,2 2 88 0 0,-5 4-122 0 0,1 0 67 0 0,-1 1 46 0 0,16-6 78 0 0,-10 5-87 0 0,-6 3-52 0 0,-1 1-51 0 0,1-1-79 0 0,0 0-89 0 0,0 1-105 0 0,1 0-120 0 0,6-2-247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34:12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163 224 5904 0 0,'0'-16'169'0'0,"-1"13"-88"0"0,-1 1 83 0 0,-6 0 559 0 0,6 1-604 0 0,1 1-37 0 0,1 0-50 0 0,-4 0 459 0 0,1-1-40 0 0,-1 1-36 0 0,1-1-34 0 0,-2 1 191 0 0,-1-1-79 0 0,1 0-68 0 0,0 1-57 0 0,-5 0 187 0 0,7 1-399 0 0,0-1 0 0 0,1 1 0 0 0,-1 0 0 0 0,0-1 0 0 0,1 1 0 0 0,-1 0 0 0 0,-2 2-156 0 0,2-1 26 0 0,-1 0 0 0 0,1 0 0 0 0,-1 1 0 0 0,1 0-1 0 0,0-1 1 0 0,0 2-26 0 0,-2 0 64 0 0,1 1-1 0 0,0 0 0 0 0,1 1 1 0 0,-1-1-1 0 0,1 0 0 0 0,0 2-63 0 0,-8 18 225 0 0,5-7-109 0 0,1-4-52 0 0,1 0-41 0 0,3-9-16 0 0,0 1 0 0 0,0-1 0 0 0,0 0 0 0 0,1 1 1 0 0,0-1-1 0 0,0 3-7 0 0,1 0 28 0 0,0 0 0 0 0,0 0 0 0 0,1 0 0 0 0,0 0 0 0 0,1 0 1 0 0,1 3-29 0 0,3 4 91 0 0,0 0 1 0 0,7 10-92 0 0,7 8 69 0 0,-18-29-63 0 0,0-1 1 0 0,0 1 0 0 0,0-1 0 0 0,1 0-1 0 0,-1 0 1 0 0,1 0 0 0 0,0-1 0 0 0,-1 1-1 0 0,1-1 1 0 0,1 0 0 0 0,-1 0 0 0 0,0 0-1 0 0,0 0 1 0 0,1-1 0 0 0,-1 0 0 0 0,1 0-1 0 0,2 0-6 0 0,1 1 36 0 0,0-2-1 0 0,0 1 0 0 0,0-1 1 0 0,4 0-36 0 0,9-3 129 0 0,-1-2 54 0 0,-16 4-145 0 0,0-1 0 0 0,-1 1 0 0 0,1-1 0 0 0,-1 0 0 0 0,1 0 0 0 0,-1 0 0 0 0,0 0 0 0 0,0 0 0 0 0,0-1 0 0 0,3-2-38 0 0,13-18 209 0 0,-12 13-145 0 0,0 2 9 0 0,0-1 0 0 0,-1-1 0 0 0,0 1 0 0 0,-1-1-1 0 0,0 0 1 0 0,1-2-73 0 0,-5 7 26 0 0,1 0 0 0 0,-1 0 0 0 0,1 0 0 0 0,-2-1 0 0 0,1 1-1 0 0,0 0 1 0 0,-1 0 0 0 0,0-1 0 0 0,0 1 0 0 0,-1 0 0 0 0,1 0-1 0 0,-1-1 1 0 0,-2-3-26 0 0,1 1 46 0 0,-1 0 0 0 0,0 0 0 0 0,-1 0 1 0 0,-3-6-47 0 0,-11-12 89 0 0,2 5-56 0 0,-2 1-55 0 0,1 0-63 0 0,-4-1-146 0 0,5 8 2 0 0,9 8 88 0 0,1 0-36 0 0,-1 1-43 0 0,0 0-51 0 0,7 4 81 0 0,0 0 52 0 0,-1-1 45 0 0,1 1 42 0 0,-1 0 40 0 0,1 0 70 0 0,-2-1 301 0 0,2 1-296 0 0,-1 0-89 0 0,1 0-52 0 0,0 0-62 0 0,-1 0-71 0 0,1 0-46 0 0,0 0-72 0 0,-1 0-79 0 0,1 0-86 0 0,0 0-93 0 0,-1 0-100 0 0,1 0-108 0 0,0 0-113 0 0,0 0 790 0 0,0 0-1539 0 0,0 0-932 0 0</inkml:trace>
  <inkml:trace contextRef="#ctx0" brushRef="#br0" timeOffset="381.97">452 195 5904 0 0,'0'0'132'0'0,"0"0"17"0"0,0 0 11 0 0,0 0-44 0 0,1 2-64 0 0,4 5-46 0 0,-3-4 63 0 0,10 10 847 0 0,-2 0-100 0 0,-1 1-91 0 0,0 1-82 0 0,-1-1-74 0 0,0 1-64 0 0,-1 1-55 0 0,0-1-47 0 0,8 15 300 0 0,-7-14-215 0 0,1-1 0 0 0,0 0 0 0 0,6 6-488 0 0,-9-13 226 0 0,14 18 354 0 0,-4-12-141 0 0,-5-8-112 0 0,1-4 61 0 0,0-4 75 0 0,0-5 90 0 0,-5 0-240 0 0,0 0-47 0 0,0 1-43 0 0,-1-2-38 0 0,5-6 85 0 0,-2-2-104 0 0,-3 3-85 0 0,-4 8-60 0 0,-1-1 1 0 0,1 1-1 0 0,-1-1 1 0 0,0 1-1 0 0,-1 0 1 0 0,1-3-22 0 0,-2-11 80 0 0,0 10-39 0 0,-1 1 0 0 0,0-1 0 0 0,0 1 0 0 0,-1 0-1 0 0,0-1-40 0 0,-4-7-31 0 0,3 8-34 0 0,1 1-41 0 0,1 3-151 0 0,0 1 110 0 0,-1-1 79 0 0,-1-3 95 0 0,0 1 20 0 0,1 2-56 0 0,1 1-50 0 0,0-1-64 0 0,1 1-41 0 0,-1 0-67 0 0,1 1-77 0 0,0-1-87 0 0,0 0-8 0 0,0 1-73 0 0,1 0-79 0 0,-1-1-86 0 0,1 1-90 0 0,0-1-97 0 0,0 1-102 0 0,1 0-108 0 0,-1 0-846 0 0,0-2-1056 0 0</inkml:trace>
  <inkml:trace contextRef="#ctx0" brushRef="#br0" timeOffset="789.75">914 0 9616 0 0,'0'0'216'0'0,"0"1"151"0"0,0-1-43 0 0,0 0-39 0 0,0 0-38 0 0,0 1 146 0 0,0 0-118 0 0,1 1-107 0 0,-1-1-68 0 0,1 2-42 0 0,0 2-73 0 0,0-3 39 0 0,-1-1 59 0 0,1 1 88 0 0,5 10 157 0 0,0 1-33 0 0,6 11 214 0 0,5 11 71 0 0,8 24 256 0 0,-16-34-440 0 0,2 20 236 0 0,-1-4-98 0 0,-3-14-179 0 0,-2 0 73 0 0,-2-12 21 0 0,0 0 0 0 0,3 6-449 0 0,0 5 484 0 0,-3-1-79 0 0,0-2-106 0 0,2 0-79 0 0,-4-17-167 0 0,-2 3 127 0 0,-1-5-130 0 0,-1-2-52 0 0,1-1-77 0 0,1-1-52 0 0,0 0-55 0 0,0-1 44 0 0,-7-1-189 0 0,6 1 163 0 0,2 1 110 0 0,-1 0-76 0 0,0-1 37 0 0,-2-1-204 0 0,2 1 144 0 0,0 0-88 0 0,1 0-1 0 0,-1 0-74 0 0,1 0-84 0 0,-1 0-97 0 0,1 0 85 0 0,0 1-57 0 0,0-1-50 0 0,-1 0-44 0 0,1 0-163 0 0,0 0-44 0 0,0 0-196 0 0,-1 0-533 0 0</inkml:trace>
  <inkml:trace contextRef="#ctx0" brushRef="#br0" timeOffset="1050.11">835 251 10016 0 0,'7'-2'380'0'0,"-1"0"-66"0"0,0 1-61 0 0,0 0-53 0 0,0-1-45 0 0,1 1-40 0 0,5-1 28 0 0,19-4 40 0 0,-21 3-56 0 0,1 0 93 0 0,-4 0-286 0 0,0 0 50 0 0,0 1 45 0 0,0 0 35 0 0,8-3 137 0 0,18-5 365 0 0,-22 8-451 0 0,-1-1-64 0 0,-4 2-60 0 0,0-1-35 0 0,0 1-38 0 0,1-1-44 0 0,-1 1-63 0 0,1 0-60 0 0,0-1-67 0 0,-1 1-70 0 0,1 0-78 0 0,-1-1-83 0 0,1 1-87 0 0,0 0-94 0 0,5-1-820 0 0,5-1-884 0 0</inkml:trace>
  <inkml:trace contextRef="#ctx0" brushRef="#br0" timeOffset="1530.01">1467 202 6992 0 0,'-11'-15'273'0'0,"1"7"-34"0"0,1 4 24 0 0,0 1 80 0 0,2 2-81 0 0,1 1 44 0 0,0 0 47 0 0,0 2 54 0 0,0 0 56 0 0,1 1 63 0 0,0 1 67 0 0,0 1 72 0 0,0 1-502 0 0,1-2-93 0 0,-6 7-8 0 0,8-6 4 0 0,0 1 60 0 0,-5 12 225 0 0,-2 8 38 0 0,6-8-131 0 0,-4 21 173 0 0,5-21-180 0 0,0 0 1 0 0,1 5-252 0 0,2-16 76 0 0,0 0 1 0 0,0 0 0 0 0,0-1 0 0 0,1 1 0 0 0,0-1-1 0 0,2 7-76 0 0,5 8 148 0 0,-7-18-142 0 0,0 0 1 0 0,0 0-1 0 0,1 0 1 0 0,-1 0-1 0 0,1 0 1 0 0,-1 0 0 0 0,1-1-1 0 0,0 1 1 0 0,0-1-1 0 0,0 0 1 0 0,1 0-1 0 0,-1 0 1 0 0,0 0 0 0 0,3 0-7 0 0,-1 0 5 0 0,0 0 0 0 0,0 0 0 0 0,0 0 0 0 0,0-1 1 0 0,0 0-1 0 0,0 0 0 0 0,0-1 0 0 0,1 0 0 0 0,-1 1 1 0 0,2-2-6 0 0,13-2 73 0 0,-12 1-67 0 0,-2 0-43 0 0,-1 0-50 0 0,2-1-84 0 0,-1 0-99 0 0,1 0-117 0 0,-4 1 143 0 0,0 0-35 0 0,-1 2-47 0 0,-1-1-50 0 0,0 0-45 0 0,1 0-39 0 0,-1 1-136 0 0,1-1-39 0 0,0 0-163 0 0,1-1-442 0 0</inkml:trace>
  <inkml:trace contextRef="#ctx0" brushRef="#br0" timeOffset="1897.54">1685 189 7256 0 0,'0'0'165'0'0,"-2"1"-52"0"0,-10 4 256 0 0,9-3-293 0 0,2-1-47 0 0,-4 2-7 0 0,0 1 42 0 0,2 1 38 0 0,-1-1 34 0 0,1 3 66 0 0,0-1 36 0 0,-1 5 172 0 0,1 0 41 0 0,1 13 482 0 0,1-8-362 0 0,1-3-175 0 0,0-1-106 0 0,0-7-194 0 0,0 1-39 0 0,1 6 373 0 0,0 0 0 0 0,0 0 1 0 0,4 11-431 0 0,1 3 484 0 0,-3-14-290 0 0,-2-7-156 0 0,1-1 1 0 0,0 1-1 0 0,0-1 1 0 0,0 1-1 0 0,3 3-38 0 0,-2-3 49 0 0,1 0 64 0 0,1 0-34 0 0,-1-4-49 0 0,-1 1 0 0 0,1 0 0 0 0,-1-1 0 0 0,1 0 1 0 0,-1 1-1 0 0,1-1 0 0 0,0-1-30 0 0,15 2 141 0 0,-3-6 50 0 0,-13 3-141 0 0,0-1 0 0 0,0 1 1 0 0,0-1-1 0 0,0 0 1 0 0,0 0-1 0 0,-1 0 0 0 0,1 0 1 0 0,-1 0-1 0 0,0-1 1 0 0,1 1-1 0 0,-1-1 0 0 0,0 1 1 0 0,-1-1-1 0 0,2-1-50 0 0,8-21 327 0 0,-5-1-91 0 0,-5 8-157 0 0,-2 1-81 0 0,-1 5 49 0 0,0 0-1 0 0,-1 0 1 0 0,-5-10-47 0 0,1 3 11 0 0,-1 1-51 0 0,0 2-45 0 0,0 1-60 0 0,1 0-71 0 0,-1 1-82 0 0,7 12 70 0 0,0 0 58 0 0,-1 0 51 0 0,1 0 41 0 0,-2-2 13 0 0,-5-6 49 0 0,6 6-44 0 0,-1 1-67 0 0,1 2 10 0 0,1-1-36 0 0,-1 0-42 0 0,0 1-47 0 0,0-1-74 0 0,1 1-65 0 0,-1-1-71 0 0,0 1-77 0 0,0 0-83 0 0,1 0-89 0 0,-1 0-95 0 0,1 1-102 0 0,-1 0-680 0 0,0-1-886 0 0</inkml:trace>
  <inkml:trace contextRef="#ctx0" brushRef="#br0" timeOffset="2587.67">1943 255 9152 0 0,'1'0'233'0'0,"-1"2"-81"0"0,0 0-63 0 0,2 4 53 0 0,-1-3-54 0 0,2 2 19 0 0,-1 0-36 0 0,2 4-10 0 0,4 11-3 0 0,-5-15-5 0 0,0 1 41 0 0,-1 0 38 0 0,1-1 55 0 0,-1 0 65 0 0,1 0 77 0 0,0 2 71 0 0,1 0-51 0 0,-1-1-44 0 0,0 1-36 0 0,1 2 20 0 0,-2-4-77 0 0,-1 0-1 0 0,1 0 1 0 0,-1 0 0 0 0,0 1-1 0 0,0 2-211 0 0,4 11 705 0 0,-1-8-253 0 0,-3 1 49 0 0,-1-8-389 0 0,0 0 82 0 0,0 0 114 0 0,-1 0 226 0 0,-1-3-109 0 0,1-1-193 0 0,-1-4-39 0 0,1 2-151 0 0,0-2-43 0 0,-1-2 143 0 0,0-2-58 0 0,1 1-50 0 0,0-1-39 0 0,0-2-46 0 0,1-19-195 0 0,1 17 178 0 0,0 2 68 0 0,0-1 84 0 0,5-16-26 0 0,4 0-81 0 0,-6 18-11 0 0,0 0 1 0 0,0 1-1 0 0,2 0 1 0 0,-1 0-1 0 0,1 1 1 0 0,0 0-1 0 0,0 0 0 0 0,2-1 34 0 0,-7 7-7 0 0,1-1-1 0 0,-1 1 0 0 0,1 0 0 0 0,-1 0 0 0 0,1 0 0 0 0,0 0 0 0 0,0 0 0 0 0,0 1 1 0 0,-1-1-1 0 0,1 1 0 0 0,0-1 0 0 0,0 1 0 0 0,0-1 0 0 0,0 1 0 0 0,0 0 0 0 0,0 0 0 0 0,0 0 1 0 0,0 0-1 0 0,0 0 0 0 0,0 1 0 0 0,0-1 0 0 0,0 0 0 0 0,0 1 0 0 0,-1 0 0 0 0,1-1 1 0 0,0 1-1 0 0,0 0 0 0 0,0 0 0 0 0,-1 0 0 0 0,1 0 0 0 0,1 1 8 0 0,1 1-19 0 0,0 0-1 0 0,0 0 0 0 0,0 1 1 0 0,0-1-1 0 0,1 4 20 0 0,-1-3-4 0 0,-1 0 0 0 0,0 0-1 0 0,0 0 1 0 0,-1 1-1 0 0,1 0 5 0 0,14 34-83 0 0,-8-19 91 0 0,-1-1 40 0 0,0 2 45 0 0,-1-1 49 0 0,1 0 54 0 0,-1 0 59 0 0,-4-12-200 0 0,-1-4 63 0 0,-1-4-112 0 0,-1 0 0 0 0,0 0 1 0 0,0 0-1 0 0,0 0 1 0 0,0 0-1 0 0,0 0 0 0 0,0 0 1 0 0,0 0-1 0 0,0 0 0 0 0,0 0 1 0 0,0 0-1 0 0,1 0 1 0 0,-1 0-1 0 0,0 0 0 0 0,0 0 1 0 0,0 0-1 0 0,0 0 0 0 0,0 0 1 0 0,0 0-1 0 0,0 0 0 0 0,0 0 1 0 0,0 0-1 0 0,1 0 1 0 0,-1 0-1 0 0,0 0 0 0 0,0 0 1 0 0,0 0-1 0 0,0 0 0 0 0,0 0 1 0 0,0 0-1 0 0,0 0 1 0 0,0 0-1 0 0,0 0 0 0 0,0 0 1 0 0,0-1-1 0 0,0 1 0 0 0,0 0 1 0 0,1 0-1 0 0,-1 0 0 0 0,0 0 1 0 0,0 0-1 0 0,0 0 1 0 0,0 0-1 0 0,0 0 0 0 0,0 0 1 0 0,0 0-1 0 0,0-1 0 0 0,0 1 1 0 0,0 0-1 0 0,0 0 1 0 0,0 0-1 0 0,0 0 0 0 0,0 0 1 0 0,0 0-1 0 0,0 0-6 0 0,2-14 448 0 0,-2 3-249 0 0,1 3-158 0 0,-1 4-74 0 0,0 2-41 0 0,9-47 181 0 0,0 17-83 0 0,0 6-66 0 0,4 1-82 0 0,-11 22 111 0 0,0 0-1 0 0,1 1 0 0 0,-1-1 0 0 0,1 0 1 0 0,-1 1-1 0 0,1-1 0 0 0,0 1 0 0 0,0 0 1 0 0,0 0-1 0 0,0 0 0 0 0,0 0 1 0 0,1 1-1 0 0,-1-1 0 0 0,0 1 0 0 0,1 0 1 0 0,1-1 13 0 0,-2 2-13 0 0,0-1 0 0 0,0 0 1 0 0,0 1-1 0 0,0-1 1 0 0,0 1-1 0 0,0 0 1 0 0,0 0-1 0 0,0 1 0 0 0,0-1 1 0 0,0 0-1 0 0,1 1 1 0 0,-1 0-1 0 0,0 0 1 0 0,-1 0-1 0 0,1 0 0 0 0,0 0 1 0 0,0 0-1 0 0,0 1 1 0 0,0 0 12 0 0,17 17-87 0 0,-3 3 53 0 0,7 29 42 0 0,-9-19-13 0 0,-10-22-25 0 0,2 4 104 0 0,-1-3-1 0 0,-2-4-54 0 0,-1 0-38 0 0,0-1-45 0 0,0 0-31 0 0,0-1-46 0 0,-1 1-53 0 0,1 1-58 0 0,-3-7-21 0 0,0 0-44 0 0,0 0-41 0 0,0 0-37 0 0,0 0-257 0 0,0 0-60 0 0,0 0-48 0 0,0 0-33 0 0,0 0-1419 0 0,0 0-1254 0 0</inkml:trace>
  <inkml:trace contextRef="#ctx0" brushRef="#br0" timeOffset="3039.14">2657 369 8520 0 0,'0'0'190'0'0,"0"0"-41"0"0,0-1-55 0 0,0 1-38 0 0,2 0-9 0 0,-1-1 0 0 0,0 1 47 0 0,0 0 74 0 0,11-4 151 0 0,1 0 64 0 0,7-5 360 0 0,13-7 574 0 0,-20 8-780 0 0,1-1-41 0 0,-1 0-81 0 0,-1 1-133 0 0,-1-1-104 0 0,-5 5-134 0 0,0-1-33 0 0,-1 1-35 0 0,1 0-37 0 0,10-9 127 0 0,-10 9-35 0 0,0-1 1 0 0,0 0-1 0 0,0 0 1 0 0,-1 0-1 0 0,1-1 1 0 0,0-2-32 0 0,-5 8 10 0 0,-1-1 0 0 0,1 0 0 0 0,-1 0 0 0 0,1 1 1 0 0,-1-1-1 0 0,0 0 0 0 0,0 0 0 0 0,1 0 0 0 0,-1 0 1 0 0,0 0-1 0 0,0 1 0 0 0,0-1 0 0 0,0 0 0 0 0,0 0 1 0 0,0 0-1 0 0,0 0 0 0 0,0 0 0 0 0,0 0 0 0 0,0 0-10 0 0,-1 0 10 0 0,1-1-1 0 0,-1 1 1 0 0,0 0-1 0 0,1-1 0 0 0,-1 1 1 0 0,0 0-1 0 0,0 0 1 0 0,0-1-1 0 0,0 1 0 0 0,-1-1-9 0 0,-3-2 16 0 0,0 0-1 0 0,0 0 0 0 0,-1 0 0 0 0,-5-2-15 0 0,8 4 8 0 0,0 1-8 0 0,-1 0 0 0 0,1-1 0 0 0,0 2 0 0 0,-1-1 0 0 0,1 0 0 0 0,-1 1 0 0 0,1-1 0 0 0,-1 1 0 0 0,1 0 0 0 0,-1 0 0 0 0,1 1 0 0 0,-1-1 0 0 0,1 1 0 0 0,-1-1 0 0 0,1 1 0 0 0,-1 0 0 0 0,1 1 0 0 0,-1-1 0 0 0,-14 17 27 0 0,3 3 60 0 0,4 3 50 0 0,3 1 43 0 0,2 18 176 0 0,6-32-199 0 0,0 0 0 0 0,1 1 0 0 0,0-1 1 0 0,2 5-158 0 0,3 9 269 0 0,5 0-36 0 0,-8-19-171 0 0,1 1-1 0 0,0-1 1 0 0,0 0 0 0 0,1 0-1 0 0,-1 0 1 0 0,2 1-62 0 0,-2-4 29 0 0,-1 0 1 0 0,1 0-1 0 0,-1 0 0 0 0,1 0 0 0 0,0-1 1 0 0,0 1-1 0 0,0-1 0 0 0,1 0 1 0 0,3 1-30 0 0,-5-2 15 0 0,1 0 0 0 0,0 0 1 0 0,0-1-1 0 0,-1 1 0 0 0,1-1 1 0 0,0 0-1 0 0,0 0 0 0 0,0 0 1 0 0,-1 0-1 0 0,1-1 0 0 0,0 0 0 0 0,3 0-15 0 0,-4 0-110 0 0,1 0 40 0 0,2-1 28 0 0,0 0 92 0 0,9-3 187 0 0,-11 3-193 0 0,0 0-40 0 0,1 1-57 0 0,-1-1-74 0 0,1 0-90 0 0,-1 0-106 0 0,-1 0 18 0 0,0 1-68 0 0,0-1-75 0 0,0 1-80 0 0,0-1-85 0 0,0 0-93 0 0,0 0-98 0 0,0 1-103 0 0,3-3-1115 0 0,3-2-1144 0 0</inkml:trace>
  <inkml:trace contextRef="#ctx0" brushRef="#br0" timeOffset="3499.43">3304 99 8208 0 0,'0'0'234'0'0,"-3"-4"37"0"0,1 3-219 0 0,-1-1-33 0 0,-1-1 39 0 0,-1 0 108 0 0,2 1 6 0 0,0 0 40 0 0,-3-2 311 0 0,-1 0 231 0 0,-4 0 481 0 0,5 3-637 0 0,0 1-52 0 0,2 0-226 0 0,0 1-47 0 0,0-1-87 0 0,1 2-44 0 0,-1-1-48 0 0,0 1-55 0 0,-1 1 26 0 0,0 0-1 0 0,1 0 0 0 0,-1 0 1 0 0,1 0-1 0 0,0 1 1 0 0,-3 3-65 0 0,5-4 33 0 0,-1 0 0 0 0,1 0 0 0 0,-1 0 1 0 0,1 1-1 0 0,0-1 0 0 0,0 1 1 0 0,1 0-1 0 0,-2 2-33 0 0,2-3 12 0 0,0-1 1 0 0,1 1-1 0 0,-1-1 1 0 0,1 1-1 0 0,0 0 1 0 0,0-1 0 0 0,0 1-1 0 0,0 0 1 0 0,0-1-1 0 0,0 1 1 0 0,1 0-1 0 0,-1-1 1 0 0,1 1-13 0 0,0 0 6 0 0,0 0 1 0 0,0-1-1 0 0,1 1 0 0 0,-1 0 1 0 0,1 0-1 0 0,0-1 0 0 0,-1 1 1 0 0,1-1-1 0 0,0 0 0 0 0,1 1 1 0 0,-1-1-1 0 0,3 2-6 0 0,20 15 71 0 0,1-2 43 0 0,1 0 56 0 0,0-1 69 0 0,-6-4-9 0 0,-1 0 51 0 0,0 0 56 0 0,0 1 60 0 0,-12-7-229 0 0,-1 1 69 0 0,1 2 113 0 0,2 5 237 0 0,-7 1-28 0 0,-6-5-256 0 0,-2-2-123 0 0,-4-1-87 0 0,-9 4 132 0 0,1-1-88 0 0,1-1-66 0 0,2-2-30 0 0,1-1 0 0 0,-9 2-41 0 0,0-2 65 0 0,11-3-14 0 0,-1 1-60 0 0,0-1-84 0 0,1 0-107 0 0,5-1 52 0 0,0-1-36 0 0,0 0-39 0 0,0 0-42 0 0,-10-1-387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04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263 80 6704 0 0,'-5'-2'60'0'0,"1"0"36"0"0,-8-9 267 0 0,6 5-237 0 0,1 1-75 0 0,-1 1-21 0 0,1-1 55 0 0,-1 0 45 0 0,1 0 38 0 0,-3-2 163 0 0,-13-10 522 0 0,12 13-592 0 0,0 0-46 0 0,-2 2-95 0 0,-10 2 390 0 0,2 3-99 0 0,3 6-119 0 0,7-3-196 0 0,2 2-36 0 0,1-2-2 0 0,-35 40 272 0 0,38-41-305 0 0,-1 0 0 0 0,1 0 0 0 0,0 0 0 0 0,1 0 0 0 0,-1 0 0 0 0,1 1 0 0 0,0-1 1 0 0,0 1-1 0 0,1 1-25 0 0,-2 11 53 0 0,1 1 1 0 0,1 0 0 0 0,1 0-1 0 0,1 0 1 0 0,0 0 0 0 0,1-1 0 0 0,1 1-1 0 0,3 7-53 0 0,4 11 128 0 0,3-2 40 0 0,-6-18-98 0 0,1-2 36 0 0,-5-10-31 0 0,0 0-1 0 0,1-1 1 0 0,-1 0 0 0 0,5 4-75 0 0,-5-4 59 0 0,1-1 0 0 0,0 0 1 0 0,0 0-1 0 0,1-1 0 0 0,-1 1 0 0 0,0-1 1 0 0,1 0-1 0 0,-1 0 0 0 0,1-1 0 0 0,0 1 1 0 0,0-1-1 0 0,-1 0 0 0 0,2 0-59 0 0,11 0 284 0 0,0-4-34 0 0,-10 2-168 0 0,-1-1 0 0 0,0 0-1 0 0,-1 0 1 0 0,1 0-1 0 0,1-2-81 0 0,-2 2 50 0 0,-1-1 0 0 0,1 0 0 0 0,-1 0 0 0 0,0-1 0 0 0,1 1 0 0 0,-1-1-50 0 0,-2 1 21 0 0,0 1 0 0 0,1-1 0 0 0,-2 1 0 0 0,1-1 0 0 0,0 0 0 0 0,0 1 0 0 0,-1-1 0 0 0,0 0 0 0 0,0 0 0 0 0,1 0-21 0 0,4-17 116 0 0,4-8-53 0 0,1-4-40 0 0,-4 10 33 0 0,-3 4 56 0 0,-1-2 88 0 0,-2 8-74 0 0,-1 0-36 0 0,-1-11 5 0 0,-1 3-76 0 0,-5-27-41 0 0,5 37 34 0 0,1-2-28 0 0,-3-22 36 0 0,4 24-54 0 0,-1 2-44 0 0,1 0-103 0 0,-1 6 48 0 0,1 1-33 0 0,21 62 106 0 0,-13-40 80 0 0,-1 0 35 0 0,2 5 48 0 0,3 13 98 0 0,13 40 216 0 0,-15-54-324 0 0,0 1-46 0 0,-7-21-68 0 0,-1 0 52 0 0,5 10 107 0 0,-5-11-132 0 0,0 1-47 0 0,0-1-41 0 0,-1 0-54 0 0,1 0-64 0 0,-1 0-73 0 0,0-3-114 0 0,-1 0-96 0 0,0 1-81 0 0,0-1-67 0 0,1 1-190 0 0,-1-1-54 0 0,1 3-1103 0 0,1 1-1129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34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9560 0 0,'0'0'216'0'0,"0"0"32"0"0,0 0 10 0 0,0 1-107 0 0,1 0-78 0 0,6 19 236 0 0,-1 0 112 0 0,0 0 63 0 0,4 27 727 0 0,-8-33-869 0 0,-1 1-36 0 0,1 0-43 0 0,-1 1-65 0 0,-1-1-76 0 0,1 1-92 0 0,-1-4 78 0 0,0 9 10 0 0,-3 10-46 0 0,2-25-160 0 0,3 1-120 0 0,-1-3 75 0 0,0 5-144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42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1 328 6072 0 0,'0'0'133'0'0,"0"0"23"0"0,0 0 12 0 0,2 0-38 0 0,5 0-85 0 0,1 0-8 0 0,-1 0 68 0 0,0-1 57 0 0,-1 0 45 0 0,4-1 248 0 0,4-3 368 0 0,-8 3-497 0 0,-2 0-108 0 0,1 1-37 0 0,0-1-46 0 0,0 0-58 0 0,11-3 497 0 0,0-3-82 0 0,1-2 14 0 0,6-11 146 0 0,-13 13-447 0 0,6-9 29 0 0,-12 8-170 0 0,-5 0-44 0 0,-1-1 17 0 0,3-6 66 0 0,0-6 31 0 0,-2 21-130 0 0,1 0-1 0 0,0 0 0 0 0,0-1 1 0 0,-1 1-1 0 0,1 0 0 0 0,-1 0 0 0 0,1 0 1 0 0,-1 0-1 0 0,0 0 0 0 0,1 0 1 0 0,-2 0-4 0 0,0-2 6 0 0,0 1 0 0 0,0 0 0 0 0,-1 0 0 0 0,0 0-1 0 0,1 0 1 0 0,-3-1-6 0 0,3 2 14 0 0,-1 0-1 0 0,0-1 0 0 0,1 1 0 0 0,-1 0 0 0 0,0 1 0 0 0,0-1 0 0 0,0 1 0 0 0,0-1 0 0 0,0 1 0 0 0,0 0 0 0 0,1 0 0 0 0,-1 0 0 0 0,0 0 1 0 0,0 0-1 0 0,0 1 0 0 0,0-1 0 0 0,0 1 0 0 0,0 0 0 0 0,1 0 0 0 0,-1 0 0 0 0,0 0-13 0 0,0 1 11 0 0,0 0-1 0 0,0-1 1 0 0,0 1-1 0 0,1 0 1 0 0,-1 1-1 0 0,0-1 1 0 0,-1 2-11 0 0,-9 12 98 0 0,11-12-63 0 0,0-1-1 0 0,0 0 0 0 0,0 1 0 0 0,1 0 0 0 0,0-1 1 0 0,-2 4-35 0 0,-1 8 88 0 0,-3 11 113 0 0,5-6 22 0 0,4 8 104 0 0,2 2-74 0 0,4-1-57 0 0,5 0-42 0 0,-11-25-131 0 0,0 0 0 0 0,1 1 0 0 0,0-1 0 0 0,0 0 0 0 0,0 0 0 0 0,0-1 0 0 0,1 1 0 0 0,0-1 0 0 0,-1 1 0 0 0,1-1 0 0 0,0 0 0 0 0,1-1 0 0 0,-1 1 0 0 0,0-1 0 0 0,3 1-23 0 0,-3-1 24 0 0,1-1 1 0 0,-1 0 0 0 0,0 0-1 0 0,1 0 1 0 0,-1 0 0 0 0,1-1 0 0 0,2 0-25 0 0,1 0 91 0 0,1 0 1 0 0,-1-1 0 0 0,1-1 0 0 0,-1 1 0 0 0,1-2-92 0 0,7-2 99 0 0,0-1-74 0 0,-7 2-58 0 0,0-1-46 0 0,1 0-53 0 0,-1-1-60 0 0,0 1-66 0 0,0-1-73 0 0,0 0-79 0 0,1-1-86 0 0,3-1-228 0 0</inkml:trace>
  <inkml:trace contextRef="#ctx0" brushRef="#br0" timeOffset="464.48">392 0 7312 0 0,'0'0'134'0'0,"0"1"-60"0"0,2 2-13 0 0,-1-1 3 0 0,0-1 20 0 0,0 0 47 0 0,1 3-92 0 0,1 0 0 0 0,-1 0 1 0 0,0 1-1 0 0,0-1 1 0 0,0 3-40 0 0,2 3 101 0 0,-1 2 47 0 0,-1-3 24 0 0,0 1 56 0 0,0-1 65 0 0,-1 0 75 0 0,0-6-199 0 0,2 24 641 0 0,0-3-126 0 0,0-8-178 0 0,1 3 32 0 0,-1 12 330 0 0,-1-5-165 0 0,0-9-290 0 0,0 0-60 0 0,0-3-28 0 0,1-5-151 0 0,-2-5-193 0 0,0-1 102 0 0,0-1 48 0 0,-1 0 40 0 0,-1 4 489 0 0,0-4-422 0 0,-1 1-84 0 0,1-3-123 0 0,0 1-38 0 0,0 0 182 0 0,1-1 1 0 0,0 0 14 0 0,0-4 58 0 0,0 0-41 0 0,0 0-36 0 0,0 0-34 0 0,-1-1-4 0 0,1 0-45 0 0,1-6-22 0 0,2 1-86 0 0,-1-3-59 0 0,2-5-19 0 0,0 5 107 0 0,4-8 63 0 0,9-23 21 0 0,5 2-70 0 0,-20 38-23 0 0,1 0 0 0 0,0 0 0 0 0,1 0 0 0 0,-1 0 0 0 0,4-2 0 0 0,8-9 0 0 0,-6 6 12 0 0,3-1-50 0 0,0 2-60 0 0,-2 3-74 0 0,-7 5 116 0 0,0 2 46 0 0,7 5 107 0 0,-8-5-62 0 0,10 5 101 0 0,-1-1-77 0 0,0-1-63 0 0,0 1-45 0 0,0 2-52 0 0,3 10-94 0 0,-8-9 110 0 0,0 1 35 0 0,8 7 22 0 0,-7-10 31 0 0,-1 1 0 0 0,0 0 0 0 0,-1 0-1 0 0,0 1-2 0 0,3 3 0 0 0,-6-11 0 0 0,-1 1 0 0 0,0 0 0 0 0,1 0 0 0 0,-1 0 0 0 0,0 0 0 0 0,0 0 0 0 0,-1 0 0 0 0,1 0 0 0 0,0 1 0 0 0,5 13-2 0 0,1-2 13 0 0,-6 2 56 0 0,0-5-10 0 0,-1-2-38 0 0,-3-2 25 0 0,2-4-51 0 0,0-1-51 0 0,1 1-52 0 0,1 0-54 0 0,-1-1-49 0 0,0 1-53 0 0,0-1-54 0 0,-2 0-55 0 0,-3 1-499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41.6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74 5208 0 0,'0'0'116'0'0,"0"0"17"0"0,0 0 11 0 0,0 0 41 0 0,0 0 149 0 0,0 0 67 0 0,0 0 14 0 0,0 0 10 0 0,0 0 39 0 0,0 0 16 0 0,0 0 7 0 0,0 0-17 0 0,0 0-71 0 0,0 0-30 0 0,0 0-7 0 0,1 0-128 0 0,-1 1-42 0 0,1 1 88 0 0,0 1-95 0 0,3 5 178 0 0,-3-7-198 0 0,-1 1 56 0 0,1 3 104 0 0,1 0-33 0 0,1 4 195 0 0,-1-2-214 0 0,1 0-62 0 0,-2 0-59 0 0,0 1-59 0 0,4 12 34 0 0,0 6 6 0 0,0 87 618 0 0,0-1 45 0 0,-5-77-567 0 0,1-17-95 0 0,-1 1 0 0 0,-1 5-134 0 0,-4 40 404 0 0,4-51-351 0 0,1-4 26 0 0,-4 10 55 0 0,4-17-43 0 0,-1 4 49 0 0,-1-2-116 0 0,1-2-87 0 0,-1 0-103 0 0,0-1-72 0 0,0 0-106 0 0,0-1-123 0 0,1 0 183 0 0,0 0-36 0 0,-2-2-732 0 0</inkml:trace>
  <inkml:trace contextRef="#ctx0" brushRef="#br0" timeOffset="293.74">1 331 5840 0 0,'0'0'132'0'0,"0"0"17"0"0,0 0 11 0 0,1 0-36 0 0,4 0-81 0 0,9 0-12 0 0,1-1 58 0 0,-1 0 53 0 0,0-1 45 0 0,3-1 90 0 0,-1-1 47 0 0,4-1 111 0 0,9-4 275 0 0,20-8 472 0 0,-33 10-829 0 0,-1 1-39 0 0,-2 0-89 0 0,0 0-40 0 0,0 0-47 0 0,0 1-52 0 0,-5 1-62 0 0,27-8 327 0 0,-18 7-220 0 0,1 0-33 0 0,7-1-23 0 0,-1-1-86 0 0,-18 5-103 0 0,0 0 48 0 0,0 0 40 0 0,0 0 34 0 0,5-2 68 0 0,13-4 198 0 0,-17 6-227 0 0,0-1-37 0 0,0 1-51 0 0,0 0-63 0 0,-2 0-6 0 0,-1 0-38 0 0,1 1-42 0 0,0-1-44 0 0,-1 1 1 0 0,0 0-36 0 0,0-1-39 0 0,0 1-39 0 0,0-1-44 0 0,0 1-45 0 0,0-1-47 0 0,0 1-49 0 0,4-2-840 0 0,5-2-777 0 0</inkml:trace>
  <inkml:trace contextRef="#ctx0" brushRef="#br0" timeOffset="784.28">531 1 5696 0 0,'0'0'132'0'0,"0"0"17"0"0,1 9 121 0 0,0-4-221 0 0,1 7-15 0 0,0 0 65 0 0,-1 1 56 0 0,1-1 51 0 0,1 9 235 0 0,-1 0 89 0 0,4 47 1425 0 0,-5-53-1567 0 0,0 0-35 0 0,0 0-42 0 0,0 0-61 0 0,-1 0-73 0 0,1 0-84 0 0,1 40 536 0 0,3 1-90 0 0,2 66 803 0 0,-4-87-909 0 0,-1-13-115 0 0,-2-4-21 0 0,1 1 41 0 0,-1-18-234 0 0,0-1 4 0 0,0 0 17 0 0,0 0 10 0 0,0-2 35 0 0,0-2-77 0 0,0-10 16 0 0,0 14-81 0 0,1-21 212 0 0,3 0-91 0 0,4-4-54 0 0,5-11-18 0 0,-9 24-38 0 0,5-8-19 0 0,1 1 1 0 0,0 0 0 0 0,1 1 0 0 0,2-1-21 0 0,6-12-20 0 0,-14 24 3 0 0,-1 1-1 0 0,2-1 0 0 0,-1 1 0 0 0,1 0 1 0 0,0 0-1 0 0,0 0 0 0 0,0 1 1 0 0,1 0-1 0 0,1 0 18 0 0,-5 3-11 0 0,0 0 0 0 0,1 0 0 0 0,-1 1 0 0 0,1-1 0 0 0,-1 1 0 0 0,1 0 0 0 0,0 0 0 0 0,0 0 0 0 0,2 0 11 0 0,-3 1-9 0 0,-1 0-1 0 0,0 0 1 0 0,1 0 0 0 0,-1 1 0 0 0,1-1-1 0 0,-1 0 1 0 0,1 1 0 0 0,-1 0 0 0 0,0 0-1 0 0,0 0 1 0 0,1 0 0 0 0,-1 0 0 0 0,0 0-1 0 0,0 0 1 0 0,1 1 9 0 0,3 3-26 0 0,-1-1 1 0 0,0 1-1 0 0,0 0 0 0 0,0 0 0 0 0,3 6 26 0 0,-2-3-7 0 0,-1 0 0 0 0,-1 0 0 0 0,1 1 1 0 0,0 2 6 0 0,-1-1 2 0 0,-1 1 1 0 0,1-1 0 0 0,-2 1 0 0 0,1 0 0 0 0,-2 0 0 0 0,1 0 0 0 0,-1 11-3 0 0,0-5 45 0 0,-2 16-36 0 0,0-23-9 0 0,0 17-68 0 0,0-18 82 0 0,1 2 40 0 0,0-10-133 0 0,0-1 13 0 0,0 0-74 0 0,0 0-85 0 0,0 0 64 0 0,0 0-38 0 0,0 0-40 0 0,0 0-40 0 0,0 0-380 0 0,0 0 87 0 0,0 0-52 0 0,0 0-739 0 0,0 0-583 0 0,0 0-1110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48.9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24 179 5264 0 0,'0'0'116'0'0,"0"0"17"0"0,0 0-10 0 0,0 0-52 0 0,7 3 11 0 0,-1-1-258 0 0,0 0 103 0 0,-1-1 95 0 0,0 1 86 0 0,1-1 77 0 0,-1-1 68 0 0,0 1 60 0 0,0-1 52 0 0,1 0 126 0 0,0-1 47 0 0,15-7 1349 0 0,-11 2-1109 0 0,1 0-181 0 0,-7 4-345 0 0,0-1 0 0 0,-1 1 0 0 0,1-1 0 0 0,0 0 0 0 0,-1 0 0 0 0,2-1-252 0 0,1-2 268 0 0,3-4 140 0 0,0-1-57 0 0,3-4 90 0 0,-3-2-70 0 0,-7 15-310 0 0,-1-1 1 0 0,0 0-1 0 0,0 0 1 0 0,-1 0-1 0 0,1 0 1 0 0,0 0 0 0 0,-1 0-1 0 0,0 0 1 0 0,0 0-1 0 0,0 0 1 0 0,0-1-62 0 0,0 0 74 0 0,-1 1 0 0 0,0 0 0 0 0,0-1 0 0 0,0 1 0 0 0,0 0 0 0 0,0 0 1 0 0,-1-2-75 0 0,1 4 32 0 0,0-1 0 0 0,0 1 0 0 0,0-1 0 0 0,1 1 0 0 0,-1 0 0 0 0,0-1 0 0 0,-1 1 1 0 0,1 0-1 0 0,0 0 0 0 0,0 0 0 0 0,0 0 0 0 0,-1 0 0 0 0,1 0 0 0 0,-1 0 0 0 0,1 0 1 0 0,-2 0-33 0 0,-15-4 294 0 0,11 4-215 0 0,-10 1 84 0 0,-1 6-66 0 0,-13 11 17 0 0,24-12-102 0 0,1 0-1 0 0,1 1 1 0 0,-1 0 0 0 0,1 0 0 0 0,0 0 0 0 0,0 1-1 0 0,1-1 1 0 0,0 1 0 0 0,0 0 0 0 0,0 0 0 0 0,1 1-1 0 0,-1 3-11 0 0,-2 6 47 0 0,1 1 0 0 0,0 0-1 0 0,2 0 1 0 0,-2 17-47 0 0,4-16-20 0 0,1 2 79 0 0,3 1 61 0 0,2 0 44 0 0,-4-18-122 0 0,0 0-1 0 0,0 0 1 0 0,1-1-1 0 0,0 1 1 0 0,0-1-1 0 0,0 1 1 0 0,0-1-1 0 0,0 1 1 0 0,0-1-1 0 0,1 0 1 0 0,0 0-1 0 0,0 0 1 0 0,2 1-42 0 0,-3-2 24 0 0,0-1 0 0 0,0 0 1 0 0,1 1-1 0 0,-1-1 1 0 0,1 0-1 0 0,-1 0 1 0 0,1 0-1 0 0,0-1-24 0 0,4 2 31 0 0,-1-1 34 0 0,6 2 147 0 0,0-2 44 0 0,17-2 404 0 0,-7-2-312 0 0,1 0-113 0 0,-2 0-89 0 0,37-10 117 0 0,-33 6-111 0 0,-5 2-38 0 0,7-3-8 0 0,-1-2-102 0 0,-24 10 54 0 0,-1-1-45 0 0,1 0-46 0 0,0 0-50 0 0,0 1-51 0 0,-1-1-54 0 0,1 1-56 0 0,0-1-58 0 0,-1 1-62 0 0,1-1-63 0 0,0 1-66 0 0,-1-1-69 0 0,1 1-69 0 0,-1-1-74 0 0,1 1-75 0 0,0-1-79 0 0,-2 1 822 0 0,2 0-1210 0 0,0-1-34 0 0,4-1-2683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48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248 177 6416 0 0,'0'0'141'0'0,"0"0"22"0"0,0-2-55 0 0,0-1-18 0 0,-1-4 48 0 0,-2-3 578 0 0,-1 1-52 0 0,0 1-52 0 0,-1 1-49 0 0,0 1-46 0 0,0 0-46 0 0,-1 1-42 0 0,0 1-40 0 0,0 1-38 0 0,-1 0-37 0 0,-6-1 215 0 0,-1 3-119 0 0,-1 2-103 0 0,-2 3-48 0 0,0 3-92 0 0,1 1-66 0 0,11-4-69 0 0,0 0-1 0 0,0 0 1 0 0,0 0-1 0 0,0 0 1 0 0,-2 4-32 0 0,-8 13 160 0 0,-4 17-117 0 0,11-21-1 0 0,2 0 1 0 0,0 1-1 0 0,0-1 0 0 0,0 10-42 0 0,1 9 23 0 0,5-33-18 0 0,0 1 0 0 0,0 0 1 0 0,0-1-1 0 0,1 1 1 0 0,-1 0-1 0 0,1-1 1 0 0,0 1-1 0 0,0 0-5 0 0,0-1 13 0 0,0 0 0 0 0,0 0 0 0 0,1-1 0 0 0,-1 1 0 0 0,1-1 0 0 0,-1 1 0 0 0,1-1 0 0 0,0 1 0 0 0,0-1 0 0 0,0 0 0 0 0,0 0 0 0 0,0 0 0 0 0,3 1-13 0 0,-2-1 17 0 0,0 0 1 0 0,0 0 0 0 0,1 0-1 0 0,-1-1 1 0 0,1 0 0 0 0,-1 1 0 0 0,1-1-1 0 0,0 0 1 0 0,-1-1 0 0 0,5 1-18 0 0,-4-1 11 0 0,1 1 1 0 0,0-2 0 0 0,0 1 0 0 0,-1 0 0 0 0,5-2-12 0 0,-6 2-2 0 0,13-4 28 0 0,0 1 51 0 0,3-2 65 0 0,9-4 128 0 0,-1-2 0 0 0,-10 2-126 0 0,-3-1-65 0 0,-1 0-51 0 0,-3-1 17 0 0,-1 0-36 0 0,4-9-55 0 0,-9 12 10 0 0,0 0 0 0 0,-1-1 0 0 0,0 1 0 0 0,-1 0 0 0 0,1-5 36 0 0,0-5-13 0 0,-1 1 46 0 0,2-10 73 0 0,1-5 122 0 0,-4 25-164 0 0,0 1-35 0 0,0 1-45 0 0,0 0-49 0 0,-1 4-3 0 0,0 1-3 0 0,0 0-28 0 0,0 0-11 0 0,1 1-5 0 0,-1 2 49 0 0,1 2 31 0 0,-1 5 15 0 0,3 17-64 0 0,3 2 126 0 0,-1-4 109 0 0,-2-9-24 0 0,1 0-42 0 0,5 15-7 0 0,2 2-81 0 0,-6-17 3 0 0,2 0 0 0 0,0-1 0 0 0,1 0 0 0 0,4 6 0 0 0,-9-16 0 0 0,-3-4-182 0 0,1 0 71 0 0,0 0 61 0 0,0 1 52 0 0,1 1 112 0 0,5 5 347 0 0,-5-6-375 0 0,0 0-73 0 0,-1 0-52 0 0,0-1-41 0 0,0 0-47 0 0,0 0-54 0 0,1 0-77 0 0,-1 0-76 0 0,-1 0-81 0 0,1 0-88 0 0,0-1-97 0 0,0 1-102 0 0,-1-1-110 0 0,1 0-117 0 0,-1 0-953 0 0,0 0-1069 0 0</inkml:trace>
  <inkml:trace contextRef="#ctx0" brushRef="#br0" timeOffset="368.2">501 63 6952 0 0,'0'0'201'0'0,"0"1"-4"0"0,4 7-250 0 0,-1-1 40 0 0,0 1 36 0 0,0-1 35 0 0,2 6 147 0 0,0-1 99 0 0,0 2 159 0 0,8 26 1055 0 0,-8-22-933 0 0,3 6 289 0 0,1-2-58 0 0,-4-11-355 0 0,-1-1-1 0 0,0 1 1 0 0,-1-1 0 0 0,-1 1 0 0 0,1 4-461 0 0,-5 19 1143 0 0,2-33-848 0 0,0-1 1 0 0,0 0-1 0 0,-2 3 256 0 0,0 1-215 0 0,-1-3-51 0 0,-6-1 2 0 0,1-3-47 0 0,1-2-41 0 0,1-1-36 0 0,-3-9 67 0 0,3-3-97 0 0,3 1-72 0 0,2-22 25 0 0,5 20 13 0 0,-1 6-98 0 0,1 0 0 0 0,0 0 0 0 0,1 1 0 0 0,0-1 1 0 0,1 1-1 0 0,1 0 0 0 0,0 1 0 0 0,0 0 0 0 0,7-8-1 0 0,-7 11-1 0 0,0 1-1 0 0,0 0 1 0 0,0-1 0 0 0,1 2-1 0 0,0 0 1 0 0,1 0-1 0 0,0 0 1 0 0,-1 1-1 0 0,2 0 1 0 0,2-1 1 0 0,-6 3-29 0 0,16-6-21 0 0,-15 6 10 0 0,0 1-34 0 0,0 0-23 0 0,-1 1-39 0 0,1 0-48 0 0,0 0-56 0 0,-4 0 178 0 0,-1 1-24 0 0,0 0-48 0 0,-1 0-55 0 0,1 0-65 0 0,0-1-73 0 0,-1 1-82 0 0,0 0 88 0 0,1 0-44 0 0,-1-1-44 0 0,0 1-47 0 0,0 0-50 0 0,0 0-53 0 0,0 0-55 0 0,1-1-57 0 0,2 1-1496 0 0,1 0-1224 0 0,-5 0 3384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45.2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5 5584 0 0,'0'0'124'0'0,"0"0"17"0"0,0 0 11 0 0,0 0-20 0 0,-2-1 487 0 0,1 0-43 0 0,0 1-43 0 0,0-1-41 0 0,1 1-39 0 0,-1-1-39 0 0,1 1-35 0 0,-1 0-36 0 0,1 0 244 0 0,0 0-123 0 0,0 1-111 0 0,0-1-99 0 0,1 1-115 0 0,0 0-49 0 0,0 0-45 0 0,0 0-37 0 0,0 0-41 0 0,1 1-36 0 0,3 2-248 0 0,-2-1 137 0 0,-1-1 97 0 0,-1-1 51 0 0,0 0 44 0 0,0 0 37 0 0,0 0 44 0 0,0-1 47 0 0,-1 1 54 0 0,4 6-114 0 0,0 0 1 0 0,0 0-1 0 0,-1 1 1 0 0,0-1 0 0 0,0 1-1 0 0,-1 0 1 0 0,1 1-81 0 0,2 7 124 0 0,8 29 201 0 0,6 25 263 0 0,-8-29-279 0 0,2 30 214 0 0,-9-52-315 0 0,0 0-1 0 0,0 15-207 0 0,4 19 360 0 0,-7-42-279 0 0,-1 2 50 0 0,0-7-22 0 0,-1 1 1 0 0,0-1-1 0 0,0 1 1 0 0,-1-1 0 0 0,-1 3-110 0 0,-3 5 184 0 0,5-13-236 0 0,1-1 94 0 0,0-1 52 0 0,0 0-107 0 0,0 0-42 0 0,0 0-32 0 0,-1 0-46 0 0,1 0-52 0 0,0 0-59 0 0,0 0-11 0 0,0 0-49 0 0,-1 1-56 0 0,1-1-58 0 0,0 0-62 0 0,0 0-68 0 0,0 1-71 0 0,-1-1-75 0 0,1 0-1226 0 0,0-2-1097 0 0</inkml:trace>
  <inkml:trace contextRef="#ctx0" brushRef="#br0" timeOffset="272.41">0 274 6768 0 0,'0'0'149'0'0,"0"0"23"0"0,0 0 12 0 0,2 0-25 0 0,9-3-64 0 0,1 0 56 0 0,1-1 87 0 0,8-3 181 0 0,-2 2-25 0 0,-7 1-163 0 0,-1 1-74 0 0,0 0-44 0 0,14-6 253 0 0,-12 4-200 0 0,1 1-42 0 0,-2 1 54 0 0,0 0 0 0 0,11-5-178 0 0,7-7 179 0 0,9-5-50 0 0,-11 6-38 0 0,-9 3-68 0 0,-13 7-64 0 0,0 0-85 0 0,0 1-90 0 0,1-1-92 0 0,0 1-99 0 0,-1-1-102 0 0,1 1-106 0 0,-1 0-111 0 0,1 1-565 0 0,2-2-734 0 0</inkml:trace>
  <inkml:trace contextRef="#ctx0" brushRef="#br0" timeOffset="748.59">496 55 6392 0 0,'0'0'141'0'0,"0"0"23"0"0,0 0-16 0 0,1 1-63 0 0,-1-1-47 0 0,3 6 19 0 0,11 19 533 0 0,-1 1-35 0 0,10 28 467 0 0,3 26 267 0 0,-14-33 692 0 0,4 41-1981 0 0,-9-31 890 0 0,-6-40-665 0 0,0-3-13 0 0,1 1 71 0 0,-1-4-76 0 0,-5 15 189 0 0,1-13-152 0 0,2 0 91 0 0,1-12-165 0 0,0-1-2 0 0,0 0-3 0 0,0 0-12 0 0,0 0-7 0 0,0 0-2 0 0,0 0-2 0 0,-1-6 30 0 0,0 0-38 0 0,0-4 43 0 0,1-1-82 0 0,3-9-48 0 0,-1 14-26 0 0,0-1-1 0 0,0 1 0 0 0,0 1 1 0 0,3-5-21 0 0,1-2 0 0 0,1 1-1 0 0,0-1 1 0 0,1 1 0 0 0,1 1-1 0 0,4-5 1 0 0,-1 2 1 0 0,1 1 0 0 0,0 0 0 0 0,11-6-1 0 0,12-3-21 0 0,-31 19 6 0 0,1 0 0 0 0,0 0-1 0 0,-1 0 1 0 0,1 1 0 0 0,3-1 15 0 0,-6 2-8 0 0,0 0-1 0 0,-1 0 1 0 0,1 0 0 0 0,0 1 0 0 0,-1-1 0 0 0,1 1-1 0 0,-1 0 1 0 0,1 0 0 0 0,-1 0 0 0 0,1 0 0 0 0,-1 0-1 0 0,1 0 1 0 0,-1 1 0 0 0,0-1 0 0 0,0 1-1 0 0,0 0 1 0 0,0-1 0 0 0,0 1 0 0 0,0 0 0 0 0,1 1 8 0 0,3 5-34 0 0,1 0 1 0 0,-1 0 0 0 0,-1 1-1 0 0,5 7 35 0 0,0 5 71 0 0,-1 0-55 0 0,-5-8-37 0 0,0 0 0 0 0,-1 0-1 0 0,-1 0 1 0 0,1 12 20 0 0,-1 13 26 0 0,-2-37-118 0 0,0-1-69 0 0,0 0-20 0 0,0 0 50 0 0,0 0-14 0 0,0 0-79 0 0,0 0-216 0 0,0 0-399 0 0,0 0-32 0 0,0 0-7 0 0</inkml:trace>
  <inkml:trace contextRef="#ctx0" brushRef="#br0" timeOffset="1177.91">1089 450 7512 0 0,'0'0'166'0'0,"1"1"29"0"0,17 2-130 0 0,0-1 103 0 0,0-2 95 0 0,0-2 84 0 0,3-2 166 0 0,0-3 91 0 0,-5 2-101 0 0,-1-2 34 0 0,14-9 612 0 0,-18 7-761 0 0,-1-1-53 0 0,-1-2-49 0 0,-4-1-49 0 0,-2-1-46 0 0,-3 0-46 0 0,-4 1-42 0 0,-4 1-41 0 0,-4-5 4 0 0,1 2 7 0 0,1 6-53 0 0,8 8-24 0 0,-1 0 1 0 0,1 0-1 0 0,0 0 1 0 0,0 0 0 0 0,0 0-1 0 0,0 0 1 0 0,-1 1-1 0 0,1-1 1 0 0,-2 1 3 0 0,3 0-4 0 0,-1-1-1 0 0,0 1 1 0 0,1 0 0 0 0,-1 1-1 0 0,0-1 1 0 0,0 0 0 0 0,1 1-1 0 0,-1-1 1 0 0,0 0-1 0 0,1 1 1 0 0,-1 0 0 0 0,1-1-1 0 0,-1 1 1 0 0,1 0 0 0 0,-1 0-1 0 0,1 0 1 0 0,-1 0 0 0 0,1 0-1 0 0,0 0 1 0 0,0 0 0 0 0,0 1-1 0 0,-1-1 1 0 0,1 0 0 0 0,0 1-1 0 0,0-1 1 0 0,1 1 0 0 0,-1-1-1 0 0,0 1 1 0 0,0-1 0 0 0,1 1-1 0 0,-1 1 5 0 0,-1 4-40 0 0,-8 22-73 0 0,3 0 87 0 0,6-22 39 0 0,0 0 0 0 0,0-1 0 0 0,1 1 0 0 0,0 0 0 0 0,0-1 0 0 0,0 1 0 0 0,2 6-13 0 0,3 8 176 0 0,1 0-37 0 0,3 5-9 0 0,9 11 21 0 0,-14-30-113 0 0,1 0 0 0 0,0 0 0 0 0,0-1 0 0 0,0 1 0 0 0,1-1 0 0 0,0 0 0 0 0,1 0-38 0 0,11 6 127 0 0,2-2 34 0 0,-17-10-141 0 0,0 1 0 0 0,-1-1 1 0 0,1 1-1 0 0,0-1 1 0 0,0 0-1 0 0,0 0 1 0 0,0-1-1 0 0,0 1 1 0 0,0-1-1 0 0,0 1 0 0 0,0-1 1 0 0,-1 0-1 0 0,1 0 1 0 0,0 0-1 0 0,0 0 1 0 0,2-2-21 0 0,12-4 189 0 0,-9 4-93 0 0,10-10 193 0 0,-13 8-238 0 0,1 0-41 0 0,-2 0-44 0 0,0 1-47 0 0,0-1-53 0 0,0 1-64 0 0,-1-1-69 0 0,1 1-79 0 0,-1 0-86 0 0,0 0-94 0 0,-2 3 181 0 0,-1 0-49 0 0,1 0-43 0 0,0-1-39 0 0,0 1-138 0 0,0 0-37 0 0,1-3-1436 0 0,-2 4 2083 0 0</inkml:trace>
  <inkml:trace contextRef="#ctx0" brushRef="#br0" timeOffset="1542.85">1534 105 6296 0 0,'0'6'336'0'0,"0"-2"-272"0"0,0 1-43 0 0,0 1 40 0 0,0 0 37 0 0,1 0 34 0 0,0 6 225 0 0,1 0 104 0 0,-1-1 24 0 0,2 0 50 0 0,4 24 1360 0 0,-3-20-1114 0 0,0-1-99 0 0,-3-7-384 0 0,1 1-36 0 0,0-1-40 0 0,-1 0-47 0 0,1 0-51 0 0,-1 1-57 0 0,3 9 435 0 0,0 0-60 0 0,5 32 690 0 0,-7-34-711 0 0,-1 1 56 0 0,-1-15-292 0 0,-1-1-312 0 0,1 0 35 0 0,0 0 3 0 0,-1 1 116 0 0,1-1 98 0 0,-1 2 135 0 0,1-1 93 0 0,0 0 155 0 0,-1 0 331 0 0,1 0-254 0 0,0-1-239 0 0,0-1-100 0 0,0 1-50 0 0,0-1-90 0 0,0 0-35 0 0,0 0-40 0 0,0 0-44 0 0,0-10 109 0 0,-2 1-66 0 0,1 6-31 0 0,1 0-1 0 0,-1-1 0 0 0,1 1 1 0 0,0 0-1 0 0,0 0 0 0 0,1-3 2 0 0,1-13 0 0 0,-1 13 0 0 0,0 0 0 0 0,0 0 0 0 0,1 0 0 0 0,1-4 0 0 0,0 2 0 0 0,0-1 0 0 0,1 1 0 0 0,0 0 0 0 0,1 0 0 0 0,0 0 0 0 0,0 0 0 0 0,2 0 0 0 0,2-4 0 0 0,1 2 0 0 0,0-1 0 0 0,0 1 0 0 0,2 1 0 0 0,-1 0 0 0 0,1 0 0 0 0,7-3 0 0 0,-16 10-200 0 0,1 1 96 0 0,0-1 78 0 0,0 1 56 0 0,11-8 255 0 0,-12 8-258 0 0,1 0-36 0 0,0-1-56 0 0,-1 1-71 0 0,1 0-87 0 0,0 0-100 0 0,-1 0-34 0 0,1 1-89 0 0,-1 0-96 0 0,0-1-106 0 0,1 1-114 0 0,-1 0-122 0 0,-1 1 394 0 0,-1-1-35 0 0,1 1-34 0 0,0-1-35 0 0,4 1-1668 0 0,4-1-1276 0 0</inkml:trace>
  <inkml:trace contextRef="#ctx0" brushRef="#br0" timeOffset="1990.88">2095 224 7568 0 0,'0'0'166'0'0,"1"1"-47"0"0,7 1 275 0 0,-5-1-312 0 0,-1-1-51 0 0,2 0-13 0 0,0 0 34 0 0,2 0 136 0 0,-2 0 13 0 0,-1 0 35 0 0,6 0 631 0 0,-6-1-530 0 0,1 0-68 0 0,-1 0-174 0 0,-1 1-33 0 0,6-2 297 0 0,6-2 307 0 0,-7 1-385 0 0,1 0-42 0 0,10-7 303 0 0,-15 8-429 0 0,-1 0-1 0 0,1 0 1 0 0,-1 0 0 0 0,0-1-1 0 0,0 1 1 0 0,0 0 0 0 0,0-1 0 0 0,1-1-113 0 0,-2 3 61 0 0,0-1 0 0 0,-1 0 1 0 0,1 1-1 0 0,0-1 1 0 0,-1 0-1 0 0,1 1 0 0 0,-1-1 1 0 0,1 0-1 0 0,-1 1 1 0 0,0-1-1 0 0,0 0 0 0 0,0 0 1 0 0,0 1-1 0 0,0-3-61 0 0,-1 2 52 0 0,1 0 0 0 0,-1 0 0 0 0,1 0-1 0 0,-1 0 1 0 0,0 0 0 0 0,0 0 0 0 0,0 0 0 0 0,0 0 0 0 0,0 0-52 0 0,-2-2 78 0 0,1 1 0 0 0,0 0 1 0 0,-1 0-1 0 0,1 0 0 0 0,-1 0 0 0 0,0 0 1 0 0,0 1-1 0 0,-3-3-78 0 0,4 4 32 0 0,0 0 1 0 0,1 1-1 0 0,-1-1 0 0 0,0 0 0 0 0,0 1 0 0 0,0-1 1 0 0,1 1-1 0 0,-3-1-32 0 0,-6 1 75 0 0,-1 3-50 0 0,4-1-1 0 0,1 0 0 0 0,0 1 0 0 0,0 0 0 0 0,-2 1-24 0 0,0 1 20 0 0,1 1 0 0 0,0-1 0 0 0,0 1 0 0 0,0 0 1 0 0,1 1-1 0 0,0 0 0 0 0,0 0 0 0 0,-3 5-20 0 0,3-3 34 0 0,1-1 1 0 0,0 1-1 0 0,1 1 0 0 0,0-1 0 0 0,-1 3-34 0 0,-3 19 137 0 0,6-1 49 0 0,4-9-27 0 0,4-2-64 0 0,5 1-42 0 0,-8-15-52 0 0,1-1 0 0 0,-1 0 1 0 0,1-1-1 0 0,0 1 0 0 0,2 1-1 0 0,25 14 2 0 0,-9-10 40 0 0,-3-2 42 0 0,0-1 59 0 0,-11-5-176 0 0,12 1 158 0 0,-14-2-135 0 0,0 0-68 0 0,-1 0-87 0 0,1 0-112 0 0,-3 0 89 0 0,0 0-36 0 0,-1 0-41 0 0,1 0-42 0 0,-1 0-75 0 0,-1 0-59 0 0,0 0-54 0 0,1 1-46 0 0,-1-1-161 0 0,1 0-46 0 0,0 0-194 0 0,1 1-520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1.2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23 7344 0 0,'0'0'165'0'0,"0"0"22"0"0,0 0 9 0 0,0 1-20 0 0,9 14 82 0 0,0-2 94 0 0,-2-1 42 0 0,8 13 579 0 0,-11-15-658 0 0,0 1-27 0 0,0 0-71 0 0,-1 2 111 0 0,6 19 493 0 0,-7-15-439 0 0,6 39 607 0 0,-3-24-498 0 0,-3-17-286 0 0,0 0-38 0 0,-2-11-32 0 0,1 1-57 0 0,-1-1-38 0 0,1 3-30 0 0,0 0 17 0 0,0-3 38 0 0,-1-1 38 0 0,1 1 57 0 0,-1-1 26 0 0,0 0 56 0 0,0 0 63 0 0,0 0 72 0 0,0-26-197 0 0,0 2-65 0 0,0-1-40 0 0,1-12-19 0 0,1 0-48 0 0,0 12-19 0 0,1 1-1 0 0,1-2 12 0 0,8-19 36 0 0,-9 34-37 0 0,0 1-1 0 0,1 0 1 0 0,0-1-1 0 0,0 1 1 0 0,1 1-1 0 0,0-1 1 0 0,1 0 1 0 0,8-8-57 0 0,1 0 1 0 0,1-1 56 0 0,-15 15-11 0 0,4-3 12 0 0,6 3-57 0 0,12 5-4 0 0,-3 4 44 0 0,-19-8 18 0 0,14 8-2 0 0,-12-4 0 0 0,-1-1 0 0 0,26 36 0 0 0,-17-23 0 0 0,-8-11 0 0 0,-1 0 0 0 0,1-1 0 0 0,-1 1 0 0 0,-1 0 0 0 0,1 0 0 0 0,-1 0 0 0 0,1 0 0 0 0,-1 2 0 0 0,2 9 0 0 0,7 59 0 0 0,-8-67 1 0 0,-1-1 0 0 0,0 0 0 0 0,0 0 0 0 0,-1 1 0 0 0,0-1 0 0 0,0 2-1 0 0,0 1 6 0 0,1-1 20 0 0,-1-7-12 0 0,0 0-1 0 0,0-1 1 0 0,0 1 0 0 0,0 0-1 0 0,0 0 1 0 0,0-1-1 0 0,-1 1 1 0 0,1 0 0 0 0,0-1-1 0 0,-1 1 1 0 0,1 0 0 0 0,-1-1-1 0 0,0 1 1 0 0,0 1-14 0 0,0-1 53 0 0,1 2-29 0 0,0-3 29 0 0,0-1-22 0 0,0 0-131 0 0,0 0 22 0 0,0 0-71 0 0,0 0-85 0 0,0 0 68 0 0,0 0-37 0 0,0 0-43 0 0,0 0-38 0 0,0 0-388 0 0,0 0 91 0 0,0 0-54 0 0,0 0-749 0 0,0 0-591 0 0,0 0-1124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1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7016 0 0,'0'0'201'0'0,"0"0"-49"0"0,0 0-74 0 0,1 1-49 0 0,0 1-23 0 0,0 0 52 0 0,2 27 1787 0 0,-3-24-1577 0 0,0 0-33 0 0,0 0-41 0 0,0-1-49 0 0,0 0-55 0 0,0 7 212 0 0,-1-1 37 0 0,-1 11 423 0 0,-1 16 830 0 0,3-35-1722 0 0,0-1 102 0 0,0 1 85 0 0,-1-1 69 0 0,1 1 91 0 0,-1 3 543 0 0,1-3-482 0 0,0-1-170 0 0,0 0-34 0 0,-1 1-42 0 0,1-1-49 0 0,0 0-57 0 0,0 0-64 0 0,0 0-70 0 0,-1 0-79 0 0,1 0 49 0 0,0 0-40 0 0,0-1-42 0 0,0 1-44 0 0,0 0-47 0 0,0 0-49 0 0,0 0-50 0 0,0-1-53 0 0,0 0-1259 0 0,0 0-1046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2.5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25 7424 0 0,'0'0'166'0'0,"0"0"29"0"0,0 0 12 0 0,0 0-63 0 0,0 0 8 0 0,0 0 74 0 0,0 0 212 0 0,0 0 383 0 0,0 0 38 0 0,1-1-372 0 0,-1 0-48 0 0,1-7 859 0 0,0 4-708 0 0,-1 2-202 0 0,0 0 39 0 0,1 0 84 0 0,-1 0 67 0 0,0 1 78 0 0,0 0 90 0 0,0 0-492 0 0,0 1-5 0 0,0 0-10 0 0,0 0-40 0 0,0 0-21 0 0,0 0-2 0 0,0 0-18 0 0,0 0-76 0 0,0 0-18 0 0,-1 3-3 0 0,2 4-50 0 0,2 0 45 0 0,-2-5-31 0 0,-1-2-48 0 0,0 0-54 0 0,0 0-108 0 0,0 0-188 0 0,0 0 278 0 0,0 0-2 0 0,0 0-20 0 0,0 0-47 0 0,0 0-15 0 0,0 0-47 0 0,0 0-53 0 0,0 0-60 0 0,0 0-64 0 0,0 0-59 0 0,0 0-54 0 0,0 0-46 0 0,0 0-164 0 0,0 0-46 0 0,0 0-199 0 0,0 0-535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3.3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98 6992 0 0,'0'0'157'0'0,"0"0"23"0"0,0 0 12 0 0,0 0 43 0 0,0 0-97 0 0,0 0 112 0 0,0 0 207 0 0,0 0-228 0 0,0 0-59 0 0,0-1-50 0 0,0 1-41 0 0,1 0-11 0 0,2-2-23 0 0,-3 2 33 0 0,1-1 72 0 0,0 1-17 0 0,-1 0 39 0 0,0 0 45 0 0,1 0 49 0 0,5-2 229 0 0,-1 2-45 0 0,0 1-42 0 0,0 1-40 0 0,0 0-40 0 0,-1 2-36 0 0,3 5 190 0 0,0 2-123 0 0,-2 0-106 0 0,0 2-91 0 0,-1-2-76 0 0,0 1-57 0 0,6 13 276 0 0,-3-3 27 0 0,-2-8 87 0 0,-2 1 0 0 0,2 9-419 0 0,-3-7 223 0 0,-1-1-37 0 0,1 5-178 0 0,3-2 93 0 0,-1 0 100 0 0,-2-11-55 0 0,-2 1 33 0 0,0-8-67 0 0,0-1 0 0 0,0 0-4 0 0,-1 1-13 0 0,-1 3 112 0 0,0 1-36 0 0,1-3-90 0 0,-1-1-50 0 0,1 0-44 0 0,-8-3 162 0 0,2-4-41 0 0,-3-13 21 0 0,6 9-74 0 0,1-1-1 0 0,1 1 0 0 0,0-2-54 0 0,2 12 1 0 0,-4-21 91 0 0,1 0-39 0 0,1-10-29 0 0,3-1-46 0 0,-1 24 10 0 0,2 0 0 0 0,-1 0-1 0 0,1 0 1 0 0,0 0 0 0 0,0 0-1 0 0,3-5 13 0 0,-2 7 2 0 0,0 0 0 0 0,0 1 0 0 0,1-1 0 0 0,0 1-1 0 0,2-3-1 0 0,2-2-27 0 0,1 0 0 0 0,0 1-1 0 0,1 1 1 0 0,-1-1-1 0 0,2 2 1 0 0,-1-1-1 0 0,9-3 28 0 0,1-4 31 0 0,1 2 7 0 0,-6 6-43 0 0,-3 4 5 0 0,0 0 0 0 0,0 0 0 0 0,4 1 0 0 0,-12 1 0 0 0,-1 1 0 0 0,1 0 0 0 0,0 0 0 0 0,-1 0 0 0 0,1 1 0 0 0,0-1 0 0 0,0 1 0 0 0,-1 0 0 0 0,1 0 0 0 0,-1 0 0 0 0,1 0 0 0 0,2 2 0 0 0,12 8 0 0 0,-15-8 0 0 0,0 0 0 0 0,0 0 0 0 0,1 0 0 0 0,-1 1 0 0 0,0-1 0 0 0,-1 1 0 0 0,1-1 0 0 0,-1 1 0 0 0,1 0 0 0 0,-1 0 0 0 0,0 0 0 0 0,-1 0 0 0 0,1 0 0 0 0,0 4 0 0 0,1 1 0 0 0,4 13 1 0 0,-1-1-1 0 0,-2 1 0 0 0,1 9 0 0 0,3 13 73 0 0,-3-23 11 0 0,1 0 41 0 0,-5-11 8 0 0,-1-5-52 0 0,1 1 1 0 0,2 3 14 0 0,1 3 36 0 0,-3-10-63 0 0,-1-2 5 0 0,0 0-13 0 0,0 0-80 0 0,0 0-50 0 0,0 0-24 0 0,0 0-89 0 0,0 0-162 0 0,0 0 257 0 0,0 0-6 0 0,0 0-22 0 0,0 0-48 0 0,0 0-17 0 0,0 0-48 0 0,0 0-55 0 0,0 0-62 0 0,0 0-66 0 0,0 0-62 0 0,0 0-55 0 0,0 0-47 0 0,0 0-170 0 0,0 0-47 0 0,0 0-204 0 0,0 0-549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02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61 6448 0 0,'0'0'141'0'0,"0"0"23"0"0,0 0 13 0 0,0 0 45 0 0,0 0 138 0 0,0 0 65 0 0,0 0 14 0 0,0 0-25 0 0,0 0-106 0 0,0 0-48 0 0,0 0-10 0 0,0 0 4 0 0,0 0 30 0 0,0 0 18 0 0,0 0 2 0 0,0 0-10 0 0,0 1-83 0 0,0-1-91 0 0,0 1-61 0 0,2 2-14 0 0,-1-1 10 0 0,5 15 404 0 0,0 0-105 0 0,0 1-82 0 0,-1 0-61 0 0,11 32 246 0 0,-8-29-234 0 0,28 48 425 0 0,-17-27-280 0 0,-9-19-191 0 0,-1-1-50 0 0,-8-21-120 0 0,31 86 509 0 0,-8-31-139 0 0,9 13 188 0 0,-15-36-225 0 0,3 0 46 0 0,-5-5-46 0 0,-6-10-67 0 0,-4-9-99 0 0,-1-2 37 0 0,-3-5-105 0 0,-2-2-2 0 0,0 0 0 0 0,0 0 0 0 0,0 0 0 0 0,0 0 0 0 0,0 0 3 0 0,0 0 10 0 0,0 0 3 0 0,0 0 0 0 0,6-2 88 0 0,-2-5-83 0 0,2-8 8 0 0,-5 13-95 0 0,4-19 131 0 0,-4-12-74 0 0,0 1-19 0 0,0 7-64 0 0,-1-1 39 0 0,1-25 98 0 0,1 14-45 0 0,2-8-73 0 0,4-2-111 0 0,-5 31-28 0 0,1 0 4 0 0,-1 6 67 0 0,0 2 44 0 0,0 0 47 0 0,0 6-125 0 0,-3 2-26 0 0,0 0 8 0 0,5 4 10 0 0,0 8 78 0 0,-1-6-11 0 0,6 12-105 0 0,0 0 99 0 0,-1 2 77 0 0,11 29 178 0 0,-13-31-193 0 0,-2-5-49 0 0,0-1-39 0 0,0 0-49 0 0,0 1-56 0 0,1 0 63 0 0,1-1 38 0 0,2 3 26 0 0,6 6 32 0 0,7 14-8 0 0,5 2-2 0 0,-18-26 0 0 0,-8-9 0 0 0,1 0 0 0 0,0 1 0 0 0,-1-1 0 0 0,1 0 0 0 0,-1 0 0 0 0,0 1 0 0 0,0-1 0 0 0,1 2 0 0 0,-2-3 0 0 0,1 0 0 0 0,0 1 0 0 0,-1-1 0 0 0,1 0 0 0 0,0 1 0 0 0,0-1 0 0 0,0 0 0 0 0,0 0 0 0 0,0 0 0 0 0,0 0 0 0 0,1 0 0 0 0,-1 0 0 0 0,0 0 0 0 0,1 2 1 0 0,-2-3-1 0 0,1 1 1 0 0,-1 0-1 0 0,1 0 1 0 0,0-1 0 0 0,-1 1-1 0 0,1 0 1 0 0,0-1-1 0 0,-1 1 1 0 0,1-1-1 0 0,0 1 1 0 0,0-1-1 0 0,-1 1 1 0 0,1-1-1 0 0,0 1 1 0 0,0-1-1 0 0,0 0 1 0 0,0 1 0 0 0,-1-1-1 0 0,2 0 0 0 0,5 1 104 0 0,-6-2-102 0 0,-1 1 0 0 0,1 0 0 0 0,-1-1 0 0 0,1 1 0 0 0,-1 0 0 0 0,0-1 0 0 0,1 1 0 0 0,-1-1 1 0 0,0 1-1 0 0,1-1 0 0 0,-1 1 0 0 0,0 0 0 0 0,1-1 0 0 0,-1 1 0 0 0,0-1 0 0 0,0 1 0 0 0,1-1-2 0 0,0-1 11 0 0,-1 0 0 0 0,1 0 0 0 0,0 1 0 0 0,0-1 0 0 0,0 0 0 0 0,-1 0 0 0 0,1 0 1 0 0,-1 0-1 0 0,0 0 0 0 0,0 0 0 0 0,1 1 0 0 0,-1-2-11 0 0,-1-28 53 0 0,0 14-21 0 0,4-27 36 0 0,1 26-72 0 0,3-28 4 0 0,-2 11 0 0 0,-1 14 9 0 0,-1 0 0 0 0,-1-4-9 0 0,3-23 46 0 0,1-1-46 0 0,-2-32 0 0 0,0 7 0 0 0,4 23-26 0 0,-1 13-16 0 0,-6 13 46 0 0,0 15-18 0 0,2 1-51 0 0,-1 1-41 0 0,-1 0-45 0 0,-1 7 14 0 0,0 1-140 0 0,0 0-62 0 0,0 0-12 0 0,0 0 124 0 0,0 0 25 0 0,0 0-65 0 0,0 0-221 0 0,0 0-410 0 0,0 0 524 0 0,0 0 206 0 0,0 0-37 0 0,0 0-1 0 0,0 0-37 0 0,0 0-43 0 0,0 0-48 0 0,0-1-52 0 0,0 1-48 0 0,0 0-43 0 0,0 0-37 0 0,0 0-144 0 0,0-1-38 0 0,0 1-1520 0 0</inkml:trace>
  <inkml:trace contextRef="#ctx0" brushRef="#br0" timeOffset="576.52">942 103 5904 0 0,'0'0'169'0'0,"0"0"66"0"0,0 0 127 0 0,0 0 57 0 0,0 0 12 0 0,0 0-216 0 0,0 0-43 0 0,1 2 66 0 0,0 1-92 0 0,2 4 60 0 0,-2-5-57 0 0,2 10 397 0 0,1 0-71 0 0,0-1-62 0 0,0 1-55 0 0,3 7 117 0 0,-1 0-95 0 0,1 4-12 0 0,1 13 112 0 0,-2-3 383 0 0,5 11-863 0 0,-3-10 404 0 0,0 1 52 0 0,5 33 380 0 0,-7-33-464 0 0,1-1-44 0 0,2 7-6 0 0,-1-1-92 0 0,3-5-1 0 0,-8-28-152 0 0,-1 1-1 0 0,1-1 1 0 0,-2 1-1 0 0,2 4-76 0 0,-2-1 97 0 0,1 7 96 0 0,1-7 16 0 0,-3-8-140 0 0,0 3 1 0 0,0-5 20 0 0,0-1 6 0 0,0-5 40 0 0,0 1-38 0 0,3-7 14 0 0,0-7-2 0 0,-5-17 20 0 0,3-18-16 0 0,1-7-18 0 0,-6 21-1 0 0,3 17-126 0 0,2 17 13 0 0,-1 1 0 0 0,1 0 0 0 0,0 0-1 0 0,1 0 1 0 0,-1 0 0 0 0,2-2 18 0 0,13-22-81 0 0,-3 10 99 0 0,-10 14-17 0 0,2-1-42 0 0,3-1-96 0 0,-5 4 77 0 0,0 0 0 0 0,0 1 0 0 0,0 0 0 0 0,0 0 0 0 0,0 0 0 0 0,0 0 0 0 0,2-1 60 0 0,5 1-91 0 0,1 1 47 0 0,-4 0-20 0 0,-2 2 58 0 0,-2 0-5 0 0,10 4-56 0 0,-9-3 54 0 0,0 1-1 0 0,0-1 0 0 0,-1 1 1 0 0,1 0-1 0 0,-1 0 0 0 0,0 0 1 0 0,0 0-1 0 0,-1 1 14 0 0,20 38-45 0 0,-7-11 47 0 0,-4-10 3 0 0,9 31-79 0 0,-9-20 71 0 0,-7-24 3 0 0,-1 2 0 0 0,-1-3-13 0 0,-1-7-41 0 0,-1-1-47 0 0,0 0-74 0 0,0 0-185 0 0,0 0-334 0 0,0 0-36 0 0</inkml:trace>
  <inkml:trace contextRef="#ctx0" brushRef="#br0" timeOffset="1133.56">1567 621 7024 0 0,'0'0'157'0'0,"2"0"23"0"0,0 0-118 0 0,-1 0-35 0 0,1 0 23 0 0,3-1 33 0 0,2-2 52 0 0,19-4 659 0 0,45-12 1524 0 0,-40 12-1358 0 0,-4 0-159 0 0,1 1-78 0 0,-1-2-104 0 0,-13 5-355 0 0,0-1-35 0 0,21-9 282 0 0,-20 6-317 0 0,-5 1-98 0 0,-2 0-53 0 0,-7 5 88 0 0,0 0 107 0 0,2-1-97 0 0,-1 0-92 0 0,0 1-42 0 0,-1-2-97 0 0,-5-3 27 0 0,0-1 54 0 0,2 5 29 0 0,0-1 1 0 0,-1 0 0 0 0,1 1-1 0 0,0-1 1 0 0,-1 1 0 0 0,-1-1-21 0 0,-7-3 18 0 0,7 4-18 0 0,1-1 0 0 0,-1 1 0 0 0,1 0 0 0 0,0-1 0 0 0,0 0 0 0 0,0 0 0 0 0,0 0 0 0 0,-1-2 0 0 0,1 2 0 0 0,0 0 0 0 0,0 0 0 0 0,0 0 0 0 0,0 0 0 0 0,0 0 0 0 0,-1 1 0 0 0,1-1 0 0 0,-1 1 0 0 0,0 0 0 0 0,-2-1 0 0 0,-11-5 0 0 0,4 3-3 0 0,1 7-48 0 0,3 1 88 0 0,1 1 1 0 0,0 0-1 0 0,0 0 0 0 0,-6 4-37 0 0,-5 10 54 0 0,17-16-58 0 0,0 2 1 0 0,0-1-1 0 0,0 0 1 0 0,0 0-1 0 0,1 0 1 0 0,-1 2 3 0 0,-1 3 0 0 0,1-4 0 0 0,0 0 0 0 0,1 0 0 0 0,-1 0 0 0 0,1 0 0 0 0,0 0 0 0 0,0 0 0 0 0,1 1 0 0 0,-1-1 0 0 0,1 0 0 0 0,0 1 0 0 0,0-1 0 0 0,0 0 0 0 0,1 1 0 0 0,3 24 0 0 0,2 3-17 0 0,0-11-50 0 0,3 0-28 0 0,-1 0 49 0 0,2 1 45 0 0,1-1 40 0 0,15 17 141 0 0,-21-31-108 0 0,0-1 0 0 0,1 0-1 0 0,0-1 1 0 0,4 3-72 0 0,-6-5 38 0 0,0 0 0 0 0,0 0 0 0 0,0-1 0 0 0,1 0 0 0 0,-1 0 0 0 0,5 1-38 0 0,-4-1 51 0 0,1-1 1 0 0,0 0 0 0 0,-1 0-1 0 0,1 0 1 0 0,0-1 0 0 0,-1 0-1 0 0,1 0 1 0 0,0 0-1 0 0,3-1-51 0 0,17-5 170 0 0,5-6-38 0 0,-16 5-107 0 0,-1-1-33 0 0,0-1-40 0 0,-1 0-44 0 0,-1-1-49 0 0,0 0-55 0 0,-10 8 188 0 0,0-1-94 0 0,1 1-98 0 0,-1-1-105 0 0,1 0-109 0 0,-1 0-115 0 0,0 0-120 0 0,0 0-125 0 0,1 0-113 0 0,-2 2 394 0 0,0 0-32 0 0,3-5-1468 0 0,2-1-1126 0 0</inkml:trace>
  <inkml:trace contextRef="#ctx0" brushRef="#br0" timeOffset="1574.74">2192 360 7312 0 0,'0'0'165'0'0,"0"0"22"0"0,1 2 9 0 0,3 7-216 0 0,0-1 54 0 0,0 1 48 0 0,1 0 44 0 0,5 7 233 0 0,0 1 109 0 0,17 30 1013 0 0,-17-26-911 0 0,10 26 600 0 0,-3 1-55 0 0,-1 0-64 0 0,0 1-76 0 0,-4-10-271 0 0,0-1-57 0 0,-6-16-272 0 0,1 4 139 0 0,-7-25-322 0 0,0 1-45 0 0,-1-1 37 0 0,0 1 317 0 0,1-2-315 0 0,-1-1-67 0 0,0 0-46 0 0,-1 0-58 0 0,0-2-70 0 0,-6-11 171 0 0,3-2-35 0 0,3-21-5 0 0,1 14-79 0 0,0-4 56 0 0,3-1-91 0 0,2 1-55 0 0,-1 14 0 0 0,0 1 0 0 0,1-1-1 0 0,0 1 1 0 0,5-10 93 0 0,7-5-125 0 0,2 2-41 0 0,5 2 46 0 0,-20 21 110 0 0,0 0 1 0 0,1 0-1 0 0,-1 0 1 0 0,0 0-1 0 0,0 1 1 0 0,1-1-1 0 0,1 1 10 0 0,-2 0 0 0 0,0 0-1 0 0,0 1 1 0 0,0-1-1 0 0,0 1 1 0 0,0 0-1 0 0,0 0 1 0 0,0 0 0 0 0,0 0-1 0 0,3 1 1 0 0,4 3-67 0 0,4 4 1 0 0,-2 0 61 0 0,-5-3 40 0 0,-1 1 1 0 0,1-1-1 0 0,-1 1 0 0 0,3 5-35 0 0,5 7 2 0 0,3 6-7 0 0,-13-18 13 0 0,-1-1 0 0 0,0 1 1 0 0,0 0-1 0 0,-1-1 0 0 0,0 1 0 0 0,0 1 0 0 0,0-1 0 0 0,0 0 0 0 0,-1 0 0 0 0,0 2-8 0 0,2 17 159 0 0,6 20-159 0 0,0-2 29 0 0,-8-39-88 0 0,0 7 166 0 0,0-7-117 0 0,0-1-49 0 0,-1 0-53 0 0,1-1-66 0 0,0 1-76 0 0,-1-1-26 0 0,1 0-69 0 0,-1 0-75 0 0,1 0-83 0 0,-1 1-89 0 0,1-1-97 0 0,0 0-103 0 0,-1 0-111 0 0,2 4-1331 0 0,2 2-1270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4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6192 0 0,'0'0'133'0'0,"0"0"23"0"0,0 0 13 0 0,1-1-18 0 0,5-5 75 0 0,-4 4-105 0 0,-1 0 61 0 0,12-8 1133 0 0,-2 4-546 0 0,-2 1-236 0 0,-5 2-313 0 0,0 1-36 0 0,-3 2-135 0 0,8-5 343 0 0,0 1-55 0 0,5-2 143 0 0,-8 4-230 0 0,0 0-1 0 0,1 1 0 0 0,-1 0 1 0 0,3-1-250 0 0,2 1 358 0 0,2 1 63 0 0,-6 0-262 0 0,0 1-34 0 0,7 1 39 0 0,-1 2-92 0 0,-1 2-65 0 0,-10-4-13 0 0,0-1-1 0 0,0 1 1 0 0,0-1 0 0 0,-1 1-1 0 0,1 0 1 0 0,-1 0 0 0 0,1 0-1 0 0,-1 0 1 0 0,0 0 0 0 0,1 0 0 0 0,-1 0-1 0 0,0 0 1 0 0,-1 0 0 0 0,1 1-1 0 0,0-1 1 0 0,0 1 6 0 0,1 20 10 0 0,-4-1 156 0 0,-3-1-58 0 0,-4 4-31 0 0,-7 12-6 0 0,9-22-35 0 0,-9 14 106 0 0,12-23-122 0 0,0 0 1 0 0,0 1-1 0 0,1 0 0 0 0,-1-1 1 0 0,2 1-1 0 0,-1 0 0 0 0,1 1 1 0 0,0-1-1 0 0,0 2-20 0 0,2-8 28 0 0,0 0 0 0 0,0 0 0 0 0,0-1 0 0 0,0 1 0 0 0,0 0 0 0 0,0 0 0 0 0,0 0 0 0 0,0 0 0 0 0,0 0 0 0 0,0-1 0 0 0,0 1 0 0 0,1 0 0 0 0,-1 0 0 0 0,0 0 0 0 0,0-1 0 0 0,1 1 0 0 0,-1 0 0 0 0,1 0 0 0 0,-1-1 0 0 0,1 1 0 0 0,-1 0-28 0 0,1 0 33 0 0,0-1 1 0 0,0 1-1 0 0,-1-1 1 0 0,1 1-1 0 0,0-1 0 0 0,0 1 1 0 0,0-1-1 0 0,0 0 1 0 0,0 1-1 0 0,0-1 0 0 0,0 0 1 0 0,0 0-1 0 0,0 0 0 0 0,0 1 1 0 0,1-1-34 0 0,8-1 204 0 0,1 0-39 0 0,-1-1-43 0 0,0 0-51 0 0,1-1-63 0 0,-6 2-193 0 0,0 0 76 0 0,0 0 66 0 0,-1-1 55 0 0,5-1 124 0 0,15-7 554 0 0,-19 8-579 0 0,0-1-43 0 0,2 0-66 0 0,-4 2-45 0 0,0-1-34 0 0,0 1-39 0 0,1-1-40 0 0,-1 1-46 0 0,0 0-49 0 0,0-1-51 0 0,1 1-57 0 0,-1 0-59 0 0,0-1-64 0 0,1 1-66 0 0,-1 0-70 0 0,1 0-74 0 0,-1 0-78 0 0,1 1-996 0 0,1-2-1004 0 0,-4 2 2186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4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10120 0 0,'0'0'298'0'0,"0"0"-4"0"0,0 0-232 0 0,-1 0-23 0 0,1 1-30 0 0,-2 0 63 0 0,1-1 43 0 0,1 0 136 0 0,0 0 235 0 0,0 0 24 0 0,0 0 2 0 0,0 0 0 0 0,0 0 0 0 0,0 0 0 0 0,0 0-259 0 0,0 1-68 0 0,0-1-59 0 0,0 0-49 0 0,-1 0-37 0 0,1 1-42 0 0,0 1-95 0 0,0-1 98 0 0,1 0 35 0 0,-1 0 33 0 0,0 0 86 0 0,1 0 87 0 0,-1 0 38 0 0,1 1 80 0 0,0-1 90 0 0,0 1 100 0 0,-1-2-636 0 0,0 0 46 0 0,1 1 46 0 0,-1-1 53 0 0,1 1 73 0 0,-1 0-90 0 0,1 0-76 0 0,-1-1-92 0 0,0 1-70 0 0,0-1-100 0 0,1 1-117 0 0,-1-1 159 0 0,0 0-36 0 0,0 0-81 0 0,0 0-59 0 0,0 0-52 0 0,0 0-46 0 0,0 0-156 0 0,0 0-46 0 0,0 0-190 0 0,0 0-508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5.1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 7920 0 0,'0'0'174'0'0,"0"0"29"0"0,0 0 13 0 0,0 0 29 0 0,0 0-88 0 0,0 0-37 0 0,1 0 33 0 0,-1 1-86 0 0,3 0-8 0 0,-2-1-14 0 0,-1 0 38 0 0,1 1 84 0 0,0-1 96 0 0,10 8 257 0 0,-1 0-63 0 0,-1 1-57 0 0,-1 1-50 0 0,-1 1-44 0 0,-1 1-39 0 0,4 12 177 0 0,-5-6-117 0 0,0 0-1 0 0,-2 0 0 0 0,1 2-326 0 0,0 13 497 0 0,-1-16-160 0 0,-1-1 66 0 0,-2-14-536 0 0,0 0 65 0 0,0 1 56 0 0,0-1 52 0 0,0 2 67 0 0,0-1 53 0 0,0 3 157 0 0,0-2 60 0 0,-2 1 282 0 0,2-4-269 0 0,-1-2-193 0 0,0-1-50 0 0,1-2-64 0 0,-1-1-76 0 0,0-12 126 0 0,3-1-42 0 0,3-10-13 0 0,2 0-48 0 0,-4 17-26 0 0,3-8-46 0 0,0 0 99 0 0,1 3 49 0 0,10-22 196 0 0,-8 19-200 0 0,-1-1-91 0 0,-5 14 28 0 0,2-1-54 0 0,7-9-133 0 0,-10 14 111 0 0,0 0 0 0 0,0 0 0 0 0,0 0 0 0 0,0 1 0 0 0,0-1 0 0 0,0 0 0 0 0,0 1 0 0 0,0-1 0 0 0,1 1 0 0 0,-1 0 0 0 0,1 0 0 0 0,0 0 37 0 0,2 0-30 0 0,0 0-1 0 0,-1 1 1 0 0,1 0-1 0 0,0 0 1 0 0,3 1 30 0 0,22 5-91 0 0,-4 6 52 0 0,-2 1 42 0 0,-18-9 4 0 0,29 18 4 0 0,-26-15-19 0 0,0 0 0 0 0,-1 0 0 0 0,0 1 0 0 0,5 5 8 0 0,-9-9-2 0 0,-1 0-1 0 0,0 1 1 0 0,0-1-1 0 0,0 1 1 0 0,0 0-1 0 0,-1 0 1 0 0,0-1-1 0 0,0 2 1 0 0,0-1-1 0 0,0 0 1 0 0,-1 0-1 0 0,0 0 1 0 0,0 1-1 0 0,-1-1 1 0 0,1 1-1 0 0,-1-1 0 0 0,0 4 3 0 0,-2 4-3 0 0,-1 18 18 0 0,-1-1 37 0 0,4-29-48 0 0,-1 1-1 0 0,1 0 0 0 0,0-1 0 0 0,0 1 1 0 0,0 0-1 0 0,1 0 0 0 0,-1-1 0 0 0,0 1 1 0 0,1 1-4 0 0,-1-2 6 0 0,1 0 0 0 0,-1 0 0 0 0,0 0 0 0 0,0 0 0 0 0,0 0 0 0 0,1 0 0 0 0,-1 0 0 0 0,0 0 0 0 0,0 0 0 0 0,-1 0 1 0 0,1 0-1 0 0,0 0 0 0 0,0 0 0 0 0,0 0 0 0 0,-1 0 0 0 0,1 0 0 0 0,0 0 0 0 0,-1 0-6 0 0,0 0 23 0 0,1-1-109 0 0,0 0-14 0 0,0 0-12 0 0,0 0-65 0 0,0 0-23 0 0,0 0 145 0 0,0 0-13 0 0,0 0-25 0 0,0 0-44 0 0,0 0-19 0 0,0 0-45 0 0,0 0-50 0 0,0 0-58 0 0,0 0-62 0 0,0 0-58 0 0,0 0-50 0 0,0 0-45 0 0,0 0-155 0 0,0 0-44 0 0,0 0-187 0 0,0 0-503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5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61 9072 0 0,'0'0'204'0'0,"0"-1"-68"0"0,1-2-40 0 0,1-2 62 0 0,-1 3-71 0 0,6-5-66 0 0,-1 0 85 0 0,0 1 84 0 0,1 0 85 0 0,-1 0 84 0 0,1 1 84 0 0,1 0 84 0 0,0 0 85 0 0,-3 3-283 0 0,0 1-50 0 0,0 2-45 0 0,-1 1-40 0 0,3 4 86 0 0,-2 4-112 0 0,0 4-70 0 0,-4-11-81 0 0,0 1 0 0 0,-1 0 1 0 0,1 0-1 0 0,-1 0 0 0 0,0 0 1 0 0,0 1-18 0 0,-4 16 174 0 0,-3 0 92 0 0,-3-1 95 0 0,0-1 96 0 0,-1 2 174 0 0,10-20-603 0 0,-1 2-23 0 0,-1 0 0 0 0,1 0 0 0 0,0 0 0 0 0,0 1 0 0 0,0-1 1 0 0,1 1-6 0 0,0-3 74 0 0,1-1 1 0 0,1-2-12 0 0,3 0-34 0 0,10-3-36 0 0,-10 4 13 0 0,8-2 30 0 0,1 1-54 0 0,-1 4-35 0 0,-9-2 34 0 0,0 1-1 0 0,0-1 1 0 0,-1 1-1 0 0,1 0 0 0 0,0 0 1 0 0,0 0-1 0 0,-1 0 1 0 0,1 1-1 0 0,-1-1 0 0 0,1 1 1 0 0,-1 0-1 0 0,0 0 1 0 0,1-1-1 0 0,-1 1 1 0 0,0 1 19 0 0,6 8 33 0 0,12 22-15 0 0,-14-18 14 0 0,-1-2 38 0 0,-1 1 57 0 0,-3-13-109 0 0,-1 0 0 0 0,0 1 1 0 0,0-1-1 0 0,0 1 0 0 0,0-1 1 0 0,0 0-1 0 0,0 1 0 0 0,0-1 1 0 0,0 0-1 0 0,-1 2-18 0 0,-6 12 232 0 0,-4-2 66 0 0,-1-1 86 0 0,3-2 38 0 0,3-5-213 0 0,-2 1-109 0 0,-2 0-76 0 0,-15 3-79 0 0,18-8 81 0 0,-1-2-42 0 0,-4-2 50 0 0,9 1-59 0 0,0 0-40 0 0,1 1-55 0 0,1 1-361 0 0,1-1 58 0 0,0 1 54 0 0,-1-1 49 0 0,1 0 46 0 0,0 0 40 0 0,-1 0-127 0 0,1 0 200 0 0,0-1 32 0 0,-1 1-33 0 0,1-3-136 0 0,0 3 177 0 0,0 1-37 0 0,0-1-78 0 0,-1-4-1172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6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10592 0 0,'0'0'241'0'0,"0"0"38"0"0,0 0 10 0 0,0 0-33 0 0,0 0-146 0 0,0 0-36 0 0,0 0 84 0 0,0 0 172 0 0,0 0 311 0 0,0 0 30 0 0,0 0-20 0 0,0 0-117 0 0,0 0-48 0 0,0 0-8 0 0,0 0-18 0 0,0 0-56 0 0,0 0-20 0 0,0 0-7 0 0,0 0-31 0 0,0 0-130 0 0,0 0-59 0 0,0 0-12 0 0,0 0-14 0 0,0 0-137 0 0,0 0-37 0 0,0 0-36 0 0,0 0-19 0 0,0 0-35 0 0,0 0-40 0 0,0 0-44 0 0,0 0-49 0 0,0 0-45 0 0,0 0-42 0 0,0 0-38 0 0,0 0-258 0 0,0 0-63 0 0,0 0-49 0 0,0 0-36 0 0,0 0-304 0 0,0 0-32 0 0,0 0-2382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6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10080 0 0,'0'0'230'0'0,"0"0"30"0"0,0 0 18 0 0,0 0-99 0 0,0 0-25 0 0,0 0 45 0 0,0 0 159 0 0,0 0 297 0 0,0 0 17 0 0,0 0-382 0 0,0 0-74 0 0,1 1-64 0 0,-1-1-52 0 0,1 0-18 0 0,1 1-68 0 0,-1-1 59 0 0,0 1 83 0 0,-1-1-11 0 0,0 0 46 0 0,1 1 52 0 0,-1-1 59 0 0,0 1-306 0 0,-1 0 67 0 0,1-1 12 0 0,1 1-69 0 0,0 1-34 0 0,1 1-34 0 0,2 0-41 0 0,1 2-47 0 0,-5-5-78 0 0,0 1-38 0 0,0-1-369 0 0,0 0 84 0 0,0 0-52 0 0,1 0-714 0 0,-1 0-562 0 0,0 0-1068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7.8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8720 0 0,'0'0'197'0'0,"0"0"24"0"0,0 0 19 0 0,0 0-78 0 0,0 0-20 0 0,0 0 43 0 0,0 0 150 0 0,0 0 281 0 0,0 0 22 0 0,0 0-37 0 0,0 0-408 0 0,0 0 53 0 0,0 0 120 0 0,0 0-12 0 0,0 0-29 0 0,0 0-112 0 0,0 0-47 0 0,0 0-8 0 0,0 0-19 0 0,0 0-272 0 0,0 0 55 0 0,0 0 47 0 0,0 0 40 0 0,0 1 91 0 0,0 1 265 0 0,0-1-304 0 0,0 0-61 0 0,0-1-38 0 0,0 0-35 0 0,0 1-38 0 0,0-1-44 0 0,0 1-63 0 0,0-1-62 0 0,0 1-65 0 0,0-1-73 0 0,0 0-77 0 0,0 1-83 0 0,0-1-88 0 0,0 0-95 0 0,0 2-969 0 0,0 1-992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8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7520 0 0,'0'0'217'0'0,"0"0"-88"0"0,0 0 37 0 0,0 0 4 0 0,0 0 130 0 0,0 0 240 0 0,0 0 18 0 0,0 0-24 0 0,0 0-297 0 0,0 0-47 0 0,1 1-41 0 0,-1-1-34 0 0,2 2 28 0 0,2 4 54 0 0,-2-3-50 0 0,4 5 330 0 0,0 1-52 0 0,-2 1-51 0 0,0 1-48 0 0,0 0-47 0 0,-2 0-46 0 0,1 0-42 0 0,-1-1-40 0 0,13 76 1035 0 0,-8-28-436 0 0,-4-13-90 0 0,-3-30-378 0 0,0-1 76 0 0,0-11-279 0 0,0-1 205 0 0,0-2 4 0 0,0 0-30 0 0,0 0-129 0 0,0 0-53 0 0,0 0-11 0 0,0-4-1 0 0,0-11-64 0 0,2-33 113 0 0,4 0-98 0 0,-4 36-13 0 0,1 0 0 0 0,0 0-1 0 0,1 1 1 0 0,0-1-1 0 0,6-9-1 0 0,-7 14-4 0 0,1 1-1 0 0,1-1 1 0 0,-1 1-1 0 0,1 1 0 0 0,3-4 5 0 0,20-15-74 0 0,-6 10-142 0 0,3 0 82 0 0,2 2 67 0 0,2 2 51 0 0,-24 9 23 0 0,0-1 1 0 0,1 1-1 0 0,0 0 0 0 0,-1 0 0 0 0,1 1 1 0 0,-1 0-1 0 0,1 0 0 0 0,0 0 1 0 0,-1 1-1 0 0,1-1 0 0 0,-1 1 0 0 0,1 1 1 0 0,-1-1-1 0 0,1 1 0 0 0,-1 0 1 0 0,0 0-1 0 0,0 0 0 0 0,0 1 0 0 0,1 1-7 0 0,-2-2-1 0 0,0 0-1 0 0,-1 1 0 0 0,1 0 1 0 0,-1 0-1 0 0,0 0 0 0 0,0 0 1 0 0,0 0-1 0 0,-1 1 0 0 0,1-1 0 0 0,-1 1 1 0 0,1 0 1 0 0,3 8-73 0 0,-3-7 4 0 0,0 1 0 0 0,0 0 0 0 0,-1 0-1 0 0,1 3 70 0 0,-1 0-56 0 0,5 16-20 0 0,6 35 92 0 0,-2-5 75 0 0,-6-31-43 0 0,-1-1 39 0 0,-4-15-35 0 0,0 0-12 0 0,1-2 35 0 0,1-1 42 0 0,1 2 67 0 0,-2-6-112 0 0,-1-1-86 0 0,0 0-31 0 0,0 0-34 0 0,0 0-20 0 0,0 0-35 0 0,0 0-39 0 0,0 0-46 0 0,0 0-48 0 0,0 0-46 0 0,0 0-42 0 0,0 0-38 0 0,0 0-258 0 0,0 0-62 0 0,0 0-48 0 0,0 0-35 0 0,0 0-1425 0 0,0 0-1259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9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7512 0 0,'0'0'166'0'0,"0"0"29"0"0,0 0 13 0 0,0 0-71 0 0,0 0-69 0 0,1 1-47 0 0,0 2-48 0 0,1-1 43 0 0,3 7 719 0 0,1-1-98 0 0,-2-1-102 0 0,1-1-77 0 0,-1 0-69 0 0,-1 0-61 0 0,0-1-53 0 0,0 1-45 0 0,3 4 126 0 0,4 21 380 0 0,-9-23-533 0 0,1 1 47 0 0,5 28 283 0 0,0-7-83 0 0,-4-10-185 0 0,1 4 7 0 0,1 11 140 0 0,-3-6-23 0 0,-1-15-160 0 0,-1 0 33 0 0,0-13-190 0 0,0-1 0 0 0,0 0 0 0 0,0 0-1 0 0,0 0 5 0 0,0 0-28 0 0,0 0-95 0 0,0 0-44 0 0,0 0-154 0 0,0 0-31 0 0,0 0-167 0 0,0-2 114 0 0,0 1 93 0 0,0-5-279 0 0,0 4 252 0 0,0-7-545 0 0,0 0-6 0 0</inkml:trace>
  <inkml:trace contextRef="#ctx0" brushRef="#br0" timeOffset="395.37">267 89 7080 0 0,'0'0'157'0'0,"0"0"23"0"0,0 0 13 0 0,0 0 51 0 0,0 0-54 0 0,-1 0-44 0 0,1 0 37 0 0,0 1-101 0 0,-2 1-9 0 0,2-1-15 0 0,-1 0 48 0 0,1 0 104 0 0,0 0-62 0 0,0-1 34 0 0,-2 11 399 0 0,-2 0-93 0 0,-3 1-78 0 0,-2-1-63 0 0,-6 7 116 0 0,-7 3 142 0 0,-17 9 355 0 0,31-25-791 0 0,0 0-34 0 0,5-2-47 0 0,-3 3-32 0 0,4-4 62 0 0,1 0-10 0 0,0-1 44 0 0,0-1-80 0 0,1 0-2 0 0,0 0-4 0 0,0 0 2 0 0,0 0 16 0 0,0 0 4 0 0,0 1 28 0 0,4 5-52 0 0,-2-4-14 0 0,2 0 0 0 0,-1 0 1 0 0,0-1-1 0 0,0 1 0 0 0,1-1 1 0 0,-1 1-1 0 0,0-1 0 0 0,1 0 1 0 0,-1 0-1 0 0,1-1 1 0 0,0 1-1 0 0,3-1-50 0 0,11 4 152 0 0,-3 0-84 0 0,0 1 39 0 0,31 11 329 0 0,-13-4-150 0 0,-11-5-186 0 0,-21-7-223 0 0,0 1 62 0 0,0-1 52 0 0,0 0 44 0 0,2 1 124 0 0,1 2 201 0 0,-2-2-229 0 0,0 0-48 0 0,0 0-77 0 0,-1 0-103 0 0,0 0 0 0 0,-1-1-36 0 0,1 1-40 0 0,-1-1-43 0 0,0 1-46 0 0,0-1-50 0 0,0 0-62 0 0,0 0-59 0 0,0 0-52 0 0,0 0-46 0 0,0 0-156 0 0,0 0-46 0 0,0 0-191 0 0,0 0-509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4:57.0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8328 0 0,'0'0'241'0'0,"0"0"0"0"0,0 0-147 0 0,0 0 8 0 0,0 0 78 0 0,0 0 196 0 0,0 0 354 0 0,0 0 35 0 0,0 0-24 0 0,0 0-137 0 0,0 0-57 0 0,0 0-309 0 0,0 0-55 0 0,0 0-50 0 0,0 0-41 0 0,0 1 2 0 0,2 2-75 0 0,-2-2 72 0 0,1-1 57 0 0,-1 0 92 0 0,1 1 113 0 0,-1-1-127 0 0,1 0 37 0 0,-1 0-487 0 0,0 0 106 0 0,0 0 86 0 0,1 0 71 0 0,-1 0 94 0 0,1 0 299 0 0,0 1-335 0 0,-1-1-46 0 0,1 0-52 0 0,-1 0-38 0 0,1 0-45 0 0,-1 0-50 0 0,0 0-83 0 0,1-1-78 0 0,-1 1-87 0 0,1 0-95 0 0,-1 0-105 0 0,1 0-112 0 0,-1 0-121 0 0,1-1 359 0 0,-1 1-33 0 0,1-1-925 0 0,3-1-1794 0 0</inkml:trace>
  <inkml:trace contextRef="#ctx0" brushRef="#br0" timeOffset="199.32">185 21 8176 0 0,'0'0'182'0'0,"0"0"29"0"0,0 0 13 0 0,1 1-32 0 0,3 0-370 0 0,-1 1 113 0 0,0-1 102 0 0,-1 0 91 0 0,0 0 79 0 0,0 1 67 0 0,-1-1 55 0 0,1 0 45 0 0,0 0 250 0 0,3 2 896 0 0,-3-2-1096 0 0,1 0-43 0 0,-2-1 235 0 0,-1 0-27 0 0,0 0-528 0 0,1 0 51 0 0,0 0 44 0 0,0 0 36 0 0,2 0 263 0 0,3-2 755 0 0,-4 2-875 0 0,-1-1-51 0 0,3-1-209 0 0,-4 2-81 0 0,1-1-104 0 0,-1 1-101 0 0,0 0 51 0 0,0 0-41 0 0,0 0-46 0 0,0 0-43 0 0,0 0-39 0 0,0 0-35 0 0,0 0-241 0 0,0 0-60 0 0,0 0-45 0 0,0 0-35 0 0,0 0-1339 0 0,0 0-1194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3:13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0 170 8640 0 0,'20'5'109'0'0,"1"-4"109"0"0,0-2 105 0 0,1-1 105 0 0,-1-3 100 0 0,0 0 97 0 0,0-1 96 0 0,-1 0 92 0 0,2-1 191 0 0,-1 1 105 0 0,-11 4-721 0 0,-1-1-52 0 0,0 0-45 0 0,0 0-39 0 0,6-3 140 0 0,-5 2-98 0 0,-1 0-1 0 0,0-1 1 0 0,5-3-294 0 0,2-4 453 0 0,-16 11-425 0 0,1 1 0 0 0,0-1 0 0 0,-1 1 0 0 0,1-1 0 0 0,0 0 0 0 0,-1 1 0 0 0,1-1 0 0 0,-1 0 0 0 0,0 0 0 0 0,1 1 0 0 0,-1-1 0 0 0,1 0-1 0 0,-1 0 1 0 0,0 0 0 0 0,0 1 0 0 0,1-1 0 0 0,-1 0 0 0 0,0 0 0 0 0,0 0 0 0 0,0 0 0 0 0,0 0-28 0 0,-4-11 349 0 0,-6-1 0 0 0,4 7-223 0 0,0 1-42 0 0,-9-5 138 0 0,1 1-85 0 0,-1 2-65 0 0,0 2-49 0 0,10 4-26 0 0,1 0 0 0 0,-1 1-1 0 0,0-1 1 0 0,1 1 0 0 0,-1 0-1 0 0,1 0 1 0 0,-1 0 0 0 0,1 1-1 0 0,-1 0 4 0 0,-17 5 17 0 0,11-2-25 0 0,1 0-1 0 0,1 1 1 0 0,-1 0-1 0 0,-3 3 9 0 0,5-3-13 0 0,0 1 0 0 0,1 0-1 0 0,0 0 1 0 0,0 1 0 0 0,1 0 0 0 0,0 0 0 0 0,0 0-1 0 0,-2 4 14 0 0,3-3-1 0 0,-1 0-1 0 0,1 1 0 0 0,1 0 1 0 0,0-1-1 0 0,0 1 0 0 0,1 1 0 0 0,-1 2 2 0 0,2-2 1 0 0,0 1-1 0 0,0 0 1 0 0,1 0-1 0 0,0 0 0 0 0,1 8 0 0 0,5 13 82 0 0,1-12 20 0 0,2-1 43 0 0,3 2 70 0 0,11 7 162 0 0,-17-23-287 0 0,0 0 0 0 0,0-1 1 0 0,0 0-1 0 0,0 0 0 0 0,1 0 1 0 0,0-1-1 0 0,5 3-90 0 0,8 1 175 0 0,2-2-33 0 0,-11-4-168 0 0,1 0 64 0 0,1 0 55 0 0,15 0 183 0 0,-17-1-208 0 0,5-1-51 0 0,-7 1-63 0 0,-1-1-46 0 0,4 0-134 0 0,-5 1 66 0 0,-1-1-36 0 0,1 0-37 0 0,0 1-40 0 0,-1-1-43 0 0,1 0-45 0 0,-4 1-111 0 0,0 0-75 0 0,1-1-66 0 0,-1 1-57 0 0,1-1-201 0 0,-1 1-56 0 0,2-1-241 0 0,1 1-646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08.7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1 430 6824 0 0,'0'0'149'0'0,"0"0"23"0"0,0 0 13 0 0,1 1-21 0 0,5 2-203 0 0,0 0 99 0 0,-1-1 82 0 0,1 0 69 0 0,3-1 294 0 0,4-1 460 0 0,-7 0-577 0 0,1 0-44 0 0,-1-1-101 0 0,2 1 149 0 0,0-3-50 0 0,1-1 16 0 0,5-4 110 0 0,3-2 139 0 0,9-4 343 0 0,-10 1-361 0 0,-4 2-170 0 0,-1 0-97 0 0,-3 0-316 0 0,-5 0 64 0 0,-4-2 76 0 0,0 11-111 0 0,1 0 1 0 0,-1 0 0 0 0,0 0 0 0 0,0 0 0 0 0,0 0-1 0 0,0 0 1 0 0,-1 1 0 0 0,0-2-36 0 0,-13-11 283 0 0,2 6-143 0 0,3 4-77 0 0,0 1-67 0 0,8 2 3 0 0,1 1 1 0 0,-1 0-1 0 0,0 0 0 0 0,1 0 0 0 0,-1 0 0 0 0,0 0 0 0 0,1 0 0 0 0,-1 1 1 0 0,1-1-1 0 0,-1 0 0 0 0,0 1 0 0 0,0 0 1 0 0,-1 0 11 0 0,0 1 0 0 0,0-1 0 0 0,0 1 1 0 0,1 0-1 0 0,-1 0 0 0 0,1 0 0 0 0,0 0 0 0 0,-1 1 0 0 0,1-1 0 0 0,-1 1-11 0 0,-1 3 24 0 0,0 1-1 0 0,0-1 0 0 0,0 0 1 0 0,0 2-24 0 0,-4 11-41 0 0,7-15 43 0 0,0 0 1 0 0,0 0 0 0 0,0 0-1 0 0,0 0 1 0 0,1 0 0 0 0,0 3-3 0 0,0-1-11 0 0,0 1 1 0 0,1-1 0 0 0,0 1-1 0 0,1 1 11 0 0,0-2-22 0 0,-1 0 0 0 0,1 0 0 0 0,1 0-1 0 0,1 3 23 0 0,-2-6-18 0 0,-1 0 0 0 0,1 0 0 0 0,1 0 0 0 0,-1 0 1 0 0,0 0-1 0 0,1 0 0 0 0,0 1 18 0 0,16 11 2 0 0,0-3 35 0 0,-13-9-16 0 0,0 0 1 0 0,1-1-1 0 0,-1 1 1 0 0,0-1-1 0 0,1-1 0 0 0,-1 1 1 0 0,1-1-1 0 0,-1 0 1 0 0,4-1-22 0 0,10 2 6 0 0,19 0 48 0 0,-11-6-54 0 0,-1-1-229 0 0,-9 2 64 0 0,-6 0 8 0 0,-2 1-18 0 0,-1-1-52 0 0,-1 0-11 0 0,0-1-50 0 0,0 1-57 0 0,-1-2-63 0 0,7-3-316 0 0</inkml:trace>
  <inkml:trace contextRef="#ctx0" brushRef="#br0" timeOffset="439.88">461 226 7512 0 0,'0'0'166'0'0,"0"0"-1"0"0,1 0-70 0 0,-1 1-45 0 0,1 2-4 0 0,1-1 1 0 0,2 4-184 0 0,0 0 94 0 0,0 1 85 0 0,0 0 77 0 0,0 0 68 0 0,-1 1 59 0 0,0-1 52 0 0,0 1 43 0 0,1 5 272 0 0,6 23 1276 0 0,-6-20-1140 0 0,-1-7-322 0 0,-1 1-69 0 0,3 13 607 0 0,-2-8-387 0 0,-1-6-226 0 0,7 32 1122 0 0,-8-36-1293 0 0,-3 4 166 0 0,1-5-145 0 0,0 1 64 0 0,1-4 48 0 0,0-1-62 0 0,0 0-27 0 0,0 0-8 0 0,0 0-18 0 0,0 0-72 0 0,0 0-30 0 0,0-1-5 0 0,-1 0-35 0 0,-4-12 35 0 0,4 4-43 0 0,1 0-1 0 0,0 0 0 0 0,0 0 1 0 0,0-2-49 0 0,4-13 52 0 0,1 0-37 0 0,3 1-39 0 0,1 0-46 0 0,2 2-48 0 0,2 2-55 0 0,-10 15 92 0 0,0 1-1 0 0,0-1 0 0 0,0 1 0 0 0,1 0 0 0 0,2-2 82 0 0,-2 2-53 0 0,0 0 1 0 0,0 1-1 0 0,0 0 0 0 0,1-1 0 0 0,-1 2 0 0 0,1-1 53 0 0,-2 1-25 0 0,0 0 1 0 0,-1 0-1 0 0,1 1 0 0 0,0-1 1 0 0,0 1-1 0 0,0 0 1 0 0,0 0-1 0 0,0 0 0 0 0,0 0 1 0 0,0 0 24 0 0,-1 1-14 0 0,0-1 0 0 0,0 1-1 0 0,0-1 1 0 0,0 1 0 0 0,0 0 0 0 0,-1 0 0 0 0,1 0 0 0 0,0 0 0 0 0,0 0 0 0 0,-1 0 0 0 0,1 0 0 0 0,0 0 0 0 0,-1 1 0 0 0,2 0 14 0 0,2 3-17 0 0,-1 1-1 0 0,1-1 1 0 0,-1 0 0 0 0,-1 1-1 0 0,4 5 18 0 0,-2 1 4 0 0,4 10-40 0 0,0 1-7 0 0,-4-7 50 0 0,-1-7-7 0 0,-1 0 0 0 0,1 0 0 0 0,0 0 0 0 0,6 7 0 0 0,3 8 0 0 0,-9-10 1 0 0,-4-13-2 0 0,0 0 1 0 0,0 0-1 0 0,1 0 0 0 0,-1 0 1 0 0,0-1-1 0 0,0 1 0 0 0,0 0 1 0 0,1 0-1 0 0,-1 0 0 0 0,0-1 1 0 0,1 1-1 0 0,-1 0 0 0 0,1 0 1 0 0,-1-1-1 0 0,1 1 0 0 0,-1 0 1 0 0,1-1 0 0 0,0 2-60 0 0,-1-2-153 0 0,0 0 74 0 0,0 0 64 0 0,1 0 54 0 0,-1 0 98 0 0,0 2 322 0 0,1-2-327 0 0,-1 1-74 0 0,0-1-45 0 0,1 1-41 0 0,-1-1-49 0 0,0 0-52 0 0,0 1-81 0 0,1-1-74 0 0,-1 0-83 0 0,0 1-91 0 0,1-1-96 0 0,-1 0-105 0 0,0 0-111 0 0,1 1-120 0 0,0-1-268 0 0,1 2-444 0 0,3 1-896 0 0</inkml:trace>
  <inkml:trace contextRef="#ctx0" brushRef="#br0" timeOffset="781.91">1119 1 8752 0 0,'0'0'197'0'0,"0"0"24"0"0,0 0 19 0 0,1 0-65 0 0,0 1-92 0 0,0 0-63 0 0,3 3-40 0 0,-1-2 88 0 0,1 3 166 0 0,1 0 49 0 0,8 11 791 0 0,-8-9-639 0 0,0 0-70 0 0,-3-3-226 0 0,0-1-37 0 0,9 14 610 0 0,-3 1-72 0 0,0 0-69 0 0,-2 0-62 0 0,0 0-57 0 0,-3 1-52 0 0,0 0-47 0 0,-1 1-41 0 0,2 12 113 0 0,1 12 103 0 0,-3 2-79 0 0,3 2-106 0 0,3-1-101 0 0,2-3-95 0 0,-9-43-233 0 0,-1 0 38 0 0,0 1 44 0 0,0 1 84 0 0,0 4 195 0 0,0-5-228 0 0,0 0-44 0 0,0 1-78 0 0,0-1-109 0 0,0-2 51 0 0,0 1-32 0 0,0 0-36 0 0,0-1-39 0 0,0 0-40 0 0,0 1-43 0 0,0-1-47 0 0,0 0-49 0 0,0 0 17 0 0,0 0-59 0 0,0 0-54 0 0,0 0-45 0 0,0 0-165 0 0,0 0-45 0 0,0 0-199 0 0,0 0-533 0 0</inkml:trace>
  <inkml:trace contextRef="#ctx0" brushRef="#br0" timeOffset="1296.09">954 299 7744 0 0,'0'0'174'0'0,"0"0"29"0"0,0 0 12 0 0,0 0-71 0 0,0 0-6 0 0,0 0 57 0 0,0 0 174 0 0,0 0 322 0 0,0 0 21 0 0,2-1 249 0 0,2 0-351 0 0,-1 0-132 0 0,1 0-35 0 0,-1 0-106 0 0,0 0-34 0 0,-2 1-37 0 0,1 0-43 0 0,3 0 191 0 0,1 0-38 0 0,0-1-35 0 0,-1 1-34 0 0,7-1 214 0 0,-1 0-111 0 0,3 0-45 0 0,0-1-112 0 0,2-1-61 0 0,9-1-39 0 0,4 0 9 0 0,-19 2-71 0 0,0 1 33 0 0,53-8 281 0 0,-1-1-87 0 0,50-7 138 0 0,-68 11-291 0 0,-8 0 93 0 0,-1 2 0 0 0,22 0-258 0 0,42-2 403 0 0,-98 6-350 0 0,-1 0-21 0 0,0 0-124 0 0,0 0-16 0 0,0 0-32 0 0,0 0-149 0 0,0 0-60 0 0,0 0-17 0 0,0 0-26 0 0,0 0-101 0 0,0 0-47 0 0,0 0-147 0 0,0 0 103 0 0,1 0 91 0 0,-1 0 73 0 0,0 0 66 0 0,1 0 43 0 0,1-1-584 0 0,-1 1 481 0 0,-1-1-86 0 0,1 1 208 0 0,-1 0-35 0 0,1 0-1727 0 0,-1 0-1157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06.5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224 140 7368 0 0,'0'-1'140'0'0,"0"1"-58"0"0,-4-8 48 0 0,-1 3 68 0 0,1-1-79 0 0,0-1-48 0 0,-3-4-21 0 0,3 4 3 0 0,-1 0 61 0 0,2 2 14 0 0,0 0 54 0 0,1 2 20 0 0,-1-1 50 0 0,0 0 59 0 0,0 0 65 0 0,-16-15 902 0 0,5 8-479 0 0,0 4-224 0 0,6 5-332 0 0,0 0-36 0 0,4 2-113 0 0,-1-1-1 0 0,1 1 1 0 0,-1 0-1 0 0,1 0 1 0 0,-1 1 0 0 0,1-1-1 0 0,-2 1-93 0 0,-8 4 211 0 0,12-4-129 0 0,1 0-123 0 0,-3 2-4 0 0,-2 3-38 0 0,1-1 14 0 0,-1 3-37 0 0,1-2 91 0 0,1 0-1 0 0,0 0 1 0 0,1 0-1 0 0,-1 0 1 0 0,0 3 15 0 0,-4 17-17 0 0,5-2 37 0 0,2 2 38 0 0,2 2 19 0 0,3 22-77 0 0,-1-30 45 0 0,1 1 48 0 0,0 0 66 0 0,10 39 222 0 0,-4 2 79 0 0,-7-34-216 0 0,1 15 171 0 0,-5-14-43 0 0,0-23-261 0 0,1-1 1 0 0,0 1-1 0 0,1 0 1 0 0,0 5-112 0 0,1 14 343 0 0,-2-25-535 0 0,0 0 66 0 0,0 0 59 0 0,0 1 52 0 0,0-1 69 0 0,0 1 72 0 0,0 2 482 0 0,0-2-406 0 0,0-1-144 0 0,0 1-44 0 0,0 0-52 0 0,0-1-61 0 0,0 1-92 0 0,0-1-99 0 0,0 1-111 0 0,0-1-121 0 0,0 1 210 0 0,0-1-34 0 0,0 0-37 0 0,0 0-39 0 0,0 0-39 0 0,0 0-41 0 0,0 0-43 0 0,0 0-45 0 0,0 0-1429 0 0,0 0-1151 0 0</inkml:trace>
  <inkml:trace contextRef="#ctx0" brushRef="#br0" timeOffset="492.94">556 67 7256 0 0,'0'0'140'0'0,"-1"0"-58"0"0,-2-4 48 0 0,1 0 13 0 0,0 1-47 0 0,-1-5-7 0 0,-3-5-47 0 0,3 8 12 0 0,-1 0 80 0 0,2 2-26 0 0,-1 1 32 0 0,0-1 48 0 0,0 0 70 0 0,-4-3 663 0 0,3 4-577 0 0,2 1-196 0 0,0 0-43 0 0,-1 0-52 0 0,0 1-60 0 0,-4-1 117 0 0,0 0 61 0 0,-14 1 557 0 0,11 1-468 0 0,5 0-168 0 0,-2 0-38 0 0,0 1-44 0 0,-1 0-54 0 0,2 0 153 0 0,-1 4-22 0 0,-1 0 16 0 0,4-4-83 0 0,1 0 1 0 0,-1 1 0 0 0,0-1 0 0 0,1 1 0 0 0,0 0 0 0 0,-1 0 0 0 0,1 0 0 0 0,0 0-1 0 0,0 0 1 0 0,1 1 0 0 0,-1 0 0 0 0,1-1 0 0 0,0 1 0 0 0,0 0 0 0 0,0 0 0 0 0,0 0-1 0 0,0 1-20 0 0,0 2 35 0 0,0 0 0 0 0,0-1 0 0 0,1 1 0 0 0,-1 0 0 0 0,2 0 0 0 0,-1 0 0 0 0,1 0 0 0 0,0 0 0 0 0,0 0 0 0 0,2 6-35 0 0,2 33 117 0 0,-4-24-16 0 0,3 1 99 0 0,1 6 84 0 0,0 2 18 0 0,1-9-166 0 0,-1-5-132 0 0,-1 2 60 0 0,-1-1 48 0 0,0 1 38 0 0,0 0 243 0 0,1 1 1 0 0,5 17-394 0 0,-5-25 235 0 0,-1 1 1 0 0,0 0-1 0 0,-1 0 0 0 0,0 12-235 0 0,0-16 156 0 0,1 2-12 0 0,1 10 70 0 0,-3-20-197 0 0,0 0-15 0 0,0-1 1 0 0,0 0-1 0 0,0 1 1 0 0,0-1-1 0 0,0 1 1 0 0,0-1-1 0 0,0 1 1 0 0,0-1-1 0 0,0 0 1 0 0,0 1-1 0 0,0-1 1 0 0,0 1-1 0 0,1-1 1 0 0,-1 0-1 0 0,0 1 1 0 0,0-1-1 0 0,0 1 1 0 0,1-1-1 0 0,-1 0 1 0 0,0 1-1 0 0,1-1 1 0 0,-1 0-1 0 0,0 1-2 0 0,1 0 55 0 0,-3-2-13 0 0,-2-2-123 0 0,0 0-112 0 0,0 1-99 0 0,3 1 280 0 0,0 1-76 0 0,0-1-77 0 0,1 0-81 0 0,-1 0-81 0 0,0 1-84 0 0,0-1-87 0 0,0 0-88 0 0,1 0 69 0 0,-1 0-55 0 0,0 1-56 0 0,0-1-58 0 0,-1-1-1224 0 0,-2-1-1079 0 0,4 3 2979 0 0</inkml:trace>
  <inkml:trace contextRef="#ctx0" brushRef="#br0" timeOffset="824.2">0 441 6992 0 0,'0'0'157'0'0,"0"0"23"0"0,0 0 12 0 0,0 0-209 0 0,1 0 40 0 0,1-1 121 0 0,0-1 87 0 0,5-2 398 0 0,-5 3-477 0 0,-1 0-47 0 0,5-2 215 0 0,0 1-44 0 0,6-2 168 0 0,4 1-50 0 0,8 2 71 0 0,-12 0-224 0 0,0 0 51 0 0,-4 0-55 0 0,-1 0 46 0 0,69-17-26 0 0,-15 3-46 0 0,-20 6-104 0 0,-7 2-58 0 0,0 1-47 0 0,-5 1-45 0 0,0 2-49 0 0,0 0-55 0 0,0 1-61 0 0,-25 2-35 0 0,0 0-50 0 0,0-1-45 0 0,0 1-39 0 0,2 0-388 0 0,1-1-75 0 0,4 1-595 0 0,4 0-824 0 0,-14 0 2085 0 0</inkml:trace>
  <inkml:trace contextRef="#ctx0" brushRef="#br0" timeOffset="1427.08">671 414 5904 0 0,'0'0'169'0'0,"2"1"2"0"0,0 0-117 0 0,1-1-39 0 0,6-1-76 0 0,-6 1 49 0 0,1 0 37 0 0,1 0 97 0 0,-2 1 89 0 0,-1 0-60 0 0,-1-1 36 0 0,0 1 149 0 0,1-1-73 0 0,-1 0-62 0 0,0 0-53 0 0,1 0-28 0 0,-1-1-48 0 0,3 0 20 0 0,-2 0-20 0 0,-1 1 89 0 0,12-3 378 0 0,-1-1-63 0 0,1 0-53 0 0,-1 0-42 0 0,2-2 33 0 0,26-13 647 0 0,-23 10-581 0 0,-6 3-107 0 0,1 0 41 0 0,-2 0-191 0 0,4-4 180 0 0,-6 5-195 0 0,-1-1-46 0 0,-1 3-93 0 0,-1 0-42 0 0,-2 1 6 0 0,0 0 0 0 0,0 0 0 0 0,-1 0 0 0 0,1 0 0 0 0,-1-1 0 0 0,1 1-1 0 0,-1-1 1 0 0,0 0 0 0 0,0 1 0 0 0,0-1 0 0 0,0-1-33 0 0,1-1 45 0 0,-1-2-31 0 0,-8-4 68 0 0,-8 0 51 0 0,4 5-68 0 0,2 5-61 0 0,1 2-3 0 0,5-2 1 0 0,-1 1 0 0 0,0 0 0 0 0,0 0 0 0 0,0 0 1 0 0,0 0-1 0 0,0 0 0 0 0,0 1 0 0 0,-1 0-2 0 0,0 0-11 0 0,-1 0 1 0 0,1 1-1 0 0,0 0 0 0 0,0 0 0 0 0,-1 0 1 0 0,1 0-1 0 0,0 1 0 0 0,0 0 11 0 0,-2 2-26 0 0,0 0-1 0 0,0 0 1 0 0,1 0-1 0 0,-5 6 27 0 0,-6 12-17 0 0,3 1-9 0 0,1 2 41 0 0,8-16 17 0 0,0 0 0 0 0,1 1 0 0 0,1-1 0 0 0,-1 3-32 0 0,2-6 38 0 0,1 0 1 0 0,-1 0 0 0 0,1 0-1 0 0,0 0 1 0 0,1 0-1 0 0,0 5-38 0 0,1-6 38 0 0,-1 0-1 0 0,1 0 1 0 0,0 0-1 0 0,0-1 0 0 0,0 1 1 0 0,1-1-1 0 0,0 0 1 0 0,2 3-38 0 0,8 8-42 0 0,1-2 64 0 0,2-3 50 0 0,1-3 34 0 0,-10-6-49 0 0,0 0-1 0 0,1 0 0 0 0,-1 0 1 0 0,0-1-1 0 0,1-1 0 0 0,-1 1 0 0 0,1-1 1 0 0,-1 0-1 0 0,3-1-56 0 0,10-1 78 0 0,0-2-48 0 0,0-2-60 0 0,-1 0-76 0 0,0-2-87 0 0,-1 0-103 0 0,0-1-116 0 0,-10 4 158 0 0,0 0-34 0 0,8-6-578 0 0</inkml:trace>
  <inkml:trace contextRef="#ctx0" brushRef="#br0" timeOffset="1756.87">1220 377 7464 0 0,'0'1'216'0'0,"2"4"-279"0"0,0 1 36 0 0,2 4 68 0 0,0 1 115 0 0,-1 0 97 0 0,1 3 154 0 0,-1 0 83 0 0,6 27 1182 0 0,-5-22-942 0 0,-2-9-422 0 0,0-1-51 0 0,0 5 340 0 0,-1 8 200 0 0,-1-6-218 0 0,1-6-146 0 0,0-2-27 0 0,1-1 54 0 0,-2-7 407 0 0,0 0-103 0 0,0 0-97 0 0,0-1-90 0 0,0 1-85 0 0,-1-1-78 0 0,1 0-72 0 0,0-1-66 0 0,-1 1-73 0 0,1-1-48 0 0,-1 1-41 0 0,1-1-38 0 0,-1-1-19 0 0,0 0-68 0 0,-2-9-206 0 0,2 7 183 0 0,1 2 62 0 0,-1 1 43 0 0,1-1 50 0 0,0 1 60 0 0,3-35-179 0 0,-2 29 18 0 0,1-1 0 0 0,0 1 0 0 0,1 0-1 0 0,0 0 1 0 0,0 0 0 0 0,1 0-1 0 0,0 0 1 0 0,1-1-20 0 0,12-14-12 0 0,-1 6-71 0 0,2 2-89 0 0,3 1-112 0 0,-9 8 94 0 0,-1 0-37 0 0,-9 5 43 0 0,1 0 39 0 0,1 0-45 0 0,2-1 89 0 0,8-1-15 0 0,-9 3 2 0 0,-1-1-35 0 0,0 1-72 0 0,-1 0-88 0 0,1 0-103 0 0,-1-1 45 0 0,0 1-67 0 0,-1 0-73 0 0,1 0-78 0 0,-1 1-85 0 0,1-1-89 0 0,-1 0-97 0 0,1 0-102 0 0,2 1-1139 0 0,3 0-1176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05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243 324 6016 0 0,'0'0'133'0'0,"0"0"23"0"0,0 0 11 0 0,-2 0 609 0 0,0-1-558 0 0,1 1-33 0 0,-1-1-63 0 0,1 1-33 0 0,0-1-39 0 0,0 1-42 0 0,-6-4 465 0 0,-1 1-57 0 0,-1 0-51 0 0,0 1-39 0 0,-8-1 190 0 0,13 3-375 0 0,0 0 0 0 0,0 0 0 0 0,0 0 0 0 0,0 0 0 0 0,0 1 0 0 0,0-1 0 0 0,0 1 0 0 0,-1 0-141 0 0,-6 3 263 0 0,-1-1-81 0 0,-5 3-16 0 0,-11 6 7 0 0,17-4-69 0 0,1 0-66 0 0,5-4-21 0 0,1-1 0 0 0,-1 1 0 0 0,1-1-1 0 0,0 1 1 0 0,0 1 0 0 0,1-1 0 0 0,-1 0 0 0 0,1 1 0 0 0,0 0 0 0 0,0 0 0 0 0,1 0 0 0 0,-1 0-1 0 0,1 0 1 0 0,-1 2-17 0 0,-2 28 77 0 0,7-1 37 0 0,0-25-72 0 0,0-1 0 0 0,1 1 0 0 0,0-1 0 0 0,0 0 0 0 0,1 0 0 0 0,0-1 0 0 0,0 1 0 0 0,1-1 0 0 0,0 1 1 0 0,0-2-1 0 0,1 2-42 0 0,4 3 48 0 0,1-1 36 0 0,-8-7-33 0 0,0 0 0 0 0,1 0 1 0 0,-1-1-1 0 0,1 0 0 0 0,3 2-51 0 0,-5-3 32 0 0,0 0 0 0 0,0-1 1 0 0,0 1-1 0 0,0 0 0 0 0,0-1 0 0 0,0 0 0 0 0,0 1 0 0 0,0-1 0 0 0,0 0 0 0 0,0 0 0 0 0,3 0-32 0 0,-3-1 32 0 0,0 1 0 0 0,0-1 1 0 0,0 1-1 0 0,0-1 0 0 0,0 0 0 0 0,0 0 0 0 0,0 0 1 0 0,0 0-1 0 0,0 0 0 0 0,0 0 0 0 0,-1-1 0 0 0,1 1 1 0 0,0-1-33 0 0,17-18 195 0 0,-1-1-37 0 0,-2-2-53 0 0,-1-1-69 0 0,-2 0-84 0 0,-1-1-100 0 0,-1 0-116 0 0,-6 12 84 0 0,0 1-34 0 0,4-18-429 0 0,-3 0-121 0 0,-3-1-115 0 0,0 0-109 0 0,-2 12 303 0 0,1-1-39 0 0,-1 8 197 0 0,-1 0 69 0 0,1 0 63 0 0,-1 1 57 0 0,0-7-76 0 0,0 0 95 0 0,0 1 75 0 0,-1-1 55 0 0,0-38-272 0 0,1 44 491 0 0,-2-20-142 0 0,0 18 130 0 0,2 8 31 0 0,-1 0 33 0 0,0 0 39 0 0,1 0 45 0 0,-1 2-14 0 0,1 4 280 0 0,0-1-43 0 0,0 1-41 0 0,-1 0-39 0 0,1 0-37 0 0,0 0-34 0 0,-1 1 143 0 0,1 0-112 0 0,-1 0-95 0 0,0 0-77 0 0,0 1-60 0 0,0 0-48 0 0,0 3-88 0 0,0-2 107 0 0,0-2 85 0 0,1 0 108 0 0,-1 11 133 0 0,3 1-44 0 0,0 1-42 0 0,0-1-37 0 0,-1-9-137 0 0,6 31 495 0 0,-1-5 372 0 0,0-1 0 0 0,11 26-941 0 0,-6-25 517 0 0,-2 1-73 0 0,-2 1 184 0 0,0 1 0 0 0,-1 5-628 0 0,-2 6 607 0 0,-2-23-436 0 0,-1-14-113 0 0,0 0 0 0 0,-1 0 0 0 0,0 0-1 0 0,0 0 1 0 0,0 0 0 0 0,-1 0-58 0 0,0-5-215 0 0,1 0 97 0 0,0-1 83 0 0,0 1 67 0 0,0 0 87 0 0,-1 3 408 0 0,1-3-346 0 0,1 1-111 0 0,-1-2-81 0 0,0 0-37 0 0,0 1-95 0 0,0 0-99 0 0,0 1-114 0 0,0-2 130 0 0,0 0-34 0 0,0 1-36 0 0,0-1-37 0 0,0 1-40 0 0,0-1-41 0 0,0 1-43 0 0,0 0-46 0 0,0 0-46 0 0,0 0-49 0 0,0-2-1425 0 0,0 0-1152 0 0</inkml:trace>
  <inkml:trace contextRef="#ctx0" brushRef="#br0" timeOffset="267.27">558 344 7544 0 0,'0'0'166'0'0,"0"1"29"0"0,6 26 105 0 0,-5-16-212 0 0,2 0-53 0 0,-2-3-7 0 0,1 0 51 0 0,-1 0 45 0 0,1 0 36 0 0,-1 7 196 0 0,3 20 601 0 0,-3-23-672 0 0,0-1-50 0 0,0 1-70 0 0,1-1-90 0 0,-2-9-189 0 0,0-1 56 0 0,0 1 47 0 0,0 0 38 0 0,1 1 110 0 0,-1 5 313 0 0,0-6-363 0 0,0 0-62 0 0,0 0-48 0 0,0-1-35 0 0,0 1-39 0 0,0-1-42 0 0,0 0-34 0 0,0 0-45 0 0,-1 1-49 0 0,1-1-52 0 0,0 0-56 0 0,0 0-60 0 0,0 0-64 0 0,0 0-67 0 0,0 0-797 0 0,0-1-784 0 0</inkml:trace>
  <inkml:trace contextRef="#ctx0" brushRef="#br0" timeOffset="471.09">456 14 7424 0 0,'0'0'166'0'0,"0"0"29"0"0,0 0 12 0 0,0 0 22 0 0,0 0 90 0 0,0 2 38 0 0,1-1-336 0 0,-1 1 77 0 0,2 2 223 0 0,-1-2-253 0 0,-1 0-59 0 0,1 1-58 0 0,0 0-72 0 0,0 1-86 0 0,0-3 2 0 0,-1 0-34 0 0,0 0-327 0 0,1 0-232 0 0,0 1-535 0 0,-1-2 1245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27.0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6160 0 0,'0'0'133'0'0,"0"0"23"0"0,0 0 13 0 0,0 0 49 0 0,0 0-86 0 0,0 0 108 0 0,0 0 200 0 0,0 0 9 0 0,0 0-165 0 0,0 0-46 0 0,1 1-39 0 0,0-1-34 0 0,1 2 88 0 0,3 2 223 0 0,-4-3-289 0 0,0 0 51 0 0,18 19 1337 0 0,-11-10-954 0 0,-4-5-324 0 0,0 1-46 0 0,0-1-58 0 0,0 1-67 0 0,1 1 246 0 0,1 1-74 0 0,-1-2-61 0 0,1 1-50 0 0,1 1-17 0 0,10 14 198 0 0,-11-10-184 0 0,24 41 704 0 0,-14-19-620 0 0,-6-13-100 0 0,-4-6-13 0 0,-1-6-7 0 0,0 0-1 0 0,0-1 1 0 0,6 7-148 0 0,-1 0 153 0 0,-7-8-79 0 0,0-4 134 0 0,0-2-57 0 0,5-3 27 0 0,4-8 47 0 0,-5-3-67 0 0,-3-1-40 0 0,-1-16 26 0 0,0 6-88 0 0,-1-7-12 0 0,-2 23-19 0 0,0 0 0 0 0,1 0 0 0 0,0 1 0 0 0,2-4-25 0 0,3-10 48 0 0,1-1-40 0 0,4 1-43 0 0,1 3-46 0 0,-9 15 69 0 0,-1 3-62 0 0,1 1 35 0 0,5 5 25 0 0,-7-4 9 0 0,6 3-16 0 0,-1 0 0 0 0,1 1 0 0 0,3 4 21 0 0,28 38-43 0 0,-8-10-7 0 0,-16-15-7 0 0,-1-3 54 0 0,14 17-48 0 0,-15-19 38 0 0,14 14 13 0 0,-12-14-1 0 0,-10-13 14 0 0,0 1-1 0 0,0-1 1 0 0,1 0 0 0 0,0-1-1 0 0,-1 1 1 0 0,2-1-13 0 0,-6-4 14 0 0,1 1-1 0 0,-1-1 0 0 0,1 0 1 0 0,-1 1-1 0 0,1-1 1 0 0,0 0-1 0 0,-1 0 0 0 0,1 1 1 0 0,-1-1-1 0 0,1 0 1 0 0,0 0-1 0 0,-1 0 0 0 0,1 0 1 0 0,-1 0-1 0 0,1 0 1 0 0,0 0-1 0 0,-1 0 0 0 0,1 0 1 0 0,0 0-1 0 0,-1 0 1 0 0,1 0-1 0 0,-1-1 0 0 0,1 1 1 0 0,0 0-1 0 0,-1 0 1 0 0,1-1-1 0 0,-1 1 0 0 0,1 0 1 0 0,-1-1-1 0 0,1 1 1 0 0,-1 0-1 0 0,1-1 0 0 0,-1 1 1 0 0,1-1-1 0 0,-1 1 1 0 0,0-1-1 0 0,1 1 0 0 0,-1-1 1 0 0,1 0-14 0 0,11-20 474 0 0,-9 11-318 0 0,-1-1-73 0 0,-1-2-50 0 0,1-9-54 0 0,-1-1 26 0 0,9-78-5 0 0,-8 83 7 0 0,1-4-61 0 0,-1 11-25 0 0,1 0-49 0 0,-2 4 42 0 0,0-1 95 0 0,2-8 177 0 0,-3 15-357 0 0,0 1 68 0 0,0-1 58 0 0,0 0 50 0 0,0 0 110 0 0,-3-3 333 0 0,2 2-367 0 0,1 1-72 0 0,-1 0-49 0 0,1 1-40 0 0,-1-1-47 0 0,1 1-52 0 0,-1-1-76 0 0,1 0-73 0 0,-1 1-79 0 0,1 0-87 0 0,0-1-93 0 0,-1 1-100 0 0,1 0-107 0 0,0 0-113 0 0,0 0 521 0 0,0 0-49 0 0,0 0-43 0 0,0 0-40 0 0,0 0-145 0 0,0 0-39 0 0,0 0-177 0 0,0 0-480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28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178 13 7200 0 0,'0'0'165'0'0,"0"0"22"0"0,0 0 6 0 0,-1-1-8 0 0,-8-4 59 0 0,6 3-68 0 0,-2 1 407 0 0,1 0-115 0 0,-1 0-98 0 0,1 0-78 0 0,1 1-82 0 0,0 0-35 0 0,-9 1 306 0 0,5 0-234 0 0,4-1-227 0 0,0 1 0 0 0,0 0 0 0 0,0 0 0 0 0,0 0-1 0 0,0 1 1 0 0,0-1 0 0 0,0 1-20 0 0,1 0 28 0 0,0-1-1 0 0,0 1 0 0 0,0-1 1 0 0,0 1-1 0 0,0 0 1 0 0,0 0-1 0 0,0 0 0 0 0,1 0 1 0 0,-1 0-1 0 0,1 1 0 0 0,-1-1 1 0 0,1 1-28 0 0,-5 17 192 0 0,5-5-94 0 0,3-3-44 0 0,1 1-34 0 0,0-3-20 0 0,0 0 0 0 0,1 0 0 0 0,0 0 0 0 0,1 0 0 0 0,0-1 0 0 0,0 0 0 0 0,1 0 0 0 0,0 0 0 0 0,1-1 0 0 0,0 0 0 0 0,9 8-6 0 0,1 1 33 0 0,-12-12 5 0 0,0 0 41 0 0,12 9 286 0 0,-9-7-123 0 0,-6-6-37 0 0,-2 0-58 0 0,0 0-50 0 0,1 0-31 0 0,1 0-29 0 0,0 0 1 0 0,-1 0 40 0 0,0 1 49 0 0,-1 1 75 0 0,1 0 168 0 0,0 0-43 0 0,-1 1-40 0 0,1 0-35 0 0,-1 3 155 0 0,-1 0-94 0 0,1-6-269 0 0,0 1-1 0 0,-1-1 1 0 0,1 0 0 0 0,0 0 0 0 0,-1 0 0 0 0,1 1-1 0 0,-1-1 1 0 0,0 0 0 0 0,1 0 0 0 0,-1 0 0 0 0,0 0 0 0 0,0 0-1 0 0,0 0 1 0 0,0 0 0 0 0,0-1 0 0 0,0 1 0 0 0,0 0 0 0 0,0 0-1 0 0,0-1 1 0 0,0 1 0 0 0,0-1 0 0 0,0 1 0 0 0,0-1-1 0 0,-1 1-37 0 0,-8 3 154 0 0,-10 3 94 0 0,10-4-170 0 0,-1 0-46 0 0,-9-2-20 0 0,12-2 14 0 0,1 1 0 0 0,0-1 0 0 0,-1-1 0 0 0,1 1-1 0 0,-5-3-25 0 0,-5-2-13 0 0,0-2-89 0 0,8 3 5 0 0,1 0-36 0 0,7 5 20 0 0,1-1 36 0 0,-2 0 12 0 0,1 0 85 0 0,-1-2 119 0 0,2 2-128 0 0,-1 0-39 0 0,1 1-45 0 0,-1-1-57 0 0,1 0-67 0 0,-1 0-79 0 0,0 0-90 0 0,1 0-100 0 0,-1 0-113 0 0,0 0-122 0 0,0 1 105 0 0,1-1-118 0 0,0 1-96 0 0,-1-1-72 0 0,0 0-1198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27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82 6992 0 0,'-2'0'75'0'0,"0"-1"-89"0"0,-1 0-24 0 0,2 0 68 0 0,-1 1 42 0 0,1 0 26 0 0,-1 0 44 0 0,-1 0 48 0 0,0 0 57 0 0,2 0-125 0 0,1 0 136 0 0,0 0 226 0 0,0 0 18 0 0,0 0-211 0 0,0 0-132 0 0,-1 1 26 0 0,-1 0-63 0 0,-2 0-36 0 0,-2 2-26 0 0,1-1-5 0 0,3-1 23 0 0,-13 10 524 0 0,-2 1-86 0 0,16-11-472 0 0,0 0 1 0 0,0 0-1 0 0,-1 1 0 0 0,1-1 0 0 0,0 0 0 0 0,0 1 0 0 0,0-1 1 0 0,0 1-1 0 0,0 0-44 0 0,-3 8 184 0 0,-1-1-37 0 0,-2 5 25 0 0,0 8-3 0 0,2 1-5 0 0,4-17-120 0 0,0-1-1 0 0,0 0 1 0 0,0 1 0 0 0,0 0-1 0 0,1 1-43 0 0,-3 17 113 0 0,3-20-84 0 0,-1 0 0 0 0,0 1 0 0 0,1-1 0 0 0,0 1 0 0 0,0 0 0 0 0,0-1 1 0 0,1 1-1 0 0,0 1-29 0 0,1 15 123 0 0,1 2 40 0 0,3-7 7 0 0,-5-15-147 0 0,0 0 0 0 0,0 0 0 0 0,0 0 0 0 0,0 1 0 0 0,0-1 0 0 0,0 0 0 0 0,0 0-1 0 0,0 0 1 0 0,1-1 0 0 0,-1 1 0 0 0,1 0-23 0 0,14 3 218 0 0,-12-4-172 0 0,0 0 0 0 0,0-1 0 0 0,0 0 1 0 0,0 0-1 0 0,0 0 0 0 0,-1 0 0 0 0,1-1 1 0 0,2 0-47 0 0,4-7 186 0 0,5-11 21 0 0,-9 10-104 0 0,-2 4-58 0 0,-1 1 0 0 0,1-1 0 0 0,-1 0 0 0 0,-1 0 0 0 0,3-5-45 0 0,0-8 47 0 0,-2 4-49 0 0,-2 10 4 0 0,0 1-1 0 0,0-1 1 0 0,0 0-1 0 0,-1 0 1 0 0,1 0-1 0 0,-1 0 1 0 0,0 0-1 0 0,-1 0-1 0 0,-2-18 34 0 0,0 0 54 0 0,-1 0 65 0 0,1 0 74 0 0,2 12-127 0 0,0 0-113 0 0,1-1-81 0 0,-5-14-213 0 0,2 18 249 0 0,0 1 43 0 0,2 4-40 0 0,0 3-11 0 0,-1-1 61 0 0,1 2-38 0 0,1 0-55 0 0,1 11 70 0 0,1 0 0 0 0,1-1 0 0 0,-1 1 0 0 0,2-1 1 0 0,-1 0-1 0 0,2 0 0 0 0,-1 0 0 0 0,2 1 28 0 0,10 27-11 0 0,-12-28 11 0 0,-2-7 0 0 0,0 1 0 0 0,0 0 0 0 0,-1-1 0 0 0,0 1 0 0 0,0 2 0 0 0,0 1 3 0 0,-1-8-3 0 0,0 1 0 0 0,0-1 0 0 0,0 0-1 0 0,0 1 1 0 0,0-1 0 0 0,0 1 0 0 0,0-1 0 0 0,0 0 0 0 0,0 1-1 0 0,0-1 1 0 0,0 0 0 0 0,0 1 0 0 0,0-1 0 0 0,0 1 0 0 0,0-1-1 0 0,0 0 1 0 0,1 1 0 0 0,-1-1 0 0 0,0 0 0 0 0,0 1 0 0 0,0-1-1 0 0,1 0 1 0 0,-1 1 0 0 0,0-1 0 0 0,0 0 0 0 0,1 0 0 0 0,-1 1-1 0 0,0-1 1 0 0,0 0 0 0 0,1 0 0 0 0,-1 1 0 0 0,18 12 55 0 0,-15-8-47 0 0,13 11-5 0 0,4 0 33 0 0,-13-13-43 0 0,-1 0-42 0 0,-5-2-53 0 0,-1-1 33 0 0,0 0-65 0 0,0 0-76 0 0,0 0 61 0 0,0 0-34 0 0,0 0-37 0 0,0 0-35 0 0,0 0-349 0 0,1 0 83 0 0,-1 0-49 0 0,1 0-672 0 0,3 0-531 0 0,4 0-1007 0 0</inkml:trace>
  <inkml:trace contextRef="#ctx0" brushRef="#br0" timeOffset="324.48">411 137 6768 0 0,'0'0'149'0'0,"0"0"23"0"0,2 1 12 0 0,1-1-101 0 0,3 2-3 0 0,7 8-52 0 0,-11-8-7 0 0,1 0 41 0 0,1 2 94 0 0,1 0 59 0 0,8 11 662 0 0,-8-8-538 0 0,-3-3-181 0 0,-1 0-46 0 0,5 11 519 0 0,0-2-38 0 0,10 12 487 0 0,0 0-112 0 0,-4 3-92 0 0,-2-7-276 0 0,-8-16-514 0 0,1-1-40 0 0,0 0-7 0 0,-1 2 134 0 0,1 0 24 0 0,0-2-140 0 0,-1-1-10 0 0,1 4-34 0 0,0-1 37 0 0,0-2 70 0 0,-2-4-51 0 0,0 0-78 0 0,0 0 0 0 0,0 0 0 0 0,0 0 1 0 0,0-1-1 0 0,0 1 0 0 0,0 0 0 0 0,-1 0 0 0 0,1-1 0 0 0,0 1 1 0 0,0-1-1 0 0,0 1 0 0 0,0-1 0 0 0,-1 1 0 0 0,1-1 0 0 0,0 1 1 0 0,0-1-1 0 0,0 0 9 0 0,1-1-51 0 0,1 0-97 0 0,-1 0 49 0 0,4-5-107 0 0,-3 4 59 0 0,-2 1 34 0 0,0 0-34 0 0,0 0-42 0 0,0 1-47 0 0,0-1-35 0 0,0 0-52 0 0,0 1-59 0 0,0-1-65 0 0,0 0-68 0 0,0 1-76 0 0,0-1-80 0 0,0 0-86 0 0,2-1-853 0 0,1-2-906 0 0,-4 5 2500 0 0</inkml:trace>
  <inkml:trace contextRef="#ctx0" brushRef="#br0" timeOffset="722.87">585 52 5904 0 0,'-2'-6'315'0'0,"1"3"-254"0"0,-1-8-79 0 0,1 8 46 0 0,-2 1 44 0 0,2 1 151 0 0,1 1-38 0 0,-1-1 94 0 0,1-1-64 0 0,0-1-7 0 0,0 1-76 0 0,0 1-13 0 0,0 0 9 0 0,0 0 35 0 0,0 0 4 0 0,0 0 34 0 0,-1 1 37 0 0,1-1 42 0 0,0 1-224 0 0,0 0 47 0 0,0-1 42 0 0,0 1 36 0 0,1-1 78 0 0,-1 0 36 0 0,0-1 95 0 0,1 0 236 0 0,1-1 398 0 0,-2 2-722 0 0,1 1-34 0 0,-1-1-77 0 0,1 1-36 0 0,-1 1-40 0 0,1-1-45 0 0,2 5 157 0 0,-1 1-47 0 0,1 7 78 0 0,1 5-11 0 0,-1-5-70 0 0,-3 0-60 0 0,1 9 29 0 0,1-8-9 0 0,-1 1 0 0 0,0 0 0 0 0,-1 0 0 0 0,-1 6-137 0 0,0 10 253 0 0,1-4 13 0 0,-1 0-71 0 0,0 19 19 0 0,-5 29 11 0 0,3-43-104 0 0,-1 0 57 0 0,0 0 85 0 0,-6 11 98 0 0,4-18-106 0 0,2 1 65 0 0,1-6-93 0 0,-3 9-38 0 0,-1 10-11 0 0,6-26-36 0 0,1-4-13 0 0,0-1 4 0 0,0 4 51 0 0,0-10-94 0 0,0-2 6 0 0,0 0-4 0 0,-3 0-88 0 0,-2 0-20 0 0,1-2-260 0 0,3-6-40 0 0,3 0 15 0 0,0 5 50 0 0,-1-1 82 0 0,1 1-75 0 0,1-3-286 0 0,3-4-461 0 0,-4 6 597 0 0,1 0 55 0 0,-1 0 95 0 0,5-5-644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38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82 0 6072 0 0,'0'0'133'0'0,"0"0"23"0"0,0 0 12 0 0,0 0 43 0 0,0 0-82 0 0,0 0 106 0 0,0 0 198 0 0,0 0-134 0 0,0 1-66 0 0,1 0-56 0 0,0 1-45 0 0,0 0-11 0 0,3 6 100 0 0,-3-6-86 0 0,0 0 54 0 0,0-1 95 0 0,4 6 88 0 0,0 1 49 0 0,-2 0-62 0 0,4 10 272 0 0,-2-5-247 0 0,1 0-60 0 0,-2-2-58 0 0,1 5-48 0 0,-2-1-42 0 0,-1-3-14 0 0,-1 0 0 0 0,0 1 1 0 0,-1-1-1 0 0,-1 11-162 0 0,1-11 139 0 0,1 0 1 0 0,0-1 0 0 0,1 1 0 0 0,0 0 0 0 0,3 7-140 0 0,4 25 429 0 0,-8-36-347 0 0,0 6 108 0 0,1 0 0 0 0,1-1 0 0 0,0 1 0 0 0,1 0 1 0 0,0-1-1 0 0,1 0 0 0 0,4 9-190 0 0,-4-12 102 0 0,-3 2 10 0 0,0 7 68 0 0,6 4 39 0 0,-5-16-160 0 0,-2 4-187 0 0,-2-10 59 0 0,1-1-205 0 0,0 0 138 0 0,0 0-44 0 0,0 0-72 0 0,0 0 82 0 0,0 0-36 0 0,0 0-37 0 0,0 0-36 0 0,0 0-375 0 0,1 0 93 0 0,-1 0-49 0 0,0 0-716 0 0,1-1-629 0 0,1-1-935 0 0</inkml:trace>
  <inkml:trace contextRef="#ctx0" brushRef="#br0" timeOffset="626.41">0 290 5152 0 0,'0'0'116'0'0,"0"0"17"0"0,0 0 10 0 0,2-1-23 0 0,6-1-159 0 0,1-1 79 0 0,4-1 135 0 0,1-1 94 0 0,11-3 299 0 0,-15 4-356 0 0,-3 2-52 0 0,-1-1 1 0 0,0 0-1 0 0,0 0 0 0 0,0 0 1 0 0,1-2-161 0 0,7-3 259 0 0,0 1-95 0 0,25-7 142 0 0,1 4-78 0 0,-5 2-78 0 0,1-4-38 0 0,29-8 27 0 0,-20 11-139 0 0,-36 9-69 0 0,-6 0 15 0 0,-1 1 39 0 0,2-2 12 0 0,7-2-57 0 0,-9 2-4 0 0,-1 3 10 0 0,0 1 46 0 0,0-2 8 0 0,11 14-56 0 0,-12-12 56 0 0,1-1-1 0 0,0 1 0 0 0,-1 0 0 0 0,1 0 0 0 0,-1 0 0 0 0,0 0 0 0 0,0-1 0 0 0,0 1 0 0 0,0 0 0 0 0,-1 0 1 0 0,1 0-1 0 0,-1 0 0 0 0,1 0 0 0 0,-1 0 1 0 0,-2 16 2 0 0,5 20 61 0 0,0 1 42 0 0,-2-24-20 0 0,1 1 65 0 0,1 16 223 0 0,0-11-123 0 0,-1-11-8 0 0,2 0-1 0 0,-1 0 0 0 0,3 6-241 0 0,1-2 186 0 0,-5-14-90 0 0,-1-1 21 0 0,0 0 91 0 0,2 1-34 0 0,0-1-49 0 0,1 2-26 0 0,1 1-18 0 0,2 1-3 0 0,-2-2 21 0 0,0-2 48 0 0,0 0 86 0 0,11-5 128 0 0,-1-1-35 0 0,-9 4-228 0 0,-1 0-1 0 0,0-1 1 0 0,0 1 0 0 0,0-1 0 0 0,-1 0-1 0 0,1 0 1 0 0,-1-1 0 0 0,1 1 0 0 0,0-2-98 0 0,5-5 194 0 0,0-1-51 0 0,-7 9-121 0 0,0-1 0 0 0,0 1 1 0 0,0-1-1 0 0,-1 0 0 0 0,1 1 0 0 0,-1-1 1 0 0,0 0-1 0 0,0 0 0 0 0,0 0 1 0 0,0-1-23 0 0,3-11 31 0 0,-3 11-26 0 0,0 0 0 0 0,0 0-1 0 0,0 0 1 0 0,-1 0-1 0 0,1 0 1 0 0,-1 0-1 0 0,0 0 1 0 0,0 0 0 0 0,0 0-1 0 0,-1 0 1 0 0,0 0-1 0 0,1 0 1 0 0,-1 0 0 0 0,-1-2-5 0 0,1 4 0 0 0,-9-24 29 0 0,6 17-3 0 0,0 0 0 0 0,-1 0 1 0 0,0 1-1 0 0,0-1 0 0 0,-2-1-26 0 0,-8-7 18 0 0,6 9-46 0 0,-1 1-50 0 0,-2-2-66 0 0,-6-2-139 0 0,13 8 200 0 0,0 1 1 0 0,1 1-1 0 0,-1-1 0 0 0,0 1 0 0 0,0 0 1 0 0,-1-1 82 0 0,-6 1-132 0 0,-1 2 35 0 0,9-1-79 0 0,2 0 79 0 0,1 0-33 0 0,-1 0-10 0 0,1 0-33 0 0,0 0-38 0 0,0 0-44 0 0,0 0-45 0 0,0 0-44 0 0,-1 0-38 0 0,1 0-34 0 0,0 0-120 0 0,0 0-33 0 0,-3 0-1254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52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197 295 8408 0 0,'-15'-8'289'0'0,"-3"1"50"0"0,17 7-297 0 0,-1-1 0 0 0,0 1 1 0 0,0 0-1 0 0,1 0 0 0 0,-1 0 1 0 0,0 0-1 0 0,1 0 0 0 0,-1 0 1 0 0,-1 1-43 0 0,2-1 30 0 0,0 0-1 0 0,0 1 1 0 0,0-1 0 0 0,0 1 0 0 0,0-1 0 0 0,0 1 0 0 0,0-1-1 0 0,0 1 1 0 0,0 0 0 0 0,0-1 0 0 0,0 1 0 0 0,0 0 0 0 0,1 0-1 0 0,-2 0-29 0 0,-3 5 585 0 0,-2 0-98 0 0,-1-1-96 0 0,-1 0-88 0 0,3-1-136 0 0,0 0-43 0 0,1 0-43 0 0,-1 0-41 0 0,0 2 34 0 0,-1 0 1 0 0,1 1-1 0 0,-1 0 1 0 0,2 0 0 0 0,-1 0-1 0 0,1 0 1 0 0,-2 6-75 0 0,-7 19 299 0 0,9-19-108 0 0,-1 6 177 0 0,5-15-231 0 0,0 1 1 0 0,0 0 0 0 0,0-1 0 0 0,1 1 0 0 0,-1 3-138 0 0,2 10 398 0 0,4 27 663 0 0,-1-29-717 0 0,1-1-61 0 0,3-1-85 0 0,2-2-111 0 0,1-3 26 0 0,-4-5-51 0 0,-3-3-10 0 0,-2-1 26 0 0,2-3-50 0 0,-1 1-6 0 0,8-1 25 0 0,-8 2-38 0 0,-1 0 1 0 0,1 0-1 0 0,0 0 1 0 0,-1 0-1 0 0,1 0 1 0 0,0-1-1 0 0,-1 1 1 0 0,0-1-1 0 0,1 1 1 0 0,-1-1-10 0 0,23-16 85 0 0,-19 15-73 0 0,-1-1 0 0 0,0 1 1 0 0,0-1-1 0 0,-1 0 0 0 0,5-4-12 0 0,8-12-33 0 0,-2-2-44 0 0,4-12-103 0 0,-16 28 134 0 0,-1 1 0 0 0,0-1 0 0 0,0-1 0 0 0,-1 1 1 0 0,0 0 45 0 0,3-22-125 0 0,-2 13 73 0 0,-1 0 0 0 0,0-1 0 0 0,-2-11 52 0 0,-3-7-119 0 0,-1 11-40 0 0,-1-3-484 0 0,0-18 643 0 0,4 35-97 0 0,1 0-1 0 0,-2 1 1 0 0,1-1-1 0 0,-2-1 98 0 0,1 2-82 0 0,1 0 0 0 0,0 0 0 0 0,0 0 0 0 0,0-7 82 0 0,1 1-97 0 0,1 10 62 0 0,0 0-1 0 0,0 0 1 0 0,0 1-1 0 0,-1-1 1 0 0,1 0-1 0 0,-1 1 1 0 0,0-1 0 0 0,-2-3 35 0 0,-1-2-51 0 0,-7-16-14 0 0,11 24 60 0 0,0 0 0 0 0,-1 0-1 0 0,1-1 1 0 0,0 1 0 0 0,0 0 0 0 0,0 0 0 0 0,0-1 0 0 0,0 1 0 0 0,0 0 0 0 0,1-1 0 0 0,-1 1 0 0 0,0 0 0 0 0,0 0 0 0 0,1-1 0 0 0,-1 1 0 0 0,1 0 0 0 0,-1 0 0 0 0,2-1 5 0 0,1-4-43 0 0,-5 4 33 0 0,4 5 10 0 0,-3 11-1 0 0,-1 12 28 0 0,6-1 161 0 0,1 11 43 0 0,-5-29-166 0 0,1 1 0 0 0,0-1-1 0 0,0 1 1 0 0,0-1-65 0 0,16 46 340 0 0,-2-8-47 0 0,-11-29-157 0 0,1 0-1 0 0,1 0 1 0 0,1 0 0 0 0,0-1 0 0 0,1 1 0 0 0,1 0-136 0 0,1 2 139 0 0,3 13 111 0 0,7 13 86 0 0,-13-30-123 0 0,-1 1 1 0 0,5 13-214 0 0,1 11 215 0 0,-11-27-151 0 0,-2-2-51 0 0,4 0 25 0 0,-3-9-111 0 0,0-1-23 0 0,0 0 22 0 0,0 0-32 0 0,0 0-77 0 0,0 0-193 0 0,0 0-348 0 0,0 0 552 0 0,0 0 30 0 0,0 0-8 0 0,0-1-36 0 0,1 1-5 0 0,-1 0-38 0 0,0 0-44 0 0,1 0-48 0 0,0-1-52 0 0,-1 1-49 0 0,1 0-43 0 0,0-1-38 0 0,0 0-144 0 0,0 1-36 0 0,3-2-1498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52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10912 0 0,'1'0'210'0'0,"-1"0"-87"0"0,0 1-56 0 0,1 4 0 0 0,0-3-4 0 0,2 6 214 0 0,-2-3-134 0 0,1 0-39 0 0,1 5 11 0 0,0 0-86 0 0,1 12-48 0 0,-4-15 52 0 0,0 1 44 0 0,-1 1 95 0 0,-1 1 111 0 0,2-7-154 0 0,-1-1 1 0 0,1 1-1 0 0,0 0 1 0 0,0 0 0 0 0,0-1-1 0 0,0 1 1 0 0,1 1-130 0 0,6 19 787 0 0,4-2-107 0 0,3 0-94 0 0,-5-6-210 0 0,-4-7-147 0 0,1-1-43 0 0,13 13 267 0 0,-8-9-140 0 0,-5-5-110 0 0,-1 1 44 0 0,7 4 150 0 0,-7-7-246 0 0,0-1 1 0 0,0 1-1 0 0,1-1 1 0 0,-1-1-1 0 0,1 1-151 0 0,7 3 349 0 0,-5-3-58 0 0,-5-2-218 0 0,-1 0 0 0 0,1 0 1 0 0,-1 0-1 0 0,1-1 0 0 0,-1 1 0 0 0,1-1 1 0 0,0 1-1 0 0,-1-1 0 0 0,1 0 0 0 0,1 0-72 0 0,14-5 459 0 0,-3-3-104 0 0,-2-2-35 0 0,1-6 20 0 0,-1-2-82 0 0,-3 0-96 0 0,-1 0-112 0 0,-8 14-41 0 0,0 0 0 0 0,0 0 0 0 0,0 0 0 0 0,0 0 0 0 0,-1 0 0 0 0,1 0 0 0 0,-1 0 1 0 0,0 0-1 0 0,0 0 0 0 0,-1-1 0 0 0,1 1-10 0 0,-5-21 16 0 0,-2 1-92 0 0,4 11-16 0 0,0 2-46 0 0,0 1-97 0 0,-7-9-224 0 0,6 14 291 0 0,0 0-38 0 0,-2-2-176 0 0,3 4 141 0 0,0 0-40 0 0,1 1-25 0 0,0-1 75 0 0,1 1 34 0 0,-1-3-201 0 0,1 4 216 0 0,1-1-25 0 0,-1 1-55 0 0,1-1-62 0 0,-1 0-79 0 0,1 1-93 0 0,-1-1-105 0 0,1 0-119 0 0,-1 1 312 0 0,1 0-35 0 0,-1 0-36 0 0,1 0-38 0 0,-1 0-39 0 0,0 0-42 0 0,-2-3-1540 0 0,-2-3-1186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4-28T20:05:53.2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59 10240 0 0,'0'0'253'0'0,"0"0"-105"0"0,0 1-79 0 0,0 2-11 0 0,0-1 7 0 0,1 5 6 0 0,0-2-33 0 0,7 9-31 0 0,-1-4 10 0 0,-4 0 77 0 0,1 9 783 0 0,0-10-344 0 0,1-1-152 0 0,1-1-79 0 0,7 11 603 0 0,-2 0-44 0 0,0 0-56 0 0,2-1-75 0 0,5 8 169 0 0,-12-12-429 0 0,-1-5-158 0 0,5 1 25 0 0,0 3 44 0 0,-7-4-35 0 0,-3-6-51 0 0,1-2 1 0 0,0 4 553 0 0,-2-3-597 0 0,0-1-81 0 0,-1-1-113 0 0,1 0-82 0 0,-1-1-41 0 0,-3-4 158 0 0,1-3-39 0 0,-6-7 13 0 0,7 12-57 0 0,0-1 0 0 0,0 1 0 0 0,1-1 0 0 0,-1 1 0 0 0,1-1 0 0 0,0 0 0 0 0,0 0 0 0 0,1 0 0 0 0,-1 0 0 0 0,1 0 0 0 0,0 0 0 0 0,0-5-10 0 0,1 5 3 0 0,0 0 1 0 0,0 0-1 0 0,0 1 0 0 0,1-1 0 0 0,0 0 1 0 0,0 0-1 0 0,0 1 0 0 0,2-5-3 0 0,3-17-9 0 0,-1 6-83 0 0,-4 17 70 0 0,0 0 0 0 0,1 1 0 0 0,-1-1 0 0 0,0 1-1 0 0,1 0 1 0 0,0-1 0 0 0,0 0 22 0 0,4-3-278 0 0,0 0 66 0 0,0 0 58 0 0,0 1 49 0 0,3-2 27 0 0,0 1 60 0 0,23-12 112 0 0,-17 12-117 0 0,-2 2-93 0 0,-7 2 13 0 0,1 0-37 0 0,-1 0-40 0 0,1 0-46 0 0,0 0-51 0 0,-1 1-54 0 0,1-1-59 0 0,0 1-65 0 0,0-1-68 0 0,-1 1-74 0 0,1-1-77 0 0,0 1-83 0 0,0-1-87 0 0,-1 1-92 0 0,0 0 12 0 0,1 0-1242 0 0,3-1-1220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1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4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80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0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3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8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9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4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59680-0B15-43FB-AA80-277F516D496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5F8E-AE22-4310-A644-DFC5E2DC4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68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7.png"/><Relationship Id="rId299" Type="http://schemas.openxmlformats.org/officeDocument/2006/relationships/customXml" Target="../ink/ink148.xml"/><Relationship Id="rId21" Type="http://schemas.openxmlformats.org/officeDocument/2006/relationships/image" Target="../media/image29.png"/><Relationship Id="rId63" Type="http://schemas.openxmlformats.org/officeDocument/2006/relationships/image" Target="../media/image50.png"/><Relationship Id="rId159" Type="http://schemas.openxmlformats.org/officeDocument/2006/relationships/image" Target="../media/image98.png"/><Relationship Id="rId170" Type="http://schemas.openxmlformats.org/officeDocument/2006/relationships/customXml" Target="../ink/ink83.xml"/><Relationship Id="rId226" Type="http://schemas.openxmlformats.org/officeDocument/2006/relationships/customXml" Target="../ink/ink111.xml"/><Relationship Id="rId268" Type="http://schemas.openxmlformats.org/officeDocument/2006/relationships/customXml" Target="../ink/ink132.xml"/><Relationship Id="rId32" Type="http://schemas.openxmlformats.org/officeDocument/2006/relationships/customXml" Target="../ink/ink14.xml"/><Relationship Id="rId74" Type="http://schemas.openxmlformats.org/officeDocument/2006/relationships/customXml" Target="../ink/ink35.xml"/><Relationship Id="rId128" Type="http://schemas.openxmlformats.org/officeDocument/2006/relationships/customXml" Target="../ink/ink62.xml"/><Relationship Id="rId181" Type="http://schemas.openxmlformats.org/officeDocument/2006/relationships/image" Target="../media/image109.png"/><Relationship Id="rId237" Type="http://schemas.openxmlformats.org/officeDocument/2006/relationships/image" Target="../media/image137.png"/><Relationship Id="rId279" Type="http://schemas.openxmlformats.org/officeDocument/2006/relationships/image" Target="../media/image158.png"/><Relationship Id="rId43" Type="http://schemas.openxmlformats.org/officeDocument/2006/relationships/image" Target="../media/image40.png"/><Relationship Id="rId139" Type="http://schemas.openxmlformats.org/officeDocument/2006/relationships/image" Target="../media/image88.png"/><Relationship Id="rId290" Type="http://schemas.openxmlformats.org/officeDocument/2006/relationships/customXml" Target="../ink/ink143.xml"/><Relationship Id="rId304" Type="http://schemas.openxmlformats.org/officeDocument/2006/relationships/image" Target="../media/image170.png"/><Relationship Id="rId85" Type="http://schemas.openxmlformats.org/officeDocument/2006/relationships/image" Target="../media/image61.png"/><Relationship Id="rId150" Type="http://schemas.openxmlformats.org/officeDocument/2006/relationships/customXml" Target="../ink/ink73.xml"/><Relationship Id="rId192" Type="http://schemas.openxmlformats.org/officeDocument/2006/relationships/customXml" Target="../ink/ink94.xml"/><Relationship Id="rId206" Type="http://schemas.openxmlformats.org/officeDocument/2006/relationships/customXml" Target="../ink/ink101.xml"/><Relationship Id="rId248" Type="http://schemas.openxmlformats.org/officeDocument/2006/relationships/customXml" Target="../ink/ink122.xml"/><Relationship Id="rId12" Type="http://schemas.openxmlformats.org/officeDocument/2006/relationships/customXml" Target="../ink/ink4.xml"/><Relationship Id="rId108" Type="http://schemas.openxmlformats.org/officeDocument/2006/relationships/customXml" Target="../ink/ink52.xml"/><Relationship Id="rId54" Type="http://schemas.openxmlformats.org/officeDocument/2006/relationships/customXml" Target="../ink/ink25.xml"/><Relationship Id="rId96" Type="http://schemas.openxmlformats.org/officeDocument/2006/relationships/customXml" Target="../ink/ink46.xml"/><Relationship Id="rId161" Type="http://schemas.openxmlformats.org/officeDocument/2006/relationships/image" Target="../media/image99.png"/><Relationship Id="rId217" Type="http://schemas.openxmlformats.org/officeDocument/2006/relationships/image" Target="../media/image127.png"/><Relationship Id="rId238" Type="http://schemas.openxmlformats.org/officeDocument/2006/relationships/customXml" Target="../ink/ink117.xml"/><Relationship Id="rId259" Type="http://schemas.openxmlformats.org/officeDocument/2006/relationships/image" Target="../media/image148.png"/><Relationship Id="rId23" Type="http://schemas.openxmlformats.org/officeDocument/2006/relationships/image" Target="../media/image30.png"/><Relationship Id="rId119" Type="http://schemas.openxmlformats.org/officeDocument/2006/relationships/image" Target="../media/image78.png"/><Relationship Id="rId270" Type="http://schemas.openxmlformats.org/officeDocument/2006/relationships/customXml" Target="../ink/ink133.xml"/><Relationship Id="rId291" Type="http://schemas.openxmlformats.org/officeDocument/2006/relationships/customXml" Target="../ink/ink144.xml"/><Relationship Id="rId305" Type="http://schemas.openxmlformats.org/officeDocument/2006/relationships/customXml" Target="../ink/ink151.xml"/><Relationship Id="rId44" Type="http://schemas.openxmlformats.org/officeDocument/2006/relationships/customXml" Target="../ink/ink20.xml"/><Relationship Id="rId65" Type="http://schemas.openxmlformats.org/officeDocument/2006/relationships/image" Target="../media/image51.png"/><Relationship Id="rId86" Type="http://schemas.openxmlformats.org/officeDocument/2006/relationships/customXml" Target="../ink/ink41.xml"/><Relationship Id="rId130" Type="http://schemas.openxmlformats.org/officeDocument/2006/relationships/customXml" Target="../ink/ink63.xml"/><Relationship Id="rId151" Type="http://schemas.openxmlformats.org/officeDocument/2006/relationships/image" Target="../media/image94.png"/><Relationship Id="rId172" Type="http://schemas.openxmlformats.org/officeDocument/2006/relationships/customXml" Target="../ink/ink84.xml"/><Relationship Id="rId193" Type="http://schemas.openxmlformats.org/officeDocument/2006/relationships/image" Target="../media/image115.png"/><Relationship Id="rId207" Type="http://schemas.openxmlformats.org/officeDocument/2006/relationships/image" Target="../media/image122.png"/><Relationship Id="rId228" Type="http://schemas.openxmlformats.org/officeDocument/2006/relationships/customXml" Target="../ink/ink112.xml"/><Relationship Id="rId249" Type="http://schemas.openxmlformats.org/officeDocument/2006/relationships/image" Target="../media/image143.png"/><Relationship Id="rId13" Type="http://schemas.openxmlformats.org/officeDocument/2006/relationships/image" Target="../media/image25.png"/><Relationship Id="rId109" Type="http://schemas.openxmlformats.org/officeDocument/2006/relationships/image" Target="../media/image73.png"/><Relationship Id="rId260" Type="http://schemas.openxmlformats.org/officeDocument/2006/relationships/customXml" Target="../ink/ink128.xml"/><Relationship Id="rId281" Type="http://schemas.openxmlformats.org/officeDocument/2006/relationships/image" Target="../media/image159.png"/><Relationship Id="rId34" Type="http://schemas.openxmlformats.org/officeDocument/2006/relationships/customXml" Target="../ink/ink15.xml"/><Relationship Id="rId55" Type="http://schemas.openxmlformats.org/officeDocument/2006/relationships/image" Target="../media/image46.png"/><Relationship Id="rId76" Type="http://schemas.openxmlformats.org/officeDocument/2006/relationships/customXml" Target="../ink/ink36.xml"/><Relationship Id="rId97" Type="http://schemas.openxmlformats.org/officeDocument/2006/relationships/image" Target="../media/image67.png"/><Relationship Id="rId120" Type="http://schemas.openxmlformats.org/officeDocument/2006/relationships/customXml" Target="../ink/ink58.xml"/><Relationship Id="rId141" Type="http://schemas.openxmlformats.org/officeDocument/2006/relationships/image" Target="../media/image89.png"/><Relationship Id="rId7" Type="http://schemas.openxmlformats.org/officeDocument/2006/relationships/image" Target="../media/image22.png"/><Relationship Id="rId162" Type="http://schemas.openxmlformats.org/officeDocument/2006/relationships/customXml" Target="../ink/ink79.xml"/><Relationship Id="rId183" Type="http://schemas.openxmlformats.org/officeDocument/2006/relationships/image" Target="../media/image110.png"/><Relationship Id="rId218" Type="http://schemas.openxmlformats.org/officeDocument/2006/relationships/customXml" Target="../ink/ink107.xml"/><Relationship Id="rId239" Type="http://schemas.openxmlformats.org/officeDocument/2006/relationships/image" Target="../media/image138.png"/><Relationship Id="rId250" Type="http://schemas.openxmlformats.org/officeDocument/2006/relationships/customXml" Target="../ink/ink123.xml"/><Relationship Id="rId271" Type="http://schemas.openxmlformats.org/officeDocument/2006/relationships/image" Target="../media/image154.png"/><Relationship Id="rId292" Type="http://schemas.openxmlformats.org/officeDocument/2006/relationships/image" Target="../media/image164.png"/><Relationship Id="rId306" Type="http://schemas.openxmlformats.org/officeDocument/2006/relationships/image" Target="../media/image171.png"/><Relationship Id="rId24" Type="http://schemas.openxmlformats.org/officeDocument/2006/relationships/customXml" Target="../ink/ink10.xml"/><Relationship Id="rId45" Type="http://schemas.openxmlformats.org/officeDocument/2006/relationships/image" Target="../media/image41.png"/><Relationship Id="rId66" Type="http://schemas.openxmlformats.org/officeDocument/2006/relationships/customXml" Target="../ink/ink31.xml"/><Relationship Id="rId87" Type="http://schemas.openxmlformats.org/officeDocument/2006/relationships/image" Target="../media/image62.png"/><Relationship Id="rId110" Type="http://schemas.openxmlformats.org/officeDocument/2006/relationships/customXml" Target="../ink/ink53.xml"/><Relationship Id="rId131" Type="http://schemas.openxmlformats.org/officeDocument/2006/relationships/image" Target="../media/image84.png"/><Relationship Id="rId152" Type="http://schemas.openxmlformats.org/officeDocument/2006/relationships/customXml" Target="../ink/ink74.xml"/><Relationship Id="rId173" Type="http://schemas.openxmlformats.org/officeDocument/2006/relationships/image" Target="../media/image105.png"/><Relationship Id="rId194" Type="http://schemas.openxmlformats.org/officeDocument/2006/relationships/customXml" Target="../ink/ink95.xml"/><Relationship Id="rId208" Type="http://schemas.openxmlformats.org/officeDocument/2006/relationships/customXml" Target="../ink/ink102.xml"/><Relationship Id="rId229" Type="http://schemas.openxmlformats.org/officeDocument/2006/relationships/image" Target="../media/image133.png"/><Relationship Id="rId240" Type="http://schemas.openxmlformats.org/officeDocument/2006/relationships/customXml" Target="../ink/ink118.xml"/><Relationship Id="rId261" Type="http://schemas.openxmlformats.org/officeDocument/2006/relationships/image" Target="../media/image149.png"/><Relationship Id="rId14" Type="http://schemas.openxmlformats.org/officeDocument/2006/relationships/customXml" Target="../ink/ink5.xml"/><Relationship Id="rId35" Type="http://schemas.openxmlformats.org/officeDocument/2006/relationships/image" Target="../media/image36.png"/><Relationship Id="rId56" Type="http://schemas.openxmlformats.org/officeDocument/2006/relationships/customXml" Target="../ink/ink26.xml"/><Relationship Id="rId77" Type="http://schemas.openxmlformats.org/officeDocument/2006/relationships/image" Target="../media/image57.png"/><Relationship Id="rId100" Type="http://schemas.openxmlformats.org/officeDocument/2006/relationships/customXml" Target="../ink/ink48.xml"/><Relationship Id="rId282" Type="http://schemas.openxmlformats.org/officeDocument/2006/relationships/customXml" Target="../ink/ink139.xml"/><Relationship Id="rId8" Type="http://schemas.openxmlformats.org/officeDocument/2006/relationships/customXml" Target="../ink/ink2.xml"/><Relationship Id="rId98" Type="http://schemas.openxmlformats.org/officeDocument/2006/relationships/customXml" Target="../ink/ink47.xml"/><Relationship Id="rId121" Type="http://schemas.openxmlformats.org/officeDocument/2006/relationships/image" Target="../media/image79.png"/><Relationship Id="rId142" Type="http://schemas.openxmlformats.org/officeDocument/2006/relationships/customXml" Target="../ink/ink69.xml"/><Relationship Id="rId163" Type="http://schemas.openxmlformats.org/officeDocument/2006/relationships/image" Target="../media/image100.png"/><Relationship Id="rId184" Type="http://schemas.openxmlformats.org/officeDocument/2006/relationships/customXml" Target="../ink/ink90.xml"/><Relationship Id="rId219" Type="http://schemas.openxmlformats.org/officeDocument/2006/relationships/image" Target="../media/image128.png"/><Relationship Id="rId230" Type="http://schemas.openxmlformats.org/officeDocument/2006/relationships/customXml" Target="../ink/ink113.xml"/><Relationship Id="rId251" Type="http://schemas.openxmlformats.org/officeDocument/2006/relationships/image" Target="../media/image144.png"/><Relationship Id="rId25" Type="http://schemas.openxmlformats.org/officeDocument/2006/relationships/image" Target="../media/image31.png"/><Relationship Id="rId46" Type="http://schemas.openxmlformats.org/officeDocument/2006/relationships/customXml" Target="../ink/ink21.xml"/><Relationship Id="rId67" Type="http://schemas.openxmlformats.org/officeDocument/2006/relationships/image" Target="../media/image52.png"/><Relationship Id="rId272" Type="http://schemas.openxmlformats.org/officeDocument/2006/relationships/customXml" Target="../ink/ink134.xml"/><Relationship Id="rId293" Type="http://schemas.openxmlformats.org/officeDocument/2006/relationships/customXml" Target="../ink/ink145.xml"/><Relationship Id="rId307" Type="http://schemas.openxmlformats.org/officeDocument/2006/relationships/customXml" Target="../ink/ink152.xml"/><Relationship Id="rId88" Type="http://schemas.openxmlformats.org/officeDocument/2006/relationships/customXml" Target="../ink/ink42.xml"/><Relationship Id="rId111" Type="http://schemas.openxmlformats.org/officeDocument/2006/relationships/image" Target="../media/image74.png"/><Relationship Id="rId132" Type="http://schemas.openxmlformats.org/officeDocument/2006/relationships/customXml" Target="../ink/ink64.xml"/><Relationship Id="rId153" Type="http://schemas.openxmlformats.org/officeDocument/2006/relationships/image" Target="../media/image95.png"/><Relationship Id="rId174" Type="http://schemas.openxmlformats.org/officeDocument/2006/relationships/customXml" Target="../ink/ink85.xml"/><Relationship Id="rId195" Type="http://schemas.openxmlformats.org/officeDocument/2006/relationships/image" Target="../media/image116.png"/><Relationship Id="rId209" Type="http://schemas.openxmlformats.org/officeDocument/2006/relationships/image" Target="../media/image123.png"/><Relationship Id="rId220" Type="http://schemas.openxmlformats.org/officeDocument/2006/relationships/customXml" Target="../ink/ink108.xml"/><Relationship Id="rId241" Type="http://schemas.openxmlformats.org/officeDocument/2006/relationships/image" Target="../media/image139.png"/><Relationship Id="rId15" Type="http://schemas.openxmlformats.org/officeDocument/2006/relationships/image" Target="../media/image26.png"/><Relationship Id="rId36" Type="http://schemas.openxmlformats.org/officeDocument/2006/relationships/customXml" Target="../ink/ink16.xml"/><Relationship Id="rId57" Type="http://schemas.openxmlformats.org/officeDocument/2006/relationships/image" Target="../media/image47.png"/><Relationship Id="rId262" Type="http://schemas.openxmlformats.org/officeDocument/2006/relationships/customXml" Target="../ink/ink129.xml"/><Relationship Id="rId283" Type="http://schemas.openxmlformats.org/officeDocument/2006/relationships/image" Target="../media/image160.png"/><Relationship Id="rId78" Type="http://schemas.openxmlformats.org/officeDocument/2006/relationships/customXml" Target="../ink/ink37.xml"/><Relationship Id="rId99" Type="http://schemas.openxmlformats.org/officeDocument/2006/relationships/image" Target="../media/image68.png"/><Relationship Id="rId101" Type="http://schemas.openxmlformats.org/officeDocument/2006/relationships/image" Target="../media/image69.png"/><Relationship Id="rId122" Type="http://schemas.openxmlformats.org/officeDocument/2006/relationships/customXml" Target="../ink/ink59.xml"/><Relationship Id="rId143" Type="http://schemas.openxmlformats.org/officeDocument/2006/relationships/image" Target="../media/image90.png"/><Relationship Id="rId164" Type="http://schemas.openxmlformats.org/officeDocument/2006/relationships/customXml" Target="../ink/ink80.xml"/><Relationship Id="rId185" Type="http://schemas.openxmlformats.org/officeDocument/2006/relationships/image" Target="../media/image111.png"/><Relationship Id="rId9" Type="http://schemas.openxmlformats.org/officeDocument/2006/relationships/image" Target="../media/image23.png"/><Relationship Id="rId210" Type="http://schemas.openxmlformats.org/officeDocument/2006/relationships/customXml" Target="../ink/ink103.xml"/><Relationship Id="rId26" Type="http://schemas.openxmlformats.org/officeDocument/2006/relationships/customXml" Target="../ink/ink11.xml"/><Relationship Id="rId231" Type="http://schemas.openxmlformats.org/officeDocument/2006/relationships/image" Target="../media/image134.png"/><Relationship Id="rId252" Type="http://schemas.openxmlformats.org/officeDocument/2006/relationships/customXml" Target="../ink/ink124.xml"/><Relationship Id="rId273" Type="http://schemas.openxmlformats.org/officeDocument/2006/relationships/image" Target="../media/image155.png"/><Relationship Id="rId294" Type="http://schemas.openxmlformats.org/officeDocument/2006/relationships/image" Target="../media/image165.png"/><Relationship Id="rId308" Type="http://schemas.openxmlformats.org/officeDocument/2006/relationships/image" Target="../media/image172.png"/><Relationship Id="rId47" Type="http://schemas.openxmlformats.org/officeDocument/2006/relationships/image" Target="../media/image42.png"/><Relationship Id="rId68" Type="http://schemas.openxmlformats.org/officeDocument/2006/relationships/customXml" Target="../ink/ink32.xml"/><Relationship Id="rId89" Type="http://schemas.openxmlformats.org/officeDocument/2006/relationships/image" Target="../media/image63.png"/><Relationship Id="rId112" Type="http://schemas.openxmlformats.org/officeDocument/2006/relationships/customXml" Target="../ink/ink54.xml"/><Relationship Id="rId133" Type="http://schemas.openxmlformats.org/officeDocument/2006/relationships/image" Target="../media/image85.png"/><Relationship Id="rId154" Type="http://schemas.openxmlformats.org/officeDocument/2006/relationships/customXml" Target="../ink/ink75.xml"/><Relationship Id="rId175" Type="http://schemas.openxmlformats.org/officeDocument/2006/relationships/image" Target="../media/image106.png"/><Relationship Id="rId196" Type="http://schemas.openxmlformats.org/officeDocument/2006/relationships/customXml" Target="../ink/ink96.xml"/><Relationship Id="rId200" Type="http://schemas.openxmlformats.org/officeDocument/2006/relationships/customXml" Target="../ink/ink98.xml"/><Relationship Id="rId16" Type="http://schemas.openxmlformats.org/officeDocument/2006/relationships/customXml" Target="../ink/ink6.xml"/><Relationship Id="rId221" Type="http://schemas.openxmlformats.org/officeDocument/2006/relationships/image" Target="../media/image129.png"/><Relationship Id="rId242" Type="http://schemas.openxmlformats.org/officeDocument/2006/relationships/customXml" Target="../ink/ink119.xml"/><Relationship Id="rId263" Type="http://schemas.openxmlformats.org/officeDocument/2006/relationships/image" Target="../media/image150.png"/><Relationship Id="rId284" Type="http://schemas.openxmlformats.org/officeDocument/2006/relationships/customXml" Target="../ink/ink140.xml"/><Relationship Id="rId37" Type="http://schemas.openxmlformats.org/officeDocument/2006/relationships/image" Target="../media/image37.png"/><Relationship Id="rId58" Type="http://schemas.openxmlformats.org/officeDocument/2006/relationships/customXml" Target="../ink/ink27.xml"/><Relationship Id="rId79" Type="http://schemas.openxmlformats.org/officeDocument/2006/relationships/image" Target="../media/image58.png"/><Relationship Id="rId102" Type="http://schemas.openxmlformats.org/officeDocument/2006/relationships/customXml" Target="../ink/ink49.xml"/><Relationship Id="rId123" Type="http://schemas.openxmlformats.org/officeDocument/2006/relationships/image" Target="../media/image80.png"/><Relationship Id="rId144" Type="http://schemas.openxmlformats.org/officeDocument/2006/relationships/customXml" Target="../ink/ink70.xml"/><Relationship Id="rId90" Type="http://schemas.openxmlformats.org/officeDocument/2006/relationships/customXml" Target="../ink/ink43.xml"/><Relationship Id="rId165" Type="http://schemas.openxmlformats.org/officeDocument/2006/relationships/image" Target="../media/image101.png"/><Relationship Id="rId186" Type="http://schemas.openxmlformats.org/officeDocument/2006/relationships/customXml" Target="../ink/ink91.xml"/><Relationship Id="rId211" Type="http://schemas.openxmlformats.org/officeDocument/2006/relationships/image" Target="../media/image124.png"/><Relationship Id="rId232" Type="http://schemas.openxmlformats.org/officeDocument/2006/relationships/customXml" Target="../ink/ink114.xml"/><Relationship Id="rId253" Type="http://schemas.openxmlformats.org/officeDocument/2006/relationships/image" Target="../media/image145.png"/><Relationship Id="rId274" Type="http://schemas.openxmlformats.org/officeDocument/2006/relationships/customXml" Target="../ink/ink135.xml"/><Relationship Id="rId295" Type="http://schemas.openxmlformats.org/officeDocument/2006/relationships/customXml" Target="../ink/ink146.xml"/><Relationship Id="rId27" Type="http://schemas.openxmlformats.org/officeDocument/2006/relationships/image" Target="../media/image32.png"/><Relationship Id="rId48" Type="http://schemas.openxmlformats.org/officeDocument/2006/relationships/customXml" Target="../ink/ink22.xml"/><Relationship Id="rId69" Type="http://schemas.openxmlformats.org/officeDocument/2006/relationships/image" Target="../media/image53.png"/><Relationship Id="rId113" Type="http://schemas.openxmlformats.org/officeDocument/2006/relationships/image" Target="../media/image75.png"/><Relationship Id="rId134" Type="http://schemas.openxmlformats.org/officeDocument/2006/relationships/customXml" Target="../ink/ink65.xml"/><Relationship Id="rId80" Type="http://schemas.openxmlformats.org/officeDocument/2006/relationships/customXml" Target="../ink/ink38.xml"/><Relationship Id="rId155" Type="http://schemas.openxmlformats.org/officeDocument/2006/relationships/image" Target="../media/image96.png"/><Relationship Id="rId176" Type="http://schemas.openxmlformats.org/officeDocument/2006/relationships/customXml" Target="../ink/ink86.xml"/><Relationship Id="rId197" Type="http://schemas.openxmlformats.org/officeDocument/2006/relationships/image" Target="../media/image117.png"/><Relationship Id="rId201" Type="http://schemas.openxmlformats.org/officeDocument/2006/relationships/image" Target="../media/image119.png"/><Relationship Id="rId222" Type="http://schemas.openxmlformats.org/officeDocument/2006/relationships/customXml" Target="../ink/ink109.xml"/><Relationship Id="rId243" Type="http://schemas.openxmlformats.org/officeDocument/2006/relationships/image" Target="../media/image140.png"/><Relationship Id="rId264" Type="http://schemas.openxmlformats.org/officeDocument/2006/relationships/customXml" Target="../ink/ink130.xml"/><Relationship Id="rId285" Type="http://schemas.openxmlformats.org/officeDocument/2006/relationships/image" Target="../media/image161.png"/><Relationship Id="rId17" Type="http://schemas.openxmlformats.org/officeDocument/2006/relationships/image" Target="../media/image27.png"/><Relationship Id="rId38" Type="http://schemas.openxmlformats.org/officeDocument/2006/relationships/customXml" Target="../ink/ink17.xml"/><Relationship Id="rId59" Type="http://schemas.openxmlformats.org/officeDocument/2006/relationships/image" Target="../media/image48.png"/><Relationship Id="rId103" Type="http://schemas.openxmlformats.org/officeDocument/2006/relationships/image" Target="../media/image70.png"/><Relationship Id="rId124" Type="http://schemas.openxmlformats.org/officeDocument/2006/relationships/customXml" Target="../ink/ink60.xml"/><Relationship Id="rId70" Type="http://schemas.openxmlformats.org/officeDocument/2006/relationships/customXml" Target="../ink/ink33.xml"/><Relationship Id="rId91" Type="http://schemas.openxmlformats.org/officeDocument/2006/relationships/image" Target="../media/image64.png"/><Relationship Id="rId145" Type="http://schemas.openxmlformats.org/officeDocument/2006/relationships/image" Target="../media/image91.png"/><Relationship Id="rId166" Type="http://schemas.openxmlformats.org/officeDocument/2006/relationships/customXml" Target="../ink/ink81.xml"/><Relationship Id="rId187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4.xml"/><Relationship Id="rId233" Type="http://schemas.openxmlformats.org/officeDocument/2006/relationships/image" Target="../media/image135.png"/><Relationship Id="rId254" Type="http://schemas.openxmlformats.org/officeDocument/2006/relationships/customXml" Target="../ink/ink125.xml"/><Relationship Id="rId28" Type="http://schemas.openxmlformats.org/officeDocument/2006/relationships/customXml" Target="../ink/ink12.xml"/><Relationship Id="rId49" Type="http://schemas.openxmlformats.org/officeDocument/2006/relationships/image" Target="../media/image43.png"/><Relationship Id="rId114" Type="http://schemas.openxmlformats.org/officeDocument/2006/relationships/customXml" Target="../ink/ink55.xml"/><Relationship Id="rId275" Type="http://schemas.openxmlformats.org/officeDocument/2006/relationships/image" Target="../media/image156.png"/><Relationship Id="rId296" Type="http://schemas.openxmlformats.org/officeDocument/2006/relationships/image" Target="../media/image166.png"/><Relationship Id="rId300" Type="http://schemas.openxmlformats.org/officeDocument/2006/relationships/image" Target="../media/image168.png"/><Relationship Id="rId60" Type="http://schemas.openxmlformats.org/officeDocument/2006/relationships/customXml" Target="../ink/ink28.xml"/><Relationship Id="rId81" Type="http://schemas.openxmlformats.org/officeDocument/2006/relationships/image" Target="../media/image59.png"/><Relationship Id="rId135" Type="http://schemas.openxmlformats.org/officeDocument/2006/relationships/image" Target="../media/image86.png"/><Relationship Id="rId156" Type="http://schemas.openxmlformats.org/officeDocument/2006/relationships/customXml" Target="../ink/ink76.xml"/><Relationship Id="rId177" Type="http://schemas.openxmlformats.org/officeDocument/2006/relationships/image" Target="../media/image107.png"/><Relationship Id="rId198" Type="http://schemas.openxmlformats.org/officeDocument/2006/relationships/customXml" Target="../ink/ink97.xml"/><Relationship Id="rId202" Type="http://schemas.openxmlformats.org/officeDocument/2006/relationships/customXml" Target="../ink/ink99.xml"/><Relationship Id="rId223" Type="http://schemas.openxmlformats.org/officeDocument/2006/relationships/image" Target="../media/image130.png"/><Relationship Id="rId244" Type="http://schemas.openxmlformats.org/officeDocument/2006/relationships/customXml" Target="../ink/ink120.xml"/><Relationship Id="rId18" Type="http://schemas.openxmlformats.org/officeDocument/2006/relationships/customXml" Target="../ink/ink7.xml"/><Relationship Id="rId39" Type="http://schemas.openxmlformats.org/officeDocument/2006/relationships/image" Target="../media/image38.png"/><Relationship Id="rId265" Type="http://schemas.openxmlformats.org/officeDocument/2006/relationships/image" Target="../media/image151.png"/><Relationship Id="rId286" Type="http://schemas.openxmlformats.org/officeDocument/2006/relationships/customXml" Target="../ink/ink141.xml"/><Relationship Id="rId50" Type="http://schemas.openxmlformats.org/officeDocument/2006/relationships/customXml" Target="../ink/ink23.xml"/><Relationship Id="rId104" Type="http://schemas.openxmlformats.org/officeDocument/2006/relationships/customXml" Target="../ink/ink50.xml"/><Relationship Id="rId125" Type="http://schemas.openxmlformats.org/officeDocument/2006/relationships/image" Target="../media/image81.png"/><Relationship Id="rId146" Type="http://schemas.openxmlformats.org/officeDocument/2006/relationships/customXml" Target="../ink/ink71.xml"/><Relationship Id="rId167" Type="http://schemas.openxmlformats.org/officeDocument/2006/relationships/image" Target="../media/image102.png"/><Relationship Id="rId188" Type="http://schemas.openxmlformats.org/officeDocument/2006/relationships/customXml" Target="../ink/ink92.xml"/><Relationship Id="rId71" Type="http://schemas.openxmlformats.org/officeDocument/2006/relationships/image" Target="../media/image54.png"/><Relationship Id="rId92" Type="http://schemas.openxmlformats.org/officeDocument/2006/relationships/customXml" Target="../ink/ink44.xml"/><Relationship Id="rId213" Type="http://schemas.openxmlformats.org/officeDocument/2006/relationships/image" Target="../media/image125.png"/><Relationship Id="rId234" Type="http://schemas.openxmlformats.org/officeDocument/2006/relationships/customXml" Target="../ink/ink115.xml"/><Relationship Id="rId2" Type="http://schemas.openxmlformats.org/officeDocument/2006/relationships/customXml" Target="../ink/ink1.xml"/><Relationship Id="rId29" Type="http://schemas.openxmlformats.org/officeDocument/2006/relationships/image" Target="../media/image33.png"/><Relationship Id="rId255" Type="http://schemas.openxmlformats.org/officeDocument/2006/relationships/image" Target="../media/image146.png"/><Relationship Id="rId276" Type="http://schemas.openxmlformats.org/officeDocument/2006/relationships/customXml" Target="../ink/ink136.xml"/><Relationship Id="rId297" Type="http://schemas.openxmlformats.org/officeDocument/2006/relationships/customXml" Target="../ink/ink147.xml"/><Relationship Id="rId40" Type="http://schemas.openxmlformats.org/officeDocument/2006/relationships/customXml" Target="../ink/ink18.xml"/><Relationship Id="rId115" Type="http://schemas.openxmlformats.org/officeDocument/2006/relationships/image" Target="../media/image76.png"/><Relationship Id="rId136" Type="http://schemas.openxmlformats.org/officeDocument/2006/relationships/customXml" Target="../ink/ink66.xml"/><Relationship Id="rId157" Type="http://schemas.openxmlformats.org/officeDocument/2006/relationships/image" Target="../media/image97.png"/><Relationship Id="rId178" Type="http://schemas.openxmlformats.org/officeDocument/2006/relationships/customXml" Target="../ink/ink87.xml"/><Relationship Id="rId301" Type="http://schemas.openxmlformats.org/officeDocument/2006/relationships/customXml" Target="../ink/ink149.xml"/><Relationship Id="rId61" Type="http://schemas.openxmlformats.org/officeDocument/2006/relationships/image" Target="../media/image49.png"/><Relationship Id="rId82" Type="http://schemas.openxmlformats.org/officeDocument/2006/relationships/customXml" Target="../ink/ink39.xml"/><Relationship Id="rId199" Type="http://schemas.openxmlformats.org/officeDocument/2006/relationships/image" Target="../media/image118.png"/><Relationship Id="rId203" Type="http://schemas.openxmlformats.org/officeDocument/2006/relationships/image" Target="../media/image120.png"/><Relationship Id="rId19" Type="http://schemas.openxmlformats.org/officeDocument/2006/relationships/image" Target="../media/image28.png"/><Relationship Id="rId224" Type="http://schemas.openxmlformats.org/officeDocument/2006/relationships/customXml" Target="../ink/ink110.xml"/><Relationship Id="rId245" Type="http://schemas.openxmlformats.org/officeDocument/2006/relationships/image" Target="../media/image141.png"/><Relationship Id="rId266" Type="http://schemas.openxmlformats.org/officeDocument/2006/relationships/customXml" Target="../ink/ink131.xml"/><Relationship Id="rId287" Type="http://schemas.openxmlformats.org/officeDocument/2006/relationships/image" Target="../media/image162.png"/><Relationship Id="rId30" Type="http://schemas.openxmlformats.org/officeDocument/2006/relationships/customXml" Target="../ink/ink13.xml"/><Relationship Id="rId105" Type="http://schemas.openxmlformats.org/officeDocument/2006/relationships/image" Target="../media/image71.png"/><Relationship Id="rId126" Type="http://schemas.openxmlformats.org/officeDocument/2006/relationships/customXml" Target="../ink/ink61.xml"/><Relationship Id="rId147" Type="http://schemas.openxmlformats.org/officeDocument/2006/relationships/image" Target="../media/image92.png"/><Relationship Id="rId168" Type="http://schemas.openxmlformats.org/officeDocument/2006/relationships/customXml" Target="../ink/ink82.xml"/><Relationship Id="rId51" Type="http://schemas.openxmlformats.org/officeDocument/2006/relationships/image" Target="../media/image44.png"/><Relationship Id="rId72" Type="http://schemas.openxmlformats.org/officeDocument/2006/relationships/customXml" Target="../ink/ink34.xml"/><Relationship Id="rId93" Type="http://schemas.openxmlformats.org/officeDocument/2006/relationships/image" Target="../media/image65.png"/><Relationship Id="rId189" Type="http://schemas.openxmlformats.org/officeDocument/2006/relationships/image" Target="../media/image113.png"/><Relationship Id="rId214" Type="http://schemas.openxmlformats.org/officeDocument/2006/relationships/customXml" Target="../ink/ink105.xml"/><Relationship Id="rId235" Type="http://schemas.openxmlformats.org/officeDocument/2006/relationships/image" Target="../media/image136.png"/><Relationship Id="rId256" Type="http://schemas.openxmlformats.org/officeDocument/2006/relationships/customXml" Target="../ink/ink126.xml"/><Relationship Id="rId277" Type="http://schemas.openxmlformats.org/officeDocument/2006/relationships/image" Target="../media/image157.png"/><Relationship Id="rId298" Type="http://schemas.openxmlformats.org/officeDocument/2006/relationships/image" Target="../media/image167.png"/><Relationship Id="rId116" Type="http://schemas.openxmlformats.org/officeDocument/2006/relationships/customXml" Target="../ink/ink56.xml"/><Relationship Id="rId137" Type="http://schemas.openxmlformats.org/officeDocument/2006/relationships/image" Target="../media/image87.png"/><Relationship Id="rId158" Type="http://schemas.openxmlformats.org/officeDocument/2006/relationships/customXml" Target="../ink/ink77.xml"/><Relationship Id="rId302" Type="http://schemas.openxmlformats.org/officeDocument/2006/relationships/image" Target="../media/image169.png"/><Relationship Id="rId20" Type="http://schemas.openxmlformats.org/officeDocument/2006/relationships/customXml" Target="../ink/ink8.xml"/><Relationship Id="rId41" Type="http://schemas.openxmlformats.org/officeDocument/2006/relationships/image" Target="../media/image39.png"/><Relationship Id="rId62" Type="http://schemas.openxmlformats.org/officeDocument/2006/relationships/customXml" Target="../ink/ink29.xml"/><Relationship Id="rId83" Type="http://schemas.openxmlformats.org/officeDocument/2006/relationships/image" Target="../media/image60.png"/><Relationship Id="rId179" Type="http://schemas.openxmlformats.org/officeDocument/2006/relationships/image" Target="../media/image108.png"/><Relationship Id="rId190" Type="http://schemas.openxmlformats.org/officeDocument/2006/relationships/customXml" Target="../ink/ink93.xml"/><Relationship Id="rId204" Type="http://schemas.openxmlformats.org/officeDocument/2006/relationships/customXml" Target="../ink/ink100.xml"/><Relationship Id="rId225" Type="http://schemas.openxmlformats.org/officeDocument/2006/relationships/image" Target="../media/image131.png"/><Relationship Id="rId246" Type="http://schemas.openxmlformats.org/officeDocument/2006/relationships/customXml" Target="../ink/ink121.xml"/><Relationship Id="rId267" Type="http://schemas.openxmlformats.org/officeDocument/2006/relationships/image" Target="../media/image152.png"/><Relationship Id="rId288" Type="http://schemas.openxmlformats.org/officeDocument/2006/relationships/customXml" Target="../ink/ink142.xml"/><Relationship Id="rId106" Type="http://schemas.openxmlformats.org/officeDocument/2006/relationships/customXml" Target="../ink/ink51.xml"/><Relationship Id="rId127" Type="http://schemas.openxmlformats.org/officeDocument/2006/relationships/image" Target="../media/image82.png"/><Relationship Id="rId10" Type="http://schemas.openxmlformats.org/officeDocument/2006/relationships/customXml" Target="../ink/ink3.xml"/><Relationship Id="rId31" Type="http://schemas.openxmlformats.org/officeDocument/2006/relationships/image" Target="../media/image34.png"/><Relationship Id="rId52" Type="http://schemas.openxmlformats.org/officeDocument/2006/relationships/customXml" Target="../ink/ink24.xml"/><Relationship Id="rId73" Type="http://schemas.openxmlformats.org/officeDocument/2006/relationships/image" Target="../media/image55.png"/><Relationship Id="rId94" Type="http://schemas.openxmlformats.org/officeDocument/2006/relationships/customXml" Target="../ink/ink45.xml"/><Relationship Id="rId148" Type="http://schemas.openxmlformats.org/officeDocument/2006/relationships/customXml" Target="../ink/ink72.xml"/><Relationship Id="rId169" Type="http://schemas.openxmlformats.org/officeDocument/2006/relationships/image" Target="../media/image103.png"/><Relationship Id="rId180" Type="http://schemas.openxmlformats.org/officeDocument/2006/relationships/customXml" Target="../ink/ink88.xml"/><Relationship Id="rId215" Type="http://schemas.openxmlformats.org/officeDocument/2006/relationships/image" Target="../media/image126.png"/><Relationship Id="rId236" Type="http://schemas.openxmlformats.org/officeDocument/2006/relationships/customXml" Target="../ink/ink116.xml"/><Relationship Id="rId257" Type="http://schemas.openxmlformats.org/officeDocument/2006/relationships/image" Target="../media/image147.png"/><Relationship Id="rId278" Type="http://schemas.openxmlformats.org/officeDocument/2006/relationships/customXml" Target="../ink/ink137.xml"/><Relationship Id="rId303" Type="http://schemas.openxmlformats.org/officeDocument/2006/relationships/customXml" Target="../ink/ink150.xml"/><Relationship Id="rId42" Type="http://schemas.openxmlformats.org/officeDocument/2006/relationships/customXml" Target="../ink/ink19.xml"/><Relationship Id="rId84" Type="http://schemas.openxmlformats.org/officeDocument/2006/relationships/customXml" Target="../ink/ink40.xml"/><Relationship Id="rId138" Type="http://schemas.openxmlformats.org/officeDocument/2006/relationships/customXml" Target="../ink/ink67.xml"/><Relationship Id="rId191" Type="http://schemas.openxmlformats.org/officeDocument/2006/relationships/image" Target="../media/image114.png"/><Relationship Id="rId205" Type="http://schemas.openxmlformats.org/officeDocument/2006/relationships/image" Target="../media/image121.png"/><Relationship Id="rId247" Type="http://schemas.openxmlformats.org/officeDocument/2006/relationships/image" Target="../media/image142.png"/><Relationship Id="rId107" Type="http://schemas.openxmlformats.org/officeDocument/2006/relationships/image" Target="../media/image72.png"/><Relationship Id="rId289" Type="http://schemas.openxmlformats.org/officeDocument/2006/relationships/image" Target="../media/image163.png"/><Relationship Id="rId11" Type="http://schemas.openxmlformats.org/officeDocument/2006/relationships/image" Target="../media/image24.png"/><Relationship Id="rId53" Type="http://schemas.openxmlformats.org/officeDocument/2006/relationships/image" Target="../media/image45.png"/><Relationship Id="rId149" Type="http://schemas.openxmlformats.org/officeDocument/2006/relationships/image" Target="../media/image93.png"/><Relationship Id="rId95" Type="http://schemas.openxmlformats.org/officeDocument/2006/relationships/image" Target="../media/image66.png"/><Relationship Id="rId160" Type="http://schemas.openxmlformats.org/officeDocument/2006/relationships/customXml" Target="../ink/ink78.xml"/><Relationship Id="rId216" Type="http://schemas.openxmlformats.org/officeDocument/2006/relationships/customXml" Target="../ink/ink106.xml"/><Relationship Id="rId258" Type="http://schemas.openxmlformats.org/officeDocument/2006/relationships/customXml" Target="../ink/ink127.xml"/><Relationship Id="rId22" Type="http://schemas.openxmlformats.org/officeDocument/2006/relationships/customXml" Target="../ink/ink9.xml"/><Relationship Id="rId64" Type="http://schemas.openxmlformats.org/officeDocument/2006/relationships/customXml" Target="../ink/ink30.xml"/><Relationship Id="rId118" Type="http://schemas.openxmlformats.org/officeDocument/2006/relationships/customXml" Target="../ink/ink57.xml"/><Relationship Id="rId171" Type="http://schemas.openxmlformats.org/officeDocument/2006/relationships/image" Target="../media/image104.png"/><Relationship Id="rId227" Type="http://schemas.openxmlformats.org/officeDocument/2006/relationships/image" Target="../media/image132.png"/><Relationship Id="rId269" Type="http://schemas.openxmlformats.org/officeDocument/2006/relationships/image" Target="../media/image153.png"/><Relationship Id="rId33" Type="http://schemas.openxmlformats.org/officeDocument/2006/relationships/image" Target="../media/image35.png"/><Relationship Id="rId129" Type="http://schemas.openxmlformats.org/officeDocument/2006/relationships/image" Target="../media/image83.png"/><Relationship Id="rId280" Type="http://schemas.openxmlformats.org/officeDocument/2006/relationships/customXml" Target="../ink/ink138.xml"/><Relationship Id="rId75" Type="http://schemas.openxmlformats.org/officeDocument/2006/relationships/image" Target="../media/image56.png"/><Relationship Id="rId140" Type="http://schemas.openxmlformats.org/officeDocument/2006/relationships/customXml" Target="../ink/ink68.xml"/><Relationship Id="rId182" Type="http://schemas.openxmlformats.org/officeDocument/2006/relationships/customXml" Target="../ink/ink8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9.xml"/><Relationship Id="rId21" Type="http://schemas.openxmlformats.org/officeDocument/2006/relationships/image" Target="../media/image180.png"/><Relationship Id="rId42" Type="http://schemas.openxmlformats.org/officeDocument/2006/relationships/customXml" Target="../ink/ink171.xml"/><Relationship Id="rId47" Type="http://schemas.openxmlformats.org/officeDocument/2006/relationships/image" Target="../media/image129.png"/><Relationship Id="rId63" Type="http://schemas.openxmlformats.org/officeDocument/2006/relationships/image" Target="../media/image137.png"/><Relationship Id="rId68" Type="http://schemas.openxmlformats.org/officeDocument/2006/relationships/customXml" Target="../ink/ink184.xml"/><Relationship Id="rId84" Type="http://schemas.openxmlformats.org/officeDocument/2006/relationships/customXml" Target="../ink/ink192.xml"/><Relationship Id="rId89" Type="http://schemas.openxmlformats.org/officeDocument/2006/relationships/image" Target="../media/image150.png"/><Relationship Id="rId112" Type="http://schemas.openxmlformats.org/officeDocument/2006/relationships/customXml" Target="../ink/ink206.xml"/><Relationship Id="rId133" Type="http://schemas.openxmlformats.org/officeDocument/2006/relationships/customXml" Target="../ink/ink217.xml"/><Relationship Id="rId16" Type="http://schemas.openxmlformats.org/officeDocument/2006/relationships/customXml" Target="../ink/ink158.xml"/><Relationship Id="rId107" Type="http://schemas.openxmlformats.org/officeDocument/2006/relationships/image" Target="../media/image159.png"/><Relationship Id="rId11" Type="http://schemas.openxmlformats.org/officeDocument/2006/relationships/image" Target="../media/image175.png"/><Relationship Id="rId32" Type="http://schemas.openxmlformats.org/officeDocument/2006/relationships/customXml" Target="../ink/ink166.xml"/><Relationship Id="rId37" Type="http://schemas.openxmlformats.org/officeDocument/2006/relationships/image" Target="../media/image105.png"/><Relationship Id="rId53" Type="http://schemas.openxmlformats.org/officeDocument/2006/relationships/image" Target="../media/image132.png"/><Relationship Id="rId58" Type="http://schemas.openxmlformats.org/officeDocument/2006/relationships/customXml" Target="../ink/ink179.xml"/><Relationship Id="rId74" Type="http://schemas.openxmlformats.org/officeDocument/2006/relationships/customXml" Target="../ink/ink187.xml"/><Relationship Id="rId79" Type="http://schemas.openxmlformats.org/officeDocument/2006/relationships/image" Target="../media/image145.png"/><Relationship Id="rId102" Type="http://schemas.openxmlformats.org/officeDocument/2006/relationships/customXml" Target="../ink/ink201.xml"/><Relationship Id="rId123" Type="http://schemas.openxmlformats.org/officeDocument/2006/relationships/customXml" Target="../ink/ink212.xml"/><Relationship Id="rId128" Type="http://schemas.openxmlformats.org/officeDocument/2006/relationships/image" Target="../media/image169.png"/><Relationship Id="rId90" Type="http://schemas.openxmlformats.org/officeDocument/2006/relationships/customXml" Target="../ink/ink195.xml"/><Relationship Id="rId95" Type="http://schemas.openxmlformats.org/officeDocument/2006/relationships/image" Target="../media/image153.png"/><Relationship Id="rId22" Type="http://schemas.openxmlformats.org/officeDocument/2006/relationships/customXml" Target="../ink/ink161.xml"/><Relationship Id="rId27" Type="http://schemas.openxmlformats.org/officeDocument/2006/relationships/image" Target="../media/image183.png"/><Relationship Id="rId43" Type="http://schemas.openxmlformats.org/officeDocument/2006/relationships/image" Target="../media/image190.png"/><Relationship Id="rId48" Type="http://schemas.openxmlformats.org/officeDocument/2006/relationships/customXml" Target="../ink/ink174.xml"/><Relationship Id="rId64" Type="http://schemas.openxmlformats.org/officeDocument/2006/relationships/customXml" Target="../ink/ink182.xml"/><Relationship Id="rId69" Type="http://schemas.openxmlformats.org/officeDocument/2006/relationships/image" Target="../media/image140.png"/><Relationship Id="rId113" Type="http://schemas.openxmlformats.org/officeDocument/2006/relationships/image" Target="../media/image162.png"/><Relationship Id="rId118" Type="http://schemas.openxmlformats.org/officeDocument/2006/relationships/image" Target="../media/image164.png"/><Relationship Id="rId134" Type="http://schemas.openxmlformats.org/officeDocument/2006/relationships/image" Target="../media/image172.png"/><Relationship Id="rId80" Type="http://schemas.openxmlformats.org/officeDocument/2006/relationships/customXml" Target="../ink/ink190.xml"/><Relationship Id="rId85" Type="http://schemas.openxmlformats.org/officeDocument/2006/relationships/image" Target="../media/image148.png"/><Relationship Id="rId12" Type="http://schemas.openxmlformats.org/officeDocument/2006/relationships/customXml" Target="../ink/ink156.xml"/><Relationship Id="rId17" Type="http://schemas.openxmlformats.org/officeDocument/2006/relationships/image" Target="../media/image178.png"/><Relationship Id="rId33" Type="http://schemas.openxmlformats.org/officeDocument/2006/relationships/image" Target="../media/image186.png"/><Relationship Id="rId38" Type="http://schemas.openxmlformats.org/officeDocument/2006/relationships/customXml" Target="../ink/ink169.xml"/><Relationship Id="rId59" Type="http://schemas.openxmlformats.org/officeDocument/2006/relationships/image" Target="../media/image135.png"/><Relationship Id="rId103" Type="http://schemas.openxmlformats.org/officeDocument/2006/relationships/image" Target="../media/image157.png"/><Relationship Id="rId108" Type="http://schemas.openxmlformats.org/officeDocument/2006/relationships/customXml" Target="../ink/ink204.xml"/><Relationship Id="rId124" Type="http://schemas.openxmlformats.org/officeDocument/2006/relationships/image" Target="../media/image167.png"/><Relationship Id="rId129" Type="http://schemas.openxmlformats.org/officeDocument/2006/relationships/customXml" Target="../ink/ink215.xml"/><Relationship Id="rId54" Type="http://schemas.openxmlformats.org/officeDocument/2006/relationships/customXml" Target="../ink/ink177.xml"/><Relationship Id="rId70" Type="http://schemas.openxmlformats.org/officeDocument/2006/relationships/customXml" Target="../ink/ink185.xml"/><Relationship Id="rId75" Type="http://schemas.openxmlformats.org/officeDocument/2006/relationships/image" Target="../media/image143.png"/><Relationship Id="rId91" Type="http://schemas.openxmlformats.org/officeDocument/2006/relationships/image" Target="../media/image151.png"/><Relationship Id="rId96" Type="http://schemas.openxmlformats.org/officeDocument/2006/relationships/customXml" Target="../ink/ink198.xml"/><Relationship Id="rId1" Type="http://schemas.openxmlformats.org/officeDocument/2006/relationships/slideLayout" Target="../slideLayouts/slideLayout7.xml"/><Relationship Id="rId23" Type="http://schemas.openxmlformats.org/officeDocument/2006/relationships/image" Target="../media/image181.png"/><Relationship Id="rId28" Type="http://schemas.openxmlformats.org/officeDocument/2006/relationships/customXml" Target="../ink/ink164.xml"/><Relationship Id="rId49" Type="http://schemas.openxmlformats.org/officeDocument/2006/relationships/image" Target="../media/image130.png"/><Relationship Id="rId114" Type="http://schemas.openxmlformats.org/officeDocument/2006/relationships/customXml" Target="../ink/ink207.xml"/><Relationship Id="rId119" Type="http://schemas.openxmlformats.org/officeDocument/2006/relationships/customXml" Target="../ink/ink210.xml"/><Relationship Id="rId44" Type="http://schemas.openxmlformats.org/officeDocument/2006/relationships/customXml" Target="../ink/ink172.xml"/><Relationship Id="rId60" Type="http://schemas.openxmlformats.org/officeDocument/2006/relationships/customXml" Target="../ink/ink180.xml"/><Relationship Id="rId65" Type="http://schemas.openxmlformats.org/officeDocument/2006/relationships/image" Target="../media/image138.png"/><Relationship Id="rId81" Type="http://schemas.openxmlformats.org/officeDocument/2006/relationships/image" Target="../media/image146.png"/><Relationship Id="rId86" Type="http://schemas.openxmlformats.org/officeDocument/2006/relationships/customXml" Target="../ink/ink193.xml"/><Relationship Id="rId130" Type="http://schemas.openxmlformats.org/officeDocument/2006/relationships/image" Target="../media/image170.png"/><Relationship Id="rId13" Type="http://schemas.openxmlformats.org/officeDocument/2006/relationships/image" Target="../media/image176.png"/><Relationship Id="rId18" Type="http://schemas.openxmlformats.org/officeDocument/2006/relationships/customXml" Target="../ink/ink159.xml"/><Relationship Id="rId39" Type="http://schemas.openxmlformats.org/officeDocument/2006/relationships/image" Target="../media/image188.png"/><Relationship Id="rId109" Type="http://schemas.openxmlformats.org/officeDocument/2006/relationships/image" Target="../media/image160.png"/><Relationship Id="rId34" Type="http://schemas.openxmlformats.org/officeDocument/2006/relationships/customXml" Target="../ink/ink167.xml"/><Relationship Id="rId50" Type="http://schemas.openxmlformats.org/officeDocument/2006/relationships/customXml" Target="../ink/ink175.xml"/><Relationship Id="rId55" Type="http://schemas.openxmlformats.org/officeDocument/2006/relationships/image" Target="../media/image133.png"/><Relationship Id="rId76" Type="http://schemas.openxmlformats.org/officeDocument/2006/relationships/customXml" Target="../ink/ink188.xml"/><Relationship Id="rId97" Type="http://schemas.openxmlformats.org/officeDocument/2006/relationships/image" Target="../media/image154.png"/><Relationship Id="rId104" Type="http://schemas.openxmlformats.org/officeDocument/2006/relationships/customXml" Target="../ink/ink202.xml"/><Relationship Id="rId120" Type="http://schemas.openxmlformats.org/officeDocument/2006/relationships/image" Target="../media/image165.png"/><Relationship Id="rId125" Type="http://schemas.openxmlformats.org/officeDocument/2006/relationships/customXml" Target="../ink/ink213.xml"/><Relationship Id="rId7" Type="http://schemas.openxmlformats.org/officeDocument/2006/relationships/image" Target="../media/image173.png"/><Relationship Id="rId71" Type="http://schemas.openxmlformats.org/officeDocument/2006/relationships/image" Target="../media/image141.png"/><Relationship Id="rId92" Type="http://schemas.openxmlformats.org/officeDocument/2006/relationships/customXml" Target="../ink/ink196.xml"/><Relationship Id="rId2" Type="http://schemas.openxmlformats.org/officeDocument/2006/relationships/customXml" Target="../ink/ink153.xml"/><Relationship Id="rId29" Type="http://schemas.openxmlformats.org/officeDocument/2006/relationships/image" Target="../media/image184.png"/><Relationship Id="rId24" Type="http://schemas.openxmlformats.org/officeDocument/2006/relationships/customXml" Target="../ink/ink162.xml"/><Relationship Id="rId40" Type="http://schemas.openxmlformats.org/officeDocument/2006/relationships/customXml" Target="../ink/ink170.xml"/><Relationship Id="rId45" Type="http://schemas.openxmlformats.org/officeDocument/2006/relationships/image" Target="../media/image191.png"/><Relationship Id="rId66" Type="http://schemas.openxmlformats.org/officeDocument/2006/relationships/customXml" Target="../ink/ink183.xml"/><Relationship Id="rId87" Type="http://schemas.openxmlformats.org/officeDocument/2006/relationships/image" Target="../media/image149.png"/><Relationship Id="rId110" Type="http://schemas.openxmlformats.org/officeDocument/2006/relationships/customXml" Target="../ink/ink205.xml"/><Relationship Id="rId115" Type="http://schemas.openxmlformats.org/officeDocument/2006/relationships/image" Target="../media/image163.png"/><Relationship Id="rId131" Type="http://schemas.openxmlformats.org/officeDocument/2006/relationships/customXml" Target="../ink/ink216.xml"/><Relationship Id="rId61" Type="http://schemas.openxmlformats.org/officeDocument/2006/relationships/image" Target="../media/image136.png"/><Relationship Id="rId82" Type="http://schemas.openxmlformats.org/officeDocument/2006/relationships/customXml" Target="../ink/ink191.xml"/><Relationship Id="rId19" Type="http://schemas.openxmlformats.org/officeDocument/2006/relationships/image" Target="../media/image179.png"/><Relationship Id="rId14" Type="http://schemas.openxmlformats.org/officeDocument/2006/relationships/customXml" Target="../ink/ink157.xml"/><Relationship Id="rId30" Type="http://schemas.openxmlformats.org/officeDocument/2006/relationships/customXml" Target="../ink/ink165.xml"/><Relationship Id="rId35" Type="http://schemas.openxmlformats.org/officeDocument/2006/relationships/image" Target="../media/image187.png"/><Relationship Id="rId56" Type="http://schemas.openxmlformats.org/officeDocument/2006/relationships/customXml" Target="../ink/ink178.xml"/><Relationship Id="rId77" Type="http://schemas.openxmlformats.org/officeDocument/2006/relationships/image" Target="../media/image144.png"/><Relationship Id="rId100" Type="http://schemas.openxmlformats.org/officeDocument/2006/relationships/customXml" Target="../ink/ink200.xml"/><Relationship Id="rId105" Type="http://schemas.openxmlformats.org/officeDocument/2006/relationships/image" Target="../media/image158.png"/><Relationship Id="rId126" Type="http://schemas.openxmlformats.org/officeDocument/2006/relationships/image" Target="../media/image168.png"/><Relationship Id="rId8" Type="http://schemas.openxmlformats.org/officeDocument/2006/relationships/customXml" Target="../ink/ink154.xml"/><Relationship Id="rId51" Type="http://schemas.openxmlformats.org/officeDocument/2006/relationships/image" Target="../media/image131.png"/><Relationship Id="rId72" Type="http://schemas.openxmlformats.org/officeDocument/2006/relationships/customXml" Target="../ink/ink186.xml"/><Relationship Id="rId93" Type="http://schemas.openxmlformats.org/officeDocument/2006/relationships/image" Target="../media/image152.png"/><Relationship Id="rId98" Type="http://schemas.openxmlformats.org/officeDocument/2006/relationships/customXml" Target="../ink/ink199.xml"/><Relationship Id="rId121" Type="http://schemas.openxmlformats.org/officeDocument/2006/relationships/customXml" Target="../ink/ink211.xml"/><Relationship Id="rId25" Type="http://schemas.openxmlformats.org/officeDocument/2006/relationships/image" Target="../media/image182.png"/><Relationship Id="rId46" Type="http://schemas.openxmlformats.org/officeDocument/2006/relationships/customXml" Target="../ink/ink173.xml"/><Relationship Id="rId67" Type="http://schemas.openxmlformats.org/officeDocument/2006/relationships/image" Target="../media/image139.png"/><Relationship Id="rId116" Type="http://schemas.openxmlformats.org/officeDocument/2006/relationships/customXml" Target="../ink/ink208.xml"/><Relationship Id="rId20" Type="http://schemas.openxmlformats.org/officeDocument/2006/relationships/customXml" Target="../ink/ink160.xml"/><Relationship Id="rId41" Type="http://schemas.openxmlformats.org/officeDocument/2006/relationships/image" Target="../media/image189.png"/><Relationship Id="rId62" Type="http://schemas.openxmlformats.org/officeDocument/2006/relationships/customXml" Target="../ink/ink181.xml"/><Relationship Id="rId83" Type="http://schemas.openxmlformats.org/officeDocument/2006/relationships/image" Target="../media/image147.png"/><Relationship Id="rId88" Type="http://schemas.openxmlformats.org/officeDocument/2006/relationships/customXml" Target="../ink/ink194.xml"/><Relationship Id="rId111" Type="http://schemas.openxmlformats.org/officeDocument/2006/relationships/image" Target="../media/image161.png"/><Relationship Id="rId132" Type="http://schemas.openxmlformats.org/officeDocument/2006/relationships/image" Target="../media/image171.png"/><Relationship Id="rId15" Type="http://schemas.openxmlformats.org/officeDocument/2006/relationships/image" Target="../media/image177.png"/><Relationship Id="rId36" Type="http://schemas.openxmlformats.org/officeDocument/2006/relationships/customXml" Target="../ink/ink168.xml"/><Relationship Id="rId57" Type="http://schemas.openxmlformats.org/officeDocument/2006/relationships/image" Target="../media/image134.png"/><Relationship Id="rId106" Type="http://schemas.openxmlformats.org/officeDocument/2006/relationships/customXml" Target="../ink/ink203.xml"/><Relationship Id="rId127" Type="http://schemas.openxmlformats.org/officeDocument/2006/relationships/customXml" Target="../ink/ink214.xml"/><Relationship Id="rId10" Type="http://schemas.openxmlformats.org/officeDocument/2006/relationships/customXml" Target="../ink/ink155.xml"/><Relationship Id="rId31" Type="http://schemas.openxmlformats.org/officeDocument/2006/relationships/image" Target="../media/image185.png"/><Relationship Id="rId52" Type="http://schemas.openxmlformats.org/officeDocument/2006/relationships/customXml" Target="../ink/ink176.xml"/><Relationship Id="rId73" Type="http://schemas.openxmlformats.org/officeDocument/2006/relationships/image" Target="../media/image142.png"/><Relationship Id="rId78" Type="http://schemas.openxmlformats.org/officeDocument/2006/relationships/customXml" Target="../ink/ink189.xml"/><Relationship Id="rId94" Type="http://schemas.openxmlformats.org/officeDocument/2006/relationships/customXml" Target="../ink/ink197.xml"/><Relationship Id="rId99" Type="http://schemas.openxmlformats.org/officeDocument/2006/relationships/image" Target="../media/image155.png"/><Relationship Id="rId101" Type="http://schemas.openxmlformats.org/officeDocument/2006/relationships/image" Target="../media/image156.png"/><Relationship Id="rId122" Type="http://schemas.openxmlformats.org/officeDocument/2006/relationships/image" Target="../media/image166.png"/><Relationship Id="rId9" Type="http://schemas.openxmlformats.org/officeDocument/2006/relationships/image" Target="../media/image174.png"/><Relationship Id="rId26" Type="http://schemas.openxmlformats.org/officeDocument/2006/relationships/customXml" Target="../ink/ink16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7.png"/><Relationship Id="rId299" Type="http://schemas.openxmlformats.org/officeDocument/2006/relationships/image" Target="../media/image337.png"/><Relationship Id="rId21" Type="http://schemas.openxmlformats.org/officeDocument/2006/relationships/image" Target="../media/image199.png"/><Relationship Id="rId63" Type="http://schemas.openxmlformats.org/officeDocument/2006/relationships/image" Target="../media/image220.png"/><Relationship Id="rId159" Type="http://schemas.openxmlformats.org/officeDocument/2006/relationships/image" Target="../media/image268.png"/><Relationship Id="rId170" Type="http://schemas.openxmlformats.org/officeDocument/2006/relationships/customXml" Target="../ink/ink300.xml"/><Relationship Id="rId226" Type="http://schemas.openxmlformats.org/officeDocument/2006/relationships/customXml" Target="../ink/ink328.xml"/><Relationship Id="rId268" Type="http://schemas.openxmlformats.org/officeDocument/2006/relationships/customXml" Target="../ink/ink349.xml"/><Relationship Id="rId32" Type="http://schemas.openxmlformats.org/officeDocument/2006/relationships/customXml" Target="../ink/ink231.xml"/><Relationship Id="rId74" Type="http://schemas.openxmlformats.org/officeDocument/2006/relationships/customXml" Target="../ink/ink252.xml"/><Relationship Id="rId128" Type="http://schemas.openxmlformats.org/officeDocument/2006/relationships/customXml" Target="../ink/ink279.xml"/><Relationship Id="rId181" Type="http://schemas.openxmlformats.org/officeDocument/2006/relationships/image" Target="../media/image278.png"/><Relationship Id="rId237" Type="http://schemas.openxmlformats.org/officeDocument/2006/relationships/image" Target="../media/image306.png"/><Relationship Id="rId279" Type="http://schemas.openxmlformats.org/officeDocument/2006/relationships/image" Target="../media/image327.png"/><Relationship Id="rId43" Type="http://schemas.openxmlformats.org/officeDocument/2006/relationships/image" Target="../media/image210.png"/><Relationship Id="rId139" Type="http://schemas.openxmlformats.org/officeDocument/2006/relationships/image" Target="../media/image258.png"/><Relationship Id="rId290" Type="http://schemas.openxmlformats.org/officeDocument/2006/relationships/customXml" Target="../ink/ink360.xml"/><Relationship Id="rId85" Type="http://schemas.openxmlformats.org/officeDocument/2006/relationships/image" Target="../media/image231.png"/><Relationship Id="rId150" Type="http://schemas.openxmlformats.org/officeDocument/2006/relationships/customXml" Target="../ink/ink290.xml"/><Relationship Id="rId192" Type="http://schemas.openxmlformats.org/officeDocument/2006/relationships/customXml" Target="../ink/ink311.xml"/><Relationship Id="rId206" Type="http://schemas.openxmlformats.org/officeDocument/2006/relationships/customXml" Target="../ink/ink318.xml"/><Relationship Id="rId248" Type="http://schemas.openxmlformats.org/officeDocument/2006/relationships/customXml" Target="../ink/ink339.xml"/><Relationship Id="rId12" Type="http://schemas.openxmlformats.org/officeDocument/2006/relationships/customXml" Target="../ink/ink221.xml"/><Relationship Id="rId108" Type="http://schemas.openxmlformats.org/officeDocument/2006/relationships/customXml" Target="../ink/ink269.xml"/><Relationship Id="rId54" Type="http://schemas.openxmlformats.org/officeDocument/2006/relationships/customXml" Target="../ink/ink242.xml"/><Relationship Id="rId75" Type="http://schemas.openxmlformats.org/officeDocument/2006/relationships/image" Target="../media/image226.png"/><Relationship Id="rId96" Type="http://schemas.openxmlformats.org/officeDocument/2006/relationships/customXml" Target="../ink/ink263.xml"/><Relationship Id="rId140" Type="http://schemas.openxmlformats.org/officeDocument/2006/relationships/customXml" Target="../ink/ink285.xml"/><Relationship Id="rId161" Type="http://schemas.openxmlformats.org/officeDocument/2006/relationships/image" Target="../media/image269.png"/><Relationship Id="rId182" Type="http://schemas.openxmlformats.org/officeDocument/2006/relationships/customXml" Target="../ink/ink306.xml"/><Relationship Id="rId217" Type="http://schemas.openxmlformats.org/officeDocument/2006/relationships/image" Target="../media/image296.png"/><Relationship Id="rId238" Type="http://schemas.openxmlformats.org/officeDocument/2006/relationships/customXml" Target="../ink/ink334.xml"/><Relationship Id="rId259" Type="http://schemas.openxmlformats.org/officeDocument/2006/relationships/image" Target="../media/image317.png"/><Relationship Id="rId23" Type="http://schemas.openxmlformats.org/officeDocument/2006/relationships/image" Target="../media/image200.png"/><Relationship Id="rId119" Type="http://schemas.openxmlformats.org/officeDocument/2006/relationships/image" Target="../media/image248.png"/><Relationship Id="rId270" Type="http://schemas.openxmlformats.org/officeDocument/2006/relationships/customXml" Target="../ink/ink350.xml"/><Relationship Id="rId291" Type="http://schemas.openxmlformats.org/officeDocument/2006/relationships/image" Target="../media/image333.png"/><Relationship Id="rId44" Type="http://schemas.openxmlformats.org/officeDocument/2006/relationships/customXml" Target="../ink/ink237.xml"/><Relationship Id="rId65" Type="http://schemas.openxmlformats.org/officeDocument/2006/relationships/image" Target="../media/image221.png"/><Relationship Id="rId86" Type="http://schemas.openxmlformats.org/officeDocument/2006/relationships/customXml" Target="../ink/ink258.xml"/><Relationship Id="rId130" Type="http://schemas.openxmlformats.org/officeDocument/2006/relationships/customXml" Target="../ink/ink280.xml"/><Relationship Id="rId151" Type="http://schemas.openxmlformats.org/officeDocument/2006/relationships/image" Target="../media/image264.png"/><Relationship Id="rId172" Type="http://schemas.openxmlformats.org/officeDocument/2006/relationships/customXml" Target="../ink/ink301.xml"/><Relationship Id="rId193" Type="http://schemas.openxmlformats.org/officeDocument/2006/relationships/image" Target="../media/image284.png"/><Relationship Id="rId207" Type="http://schemas.openxmlformats.org/officeDocument/2006/relationships/image" Target="../media/image291.png"/><Relationship Id="rId228" Type="http://schemas.openxmlformats.org/officeDocument/2006/relationships/customXml" Target="../ink/ink329.xml"/><Relationship Id="rId249" Type="http://schemas.openxmlformats.org/officeDocument/2006/relationships/image" Target="../media/image312.png"/><Relationship Id="rId13" Type="http://schemas.openxmlformats.org/officeDocument/2006/relationships/image" Target="../media/image195.png"/><Relationship Id="rId109" Type="http://schemas.openxmlformats.org/officeDocument/2006/relationships/image" Target="../media/image243.png"/><Relationship Id="rId260" Type="http://schemas.openxmlformats.org/officeDocument/2006/relationships/customXml" Target="../ink/ink345.xml"/><Relationship Id="rId281" Type="http://schemas.openxmlformats.org/officeDocument/2006/relationships/image" Target="../media/image328.png"/><Relationship Id="rId34" Type="http://schemas.openxmlformats.org/officeDocument/2006/relationships/customXml" Target="../ink/ink232.xml"/><Relationship Id="rId55" Type="http://schemas.openxmlformats.org/officeDocument/2006/relationships/image" Target="../media/image216.png"/><Relationship Id="rId76" Type="http://schemas.openxmlformats.org/officeDocument/2006/relationships/customXml" Target="../ink/ink253.xml"/><Relationship Id="rId97" Type="http://schemas.openxmlformats.org/officeDocument/2006/relationships/image" Target="../media/image237.png"/><Relationship Id="rId120" Type="http://schemas.openxmlformats.org/officeDocument/2006/relationships/customXml" Target="../ink/ink275.xml"/><Relationship Id="rId141" Type="http://schemas.openxmlformats.org/officeDocument/2006/relationships/image" Target="../media/image259.png"/><Relationship Id="rId7" Type="http://schemas.openxmlformats.org/officeDocument/2006/relationships/image" Target="../media/image192.png"/><Relationship Id="rId162" Type="http://schemas.openxmlformats.org/officeDocument/2006/relationships/customXml" Target="../ink/ink296.xml"/><Relationship Id="rId183" Type="http://schemas.openxmlformats.org/officeDocument/2006/relationships/image" Target="../media/image279.png"/><Relationship Id="rId218" Type="http://schemas.openxmlformats.org/officeDocument/2006/relationships/customXml" Target="../ink/ink324.xml"/><Relationship Id="rId239" Type="http://schemas.openxmlformats.org/officeDocument/2006/relationships/image" Target="../media/image307.png"/><Relationship Id="rId250" Type="http://schemas.openxmlformats.org/officeDocument/2006/relationships/customXml" Target="../ink/ink340.xml"/><Relationship Id="rId271" Type="http://schemas.openxmlformats.org/officeDocument/2006/relationships/image" Target="../media/image323.png"/><Relationship Id="rId292" Type="http://schemas.openxmlformats.org/officeDocument/2006/relationships/customXml" Target="../ink/ink361.xml"/><Relationship Id="rId24" Type="http://schemas.openxmlformats.org/officeDocument/2006/relationships/customXml" Target="../ink/ink227.xml"/><Relationship Id="rId45" Type="http://schemas.openxmlformats.org/officeDocument/2006/relationships/image" Target="../media/image211.png"/><Relationship Id="rId66" Type="http://schemas.openxmlformats.org/officeDocument/2006/relationships/customXml" Target="../ink/ink248.xml"/><Relationship Id="rId87" Type="http://schemas.openxmlformats.org/officeDocument/2006/relationships/image" Target="../media/image232.png"/><Relationship Id="rId110" Type="http://schemas.openxmlformats.org/officeDocument/2006/relationships/customXml" Target="../ink/ink270.xml"/><Relationship Id="rId131" Type="http://schemas.openxmlformats.org/officeDocument/2006/relationships/image" Target="../media/image254.png"/><Relationship Id="rId152" Type="http://schemas.openxmlformats.org/officeDocument/2006/relationships/customXml" Target="../ink/ink291.xml"/><Relationship Id="rId173" Type="http://schemas.openxmlformats.org/officeDocument/2006/relationships/image" Target="../media/image274.png"/><Relationship Id="rId194" Type="http://schemas.openxmlformats.org/officeDocument/2006/relationships/customXml" Target="../ink/ink312.xml"/><Relationship Id="rId208" Type="http://schemas.openxmlformats.org/officeDocument/2006/relationships/customXml" Target="../ink/ink319.xml"/><Relationship Id="rId229" Type="http://schemas.openxmlformats.org/officeDocument/2006/relationships/image" Target="../media/image302.png"/><Relationship Id="rId240" Type="http://schemas.openxmlformats.org/officeDocument/2006/relationships/customXml" Target="../ink/ink335.xml"/><Relationship Id="rId261" Type="http://schemas.openxmlformats.org/officeDocument/2006/relationships/image" Target="../media/image318.png"/><Relationship Id="rId14" Type="http://schemas.openxmlformats.org/officeDocument/2006/relationships/customXml" Target="../ink/ink222.xml"/><Relationship Id="rId35" Type="http://schemas.openxmlformats.org/officeDocument/2006/relationships/image" Target="../media/image206.png"/><Relationship Id="rId56" Type="http://schemas.openxmlformats.org/officeDocument/2006/relationships/customXml" Target="../ink/ink243.xml"/><Relationship Id="rId77" Type="http://schemas.openxmlformats.org/officeDocument/2006/relationships/image" Target="../media/image227.png"/><Relationship Id="rId100" Type="http://schemas.openxmlformats.org/officeDocument/2006/relationships/customXml" Target="../ink/ink265.xml"/><Relationship Id="rId282" Type="http://schemas.openxmlformats.org/officeDocument/2006/relationships/customXml" Target="../ink/ink356.xml"/><Relationship Id="rId8" Type="http://schemas.openxmlformats.org/officeDocument/2006/relationships/customXml" Target="../ink/ink219.xml"/><Relationship Id="rId98" Type="http://schemas.openxmlformats.org/officeDocument/2006/relationships/customXml" Target="../ink/ink264.xml"/><Relationship Id="rId121" Type="http://schemas.openxmlformats.org/officeDocument/2006/relationships/image" Target="../media/image249.png"/><Relationship Id="rId142" Type="http://schemas.openxmlformats.org/officeDocument/2006/relationships/customXml" Target="../ink/ink286.xml"/><Relationship Id="rId163" Type="http://schemas.openxmlformats.org/officeDocument/2006/relationships/image" Target="../media/image270.png"/><Relationship Id="rId184" Type="http://schemas.openxmlformats.org/officeDocument/2006/relationships/customXml" Target="../ink/ink307.xml"/><Relationship Id="rId219" Type="http://schemas.openxmlformats.org/officeDocument/2006/relationships/image" Target="../media/image297.png"/><Relationship Id="rId230" Type="http://schemas.openxmlformats.org/officeDocument/2006/relationships/customXml" Target="../ink/ink330.xml"/><Relationship Id="rId251" Type="http://schemas.openxmlformats.org/officeDocument/2006/relationships/image" Target="../media/image313.png"/><Relationship Id="rId25" Type="http://schemas.openxmlformats.org/officeDocument/2006/relationships/image" Target="../media/image201.png"/><Relationship Id="rId46" Type="http://schemas.openxmlformats.org/officeDocument/2006/relationships/customXml" Target="../ink/ink238.xml"/><Relationship Id="rId67" Type="http://schemas.openxmlformats.org/officeDocument/2006/relationships/image" Target="../media/image222.png"/><Relationship Id="rId272" Type="http://schemas.openxmlformats.org/officeDocument/2006/relationships/customXml" Target="../ink/ink351.xml"/><Relationship Id="rId293" Type="http://schemas.openxmlformats.org/officeDocument/2006/relationships/image" Target="../media/image334.png"/><Relationship Id="rId88" Type="http://schemas.openxmlformats.org/officeDocument/2006/relationships/customXml" Target="../ink/ink259.xml"/><Relationship Id="rId111" Type="http://schemas.openxmlformats.org/officeDocument/2006/relationships/image" Target="../media/image244.png"/><Relationship Id="rId132" Type="http://schemas.openxmlformats.org/officeDocument/2006/relationships/customXml" Target="../ink/ink281.xml"/><Relationship Id="rId153" Type="http://schemas.openxmlformats.org/officeDocument/2006/relationships/image" Target="../media/image265.png"/><Relationship Id="rId174" Type="http://schemas.openxmlformats.org/officeDocument/2006/relationships/customXml" Target="../ink/ink302.xml"/><Relationship Id="rId195" Type="http://schemas.openxmlformats.org/officeDocument/2006/relationships/image" Target="../media/image285.png"/><Relationship Id="rId209" Type="http://schemas.openxmlformats.org/officeDocument/2006/relationships/image" Target="../media/image292.png"/><Relationship Id="rId220" Type="http://schemas.openxmlformats.org/officeDocument/2006/relationships/customXml" Target="../ink/ink325.xml"/><Relationship Id="rId241" Type="http://schemas.openxmlformats.org/officeDocument/2006/relationships/image" Target="../media/image308.png"/><Relationship Id="rId15" Type="http://schemas.openxmlformats.org/officeDocument/2006/relationships/image" Target="../media/image196.png"/><Relationship Id="rId36" Type="http://schemas.openxmlformats.org/officeDocument/2006/relationships/customXml" Target="../ink/ink233.xml"/><Relationship Id="rId57" Type="http://schemas.openxmlformats.org/officeDocument/2006/relationships/image" Target="../media/image217.png"/><Relationship Id="rId262" Type="http://schemas.openxmlformats.org/officeDocument/2006/relationships/customXml" Target="../ink/ink346.xml"/><Relationship Id="rId283" Type="http://schemas.openxmlformats.org/officeDocument/2006/relationships/image" Target="../media/image329.png"/><Relationship Id="rId78" Type="http://schemas.openxmlformats.org/officeDocument/2006/relationships/customXml" Target="../ink/ink254.xml"/><Relationship Id="rId99" Type="http://schemas.openxmlformats.org/officeDocument/2006/relationships/image" Target="../media/image238.png"/><Relationship Id="rId101" Type="http://schemas.openxmlformats.org/officeDocument/2006/relationships/image" Target="../media/image239.png"/><Relationship Id="rId122" Type="http://schemas.openxmlformats.org/officeDocument/2006/relationships/customXml" Target="../ink/ink276.xml"/><Relationship Id="rId143" Type="http://schemas.openxmlformats.org/officeDocument/2006/relationships/image" Target="../media/image260.png"/><Relationship Id="rId164" Type="http://schemas.openxmlformats.org/officeDocument/2006/relationships/customXml" Target="../ink/ink297.xml"/><Relationship Id="rId185" Type="http://schemas.openxmlformats.org/officeDocument/2006/relationships/image" Target="../media/image280.png"/><Relationship Id="rId9" Type="http://schemas.openxmlformats.org/officeDocument/2006/relationships/image" Target="../media/image193.png"/><Relationship Id="rId210" Type="http://schemas.openxmlformats.org/officeDocument/2006/relationships/customXml" Target="../ink/ink320.xml"/><Relationship Id="rId26" Type="http://schemas.openxmlformats.org/officeDocument/2006/relationships/customXml" Target="../ink/ink228.xml"/><Relationship Id="rId231" Type="http://schemas.openxmlformats.org/officeDocument/2006/relationships/image" Target="../media/image303.png"/><Relationship Id="rId252" Type="http://schemas.openxmlformats.org/officeDocument/2006/relationships/customXml" Target="../ink/ink341.xml"/><Relationship Id="rId273" Type="http://schemas.openxmlformats.org/officeDocument/2006/relationships/image" Target="../media/image324.png"/><Relationship Id="rId294" Type="http://schemas.openxmlformats.org/officeDocument/2006/relationships/customXml" Target="../ink/ink362.xml"/><Relationship Id="rId47" Type="http://schemas.openxmlformats.org/officeDocument/2006/relationships/image" Target="../media/image212.png"/><Relationship Id="rId68" Type="http://schemas.openxmlformats.org/officeDocument/2006/relationships/customXml" Target="../ink/ink249.xml"/><Relationship Id="rId89" Type="http://schemas.openxmlformats.org/officeDocument/2006/relationships/image" Target="../media/image233.png"/><Relationship Id="rId112" Type="http://schemas.openxmlformats.org/officeDocument/2006/relationships/customXml" Target="../ink/ink271.xml"/><Relationship Id="rId133" Type="http://schemas.openxmlformats.org/officeDocument/2006/relationships/image" Target="../media/image255.png"/><Relationship Id="rId154" Type="http://schemas.openxmlformats.org/officeDocument/2006/relationships/customXml" Target="../ink/ink292.xml"/><Relationship Id="rId175" Type="http://schemas.openxmlformats.org/officeDocument/2006/relationships/image" Target="../media/image275.png"/><Relationship Id="rId196" Type="http://schemas.openxmlformats.org/officeDocument/2006/relationships/customXml" Target="../ink/ink313.xml"/><Relationship Id="rId200" Type="http://schemas.openxmlformats.org/officeDocument/2006/relationships/customXml" Target="../ink/ink315.xml"/><Relationship Id="rId16" Type="http://schemas.openxmlformats.org/officeDocument/2006/relationships/customXml" Target="../ink/ink223.xml"/><Relationship Id="rId221" Type="http://schemas.openxmlformats.org/officeDocument/2006/relationships/image" Target="../media/image298.png"/><Relationship Id="rId242" Type="http://schemas.openxmlformats.org/officeDocument/2006/relationships/customXml" Target="../ink/ink336.xml"/><Relationship Id="rId263" Type="http://schemas.openxmlformats.org/officeDocument/2006/relationships/image" Target="../media/image319.png"/><Relationship Id="rId284" Type="http://schemas.openxmlformats.org/officeDocument/2006/relationships/customXml" Target="../ink/ink357.xml"/><Relationship Id="rId37" Type="http://schemas.openxmlformats.org/officeDocument/2006/relationships/image" Target="../media/image207.png"/><Relationship Id="rId58" Type="http://schemas.openxmlformats.org/officeDocument/2006/relationships/customXml" Target="../ink/ink244.xml"/><Relationship Id="rId79" Type="http://schemas.openxmlformats.org/officeDocument/2006/relationships/image" Target="../media/image228.png"/><Relationship Id="rId102" Type="http://schemas.openxmlformats.org/officeDocument/2006/relationships/customXml" Target="../ink/ink266.xml"/><Relationship Id="rId123" Type="http://schemas.openxmlformats.org/officeDocument/2006/relationships/image" Target="../media/image250.png"/><Relationship Id="rId144" Type="http://schemas.openxmlformats.org/officeDocument/2006/relationships/customXml" Target="../ink/ink287.xml"/><Relationship Id="rId90" Type="http://schemas.openxmlformats.org/officeDocument/2006/relationships/customXml" Target="../ink/ink260.xml"/><Relationship Id="rId165" Type="http://schemas.openxmlformats.org/officeDocument/2006/relationships/image" Target="../media/image271.png"/><Relationship Id="rId186" Type="http://schemas.openxmlformats.org/officeDocument/2006/relationships/customXml" Target="../ink/ink308.xml"/><Relationship Id="rId211" Type="http://schemas.openxmlformats.org/officeDocument/2006/relationships/image" Target="../media/image293.png"/><Relationship Id="rId232" Type="http://schemas.openxmlformats.org/officeDocument/2006/relationships/customXml" Target="../ink/ink331.xml"/><Relationship Id="rId253" Type="http://schemas.openxmlformats.org/officeDocument/2006/relationships/image" Target="../media/image314.png"/><Relationship Id="rId274" Type="http://schemas.openxmlformats.org/officeDocument/2006/relationships/customXml" Target="../ink/ink352.xml"/><Relationship Id="rId295" Type="http://schemas.openxmlformats.org/officeDocument/2006/relationships/image" Target="../media/image335.png"/><Relationship Id="rId27" Type="http://schemas.openxmlformats.org/officeDocument/2006/relationships/image" Target="../media/image202.png"/><Relationship Id="rId48" Type="http://schemas.openxmlformats.org/officeDocument/2006/relationships/customXml" Target="../ink/ink239.xml"/><Relationship Id="rId69" Type="http://schemas.openxmlformats.org/officeDocument/2006/relationships/image" Target="../media/image223.png"/><Relationship Id="rId113" Type="http://schemas.openxmlformats.org/officeDocument/2006/relationships/image" Target="../media/image245.png"/><Relationship Id="rId134" Type="http://schemas.openxmlformats.org/officeDocument/2006/relationships/customXml" Target="../ink/ink282.xml"/><Relationship Id="rId80" Type="http://schemas.openxmlformats.org/officeDocument/2006/relationships/customXml" Target="../ink/ink255.xml"/><Relationship Id="rId155" Type="http://schemas.openxmlformats.org/officeDocument/2006/relationships/image" Target="../media/image266.png"/><Relationship Id="rId176" Type="http://schemas.openxmlformats.org/officeDocument/2006/relationships/customXml" Target="../ink/ink303.xml"/><Relationship Id="rId197" Type="http://schemas.openxmlformats.org/officeDocument/2006/relationships/image" Target="../media/image286.png"/><Relationship Id="rId201" Type="http://schemas.openxmlformats.org/officeDocument/2006/relationships/image" Target="../media/image288.png"/><Relationship Id="rId222" Type="http://schemas.openxmlformats.org/officeDocument/2006/relationships/customXml" Target="../ink/ink326.xml"/><Relationship Id="rId243" Type="http://schemas.openxmlformats.org/officeDocument/2006/relationships/image" Target="../media/image309.png"/><Relationship Id="rId264" Type="http://schemas.openxmlformats.org/officeDocument/2006/relationships/customXml" Target="../ink/ink347.xml"/><Relationship Id="rId285" Type="http://schemas.openxmlformats.org/officeDocument/2006/relationships/image" Target="../media/image330.png"/><Relationship Id="rId17" Type="http://schemas.openxmlformats.org/officeDocument/2006/relationships/image" Target="../media/image197.png"/><Relationship Id="rId38" Type="http://schemas.openxmlformats.org/officeDocument/2006/relationships/customXml" Target="../ink/ink234.xml"/><Relationship Id="rId59" Type="http://schemas.openxmlformats.org/officeDocument/2006/relationships/image" Target="../media/image218.png"/><Relationship Id="rId103" Type="http://schemas.openxmlformats.org/officeDocument/2006/relationships/image" Target="../media/image240.png"/><Relationship Id="rId124" Type="http://schemas.openxmlformats.org/officeDocument/2006/relationships/customXml" Target="../ink/ink277.xml"/><Relationship Id="rId70" Type="http://schemas.openxmlformats.org/officeDocument/2006/relationships/customXml" Target="../ink/ink250.xml"/><Relationship Id="rId91" Type="http://schemas.openxmlformats.org/officeDocument/2006/relationships/image" Target="../media/image234.png"/><Relationship Id="rId145" Type="http://schemas.openxmlformats.org/officeDocument/2006/relationships/image" Target="../media/image261.png"/><Relationship Id="rId166" Type="http://schemas.openxmlformats.org/officeDocument/2006/relationships/customXml" Target="../ink/ink298.xml"/><Relationship Id="rId187" Type="http://schemas.openxmlformats.org/officeDocument/2006/relationships/image" Target="../media/image28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21.xml"/><Relationship Id="rId233" Type="http://schemas.openxmlformats.org/officeDocument/2006/relationships/image" Target="../media/image304.png"/><Relationship Id="rId254" Type="http://schemas.openxmlformats.org/officeDocument/2006/relationships/customXml" Target="../ink/ink342.xml"/><Relationship Id="rId28" Type="http://schemas.openxmlformats.org/officeDocument/2006/relationships/customXml" Target="../ink/ink229.xml"/><Relationship Id="rId49" Type="http://schemas.openxmlformats.org/officeDocument/2006/relationships/image" Target="../media/image213.png"/><Relationship Id="rId114" Type="http://schemas.openxmlformats.org/officeDocument/2006/relationships/customXml" Target="../ink/ink272.xml"/><Relationship Id="rId275" Type="http://schemas.openxmlformats.org/officeDocument/2006/relationships/image" Target="../media/image325.png"/><Relationship Id="rId296" Type="http://schemas.openxmlformats.org/officeDocument/2006/relationships/customXml" Target="../ink/ink363.xml"/><Relationship Id="rId300" Type="http://schemas.openxmlformats.org/officeDocument/2006/relationships/customXml" Target="../ink/ink365.xml"/><Relationship Id="rId60" Type="http://schemas.openxmlformats.org/officeDocument/2006/relationships/customXml" Target="../ink/ink245.xml"/><Relationship Id="rId81" Type="http://schemas.openxmlformats.org/officeDocument/2006/relationships/image" Target="../media/image229.png"/><Relationship Id="rId135" Type="http://schemas.openxmlformats.org/officeDocument/2006/relationships/image" Target="../media/image256.png"/><Relationship Id="rId156" Type="http://schemas.openxmlformats.org/officeDocument/2006/relationships/customXml" Target="../ink/ink293.xml"/><Relationship Id="rId177" Type="http://schemas.openxmlformats.org/officeDocument/2006/relationships/image" Target="../media/image276.png"/><Relationship Id="rId198" Type="http://schemas.openxmlformats.org/officeDocument/2006/relationships/customXml" Target="../ink/ink314.xml"/><Relationship Id="rId202" Type="http://schemas.openxmlformats.org/officeDocument/2006/relationships/customXml" Target="../ink/ink316.xml"/><Relationship Id="rId223" Type="http://schemas.openxmlformats.org/officeDocument/2006/relationships/image" Target="../media/image299.png"/><Relationship Id="rId244" Type="http://schemas.openxmlformats.org/officeDocument/2006/relationships/customXml" Target="../ink/ink337.xml"/><Relationship Id="rId18" Type="http://schemas.openxmlformats.org/officeDocument/2006/relationships/customXml" Target="../ink/ink224.xml"/><Relationship Id="rId39" Type="http://schemas.openxmlformats.org/officeDocument/2006/relationships/image" Target="../media/image208.png"/><Relationship Id="rId265" Type="http://schemas.openxmlformats.org/officeDocument/2006/relationships/image" Target="../media/image320.png"/><Relationship Id="rId286" Type="http://schemas.openxmlformats.org/officeDocument/2006/relationships/customXml" Target="../ink/ink358.xml"/><Relationship Id="rId50" Type="http://schemas.openxmlformats.org/officeDocument/2006/relationships/customXml" Target="../ink/ink240.xml"/><Relationship Id="rId104" Type="http://schemas.openxmlformats.org/officeDocument/2006/relationships/customXml" Target="../ink/ink267.xml"/><Relationship Id="rId125" Type="http://schemas.openxmlformats.org/officeDocument/2006/relationships/image" Target="../media/image251.png"/><Relationship Id="rId146" Type="http://schemas.openxmlformats.org/officeDocument/2006/relationships/customXml" Target="../ink/ink288.xml"/><Relationship Id="rId167" Type="http://schemas.openxmlformats.org/officeDocument/2006/relationships/image" Target="../media/image105.png"/><Relationship Id="rId188" Type="http://schemas.openxmlformats.org/officeDocument/2006/relationships/customXml" Target="../ink/ink309.xml"/><Relationship Id="rId71" Type="http://schemas.openxmlformats.org/officeDocument/2006/relationships/image" Target="../media/image224.png"/><Relationship Id="rId92" Type="http://schemas.openxmlformats.org/officeDocument/2006/relationships/customXml" Target="../ink/ink261.xml"/><Relationship Id="rId213" Type="http://schemas.openxmlformats.org/officeDocument/2006/relationships/image" Target="../media/image294.png"/><Relationship Id="rId234" Type="http://schemas.openxmlformats.org/officeDocument/2006/relationships/customXml" Target="../ink/ink332.xml"/><Relationship Id="rId2" Type="http://schemas.openxmlformats.org/officeDocument/2006/relationships/customXml" Target="../ink/ink218.xml"/><Relationship Id="rId29" Type="http://schemas.openxmlformats.org/officeDocument/2006/relationships/image" Target="../media/image203.png"/><Relationship Id="rId255" Type="http://schemas.openxmlformats.org/officeDocument/2006/relationships/image" Target="../media/image315.png"/><Relationship Id="rId276" Type="http://schemas.openxmlformats.org/officeDocument/2006/relationships/customXml" Target="../ink/ink353.xml"/><Relationship Id="rId297" Type="http://schemas.openxmlformats.org/officeDocument/2006/relationships/image" Target="../media/image336.png"/><Relationship Id="rId40" Type="http://schemas.openxmlformats.org/officeDocument/2006/relationships/customXml" Target="../ink/ink235.xml"/><Relationship Id="rId115" Type="http://schemas.openxmlformats.org/officeDocument/2006/relationships/image" Target="../media/image246.png"/><Relationship Id="rId136" Type="http://schemas.openxmlformats.org/officeDocument/2006/relationships/customXml" Target="../ink/ink283.xml"/><Relationship Id="rId157" Type="http://schemas.openxmlformats.org/officeDocument/2006/relationships/image" Target="../media/image267.png"/><Relationship Id="rId178" Type="http://schemas.openxmlformats.org/officeDocument/2006/relationships/customXml" Target="../ink/ink304.xml"/><Relationship Id="rId301" Type="http://schemas.openxmlformats.org/officeDocument/2006/relationships/image" Target="../media/image338.png"/><Relationship Id="rId61" Type="http://schemas.openxmlformats.org/officeDocument/2006/relationships/image" Target="../media/image219.png"/><Relationship Id="rId82" Type="http://schemas.openxmlformats.org/officeDocument/2006/relationships/customXml" Target="../ink/ink256.xml"/><Relationship Id="rId199" Type="http://schemas.openxmlformats.org/officeDocument/2006/relationships/image" Target="../media/image287.png"/><Relationship Id="rId203" Type="http://schemas.openxmlformats.org/officeDocument/2006/relationships/image" Target="../media/image289.png"/><Relationship Id="rId19" Type="http://schemas.openxmlformats.org/officeDocument/2006/relationships/image" Target="../media/image198.png"/><Relationship Id="rId224" Type="http://schemas.openxmlformats.org/officeDocument/2006/relationships/customXml" Target="../ink/ink327.xml"/><Relationship Id="rId245" Type="http://schemas.openxmlformats.org/officeDocument/2006/relationships/image" Target="../media/image310.png"/><Relationship Id="rId266" Type="http://schemas.openxmlformats.org/officeDocument/2006/relationships/customXml" Target="../ink/ink348.xml"/><Relationship Id="rId287" Type="http://schemas.openxmlformats.org/officeDocument/2006/relationships/image" Target="../media/image331.png"/><Relationship Id="rId30" Type="http://schemas.openxmlformats.org/officeDocument/2006/relationships/customXml" Target="../ink/ink230.xml"/><Relationship Id="rId105" Type="http://schemas.openxmlformats.org/officeDocument/2006/relationships/image" Target="../media/image241.png"/><Relationship Id="rId126" Type="http://schemas.openxmlformats.org/officeDocument/2006/relationships/customXml" Target="../ink/ink278.xml"/><Relationship Id="rId147" Type="http://schemas.openxmlformats.org/officeDocument/2006/relationships/image" Target="../media/image262.png"/><Relationship Id="rId168" Type="http://schemas.openxmlformats.org/officeDocument/2006/relationships/customXml" Target="../ink/ink299.xml"/><Relationship Id="rId51" Type="http://schemas.openxmlformats.org/officeDocument/2006/relationships/image" Target="../media/image214.png"/><Relationship Id="rId72" Type="http://schemas.openxmlformats.org/officeDocument/2006/relationships/customXml" Target="../ink/ink251.xml"/><Relationship Id="rId93" Type="http://schemas.openxmlformats.org/officeDocument/2006/relationships/image" Target="../media/image235.png"/><Relationship Id="rId189" Type="http://schemas.openxmlformats.org/officeDocument/2006/relationships/image" Target="../media/image282.png"/><Relationship Id="rId214" Type="http://schemas.openxmlformats.org/officeDocument/2006/relationships/customXml" Target="../ink/ink322.xml"/><Relationship Id="rId235" Type="http://schemas.openxmlformats.org/officeDocument/2006/relationships/image" Target="../media/image305.png"/><Relationship Id="rId256" Type="http://schemas.openxmlformats.org/officeDocument/2006/relationships/customXml" Target="../ink/ink343.xml"/><Relationship Id="rId277" Type="http://schemas.openxmlformats.org/officeDocument/2006/relationships/image" Target="../media/image326.png"/><Relationship Id="rId298" Type="http://schemas.openxmlformats.org/officeDocument/2006/relationships/customXml" Target="../ink/ink364.xml"/><Relationship Id="rId116" Type="http://schemas.openxmlformats.org/officeDocument/2006/relationships/customXml" Target="../ink/ink273.xml"/><Relationship Id="rId137" Type="http://schemas.openxmlformats.org/officeDocument/2006/relationships/image" Target="../media/image257.png"/><Relationship Id="rId158" Type="http://schemas.openxmlformats.org/officeDocument/2006/relationships/customXml" Target="../ink/ink294.xml"/><Relationship Id="rId302" Type="http://schemas.openxmlformats.org/officeDocument/2006/relationships/customXml" Target="../ink/ink366.xml"/><Relationship Id="rId20" Type="http://schemas.openxmlformats.org/officeDocument/2006/relationships/customXml" Target="../ink/ink225.xml"/><Relationship Id="rId41" Type="http://schemas.openxmlformats.org/officeDocument/2006/relationships/image" Target="../media/image209.png"/><Relationship Id="rId62" Type="http://schemas.openxmlformats.org/officeDocument/2006/relationships/customXml" Target="../ink/ink246.xml"/><Relationship Id="rId83" Type="http://schemas.openxmlformats.org/officeDocument/2006/relationships/image" Target="../media/image230.png"/><Relationship Id="rId179" Type="http://schemas.openxmlformats.org/officeDocument/2006/relationships/image" Target="../media/image277.png"/><Relationship Id="rId190" Type="http://schemas.openxmlformats.org/officeDocument/2006/relationships/customXml" Target="../ink/ink310.xml"/><Relationship Id="rId204" Type="http://schemas.openxmlformats.org/officeDocument/2006/relationships/customXml" Target="../ink/ink317.xml"/><Relationship Id="rId225" Type="http://schemas.openxmlformats.org/officeDocument/2006/relationships/image" Target="../media/image300.png"/><Relationship Id="rId246" Type="http://schemas.openxmlformats.org/officeDocument/2006/relationships/customXml" Target="../ink/ink338.xml"/><Relationship Id="rId267" Type="http://schemas.openxmlformats.org/officeDocument/2006/relationships/image" Target="../media/image321.png"/><Relationship Id="rId288" Type="http://schemas.openxmlformats.org/officeDocument/2006/relationships/customXml" Target="../ink/ink359.xml"/><Relationship Id="rId106" Type="http://schemas.openxmlformats.org/officeDocument/2006/relationships/customXml" Target="../ink/ink268.xml"/><Relationship Id="rId127" Type="http://schemas.openxmlformats.org/officeDocument/2006/relationships/image" Target="../media/image252.png"/><Relationship Id="rId10" Type="http://schemas.openxmlformats.org/officeDocument/2006/relationships/customXml" Target="../ink/ink220.xml"/><Relationship Id="rId31" Type="http://schemas.openxmlformats.org/officeDocument/2006/relationships/image" Target="../media/image204.png"/><Relationship Id="rId52" Type="http://schemas.openxmlformats.org/officeDocument/2006/relationships/customXml" Target="../ink/ink241.xml"/><Relationship Id="rId73" Type="http://schemas.openxmlformats.org/officeDocument/2006/relationships/image" Target="../media/image225.png"/><Relationship Id="rId94" Type="http://schemas.openxmlformats.org/officeDocument/2006/relationships/customXml" Target="../ink/ink262.xml"/><Relationship Id="rId148" Type="http://schemas.openxmlformats.org/officeDocument/2006/relationships/customXml" Target="../ink/ink289.xml"/><Relationship Id="rId169" Type="http://schemas.openxmlformats.org/officeDocument/2006/relationships/image" Target="../media/image272.png"/><Relationship Id="rId180" Type="http://schemas.openxmlformats.org/officeDocument/2006/relationships/customXml" Target="../ink/ink305.xml"/><Relationship Id="rId215" Type="http://schemas.openxmlformats.org/officeDocument/2006/relationships/image" Target="../media/image295.png"/><Relationship Id="rId236" Type="http://schemas.openxmlformats.org/officeDocument/2006/relationships/customXml" Target="../ink/ink333.xml"/><Relationship Id="rId257" Type="http://schemas.openxmlformats.org/officeDocument/2006/relationships/image" Target="../media/image316.png"/><Relationship Id="rId278" Type="http://schemas.openxmlformats.org/officeDocument/2006/relationships/customXml" Target="../ink/ink354.xml"/><Relationship Id="rId303" Type="http://schemas.openxmlformats.org/officeDocument/2006/relationships/image" Target="../media/image339.png"/><Relationship Id="rId42" Type="http://schemas.openxmlformats.org/officeDocument/2006/relationships/customXml" Target="../ink/ink236.xml"/><Relationship Id="rId84" Type="http://schemas.openxmlformats.org/officeDocument/2006/relationships/customXml" Target="../ink/ink257.xml"/><Relationship Id="rId138" Type="http://schemas.openxmlformats.org/officeDocument/2006/relationships/customXml" Target="../ink/ink284.xml"/><Relationship Id="rId191" Type="http://schemas.openxmlformats.org/officeDocument/2006/relationships/image" Target="../media/image283.png"/><Relationship Id="rId205" Type="http://schemas.openxmlformats.org/officeDocument/2006/relationships/image" Target="../media/image290.png"/><Relationship Id="rId247" Type="http://schemas.openxmlformats.org/officeDocument/2006/relationships/image" Target="../media/image311.png"/><Relationship Id="rId107" Type="http://schemas.openxmlformats.org/officeDocument/2006/relationships/image" Target="../media/image242.png"/><Relationship Id="rId289" Type="http://schemas.openxmlformats.org/officeDocument/2006/relationships/image" Target="../media/image332.png"/><Relationship Id="rId11" Type="http://schemas.openxmlformats.org/officeDocument/2006/relationships/image" Target="../media/image194.png"/><Relationship Id="rId53" Type="http://schemas.openxmlformats.org/officeDocument/2006/relationships/image" Target="../media/image215.png"/><Relationship Id="rId149" Type="http://schemas.openxmlformats.org/officeDocument/2006/relationships/image" Target="../media/image263.png"/><Relationship Id="rId95" Type="http://schemas.openxmlformats.org/officeDocument/2006/relationships/image" Target="../media/image236.png"/><Relationship Id="rId160" Type="http://schemas.openxmlformats.org/officeDocument/2006/relationships/customXml" Target="../ink/ink295.xml"/><Relationship Id="rId216" Type="http://schemas.openxmlformats.org/officeDocument/2006/relationships/customXml" Target="../ink/ink323.xml"/><Relationship Id="rId258" Type="http://schemas.openxmlformats.org/officeDocument/2006/relationships/customXml" Target="../ink/ink344.xml"/><Relationship Id="rId22" Type="http://schemas.openxmlformats.org/officeDocument/2006/relationships/customXml" Target="../ink/ink226.xml"/><Relationship Id="rId64" Type="http://schemas.openxmlformats.org/officeDocument/2006/relationships/customXml" Target="../ink/ink247.xml"/><Relationship Id="rId118" Type="http://schemas.openxmlformats.org/officeDocument/2006/relationships/customXml" Target="../ink/ink274.xml"/><Relationship Id="rId171" Type="http://schemas.openxmlformats.org/officeDocument/2006/relationships/image" Target="../media/image273.png"/><Relationship Id="rId227" Type="http://schemas.openxmlformats.org/officeDocument/2006/relationships/image" Target="../media/image301.png"/><Relationship Id="rId269" Type="http://schemas.openxmlformats.org/officeDocument/2006/relationships/image" Target="../media/image322.png"/><Relationship Id="rId33" Type="http://schemas.openxmlformats.org/officeDocument/2006/relationships/image" Target="../media/image205.png"/><Relationship Id="rId129" Type="http://schemas.openxmlformats.org/officeDocument/2006/relationships/image" Target="../media/image253.png"/><Relationship Id="rId280" Type="http://schemas.openxmlformats.org/officeDocument/2006/relationships/customXml" Target="../ink/ink355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95.png"/><Relationship Id="rId299" Type="http://schemas.openxmlformats.org/officeDocument/2006/relationships/image" Target="../media/image486.png"/><Relationship Id="rId21" Type="http://schemas.openxmlformats.org/officeDocument/2006/relationships/image" Target="../media/image347.png"/><Relationship Id="rId63" Type="http://schemas.openxmlformats.org/officeDocument/2006/relationships/image" Target="../media/image368.png"/><Relationship Id="rId159" Type="http://schemas.openxmlformats.org/officeDocument/2006/relationships/image" Target="../media/image416.png"/><Relationship Id="rId324" Type="http://schemas.openxmlformats.org/officeDocument/2006/relationships/customXml" Target="../ink/ink526.xml"/><Relationship Id="rId366" Type="http://schemas.openxmlformats.org/officeDocument/2006/relationships/customXml" Target="../ink/ink547.xml"/><Relationship Id="rId170" Type="http://schemas.openxmlformats.org/officeDocument/2006/relationships/customXml" Target="../ink/ink449.xml"/><Relationship Id="rId226" Type="http://schemas.openxmlformats.org/officeDocument/2006/relationships/customXml" Target="../ink/ink477.xml"/><Relationship Id="rId268" Type="http://schemas.openxmlformats.org/officeDocument/2006/relationships/customXml" Target="../ink/ink498.xml"/><Relationship Id="rId32" Type="http://schemas.openxmlformats.org/officeDocument/2006/relationships/customXml" Target="../ink/ink380.xml"/><Relationship Id="rId74" Type="http://schemas.openxmlformats.org/officeDocument/2006/relationships/customXml" Target="../ink/ink401.xml"/><Relationship Id="rId128" Type="http://schemas.openxmlformats.org/officeDocument/2006/relationships/customXml" Target="../ink/ink428.xml"/><Relationship Id="rId335" Type="http://schemas.openxmlformats.org/officeDocument/2006/relationships/image" Target="../media/image504.png"/><Relationship Id="rId377" Type="http://schemas.openxmlformats.org/officeDocument/2006/relationships/image" Target="../media/image525.png"/><Relationship Id="rId181" Type="http://schemas.openxmlformats.org/officeDocument/2006/relationships/image" Target="../media/image427.png"/><Relationship Id="rId237" Type="http://schemas.openxmlformats.org/officeDocument/2006/relationships/image" Target="../media/image455.png"/><Relationship Id="rId402" Type="http://schemas.openxmlformats.org/officeDocument/2006/relationships/customXml" Target="../ink/ink565.xml"/><Relationship Id="rId279" Type="http://schemas.openxmlformats.org/officeDocument/2006/relationships/image" Target="../media/image476.png"/><Relationship Id="rId43" Type="http://schemas.openxmlformats.org/officeDocument/2006/relationships/image" Target="../media/image358.png"/><Relationship Id="rId139" Type="http://schemas.openxmlformats.org/officeDocument/2006/relationships/image" Target="../media/image406.png"/><Relationship Id="rId290" Type="http://schemas.openxmlformats.org/officeDocument/2006/relationships/customXml" Target="../ink/ink509.xml"/><Relationship Id="rId304" Type="http://schemas.openxmlformats.org/officeDocument/2006/relationships/customXml" Target="../ink/ink516.xml"/><Relationship Id="rId346" Type="http://schemas.openxmlformats.org/officeDocument/2006/relationships/customXml" Target="../ink/ink537.xml"/><Relationship Id="rId388" Type="http://schemas.openxmlformats.org/officeDocument/2006/relationships/customXml" Target="../ink/ink558.xml"/><Relationship Id="rId85" Type="http://schemas.openxmlformats.org/officeDocument/2006/relationships/image" Target="../media/image379.png"/><Relationship Id="rId150" Type="http://schemas.openxmlformats.org/officeDocument/2006/relationships/customXml" Target="../ink/ink439.xml"/><Relationship Id="rId192" Type="http://schemas.openxmlformats.org/officeDocument/2006/relationships/customXml" Target="../ink/ink460.xml"/><Relationship Id="rId206" Type="http://schemas.openxmlformats.org/officeDocument/2006/relationships/customXml" Target="../ink/ink467.xml"/><Relationship Id="rId248" Type="http://schemas.openxmlformats.org/officeDocument/2006/relationships/customXml" Target="../ink/ink488.xml"/><Relationship Id="rId12" Type="http://schemas.openxmlformats.org/officeDocument/2006/relationships/customXml" Target="../ink/ink370.xml"/><Relationship Id="rId108" Type="http://schemas.openxmlformats.org/officeDocument/2006/relationships/customXml" Target="../ink/ink418.xml"/><Relationship Id="rId315" Type="http://schemas.openxmlformats.org/officeDocument/2006/relationships/image" Target="../media/image494.png"/><Relationship Id="rId357" Type="http://schemas.openxmlformats.org/officeDocument/2006/relationships/image" Target="../media/image515.png"/><Relationship Id="rId54" Type="http://schemas.openxmlformats.org/officeDocument/2006/relationships/customXml" Target="../ink/ink391.xml"/><Relationship Id="rId96" Type="http://schemas.openxmlformats.org/officeDocument/2006/relationships/customXml" Target="../ink/ink412.xml"/><Relationship Id="rId161" Type="http://schemas.openxmlformats.org/officeDocument/2006/relationships/image" Target="../media/image417.png"/><Relationship Id="rId217" Type="http://schemas.openxmlformats.org/officeDocument/2006/relationships/image" Target="../media/image445.png"/><Relationship Id="rId399" Type="http://schemas.openxmlformats.org/officeDocument/2006/relationships/image" Target="../media/image536.png"/><Relationship Id="rId259" Type="http://schemas.openxmlformats.org/officeDocument/2006/relationships/image" Target="../media/image466.png"/><Relationship Id="rId23" Type="http://schemas.openxmlformats.org/officeDocument/2006/relationships/image" Target="../media/image348.png"/><Relationship Id="rId119" Type="http://schemas.openxmlformats.org/officeDocument/2006/relationships/image" Target="../media/image396.png"/><Relationship Id="rId270" Type="http://schemas.openxmlformats.org/officeDocument/2006/relationships/customXml" Target="../ink/ink499.xml"/><Relationship Id="rId326" Type="http://schemas.openxmlformats.org/officeDocument/2006/relationships/customXml" Target="../ink/ink527.xml"/><Relationship Id="rId65" Type="http://schemas.openxmlformats.org/officeDocument/2006/relationships/image" Target="../media/image369.png"/><Relationship Id="rId130" Type="http://schemas.openxmlformats.org/officeDocument/2006/relationships/customXml" Target="../ink/ink429.xml"/><Relationship Id="rId368" Type="http://schemas.openxmlformats.org/officeDocument/2006/relationships/customXml" Target="../ink/ink548.xml"/><Relationship Id="rId172" Type="http://schemas.openxmlformats.org/officeDocument/2006/relationships/customXml" Target="../ink/ink450.xml"/><Relationship Id="rId228" Type="http://schemas.openxmlformats.org/officeDocument/2006/relationships/customXml" Target="../ink/ink478.xml"/><Relationship Id="rId281" Type="http://schemas.openxmlformats.org/officeDocument/2006/relationships/image" Target="../media/image477.png"/><Relationship Id="rId337" Type="http://schemas.openxmlformats.org/officeDocument/2006/relationships/image" Target="../media/image505.png"/><Relationship Id="rId34" Type="http://schemas.openxmlformats.org/officeDocument/2006/relationships/customXml" Target="../ink/ink381.xml"/><Relationship Id="rId76" Type="http://schemas.openxmlformats.org/officeDocument/2006/relationships/customXml" Target="../ink/ink402.xml"/><Relationship Id="rId141" Type="http://schemas.openxmlformats.org/officeDocument/2006/relationships/image" Target="../media/image407.png"/><Relationship Id="rId379" Type="http://schemas.openxmlformats.org/officeDocument/2006/relationships/image" Target="../media/image526.png"/><Relationship Id="rId7" Type="http://schemas.openxmlformats.org/officeDocument/2006/relationships/image" Target="../media/image340.png"/><Relationship Id="rId183" Type="http://schemas.openxmlformats.org/officeDocument/2006/relationships/image" Target="../media/image428.png"/><Relationship Id="rId239" Type="http://schemas.openxmlformats.org/officeDocument/2006/relationships/image" Target="../media/image456.png"/><Relationship Id="rId390" Type="http://schemas.openxmlformats.org/officeDocument/2006/relationships/customXml" Target="../ink/ink559.xml"/><Relationship Id="rId404" Type="http://schemas.openxmlformats.org/officeDocument/2006/relationships/customXml" Target="../ink/ink566.xml"/><Relationship Id="rId250" Type="http://schemas.openxmlformats.org/officeDocument/2006/relationships/customXml" Target="../ink/ink489.xml"/><Relationship Id="rId292" Type="http://schemas.openxmlformats.org/officeDocument/2006/relationships/customXml" Target="../ink/ink510.xml"/><Relationship Id="rId306" Type="http://schemas.openxmlformats.org/officeDocument/2006/relationships/customXml" Target="../ink/ink517.xml"/><Relationship Id="rId45" Type="http://schemas.openxmlformats.org/officeDocument/2006/relationships/image" Target="../media/image359.png"/><Relationship Id="rId87" Type="http://schemas.openxmlformats.org/officeDocument/2006/relationships/image" Target="../media/image380.png"/><Relationship Id="rId110" Type="http://schemas.openxmlformats.org/officeDocument/2006/relationships/customXml" Target="../ink/ink419.xml"/><Relationship Id="rId348" Type="http://schemas.openxmlformats.org/officeDocument/2006/relationships/customXml" Target="../ink/ink538.xml"/><Relationship Id="rId152" Type="http://schemas.openxmlformats.org/officeDocument/2006/relationships/customXml" Target="../ink/ink440.xml"/><Relationship Id="rId194" Type="http://schemas.openxmlformats.org/officeDocument/2006/relationships/customXml" Target="../ink/ink461.xml"/><Relationship Id="rId208" Type="http://schemas.openxmlformats.org/officeDocument/2006/relationships/customXml" Target="../ink/ink468.xml"/><Relationship Id="rId261" Type="http://schemas.openxmlformats.org/officeDocument/2006/relationships/image" Target="../media/image467.png"/><Relationship Id="rId14" Type="http://schemas.openxmlformats.org/officeDocument/2006/relationships/customXml" Target="../ink/ink371.xml"/><Relationship Id="rId56" Type="http://schemas.openxmlformats.org/officeDocument/2006/relationships/customXml" Target="../ink/ink392.xml"/><Relationship Id="rId317" Type="http://schemas.openxmlformats.org/officeDocument/2006/relationships/image" Target="../media/image495.png"/><Relationship Id="rId359" Type="http://schemas.openxmlformats.org/officeDocument/2006/relationships/image" Target="../media/image516.png"/><Relationship Id="rId98" Type="http://schemas.openxmlformats.org/officeDocument/2006/relationships/customXml" Target="../ink/ink413.xml"/><Relationship Id="rId121" Type="http://schemas.openxmlformats.org/officeDocument/2006/relationships/image" Target="../media/image397.png"/><Relationship Id="rId163" Type="http://schemas.openxmlformats.org/officeDocument/2006/relationships/image" Target="../media/image418.png"/><Relationship Id="rId219" Type="http://schemas.openxmlformats.org/officeDocument/2006/relationships/image" Target="../media/image446.png"/><Relationship Id="rId370" Type="http://schemas.openxmlformats.org/officeDocument/2006/relationships/customXml" Target="../ink/ink549.xml"/><Relationship Id="rId230" Type="http://schemas.openxmlformats.org/officeDocument/2006/relationships/customXml" Target="../ink/ink479.xml"/><Relationship Id="rId25" Type="http://schemas.openxmlformats.org/officeDocument/2006/relationships/image" Target="../media/image349.png"/><Relationship Id="rId67" Type="http://schemas.openxmlformats.org/officeDocument/2006/relationships/image" Target="../media/image370.png"/><Relationship Id="rId272" Type="http://schemas.openxmlformats.org/officeDocument/2006/relationships/customXml" Target="../ink/ink500.xml"/><Relationship Id="rId328" Type="http://schemas.openxmlformats.org/officeDocument/2006/relationships/customXml" Target="../ink/ink528.xml"/><Relationship Id="rId132" Type="http://schemas.openxmlformats.org/officeDocument/2006/relationships/customXml" Target="../ink/ink430.xml"/><Relationship Id="rId174" Type="http://schemas.openxmlformats.org/officeDocument/2006/relationships/customXml" Target="../ink/ink451.xml"/><Relationship Id="rId381" Type="http://schemas.openxmlformats.org/officeDocument/2006/relationships/image" Target="../media/image527.png"/><Relationship Id="rId241" Type="http://schemas.openxmlformats.org/officeDocument/2006/relationships/image" Target="../media/image457.png"/><Relationship Id="rId36" Type="http://schemas.openxmlformats.org/officeDocument/2006/relationships/customXml" Target="../ink/ink382.xml"/><Relationship Id="rId283" Type="http://schemas.openxmlformats.org/officeDocument/2006/relationships/image" Target="../media/image478.png"/><Relationship Id="rId339" Type="http://schemas.openxmlformats.org/officeDocument/2006/relationships/image" Target="../media/image506.png"/><Relationship Id="rId78" Type="http://schemas.openxmlformats.org/officeDocument/2006/relationships/customXml" Target="../ink/ink403.xml"/><Relationship Id="rId101" Type="http://schemas.openxmlformats.org/officeDocument/2006/relationships/image" Target="../media/image387.png"/><Relationship Id="rId143" Type="http://schemas.openxmlformats.org/officeDocument/2006/relationships/image" Target="../media/image408.png"/><Relationship Id="rId185" Type="http://schemas.openxmlformats.org/officeDocument/2006/relationships/image" Target="../media/image429.png"/><Relationship Id="rId350" Type="http://schemas.openxmlformats.org/officeDocument/2006/relationships/customXml" Target="../ink/ink539.xml"/><Relationship Id="rId406" Type="http://schemas.openxmlformats.org/officeDocument/2006/relationships/customXml" Target="../ink/ink567.xml"/><Relationship Id="rId9" Type="http://schemas.openxmlformats.org/officeDocument/2006/relationships/image" Target="../media/image341.png"/><Relationship Id="rId210" Type="http://schemas.openxmlformats.org/officeDocument/2006/relationships/customXml" Target="../ink/ink469.xml"/><Relationship Id="rId392" Type="http://schemas.openxmlformats.org/officeDocument/2006/relationships/customXml" Target="../ink/ink560.xml"/><Relationship Id="rId252" Type="http://schemas.openxmlformats.org/officeDocument/2006/relationships/customXml" Target="../ink/ink490.xml"/><Relationship Id="rId294" Type="http://schemas.openxmlformats.org/officeDocument/2006/relationships/customXml" Target="../ink/ink511.xml"/><Relationship Id="rId308" Type="http://schemas.openxmlformats.org/officeDocument/2006/relationships/customXml" Target="../ink/ink518.xml"/><Relationship Id="rId47" Type="http://schemas.openxmlformats.org/officeDocument/2006/relationships/image" Target="../media/image360.png"/><Relationship Id="rId89" Type="http://schemas.openxmlformats.org/officeDocument/2006/relationships/image" Target="../media/image381.png"/><Relationship Id="rId112" Type="http://schemas.openxmlformats.org/officeDocument/2006/relationships/customXml" Target="../ink/ink420.xml"/><Relationship Id="rId154" Type="http://schemas.openxmlformats.org/officeDocument/2006/relationships/customXml" Target="../ink/ink441.xml"/><Relationship Id="rId361" Type="http://schemas.openxmlformats.org/officeDocument/2006/relationships/image" Target="../media/image517.png"/><Relationship Id="rId196" Type="http://schemas.openxmlformats.org/officeDocument/2006/relationships/customXml" Target="../ink/ink462.xml"/><Relationship Id="rId16" Type="http://schemas.openxmlformats.org/officeDocument/2006/relationships/customXml" Target="../ink/ink372.xml"/><Relationship Id="rId221" Type="http://schemas.openxmlformats.org/officeDocument/2006/relationships/image" Target="../media/image447.png"/><Relationship Id="rId263" Type="http://schemas.openxmlformats.org/officeDocument/2006/relationships/image" Target="../media/image468.png"/><Relationship Id="rId319" Type="http://schemas.openxmlformats.org/officeDocument/2006/relationships/image" Target="../media/image496.png"/><Relationship Id="rId58" Type="http://schemas.openxmlformats.org/officeDocument/2006/relationships/customXml" Target="../ink/ink393.xml"/><Relationship Id="rId123" Type="http://schemas.openxmlformats.org/officeDocument/2006/relationships/image" Target="../media/image398.png"/><Relationship Id="rId330" Type="http://schemas.openxmlformats.org/officeDocument/2006/relationships/customXml" Target="../ink/ink529.xml"/><Relationship Id="rId90" Type="http://schemas.openxmlformats.org/officeDocument/2006/relationships/customXml" Target="../ink/ink409.xml"/><Relationship Id="rId165" Type="http://schemas.openxmlformats.org/officeDocument/2006/relationships/image" Target="../media/image419.png"/><Relationship Id="rId186" Type="http://schemas.openxmlformats.org/officeDocument/2006/relationships/customXml" Target="../ink/ink457.xml"/><Relationship Id="rId351" Type="http://schemas.openxmlformats.org/officeDocument/2006/relationships/image" Target="../media/image512.png"/><Relationship Id="rId372" Type="http://schemas.openxmlformats.org/officeDocument/2006/relationships/customXml" Target="../ink/ink550.xml"/><Relationship Id="rId393" Type="http://schemas.openxmlformats.org/officeDocument/2006/relationships/image" Target="../media/image533.png"/><Relationship Id="rId407" Type="http://schemas.openxmlformats.org/officeDocument/2006/relationships/image" Target="../media/image540.png"/><Relationship Id="rId211" Type="http://schemas.openxmlformats.org/officeDocument/2006/relationships/image" Target="../media/image442.png"/><Relationship Id="rId232" Type="http://schemas.openxmlformats.org/officeDocument/2006/relationships/customXml" Target="../ink/ink480.xml"/><Relationship Id="rId253" Type="http://schemas.openxmlformats.org/officeDocument/2006/relationships/image" Target="../media/image463.png"/><Relationship Id="rId274" Type="http://schemas.openxmlformats.org/officeDocument/2006/relationships/customXml" Target="../ink/ink501.xml"/><Relationship Id="rId295" Type="http://schemas.openxmlformats.org/officeDocument/2006/relationships/image" Target="../media/image484.png"/><Relationship Id="rId309" Type="http://schemas.openxmlformats.org/officeDocument/2006/relationships/image" Target="../media/image491.png"/><Relationship Id="rId27" Type="http://schemas.openxmlformats.org/officeDocument/2006/relationships/image" Target="../media/image350.png"/><Relationship Id="rId48" Type="http://schemas.openxmlformats.org/officeDocument/2006/relationships/customXml" Target="../ink/ink388.xml"/><Relationship Id="rId69" Type="http://schemas.openxmlformats.org/officeDocument/2006/relationships/image" Target="../media/image371.png"/><Relationship Id="rId113" Type="http://schemas.openxmlformats.org/officeDocument/2006/relationships/image" Target="../media/image393.png"/><Relationship Id="rId134" Type="http://schemas.openxmlformats.org/officeDocument/2006/relationships/customXml" Target="../ink/ink431.xml"/><Relationship Id="rId320" Type="http://schemas.openxmlformats.org/officeDocument/2006/relationships/customXml" Target="../ink/ink524.xml"/><Relationship Id="rId80" Type="http://schemas.openxmlformats.org/officeDocument/2006/relationships/customXml" Target="../ink/ink404.xml"/><Relationship Id="rId155" Type="http://schemas.openxmlformats.org/officeDocument/2006/relationships/image" Target="../media/image414.png"/><Relationship Id="rId176" Type="http://schemas.openxmlformats.org/officeDocument/2006/relationships/customXml" Target="../ink/ink452.xml"/><Relationship Id="rId197" Type="http://schemas.openxmlformats.org/officeDocument/2006/relationships/image" Target="../media/image435.png"/><Relationship Id="rId341" Type="http://schemas.openxmlformats.org/officeDocument/2006/relationships/image" Target="../media/image507.png"/><Relationship Id="rId362" Type="http://schemas.openxmlformats.org/officeDocument/2006/relationships/customXml" Target="../ink/ink545.xml"/><Relationship Id="rId383" Type="http://schemas.openxmlformats.org/officeDocument/2006/relationships/image" Target="../media/image528.png"/><Relationship Id="rId201" Type="http://schemas.openxmlformats.org/officeDocument/2006/relationships/image" Target="../media/image437.png"/><Relationship Id="rId222" Type="http://schemas.openxmlformats.org/officeDocument/2006/relationships/customXml" Target="../ink/ink475.xml"/><Relationship Id="rId243" Type="http://schemas.openxmlformats.org/officeDocument/2006/relationships/image" Target="../media/image458.png"/><Relationship Id="rId264" Type="http://schemas.openxmlformats.org/officeDocument/2006/relationships/customXml" Target="../ink/ink496.xml"/><Relationship Id="rId285" Type="http://schemas.openxmlformats.org/officeDocument/2006/relationships/image" Target="../media/image479.png"/><Relationship Id="rId17" Type="http://schemas.openxmlformats.org/officeDocument/2006/relationships/image" Target="../media/image345.png"/><Relationship Id="rId38" Type="http://schemas.openxmlformats.org/officeDocument/2006/relationships/customXml" Target="../ink/ink383.xml"/><Relationship Id="rId59" Type="http://schemas.openxmlformats.org/officeDocument/2006/relationships/image" Target="../media/image366.png"/><Relationship Id="rId103" Type="http://schemas.openxmlformats.org/officeDocument/2006/relationships/image" Target="../media/image388.png"/><Relationship Id="rId124" Type="http://schemas.openxmlformats.org/officeDocument/2006/relationships/customXml" Target="../ink/ink426.xml"/><Relationship Id="rId310" Type="http://schemas.openxmlformats.org/officeDocument/2006/relationships/customXml" Target="../ink/ink519.xml"/><Relationship Id="rId70" Type="http://schemas.openxmlformats.org/officeDocument/2006/relationships/customXml" Target="../ink/ink399.xml"/><Relationship Id="rId91" Type="http://schemas.openxmlformats.org/officeDocument/2006/relationships/image" Target="../media/image382.png"/><Relationship Id="rId145" Type="http://schemas.openxmlformats.org/officeDocument/2006/relationships/image" Target="../media/image409.png"/><Relationship Id="rId166" Type="http://schemas.openxmlformats.org/officeDocument/2006/relationships/customXml" Target="../ink/ink447.xml"/><Relationship Id="rId187" Type="http://schemas.openxmlformats.org/officeDocument/2006/relationships/image" Target="../media/image430.png"/><Relationship Id="rId331" Type="http://schemas.openxmlformats.org/officeDocument/2006/relationships/image" Target="../media/image502.png"/><Relationship Id="rId352" Type="http://schemas.openxmlformats.org/officeDocument/2006/relationships/customXml" Target="../ink/ink540.xml"/><Relationship Id="rId373" Type="http://schemas.openxmlformats.org/officeDocument/2006/relationships/image" Target="../media/image523.png"/><Relationship Id="rId394" Type="http://schemas.openxmlformats.org/officeDocument/2006/relationships/customXml" Target="../ink/ink561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70.xml"/><Relationship Id="rId233" Type="http://schemas.openxmlformats.org/officeDocument/2006/relationships/image" Target="../media/image453.png"/><Relationship Id="rId254" Type="http://schemas.openxmlformats.org/officeDocument/2006/relationships/customXml" Target="../ink/ink491.xml"/><Relationship Id="rId28" Type="http://schemas.openxmlformats.org/officeDocument/2006/relationships/customXml" Target="../ink/ink378.xml"/><Relationship Id="rId49" Type="http://schemas.openxmlformats.org/officeDocument/2006/relationships/image" Target="../media/image361.png"/><Relationship Id="rId114" Type="http://schemas.openxmlformats.org/officeDocument/2006/relationships/customXml" Target="../ink/ink421.xml"/><Relationship Id="rId275" Type="http://schemas.openxmlformats.org/officeDocument/2006/relationships/image" Target="../media/image474.png"/><Relationship Id="rId296" Type="http://schemas.openxmlformats.org/officeDocument/2006/relationships/customXml" Target="../ink/ink512.xml"/><Relationship Id="rId300" Type="http://schemas.openxmlformats.org/officeDocument/2006/relationships/customXml" Target="../ink/ink514.xml"/><Relationship Id="rId60" Type="http://schemas.openxmlformats.org/officeDocument/2006/relationships/customXml" Target="../ink/ink394.xml"/><Relationship Id="rId81" Type="http://schemas.openxmlformats.org/officeDocument/2006/relationships/image" Target="../media/image377.png"/><Relationship Id="rId135" Type="http://schemas.openxmlformats.org/officeDocument/2006/relationships/image" Target="../media/image404.png"/><Relationship Id="rId156" Type="http://schemas.openxmlformats.org/officeDocument/2006/relationships/customXml" Target="../ink/ink442.xml"/><Relationship Id="rId177" Type="http://schemas.openxmlformats.org/officeDocument/2006/relationships/image" Target="../media/image425.png"/><Relationship Id="rId198" Type="http://schemas.openxmlformats.org/officeDocument/2006/relationships/customXml" Target="../ink/ink463.xml"/><Relationship Id="rId321" Type="http://schemas.openxmlformats.org/officeDocument/2006/relationships/image" Target="../media/image497.png"/><Relationship Id="rId342" Type="http://schemas.openxmlformats.org/officeDocument/2006/relationships/customXml" Target="../ink/ink535.xml"/><Relationship Id="rId363" Type="http://schemas.openxmlformats.org/officeDocument/2006/relationships/image" Target="../media/image518.png"/><Relationship Id="rId384" Type="http://schemas.openxmlformats.org/officeDocument/2006/relationships/customXml" Target="../ink/ink556.xml"/><Relationship Id="rId202" Type="http://schemas.openxmlformats.org/officeDocument/2006/relationships/customXml" Target="../ink/ink465.xml"/><Relationship Id="rId223" Type="http://schemas.openxmlformats.org/officeDocument/2006/relationships/image" Target="../media/image448.png"/><Relationship Id="rId244" Type="http://schemas.openxmlformats.org/officeDocument/2006/relationships/customXml" Target="../ink/ink486.xml"/><Relationship Id="rId18" Type="http://schemas.openxmlformats.org/officeDocument/2006/relationships/customXml" Target="../ink/ink373.xml"/><Relationship Id="rId39" Type="http://schemas.openxmlformats.org/officeDocument/2006/relationships/image" Target="../media/image356.png"/><Relationship Id="rId265" Type="http://schemas.openxmlformats.org/officeDocument/2006/relationships/image" Target="../media/image469.png"/><Relationship Id="rId286" Type="http://schemas.openxmlformats.org/officeDocument/2006/relationships/customXml" Target="../ink/ink507.xml"/><Relationship Id="rId50" Type="http://schemas.openxmlformats.org/officeDocument/2006/relationships/customXml" Target="../ink/ink389.xml"/><Relationship Id="rId104" Type="http://schemas.openxmlformats.org/officeDocument/2006/relationships/customXml" Target="../ink/ink416.xml"/><Relationship Id="rId125" Type="http://schemas.openxmlformats.org/officeDocument/2006/relationships/image" Target="../media/image399.png"/><Relationship Id="rId146" Type="http://schemas.openxmlformats.org/officeDocument/2006/relationships/customXml" Target="../ink/ink437.xml"/><Relationship Id="rId167" Type="http://schemas.openxmlformats.org/officeDocument/2006/relationships/image" Target="../media/image420.png"/><Relationship Id="rId188" Type="http://schemas.openxmlformats.org/officeDocument/2006/relationships/customXml" Target="../ink/ink458.xml"/><Relationship Id="rId311" Type="http://schemas.openxmlformats.org/officeDocument/2006/relationships/image" Target="../media/image492.png"/><Relationship Id="rId332" Type="http://schemas.openxmlformats.org/officeDocument/2006/relationships/customXml" Target="../ink/ink530.xml"/><Relationship Id="rId353" Type="http://schemas.openxmlformats.org/officeDocument/2006/relationships/image" Target="../media/image513.png"/><Relationship Id="rId374" Type="http://schemas.openxmlformats.org/officeDocument/2006/relationships/customXml" Target="../ink/ink551.xml"/><Relationship Id="rId395" Type="http://schemas.openxmlformats.org/officeDocument/2006/relationships/image" Target="../media/image534.png"/><Relationship Id="rId71" Type="http://schemas.openxmlformats.org/officeDocument/2006/relationships/image" Target="../media/image372.png"/><Relationship Id="rId92" Type="http://schemas.openxmlformats.org/officeDocument/2006/relationships/customXml" Target="../ink/ink410.xml"/><Relationship Id="rId213" Type="http://schemas.openxmlformats.org/officeDocument/2006/relationships/image" Target="../media/image443.png"/><Relationship Id="rId234" Type="http://schemas.openxmlformats.org/officeDocument/2006/relationships/customXml" Target="../ink/ink481.xml"/><Relationship Id="rId2" Type="http://schemas.openxmlformats.org/officeDocument/2006/relationships/customXml" Target="../ink/ink367.xml"/><Relationship Id="rId29" Type="http://schemas.openxmlformats.org/officeDocument/2006/relationships/image" Target="../media/image351.png"/><Relationship Id="rId255" Type="http://schemas.openxmlformats.org/officeDocument/2006/relationships/image" Target="../media/image464.png"/><Relationship Id="rId276" Type="http://schemas.openxmlformats.org/officeDocument/2006/relationships/customXml" Target="../ink/ink502.xml"/><Relationship Id="rId297" Type="http://schemas.openxmlformats.org/officeDocument/2006/relationships/image" Target="../media/image485.png"/><Relationship Id="rId40" Type="http://schemas.openxmlformats.org/officeDocument/2006/relationships/customXml" Target="../ink/ink384.xml"/><Relationship Id="rId115" Type="http://schemas.openxmlformats.org/officeDocument/2006/relationships/image" Target="../media/image394.png"/><Relationship Id="rId136" Type="http://schemas.openxmlformats.org/officeDocument/2006/relationships/customXml" Target="../ink/ink432.xml"/><Relationship Id="rId157" Type="http://schemas.openxmlformats.org/officeDocument/2006/relationships/image" Target="../media/image415.png"/><Relationship Id="rId178" Type="http://schemas.openxmlformats.org/officeDocument/2006/relationships/customXml" Target="../ink/ink453.xml"/><Relationship Id="rId301" Type="http://schemas.openxmlformats.org/officeDocument/2006/relationships/image" Target="../media/image487.png"/><Relationship Id="rId322" Type="http://schemas.openxmlformats.org/officeDocument/2006/relationships/customXml" Target="../ink/ink525.xml"/><Relationship Id="rId343" Type="http://schemas.openxmlformats.org/officeDocument/2006/relationships/image" Target="../media/image508.png"/><Relationship Id="rId364" Type="http://schemas.openxmlformats.org/officeDocument/2006/relationships/customXml" Target="../ink/ink546.xml"/><Relationship Id="rId61" Type="http://schemas.openxmlformats.org/officeDocument/2006/relationships/image" Target="../media/image367.png"/><Relationship Id="rId82" Type="http://schemas.openxmlformats.org/officeDocument/2006/relationships/customXml" Target="../ink/ink405.xml"/><Relationship Id="rId199" Type="http://schemas.openxmlformats.org/officeDocument/2006/relationships/image" Target="../media/image436.png"/><Relationship Id="rId203" Type="http://schemas.openxmlformats.org/officeDocument/2006/relationships/image" Target="../media/image438.png"/><Relationship Id="rId385" Type="http://schemas.openxmlformats.org/officeDocument/2006/relationships/image" Target="../media/image529.png"/><Relationship Id="rId19" Type="http://schemas.openxmlformats.org/officeDocument/2006/relationships/image" Target="../media/image346.png"/><Relationship Id="rId224" Type="http://schemas.openxmlformats.org/officeDocument/2006/relationships/customXml" Target="../ink/ink476.xml"/><Relationship Id="rId245" Type="http://schemas.openxmlformats.org/officeDocument/2006/relationships/image" Target="../media/image459.png"/><Relationship Id="rId266" Type="http://schemas.openxmlformats.org/officeDocument/2006/relationships/customXml" Target="../ink/ink497.xml"/><Relationship Id="rId287" Type="http://schemas.openxmlformats.org/officeDocument/2006/relationships/image" Target="../media/image480.png"/><Relationship Id="rId30" Type="http://schemas.openxmlformats.org/officeDocument/2006/relationships/customXml" Target="../ink/ink379.xml"/><Relationship Id="rId105" Type="http://schemas.openxmlformats.org/officeDocument/2006/relationships/image" Target="../media/image389.png"/><Relationship Id="rId126" Type="http://schemas.openxmlformats.org/officeDocument/2006/relationships/customXml" Target="../ink/ink427.xml"/><Relationship Id="rId147" Type="http://schemas.openxmlformats.org/officeDocument/2006/relationships/image" Target="../media/image410.png"/><Relationship Id="rId168" Type="http://schemas.openxmlformats.org/officeDocument/2006/relationships/customXml" Target="../ink/ink448.xml"/><Relationship Id="rId312" Type="http://schemas.openxmlformats.org/officeDocument/2006/relationships/customXml" Target="../ink/ink520.xml"/><Relationship Id="rId333" Type="http://schemas.openxmlformats.org/officeDocument/2006/relationships/image" Target="../media/image503.png"/><Relationship Id="rId354" Type="http://schemas.openxmlformats.org/officeDocument/2006/relationships/customXml" Target="../ink/ink541.xml"/><Relationship Id="rId51" Type="http://schemas.openxmlformats.org/officeDocument/2006/relationships/image" Target="../media/image362.png"/><Relationship Id="rId72" Type="http://schemas.openxmlformats.org/officeDocument/2006/relationships/customXml" Target="../ink/ink400.xml"/><Relationship Id="rId93" Type="http://schemas.openxmlformats.org/officeDocument/2006/relationships/image" Target="../media/image383.png"/><Relationship Id="rId189" Type="http://schemas.openxmlformats.org/officeDocument/2006/relationships/image" Target="../media/image431.png"/><Relationship Id="rId375" Type="http://schemas.openxmlformats.org/officeDocument/2006/relationships/image" Target="../media/image524.png"/><Relationship Id="rId396" Type="http://schemas.openxmlformats.org/officeDocument/2006/relationships/customXml" Target="../ink/ink562.xml"/><Relationship Id="rId214" Type="http://schemas.openxmlformats.org/officeDocument/2006/relationships/customXml" Target="../ink/ink471.xml"/><Relationship Id="rId235" Type="http://schemas.openxmlformats.org/officeDocument/2006/relationships/image" Target="../media/image454.png"/><Relationship Id="rId256" Type="http://schemas.openxmlformats.org/officeDocument/2006/relationships/customXml" Target="../ink/ink492.xml"/><Relationship Id="rId277" Type="http://schemas.openxmlformats.org/officeDocument/2006/relationships/image" Target="../media/image475.png"/><Relationship Id="rId298" Type="http://schemas.openxmlformats.org/officeDocument/2006/relationships/customXml" Target="../ink/ink513.xml"/><Relationship Id="rId400" Type="http://schemas.openxmlformats.org/officeDocument/2006/relationships/customXml" Target="../ink/ink564.xml"/><Relationship Id="rId116" Type="http://schemas.openxmlformats.org/officeDocument/2006/relationships/customXml" Target="../ink/ink422.xml"/><Relationship Id="rId137" Type="http://schemas.openxmlformats.org/officeDocument/2006/relationships/image" Target="../media/image405.png"/><Relationship Id="rId158" Type="http://schemas.openxmlformats.org/officeDocument/2006/relationships/customXml" Target="../ink/ink443.xml"/><Relationship Id="rId302" Type="http://schemas.openxmlformats.org/officeDocument/2006/relationships/customXml" Target="../ink/ink515.xml"/><Relationship Id="rId323" Type="http://schemas.openxmlformats.org/officeDocument/2006/relationships/image" Target="../media/image498.png"/><Relationship Id="rId344" Type="http://schemas.openxmlformats.org/officeDocument/2006/relationships/customXml" Target="../ink/ink536.xml"/><Relationship Id="rId20" Type="http://schemas.openxmlformats.org/officeDocument/2006/relationships/customXml" Target="../ink/ink374.xml"/><Relationship Id="rId41" Type="http://schemas.openxmlformats.org/officeDocument/2006/relationships/image" Target="../media/image357.png"/><Relationship Id="rId62" Type="http://schemas.openxmlformats.org/officeDocument/2006/relationships/customXml" Target="../ink/ink395.xml"/><Relationship Id="rId83" Type="http://schemas.openxmlformats.org/officeDocument/2006/relationships/image" Target="../media/image378.png"/><Relationship Id="rId179" Type="http://schemas.openxmlformats.org/officeDocument/2006/relationships/image" Target="../media/image426.png"/><Relationship Id="rId365" Type="http://schemas.openxmlformats.org/officeDocument/2006/relationships/image" Target="../media/image519.png"/><Relationship Id="rId386" Type="http://schemas.openxmlformats.org/officeDocument/2006/relationships/customXml" Target="../ink/ink557.xml"/><Relationship Id="rId190" Type="http://schemas.openxmlformats.org/officeDocument/2006/relationships/customXml" Target="../ink/ink459.xml"/><Relationship Id="rId204" Type="http://schemas.openxmlformats.org/officeDocument/2006/relationships/customXml" Target="../ink/ink466.xml"/><Relationship Id="rId225" Type="http://schemas.openxmlformats.org/officeDocument/2006/relationships/image" Target="../media/image449.png"/><Relationship Id="rId246" Type="http://schemas.openxmlformats.org/officeDocument/2006/relationships/customXml" Target="../ink/ink487.xml"/><Relationship Id="rId267" Type="http://schemas.openxmlformats.org/officeDocument/2006/relationships/image" Target="../media/image470.png"/><Relationship Id="rId288" Type="http://schemas.openxmlformats.org/officeDocument/2006/relationships/customXml" Target="../ink/ink508.xml"/><Relationship Id="rId106" Type="http://schemas.openxmlformats.org/officeDocument/2006/relationships/customXml" Target="../ink/ink417.xml"/><Relationship Id="rId127" Type="http://schemas.openxmlformats.org/officeDocument/2006/relationships/image" Target="../media/image400.png"/><Relationship Id="rId313" Type="http://schemas.openxmlformats.org/officeDocument/2006/relationships/image" Target="../media/image493.png"/><Relationship Id="rId10" Type="http://schemas.openxmlformats.org/officeDocument/2006/relationships/customXml" Target="../ink/ink369.xml"/><Relationship Id="rId31" Type="http://schemas.openxmlformats.org/officeDocument/2006/relationships/image" Target="../media/image352.png"/><Relationship Id="rId52" Type="http://schemas.openxmlformats.org/officeDocument/2006/relationships/customXml" Target="../ink/ink390.xml"/><Relationship Id="rId73" Type="http://schemas.openxmlformats.org/officeDocument/2006/relationships/image" Target="../media/image373.png"/><Relationship Id="rId94" Type="http://schemas.openxmlformats.org/officeDocument/2006/relationships/customXml" Target="../ink/ink411.xml"/><Relationship Id="rId148" Type="http://schemas.openxmlformats.org/officeDocument/2006/relationships/customXml" Target="../ink/ink438.xml"/><Relationship Id="rId169" Type="http://schemas.openxmlformats.org/officeDocument/2006/relationships/image" Target="../media/image421.png"/><Relationship Id="rId334" Type="http://schemas.openxmlformats.org/officeDocument/2006/relationships/customXml" Target="../ink/ink531.xml"/><Relationship Id="rId355" Type="http://schemas.openxmlformats.org/officeDocument/2006/relationships/image" Target="../media/image514.png"/><Relationship Id="rId376" Type="http://schemas.openxmlformats.org/officeDocument/2006/relationships/customXml" Target="../ink/ink552.xml"/><Relationship Id="rId397" Type="http://schemas.openxmlformats.org/officeDocument/2006/relationships/image" Target="../media/image535.png"/><Relationship Id="rId180" Type="http://schemas.openxmlformats.org/officeDocument/2006/relationships/customXml" Target="../ink/ink454.xml"/><Relationship Id="rId215" Type="http://schemas.openxmlformats.org/officeDocument/2006/relationships/image" Target="../media/image444.png"/><Relationship Id="rId236" Type="http://schemas.openxmlformats.org/officeDocument/2006/relationships/customXml" Target="../ink/ink482.xml"/><Relationship Id="rId257" Type="http://schemas.openxmlformats.org/officeDocument/2006/relationships/image" Target="../media/image465.png"/><Relationship Id="rId278" Type="http://schemas.openxmlformats.org/officeDocument/2006/relationships/customXml" Target="../ink/ink503.xml"/><Relationship Id="rId401" Type="http://schemas.openxmlformats.org/officeDocument/2006/relationships/image" Target="../media/image537.png"/><Relationship Id="rId303" Type="http://schemas.openxmlformats.org/officeDocument/2006/relationships/image" Target="../media/image488.png"/><Relationship Id="rId42" Type="http://schemas.openxmlformats.org/officeDocument/2006/relationships/customXml" Target="../ink/ink385.xml"/><Relationship Id="rId84" Type="http://schemas.openxmlformats.org/officeDocument/2006/relationships/customXml" Target="../ink/ink406.xml"/><Relationship Id="rId138" Type="http://schemas.openxmlformats.org/officeDocument/2006/relationships/customXml" Target="../ink/ink433.xml"/><Relationship Id="rId345" Type="http://schemas.openxmlformats.org/officeDocument/2006/relationships/image" Target="../media/image509.png"/><Relationship Id="rId387" Type="http://schemas.openxmlformats.org/officeDocument/2006/relationships/image" Target="../media/image530.png"/><Relationship Id="rId191" Type="http://schemas.openxmlformats.org/officeDocument/2006/relationships/image" Target="../media/image432.png"/><Relationship Id="rId205" Type="http://schemas.openxmlformats.org/officeDocument/2006/relationships/image" Target="../media/image439.png"/><Relationship Id="rId247" Type="http://schemas.openxmlformats.org/officeDocument/2006/relationships/image" Target="../media/image460.png"/><Relationship Id="rId107" Type="http://schemas.openxmlformats.org/officeDocument/2006/relationships/image" Target="../media/image390.png"/><Relationship Id="rId289" Type="http://schemas.openxmlformats.org/officeDocument/2006/relationships/image" Target="../media/image481.png"/><Relationship Id="rId11" Type="http://schemas.openxmlformats.org/officeDocument/2006/relationships/image" Target="../media/image342.png"/><Relationship Id="rId53" Type="http://schemas.openxmlformats.org/officeDocument/2006/relationships/image" Target="../media/image363.png"/><Relationship Id="rId149" Type="http://schemas.openxmlformats.org/officeDocument/2006/relationships/image" Target="../media/image411.png"/><Relationship Id="rId314" Type="http://schemas.openxmlformats.org/officeDocument/2006/relationships/customXml" Target="../ink/ink521.xml"/><Relationship Id="rId356" Type="http://schemas.openxmlformats.org/officeDocument/2006/relationships/customXml" Target="../ink/ink542.xml"/><Relationship Id="rId398" Type="http://schemas.openxmlformats.org/officeDocument/2006/relationships/customXml" Target="../ink/ink563.xml"/><Relationship Id="rId95" Type="http://schemas.openxmlformats.org/officeDocument/2006/relationships/image" Target="../media/image384.png"/><Relationship Id="rId160" Type="http://schemas.openxmlformats.org/officeDocument/2006/relationships/customXml" Target="../ink/ink444.xml"/><Relationship Id="rId216" Type="http://schemas.openxmlformats.org/officeDocument/2006/relationships/customXml" Target="../ink/ink472.xml"/><Relationship Id="rId258" Type="http://schemas.openxmlformats.org/officeDocument/2006/relationships/customXml" Target="../ink/ink493.xml"/><Relationship Id="rId22" Type="http://schemas.openxmlformats.org/officeDocument/2006/relationships/customXml" Target="../ink/ink375.xml"/><Relationship Id="rId64" Type="http://schemas.openxmlformats.org/officeDocument/2006/relationships/customXml" Target="../ink/ink396.xml"/><Relationship Id="rId118" Type="http://schemas.openxmlformats.org/officeDocument/2006/relationships/customXml" Target="../ink/ink423.xml"/><Relationship Id="rId325" Type="http://schemas.openxmlformats.org/officeDocument/2006/relationships/image" Target="../media/image499.png"/><Relationship Id="rId367" Type="http://schemas.openxmlformats.org/officeDocument/2006/relationships/image" Target="../media/image520.png"/><Relationship Id="rId171" Type="http://schemas.openxmlformats.org/officeDocument/2006/relationships/image" Target="../media/image422.png"/><Relationship Id="rId227" Type="http://schemas.openxmlformats.org/officeDocument/2006/relationships/image" Target="../media/image450.png"/><Relationship Id="rId269" Type="http://schemas.openxmlformats.org/officeDocument/2006/relationships/image" Target="../media/image471.png"/><Relationship Id="rId33" Type="http://schemas.openxmlformats.org/officeDocument/2006/relationships/image" Target="../media/image353.png"/><Relationship Id="rId129" Type="http://schemas.openxmlformats.org/officeDocument/2006/relationships/image" Target="../media/image401.png"/><Relationship Id="rId280" Type="http://schemas.openxmlformats.org/officeDocument/2006/relationships/customXml" Target="../ink/ink504.xml"/><Relationship Id="rId336" Type="http://schemas.openxmlformats.org/officeDocument/2006/relationships/customXml" Target="../ink/ink532.xml"/><Relationship Id="rId75" Type="http://schemas.openxmlformats.org/officeDocument/2006/relationships/image" Target="../media/image374.png"/><Relationship Id="rId140" Type="http://schemas.openxmlformats.org/officeDocument/2006/relationships/customXml" Target="../ink/ink434.xml"/><Relationship Id="rId182" Type="http://schemas.openxmlformats.org/officeDocument/2006/relationships/customXml" Target="../ink/ink455.xml"/><Relationship Id="rId378" Type="http://schemas.openxmlformats.org/officeDocument/2006/relationships/customXml" Target="../ink/ink553.xml"/><Relationship Id="rId403" Type="http://schemas.openxmlformats.org/officeDocument/2006/relationships/image" Target="../media/image538.png"/><Relationship Id="rId238" Type="http://schemas.openxmlformats.org/officeDocument/2006/relationships/customXml" Target="../ink/ink483.xml"/><Relationship Id="rId291" Type="http://schemas.openxmlformats.org/officeDocument/2006/relationships/image" Target="../media/image482.png"/><Relationship Id="rId305" Type="http://schemas.openxmlformats.org/officeDocument/2006/relationships/image" Target="../media/image489.png"/><Relationship Id="rId347" Type="http://schemas.openxmlformats.org/officeDocument/2006/relationships/image" Target="../media/image510.png"/><Relationship Id="rId44" Type="http://schemas.openxmlformats.org/officeDocument/2006/relationships/customXml" Target="../ink/ink386.xml"/><Relationship Id="rId86" Type="http://schemas.openxmlformats.org/officeDocument/2006/relationships/customXml" Target="../ink/ink407.xml"/><Relationship Id="rId151" Type="http://schemas.openxmlformats.org/officeDocument/2006/relationships/image" Target="../media/image412.png"/><Relationship Id="rId389" Type="http://schemas.openxmlformats.org/officeDocument/2006/relationships/image" Target="../media/image531.png"/><Relationship Id="rId193" Type="http://schemas.openxmlformats.org/officeDocument/2006/relationships/image" Target="../media/image433.png"/><Relationship Id="rId207" Type="http://schemas.openxmlformats.org/officeDocument/2006/relationships/image" Target="../media/image440.png"/><Relationship Id="rId249" Type="http://schemas.openxmlformats.org/officeDocument/2006/relationships/image" Target="../media/image461.png"/><Relationship Id="rId13" Type="http://schemas.openxmlformats.org/officeDocument/2006/relationships/image" Target="../media/image343.png"/><Relationship Id="rId109" Type="http://schemas.openxmlformats.org/officeDocument/2006/relationships/image" Target="../media/image391.png"/><Relationship Id="rId260" Type="http://schemas.openxmlformats.org/officeDocument/2006/relationships/customXml" Target="../ink/ink494.xml"/><Relationship Id="rId316" Type="http://schemas.openxmlformats.org/officeDocument/2006/relationships/customXml" Target="../ink/ink522.xml"/><Relationship Id="rId55" Type="http://schemas.openxmlformats.org/officeDocument/2006/relationships/image" Target="../media/image364.png"/><Relationship Id="rId97" Type="http://schemas.openxmlformats.org/officeDocument/2006/relationships/image" Target="../media/image385.png"/><Relationship Id="rId120" Type="http://schemas.openxmlformats.org/officeDocument/2006/relationships/customXml" Target="../ink/ink424.xml"/><Relationship Id="rId358" Type="http://schemas.openxmlformats.org/officeDocument/2006/relationships/customXml" Target="../ink/ink543.xml"/><Relationship Id="rId162" Type="http://schemas.openxmlformats.org/officeDocument/2006/relationships/customXml" Target="../ink/ink445.xml"/><Relationship Id="rId218" Type="http://schemas.openxmlformats.org/officeDocument/2006/relationships/customXml" Target="../ink/ink473.xml"/><Relationship Id="rId271" Type="http://schemas.openxmlformats.org/officeDocument/2006/relationships/image" Target="../media/image472.png"/><Relationship Id="rId24" Type="http://schemas.openxmlformats.org/officeDocument/2006/relationships/customXml" Target="../ink/ink376.xml"/><Relationship Id="rId66" Type="http://schemas.openxmlformats.org/officeDocument/2006/relationships/customXml" Target="../ink/ink397.xml"/><Relationship Id="rId131" Type="http://schemas.openxmlformats.org/officeDocument/2006/relationships/image" Target="../media/image402.png"/><Relationship Id="rId327" Type="http://schemas.openxmlformats.org/officeDocument/2006/relationships/image" Target="../media/image500.png"/><Relationship Id="rId369" Type="http://schemas.openxmlformats.org/officeDocument/2006/relationships/image" Target="../media/image521.png"/><Relationship Id="rId173" Type="http://schemas.openxmlformats.org/officeDocument/2006/relationships/image" Target="../media/image423.png"/><Relationship Id="rId229" Type="http://schemas.openxmlformats.org/officeDocument/2006/relationships/image" Target="../media/image451.png"/><Relationship Id="rId380" Type="http://schemas.openxmlformats.org/officeDocument/2006/relationships/customXml" Target="../ink/ink554.xml"/><Relationship Id="rId240" Type="http://schemas.openxmlformats.org/officeDocument/2006/relationships/customXml" Target="../ink/ink484.xml"/><Relationship Id="rId35" Type="http://schemas.openxmlformats.org/officeDocument/2006/relationships/image" Target="../media/image354.png"/><Relationship Id="rId77" Type="http://schemas.openxmlformats.org/officeDocument/2006/relationships/image" Target="../media/image375.png"/><Relationship Id="rId100" Type="http://schemas.openxmlformats.org/officeDocument/2006/relationships/customXml" Target="../ink/ink414.xml"/><Relationship Id="rId282" Type="http://schemas.openxmlformats.org/officeDocument/2006/relationships/customXml" Target="../ink/ink505.xml"/><Relationship Id="rId338" Type="http://schemas.openxmlformats.org/officeDocument/2006/relationships/customXml" Target="../ink/ink533.xml"/><Relationship Id="rId8" Type="http://schemas.openxmlformats.org/officeDocument/2006/relationships/customXml" Target="../ink/ink368.xml"/><Relationship Id="rId142" Type="http://schemas.openxmlformats.org/officeDocument/2006/relationships/customXml" Target="../ink/ink435.xml"/><Relationship Id="rId184" Type="http://schemas.openxmlformats.org/officeDocument/2006/relationships/customXml" Target="../ink/ink456.xml"/><Relationship Id="rId391" Type="http://schemas.openxmlformats.org/officeDocument/2006/relationships/image" Target="../media/image532.png"/><Relationship Id="rId405" Type="http://schemas.openxmlformats.org/officeDocument/2006/relationships/image" Target="../media/image539.png"/><Relationship Id="rId251" Type="http://schemas.openxmlformats.org/officeDocument/2006/relationships/image" Target="../media/image462.png"/><Relationship Id="rId46" Type="http://schemas.openxmlformats.org/officeDocument/2006/relationships/customXml" Target="../ink/ink387.xml"/><Relationship Id="rId293" Type="http://schemas.openxmlformats.org/officeDocument/2006/relationships/image" Target="../media/image483.png"/><Relationship Id="rId307" Type="http://schemas.openxmlformats.org/officeDocument/2006/relationships/image" Target="../media/image490.png"/><Relationship Id="rId349" Type="http://schemas.openxmlformats.org/officeDocument/2006/relationships/image" Target="../media/image511.png"/><Relationship Id="rId88" Type="http://schemas.openxmlformats.org/officeDocument/2006/relationships/customXml" Target="../ink/ink408.xml"/><Relationship Id="rId111" Type="http://schemas.openxmlformats.org/officeDocument/2006/relationships/image" Target="../media/image392.png"/><Relationship Id="rId153" Type="http://schemas.openxmlformats.org/officeDocument/2006/relationships/image" Target="../media/image413.png"/><Relationship Id="rId195" Type="http://schemas.openxmlformats.org/officeDocument/2006/relationships/image" Target="../media/image434.png"/><Relationship Id="rId209" Type="http://schemas.openxmlformats.org/officeDocument/2006/relationships/image" Target="../media/image441.png"/><Relationship Id="rId360" Type="http://schemas.openxmlformats.org/officeDocument/2006/relationships/customXml" Target="../ink/ink544.xml"/><Relationship Id="rId220" Type="http://schemas.openxmlformats.org/officeDocument/2006/relationships/customXml" Target="../ink/ink474.xml"/><Relationship Id="rId15" Type="http://schemas.openxmlformats.org/officeDocument/2006/relationships/image" Target="../media/image344.png"/><Relationship Id="rId57" Type="http://schemas.openxmlformats.org/officeDocument/2006/relationships/image" Target="../media/image365.png"/><Relationship Id="rId262" Type="http://schemas.openxmlformats.org/officeDocument/2006/relationships/customXml" Target="../ink/ink495.xml"/><Relationship Id="rId318" Type="http://schemas.openxmlformats.org/officeDocument/2006/relationships/customXml" Target="../ink/ink523.xml"/><Relationship Id="rId99" Type="http://schemas.openxmlformats.org/officeDocument/2006/relationships/image" Target="../media/image386.png"/><Relationship Id="rId122" Type="http://schemas.openxmlformats.org/officeDocument/2006/relationships/customXml" Target="../ink/ink425.xml"/><Relationship Id="rId164" Type="http://schemas.openxmlformats.org/officeDocument/2006/relationships/customXml" Target="../ink/ink446.xml"/><Relationship Id="rId371" Type="http://schemas.openxmlformats.org/officeDocument/2006/relationships/image" Target="../media/image522.png"/><Relationship Id="rId26" Type="http://schemas.openxmlformats.org/officeDocument/2006/relationships/customXml" Target="../ink/ink377.xml"/><Relationship Id="rId231" Type="http://schemas.openxmlformats.org/officeDocument/2006/relationships/image" Target="../media/image452.png"/><Relationship Id="rId273" Type="http://schemas.openxmlformats.org/officeDocument/2006/relationships/image" Target="../media/image473.png"/><Relationship Id="rId329" Type="http://schemas.openxmlformats.org/officeDocument/2006/relationships/image" Target="../media/image501.png"/><Relationship Id="rId68" Type="http://schemas.openxmlformats.org/officeDocument/2006/relationships/customXml" Target="../ink/ink398.xml"/><Relationship Id="rId133" Type="http://schemas.openxmlformats.org/officeDocument/2006/relationships/image" Target="../media/image403.png"/><Relationship Id="rId175" Type="http://schemas.openxmlformats.org/officeDocument/2006/relationships/image" Target="../media/image424.png"/><Relationship Id="rId340" Type="http://schemas.openxmlformats.org/officeDocument/2006/relationships/customXml" Target="../ink/ink534.xml"/><Relationship Id="rId200" Type="http://schemas.openxmlformats.org/officeDocument/2006/relationships/customXml" Target="../ink/ink464.xml"/><Relationship Id="rId382" Type="http://schemas.openxmlformats.org/officeDocument/2006/relationships/customXml" Target="../ink/ink555.xml"/><Relationship Id="rId242" Type="http://schemas.openxmlformats.org/officeDocument/2006/relationships/customXml" Target="../ink/ink485.xml"/><Relationship Id="rId284" Type="http://schemas.openxmlformats.org/officeDocument/2006/relationships/customXml" Target="../ink/ink506.xml"/><Relationship Id="rId37" Type="http://schemas.openxmlformats.org/officeDocument/2006/relationships/image" Target="../media/image355.png"/><Relationship Id="rId79" Type="http://schemas.openxmlformats.org/officeDocument/2006/relationships/image" Target="../media/image376.png"/><Relationship Id="rId102" Type="http://schemas.openxmlformats.org/officeDocument/2006/relationships/customXml" Target="../ink/ink415.xml"/><Relationship Id="rId144" Type="http://schemas.openxmlformats.org/officeDocument/2006/relationships/customXml" Target="../ink/ink43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6.png"/><Relationship Id="rId21" Type="http://schemas.openxmlformats.org/officeDocument/2006/relationships/image" Target="../media/image548.png"/><Relationship Id="rId42" Type="http://schemas.openxmlformats.org/officeDocument/2006/relationships/customXml" Target="../ink/ink586.xml"/><Relationship Id="rId63" Type="http://schemas.openxmlformats.org/officeDocument/2006/relationships/image" Target="../media/image569.png"/><Relationship Id="rId84" Type="http://schemas.openxmlformats.org/officeDocument/2006/relationships/customXml" Target="../ink/ink607.xml"/><Relationship Id="rId138" Type="http://schemas.openxmlformats.org/officeDocument/2006/relationships/customXml" Target="../ink/ink634.xml"/><Relationship Id="rId159" Type="http://schemas.openxmlformats.org/officeDocument/2006/relationships/image" Target="../media/image617.png"/><Relationship Id="rId170" Type="http://schemas.openxmlformats.org/officeDocument/2006/relationships/customXml" Target="../ink/ink650.xml"/><Relationship Id="rId191" Type="http://schemas.openxmlformats.org/officeDocument/2006/relationships/image" Target="../media/image633.png"/><Relationship Id="rId205" Type="http://schemas.openxmlformats.org/officeDocument/2006/relationships/image" Target="../media/image640.png"/><Relationship Id="rId226" Type="http://schemas.openxmlformats.org/officeDocument/2006/relationships/customXml" Target="../ink/ink678.xml"/><Relationship Id="rId247" Type="http://schemas.openxmlformats.org/officeDocument/2006/relationships/image" Target="../media/image661.png"/><Relationship Id="rId107" Type="http://schemas.openxmlformats.org/officeDocument/2006/relationships/image" Target="../media/image591.png"/><Relationship Id="rId11" Type="http://schemas.openxmlformats.org/officeDocument/2006/relationships/image" Target="../media/image543.png"/><Relationship Id="rId32" Type="http://schemas.openxmlformats.org/officeDocument/2006/relationships/customXml" Target="../ink/ink581.xml"/><Relationship Id="rId53" Type="http://schemas.openxmlformats.org/officeDocument/2006/relationships/image" Target="../media/image564.png"/><Relationship Id="rId74" Type="http://schemas.openxmlformats.org/officeDocument/2006/relationships/customXml" Target="../ink/ink602.xml"/><Relationship Id="rId128" Type="http://schemas.openxmlformats.org/officeDocument/2006/relationships/customXml" Target="../ink/ink629.xml"/><Relationship Id="rId149" Type="http://schemas.openxmlformats.org/officeDocument/2006/relationships/image" Target="../media/image612.png"/><Relationship Id="rId95" Type="http://schemas.openxmlformats.org/officeDocument/2006/relationships/image" Target="../media/image585.png"/><Relationship Id="rId160" Type="http://schemas.openxmlformats.org/officeDocument/2006/relationships/customXml" Target="../ink/ink645.xml"/><Relationship Id="rId181" Type="http://schemas.openxmlformats.org/officeDocument/2006/relationships/image" Target="../media/image628.png"/><Relationship Id="rId216" Type="http://schemas.openxmlformats.org/officeDocument/2006/relationships/customXml" Target="../ink/ink673.xml"/><Relationship Id="rId237" Type="http://schemas.openxmlformats.org/officeDocument/2006/relationships/image" Target="../media/image656.png"/><Relationship Id="rId258" Type="http://schemas.openxmlformats.org/officeDocument/2006/relationships/customXml" Target="../ink/ink694.xml"/><Relationship Id="rId22" Type="http://schemas.openxmlformats.org/officeDocument/2006/relationships/customXml" Target="../ink/ink576.xml"/><Relationship Id="rId43" Type="http://schemas.openxmlformats.org/officeDocument/2006/relationships/image" Target="../media/image559.png"/><Relationship Id="rId64" Type="http://schemas.openxmlformats.org/officeDocument/2006/relationships/customXml" Target="../ink/ink597.xml"/><Relationship Id="rId118" Type="http://schemas.openxmlformats.org/officeDocument/2006/relationships/customXml" Target="../ink/ink624.xml"/><Relationship Id="rId139" Type="http://schemas.openxmlformats.org/officeDocument/2006/relationships/image" Target="../media/image607.png"/><Relationship Id="rId85" Type="http://schemas.openxmlformats.org/officeDocument/2006/relationships/image" Target="../media/image580.png"/><Relationship Id="rId150" Type="http://schemas.openxmlformats.org/officeDocument/2006/relationships/customXml" Target="../ink/ink640.xml"/><Relationship Id="rId171" Type="http://schemas.openxmlformats.org/officeDocument/2006/relationships/image" Target="../media/image623.png"/><Relationship Id="rId192" Type="http://schemas.openxmlformats.org/officeDocument/2006/relationships/customXml" Target="../ink/ink661.xml"/><Relationship Id="rId206" Type="http://schemas.openxmlformats.org/officeDocument/2006/relationships/customXml" Target="../ink/ink668.xml"/><Relationship Id="rId227" Type="http://schemas.openxmlformats.org/officeDocument/2006/relationships/image" Target="../media/image651.png"/><Relationship Id="rId248" Type="http://schemas.openxmlformats.org/officeDocument/2006/relationships/customXml" Target="../ink/ink689.xml"/><Relationship Id="rId12" Type="http://schemas.openxmlformats.org/officeDocument/2006/relationships/customXml" Target="../ink/ink571.xml"/><Relationship Id="rId33" Type="http://schemas.openxmlformats.org/officeDocument/2006/relationships/image" Target="../media/image554.png"/><Relationship Id="rId108" Type="http://schemas.openxmlformats.org/officeDocument/2006/relationships/customXml" Target="../ink/ink619.xml"/><Relationship Id="rId129" Type="http://schemas.openxmlformats.org/officeDocument/2006/relationships/image" Target="../media/image602.png"/><Relationship Id="rId54" Type="http://schemas.openxmlformats.org/officeDocument/2006/relationships/customXml" Target="../ink/ink592.xml"/><Relationship Id="rId75" Type="http://schemas.openxmlformats.org/officeDocument/2006/relationships/image" Target="../media/image575.png"/><Relationship Id="rId96" Type="http://schemas.openxmlformats.org/officeDocument/2006/relationships/customXml" Target="../ink/ink613.xml"/><Relationship Id="rId140" Type="http://schemas.openxmlformats.org/officeDocument/2006/relationships/customXml" Target="../ink/ink635.xml"/><Relationship Id="rId161" Type="http://schemas.openxmlformats.org/officeDocument/2006/relationships/image" Target="../media/image618.png"/><Relationship Id="rId182" Type="http://schemas.openxmlformats.org/officeDocument/2006/relationships/customXml" Target="../ink/ink656.xml"/><Relationship Id="rId217" Type="http://schemas.openxmlformats.org/officeDocument/2006/relationships/image" Target="../media/image646.png"/><Relationship Id="rId238" Type="http://schemas.openxmlformats.org/officeDocument/2006/relationships/customXml" Target="../ink/ink684.xml"/><Relationship Id="rId259" Type="http://schemas.openxmlformats.org/officeDocument/2006/relationships/image" Target="../media/image666.png"/><Relationship Id="rId23" Type="http://schemas.openxmlformats.org/officeDocument/2006/relationships/image" Target="../media/image549.png"/><Relationship Id="rId119" Type="http://schemas.openxmlformats.org/officeDocument/2006/relationships/image" Target="../media/image597.png"/><Relationship Id="rId44" Type="http://schemas.openxmlformats.org/officeDocument/2006/relationships/customXml" Target="../ink/ink587.xml"/><Relationship Id="rId65" Type="http://schemas.openxmlformats.org/officeDocument/2006/relationships/image" Target="../media/image570.png"/><Relationship Id="rId86" Type="http://schemas.openxmlformats.org/officeDocument/2006/relationships/customXml" Target="../ink/ink608.xml"/><Relationship Id="rId130" Type="http://schemas.openxmlformats.org/officeDocument/2006/relationships/customXml" Target="../ink/ink630.xml"/><Relationship Id="rId151" Type="http://schemas.openxmlformats.org/officeDocument/2006/relationships/image" Target="../media/image613.png"/><Relationship Id="rId172" Type="http://schemas.openxmlformats.org/officeDocument/2006/relationships/customXml" Target="../ink/ink651.xml"/><Relationship Id="rId193" Type="http://schemas.openxmlformats.org/officeDocument/2006/relationships/image" Target="../media/image634.png"/><Relationship Id="rId207" Type="http://schemas.openxmlformats.org/officeDocument/2006/relationships/image" Target="../media/image641.png"/><Relationship Id="rId228" Type="http://schemas.openxmlformats.org/officeDocument/2006/relationships/customXml" Target="../ink/ink679.xml"/><Relationship Id="rId249" Type="http://schemas.openxmlformats.org/officeDocument/2006/relationships/image" Target="../media/image105.png"/><Relationship Id="rId13" Type="http://schemas.openxmlformats.org/officeDocument/2006/relationships/image" Target="../media/image544.png"/><Relationship Id="rId109" Type="http://schemas.openxmlformats.org/officeDocument/2006/relationships/image" Target="../media/image592.png"/><Relationship Id="rId260" Type="http://schemas.openxmlformats.org/officeDocument/2006/relationships/customXml" Target="../ink/ink695.xml"/><Relationship Id="rId34" Type="http://schemas.openxmlformats.org/officeDocument/2006/relationships/customXml" Target="../ink/ink582.xml"/><Relationship Id="rId55" Type="http://schemas.openxmlformats.org/officeDocument/2006/relationships/image" Target="../media/image565.png"/><Relationship Id="rId76" Type="http://schemas.openxmlformats.org/officeDocument/2006/relationships/customXml" Target="../ink/ink603.xml"/><Relationship Id="rId97" Type="http://schemas.openxmlformats.org/officeDocument/2006/relationships/image" Target="../media/image586.png"/><Relationship Id="rId120" Type="http://schemas.openxmlformats.org/officeDocument/2006/relationships/customXml" Target="../ink/ink625.xml"/><Relationship Id="rId141" Type="http://schemas.openxmlformats.org/officeDocument/2006/relationships/image" Target="../media/image608.png"/><Relationship Id="rId7" Type="http://schemas.openxmlformats.org/officeDocument/2006/relationships/image" Target="../media/image541.png"/><Relationship Id="rId162" Type="http://schemas.openxmlformats.org/officeDocument/2006/relationships/customXml" Target="../ink/ink646.xml"/><Relationship Id="rId183" Type="http://schemas.openxmlformats.org/officeDocument/2006/relationships/image" Target="../media/image629.png"/><Relationship Id="rId218" Type="http://schemas.openxmlformats.org/officeDocument/2006/relationships/customXml" Target="../ink/ink674.xml"/><Relationship Id="rId239" Type="http://schemas.openxmlformats.org/officeDocument/2006/relationships/image" Target="../media/image657.png"/><Relationship Id="rId250" Type="http://schemas.openxmlformats.org/officeDocument/2006/relationships/customXml" Target="../ink/ink690.xml"/><Relationship Id="rId24" Type="http://schemas.openxmlformats.org/officeDocument/2006/relationships/customXml" Target="../ink/ink577.xml"/><Relationship Id="rId45" Type="http://schemas.openxmlformats.org/officeDocument/2006/relationships/image" Target="../media/image560.png"/><Relationship Id="rId66" Type="http://schemas.openxmlformats.org/officeDocument/2006/relationships/customXml" Target="../ink/ink598.xml"/><Relationship Id="rId87" Type="http://schemas.openxmlformats.org/officeDocument/2006/relationships/image" Target="../media/image581.png"/><Relationship Id="rId110" Type="http://schemas.openxmlformats.org/officeDocument/2006/relationships/customXml" Target="../ink/ink620.xml"/><Relationship Id="rId131" Type="http://schemas.openxmlformats.org/officeDocument/2006/relationships/image" Target="../media/image603.png"/><Relationship Id="rId152" Type="http://schemas.openxmlformats.org/officeDocument/2006/relationships/customXml" Target="../ink/ink641.xml"/><Relationship Id="rId173" Type="http://schemas.openxmlformats.org/officeDocument/2006/relationships/image" Target="../media/image624.png"/><Relationship Id="rId194" Type="http://schemas.openxmlformats.org/officeDocument/2006/relationships/customXml" Target="../ink/ink662.xml"/><Relationship Id="rId208" Type="http://schemas.openxmlformats.org/officeDocument/2006/relationships/customXml" Target="../ink/ink669.xml"/><Relationship Id="rId229" Type="http://schemas.openxmlformats.org/officeDocument/2006/relationships/image" Target="../media/image652.png"/><Relationship Id="rId240" Type="http://schemas.openxmlformats.org/officeDocument/2006/relationships/customXml" Target="../ink/ink685.xml"/><Relationship Id="rId261" Type="http://schemas.openxmlformats.org/officeDocument/2006/relationships/image" Target="../media/image667.png"/><Relationship Id="rId14" Type="http://schemas.openxmlformats.org/officeDocument/2006/relationships/customXml" Target="../ink/ink572.xml"/><Relationship Id="rId35" Type="http://schemas.openxmlformats.org/officeDocument/2006/relationships/image" Target="../media/image555.png"/><Relationship Id="rId56" Type="http://schemas.openxmlformats.org/officeDocument/2006/relationships/customXml" Target="../ink/ink593.xml"/><Relationship Id="rId77" Type="http://schemas.openxmlformats.org/officeDocument/2006/relationships/image" Target="../media/image576.png"/><Relationship Id="rId100" Type="http://schemas.openxmlformats.org/officeDocument/2006/relationships/customXml" Target="../ink/ink615.xml"/><Relationship Id="rId8" Type="http://schemas.openxmlformats.org/officeDocument/2006/relationships/customXml" Target="../ink/ink569.xml"/><Relationship Id="rId98" Type="http://schemas.openxmlformats.org/officeDocument/2006/relationships/customXml" Target="../ink/ink614.xml"/><Relationship Id="rId121" Type="http://schemas.openxmlformats.org/officeDocument/2006/relationships/image" Target="../media/image598.png"/><Relationship Id="rId142" Type="http://schemas.openxmlformats.org/officeDocument/2006/relationships/customXml" Target="../ink/ink636.xml"/><Relationship Id="rId163" Type="http://schemas.openxmlformats.org/officeDocument/2006/relationships/image" Target="../media/image619.png"/><Relationship Id="rId184" Type="http://schemas.openxmlformats.org/officeDocument/2006/relationships/customXml" Target="../ink/ink657.xml"/><Relationship Id="rId219" Type="http://schemas.openxmlformats.org/officeDocument/2006/relationships/image" Target="../media/image647.png"/><Relationship Id="rId230" Type="http://schemas.openxmlformats.org/officeDocument/2006/relationships/customXml" Target="../ink/ink680.xml"/><Relationship Id="rId251" Type="http://schemas.openxmlformats.org/officeDocument/2006/relationships/image" Target="../media/image662.png"/><Relationship Id="rId25" Type="http://schemas.openxmlformats.org/officeDocument/2006/relationships/image" Target="../media/image550.png"/><Relationship Id="rId46" Type="http://schemas.openxmlformats.org/officeDocument/2006/relationships/customXml" Target="../ink/ink588.xml"/><Relationship Id="rId67" Type="http://schemas.openxmlformats.org/officeDocument/2006/relationships/image" Target="../media/image571.png"/><Relationship Id="rId88" Type="http://schemas.openxmlformats.org/officeDocument/2006/relationships/customXml" Target="../ink/ink609.xml"/><Relationship Id="rId111" Type="http://schemas.openxmlformats.org/officeDocument/2006/relationships/image" Target="../media/image593.png"/><Relationship Id="rId132" Type="http://schemas.openxmlformats.org/officeDocument/2006/relationships/customXml" Target="../ink/ink631.xml"/><Relationship Id="rId153" Type="http://schemas.openxmlformats.org/officeDocument/2006/relationships/image" Target="../media/image614.png"/><Relationship Id="rId174" Type="http://schemas.openxmlformats.org/officeDocument/2006/relationships/customXml" Target="../ink/ink652.xml"/><Relationship Id="rId195" Type="http://schemas.openxmlformats.org/officeDocument/2006/relationships/image" Target="../media/image635.png"/><Relationship Id="rId209" Type="http://schemas.openxmlformats.org/officeDocument/2006/relationships/image" Target="../media/image642.png"/><Relationship Id="rId220" Type="http://schemas.openxmlformats.org/officeDocument/2006/relationships/customXml" Target="../ink/ink675.xml"/><Relationship Id="rId241" Type="http://schemas.openxmlformats.org/officeDocument/2006/relationships/image" Target="../media/image658.png"/><Relationship Id="rId15" Type="http://schemas.openxmlformats.org/officeDocument/2006/relationships/image" Target="../media/image545.png"/><Relationship Id="rId36" Type="http://schemas.openxmlformats.org/officeDocument/2006/relationships/customXml" Target="../ink/ink583.xml"/><Relationship Id="rId57" Type="http://schemas.openxmlformats.org/officeDocument/2006/relationships/image" Target="../media/image566.png"/><Relationship Id="rId262" Type="http://schemas.openxmlformats.org/officeDocument/2006/relationships/customXml" Target="../ink/ink696.xml"/><Relationship Id="rId78" Type="http://schemas.openxmlformats.org/officeDocument/2006/relationships/customXml" Target="../ink/ink604.xml"/><Relationship Id="rId99" Type="http://schemas.openxmlformats.org/officeDocument/2006/relationships/image" Target="../media/image587.png"/><Relationship Id="rId101" Type="http://schemas.openxmlformats.org/officeDocument/2006/relationships/image" Target="../media/image588.png"/><Relationship Id="rId122" Type="http://schemas.openxmlformats.org/officeDocument/2006/relationships/customXml" Target="../ink/ink626.xml"/><Relationship Id="rId143" Type="http://schemas.openxmlformats.org/officeDocument/2006/relationships/image" Target="../media/image609.png"/><Relationship Id="rId164" Type="http://schemas.openxmlformats.org/officeDocument/2006/relationships/customXml" Target="../ink/ink647.xml"/><Relationship Id="rId185" Type="http://schemas.openxmlformats.org/officeDocument/2006/relationships/image" Target="../media/image630.png"/><Relationship Id="rId9" Type="http://schemas.openxmlformats.org/officeDocument/2006/relationships/image" Target="../media/image542.png"/><Relationship Id="rId210" Type="http://schemas.openxmlformats.org/officeDocument/2006/relationships/customXml" Target="../ink/ink670.xml"/><Relationship Id="rId26" Type="http://schemas.openxmlformats.org/officeDocument/2006/relationships/customXml" Target="../ink/ink578.xml"/><Relationship Id="rId231" Type="http://schemas.openxmlformats.org/officeDocument/2006/relationships/image" Target="../media/image653.png"/><Relationship Id="rId252" Type="http://schemas.openxmlformats.org/officeDocument/2006/relationships/customXml" Target="../ink/ink691.xml"/><Relationship Id="rId47" Type="http://schemas.openxmlformats.org/officeDocument/2006/relationships/image" Target="../media/image561.png"/><Relationship Id="rId68" Type="http://schemas.openxmlformats.org/officeDocument/2006/relationships/customXml" Target="../ink/ink599.xml"/><Relationship Id="rId89" Type="http://schemas.openxmlformats.org/officeDocument/2006/relationships/image" Target="../media/image582.png"/><Relationship Id="rId112" Type="http://schemas.openxmlformats.org/officeDocument/2006/relationships/customXml" Target="../ink/ink621.xml"/><Relationship Id="rId133" Type="http://schemas.openxmlformats.org/officeDocument/2006/relationships/image" Target="../media/image604.png"/><Relationship Id="rId154" Type="http://schemas.openxmlformats.org/officeDocument/2006/relationships/customXml" Target="../ink/ink642.xml"/><Relationship Id="rId175" Type="http://schemas.openxmlformats.org/officeDocument/2006/relationships/image" Target="../media/image625.png"/><Relationship Id="rId196" Type="http://schemas.openxmlformats.org/officeDocument/2006/relationships/customXml" Target="../ink/ink663.xml"/><Relationship Id="rId200" Type="http://schemas.openxmlformats.org/officeDocument/2006/relationships/customXml" Target="../ink/ink665.xml"/><Relationship Id="rId16" Type="http://schemas.openxmlformats.org/officeDocument/2006/relationships/customXml" Target="../ink/ink573.xml"/><Relationship Id="rId221" Type="http://schemas.openxmlformats.org/officeDocument/2006/relationships/image" Target="../media/image648.png"/><Relationship Id="rId242" Type="http://schemas.openxmlformats.org/officeDocument/2006/relationships/customXml" Target="../ink/ink686.xml"/><Relationship Id="rId263" Type="http://schemas.openxmlformats.org/officeDocument/2006/relationships/image" Target="../media/image668.png"/><Relationship Id="rId37" Type="http://schemas.openxmlformats.org/officeDocument/2006/relationships/image" Target="../media/image556.png"/><Relationship Id="rId58" Type="http://schemas.openxmlformats.org/officeDocument/2006/relationships/customXml" Target="../ink/ink594.xml"/><Relationship Id="rId79" Type="http://schemas.openxmlformats.org/officeDocument/2006/relationships/image" Target="../media/image577.png"/><Relationship Id="rId102" Type="http://schemas.openxmlformats.org/officeDocument/2006/relationships/customXml" Target="../ink/ink616.xml"/><Relationship Id="rId123" Type="http://schemas.openxmlformats.org/officeDocument/2006/relationships/image" Target="../media/image599.png"/><Relationship Id="rId144" Type="http://schemas.openxmlformats.org/officeDocument/2006/relationships/customXml" Target="../ink/ink637.xml"/><Relationship Id="rId90" Type="http://schemas.openxmlformats.org/officeDocument/2006/relationships/customXml" Target="../ink/ink610.xml"/><Relationship Id="rId165" Type="http://schemas.openxmlformats.org/officeDocument/2006/relationships/image" Target="../media/image620.png"/><Relationship Id="rId186" Type="http://schemas.openxmlformats.org/officeDocument/2006/relationships/customXml" Target="../ink/ink658.xml"/><Relationship Id="rId211" Type="http://schemas.openxmlformats.org/officeDocument/2006/relationships/image" Target="../media/image643.png"/><Relationship Id="rId232" Type="http://schemas.openxmlformats.org/officeDocument/2006/relationships/customXml" Target="../ink/ink681.xml"/><Relationship Id="rId253" Type="http://schemas.openxmlformats.org/officeDocument/2006/relationships/image" Target="../media/image663.png"/><Relationship Id="rId27" Type="http://schemas.openxmlformats.org/officeDocument/2006/relationships/image" Target="../media/image551.png"/><Relationship Id="rId48" Type="http://schemas.openxmlformats.org/officeDocument/2006/relationships/customXml" Target="../ink/ink589.xml"/><Relationship Id="rId69" Type="http://schemas.openxmlformats.org/officeDocument/2006/relationships/image" Target="../media/image572.png"/><Relationship Id="rId113" Type="http://schemas.openxmlformats.org/officeDocument/2006/relationships/image" Target="../media/image594.png"/><Relationship Id="rId134" Type="http://schemas.openxmlformats.org/officeDocument/2006/relationships/customXml" Target="../ink/ink632.xml"/><Relationship Id="rId80" Type="http://schemas.openxmlformats.org/officeDocument/2006/relationships/customXml" Target="../ink/ink605.xml"/><Relationship Id="rId155" Type="http://schemas.openxmlformats.org/officeDocument/2006/relationships/image" Target="../media/image615.png"/><Relationship Id="rId176" Type="http://schemas.openxmlformats.org/officeDocument/2006/relationships/customXml" Target="../ink/ink653.xml"/><Relationship Id="rId197" Type="http://schemas.openxmlformats.org/officeDocument/2006/relationships/image" Target="../media/image636.png"/><Relationship Id="rId201" Type="http://schemas.openxmlformats.org/officeDocument/2006/relationships/image" Target="../media/image638.png"/><Relationship Id="rId222" Type="http://schemas.openxmlformats.org/officeDocument/2006/relationships/customXml" Target="../ink/ink676.xml"/><Relationship Id="rId243" Type="http://schemas.openxmlformats.org/officeDocument/2006/relationships/image" Target="../media/image659.png"/><Relationship Id="rId17" Type="http://schemas.openxmlformats.org/officeDocument/2006/relationships/image" Target="../media/image546.png"/><Relationship Id="rId38" Type="http://schemas.openxmlformats.org/officeDocument/2006/relationships/customXml" Target="../ink/ink584.xml"/><Relationship Id="rId59" Type="http://schemas.openxmlformats.org/officeDocument/2006/relationships/image" Target="../media/image567.png"/><Relationship Id="rId103" Type="http://schemas.openxmlformats.org/officeDocument/2006/relationships/image" Target="../media/image589.png"/><Relationship Id="rId124" Type="http://schemas.openxmlformats.org/officeDocument/2006/relationships/customXml" Target="../ink/ink627.xml"/><Relationship Id="rId70" Type="http://schemas.openxmlformats.org/officeDocument/2006/relationships/customXml" Target="../ink/ink600.xml"/><Relationship Id="rId91" Type="http://schemas.openxmlformats.org/officeDocument/2006/relationships/image" Target="../media/image583.png"/><Relationship Id="rId145" Type="http://schemas.openxmlformats.org/officeDocument/2006/relationships/image" Target="../media/image610.png"/><Relationship Id="rId166" Type="http://schemas.openxmlformats.org/officeDocument/2006/relationships/customXml" Target="../ink/ink648.xml"/><Relationship Id="rId187" Type="http://schemas.openxmlformats.org/officeDocument/2006/relationships/image" Target="../media/image63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71.xml"/><Relationship Id="rId233" Type="http://schemas.openxmlformats.org/officeDocument/2006/relationships/image" Target="../media/image654.png"/><Relationship Id="rId254" Type="http://schemas.openxmlformats.org/officeDocument/2006/relationships/customXml" Target="../ink/ink692.xml"/><Relationship Id="rId28" Type="http://schemas.openxmlformats.org/officeDocument/2006/relationships/customXml" Target="../ink/ink579.xml"/><Relationship Id="rId49" Type="http://schemas.openxmlformats.org/officeDocument/2006/relationships/image" Target="../media/image562.png"/><Relationship Id="rId114" Type="http://schemas.openxmlformats.org/officeDocument/2006/relationships/customXml" Target="../ink/ink622.xml"/><Relationship Id="rId60" Type="http://schemas.openxmlformats.org/officeDocument/2006/relationships/customXml" Target="../ink/ink595.xml"/><Relationship Id="rId81" Type="http://schemas.openxmlformats.org/officeDocument/2006/relationships/image" Target="../media/image578.png"/><Relationship Id="rId135" Type="http://schemas.openxmlformats.org/officeDocument/2006/relationships/image" Target="../media/image605.png"/><Relationship Id="rId156" Type="http://schemas.openxmlformats.org/officeDocument/2006/relationships/customXml" Target="../ink/ink643.xml"/><Relationship Id="rId177" Type="http://schemas.openxmlformats.org/officeDocument/2006/relationships/image" Target="../media/image626.png"/><Relationship Id="rId198" Type="http://schemas.openxmlformats.org/officeDocument/2006/relationships/customXml" Target="../ink/ink664.xml"/><Relationship Id="rId202" Type="http://schemas.openxmlformats.org/officeDocument/2006/relationships/customXml" Target="../ink/ink666.xml"/><Relationship Id="rId223" Type="http://schemas.openxmlformats.org/officeDocument/2006/relationships/image" Target="../media/image649.png"/><Relationship Id="rId244" Type="http://schemas.openxmlformats.org/officeDocument/2006/relationships/customXml" Target="../ink/ink687.xml"/><Relationship Id="rId18" Type="http://schemas.openxmlformats.org/officeDocument/2006/relationships/customXml" Target="../ink/ink574.xml"/><Relationship Id="rId39" Type="http://schemas.openxmlformats.org/officeDocument/2006/relationships/image" Target="../media/image557.png"/><Relationship Id="rId50" Type="http://schemas.openxmlformats.org/officeDocument/2006/relationships/customXml" Target="../ink/ink590.xml"/><Relationship Id="rId104" Type="http://schemas.openxmlformats.org/officeDocument/2006/relationships/customXml" Target="../ink/ink617.xml"/><Relationship Id="rId125" Type="http://schemas.openxmlformats.org/officeDocument/2006/relationships/image" Target="../media/image600.png"/><Relationship Id="rId146" Type="http://schemas.openxmlformats.org/officeDocument/2006/relationships/customXml" Target="../ink/ink638.xml"/><Relationship Id="rId167" Type="http://schemas.openxmlformats.org/officeDocument/2006/relationships/image" Target="../media/image621.png"/><Relationship Id="rId188" Type="http://schemas.openxmlformats.org/officeDocument/2006/relationships/customXml" Target="../ink/ink659.xml"/><Relationship Id="rId71" Type="http://schemas.openxmlformats.org/officeDocument/2006/relationships/image" Target="../media/image573.png"/><Relationship Id="rId92" Type="http://schemas.openxmlformats.org/officeDocument/2006/relationships/customXml" Target="../ink/ink611.xml"/><Relationship Id="rId213" Type="http://schemas.openxmlformats.org/officeDocument/2006/relationships/image" Target="../media/image644.png"/><Relationship Id="rId234" Type="http://schemas.openxmlformats.org/officeDocument/2006/relationships/customXml" Target="../ink/ink682.xml"/><Relationship Id="rId2" Type="http://schemas.openxmlformats.org/officeDocument/2006/relationships/customXml" Target="../ink/ink568.xml"/><Relationship Id="rId29" Type="http://schemas.openxmlformats.org/officeDocument/2006/relationships/image" Target="../media/image552.png"/><Relationship Id="rId255" Type="http://schemas.openxmlformats.org/officeDocument/2006/relationships/image" Target="../media/image664.png"/><Relationship Id="rId40" Type="http://schemas.openxmlformats.org/officeDocument/2006/relationships/customXml" Target="../ink/ink585.xml"/><Relationship Id="rId115" Type="http://schemas.openxmlformats.org/officeDocument/2006/relationships/image" Target="../media/image595.png"/><Relationship Id="rId136" Type="http://schemas.openxmlformats.org/officeDocument/2006/relationships/customXml" Target="../ink/ink633.xml"/><Relationship Id="rId157" Type="http://schemas.openxmlformats.org/officeDocument/2006/relationships/image" Target="../media/image616.png"/><Relationship Id="rId178" Type="http://schemas.openxmlformats.org/officeDocument/2006/relationships/customXml" Target="../ink/ink654.xml"/><Relationship Id="rId61" Type="http://schemas.openxmlformats.org/officeDocument/2006/relationships/image" Target="../media/image568.png"/><Relationship Id="rId82" Type="http://schemas.openxmlformats.org/officeDocument/2006/relationships/customXml" Target="../ink/ink606.xml"/><Relationship Id="rId199" Type="http://schemas.openxmlformats.org/officeDocument/2006/relationships/image" Target="../media/image637.png"/><Relationship Id="rId203" Type="http://schemas.openxmlformats.org/officeDocument/2006/relationships/image" Target="../media/image639.png"/><Relationship Id="rId19" Type="http://schemas.openxmlformats.org/officeDocument/2006/relationships/image" Target="../media/image547.png"/><Relationship Id="rId224" Type="http://schemas.openxmlformats.org/officeDocument/2006/relationships/customXml" Target="../ink/ink677.xml"/><Relationship Id="rId245" Type="http://schemas.openxmlformats.org/officeDocument/2006/relationships/image" Target="../media/image660.png"/><Relationship Id="rId30" Type="http://schemas.openxmlformats.org/officeDocument/2006/relationships/customXml" Target="../ink/ink580.xml"/><Relationship Id="rId105" Type="http://schemas.openxmlformats.org/officeDocument/2006/relationships/image" Target="../media/image590.png"/><Relationship Id="rId126" Type="http://schemas.openxmlformats.org/officeDocument/2006/relationships/customXml" Target="../ink/ink628.xml"/><Relationship Id="rId147" Type="http://schemas.openxmlformats.org/officeDocument/2006/relationships/image" Target="../media/image611.png"/><Relationship Id="rId168" Type="http://schemas.openxmlformats.org/officeDocument/2006/relationships/customXml" Target="../ink/ink649.xml"/><Relationship Id="rId51" Type="http://schemas.openxmlformats.org/officeDocument/2006/relationships/image" Target="../media/image563.png"/><Relationship Id="rId72" Type="http://schemas.openxmlformats.org/officeDocument/2006/relationships/customXml" Target="../ink/ink601.xml"/><Relationship Id="rId93" Type="http://schemas.openxmlformats.org/officeDocument/2006/relationships/image" Target="../media/image584.png"/><Relationship Id="rId189" Type="http://schemas.openxmlformats.org/officeDocument/2006/relationships/image" Target="../media/image632.png"/><Relationship Id="rId214" Type="http://schemas.openxmlformats.org/officeDocument/2006/relationships/customXml" Target="../ink/ink672.xml"/><Relationship Id="rId235" Type="http://schemas.openxmlformats.org/officeDocument/2006/relationships/image" Target="../media/image655.png"/><Relationship Id="rId256" Type="http://schemas.openxmlformats.org/officeDocument/2006/relationships/customXml" Target="../ink/ink693.xml"/><Relationship Id="rId116" Type="http://schemas.openxmlformats.org/officeDocument/2006/relationships/customXml" Target="../ink/ink623.xml"/><Relationship Id="rId137" Type="http://schemas.openxmlformats.org/officeDocument/2006/relationships/image" Target="../media/image606.png"/><Relationship Id="rId158" Type="http://schemas.openxmlformats.org/officeDocument/2006/relationships/customXml" Target="../ink/ink644.xml"/><Relationship Id="rId20" Type="http://schemas.openxmlformats.org/officeDocument/2006/relationships/customXml" Target="../ink/ink575.xml"/><Relationship Id="rId41" Type="http://schemas.openxmlformats.org/officeDocument/2006/relationships/image" Target="../media/image558.png"/><Relationship Id="rId62" Type="http://schemas.openxmlformats.org/officeDocument/2006/relationships/customXml" Target="../ink/ink596.xml"/><Relationship Id="rId83" Type="http://schemas.openxmlformats.org/officeDocument/2006/relationships/image" Target="../media/image579.png"/><Relationship Id="rId179" Type="http://schemas.openxmlformats.org/officeDocument/2006/relationships/image" Target="../media/image627.png"/><Relationship Id="rId190" Type="http://schemas.openxmlformats.org/officeDocument/2006/relationships/customXml" Target="../ink/ink660.xml"/><Relationship Id="rId204" Type="http://schemas.openxmlformats.org/officeDocument/2006/relationships/customXml" Target="../ink/ink667.xml"/><Relationship Id="rId225" Type="http://schemas.openxmlformats.org/officeDocument/2006/relationships/image" Target="../media/image650.png"/><Relationship Id="rId246" Type="http://schemas.openxmlformats.org/officeDocument/2006/relationships/customXml" Target="../ink/ink688.xml"/><Relationship Id="rId106" Type="http://schemas.openxmlformats.org/officeDocument/2006/relationships/customXml" Target="../ink/ink618.xml"/><Relationship Id="rId127" Type="http://schemas.openxmlformats.org/officeDocument/2006/relationships/image" Target="../media/image601.png"/><Relationship Id="rId10" Type="http://schemas.openxmlformats.org/officeDocument/2006/relationships/customXml" Target="../ink/ink570.xml"/><Relationship Id="rId31" Type="http://schemas.openxmlformats.org/officeDocument/2006/relationships/image" Target="../media/image553.png"/><Relationship Id="rId52" Type="http://schemas.openxmlformats.org/officeDocument/2006/relationships/customXml" Target="../ink/ink591.xml"/><Relationship Id="rId73" Type="http://schemas.openxmlformats.org/officeDocument/2006/relationships/image" Target="../media/image574.png"/><Relationship Id="rId94" Type="http://schemas.openxmlformats.org/officeDocument/2006/relationships/customXml" Target="../ink/ink612.xml"/><Relationship Id="rId148" Type="http://schemas.openxmlformats.org/officeDocument/2006/relationships/customXml" Target="../ink/ink639.xml"/><Relationship Id="rId169" Type="http://schemas.openxmlformats.org/officeDocument/2006/relationships/image" Target="../media/image622.png"/><Relationship Id="rId180" Type="http://schemas.openxmlformats.org/officeDocument/2006/relationships/customXml" Target="../ink/ink655.xml"/><Relationship Id="rId215" Type="http://schemas.openxmlformats.org/officeDocument/2006/relationships/image" Target="../media/image645.png"/><Relationship Id="rId236" Type="http://schemas.openxmlformats.org/officeDocument/2006/relationships/customXml" Target="../ink/ink683.xml"/><Relationship Id="rId257" Type="http://schemas.openxmlformats.org/officeDocument/2006/relationships/image" Target="../media/image66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2645034" y="2443705"/>
            <a:ext cx="63758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Counting Rules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52006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0C1FC8FB-7735-4C14-B9A9-EA00DB5EE988}"/>
                  </a:ext>
                </a:extLst>
              </p14:cNvPr>
              <p14:cNvContentPartPr/>
              <p14:nvPr/>
            </p14:nvContentPartPr>
            <p14:xfrm>
              <a:off x="1278131" y="483251"/>
              <a:ext cx="88560" cy="22860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0C1FC8FB-7735-4C14-B9A9-EA00DB5EE9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0491" y="465611"/>
                <a:ext cx="12420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A687425A-6A03-4DA3-B139-D21C96B5BE86}"/>
                  </a:ext>
                </a:extLst>
              </p14:cNvPr>
              <p14:cNvContentPartPr/>
              <p14:nvPr/>
            </p14:nvContentPartPr>
            <p14:xfrm>
              <a:off x="1487291" y="594851"/>
              <a:ext cx="154440" cy="11412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A687425A-6A03-4DA3-B139-D21C96B5BE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69291" y="577211"/>
                <a:ext cx="1900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84881BC7-C51C-4138-93BF-371DDD1C0507}"/>
                  </a:ext>
                </a:extLst>
              </p14:cNvPr>
              <p14:cNvContentPartPr/>
              <p14:nvPr/>
            </p14:nvContentPartPr>
            <p14:xfrm>
              <a:off x="2489531" y="375251"/>
              <a:ext cx="1002600" cy="3182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84881BC7-C51C-4138-93BF-371DDD1C05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1885" y="357611"/>
                <a:ext cx="1038253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22C529E2-BDA9-48CF-A133-EA68DB4BD969}"/>
                  </a:ext>
                </a:extLst>
              </p14:cNvPr>
              <p14:cNvContentPartPr/>
              <p14:nvPr/>
            </p14:nvContentPartPr>
            <p14:xfrm>
              <a:off x="1759091" y="445811"/>
              <a:ext cx="387360" cy="267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22C529E2-BDA9-48CF-A133-EA68DB4BD9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41451" y="427811"/>
                <a:ext cx="423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C42C3B7C-5BCA-4FBC-8E84-57747C5BB8F1}"/>
                  </a:ext>
                </a:extLst>
              </p14:cNvPr>
              <p14:cNvContentPartPr/>
              <p14:nvPr/>
            </p14:nvContentPartPr>
            <p14:xfrm>
              <a:off x="500531" y="332771"/>
              <a:ext cx="652320" cy="3744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C42C3B7C-5BCA-4FBC-8E84-57747C5BB8F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2541" y="315131"/>
                <a:ext cx="68794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32691860-AC97-4A2B-BE69-7E9B1FE00006}"/>
                  </a:ext>
                </a:extLst>
              </p14:cNvPr>
              <p14:cNvContentPartPr/>
              <p14:nvPr/>
            </p14:nvContentPartPr>
            <p14:xfrm>
              <a:off x="441491" y="792851"/>
              <a:ext cx="3162960" cy="4680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32691860-AC97-4A2B-BE69-7E9B1FE0000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3851" y="774851"/>
                <a:ext cx="3198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D5972259-CD54-4FB3-A9DF-2E12A65CE638}"/>
                  </a:ext>
                </a:extLst>
              </p14:cNvPr>
              <p14:cNvContentPartPr/>
              <p14:nvPr/>
            </p14:nvContentPartPr>
            <p14:xfrm>
              <a:off x="1777811" y="1168691"/>
              <a:ext cx="146880" cy="16920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D5972259-CD54-4FB3-A9DF-2E12A65CE6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0171" y="1151051"/>
                <a:ext cx="18252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A582D273-7C9F-465E-8026-6B09738E997F}"/>
                  </a:ext>
                </a:extLst>
              </p14:cNvPr>
              <p14:cNvContentPartPr/>
              <p14:nvPr/>
            </p14:nvContentPartPr>
            <p14:xfrm>
              <a:off x="571811" y="1066811"/>
              <a:ext cx="957600" cy="2955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A582D273-7C9F-465E-8026-6B09738E99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4164" y="1049171"/>
                <a:ext cx="993253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AD0CD59C-0B42-4E3D-811C-9F785CED9C8D}"/>
                  </a:ext>
                </a:extLst>
              </p14:cNvPr>
              <p14:cNvContentPartPr/>
              <p14:nvPr/>
            </p14:nvContentPartPr>
            <p14:xfrm>
              <a:off x="3948611" y="1151051"/>
              <a:ext cx="118440" cy="14904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AD0CD59C-0B42-4E3D-811C-9F785CED9C8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30611" y="1133411"/>
                <a:ext cx="1540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5D2AC3D3-869E-42A6-A53A-A6B588C3139E}"/>
                  </a:ext>
                </a:extLst>
              </p14:cNvPr>
              <p14:cNvContentPartPr/>
              <p14:nvPr/>
            </p14:nvContentPartPr>
            <p14:xfrm>
              <a:off x="4685171" y="1193171"/>
              <a:ext cx="173520" cy="1400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5D2AC3D3-869E-42A6-A53A-A6B588C313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667531" y="1175531"/>
                <a:ext cx="2091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2BD7602A-473F-4F35-A57C-0B60C613B73C}"/>
                  </a:ext>
                </a:extLst>
              </p14:cNvPr>
              <p14:cNvContentPartPr/>
              <p14:nvPr/>
            </p14:nvContentPartPr>
            <p14:xfrm>
              <a:off x="5027531" y="1072931"/>
              <a:ext cx="155520" cy="2476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2BD7602A-473F-4F35-A57C-0B60C613B73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09531" y="1055291"/>
                <a:ext cx="1911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EEC61B0F-929A-472B-BE98-379C02E52A23}"/>
                  </a:ext>
                </a:extLst>
              </p14:cNvPr>
              <p14:cNvContentPartPr/>
              <p14:nvPr/>
            </p14:nvContentPartPr>
            <p14:xfrm>
              <a:off x="5271611" y="1214411"/>
              <a:ext cx="104040" cy="10044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EEC61B0F-929A-472B-BE98-379C02E52A2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53611" y="1196771"/>
                <a:ext cx="1396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492C87E2-B5ED-4DFD-BF54-5E605B37D109}"/>
                  </a:ext>
                </a:extLst>
              </p14:cNvPr>
              <p14:cNvContentPartPr/>
              <p14:nvPr/>
            </p14:nvContentPartPr>
            <p14:xfrm>
              <a:off x="5589131" y="1104611"/>
              <a:ext cx="148680" cy="23220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492C87E2-B5ED-4DFD-BF54-5E605B37D10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71131" y="1086611"/>
                <a:ext cx="1843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E113A76D-9133-4C62-BF75-F19EF7645F55}"/>
                  </a:ext>
                </a:extLst>
              </p14:cNvPr>
              <p14:cNvContentPartPr/>
              <p14:nvPr/>
            </p14:nvContentPartPr>
            <p14:xfrm>
              <a:off x="5820251" y="1196771"/>
              <a:ext cx="163800" cy="1213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E113A76D-9133-4C62-BF75-F19EF7645F5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02251" y="1178771"/>
                <a:ext cx="1994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5B67E7CE-3ADA-4B8C-85C8-1EED34553603}"/>
                  </a:ext>
                </a:extLst>
              </p14:cNvPr>
              <p14:cNvContentPartPr/>
              <p14:nvPr/>
            </p14:nvContentPartPr>
            <p14:xfrm>
              <a:off x="6081611" y="1194251"/>
              <a:ext cx="99000" cy="11808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5B67E7CE-3ADA-4B8C-85C8-1EED3455360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63611" y="1176611"/>
                <a:ext cx="1346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8D265F03-36A2-487D-BEB4-8442530DB441}"/>
                  </a:ext>
                </a:extLst>
              </p14:cNvPr>
              <p14:cNvContentPartPr/>
              <p14:nvPr/>
            </p14:nvContentPartPr>
            <p14:xfrm>
              <a:off x="7088531" y="1149971"/>
              <a:ext cx="37080" cy="8964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8D265F03-36A2-487D-BEB4-8442530DB4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70891" y="1132331"/>
                <a:ext cx="72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6DA0DD97-959F-4A75-94FC-D5C26C80F26F}"/>
                  </a:ext>
                </a:extLst>
              </p14:cNvPr>
              <p14:cNvContentPartPr/>
              <p14:nvPr/>
            </p14:nvContentPartPr>
            <p14:xfrm>
              <a:off x="7243691" y="1152851"/>
              <a:ext cx="148680" cy="10908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6DA0DD97-959F-4A75-94FC-D5C26C80F2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25691" y="1134851"/>
                <a:ext cx="1843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F597AD02-142A-4FA3-9E42-A7C7AE148937}"/>
                  </a:ext>
                </a:extLst>
              </p14:cNvPr>
              <p14:cNvContentPartPr/>
              <p14:nvPr/>
            </p14:nvContentPartPr>
            <p14:xfrm>
              <a:off x="7319651" y="1007771"/>
              <a:ext cx="2520" cy="108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F597AD02-142A-4FA3-9E42-A7C7AE1489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02011" y="989771"/>
                <a:ext cx="38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18E857E2-3DBE-41D2-8F12-087FB8B2E7B4}"/>
                  </a:ext>
                </a:extLst>
              </p14:cNvPr>
              <p14:cNvContentPartPr/>
              <p14:nvPr/>
            </p14:nvContentPartPr>
            <p14:xfrm>
              <a:off x="7494971" y="1078331"/>
              <a:ext cx="366480" cy="2160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18E857E2-3DBE-41D2-8F12-087FB8B2E7B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76971" y="1060331"/>
                <a:ext cx="402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44BC7FFA-1132-4A82-BFC7-03664B562B6E}"/>
                  </a:ext>
                </a:extLst>
              </p14:cNvPr>
              <p14:cNvContentPartPr/>
              <p14:nvPr/>
            </p14:nvContentPartPr>
            <p14:xfrm>
              <a:off x="6325331" y="1091291"/>
              <a:ext cx="596520" cy="2138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44BC7FFA-1132-4A82-BFC7-03664B562B6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307691" y="1073291"/>
                <a:ext cx="6321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E031BD99-D004-4A2C-A85A-6AA566C5C382}"/>
                  </a:ext>
                </a:extLst>
              </p14:cNvPr>
              <p14:cNvContentPartPr/>
              <p14:nvPr/>
            </p14:nvContentPartPr>
            <p14:xfrm>
              <a:off x="4323371" y="1174091"/>
              <a:ext cx="278280" cy="14364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E031BD99-D004-4A2C-A85A-6AA566C5C3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05371" y="1156046"/>
                <a:ext cx="313920" cy="179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6CBA493-6633-42BB-B462-ED793D20610E}"/>
                  </a:ext>
                </a:extLst>
              </p14:cNvPr>
              <p14:cNvContentPartPr/>
              <p14:nvPr/>
            </p14:nvContentPartPr>
            <p14:xfrm>
              <a:off x="2661251" y="1088411"/>
              <a:ext cx="1166040" cy="2084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6CBA493-6633-42BB-B462-ED793D20610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43251" y="1070411"/>
                <a:ext cx="120168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F8F7AE27-75EF-4731-8AAD-2A7B563D67F8}"/>
                  </a:ext>
                </a:extLst>
              </p14:cNvPr>
              <p14:cNvContentPartPr/>
              <p14:nvPr/>
            </p14:nvContentPartPr>
            <p14:xfrm>
              <a:off x="2221691" y="1162931"/>
              <a:ext cx="341640" cy="24228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F8F7AE27-75EF-4731-8AAD-2A7B563D67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204032" y="1144931"/>
                <a:ext cx="377318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48301825-7223-43B6-A262-784F2FC5060F}"/>
                  </a:ext>
                </a:extLst>
              </p14:cNvPr>
              <p14:cNvContentPartPr/>
              <p14:nvPr/>
            </p14:nvContentPartPr>
            <p14:xfrm>
              <a:off x="8109425" y="1113971"/>
              <a:ext cx="155160" cy="1386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48301825-7223-43B6-A262-784F2FC506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091785" y="1096331"/>
                <a:ext cx="1908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96B3E5E3-559D-43B4-9531-508B0FC1CE34}"/>
                  </a:ext>
                </a:extLst>
              </p14:cNvPr>
              <p14:cNvContentPartPr/>
              <p14:nvPr/>
            </p14:nvContentPartPr>
            <p14:xfrm>
              <a:off x="10208225" y="1128371"/>
              <a:ext cx="120960" cy="11880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96B3E5E3-559D-43B4-9531-508B0FC1CE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90585" y="1110371"/>
                <a:ext cx="156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82F456DF-0F26-45B0-881F-B37F2C420FCF}"/>
                  </a:ext>
                </a:extLst>
              </p14:cNvPr>
              <p14:cNvContentPartPr/>
              <p14:nvPr/>
            </p14:nvContentPartPr>
            <p14:xfrm>
              <a:off x="11662625" y="1060691"/>
              <a:ext cx="87120" cy="153360"/>
            </p14:xfrm>
          </p:contentPart>
        </mc:Choice>
        <mc:Fallback xmlns=""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82F456DF-0F26-45B0-881F-B37F2C420FC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644985" y="1042691"/>
                <a:ext cx="12276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8250B117-0E19-49C0-AB59-EB7532213CDB}"/>
                  </a:ext>
                </a:extLst>
              </p14:cNvPr>
              <p14:cNvContentPartPr/>
              <p14:nvPr/>
            </p14:nvContentPartPr>
            <p14:xfrm>
              <a:off x="11396225" y="1025771"/>
              <a:ext cx="159120" cy="2131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8250B117-0E19-49C0-AB59-EB7532213CD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378545" y="1007771"/>
                <a:ext cx="194841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2C8B9D26-E51D-46BE-B2BF-650405759829}"/>
                  </a:ext>
                </a:extLst>
              </p14:cNvPr>
              <p14:cNvContentPartPr/>
              <p14:nvPr/>
            </p14:nvContentPartPr>
            <p14:xfrm>
              <a:off x="10740305" y="1024691"/>
              <a:ext cx="564120" cy="2160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2C8B9D26-E51D-46BE-B2BF-65040575982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722305" y="1007051"/>
                <a:ext cx="59976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F77C38E3-4F2B-4762-8BEF-2198DA5E1842}"/>
                  </a:ext>
                </a:extLst>
              </p14:cNvPr>
              <p14:cNvContentPartPr/>
              <p14:nvPr/>
            </p14:nvContentPartPr>
            <p14:xfrm>
              <a:off x="10418105" y="1027931"/>
              <a:ext cx="107640" cy="20988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F77C38E3-4F2B-4762-8BEF-2198DA5E184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00165" y="1009931"/>
                <a:ext cx="143161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98D67FEB-F8B3-4A6D-AA44-D78E0EC4291C}"/>
                  </a:ext>
                </a:extLst>
              </p14:cNvPr>
              <p14:cNvContentPartPr/>
              <p14:nvPr/>
            </p14:nvContentPartPr>
            <p14:xfrm>
              <a:off x="9778745" y="1127291"/>
              <a:ext cx="289080" cy="11988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98D67FEB-F8B3-4A6D-AA44-D78E0EC429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61083" y="1109291"/>
                <a:ext cx="324764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26DADAD7-D891-41FB-8FE8-5EBE1E39D641}"/>
                  </a:ext>
                </a:extLst>
              </p14:cNvPr>
              <p14:cNvContentPartPr/>
              <p14:nvPr/>
            </p14:nvContentPartPr>
            <p14:xfrm>
              <a:off x="8468705" y="1103891"/>
              <a:ext cx="1202040" cy="23184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26DADAD7-D891-41FB-8FE8-5EBE1E39D64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50705" y="1085891"/>
                <a:ext cx="12376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19C395C5-949D-4E03-A920-3DB7493ADA9B}"/>
                  </a:ext>
                </a:extLst>
              </p14:cNvPr>
              <p14:cNvContentPartPr/>
              <p14:nvPr/>
            </p14:nvContentPartPr>
            <p14:xfrm>
              <a:off x="662891" y="1659109"/>
              <a:ext cx="966960" cy="15768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19C395C5-949D-4E03-A920-3DB7493ADA9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5251" y="1641429"/>
                <a:ext cx="100260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22B36BB6-AF1B-4EA4-A5ED-DC4245B9FF3B}"/>
                  </a:ext>
                </a:extLst>
              </p14:cNvPr>
              <p14:cNvContentPartPr/>
              <p14:nvPr/>
            </p14:nvContentPartPr>
            <p14:xfrm>
              <a:off x="2285771" y="1678549"/>
              <a:ext cx="132840" cy="11484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22B36BB6-AF1B-4EA4-A5ED-DC4245B9FF3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67771" y="1660549"/>
                <a:ext cx="168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77" name="Ink 476">
                <a:extLst>
                  <a:ext uri="{FF2B5EF4-FFF2-40B4-BE49-F238E27FC236}">
                    <a16:creationId xmlns:a16="http://schemas.microsoft.com/office/drawing/2014/main" id="{18486C2A-27D4-41F6-9D9D-ABB81CD10771}"/>
                  </a:ext>
                </a:extLst>
              </p14:cNvPr>
              <p14:cNvContentPartPr/>
              <p14:nvPr/>
            </p14:nvContentPartPr>
            <p14:xfrm>
              <a:off x="5404811" y="1623109"/>
              <a:ext cx="75600" cy="129240"/>
            </p14:xfrm>
          </p:contentPart>
        </mc:Choice>
        <mc:Fallback xmlns="">
          <p:pic>
            <p:nvPicPr>
              <p:cNvPr id="477" name="Ink 476">
                <a:extLst>
                  <a:ext uri="{FF2B5EF4-FFF2-40B4-BE49-F238E27FC236}">
                    <a16:creationId xmlns:a16="http://schemas.microsoft.com/office/drawing/2014/main" id="{18486C2A-27D4-41F6-9D9D-ABB81CD107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87171" y="1605469"/>
                <a:ext cx="1112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78" name="Ink 477">
                <a:extLst>
                  <a:ext uri="{FF2B5EF4-FFF2-40B4-BE49-F238E27FC236}">
                    <a16:creationId xmlns:a16="http://schemas.microsoft.com/office/drawing/2014/main" id="{E26D482A-66DE-4C20-8339-491171DBD1D2}"/>
                  </a:ext>
                </a:extLst>
              </p14:cNvPr>
              <p14:cNvContentPartPr/>
              <p14:nvPr/>
            </p14:nvContentPartPr>
            <p14:xfrm>
              <a:off x="5579771" y="1648669"/>
              <a:ext cx="126000" cy="134640"/>
            </p14:xfrm>
          </p:contentPart>
        </mc:Choice>
        <mc:Fallback xmlns="">
          <p:pic>
            <p:nvPicPr>
              <p:cNvPr id="478" name="Ink 477">
                <a:extLst>
                  <a:ext uri="{FF2B5EF4-FFF2-40B4-BE49-F238E27FC236}">
                    <a16:creationId xmlns:a16="http://schemas.microsoft.com/office/drawing/2014/main" id="{E26D482A-66DE-4C20-8339-491171DBD1D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62131" y="1630669"/>
                <a:ext cx="161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1E353C03-A458-433D-8463-0F7C37ED3311}"/>
                  </a:ext>
                </a:extLst>
              </p14:cNvPr>
              <p14:cNvContentPartPr/>
              <p14:nvPr/>
            </p14:nvContentPartPr>
            <p14:xfrm>
              <a:off x="6831131" y="1623829"/>
              <a:ext cx="128880" cy="9684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1E353C03-A458-433D-8463-0F7C37ED331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13491" y="1606189"/>
                <a:ext cx="1645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5963AAAA-8D17-446A-9AF0-B4B1FD1D3A48}"/>
                  </a:ext>
                </a:extLst>
              </p14:cNvPr>
              <p14:cNvContentPartPr/>
              <p14:nvPr/>
            </p14:nvContentPartPr>
            <p14:xfrm>
              <a:off x="7045691" y="1525549"/>
              <a:ext cx="144000" cy="19620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5963AAAA-8D17-446A-9AF0-B4B1FD1D3A4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28051" y="1507909"/>
                <a:ext cx="1796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7F617FD3-7E0C-4F6F-AD35-2A787DDAFD94}"/>
                  </a:ext>
                </a:extLst>
              </p14:cNvPr>
              <p14:cNvContentPartPr/>
              <p14:nvPr/>
            </p14:nvContentPartPr>
            <p14:xfrm>
              <a:off x="5802251" y="1610869"/>
              <a:ext cx="750960" cy="17784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7F617FD3-7E0C-4F6F-AD35-2A787DDAFD9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84251" y="1593229"/>
                <a:ext cx="7866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1B111ADE-91E9-4A29-8F05-1DF8405106D5}"/>
                  </a:ext>
                </a:extLst>
              </p14:cNvPr>
              <p14:cNvContentPartPr/>
              <p14:nvPr/>
            </p14:nvContentPartPr>
            <p14:xfrm>
              <a:off x="4711451" y="1556149"/>
              <a:ext cx="585720" cy="19980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1B111ADE-91E9-4A29-8F05-1DF8405106D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4693800" y="1538477"/>
                <a:ext cx="621382" cy="235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9698BB5F-E9B0-471C-BC09-B57723E898EC}"/>
                  </a:ext>
                </a:extLst>
              </p14:cNvPr>
              <p14:cNvContentPartPr/>
              <p14:nvPr/>
            </p14:nvContentPartPr>
            <p14:xfrm>
              <a:off x="4162451" y="1542829"/>
              <a:ext cx="337320" cy="19692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9698BB5F-E9B0-471C-BC09-B57723E898E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144470" y="1524829"/>
                <a:ext cx="372922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BDCF0F36-0889-48FE-8C7E-9F3C29D6FBB6}"/>
                  </a:ext>
                </a:extLst>
              </p14:cNvPr>
              <p14:cNvContentPartPr/>
              <p14:nvPr/>
            </p14:nvContentPartPr>
            <p14:xfrm>
              <a:off x="3671411" y="1627789"/>
              <a:ext cx="313200" cy="13680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BDCF0F36-0889-48FE-8C7E-9F3C29D6FBB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653432" y="1609789"/>
                <a:ext cx="348799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21003640-B7D6-46D2-A555-EF11ED4A8795}"/>
                  </a:ext>
                </a:extLst>
              </p14:cNvPr>
              <p14:cNvContentPartPr/>
              <p14:nvPr/>
            </p14:nvContentPartPr>
            <p14:xfrm>
              <a:off x="3034211" y="1512949"/>
              <a:ext cx="500040" cy="2422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21003640-B7D6-46D2-A555-EF11ED4A879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016211" y="1495309"/>
                <a:ext cx="5356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96276DAC-808C-4B3F-B414-0A0D3AFF5CC2}"/>
                  </a:ext>
                </a:extLst>
              </p14:cNvPr>
              <p14:cNvContentPartPr/>
              <p14:nvPr/>
            </p14:nvContentPartPr>
            <p14:xfrm>
              <a:off x="2593931" y="1607629"/>
              <a:ext cx="342360" cy="1738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96276DAC-808C-4B3F-B414-0A0D3AFF5CC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75950" y="1589666"/>
                <a:ext cx="377963" cy="209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061A169A-2218-47F4-8677-5ECFDED825D7}"/>
                  </a:ext>
                </a:extLst>
              </p14:cNvPr>
              <p14:cNvContentPartPr/>
              <p14:nvPr/>
            </p14:nvContentPartPr>
            <p14:xfrm>
              <a:off x="1877171" y="1584229"/>
              <a:ext cx="294120" cy="2206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061A169A-2218-47F4-8677-5ECFDED825D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859531" y="1566589"/>
                <a:ext cx="329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5B7FF151-D416-4CE6-B45C-865C5536AFCF}"/>
                  </a:ext>
                </a:extLst>
              </p14:cNvPr>
              <p14:cNvContentPartPr/>
              <p14:nvPr/>
            </p14:nvContentPartPr>
            <p14:xfrm>
              <a:off x="7468462" y="1579451"/>
              <a:ext cx="119160" cy="12996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5B7FF151-D416-4CE6-B45C-865C5536AFC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450462" y="1561811"/>
                <a:ext cx="1548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DAB9F12F-2313-476A-8B19-E81B3BD081D4}"/>
                  </a:ext>
                </a:extLst>
              </p14:cNvPr>
              <p14:cNvContentPartPr/>
              <p14:nvPr/>
            </p14:nvContentPartPr>
            <p14:xfrm>
              <a:off x="7665742" y="1564691"/>
              <a:ext cx="150120" cy="12600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DAB9F12F-2313-476A-8B19-E81B3BD081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48102" y="1546691"/>
                <a:ext cx="1857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EB25C333-4654-4180-B8AA-71DCE008EF6C}"/>
                  </a:ext>
                </a:extLst>
              </p14:cNvPr>
              <p14:cNvContentPartPr/>
              <p14:nvPr/>
            </p14:nvContentPartPr>
            <p14:xfrm>
              <a:off x="8718022" y="1579811"/>
              <a:ext cx="146160" cy="10008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EB25C333-4654-4180-B8AA-71DCE008EF6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700382" y="1561811"/>
                <a:ext cx="181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1FD1BF2C-273E-47E6-804F-E2A51CCD94EE}"/>
                  </a:ext>
                </a:extLst>
              </p14:cNvPr>
              <p14:cNvContentPartPr/>
              <p14:nvPr/>
            </p14:nvContentPartPr>
            <p14:xfrm>
              <a:off x="8461342" y="1502771"/>
              <a:ext cx="169920" cy="174960"/>
            </p14:xfrm>
          </p:contentPart>
        </mc:Choice>
        <mc:Fallback xmlns=""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1FD1BF2C-273E-47E6-804F-E2A51CCD94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43342" y="1485131"/>
                <a:ext cx="2055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92240439-B6B7-4690-9BAD-677FB71EBAA5}"/>
                  </a:ext>
                </a:extLst>
              </p14:cNvPr>
              <p14:cNvContentPartPr/>
              <p14:nvPr/>
            </p14:nvContentPartPr>
            <p14:xfrm>
              <a:off x="7933222" y="1464611"/>
              <a:ext cx="287640" cy="254880"/>
            </p14:xfrm>
          </p:contentPart>
        </mc:Choice>
        <mc:Fallback xmlns=""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92240439-B6B7-4690-9BAD-677FB71EBAA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15244" y="1446971"/>
                <a:ext cx="323235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3227669F-55C3-4448-B3C8-010B1F6203BE}"/>
                  </a:ext>
                </a:extLst>
              </p14:cNvPr>
              <p14:cNvContentPartPr/>
              <p14:nvPr/>
            </p14:nvContentPartPr>
            <p14:xfrm>
              <a:off x="8980462" y="1527971"/>
              <a:ext cx="135720" cy="142920"/>
            </p14:xfrm>
          </p:contentPart>
        </mc:Choice>
        <mc:Fallback xmlns=""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3227669F-55C3-4448-B3C8-010B1F6203B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62822" y="1509971"/>
                <a:ext cx="1713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889CE17C-E3C4-4DB0-B96D-4F1B92B17D7F}"/>
                  </a:ext>
                </a:extLst>
              </p14:cNvPr>
              <p14:cNvContentPartPr/>
              <p14:nvPr/>
            </p14:nvContentPartPr>
            <p14:xfrm>
              <a:off x="9612262" y="1500611"/>
              <a:ext cx="33480" cy="12240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889CE17C-E3C4-4DB0-B96D-4F1B92B17D7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594622" y="1482971"/>
                <a:ext cx="691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6675D10E-4902-4B29-BD88-8A38D30AC495}"/>
                  </a:ext>
                </a:extLst>
              </p14:cNvPr>
              <p14:cNvContentPartPr/>
              <p14:nvPr/>
            </p14:nvContentPartPr>
            <p14:xfrm>
              <a:off x="9722782" y="1540571"/>
              <a:ext cx="94320" cy="10440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6675D10E-4902-4B29-BD88-8A38D30AC49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05142" y="1522571"/>
                <a:ext cx="129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98D35CBF-02B4-4A1F-865E-3AFA683D8235}"/>
                  </a:ext>
                </a:extLst>
              </p14:cNvPr>
              <p14:cNvContentPartPr/>
              <p14:nvPr/>
            </p14:nvContentPartPr>
            <p14:xfrm>
              <a:off x="9651862" y="1447691"/>
              <a:ext cx="2520" cy="25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98D35CBF-02B4-4A1F-865E-3AFA683D823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633862" y="1429691"/>
                <a:ext cx="381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EAC97EFE-3E7C-4CE9-A167-3AB134008691}"/>
                  </a:ext>
                </a:extLst>
              </p14:cNvPr>
              <p14:cNvContentPartPr/>
              <p14:nvPr/>
            </p14:nvContentPartPr>
            <p14:xfrm>
              <a:off x="11465902" y="1377131"/>
              <a:ext cx="122040" cy="21600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EAC97EFE-3E7C-4CE9-A167-3AB13400869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448262" y="1359491"/>
                <a:ext cx="1576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BCEAC71C-EA90-48B7-A57E-48AE3E86DF02}"/>
                  </a:ext>
                </a:extLst>
              </p14:cNvPr>
              <p14:cNvContentPartPr/>
              <p14:nvPr/>
            </p14:nvContentPartPr>
            <p14:xfrm>
              <a:off x="10445302" y="1468931"/>
              <a:ext cx="915480" cy="2221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BCEAC71C-EA90-48B7-A57E-48AE3E86DF0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27662" y="1451291"/>
                <a:ext cx="9511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ADE8B3C3-E399-45B1-AB0D-4C74AC2936AF}"/>
                  </a:ext>
                </a:extLst>
              </p14:cNvPr>
              <p14:cNvContentPartPr/>
              <p14:nvPr/>
            </p14:nvContentPartPr>
            <p14:xfrm>
              <a:off x="10050382" y="1475411"/>
              <a:ext cx="312120" cy="17172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ADE8B3C3-E399-45B1-AB0D-4C74AC2936AF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032382" y="1457449"/>
                <a:ext cx="347760" cy="207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0FF798ED-9819-47D1-A292-FC9385E6657D}"/>
                  </a:ext>
                </a:extLst>
              </p14:cNvPr>
              <p14:cNvContentPartPr/>
              <p14:nvPr/>
            </p14:nvContentPartPr>
            <p14:xfrm>
              <a:off x="9201502" y="1484771"/>
              <a:ext cx="211320" cy="19692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0FF798ED-9819-47D1-A292-FC9385E6657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183862" y="1467131"/>
                <a:ext cx="2469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90D17734-3434-46BD-9706-05700D717BC3}"/>
                  </a:ext>
                </a:extLst>
              </p14:cNvPr>
              <p14:cNvContentPartPr/>
              <p14:nvPr/>
            </p14:nvContentPartPr>
            <p14:xfrm>
              <a:off x="694211" y="2104036"/>
              <a:ext cx="110160" cy="12456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90D17734-3434-46BD-9706-05700D717BC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6211" y="2086036"/>
                <a:ext cx="1458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17E2260B-CF40-4D81-B60D-6874DB867EB7}"/>
                  </a:ext>
                </a:extLst>
              </p14:cNvPr>
              <p14:cNvContentPartPr/>
              <p14:nvPr/>
            </p14:nvContentPartPr>
            <p14:xfrm>
              <a:off x="904091" y="2080996"/>
              <a:ext cx="105840" cy="12996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17E2260B-CF40-4D81-B60D-6874DB867EB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86091" y="2063356"/>
                <a:ext cx="1414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C19FE340-16E0-4855-9716-2CD42B28EA94}"/>
                  </a:ext>
                </a:extLst>
              </p14:cNvPr>
              <p14:cNvContentPartPr/>
              <p14:nvPr/>
            </p14:nvContentPartPr>
            <p14:xfrm>
              <a:off x="1225571" y="2056156"/>
              <a:ext cx="133200" cy="16668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C19FE340-16E0-4855-9716-2CD42B28EA9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207571" y="2038156"/>
                <a:ext cx="168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9BC4A6F7-C9FF-445D-8042-B9CC85CBB4BF}"/>
                  </a:ext>
                </a:extLst>
              </p14:cNvPr>
              <p14:cNvContentPartPr/>
              <p14:nvPr/>
            </p14:nvContentPartPr>
            <p14:xfrm>
              <a:off x="1491971" y="2189356"/>
              <a:ext cx="10440" cy="5292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9BC4A6F7-C9FF-445D-8042-B9CC85CBB4B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474331" y="2171356"/>
                <a:ext cx="460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0F0B7511-7F86-4094-9381-5781D3912FE3}"/>
                  </a:ext>
                </a:extLst>
              </p14:cNvPr>
              <p14:cNvContentPartPr/>
              <p14:nvPr/>
            </p14:nvContentPartPr>
            <p14:xfrm>
              <a:off x="1647491" y="2174596"/>
              <a:ext cx="8640" cy="8064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0F0B7511-7F86-4094-9381-5781D3912FE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629491" y="2156596"/>
                <a:ext cx="4428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E77DCEFA-9872-4212-985A-C2CFC1A04AE6}"/>
                  </a:ext>
                </a:extLst>
              </p14:cNvPr>
              <p14:cNvContentPartPr/>
              <p14:nvPr/>
            </p14:nvContentPartPr>
            <p14:xfrm>
              <a:off x="1825331" y="2060476"/>
              <a:ext cx="130320" cy="14364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E77DCEFA-9872-4212-985A-C2CFC1A04AE6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807331" y="2042836"/>
                <a:ext cx="1659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CDD72F26-D205-4798-AA6F-C02C8973599D}"/>
                  </a:ext>
                </a:extLst>
              </p14:cNvPr>
              <p14:cNvContentPartPr/>
              <p14:nvPr/>
            </p14:nvContentPartPr>
            <p14:xfrm>
              <a:off x="2048891" y="2144356"/>
              <a:ext cx="101160" cy="7668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CDD72F26-D205-4798-AA6F-C02C8973599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030891" y="2126716"/>
                <a:ext cx="1368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1CABACA5-CE62-4963-8402-5BFABD36D2AF}"/>
                  </a:ext>
                </a:extLst>
              </p14:cNvPr>
              <p14:cNvContentPartPr/>
              <p14:nvPr/>
            </p14:nvContentPartPr>
            <p14:xfrm>
              <a:off x="2303411" y="2198356"/>
              <a:ext cx="5760" cy="6588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1CABACA5-CE62-4963-8402-5BFABD36D2A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285771" y="2180716"/>
                <a:ext cx="414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E20CADB5-1F5F-434A-9205-175C3AEED86E}"/>
                  </a:ext>
                </a:extLst>
              </p14:cNvPr>
              <p14:cNvContentPartPr/>
              <p14:nvPr/>
            </p14:nvContentPartPr>
            <p14:xfrm>
              <a:off x="2487011" y="2044996"/>
              <a:ext cx="114120" cy="14688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E20CADB5-1F5F-434A-9205-175C3AEED86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469011" y="2026996"/>
                <a:ext cx="149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0A31F4DD-731C-42CF-BB38-2965FF2C0CAD}"/>
                  </a:ext>
                </a:extLst>
              </p14:cNvPr>
              <p14:cNvContentPartPr/>
              <p14:nvPr/>
            </p14:nvContentPartPr>
            <p14:xfrm>
              <a:off x="2712011" y="2152636"/>
              <a:ext cx="84240" cy="1065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0A31F4DD-731C-42CF-BB38-2965FF2C0CA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694011" y="2134636"/>
                <a:ext cx="1198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A8BE514F-36CB-45FD-8B68-B9496285D16B}"/>
                  </a:ext>
                </a:extLst>
              </p14:cNvPr>
              <p14:cNvContentPartPr/>
              <p14:nvPr/>
            </p14:nvContentPartPr>
            <p14:xfrm>
              <a:off x="2989571" y="2142196"/>
              <a:ext cx="146880" cy="5256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A8BE514F-36CB-45FD-8B68-B9496285D16B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71571" y="2124318"/>
                <a:ext cx="182520" cy="87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7201FF29-F3DF-43F6-9B00-E84C9D3DB7BC}"/>
                  </a:ext>
                </a:extLst>
              </p14:cNvPr>
              <p14:cNvContentPartPr/>
              <p14:nvPr/>
            </p14:nvContentPartPr>
            <p14:xfrm>
              <a:off x="3334811" y="1966876"/>
              <a:ext cx="420840" cy="18468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7201FF29-F3DF-43F6-9B00-E84C9D3DB7B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317171" y="1949236"/>
                <a:ext cx="4564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AC527AF1-CCBC-4728-AE9B-0C2B825E2282}"/>
                  </a:ext>
                </a:extLst>
              </p14:cNvPr>
              <p14:cNvContentPartPr/>
              <p14:nvPr/>
            </p14:nvContentPartPr>
            <p14:xfrm>
              <a:off x="3926291" y="2138596"/>
              <a:ext cx="13680" cy="10440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AC527AF1-CCBC-4728-AE9B-0C2B825E228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908291" y="2120596"/>
                <a:ext cx="49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D99621A8-5972-4F84-B56D-5C937D7F5ADE}"/>
                  </a:ext>
                </a:extLst>
              </p14:cNvPr>
              <p14:cNvContentPartPr/>
              <p14:nvPr/>
            </p14:nvContentPartPr>
            <p14:xfrm>
              <a:off x="4537211" y="2044996"/>
              <a:ext cx="275760" cy="16056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D99621A8-5972-4F84-B56D-5C937D7F5ADE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519548" y="2026996"/>
                <a:ext cx="311447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490E3DC4-DB91-47AF-BACF-43CB50D5906A}"/>
                  </a:ext>
                </a:extLst>
              </p14:cNvPr>
              <p14:cNvContentPartPr/>
              <p14:nvPr/>
            </p14:nvContentPartPr>
            <p14:xfrm>
              <a:off x="4107371" y="1960756"/>
              <a:ext cx="321480" cy="22680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490E3DC4-DB91-47AF-BACF-43CB50D5906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089731" y="1943116"/>
                <a:ext cx="3571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9FE0196B-0E80-4267-A2CA-3C39A72E3F19}"/>
                  </a:ext>
                </a:extLst>
              </p14:cNvPr>
              <p14:cNvContentPartPr/>
              <p14:nvPr/>
            </p14:nvContentPartPr>
            <p14:xfrm>
              <a:off x="6374291" y="2055436"/>
              <a:ext cx="139320" cy="13212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9FE0196B-0E80-4267-A2CA-3C39A72E3F1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356291" y="2037796"/>
                <a:ext cx="17496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B37AF854-E873-432D-AF35-638384F7C22F}"/>
                  </a:ext>
                </a:extLst>
              </p14:cNvPr>
              <p14:cNvContentPartPr/>
              <p14:nvPr/>
            </p14:nvContentPartPr>
            <p14:xfrm>
              <a:off x="5997731" y="2021596"/>
              <a:ext cx="283320" cy="16488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B37AF854-E873-432D-AF35-638384F7C22F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980069" y="2003956"/>
                <a:ext cx="319005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02CE5091-6B20-4315-90F4-F039E30A35D2}"/>
                  </a:ext>
                </a:extLst>
              </p14:cNvPr>
              <p14:cNvContentPartPr/>
              <p14:nvPr/>
            </p14:nvContentPartPr>
            <p14:xfrm>
              <a:off x="4982891" y="2019076"/>
              <a:ext cx="804240" cy="21744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02CE5091-6B20-4315-90F4-F039E30A35D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964899" y="2001436"/>
                <a:ext cx="839864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2C046E44-E13A-46A8-86CC-36F4CAB3A16A}"/>
                  </a:ext>
                </a:extLst>
              </p14:cNvPr>
              <p14:cNvContentPartPr/>
              <p14:nvPr/>
            </p14:nvContentPartPr>
            <p14:xfrm>
              <a:off x="6810480" y="2020189"/>
              <a:ext cx="125640" cy="126360"/>
            </p14:xfrm>
          </p:contentPart>
        </mc:Choice>
        <mc:Fallback xmlns=""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2C046E44-E13A-46A8-86CC-36F4CAB3A16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792840" y="2002189"/>
                <a:ext cx="161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561" name="Ink 560">
                <a:extLst>
                  <a:ext uri="{FF2B5EF4-FFF2-40B4-BE49-F238E27FC236}">
                    <a16:creationId xmlns:a16="http://schemas.microsoft.com/office/drawing/2014/main" id="{FD139C18-84B1-469F-8E57-B097300C9D4C}"/>
                  </a:ext>
                </a:extLst>
              </p14:cNvPr>
              <p14:cNvContentPartPr/>
              <p14:nvPr/>
            </p14:nvContentPartPr>
            <p14:xfrm>
              <a:off x="7050960" y="2146549"/>
              <a:ext cx="3960" cy="60480"/>
            </p14:xfrm>
          </p:contentPart>
        </mc:Choice>
        <mc:Fallback xmlns="">
          <p:pic>
            <p:nvPicPr>
              <p:cNvPr id="561" name="Ink 560">
                <a:extLst>
                  <a:ext uri="{FF2B5EF4-FFF2-40B4-BE49-F238E27FC236}">
                    <a16:creationId xmlns:a16="http://schemas.microsoft.com/office/drawing/2014/main" id="{FD139C18-84B1-469F-8E57-B097300C9D4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032960" y="2128909"/>
                <a:ext cx="396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62" name="Ink 561">
                <a:extLst>
                  <a:ext uri="{FF2B5EF4-FFF2-40B4-BE49-F238E27FC236}">
                    <a16:creationId xmlns:a16="http://schemas.microsoft.com/office/drawing/2014/main" id="{400D1BE7-FAAE-44B1-8BA3-9804C977E576}"/>
                  </a:ext>
                </a:extLst>
              </p14:cNvPr>
              <p14:cNvContentPartPr/>
              <p14:nvPr/>
            </p14:nvContentPartPr>
            <p14:xfrm>
              <a:off x="7232040" y="2109469"/>
              <a:ext cx="2880" cy="9000"/>
            </p14:xfrm>
          </p:contentPart>
        </mc:Choice>
        <mc:Fallback xmlns="">
          <p:pic>
            <p:nvPicPr>
              <p:cNvPr id="562" name="Ink 561">
                <a:extLst>
                  <a:ext uri="{FF2B5EF4-FFF2-40B4-BE49-F238E27FC236}">
                    <a16:creationId xmlns:a16="http://schemas.microsoft.com/office/drawing/2014/main" id="{400D1BE7-FAAE-44B1-8BA3-9804C977E576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214040" y="2091469"/>
                <a:ext cx="38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38DB32D4-E981-4BB0-9F94-BF61834ACD77}"/>
                  </a:ext>
                </a:extLst>
              </p14:cNvPr>
              <p14:cNvContentPartPr/>
              <p14:nvPr/>
            </p14:nvContentPartPr>
            <p14:xfrm>
              <a:off x="7394400" y="2026309"/>
              <a:ext cx="162720" cy="14112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38DB32D4-E981-4BB0-9F94-BF61834ACD7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376760" y="2008669"/>
                <a:ext cx="1983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55AA31DC-1600-4843-97B1-B6F7FA4508D4}"/>
                  </a:ext>
                </a:extLst>
              </p14:cNvPr>
              <p14:cNvContentPartPr/>
              <p14:nvPr/>
            </p14:nvContentPartPr>
            <p14:xfrm>
              <a:off x="7669440" y="2092909"/>
              <a:ext cx="119880" cy="11268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55AA31DC-1600-4843-97B1-B6F7FA4508D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651440" y="2074909"/>
                <a:ext cx="1555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68910D9D-A127-4286-8689-AF36DE8FA179}"/>
                  </a:ext>
                </a:extLst>
              </p14:cNvPr>
              <p14:cNvContentPartPr/>
              <p14:nvPr/>
            </p14:nvContentPartPr>
            <p14:xfrm>
              <a:off x="7932960" y="2073829"/>
              <a:ext cx="3240" cy="86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68910D9D-A127-4286-8689-AF36DE8FA17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914960" y="2056189"/>
                <a:ext cx="388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3522D24D-9A94-48FA-BC5B-C4A5807918B1}"/>
                  </a:ext>
                </a:extLst>
              </p14:cNvPr>
              <p14:cNvContentPartPr/>
              <p14:nvPr/>
            </p14:nvContentPartPr>
            <p14:xfrm>
              <a:off x="8080200" y="2050429"/>
              <a:ext cx="158760" cy="11016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3522D24D-9A94-48FA-BC5B-C4A5807918B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062560" y="2032429"/>
                <a:ext cx="194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55D57514-AC96-4512-A312-D8A7905E4628}"/>
                  </a:ext>
                </a:extLst>
              </p14:cNvPr>
              <p14:cNvContentPartPr/>
              <p14:nvPr/>
            </p14:nvContentPartPr>
            <p14:xfrm>
              <a:off x="8324280" y="2105509"/>
              <a:ext cx="66960" cy="13536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55D57514-AC96-4512-A312-D8A7905E462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306280" y="2087509"/>
                <a:ext cx="102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BA3418F9-BAFC-4B02-870A-EC508E1122EB}"/>
                  </a:ext>
                </a:extLst>
              </p14:cNvPr>
              <p14:cNvContentPartPr/>
              <p14:nvPr/>
            </p14:nvContentPartPr>
            <p14:xfrm>
              <a:off x="8507880" y="2077069"/>
              <a:ext cx="360" cy="36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BA3418F9-BAFC-4B02-870A-EC508E1122E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90240" y="20590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B6057256-2C7A-4B98-AB91-22D8571CDE6F}"/>
                  </a:ext>
                </a:extLst>
              </p14:cNvPr>
              <p14:cNvContentPartPr/>
              <p14:nvPr/>
            </p14:nvContentPartPr>
            <p14:xfrm>
              <a:off x="8683200" y="2160229"/>
              <a:ext cx="7200" cy="792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B6057256-2C7A-4B98-AB91-22D8571CDE6F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665200" y="2142229"/>
                <a:ext cx="42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4F381BD9-C092-454F-8907-230B6441172C}"/>
                  </a:ext>
                </a:extLst>
              </p14:cNvPr>
              <p14:cNvContentPartPr/>
              <p14:nvPr/>
            </p14:nvContentPartPr>
            <p14:xfrm>
              <a:off x="9005040" y="2071669"/>
              <a:ext cx="360" cy="576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4F381BD9-C092-454F-8907-230B6441172C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987400" y="2054029"/>
                <a:ext cx="360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F3EDE66E-5074-40C7-B264-D62710E4CBDA}"/>
                  </a:ext>
                </a:extLst>
              </p14:cNvPr>
              <p14:cNvContentPartPr/>
              <p14:nvPr/>
            </p14:nvContentPartPr>
            <p14:xfrm>
              <a:off x="9144720" y="2059069"/>
              <a:ext cx="171000" cy="12024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F3EDE66E-5074-40C7-B264-D62710E4CBDA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127080" y="2041429"/>
                <a:ext cx="2066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11FAF0E4-090D-45FB-9F66-3332FAC9F93E}"/>
                  </a:ext>
                </a:extLst>
              </p14:cNvPr>
              <p14:cNvContentPartPr/>
              <p14:nvPr/>
            </p14:nvContentPartPr>
            <p14:xfrm>
              <a:off x="9446040" y="2082109"/>
              <a:ext cx="128160" cy="11592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11FAF0E4-090D-45FB-9F66-3332FAC9F93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28040" y="2064469"/>
                <a:ext cx="1638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D5E04172-D2E4-4332-AB0A-113D74F94F7D}"/>
                  </a:ext>
                </a:extLst>
              </p14:cNvPr>
              <p14:cNvContentPartPr/>
              <p14:nvPr/>
            </p14:nvContentPartPr>
            <p14:xfrm>
              <a:off x="8767080" y="2152669"/>
              <a:ext cx="85680" cy="1404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D5E04172-D2E4-4332-AB0A-113D74F94F7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49440" y="2135029"/>
                <a:ext cx="1213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06B99187-9E9F-4E02-98B6-D033F65318C1}"/>
                  </a:ext>
                </a:extLst>
              </p14:cNvPr>
              <p14:cNvContentPartPr/>
              <p14:nvPr/>
            </p14:nvContentPartPr>
            <p14:xfrm>
              <a:off x="10795745" y="1950316"/>
              <a:ext cx="596160" cy="19188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06B99187-9E9F-4E02-98B6-D033F65318C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778105" y="1932676"/>
                <a:ext cx="63180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58C75374-769F-403F-9DA8-C64A7ECD5741}"/>
                  </a:ext>
                </a:extLst>
              </p14:cNvPr>
              <p14:cNvContentPartPr/>
              <p14:nvPr/>
            </p14:nvContentPartPr>
            <p14:xfrm>
              <a:off x="10196705" y="1913956"/>
              <a:ext cx="527040" cy="22104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58C75374-769F-403F-9DA8-C64A7ECD574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178717" y="1896316"/>
                <a:ext cx="562656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034AA7EA-4EC2-4C29-BBC0-9B22705B8809}"/>
                  </a:ext>
                </a:extLst>
              </p14:cNvPr>
              <p14:cNvContentPartPr/>
              <p14:nvPr/>
            </p14:nvContentPartPr>
            <p14:xfrm>
              <a:off x="9879545" y="1960396"/>
              <a:ext cx="210600" cy="22464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034AA7EA-4EC2-4C29-BBC0-9B22705B880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861576" y="1942756"/>
                <a:ext cx="246179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7752C299-6C3F-457E-AA7D-944EFC032F5E}"/>
                  </a:ext>
                </a:extLst>
              </p14:cNvPr>
              <p14:cNvContentPartPr/>
              <p14:nvPr/>
            </p14:nvContentPartPr>
            <p14:xfrm>
              <a:off x="753971" y="2552498"/>
              <a:ext cx="221400" cy="13608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7752C299-6C3F-457E-AA7D-944EFC032F5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36331" y="2534858"/>
                <a:ext cx="2570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650E55EE-3066-4E4A-9573-D41AB69E6A52}"/>
                  </a:ext>
                </a:extLst>
              </p14:cNvPr>
              <p14:cNvContentPartPr/>
              <p14:nvPr/>
            </p14:nvContentPartPr>
            <p14:xfrm>
              <a:off x="1421051" y="2589938"/>
              <a:ext cx="74880" cy="12420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650E55EE-3066-4E4A-9573-D41AB69E6A52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403411" y="2572298"/>
                <a:ext cx="1105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268F6208-5D41-4C89-9CB9-685C4C549DA0}"/>
                  </a:ext>
                </a:extLst>
              </p14:cNvPr>
              <p14:cNvContentPartPr/>
              <p14:nvPr/>
            </p14:nvContentPartPr>
            <p14:xfrm>
              <a:off x="1079051" y="2552858"/>
              <a:ext cx="221400" cy="25164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268F6208-5D41-4C89-9CB9-685C4C549DA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61411" y="2534858"/>
                <a:ext cx="257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FAE050C1-A143-446A-BF03-9145548529BC}"/>
                  </a:ext>
                </a:extLst>
              </p14:cNvPr>
              <p14:cNvContentPartPr/>
              <p14:nvPr/>
            </p14:nvContentPartPr>
            <p14:xfrm>
              <a:off x="1768320" y="2511098"/>
              <a:ext cx="222480" cy="191160"/>
            </p14:xfrm>
          </p:contentPart>
        </mc:Choice>
        <mc:Fallback xmlns=""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FAE050C1-A143-446A-BF03-9145548529BC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750320" y="2493098"/>
                <a:ext cx="2581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D7BA0FD6-46E7-4CEB-BE04-E243163F628D}"/>
                  </a:ext>
                </a:extLst>
              </p14:cNvPr>
              <p14:cNvContentPartPr/>
              <p14:nvPr/>
            </p14:nvContentPartPr>
            <p14:xfrm>
              <a:off x="5384160" y="2358818"/>
              <a:ext cx="127440" cy="22176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D7BA0FD6-46E7-4CEB-BE04-E243163F628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366160" y="2341178"/>
                <a:ext cx="1630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8BFBF0BA-BCFB-4EF3-B444-D124253BFE68}"/>
                  </a:ext>
                </a:extLst>
              </p14:cNvPr>
              <p14:cNvContentPartPr/>
              <p14:nvPr/>
            </p14:nvContentPartPr>
            <p14:xfrm>
              <a:off x="5595120" y="2450978"/>
              <a:ext cx="108720" cy="11160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8BFBF0BA-BCFB-4EF3-B444-D124253BFE6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577120" y="2433338"/>
                <a:ext cx="14436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1B7B2999-6A39-4491-9ED3-3D90E0E2DD3F}"/>
                  </a:ext>
                </a:extLst>
              </p14:cNvPr>
              <p14:cNvContentPartPr/>
              <p14:nvPr/>
            </p14:nvContentPartPr>
            <p14:xfrm>
              <a:off x="5780880" y="2432258"/>
              <a:ext cx="121680" cy="11088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1B7B2999-6A39-4491-9ED3-3D90E0E2DD3F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762880" y="2414258"/>
                <a:ext cx="1573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27" name="Ink 626">
                <a:extLst>
                  <a:ext uri="{FF2B5EF4-FFF2-40B4-BE49-F238E27FC236}">
                    <a16:creationId xmlns:a16="http://schemas.microsoft.com/office/drawing/2014/main" id="{C9DC34AD-86DF-4B25-92A0-0D545CCEB77E}"/>
                  </a:ext>
                </a:extLst>
              </p14:cNvPr>
              <p14:cNvContentPartPr/>
              <p14:nvPr/>
            </p14:nvContentPartPr>
            <p14:xfrm>
              <a:off x="5992200" y="2427218"/>
              <a:ext cx="122040" cy="133560"/>
            </p14:xfrm>
          </p:contentPart>
        </mc:Choice>
        <mc:Fallback xmlns="">
          <p:pic>
            <p:nvPicPr>
              <p:cNvPr id="627" name="Ink 626">
                <a:extLst>
                  <a:ext uri="{FF2B5EF4-FFF2-40B4-BE49-F238E27FC236}">
                    <a16:creationId xmlns:a16="http://schemas.microsoft.com/office/drawing/2014/main" id="{C9DC34AD-86DF-4B25-92A0-0D545CCEB77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974200" y="2409578"/>
                <a:ext cx="157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628" name="Ink 627">
                <a:extLst>
                  <a:ext uri="{FF2B5EF4-FFF2-40B4-BE49-F238E27FC236}">
                    <a16:creationId xmlns:a16="http://schemas.microsoft.com/office/drawing/2014/main" id="{59953639-9FE5-4169-9829-E95A8BEEF6D3}"/>
                  </a:ext>
                </a:extLst>
              </p14:cNvPr>
              <p14:cNvContentPartPr/>
              <p14:nvPr/>
            </p14:nvContentPartPr>
            <p14:xfrm>
              <a:off x="6233400" y="2570858"/>
              <a:ext cx="5040" cy="1800"/>
            </p14:xfrm>
          </p:contentPart>
        </mc:Choice>
        <mc:Fallback xmlns="">
          <p:pic>
            <p:nvPicPr>
              <p:cNvPr id="628" name="Ink 627">
                <a:extLst>
                  <a:ext uri="{FF2B5EF4-FFF2-40B4-BE49-F238E27FC236}">
                    <a16:creationId xmlns:a16="http://schemas.microsoft.com/office/drawing/2014/main" id="{59953639-9FE5-4169-9829-E95A8BEEF6D3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15400" y="2553218"/>
                <a:ext cx="406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32A2015B-E290-4B2F-904B-5549AEA90FF9}"/>
                  </a:ext>
                </a:extLst>
              </p14:cNvPr>
              <p14:cNvContentPartPr/>
              <p14:nvPr/>
            </p14:nvContentPartPr>
            <p14:xfrm>
              <a:off x="5030280" y="2432618"/>
              <a:ext cx="271440" cy="13284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32A2015B-E290-4B2F-904B-5549AEA90FF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012280" y="2414618"/>
                <a:ext cx="3070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03D28DC9-51B7-4EC1-9B74-8FFD767520CD}"/>
                  </a:ext>
                </a:extLst>
              </p14:cNvPr>
              <p14:cNvContentPartPr/>
              <p14:nvPr/>
            </p14:nvContentPartPr>
            <p14:xfrm>
              <a:off x="4470840" y="2442698"/>
              <a:ext cx="466560" cy="24084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03D28DC9-51B7-4EC1-9B74-8FFD767520C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453200" y="2424725"/>
                <a:ext cx="502200" cy="276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8FF400CD-280A-4D10-9AE1-3A39C00B00AE}"/>
                  </a:ext>
                </a:extLst>
              </p14:cNvPr>
              <p14:cNvContentPartPr/>
              <p14:nvPr/>
            </p14:nvContentPartPr>
            <p14:xfrm>
              <a:off x="3665520" y="2379698"/>
              <a:ext cx="554400" cy="22644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8FF400CD-280A-4D10-9AE1-3A39C00B00AE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3647880" y="2362058"/>
                <a:ext cx="590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C15ED30A-41B9-4494-8632-E1580F022366}"/>
                  </a:ext>
                </a:extLst>
              </p14:cNvPr>
              <p14:cNvContentPartPr/>
              <p14:nvPr/>
            </p14:nvContentPartPr>
            <p14:xfrm>
              <a:off x="2968560" y="2478698"/>
              <a:ext cx="568440" cy="15948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C15ED30A-41B9-4494-8632-E1580F022366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950920" y="2460739"/>
                <a:ext cx="604080" cy="1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5E8355E8-4F26-494B-980B-8E05FF83B977}"/>
                  </a:ext>
                </a:extLst>
              </p14:cNvPr>
              <p14:cNvContentPartPr/>
              <p14:nvPr/>
            </p14:nvContentPartPr>
            <p14:xfrm>
              <a:off x="2423160" y="2405978"/>
              <a:ext cx="444600" cy="23724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5E8355E8-4F26-494B-980B-8E05FF83B97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405160" y="2388005"/>
                <a:ext cx="480240" cy="272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73B56DB2-7DAD-419D-914D-257A9BAAF5C2}"/>
                  </a:ext>
                </a:extLst>
              </p14:cNvPr>
              <p14:cNvContentPartPr/>
              <p14:nvPr/>
            </p14:nvContentPartPr>
            <p14:xfrm>
              <a:off x="2213280" y="2526218"/>
              <a:ext cx="118800" cy="22572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73B56DB2-7DAD-419D-914D-257A9BAAF5C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195640" y="2508578"/>
                <a:ext cx="154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80D4BD1B-07C0-4388-982F-9E6E33C11DB1}"/>
                  </a:ext>
                </a:extLst>
              </p14:cNvPr>
              <p14:cNvContentPartPr/>
              <p14:nvPr/>
            </p14:nvContentPartPr>
            <p14:xfrm>
              <a:off x="1367771" y="3082189"/>
              <a:ext cx="26640" cy="21312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80D4BD1B-07C0-4388-982F-9E6E33C11DB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349771" y="3064549"/>
                <a:ext cx="62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AA76CBF2-D6B5-49BD-AF61-CF2FCFE72A22}"/>
                  </a:ext>
                </a:extLst>
              </p14:cNvPr>
              <p14:cNvContentPartPr/>
              <p14:nvPr/>
            </p14:nvContentPartPr>
            <p14:xfrm>
              <a:off x="1605731" y="3098029"/>
              <a:ext cx="740880" cy="198360"/>
            </p14:xfrm>
          </p:contentPart>
        </mc:Choice>
        <mc:Fallback xmlns=""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AA76CBF2-D6B5-49BD-AF61-CF2FCFE72A22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588082" y="3080389"/>
                <a:ext cx="776537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645" name="Ink 644">
                <a:extLst>
                  <a:ext uri="{FF2B5EF4-FFF2-40B4-BE49-F238E27FC236}">
                    <a16:creationId xmlns:a16="http://schemas.microsoft.com/office/drawing/2014/main" id="{362B5850-34D2-4AF4-9180-D0E7900AD22E}"/>
                  </a:ext>
                </a:extLst>
              </p14:cNvPr>
              <p14:cNvContentPartPr/>
              <p14:nvPr/>
            </p14:nvContentPartPr>
            <p14:xfrm>
              <a:off x="860891" y="3128629"/>
              <a:ext cx="239040" cy="209880"/>
            </p14:xfrm>
          </p:contentPart>
        </mc:Choice>
        <mc:Fallback xmlns="">
          <p:pic>
            <p:nvPicPr>
              <p:cNvPr id="645" name="Ink 644">
                <a:extLst>
                  <a:ext uri="{FF2B5EF4-FFF2-40B4-BE49-F238E27FC236}">
                    <a16:creationId xmlns:a16="http://schemas.microsoft.com/office/drawing/2014/main" id="{362B5850-34D2-4AF4-9180-D0E7900AD22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42891" y="3110989"/>
                <a:ext cx="274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646" name="Ink 645">
                <a:extLst>
                  <a:ext uri="{FF2B5EF4-FFF2-40B4-BE49-F238E27FC236}">
                    <a16:creationId xmlns:a16="http://schemas.microsoft.com/office/drawing/2014/main" id="{ADB047EA-655F-4D90-9383-5FCBEDBE6477}"/>
                  </a:ext>
                </a:extLst>
              </p14:cNvPr>
              <p14:cNvContentPartPr/>
              <p14:nvPr/>
            </p14:nvContentPartPr>
            <p14:xfrm>
              <a:off x="2544251" y="3046189"/>
              <a:ext cx="163440" cy="251640"/>
            </p14:xfrm>
          </p:contentPart>
        </mc:Choice>
        <mc:Fallback xmlns="">
          <p:pic>
            <p:nvPicPr>
              <p:cNvPr id="646" name="Ink 645">
                <a:extLst>
                  <a:ext uri="{FF2B5EF4-FFF2-40B4-BE49-F238E27FC236}">
                    <a16:creationId xmlns:a16="http://schemas.microsoft.com/office/drawing/2014/main" id="{ADB047EA-655F-4D90-9383-5FCBEDBE647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526611" y="3028549"/>
                <a:ext cx="1990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D2C77D7F-9C74-4C93-A27F-15771D2E7B71}"/>
                  </a:ext>
                </a:extLst>
              </p14:cNvPr>
              <p14:cNvContentPartPr/>
              <p14:nvPr/>
            </p14:nvContentPartPr>
            <p14:xfrm>
              <a:off x="5546651" y="3037189"/>
              <a:ext cx="186480" cy="20880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D2C77D7F-9C74-4C93-A27F-15771D2E7B7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528651" y="3019549"/>
                <a:ext cx="222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D80C74B2-6C5B-4B26-A0AE-BD223657991D}"/>
                  </a:ext>
                </a:extLst>
              </p14:cNvPr>
              <p14:cNvContentPartPr/>
              <p14:nvPr/>
            </p14:nvContentPartPr>
            <p14:xfrm>
              <a:off x="3208811" y="3001549"/>
              <a:ext cx="1058040" cy="25704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D80C74B2-6C5B-4B26-A0AE-BD223657991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191165" y="2983909"/>
                <a:ext cx="1093692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E6F0DF4B-FFAB-4C46-94C3-750A6DC10138}"/>
                  </a:ext>
                </a:extLst>
              </p14:cNvPr>
              <p14:cNvContentPartPr/>
              <p14:nvPr/>
            </p14:nvContentPartPr>
            <p14:xfrm>
              <a:off x="2940971" y="3055189"/>
              <a:ext cx="182520" cy="21780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E6F0DF4B-FFAB-4C46-94C3-750A6DC10138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922971" y="3037549"/>
                <a:ext cx="2181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582E10F4-7AFE-4FA8-BCD0-B9CA72139955}"/>
                  </a:ext>
                </a:extLst>
              </p14:cNvPr>
              <p14:cNvContentPartPr/>
              <p14:nvPr/>
            </p14:nvContentPartPr>
            <p14:xfrm>
              <a:off x="4488611" y="2983189"/>
              <a:ext cx="964800" cy="27360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582E10F4-7AFE-4FA8-BCD0-B9CA72139955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470971" y="2965165"/>
                <a:ext cx="1000440" cy="30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EB2F60DE-7672-49B9-BE44-66642A4F46D9}"/>
                  </a:ext>
                </a:extLst>
              </p14:cNvPr>
              <p14:cNvContentPartPr/>
              <p14:nvPr/>
            </p14:nvContentPartPr>
            <p14:xfrm>
              <a:off x="5879651" y="3115309"/>
              <a:ext cx="112320" cy="15192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EB2F60DE-7672-49B9-BE44-66642A4F46D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862011" y="3097309"/>
                <a:ext cx="147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2B4374CD-61D4-4B79-ACBF-75BA30306159}"/>
                  </a:ext>
                </a:extLst>
              </p14:cNvPr>
              <p14:cNvContentPartPr/>
              <p14:nvPr/>
            </p14:nvContentPartPr>
            <p14:xfrm>
              <a:off x="6722771" y="2984269"/>
              <a:ext cx="97560" cy="24084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2B4374CD-61D4-4B79-ACBF-75BA30306159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704771" y="2966269"/>
                <a:ext cx="1332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0D396536-D5A3-4836-AE3A-FCFD68E9D6B5}"/>
                  </a:ext>
                </a:extLst>
              </p14:cNvPr>
              <p14:cNvContentPartPr/>
              <p14:nvPr/>
            </p14:nvContentPartPr>
            <p14:xfrm>
              <a:off x="7089971" y="3008749"/>
              <a:ext cx="203040" cy="23256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0D396536-D5A3-4836-AE3A-FCFD68E9D6B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072331" y="2991109"/>
                <a:ext cx="238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67E703B5-F7A1-471D-9627-89F8988D38B4}"/>
                  </a:ext>
                </a:extLst>
              </p14:cNvPr>
              <p14:cNvContentPartPr/>
              <p14:nvPr/>
            </p14:nvContentPartPr>
            <p14:xfrm>
              <a:off x="6222731" y="3120349"/>
              <a:ext cx="368640" cy="12816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67E703B5-F7A1-471D-9627-89F8988D38B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205091" y="3102709"/>
                <a:ext cx="404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757733FD-90CD-4DAC-AFCE-12D629144663}"/>
                  </a:ext>
                </a:extLst>
              </p14:cNvPr>
              <p14:cNvContentPartPr/>
              <p14:nvPr/>
            </p14:nvContentPartPr>
            <p14:xfrm>
              <a:off x="7444702" y="2977855"/>
              <a:ext cx="159480" cy="20448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757733FD-90CD-4DAC-AFCE-12D62914466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427062" y="2959855"/>
                <a:ext cx="195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F5EE9635-CC4D-49FD-98BD-DE0892F36254}"/>
                  </a:ext>
                </a:extLst>
              </p14:cNvPr>
              <p14:cNvContentPartPr/>
              <p14:nvPr/>
            </p14:nvContentPartPr>
            <p14:xfrm>
              <a:off x="7704622" y="3116095"/>
              <a:ext cx="10440" cy="8136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F5EE9635-CC4D-49FD-98BD-DE0892F3625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686982" y="3098455"/>
                <a:ext cx="460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5B09454E-4A40-4B68-89EE-1C08E88DEC6B}"/>
                  </a:ext>
                </a:extLst>
              </p14:cNvPr>
              <p14:cNvContentPartPr/>
              <p14:nvPr/>
            </p14:nvContentPartPr>
            <p14:xfrm>
              <a:off x="7695622" y="3043375"/>
              <a:ext cx="360" cy="36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5B09454E-4A40-4B68-89EE-1C08E88DEC6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677622" y="30257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5179D4E3-CFD2-48B0-ACCD-0DD3BAC8FDEE}"/>
                  </a:ext>
                </a:extLst>
              </p14:cNvPr>
              <p14:cNvContentPartPr/>
              <p14:nvPr/>
            </p14:nvContentPartPr>
            <p14:xfrm>
              <a:off x="9342982" y="3078655"/>
              <a:ext cx="129960" cy="24984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5179D4E3-CFD2-48B0-ACCD-0DD3BAC8FDE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325342" y="3061015"/>
                <a:ext cx="165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387DD871-7B0F-42E7-BB02-99CA5E96F36A}"/>
                  </a:ext>
                </a:extLst>
              </p14:cNvPr>
              <p14:cNvContentPartPr/>
              <p14:nvPr/>
            </p14:nvContentPartPr>
            <p14:xfrm>
              <a:off x="9964702" y="3082975"/>
              <a:ext cx="116640" cy="124200"/>
            </p14:xfrm>
          </p:contentPart>
        </mc:Choice>
        <mc:Fallback xmlns=""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387DD871-7B0F-42E7-BB02-99CA5E96F36A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946702" y="3064975"/>
                <a:ext cx="1522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702" name="Ink 701">
                <a:extLst>
                  <a:ext uri="{FF2B5EF4-FFF2-40B4-BE49-F238E27FC236}">
                    <a16:creationId xmlns:a16="http://schemas.microsoft.com/office/drawing/2014/main" id="{F8213BFF-D28D-40E4-AE5E-05C720B006DB}"/>
                  </a:ext>
                </a:extLst>
              </p14:cNvPr>
              <p14:cNvContentPartPr/>
              <p14:nvPr/>
            </p14:nvContentPartPr>
            <p14:xfrm>
              <a:off x="9750502" y="3024655"/>
              <a:ext cx="32400" cy="3240"/>
            </p14:xfrm>
          </p:contentPart>
        </mc:Choice>
        <mc:Fallback xmlns="">
          <p:pic>
            <p:nvPicPr>
              <p:cNvPr id="702" name="Ink 701">
                <a:extLst>
                  <a:ext uri="{FF2B5EF4-FFF2-40B4-BE49-F238E27FC236}">
                    <a16:creationId xmlns:a16="http://schemas.microsoft.com/office/drawing/2014/main" id="{F8213BFF-D28D-40E4-AE5E-05C720B006D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732862" y="3007015"/>
                <a:ext cx="68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C2EEF827-4CD4-42E2-A2A0-8E236FC71CF3}"/>
                  </a:ext>
                </a:extLst>
              </p14:cNvPr>
              <p14:cNvContentPartPr/>
              <p14:nvPr/>
            </p14:nvContentPartPr>
            <p14:xfrm>
              <a:off x="10256662" y="3001975"/>
              <a:ext cx="305280" cy="22824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C2EEF827-4CD4-42E2-A2A0-8E236FC71CF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239022" y="2984335"/>
                <a:ext cx="340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40CB2518-6ACA-4FB5-A1E9-3AAD8CEF6623}"/>
                  </a:ext>
                </a:extLst>
              </p14:cNvPr>
              <p14:cNvContentPartPr/>
              <p14:nvPr/>
            </p14:nvContentPartPr>
            <p14:xfrm>
              <a:off x="9559702" y="3072175"/>
              <a:ext cx="330840" cy="15588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40CB2518-6ACA-4FB5-A1E9-3AAD8CEF662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9542062" y="3054216"/>
                <a:ext cx="366480" cy="191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B5D99D4A-E10B-42B9-8622-2CC04CC7BF29}"/>
                  </a:ext>
                </a:extLst>
              </p14:cNvPr>
              <p14:cNvContentPartPr/>
              <p14:nvPr/>
            </p14:nvContentPartPr>
            <p14:xfrm>
              <a:off x="8932942" y="3017455"/>
              <a:ext cx="103680" cy="19980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B5D99D4A-E10B-42B9-8622-2CC04CC7BF2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915302" y="2999455"/>
                <a:ext cx="139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61A21943-A9E2-4024-90FD-ADE707A041C9}"/>
                  </a:ext>
                </a:extLst>
              </p14:cNvPr>
              <p14:cNvContentPartPr/>
              <p14:nvPr/>
            </p14:nvContentPartPr>
            <p14:xfrm>
              <a:off x="8491222" y="3098095"/>
              <a:ext cx="347760" cy="14364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61A21943-A9E2-4024-90FD-ADE707A041C9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473564" y="3080095"/>
                <a:ext cx="383437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710" name="Ink 709">
                <a:extLst>
                  <a:ext uri="{FF2B5EF4-FFF2-40B4-BE49-F238E27FC236}">
                    <a16:creationId xmlns:a16="http://schemas.microsoft.com/office/drawing/2014/main" id="{9B45211E-6049-42FE-996C-2BEB32B49935}"/>
                  </a:ext>
                </a:extLst>
              </p14:cNvPr>
              <p14:cNvContentPartPr/>
              <p14:nvPr/>
            </p14:nvContentPartPr>
            <p14:xfrm>
              <a:off x="7798582" y="2997295"/>
              <a:ext cx="615960" cy="186840"/>
            </p14:xfrm>
          </p:contentPart>
        </mc:Choice>
        <mc:Fallback xmlns="">
          <p:pic>
            <p:nvPicPr>
              <p:cNvPr id="710" name="Ink 709">
                <a:extLst>
                  <a:ext uri="{FF2B5EF4-FFF2-40B4-BE49-F238E27FC236}">
                    <a16:creationId xmlns:a16="http://schemas.microsoft.com/office/drawing/2014/main" id="{9B45211E-6049-42FE-996C-2BEB32B4993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780593" y="2979295"/>
                <a:ext cx="651579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718" name="Ink 717">
                <a:extLst>
                  <a:ext uri="{FF2B5EF4-FFF2-40B4-BE49-F238E27FC236}">
                    <a16:creationId xmlns:a16="http://schemas.microsoft.com/office/drawing/2014/main" id="{ABDDCB1D-2717-4B67-9DB8-5FA52B14F415}"/>
                  </a:ext>
                </a:extLst>
              </p14:cNvPr>
              <p14:cNvContentPartPr/>
              <p14:nvPr/>
            </p14:nvContentPartPr>
            <p14:xfrm>
              <a:off x="11227385" y="3004495"/>
              <a:ext cx="626400" cy="184680"/>
            </p14:xfrm>
          </p:contentPart>
        </mc:Choice>
        <mc:Fallback xmlns="">
          <p:pic>
            <p:nvPicPr>
              <p:cNvPr id="718" name="Ink 717">
                <a:extLst>
                  <a:ext uri="{FF2B5EF4-FFF2-40B4-BE49-F238E27FC236}">
                    <a16:creationId xmlns:a16="http://schemas.microsoft.com/office/drawing/2014/main" id="{ABDDCB1D-2717-4B67-9DB8-5FA52B14F415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209385" y="2986530"/>
                <a:ext cx="662040" cy="220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6F3F202E-6326-4D07-914B-975D8E2E4619}"/>
                  </a:ext>
                </a:extLst>
              </p14:cNvPr>
              <p14:cNvContentPartPr/>
              <p14:nvPr/>
            </p14:nvContentPartPr>
            <p14:xfrm>
              <a:off x="10781705" y="3007375"/>
              <a:ext cx="361800" cy="192240"/>
            </p14:xfrm>
          </p:contentPart>
        </mc:Choice>
        <mc:Fallback xmlns=""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6F3F202E-6326-4D07-914B-975D8E2E4619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764047" y="2989735"/>
                <a:ext cx="397475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ED970443-4754-4CE2-A987-D95ADB4A48DE}"/>
                  </a:ext>
                </a:extLst>
              </p14:cNvPr>
              <p14:cNvContentPartPr/>
              <p14:nvPr/>
            </p14:nvContentPartPr>
            <p14:xfrm>
              <a:off x="852447" y="3585764"/>
              <a:ext cx="164160" cy="18756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ED970443-4754-4CE2-A987-D95ADB4A48D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834447" y="3567764"/>
                <a:ext cx="199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A08EE261-24C2-4051-83CA-54AED518C360}"/>
                  </a:ext>
                </a:extLst>
              </p14:cNvPr>
              <p14:cNvContentPartPr/>
              <p14:nvPr/>
            </p14:nvContentPartPr>
            <p14:xfrm>
              <a:off x="1739487" y="3612764"/>
              <a:ext cx="203760" cy="11016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A08EE261-24C2-4051-83CA-54AED518C360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721847" y="3595124"/>
                <a:ext cx="239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4DC9B846-7564-4345-97DE-597F20430D30}"/>
                  </a:ext>
                </a:extLst>
              </p14:cNvPr>
              <p14:cNvContentPartPr/>
              <p14:nvPr/>
            </p14:nvContentPartPr>
            <p14:xfrm>
              <a:off x="2049447" y="3580364"/>
              <a:ext cx="578520" cy="393120"/>
            </p14:xfrm>
          </p:contentPart>
        </mc:Choice>
        <mc:Fallback xmlns=""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4DC9B846-7564-4345-97DE-597F20430D3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031807" y="3562364"/>
                <a:ext cx="6141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1F4B244F-D781-47D1-B964-F87DFF84EBCC}"/>
                  </a:ext>
                </a:extLst>
              </p14:cNvPr>
              <p14:cNvContentPartPr/>
              <p14:nvPr/>
            </p14:nvContentPartPr>
            <p14:xfrm>
              <a:off x="1131087" y="3621404"/>
              <a:ext cx="360360" cy="157680"/>
            </p14:xfrm>
          </p:contentPart>
        </mc:Choice>
        <mc:Fallback xmlns=""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1F4B244F-D781-47D1-B964-F87DFF84EBCC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113087" y="3603764"/>
                <a:ext cx="39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675AD856-1B65-4D49-8B4D-1309BC8DBCBE}"/>
                  </a:ext>
                </a:extLst>
              </p14:cNvPr>
              <p14:cNvContentPartPr/>
              <p14:nvPr/>
            </p14:nvContentPartPr>
            <p14:xfrm>
              <a:off x="5784447" y="3536084"/>
              <a:ext cx="123840" cy="144360"/>
            </p14:xfrm>
          </p:contentPart>
        </mc:Choice>
        <mc:Fallback xmlns=""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675AD856-1B65-4D49-8B4D-1309BC8DBCB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766807" y="3518444"/>
                <a:ext cx="159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757" name="Ink 756">
                <a:extLst>
                  <a:ext uri="{FF2B5EF4-FFF2-40B4-BE49-F238E27FC236}">
                    <a16:creationId xmlns:a16="http://schemas.microsoft.com/office/drawing/2014/main" id="{54C18DCA-5F6B-44AC-B1C2-3363F049FAE6}"/>
                  </a:ext>
                </a:extLst>
              </p14:cNvPr>
              <p14:cNvContentPartPr/>
              <p14:nvPr/>
            </p14:nvContentPartPr>
            <p14:xfrm>
              <a:off x="6360447" y="3556244"/>
              <a:ext cx="123120" cy="133200"/>
            </p14:xfrm>
          </p:contentPart>
        </mc:Choice>
        <mc:Fallback xmlns="">
          <p:pic>
            <p:nvPicPr>
              <p:cNvPr id="757" name="Ink 756">
                <a:extLst>
                  <a:ext uri="{FF2B5EF4-FFF2-40B4-BE49-F238E27FC236}">
                    <a16:creationId xmlns:a16="http://schemas.microsoft.com/office/drawing/2014/main" id="{54C18DCA-5F6B-44AC-B1C2-3363F049FAE6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342447" y="3538244"/>
                <a:ext cx="158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758" name="Ink 757">
                <a:extLst>
                  <a:ext uri="{FF2B5EF4-FFF2-40B4-BE49-F238E27FC236}">
                    <a16:creationId xmlns:a16="http://schemas.microsoft.com/office/drawing/2014/main" id="{C18169A7-1332-438D-9AE9-5C52D36D5E73}"/>
                  </a:ext>
                </a:extLst>
              </p14:cNvPr>
              <p14:cNvContentPartPr/>
              <p14:nvPr/>
            </p14:nvContentPartPr>
            <p14:xfrm>
              <a:off x="6772287" y="3451484"/>
              <a:ext cx="28800" cy="218520"/>
            </p14:xfrm>
          </p:contentPart>
        </mc:Choice>
        <mc:Fallback xmlns="">
          <p:pic>
            <p:nvPicPr>
              <p:cNvPr id="758" name="Ink 757">
                <a:extLst>
                  <a:ext uri="{FF2B5EF4-FFF2-40B4-BE49-F238E27FC236}">
                    <a16:creationId xmlns:a16="http://schemas.microsoft.com/office/drawing/2014/main" id="{C18169A7-1332-438D-9AE9-5C52D36D5E73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754647" y="3433844"/>
                <a:ext cx="64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759" name="Ink 758">
                <a:extLst>
                  <a:ext uri="{FF2B5EF4-FFF2-40B4-BE49-F238E27FC236}">
                    <a16:creationId xmlns:a16="http://schemas.microsoft.com/office/drawing/2014/main" id="{289E5E2C-19D3-4494-8486-F83DC45B4471}"/>
                  </a:ext>
                </a:extLst>
              </p14:cNvPr>
              <p14:cNvContentPartPr/>
              <p14:nvPr/>
            </p14:nvContentPartPr>
            <p14:xfrm>
              <a:off x="6987927" y="3425204"/>
              <a:ext cx="189720" cy="218520"/>
            </p14:xfrm>
          </p:contentPart>
        </mc:Choice>
        <mc:Fallback xmlns="">
          <p:pic>
            <p:nvPicPr>
              <p:cNvPr id="759" name="Ink 758">
                <a:extLst>
                  <a:ext uri="{FF2B5EF4-FFF2-40B4-BE49-F238E27FC236}">
                    <a16:creationId xmlns:a16="http://schemas.microsoft.com/office/drawing/2014/main" id="{289E5E2C-19D3-4494-8486-F83DC45B447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969927" y="3407564"/>
                <a:ext cx="225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5FFD6AD6-9DA6-4BD6-9BB9-2C5FA2BA614B}"/>
                  </a:ext>
                </a:extLst>
              </p14:cNvPr>
              <p14:cNvContentPartPr/>
              <p14:nvPr/>
            </p14:nvContentPartPr>
            <p14:xfrm>
              <a:off x="7710447" y="3486044"/>
              <a:ext cx="109440" cy="136800"/>
            </p14:xfrm>
          </p:contentPart>
        </mc:Choice>
        <mc:Fallback xmlns=""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5FFD6AD6-9DA6-4BD6-9BB9-2C5FA2BA614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692447" y="3468044"/>
                <a:ext cx="145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763" name="Ink 762">
                <a:extLst>
                  <a:ext uri="{FF2B5EF4-FFF2-40B4-BE49-F238E27FC236}">
                    <a16:creationId xmlns:a16="http://schemas.microsoft.com/office/drawing/2014/main" id="{4331D1C1-EC49-4FCE-94AD-C33FAE1B1E57}"/>
                  </a:ext>
                </a:extLst>
              </p14:cNvPr>
              <p14:cNvContentPartPr/>
              <p14:nvPr/>
            </p14:nvContentPartPr>
            <p14:xfrm>
              <a:off x="7984767" y="3428804"/>
              <a:ext cx="126360" cy="122400"/>
            </p14:xfrm>
          </p:contentPart>
        </mc:Choice>
        <mc:Fallback xmlns="">
          <p:pic>
            <p:nvPicPr>
              <p:cNvPr id="763" name="Ink 762">
                <a:extLst>
                  <a:ext uri="{FF2B5EF4-FFF2-40B4-BE49-F238E27FC236}">
                    <a16:creationId xmlns:a16="http://schemas.microsoft.com/office/drawing/2014/main" id="{4331D1C1-EC49-4FCE-94AD-C33FAE1B1E57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967127" y="3411164"/>
                <a:ext cx="162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34630B90-B5FF-40EF-A60B-EC1FD74597DB}"/>
                  </a:ext>
                </a:extLst>
              </p14:cNvPr>
              <p14:cNvContentPartPr/>
              <p14:nvPr/>
            </p14:nvContentPartPr>
            <p14:xfrm>
              <a:off x="8098887" y="3660284"/>
              <a:ext cx="360" cy="36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34630B90-B5FF-40EF-A60B-EC1FD74597D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080887" y="36426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7443D50C-4F65-4882-A573-BD16E6349DD7}"/>
                  </a:ext>
                </a:extLst>
              </p14:cNvPr>
              <p14:cNvContentPartPr/>
              <p14:nvPr/>
            </p14:nvContentPartPr>
            <p14:xfrm>
              <a:off x="7288527" y="3524204"/>
              <a:ext cx="323640" cy="116640"/>
            </p14:xfrm>
          </p:contentPart>
        </mc:Choice>
        <mc:Fallback xmlns=""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7443D50C-4F65-4882-A573-BD16E6349DD7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270547" y="3506564"/>
                <a:ext cx="3592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766" name="Ink 765">
                <a:extLst>
                  <a:ext uri="{FF2B5EF4-FFF2-40B4-BE49-F238E27FC236}">
                    <a16:creationId xmlns:a16="http://schemas.microsoft.com/office/drawing/2014/main" id="{75AF8223-92F7-422A-A190-511BBA4B8413}"/>
                  </a:ext>
                </a:extLst>
              </p14:cNvPr>
              <p14:cNvContentPartPr/>
              <p14:nvPr/>
            </p14:nvContentPartPr>
            <p14:xfrm>
              <a:off x="6121767" y="3406484"/>
              <a:ext cx="126720" cy="262080"/>
            </p14:xfrm>
          </p:contentPart>
        </mc:Choice>
        <mc:Fallback xmlns="">
          <p:pic>
            <p:nvPicPr>
              <p:cNvPr id="766" name="Ink 765">
                <a:extLst>
                  <a:ext uri="{FF2B5EF4-FFF2-40B4-BE49-F238E27FC236}">
                    <a16:creationId xmlns:a16="http://schemas.microsoft.com/office/drawing/2014/main" id="{75AF8223-92F7-422A-A190-511BBA4B8413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6104127" y="3388844"/>
                <a:ext cx="1623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C8BD93DA-54BE-4F95-BD31-1B9AD5F7FCF3}"/>
                  </a:ext>
                </a:extLst>
              </p14:cNvPr>
              <p14:cNvContentPartPr/>
              <p14:nvPr/>
            </p14:nvContentPartPr>
            <p14:xfrm>
              <a:off x="5560527" y="3432044"/>
              <a:ext cx="129600" cy="201240"/>
            </p14:xfrm>
          </p:contentPart>
        </mc:Choice>
        <mc:Fallback xmlns=""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C8BD93DA-54BE-4F95-BD31-1B9AD5F7FCF3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5542527" y="3414044"/>
                <a:ext cx="165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43E8511E-1387-4B5F-931A-C34C726DEF25}"/>
                  </a:ext>
                </a:extLst>
              </p14:cNvPr>
              <p14:cNvContentPartPr/>
              <p14:nvPr/>
            </p14:nvContentPartPr>
            <p14:xfrm>
              <a:off x="5012247" y="3416204"/>
              <a:ext cx="464400" cy="264240"/>
            </p14:xfrm>
          </p:contentPart>
        </mc:Choice>
        <mc:Fallback xmlns=""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43E8511E-1387-4B5F-931A-C34C726DEF25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4994593" y="3398204"/>
                <a:ext cx="500068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C1785AEC-2B9D-4D3E-882F-0A50C0973F5A}"/>
                  </a:ext>
                </a:extLst>
              </p14:cNvPr>
              <p14:cNvContentPartPr/>
              <p14:nvPr/>
            </p14:nvContentPartPr>
            <p14:xfrm>
              <a:off x="4597167" y="3519164"/>
              <a:ext cx="318600" cy="154440"/>
            </p14:xfrm>
          </p:contentPart>
        </mc:Choice>
        <mc:Fallback xmlns=""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C1785AEC-2B9D-4D3E-882F-0A50C0973F5A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4579167" y="3501164"/>
                <a:ext cx="354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E3538A95-D4D8-4243-A372-8DB2961936AE}"/>
                  </a:ext>
                </a:extLst>
              </p14:cNvPr>
              <p14:cNvContentPartPr/>
              <p14:nvPr/>
            </p14:nvContentPartPr>
            <p14:xfrm>
              <a:off x="4235007" y="3461924"/>
              <a:ext cx="137880" cy="248040"/>
            </p14:xfrm>
          </p:contentPart>
        </mc:Choice>
        <mc:Fallback xmlns=""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E3538A95-D4D8-4243-A372-8DB2961936AE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4217367" y="3444284"/>
                <a:ext cx="173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D906BABD-163E-4C3E-8FC9-A70795474463}"/>
                  </a:ext>
                </a:extLst>
              </p14:cNvPr>
              <p14:cNvContentPartPr/>
              <p14:nvPr/>
            </p14:nvContentPartPr>
            <p14:xfrm>
              <a:off x="3781407" y="3551924"/>
              <a:ext cx="366480" cy="14256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D906BABD-163E-4C3E-8FC9-A70795474463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763750" y="3534284"/>
                <a:ext cx="402155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892CDC91-10C0-4787-A678-FBDB7C9947BB}"/>
                  </a:ext>
                </a:extLst>
              </p14:cNvPr>
              <p14:cNvContentPartPr/>
              <p14:nvPr/>
            </p14:nvContentPartPr>
            <p14:xfrm>
              <a:off x="3182367" y="3441044"/>
              <a:ext cx="502200" cy="28476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892CDC91-10C0-4787-A678-FBDB7C9947BB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3164380" y="3423067"/>
                <a:ext cx="537814" cy="32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78AB286D-D75A-4020-A4DC-49CE85CDE7C4}"/>
                  </a:ext>
                </a:extLst>
              </p14:cNvPr>
              <p14:cNvContentPartPr/>
              <p14:nvPr/>
            </p14:nvContentPartPr>
            <p14:xfrm>
              <a:off x="2888967" y="3477404"/>
              <a:ext cx="184320" cy="27684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78AB286D-D75A-4020-A4DC-49CE85CDE7C4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2871292" y="3459404"/>
                <a:ext cx="22003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00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A3FB25-F92E-48F7-9345-1F34309A0945}"/>
                  </a:ext>
                </a:extLst>
              </p14:cNvPr>
              <p14:cNvContentPartPr/>
              <p14:nvPr/>
            </p14:nvContentPartPr>
            <p14:xfrm>
              <a:off x="435722" y="236642"/>
              <a:ext cx="3002400" cy="54000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A3FB25-F92E-48F7-9345-1F34309A09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724" y="218630"/>
                <a:ext cx="3038036" cy="5756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8E4178AF-40C5-4620-ADE9-20A2510E9DD5}"/>
                  </a:ext>
                </a:extLst>
              </p14:cNvPr>
              <p14:cNvContentPartPr/>
              <p14:nvPr/>
            </p14:nvContentPartPr>
            <p14:xfrm>
              <a:off x="580802" y="1014602"/>
              <a:ext cx="214560" cy="2455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8E4178AF-40C5-4620-ADE9-20A2510E9D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62802" y="996602"/>
                <a:ext cx="25020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DA0AD427-4ECB-480E-B677-07079138CA39}"/>
                  </a:ext>
                </a:extLst>
              </p14:cNvPr>
              <p14:cNvContentPartPr/>
              <p14:nvPr/>
            </p14:nvContentPartPr>
            <p14:xfrm>
              <a:off x="3363602" y="947282"/>
              <a:ext cx="369360" cy="3121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DA0AD427-4ECB-480E-B677-07079138CA3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45602" y="929282"/>
                <a:ext cx="4050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7B822E1-070A-4CE8-9A68-892D8C0C5A11}"/>
                  </a:ext>
                </a:extLst>
              </p14:cNvPr>
              <p14:cNvContentPartPr/>
              <p14:nvPr/>
            </p14:nvContentPartPr>
            <p14:xfrm>
              <a:off x="2157602" y="909842"/>
              <a:ext cx="1098360" cy="2887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7B822E1-070A-4CE8-9A68-892D8C0C5A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39962" y="891842"/>
                <a:ext cx="11340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FE8E4184-544A-450F-9E87-85FC04676D0B}"/>
                  </a:ext>
                </a:extLst>
              </p14:cNvPr>
              <p14:cNvContentPartPr/>
              <p14:nvPr/>
            </p14:nvContentPartPr>
            <p14:xfrm>
              <a:off x="1712642" y="953042"/>
              <a:ext cx="221400" cy="2476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FE8E4184-544A-450F-9E87-85FC04676D0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4642" y="935042"/>
                <a:ext cx="25704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165ADE9-66FB-4773-8298-AE48CBA5E4C3}"/>
                  </a:ext>
                </a:extLst>
              </p14:cNvPr>
              <p14:cNvContentPartPr/>
              <p14:nvPr/>
            </p14:nvContentPartPr>
            <p14:xfrm>
              <a:off x="994082" y="1050962"/>
              <a:ext cx="612360" cy="1836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165ADE9-66FB-4773-8298-AE48CBA5E4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6093" y="1033322"/>
                <a:ext cx="647979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04A9F04B-F5A9-48C2-9973-559662B268B8}"/>
                  </a:ext>
                </a:extLst>
              </p14:cNvPr>
              <p14:cNvContentPartPr/>
              <p14:nvPr/>
            </p14:nvContentPartPr>
            <p14:xfrm>
              <a:off x="7930562" y="843242"/>
              <a:ext cx="531720" cy="2595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04A9F04B-F5A9-48C2-9973-559662B268B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12922" y="825602"/>
                <a:ext cx="5673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817CB355-2324-461E-9BFC-D7A22EE5E17B}"/>
                  </a:ext>
                </a:extLst>
              </p14:cNvPr>
              <p14:cNvContentPartPr/>
              <p14:nvPr/>
            </p14:nvContentPartPr>
            <p14:xfrm>
              <a:off x="6690002" y="930362"/>
              <a:ext cx="1128240" cy="2707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817CB355-2324-461E-9BFC-D7A22EE5E17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72362" y="912362"/>
                <a:ext cx="11638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94B76D4A-DF40-4C1D-84AD-0FE06F71AF82}"/>
                  </a:ext>
                </a:extLst>
              </p14:cNvPr>
              <p14:cNvContentPartPr/>
              <p14:nvPr/>
            </p14:nvContentPartPr>
            <p14:xfrm>
              <a:off x="6087362" y="879962"/>
              <a:ext cx="381600" cy="22824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94B76D4A-DF40-4C1D-84AD-0FE06F71AF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9379" y="861990"/>
                <a:ext cx="417206" cy="263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0E5DAA42-2AD1-41AA-97AD-D6297C0D7AD0}"/>
                  </a:ext>
                </a:extLst>
              </p14:cNvPr>
              <p14:cNvContentPartPr/>
              <p14:nvPr/>
            </p14:nvContentPartPr>
            <p14:xfrm>
              <a:off x="5336762" y="941522"/>
              <a:ext cx="549360" cy="1720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0E5DAA42-2AD1-41AA-97AD-D6297C0D7A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18762" y="923882"/>
                <a:ext cx="585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2537B374-2B0B-42B1-9516-B1D6C9491FF8}"/>
                  </a:ext>
                </a:extLst>
              </p14:cNvPr>
              <p14:cNvContentPartPr/>
              <p14:nvPr/>
            </p14:nvContentPartPr>
            <p14:xfrm>
              <a:off x="4620002" y="967442"/>
              <a:ext cx="484200" cy="1569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2537B374-2B0B-42B1-9516-B1D6C9491FF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02362" y="949761"/>
                <a:ext cx="519840" cy="192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F0E84C1-B492-4ADA-A2C5-181C8E9D8AA8}"/>
                  </a:ext>
                </a:extLst>
              </p14:cNvPr>
              <p14:cNvContentPartPr/>
              <p14:nvPr/>
            </p14:nvContentPartPr>
            <p14:xfrm>
              <a:off x="3957962" y="932522"/>
              <a:ext cx="423720" cy="16920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F0E84C1-B492-4ADA-A2C5-181C8E9D8A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39977" y="914882"/>
                <a:ext cx="45933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7D758B7-A9C5-4CE9-ABC0-9785330F9D59}"/>
                  </a:ext>
                </a:extLst>
              </p14:cNvPr>
              <p14:cNvContentPartPr/>
              <p14:nvPr/>
            </p14:nvContentPartPr>
            <p14:xfrm>
              <a:off x="9283873" y="941522"/>
              <a:ext cx="148320" cy="997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7D758B7-A9C5-4CE9-ABC0-9785330F9D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66233" y="923882"/>
                <a:ext cx="1839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C0D97D3E-31D6-4F33-A578-A61DD54881EB}"/>
                  </a:ext>
                </a:extLst>
              </p14:cNvPr>
              <p14:cNvContentPartPr/>
              <p14:nvPr/>
            </p14:nvContentPartPr>
            <p14:xfrm>
              <a:off x="9858793" y="921002"/>
              <a:ext cx="182520" cy="1155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C0D97D3E-31D6-4F33-A578-A61DD54881E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841153" y="903362"/>
                <a:ext cx="2181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6DE0C3DC-C740-4840-80AE-A264E6763D6E}"/>
                  </a:ext>
                </a:extLst>
              </p14:cNvPr>
              <p14:cNvContentPartPr/>
              <p14:nvPr/>
            </p14:nvContentPartPr>
            <p14:xfrm>
              <a:off x="10130953" y="935762"/>
              <a:ext cx="165960" cy="30168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6DE0C3DC-C740-4840-80AE-A264E6763D6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113313" y="918122"/>
                <a:ext cx="20160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F5C343AA-DF84-4A3B-BB47-8C6918FFA89C}"/>
                  </a:ext>
                </a:extLst>
              </p14:cNvPr>
              <p14:cNvContentPartPr/>
              <p14:nvPr/>
            </p14:nvContentPartPr>
            <p14:xfrm>
              <a:off x="12129673" y="1046282"/>
              <a:ext cx="360" cy="36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F5C343AA-DF84-4A3B-BB47-8C6918FFA8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111673" y="102864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50165B84-1343-4DF6-8295-C4009D1473FD}"/>
                  </a:ext>
                </a:extLst>
              </p14:cNvPr>
              <p14:cNvContentPartPr/>
              <p14:nvPr/>
            </p14:nvContentPartPr>
            <p14:xfrm>
              <a:off x="11001793" y="826322"/>
              <a:ext cx="1018080" cy="25668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50165B84-1343-4DF6-8295-C4009D1473F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983793" y="808322"/>
                <a:ext cx="105372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D7EB0B4A-1B1C-40F4-B13E-B5A87B3A3FE2}"/>
                  </a:ext>
                </a:extLst>
              </p14:cNvPr>
              <p14:cNvContentPartPr/>
              <p14:nvPr/>
            </p14:nvContentPartPr>
            <p14:xfrm>
              <a:off x="10568713" y="941522"/>
              <a:ext cx="345600" cy="27252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D7EB0B4A-1B1C-40F4-B13E-B5A87B3A3FE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551073" y="923882"/>
                <a:ext cx="3812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693DFAC8-DA44-45C5-BC1C-DF676F3EF539}"/>
                  </a:ext>
                </a:extLst>
              </p14:cNvPr>
              <p14:cNvContentPartPr/>
              <p14:nvPr/>
            </p14:nvContentPartPr>
            <p14:xfrm>
              <a:off x="9514993" y="829562"/>
              <a:ext cx="218880" cy="2080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693DFAC8-DA44-45C5-BC1C-DF676F3EF53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496993" y="811922"/>
                <a:ext cx="2545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3C8FAA0-365C-490F-B897-72189D04110E}"/>
                  </a:ext>
                </a:extLst>
              </p14:cNvPr>
              <p14:cNvContentPartPr/>
              <p14:nvPr/>
            </p14:nvContentPartPr>
            <p14:xfrm>
              <a:off x="8684473" y="894722"/>
              <a:ext cx="487800" cy="1407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3C8FAA0-365C-490F-B897-72189D04110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666473" y="876722"/>
                <a:ext cx="52344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53B9606-EF6E-4B09-A5E7-F9F90E2F8109}"/>
                  </a:ext>
                </a:extLst>
              </p14:cNvPr>
              <p14:cNvContentPartPr/>
              <p14:nvPr/>
            </p14:nvContentPartPr>
            <p14:xfrm>
              <a:off x="1096126" y="1638056"/>
              <a:ext cx="26640" cy="21312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53B9606-EF6E-4B09-A5E7-F9F90E2F810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78126" y="1620416"/>
                <a:ext cx="62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C90A346-A2C9-4EA2-91AE-D1E361C0AEF2}"/>
                  </a:ext>
                </a:extLst>
              </p14:cNvPr>
              <p14:cNvContentPartPr/>
              <p14:nvPr/>
            </p14:nvContentPartPr>
            <p14:xfrm>
              <a:off x="1334086" y="1653896"/>
              <a:ext cx="740880" cy="1983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C90A346-A2C9-4EA2-91AE-D1E361C0AE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16437" y="1636256"/>
                <a:ext cx="776537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5D51D783-72D0-4C50-AD10-D6ACB4731548}"/>
                  </a:ext>
                </a:extLst>
              </p14:cNvPr>
              <p14:cNvContentPartPr/>
              <p14:nvPr/>
            </p14:nvContentPartPr>
            <p14:xfrm>
              <a:off x="589246" y="1684496"/>
              <a:ext cx="239040" cy="20988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5D51D783-72D0-4C50-AD10-D6ACB473154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1246" y="1666856"/>
                <a:ext cx="274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70CC100-76F9-4070-A9DB-750794CBB5EC}"/>
                  </a:ext>
                </a:extLst>
              </p14:cNvPr>
              <p14:cNvContentPartPr/>
              <p14:nvPr/>
            </p14:nvContentPartPr>
            <p14:xfrm>
              <a:off x="2272606" y="1602056"/>
              <a:ext cx="163440" cy="2516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70CC100-76F9-4070-A9DB-750794CBB5E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54966" y="1584416"/>
                <a:ext cx="1990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7359F36-B135-4D81-AE09-CA54DCC152F9}"/>
                  </a:ext>
                </a:extLst>
              </p14:cNvPr>
              <p14:cNvContentPartPr/>
              <p14:nvPr/>
            </p14:nvContentPartPr>
            <p14:xfrm>
              <a:off x="5275006" y="1593056"/>
              <a:ext cx="186480" cy="2088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7359F36-B135-4D81-AE09-CA54DCC152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57006" y="1575416"/>
                <a:ext cx="222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E7055073-B30E-4731-9F47-2FD58DE21435}"/>
                  </a:ext>
                </a:extLst>
              </p14:cNvPr>
              <p14:cNvContentPartPr/>
              <p14:nvPr/>
            </p14:nvContentPartPr>
            <p14:xfrm>
              <a:off x="2937166" y="1557416"/>
              <a:ext cx="1058040" cy="2570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E7055073-B30E-4731-9F47-2FD58DE2143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919520" y="1539776"/>
                <a:ext cx="1093692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938AAE5-A347-41FD-A68E-610CF99CB8CB}"/>
                  </a:ext>
                </a:extLst>
              </p14:cNvPr>
              <p14:cNvContentPartPr/>
              <p14:nvPr/>
            </p14:nvContentPartPr>
            <p14:xfrm>
              <a:off x="2669326" y="1611056"/>
              <a:ext cx="182520" cy="21780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938AAE5-A347-41FD-A68E-610CF99CB8C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51326" y="1593416"/>
                <a:ext cx="21816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B583BA7-C514-443C-915E-752646DC5444}"/>
                  </a:ext>
                </a:extLst>
              </p14:cNvPr>
              <p14:cNvContentPartPr/>
              <p14:nvPr/>
            </p14:nvContentPartPr>
            <p14:xfrm>
              <a:off x="4216966" y="1539056"/>
              <a:ext cx="964800" cy="2736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B583BA7-C514-443C-915E-752646DC544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199326" y="1521032"/>
                <a:ext cx="1000440" cy="3092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66008445-8992-4151-B85C-8F6884965FD6}"/>
                  </a:ext>
                </a:extLst>
              </p14:cNvPr>
              <p14:cNvContentPartPr/>
              <p14:nvPr/>
            </p14:nvContentPartPr>
            <p14:xfrm>
              <a:off x="5608006" y="1671176"/>
              <a:ext cx="112320" cy="1519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66008445-8992-4151-B85C-8F6884965F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590366" y="1653176"/>
                <a:ext cx="1479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C4A34F33-CA17-4A52-9F2A-45EB4787E112}"/>
                  </a:ext>
                </a:extLst>
              </p14:cNvPr>
              <p14:cNvContentPartPr/>
              <p14:nvPr/>
            </p14:nvContentPartPr>
            <p14:xfrm>
              <a:off x="6451126" y="1540136"/>
              <a:ext cx="97560" cy="2408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C4A34F33-CA17-4A52-9F2A-45EB4787E11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33126" y="1522136"/>
                <a:ext cx="1332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4355C4B-D3A6-439D-A879-17CA0DD03001}"/>
                  </a:ext>
                </a:extLst>
              </p14:cNvPr>
              <p14:cNvContentPartPr/>
              <p14:nvPr/>
            </p14:nvContentPartPr>
            <p14:xfrm>
              <a:off x="6818326" y="1564616"/>
              <a:ext cx="203040" cy="2325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4355C4B-D3A6-439D-A879-17CA0DD0300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800686" y="1546976"/>
                <a:ext cx="2386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D586000-FC43-4107-BD9D-67C431E73D82}"/>
                  </a:ext>
                </a:extLst>
              </p14:cNvPr>
              <p14:cNvContentPartPr/>
              <p14:nvPr/>
            </p14:nvContentPartPr>
            <p14:xfrm>
              <a:off x="5951086" y="1676216"/>
              <a:ext cx="368640" cy="1281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D586000-FC43-4107-BD9D-67C431E73D8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33446" y="1658576"/>
                <a:ext cx="4042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3F7F6BD8-3791-4490-9C42-D0CF9DB32C9E}"/>
                  </a:ext>
                </a:extLst>
              </p14:cNvPr>
              <p14:cNvContentPartPr/>
              <p14:nvPr/>
            </p14:nvContentPartPr>
            <p14:xfrm>
              <a:off x="7173057" y="1533722"/>
              <a:ext cx="159480" cy="20448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3F7F6BD8-3791-4490-9C42-D0CF9DB32C9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55417" y="1515722"/>
                <a:ext cx="1951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D10D20F-14D4-486F-8DEC-BB61A14531A8}"/>
                  </a:ext>
                </a:extLst>
              </p14:cNvPr>
              <p14:cNvContentPartPr/>
              <p14:nvPr/>
            </p14:nvContentPartPr>
            <p14:xfrm>
              <a:off x="7432977" y="1671962"/>
              <a:ext cx="10440" cy="8136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D10D20F-14D4-486F-8DEC-BB61A14531A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15337" y="1654322"/>
                <a:ext cx="460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CC66F9D8-9C67-4D63-A4C2-1A43D037C5C9}"/>
                  </a:ext>
                </a:extLst>
              </p14:cNvPr>
              <p14:cNvContentPartPr/>
              <p14:nvPr/>
            </p14:nvContentPartPr>
            <p14:xfrm>
              <a:off x="7423977" y="1599242"/>
              <a:ext cx="360" cy="3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CC66F9D8-9C67-4D63-A4C2-1A43D037C5C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405977" y="158160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5C560E85-532D-47DE-B9FD-5E46D7305FCC}"/>
                  </a:ext>
                </a:extLst>
              </p14:cNvPr>
              <p14:cNvContentPartPr/>
              <p14:nvPr/>
            </p14:nvContentPartPr>
            <p14:xfrm>
              <a:off x="9071337" y="1634522"/>
              <a:ext cx="129960" cy="24984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5C560E85-532D-47DE-B9FD-5E46D7305FC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53697" y="1616882"/>
                <a:ext cx="165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AC3EA259-881D-4B17-BBC3-A017FD6CC4A5}"/>
                  </a:ext>
                </a:extLst>
              </p14:cNvPr>
              <p14:cNvContentPartPr/>
              <p14:nvPr/>
            </p14:nvContentPartPr>
            <p14:xfrm>
              <a:off x="9693057" y="1638842"/>
              <a:ext cx="116640" cy="12420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AC3EA259-881D-4B17-BBC3-A017FD6CC4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75057" y="1620842"/>
                <a:ext cx="1522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D2AD8CA9-0194-499F-83F1-C43EEBCD2F85}"/>
                  </a:ext>
                </a:extLst>
              </p14:cNvPr>
              <p14:cNvContentPartPr/>
              <p14:nvPr/>
            </p14:nvContentPartPr>
            <p14:xfrm>
              <a:off x="9478857" y="1580522"/>
              <a:ext cx="32400" cy="3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D2AD8CA9-0194-499F-83F1-C43EEBCD2F8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461217" y="1562882"/>
                <a:ext cx="680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612702E9-A85C-44B6-813C-AC4B74DB9320}"/>
                  </a:ext>
                </a:extLst>
              </p14:cNvPr>
              <p14:cNvContentPartPr/>
              <p14:nvPr/>
            </p14:nvContentPartPr>
            <p14:xfrm>
              <a:off x="9985017" y="1557842"/>
              <a:ext cx="305280" cy="22824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612702E9-A85C-44B6-813C-AC4B74DB932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967377" y="1540202"/>
                <a:ext cx="340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E1B9378E-7EF9-4492-B4AD-C6337F62791D}"/>
                  </a:ext>
                </a:extLst>
              </p14:cNvPr>
              <p14:cNvContentPartPr/>
              <p14:nvPr/>
            </p14:nvContentPartPr>
            <p14:xfrm>
              <a:off x="9288057" y="1628042"/>
              <a:ext cx="330840" cy="15588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E1B9378E-7EF9-4492-B4AD-C6337F62791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70417" y="1610083"/>
                <a:ext cx="366480" cy="191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75204362-F34A-48E6-A8E8-F4C692CCB71D}"/>
                  </a:ext>
                </a:extLst>
              </p14:cNvPr>
              <p14:cNvContentPartPr/>
              <p14:nvPr/>
            </p14:nvContentPartPr>
            <p14:xfrm>
              <a:off x="8661297" y="1573322"/>
              <a:ext cx="103680" cy="1998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75204362-F34A-48E6-A8E8-F4C692CCB7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43657" y="1555322"/>
                <a:ext cx="1393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E7BC25D-9836-4195-986B-D7FF13BFB6C9}"/>
                  </a:ext>
                </a:extLst>
              </p14:cNvPr>
              <p14:cNvContentPartPr/>
              <p14:nvPr/>
            </p14:nvContentPartPr>
            <p14:xfrm>
              <a:off x="8219577" y="1653962"/>
              <a:ext cx="347760" cy="14364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E7BC25D-9836-4195-986B-D7FF13BFB6C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01919" y="1635962"/>
                <a:ext cx="383437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2F6F4D6A-DA97-43AC-B88E-FB570884DAB7}"/>
                  </a:ext>
                </a:extLst>
              </p14:cNvPr>
              <p14:cNvContentPartPr/>
              <p14:nvPr/>
            </p14:nvContentPartPr>
            <p14:xfrm>
              <a:off x="7526937" y="1553162"/>
              <a:ext cx="615960" cy="18684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2F6F4D6A-DA97-43AC-B88E-FB570884DAB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508948" y="1535162"/>
                <a:ext cx="651579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8AEC4DF4-805E-47BE-B3F8-66F802C92191}"/>
                  </a:ext>
                </a:extLst>
              </p14:cNvPr>
              <p14:cNvContentPartPr/>
              <p14:nvPr/>
            </p14:nvContentPartPr>
            <p14:xfrm>
              <a:off x="10955740" y="1560362"/>
              <a:ext cx="626400" cy="18468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8AEC4DF4-805E-47BE-B3F8-66F802C9219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937740" y="1542397"/>
                <a:ext cx="662040" cy="2202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FCB31ED1-6FB3-4EFA-BC40-2FE550C02FA4}"/>
                  </a:ext>
                </a:extLst>
              </p14:cNvPr>
              <p14:cNvContentPartPr/>
              <p14:nvPr/>
            </p14:nvContentPartPr>
            <p14:xfrm>
              <a:off x="10510060" y="1563242"/>
              <a:ext cx="361800" cy="1922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FCB31ED1-6FB3-4EFA-BC40-2FE550C02FA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492402" y="1545602"/>
                <a:ext cx="397475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F7088281-3857-432B-BD30-6BD141D7CCD4}"/>
                  </a:ext>
                </a:extLst>
              </p14:cNvPr>
              <p14:cNvContentPartPr/>
              <p14:nvPr/>
            </p14:nvContentPartPr>
            <p14:xfrm>
              <a:off x="580802" y="2141631"/>
              <a:ext cx="164160" cy="18756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F7088281-3857-432B-BD30-6BD141D7CCD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62802" y="2123631"/>
                <a:ext cx="19980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3ADEF8B5-FB96-4134-8B86-C2BBCFA19112}"/>
                  </a:ext>
                </a:extLst>
              </p14:cNvPr>
              <p14:cNvContentPartPr/>
              <p14:nvPr/>
            </p14:nvContentPartPr>
            <p14:xfrm>
              <a:off x="1467842" y="2168631"/>
              <a:ext cx="203760" cy="1101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3ADEF8B5-FB96-4134-8B86-C2BBCFA1911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450202" y="2150991"/>
                <a:ext cx="23940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E4FFAC9B-6ADE-48CE-980B-47A358641576}"/>
                  </a:ext>
                </a:extLst>
              </p14:cNvPr>
              <p14:cNvContentPartPr/>
              <p14:nvPr/>
            </p14:nvContentPartPr>
            <p14:xfrm>
              <a:off x="1777802" y="2136231"/>
              <a:ext cx="578520" cy="3931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E4FFAC9B-6ADE-48CE-980B-47A35864157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60162" y="2118231"/>
                <a:ext cx="6141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B732AC50-A96B-4401-938A-36643DBC9EE7}"/>
                  </a:ext>
                </a:extLst>
              </p14:cNvPr>
              <p14:cNvContentPartPr/>
              <p14:nvPr/>
            </p14:nvContentPartPr>
            <p14:xfrm>
              <a:off x="859442" y="2177271"/>
              <a:ext cx="360360" cy="157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B732AC50-A96B-4401-938A-36643DBC9EE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41442" y="2159631"/>
                <a:ext cx="396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C8891361-A87F-4BE1-9E0D-49785D97BD05}"/>
                  </a:ext>
                </a:extLst>
              </p14:cNvPr>
              <p14:cNvContentPartPr/>
              <p14:nvPr/>
            </p14:nvContentPartPr>
            <p14:xfrm>
              <a:off x="5512802" y="2091951"/>
              <a:ext cx="123840" cy="14436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C8891361-A87F-4BE1-9E0D-49785D97BD0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95162" y="2074311"/>
                <a:ext cx="159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8DE2FB78-7328-47B4-BCE8-864ED7A5F186}"/>
                  </a:ext>
                </a:extLst>
              </p14:cNvPr>
              <p14:cNvContentPartPr/>
              <p14:nvPr/>
            </p14:nvContentPartPr>
            <p14:xfrm>
              <a:off x="6088802" y="2112111"/>
              <a:ext cx="123120" cy="13320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8DE2FB78-7328-47B4-BCE8-864ED7A5F18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70802" y="2094111"/>
                <a:ext cx="158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8D0B12DA-1720-4D01-B0E8-BC1037C8A00C}"/>
                  </a:ext>
                </a:extLst>
              </p14:cNvPr>
              <p14:cNvContentPartPr/>
              <p14:nvPr/>
            </p14:nvContentPartPr>
            <p14:xfrm>
              <a:off x="6500642" y="2007351"/>
              <a:ext cx="28800" cy="21852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8D0B12DA-1720-4D01-B0E8-BC1037C8A0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483002" y="1989711"/>
                <a:ext cx="644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3C5474F6-5F7F-4E01-9E6B-E5E90A4CE2ED}"/>
                  </a:ext>
                </a:extLst>
              </p14:cNvPr>
              <p14:cNvContentPartPr/>
              <p14:nvPr/>
            </p14:nvContentPartPr>
            <p14:xfrm>
              <a:off x="6716282" y="1981071"/>
              <a:ext cx="189720" cy="2185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3C5474F6-5F7F-4E01-9E6B-E5E90A4CE2E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98282" y="1963431"/>
                <a:ext cx="2253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0647F8EA-6790-4961-99B6-440B8FA5412E}"/>
                  </a:ext>
                </a:extLst>
              </p14:cNvPr>
              <p14:cNvContentPartPr/>
              <p14:nvPr/>
            </p14:nvContentPartPr>
            <p14:xfrm>
              <a:off x="7438802" y="2041911"/>
              <a:ext cx="109440" cy="13680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0647F8EA-6790-4961-99B6-440B8FA5412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20802" y="2023911"/>
                <a:ext cx="14508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25E13F9-EB95-4F67-920D-1B7C05FBAFCB}"/>
                  </a:ext>
                </a:extLst>
              </p14:cNvPr>
              <p14:cNvContentPartPr/>
              <p14:nvPr/>
            </p14:nvContentPartPr>
            <p14:xfrm>
              <a:off x="7713122" y="1984671"/>
              <a:ext cx="126360" cy="1224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25E13F9-EB95-4F67-920D-1B7C05FBAFC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695482" y="1967031"/>
                <a:ext cx="1620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9D47370-B78B-45DC-9C9A-0E88FE92C71C}"/>
                  </a:ext>
                </a:extLst>
              </p14:cNvPr>
              <p14:cNvContentPartPr/>
              <p14:nvPr/>
            </p14:nvContentPartPr>
            <p14:xfrm>
              <a:off x="7827242" y="2216151"/>
              <a:ext cx="360" cy="36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9D47370-B78B-45DC-9C9A-0E88FE92C71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09242" y="21985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F622A49E-C177-4DFD-838D-59D13242166D}"/>
                  </a:ext>
                </a:extLst>
              </p14:cNvPr>
              <p14:cNvContentPartPr/>
              <p14:nvPr/>
            </p14:nvContentPartPr>
            <p14:xfrm>
              <a:off x="7016882" y="2080071"/>
              <a:ext cx="323640" cy="11664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F622A49E-C177-4DFD-838D-59D13242166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998902" y="2062431"/>
                <a:ext cx="3592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E3755F8-D2F8-40A0-ACFE-402B91DAF097}"/>
                  </a:ext>
                </a:extLst>
              </p14:cNvPr>
              <p14:cNvContentPartPr/>
              <p14:nvPr/>
            </p14:nvContentPartPr>
            <p14:xfrm>
              <a:off x="5850122" y="1962351"/>
              <a:ext cx="126720" cy="26208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E3755F8-D2F8-40A0-ACFE-402B91DAF09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832482" y="1944711"/>
                <a:ext cx="1623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369F0D38-A75C-4C81-9B29-759DD0A1096F}"/>
                  </a:ext>
                </a:extLst>
              </p14:cNvPr>
              <p14:cNvContentPartPr/>
              <p14:nvPr/>
            </p14:nvContentPartPr>
            <p14:xfrm>
              <a:off x="5288882" y="1987911"/>
              <a:ext cx="129600" cy="20124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369F0D38-A75C-4C81-9B29-759DD0A1096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270882" y="1969911"/>
                <a:ext cx="1652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365CEEE6-CDFB-430F-904F-63574579F0A0}"/>
                  </a:ext>
                </a:extLst>
              </p14:cNvPr>
              <p14:cNvContentPartPr/>
              <p14:nvPr/>
            </p14:nvContentPartPr>
            <p14:xfrm>
              <a:off x="4740602" y="1972071"/>
              <a:ext cx="464400" cy="26424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365CEEE6-CDFB-430F-904F-63574579F0A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722948" y="1954071"/>
                <a:ext cx="500068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3D80B583-CAD9-4A46-8EDA-CBDA9EC98028}"/>
                  </a:ext>
                </a:extLst>
              </p14:cNvPr>
              <p14:cNvContentPartPr/>
              <p14:nvPr/>
            </p14:nvContentPartPr>
            <p14:xfrm>
              <a:off x="4325522" y="2075031"/>
              <a:ext cx="318600" cy="1544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3D80B583-CAD9-4A46-8EDA-CBDA9EC9802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307522" y="2057031"/>
                <a:ext cx="3542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D11F7D5-FF05-4DEB-8667-5A18C74BE131}"/>
                  </a:ext>
                </a:extLst>
              </p14:cNvPr>
              <p14:cNvContentPartPr/>
              <p14:nvPr/>
            </p14:nvContentPartPr>
            <p14:xfrm>
              <a:off x="3963362" y="2017791"/>
              <a:ext cx="137880" cy="24804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D11F7D5-FF05-4DEB-8667-5A18C74BE131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945722" y="2000151"/>
                <a:ext cx="173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5438C069-83EF-4141-B7A7-049CE040CD17}"/>
                  </a:ext>
                </a:extLst>
              </p14:cNvPr>
              <p14:cNvContentPartPr/>
              <p14:nvPr/>
            </p14:nvContentPartPr>
            <p14:xfrm>
              <a:off x="3509762" y="2107791"/>
              <a:ext cx="366480" cy="1425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5438C069-83EF-4141-B7A7-049CE040CD1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492105" y="2090151"/>
                <a:ext cx="402155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4D65E67-DE78-4A6F-96CD-46637CFD211A}"/>
                  </a:ext>
                </a:extLst>
              </p14:cNvPr>
              <p14:cNvContentPartPr/>
              <p14:nvPr/>
            </p14:nvContentPartPr>
            <p14:xfrm>
              <a:off x="2910722" y="1996911"/>
              <a:ext cx="502200" cy="28476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4D65E67-DE78-4A6F-96CD-46637CFD211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892735" y="1978934"/>
                <a:ext cx="537814" cy="32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65CE550-E0F2-45DD-92D7-21064A44DE9F}"/>
                  </a:ext>
                </a:extLst>
              </p14:cNvPr>
              <p14:cNvContentPartPr/>
              <p14:nvPr/>
            </p14:nvContentPartPr>
            <p14:xfrm>
              <a:off x="2617322" y="2033271"/>
              <a:ext cx="184320" cy="27684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65CE550-E0F2-45DD-92D7-21064A44DE9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599647" y="2015271"/>
                <a:ext cx="22003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67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078BC8ED-C2BA-4912-899D-999B0B0BBE47}"/>
                  </a:ext>
                </a:extLst>
              </p14:cNvPr>
              <p14:cNvContentPartPr/>
              <p14:nvPr/>
            </p14:nvContentPartPr>
            <p14:xfrm>
              <a:off x="1495887" y="382756"/>
              <a:ext cx="897120" cy="29376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078BC8ED-C2BA-4912-899D-999B0B0BBE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7887" y="364756"/>
                <a:ext cx="93276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7EE4DCA0-6B90-4564-A554-619B2899D1B2}"/>
                  </a:ext>
                </a:extLst>
              </p14:cNvPr>
              <p14:cNvContentPartPr/>
              <p14:nvPr/>
            </p14:nvContentPartPr>
            <p14:xfrm>
              <a:off x="536127" y="375196"/>
              <a:ext cx="759240" cy="31284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7EE4DCA0-6B90-4564-A554-619B2899D1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495" y="357556"/>
                <a:ext cx="794863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9" name="Ink 498">
                <a:extLst>
                  <a:ext uri="{FF2B5EF4-FFF2-40B4-BE49-F238E27FC236}">
                    <a16:creationId xmlns:a16="http://schemas.microsoft.com/office/drawing/2014/main" id="{3D91C45D-73C0-4495-A044-D925799DB534}"/>
                  </a:ext>
                </a:extLst>
              </p14:cNvPr>
              <p14:cNvContentPartPr/>
              <p14:nvPr/>
            </p14:nvContentPartPr>
            <p14:xfrm>
              <a:off x="428847" y="758596"/>
              <a:ext cx="2166480" cy="74880"/>
            </p14:xfrm>
          </p:contentPart>
        </mc:Choice>
        <mc:Fallback xmlns="">
          <p:pic>
            <p:nvPicPr>
              <p:cNvPr id="499" name="Ink 498">
                <a:extLst>
                  <a:ext uri="{FF2B5EF4-FFF2-40B4-BE49-F238E27FC236}">
                    <a16:creationId xmlns:a16="http://schemas.microsoft.com/office/drawing/2014/main" id="{3D91C45D-73C0-4495-A044-D925799DB5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1207" y="740596"/>
                <a:ext cx="220212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E101A5C5-2053-42EB-8DE8-F80EE120D4A8}"/>
                  </a:ext>
                </a:extLst>
              </p14:cNvPr>
              <p14:cNvContentPartPr/>
              <p14:nvPr/>
            </p14:nvContentPartPr>
            <p14:xfrm>
              <a:off x="3486693" y="313943"/>
              <a:ext cx="27360" cy="36612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E101A5C5-2053-42EB-8DE8-F80EE120D4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8693" y="295943"/>
                <a:ext cx="630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579D5237-D5A0-4C60-81FB-0328E4950C2F}"/>
                  </a:ext>
                </a:extLst>
              </p14:cNvPr>
              <p14:cNvContentPartPr/>
              <p14:nvPr/>
            </p14:nvContentPartPr>
            <p14:xfrm>
              <a:off x="3960453" y="543623"/>
              <a:ext cx="21960" cy="94680"/>
            </p14:xfrm>
          </p:contentPart>
        </mc:Choice>
        <mc:Fallback xmlns=""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579D5237-D5A0-4C60-81FB-0328E4950C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42813" y="525983"/>
                <a:ext cx="5760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9F746462-ECA8-4B5E-BC55-602363FAAF7A}"/>
                  </a:ext>
                </a:extLst>
              </p14:cNvPr>
              <p14:cNvContentPartPr/>
              <p14:nvPr/>
            </p14:nvContentPartPr>
            <p14:xfrm>
              <a:off x="4141893" y="469103"/>
              <a:ext cx="129240" cy="137520"/>
            </p14:xfrm>
          </p:contentPart>
        </mc:Choice>
        <mc:Fallback xmlns=""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9F746462-ECA8-4B5E-BC55-602363FAAF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4253" y="451463"/>
                <a:ext cx="1648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F73E7A19-5095-4754-A611-615348AB72A4}"/>
                  </a:ext>
                </a:extLst>
              </p14:cNvPr>
              <p14:cNvContentPartPr/>
              <p14:nvPr/>
            </p14:nvContentPartPr>
            <p14:xfrm>
              <a:off x="4409013" y="379823"/>
              <a:ext cx="392760" cy="258840"/>
            </p14:xfrm>
          </p:contentPart>
        </mc:Choice>
        <mc:Fallback xmlns=""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F73E7A19-5095-4754-A611-615348AB72A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91357" y="361823"/>
                <a:ext cx="428433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5447A566-46C2-414B-8BC6-9DF7E205A7E9}"/>
                  </a:ext>
                </a:extLst>
              </p14:cNvPr>
              <p14:cNvContentPartPr/>
              <p14:nvPr/>
            </p14:nvContentPartPr>
            <p14:xfrm>
              <a:off x="3703413" y="361823"/>
              <a:ext cx="149760" cy="24480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5447A566-46C2-414B-8BC6-9DF7E205A7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5456" y="343849"/>
                <a:ext cx="185315" cy="280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1" name="Ink 510">
                <a:extLst>
                  <a:ext uri="{FF2B5EF4-FFF2-40B4-BE49-F238E27FC236}">
                    <a16:creationId xmlns:a16="http://schemas.microsoft.com/office/drawing/2014/main" id="{D887C38D-9D82-429C-88D8-C7FFF28B8433}"/>
                  </a:ext>
                </a:extLst>
              </p14:cNvPr>
              <p14:cNvContentPartPr/>
              <p14:nvPr/>
            </p14:nvContentPartPr>
            <p14:xfrm>
              <a:off x="4990773" y="457223"/>
              <a:ext cx="149040" cy="178200"/>
            </p14:xfrm>
          </p:contentPart>
        </mc:Choice>
        <mc:Fallback xmlns="">
          <p:pic>
            <p:nvPicPr>
              <p:cNvPr id="511" name="Ink 510">
                <a:extLst>
                  <a:ext uri="{FF2B5EF4-FFF2-40B4-BE49-F238E27FC236}">
                    <a16:creationId xmlns:a16="http://schemas.microsoft.com/office/drawing/2014/main" id="{D887C38D-9D82-429C-88D8-C7FFF28B843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72773" y="439583"/>
                <a:ext cx="1846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4" name="Ink 513">
                <a:extLst>
                  <a:ext uri="{FF2B5EF4-FFF2-40B4-BE49-F238E27FC236}">
                    <a16:creationId xmlns:a16="http://schemas.microsoft.com/office/drawing/2014/main" id="{9BAA3369-E39B-472A-A32B-EF7C90D77591}"/>
                  </a:ext>
                </a:extLst>
              </p14:cNvPr>
              <p14:cNvContentPartPr/>
              <p14:nvPr/>
            </p14:nvContentPartPr>
            <p14:xfrm>
              <a:off x="5599533" y="533903"/>
              <a:ext cx="71280" cy="127800"/>
            </p14:xfrm>
          </p:contentPart>
        </mc:Choice>
        <mc:Fallback xmlns="">
          <p:pic>
            <p:nvPicPr>
              <p:cNvPr id="514" name="Ink 513">
                <a:extLst>
                  <a:ext uri="{FF2B5EF4-FFF2-40B4-BE49-F238E27FC236}">
                    <a16:creationId xmlns:a16="http://schemas.microsoft.com/office/drawing/2014/main" id="{9BAA3369-E39B-472A-A32B-EF7C90D7759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81533" y="515903"/>
                <a:ext cx="10692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8DD5F71A-3E23-4F5E-A95B-A03A4162731B}"/>
                  </a:ext>
                </a:extLst>
              </p14:cNvPr>
              <p14:cNvContentPartPr/>
              <p14:nvPr/>
            </p14:nvContentPartPr>
            <p14:xfrm>
              <a:off x="5991573" y="594743"/>
              <a:ext cx="360" cy="36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8DD5F71A-3E23-4F5E-A95B-A03A416273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3573" y="57674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5B8D9C35-4319-40FF-A441-2EAFDC88B844}"/>
                  </a:ext>
                </a:extLst>
              </p14:cNvPr>
              <p14:cNvContentPartPr/>
              <p14:nvPr/>
            </p14:nvContentPartPr>
            <p14:xfrm>
              <a:off x="5828133" y="594743"/>
              <a:ext cx="82800" cy="792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5B8D9C35-4319-40FF-A441-2EAFDC88B84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10211" y="576743"/>
                <a:ext cx="118286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E05EE819-36D9-4D8F-9AAC-581E956EE92B}"/>
                  </a:ext>
                </a:extLst>
              </p14:cNvPr>
              <p14:cNvContentPartPr/>
              <p14:nvPr/>
            </p14:nvContentPartPr>
            <p14:xfrm>
              <a:off x="5298573" y="333383"/>
              <a:ext cx="191880" cy="2455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E05EE819-36D9-4D8F-9AAC-581E956EE9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0933" y="315743"/>
                <a:ext cx="2275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9F6353FE-3062-428A-AA9A-21BF5554B988}"/>
                  </a:ext>
                </a:extLst>
              </p14:cNvPr>
              <p14:cNvContentPartPr/>
              <p14:nvPr/>
            </p14:nvContentPartPr>
            <p14:xfrm>
              <a:off x="6152493" y="423023"/>
              <a:ext cx="128880" cy="18396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9F6353FE-3062-428A-AA9A-21BF5554B9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34493" y="405383"/>
                <a:ext cx="164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1DDEA494-952D-47D1-BEA7-AD0574475CF2}"/>
                  </a:ext>
                </a:extLst>
              </p14:cNvPr>
              <p14:cNvContentPartPr/>
              <p14:nvPr/>
            </p14:nvContentPartPr>
            <p14:xfrm>
              <a:off x="6420333" y="317903"/>
              <a:ext cx="210240" cy="25488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1DDEA494-952D-47D1-BEA7-AD0574475C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02333" y="299903"/>
                <a:ext cx="2458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40D44992-EBDD-41A8-AF82-C1FAA8ED57AB}"/>
                  </a:ext>
                </a:extLst>
              </p14:cNvPr>
              <p14:cNvContentPartPr/>
              <p14:nvPr/>
            </p14:nvContentPartPr>
            <p14:xfrm>
              <a:off x="6769173" y="545423"/>
              <a:ext cx="138240" cy="9432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40D44992-EBDD-41A8-AF82-C1FAA8ED57A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51533" y="527783"/>
                <a:ext cx="1738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766D570A-FCC8-4855-8DFC-072D65C49BB5}"/>
                  </a:ext>
                </a:extLst>
              </p14:cNvPr>
              <p14:cNvContentPartPr/>
              <p14:nvPr/>
            </p14:nvContentPartPr>
            <p14:xfrm>
              <a:off x="7032333" y="232943"/>
              <a:ext cx="82440" cy="41292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766D570A-FCC8-4855-8DFC-072D65C49BB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14333" y="215303"/>
                <a:ext cx="11808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0B9D514C-5DEE-4273-9CD2-65289C5A565C}"/>
                  </a:ext>
                </a:extLst>
              </p14:cNvPr>
              <p14:cNvContentPartPr/>
              <p14:nvPr/>
            </p14:nvContentPartPr>
            <p14:xfrm>
              <a:off x="7255173" y="423383"/>
              <a:ext cx="74880" cy="576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0B9D514C-5DEE-4273-9CD2-65289C5A565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37173" y="405743"/>
                <a:ext cx="1105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1A62CB44-BC21-4AC4-A845-160D0454E404}"/>
                  </a:ext>
                </a:extLst>
              </p14:cNvPr>
              <p14:cNvContentPartPr/>
              <p14:nvPr/>
            </p14:nvContentPartPr>
            <p14:xfrm>
              <a:off x="7278933" y="496463"/>
              <a:ext cx="66240" cy="1044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1A62CB44-BC21-4AC4-A845-160D0454E40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260933" y="478823"/>
                <a:ext cx="1018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89748419-A4F4-4550-96C0-1E27483CE8A2}"/>
                  </a:ext>
                </a:extLst>
              </p14:cNvPr>
              <p14:cNvContentPartPr/>
              <p14:nvPr/>
            </p14:nvContentPartPr>
            <p14:xfrm>
              <a:off x="7575833" y="314451"/>
              <a:ext cx="38880" cy="29736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89748419-A4F4-4550-96C0-1E27483CE8A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58193" y="296811"/>
                <a:ext cx="745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7B6A2746-9E55-485C-87F2-CEDDD48B5782}"/>
                  </a:ext>
                </a:extLst>
              </p14:cNvPr>
              <p14:cNvContentPartPr/>
              <p14:nvPr/>
            </p14:nvContentPartPr>
            <p14:xfrm>
              <a:off x="8517953" y="288891"/>
              <a:ext cx="65880" cy="2890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7B6A2746-9E55-485C-87F2-CEDDD48B578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500313" y="271251"/>
                <a:ext cx="1015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1087F6DB-5A45-4522-BBE3-E67B6167DE36}"/>
                  </a:ext>
                </a:extLst>
              </p14:cNvPr>
              <p14:cNvContentPartPr/>
              <p14:nvPr/>
            </p14:nvContentPartPr>
            <p14:xfrm>
              <a:off x="9482033" y="337851"/>
              <a:ext cx="55080" cy="2660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1087F6DB-5A45-4522-BBE3-E67B6167DE3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64393" y="319851"/>
                <a:ext cx="9072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80F024B9-53E1-4BC0-A594-8D18AD89C454}"/>
                  </a:ext>
                </a:extLst>
              </p14:cNvPr>
              <p14:cNvContentPartPr/>
              <p14:nvPr/>
            </p14:nvContentPartPr>
            <p14:xfrm>
              <a:off x="9666353" y="333171"/>
              <a:ext cx="381240" cy="31896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80F024B9-53E1-4BC0-A594-8D18AD89C45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48353" y="315531"/>
                <a:ext cx="4168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AA7A1D06-F2D9-473D-8F07-D7290FA419B2}"/>
                  </a:ext>
                </a:extLst>
              </p14:cNvPr>
              <p14:cNvContentPartPr/>
              <p14:nvPr/>
            </p14:nvContentPartPr>
            <p14:xfrm>
              <a:off x="9209513" y="457371"/>
              <a:ext cx="92520" cy="9360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AA7A1D06-F2D9-473D-8F07-D7290FA419B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191873" y="439731"/>
                <a:ext cx="1281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436304D3-E675-4EA1-9387-34801F9BBD82}"/>
                  </a:ext>
                </a:extLst>
              </p14:cNvPr>
              <p14:cNvContentPartPr/>
              <p14:nvPr/>
            </p14:nvContentPartPr>
            <p14:xfrm>
              <a:off x="8913593" y="281331"/>
              <a:ext cx="195480" cy="31932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436304D3-E675-4EA1-9387-34801F9BBD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895593" y="263331"/>
                <a:ext cx="2311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AE787DDB-1B32-4B11-84D2-56C66193C24C}"/>
                  </a:ext>
                </a:extLst>
              </p14:cNvPr>
              <p14:cNvContentPartPr/>
              <p14:nvPr/>
            </p14:nvContentPartPr>
            <p14:xfrm>
              <a:off x="8679593" y="320931"/>
              <a:ext cx="147960" cy="24228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AE787DDB-1B32-4B11-84D2-56C66193C2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61637" y="302931"/>
                <a:ext cx="183513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723E192F-39F4-43E8-839F-08717C6F28A6}"/>
                  </a:ext>
                </a:extLst>
              </p14:cNvPr>
              <p14:cNvContentPartPr/>
              <p14:nvPr/>
            </p14:nvContentPartPr>
            <p14:xfrm>
              <a:off x="8101073" y="288891"/>
              <a:ext cx="248040" cy="30672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723E192F-39F4-43E8-839F-08717C6F28A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083099" y="271251"/>
                <a:ext cx="283628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77A2BCA4-7CF6-4AFD-9445-DCE4D2F856F4}"/>
                  </a:ext>
                </a:extLst>
              </p14:cNvPr>
              <p14:cNvContentPartPr/>
              <p14:nvPr/>
            </p14:nvContentPartPr>
            <p14:xfrm>
              <a:off x="7751153" y="336411"/>
              <a:ext cx="253440" cy="2764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77A2BCA4-7CF6-4AFD-9445-DCE4D2F856F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733488" y="318748"/>
                <a:ext cx="289131" cy="3121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79" name="Ink 578">
                <a:extLst>
                  <a:ext uri="{FF2B5EF4-FFF2-40B4-BE49-F238E27FC236}">
                    <a16:creationId xmlns:a16="http://schemas.microsoft.com/office/drawing/2014/main" id="{8C800DB3-0991-4955-9FD0-C8B1CC3FB4C3}"/>
                  </a:ext>
                </a:extLst>
              </p14:cNvPr>
              <p14:cNvContentPartPr/>
              <p14:nvPr/>
            </p14:nvContentPartPr>
            <p14:xfrm>
              <a:off x="10493437" y="526851"/>
              <a:ext cx="2880" cy="25920"/>
            </p14:xfrm>
          </p:contentPart>
        </mc:Choice>
        <mc:Fallback xmlns="">
          <p:pic>
            <p:nvPicPr>
              <p:cNvPr id="579" name="Ink 578">
                <a:extLst>
                  <a:ext uri="{FF2B5EF4-FFF2-40B4-BE49-F238E27FC236}">
                    <a16:creationId xmlns:a16="http://schemas.microsoft.com/office/drawing/2014/main" id="{8C800DB3-0991-4955-9FD0-C8B1CC3FB4C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75797" y="509211"/>
                <a:ext cx="385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E8A77AFE-1ED9-4906-8580-F037CF5F51C9}"/>
                  </a:ext>
                </a:extLst>
              </p14:cNvPr>
              <p14:cNvContentPartPr/>
              <p14:nvPr/>
            </p14:nvContentPartPr>
            <p14:xfrm>
              <a:off x="11132077" y="302571"/>
              <a:ext cx="49320" cy="25740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E8A77AFE-1ED9-4906-8580-F037CF5F51C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14437" y="284571"/>
                <a:ext cx="849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A965E617-59A2-4B8C-ACC0-10AA88F9F71A}"/>
                  </a:ext>
                </a:extLst>
              </p14:cNvPr>
              <p14:cNvContentPartPr/>
              <p14:nvPr/>
            </p14:nvContentPartPr>
            <p14:xfrm>
              <a:off x="11315677" y="292491"/>
              <a:ext cx="475920" cy="31248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A965E617-59A2-4B8C-ACC0-10AA88F9F71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97677" y="274851"/>
                <a:ext cx="5115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1" name="Ink 590">
                <a:extLst>
                  <a:ext uri="{FF2B5EF4-FFF2-40B4-BE49-F238E27FC236}">
                    <a16:creationId xmlns:a16="http://schemas.microsoft.com/office/drawing/2014/main" id="{6818B6D8-186F-4BD4-A819-831E81B4B520}"/>
                  </a:ext>
                </a:extLst>
              </p14:cNvPr>
              <p14:cNvContentPartPr/>
              <p14:nvPr/>
            </p14:nvContentPartPr>
            <p14:xfrm>
              <a:off x="10849837" y="418491"/>
              <a:ext cx="124200" cy="107640"/>
            </p14:xfrm>
          </p:contentPart>
        </mc:Choice>
        <mc:Fallback xmlns="">
          <p:pic>
            <p:nvPicPr>
              <p:cNvPr id="591" name="Ink 590">
                <a:extLst>
                  <a:ext uri="{FF2B5EF4-FFF2-40B4-BE49-F238E27FC236}">
                    <a16:creationId xmlns:a16="http://schemas.microsoft.com/office/drawing/2014/main" id="{6818B6D8-186F-4BD4-A819-831E81B4B52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832197" y="400851"/>
                <a:ext cx="1598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92" name="Ink 591">
                <a:extLst>
                  <a:ext uri="{FF2B5EF4-FFF2-40B4-BE49-F238E27FC236}">
                    <a16:creationId xmlns:a16="http://schemas.microsoft.com/office/drawing/2014/main" id="{F0239B0A-7074-4330-BAB5-1BFBC506F166}"/>
                  </a:ext>
                </a:extLst>
              </p14:cNvPr>
              <p14:cNvContentPartPr/>
              <p14:nvPr/>
            </p14:nvContentPartPr>
            <p14:xfrm>
              <a:off x="10587397" y="526851"/>
              <a:ext cx="88560" cy="11880"/>
            </p14:xfrm>
          </p:contentPart>
        </mc:Choice>
        <mc:Fallback xmlns="">
          <p:pic>
            <p:nvPicPr>
              <p:cNvPr id="592" name="Ink 591">
                <a:extLst>
                  <a:ext uri="{FF2B5EF4-FFF2-40B4-BE49-F238E27FC236}">
                    <a16:creationId xmlns:a16="http://schemas.microsoft.com/office/drawing/2014/main" id="{F0239B0A-7074-4330-BAB5-1BFBC506F16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569397" y="509211"/>
                <a:ext cx="124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CD7916AC-1E25-4F4B-8CFE-BCC1773B9317}"/>
                  </a:ext>
                </a:extLst>
              </p14:cNvPr>
              <p14:cNvContentPartPr/>
              <p14:nvPr/>
            </p14:nvContentPartPr>
            <p14:xfrm>
              <a:off x="10218757" y="423891"/>
              <a:ext cx="136080" cy="10440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CD7916AC-1E25-4F4B-8CFE-BCC1773B93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01117" y="405891"/>
                <a:ext cx="1717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4" name="Ink 593">
                <a:extLst>
                  <a:ext uri="{FF2B5EF4-FFF2-40B4-BE49-F238E27FC236}">
                    <a16:creationId xmlns:a16="http://schemas.microsoft.com/office/drawing/2014/main" id="{845BE560-464C-473D-8D5E-399D98A189E9}"/>
                  </a:ext>
                </a:extLst>
              </p14:cNvPr>
              <p14:cNvContentPartPr/>
              <p14:nvPr/>
            </p14:nvContentPartPr>
            <p14:xfrm>
              <a:off x="542699" y="1083632"/>
              <a:ext cx="29160" cy="198000"/>
            </p14:xfrm>
          </p:contentPart>
        </mc:Choice>
        <mc:Fallback xmlns="">
          <p:pic>
            <p:nvPicPr>
              <p:cNvPr id="594" name="Ink 593">
                <a:extLst>
                  <a:ext uri="{FF2B5EF4-FFF2-40B4-BE49-F238E27FC236}">
                    <a16:creationId xmlns:a16="http://schemas.microsoft.com/office/drawing/2014/main" id="{845BE560-464C-473D-8D5E-399D98A189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5059" y="1065632"/>
                <a:ext cx="648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B24C452D-7D45-4B50-87B6-18D5007421E5}"/>
                  </a:ext>
                </a:extLst>
              </p14:cNvPr>
              <p14:cNvContentPartPr/>
              <p14:nvPr/>
            </p14:nvContentPartPr>
            <p14:xfrm>
              <a:off x="972539" y="1142312"/>
              <a:ext cx="90360" cy="140040"/>
            </p14:xfrm>
          </p:contentPart>
        </mc:Choice>
        <mc:Fallback xmlns=""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B24C452D-7D45-4B50-87B6-18D5007421E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54899" y="1124672"/>
                <a:ext cx="126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9D2C9036-4DB6-454C-9934-DCB138CDA62B}"/>
                  </a:ext>
                </a:extLst>
              </p14:cNvPr>
              <p14:cNvContentPartPr/>
              <p14:nvPr/>
            </p14:nvContentPartPr>
            <p14:xfrm>
              <a:off x="2201219" y="1067792"/>
              <a:ext cx="123840" cy="183240"/>
            </p14:xfrm>
          </p:contentPart>
        </mc:Choice>
        <mc:Fallback xmlns=""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9D2C9036-4DB6-454C-9934-DCB138CDA62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83219" y="1049792"/>
                <a:ext cx="1594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E68EE115-FC7B-47AA-963D-9B5413669682}"/>
                  </a:ext>
                </a:extLst>
              </p14:cNvPr>
              <p14:cNvContentPartPr/>
              <p14:nvPr/>
            </p14:nvContentPartPr>
            <p14:xfrm>
              <a:off x="4875659" y="1102352"/>
              <a:ext cx="127080" cy="12564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E68EE115-FC7B-47AA-963D-9B541366968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857659" y="1084712"/>
                <a:ext cx="1627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2456DD9E-B9DE-45AA-9B30-5F92A8BFACF0}"/>
                  </a:ext>
                </a:extLst>
              </p14:cNvPr>
              <p14:cNvContentPartPr/>
              <p14:nvPr/>
            </p14:nvContentPartPr>
            <p14:xfrm>
              <a:off x="5098499" y="978512"/>
              <a:ext cx="162720" cy="251640"/>
            </p14:xfrm>
          </p:contentPart>
        </mc:Choice>
        <mc:Fallback xmlns=""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2456DD9E-B9DE-45AA-9B30-5F92A8BFACF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080859" y="960512"/>
                <a:ext cx="1983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A4D4D932-5063-48DA-82BF-C71CB804B34E}"/>
                  </a:ext>
                </a:extLst>
              </p14:cNvPr>
              <p14:cNvContentPartPr/>
              <p14:nvPr/>
            </p14:nvContentPartPr>
            <p14:xfrm>
              <a:off x="5538779" y="1004072"/>
              <a:ext cx="9720" cy="684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A4D4D932-5063-48DA-82BF-C71CB804B34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21139" y="986432"/>
                <a:ext cx="45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29" name="Ink 628">
                <a:extLst>
                  <a:ext uri="{FF2B5EF4-FFF2-40B4-BE49-F238E27FC236}">
                    <a16:creationId xmlns:a16="http://schemas.microsoft.com/office/drawing/2014/main" id="{EA5C0B0D-78C7-4CFE-82B3-8DC40EE96766}"/>
                  </a:ext>
                </a:extLst>
              </p14:cNvPr>
              <p14:cNvContentPartPr/>
              <p14:nvPr/>
            </p14:nvContentPartPr>
            <p14:xfrm>
              <a:off x="6685019" y="1041872"/>
              <a:ext cx="332280" cy="199440"/>
            </p14:xfrm>
          </p:contentPart>
        </mc:Choice>
        <mc:Fallback xmlns="">
          <p:pic>
            <p:nvPicPr>
              <p:cNvPr id="629" name="Ink 628">
                <a:extLst>
                  <a:ext uri="{FF2B5EF4-FFF2-40B4-BE49-F238E27FC236}">
                    <a16:creationId xmlns:a16="http://schemas.microsoft.com/office/drawing/2014/main" id="{EA5C0B0D-78C7-4CFE-82B3-8DC40EE9676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67379" y="1024200"/>
                <a:ext cx="367920" cy="235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F6754D4A-8B1E-4029-9363-3120767B88D4}"/>
                  </a:ext>
                </a:extLst>
              </p14:cNvPr>
              <p14:cNvContentPartPr/>
              <p14:nvPr/>
            </p14:nvContentPartPr>
            <p14:xfrm>
              <a:off x="5958899" y="1080752"/>
              <a:ext cx="535680" cy="16128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F6754D4A-8B1E-4029-9363-3120767B88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940899" y="1063112"/>
                <a:ext cx="571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50B56687-1C5D-42E9-9280-215851C3B5A5}"/>
                  </a:ext>
                </a:extLst>
              </p14:cNvPr>
              <p14:cNvContentPartPr/>
              <p14:nvPr/>
            </p14:nvContentPartPr>
            <p14:xfrm>
              <a:off x="5516099" y="1113152"/>
              <a:ext cx="229680" cy="11844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50B56687-1C5D-42E9-9280-215851C3B5A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98127" y="1095152"/>
                <a:ext cx="265264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237728A3-6D0C-4FE3-AB2F-AC21D493BDDF}"/>
                  </a:ext>
                </a:extLst>
              </p14:cNvPr>
              <p14:cNvContentPartPr/>
              <p14:nvPr/>
            </p14:nvContentPartPr>
            <p14:xfrm>
              <a:off x="3557339" y="1017032"/>
              <a:ext cx="1239480" cy="30276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237728A3-6D0C-4FE3-AB2F-AC21D493BDD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539699" y="999392"/>
                <a:ext cx="12751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6B41116C-FCD3-47F4-9D67-9805326CFBFB}"/>
                  </a:ext>
                </a:extLst>
              </p14:cNvPr>
              <p14:cNvContentPartPr/>
              <p14:nvPr/>
            </p14:nvContentPartPr>
            <p14:xfrm>
              <a:off x="2961179" y="1012712"/>
              <a:ext cx="346320" cy="20916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6B41116C-FCD3-47F4-9D67-9805326CFBF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43521" y="994712"/>
                <a:ext cx="381997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921872B2-C2E8-4BF8-8D2C-3CEA4FEC6CC9}"/>
                  </a:ext>
                </a:extLst>
              </p14:cNvPr>
              <p14:cNvContentPartPr/>
              <p14:nvPr/>
            </p14:nvContentPartPr>
            <p14:xfrm>
              <a:off x="2413259" y="1112072"/>
              <a:ext cx="318240" cy="11484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921872B2-C2E8-4BF8-8D2C-3CEA4FEC6CC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95619" y="1094432"/>
                <a:ext cx="3538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F5FCF2B2-D791-4153-8075-CD7E03D69567}"/>
                  </a:ext>
                </a:extLst>
              </p14:cNvPr>
              <p14:cNvContentPartPr/>
              <p14:nvPr/>
            </p14:nvContentPartPr>
            <p14:xfrm>
              <a:off x="1706939" y="1065272"/>
              <a:ext cx="325440" cy="21132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F5FCF2B2-D791-4153-8075-CD7E03D6956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88939" y="1047272"/>
                <a:ext cx="3610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4E396CFD-C32D-4092-B3A7-1080BD91EAAC}"/>
                  </a:ext>
                </a:extLst>
              </p14:cNvPr>
              <p14:cNvContentPartPr/>
              <p14:nvPr/>
            </p14:nvContentPartPr>
            <p14:xfrm>
              <a:off x="1227419" y="1044032"/>
              <a:ext cx="377280" cy="21852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4E396CFD-C32D-4092-B3A7-1080BD91EAA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09779" y="1026002"/>
                <a:ext cx="412920" cy="254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238DAB33-A024-45A4-B693-77D0B10BE936}"/>
                  </a:ext>
                </a:extLst>
              </p14:cNvPr>
              <p14:cNvContentPartPr/>
              <p14:nvPr/>
            </p14:nvContentPartPr>
            <p14:xfrm>
              <a:off x="665819" y="1053392"/>
              <a:ext cx="164160" cy="20232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238DAB33-A024-45A4-B693-77D0B10BE93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7819" y="1035392"/>
                <a:ext cx="1998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79A3F7EB-097B-42C4-9281-C57C290F98A0}"/>
                  </a:ext>
                </a:extLst>
              </p14:cNvPr>
              <p14:cNvContentPartPr/>
              <p14:nvPr/>
            </p14:nvContentPartPr>
            <p14:xfrm>
              <a:off x="7243421" y="1100192"/>
              <a:ext cx="144720" cy="12672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79A3F7EB-097B-42C4-9281-C57C290F98A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225421" y="1082552"/>
                <a:ext cx="180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9F8B189-B549-42D3-AABC-06CF93CF6ECE}"/>
                  </a:ext>
                </a:extLst>
              </p14:cNvPr>
              <p14:cNvContentPartPr/>
              <p14:nvPr/>
            </p14:nvContentPartPr>
            <p14:xfrm>
              <a:off x="7497941" y="1209992"/>
              <a:ext cx="30240" cy="5940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9F8B189-B549-42D3-AABC-06CF93CF6EC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479941" y="1192352"/>
                <a:ext cx="6588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40" name="Ink 639">
                <a:extLst>
                  <a:ext uri="{FF2B5EF4-FFF2-40B4-BE49-F238E27FC236}">
                    <a16:creationId xmlns:a16="http://schemas.microsoft.com/office/drawing/2014/main" id="{7F1CF58C-94DA-46B9-8B7C-113A3657CCEB}"/>
                  </a:ext>
                </a:extLst>
              </p14:cNvPr>
              <p14:cNvContentPartPr/>
              <p14:nvPr/>
            </p14:nvContentPartPr>
            <p14:xfrm>
              <a:off x="7731941" y="1101992"/>
              <a:ext cx="196920" cy="132840"/>
            </p14:xfrm>
          </p:contentPart>
        </mc:Choice>
        <mc:Fallback xmlns="">
          <p:pic>
            <p:nvPicPr>
              <p:cNvPr id="640" name="Ink 639">
                <a:extLst>
                  <a:ext uri="{FF2B5EF4-FFF2-40B4-BE49-F238E27FC236}">
                    <a16:creationId xmlns:a16="http://schemas.microsoft.com/office/drawing/2014/main" id="{7F1CF58C-94DA-46B9-8B7C-113A3657CCE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714301" y="1083992"/>
                <a:ext cx="2325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41" name="Ink 640">
                <a:extLst>
                  <a:ext uri="{FF2B5EF4-FFF2-40B4-BE49-F238E27FC236}">
                    <a16:creationId xmlns:a16="http://schemas.microsoft.com/office/drawing/2014/main" id="{C5355E1C-57A8-4932-B0E3-47203B2FAE88}"/>
                  </a:ext>
                </a:extLst>
              </p14:cNvPr>
              <p14:cNvContentPartPr/>
              <p14:nvPr/>
            </p14:nvContentPartPr>
            <p14:xfrm>
              <a:off x="8037221" y="1127552"/>
              <a:ext cx="108360" cy="96120"/>
            </p14:xfrm>
          </p:contentPart>
        </mc:Choice>
        <mc:Fallback xmlns="">
          <p:pic>
            <p:nvPicPr>
              <p:cNvPr id="641" name="Ink 640">
                <a:extLst>
                  <a:ext uri="{FF2B5EF4-FFF2-40B4-BE49-F238E27FC236}">
                    <a16:creationId xmlns:a16="http://schemas.microsoft.com/office/drawing/2014/main" id="{C5355E1C-57A8-4932-B0E3-47203B2FAE8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019581" y="1109912"/>
                <a:ext cx="1440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57428A30-3C09-42D6-9427-ACCF33C81F14}"/>
                  </a:ext>
                </a:extLst>
              </p14:cNvPr>
              <p14:cNvContentPartPr/>
              <p14:nvPr/>
            </p14:nvContentPartPr>
            <p14:xfrm>
              <a:off x="8485781" y="1085792"/>
              <a:ext cx="68040" cy="148680"/>
            </p14:xfrm>
          </p:contentPart>
        </mc:Choice>
        <mc:Fallback xmlns=""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57428A30-3C09-42D6-9427-ACCF33C81F1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68141" y="1067792"/>
                <a:ext cx="10368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ECC835CF-1987-450C-8794-82067B1F3D70}"/>
                  </a:ext>
                </a:extLst>
              </p14:cNvPr>
              <p14:cNvContentPartPr/>
              <p14:nvPr/>
            </p14:nvContentPartPr>
            <p14:xfrm>
              <a:off x="9996701" y="1054832"/>
              <a:ext cx="302400" cy="19728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ECC835CF-1987-450C-8794-82067B1F3D7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978701" y="1037192"/>
                <a:ext cx="3380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FC90C715-DB58-40E1-9012-21C6C9A19AE3}"/>
                  </a:ext>
                </a:extLst>
              </p14:cNvPr>
              <p14:cNvContentPartPr/>
              <p14:nvPr/>
            </p14:nvContentPartPr>
            <p14:xfrm>
              <a:off x="9268061" y="1114592"/>
              <a:ext cx="557640" cy="14508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FC90C715-DB58-40E1-9012-21C6C9A19AE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250061" y="1096637"/>
                <a:ext cx="593280" cy="180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761429EA-4571-4779-B905-03116F02C132}"/>
                  </a:ext>
                </a:extLst>
              </p14:cNvPr>
              <p14:cNvContentPartPr/>
              <p14:nvPr/>
            </p14:nvContentPartPr>
            <p14:xfrm>
              <a:off x="8793941" y="1126112"/>
              <a:ext cx="307080" cy="121680"/>
            </p14:xfrm>
          </p:contentPart>
        </mc:Choice>
        <mc:Fallback xmlns=""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761429EA-4571-4779-B905-03116F02C132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775941" y="1108472"/>
                <a:ext cx="3427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6A62AF80-D3F9-402F-BFDD-E4C5A26C2555}"/>
                  </a:ext>
                </a:extLst>
              </p14:cNvPr>
              <p14:cNvContentPartPr/>
              <p14:nvPr/>
            </p14:nvContentPartPr>
            <p14:xfrm>
              <a:off x="8221181" y="1100552"/>
              <a:ext cx="135720" cy="255960"/>
            </p14:xfrm>
          </p:contentPart>
        </mc:Choice>
        <mc:Fallback xmlns=""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6A62AF80-D3F9-402F-BFDD-E4C5A26C255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203494" y="1082552"/>
                <a:ext cx="171455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CD842CC-71D4-4F82-9411-080BDEBDDC8C}"/>
                  </a:ext>
                </a:extLst>
              </p14:cNvPr>
              <p14:cNvContentPartPr/>
              <p14:nvPr/>
            </p14:nvContentPartPr>
            <p14:xfrm>
              <a:off x="10547640" y="1099941"/>
              <a:ext cx="165240" cy="12636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CD842CC-71D4-4F82-9411-080BDEBDDC8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30000" y="1082301"/>
                <a:ext cx="2008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BABA597-54DC-46CA-84BA-7E43C10368CC}"/>
                  </a:ext>
                </a:extLst>
              </p14:cNvPr>
              <p14:cNvContentPartPr/>
              <p14:nvPr/>
            </p14:nvContentPartPr>
            <p14:xfrm>
              <a:off x="10824480" y="1170501"/>
              <a:ext cx="114840" cy="94320"/>
            </p14:xfrm>
          </p:contentPart>
        </mc:Choice>
        <mc:Fallback xmlns=""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BABA597-54DC-46CA-84BA-7E43C10368C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806840" y="1152861"/>
                <a:ext cx="15048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69C63483-85AC-4F74-A7DD-28667912E0A0}"/>
                  </a:ext>
                </a:extLst>
              </p14:cNvPr>
              <p14:cNvContentPartPr/>
              <p14:nvPr/>
            </p14:nvContentPartPr>
            <p14:xfrm>
              <a:off x="11112480" y="1087341"/>
              <a:ext cx="212760" cy="126360"/>
            </p14:xfrm>
          </p:contentPart>
        </mc:Choice>
        <mc:Fallback xmlns=""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69C63483-85AC-4F74-A7DD-28667912E0A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094480" y="1069341"/>
                <a:ext cx="2484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F480CA21-7E28-4A8D-B789-B593335B3189}"/>
                  </a:ext>
                </a:extLst>
              </p14:cNvPr>
              <p14:cNvContentPartPr/>
              <p14:nvPr/>
            </p14:nvContentPartPr>
            <p14:xfrm>
              <a:off x="11847240" y="1079061"/>
              <a:ext cx="99360" cy="15192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F480CA21-7E28-4A8D-B789-B593335B31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829240" y="1061061"/>
                <a:ext cx="135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A7D72B58-A11C-4580-9D85-FD07EA42315F}"/>
                  </a:ext>
                </a:extLst>
              </p14:cNvPr>
              <p14:cNvContentPartPr/>
              <p14:nvPr/>
            </p14:nvContentPartPr>
            <p14:xfrm>
              <a:off x="11439000" y="1090221"/>
              <a:ext cx="309600" cy="23940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A7D72B58-A11C-4580-9D85-FD07EA42315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421021" y="1072581"/>
                <a:ext cx="345199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EE1FD50A-0D03-4778-A894-223A524BFD92}"/>
                  </a:ext>
                </a:extLst>
              </p14:cNvPr>
              <p14:cNvContentPartPr/>
              <p14:nvPr/>
            </p14:nvContentPartPr>
            <p14:xfrm>
              <a:off x="493874" y="1487469"/>
              <a:ext cx="663120" cy="22068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EE1FD50A-0D03-4778-A894-223A524BFD9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76234" y="1469829"/>
                <a:ext cx="6987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5D6A5E63-685D-4E8D-A774-B2981E5ABC1C}"/>
                  </a:ext>
                </a:extLst>
              </p14:cNvPr>
              <p14:cNvContentPartPr/>
              <p14:nvPr/>
            </p14:nvContentPartPr>
            <p14:xfrm>
              <a:off x="3673394" y="1510869"/>
              <a:ext cx="149400" cy="13536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5D6A5E63-685D-4E8D-A774-B2981E5ABC1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655754" y="1492869"/>
                <a:ext cx="1850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3DC92E58-1695-4920-AD5B-E38027228998}"/>
                  </a:ext>
                </a:extLst>
              </p14:cNvPr>
              <p14:cNvContentPartPr/>
              <p14:nvPr/>
            </p14:nvContentPartPr>
            <p14:xfrm>
              <a:off x="3910274" y="1585029"/>
              <a:ext cx="137160" cy="11772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3DC92E58-1695-4920-AD5B-E3802722899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92274" y="1567389"/>
                <a:ext cx="1728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85" name="Ink 684">
                <a:extLst>
                  <a:ext uri="{FF2B5EF4-FFF2-40B4-BE49-F238E27FC236}">
                    <a16:creationId xmlns:a16="http://schemas.microsoft.com/office/drawing/2014/main" id="{68253DF0-6921-48E9-9460-503BD506DF77}"/>
                  </a:ext>
                </a:extLst>
              </p14:cNvPr>
              <p14:cNvContentPartPr/>
              <p14:nvPr/>
            </p14:nvContentPartPr>
            <p14:xfrm>
              <a:off x="3408434" y="1513749"/>
              <a:ext cx="116640" cy="117720"/>
            </p14:xfrm>
          </p:contentPart>
        </mc:Choice>
        <mc:Fallback xmlns="">
          <p:pic>
            <p:nvPicPr>
              <p:cNvPr id="685" name="Ink 684">
                <a:extLst>
                  <a:ext uri="{FF2B5EF4-FFF2-40B4-BE49-F238E27FC236}">
                    <a16:creationId xmlns:a16="http://schemas.microsoft.com/office/drawing/2014/main" id="{68253DF0-6921-48E9-9460-503BD506DF7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90794" y="1496109"/>
                <a:ext cx="1522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3B9CB91C-B042-47B4-B259-4CB50CFFAF4C}"/>
                  </a:ext>
                </a:extLst>
              </p14:cNvPr>
              <p14:cNvContentPartPr/>
              <p14:nvPr/>
            </p14:nvContentPartPr>
            <p14:xfrm>
              <a:off x="3039794" y="1506189"/>
              <a:ext cx="254160" cy="175680"/>
            </p14:xfrm>
          </p:contentPart>
        </mc:Choice>
        <mc:Fallback xmlns=""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3B9CB91C-B042-47B4-B259-4CB50CFFAF4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021819" y="1488549"/>
                <a:ext cx="28975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87" name="Ink 686">
                <a:extLst>
                  <a:ext uri="{FF2B5EF4-FFF2-40B4-BE49-F238E27FC236}">
                    <a16:creationId xmlns:a16="http://schemas.microsoft.com/office/drawing/2014/main" id="{F6EAFDD0-15AE-498B-AA68-99AC0B3900C0}"/>
                  </a:ext>
                </a:extLst>
              </p14:cNvPr>
              <p14:cNvContentPartPr/>
              <p14:nvPr/>
            </p14:nvContentPartPr>
            <p14:xfrm>
              <a:off x="2346794" y="1543989"/>
              <a:ext cx="466920" cy="135720"/>
            </p14:xfrm>
          </p:contentPart>
        </mc:Choice>
        <mc:Fallback xmlns="">
          <p:pic>
            <p:nvPicPr>
              <p:cNvPr id="687" name="Ink 686">
                <a:extLst>
                  <a:ext uri="{FF2B5EF4-FFF2-40B4-BE49-F238E27FC236}">
                    <a16:creationId xmlns:a16="http://schemas.microsoft.com/office/drawing/2014/main" id="{F6EAFDD0-15AE-498B-AA68-99AC0B3900C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329154" y="1526302"/>
                <a:ext cx="502560" cy="1714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F5ECBEE0-F7E3-4456-A247-93395737B543}"/>
                  </a:ext>
                </a:extLst>
              </p14:cNvPr>
              <p14:cNvContentPartPr/>
              <p14:nvPr/>
            </p14:nvContentPartPr>
            <p14:xfrm>
              <a:off x="1309994" y="1491789"/>
              <a:ext cx="846720" cy="21024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F5ECBEE0-F7E3-4456-A247-93395737B5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92354" y="1473820"/>
                <a:ext cx="882360" cy="24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4555933F-29B0-4514-9FB3-5BC75E2B3DF0}"/>
                  </a:ext>
                </a:extLst>
              </p14:cNvPr>
              <p14:cNvContentPartPr/>
              <p14:nvPr/>
            </p14:nvContentPartPr>
            <p14:xfrm>
              <a:off x="4240754" y="1486749"/>
              <a:ext cx="181080" cy="13716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4555933F-29B0-4514-9FB3-5BC75E2B3DF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222754" y="1469109"/>
                <a:ext cx="2167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93" name="Ink 692">
                <a:extLst>
                  <a:ext uri="{FF2B5EF4-FFF2-40B4-BE49-F238E27FC236}">
                    <a16:creationId xmlns:a16="http://schemas.microsoft.com/office/drawing/2014/main" id="{68949BBF-ED57-461E-B11F-0766EB8570CB}"/>
                  </a:ext>
                </a:extLst>
              </p14:cNvPr>
              <p14:cNvContentPartPr/>
              <p14:nvPr/>
            </p14:nvContentPartPr>
            <p14:xfrm>
              <a:off x="4896314" y="1512669"/>
              <a:ext cx="74520" cy="152640"/>
            </p14:xfrm>
          </p:contentPart>
        </mc:Choice>
        <mc:Fallback xmlns="">
          <p:pic>
            <p:nvPicPr>
              <p:cNvPr id="693" name="Ink 692">
                <a:extLst>
                  <a:ext uri="{FF2B5EF4-FFF2-40B4-BE49-F238E27FC236}">
                    <a16:creationId xmlns:a16="http://schemas.microsoft.com/office/drawing/2014/main" id="{68949BBF-ED57-461E-B11F-0766EB8570C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878314" y="1494669"/>
                <a:ext cx="1101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075DE465-EF17-491C-A220-98BF5F1D46F3}"/>
                  </a:ext>
                </a:extLst>
              </p14:cNvPr>
              <p14:cNvContentPartPr/>
              <p14:nvPr/>
            </p14:nvContentPartPr>
            <p14:xfrm>
              <a:off x="4508234" y="1484949"/>
              <a:ext cx="256320" cy="25740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075DE465-EF17-491C-A220-98BF5F1D46F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490594" y="1467309"/>
                <a:ext cx="2919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705" name="Ink 704">
                <a:extLst>
                  <a:ext uri="{FF2B5EF4-FFF2-40B4-BE49-F238E27FC236}">
                    <a16:creationId xmlns:a16="http://schemas.microsoft.com/office/drawing/2014/main" id="{B054EEE8-82E5-422F-BE94-D7932C4D76E0}"/>
                  </a:ext>
                </a:extLst>
              </p14:cNvPr>
              <p14:cNvContentPartPr/>
              <p14:nvPr/>
            </p14:nvContentPartPr>
            <p14:xfrm>
              <a:off x="6453807" y="1534634"/>
              <a:ext cx="78840" cy="82080"/>
            </p14:xfrm>
          </p:contentPart>
        </mc:Choice>
        <mc:Fallback xmlns="">
          <p:pic>
            <p:nvPicPr>
              <p:cNvPr id="705" name="Ink 704">
                <a:extLst>
                  <a:ext uri="{FF2B5EF4-FFF2-40B4-BE49-F238E27FC236}">
                    <a16:creationId xmlns:a16="http://schemas.microsoft.com/office/drawing/2014/main" id="{B054EEE8-82E5-422F-BE94-D7932C4D76E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436167" y="1516994"/>
                <a:ext cx="1144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706" name="Ink 705">
                <a:extLst>
                  <a:ext uri="{FF2B5EF4-FFF2-40B4-BE49-F238E27FC236}">
                    <a16:creationId xmlns:a16="http://schemas.microsoft.com/office/drawing/2014/main" id="{83E29D69-9DD8-4CBD-B2CF-E1E7C8F53875}"/>
                  </a:ext>
                </a:extLst>
              </p14:cNvPr>
              <p14:cNvContentPartPr/>
              <p14:nvPr/>
            </p14:nvContentPartPr>
            <p14:xfrm>
              <a:off x="6637047" y="1536434"/>
              <a:ext cx="222120" cy="85680"/>
            </p14:xfrm>
          </p:contentPart>
        </mc:Choice>
        <mc:Fallback xmlns="">
          <p:pic>
            <p:nvPicPr>
              <p:cNvPr id="706" name="Ink 705">
                <a:extLst>
                  <a:ext uri="{FF2B5EF4-FFF2-40B4-BE49-F238E27FC236}">
                    <a16:creationId xmlns:a16="http://schemas.microsoft.com/office/drawing/2014/main" id="{83E29D69-9DD8-4CBD-B2CF-E1E7C8F53875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619047" y="1518794"/>
                <a:ext cx="2577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707" name="Ink 706">
                <a:extLst>
                  <a:ext uri="{FF2B5EF4-FFF2-40B4-BE49-F238E27FC236}">
                    <a16:creationId xmlns:a16="http://schemas.microsoft.com/office/drawing/2014/main" id="{E7C6F061-707B-4B58-8B3E-AB53E5EDC5B2}"/>
                  </a:ext>
                </a:extLst>
              </p14:cNvPr>
              <p14:cNvContentPartPr/>
              <p14:nvPr/>
            </p14:nvContentPartPr>
            <p14:xfrm>
              <a:off x="6138807" y="1490354"/>
              <a:ext cx="238320" cy="150480"/>
            </p14:xfrm>
          </p:contentPart>
        </mc:Choice>
        <mc:Fallback xmlns="">
          <p:pic>
            <p:nvPicPr>
              <p:cNvPr id="707" name="Ink 706">
                <a:extLst>
                  <a:ext uri="{FF2B5EF4-FFF2-40B4-BE49-F238E27FC236}">
                    <a16:creationId xmlns:a16="http://schemas.microsoft.com/office/drawing/2014/main" id="{E7C6F061-707B-4B58-8B3E-AB53E5EDC5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120807" y="1472354"/>
                <a:ext cx="273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D24AED7B-DE3C-40DE-B52C-D00F469D8CF0}"/>
                  </a:ext>
                </a:extLst>
              </p14:cNvPr>
              <p14:cNvContentPartPr/>
              <p14:nvPr/>
            </p14:nvContentPartPr>
            <p14:xfrm>
              <a:off x="5617527" y="1508354"/>
              <a:ext cx="424440" cy="18792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D24AED7B-DE3C-40DE-B52C-D00F469D8CF0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599887" y="1490714"/>
                <a:ext cx="4600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84071A16-2AF1-4A60-B23F-4C0167E1239A}"/>
                  </a:ext>
                </a:extLst>
              </p14:cNvPr>
              <p14:cNvContentPartPr/>
              <p14:nvPr/>
            </p14:nvContentPartPr>
            <p14:xfrm>
              <a:off x="5147367" y="1472714"/>
              <a:ext cx="293040" cy="18288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84071A16-2AF1-4A60-B23F-4C0167E1239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129727" y="1455074"/>
                <a:ext cx="3286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02331452-34D6-45D3-9728-887BA5018AAF}"/>
                  </a:ext>
                </a:extLst>
              </p14:cNvPr>
              <p14:cNvContentPartPr/>
              <p14:nvPr/>
            </p14:nvContentPartPr>
            <p14:xfrm>
              <a:off x="7439906" y="1542194"/>
              <a:ext cx="113040" cy="89640"/>
            </p14:xfrm>
          </p:contentPart>
        </mc:Choice>
        <mc:Fallback xmlns=""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02331452-34D6-45D3-9728-887BA5018AAF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421906" y="1524554"/>
                <a:ext cx="1486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717" name="Ink 716">
                <a:extLst>
                  <a:ext uri="{FF2B5EF4-FFF2-40B4-BE49-F238E27FC236}">
                    <a16:creationId xmlns:a16="http://schemas.microsoft.com/office/drawing/2014/main" id="{FFC274F9-0D54-4F49-956E-E84BF79A9247}"/>
                  </a:ext>
                </a:extLst>
              </p14:cNvPr>
              <p14:cNvContentPartPr/>
              <p14:nvPr/>
            </p14:nvContentPartPr>
            <p14:xfrm>
              <a:off x="8097626" y="1521314"/>
              <a:ext cx="79920" cy="113760"/>
            </p14:xfrm>
          </p:contentPart>
        </mc:Choice>
        <mc:Fallback xmlns="">
          <p:pic>
            <p:nvPicPr>
              <p:cNvPr id="717" name="Ink 716">
                <a:extLst>
                  <a:ext uri="{FF2B5EF4-FFF2-40B4-BE49-F238E27FC236}">
                    <a16:creationId xmlns:a16="http://schemas.microsoft.com/office/drawing/2014/main" id="{FFC274F9-0D54-4F49-956E-E84BF79A924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8079626" y="1503314"/>
                <a:ext cx="1155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720" name="Ink 719">
                <a:extLst>
                  <a:ext uri="{FF2B5EF4-FFF2-40B4-BE49-F238E27FC236}">
                    <a16:creationId xmlns:a16="http://schemas.microsoft.com/office/drawing/2014/main" id="{8A47E234-9950-49C1-8583-325CFCF53283}"/>
                  </a:ext>
                </a:extLst>
              </p14:cNvPr>
              <p14:cNvContentPartPr/>
              <p14:nvPr/>
            </p14:nvContentPartPr>
            <p14:xfrm>
              <a:off x="8589386" y="1587914"/>
              <a:ext cx="360" cy="360"/>
            </p14:xfrm>
          </p:contentPart>
        </mc:Choice>
        <mc:Fallback xmlns="">
          <p:pic>
            <p:nvPicPr>
              <p:cNvPr id="720" name="Ink 719">
                <a:extLst>
                  <a:ext uri="{FF2B5EF4-FFF2-40B4-BE49-F238E27FC236}">
                    <a16:creationId xmlns:a16="http://schemas.microsoft.com/office/drawing/2014/main" id="{8A47E234-9950-49C1-8583-325CFCF5328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571386" y="157027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721" name="Ink 720">
                <a:extLst>
                  <a:ext uri="{FF2B5EF4-FFF2-40B4-BE49-F238E27FC236}">
                    <a16:creationId xmlns:a16="http://schemas.microsoft.com/office/drawing/2014/main" id="{4AAC9EA1-6F5A-4883-B46F-25F66B24AB69}"/>
                  </a:ext>
                </a:extLst>
              </p14:cNvPr>
              <p14:cNvContentPartPr/>
              <p14:nvPr/>
            </p14:nvContentPartPr>
            <p14:xfrm>
              <a:off x="8274026" y="1472354"/>
              <a:ext cx="176760" cy="149760"/>
            </p14:xfrm>
          </p:contentPart>
        </mc:Choice>
        <mc:Fallback xmlns="">
          <p:pic>
            <p:nvPicPr>
              <p:cNvPr id="721" name="Ink 720">
                <a:extLst>
                  <a:ext uri="{FF2B5EF4-FFF2-40B4-BE49-F238E27FC236}">
                    <a16:creationId xmlns:a16="http://schemas.microsoft.com/office/drawing/2014/main" id="{4AAC9EA1-6F5A-4883-B46F-25F66B24AB6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256386" y="1454354"/>
                <a:ext cx="21240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68E33E8B-69F5-46A0-AF5E-0C9266DF5CBF}"/>
                  </a:ext>
                </a:extLst>
              </p14:cNvPr>
              <p14:cNvContentPartPr/>
              <p14:nvPr/>
            </p14:nvContentPartPr>
            <p14:xfrm>
              <a:off x="7708466" y="1450754"/>
              <a:ext cx="312120" cy="18072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68E33E8B-69F5-46A0-AF5E-0C9266DF5CB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690806" y="1432754"/>
                <a:ext cx="347801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74CA4166-A954-4FDD-B11C-BEB73BDA4F1A}"/>
                  </a:ext>
                </a:extLst>
              </p14:cNvPr>
              <p14:cNvContentPartPr/>
              <p14:nvPr/>
            </p14:nvContentPartPr>
            <p14:xfrm>
              <a:off x="7068386" y="1462994"/>
              <a:ext cx="263520" cy="16272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74CA4166-A954-4FDD-B11C-BEB73BDA4F1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050386" y="1444994"/>
                <a:ext cx="2991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724" name="Ink 723">
                <a:extLst>
                  <a:ext uri="{FF2B5EF4-FFF2-40B4-BE49-F238E27FC236}">
                    <a16:creationId xmlns:a16="http://schemas.microsoft.com/office/drawing/2014/main" id="{D47CB221-F871-401E-BC04-764D0C18D05D}"/>
                  </a:ext>
                </a:extLst>
              </p14:cNvPr>
              <p14:cNvContentPartPr/>
              <p14:nvPr/>
            </p14:nvContentPartPr>
            <p14:xfrm>
              <a:off x="622780" y="2165400"/>
              <a:ext cx="51840" cy="272520"/>
            </p14:xfrm>
          </p:contentPart>
        </mc:Choice>
        <mc:Fallback xmlns="">
          <p:pic>
            <p:nvPicPr>
              <p:cNvPr id="724" name="Ink 723">
                <a:extLst>
                  <a:ext uri="{FF2B5EF4-FFF2-40B4-BE49-F238E27FC236}">
                    <a16:creationId xmlns:a16="http://schemas.microsoft.com/office/drawing/2014/main" id="{D47CB221-F871-401E-BC04-764D0C18D05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04780" y="2147400"/>
                <a:ext cx="874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725" name="Ink 724">
                <a:extLst>
                  <a:ext uri="{FF2B5EF4-FFF2-40B4-BE49-F238E27FC236}">
                    <a16:creationId xmlns:a16="http://schemas.microsoft.com/office/drawing/2014/main" id="{4B10EEE7-E4F2-4E8D-9114-E8F1580FB731}"/>
                  </a:ext>
                </a:extLst>
              </p14:cNvPr>
              <p14:cNvContentPartPr/>
              <p14:nvPr/>
            </p14:nvContentPartPr>
            <p14:xfrm>
              <a:off x="920860" y="2208600"/>
              <a:ext cx="307800" cy="188280"/>
            </p14:xfrm>
          </p:contentPart>
        </mc:Choice>
        <mc:Fallback xmlns="">
          <p:pic>
            <p:nvPicPr>
              <p:cNvPr id="725" name="Ink 724">
                <a:extLst>
                  <a:ext uri="{FF2B5EF4-FFF2-40B4-BE49-F238E27FC236}">
                    <a16:creationId xmlns:a16="http://schemas.microsoft.com/office/drawing/2014/main" id="{4B10EEE7-E4F2-4E8D-9114-E8F1580FB73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03220" y="2190960"/>
                <a:ext cx="3434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5CBABFF6-6B75-4D57-A225-C255D308F57E}"/>
                  </a:ext>
                </a:extLst>
              </p14:cNvPr>
              <p14:cNvContentPartPr/>
              <p14:nvPr/>
            </p14:nvContentPartPr>
            <p14:xfrm>
              <a:off x="1364740" y="2100960"/>
              <a:ext cx="584640" cy="30528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5CBABFF6-6B75-4D57-A225-C255D308F57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346740" y="2083320"/>
                <a:ext cx="6202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739" name="Ink 738">
                <a:extLst>
                  <a:ext uri="{FF2B5EF4-FFF2-40B4-BE49-F238E27FC236}">
                    <a16:creationId xmlns:a16="http://schemas.microsoft.com/office/drawing/2014/main" id="{87D8402D-0E97-457A-8B2F-37BA95CDD5F1}"/>
                  </a:ext>
                </a:extLst>
              </p14:cNvPr>
              <p14:cNvContentPartPr/>
              <p14:nvPr/>
            </p14:nvContentPartPr>
            <p14:xfrm>
              <a:off x="3356764" y="2191341"/>
              <a:ext cx="119520" cy="90720"/>
            </p14:xfrm>
          </p:contentPart>
        </mc:Choice>
        <mc:Fallback xmlns="">
          <p:pic>
            <p:nvPicPr>
              <p:cNvPr id="739" name="Ink 738">
                <a:extLst>
                  <a:ext uri="{FF2B5EF4-FFF2-40B4-BE49-F238E27FC236}">
                    <a16:creationId xmlns:a16="http://schemas.microsoft.com/office/drawing/2014/main" id="{87D8402D-0E97-457A-8B2F-37BA95CDD5F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338764" y="2173341"/>
                <a:ext cx="1551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740" name="Ink 739">
                <a:extLst>
                  <a:ext uri="{FF2B5EF4-FFF2-40B4-BE49-F238E27FC236}">
                    <a16:creationId xmlns:a16="http://schemas.microsoft.com/office/drawing/2014/main" id="{9F6382B2-D56E-4730-A7FF-73E05DF36E8E}"/>
                  </a:ext>
                </a:extLst>
              </p14:cNvPr>
              <p14:cNvContentPartPr/>
              <p14:nvPr/>
            </p14:nvContentPartPr>
            <p14:xfrm>
              <a:off x="3645484" y="2203221"/>
              <a:ext cx="116640" cy="92160"/>
            </p14:xfrm>
          </p:contentPart>
        </mc:Choice>
        <mc:Fallback xmlns="">
          <p:pic>
            <p:nvPicPr>
              <p:cNvPr id="740" name="Ink 739">
                <a:extLst>
                  <a:ext uri="{FF2B5EF4-FFF2-40B4-BE49-F238E27FC236}">
                    <a16:creationId xmlns:a16="http://schemas.microsoft.com/office/drawing/2014/main" id="{9F6382B2-D56E-4730-A7FF-73E05DF36E8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627484" y="2185581"/>
                <a:ext cx="15228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3CE91D98-05B2-4F76-BDA6-BFAEA7F9B419}"/>
                  </a:ext>
                </a:extLst>
              </p14:cNvPr>
              <p14:cNvContentPartPr/>
              <p14:nvPr/>
            </p14:nvContentPartPr>
            <p14:xfrm>
              <a:off x="6318484" y="2131581"/>
              <a:ext cx="502200" cy="190440"/>
            </p14:xfrm>
          </p:contentPart>
        </mc:Choice>
        <mc:Fallback xmlns=""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3CE91D98-05B2-4F76-BDA6-BFAEA7F9B41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300484" y="2113908"/>
                <a:ext cx="537840" cy="226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762" name="Ink 761">
                <a:extLst>
                  <a:ext uri="{FF2B5EF4-FFF2-40B4-BE49-F238E27FC236}">
                    <a16:creationId xmlns:a16="http://schemas.microsoft.com/office/drawing/2014/main" id="{8C8B92CD-D544-433A-9540-47582BA8CEE6}"/>
                  </a:ext>
                </a:extLst>
              </p14:cNvPr>
              <p14:cNvContentPartPr/>
              <p14:nvPr/>
            </p14:nvContentPartPr>
            <p14:xfrm>
              <a:off x="5910604" y="2101341"/>
              <a:ext cx="296640" cy="231480"/>
            </p14:xfrm>
          </p:contentPart>
        </mc:Choice>
        <mc:Fallback xmlns="">
          <p:pic>
            <p:nvPicPr>
              <p:cNvPr id="762" name="Ink 761">
                <a:extLst>
                  <a:ext uri="{FF2B5EF4-FFF2-40B4-BE49-F238E27FC236}">
                    <a16:creationId xmlns:a16="http://schemas.microsoft.com/office/drawing/2014/main" id="{8C8B92CD-D544-433A-9540-47582BA8CEE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5892604" y="2083369"/>
                <a:ext cx="332280" cy="2670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763" name="Ink 762">
                <a:extLst>
                  <a:ext uri="{FF2B5EF4-FFF2-40B4-BE49-F238E27FC236}">
                    <a16:creationId xmlns:a16="http://schemas.microsoft.com/office/drawing/2014/main" id="{74A4E042-7144-4D6E-8E44-AFA748991F28}"/>
                  </a:ext>
                </a:extLst>
              </p14:cNvPr>
              <p14:cNvContentPartPr/>
              <p14:nvPr/>
            </p14:nvContentPartPr>
            <p14:xfrm>
              <a:off x="5189164" y="2066061"/>
              <a:ext cx="521640" cy="227520"/>
            </p14:xfrm>
          </p:contentPart>
        </mc:Choice>
        <mc:Fallback xmlns="">
          <p:pic>
            <p:nvPicPr>
              <p:cNvPr id="763" name="Ink 762">
                <a:extLst>
                  <a:ext uri="{FF2B5EF4-FFF2-40B4-BE49-F238E27FC236}">
                    <a16:creationId xmlns:a16="http://schemas.microsoft.com/office/drawing/2014/main" id="{74A4E042-7144-4D6E-8E44-AFA748991F2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171164" y="2048393"/>
                <a:ext cx="557280" cy="263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764" name="Ink 763">
                <a:extLst>
                  <a:ext uri="{FF2B5EF4-FFF2-40B4-BE49-F238E27FC236}">
                    <a16:creationId xmlns:a16="http://schemas.microsoft.com/office/drawing/2014/main" id="{88850F48-206F-4795-BC32-31EDDE024EF0}"/>
                  </a:ext>
                </a:extLst>
              </p14:cNvPr>
              <p14:cNvContentPartPr/>
              <p14:nvPr/>
            </p14:nvContentPartPr>
            <p14:xfrm>
              <a:off x="4720084" y="2120061"/>
              <a:ext cx="313560" cy="165960"/>
            </p14:xfrm>
          </p:contentPart>
        </mc:Choice>
        <mc:Fallback xmlns="">
          <p:pic>
            <p:nvPicPr>
              <p:cNvPr id="764" name="Ink 763">
                <a:extLst>
                  <a:ext uri="{FF2B5EF4-FFF2-40B4-BE49-F238E27FC236}">
                    <a16:creationId xmlns:a16="http://schemas.microsoft.com/office/drawing/2014/main" id="{88850F48-206F-4795-BC32-31EDDE024EF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702105" y="2102100"/>
                <a:ext cx="349159" cy="201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765" name="Ink 764">
                <a:extLst>
                  <a:ext uri="{FF2B5EF4-FFF2-40B4-BE49-F238E27FC236}">
                    <a16:creationId xmlns:a16="http://schemas.microsoft.com/office/drawing/2014/main" id="{01CC5E73-2B3B-437B-A9BD-17021BCB5C63}"/>
                  </a:ext>
                </a:extLst>
              </p14:cNvPr>
              <p14:cNvContentPartPr/>
              <p14:nvPr/>
            </p14:nvContentPartPr>
            <p14:xfrm>
              <a:off x="4391764" y="2189541"/>
              <a:ext cx="161280" cy="165240"/>
            </p14:xfrm>
          </p:contentPart>
        </mc:Choice>
        <mc:Fallback xmlns="">
          <p:pic>
            <p:nvPicPr>
              <p:cNvPr id="765" name="Ink 764">
                <a:extLst>
                  <a:ext uri="{FF2B5EF4-FFF2-40B4-BE49-F238E27FC236}">
                    <a16:creationId xmlns:a16="http://schemas.microsoft.com/office/drawing/2014/main" id="{01CC5E73-2B3B-437B-A9BD-17021BCB5C6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374124" y="2171541"/>
                <a:ext cx="1969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766" name="Ink 765">
                <a:extLst>
                  <a:ext uri="{FF2B5EF4-FFF2-40B4-BE49-F238E27FC236}">
                    <a16:creationId xmlns:a16="http://schemas.microsoft.com/office/drawing/2014/main" id="{A8B59B1E-BEDD-445D-91B0-A04566E5009F}"/>
                  </a:ext>
                </a:extLst>
              </p14:cNvPr>
              <p14:cNvContentPartPr/>
              <p14:nvPr/>
            </p14:nvContentPartPr>
            <p14:xfrm>
              <a:off x="3928444" y="2093061"/>
              <a:ext cx="369360" cy="199080"/>
            </p14:xfrm>
          </p:contentPart>
        </mc:Choice>
        <mc:Fallback xmlns="">
          <p:pic>
            <p:nvPicPr>
              <p:cNvPr id="766" name="Ink 765">
                <a:extLst>
                  <a:ext uri="{FF2B5EF4-FFF2-40B4-BE49-F238E27FC236}">
                    <a16:creationId xmlns:a16="http://schemas.microsoft.com/office/drawing/2014/main" id="{A8B59B1E-BEDD-445D-91B0-A04566E5009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910804" y="2075061"/>
                <a:ext cx="40500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767" name="Ink 766">
                <a:extLst>
                  <a:ext uri="{FF2B5EF4-FFF2-40B4-BE49-F238E27FC236}">
                    <a16:creationId xmlns:a16="http://schemas.microsoft.com/office/drawing/2014/main" id="{15872FAC-6305-4507-92E8-8C05C51D2766}"/>
                  </a:ext>
                </a:extLst>
              </p14:cNvPr>
              <p14:cNvContentPartPr/>
              <p14:nvPr/>
            </p14:nvContentPartPr>
            <p14:xfrm>
              <a:off x="2699404" y="2118261"/>
              <a:ext cx="570600" cy="181080"/>
            </p14:xfrm>
          </p:contentPart>
        </mc:Choice>
        <mc:Fallback xmlns="">
          <p:pic>
            <p:nvPicPr>
              <p:cNvPr id="767" name="Ink 766">
                <a:extLst>
                  <a:ext uri="{FF2B5EF4-FFF2-40B4-BE49-F238E27FC236}">
                    <a16:creationId xmlns:a16="http://schemas.microsoft.com/office/drawing/2014/main" id="{15872FAC-6305-4507-92E8-8C05C51D276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681404" y="2100656"/>
                <a:ext cx="606240" cy="2166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323C3802-ABF1-4F93-93E6-CD7AD21017B0}"/>
                  </a:ext>
                </a:extLst>
              </p14:cNvPr>
              <p14:cNvContentPartPr/>
              <p14:nvPr/>
            </p14:nvContentPartPr>
            <p14:xfrm>
              <a:off x="2205124" y="2140221"/>
              <a:ext cx="293760" cy="198360"/>
            </p14:xfrm>
          </p:contentPart>
        </mc:Choice>
        <mc:Fallback xmlns=""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323C3802-ABF1-4F93-93E6-CD7AD21017B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187462" y="2122221"/>
                <a:ext cx="329444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769" name="Ink 768">
                <a:extLst>
                  <a:ext uri="{FF2B5EF4-FFF2-40B4-BE49-F238E27FC236}">
                    <a16:creationId xmlns:a16="http://schemas.microsoft.com/office/drawing/2014/main" id="{6E27022C-5B58-459C-9039-BE5D94C12137}"/>
                  </a:ext>
                </a:extLst>
              </p14:cNvPr>
              <p14:cNvContentPartPr/>
              <p14:nvPr/>
            </p14:nvContentPartPr>
            <p14:xfrm>
              <a:off x="7110358" y="2111562"/>
              <a:ext cx="30960" cy="178560"/>
            </p14:xfrm>
          </p:contentPart>
        </mc:Choice>
        <mc:Fallback xmlns="">
          <p:pic>
            <p:nvPicPr>
              <p:cNvPr id="769" name="Ink 768">
                <a:extLst>
                  <a:ext uri="{FF2B5EF4-FFF2-40B4-BE49-F238E27FC236}">
                    <a16:creationId xmlns:a16="http://schemas.microsoft.com/office/drawing/2014/main" id="{6E27022C-5B58-459C-9039-BE5D94C12137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7092718" y="2093922"/>
                <a:ext cx="666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2D661FF2-0CFE-4CBD-8DE2-3091590D7C92}"/>
                  </a:ext>
                </a:extLst>
              </p14:cNvPr>
              <p14:cNvContentPartPr/>
              <p14:nvPr/>
            </p14:nvContentPartPr>
            <p14:xfrm>
              <a:off x="7377838" y="2153682"/>
              <a:ext cx="467640" cy="13896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2D661FF2-0CFE-4CBD-8DE2-3091590D7C92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360198" y="2135996"/>
                <a:ext cx="503280" cy="174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442E417F-AD5B-420F-B8C7-0DB638153DF1}"/>
                  </a:ext>
                </a:extLst>
              </p14:cNvPr>
              <p14:cNvContentPartPr/>
              <p14:nvPr/>
            </p14:nvContentPartPr>
            <p14:xfrm>
              <a:off x="9642958" y="2057922"/>
              <a:ext cx="134640" cy="12708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442E417F-AD5B-420F-B8C7-0DB638153DF1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625318" y="2039922"/>
                <a:ext cx="1702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41F7FFC1-0884-4094-B89D-D9E748CEBA3F}"/>
                  </a:ext>
                </a:extLst>
              </p14:cNvPr>
              <p14:cNvContentPartPr/>
              <p14:nvPr/>
            </p14:nvContentPartPr>
            <p14:xfrm>
              <a:off x="9863638" y="2077722"/>
              <a:ext cx="123840" cy="1047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41F7FFC1-0884-4094-B89D-D9E748CEBA3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845638" y="2060082"/>
                <a:ext cx="1594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592685BF-3B66-427B-A217-DFC0F24C9AF0}"/>
                  </a:ext>
                </a:extLst>
              </p14:cNvPr>
              <p14:cNvContentPartPr/>
              <p14:nvPr/>
            </p14:nvContentPartPr>
            <p14:xfrm>
              <a:off x="10089718" y="2061162"/>
              <a:ext cx="104040" cy="11088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592685BF-3B66-427B-A217-DFC0F24C9AF0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071718" y="2043162"/>
                <a:ext cx="13968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991F69C0-CE47-464C-ADF5-BE44B91A30B1}"/>
                  </a:ext>
                </a:extLst>
              </p14:cNvPr>
              <p14:cNvContentPartPr/>
              <p14:nvPr/>
            </p14:nvContentPartPr>
            <p14:xfrm>
              <a:off x="10398598" y="2064042"/>
              <a:ext cx="103680" cy="10440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991F69C0-CE47-464C-ADF5-BE44B91A30B1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380598" y="2046402"/>
                <a:ext cx="1393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D9A1EA45-1E04-4423-A8E8-4C57B5DF72F7}"/>
                  </a:ext>
                </a:extLst>
              </p14:cNvPr>
              <p14:cNvContentPartPr/>
              <p14:nvPr/>
            </p14:nvContentPartPr>
            <p14:xfrm>
              <a:off x="10579318" y="1955322"/>
              <a:ext cx="177840" cy="193320"/>
            </p14:xfrm>
          </p:contentPart>
        </mc:Choice>
        <mc:Fallback xmlns=""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D9A1EA45-1E04-4423-A8E8-4C57B5DF72F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561678" y="1937682"/>
                <a:ext cx="2134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791" name="Ink 790">
                <a:extLst>
                  <a:ext uri="{FF2B5EF4-FFF2-40B4-BE49-F238E27FC236}">
                    <a16:creationId xmlns:a16="http://schemas.microsoft.com/office/drawing/2014/main" id="{AE6B4E37-4A44-49EF-BBBB-E584694FD464}"/>
                  </a:ext>
                </a:extLst>
              </p14:cNvPr>
              <p14:cNvContentPartPr/>
              <p14:nvPr/>
            </p14:nvContentPartPr>
            <p14:xfrm>
              <a:off x="9097918" y="2015802"/>
              <a:ext cx="334440" cy="165960"/>
            </p14:xfrm>
          </p:contentPart>
        </mc:Choice>
        <mc:Fallback xmlns="">
          <p:pic>
            <p:nvPicPr>
              <p:cNvPr id="791" name="Ink 790">
                <a:extLst>
                  <a:ext uri="{FF2B5EF4-FFF2-40B4-BE49-F238E27FC236}">
                    <a16:creationId xmlns:a16="http://schemas.microsoft.com/office/drawing/2014/main" id="{AE6B4E37-4A44-49EF-BBBB-E584694FD464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080278" y="1997802"/>
                <a:ext cx="37008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62AF0DAA-A220-4FDA-9DF5-8687D65CE726}"/>
                  </a:ext>
                </a:extLst>
              </p14:cNvPr>
              <p14:cNvContentPartPr/>
              <p14:nvPr/>
            </p14:nvContentPartPr>
            <p14:xfrm>
              <a:off x="8731078" y="2038842"/>
              <a:ext cx="185400" cy="196920"/>
            </p14:xfrm>
          </p:contentPart>
        </mc:Choice>
        <mc:Fallback xmlns=""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62AF0DAA-A220-4FDA-9DF5-8687D65CE726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713078" y="2021202"/>
                <a:ext cx="221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793" name="Ink 792">
                <a:extLst>
                  <a:ext uri="{FF2B5EF4-FFF2-40B4-BE49-F238E27FC236}">
                    <a16:creationId xmlns:a16="http://schemas.microsoft.com/office/drawing/2014/main" id="{8494BA22-24D7-4213-9F82-FE9059A5277B}"/>
                  </a:ext>
                </a:extLst>
              </p14:cNvPr>
              <p14:cNvContentPartPr/>
              <p14:nvPr/>
            </p14:nvContentPartPr>
            <p14:xfrm>
              <a:off x="8049958" y="2066202"/>
              <a:ext cx="598680" cy="172800"/>
            </p14:xfrm>
          </p:contentPart>
        </mc:Choice>
        <mc:Fallback xmlns="">
          <p:pic>
            <p:nvPicPr>
              <p:cNvPr id="793" name="Ink 792">
                <a:extLst>
                  <a:ext uri="{FF2B5EF4-FFF2-40B4-BE49-F238E27FC236}">
                    <a16:creationId xmlns:a16="http://schemas.microsoft.com/office/drawing/2014/main" id="{8494BA22-24D7-4213-9F82-FE9059A5277B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032318" y="2048562"/>
                <a:ext cx="63432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B81ECDD6-4031-4950-9A68-9A31E9A19B9B}"/>
                  </a:ext>
                </a:extLst>
              </p14:cNvPr>
              <p14:cNvContentPartPr/>
              <p14:nvPr/>
            </p14:nvContentPartPr>
            <p14:xfrm>
              <a:off x="11005972" y="1965167"/>
              <a:ext cx="130320" cy="183960"/>
            </p14:xfrm>
          </p:contentPart>
        </mc:Choice>
        <mc:Fallback xmlns=""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B81ECDD6-4031-4950-9A68-9A31E9A19B9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0988332" y="1947527"/>
                <a:ext cx="165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2B50D2BB-5675-4076-B2B2-9C94EA4F673F}"/>
                  </a:ext>
                </a:extLst>
              </p14:cNvPr>
              <p14:cNvContentPartPr/>
              <p14:nvPr/>
            </p14:nvContentPartPr>
            <p14:xfrm>
              <a:off x="11225572" y="1960127"/>
              <a:ext cx="135720" cy="192960"/>
            </p14:xfrm>
          </p:contentPart>
        </mc:Choice>
        <mc:Fallback xmlns=""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2B50D2BB-5675-4076-B2B2-9C94EA4F673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11207572" y="1942127"/>
                <a:ext cx="1713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998A819C-4D82-4527-B7E1-2DA65E941B6F}"/>
                  </a:ext>
                </a:extLst>
              </p14:cNvPr>
              <p14:cNvContentPartPr/>
              <p14:nvPr/>
            </p14:nvContentPartPr>
            <p14:xfrm>
              <a:off x="672303" y="2751278"/>
              <a:ext cx="19080" cy="114840"/>
            </p14:xfrm>
          </p:contentPart>
        </mc:Choice>
        <mc:Fallback xmlns=""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998A819C-4D82-4527-B7E1-2DA65E941B6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54303" y="2733278"/>
                <a:ext cx="547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F99DA965-04A0-4F62-AD40-860CBFF8529B}"/>
                  </a:ext>
                </a:extLst>
              </p14:cNvPr>
              <p14:cNvContentPartPr/>
              <p14:nvPr/>
            </p14:nvContentPartPr>
            <p14:xfrm>
              <a:off x="649623" y="2652998"/>
              <a:ext cx="2880" cy="828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F99DA965-04A0-4F62-AD40-860CBFF8529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631623" y="2634998"/>
                <a:ext cx="38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561C8E0E-038B-43EA-87BB-6FA9AF406536}"/>
                  </a:ext>
                </a:extLst>
              </p14:cNvPr>
              <p14:cNvContentPartPr/>
              <p14:nvPr/>
            </p14:nvContentPartPr>
            <p14:xfrm>
              <a:off x="2616303" y="2565878"/>
              <a:ext cx="231840" cy="20808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561C8E0E-038B-43EA-87BB-6FA9AF40653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598663" y="2547909"/>
                <a:ext cx="267480" cy="243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814" name="Ink 813">
                <a:extLst>
                  <a:ext uri="{FF2B5EF4-FFF2-40B4-BE49-F238E27FC236}">
                    <a16:creationId xmlns:a16="http://schemas.microsoft.com/office/drawing/2014/main" id="{E958CEE5-A56F-42DC-B11C-D12FF20832B0}"/>
                  </a:ext>
                </a:extLst>
              </p14:cNvPr>
              <p14:cNvContentPartPr/>
              <p14:nvPr/>
            </p14:nvContentPartPr>
            <p14:xfrm>
              <a:off x="2218863" y="2676758"/>
              <a:ext cx="311760" cy="129960"/>
            </p14:xfrm>
          </p:contentPart>
        </mc:Choice>
        <mc:Fallback xmlns="">
          <p:pic>
            <p:nvPicPr>
              <p:cNvPr id="814" name="Ink 813">
                <a:extLst>
                  <a:ext uri="{FF2B5EF4-FFF2-40B4-BE49-F238E27FC236}">
                    <a16:creationId xmlns:a16="http://schemas.microsoft.com/office/drawing/2014/main" id="{E958CEE5-A56F-42DC-B11C-D12FF20832B0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200884" y="2658758"/>
                <a:ext cx="347359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F366C2A4-48FC-496B-A221-854F27CCB56E}"/>
                  </a:ext>
                </a:extLst>
              </p14:cNvPr>
              <p14:cNvContentPartPr/>
              <p14:nvPr/>
            </p14:nvContentPartPr>
            <p14:xfrm>
              <a:off x="827463" y="2624918"/>
              <a:ext cx="1296360" cy="23004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F366C2A4-48FC-496B-A221-854F27CCB56E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09818" y="2607278"/>
                <a:ext cx="133201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816" name="Ink 815">
                <a:extLst>
                  <a:ext uri="{FF2B5EF4-FFF2-40B4-BE49-F238E27FC236}">
                    <a16:creationId xmlns:a16="http://schemas.microsoft.com/office/drawing/2014/main" id="{28EEE544-6425-490C-93AC-53EEB6D8CB31}"/>
                  </a:ext>
                </a:extLst>
              </p14:cNvPr>
              <p14:cNvContentPartPr/>
              <p14:nvPr/>
            </p14:nvContentPartPr>
            <p14:xfrm>
              <a:off x="3102663" y="2553278"/>
              <a:ext cx="137520" cy="153000"/>
            </p14:xfrm>
          </p:contentPart>
        </mc:Choice>
        <mc:Fallback xmlns="">
          <p:pic>
            <p:nvPicPr>
              <p:cNvPr id="816" name="Ink 815">
                <a:extLst>
                  <a:ext uri="{FF2B5EF4-FFF2-40B4-BE49-F238E27FC236}">
                    <a16:creationId xmlns:a16="http://schemas.microsoft.com/office/drawing/2014/main" id="{28EEE544-6425-490C-93AC-53EEB6D8CB3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084663" y="2535638"/>
                <a:ext cx="1731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822" name="Ink 821">
                <a:extLst>
                  <a:ext uri="{FF2B5EF4-FFF2-40B4-BE49-F238E27FC236}">
                    <a16:creationId xmlns:a16="http://schemas.microsoft.com/office/drawing/2014/main" id="{87B51680-7A15-4F6F-95FB-6475D58836DE}"/>
                  </a:ext>
                </a:extLst>
              </p14:cNvPr>
              <p14:cNvContentPartPr/>
              <p14:nvPr/>
            </p14:nvContentPartPr>
            <p14:xfrm>
              <a:off x="4175463" y="2556518"/>
              <a:ext cx="92160" cy="153360"/>
            </p14:xfrm>
          </p:contentPart>
        </mc:Choice>
        <mc:Fallback xmlns="">
          <p:pic>
            <p:nvPicPr>
              <p:cNvPr id="822" name="Ink 821">
                <a:extLst>
                  <a:ext uri="{FF2B5EF4-FFF2-40B4-BE49-F238E27FC236}">
                    <a16:creationId xmlns:a16="http://schemas.microsoft.com/office/drawing/2014/main" id="{87B51680-7A15-4F6F-95FB-6475D58836D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157823" y="2538518"/>
                <a:ext cx="12780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827" name="Ink 826">
                <a:extLst>
                  <a:ext uri="{FF2B5EF4-FFF2-40B4-BE49-F238E27FC236}">
                    <a16:creationId xmlns:a16="http://schemas.microsoft.com/office/drawing/2014/main" id="{228C82DF-0A1A-412D-810B-5EAA1BB68BE4}"/>
                  </a:ext>
                </a:extLst>
              </p14:cNvPr>
              <p14:cNvContentPartPr/>
              <p14:nvPr/>
            </p14:nvContentPartPr>
            <p14:xfrm>
              <a:off x="5321343" y="2584598"/>
              <a:ext cx="111960" cy="104760"/>
            </p14:xfrm>
          </p:contentPart>
        </mc:Choice>
        <mc:Fallback xmlns="">
          <p:pic>
            <p:nvPicPr>
              <p:cNvPr id="827" name="Ink 826">
                <a:extLst>
                  <a:ext uri="{FF2B5EF4-FFF2-40B4-BE49-F238E27FC236}">
                    <a16:creationId xmlns:a16="http://schemas.microsoft.com/office/drawing/2014/main" id="{228C82DF-0A1A-412D-810B-5EAA1BB68BE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303343" y="2566598"/>
                <a:ext cx="14760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828" name="Ink 827">
                <a:extLst>
                  <a:ext uri="{FF2B5EF4-FFF2-40B4-BE49-F238E27FC236}">
                    <a16:creationId xmlns:a16="http://schemas.microsoft.com/office/drawing/2014/main" id="{E97509E8-F023-47A9-BE4F-8D3117AD0662}"/>
                  </a:ext>
                </a:extLst>
              </p14:cNvPr>
              <p14:cNvContentPartPr/>
              <p14:nvPr/>
            </p14:nvContentPartPr>
            <p14:xfrm>
              <a:off x="5668383" y="2611238"/>
              <a:ext cx="145800" cy="95760"/>
            </p14:xfrm>
          </p:contentPart>
        </mc:Choice>
        <mc:Fallback xmlns="">
          <p:pic>
            <p:nvPicPr>
              <p:cNvPr id="828" name="Ink 827">
                <a:extLst>
                  <a:ext uri="{FF2B5EF4-FFF2-40B4-BE49-F238E27FC236}">
                    <a16:creationId xmlns:a16="http://schemas.microsoft.com/office/drawing/2014/main" id="{E97509E8-F023-47A9-BE4F-8D3117AD066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650383" y="2593598"/>
                <a:ext cx="1814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831" name="Ink 830">
                <a:extLst>
                  <a:ext uri="{FF2B5EF4-FFF2-40B4-BE49-F238E27FC236}">
                    <a16:creationId xmlns:a16="http://schemas.microsoft.com/office/drawing/2014/main" id="{88C3172B-F51F-4C59-BB77-EDA98E8A4A28}"/>
                  </a:ext>
                </a:extLst>
              </p14:cNvPr>
              <p14:cNvContentPartPr/>
              <p14:nvPr/>
            </p14:nvContentPartPr>
            <p14:xfrm>
              <a:off x="5899863" y="2511878"/>
              <a:ext cx="140400" cy="191160"/>
            </p14:xfrm>
          </p:contentPart>
        </mc:Choice>
        <mc:Fallback xmlns="">
          <p:pic>
            <p:nvPicPr>
              <p:cNvPr id="831" name="Ink 830">
                <a:extLst>
                  <a:ext uri="{FF2B5EF4-FFF2-40B4-BE49-F238E27FC236}">
                    <a16:creationId xmlns:a16="http://schemas.microsoft.com/office/drawing/2014/main" id="{88C3172B-F51F-4C59-BB77-EDA98E8A4A28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881863" y="2494238"/>
                <a:ext cx="17604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442623D5-3AFD-4EEB-BD41-C26F7971832F}"/>
                  </a:ext>
                </a:extLst>
              </p14:cNvPr>
              <p14:cNvContentPartPr/>
              <p14:nvPr/>
            </p14:nvContentPartPr>
            <p14:xfrm>
              <a:off x="4935063" y="2572718"/>
              <a:ext cx="309600" cy="133200"/>
            </p14:xfrm>
          </p:contentPart>
        </mc:Choice>
        <mc:Fallback xmlns=""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442623D5-3AFD-4EEB-BD41-C26F7971832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917063" y="2555030"/>
                <a:ext cx="345240" cy="1689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833" name="Ink 832">
                <a:extLst>
                  <a:ext uri="{FF2B5EF4-FFF2-40B4-BE49-F238E27FC236}">
                    <a16:creationId xmlns:a16="http://schemas.microsoft.com/office/drawing/2014/main" id="{649C7A9D-E679-4A1F-9193-E62C668364B2}"/>
                  </a:ext>
                </a:extLst>
              </p14:cNvPr>
              <p14:cNvContentPartPr/>
              <p14:nvPr/>
            </p14:nvContentPartPr>
            <p14:xfrm>
              <a:off x="4459503" y="2597918"/>
              <a:ext cx="326880" cy="124560"/>
            </p14:xfrm>
          </p:contentPart>
        </mc:Choice>
        <mc:Fallback xmlns="">
          <p:pic>
            <p:nvPicPr>
              <p:cNvPr id="833" name="Ink 832">
                <a:extLst>
                  <a:ext uri="{FF2B5EF4-FFF2-40B4-BE49-F238E27FC236}">
                    <a16:creationId xmlns:a16="http://schemas.microsoft.com/office/drawing/2014/main" id="{649C7A9D-E679-4A1F-9193-E62C668364B2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441503" y="2579918"/>
                <a:ext cx="362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834" name="Ink 833">
                <a:extLst>
                  <a:ext uri="{FF2B5EF4-FFF2-40B4-BE49-F238E27FC236}">
                    <a16:creationId xmlns:a16="http://schemas.microsoft.com/office/drawing/2014/main" id="{90598A4E-3772-4AD0-B9CB-23BEE398C5B2}"/>
                  </a:ext>
                </a:extLst>
              </p14:cNvPr>
              <p14:cNvContentPartPr/>
              <p14:nvPr/>
            </p14:nvContentPartPr>
            <p14:xfrm>
              <a:off x="3640863" y="2515118"/>
              <a:ext cx="410760" cy="192960"/>
            </p14:xfrm>
          </p:contentPart>
        </mc:Choice>
        <mc:Fallback xmlns="">
          <p:pic>
            <p:nvPicPr>
              <p:cNvPr id="834" name="Ink 833">
                <a:extLst>
                  <a:ext uri="{FF2B5EF4-FFF2-40B4-BE49-F238E27FC236}">
                    <a16:creationId xmlns:a16="http://schemas.microsoft.com/office/drawing/2014/main" id="{90598A4E-3772-4AD0-B9CB-23BEE398C5B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622863" y="2497478"/>
                <a:ext cx="4464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835" name="Ink 834">
                <a:extLst>
                  <a:ext uri="{FF2B5EF4-FFF2-40B4-BE49-F238E27FC236}">
                    <a16:creationId xmlns:a16="http://schemas.microsoft.com/office/drawing/2014/main" id="{636B109E-C80A-463C-826C-CAE65C6CA9B5}"/>
                  </a:ext>
                </a:extLst>
              </p14:cNvPr>
              <p14:cNvContentPartPr/>
              <p14:nvPr/>
            </p14:nvContentPartPr>
            <p14:xfrm>
              <a:off x="3322623" y="2612318"/>
              <a:ext cx="228600" cy="96120"/>
            </p14:xfrm>
          </p:contentPart>
        </mc:Choice>
        <mc:Fallback xmlns="">
          <p:pic>
            <p:nvPicPr>
              <p:cNvPr id="835" name="Ink 834">
                <a:extLst>
                  <a:ext uri="{FF2B5EF4-FFF2-40B4-BE49-F238E27FC236}">
                    <a16:creationId xmlns:a16="http://schemas.microsoft.com/office/drawing/2014/main" id="{636B109E-C80A-463C-826C-CAE65C6CA9B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304955" y="2594318"/>
                <a:ext cx="264296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836" name="Ink 835">
                <a:extLst>
                  <a:ext uri="{FF2B5EF4-FFF2-40B4-BE49-F238E27FC236}">
                    <a16:creationId xmlns:a16="http://schemas.microsoft.com/office/drawing/2014/main" id="{3FD50F6F-F637-4E8E-A278-013CFED7799E}"/>
                  </a:ext>
                </a:extLst>
              </p14:cNvPr>
              <p14:cNvContentPartPr/>
              <p14:nvPr/>
            </p14:nvContentPartPr>
            <p14:xfrm>
              <a:off x="6337561" y="2535107"/>
              <a:ext cx="49320" cy="165600"/>
            </p14:xfrm>
          </p:contentPart>
        </mc:Choice>
        <mc:Fallback xmlns="">
          <p:pic>
            <p:nvPicPr>
              <p:cNvPr id="836" name="Ink 835">
                <a:extLst>
                  <a:ext uri="{FF2B5EF4-FFF2-40B4-BE49-F238E27FC236}">
                    <a16:creationId xmlns:a16="http://schemas.microsoft.com/office/drawing/2014/main" id="{3FD50F6F-F637-4E8E-A278-013CFED7799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319561" y="2517467"/>
                <a:ext cx="849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837" name="Ink 836">
                <a:extLst>
                  <a:ext uri="{FF2B5EF4-FFF2-40B4-BE49-F238E27FC236}">
                    <a16:creationId xmlns:a16="http://schemas.microsoft.com/office/drawing/2014/main" id="{6976023F-7FDF-4E48-AF96-74297BD7A7D2}"/>
                  </a:ext>
                </a:extLst>
              </p14:cNvPr>
              <p14:cNvContentPartPr/>
              <p14:nvPr/>
            </p14:nvContentPartPr>
            <p14:xfrm>
              <a:off x="6501001" y="2546987"/>
              <a:ext cx="138600" cy="149400"/>
            </p14:xfrm>
          </p:contentPart>
        </mc:Choice>
        <mc:Fallback xmlns="">
          <p:pic>
            <p:nvPicPr>
              <p:cNvPr id="837" name="Ink 836">
                <a:extLst>
                  <a:ext uri="{FF2B5EF4-FFF2-40B4-BE49-F238E27FC236}">
                    <a16:creationId xmlns:a16="http://schemas.microsoft.com/office/drawing/2014/main" id="{6976023F-7FDF-4E48-AF96-74297BD7A7D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483361" y="2529347"/>
                <a:ext cx="17424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847" name="Ink 846">
                <a:extLst>
                  <a:ext uri="{FF2B5EF4-FFF2-40B4-BE49-F238E27FC236}">
                    <a16:creationId xmlns:a16="http://schemas.microsoft.com/office/drawing/2014/main" id="{92FADB2E-1C02-4409-890B-08429B5DB9C2}"/>
                  </a:ext>
                </a:extLst>
              </p14:cNvPr>
              <p14:cNvContentPartPr/>
              <p14:nvPr/>
            </p14:nvContentPartPr>
            <p14:xfrm>
              <a:off x="8140081" y="2575787"/>
              <a:ext cx="89280" cy="124200"/>
            </p14:xfrm>
          </p:contentPart>
        </mc:Choice>
        <mc:Fallback xmlns="">
          <p:pic>
            <p:nvPicPr>
              <p:cNvPr id="847" name="Ink 846">
                <a:extLst>
                  <a:ext uri="{FF2B5EF4-FFF2-40B4-BE49-F238E27FC236}">
                    <a16:creationId xmlns:a16="http://schemas.microsoft.com/office/drawing/2014/main" id="{92FADB2E-1C02-4409-890B-08429B5DB9C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122441" y="2557787"/>
                <a:ext cx="12492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856" name="Ink 855">
                <a:extLst>
                  <a:ext uri="{FF2B5EF4-FFF2-40B4-BE49-F238E27FC236}">
                    <a16:creationId xmlns:a16="http://schemas.microsoft.com/office/drawing/2014/main" id="{032AE46E-56AA-47C0-BD8C-769DD901F1F4}"/>
                  </a:ext>
                </a:extLst>
              </p14:cNvPr>
              <p14:cNvContentPartPr/>
              <p14:nvPr/>
            </p14:nvContentPartPr>
            <p14:xfrm>
              <a:off x="8472721" y="2462747"/>
              <a:ext cx="1062000" cy="198360"/>
            </p14:xfrm>
          </p:contentPart>
        </mc:Choice>
        <mc:Fallback xmlns="">
          <p:pic>
            <p:nvPicPr>
              <p:cNvPr id="856" name="Ink 855">
                <a:extLst>
                  <a:ext uri="{FF2B5EF4-FFF2-40B4-BE49-F238E27FC236}">
                    <a16:creationId xmlns:a16="http://schemas.microsoft.com/office/drawing/2014/main" id="{032AE46E-56AA-47C0-BD8C-769DD901F1F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8455081" y="2445107"/>
                <a:ext cx="10976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857" name="Ink 856">
                <a:extLst>
                  <a:ext uri="{FF2B5EF4-FFF2-40B4-BE49-F238E27FC236}">
                    <a16:creationId xmlns:a16="http://schemas.microsoft.com/office/drawing/2014/main" id="{607A0A77-752F-4D2E-8F49-B84355950888}"/>
                  </a:ext>
                </a:extLst>
              </p14:cNvPr>
              <p14:cNvContentPartPr/>
              <p14:nvPr/>
            </p14:nvContentPartPr>
            <p14:xfrm>
              <a:off x="7541041" y="2508827"/>
              <a:ext cx="491040" cy="196560"/>
            </p14:xfrm>
          </p:contentPart>
        </mc:Choice>
        <mc:Fallback xmlns="">
          <p:pic>
            <p:nvPicPr>
              <p:cNvPr id="857" name="Ink 856">
                <a:extLst>
                  <a:ext uri="{FF2B5EF4-FFF2-40B4-BE49-F238E27FC236}">
                    <a16:creationId xmlns:a16="http://schemas.microsoft.com/office/drawing/2014/main" id="{607A0A77-752F-4D2E-8F49-B8435595088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523041" y="2491187"/>
                <a:ext cx="5266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858" name="Ink 857">
                <a:extLst>
                  <a:ext uri="{FF2B5EF4-FFF2-40B4-BE49-F238E27FC236}">
                    <a16:creationId xmlns:a16="http://schemas.microsoft.com/office/drawing/2014/main" id="{3933C922-1041-4ED0-BFB0-D6C29074B7B1}"/>
                  </a:ext>
                </a:extLst>
              </p14:cNvPr>
              <p14:cNvContentPartPr/>
              <p14:nvPr/>
            </p14:nvContentPartPr>
            <p14:xfrm>
              <a:off x="7111921" y="2602427"/>
              <a:ext cx="344520" cy="103680"/>
            </p14:xfrm>
          </p:contentPart>
        </mc:Choice>
        <mc:Fallback xmlns="">
          <p:pic>
            <p:nvPicPr>
              <p:cNvPr id="858" name="Ink 857">
                <a:extLst>
                  <a:ext uri="{FF2B5EF4-FFF2-40B4-BE49-F238E27FC236}">
                    <a16:creationId xmlns:a16="http://schemas.microsoft.com/office/drawing/2014/main" id="{3933C922-1041-4ED0-BFB0-D6C29074B7B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094281" y="2584427"/>
                <a:ext cx="3801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859" name="Ink 858">
                <a:extLst>
                  <a:ext uri="{FF2B5EF4-FFF2-40B4-BE49-F238E27FC236}">
                    <a16:creationId xmlns:a16="http://schemas.microsoft.com/office/drawing/2014/main" id="{DA2E958E-0216-4070-87BB-598E4C99EE49}"/>
                  </a:ext>
                </a:extLst>
              </p14:cNvPr>
              <p14:cNvContentPartPr/>
              <p14:nvPr/>
            </p14:nvContentPartPr>
            <p14:xfrm>
              <a:off x="6882601" y="2522147"/>
              <a:ext cx="136080" cy="196920"/>
            </p14:xfrm>
          </p:contentPart>
        </mc:Choice>
        <mc:Fallback xmlns="">
          <p:pic>
            <p:nvPicPr>
              <p:cNvPr id="859" name="Ink 858">
                <a:extLst>
                  <a:ext uri="{FF2B5EF4-FFF2-40B4-BE49-F238E27FC236}">
                    <a16:creationId xmlns:a16="http://schemas.microsoft.com/office/drawing/2014/main" id="{DA2E958E-0216-4070-87BB-598E4C99EE4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6864553" y="2504475"/>
                <a:ext cx="171815" cy="23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865" name="Ink 864">
                <a:extLst>
                  <a:ext uri="{FF2B5EF4-FFF2-40B4-BE49-F238E27FC236}">
                    <a16:creationId xmlns:a16="http://schemas.microsoft.com/office/drawing/2014/main" id="{58CC66F6-0C6A-4489-9F78-44DE4F956B7D}"/>
                  </a:ext>
                </a:extLst>
              </p14:cNvPr>
              <p14:cNvContentPartPr/>
              <p14:nvPr/>
            </p14:nvContentPartPr>
            <p14:xfrm>
              <a:off x="10554343" y="2507650"/>
              <a:ext cx="219960" cy="90000"/>
            </p14:xfrm>
          </p:contentPart>
        </mc:Choice>
        <mc:Fallback xmlns="">
          <p:pic>
            <p:nvPicPr>
              <p:cNvPr id="865" name="Ink 864">
                <a:extLst>
                  <a:ext uri="{FF2B5EF4-FFF2-40B4-BE49-F238E27FC236}">
                    <a16:creationId xmlns:a16="http://schemas.microsoft.com/office/drawing/2014/main" id="{58CC66F6-0C6A-4489-9F78-44DE4F956B7D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0536343" y="2489650"/>
                <a:ext cx="25560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870" name="Ink 869">
                <a:extLst>
                  <a:ext uri="{FF2B5EF4-FFF2-40B4-BE49-F238E27FC236}">
                    <a16:creationId xmlns:a16="http://schemas.microsoft.com/office/drawing/2014/main" id="{83DB339B-A3F6-4EBD-BBE4-00F16F6197AC}"/>
                  </a:ext>
                </a:extLst>
              </p14:cNvPr>
              <p14:cNvContentPartPr/>
              <p14:nvPr/>
            </p14:nvContentPartPr>
            <p14:xfrm>
              <a:off x="10842703" y="2493970"/>
              <a:ext cx="495000" cy="186120"/>
            </p14:xfrm>
          </p:contentPart>
        </mc:Choice>
        <mc:Fallback xmlns="">
          <p:pic>
            <p:nvPicPr>
              <p:cNvPr id="870" name="Ink 869">
                <a:extLst>
                  <a:ext uri="{FF2B5EF4-FFF2-40B4-BE49-F238E27FC236}">
                    <a16:creationId xmlns:a16="http://schemas.microsoft.com/office/drawing/2014/main" id="{83DB339B-A3F6-4EBD-BBE4-00F16F6197A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0824703" y="2475970"/>
                <a:ext cx="5306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871" name="Ink 870">
                <a:extLst>
                  <a:ext uri="{FF2B5EF4-FFF2-40B4-BE49-F238E27FC236}">
                    <a16:creationId xmlns:a16="http://schemas.microsoft.com/office/drawing/2014/main" id="{169A6365-6F46-4F77-9B89-25E7AEEC9122}"/>
                  </a:ext>
                </a:extLst>
              </p14:cNvPr>
              <p14:cNvContentPartPr/>
              <p14:nvPr/>
            </p14:nvContentPartPr>
            <p14:xfrm>
              <a:off x="10040983" y="2526010"/>
              <a:ext cx="315720" cy="86040"/>
            </p14:xfrm>
          </p:contentPart>
        </mc:Choice>
        <mc:Fallback xmlns="">
          <p:pic>
            <p:nvPicPr>
              <p:cNvPr id="871" name="Ink 870">
                <a:extLst>
                  <a:ext uri="{FF2B5EF4-FFF2-40B4-BE49-F238E27FC236}">
                    <a16:creationId xmlns:a16="http://schemas.microsoft.com/office/drawing/2014/main" id="{169A6365-6F46-4F77-9B89-25E7AEEC9122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023323" y="2508010"/>
                <a:ext cx="351401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872" name="Ink 871">
                <a:extLst>
                  <a:ext uri="{FF2B5EF4-FFF2-40B4-BE49-F238E27FC236}">
                    <a16:creationId xmlns:a16="http://schemas.microsoft.com/office/drawing/2014/main" id="{DD4E665F-7BF7-4F7D-9910-02342981AD3C}"/>
                  </a:ext>
                </a:extLst>
              </p14:cNvPr>
              <p14:cNvContentPartPr/>
              <p14:nvPr/>
            </p14:nvContentPartPr>
            <p14:xfrm>
              <a:off x="9775303" y="2453650"/>
              <a:ext cx="182520" cy="160560"/>
            </p14:xfrm>
          </p:contentPart>
        </mc:Choice>
        <mc:Fallback xmlns="">
          <p:pic>
            <p:nvPicPr>
              <p:cNvPr id="872" name="Ink 871">
                <a:extLst>
                  <a:ext uri="{FF2B5EF4-FFF2-40B4-BE49-F238E27FC236}">
                    <a16:creationId xmlns:a16="http://schemas.microsoft.com/office/drawing/2014/main" id="{DD4E665F-7BF7-4F7D-9910-02342981AD3C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757303" y="2436010"/>
                <a:ext cx="21816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873" name="Ink 872">
                <a:extLst>
                  <a:ext uri="{FF2B5EF4-FFF2-40B4-BE49-F238E27FC236}">
                    <a16:creationId xmlns:a16="http://schemas.microsoft.com/office/drawing/2014/main" id="{5FEE1DF2-ABD1-4420-8A90-FC8C33D91DD5}"/>
                  </a:ext>
                </a:extLst>
              </p14:cNvPr>
              <p14:cNvContentPartPr/>
              <p14:nvPr/>
            </p14:nvContentPartPr>
            <p14:xfrm>
              <a:off x="688050" y="3081753"/>
              <a:ext cx="115920" cy="163800"/>
            </p14:xfrm>
          </p:contentPart>
        </mc:Choice>
        <mc:Fallback xmlns="">
          <p:pic>
            <p:nvPicPr>
              <p:cNvPr id="873" name="Ink 872">
                <a:extLst>
                  <a:ext uri="{FF2B5EF4-FFF2-40B4-BE49-F238E27FC236}">
                    <a16:creationId xmlns:a16="http://schemas.microsoft.com/office/drawing/2014/main" id="{5FEE1DF2-ABD1-4420-8A90-FC8C33D91DD5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70410" y="3063753"/>
                <a:ext cx="151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895" name="Ink 894">
                <a:extLst>
                  <a:ext uri="{FF2B5EF4-FFF2-40B4-BE49-F238E27FC236}">
                    <a16:creationId xmlns:a16="http://schemas.microsoft.com/office/drawing/2014/main" id="{4B5765FC-BDE1-4251-A64F-F865F182D048}"/>
                  </a:ext>
                </a:extLst>
              </p14:cNvPr>
              <p14:cNvContentPartPr/>
              <p14:nvPr/>
            </p14:nvContentPartPr>
            <p14:xfrm>
              <a:off x="3871170" y="3090393"/>
              <a:ext cx="67680" cy="105480"/>
            </p14:xfrm>
          </p:contentPart>
        </mc:Choice>
        <mc:Fallback xmlns="">
          <p:pic>
            <p:nvPicPr>
              <p:cNvPr id="895" name="Ink 894">
                <a:extLst>
                  <a:ext uri="{FF2B5EF4-FFF2-40B4-BE49-F238E27FC236}">
                    <a16:creationId xmlns:a16="http://schemas.microsoft.com/office/drawing/2014/main" id="{4B5765FC-BDE1-4251-A64F-F865F182D04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853530" y="3072753"/>
                <a:ext cx="103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900" name="Ink 899">
                <a:extLst>
                  <a:ext uri="{FF2B5EF4-FFF2-40B4-BE49-F238E27FC236}">
                    <a16:creationId xmlns:a16="http://schemas.microsoft.com/office/drawing/2014/main" id="{23061332-EDD7-4D66-9730-200BFEE805DC}"/>
                  </a:ext>
                </a:extLst>
              </p14:cNvPr>
              <p14:cNvContentPartPr/>
              <p14:nvPr/>
            </p14:nvContentPartPr>
            <p14:xfrm>
              <a:off x="3545370" y="3100113"/>
              <a:ext cx="235440" cy="108360"/>
            </p14:xfrm>
          </p:contentPart>
        </mc:Choice>
        <mc:Fallback xmlns="">
          <p:pic>
            <p:nvPicPr>
              <p:cNvPr id="900" name="Ink 899">
                <a:extLst>
                  <a:ext uri="{FF2B5EF4-FFF2-40B4-BE49-F238E27FC236}">
                    <a16:creationId xmlns:a16="http://schemas.microsoft.com/office/drawing/2014/main" id="{23061332-EDD7-4D66-9730-200BFEE805DC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3527730" y="3082113"/>
                <a:ext cx="271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901" name="Ink 900">
                <a:extLst>
                  <a:ext uri="{FF2B5EF4-FFF2-40B4-BE49-F238E27FC236}">
                    <a16:creationId xmlns:a16="http://schemas.microsoft.com/office/drawing/2014/main" id="{6F06EA7B-D3C0-40C4-9A17-9C599F38AE63}"/>
                  </a:ext>
                </a:extLst>
              </p14:cNvPr>
              <p14:cNvContentPartPr/>
              <p14:nvPr/>
            </p14:nvContentPartPr>
            <p14:xfrm>
              <a:off x="3315330" y="3104433"/>
              <a:ext cx="154080" cy="119880"/>
            </p14:xfrm>
          </p:contentPart>
        </mc:Choice>
        <mc:Fallback xmlns="">
          <p:pic>
            <p:nvPicPr>
              <p:cNvPr id="901" name="Ink 900">
                <a:extLst>
                  <a:ext uri="{FF2B5EF4-FFF2-40B4-BE49-F238E27FC236}">
                    <a16:creationId xmlns:a16="http://schemas.microsoft.com/office/drawing/2014/main" id="{6F06EA7B-D3C0-40C4-9A17-9C599F38AE6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297330" y="3086433"/>
                <a:ext cx="18972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902" name="Ink 901">
                <a:extLst>
                  <a:ext uri="{FF2B5EF4-FFF2-40B4-BE49-F238E27FC236}">
                    <a16:creationId xmlns:a16="http://schemas.microsoft.com/office/drawing/2014/main" id="{6920156A-2D82-4755-A67E-CCDF9C867445}"/>
                  </a:ext>
                </a:extLst>
              </p14:cNvPr>
              <p14:cNvContentPartPr/>
              <p14:nvPr/>
            </p14:nvContentPartPr>
            <p14:xfrm>
              <a:off x="2967930" y="3053313"/>
              <a:ext cx="258120" cy="172440"/>
            </p14:xfrm>
          </p:contentPart>
        </mc:Choice>
        <mc:Fallback xmlns="">
          <p:pic>
            <p:nvPicPr>
              <p:cNvPr id="902" name="Ink 901">
                <a:extLst>
                  <a:ext uri="{FF2B5EF4-FFF2-40B4-BE49-F238E27FC236}">
                    <a16:creationId xmlns:a16="http://schemas.microsoft.com/office/drawing/2014/main" id="{6920156A-2D82-4755-A67E-CCDF9C867445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949905" y="3035313"/>
                <a:ext cx="29381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903" name="Ink 902">
                <a:extLst>
                  <a:ext uri="{FF2B5EF4-FFF2-40B4-BE49-F238E27FC236}">
                    <a16:creationId xmlns:a16="http://schemas.microsoft.com/office/drawing/2014/main" id="{8177417B-D1ED-4208-A4A3-2A0FDFA34205}"/>
                  </a:ext>
                </a:extLst>
              </p14:cNvPr>
              <p14:cNvContentPartPr/>
              <p14:nvPr/>
            </p14:nvContentPartPr>
            <p14:xfrm>
              <a:off x="2568330" y="3155193"/>
              <a:ext cx="226080" cy="95400"/>
            </p14:xfrm>
          </p:contentPart>
        </mc:Choice>
        <mc:Fallback xmlns="">
          <p:pic>
            <p:nvPicPr>
              <p:cNvPr id="903" name="Ink 902">
                <a:extLst>
                  <a:ext uri="{FF2B5EF4-FFF2-40B4-BE49-F238E27FC236}">
                    <a16:creationId xmlns:a16="http://schemas.microsoft.com/office/drawing/2014/main" id="{8177417B-D1ED-4208-A4A3-2A0FDFA3420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550359" y="3137553"/>
                <a:ext cx="261663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904" name="Ink 903">
                <a:extLst>
                  <a:ext uri="{FF2B5EF4-FFF2-40B4-BE49-F238E27FC236}">
                    <a16:creationId xmlns:a16="http://schemas.microsoft.com/office/drawing/2014/main" id="{3A72559A-6DF8-44BD-8E87-B2AD66895660}"/>
                  </a:ext>
                </a:extLst>
              </p14:cNvPr>
              <p14:cNvContentPartPr/>
              <p14:nvPr/>
            </p14:nvContentPartPr>
            <p14:xfrm>
              <a:off x="2101770" y="3093633"/>
              <a:ext cx="372600" cy="162360"/>
            </p14:xfrm>
          </p:contentPart>
        </mc:Choice>
        <mc:Fallback xmlns="">
          <p:pic>
            <p:nvPicPr>
              <p:cNvPr id="904" name="Ink 903">
                <a:extLst>
                  <a:ext uri="{FF2B5EF4-FFF2-40B4-BE49-F238E27FC236}">
                    <a16:creationId xmlns:a16="http://schemas.microsoft.com/office/drawing/2014/main" id="{3A72559A-6DF8-44BD-8E87-B2AD66895660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084130" y="3075673"/>
                <a:ext cx="408240" cy="1979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905" name="Ink 904">
                <a:extLst>
                  <a:ext uri="{FF2B5EF4-FFF2-40B4-BE49-F238E27FC236}">
                    <a16:creationId xmlns:a16="http://schemas.microsoft.com/office/drawing/2014/main" id="{FABF270E-3C01-491A-BBD7-2AA188348BB4}"/>
                  </a:ext>
                </a:extLst>
              </p14:cNvPr>
              <p14:cNvContentPartPr/>
              <p14:nvPr/>
            </p14:nvContentPartPr>
            <p14:xfrm>
              <a:off x="1590570" y="3127473"/>
              <a:ext cx="425880" cy="132840"/>
            </p14:xfrm>
          </p:contentPart>
        </mc:Choice>
        <mc:Fallback xmlns="">
          <p:pic>
            <p:nvPicPr>
              <p:cNvPr id="905" name="Ink 904">
                <a:extLst>
                  <a:ext uri="{FF2B5EF4-FFF2-40B4-BE49-F238E27FC236}">
                    <a16:creationId xmlns:a16="http://schemas.microsoft.com/office/drawing/2014/main" id="{FABF270E-3C01-491A-BBD7-2AA188348BB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572570" y="3109785"/>
                <a:ext cx="461520" cy="1685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906" name="Ink 905">
                <a:extLst>
                  <a:ext uri="{FF2B5EF4-FFF2-40B4-BE49-F238E27FC236}">
                    <a16:creationId xmlns:a16="http://schemas.microsoft.com/office/drawing/2014/main" id="{0D471238-768F-45C3-B7C3-34839DCBDD85}"/>
                  </a:ext>
                </a:extLst>
              </p14:cNvPr>
              <p14:cNvContentPartPr/>
              <p14:nvPr/>
            </p14:nvContentPartPr>
            <p14:xfrm>
              <a:off x="894330" y="3071673"/>
              <a:ext cx="545400" cy="185760"/>
            </p14:xfrm>
          </p:contentPart>
        </mc:Choice>
        <mc:Fallback xmlns="">
          <p:pic>
            <p:nvPicPr>
              <p:cNvPr id="906" name="Ink 905">
                <a:extLst>
                  <a:ext uri="{FF2B5EF4-FFF2-40B4-BE49-F238E27FC236}">
                    <a16:creationId xmlns:a16="http://schemas.microsoft.com/office/drawing/2014/main" id="{0D471238-768F-45C3-B7C3-34839DCBDD85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76690" y="3053673"/>
                <a:ext cx="5810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909" name="Ink 908">
                <a:extLst>
                  <a:ext uri="{FF2B5EF4-FFF2-40B4-BE49-F238E27FC236}">
                    <a16:creationId xmlns:a16="http://schemas.microsoft.com/office/drawing/2014/main" id="{CEECD5EE-CCEF-4DF4-B94B-F1DE5CA69401}"/>
                  </a:ext>
                </a:extLst>
              </p14:cNvPr>
              <p14:cNvContentPartPr/>
              <p14:nvPr/>
            </p14:nvContentPartPr>
            <p14:xfrm>
              <a:off x="4713562" y="2985492"/>
              <a:ext cx="24480" cy="172080"/>
            </p14:xfrm>
          </p:contentPart>
        </mc:Choice>
        <mc:Fallback xmlns="">
          <p:pic>
            <p:nvPicPr>
              <p:cNvPr id="909" name="Ink 908">
                <a:extLst>
                  <a:ext uri="{FF2B5EF4-FFF2-40B4-BE49-F238E27FC236}">
                    <a16:creationId xmlns:a16="http://schemas.microsoft.com/office/drawing/2014/main" id="{CEECD5EE-CCEF-4DF4-B94B-F1DE5CA6940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4695562" y="2967492"/>
                <a:ext cx="6012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913" name="Ink 912">
                <a:extLst>
                  <a:ext uri="{FF2B5EF4-FFF2-40B4-BE49-F238E27FC236}">
                    <a16:creationId xmlns:a16="http://schemas.microsoft.com/office/drawing/2014/main" id="{6A5B5BCD-CE6F-4AAF-A108-303DA48A0185}"/>
                  </a:ext>
                </a:extLst>
              </p14:cNvPr>
              <p14:cNvContentPartPr/>
              <p14:nvPr/>
            </p14:nvContentPartPr>
            <p14:xfrm>
              <a:off x="5499082" y="3054612"/>
              <a:ext cx="81720" cy="90720"/>
            </p14:xfrm>
          </p:contentPart>
        </mc:Choice>
        <mc:Fallback xmlns="">
          <p:pic>
            <p:nvPicPr>
              <p:cNvPr id="913" name="Ink 912">
                <a:extLst>
                  <a:ext uri="{FF2B5EF4-FFF2-40B4-BE49-F238E27FC236}">
                    <a16:creationId xmlns:a16="http://schemas.microsoft.com/office/drawing/2014/main" id="{6A5B5BCD-CE6F-4AAF-A108-303DA48A018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481082" y="3036972"/>
                <a:ext cx="1173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914" name="Ink 913">
                <a:extLst>
                  <a:ext uri="{FF2B5EF4-FFF2-40B4-BE49-F238E27FC236}">
                    <a16:creationId xmlns:a16="http://schemas.microsoft.com/office/drawing/2014/main" id="{C41C05A0-B96F-47DD-A7EC-C1E60BD624D2}"/>
                  </a:ext>
                </a:extLst>
              </p14:cNvPr>
              <p14:cNvContentPartPr/>
              <p14:nvPr/>
            </p14:nvContentPartPr>
            <p14:xfrm>
              <a:off x="5738122" y="2964612"/>
              <a:ext cx="76320" cy="75960"/>
            </p14:xfrm>
          </p:contentPart>
        </mc:Choice>
        <mc:Fallback xmlns="">
          <p:pic>
            <p:nvPicPr>
              <p:cNvPr id="914" name="Ink 913">
                <a:extLst>
                  <a:ext uri="{FF2B5EF4-FFF2-40B4-BE49-F238E27FC236}">
                    <a16:creationId xmlns:a16="http://schemas.microsoft.com/office/drawing/2014/main" id="{C41C05A0-B96F-47DD-A7EC-C1E60BD624D2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5720482" y="2946612"/>
                <a:ext cx="11196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915" name="Ink 914">
                <a:extLst>
                  <a:ext uri="{FF2B5EF4-FFF2-40B4-BE49-F238E27FC236}">
                    <a16:creationId xmlns:a16="http://schemas.microsoft.com/office/drawing/2014/main" id="{B3C99C87-9EEF-4098-8E90-F04A5682D56A}"/>
                  </a:ext>
                </a:extLst>
              </p14:cNvPr>
              <p14:cNvContentPartPr/>
              <p14:nvPr/>
            </p14:nvContentPartPr>
            <p14:xfrm>
              <a:off x="5791762" y="3128772"/>
              <a:ext cx="1080" cy="1800"/>
            </p14:xfrm>
          </p:contentPart>
        </mc:Choice>
        <mc:Fallback xmlns="">
          <p:pic>
            <p:nvPicPr>
              <p:cNvPr id="915" name="Ink 914">
                <a:extLst>
                  <a:ext uri="{FF2B5EF4-FFF2-40B4-BE49-F238E27FC236}">
                    <a16:creationId xmlns:a16="http://schemas.microsoft.com/office/drawing/2014/main" id="{B3C99C87-9EEF-4098-8E90-F04A5682D56A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774122" y="3110772"/>
                <a:ext cx="367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916" name="Ink 915">
                <a:extLst>
                  <a:ext uri="{FF2B5EF4-FFF2-40B4-BE49-F238E27FC236}">
                    <a16:creationId xmlns:a16="http://schemas.microsoft.com/office/drawing/2014/main" id="{A06E493D-632E-492C-B007-E4F12BB5EACD}"/>
                  </a:ext>
                </a:extLst>
              </p14:cNvPr>
              <p14:cNvContentPartPr/>
              <p14:nvPr/>
            </p14:nvContentPartPr>
            <p14:xfrm>
              <a:off x="4963042" y="2966412"/>
              <a:ext cx="443880" cy="166680"/>
            </p14:xfrm>
          </p:contentPart>
        </mc:Choice>
        <mc:Fallback xmlns="">
          <p:pic>
            <p:nvPicPr>
              <p:cNvPr id="916" name="Ink 915">
                <a:extLst>
                  <a:ext uri="{FF2B5EF4-FFF2-40B4-BE49-F238E27FC236}">
                    <a16:creationId xmlns:a16="http://schemas.microsoft.com/office/drawing/2014/main" id="{A06E493D-632E-492C-B007-E4F12BB5EACD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945057" y="2948412"/>
                <a:ext cx="479491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917" name="Ink 916">
                <a:extLst>
                  <a:ext uri="{FF2B5EF4-FFF2-40B4-BE49-F238E27FC236}">
                    <a16:creationId xmlns:a16="http://schemas.microsoft.com/office/drawing/2014/main" id="{6A4C416D-1A40-4BE5-AE7E-5DD90460FA5B}"/>
                  </a:ext>
                </a:extLst>
              </p14:cNvPr>
              <p14:cNvContentPartPr/>
              <p14:nvPr/>
            </p14:nvContentPartPr>
            <p14:xfrm>
              <a:off x="4192282" y="2997012"/>
              <a:ext cx="244088" cy="197640"/>
            </p14:xfrm>
          </p:contentPart>
        </mc:Choice>
        <mc:Fallback xmlns="">
          <p:pic>
            <p:nvPicPr>
              <p:cNvPr id="917" name="Ink 916">
                <a:extLst>
                  <a:ext uri="{FF2B5EF4-FFF2-40B4-BE49-F238E27FC236}">
                    <a16:creationId xmlns:a16="http://schemas.microsoft.com/office/drawing/2014/main" id="{6A4C416D-1A40-4BE5-AE7E-5DD90460FA5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4174281" y="2979372"/>
                <a:ext cx="279729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62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E2A77FC-F314-488C-A183-3B88DF749589}"/>
                  </a:ext>
                </a:extLst>
              </p14:cNvPr>
              <p14:cNvContentPartPr/>
              <p14:nvPr/>
            </p14:nvContentPartPr>
            <p14:xfrm>
              <a:off x="1768168" y="329722"/>
              <a:ext cx="370440" cy="150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E2A77FC-F314-488C-A183-3B88DF7495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50185" y="311722"/>
                <a:ext cx="406045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266BCBF-7921-4836-BD2F-BE8A61C15228}"/>
                  </a:ext>
                </a:extLst>
              </p14:cNvPr>
              <p14:cNvContentPartPr/>
              <p14:nvPr/>
            </p14:nvContentPartPr>
            <p14:xfrm>
              <a:off x="1359928" y="275362"/>
              <a:ext cx="294840" cy="182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266BCBF-7921-4836-BD2F-BE8A61C152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2288" y="257397"/>
                <a:ext cx="330480" cy="218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9BCE9D4-516A-4249-AEEA-5ADD9026DD4E}"/>
                  </a:ext>
                </a:extLst>
              </p14:cNvPr>
              <p14:cNvContentPartPr/>
              <p14:nvPr/>
            </p14:nvContentPartPr>
            <p14:xfrm>
              <a:off x="187408" y="236842"/>
              <a:ext cx="1074960" cy="225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9BCE9D4-516A-4249-AEEA-5ADD9026DD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408" y="219202"/>
                <a:ext cx="11106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6D1D4DC-814B-472F-A367-91A6E8449D0E}"/>
                  </a:ext>
                </a:extLst>
              </p14:cNvPr>
              <p14:cNvContentPartPr/>
              <p14:nvPr/>
            </p14:nvContentPartPr>
            <p14:xfrm>
              <a:off x="2684368" y="320002"/>
              <a:ext cx="473040" cy="177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6D1D4DC-814B-472F-A367-91A6E8449D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66368" y="302362"/>
                <a:ext cx="50868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017D906-EB2A-4618-9E13-1FD4732F6CCD}"/>
                  </a:ext>
                </a:extLst>
              </p14:cNvPr>
              <p14:cNvContentPartPr/>
              <p14:nvPr/>
            </p14:nvContentPartPr>
            <p14:xfrm>
              <a:off x="2374408" y="248362"/>
              <a:ext cx="206280" cy="213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017D906-EB2A-4618-9E13-1FD4732F6C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56408" y="230362"/>
                <a:ext cx="2419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CFE45DF-588A-4C8F-9260-34910A87A81A}"/>
                  </a:ext>
                </a:extLst>
              </p14:cNvPr>
              <p14:cNvContentPartPr/>
              <p14:nvPr/>
            </p14:nvContentPartPr>
            <p14:xfrm>
              <a:off x="162208" y="556882"/>
              <a:ext cx="2955600" cy="442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CFE45DF-588A-4C8F-9260-34910A87A8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4568" y="539242"/>
                <a:ext cx="2991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744AAA-D844-4F74-8453-56821BBD2741}"/>
                  </a:ext>
                </a:extLst>
              </p14:cNvPr>
              <p14:cNvContentPartPr/>
              <p14:nvPr/>
            </p14:nvContentPartPr>
            <p14:xfrm>
              <a:off x="592048" y="816082"/>
              <a:ext cx="86400" cy="106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744AAA-D844-4F74-8453-56821BBD274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4408" y="798442"/>
                <a:ext cx="1220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5F4FBCF-A423-4CD5-985F-2B98A8B20AC5}"/>
                  </a:ext>
                </a:extLst>
              </p14:cNvPr>
              <p14:cNvContentPartPr/>
              <p14:nvPr/>
            </p14:nvContentPartPr>
            <p14:xfrm>
              <a:off x="795808" y="750202"/>
              <a:ext cx="618120" cy="178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5F4FBCF-A423-4CD5-985F-2B98A8B20AC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78168" y="732202"/>
                <a:ext cx="6537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8A616AF-702C-4D02-B470-B05B6A7D08ED}"/>
                  </a:ext>
                </a:extLst>
              </p14:cNvPr>
              <p14:cNvContentPartPr/>
              <p14:nvPr/>
            </p14:nvContentPartPr>
            <p14:xfrm>
              <a:off x="271288" y="712402"/>
              <a:ext cx="186840" cy="2300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8A616AF-702C-4D02-B470-B05B6A7D08E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3288" y="694762"/>
                <a:ext cx="2224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61B18BF-07D3-4CBA-B5D0-11A6C8E20251}"/>
                  </a:ext>
                </a:extLst>
              </p14:cNvPr>
              <p14:cNvContentPartPr/>
              <p14:nvPr/>
            </p14:nvContentPartPr>
            <p14:xfrm>
              <a:off x="2100808" y="745882"/>
              <a:ext cx="351720" cy="1695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61B18BF-07D3-4CBA-B5D0-11A6C8E202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82808" y="727844"/>
                <a:ext cx="387360" cy="205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8B9ACCB-9AB7-4BAB-84B2-764A5A0EB4FC}"/>
                  </a:ext>
                </a:extLst>
              </p14:cNvPr>
              <p14:cNvContentPartPr/>
              <p14:nvPr/>
            </p14:nvContentPartPr>
            <p14:xfrm>
              <a:off x="1562968" y="794842"/>
              <a:ext cx="405000" cy="109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8B9ACCB-9AB7-4BAB-84B2-764A5A0EB4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544968" y="776901"/>
                <a:ext cx="440640" cy="144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5F2D808-C8C7-438A-AB26-3AC11465EFB0}"/>
                  </a:ext>
                </a:extLst>
              </p14:cNvPr>
              <p14:cNvContentPartPr/>
              <p14:nvPr/>
            </p14:nvContentPartPr>
            <p14:xfrm>
              <a:off x="3418048" y="755962"/>
              <a:ext cx="8640" cy="4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5F2D808-C8C7-438A-AB26-3AC11465EF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00408" y="737962"/>
                <a:ext cx="442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AA690B04-4E42-449C-9508-426E394BBBE0}"/>
                  </a:ext>
                </a:extLst>
              </p14:cNvPr>
              <p14:cNvContentPartPr/>
              <p14:nvPr/>
            </p14:nvContentPartPr>
            <p14:xfrm>
              <a:off x="3702088" y="788722"/>
              <a:ext cx="849240" cy="175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AA690B04-4E42-449C-9508-426E394BBBE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84088" y="771082"/>
                <a:ext cx="884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5636284-C425-408A-9061-DDDFAE2CAFAA}"/>
                  </a:ext>
                </a:extLst>
              </p14:cNvPr>
              <p14:cNvContentPartPr/>
              <p14:nvPr/>
            </p14:nvContentPartPr>
            <p14:xfrm>
              <a:off x="3359008" y="818242"/>
              <a:ext cx="166320" cy="98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5636284-C425-408A-9061-DDDFAE2CAFA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41368" y="800537"/>
                <a:ext cx="201960" cy="134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DD86990-810D-4560-B6B6-24917904DDED}"/>
                  </a:ext>
                </a:extLst>
              </p14:cNvPr>
              <p14:cNvContentPartPr/>
              <p14:nvPr/>
            </p14:nvContentPartPr>
            <p14:xfrm>
              <a:off x="2611648" y="732562"/>
              <a:ext cx="577800" cy="180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DD86990-810D-4560-B6B6-24917904DD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93648" y="714598"/>
                <a:ext cx="613440" cy="215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A17AF93-7AE9-412D-A593-638F52725FB1}"/>
                  </a:ext>
                </a:extLst>
              </p14:cNvPr>
              <p14:cNvContentPartPr/>
              <p14:nvPr/>
            </p14:nvContentPartPr>
            <p14:xfrm>
              <a:off x="4716815" y="852802"/>
              <a:ext cx="110160" cy="94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A17AF93-7AE9-412D-A593-638F52725F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98815" y="834802"/>
                <a:ext cx="14580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D00EB06-B576-438C-8E60-C8C614752D6F}"/>
                  </a:ext>
                </a:extLst>
              </p14:cNvPr>
              <p14:cNvContentPartPr/>
              <p14:nvPr/>
            </p14:nvContentPartPr>
            <p14:xfrm>
              <a:off x="4891775" y="851362"/>
              <a:ext cx="144720" cy="910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D00EB06-B576-438C-8E60-C8C614752D6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74135" y="833722"/>
                <a:ext cx="18036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C243A4F-6FA2-4435-9AD3-66B67159D234}"/>
                  </a:ext>
                </a:extLst>
              </p14:cNvPr>
              <p14:cNvContentPartPr/>
              <p14:nvPr/>
            </p14:nvContentPartPr>
            <p14:xfrm>
              <a:off x="5104175" y="840562"/>
              <a:ext cx="113040" cy="1036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C243A4F-6FA2-4435-9AD3-66B67159D23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86535" y="822922"/>
                <a:ext cx="148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CAF6BDA-D3B9-433E-B20B-ACF116EEE587}"/>
                  </a:ext>
                </a:extLst>
              </p14:cNvPr>
              <p14:cNvContentPartPr/>
              <p14:nvPr/>
            </p14:nvContentPartPr>
            <p14:xfrm>
              <a:off x="5803295" y="836242"/>
              <a:ext cx="145800" cy="110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CAF6BDA-D3B9-433E-B20B-ACF116EEE58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85295" y="818242"/>
                <a:ext cx="18144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2B9C72-00D3-4C28-B590-BEE16E3DAB87}"/>
                  </a:ext>
                </a:extLst>
              </p14:cNvPr>
              <p14:cNvContentPartPr/>
              <p14:nvPr/>
            </p14:nvContentPartPr>
            <p14:xfrm>
              <a:off x="6036935" y="916522"/>
              <a:ext cx="14400" cy="651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2B9C72-00D3-4C28-B590-BEE16E3DAB8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18935" y="898522"/>
                <a:ext cx="500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99CD964-9AF9-4D66-BEF0-1A28443B3476}"/>
                  </a:ext>
                </a:extLst>
              </p14:cNvPr>
              <p14:cNvContentPartPr/>
              <p14:nvPr/>
            </p14:nvContentPartPr>
            <p14:xfrm>
              <a:off x="6250055" y="812842"/>
              <a:ext cx="558000" cy="219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99CD964-9AF9-4D66-BEF0-1A28443B347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232415" y="795202"/>
                <a:ext cx="5936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7610DD4-64E4-459F-8AA3-285075190F3A}"/>
                  </a:ext>
                </a:extLst>
              </p14:cNvPr>
              <p14:cNvContentPartPr/>
              <p14:nvPr/>
            </p14:nvContentPartPr>
            <p14:xfrm>
              <a:off x="5372735" y="771802"/>
              <a:ext cx="230760" cy="1857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7610DD4-64E4-459F-8AA3-285075190F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55067" y="753837"/>
                <a:ext cx="266456" cy="221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F60E531-09AB-4AC2-A24C-4D85A9829AD2}"/>
                  </a:ext>
                </a:extLst>
              </p14:cNvPr>
              <p14:cNvContentPartPr/>
              <p14:nvPr/>
            </p14:nvContentPartPr>
            <p14:xfrm>
              <a:off x="6974356" y="844749"/>
              <a:ext cx="91080" cy="1105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F60E531-09AB-4AC2-A24C-4D85A9829AD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956356" y="826749"/>
                <a:ext cx="126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DC0ED93-5BCD-426C-93D9-27B6D70298F1}"/>
                  </a:ext>
                </a:extLst>
              </p14:cNvPr>
              <p14:cNvContentPartPr/>
              <p14:nvPr/>
            </p14:nvContentPartPr>
            <p14:xfrm>
              <a:off x="7134556" y="842229"/>
              <a:ext cx="82440" cy="939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DC0ED93-5BCD-426C-93D9-27B6D70298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16556" y="824589"/>
                <a:ext cx="11808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0C222A9-166D-4EBF-96C3-A6084255373D}"/>
                  </a:ext>
                </a:extLst>
              </p14:cNvPr>
              <p14:cNvContentPartPr/>
              <p14:nvPr/>
            </p14:nvContentPartPr>
            <p14:xfrm>
              <a:off x="8335876" y="849429"/>
              <a:ext cx="113760" cy="92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0C222A9-166D-4EBF-96C3-A6084255373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17876" y="831429"/>
                <a:ext cx="1494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13FB016-9AAD-43EA-962A-D7E578639134}"/>
                  </a:ext>
                </a:extLst>
              </p14:cNvPr>
              <p14:cNvContentPartPr/>
              <p14:nvPr/>
            </p14:nvContentPartPr>
            <p14:xfrm>
              <a:off x="8531716" y="888669"/>
              <a:ext cx="91440" cy="89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13FB016-9AAD-43EA-962A-D7E5786391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514076" y="871029"/>
                <a:ext cx="1270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87F951-2EAC-44A4-BDC8-C6D09F690A5A}"/>
                  </a:ext>
                </a:extLst>
              </p14:cNvPr>
              <p14:cNvContentPartPr/>
              <p14:nvPr/>
            </p14:nvContentPartPr>
            <p14:xfrm>
              <a:off x="7947436" y="789309"/>
              <a:ext cx="240480" cy="163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87F951-2EAC-44A4-BDC8-C6D09F690A5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929436" y="771669"/>
                <a:ext cx="2761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87E1FEA-AA6C-4614-BB3E-DDC001F56EF8}"/>
                  </a:ext>
                </a:extLst>
              </p14:cNvPr>
              <p14:cNvContentPartPr/>
              <p14:nvPr/>
            </p14:nvContentPartPr>
            <p14:xfrm>
              <a:off x="7363516" y="839349"/>
              <a:ext cx="454320" cy="108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87E1FEA-AA6C-4614-BB3E-DDC001F56EF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45516" y="821409"/>
                <a:ext cx="489960" cy="1438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B635CC8-D6E6-4E0E-B929-5E9C5489FFD7}"/>
                  </a:ext>
                </a:extLst>
              </p14:cNvPr>
              <p14:cNvContentPartPr/>
              <p14:nvPr/>
            </p14:nvContentPartPr>
            <p14:xfrm>
              <a:off x="285688" y="1130267"/>
              <a:ext cx="178560" cy="910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B635CC8-D6E6-4E0E-B929-5E9C5489FFD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8048" y="1112627"/>
                <a:ext cx="2142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F80C3CAD-D575-4BAF-A976-2F3F983D727F}"/>
                  </a:ext>
                </a:extLst>
              </p14:cNvPr>
              <p14:cNvContentPartPr/>
              <p14:nvPr/>
            </p14:nvContentPartPr>
            <p14:xfrm>
              <a:off x="854848" y="1119467"/>
              <a:ext cx="55440" cy="105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F80C3CAD-D575-4BAF-A976-2F3F983D72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37208" y="1101467"/>
                <a:ext cx="910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15633811-5FF9-457C-AEF3-8DD63637968A}"/>
                  </a:ext>
                </a:extLst>
              </p14:cNvPr>
              <p14:cNvContentPartPr/>
              <p14:nvPr/>
            </p14:nvContentPartPr>
            <p14:xfrm>
              <a:off x="1048888" y="1181027"/>
              <a:ext cx="3960" cy="680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15633811-5FF9-457C-AEF3-8DD63637968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0888" y="1163027"/>
                <a:ext cx="39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33F429F8-D34B-4CA9-925C-4405F1E9CCBE}"/>
                  </a:ext>
                </a:extLst>
              </p14:cNvPr>
              <p14:cNvContentPartPr/>
              <p14:nvPr/>
            </p14:nvContentPartPr>
            <p14:xfrm>
              <a:off x="4381408" y="1183547"/>
              <a:ext cx="196560" cy="14940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33F429F8-D34B-4CA9-925C-4405F1E9CCB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363408" y="1165907"/>
                <a:ext cx="2322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B0C98E5-BB3E-4B32-91AD-C12BD8B50C5B}"/>
                  </a:ext>
                </a:extLst>
              </p14:cNvPr>
              <p14:cNvContentPartPr/>
              <p14:nvPr/>
            </p14:nvContentPartPr>
            <p14:xfrm>
              <a:off x="3217168" y="1137107"/>
              <a:ext cx="1003680" cy="177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B0C98E5-BB3E-4B32-91AD-C12BD8B50C5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199528" y="1119107"/>
                <a:ext cx="1039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A8B3717-AC2C-4D29-97DD-5BB0D718DDD5}"/>
                  </a:ext>
                </a:extLst>
              </p14:cNvPr>
              <p14:cNvContentPartPr/>
              <p14:nvPr/>
            </p14:nvContentPartPr>
            <p14:xfrm>
              <a:off x="2414008" y="1104707"/>
              <a:ext cx="624960" cy="167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A8B3717-AC2C-4D29-97DD-5BB0D718DDD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96358" y="1087067"/>
                <a:ext cx="660621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1E0DD7CC-9189-4215-8F31-44656788E2AB}"/>
                  </a:ext>
                </a:extLst>
              </p14:cNvPr>
              <p14:cNvContentPartPr/>
              <p14:nvPr/>
            </p14:nvContentPartPr>
            <p14:xfrm>
              <a:off x="1871848" y="1075187"/>
              <a:ext cx="400680" cy="1965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1E0DD7CC-9189-4215-8F31-44656788E2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53848" y="1057547"/>
                <a:ext cx="4363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7B31D27-383A-42C3-AEDF-E3FB6185F458}"/>
                  </a:ext>
                </a:extLst>
              </p14:cNvPr>
              <p14:cNvContentPartPr/>
              <p14:nvPr/>
            </p14:nvContentPartPr>
            <p14:xfrm>
              <a:off x="1206568" y="1065107"/>
              <a:ext cx="575280" cy="18792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7B31D27-383A-42C3-AEDF-E3FB6185F45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88928" y="1047107"/>
                <a:ext cx="61092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5056BCB-F405-445A-A157-5427AC593EB2}"/>
                  </a:ext>
                </a:extLst>
              </p14:cNvPr>
              <p14:cNvContentPartPr/>
              <p14:nvPr/>
            </p14:nvContentPartPr>
            <p14:xfrm>
              <a:off x="547048" y="1115867"/>
              <a:ext cx="222120" cy="19728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5056BCB-F405-445A-A157-5427AC593EB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9077" y="1097867"/>
                <a:ext cx="257702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D63615B-59F3-4E45-91B1-CEDD4F550FA1}"/>
                  </a:ext>
                </a:extLst>
              </p14:cNvPr>
              <p14:cNvContentPartPr/>
              <p14:nvPr/>
            </p14:nvContentPartPr>
            <p14:xfrm>
              <a:off x="4787413" y="1223128"/>
              <a:ext cx="158760" cy="7632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D63615B-59F3-4E45-91B1-CEDD4F550FA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69773" y="1205488"/>
                <a:ext cx="1944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37709A8-AF31-496B-B7FA-C8C67F0FFD31}"/>
                  </a:ext>
                </a:extLst>
              </p14:cNvPr>
              <p14:cNvContentPartPr/>
              <p14:nvPr/>
            </p14:nvContentPartPr>
            <p14:xfrm>
              <a:off x="5368093" y="1199728"/>
              <a:ext cx="64440" cy="129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37709A8-AF31-496B-B7FA-C8C67F0FFD3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350093" y="1181728"/>
                <a:ext cx="1000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DB399AC9-582A-484D-B808-D51CA1874F3A}"/>
                  </a:ext>
                </a:extLst>
              </p14:cNvPr>
              <p14:cNvContentPartPr/>
              <p14:nvPr/>
            </p14:nvContentPartPr>
            <p14:xfrm>
              <a:off x="7324333" y="1256608"/>
              <a:ext cx="57960" cy="986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DB399AC9-582A-484D-B808-D51CA1874F3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306333" y="1238608"/>
                <a:ext cx="936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7BE73482-1073-4129-9327-CC70B2B5CF34}"/>
                  </a:ext>
                </a:extLst>
              </p14:cNvPr>
              <p14:cNvContentPartPr/>
              <p14:nvPr/>
            </p14:nvContentPartPr>
            <p14:xfrm>
              <a:off x="7777933" y="1222048"/>
              <a:ext cx="109800" cy="1436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7BE73482-1073-4129-9327-CC70B2B5CF3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760293" y="1204048"/>
                <a:ext cx="14544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745E5198-C503-43A6-A65D-3545EEE93D0B}"/>
                  </a:ext>
                </a:extLst>
              </p14:cNvPr>
              <p14:cNvContentPartPr/>
              <p14:nvPr/>
            </p14:nvContentPartPr>
            <p14:xfrm>
              <a:off x="7448173" y="1197928"/>
              <a:ext cx="142920" cy="1454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745E5198-C503-43A6-A65D-3545EEE93D0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30173" y="1180288"/>
                <a:ext cx="1785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702A0523-4C9C-48F2-8330-0BA8FDAF97A4}"/>
                  </a:ext>
                </a:extLst>
              </p14:cNvPr>
              <p14:cNvContentPartPr/>
              <p14:nvPr/>
            </p14:nvContentPartPr>
            <p14:xfrm>
              <a:off x="6930133" y="1195768"/>
              <a:ext cx="301680" cy="1562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702A0523-4C9C-48F2-8330-0BA8FDAF97A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912472" y="1178128"/>
                <a:ext cx="337363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8672243-F005-42D1-9719-AFD02445C0E3}"/>
                  </a:ext>
                </a:extLst>
              </p14:cNvPr>
              <p14:cNvContentPartPr/>
              <p14:nvPr/>
            </p14:nvContentPartPr>
            <p14:xfrm>
              <a:off x="6386533" y="1168768"/>
              <a:ext cx="404280" cy="189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8672243-F005-42D1-9719-AFD02445C0E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68877" y="1151094"/>
                <a:ext cx="439952" cy="2247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E22EB3F-D89B-4A0B-907F-D01FDD6071E4}"/>
                  </a:ext>
                </a:extLst>
              </p14:cNvPr>
              <p14:cNvContentPartPr/>
              <p14:nvPr/>
            </p14:nvContentPartPr>
            <p14:xfrm>
              <a:off x="6022933" y="1137808"/>
              <a:ext cx="222480" cy="1918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E22EB3F-D89B-4A0B-907F-D01FDD6071E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05321" y="1119842"/>
                <a:ext cx="258062" cy="2274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71D8247-DF20-49F0-AE56-D73D114DF7A0}"/>
                  </a:ext>
                </a:extLst>
              </p14:cNvPr>
              <p14:cNvContentPartPr/>
              <p14:nvPr/>
            </p14:nvContentPartPr>
            <p14:xfrm>
              <a:off x="5615053" y="1163008"/>
              <a:ext cx="241200" cy="1573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71D8247-DF20-49F0-AE56-D73D114DF7A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97413" y="1145368"/>
                <a:ext cx="2768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422CFEE-80DC-4E16-B695-410B06CD90A8}"/>
                  </a:ext>
                </a:extLst>
              </p14:cNvPr>
              <p14:cNvContentPartPr/>
              <p14:nvPr/>
            </p14:nvContentPartPr>
            <p14:xfrm>
              <a:off x="5014213" y="1214128"/>
              <a:ext cx="265680" cy="1904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422CFEE-80DC-4E16-B695-410B06CD90A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996213" y="1196128"/>
                <a:ext cx="30132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D050B49F-E38F-41DE-807F-8C8D63EC1635}"/>
                  </a:ext>
                </a:extLst>
              </p14:cNvPr>
              <p14:cNvContentPartPr/>
              <p14:nvPr/>
            </p14:nvContentPartPr>
            <p14:xfrm>
              <a:off x="8209099" y="1217046"/>
              <a:ext cx="130320" cy="11952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D050B49F-E38F-41DE-807F-8C8D63EC1635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191459" y="1199406"/>
                <a:ext cx="1659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0FF10B68-E399-49F6-84D2-2CE82BAB7C07}"/>
                  </a:ext>
                </a:extLst>
              </p14:cNvPr>
              <p14:cNvContentPartPr/>
              <p14:nvPr/>
            </p14:nvContentPartPr>
            <p14:xfrm>
              <a:off x="8411779" y="1305246"/>
              <a:ext cx="15480" cy="7344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0FF10B68-E399-49F6-84D2-2CE82BAB7C07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93779" y="1287606"/>
                <a:ext cx="511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495409B8-B979-4CFC-A0F2-E8764F302690}"/>
                  </a:ext>
                </a:extLst>
              </p14:cNvPr>
              <p14:cNvContentPartPr/>
              <p14:nvPr/>
            </p14:nvContentPartPr>
            <p14:xfrm>
              <a:off x="8731099" y="1218486"/>
              <a:ext cx="137880" cy="121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495409B8-B979-4CFC-A0F2-E8764F30269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713099" y="1200846"/>
                <a:ext cx="173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82A5CEC-E714-4426-933E-E9D6BF98C2DB}"/>
                  </a:ext>
                </a:extLst>
              </p14:cNvPr>
              <p14:cNvContentPartPr/>
              <p14:nvPr/>
            </p14:nvContentPartPr>
            <p14:xfrm>
              <a:off x="8940619" y="1281126"/>
              <a:ext cx="123120" cy="882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82A5CEC-E714-4426-933E-E9D6BF98C2D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22979" y="1263486"/>
                <a:ext cx="15876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4E373A3-A091-4327-B6AD-7A5AA565F7EA}"/>
                  </a:ext>
                </a:extLst>
              </p14:cNvPr>
              <p14:cNvContentPartPr/>
              <p14:nvPr/>
            </p14:nvContentPartPr>
            <p14:xfrm>
              <a:off x="9587179" y="1133886"/>
              <a:ext cx="3240" cy="64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4E373A3-A091-4327-B6AD-7A5AA565F7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569179" y="1116246"/>
                <a:ext cx="38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1480E22-5AAD-457A-AC01-57643BE3341D}"/>
                  </a:ext>
                </a:extLst>
              </p14:cNvPr>
              <p14:cNvContentPartPr/>
              <p14:nvPr/>
            </p14:nvContentPartPr>
            <p14:xfrm>
              <a:off x="9221779" y="1225686"/>
              <a:ext cx="682200" cy="1245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1480E22-5AAD-457A-AC01-57643BE3341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203779" y="1207686"/>
                <a:ext cx="717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C1167B99-D24F-40D6-BB46-6A6F05605ACA}"/>
                  </a:ext>
                </a:extLst>
              </p14:cNvPr>
              <p14:cNvContentPartPr/>
              <p14:nvPr/>
            </p14:nvContentPartPr>
            <p14:xfrm>
              <a:off x="8494219" y="1216326"/>
              <a:ext cx="123840" cy="1148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C1167B99-D24F-40D6-BB46-6A6F05605AC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476219" y="1198686"/>
                <a:ext cx="15948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FD709E83-DABC-4FBD-9CB4-C2A736CE35CE}"/>
                  </a:ext>
                </a:extLst>
              </p14:cNvPr>
              <p14:cNvContentPartPr/>
              <p14:nvPr/>
            </p14:nvContentPartPr>
            <p14:xfrm>
              <a:off x="2050048" y="1479316"/>
              <a:ext cx="520920" cy="19728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FD709E83-DABC-4FBD-9CB4-C2A736CE35C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032048" y="1461316"/>
                <a:ext cx="5565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BC8E4343-36F9-4C58-B201-9BC7984FD234}"/>
                  </a:ext>
                </a:extLst>
              </p14:cNvPr>
              <p14:cNvContentPartPr/>
              <p14:nvPr/>
            </p14:nvContentPartPr>
            <p14:xfrm>
              <a:off x="1735408" y="1440076"/>
              <a:ext cx="190440" cy="155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BC8E4343-36F9-4C58-B201-9BC7984FD23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17408" y="1422436"/>
                <a:ext cx="22608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9FF1478-B428-4880-B55F-2C28DD8A9B9F}"/>
                  </a:ext>
                </a:extLst>
              </p14:cNvPr>
              <p14:cNvContentPartPr/>
              <p14:nvPr/>
            </p14:nvContentPartPr>
            <p14:xfrm>
              <a:off x="778528" y="1463836"/>
              <a:ext cx="854280" cy="15084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9FF1478-B428-4880-B55F-2C28DD8A9B9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60888" y="1446196"/>
                <a:ext cx="889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4C0DF132-E739-41EB-8431-330B5A3F2735}"/>
                  </a:ext>
                </a:extLst>
              </p14:cNvPr>
              <p14:cNvContentPartPr/>
              <p14:nvPr/>
            </p14:nvContentPartPr>
            <p14:xfrm>
              <a:off x="295408" y="1438276"/>
              <a:ext cx="366480" cy="17352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4C0DF132-E739-41EB-8431-330B5A3F273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77408" y="1420636"/>
                <a:ext cx="4021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832D6915-A24F-46E4-A2AF-DF2964305C7C}"/>
                  </a:ext>
                </a:extLst>
              </p14:cNvPr>
              <p14:cNvContentPartPr/>
              <p14:nvPr/>
            </p14:nvContentPartPr>
            <p14:xfrm>
              <a:off x="3780303" y="1492446"/>
              <a:ext cx="49680" cy="12492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832D6915-A24F-46E4-A2AF-DF2964305C7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62663" y="1474446"/>
                <a:ext cx="8532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E7A20540-DDE7-4903-A9FF-8BC447AE7B04}"/>
                  </a:ext>
                </a:extLst>
              </p14:cNvPr>
              <p14:cNvContentPartPr/>
              <p14:nvPr/>
            </p14:nvContentPartPr>
            <p14:xfrm>
              <a:off x="6063783" y="1530246"/>
              <a:ext cx="88920" cy="813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E7A20540-DDE7-4903-A9FF-8BC447AE7B0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045783" y="1512246"/>
                <a:ext cx="1245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CC27FBFA-70C0-4ECE-99B0-73A166119441}"/>
                  </a:ext>
                </a:extLst>
              </p14:cNvPr>
              <p14:cNvContentPartPr/>
              <p14:nvPr/>
            </p14:nvContentPartPr>
            <p14:xfrm>
              <a:off x="5654463" y="1514766"/>
              <a:ext cx="342720" cy="1155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CC27FBFA-70C0-4ECE-99B0-73A166119441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636463" y="1497126"/>
                <a:ext cx="3783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0008FB4E-8FFF-4A36-B0DC-8F24DE1621B1}"/>
                  </a:ext>
                </a:extLst>
              </p14:cNvPr>
              <p14:cNvContentPartPr/>
              <p14:nvPr/>
            </p14:nvContentPartPr>
            <p14:xfrm>
              <a:off x="5150463" y="1502886"/>
              <a:ext cx="400680" cy="1393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0008FB4E-8FFF-4A36-B0DC-8F24DE1621B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32463" y="1484886"/>
                <a:ext cx="4363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B9EC77B2-9D82-422F-9715-5CD4AF8641AA}"/>
                  </a:ext>
                </a:extLst>
              </p14:cNvPr>
              <p14:cNvContentPartPr/>
              <p14:nvPr/>
            </p14:nvContentPartPr>
            <p14:xfrm>
              <a:off x="4798023" y="1488846"/>
              <a:ext cx="239040" cy="127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B9EC77B2-9D82-422F-9715-5CD4AF8641A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780023" y="1471156"/>
                <a:ext cx="274680" cy="163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E6E5F454-7783-4C19-AB24-9931F8D9EF10}"/>
                  </a:ext>
                </a:extLst>
              </p14:cNvPr>
              <p14:cNvContentPartPr/>
              <p14:nvPr/>
            </p14:nvContentPartPr>
            <p14:xfrm>
              <a:off x="3905223" y="1529526"/>
              <a:ext cx="770040" cy="1051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E6E5F454-7783-4C19-AB24-9931F8D9EF1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87583" y="1511526"/>
                <a:ext cx="80568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0678385-A8F3-44D8-A2C0-015D29D11E9A}"/>
                  </a:ext>
                </a:extLst>
              </p14:cNvPr>
              <p14:cNvContentPartPr/>
              <p14:nvPr/>
            </p14:nvContentPartPr>
            <p14:xfrm>
              <a:off x="3309423" y="1503246"/>
              <a:ext cx="318600" cy="1137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0678385-A8F3-44D8-A2C0-015D29D11E9A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91783" y="1485606"/>
                <a:ext cx="354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2EB4467F-2E27-4FFD-B428-9893A5E95013}"/>
                  </a:ext>
                </a:extLst>
              </p14:cNvPr>
              <p14:cNvContentPartPr/>
              <p14:nvPr/>
            </p14:nvContentPartPr>
            <p14:xfrm>
              <a:off x="2701023" y="1447806"/>
              <a:ext cx="441720" cy="1792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2EB4467F-2E27-4FFD-B428-9893A5E9501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683038" y="1429806"/>
                <a:ext cx="477331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2512BE20-190F-4279-91CC-20AAC72D89D2}"/>
                  </a:ext>
                </a:extLst>
              </p14:cNvPr>
              <p14:cNvContentPartPr/>
              <p14:nvPr/>
            </p14:nvContentPartPr>
            <p14:xfrm>
              <a:off x="6499838" y="1557928"/>
              <a:ext cx="8640" cy="460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2512BE20-190F-4279-91CC-20AAC72D89D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482198" y="1539928"/>
                <a:ext cx="442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3196040-00AC-4891-84AF-6F6DE1E2424A}"/>
                  </a:ext>
                </a:extLst>
              </p14:cNvPr>
              <p14:cNvContentPartPr/>
              <p14:nvPr/>
            </p14:nvContentPartPr>
            <p14:xfrm>
              <a:off x="6501278" y="1512208"/>
              <a:ext cx="720" cy="7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3196040-00AC-4891-84AF-6F6DE1E2424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483638" y="1494208"/>
                <a:ext cx="36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C8C115A7-66EE-427E-A446-575CC52126B3}"/>
                  </a:ext>
                </a:extLst>
              </p14:cNvPr>
              <p14:cNvContentPartPr/>
              <p14:nvPr/>
            </p14:nvContentPartPr>
            <p14:xfrm>
              <a:off x="7693598" y="1559008"/>
              <a:ext cx="156240" cy="795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C8C115A7-66EE-427E-A446-575CC52126B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7675958" y="1541368"/>
                <a:ext cx="19188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3F0D80A2-B3A7-4741-AFD4-7027BBF03209}"/>
                  </a:ext>
                </a:extLst>
              </p14:cNvPr>
              <p14:cNvContentPartPr/>
              <p14:nvPr/>
            </p14:nvContentPartPr>
            <p14:xfrm>
              <a:off x="8272118" y="1550008"/>
              <a:ext cx="73440" cy="1105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3F0D80A2-B3A7-4741-AFD4-7027BBF03209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254478" y="1532008"/>
                <a:ext cx="1090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10337164-DE86-407D-A159-83DB823829E8}"/>
                  </a:ext>
                </a:extLst>
              </p14:cNvPr>
              <p14:cNvContentPartPr/>
              <p14:nvPr/>
            </p14:nvContentPartPr>
            <p14:xfrm>
              <a:off x="8413238" y="1638928"/>
              <a:ext cx="4320" cy="36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10337164-DE86-407D-A159-83DB823829E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395238" y="1620928"/>
                <a:ext cx="399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69AA896F-B9AF-4AA6-A17A-794A2B5A5432}"/>
                  </a:ext>
                </a:extLst>
              </p14:cNvPr>
              <p14:cNvContentPartPr/>
              <p14:nvPr/>
            </p14:nvContentPartPr>
            <p14:xfrm>
              <a:off x="7912118" y="1545328"/>
              <a:ext cx="244080" cy="19368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69AA896F-B9AF-4AA6-A17A-794A2B5A543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94145" y="1527688"/>
                <a:ext cx="279668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4517C155-613B-4DDD-A03B-EE0A4C111993}"/>
                  </a:ext>
                </a:extLst>
              </p14:cNvPr>
              <p14:cNvContentPartPr/>
              <p14:nvPr/>
            </p14:nvContentPartPr>
            <p14:xfrm>
              <a:off x="7425398" y="1498528"/>
              <a:ext cx="66240" cy="1576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4517C155-613B-4DDD-A03B-EE0A4C111993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407758" y="1480528"/>
                <a:ext cx="101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161A650A-8321-4956-8ABE-EC58DF7A0658}"/>
                  </a:ext>
                </a:extLst>
              </p14:cNvPr>
              <p14:cNvContentPartPr/>
              <p14:nvPr/>
            </p14:nvContentPartPr>
            <p14:xfrm>
              <a:off x="7119038" y="1539928"/>
              <a:ext cx="232560" cy="83520"/>
            </p14:xfrm>
          </p:contentPart>
        </mc:Choice>
        <mc:Fallback xmlns=""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161A650A-8321-4956-8ABE-EC58DF7A065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101371" y="1521928"/>
                <a:ext cx="268255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DAD9B85E-5321-4E14-888F-EDE3DB6510B2}"/>
                  </a:ext>
                </a:extLst>
              </p14:cNvPr>
              <p14:cNvContentPartPr/>
              <p14:nvPr/>
            </p14:nvContentPartPr>
            <p14:xfrm>
              <a:off x="6603158" y="1464328"/>
              <a:ext cx="453960" cy="14256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DAD9B85E-5321-4E14-888F-EDE3DB6510B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585158" y="1446373"/>
                <a:ext cx="489600" cy="1781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B0814853-78EF-4EAC-8A1D-C4558AFD94AB}"/>
                  </a:ext>
                </a:extLst>
              </p14:cNvPr>
              <p14:cNvContentPartPr/>
              <p14:nvPr/>
            </p14:nvContentPartPr>
            <p14:xfrm>
              <a:off x="6329198" y="1451008"/>
              <a:ext cx="92160" cy="16488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B0814853-78EF-4EAC-8A1D-C4558AFD94A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311558" y="1433406"/>
                <a:ext cx="127800" cy="20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48D927E3-5EF2-49B4-8FBF-6764D354BA19}"/>
                  </a:ext>
                </a:extLst>
              </p14:cNvPr>
              <p14:cNvContentPartPr/>
              <p14:nvPr/>
            </p14:nvContentPartPr>
            <p14:xfrm>
              <a:off x="1183543" y="2058888"/>
              <a:ext cx="5400" cy="180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48D927E3-5EF2-49B4-8FBF-6764D354BA19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65543" y="2041248"/>
                <a:ext cx="41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F1A27EE8-A44D-4BD3-80B4-8F80B1BD634F}"/>
                  </a:ext>
                </a:extLst>
              </p14:cNvPr>
              <p14:cNvContentPartPr/>
              <p14:nvPr/>
            </p14:nvContentPartPr>
            <p14:xfrm>
              <a:off x="1768903" y="2011008"/>
              <a:ext cx="205920" cy="1778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F1A27EE8-A44D-4BD3-80B4-8F80B1BD634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751263" y="1993368"/>
                <a:ext cx="241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45F6D3D-E44F-4189-B650-8E11BFE6E1F7}"/>
                  </a:ext>
                </a:extLst>
              </p14:cNvPr>
              <p14:cNvContentPartPr/>
              <p14:nvPr/>
            </p14:nvContentPartPr>
            <p14:xfrm>
              <a:off x="1309183" y="2077248"/>
              <a:ext cx="318240" cy="2052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45F6D3D-E44F-4189-B650-8E11BFE6E1F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291523" y="2059248"/>
                <a:ext cx="3539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8AF233D5-630F-4E59-AB48-0EB96300D2A4}"/>
                  </a:ext>
                </a:extLst>
              </p14:cNvPr>
              <p14:cNvContentPartPr/>
              <p14:nvPr/>
            </p14:nvContentPartPr>
            <p14:xfrm>
              <a:off x="919303" y="2108208"/>
              <a:ext cx="312840" cy="10980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8AF233D5-630F-4E59-AB48-0EB96300D2A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01303" y="2090568"/>
                <a:ext cx="3484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B3EE1941-2966-433D-95D6-BE7036C61309}"/>
                  </a:ext>
                </a:extLst>
              </p14:cNvPr>
              <p14:cNvContentPartPr/>
              <p14:nvPr/>
            </p14:nvContentPartPr>
            <p14:xfrm>
              <a:off x="426823" y="1985808"/>
              <a:ext cx="412200" cy="25056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B3EE1941-2966-433D-95D6-BE7036C61309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09183" y="1968168"/>
                <a:ext cx="4478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B6D7CC63-AA77-424B-B729-C5AF5A13FCF2}"/>
                  </a:ext>
                </a:extLst>
              </p14:cNvPr>
              <p14:cNvContentPartPr/>
              <p14:nvPr/>
            </p14:nvContentPartPr>
            <p14:xfrm>
              <a:off x="3405103" y="2079048"/>
              <a:ext cx="59040" cy="1836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B6D7CC63-AA77-424B-B729-C5AF5A13FCF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87463" y="2061048"/>
                <a:ext cx="946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5082FD43-7869-4094-845B-C26BCC94703F}"/>
                  </a:ext>
                </a:extLst>
              </p14:cNvPr>
              <p14:cNvContentPartPr/>
              <p14:nvPr/>
            </p14:nvContentPartPr>
            <p14:xfrm>
              <a:off x="4359463" y="2067168"/>
              <a:ext cx="59760" cy="10728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5082FD43-7869-4094-845B-C26BCC94703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341463" y="2049168"/>
                <a:ext cx="9540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B0914C21-E27D-49A3-8CFF-F986CE3595C3}"/>
                  </a:ext>
                </a:extLst>
              </p14:cNvPr>
              <p14:cNvContentPartPr/>
              <p14:nvPr/>
            </p14:nvContentPartPr>
            <p14:xfrm>
              <a:off x="4489423" y="2077248"/>
              <a:ext cx="25200" cy="903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B0914C21-E27D-49A3-8CFF-F986CE3595C3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471783" y="2059248"/>
                <a:ext cx="60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6C902438-E0B0-4F61-90B7-933D7979690A}"/>
                  </a:ext>
                </a:extLst>
              </p14:cNvPr>
              <p14:cNvContentPartPr/>
              <p14:nvPr/>
            </p14:nvContentPartPr>
            <p14:xfrm>
              <a:off x="4478983" y="2009928"/>
              <a:ext cx="7560" cy="684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6C902438-E0B0-4F61-90B7-933D7979690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460983" y="1991928"/>
                <a:ext cx="432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B89A7DD-43B3-42CB-AD0E-799561DB47F1}"/>
                  </a:ext>
                </a:extLst>
              </p14:cNvPr>
              <p14:cNvContentPartPr/>
              <p14:nvPr/>
            </p14:nvContentPartPr>
            <p14:xfrm>
              <a:off x="4625863" y="2073648"/>
              <a:ext cx="309960" cy="1231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B89A7DD-43B3-42CB-AD0E-799561DB47F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07884" y="2056008"/>
                <a:ext cx="345559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769C5E1D-5374-43BC-B105-79C672027CD3}"/>
                  </a:ext>
                </a:extLst>
              </p14:cNvPr>
              <p14:cNvContentPartPr/>
              <p14:nvPr/>
            </p14:nvContentPartPr>
            <p14:xfrm>
              <a:off x="3987223" y="2030808"/>
              <a:ext cx="283680" cy="1540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769C5E1D-5374-43BC-B105-79C672027CD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969561" y="2013127"/>
                <a:ext cx="319365" cy="18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C7F7F309-613E-46B5-A106-79D23AD2E82B}"/>
                  </a:ext>
                </a:extLst>
              </p14:cNvPr>
              <p14:cNvContentPartPr/>
              <p14:nvPr/>
            </p14:nvContentPartPr>
            <p14:xfrm>
              <a:off x="3768343" y="2029008"/>
              <a:ext cx="108720" cy="13464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C7F7F309-613E-46B5-A106-79D23AD2E82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750703" y="2011008"/>
                <a:ext cx="144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52A4B0FC-BB13-4BD6-AB7A-B82288392ACF}"/>
                  </a:ext>
                </a:extLst>
              </p14:cNvPr>
              <p14:cNvContentPartPr/>
              <p14:nvPr/>
            </p14:nvContentPartPr>
            <p14:xfrm>
              <a:off x="3590143" y="1973568"/>
              <a:ext cx="105840" cy="16992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52A4B0FC-BB13-4BD6-AB7A-B82288392AC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572503" y="1955928"/>
                <a:ext cx="1414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8840D8B1-CD13-4B64-84F1-C02A36EF402B}"/>
                  </a:ext>
                </a:extLst>
              </p14:cNvPr>
              <p14:cNvContentPartPr/>
              <p14:nvPr/>
            </p14:nvContentPartPr>
            <p14:xfrm>
              <a:off x="3058423" y="2061048"/>
              <a:ext cx="241560" cy="10260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8840D8B1-CD13-4B64-84F1-C02A36EF402B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40450" y="2043408"/>
                <a:ext cx="277147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8FEE5004-3BA2-4BB7-9534-3231C855627D}"/>
                  </a:ext>
                </a:extLst>
              </p14:cNvPr>
              <p14:cNvContentPartPr/>
              <p14:nvPr/>
            </p14:nvContentPartPr>
            <p14:xfrm>
              <a:off x="2791663" y="2021808"/>
              <a:ext cx="165960" cy="1353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8FEE5004-3BA2-4BB7-9534-3231C855627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773663" y="2004168"/>
                <a:ext cx="201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BD3DA378-CDAF-4C2E-86E6-85A09F507CE0}"/>
                  </a:ext>
                </a:extLst>
              </p14:cNvPr>
              <p14:cNvContentPartPr/>
              <p14:nvPr/>
            </p14:nvContentPartPr>
            <p14:xfrm>
              <a:off x="2154103" y="1992648"/>
              <a:ext cx="553680" cy="17712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BD3DA378-CDAF-4C2E-86E6-85A09F507CE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136115" y="1974648"/>
                <a:ext cx="589297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E9C5727-D612-48B3-ABF9-4A70ED3D1F6E}"/>
                  </a:ext>
                </a:extLst>
              </p14:cNvPr>
              <p14:cNvContentPartPr/>
              <p14:nvPr/>
            </p14:nvContentPartPr>
            <p14:xfrm>
              <a:off x="1921903" y="2540208"/>
              <a:ext cx="124200" cy="11376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E9C5727-D612-48B3-ABF9-4A70ED3D1F6E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04263" y="2522568"/>
                <a:ext cx="1598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13C29F7A-155C-4E63-8B2B-B0ED4144B643}"/>
                  </a:ext>
                </a:extLst>
              </p14:cNvPr>
              <p14:cNvContentPartPr/>
              <p14:nvPr/>
            </p14:nvContentPartPr>
            <p14:xfrm>
              <a:off x="1568743" y="2435088"/>
              <a:ext cx="222840" cy="24444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13C29F7A-155C-4E63-8B2B-B0ED4144B64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550743" y="2417448"/>
                <a:ext cx="25848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5E407BF4-0BE4-4E6E-82F6-FBE273C2521A}"/>
                  </a:ext>
                </a:extLst>
              </p14:cNvPr>
              <p14:cNvContentPartPr/>
              <p14:nvPr/>
            </p14:nvContentPartPr>
            <p14:xfrm>
              <a:off x="2237263" y="2415288"/>
              <a:ext cx="204120" cy="21312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5E407BF4-0BE4-4E6E-82F6-FBE273C2521A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219263" y="2397648"/>
                <a:ext cx="23976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80E1C32B-17F4-42C5-A4EC-3577DAC5A16F}"/>
                  </a:ext>
                </a:extLst>
              </p14:cNvPr>
              <p14:cNvContentPartPr/>
              <p14:nvPr/>
            </p14:nvContentPartPr>
            <p14:xfrm>
              <a:off x="1349143" y="2386128"/>
              <a:ext cx="82440" cy="40320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80E1C32B-17F4-42C5-A4EC-3577DAC5A16F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331143" y="2368128"/>
                <a:ext cx="1180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AE332453-E814-4ED7-9A70-F87123DFBD63}"/>
                  </a:ext>
                </a:extLst>
              </p14:cNvPr>
              <p14:cNvContentPartPr/>
              <p14:nvPr/>
            </p14:nvContentPartPr>
            <p14:xfrm>
              <a:off x="2582863" y="2372808"/>
              <a:ext cx="86760" cy="3106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AE332453-E814-4ED7-9A70-F87123DFBD6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564863" y="2354808"/>
                <a:ext cx="12240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0427D120-DA69-4098-86FB-EF5AE10C27E3}"/>
                  </a:ext>
                </a:extLst>
              </p14:cNvPr>
              <p14:cNvContentPartPr/>
              <p14:nvPr/>
            </p14:nvContentPartPr>
            <p14:xfrm>
              <a:off x="2875903" y="2501688"/>
              <a:ext cx="65880" cy="68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0427D120-DA69-4098-86FB-EF5AE10C27E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857903" y="2484048"/>
                <a:ext cx="1015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BCBEFDC3-FEB7-4739-94B9-086ECF44D625}"/>
                  </a:ext>
                </a:extLst>
              </p14:cNvPr>
              <p14:cNvContentPartPr/>
              <p14:nvPr/>
            </p14:nvContentPartPr>
            <p14:xfrm>
              <a:off x="2890303" y="2553528"/>
              <a:ext cx="85320" cy="792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BCBEFDC3-FEB7-4739-94B9-086ECF44D62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872303" y="2535888"/>
                <a:ext cx="1209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CF7E9C33-94B2-497D-8F8D-33D642FD6246}"/>
                  </a:ext>
                </a:extLst>
              </p14:cNvPr>
              <p14:cNvContentPartPr/>
              <p14:nvPr/>
            </p14:nvContentPartPr>
            <p14:xfrm>
              <a:off x="3157783" y="2395488"/>
              <a:ext cx="67320" cy="26676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CF7E9C33-94B2-497D-8F8D-33D642FD6246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140143" y="2377848"/>
                <a:ext cx="10296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8AB2437D-6D57-4C85-8787-AFA3A4B5A629}"/>
                  </a:ext>
                </a:extLst>
              </p14:cNvPr>
              <p14:cNvContentPartPr/>
              <p14:nvPr/>
            </p14:nvContentPartPr>
            <p14:xfrm>
              <a:off x="3640183" y="2383248"/>
              <a:ext cx="69840" cy="27504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8AB2437D-6D57-4C85-8787-AFA3A4B5A62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622183" y="2365608"/>
                <a:ext cx="10548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1CB8EB5E-F593-4F2C-8DA8-F9719421AB0F}"/>
                  </a:ext>
                </a:extLst>
              </p14:cNvPr>
              <p14:cNvContentPartPr/>
              <p14:nvPr/>
            </p14:nvContentPartPr>
            <p14:xfrm>
              <a:off x="4183063" y="2398728"/>
              <a:ext cx="63720" cy="239400"/>
            </p14:xfrm>
          </p:contentPart>
        </mc:Choice>
        <mc:Fallback xmlns=""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1CB8EB5E-F593-4F2C-8DA8-F9719421AB0F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165423" y="2381088"/>
                <a:ext cx="9936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CEB0BE77-0FE8-4BE5-AF40-7B0F13D774AB}"/>
                  </a:ext>
                </a:extLst>
              </p14:cNvPr>
              <p14:cNvContentPartPr/>
              <p14:nvPr/>
            </p14:nvContentPartPr>
            <p14:xfrm>
              <a:off x="4650343" y="2405928"/>
              <a:ext cx="47520" cy="240120"/>
            </p14:xfrm>
          </p:contentPart>
        </mc:Choice>
        <mc:Fallback xmlns=""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CEB0BE77-0FE8-4BE5-AF40-7B0F13D774A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32343" y="2387928"/>
                <a:ext cx="831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47101EC8-C177-403F-BDA6-A42D67BE311C}"/>
                  </a:ext>
                </a:extLst>
              </p14:cNvPr>
              <p14:cNvContentPartPr/>
              <p14:nvPr/>
            </p14:nvContentPartPr>
            <p14:xfrm>
              <a:off x="4337503" y="2405208"/>
              <a:ext cx="213120" cy="200880"/>
            </p14:xfrm>
          </p:contentPart>
        </mc:Choice>
        <mc:Fallback xmlns=""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47101EC8-C177-403F-BDA6-A42D67BE311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319863" y="2387568"/>
                <a:ext cx="2487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E5F188C5-CBA9-4A57-94FC-469D91BD3A19}"/>
                  </a:ext>
                </a:extLst>
              </p14:cNvPr>
              <p14:cNvContentPartPr/>
              <p14:nvPr/>
            </p14:nvContentPartPr>
            <p14:xfrm>
              <a:off x="3805063" y="2480808"/>
              <a:ext cx="155160" cy="14400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E5F188C5-CBA9-4A57-94FC-469D91BD3A1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3787423" y="2462808"/>
                <a:ext cx="190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0AF11A61-2BD2-4F58-AB1F-CEB100F991FC}"/>
                  </a:ext>
                </a:extLst>
              </p14:cNvPr>
              <p14:cNvContentPartPr/>
              <p14:nvPr/>
            </p14:nvContentPartPr>
            <p14:xfrm>
              <a:off x="3393943" y="2423928"/>
              <a:ext cx="169920" cy="21096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0AF11A61-2BD2-4F58-AB1F-CEB100F991FC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376303" y="2405928"/>
                <a:ext cx="2055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44AC98D5-C3C0-425F-A451-41342EBCF4BF}"/>
                  </a:ext>
                </a:extLst>
              </p14:cNvPr>
              <p14:cNvContentPartPr/>
              <p14:nvPr/>
            </p14:nvContentPartPr>
            <p14:xfrm>
              <a:off x="4848896" y="2519841"/>
              <a:ext cx="109440" cy="324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44AC98D5-C3C0-425F-A451-41342EBCF4BF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4830896" y="2502201"/>
                <a:ext cx="1450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D9F88B0C-1160-473C-BB5F-7271AE883EB4}"/>
                  </a:ext>
                </a:extLst>
              </p14:cNvPr>
              <p14:cNvContentPartPr/>
              <p14:nvPr/>
            </p14:nvContentPartPr>
            <p14:xfrm>
              <a:off x="5200616" y="2389521"/>
              <a:ext cx="37080" cy="282600"/>
            </p14:xfrm>
          </p:contentPart>
        </mc:Choice>
        <mc:Fallback xmlns=""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D9F88B0C-1160-473C-BB5F-7271AE883EB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182616" y="2371521"/>
                <a:ext cx="727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CD85C2E2-C68F-4CA8-A9DF-FA976300FD7E}"/>
                  </a:ext>
                </a:extLst>
              </p14:cNvPr>
              <p14:cNvContentPartPr/>
              <p14:nvPr/>
            </p14:nvContentPartPr>
            <p14:xfrm>
              <a:off x="5730896" y="2540001"/>
              <a:ext cx="101880" cy="8820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CD85C2E2-C68F-4CA8-A9DF-FA976300FD7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713256" y="2522001"/>
                <a:ext cx="1375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44BD3BA0-3664-4E2C-8792-E03F131612DF}"/>
                  </a:ext>
                </a:extLst>
              </p14:cNvPr>
              <p14:cNvContentPartPr/>
              <p14:nvPr/>
            </p14:nvContentPartPr>
            <p14:xfrm>
              <a:off x="6247496" y="2388441"/>
              <a:ext cx="45720" cy="26532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44BD3BA0-3664-4E2C-8792-E03F131612DF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229856" y="2370441"/>
                <a:ext cx="813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9B5FDDC4-BEC1-4DE6-BC1E-571471FD6655}"/>
                  </a:ext>
                </a:extLst>
              </p14:cNvPr>
              <p14:cNvContentPartPr/>
              <p14:nvPr/>
            </p14:nvContentPartPr>
            <p14:xfrm>
              <a:off x="6004496" y="2428761"/>
              <a:ext cx="148680" cy="18900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9B5FDDC4-BEC1-4DE6-BC1E-571471FD665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986452" y="2410761"/>
                <a:ext cx="184407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CA7D6865-5301-4A67-85F8-703ABE4E072D}"/>
                  </a:ext>
                </a:extLst>
              </p14:cNvPr>
              <p14:cNvContentPartPr/>
              <p14:nvPr/>
            </p14:nvContentPartPr>
            <p14:xfrm>
              <a:off x="5442896" y="2439921"/>
              <a:ext cx="127080" cy="20304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CA7D6865-5301-4A67-85F8-703ABE4E072D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425256" y="2422281"/>
                <a:ext cx="16272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70593D39-2918-4511-BC12-8F91D32F97E6}"/>
                  </a:ext>
                </a:extLst>
              </p14:cNvPr>
              <p14:cNvContentPartPr/>
              <p14:nvPr/>
            </p14:nvContentPartPr>
            <p14:xfrm>
              <a:off x="468010" y="3136378"/>
              <a:ext cx="142920" cy="19872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70593D39-2918-4511-BC12-8F91D32F97E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450370" y="3118738"/>
                <a:ext cx="178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3711B177-B240-4EF0-99C5-87A01A913DA5}"/>
                  </a:ext>
                </a:extLst>
              </p14:cNvPr>
              <p14:cNvContentPartPr/>
              <p14:nvPr/>
            </p14:nvContentPartPr>
            <p14:xfrm>
              <a:off x="681130" y="3214498"/>
              <a:ext cx="259200" cy="11844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3711B177-B240-4EF0-99C5-87A01A913DA5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663130" y="3196498"/>
                <a:ext cx="294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D99EBCCF-1D9F-4CAA-BA6A-D8DF1912CA99}"/>
                  </a:ext>
                </a:extLst>
              </p14:cNvPr>
              <p14:cNvContentPartPr/>
              <p14:nvPr/>
            </p14:nvContentPartPr>
            <p14:xfrm>
              <a:off x="3642130" y="3114418"/>
              <a:ext cx="207000" cy="19008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D99EBCCF-1D9F-4CAA-BA6A-D8DF1912CA99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3624130" y="3096418"/>
                <a:ext cx="2426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4BEDE4C5-5E31-44D8-B9AB-ECBC779135D4}"/>
                  </a:ext>
                </a:extLst>
              </p14:cNvPr>
              <p14:cNvContentPartPr/>
              <p14:nvPr/>
            </p14:nvContentPartPr>
            <p14:xfrm>
              <a:off x="4061170" y="3145018"/>
              <a:ext cx="21600" cy="16704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4BEDE4C5-5E31-44D8-B9AB-ECBC779135D4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043530" y="3127378"/>
                <a:ext cx="572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633CA476-B4AA-444D-8D7F-79208389A72F}"/>
                  </a:ext>
                </a:extLst>
              </p14:cNvPr>
              <p14:cNvContentPartPr/>
              <p14:nvPr/>
            </p14:nvContentPartPr>
            <p14:xfrm>
              <a:off x="4146130" y="3143218"/>
              <a:ext cx="726120" cy="23508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633CA476-B4AA-444D-8D7F-79208389A72F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128481" y="3125246"/>
                <a:ext cx="761778" cy="2706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FFEE6E15-A28C-46EF-B77F-76837B5E5370}"/>
                  </a:ext>
                </a:extLst>
              </p14:cNvPr>
              <p14:cNvContentPartPr/>
              <p14:nvPr/>
            </p14:nvContentPartPr>
            <p14:xfrm>
              <a:off x="5056749" y="3156464"/>
              <a:ext cx="105480" cy="16812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FFEE6E15-A28C-46EF-B77F-76837B5E5370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038749" y="3138464"/>
                <a:ext cx="141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1F41221F-B827-47E6-A075-C77884590951}"/>
                  </a:ext>
                </a:extLst>
              </p14:cNvPr>
              <p14:cNvContentPartPr/>
              <p14:nvPr/>
            </p14:nvContentPartPr>
            <p14:xfrm>
              <a:off x="6125234" y="3256040"/>
              <a:ext cx="127080" cy="95400"/>
            </p14:xfrm>
          </p:contentPart>
        </mc:Choice>
        <mc:Fallback xmlns=""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1F41221F-B827-47E6-A075-C77884590951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6107594" y="3238400"/>
                <a:ext cx="162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7D2F4FAF-E530-4B8B-8B8D-B77667423B72}"/>
                  </a:ext>
                </a:extLst>
              </p14:cNvPr>
              <p14:cNvContentPartPr/>
              <p14:nvPr/>
            </p14:nvContentPartPr>
            <p14:xfrm>
              <a:off x="5402714" y="3197720"/>
              <a:ext cx="657720" cy="155520"/>
            </p14:xfrm>
          </p:contentPart>
        </mc:Choice>
        <mc:Fallback xmlns=""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7D2F4FAF-E530-4B8B-8B8D-B77667423B7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384704" y="3179762"/>
                <a:ext cx="693380" cy="191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BD409B99-945A-46D5-8E6F-9BD3D95FD534}"/>
                  </a:ext>
                </a:extLst>
              </p14:cNvPr>
              <p14:cNvContentPartPr/>
              <p14:nvPr/>
            </p14:nvContentPartPr>
            <p14:xfrm>
              <a:off x="1123547" y="3197578"/>
              <a:ext cx="723600" cy="23796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BD409B99-945A-46D5-8E6F-9BD3D95FD53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05547" y="3179578"/>
                <a:ext cx="7592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0E6FB0D4-7523-4962-9252-15633153EE13}"/>
                  </a:ext>
                </a:extLst>
              </p14:cNvPr>
              <p14:cNvContentPartPr/>
              <p14:nvPr/>
            </p14:nvContentPartPr>
            <p14:xfrm>
              <a:off x="6422631" y="3207545"/>
              <a:ext cx="96840" cy="14688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0E6FB0D4-7523-4962-9252-15633153EE1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404631" y="3189545"/>
                <a:ext cx="132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2C9E21AD-807F-46DE-8469-55C309028115}"/>
                  </a:ext>
                </a:extLst>
              </p14:cNvPr>
              <p14:cNvContentPartPr/>
              <p14:nvPr/>
            </p14:nvContentPartPr>
            <p14:xfrm>
              <a:off x="7630791" y="3128345"/>
              <a:ext cx="240840" cy="18576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2C9E21AD-807F-46DE-8469-55C30902811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612791" y="3110345"/>
                <a:ext cx="2764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585" name="Ink 584">
                <a:extLst>
                  <a:ext uri="{FF2B5EF4-FFF2-40B4-BE49-F238E27FC236}">
                    <a16:creationId xmlns:a16="http://schemas.microsoft.com/office/drawing/2014/main" id="{D7C32E54-3256-40F0-BF3C-CA98D3001301}"/>
                  </a:ext>
                </a:extLst>
              </p14:cNvPr>
              <p14:cNvContentPartPr/>
              <p14:nvPr/>
            </p14:nvContentPartPr>
            <p14:xfrm>
              <a:off x="7300671" y="3153545"/>
              <a:ext cx="253800" cy="140040"/>
            </p14:xfrm>
          </p:contentPart>
        </mc:Choice>
        <mc:Fallback xmlns="">
          <p:pic>
            <p:nvPicPr>
              <p:cNvPr id="585" name="Ink 584">
                <a:extLst>
                  <a:ext uri="{FF2B5EF4-FFF2-40B4-BE49-F238E27FC236}">
                    <a16:creationId xmlns:a16="http://schemas.microsoft.com/office/drawing/2014/main" id="{D7C32E54-3256-40F0-BF3C-CA98D300130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282696" y="3135591"/>
                <a:ext cx="289390" cy="175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586" name="Ink 585">
                <a:extLst>
                  <a:ext uri="{FF2B5EF4-FFF2-40B4-BE49-F238E27FC236}">
                    <a16:creationId xmlns:a16="http://schemas.microsoft.com/office/drawing/2014/main" id="{41E78476-7ECD-4F9F-9A01-112B961C9302}"/>
                  </a:ext>
                </a:extLst>
              </p14:cNvPr>
              <p14:cNvContentPartPr/>
              <p14:nvPr/>
            </p14:nvContentPartPr>
            <p14:xfrm>
              <a:off x="7071351" y="3145625"/>
              <a:ext cx="54360" cy="173520"/>
            </p14:xfrm>
          </p:contentPart>
        </mc:Choice>
        <mc:Fallback xmlns="">
          <p:pic>
            <p:nvPicPr>
              <p:cNvPr id="586" name="Ink 585">
                <a:extLst>
                  <a:ext uri="{FF2B5EF4-FFF2-40B4-BE49-F238E27FC236}">
                    <a16:creationId xmlns:a16="http://schemas.microsoft.com/office/drawing/2014/main" id="{41E78476-7ECD-4F9F-9A01-112B961C9302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053711" y="3127985"/>
                <a:ext cx="9000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FF319405-962B-488F-942F-5401685592F2}"/>
                  </a:ext>
                </a:extLst>
              </p14:cNvPr>
              <p14:cNvContentPartPr/>
              <p14:nvPr/>
            </p14:nvContentPartPr>
            <p14:xfrm>
              <a:off x="6604431" y="3168305"/>
              <a:ext cx="393120" cy="17064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FF319405-962B-488F-942F-5401685592F2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586431" y="3150665"/>
                <a:ext cx="42876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BF7A9CA4-0B6D-4C14-843B-7FF5A50C8697}"/>
                  </a:ext>
                </a:extLst>
              </p14:cNvPr>
              <p14:cNvContentPartPr/>
              <p14:nvPr/>
            </p14:nvContentPartPr>
            <p14:xfrm>
              <a:off x="504447" y="3487739"/>
              <a:ext cx="140400" cy="20520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BF7A9CA4-0B6D-4C14-843B-7FF5A50C869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86447" y="3470099"/>
                <a:ext cx="1760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1C8C5261-3F51-4E68-8990-2AD78C57D73A}"/>
                  </a:ext>
                </a:extLst>
              </p14:cNvPr>
              <p14:cNvContentPartPr/>
              <p14:nvPr/>
            </p14:nvContentPartPr>
            <p14:xfrm>
              <a:off x="1110327" y="3551459"/>
              <a:ext cx="71280" cy="116280"/>
            </p14:xfrm>
          </p:contentPart>
        </mc:Choice>
        <mc:Fallback xmlns=""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1C8C5261-3F51-4E68-8990-2AD78C57D73A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092687" y="3533819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CCAFDECF-BEFD-4CE5-9D65-86E3ED7CC671}"/>
                  </a:ext>
                </a:extLst>
              </p14:cNvPr>
              <p14:cNvContentPartPr/>
              <p14:nvPr/>
            </p14:nvContentPartPr>
            <p14:xfrm>
              <a:off x="1399767" y="3489179"/>
              <a:ext cx="96120" cy="15732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CCAFDECF-BEFD-4CE5-9D65-86E3ED7CC67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381767" y="3471179"/>
                <a:ext cx="1317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A4C189A3-8D7C-462F-AD10-C4B2CDB96920}"/>
                  </a:ext>
                </a:extLst>
              </p14:cNvPr>
              <p14:cNvContentPartPr/>
              <p14:nvPr/>
            </p14:nvContentPartPr>
            <p14:xfrm>
              <a:off x="2165847" y="3610499"/>
              <a:ext cx="4320" cy="1368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A4C189A3-8D7C-462F-AD10-C4B2CDB96920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147847" y="3592499"/>
                <a:ext cx="399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8D1DD515-D0B2-4D91-8E53-B5B1A7076CC6}"/>
                  </a:ext>
                </a:extLst>
              </p14:cNvPr>
              <p14:cNvContentPartPr/>
              <p14:nvPr/>
            </p14:nvContentPartPr>
            <p14:xfrm>
              <a:off x="2023930" y="3148258"/>
              <a:ext cx="1438920" cy="380521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8D1DD515-D0B2-4D91-8E53-B5B1A7076CC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006290" y="3130258"/>
                <a:ext cx="1474560" cy="4161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07D3085D-90C0-46EB-B50F-FACB2CD0DF20}"/>
                  </a:ext>
                </a:extLst>
              </p14:cNvPr>
              <p14:cNvContentPartPr/>
              <p14:nvPr/>
            </p14:nvContentPartPr>
            <p14:xfrm>
              <a:off x="1589847" y="3491699"/>
              <a:ext cx="330840" cy="16092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07D3085D-90C0-46EB-B50F-FACB2CD0DF2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572207" y="3474019"/>
                <a:ext cx="366480" cy="1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4E37429C-D1CC-459E-9C99-83B42D007575}"/>
                  </a:ext>
                </a:extLst>
              </p14:cNvPr>
              <p14:cNvContentPartPr/>
              <p14:nvPr/>
            </p14:nvContentPartPr>
            <p14:xfrm>
              <a:off x="778047" y="3494219"/>
              <a:ext cx="254160" cy="16164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4E37429C-D1CC-459E-9C99-83B42D00757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60407" y="3476259"/>
                <a:ext cx="289800" cy="1972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1D974B0D-8344-4F83-B87C-601963352E3B}"/>
                  </a:ext>
                </a:extLst>
              </p14:cNvPr>
              <p14:cNvContentPartPr/>
              <p14:nvPr/>
            </p14:nvContentPartPr>
            <p14:xfrm>
              <a:off x="8100957" y="3122502"/>
              <a:ext cx="11520" cy="16128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1D974B0D-8344-4F83-B87C-601963352E3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082957" y="3104862"/>
                <a:ext cx="471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4F13F171-3C85-40BD-84BC-5EB6768FF274}"/>
                  </a:ext>
                </a:extLst>
              </p14:cNvPr>
              <p14:cNvContentPartPr/>
              <p14:nvPr/>
            </p14:nvContentPartPr>
            <p14:xfrm>
              <a:off x="8396157" y="3134022"/>
              <a:ext cx="117360" cy="157320"/>
            </p14:xfrm>
          </p:contentPart>
        </mc:Choice>
        <mc:Fallback xmlns=""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4F13F171-3C85-40BD-84BC-5EB6768FF274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378517" y="3116382"/>
                <a:ext cx="1530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63362A8C-2ACA-4E7B-851E-F8F52863C56D}"/>
                  </a:ext>
                </a:extLst>
              </p14:cNvPr>
              <p14:cNvContentPartPr/>
              <p14:nvPr/>
            </p14:nvContentPartPr>
            <p14:xfrm>
              <a:off x="8597397" y="3223302"/>
              <a:ext cx="5400" cy="5004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63362A8C-2ACA-4E7B-851E-F8F52863C56D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8579397" y="3205662"/>
                <a:ext cx="41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626" name="Ink 625">
                <a:extLst>
                  <a:ext uri="{FF2B5EF4-FFF2-40B4-BE49-F238E27FC236}">
                    <a16:creationId xmlns:a16="http://schemas.microsoft.com/office/drawing/2014/main" id="{735E03EE-1978-453D-881A-2FDA49F0AAC6}"/>
                  </a:ext>
                </a:extLst>
              </p14:cNvPr>
              <p14:cNvContentPartPr/>
              <p14:nvPr/>
            </p14:nvContentPartPr>
            <p14:xfrm>
              <a:off x="8594157" y="3177582"/>
              <a:ext cx="3960" cy="2880"/>
            </p14:xfrm>
          </p:contentPart>
        </mc:Choice>
        <mc:Fallback xmlns="">
          <p:pic>
            <p:nvPicPr>
              <p:cNvPr id="626" name="Ink 625">
                <a:extLst>
                  <a:ext uri="{FF2B5EF4-FFF2-40B4-BE49-F238E27FC236}">
                    <a16:creationId xmlns:a16="http://schemas.microsoft.com/office/drawing/2014/main" id="{735E03EE-1978-453D-881A-2FDA49F0AAC6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576517" y="3159582"/>
                <a:ext cx="396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EE9B88E4-2500-4384-8664-F7EF8A1A0C45}"/>
                  </a:ext>
                </a:extLst>
              </p14:cNvPr>
              <p14:cNvContentPartPr/>
              <p14:nvPr/>
            </p14:nvContentPartPr>
            <p14:xfrm>
              <a:off x="8987997" y="3215022"/>
              <a:ext cx="236880" cy="9324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EE9B88E4-2500-4384-8664-F7EF8A1A0C45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969997" y="3197382"/>
                <a:ext cx="272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589C1E65-D688-44F0-984C-5A829EBAD8D6}"/>
                  </a:ext>
                </a:extLst>
              </p14:cNvPr>
              <p14:cNvContentPartPr/>
              <p14:nvPr/>
            </p14:nvContentPartPr>
            <p14:xfrm>
              <a:off x="8673717" y="3150942"/>
              <a:ext cx="108720" cy="14256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589C1E65-D688-44F0-984C-5A829EBAD8D6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8655717" y="3133302"/>
                <a:ext cx="1443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40322AD1-C59C-477F-8AEF-F5C3E8D44558}"/>
                  </a:ext>
                </a:extLst>
              </p14:cNvPr>
              <p14:cNvContentPartPr/>
              <p14:nvPr/>
            </p14:nvContentPartPr>
            <p14:xfrm>
              <a:off x="10197501" y="3125512"/>
              <a:ext cx="12240" cy="9360"/>
            </p14:xfrm>
          </p:contentPart>
        </mc:Choice>
        <mc:Fallback xmlns=""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40322AD1-C59C-477F-8AEF-F5C3E8D4455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179501" y="3107512"/>
                <a:ext cx="47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647" name="Ink 646">
                <a:extLst>
                  <a:ext uri="{FF2B5EF4-FFF2-40B4-BE49-F238E27FC236}">
                    <a16:creationId xmlns:a16="http://schemas.microsoft.com/office/drawing/2014/main" id="{63A99364-9BCD-4AA7-BA13-865E3B2F570A}"/>
                  </a:ext>
                </a:extLst>
              </p14:cNvPr>
              <p14:cNvContentPartPr/>
              <p14:nvPr/>
            </p14:nvContentPartPr>
            <p14:xfrm>
              <a:off x="10737861" y="3110392"/>
              <a:ext cx="467640" cy="171720"/>
            </p14:xfrm>
          </p:contentPart>
        </mc:Choice>
        <mc:Fallback xmlns="">
          <p:pic>
            <p:nvPicPr>
              <p:cNvPr id="647" name="Ink 646">
                <a:extLst>
                  <a:ext uri="{FF2B5EF4-FFF2-40B4-BE49-F238E27FC236}">
                    <a16:creationId xmlns:a16="http://schemas.microsoft.com/office/drawing/2014/main" id="{63A99364-9BCD-4AA7-BA13-865E3B2F570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0720221" y="3092392"/>
                <a:ext cx="5032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95B85C4A-5260-4E0D-8CC6-0E589DCC6584}"/>
                  </a:ext>
                </a:extLst>
              </p14:cNvPr>
              <p14:cNvContentPartPr/>
              <p14:nvPr/>
            </p14:nvContentPartPr>
            <p14:xfrm>
              <a:off x="10289661" y="3136672"/>
              <a:ext cx="286200" cy="16668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95B85C4A-5260-4E0D-8CC6-0E589DCC658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0272021" y="3119032"/>
                <a:ext cx="3218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E318696C-D9DC-4524-BD41-36F3F00E8BB0}"/>
                  </a:ext>
                </a:extLst>
              </p14:cNvPr>
              <p14:cNvContentPartPr/>
              <p14:nvPr/>
            </p14:nvContentPartPr>
            <p14:xfrm>
              <a:off x="10023621" y="3181672"/>
              <a:ext cx="195480" cy="10440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E318696C-D9DC-4524-BD41-36F3F00E8BB0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0005981" y="3164032"/>
                <a:ext cx="2311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D4F7854D-C22E-4B43-AE25-60AF95F9CEC0}"/>
                  </a:ext>
                </a:extLst>
              </p14:cNvPr>
              <p14:cNvContentPartPr/>
              <p14:nvPr/>
            </p14:nvContentPartPr>
            <p14:xfrm>
              <a:off x="9803301" y="3129832"/>
              <a:ext cx="49320" cy="17388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D4F7854D-C22E-4B43-AE25-60AF95F9CEC0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785661" y="3112192"/>
                <a:ext cx="84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5567ACD2-157A-43AB-A150-9E673AF2F325}"/>
                  </a:ext>
                </a:extLst>
              </p14:cNvPr>
              <p14:cNvContentPartPr/>
              <p14:nvPr/>
            </p14:nvContentPartPr>
            <p14:xfrm>
              <a:off x="9464541" y="3199312"/>
              <a:ext cx="271440" cy="12168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5567ACD2-157A-43AB-A150-9E673AF2F325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446901" y="3181312"/>
                <a:ext cx="307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39B43D99-BD45-4F2B-8B43-F65CDBFD441C}"/>
                  </a:ext>
                </a:extLst>
              </p14:cNvPr>
              <p14:cNvContentPartPr/>
              <p14:nvPr/>
            </p14:nvContentPartPr>
            <p14:xfrm>
              <a:off x="2534825" y="4132317"/>
              <a:ext cx="124560" cy="119520"/>
            </p14:xfrm>
          </p:contentPart>
        </mc:Choice>
        <mc:Fallback xmlns=""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39B43D99-BD45-4F2B-8B43-F65CDBFD441C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516825" y="4114677"/>
                <a:ext cx="1602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C1CDFC50-669B-4C5B-BF4F-99B1AEC35713}"/>
                  </a:ext>
                </a:extLst>
              </p14:cNvPr>
              <p14:cNvContentPartPr/>
              <p14:nvPr/>
            </p14:nvContentPartPr>
            <p14:xfrm>
              <a:off x="2767025" y="4073997"/>
              <a:ext cx="55080" cy="226440"/>
            </p14:xfrm>
          </p:contentPart>
        </mc:Choice>
        <mc:Fallback xmlns=""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C1CDFC50-669B-4C5B-BF4F-99B1AEC3571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749385" y="4055997"/>
                <a:ext cx="907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59EAC7BF-ED6C-46FB-BB7F-E676BBB64B23}"/>
                  </a:ext>
                </a:extLst>
              </p14:cNvPr>
              <p14:cNvContentPartPr/>
              <p14:nvPr/>
            </p14:nvContentPartPr>
            <p14:xfrm>
              <a:off x="3044945" y="4051317"/>
              <a:ext cx="14760" cy="17064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59EAC7BF-ED6C-46FB-BB7F-E676BBB64B23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3026945" y="4033317"/>
                <a:ext cx="50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582A5597-1B80-403D-9C7C-E798C0414872}"/>
                  </a:ext>
                </a:extLst>
              </p14:cNvPr>
              <p14:cNvContentPartPr/>
              <p14:nvPr/>
            </p14:nvContentPartPr>
            <p14:xfrm>
              <a:off x="1796465" y="4062117"/>
              <a:ext cx="631800" cy="254160"/>
            </p14:xfrm>
          </p:contentPart>
        </mc:Choice>
        <mc:Fallback xmlns=""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582A5597-1B80-403D-9C7C-E798C0414872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778455" y="4044091"/>
                <a:ext cx="667460" cy="2898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A1069C5F-232F-4924-8D51-D446318616CB}"/>
                  </a:ext>
                </a:extLst>
              </p14:cNvPr>
              <p14:cNvContentPartPr/>
              <p14:nvPr/>
            </p14:nvContentPartPr>
            <p14:xfrm>
              <a:off x="1083665" y="4126917"/>
              <a:ext cx="533880" cy="20772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A1069C5F-232F-4924-8D51-D446318616CB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65677" y="4108948"/>
                <a:ext cx="569496" cy="2432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733" name="Ink 732">
                <a:extLst>
                  <a:ext uri="{FF2B5EF4-FFF2-40B4-BE49-F238E27FC236}">
                    <a16:creationId xmlns:a16="http://schemas.microsoft.com/office/drawing/2014/main" id="{C14CB01A-D259-48DF-9C4B-85E6CEE2DAFC}"/>
                  </a:ext>
                </a:extLst>
              </p14:cNvPr>
              <p14:cNvContentPartPr/>
              <p14:nvPr/>
            </p14:nvContentPartPr>
            <p14:xfrm>
              <a:off x="644825" y="4129437"/>
              <a:ext cx="298080" cy="238680"/>
            </p14:xfrm>
          </p:contentPart>
        </mc:Choice>
        <mc:Fallback xmlns="">
          <p:pic>
            <p:nvPicPr>
              <p:cNvPr id="733" name="Ink 732">
                <a:extLst>
                  <a:ext uri="{FF2B5EF4-FFF2-40B4-BE49-F238E27FC236}">
                    <a16:creationId xmlns:a16="http://schemas.microsoft.com/office/drawing/2014/main" id="{C14CB01A-D259-48DF-9C4B-85E6CEE2DAF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27164" y="4111797"/>
                <a:ext cx="333763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746" name="Ink 745">
                <a:extLst>
                  <a:ext uri="{FF2B5EF4-FFF2-40B4-BE49-F238E27FC236}">
                    <a16:creationId xmlns:a16="http://schemas.microsoft.com/office/drawing/2014/main" id="{D28AE7E1-728C-4DBD-A5F8-6D31DE2B2214}"/>
                  </a:ext>
                </a:extLst>
              </p14:cNvPr>
              <p14:cNvContentPartPr/>
              <p14:nvPr/>
            </p14:nvContentPartPr>
            <p14:xfrm>
              <a:off x="2233145" y="4605717"/>
              <a:ext cx="96120" cy="224640"/>
            </p14:xfrm>
          </p:contentPart>
        </mc:Choice>
        <mc:Fallback xmlns="">
          <p:pic>
            <p:nvPicPr>
              <p:cNvPr id="746" name="Ink 745">
                <a:extLst>
                  <a:ext uri="{FF2B5EF4-FFF2-40B4-BE49-F238E27FC236}">
                    <a16:creationId xmlns:a16="http://schemas.microsoft.com/office/drawing/2014/main" id="{D28AE7E1-728C-4DBD-A5F8-6D31DE2B221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215505" y="4587717"/>
                <a:ext cx="1317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747" name="Ink 746">
                <a:extLst>
                  <a:ext uri="{FF2B5EF4-FFF2-40B4-BE49-F238E27FC236}">
                    <a16:creationId xmlns:a16="http://schemas.microsoft.com/office/drawing/2014/main" id="{7AA446E1-CF97-424C-838C-147FDCF6B0B9}"/>
                  </a:ext>
                </a:extLst>
              </p14:cNvPr>
              <p14:cNvContentPartPr/>
              <p14:nvPr/>
            </p14:nvContentPartPr>
            <p14:xfrm>
              <a:off x="1881065" y="4727397"/>
              <a:ext cx="289800" cy="100440"/>
            </p14:xfrm>
          </p:contentPart>
        </mc:Choice>
        <mc:Fallback xmlns="">
          <p:pic>
            <p:nvPicPr>
              <p:cNvPr id="747" name="Ink 746">
                <a:extLst>
                  <a:ext uri="{FF2B5EF4-FFF2-40B4-BE49-F238E27FC236}">
                    <a16:creationId xmlns:a16="http://schemas.microsoft.com/office/drawing/2014/main" id="{7AA446E1-CF97-424C-838C-147FDCF6B0B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863425" y="4709757"/>
                <a:ext cx="3254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748" name="Ink 747">
                <a:extLst>
                  <a:ext uri="{FF2B5EF4-FFF2-40B4-BE49-F238E27FC236}">
                    <a16:creationId xmlns:a16="http://schemas.microsoft.com/office/drawing/2014/main" id="{57D1B459-C8D2-4A08-9DCE-043B984F0A4F}"/>
                  </a:ext>
                </a:extLst>
              </p14:cNvPr>
              <p14:cNvContentPartPr/>
              <p14:nvPr/>
            </p14:nvContentPartPr>
            <p14:xfrm>
              <a:off x="1491545" y="4669077"/>
              <a:ext cx="189360" cy="201240"/>
            </p14:xfrm>
          </p:contentPart>
        </mc:Choice>
        <mc:Fallback xmlns="">
          <p:pic>
            <p:nvPicPr>
              <p:cNvPr id="748" name="Ink 747">
                <a:extLst>
                  <a:ext uri="{FF2B5EF4-FFF2-40B4-BE49-F238E27FC236}">
                    <a16:creationId xmlns:a16="http://schemas.microsoft.com/office/drawing/2014/main" id="{57D1B459-C8D2-4A08-9DCE-043B984F0A4F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473579" y="4651077"/>
                <a:ext cx="224932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749" name="Ink 748">
                <a:extLst>
                  <a:ext uri="{FF2B5EF4-FFF2-40B4-BE49-F238E27FC236}">
                    <a16:creationId xmlns:a16="http://schemas.microsoft.com/office/drawing/2014/main" id="{3ACC1BE1-997A-45FC-B2AB-6FC749AD4EC9}"/>
                  </a:ext>
                </a:extLst>
              </p14:cNvPr>
              <p14:cNvContentPartPr/>
              <p14:nvPr/>
            </p14:nvContentPartPr>
            <p14:xfrm>
              <a:off x="1123985" y="4723437"/>
              <a:ext cx="290880" cy="171360"/>
            </p14:xfrm>
          </p:contentPart>
        </mc:Choice>
        <mc:Fallback xmlns="">
          <p:pic>
            <p:nvPicPr>
              <p:cNvPr id="749" name="Ink 748">
                <a:extLst>
                  <a:ext uri="{FF2B5EF4-FFF2-40B4-BE49-F238E27FC236}">
                    <a16:creationId xmlns:a16="http://schemas.microsoft.com/office/drawing/2014/main" id="{3ACC1BE1-997A-45FC-B2AB-6FC749AD4EC9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05985" y="4705437"/>
                <a:ext cx="326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4C48ED99-C1D5-4F1A-9353-062217E38320}"/>
                  </a:ext>
                </a:extLst>
              </p14:cNvPr>
              <p14:cNvContentPartPr/>
              <p14:nvPr/>
            </p14:nvContentPartPr>
            <p14:xfrm>
              <a:off x="580745" y="4715517"/>
              <a:ext cx="376560" cy="187200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4C48ED99-C1D5-4F1A-9353-062217E38320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562745" y="4697517"/>
                <a:ext cx="4122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8CFFF472-ABE9-4D98-B5F6-CAEE3B8C96DA}"/>
                  </a:ext>
                </a:extLst>
              </p14:cNvPr>
              <p14:cNvContentPartPr/>
              <p14:nvPr/>
            </p14:nvContentPartPr>
            <p14:xfrm>
              <a:off x="2518265" y="4682757"/>
              <a:ext cx="155160" cy="11412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8CFFF472-ABE9-4D98-B5F6-CAEE3B8C96DA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500265" y="4664757"/>
                <a:ext cx="1908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752" name="Ink 751">
                <a:extLst>
                  <a:ext uri="{FF2B5EF4-FFF2-40B4-BE49-F238E27FC236}">
                    <a16:creationId xmlns:a16="http://schemas.microsoft.com/office/drawing/2014/main" id="{82FB1937-4A66-4A0E-9DC3-38B991C96395}"/>
                  </a:ext>
                </a:extLst>
              </p14:cNvPr>
              <p14:cNvContentPartPr/>
              <p14:nvPr/>
            </p14:nvContentPartPr>
            <p14:xfrm>
              <a:off x="2747585" y="4585917"/>
              <a:ext cx="60480" cy="279360"/>
            </p14:xfrm>
          </p:contentPart>
        </mc:Choice>
        <mc:Fallback xmlns="">
          <p:pic>
            <p:nvPicPr>
              <p:cNvPr id="752" name="Ink 751">
                <a:extLst>
                  <a:ext uri="{FF2B5EF4-FFF2-40B4-BE49-F238E27FC236}">
                    <a16:creationId xmlns:a16="http://schemas.microsoft.com/office/drawing/2014/main" id="{82FB1937-4A66-4A0E-9DC3-38B991C96395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729585" y="4567917"/>
                <a:ext cx="96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753" name="Ink 752">
                <a:extLst>
                  <a:ext uri="{FF2B5EF4-FFF2-40B4-BE49-F238E27FC236}">
                    <a16:creationId xmlns:a16="http://schemas.microsoft.com/office/drawing/2014/main" id="{B60704E0-132F-4B15-905B-DC79F40DF186}"/>
                  </a:ext>
                </a:extLst>
              </p14:cNvPr>
              <p14:cNvContentPartPr/>
              <p14:nvPr/>
            </p14:nvContentPartPr>
            <p14:xfrm>
              <a:off x="2922545" y="4617597"/>
              <a:ext cx="87120" cy="159480"/>
            </p14:xfrm>
          </p:contentPart>
        </mc:Choice>
        <mc:Fallback xmlns="">
          <p:pic>
            <p:nvPicPr>
              <p:cNvPr id="753" name="Ink 752">
                <a:extLst>
                  <a:ext uri="{FF2B5EF4-FFF2-40B4-BE49-F238E27FC236}">
                    <a16:creationId xmlns:a16="http://schemas.microsoft.com/office/drawing/2014/main" id="{B60704E0-132F-4B15-905B-DC79F40DF186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904545" y="4599597"/>
                <a:ext cx="1227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754" name="Ink 753">
                <a:extLst>
                  <a:ext uri="{FF2B5EF4-FFF2-40B4-BE49-F238E27FC236}">
                    <a16:creationId xmlns:a16="http://schemas.microsoft.com/office/drawing/2014/main" id="{7E45449B-7414-4FFC-BE04-E839EA9E0F94}"/>
                  </a:ext>
                </a:extLst>
              </p14:cNvPr>
              <p14:cNvContentPartPr/>
              <p14:nvPr/>
            </p14:nvContentPartPr>
            <p14:xfrm>
              <a:off x="3089225" y="4631277"/>
              <a:ext cx="105480" cy="138240"/>
            </p14:xfrm>
          </p:contentPart>
        </mc:Choice>
        <mc:Fallback xmlns="">
          <p:pic>
            <p:nvPicPr>
              <p:cNvPr id="754" name="Ink 753">
                <a:extLst>
                  <a:ext uri="{FF2B5EF4-FFF2-40B4-BE49-F238E27FC236}">
                    <a16:creationId xmlns:a16="http://schemas.microsoft.com/office/drawing/2014/main" id="{7E45449B-7414-4FFC-BE04-E839EA9E0F9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071585" y="4613277"/>
                <a:ext cx="1411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755" name="Ink 754">
                <a:extLst>
                  <a:ext uri="{FF2B5EF4-FFF2-40B4-BE49-F238E27FC236}">
                    <a16:creationId xmlns:a16="http://schemas.microsoft.com/office/drawing/2014/main" id="{E3E8EFAD-6FDE-421B-A934-7F3C0F394B39}"/>
                  </a:ext>
                </a:extLst>
              </p14:cNvPr>
              <p14:cNvContentPartPr/>
              <p14:nvPr/>
            </p14:nvContentPartPr>
            <p14:xfrm>
              <a:off x="3266345" y="4613277"/>
              <a:ext cx="130680" cy="152280"/>
            </p14:xfrm>
          </p:contentPart>
        </mc:Choice>
        <mc:Fallback xmlns="">
          <p:pic>
            <p:nvPicPr>
              <p:cNvPr id="755" name="Ink 754">
                <a:extLst>
                  <a:ext uri="{FF2B5EF4-FFF2-40B4-BE49-F238E27FC236}">
                    <a16:creationId xmlns:a16="http://schemas.microsoft.com/office/drawing/2014/main" id="{E3E8EFAD-6FDE-421B-A934-7F3C0F394B3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248705" y="4595637"/>
                <a:ext cx="1663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1A9BEB58-BB0D-4B33-92AE-EDE44C35B9A0}"/>
                  </a:ext>
                </a:extLst>
              </p14:cNvPr>
              <p14:cNvContentPartPr/>
              <p14:nvPr/>
            </p14:nvContentPartPr>
            <p14:xfrm>
              <a:off x="2273105" y="5241837"/>
              <a:ext cx="75240" cy="85680"/>
            </p14:xfrm>
          </p:contentPart>
        </mc:Choice>
        <mc:Fallback xmlns=""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1A9BEB58-BB0D-4B33-92AE-EDE44C35B9A0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255105" y="5224197"/>
                <a:ext cx="1108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25B8209F-FC00-47BF-AB0B-3E89CA9B75D0}"/>
                  </a:ext>
                </a:extLst>
              </p14:cNvPr>
              <p14:cNvContentPartPr/>
              <p14:nvPr/>
            </p14:nvContentPartPr>
            <p14:xfrm>
              <a:off x="2644985" y="5242917"/>
              <a:ext cx="180000" cy="9324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25B8209F-FC00-47BF-AB0B-3E89CA9B75D0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2626985" y="5225277"/>
                <a:ext cx="2156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AA0E7CBC-7D4D-4AA2-A412-79D6E1B29AC9}"/>
                  </a:ext>
                </a:extLst>
              </p14:cNvPr>
              <p14:cNvContentPartPr/>
              <p14:nvPr/>
            </p14:nvContentPartPr>
            <p14:xfrm>
              <a:off x="2904545" y="5152917"/>
              <a:ext cx="50040" cy="26388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AA0E7CBC-7D4D-4AA2-A412-79D6E1B29AC9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2886905" y="5135277"/>
                <a:ext cx="856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4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632582B9-C29C-4EDA-8FC3-B98900F4ED71}"/>
                  </a:ext>
                </a:extLst>
              </p14:cNvPr>
              <p14:cNvContentPartPr/>
              <p14:nvPr/>
            </p14:nvContentPartPr>
            <p14:xfrm>
              <a:off x="3137105" y="5188197"/>
              <a:ext cx="18360" cy="15876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632582B9-C29C-4EDA-8FC3-B98900F4ED71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3119465" y="5170557"/>
                <a:ext cx="54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6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889DA787-68BB-4375-B919-AC9227EDD987}"/>
                  </a:ext>
                </a:extLst>
              </p14:cNvPr>
              <p14:cNvContentPartPr/>
              <p14:nvPr/>
            </p14:nvContentPartPr>
            <p14:xfrm>
              <a:off x="2425745" y="5141037"/>
              <a:ext cx="63000" cy="20628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889DA787-68BB-4375-B919-AC9227EDD987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2407745" y="5123037"/>
                <a:ext cx="986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136AE244-CDCD-4D8A-BE33-AFF75556126B}"/>
                  </a:ext>
                </a:extLst>
              </p14:cNvPr>
              <p14:cNvContentPartPr/>
              <p14:nvPr/>
            </p14:nvContentPartPr>
            <p14:xfrm>
              <a:off x="1784945" y="5144997"/>
              <a:ext cx="421920" cy="24372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136AE244-CDCD-4D8A-BE33-AFF75556126B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1767290" y="5127357"/>
                <a:ext cx="45759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0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55D8CF01-8A72-476F-A8BD-22E1BEF2DDA0}"/>
                  </a:ext>
                </a:extLst>
              </p14:cNvPr>
              <p14:cNvContentPartPr/>
              <p14:nvPr/>
            </p14:nvContentPartPr>
            <p14:xfrm>
              <a:off x="1071785" y="5170557"/>
              <a:ext cx="538200" cy="24120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55D8CF01-8A72-476F-A8BD-22E1BEF2DDA0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1053785" y="5152917"/>
                <a:ext cx="573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4AA214E6-B4F0-46B9-A6E1-84A4D62D485A}"/>
                  </a:ext>
                </a:extLst>
              </p14:cNvPr>
              <p14:cNvContentPartPr/>
              <p14:nvPr/>
            </p14:nvContentPartPr>
            <p14:xfrm>
              <a:off x="626105" y="5229957"/>
              <a:ext cx="250920" cy="181800"/>
            </p14:xfrm>
          </p:contentPart>
        </mc:Choice>
        <mc:Fallback xmlns=""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4AA214E6-B4F0-46B9-A6E1-84A4D62D485A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08105" y="5211957"/>
                <a:ext cx="286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BACAD1F8-B0A7-4D52-81F4-105080E8B5D2}"/>
                  </a:ext>
                </a:extLst>
              </p14:cNvPr>
              <p14:cNvContentPartPr/>
              <p14:nvPr/>
            </p14:nvContentPartPr>
            <p14:xfrm>
              <a:off x="1135145" y="5596077"/>
              <a:ext cx="120600" cy="83520"/>
            </p14:xfrm>
          </p:contentPart>
        </mc:Choice>
        <mc:Fallback xmlns=""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BACAD1F8-B0A7-4D52-81F4-105080E8B5D2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1117145" y="5578437"/>
                <a:ext cx="15624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781" name="Ink 780">
                <a:extLst>
                  <a:ext uri="{FF2B5EF4-FFF2-40B4-BE49-F238E27FC236}">
                    <a16:creationId xmlns:a16="http://schemas.microsoft.com/office/drawing/2014/main" id="{24D1194F-C305-4716-BA3C-15485A4FA21D}"/>
                  </a:ext>
                </a:extLst>
              </p14:cNvPr>
              <p14:cNvContentPartPr/>
              <p14:nvPr/>
            </p14:nvContentPartPr>
            <p14:xfrm>
              <a:off x="1321265" y="5605077"/>
              <a:ext cx="102960" cy="93240"/>
            </p14:xfrm>
          </p:contentPart>
        </mc:Choice>
        <mc:Fallback xmlns="">
          <p:pic>
            <p:nvPicPr>
              <p:cNvPr id="781" name="Ink 780">
                <a:extLst>
                  <a:ext uri="{FF2B5EF4-FFF2-40B4-BE49-F238E27FC236}">
                    <a16:creationId xmlns:a16="http://schemas.microsoft.com/office/drawing/2014/main" id="{24D1194F-C305-4716-BA3C-15485A4FA21D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303265" y="5587437"/>
                <a:ext cx="1386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39975E36-2010-44AB-B1FD-6251131F99BB}"/>
                  </a:ext>
                </a:extLst>
              </p14:cNvPr>
              <p14:cNvContentPartPr/>
              <p14:nvPr/>
            </p14:nvContentPartPr>
            <p14:xfrm>
              <a:off x="1514225" y="5535597"/>
              <a:ext cx="99000" cy="19152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39975E36-2010-44AB-B1FD-6251131F99BB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496585" y="5517597"/>
                <a:ext cx="1346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5FD10DCD-9741-448A-9102-E25140111DAB}"/>
                  </a:ext>
                </a:extLst>
              </p14:cNvPr>
              <p14:cNvContentPartPr/>
              <p14:nvPr/>
            </p14:nvContentPartPr>
            <p14:xfrm>
              <a:off x="2157905" y="5506437"/>
              <a:ext cx="86760" cy="20376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5FD10DCD-9741-448A-9102-E25140111DAB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2140265" y="5488797"/>
                <a:ext cx="12240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6F2FA9A3-0F18-459F-AED1-4A0A1EE3419B}"/>
                  </a:ext>
                </a:extLst>
              </p14:cNvPr>
              <p14:cNvContentPartPr/>
              <p14:nvPr/>
            </p14:nvContentPartPr>
            <p14:xfrm>
              <a:off x="2482265" y="5584557"/>
              <a:ext cx="11520" cy="8496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6F2FA9A3-0F18-459F-AED1-4A0A1EE3419B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2464625" y="5566917"/>
                <a:ext cx="4716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E709C11B-9560-42DD-AE96-585B203474C0}"/>
                  </a:ext>
                </a:extLst>
              </p14:cNvPr>
              <p14:cNvContentPartPr/>
              <p14:nvPr/>
            </p14:nvContentPartPr>
            <p14:xfrm>
              <a:off x="2570105" y="5624157"/>
              <a:ext cx="94320" cy="6876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E709C11B-9560-42DD-AE96-585B203474C0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2552105" y="5606157"/>
                <a:ext cx="129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7DFEBE53-E34D-4383-94CE-C24B2C7B439B}"/>
                  </a:ext>
                </a:extLst>
              </p14:cNvPr>
              <p14:cNvContentPartPr/>
              <p14:nvPr/>
            </p14:nvContentPartPr>
            <p14:xfrm>
              <a:off x="2499545" y="5512917"/>
              <a:ext cx="20160" cy="1224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7DFEBE53-E34D-4383-94CE-C24B2C7B439B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481545" y="5495277"/>
                <a:ext cx="558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93F7D66C-7D61-4BF0-AA18-22ED93CD9003}"/>
                  </a:ext>
                </a:extLst>
              </p14:cNvPr>
              <p14:cNvContentPartPr/>
              <p14:nvPr/>
            </p14:nvContentPartPr>
            <p14:xfrm>
              <a:off x="2834345" y="5549637"/>
              <a:ext cx="137160" cy="146880"/>
            </p14:xfrm>
          </p:contentPart>
        </mc:Choice>
        <mc:Fallback xmlns=""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93F7D66C-7D61-4BF0-AA18-22ED93CD9003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2816705" y="5531997"/>
                <a:ext cx="1728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6CDCEA94-070D-4B06-BE0F-F63EB6C448DF}"/>
                  </a:ext>
                </a:extLst>
              </p14:cNvPr>
              <p14:cNvContentPartPr/>
              <p14:nvPr/>
            </p14:nvContentPartPr>
            <p14:xfrm>
              <a:off x="3037025" y="5544597"/>
              <a:ext cx="114480" cy="134280"/>
            </p14:xfrm>
          </p:contentPart>
        </mc:Choice>
        <mc:Fallback xmlns=""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6CDCEA94-070D-4B06-BE0F-F63EB6C448DF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3019385" y="5526957"/>
                <a:ext cx="15012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791" name="Ink 790">
                <a:extLst>
                  <a:ext uri="{FF2B5EF4-FFF2-40B4-BE49-F238E27FC236}">
                    <a16:creationId xmlns:a16="http://schemas.microsoft.com/office/drawing/2014/main" id="{0D804363-56DB-4A17-BB49-D9E52C751484}"/>
                  </a:ext>
                </a:extLst>
              </p14:cNvPr>
              <p14:cNvContentPartPr/>
              <p14:nvPr/>
            </p14:nvContentPartPr>
            <p14:xfrm>
              <a:off x="3211985" y="5518317"/>
              <a:ext cx="159480" cy="145440"/>
            </p14:xfrm>
          </p:contentPart>
        </mc:Choice>
        <mc:Fallback xmlns="">
          <p:pic>
            <p:nvPicPr>
              <p:cNvPr id="791" name="Ink 790">
                <a:extLst>
                  <a:ext uri="{FF2B5EF4-FFF2-40B4-BE49-F238E27FC236}">
                    <a16:creationId xmlns:a16="http://schemas.microsoft.com/office/drawing/2014/main" id="{0D804363-56DB-4A17-BB49-D9E52C75148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3194345" y="5500317"/>
                <a:ext cx="1951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C415A910-473B-48FD-9DBF-534BDCCA32E7}"/>
                  </a:ext>
                </a:extLst>
              </p14:cNvPr>
              <p14:cNvContentPartPr/>
              <p14:nvPr/>
            </p14:nvContentPartPr>
            <p14:xfrm>
              <a:off x="1784225" y="5601117"/>
              <a:ext cx="302040" cy="97920"/>
            </p14:xfrm>
          </p:contentPart>
        </mc:Choice>
        <mc:Fallback xmlns=""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C415A910-473B-48FD-9DBF-534BDCCA32E7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766246" y="5583117"/>
                <a:ext cx="337638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795" name="Ink 794">
                <a:extLst>
                  <a:ext uri="{FF2B5EF4-FFF2-40B4-BE49-F238E27FC236}">
                    <a16:creationId xmlns:a16="http://schemas.microsoft.com/office/drawing/2014/main" id="{5FC0708C-F5A3-4C7C-A17A-1DAEEBAA73BA}"/>
                  </a:ext>
                </a:extLst>
              </p14:cNvPr>
              <p14:cNvContentPartPr/>
              <p14:nvPr/>
            </p14:nvContentPartPr>
            <p14:xfrm>
              <a:off x="4141865" y="4178757"/>
              <a:ext cx="396000" cy="30600"/>
            </p14:xfrm>
          </p:contentPart>
        </mc:Choice>
        <mc:Fallback xmlns="">
          <p:pic>
            <p:nvPicPr>
              <p:cNvPr id="795" name="Ink 794">
                <a:extLst>
                  <a:ext uri="{FF2B5EF4-FFF2-40B4-BE49-F238E27FC236}">
                    <a16:creationId xmlns:a16="http://schemas.microsoft.com/office/drawing/2014/main" id="{5FC0708C-F5A3-4C7C-A17A-1DAEEBAA73B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4123865" y="4161117"/>
                <a:ext cx="4316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54C7EE10-EFB8-432D-99CB-0F4958908F01}"/>
                  </a:ext>
                </a:extLst>
              </p14:cNvPr>
              <p14:cNvContentPartPr/>
              <p14:nvPr/>
            </p14:nvContentPartPr>
            <p14:xfrm>
              <a:off x="4649465" y="4220517"/>
              <a:ext cx="390240" cy="12240"/>
            </p14:xfrm>
          </p:contentPart>
        </mc:Choice>
        <mc:Fallback xmlns=""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54C7EE10-EFB8-432D-99CB-0F4958908F01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4631825" y="4202517"/>
                <a:ext cx="425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3D9834F2-D271-465F-830E-53E7C6D79F73}"/>
                  </a:ext>
                </a:extLst>
              </p14:cNvPr>
              <p14:cNvContentPartPr/>
              <p14:nvPr/>
            </p14:nvContentPartPr>
            <p14:xfrm>
              <a:off x="5180825" y="4190637"/>
              <a:ext cx="415440" cy="4428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3D9834F2-D271-465F-830E-53E7C6D79F7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5162825" y="4172637"/>
                <a:ext cx="451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1732B53A-6029-4527-BB09-097B8F0B6FED}"/>
                  </a:ext>
                </a:extLst>
              </p14:cNvPr>
              <p14:cNvContentPartPr/>
              <p14:nvPr/>
            </p14:nvContentPartPr>
            <p14:xfrm>
              <a:off x="5737745" y="4197477"/>
              <a:ext cx="470160" cy="12960"/>
            </p14:xfrm>
          </p:contentPart>
        </mc:Choice>
        <mc:Fallback xmlns=""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1732B53A-6029-4527-BB09-097B8F0B6FED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5719745" y="4179837"/>
                <a:ext cx="5058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799" name="Ink 798">
                <a:extLst>
                  <a:ext uri="{FF2B5EF4-FFF2-40B4-BE49-F238E27FC236}">
                    <a16:creationId xmlns:a16="http://schemas.microsoft.com/office/drawing/2014/main" id="{BF8F0DE2-B03F-4F1F-B751-7F989EB90013}"/>
                  </a:ext>
                </a:extLst>
              </p14:cNvPr>
              <p14:cNvContentPartPr/>
              <p14:nvPr/>
            </p14:nvContentPartPr>
            <p14:xfrm>
              <a:off x="6307625" y="4180917"/>
              <a:ext cx="370080" cy="10080"/>
            </p14:xfrm>
          </p:contentPart>
        </mc:Choice>
        <mc:Fallback xmlns="">
          <p:pic>
            <p:nvPicPr>
              <p:cNvPr id="799" name="Ink 798">
                <a:extLst>
                  <a:ext uri="{FF2B5EF4-FFF2-40B4-BE49-F238E27FC236}">
                    <a16:creationId xmlns:a16="http://schemas.microsoft.com/office/drawing/2014/main" id="{BF8F0DE2-B03F-4F1F-B751-7F989EB90013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6289625" y="4162917"/>
                <a:ext cx="405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6">
            <p14:nvContentPartPr>
              <p14:cNvPr id="800" name="Ink 799">
                <a:extLst>
                  <a:ext uri="{FF2B5EF4-FFF2-40B4-BE49-F238E27FC236}">
                    <a16:creationId xmlns:a16="http://schemas.microsoft.com/office/drawing/2014/main" id="{847278CE-E505-438F-BECC-1FF37B61C265}"/>
                  </a:ext>
                </a:extLst>
              </p14:cNvPr>
              <p14:cNvContentPartPr/>
              <p14:nvPr/>
            </p14:nvContentPartPr>
            <p14:xfrm>
              <a:off x="6796505" y="4141317"/>
              <a:ext cx="402480" cy="18360"/>
            </p14:xfrm>
          </p:contentPart>
        </mc:Choice>
        <mc:Fallback xmlns="">
          <p:pic>
            <p:nvPicPr>
              <p:cNvPr id="800" name="Ink 799">
                <a:extLst>
                  <a:ext uri="{FF2B5EF4-FFF2-40B4-BE49-F238E27FC236}">
                    <a16:creationId xmlns:a16="http://schemas.microsoft.com/office/drawing/2014/main" id="{847278CE-E505-438F-BECC-1FF37B61C265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6778505" y="4123317"/>
                <a:ext cx="4381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23998E9F-69FE-4AE3-8DED-7A2D219BAE64}"/>
                  </a:ext>
                </a:extLst>
              </p14:cNvPr>
              <p14:cNvContentPartPr/>
              <p14:nvPr/>
            </p14:nvContentPartPr>
            <p14:xfrm>
              <a:off x="7378625" y="4166157"/>
              <a:ext cx="387000" cy="9360"/>
            </p14:xfrm>
          </p:contentPart>
        </mc:Choice>
        <mc:Fallback xmlns=""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23998E9F-69FE-4AE3-8DED-7A2D219BAE64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7360625" y="4148157"/>
                <a:ext cx="422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802" name="Ink 801">
                <a:extLst>
                  <a:ext uri="{FF2B5EF4-FFF2-40B4-BE49-F238E27FC236}">
                    <a16:creationId xmlns:a16="http://schemas.microsoft.com/office/drawing/2014/main" id="{D6FA29B8-90F1-4AB9-89C1-DEDB2D8798A1}"/>
                  </a:ext>
                </a:extLst>
              </p14:cNvPr>
              <p14:cNvContentPartPr/>
              <p14:nvPr/>
            </p14:nvContentPartPr>
            <p14:xfrm>
              <a:off x="4116305" y="4743957"/>
              <a:ext cx="429840" cy="28080"/>
            </p14:xfrm>
          </p:contentPart>
        </mc:Choice>
        <mc:Fallback xmlns="">
          <p:pic>
            <p:nvPicPr>
              <p:cNvPr id="802" name="Ink 801">
                <a:extLst>
                  <a:ext uri="{FF2B5EF4-FFF2-40B4-BE49-F238E27FC236}">
                    <a16:creationId xmlns:a16="http://schemas.microsoft.com/office/drawing/2014/main" id="{D6FA29B8-90F1-4AB9-89C1-DEDB2D8798A1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4098305" y="4725957"/>
                <a:ext cx="4654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803" name="Ink 802">
                <a:extLst>
                  <a:ext uri="{FF2B5EF4-FFF2-40B4-BE49-F238E27FC236}">
                    <a16:creationId xmlns:a16="http://schemas.microsoft.com/office/drawing/2014/main" id="{C6BC101D-940B-44C4-BA8B-D74BE7C6A0D0}"/>
                  </a:ext>
                </a:extLst>
              </p14:cNvPr>
              <p14:cNvContentPartPr/>
              <p14:nvPr/>
            </p14:nvContentPartPr>
            <p14:xfrm>
              <a:off x="4663865" y="4714437"/>
              <a:ext cx="457920" cy="14760"/>
            </p14:xfrm>
          </p:contentPart>
        </mc:Choice>
        <mc:Fallback xmlns="">
          <p:pic>
            <p:nvPicPr>
              <p:cNvPr id="803" name="Ink 802">
                <a:extLst>
                  <a:ext uri="{FF2B5EF4-FFF2-40B4-BE49-F238E27FC236}">
                    <a16:creationId xmlns:a16="http://schemas.microsoft.com/office/drawing/2014/main" id="{C6BC101D-940B-44C4-BA8B-D74BE7C6A0D0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4646225" y="4696797"/>
                <a:ext cx="4935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4">
            <p14:nvContentPartPr>
              <p14:cNvPr id="804" name="Ink 803">
                <a:extLst>
                  <a:ext uri="{FF2B5EF4-FFF2-40B4-BE49-F238E27FC236}">
                    <a16:creationId xmlns:a16="http://schemas.microsoft.com/office/drawing/2014/main" id="{D3A44372-9AA3-4E7B-80EE-05D8F9E3F104}"/>
                  </a:ext>
                </a:extLst>
              </p14:cNvPr>
              <p14:cNvContentPartPr/>
              <p14:nvPr/>
            </p14:nvContentPartPr>
            <p14:xfrm>
              <a:off x="5293145" y="4692477"/>
              <a:ext cx="325440" cy="17280"/>
            </p14:xfrm>
          </p:contentPart>
        </mc:Choice>
        <mc:Fallback xmlns="">
          <p:pic>
            <p:nvPicPr>
              <p:cNvPr id="804" name="Ink 803">
                <a:extLst>
                  <a:ext uri="{FF2B5EF4-FFF2-40B4-BE49-F238E27FC236}">
                    <a16:creationId xmlns:a16="http://schemas.microsoft.com/office/drawing/2014/main" id="{D3A44372-9AA3-4E7B-80EE-05D8F9E3F104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5275505" y="4674477"/>
                <a:ext cx="361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6">
            <p14:nvContentPartPr>
              <p14:cNvPr id="805" name="Ink 804">
                <a:extLst>
                  <a:ext uri="{FF2B5EF4-FFF2-40B4-BE49-F238E27FC236}">
                    <a16:creationId xmlns:a16="http://schemas.microsoft.com/office/drawing/2014/main" id="{44EB470B-8225-437D-A8E2-E38954EA5B36}"/>
                  </a:ext>
                </a:extLst>
              </p14:cNvPr>
              <p14:cNvContentPartPr/>
              <p14:nvPr/>
            </p14:nvContentPartPr>
            <p14:xfrm>
              <a:off x="5766545" y="4694997"/>
              <a:ext cx="380880" cy="6480"/>
            </p14:xfrm>
          </p:contentPart>
        </mc:Choice>
        <mc:Fallback xmlns="">
          <p:pic>
            <p:nvPicPr>
              <p:cNvPr id="805" name="Ink 804">
                <a:extLst>
                  <a:ext uri="{FF2B5EF4-FFF2-40B4-BE49-F238E27FC236}">
                    <a16:creationId xmlns:a16="http://schemas.microsoft.com/office/drawing/2014/main" id="{44EB470B-8225-437D-A8E2-E38954EA5B36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5748545" y="4676997"/>
                <a:ext cx="416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806" name="Ink 805">
                <a:extLst>
                  <a:ext uri="{FF2B5EF4-FFF2-40B4-BE49-F238E27FC236}">
                    <a16:creationId xmlns:a16="http://schemas.microsoft.com/office/drawing/2014/main" id="{0B7203B0-A74A-44F4-8363-00718E4A8528}"/>
                  </a:ext>
                </a:extLst>
              </p14:cNvPr>
              <p14:cNvContentPartPr/>
              <p14:nvPr/>
            </p14:nvContentPartPr>
            <p14:xfrm>
              <a:off x="6327425" y="4679517"/>
              <a:ext cx="375840" cy="13680"/>
            </p14:xfrm>
          </p:contentPart>
        </mc:Choice>
        <mc:Fallback xmlns="">
          <p:pic>
            <p:nvPicPr>
              <p:cNvPr id="806" name="Ink 805">
                <a:extLst>
                  <a:ext uri="{FF2B5EF4-FFF2-40B4-BE49-F238E27FC236}">
                    <a16:creationId xmlns:a16="http://schemas.microsoft.com/office/drawing/2014/main" id="{0B7203B0-A74A-44F4-8363-00718E4A8528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6309785" y="4661877"/>
                <a:ext cx="411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807" name="Ink 806">
                <a:extLst>
                  <a:ext uri="{FF2B5EF4-FFF2-40B4-BE49-F238E27FC236}">
                    <a16:creationId xmlns:a16="http://schemas.microsoft.com/office/drawing/2014/main" id="{FAD6D2E5-D2E1-4F74-9B51-75A928D910A5}"/>
                  </a:ext>
                </a:extLst>
              </p14:cNvPr>
              <p14:cNvContentPartPr/>
              <p14:nvPr/>
            </p14:nvContentPartPr>
            <p14:xfrm>
              <a:off x="6914225" y="4736397"/>
              <a:ext cx="380520" cy="14760"/>
            </p14:xfrm>
          </p:contentPart>
        </mc:Choice>
        <mc:Fallback xmlns="">
          <p:pic>
            <p:nvPicPr>
              <p:cNvPr id="807" name="Ink 806">
                <a:extLst>
                  <a:ext uri="{FF2B5EF4-FFF2-40B4-BE49-F238E27FC236}">
                    <a16:creationId xmlns:a16="http://schemas.microsoft.com/office/drawing/2014/main" id="{FAD6D2E5-D2E1-4F74-9B51-75A928D910A5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6896225" y="4718757"/>
                <a:ext cx="4161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2">
            <p14:nvContentPartPr>
              <p14:cNvPr id="808" name="Ink 807">
                <a:extLst>
                  <a:ext uri="{FF2B5EF4-FFF2-40B4-BE49-F238E27FC236}">
                    <a16:creationId xmlns:a16="http://schemas.microsoft.com/office/drawing/2014/main" id="{D842CE11-F954-468B-95AE-455D4303F80A}"/>
                  </a:ext>
                </a:extLst>
              </p14:cNvPr>
              <p14:cNvContentPartPr/>
              <p14:nvPr/>
            </p14:nvContentPartPr>
            <p14:xfrm>
              <a:off x="7514345" y="4719837"/>
              <a:ext cx="336960" cy="5760"/>
            </p14:xfrm>
          </p:contentPart>
        </mc:Choice>
        <mc:Fallback xmlns="">
          <p:pic>
            <p:nvPicPr>
              <p:cNvPr id="808" name="Ink 807">
                <a:extLst>
                  <a:ext uri="{FF2B5EF4-FFF2-40B4-BE49-F238E27FC236}">
                    <a16:creationId xmlns:a16="http://schemas.microsoft.com/office/drawing/2014/main" id="{D842CE11-F954-468B-95AE-455D4303F80A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7496705" y="4702197"/>
                <a:ext cx="3726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4">
            <p14:nvContentPartPr>
              <p14:cNvPr id="809" name="Ink 808">
                <a:extLst>
                  <a:ext uri="{FF2B5EF4-FFF2-40B4-BE49-F238E27FC236}">
                    <a16:creationId xmlns:a16="http://schemas.microsoft.com/office/drawing/2014/main" id="{2FDA72DF-F28D-43CD-96A7-D1293E1677FA}"/>
                  </a:ext>
                </a:extLst>
              </p14:cNvPr>
              <p14:cNvContentPartPr/>
              <p14:nvPr/>
            </p14:nvContentPartPr>
            <p14:xfrm>
              <a:off x="4122785" y="5303037"/>
              <a:ext cx="390240" cy="37080"/>
            </p14:xfrm>
          </p:contentPart>
        </mc:Choice>
        <mc:Fallback xmlns="">
          <p:pic>
            <p:nvPicPr>
              <p:cNvPr id="809" name="Ink 808">
                <a:extLst>
                  <a:ext uri="{FF2B5EF4-FFF2-40B4-BE49-F238E27FC236}">
                    <a16:creationId xmlns:a16="http://schemas.microsoft.com/office/drawing/2014/main" id="{2FDA72DF-F28D-43CD-96A7-D1293E1677FA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4104785" y="5285397"/>
                <a:ext cx="4258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6">
            <p14:nvContentPartPr>
              <p14:cNvPr id="810" name="Ink 809">
                <a:extLst>
                  <a:ext uri="{FF2B5EF4-FFF2-40B4-BE49-F238E27FC236}">
                    <a16:creationId xmlns:a16="http://schemas.microsoft.com/office/drawing/2014/main" id="{E21727F5-7E45-4BCB-9479-3B99160E1FC2}"/>
                  </a:ext>
                </a:extLst>
              </p14:cNvPr>
              <p14:cNvContentPartPr/>
              <p14:nvPr/>
            </p14:nvContentPartPr>
            <p14:xfrm>
              <a:off x="4678265" y="5314197"/>
              <a:ext cx="438120" cy="26640"/>
            </p14:xfrm>
          </p:contentPart>
        </mc:Choice>
        <mc:Fallback xmlns="">
          <p:pic>
            <p:nvPicPr>
              <p:cNvPr id="810" name="Ink 809">
                <a:extLst>
                  <a:ext uri="{FF2B5EF4-FFF2-40B4-BE49-F238E27FC236}">
                    <a16:creationId xmlns:a16="http://schemas.microsoft.com/office/drawing/2014/main" id="{E21727F5-7E45-4BCB-9479-3B99160E1FC2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4660625" y="5296557"/>
                <a:ext cx="4737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811" name="Ink 810">
                <a:extLst>
                  <a:ext uri="{FF2B5EF4-FFF2-40B4-BE49-F238E27FC236}">
                    <a16:creationId xmlns:a16="http://schemas.microsoft.com/office/drawing/2014/main" id="{E14CB0AD-E438-4C33-A5C4-C0BC74616C66}"/>
                  </a:ext>
                </a:extLst>
              </p14:cNvPr>
              <p14:cNvContentPartPr/>
              <p14:nvPr/>
            </p14:nvContentPartPr>
            <p14:xfrm>
              <a:off x="5262905" y="5304117"/>
              <a:ext cx="403560" cy="20880"/>
            </p14:xfrm>
          </p:contentPart>
        </mc:Choice>
        <mc:Fallback xmlns="">
          <p:pic>
            <p:nvPicPr>
              <p:cNvPr id="811" name="Ink 810">
                <a:extLst>
                  <a:ext uri="{FF2B5EF4-FFF2-40B4-BE49-F238E27FC236}">
                    <a16:creationId xmlns:a16="http://schemas.microsoft.com/office/drawing/2014/main" id="{E14CB0AD-E438-4C33-A5C4-C0BC74616C66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5245265" y="5286117"/>
                <a:ext cx="4392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812" name="Ink 811">
                <a:extLst>
                  <a:ext uri="{FF2B5EF4-FFF2-40B4-BE49-F238E27FC236}">
                    <a16:creationId xmlns:a16="http://schemas.microsoft.com/office/drawing/2014/main" id="{19D6BD2A-7FF1-4724-8CE2-F2296D2E38CA}"/>
                  </a:ext>
                </a:extLst>
              </p14:cNvPr>
              <p14:cNvContentPartPr/>
              <p14:nvPr/>
            </p14:nvContentPartPr>
            <p14:xfrm>
              <a:off x="5808665" y="5282517"/>
              <a:ext cx="351000" cy="21600"/>
            </p14:xfrm>
          </p:contentPart>
        </mc:Choice>
        <mc:Fallback xmlns="">
          <p:pic>
            <p:nvPicPr>
              <p:cNvPr id="812" name="Ink 811">
                <a:extLst>
                  <a:ext uri="{FF2B5EF4-FFF2-40B4-BE49-F238E27FC236}">
                    <a16:creationId xmlns:a16="http://schemas.microsoft.com/office/drawing/2014/main" id="{19D6BD2A-7FF1-4724-8CE2-F2296D2E38CA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5791025" y="5264877"/>
                <a:ext cx="38664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285E7F48-2CE1-4826-BF00-742A48177C51}"/>
                  </a:ext>
                </a:extLst>
              </p14:cNvPr>
              <p14:cNvContentPartPr/>
              <p14:nvPr/>
            </p14:nvContentPartPr>
            <p14:xfrm>
              <a:off x="6332465" y="5264157"/>
              <a:ext cx="387360" cy="1800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285E7F48-2CE1-4826-BF00-742A48177C51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6314825" y="5246517"/>
                <a:ext cx="423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4">
            <p14:nvContentPartPr>
              <p14:cNvPr id="814" name="Ink 813">
                <a:extLst>
                  <a:ext uri="{FF2B5EF4-FFF2-40B4-BE49-F238E27FC236}">
                    <a16:creationId xmlns:a16="http://schemas.microsoft.com/office/drawing/2014/main" id="{352CEE96-8610-4EB7-A4DB-921A53DA6E63}"/>
                  </a:ext>
                </a:extLst>
              </p14:cNvPr>
              <p14:cNvContentPartPr/>
              <p14:nvPr/>
            </p14:nvContentPartPr>
            <p14:xfrm>
              <a:off x="6905585" y="5261277"/>
              <a:ext cx="382320" cy="9720"/>
            </p14:xfrm>
          </p:contentPart>
        </mc:Choice>
        <mc:Fallback xmlns="">
          <p:pic>
            <p:nvPicPr>
              <p:cNvPr id="814" name="Ink 813">
                <a:extLst>
                  <a:ext uri="{FF2B5EF4-FFF2-40B4-BE49-F238E27FC236}">
                    <a16:creationId xmlns:a16="http://schemas.microsoft.com/office/drawing/2014/main" id="{352CEE96-8610-4EB7-A4DB-921A53DA6E63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6887585" y="5243277"/>
                <a:ext cx="4179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6">
            <p14:nvContentPartPr>
              <p14:cNvPr id="815" name="Ink 814">
                <a:extLst>
                  <a:ext uri="{FF2B5EF4-FFF2-40B4-BE49-F238E27FC236}">
                    <a16:creationId xmlns:a16="http://schemas.microsoft.com/office/drawing/2014/main" id="{286C8EBE-1190-4376-A753-7D6C04D35C45}"/>
                  </a:ext>
                </a:extLst>
              </p14:cNvPr>
              <p14:cNvContentPartPr/>
              <p14:nvPr/>
            </p14:nvContentPartPr>
            <p14:xfrm>
              <a:off x="7538465" y="5316357"/>
              <a:ext cx="391320" cy="23040"/>
            </p14:xfrm>
          </p:contentPart>
        </mc:Choice>
        <mc:Fallback xmlns="">
          <p:pic>
            <p:nvPicPr>
              <p:cNvPr id="815" name="Ink 814">
                <a:extLst>
                  <a:ext uri="{FF2B5EF4-FFF2-40B4-BE49-F238E27FC236}">
                    <a16:creationId xmlns:a16="http://schemas.microsoft.com/office/drawing/2014/main" id="{286C8EBE-1190-4376-A753-7D6C04D35C45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7520465" y="5298357"/>
                <a:ext cx="42696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9371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0C3D666-E954-4AB4-A543-3089F6218606}"/>
                  </a:ext>
                </a:extLst>
              </p14:cNvPr>
              <p14:cNvContentPartPr/>
              <p14:nvPr/>
            </p14:nvContentPartPr>
            <p14:xfrm>
              <a:off x="141158" y="391718"/>
              <a:ext cx="2181240" cy="73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0C3D666-E954-4AB4-A543-3089F62186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3518" y="374078"/>
                <a:ext cx="2216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E642EA-28A3-457B-9A1A-E60192FBE346}"/>
                  </a:ext>
                </a:extLst>
              </p14:cNvPr>
              <p14:cNvContentPartPr/>
              <p14:nvPr/>
            </p14:nvContentPartPr>
            <p14:xfrm>
              <a:off x="1578638" y="90398"/>
              <a:ext cx="730800" cy="25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E642EA-28A3-457B-9A1A-E60192FBE3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0638" y="72758"/>
                <a:ext cx="766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BBDBC8-D693-4466-9650-4C7D4C4B7EBA}"/>
                  </a:ext>
                </a:extLst>
              </p14:cNvPr>
              <p14:cNvContentPartPr/>
              <p14:nvPr/>
            </p14:nvContentPartPr>
            <p14:xfrm>
              <a:off x="162038" y="100838"/>
              <a:ext cx="1243080" cy="222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BBDBC8-D693-4466-9650-4C7D4C4B7E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4393" y="83198"/>
                <a:ext cx="127873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B7E41A2-FDB3-4772-AC5E-040B9277D783}"/>
                  </a:ext>
                </a:extLst>
              </p14:cNvPr>
              <p14:cNvContentPartPr/>
              <p14:nvPr/>
            </p14:nvContentPartPr>
            <p14:xfrm>
              <a:off x="1297065" y="741585"/>
              <a:ext cx="532440" cy="145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B7E41A2-FDB3-4772-AC5E-040B9277D78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79413" y="723585"/>
                <a:ext cx="568104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193F9C-FFB6-4255-8B4F-2FF4D0BE916F}"/>
                  </a:ext>
                </a:extLst>
              </p14:cNvPr>
              <p14:cNvContentPartPr/>
              <p14:nvPr/>
            </p14:nvContentPartPr>
            <p14:xfrm>
              <a:off x="144345" y="641145"/>
              <a:ext cx="957240" cy="255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193F9C-FFB6-4255-8B4F-2FF4D0BE91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6705" y="623480"/>
                <a:ext cx="992880" cy="291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C1F02B3-83A4-4156-A9D2-E87B7DA363DE}"/>
                  </a:ext>
                </a:extLst>
              </p14:cNvPr>
              <p14:cNvContentPartPr/>
              <p14:nvPr/>
            </p14:nvContentPartPr>
            <p14:xfrm>
              <a:off x="2220825" y="530625"/>
              <a:ext cx="113760" cy="10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C1F02B3-83A4-4156-A9D2-E87B7DA363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02825" y="512985"/>
                <a:ext cx="1494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3F219A6-62E1-4712-8F3C-CE616D75DD62}"/>
                  </a:ext>
                </a:extLst>
              </p14:cNvPr>
              <p14:cNvContentPartPr/>
              <p14:nvPr/>
            </p14:nvContentPartPr>
            <p14:xfrm>
              <a:off x="2126145" y="702345"/>
              <a:ext cx="415440" cy="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F219A6-62E1-4712-8F3C-CE616D75DD6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08145" y="684345"/>
                <a:ext cx="451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700C13-09BF-4753-9800-5AF4309DABB8}"/>
                  </a:ext>
                </a:extLst>
              </p14:cNvPr>
              <p14:cNvContentPartPr/>
              <p14:nvPr/>
            </p14:nvContentPartPr>
            <p14:xfrm>
              <a:off x="2729865" y="704505"/>
              <a:ext cx="689760" cy="252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700C13-09BF-4753-9800-5AF4309DAB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11865" y="686865"/>
                <a:ext cx="725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83B12F5-69BF-44BF-ACEA-CE327F3518CD}"/>
                  </a:ext>
                </a:extLst>
              </p14:cNvPr>
              <p14:cNvContentPartPr/>
              <p14:nvPr/>
            </p14:nvContentPartPr>
            <p14:xfrm>
              <a:off x="2259345" y="750225"/>
              <a:ext cx="85320" cy="194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83B12F5-69BF-44BF-ACEA-CE327F3518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41421" y="732225"/>
                <a:ext cx="12081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0C3EC68-20EE-4F8E-AF1D-5FF0EC7B84A9}"/>
                  </a:ext>
                </a:extLst>
              </p14:cNvPr>
              <p14:cNvContentPartPr/>
              <p14:nvPr/>
            </p14:nvContentPartPr>
            <p14:xfrm>
              <a:off x="4365232" y="730154"/>
              <a:ext cx="74520" cy="123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0C3EC68-20EE-4F8E-AF1D-5FF0EC7B84A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7592" y="712154"/>
                <a:ext cx="1101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9B3A75D-E5D5-471D-AF1E-FC9DFA67EB0B}"/>
                  </a:ext>
                </a:extLst>
              </p14:cNvPr>
              <p14:cNvContentPartPr/>
              <p14:nvPr/>
            </p14:nvContentPartPr>
            <p14:xfrm>
              <a:off x="4630552" y="734474"/>
              <a:ext cx="98280" cy="112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9B3A75D-E5D5-471D-AF1E-FC9DFA67EB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12552" y="716474"/>
                <a:ext cx="133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D4FBE32-7560-4FC3-BD22-F58221E10633}"/>
                  </a:ext>
                </a:extLst>
              </p14:cNvPr>
              <p14:cNvContentPartPr/>
              <p14:nvPr/>
            </p14:nvContentPartPr>
            <p14:xfrm>
              <a:off x="5259472" y="667154"/>
              <a:ext cx="247320" cy="175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D4FBE32-7560-4FC3-BD22-F58221E106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41832" y="649514"/>
                <a:ext cx="2829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F6CF23DA-82AE-4187-8556-3680BFAB575D}"/>
                  </a:ext>
                </a:extLst>
              </p14:cNvPr>
              <p14:cNvContentPartPr/>
              <p14:nvPr/>
            </p14:nvContentPartPr>
            <p14:xfrm>
              <a:off x="4903432" y="689834"/>
              <a:ext cx="283320" cy="169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F6CF23DA-82AE-4187-8556-3680BFAB57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5792" y="671834"/>
                <a:ext cx="3189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40BDA4E-C608-4477-8EAD-25361ADBE911}"/>
                  </a:ext>
                </a:extLst>
              </p14:cNvPr>
              <p14:cNvContentPartPr/>
              <p14:nvPr/>
            </p14:nvContentPartPr>
            <p14:xfrm>
              <a:off x="4171552" y="656354"/>
              <a:ext cx="105840" cy="213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40BDA4E-C608-4477-8EAD-25361ADBE91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53613" y="638354"/>
                <a:ext cx="141359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0FA7967-B7BE-4668-80E8-080997915796}"/>
                  </a:ext>
                </a:extLst>
              </p14:cNvPr>
              <p14:cNvContentPartPr/>
              <p14:nvPr/>
            </p14:nvContentPartPr>
            <p14:xfrm>
              <a:off x="3666472" y="670394"/>
              <a:ext cx="299160" cy="1843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0FA7967-B7BE-4668-80E8-0809979157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48472" y="652394"/>
                <a:ext cx="3348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E6F0801-E617-4034-8389-1E50460E725C}"/>
                  </a:ext>
                </a:extLst>
              </p14:cNvPr>
              <p14:cNvContentPartPr/>
              <p14:nvPr/>
            </p14:nvContentPartPr>
            <p14:xfrm>
              <a:off x="7087529" y="733877"/>
              <a:ext cx="358920" cy="1393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E6F0801-E617-4034-8389-1E50460E725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69889" y="716237"/>
                <a:ext cx="3945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05ED413A-468D-40E0-AD7C-C94F99835CCE}"/>
                  </a:ext>
                </a:extLst>
              </p14:cNvPr>
              <p14:cNvContentPartPr/>
              <p14:nvPr/>
            </p14:nvContentPartPr>
            <p14:xfrm>
              <a:off x="6451409" y="735317"/>
              <a:ext cx="403560" cy="111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05ED413A-468D-40E0-AD7C-C94F99835CC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433753" y="717317"/>
                <a:ext cx="439232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4B4EBB-845D-4387-998A-AEDE1FF04D14}"/>
                  </a:ext>
                </a:extLst>
              </p14:cNvPr>
              <p14:cNvContentPartPr/>
              <p14:nvPr/>
            </p14:nvContentPartPr>
            <p14:xfrm>
              <a:off x="6098969" y="672317"/>
              <a:ext cx="188640" cy="1738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4B4EBB-845D-4387-998A-AEDE1FF04D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81295" y="654677"/>
                <a:ext cx="224348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C143312-B500-4002-856A-48D878F9A4F8}"/>
                  </a:ext>
                </a:extLst>
              </p14:cNvPr>
              <p14:cNvContentPartPr/>
              <p14:nvPr/>
            </p14:nvContentPartPr>
            <p14:xfrm>
              <a:off x="5682809" y="677357"/>
              <a:ext cx="220680" cy="1508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C143312-B500-4002-856A-48D878F9A4F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65169" y="659357"/>
                <a:ext cx="256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3FFB1DF-CE0D-4FC3-92D8-EE59BEE36F30}"/>
                  </a:ext>
                </a:extLst>
              </p14:cNvPr>
              <p14:cNvContentPartPr/>
              <p14:nvPr/>
            </p14:nvContentPartPr>
            <p14:xfrm>
              <a:off x="8167827" y="745773"/>
              <a:ext cx="115560" cy="1026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3FFB1DF-CE0D-4FC3-92D8-EE59BEE36F3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49827" y="727773"/>
                <a:ext cx="1512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A753AE6-1FB9-4B11-91F9-4E284266E3FF}"/>
                  </a:ext>
                </a:extLst>
              </p14:cNvPr>
              <p14:cNvContentPartPr/>
              <p14:nvPr/>
            </p14:nvContentPartPr>
            <p14:xfrm>
              <a:off x="7843467" y="751533"/>
              <a:ext cx="252720" cy="93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A753AE6-1FB9-4B11-91F9-4E284266E3F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25827" y="733533"/>
                <a:ext cx="28836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AA0EA35-087E-4AC2-9ADB-19472E657A51}"/>
                  </a:ext>
                </a:extLst>
              </p14:cNvPr>
              <p14:cNvContentPartPr/>
              <p14:nvPr/>
            </p14:nvContentPartPr>
            <p14:xfrm>
              <a:off x="7635747" y="662253"/>
              <a:ext cx="124920" cy="1940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AA0EA35-087E-4AC2-9ADB-19472E657A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18107" y="644613"/>
                <a:ext cx="1605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8AC65C4-FDFA-426D-9F2C-0A30EEB7D7DC}"/>
                  </a:ext>
                </a:extLst>
              </p14:cNvPr>
              <p14:cNvContentPartPr/>
              <p14:nvPr/>
            </p14:nvContentPartPr>
            <p14:xfrm>
              <a:off x="8479924" y="723430"/>
              <a:ext cx="97920" cy="102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8AC65C4-FDFA-426D-9F2C-0A30EEB7D7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61924" y="705790"/>
                <a:ext cx="133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9DFB94A-0EB8-484D-A7C5-1036555B095B}"/>
                  </a:ext>
                </a:extLst>
              </p14:cNvPr>
              <p14:cNvContentPartPr/>
              <p14:nvPr/>
            </p14:nvContentPartPr>
            <p14:xfrm>
              <a:off x="8658484" y="712990"/>
              <a:ext cx="88200" cy="97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9DFB94A-0EB8-484D-A7C5-1036555B095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40484" y="694990"/>
                <a:ext cx="12384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361299B-783F-4F80-8E02-63B995BB1287}"/>
                  </a:ext>
                </a:extLst>
              </p14:cNvPr>
              <p14:cNvContentPartPr/>
              <p14:nvPr/>
            </p14:nvContentPartPr>
            <p14:xfrm>
              <a:off x="9089044" y="728470"/>
              <a:ext cx="96840" cy="219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361299B-783F-4F80-8E02-63B995BB128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71044" y="710470"/>
                <a:ext cx="13248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98C389C1-C711-403E-87D4-E4032F19C9A8}"/>
                  </a:ext>
                </a:extLst>
              </p14:cNvPr>
              <p14:cNvContentPartPr/>
              <p14:nvPr/>
            </p14:nvContentPartPr>
            <p14:xfrm>
              <a:off x="8864404" y="619030"/>
              <a:ext cx="3960" cy="2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98C389C1-C711-403E-87D4-E4032F19C9A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846404" y="601030"/>
                <a:ext cx="39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8F528537-F3BE-4E19-80D0-BF08769D5D7D}"/>
                  </a:ext>
                </a:extLst>
              </p14:cNvPr>
              <p14:cNvContentPartPr/>
              <p14:nvPr/>
            </p14:nvContentPartPr>
            <p14:xfrm>
              <a:off x="8817604" y="720550"/>
              <a:ext cx="190800" cy="950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8F528537-F3BE-4E19-80D0-BF08769D5D7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99604" y="702550"/>
                <a:ext cx="2264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977BCE6-5E68-4BF0-A756-58415C22E836}"/>
                  </a:ext>
                </a:extLst>
              </p14:cNvPr>
              <p14:cNvContentPartPr/>
              <p14:nvPr/>
            </p14:nvContentPartPr>
            <p14:xfrm>
              <a:off x="9372801" y="704505"/>
              <a:ext cx="131040" cy="982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977BCE6-5E68-4BF0-A756-58415C22E8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355161" y="686505"/>
                <a:ext cx="166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201EE83F-67AB-4333-9E88-90714B48559C}"/>
                  </a:ext>
                </a:extLst>
              </p14:cNvPr>
              <p14:cNvContentPartPr/>
              <p14:nvPr/>
            </p14:nvContentPartPr>
            <p14:xfrm>
              <a:off x="10730001" y="692265"/>
              <a:ext cx="322200" cy="13500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201EE83F-67AB-4333-9E88-90714B4855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712001" y="674625"/>
                <a:ext cx="3578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4948D89-2A82-419C-9E03-6C326C84CDA4}"/>
                  </a:ext>
                </a:extLst>
              </p14:cNvPr>
              <p14:cNvContentPartPr/>
              <p14:nvPr/>
            </p14:nvContentPartPr>
            <p14:xfrm>
              <a:off x="10411041" y="617385"/>
              <a:ext cx="252000" cy="1774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4948D89-2A82-419C-9E03-6C326C84CDA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393041" y="599385"/>
                <a:ext cx="2876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807F3DD1-A72D-4C17-B3DA-8DABF6D3C392}"/>
                  </a:ext>
                </a:extLst>
              </p14:cNvPr>
              <p14:cNvContentPartPr/>
              <p14:nvPr/>
            </p14:nvContentPartPr>
            <p14:xfrm>
              <a:off x="9692841" y="695505"/>
              <a:ext cx="632520" cy="1638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807F3DD1-A72D-4C17-B3DA-8DABF6D3C39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675201" y="677505"/>
                <a:ext cx="6681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88D48B0-C69F-4EA4-86D0-75F83EAE3D12}"/>
                  </a:ext>
                </a:extLst>
              </p14:cNvPr>
              <p14:cNvContentPartPr/>
              <p14:nvPr/>
            </p14:nvContentPartPr>
            <p14:xfrm>
              <a:off x="3935598" y="1228114"/>
              <a:ext cx="5760" cy="21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88D48B0-C69F-4EA4-86D0-75F83EAE3D1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917598" y="1210474"/>
                <a:ext cx="414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0F80E25C-9462-4C7B-AC52-96D83EED450D}"/>
                  </a:ext>
                </a:extLst>
              </p14:cNvPr>
              <p14:cNvContentPartPr/>
              <p14:nvPr/>
            </p14:nvContentPartPr>
            <p14:xfrm>
              <a:off x="3864318" y="1292554"/>
              <a:ext cx="196920" cy="1184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0F80E25C-9462-4C7B-AC52-96D83EED450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46710" y="1274914"/>
                <a:ext cx="232495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253B0929-9BC1-4F23-9C62-D6E1990D8271}"/>
                  </a:ext>
                </a:extLst>
              </p14:cNvPr>
              <p14:cNvContentPartPr/>
              <p14:nvPr/>
            </p14:nvContentPartPr>
            <p14:xfrm>
              <a:off x="3273558" y="1225594"/>
              <a:ext cx="424440" cy="197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253B0929-9BC1-4F23-9C62-D6E1990D827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255558" y="1207627"/>
                <a:ext cx="460080" cy="233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ED5BB2D-8522-4E3D-865F-CCA1224E87D8}"/>
                  </a:ext>
                </a:extLst>
              </p14:cNvPr>
              <p14:cNvContentPartPr/>
              <p14:nvPr/>
            </p14:nvContentPartPr>
            <p14:xfrm>
              <a:off x="2783958" y="1203274"/>
              <a:ext cx="285840" cy="2401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ED5BB2D-8522-4E3D-865F-CCA1224E87D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65958" y="1185634"/>
                <a:ext cx="3214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16028D2F-D946-496A-A9ED-55C71C8A07FE}"/>
                  </a:ext>
                </a:extLst>
              </p14:cNvPr>
              <p14:cNvContentPartPr/>
              <p14:nvPr/>
            </p14:nvContentPartPr>
            <p14:xfrm>
              <a:off x="2104998" y="1269154"/>
              <a:ext cx="591120" cy="1724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16028D2F-D946-496A-A9ED-55C71C8A07F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87358" y="1251154"/>
                <a:ext cx="626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91F7738-559F-4DE0-B05E-70B9B9FEF3A0}"/>
                  </a:ext>
                </a:extLst>
              </p14:cNvPr>
              <p14:cNvContentPartPr/>
              <p14:nvPr/>
            </p14:nvContentPartPr>
            <p14:xfrm>
              <a:off x="1662198" y="1195354"/>
              <a:ext cx="260280" cy="219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91F7738-559F-4DE0-B05E-70B9B9FEF3A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44223" y="1177714"/>
                <a:ext cx="295871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5DC6878-DABD-40A2-A78E-9BC61103905B}"/>
                  </a:ext>
                </a:extLst>
              </p14:cNvPr>
              <p14:cNvContentPartPr/>
              <p14:nvPr/>
            </p14:nvContentPartPr>
            <p14:xfrm>
              <a:off x="1059918" y="1261234"/>
              <a:ext cx="438120" cy="149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5DC6878-DABD-40A2-A78E-9BC61103905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42278" y="1243594"/>
                <a:ext cx="473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C5561A44-75D4-4644-829F-414CE1B1E34D}"/>
                  </a:ext>
                </a:extLst>
              </p14:cNvPr>
              <p14:cNvContentPartPr/>
              <p14:nvPr/>
            </p14:nvContentPartPr>
            <p14:xfrm>
              <a:off x="213198" y="1148914"/>
              <a:ext cx="675000" cy="258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C5561A44-75D4-4644-829F-414CE1B1E34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95198" y="1130914"/>
                <a:ext cx="7106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C1EB6057-A39F-482E-9E78-447633B7DD20}"/>
                  </a:ext>
                </a:extLst>
              </p14:cNvPr>
              <p14:cNvContentPartPr/>
              <p14:nvPr/>
            </p14:nvContentPartPr>
            <p14:xfrm>
              <a:off x="4291998" y="1281394"/>
              <a:ext cx="155520" cy="142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C1EB6057-A39F-482E-9E78-447633B7DD2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273998" y="1263754"/>
                <a:ext cx="191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C15DCD2-22AF-4AC6-ADE6-1F15FF7A40A5}"/>
                  </a:ext>
                </a:extLst>
              </p14:cNvPr>
              <p14:cNvContentPartPr/>
              <p14:nvPr/>
            </p14:nvContentPartPr>
            <p14:xfrm>
              <a:off x="5266158" y="1272394"/>
              <a:ext cx="56160" cy="1472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C15DCD2-22AF-4AC6-ADE6-1F15FF7A40A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248518" y="1254394"/>
                <a:ext cx="91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59179E1-55ED-4366-8565-E29017B23011}"/>
                  </a:ext>
                </a:extLst>
              </p14:cNvPr>
              <p14:cNvContentPartPr/>
              <p14:nvPr/>
            </p14:nvContentPartPr>
            <p14:xfrm>
              <a:off x="4624638" y="1264834"/>
              <a:ext cx="527040" cy="229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59179E1-55ED-4366-8565-E29017B23011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06638" y="1246834"/>
                <a:ext cx="5626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0FC772C-8B61-46BB-9C8D-54975F7B3720}"/>
                  </a:ext>
                </a:extLst>
              </p14:cNvPr>
              <p14:cNvContentPartPr/>
              <p14:nvPr/>
            </p14:nvContentPartPr>
            <p14:xfrm>
              <a:off x="5464424" y="1378722"/>
              <a:ext cx="11160" cy="622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0FC772C-8B61-46BB-9C8D-54975F7B372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46424" y="1361082"/>
                <a:ext cx="468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387BEF87-BF6C-4F6B-9FD0-85DBF3EFBA85}"/>
                  </a:ext>
                </a:extLst>
              </p14:cNvPr>
              <p14:cNvContentPartPr/>
              <p14:nvPr/>
            </p14:nvContentPartPr>
            <p14:xfrm>
              <a:off x="1254373" y="2346413"/>
              <a:ext cx="294480" cy="1479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387BEF87-BF6C-4F6B-9FD0-85DBF3EFBA8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36733" y="2328413"/>
                <a:ext cx="3301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8F5AA3AE-700C-4183-A888-B0267E69668A}"/>
                  </a:ext>
                </a:extLst>
              </p14:cNvPr>
              <p14:cNvContentPartPr/>
              <p14:nvPr/>
            </p14:nvContentPartPr>
            <p14:xfrm>
              <a:off x="4224373" y="2305373"/>
              <a:ext cx="55800" cy="26820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8F5AA3AE-700C-4183-A888-B0267E69668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06373" y="2287373"/>
                <a:ext cx="914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DED268C2-1D1F-4BB6-BEBA-CFFF706ADC1B}"/>
                  </a:ext>
                </a:extLst>
              </p14:cNvPr>
              <p14:cNvContentPartPr/>
              <p14:nvPr/>
            </p14:nvContentPartPr>
            <p14:xfrm>
              <a:off x="4490773" y="2406893"/>
              <a:ext cx="113040" cy="16560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DED268C2-1D1F-4BB6-BEBA-CFFF706ADC1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72773" y="2389253"/>
                <a:ext cx="14868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20E520DB-F759-4C53-B889-30EA120996E6}"/>
                  </a:ext>
                </a:extLst>
              </p14:cNvPr>
              <p14:cNvContentPartPr/>
              <p14:nvPr/>
            </p14:nvContentPartPr>
            <p14:xfrm>
              <a:off x="5261173" y="2304293"/>
              <a:ext cx="199800" cy="3038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20E520DB-F759-4C53-B889-30EA120996E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43533" y="2286653"/>
                <a:ext cx="235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E3CB0A5F-E7EA-431C-ACA0-F8DB3D002713}"/>
                  </a:ext>
                </a:extLst>
              </p14:cNvPr>
              <p14:cNvContentPartPr/>
              <p14:nvPr/>
            </p14:nvContentPartPr>
            <p14:xfrm>
              <a:off x="7397413" y="2420213"/>
              <a:ext cx="99720" cy="16488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E3CB0A5F-E7EA-431C-ACA0-F8DB3D00271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379773" y="2402573"/>
                <a:ext cx="1353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D848083D-1C6B-4B07-8254-DF7DD45E7C3A}"/>
                  </a:ext>
                </a:extLst>
              </p14:cNvPr>
              <p14:cNvContentPartPr/>
              <p14:nvPr/>
            </p14:nvContentPartPr>
            <p14:xfrm>
              <a:off x="8016973" y="2304293"/>
              <a:ext cx="87480" cy="2905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D848083D-1C6B-4B07-8254-DF7DD45E7C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998973" y="2286653"/>
                <a:ext cx="1231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34D2106-3409-4A90-B8BA-D729D776E9CA}"/>
                  </a:ext>
                </a:extLst>
              </p14:cNvPr>
              <p14:cNvContentPartPr/>
              <p14:nvPr/>
            </p14:nvContentPartPr>
            <p14:xfrm>
              <a:off x="7576333" y="2420213"/>
              <a:ext cx="310680" cy="1537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34D2106-3409-4A90-B8BA-D729D776E9C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58693" y="2402573"/>
                <a:ext cx="3463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BE64AFA1-5063-42A3-948B-53C193C57847}"/>
                  </a:ext>
                </a:extLst>
              </p14:cNvPr>
              <p14:cNvContentPartPr/>
              <p14:nvPr/>
            </p14:nvContentPartPr>
            <p14:xfrm>
              <a:off x="7018333" y="2431733"/>
              <a:ext cx="299520" cy="1591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BE64AFA1-5063-42A3-948B-53C193C5784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000355" y="2414093"/>
                <a:ext cx="335117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5AEC7E2-B843-4625-AD20-5FAE30D3672A}"/>
                  </a:ext>
                </a:extLst>
              </p14:cNvPr>
              <p14:cNvContentPartPr/>
              <p14:nvPr/>
            </p14:nvContentPartPr>
            <p14:xfrm>
              <a:off x="6164773" y="2396813"/>
              <a:ext cx="618840" cy="28872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5AEC7E2-B843-4625-AD20-5FAE30D3672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47123" y="2378813"/>
                <a:ext cx="654501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CF8FE02F-DBAC-4135-B0B8-9ACB53933B17}"/>
                  </a:ext>
                </a:extLst>
              </p14:cNvPr>
              <p14:cNvContentPartPr/>
              <p14:nvPr/>
            </p14:nvContentPartPr>
            <p14:xfrm>
              <a:off x="5745733" y="2436413"/>
              <a:ext cx="324720" cy="2512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CF8FE02F-DBAC-4135-B0B8-9ACB53933B1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727753" y="2418413"/>
                <a:ext cx="360321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BD751244-70ED-44C0-BCC6-E7DC2C66DC12}"/>
                  </a:ext>
                </a:extLst>
              </p14:cNvPr>
              <p14:cNvContentPartPr/>
              <p14:nvPr/>
            </p14:nvContentPartPr>
            <p14:xfrm>
              <a:off x="4706773" y="2323013"/>
              <a:ext cx="234360" cy="24120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BD751244-70ED-44C0-BCC6-E7DC2C66DC1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689133" y="2305373"/>
                <a:ext cx="2700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21E078D6-3C67-4D57-B663-6974033960C1}"/>
                  </a:ext>
                </a:extLst>
              </p14:cNvPr>
              <p14:cNvContentPartPr/>
              <p14:nvPr/>
            </p14:nvContentPartPr>
            <p14:xfrm>
              <a:off x="3403573" y="2355053"/>
              <a:ext cx="507960" cy="21996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21E078D6-3C67-4D57-B663-6974033960C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85933" y="2337053"/>
                <a:ext cx="5436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03B607E5-E284-42BF-A7F6-B24F8DF0B35D}"/>
                  </a:ext>
                </a:extLst>
              </p14:cNvPr>
              <p14:cNvContentPartPr/>
              <p14:nvPr/>
            </p14:nvContentPartPr>
            <p14:xfrm>
              <a:off x="309733" y="2303573"/>
              <a:ext cx="778680" cy="24372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03B607E5-E284-42BF-A7F6-B24F8DF0B35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92093" y="2285933"/>
                <a:ext cx="814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1EA5C3C5-C9EE-4036-AD99-EC2BF453C0BB}"/>
                  </a:ext>
                </a:extLst>
              </p14:cNvPr>
              <p14:cNvContentPartPr/>
              <p14:nvPr/>
            </p14:nvContentPartPr>
            <p14:xfrm>
              <a:off x="8396556" y="2448243"/>
              <a:ext cx="148320" cy="1368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1EA5C3C5-C9EE-4036-AD99-EC2BF453C0B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378556" y="2430603"/>
                <a:ext cx="1839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45B3BF2-8901-4198-AAD8-E35AD461F627}"/>
                  </a:ext>
                </a:extLst>
              </p14:cNvPr>
              <p14:cNvContentPartPr/>
              <p14:nvPr/>
            </p14:nvContentPartPr>
            <p14:xfrm>
              <a:off x="9585636" y="2358603"/>
              <a:ext cx="69480" cy="21564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45B3BF2-8901-4198-AAD8-E35AD461F62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67996" y="2340603"/>
                <a:ext cx="10512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D8D6B3B-19D3-4741-8622-CD041D1C9B80}"/>
                  </a:ext>
                </a:extLst>
              </p14:cNvPr>
              <p14:cNvContentPartPr/>
              <p14:nvPr/>
            </p14:nvContentPartPr>
            <p14:xfrm>
              <a:off x="9744756" y="2399643"/>
              <a:ext cx="316080" cy="16812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D8D6B3B-19D3-4741-8622-CD041D1C9B80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727116" y="2382003"/>
                <a:ext cx="3517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DEC652C4-22CA-4060-B472-0F796127157F}"/>
                  </a:ext>
                </a:extLst>
              </p14:cNvPr>
              <p14:cNvContentPartPr/>
              <p14:nvPr/>
            </p14:nvContentPartPr>
            <p14:xfrm>
              <a:off x="9273516" y="2426283"/>
              <a:ext cx="244440" cy="1569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DEC652C4-22CA-4060-B472-0F796127157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255516" y="2408324"/>
                <a:ext cx="280080" cy="192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D0521B3F-69D0-4AB8-9724-73F7EFE14ED6}"/>
                  </a:ext>
                </a:extLst>
              </p14:cNvPr>
              <p14:cNvContentPartPr/>
              <p14:nvPr/>
            </p14:nvContentPartPr>
            <p14:xfrm>
              <a:off x="8794356" y="2389563"/>
              <a:ext cx="407520" cy="21672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D0521B3F-69D0-4AB8-9724-73F7EFE14ED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776356" y="2371563"/>
                <a:ext cx="4431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D0F7A1DA-4853-4341-8FD9-6427002B560F}"/>
                  </a:ext>
                </a:extLst>
              </p14:cNvPr>
              <p14:cNvContentPartPr/>
              <p14:nvPr/>
            </p14:nvContentPartPr>
            <p14:xfrm>
              <a:off x="10736347" y="2296331"/>
              <a:ext cx="171000" cy="21564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D0F7A1DA-4853-4341-8FD9-6427002B560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718707" y="2278331"/>
                <a:ext cx="2066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F4796C1F-11EB-42A4-A937-4D20D98E31B0}"/>
                  </a:ext>
                </a:extLst>
              </p14:cNvPr>
              <p14:cNvContentPartPr/>
              <p14:nvPr/>
            </p14:nvContentPartPr>
            <p14:xfrm>
              <a:off x="10978627" y="2347811"/>
              <a:ext cx="36360" cy="16668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F4796C1F-11EB-42A4-A937-4D20D98E31B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960987" y="2329811"/>
                <a:ext cx="7200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429302DE-E9EA-4401-B08A-388DD7B2F140}"/>
                  </a:ext>
                </a:extLst>
              </p14:cNvPr>
              <p14:cNvContentPartPr/>
              <p14:nvPr/>
            </p14:nvContentPartPr>
            <p14:xfrm>
              <a:off x="11091667" y="2390651"/>
              <a:ext cx="207720" cy="1483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429302DE-E9EA-4401-B08A-388DD7B2F14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073667" y="2372651"/>
                <a:ext cx="2433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1" name="Ink 300">
                <a:extLst>
                  <a:ext uri="{FF2B5EF4-FFF2-40B4-BE49-F238E27FC236}">
                    <a16:creationId xmlns:a16="http://schemas.microsoft.com/office/drawing/2014/main" id="{C782F2B4-FC49-4AED-BC73-C7BDD6F067C1}"/>
                  </a:ext>
                </a:extLst>
              </p14:cNvPr>
              <p14:cNvContentPartPr/>
              <p14:nvPr/>
            </p14:nvContentPartPr>
            <p14:xfrm>
              <a:off x="10280587" y="2309291"/>
              <a:ext cx="378360" cy="203760"/>
            </p14:xfrm>
          </p:contentPart>
        </mc:Choice>
        <mc:Fallback xmlns="">
          <p:pic>
            <p:nvPicPr>
              <p:cNvPr id="301" name="Ink 300">
                <a:extLst>
                  <a:ext uri="{FF2B5EF4-FFF2-40B4-BE49-F238E27FC236}">
                    <a16:creationId xmlns:a16="http://schemas.microsoft.com/office/drawing/2014/main" id="{C782F2B4-FC49-4AED-BC73-C7BDD6F067C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62604" y="2291291"/>
                <a:ext cx="413966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07B5C9A7-F831-411F-BAA4-2589C3E42B64}"/>
                  </a:ext>
                </a:extLst>
              </p14:cNvPr>
              <p14:cNvContentPartPr/>
              <p14:nvPr/>
            </p14:nvContentPartPr>
            <p14:xfrm>
              <a:off x="1359511" y="2844871"/>
              <a:ext cx="108720" cy="17856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07B5C9A7-F831-411F-BAA4-2589C3E42B64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341511" y="2827231"/>
                <a:ext cx="1443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A4B9146C-BC78-4C55-A8DC-9E336F84946F}"/>
                  </a:ext>
                </a:extLst>
              </p14:cNvPr>
              <p14:cNvContentPartPr/>
              <p14:nvPr/>
            </p14:nvContentPartPr>
            <p14:xfrm>
              <a:off x="3388831" y="2901391"/>
              <a:ext cx="142200" cy="1404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A4B9146C-BC78-4C55-A8DC-9E336F84946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71191" y="2883391"/>
                <a:ext cx="177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6F9FB474-9C3D-492F-A2F5-6FC0D63F6D38}"/>
                  </a:ext>
                </a:extLst>
              </p14:cNvPr>
              <p14:cNvContentPartPr/>
              <p14:nvPr/>
            </p14:nvContentPartPr>
            <p14:xfrm>
              <a:off x="3634351" y="2906071"/>
              <a:ext cx="126360" cy="3193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6F9FB474-9C3D-492F-A2F5-6FC0D63F6D3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616351" y="2888071"/>
                <a:ext cx="1620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5B90DB96-35DF-436C-88E3-0E6BC25F38ED}"/>
                  </a:ext>
                </a:extLst>
              </p14:cNvPr>
              <p14:cNvContentPartPr/>
              <p14:nvPr/>
            </p14:nvContentPartPr>
            <p14:xfrm>
              <a:off x="3880951" y="2873671"/>
              <a:ext cx="74520" cy="1735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5B90DB96-35DF-436C-88E3-0E6BC25F38E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862951" y="2856031"/>
                <a:ext cx="11016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F251FE83-EF27-42ED-A220-9E0CA5F38638}"/>
                  </a:ext>
                </a:extLst>
              </p14:cNvPr>
              <p14:cNvContentPartPr/>
              <p14:nvPr/>
            </p14:nvContentPartPr>
            <p14:xfrm>
              <a:off x="4569631" y="2887351"/>
              <a:ext cx="92520" cy="1555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F251FE83-EF27-42ED-A220-9E0CA5F3863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551991" y="2869351"/>
                <a:ext cx="1281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3C6EF7DF-C15F-4F61-8EA5-688555C9F0E1}"/>
                  </a:ext>
                </a:extLst>
              </p14:cNvPr>
              <p14:cNvContentPartPr/>
              <p14:nvPr/>
            </p14:nvContentPartPr>
            <p14:xfrm>
              <a:off x="5205391" y="2953231"/>
              <a:ext cx="125640" cy="1292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3C6EF7DF-C15F-4F61-8EA5-688555C9F0E1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187391" y="2935591"/>
                <a:ext cx="161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3A5500F-B801-4CF4-B713-937589CC0C42}"/>
                  </a:ext>
                </a:extLst>
              </p14:cNvPr>
              <p14:cNvContentPartPr/>
              <p14:nvPr/>
            </p14:nvContentPartPr>
            <p14:xfrm>
              <a:off x="5440111" y="2925151"/>
              <a:ext cx="81360" cy="15192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3A5500F-B801-4CF4-B713-937589CC0C4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422111" y="2907151"/>
                <a:ext cx="117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4E8D0F73-2944-412D-BE54-1FE6306671E1}"/>
                  </a:ext>
                </a:extLst>
              </p14:cNvPr>
              <p14:cNvContentPartPr/>
              <p14:nvPr/>
            </p14:nvContentPartPr>
            <p14:xfrm>
              <a:off x="5621551" y="2967271"/>
              <a:ext cx="33480" cy="1080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4E8D0F73-2944-412D-BE54-1FE6306671E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603911" y="2949271"/>
                <a:ext cx="691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C8CF0055-8F68-490D-8F1D-85F9D0639C1A}"/>
                  </a:ext>
                </a:extLst>
              </p14:cNvPr>
              <p14:cNvContentPartPr/>
              <p14:nvPr/>
            </p14:nvContentPartPr>
            <p14:xfrm>
              <a:off x="5589871" y="2893831"/>
              <a:ext cx="4320" cy="720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C8CF0055-8F68-490D-8F1D-85F9D0639C1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571871" y="2875831"/>
                <a:ext cx="399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30A58BCD-BE05-45BC-B10D-AE74B5122587}"/>
                  </a:ext>
                </a:extLst>
              </p14:cNvPr>
              <p14:cNvContentPartPr/>
              <p14:nvPr/>
            </p14:nvContentPartPr>
            <p14:xfrm>
              <a:off x="6363511" y="2945671"/>
              <a:ext cx="143280" cy="1425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30A58BCD-BE05-45BC-B10D-AE74B512258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345511" y="2928031"/>
                <a:ext cx="1789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74388B81-B1CA-47F1-9D4E-ED69B9B18CAF}"/>
                  </a:ext>
                </a:extLst>
              </p14:cNvPr>
              <p14:cNvContentPartPr/>
              <p14:nvPr/>
            </p14:nvContentPartPr>
            <p14:xfrm>
              <a:off x="6595711" y="2815351"/>
              <a:ext cx="92880" cy="25200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74388B81-B1CA-47F1-9D4E-ED69B9B18CA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77711" y="2797711"/>
                <a:ext cx="12852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0FAD2D36-D502-4790-88C9-4930D39BB4E4}"/>
                  </a:ext>
                </a:extLst>
              </p14:cNvPr>
              <p14:cNvContentPartPr/>
              <p14:nvPr/>
            </p14:nvContentPartPr>
            <p14:xfrm>
              <a:off x="5783191" y="2834071"/>
              <a:ext cx="505440" cy="24408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0FAD2D36-D502-4790-88C9-4930D39BB4E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65191" y="2816431"/>
                <a:ext cx="5410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BC6FBBCB-6E87-43C4-8611-8CCA6B9F395E}"/>
                  </a:ext>
                </a:extLst>
              </p14:cNvPr>
              <p14:cNvContentPartPr/>
              <p14:nvPr/>
            </p14:nvContentPartPr>
            <p14:xfrm>
              <a:off x="4869151" y="2889871"/>
              <a:ext cx="237240" cy="18252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BC6FBBCB-6E87-43C4-8611-8CCA6B9F395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851484" y="2871871"/>
                <a:ext cx="272934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93466CCE-AA6F-4E10-B7E3-12D21F0BEF96}"/>
                  </a:ext>
                </a:extLst>
              </p14:cNvPr>
              <p14:cNvContentPartPr/>
              <p14:nvPr/>
            </p14:nvContentPartPr>
            <p14:xfrm>
              <a:off x="4209991" y="2866111"/>
              <a:ext cx="284400" cy="1821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93466CCE-AA6F-4E10-B7E3-12D21F0BEF96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92014" y="2848111"/>
                <a:ext cx="319995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4C733471-9980-4975-82DA-16C76668E0E1}"/>
                  </a:ext>
                </a:extLst>
              </p14:cNvPr>
              <p14:cNvContentPartPr/>
              <p14:nvPr/>
            </p14:nvContentPartPr>
            <p14:xfrm>
              <a:off x="2694751" y="2347133"/>
              <a:ext cx="586800" cy="698978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4C733471-9980-4975-82DA-16C76668E0E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676762" y="2329487"/>
                <a:ext cx="622418" cy="734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0B656C39-D60A-415E-A089-42658B4A585D}"/>
                  </a:ext>
                </a:extLst>
              </p14:cNvPr>
              <p14:cNvContentPartPr/>
              <p14:nvPr/>
            </p14:nvContentPartPr>
            <p14:xfrm>
              <a:off x="1639213" y="2345693"/>
              <a:ext cx="969120" cy="684938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0B656C39-D60A-415E-A089-42658B4A585D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621573" y="2328057"/>
                <a:ext cx="1004760" cy="7205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2EB1A8A-7383-4B4F-B739-9695C7BC601D}"/>
                  </a:ext>
                </a:extLst>
              </p14:cNvPr>
              <p14:cNvContentPartPr/>
              <p14:nvPr/>
            </p14:nvContentPartPr>
            <p14:xfrm>
              <a:off x="921391" y="2834791"/>
              <a:ext cx="345600" cy="19692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2EB1A8A-7383-4B4F-B739-9695C7BC601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03751" y="2816791"/>
                <a:ext cx="381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1BF52054-8411-4D30-AA0D-F5938FC45376}"/>
                  </a:ext>
                </a:extLst>
              </p14:cNvPr>
              <p14:cNvContentPartPr/>
              <p14:nvPr/>
            </p14:nvContentPartPr>
            <p14:xfrm>
              <a:off x="389311" y="2802391"/>
              <a:ext cx="429480" cy="2397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1BF52054-8411-4D30-AA0D-F5938FC4537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1671" y="2784391"/>
                <a:ext cx="4651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25782839-BFD0-45FC-B179-A23E40F735AC}"/>
                  </a:ext>
                </a:extLst>
              </p14:cNvPr>
              <p14:cNvContentPartPr/>
              <p14:nvPr/>
            </p14:nvContentPartPr>
            <p14:xfrm>
              <a:off x="7329466" y="2898871"/>
              <a:ext cx="132480" cy="1321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25782839-BFD0-45FC-B179-A23E40F735A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11826" y="2881231"/>
                <a:ext cx="1681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547E8784-FD23-4310-9989-D63C41D0D0C7}"/>
                  </a:ext>
                </a:extLst>
              </p14:cNvPr>
              <p14:cNvContentPartPr/>
              <p14:nvPr/>
            </p14:nvContentPartPr>
            <p14:xfrm>
              <a:off x="7664266" y="2867191"/>
              <a:ext cx="120960" cy="17964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547E8784-FD23-4310-9989-D63C41D0D0C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7646266" y="2849551"/>
                <a:ext cx="1566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3AAB5B07-72CE-45C5-9BEB-2538DA84AA17}"/>
                  </a:ext>
                </a:extLst>
              </p14:cNvPr>
              <p14:cNvContentPartPr/>
              <p14:nvPr/>
            </p14:nvContentPartPr>
            <p14:xfrm>
              <a:off x="7886026" y="2907511"/>
              <a:ext cx="142200" cy="12456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3AAB5B07-72CE-45C5-9BEB-2538DA84AA17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7868026" y="2889871"/>
                <a:ext cx="1778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B6D928D9-8999-46AD-9806-AC9E71F05E9D}"/>
                  </a:ext>
                </a:extLst>
              </p14:cNvPr>
              <p14:cNvContentPartPr/>
              <p14:nvPr/>
            </p14:nvContentPartPr>
            <p14:xfrm>
              <a:off x="8099506" y="2894911"/>
              <a:ext cx="451080" cy="15012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B6D928D9-8999-46AD-9806-AC9E71F05E9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081506" y="2876911"/>
                <a:ext cx="4867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EDDDE79D-4B6E-4360-A4E2-7F87B307D8CD}"/>
                  </a:ext>
                </a:extLst>
              </p14:cNvPr>
              <p14:cNvContentPartPr/>
              <p14:nvPr/>
            </p14:nvContentPartPr>
            <p14:xfrm>
              <a:off x="6937066" y="2809591"/>
              <a:ext cx="315360" cy="2325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EDDDE79D-4B6E-4360-A4E2-7F87B307D8C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919426" y="2791591"/>
                <a:ext cx="35100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F9B639C5-D03F-4697-9667-8E886372B4FE}"/>
                  </a:ext>
                </a:extLst>
              </p14:cNvPr>
              <p14:cNvContentPartPr/>
              <p14:nvPr/>
            </p14:nvContentPartPr>
            <p14:xfrm>
              <a:off x="8803666" y="2897071"/>
              <a:ext cx="217080" cy="14940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F9B639C5-D03F-4697-9667-8E886372B4F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785666" y="2879071"/>
                <a:ext cx="2527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40B638DC-88A5-409F-AA25-234B8D501CCC}"/>
                  </a:ext>
                </a:extLst>
              </p14:cNvPr>
              <p14:cNvContentPartPr/>
              <p14:nvPr/>
            </p14:nvContentPartPr>
            <p14:xfrm>
              <a:off x="9558586" y="2929111"/>
              <a:ext cx="93600" cy="1342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40B638DC-88A5-409F-AA25-234B8D501CC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540946" y="2911471"/>
                <a:ext cx="1292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E7B63A75-CCE7-4EA6-9841-8984CDFA7A47}"/>
                  </a:ext>
                </a:extLst>
              </p14:cNvPr>
              <p14:cNvContentPartPr/>
              <p14:nvPr/>
            </p14:nvContentPartPr>
            <p14:xfrm>
              <a:off x="9921106" y="2928031"/>
              <a:ext cx="141840" cy="13248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E7B63A75-CCE7-4EA6-9841-8984CDFA7A4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903106" y="2910391"/>
                <a:ext cx="17748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9734D744-8728-4089-927C-387C19802534}"/>
                  </a:ext>
                </a:extLst>
              </p14:cNvPr>
              <p14:cNvContentPartPr/>
              <p14:nvPr/>
            </p14:nvContentPartPr>
            <p14:xfrm>
              <a:off x="10156906" y="2944231"/>
              <a:ext cx="111960" cy="12420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9734D744-8728-4089-927C-387C19802534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139266" y="2926591"/>
                <a:ext cx="1476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98F1ADB2-BAD1-47C5-9886-3BA19F0B8BC5}"/>
                  </a:ext>
                </a:extLst>
              </p14:cNvPr>
              <p14:cNvContentPartPr/>
              <p14:nvPr/>
            </p14:nvContentPartPr>
            <p14:xfrm>
              <a:off x="10361386" y="2867911"/>
              <a:ext cx="290160" cy="2246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98F1ADB2-BAD1-47C5-9886-3BA19F0B8BC5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343746" y="2849911"/>
                <a:ext cx="3258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88063018-62C7-4B26-A952-47B1F8C3D2D8}"/>
                  </a:ext>
                </a:extLst>
              </p14:cNvPr>
              <p14:cNvContentPartPr/>
              <p14:nvPr/>
            </p14:nvContentPartPr>
            <p14:xfrm>
              <a:off x="9134146" y="2875471"/>
              <a:ext cx="353520" cy="1904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88063018-62C7-4B26-A952-47B1F8C3D2D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116128" y="2857471"/>
                <a:ext cx="389196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0CEE0EBC-D9C8-49CB-ADDF-46F50F148DB1}"/>
                  </a:ext>
                </a:extLst>
              </p14:cNvPr>
              <p14:cNvContentPartPr/>
              <p14:nvPr/>
            </p14:nvContentPartPr>
            <p14:xfrm>
              <a:off x="3085711" y="3322231"/>
              <a:ext cx="100800" cy="1987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0CEE0EBC-D9C8-49CB-ADDF-46F50F148DB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068071" y="3304591"/>
                <a:ext cx="136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D14820E1-D143-4FDA-87D9-D712CDDA17A6}"/>
                  </a:ext>
                </a:extLst>
              </p14:cNvPr>
              <p14:cNvContentPartPr/>
              <p14:nvPr/>
            </p14:nvContentPartPr>
            <p14:xfrm>
              <a:off x="5375671" y="3288391"/>
              <a:ext cx="109080" cy="24192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D14820E1-D143-4FDA-87D9-D712CDDA17A6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58031" y="3270391"/>
                <a:ext cx="14472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AFB193E-CA8B-4027-A2F3-35179F835E29}"/>
                  </a:ext>
                </a:extLst>
              </p14:cNvPr>
              <p14:cNvContentPartPr/>
              <p14:nvPr/>
            </p14:nvContentPartPr>
            <p14:xfrm>
              <a:off x="4933591" y="3390631"/>
              <a:ext cx="318600" cy="1357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AFB193E-CA8B-4027-A2F3-35179F835E2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915591" y="3372631"/>
                <a:ext cx="3542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F425E985-BB4F-49CC-83C8-02D0C19E6113}"/>
                  </a:ext>
                </a:extLst>
              </p14:cNvPr>
              <p14:cNvContentPartPr/>
              <p14:nvPr/>
            </p14:nvContentPartPr>
            <p14:xfrm>
              <a:off x="4204591" y="3301711"/>
              <a:ext cx="563040" cy="23544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F425E985-BB4F-49CC-83C8-02D0C19E611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86940" y="3283711"/>
                <a:ext cx="598703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A53A6D6C-4127-4855-BFC9-0F5ECC8EC246}"/>
                  </a:ext>
                </a:extLst>
              </p14:cNvPr>
              <p14:cNvContentPartPr/>
              <p14:nvPr/>
            </p14:nvContentPartPr>
            <p14:xfrm>
              <a:off x="3289831" y="3362551"/>
              <a:ext cx="607320" cy="15732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A53A6D6C-4127-4855-BFC9-0F5ECC8EC24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71831" y="3344911"/>
                <a:ext cx="642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B1D8EDCE-A95F-4EB7-AA6C-AEAB9C818815}"/>
                  </a:ext>
                </a:extLst>
              </p14:cNvPr>
              <p14:cNvContentPartPr/>
              <p14:nvPr/>
            </p14:nvContentPartPr>
            <p14:xfrm>
              <a:off x="2366431" y="3266431"/>
              <a:ext cx="512640" cy="21708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B1D8EDCE-A95F-4EB7-AA6C-AEAB9C818815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348431" y="3248431"/>
                <a:ext cx="54828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413" name="Ink 412">
                <a:extLst>
                  <a:ext uri="{FF2B5EF4-FFF2-40B4-BE49-F238E27FC236}">
                    <a16:creationId xmlns:a16="http://schemas.microsoft.com/office/drawing/2014/main" id="{B7E28A6D-00D5-4942-B1A2-68E4548371EC}"/>
                  </a:ext>
                </a:extLst>
              </p14:cNvPr>
              <p14:cNvContentPartPr/>
              <p14:nvPr/>
            </p14:nvContentPartPr>
            <p14:xfrm>
              <a:off x="1697911" y="3236551"/>
              <a:ext cx="493200" cy="213120"/>
            </p14:xfrm>
          </p:contentPart>
        </mc:Choice>
        <mc:Fallback xmlns="">
          <p:pic>
            <p:nvPicPr>
              <p:cNvPr id="413" name="Ink 412">
                <a:extLst>
                  <a:ext uri="{FF2B5EF4-FFF2-40B4-BE49-F238E27FC236}">
                    <a16:creationId xmlns:a16="http://schemas.microsoft.com/office/drawing/2014/main" id="{B7E28A6D-00D5-4942-B1A2-68E4548371E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679911" y="3218551"/>
                <a:ext cx="528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D2C901D1-5E64-4FA3-9129-8B8473404551}"/>
                  </a:ext>
                </a:extLst>
              </p14:cNvPr>
              <p14:cNvContentPartPr/>
              <p14:nvPr/>
            </p14:nvContentPartPr>
            <p14:xfrm>
              <a:off x="433231" y="3306031"/>
              <a:ext cx="1008720" cy="26496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D2C901D1-5E64-4FA3-9129-8B847340455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415585" y="3288367"/>
                <a:ext cx="1044373" cy="300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5A5D0705-B8BC-4FE4-9C85-3B91F391159D}"/>
                  </a:ext>
                </a:extLst>
              </p14:cNvPr>
              <p14:cNvContentPartPr/>
              <p14:nvPr/>
            </p14:nvContentPartPr>
            <p14:xfrm>
              <a:off x="7079711" y="3343588"/>
              <a:ext cx="13680" cy="11556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5A5D0705-B8BC-4FE4-9C85-3B91F391159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061711" y="3325588"/>
                <a:ext cx="493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441FFE54-0751-42F0-A08A-529D25B41D65}"/>
                  </a:ext>
                </a:extLst>
              </p14:cNvPr>
              <p14:cNvContentPartPr/>
              <p14:nvPr/>
            </p14:nvContentPartPr>
            <p14:xfrm>
              <a:off x="7054511" y="3264388"/>
              <a:ext cx="7920" cy="648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441FFE54-0751-42F0-A08A-529D25B41D6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36511" y="3246388"/>
                <a:ext cx="435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95DEC486-EF7B-41A6-9EAE-231582AB60AC}"/>
                  </a:ext>
                </a:extLst>
              </p14:cNvPr>
              <p14:cNvContentPartPr/>
              <p14:nvPr/>
            </p14:nvContentPartPr>
            <p14:xfrm>
              <a:off x="7188791" y="3341428"/>
              <a:ext cx="108360" cy="30636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95DEC486-EF7B-41A6-9EAE-231582AB60AC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170791" y="3323428"/>
                <a:ext cx="1440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57114AD8-2EDE-48C4-BB04-EB6166902FFE}"/>
                  </a:ext>
                </a:extLst>
              </p14:cNvPr>
              <p14:cNvContentPartPr/>
              <p14:nvPr/>
            </p14:nvContentPartPr>
            <p14:xfrm>
              <a:off x="6710351" y="3320908"/>
              <a:ext cx="290880" cy="14292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57114AD8-2EDE-48C4-BB04-EB6166902FF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692711" y="3303268"/>
                <a:ext cx="3265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E7C3E7B1-72DE-42B6-966B-0B0A774C7767}"/>
                  </a:ext>
                </a:extLst>
              </p14:cNvPr>
              <p14:cNvContentPartPr/>
              <p14:nvPr/>
            </p14:nvContentPartPr>
            <p14:xfrm>
              <a:off x="6047591" y="3274828"/>
              <a:ext cx="428040" cy="40068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E7C3E7B1-72DE-42B6-966B-0B0A774C7767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029951" y="3256828"/>
                <a:ext cx="46368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646CB836-342A-41CC-8947-4F51AA382D47}"/>
                  </a:ext>
                </a:extLst>
              </p14:cNvPr>
              <p14:cNvContentPartPr/>
              <p14:nvPr/>
            </p14:nvContentPartPr>
            <p14:xfrm>
              <a:off x="5710631" y="3316588"/>
              <a:ext cx="247320" cy="15732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646CB836-342A-41CC-8947-4F51AA382D47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692631" y="3298948"/>
                <a:ext cx="2829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27821E9F-2441-471C-B84C-2093724D9D75}"/>
                  </a:ext>
                </a:extLst>
              </p14:cNvPr>
              <p14:cNvContentPartPr/>
              <p14:nvPr/>
            </p14:nvContentPartPr>
            <p14:xfrm>
              <a:off x="7825991" y="3344668"/>
              <a:ext cx="96480" cy="11052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27821E9F-2441-471C-B84C-2093724D9D75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807991" y="3327028"/>
                <a:ext cx="1321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7C50837F-29EA-47B9-A6F5-33C930BD1082}"/>
                  </a:ext>
                </a:extLst>
              </p14:cNvPr>
              <p14:cNvContentPartPr/>
              <p14:nvPr/>
            </p14:nvContentPartPr>
            <p14:xfrm>
              <a:off x="8005271" y="3327388"/>
              <a:ext cx="114120" cy="11088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7C50837F-29EA-47B9-A6F5-33C930BD1082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987631" y="3309388"/>
                <a:ext cx="1497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6D9F12C9-C63C-418A-9BA7-C5C28C0F54F1}"/>
                  </a:ext>
                </a:extLst>
              </p14:cNvPr>
              <p14:cNvContentPartPr/>
              <p14:nvPr/>
            </p14:nvContentPartPr>
            <p14:xfrm>
              <a:off x="8320631" y="3232348"/>
              <a:ext cx="108360" cy="12060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6D9F12C9-C63C-418A-9BA7-C5C28C0F54F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302991" y="3214348"/>
                <a:ext cx="1440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298E91CF-81F1-4166-A6A8-D47466E4AD9F}"/>
                  </a:ext>
                </a:extLst>
              </p14:cNvPr>
              <p14:cNvContentPartPr/>
              <p14:nvPr/>
            </p14:nvContentPartPr>
            <p14:xfrm>
              <a:off x="8374631" y="3448708"/>
              <a:ext cx="4320" cy="1260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298E91CF-81F1-4166-A6A8-D47466E4AD9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356991" y="3430708"/>
                <a:ext cx="399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46DD21E7-F7EE-4F9C-826A-BB1D3140B234}"/>
                  </a:ext>
                </a:extLst>
              </p14:cNvPr>
              <p14:cNvContentPartPr/>
              <p14:nvPr/>
            </p14:nvContentPartPr>
            <p14:xfrm>
              <a:off x="7370231" y="3249268"/>
              <a:ext cx="350280" cy="21780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46DD21E7-F7EE-4F9C-826A-BB1D3140B234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352231" y="3231268"/>
                <a:ext cx="385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CCF8DA5A-E018-4DA1-86FC-317C3E358D36}"/>
                  </a:ext>
                </a:extLst>
              </p14:cNvPr>
              <p14:cNvContentPartPr/>
              <p14:nvPr/>
            </p14:nvContentPartPr>
            <p14:xfrm>
              <a:off x="5670640" y="1234118"/>
              <a:ext cx="891360" cy="176400"/>
            </p14:xfrm>
          </p:contentPart>
        </mc:Choice>
        <mc:Fallback xmlns=""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CCF8DA5A-E018-4DA1-86FC-317C3E358D3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653000" y="1216442"/>
                <a:ext cx="927000" cy="212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88A0953E-11A5-497F-9EBD-915356596337}"/>
                  </a:ext>
                </a:extLst>
              </p14:cNvPr>
              <p14:cNvContentPartPr/>
              <p14:nvPr/>
            </p14:nvContentPartPr>
            <p14:xfrm>
              <a:off x="8108200" y="1211438"/>
              <a:ext cx="92520" cy="19944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88A0953E-11A5-497F-9EBD-915356596337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090200" y="1193438"/>
                <a:ext cx="128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0443ED02-C623-4255-A6BA-4D137A1AFBE1}"/>
                  </a:ext>
                </a:extLst>
              </p14:cNvPr>
              <p14:cNvContentPartPr/>
              <p14:nvPr/>
            </p14:nvContentPartPr>
            <p14:xfrm>
              <a:off x="7557040" y="1286678"/>
              <a:ext cx="360000" cy="1065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0443ED02-C623-4255-A6BA-4D137A1AFBE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539040" y="1269038"/>
                <a:ext cx="395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77245CB9-D47A-40F2-BD59-F9E231E3B263}"/>
                  </a:ext>
                </a:extLst>
              </p14:cNvPr>
              <p14:cNvContentPartPr/>
              <p14:nvPr/>
            </p14:nvContentPartPr>
            <p14:xfrm>
              <a:off x="6778720" y="1224398"/>
              <a:ext cx="622440" cy="15876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77245CB9-D47A-40F2-BD59-F9E231E3B26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760720" y="1206398"/>
                <a:ext cx="65808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6FF7BB5-8EF3-46BA-9C95-5282BE564E98}"/>
                  </a:ext>
                </a:extLst>
              </p14:cNvPr>
              <p14:cNvContentPartPr/>
              <p14:nvPr/>
            </p14:nvContentPartPr>
            <p14:xfrm>
              <a:off x="8424730" y="1270943"/>
              <a:ext cx="88920" cy="14292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6FF7BB5-8EF3-46BA-9C95-5282BE564E9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407090" y="1252943"/>
                <a:ext cx="1245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432FE4D9-12DC-42AF-9702-7D2EEC17CCCB}"/>
                  </a:ext>
                </a:extLst>
              </p14:cNvPr>
              <p14:cNvContentPartPr/>
              <p14:nvPr/>
            </p14:nvContentPartPr>
            <p14:xfrm>
              <a:off x="9146890" y="1292183"/>
              <a:ext cx="65160" cy="9036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432FE4D9-12DC-42AF-9702-7D2EEC17CCC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129250" y="1274183"/>
                <a:ext cx="1008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64" name="Ink 463">
                <a:extLst>
                  <a:ext uri="{FF2B5EF4-FFF2-40B4-BE49-F238E27FC236}">
                    <a16:creationId xmlns:a16="http://schemas.microsoft.com/office/drawing/2014/main" id="{CDE593EC-449F-4794-8BB5-E9755E69C210}"/>
                  </a:ext>
                </a:extLst>
              </p14:cNvPr>
              <p14:cNvContentPartPr/>
              <p14:nvPr/>
            </p14:nvContentPartPr>
            <p14:xfrm>
              <a:off x="9299170" y="1305863"/>
              <a:ext cx="99720" cy="131760"/>
            </p14:xfrm>
          </p:contentPart>
        </mc:Choice>
        <mc:Fallback xmlns="">
          <p:pic>
            <p:nvPicPr>
              <p:cNvPr id="464" name="Ink 463">
                <a:extLst>
                  <a:ext uri="{FF2B5EF4-FFF2-40B4-BE49-F238E27FC236}">
                    <a16:creationId xmlns:a16="http://schemas.microsoft.com/office/drawing/2014/main" id="{CDE593EC-449F-4794-8BB5-E9755E69C21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281530" y="1288223"/>
                <a:ext cx="1353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67" name="Ink 466">
                <a:extLst>
                  <a:ext uri="{FF2B5EF4-FFF2-40B4-BE49-F238E27FC236}">
                    <a16:creationId xmlns:a16="http://schemas.microsoft.com/office/drawing/2014/main" id="{1F5723BF-1E82-4565-BB02-7940D3E0778B}"/>
                  </a:ext>
                </a:extLst>
              </p14:cNvPr>
              <p14:cNvContentPartPr/>
              <p14:nvPr/>
            </p14:nvContentPartPr>
            <p14:xfrm>
              <a:off x="9813250" y="1212263"/>
              <a:ext cx="68400" cy="180000"/>
            </p14:xfrm>
          </p:contentPart>
        </mc:Choice>
        <mc:Fallback xmlns="">
          <p:pic>
            <p:nvPicPr>
              <p:cNvPr id="467" name="Ink 466">
                <a:extLst>
                  <a:ext uri="{FF2B5EF4-FFF2-40B4-BE49-F238E27FC236}">
                    <a16:creationId xmlns:a16="http://schemas.microsoft.com/office/drawing/2014/main" id="{1F5723BF-1E82-4565-BB02-7940D3E0778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795610" y="1194263"/>
                <a:ext cx="1040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BFB42801-635C-4F12-9BDA-710EE49443B6}"/>
                  </a:ext>
                </a:extLst>
              </p14:cNvPr>
              <p14:cNvContentPartPr/>
              <p14:nvPr/>
            </p14:nvContentPartPr>
            <p14:xfrm>
              <a:off x="10047610" y="1223063"/>
              <a:ext cx="360" cy="36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BFB42801-635C-4F12-9BDA-710EE49443B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29970" y="120506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A8E9DC37-141C-4BBE-9A4E-ACF63231EBAD}"/>
                  </a:ext>
                </a:extLst>
              </p14:cNvPr>
              <p14:cNvContentPartPr/>
              <p14:nvPr/>
            </p14:nvContentPartPr>
            <p14:xfrm>
              <a:off x="9978490" y="1300823"/>
              <a:ext cx="409680" cy="21924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A8E9DC37-141C-4BBE-9A4E-ACF63231EBA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960850" y="1282823"/>
                <a:ext cx="4453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A42C9FFC-79BF-4AAC-872F-F34749E666EE}"/>
                  </a:ext>
                </a:extLst>
              </p14:cNvPr>
              <p14:cNvContentPartPr/>
              <p14:nvPr/>
            </p14:nvContentPartPr>
            <p14:xfrm>
              <a:off x="9478450" y="1312343"/>
              <a:ext cx="245160" cy="9756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A42C9FFC-79BF-4AAC-872F-F34749E666EE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9460476" y="1294343"/>
                <a:ext cx="280748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0141E680-AC58-41DB-95E5-E0140FD3A208}"/>
                  </a:ext>
                </a:extLst>
              </p14:cNvPr>
              <p14:cNvContentPartPr/>
              <p14:nvPr/>
            </p14:nvContentPartPr>
            <p14:xfrm>
              <a:off x="8581330" y="1295063"/>
              <a:ext cx="490680" cy="104760"/>
            </p14:xfrm>
          </p:contentPart>
        </mc:Choice>
        <mc:Fallback xmlns=""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0141E680-AC58-41DB-95E5-E0140FD3A20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563690" y="1277063"/>
                <a:ext cx="5263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3D56195D-FBBB-40F7-B5FB-3256F554A1A4}"/>
                  </a:ext>
                </a:extLst>
              </p14:cNvPr>
              <p14:cNvContentPartPr/>
              <p14:nvPr/>
            </p14:nvContentPartPr>
            <p14:xfrm>
              <a:off x="3019247" y="1766447"/>
              <a:ext cx="1800" cy="108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3D56195D-FBBB-40F7-B5FB-3256F554A1A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001247" y="1748447"/>
                <a:ext cx="374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4FE37A5E-2FEA-417F-A7A9-25A77F44F2E6}"/>
                  </a:ext>
                </a:extLst>
              </p14:cNvPr>
              <p14:cNvContentPartPr/>
              <p14:nvPr/>
            </p14:nvContentPartPr>
            <p14:xfrm>
              <a:off x="2214287" y="1682207"/>
              <a:ext cx="707760" cy="29556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4FE37A5E-2FEA-417F-A7A9-25A77F44F2E6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196287" y="1664567"/>
                <a:ext cx="7434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5F22A46F-F675-4AEE-84FA-576EA6A7D5A3}"/>
                  </a:ext>
                </a:extLst>
              </p14:cNvPr>
              <p14:cNvContentPartPr/>
              <p14:nvPr/>
            </p14:nvContentPartPr>
            <p14:xfrm>
              <a:off x="1671407" y="1667087"/>
              <a:ext cx="388800" cy="17748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5F22A46F-F675-4AEE-84FA-576EA6A7D5A3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653751" y="1649447"/>
                <a:ext cx="424473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A5F85F36-963C-434B-B5A7-A45CB14588BC}"/>
                  </a:ext>
                </a:extLst>
              </p14:cNvPr>
              <p14:cNvContentPartPr/>
              <p14:nvPr/>
            </p14:nvContentPartPr>
            <p14:xfrm>
              <a:off x="317447" y="1689767"/>
              <a:ext cx="1229040" cy="20268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A5F85F36-963C-434B-B5A7-A45CB14588B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99807" y="1671767"/>
                <a:ext cx="126468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64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602843" y="2494555"/>
            <a:ext cx="8986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Permutations </a:t>
            </a:r>
            <a:r>
              <a:rPr lang="en-US" sz="8800">
                <a:latin typeface="Bradley Hand ITC" panose="03070402050302030203" pitchFamily="66" charset="0"/>
              </a:rPr>
              <a:t>and Combinations</a:t>
            </a:r>
            <a:endParaRPr lang="en-US" sz="8800" dirty="0">
              <a:latin typeface="Bradley Hand ITC" panose="03070402050302030203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13</cp:revision>
  <dcterms:created xsi:type="dcterms:W3CDTF">2018-04-28T19:44:46Z</dcterms:created>
  <dcterms:modified xsi:type="dcterms:W3CDTF">2020-04-16T19:43:26Z</dcterms:modified>
</cp:coreProperties>
</file>