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3" r:id="rId3"/>
    <p:sldId id="265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2E94D-366B-41D6-B5AF-64CB2334CF8C}" v="96" dt="2020-04-15T20:09:0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6E82E94D-366B-41D6-B5AF-64CB2334CF8C}"/>
    <pc:docChg chg="undo custSel addSld delSld modSld sldOrd">
      <pc:chgData name="Kimberly Brehm" userId="8c2b6ab9-3f19-41de-a892-34e3c36865ec" providerId="ADAL" clId="{6E82E94D-366B-41D6-B5AF-64CB2334CF8C}" dt="2020-04-15T21:20:35.660" v="209" actId="20577"/>
      <pc:docMkLst>
        <pc:docMk/>
      </pc:docMkLst>
      <pc:sldChg chg="del">
        <pc:chgData name="Kimberly Brehm" userId="8c2b6ab9-3f19-41de-a892-34e3c36865ec" providerId="ADAL" clId="{6E82E94D-366B-41D6-B5AF-64CB2334CF8C}" dt="2020-04-15T19:03:06.389" v="6" actId="47"/>
        <pc:sldMkLst>
          <pc:docMk/>
          <pc:sldMk cId="2162728271" sldId="256"/>
        </pc:sldMkLst>
      </pc:sldChg>
      <pc:sldChg chg="addSp delSp modSp">
        <pc:chgData name="Kimberly Brehm" userId="8c2b6ab9-3f19-41de-a892-34e3c36865ec" providerId="ADAL" clId="{6E82E94D-366B-41D6-B5AF-64CB2334CF8C}" dt="2020-04-15T19:43:33.811" v="122"/>
        <pc:sldMkLst>
          <pc:docMk/>
          <pc:sldMk cId="1824307149" sldId="263"/>
        </pc:sldMkLst>
        <pc:picChg chg="add del mod">
          <ac:chgData name="Kimberly Brehm" userId="8c2b6ab9-3f19-41de-a892-34e3c36865ec" providerId="ADAL" clId="{6E82E94D-366B-41D6-B5AF-64CB2334CF8C}" dt="2020-04-15T19:31:31.571" v="120"/>
          <ac:picMkLst>
            <pc:docMk/>
            <pc:sldMk cId="1824307149" sldId="263"/>
            <ac:picMk id="3" creationId="{D59B785F-E64D-4592-AA80-BA55D473B8D2}"/>
          </ac:picMkLst>
        </pc:picChg>
        <pc:picChg chg="del">
          <ac:chgData name="Kimberly Brehm" userId="8c2b6ab9-3f19-41de-a892-34e3c36865ec" providerId="ADAL" clId="{6E82E94D-366B-41D6-B5AF-64CB2334CF8C}" dt="2020-04-15T19:25:54.057" v="119"/>
          <ac:picMkLst>
            <pc:docMk/>
            <pc:sldMk cId="1824307149" sldId="263"/>
            <ac:picMk id="4" creationId="{64CC9033-02A5-4D77-B37C-35CCCB40CDFD}"/>
          </ac:picMkLst>
        </pc:picChg>
        <pc:picChg chg="add del mod">
          <ac:chgData name="Kimberly Brehm" userId="8c2b6ab9-3f19-41de-a892-34e3c36865ec" providerId="ADAL" clId="{6E82E94D-366B-41D6-B5AF-64CB2334CF8C}" dt="2020-04-15T19:37:09.190" v="121"/>
          <ac:picMkLst>
            <pc:docMk/>
            <pc:sldMk cId="1824307149" sldId="263"/>
            <ac:picMk id="7" creationId="{E0EC27B0-35A4-45A4-99B1-81E9C316490C}"/>
          </ac:picMkLst>
        </pc:picChg>
        <pc:picChg chg="add del mod">
          <ac:chgData name="Kimberly Brehm" userId="8c2b6ab9-3f19-41de-a892-34e3c36865ec" providerId="ADAL" clId="{6E82E94D-366B-41D6-B5AF-64CB2334CF8C}" dt="2020-04-15T19:43:33.811" v="122"/>
          <ac:picMkLst>
            <pc:docMk/>
            <pc:sldMk cId="1824307149" sldId="263"/>
            <ac:picMk id="9" creationId="{8E91E4FD-9A3B-425E-80B5-7E2A42E7804C}"/>
          </ac:picMkLst>
        </pc:picChg>
        <pc:picChg chg="add mod">
          <ac:chgData name="Kimberly Brehm" userId="8c2b6ab9-3f19-41de-a892-34e3c36865ec" providerId="ADAL" clId="{6E82E94D-366B-41D6-B5AF-64CB2334CF8C}" dt="2020-04-15T19:43:33.811" v="122"/>
          <ac:picMkLst>
            <pc:docMk/>
            <pc:sldMk cId="1824307149" sldId="263"/>
            <ac:picMk id="12" creationId="{BA5DCCFB-B4ED-4FA2-9766-205503DEA906}"/>
          </ac:picMkLst>
        </pc:picChg>
        <pc:inkChg chg="add del">
          <ac:chgData name="Kimberly Brehm" userId="8c2b6ab9-3f19-41de-a892-34e3c36865ec" providerId="ADAL" clId="{6E82E94D-366B-41D6-B5AF-64CB2334CF8C}" dt="2020-04-15T19:31:31.571" v="120"/>
          <ac:inkMkLst>
            <pc:docMk/>
            <pc:sldMk cId="1824307149" sldId="263"/>
            <ac:inkMk id="2" creationId="{95BD1418-FAE3-4705-A7E5-6533A6A51775}"/>
          </ac:inkMkLst>
        </pc:inkChg>
        <pc:inkChg chg="del">
          <ac:chgData name="Kimberly Brehm" userId="8c2b6ab9-3f19-41de-a892-34e3c36865ec" providerId="ADAL" clId="{6E82E94D-366B-41D6-B5AF-64CB2334CF8C}" dt="2020-04-15T19:25:54.057" v="119"/>
          <ac:inkMkLst>
            <pc:docMk/>
            <pc:sldMk cId="1824307149" sldId="263"/>
            <ac:inkMk id="5" creationId="{3E035548-915B-4C64-A0C7-AA69D5093713}"/>
          </ac:inkMkLst>
        </pc:inkChg>
        <pc:inkChg chg="add del">
          <ac:chgData name="Kimberly Brehm" userId="8c2b6ab9-3f19-41de-a892-34e3c36865ec" providerId="ADAL" clId="{6E82E94D-366B-41D6-B5AF-64CB2334CF8C}" dt="2020-04-15T19:37:09.190" v="121"/>
          <ac:inkMkLst>
            <pc:docMk/>
            <pc:sldMk cId="1824307149" sldId="263"/>
            <ac:inkMk id="6" creationId="{8A8FE370-F21F-4427-9142-122C2C1A91D5}"/>
          </ac:inkMkLst>
        </pc:inkChg>
        <pc:inkChg chg="add del">
          <ac:chgData name="Kimberly Brehm" userId="8c2b6ab9-3f19-41de-a892-34e3c36865ec" providerId="ADAL" clId="{6E82E94D-366B-41D6-B5AF-64CB2334CF8C}" dt="2020-04-15T19:43:33.811" v="122"/>
          <ac:inkMkLst>
            <pc:docMk/>
            <pc:sldMk cId="1824307149" sldId="263"/>
            <ac:inkMk id="8" creationId="{DDB58140-1DA8-4813-8262-954E1E391758}"/>
          </ac:inkMkLst>
        </pc:inkChg>
        <pc:inkChg chg="add">
          <ac:chgData name="Kimberly Brehm" userId="8c2b6ab9-3f19-41de-a892-34e3c36865ec" providerId="ADAL" clId="{6E82E94D-366B-41D6-B5AF-64CB2334CF8C}" dt="2020-04-15T19:43:33.811" v="122"/>
          <ac:inkMkLst>
            <pc:docMk/>
            <pc:sldMk cId="1824307149" sldId="263"/>
            <ac:inkMk id="10" creationId="{4F2DACDD-8725-414B-9ED6-C175EA317966}"/>
          </ac:inkMkLst>
        </pc:inkChg>
      </pc:sldChg>
      <pc:sldChg chg="addSp delSp del ord">
        <pc:chgData name="Kimberly Brehm" userId="8c2b6ab9-3f19-41de-a892-34e3c36865ec" providerId="ADAL" clId="{6E82E94D-366B-41D6-B5AF-64CB2334CF8C}" dt="2020-04-15T19:20:25.693" v="118" actId="47"/>
        <pc:sldMkLst>
          <pc:docMk/>
          <pc:sldMk cId="2109035407" sldId="264"/>
        </pc:sldMkLst>
        <pc:inkChg chg="add del">
          <ac:chgData name="Kimberly Brehm" userId="8c2b6ab9-3f19-41de-a892-34e3c36865ec" providerId="ADAL" clId="{6E82E94D-366B-41D6-B5AF-64CB2334CF8C}" dt="2020-04-15T19:13:38.583" v="66"/>
          <ac:inkMkLst>
            <pc:docMk/>
            <pc:sldMk cId="2109035407" sldId="264"/>
            <ac:inkMk id="254" creationId="{301E5191-3757-4BBC-94C1-5F433059EF47}"/>
          </ac:inkMkLst>
        </pc:inkChg>
        <pc:inkChg chg="add del">
          <ac:chgData name="Kimberly Brehm" userId="8c2b6ab9-3f19-41de-a892-34e3c36865ec" providerId="ADAL" clId="{6E82E94D-366B-41D6-B5AF-64CB2334CF8C}" dt="2020-04-15T19:13:38.593" v="71"/>
          <ac:inkMkLst>
            <pc:docMk/>
            <pc:sldMk cId="2109035407" sldId="264"/>
            <ac:inkMk id="255" creationId="{665BCD15-BA8E-47C2-9762-316F8B6161DB}"/>
          </ac:inkMkLst>
        </pc:inkChg>
        <pc:inkChg chg="add del">
          <ac:chgData name="Kimberly Brehm" userId="8c2b6ab9-3f19-41de-a892-34e3c36865ec" providerId="ADAL" clId="{6E82E94D-366B-41D6-B5AF-64CB2334CF8C}" dt="2020-04-15T19:13:38.603" v="77"/>
          <ac:inkMkLst>
            <pc:docMk/>
            <pc:sldMk cId="2109035407" sldId="264"/>
            <ac:inkMk id="256" creationId="{596A692B-61C9-4C7E-9DDF-4E87361DD18D}"/>
          </ac:inkMkLst>
        </pc:inkChg>
        <pc:inkChg chg="add del">
          <ac:chgData name="Kimberly Brehm" userId="8c2b6ab9-3f19-41de-a892-34e3c36865ec" providerId="ADAL" clId="{6E82E94D-366B-41D6-B5AF-64CB2334CF8C}" dt="2020-04-15T19:13:38.613" v="81"/>
          <ac:inkMkLst>
            <pc:docMk/>
            <pc:sldMk cId="2109035407" sldId="264"/>
            <ac:inkMk id="269" creationId="{7BF018D2-CFD3-4CFC-9F5D-9A5977625FD7}"/>
          </ac:inkMkLst>
        </pc:inkChg>
        <pc:inkChg chg="add del">
          <ac:chgData name="Kimberly Brehm" userId="8c2b6ab9-3f19-41de-a892-34e3c36865ec" providerId="ADAL" clId="{6E82E94D-366B-41D6-B5AF-64CB2334CF8C}" dt="2020-04-15T19:13:38.611" v="79"/>
          <ac:inkMkLst>
            <pc:docMk/>
            <pc:sldMk cId="2109035407" sldId="264"/>
            <ac:inkMk id="270" creationId="{3599CD1D-6909-4A79-9CF4-7486969A5F58}"/>
          </ac:inkMkLst>
        </pc:inkChg>
        <pc:inkChg chg="add del">
          <ac:chgData name="Kimberly Brehm" userId="8c2b6ab9-3f19-41de-a892-34e3c36865ec" providerId="ADAL" clId="{6E82E94D-366B-41D6-B5AF-64CB2334CF8C}" dt="2020-04-15T19:13:38.593" v="68"/>
          <ac:inkMkLst>
            <pc:docMk/>
            <pc:sldMk cId="2109035407" sldId="264"/>
            <ac:inkMk id="271" creationId="{93AE4D6E-A36F-45C1-BD27-04825D990A68}"/>
          </ac:inkMkLst>
        </pc:inkChg>
        <pc:inkChg chg="add del">
          <ac:chgData name="Kimberly Brehm" userId="8c2b6ab9-3f19-41de-a892-34e3c36865ec" providerId="ADAL" clId="{6E82E94D-366B-41D6-B5AF-64CB2334CF8C}" dt="2020-04-15T19:13:38.603" v="78"/>
          <ac:inkMkLst>
            <pc:docMk/>
            <pc:sldMk cId="2109035407" sldId="264"/>
            <ac:inkMk id="275" creationId="{F183E859-F19E-45DD-819B-534742511FC3}"/>
          </ac:inkMkLst>
        </pc:inkChg>
        <pc:inkChg chg="add del">
          <ac:chgData name="Kimberly Brehm" userId="8c2b6ab9-3f19-41de-a892-34e3c36865ec" providerId="ADAL" clId="{6E82E94D-366B-41D6-B5AF-64CB2334CF8C}" dt="2020-04-15T19:13:40.407" v="82"/>
          <ac:inkMkLst>
            <pc:docMk/>
            <pc:sldMk cId="2109035407" sldId="264"/>
            <ac:inkMk id="276" creationId="{A592B00A-A00E-478F-95E3-17DEFDA4EB9F}"/>
          </ac:inkMkLst>
        </pc:inkChg>
        <pc:inkChg chg="add del">
          <ac:chgData name="Kimberly Brehm" userId="8c2b6ab9-3f19-41de-a892-34e3c36865ec" providerId="ADAL" clId="{6E82E94D-366B-41D6-B5AF-64CB2334CF8C}" dt="2020-04-15T19:13:40.407" v="83"/>
          <ac:inkMkLst>
            <pc:docMk/>
            <pc:sldMk cId="2109035407" sldId="264"/>
            <ac:inkMk id="277" creationId="{3C742BCA-4418-42CE-9ADA-52E6999468F1}"/>
          </ac:inkMkLst>
        </pc:inkChg>
        <pc:inkChg chg="add del">
          <ac:chgData name="Kimberly Brehm" userId="8c2b6ab9-3f19-41de-a892-34e3c36865ec" providerId="ADAL" clId="{6E82E94D-366B-41D6-B5AF-64CB2334CF8C}" dt="2020-04-15T19:13:38.603" v="76"/>
          <ac:inkMkLst>
            <pc:docMk/>
            <pc:sldMk cId="2109035407" sldId="264"/>
            <ac:inkMk id="285" creationId="{BE754146-8453-4BC9-8159-997B49BB6B4E}"/>
          </ac:inkMkLst>
        </pc:inkChg>
        <pc:inkChg chg="add del">
          <ac:chgData name="Kimberly Brehm" userId="8c2b6ab9-3f19-41de-a892-34e3c36865ec" providerId="ADAL" clId="{6E82E94D-366B-41D6-B5AF-64CB2334CF8C}" dt="2020-04-15T19:13:38.593" v="69"/>
          <ac:inkMkLst>
            <pc:docMk/>
            <pc:sldMk cId="2109035407" sldId="264"/>
            <ac:inkMk id="286" creationId="{0AD9DF82-A9A0-4D13-8885-AA9476B4F903}"/>
          </ac:inkMkLst>
        </pc:inkChg>
        <pc:inkChg chg="add del">
          <ac:chgData name="Kimberly Brehm" userId="8c2b6ab9-3f19-41de-a892-34e3c36865ec" providerId="ADAL" clId="{6E82E94D-366B-41D6-B5AF-64CB2334CF8C}" dt="2020-04-15T19:13:38.593" v="72"/>
          <ac:inkMkLst>
            <pc:docMk/>
            <pc:sldMk cId="2109035407" sldId="264"/>
            <ac:inkMk id="292" creationId="{8706063E-1D85-482A-A0DE-C8DEF9A37575}"/>
          </ac:inkMkLst>
        </pc:inkChg>
        <pc:inkChg chg="add del">
          <ac:chgData name="Kimberly Brehm" userId="8c2b6ab9-3f19-41de-a892-34e3c36865ec" providerId="ADAL" clId="{6E82E94D-366B-41D6-B5AF-64CB2334CF8C}" dt="2020-04-15T19:13:38.591" v="67"/>
          <ac:inkMkLst>
            <pc:docMk/>
            <pc:sldMk cId="2109035407" sldId="264"/>
            <ac:inkMk id="293" creationId="{CDAE5BE8-FDF6-4233-81CA-F0B597730902}"/>
          </ac:inkMkLst>
        </pc:inkChg>
        <pc:inkChg chg="add del">
          <ac:chgData name="Kimberly Brehm" userId="8c2b6ab9-3f19-41de-a892-34e3c36865ec" providerId="ADAL" clId="{6E82E94D-366B-41D6-B5AF-64CB2334CF8C}" dt="2020-04-15T19:13:38.603" v="74"/>
          <ac:inkMkLst>
            <pc:docMk/>
            <pc:sldMk cId="2109035407" sldId="264"/>
            <ac:inkMk id="296" creationId="{944EB536-AC19-46FE-A1AA-5BBD67784263}"/>
          </ac:inkMkLst>
        </pc:inkChg>
        <pc:inkChg chg="add del">
          <ac:chgData name="Kimberly Brehm" userId="8c2b6ab9-3f19-41de-a892-34e3c36865ec" providerId="ADAL" clId="{6E82E94D-366B-41D6-B5AF-64CB2334CF8C}" dt="2020-04-15T19:13:38.583" v="65"/>
          <ac:inkMkLst>
            <pc:docMk/>
            <pc:sldMk cId="2109035407" sldId="264"/>
            <ac:inkMk id="297" creationId="{486D1865-1C55-4C57-9251-25EDB3FECD85}"/>
          </ac:inkMkLst>
        </pc:inkChg>
        <pc:inkChg chg="add del">
          <ac:chgData name="Kimberly Brehm" userId="8c2b6ab9-3f19-41de-a892-34e3c36865ec" providerId="ADAL" clId="{6E82E94D-366B-41D6-B5AF-64CB2334CF8C}" dt="2020-04-15T19:13:38.603" v="75"/>
          <ac:inkMkLst>
            <pc:docMk/>
            <pc:sldMk cId="2109035407" sldId="264"/>
            <ac:inkMk id="300" creationId="{B6DA6A7D-938B-4F53-9A78-5D25D3113ABB}"/>
          </ac:inkMkLst>
        </pc:inkChg>
        <pc:inkChg chg="add del">
          <ac:chgData name="Kimberly Brehm" userId="8c2b6ab9-3f19-41de-a892-34e3c36865ec" providerId="ADAL" clId="{6E82E94D-366B-41D6-B5AF-64CB2334CF8C}" dt="2020-04-15T19:13:38.601" v="73"/>
          <ac:inkMkLst>
            <pc:docMk/>
            <pc:sldMk cId="2109035407" sldId="264"/>
            <ac:inkMk id="301" creationId="{14F49AE4-FA53-40CF-8D9B-CFA1901E1CD6}"/>
          </ac:inkMkLst>
        </pc:inkChg>
        <pc:inkChg chg="add del">
          <ac:chgData name="Kimberly Brehm" userId="8c2b6ab9-3f19-41de-a892-34e3c36865ec" providerId="ADAL" clId="{6E82E94D-366B-41D6-B5AF-64CB2334CF8C}" dt="2020-04-15T19:13:38.611" v="80"/>
          <ac:inkMkLst>
            <pc:docMk/>
            <pc:sldMk cId="2109035407" sldId="264"/>
            <ac:inkMk id="304" creationId="{6E0F6DD9-552D-4F0F-9262-250001DBAA95}"/>
          </ac:inkMkLst>
        </pc:inkChg>
        <pc:inkChg chg="add del">
          <ac:chgData name="Kimberly Brehm" userId="8c2b6ab9-3f19-41de-a892-34e3c36865ec" providerId="ADAL" clId="{6E82E94D-366B-41D6-B5AF-64CB2334CF8C}" dt="2020-04-15T19:13:38.593" v="70"/>
          <ac:inkMkLst>
            <pc:docMk/>
            <pc:sldMk cId="2109035407" sldId="264"/>
            <ac:inkMk id="305" creationId="{6FD0E165-4684-479F-902C-BB1F7E0114FD}"/>
          </ac:inkMkLst>
        </pc:inkChg>
        <pc:inkChg chg="add del">
          <ac:chgData name="Kimberly Brehm" userId="8c2b6ab9-3f19-41de-a892-34e3c36865ec" providerId="ADAL" clId="{6E82E94D-366B-41D6-B5AF-64CB2334CF8C}" dt="2020-04-15T19:12:49.036" v="64"/>
          <ac:inkMkLst>
            <pc:docMk/>
            <pc:sldMk cId="2109035407" sldId="264"/>
            <ac:inkMk id="306" creationId="{C67FCB24-72FB-48A2-B4EC-A2A028731C21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07" creationId="{26EE2344-A7AB-4FFD-8941-08F30313026A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08" creationId="{D05442B1-6A1F-489C-BCA5-2E2B7AE825CC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09" creationId="{B009E3ED-AA71-4F68-8539-9AE8D63765E9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12" creationId="{692AB483-D978-4606-9D0C-35996A17B3FD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21" creationId="{9FF7B42F-47E5-4FA9-A09C-807D0391EFDB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25" creationId="{9069C4E6-72DC-4AA2-BCFA-08B371C09EB1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26" creationId="{17CAA014-85AB-4618-80C1-1EA2834EA0A6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27" creationId="{58190BCF-3CD2-44FE-94E3-1BBDB1009067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28" creationId="{66964F1A-0B90-4E95-88EB-D6E29B37A095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37" creationId="{F5079B9D-AC74-4D46-A1C9-86F1F842BB60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38" creationId="{0B07B2F4-B0FF-444D-8A6C-B1425E4F63D8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39" creationId="{C6DD6373-F0B4-4751-8CC9-E5166BFC0A14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40" creationId="{37FFA1D7-9B1E-4759-B982-91FFCB366252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41" creationId="{523F52F5-7430-4F1E-B215-7F91E1587B54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42" creationId="{7E236B24-9DE6-4E43-A696-8E0C295C1F0F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43" creationId="{B9B27352-F708-4299-B5EA-F1A435DBA866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51" creationId="{928DDECA-E5BD-42B8-AE98-C109F1B3D769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55" creationId="{3B4B4BE2-E6C9-4187-9C32-66246BB70C25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56" creationId="{EE0AEAD7-9DAC-4FDC-A649-6C63D2E34BD0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57" creationId="{331E1880-4B3D-428B-8B16-C49D7E91BA8D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58" creationId="{C3DB6649-A298-4C56-AE0B-08F4D3A7F90D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59" creationId="{93D70D27-1B32-4619-B85B-4BDCCA391146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60" creationId="{F92DCD46-C27F-41E6-9566-A223593D940B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61" creationId="{5FA57F16-1804-499F-8586-08DAB179BED8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64" creationId="{37781BDB-09F2-4FDA-92F9-23F97D86560E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65" creationId="{123E6040-8445-4092-B5EC-5F28A138A988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66" creationId="{171BE2F6-AB13-471B-A7B1-A27B226138E9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69" creationId="{4B886735-11BC-47B4-87B5-CB003C083FB1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0" creationId="{5CE2328F-0D7E-40EC-8D49-BE2C20734067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1" creationId="{D30D1CCE-69AD-4637-8E86-B8965DD6E696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2" creationId="{AD887E98-4412-4E70-AA24-BEC4D6E71ACF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3" creationId="{1CA56910-4665-4C07-8E4E-E2991DAF9B90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4" creationId="{507A7ECE-2BC6-48B5-9C94-B7556BB9C076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5" creationId="{BB09E09A-E994-4A42-BEE5-7C780D57DC83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6" creationId="{9E34BF31-3637-44BB-8C65-7C70B2DCBDCC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7" creationId="{CB901BDA-B044-40D7-88EE-FDE1D0752296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78" creationId="{9B0B9322-A9C9-41CD-A4F4-CFE55206DF9A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81" creationId="{F7105409-987B-4EBD-92A3-4E514C4C5CBB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82" creationId="{053047A1-B6DC-408E-9FD9-F61AF6210567}"/>
          </ac:inkMkLst>
        </pc:inkChg>
        <pc:inkChg chg="del">
          <ac:chgData name="Kimberly Brehm" userId="8c2b6ab9-3f19-41de-a892-34e3c36865ec" providerId="ADAL" clId="{6E82E94D-366B-41D6-B5AF-64CB2334CF8C}" dt="2020-04-15T19:20:12.216" v="115" actId="21"/>
          <ac:inkMkLst>
            <pc:docMk/>
            <pc:sldMk cId="2109035407" sldId="264"/>
            <ac:inkMk id="383" creationId="{32C148B6-094D-4346-A493-FD671FD5FC24}"/>
          </ac:inkMkLst>
        </pc:inkChg>
      </pc:sldChg>
      <pc:sldChg chg="addSp delSp modSp">
        <pc:chgData name="Kimberly Brehm" userId="8c2b6ab9-3f19-41de-a892-34e3c36865ec" providerId="ADAL" clId="{6E82E94D-366B-41D6-B5AF-64CB2334CF8C}" dt="2020-04-15T19:53:16.985" v="128"/>
        <pc:sldMkLst>
          <pc:docMk/>
          <pc:sldMk cId="3151144419" sldId="265"/>
        </pc:sldMkLst>
        <pc:picChg chg="del">
          <ac:chgData name="Kimberly Brehm" userId="8c2b6ab9-3f19-41de-a892-34e3c36865ec" providerId="ADAL" clId="{6E82E94D-366B-41D6-B5AF-64CB2334CF8C}" dt="2020-04-15T19:47:14.285" v="123"/>
          <ac:picMkLst>
            <pc:docMk/>
            <pc:sldMk cId="3151144419" sldId="265"/>
            <ac:picMk id="4" creationId="{ECA85E39-7A21-4674-9071-F012F9B1DE26}"/>
          </ac:picMkLst>
        </pc:picChg>
        <pc:picChg chg="add del mod">
          <ac:chgData name="Kimberly Brehm" userId="8c2b6ab9-3f19-41de-a892-34e3c36865ec" providerId="ADAL" clId="{6E82E94D-366B-41D6-B5AF-64CB2334CF8C}" dt="2020-04-15T19:49:55.060" v="127"/>
          <ac:picMkLst>
            <pc:docMk/>
            <pc:sldMk cId="3151144419" sldId="265"/>
            <ac:picMk id="11" creationId="{3C2F8A7C-D718-4F32-AB4A-FEC6812D93ED}"/>
          </ac:picMkLst>
        </pc:picChg>
        <pc:picChg chg="add del mod">
          <ac:chgData name="Kimberly Brehm" userId="8c2b6ab9-3f19-41de-a892-34e3c36865ec" providerId="ADAL" clId="{6E82E94D-366B-41D6-B5AF-64CB2334CF8C}" dt="2020-04-15T19:53:16.985" v="128"/>
          <ac:picMkLst>
            <pc:docMk/>
            <pc:sldMk cId="3151144419" sldId="265"/>
            <ac:picMk id="13" creationId="{7726E4E7-80B6-48EC-B9BA-FB0F314636F4}"/>
          </ac:picMkLst>
        </pc:picChg>
        <pc:picChg chg="add mod">
          <ac:chgData name="Kimberly Brehm" userId="8c2b6ab9-3f19-41de-a892-34e3c36865ec" providerId="ADAL" clId="{6E82E94D-366B-41D6-B5AF-64CB2334CF8C}" dt="2020-04-15T19:53:16.985" v="128"/>
          <ac:picMkLst>
            <pc:docMk/>
            <pc:sldMk cId="3151144419" sldId="265"/>
            <ac:picMk id="23" creationId="{389FB785-4D9C-45A5-B08C-63B992B34838}"/>
          </ac:picMkLst>
        </pc:picChg>
        <pc:inkChg chg="del">
          <ac:chgData name="Kimberly Brehm" userId="8c2b6ab9-3f19-41de-a892-34e3c36865ec" providerId="ADAL" clId="{6E82E94D-366B-41D6-B5AF-64CB2334CF8C}" dt="2020-04-15T19:47:14.285" v="123"/>
          <ac:inkMkLst>
            <pc:docMk/>
            <pc:sldMk cId="3151144419" sldId="265"/>
            <ac:inkMk id="5" creationId="{06AE8161-F2A1-4DC6-BF0A-ED6FC894A81A}"/>
          </ac:inkMkLst>
        </pc:inkChg>
        <pc:inkChg chg="add del">
          <ac:chgData name="Kimberly Brehm" userId="8c2b6ab9-3f19-41de-a892-34e3c36865ec" providerId="ADAL" clId="{6E82E94D-366B-41D6-B5AF-64CB2334CF8C}" dt="2020-04-15T19:49:55.060" v="127"/>
          <ac:inkMkLst>
            <pc:docMk/>
            <pc:sldMk cId="3151144419" sldId="265"/>
            <ac:inkMk id="10" creationId="{2099D6BE-793C-44BD-91DD-EE7215ADF852}"/>
          </ac:inkMkLst>
        </pc:inkChg>
        <pc:inkChg chg="add del">
          <ac:chgData name="Kimberly Brehm" userId="8c2b6ab9-3f19-41de-a892-34e3c36865ec" providerId="ADAL" clId="{6E82E94D-366B-41D6-B5AF-64CB2334CF8C}" dt="2020-04-15T19:53:16.985" v="128"/>
          <ac:inkMkLst>
            <pc:docMk/>
            <pc:sldMk cId="3151144419" sldId="265"/>
            <ac:inkMk id="12" creationId="{74D2CFEA-95CE-4E8B-A2AD-6CD72D9423FB}"/>
          </ac:inkMkLst>
        </pc:inkChg>
        <pc:inkChg chg="add">
          <ac:chgData name="Kimberly Brehm" userId="8c2b6ab9-3f19-41de-a892-34e3c36865ec" providerId="ADAL" clId="{6E82E94D-366B-41D6-B5AF-64CB2334CF8C}" dt="2020-04-15T19:53:16.985" v="128"/>
          <ac:inkMkLst>
            <pc:docMk/>
            <pc:sldMk cId="3151144419" sldId="265"/>
            <ac:inkMk id="19" creationId="{2390B754-98C6-4522-AED7-6399771126E5}"/>
          </ac:inkMkLst>
        </pc:inkChg>
      </pc:sldChg>
      <pc:sldChg chg="addSp delSp modSp modTransition modAnim">
        <pc:chgData name="Kimberly Brehm" userId="8c2b6ab9-3f19-41de-a892-34e3c36865ec" providerId="ADAL" clId="{6E82E94D-366B-41D6-B5AF-64CB2334CF8C}" dt="2020-04-15T20:07:11.603" v="134"/>
        <pc:sldMkLst>
          <pc:docMk/>
          <pc:sldMk cId="851435666" sldId="266"/>
        </pc:sldMkLst>
        <pc:picChg chg="add del">
          <ac:chgData name="Kimberly Brehm" userId="8c2b6ab9-3f19-41de-a892-34e3c36865ec" providerId="ADAL" clId="{6E82E94D-366B-41D6-B5AF-64CB2334CF8C}" dt="2020-04-15T19:49:05.735" v="126"/>
          <ac:picMkLst>
            <pc:docMk/>
            <pc:sldMk cId="851435666" sldId="266"/>
            <ac:picMk id="2" creationId="{E2680E0A-A02A-412D-BC5A-DD6AC80FDC6E}"/>
          </ac:picMkLst>
        </pc:picChg>
        <pc:picChg chg="add mod">
          <ac:chgData name="Kimberly Brehm" userId="8c2b6ab9-3f19-41de-a892-34e3c36865ec" providerId="ADAL" clId="{6E82E94D-366B-41D6-B5AF-64CB2334CF8C}" dt="2020-04-15T19:47:33.937" v="125"/>
          <ac:picMkLst>
            <pc:docMk/>
            <pc:sldMk cId="851435666" sldId="266"/>
            <ac:picMk id="5" creationId="{16069617-EE78-4DA1-8CEE-E0386B31B56D}"/>
          </ac:picMkLst>
        </pc:picChg>
        <pc:picChg chg="add del mod">
          <ac:chgData name="Kimberly Brehm" userId="8c2b6ab9-3f19-41de-a892-34e3c36865ec" providerId="ADAL" clId="{6E82E94D-366B-41D6-B5AF-64CB2334CF8C}" dt="2020-04-15T19:54:58.477" v="129"/>
          <ac:picMkLst>
            <pc:docMk/>
            <pc:sldMk cId="851435666" sldId="266"/>
            <ac:picMk id="6" creationId="{DB3C9F49-4C1F-4BE4-8CEA-FEECD04B493E}"/>
          </ac:picMkLst>
        </pc:picChg>
        <pc:picChg chg="add del mod">
          <ac:chgData name="Kimberly Brehm" userId="8c2b6ab9-3f19-41de-a892-34e3c36865ec" providerId="ADAL" clId="{6E82E94D-366B-41D6-B5AF-64CB2334CF8C}" dt="2020-04-15T19:59:29.513" v="130"/>
          <ac:picMkLst>
            <pc:docMk/>
            <pc:sldMk cId="851435666" sldId="266"/>
            <ac:picMk id="7" creationId="{70EA2B0A-99A4-4450-8155-A9FFBF69161C}"/>
          </ac:picMkLst>
        </pc:picChg>
        <pc:picChg chg="add del mod">
          <ac:chgData name="Kimberly Brehm" userId="8c2b6ab9-3f19-41de-a892-34e3c36865ec" providerId="ADAL" clId="{6E82E94D-366B-41D6-B5AF-64CB2334CF8C}" dt="2020-04-15T20:00:42.299" v="131"/>
          <ac:picMkLst>
            <pc:docMk/>
            <pc:sldMk cId="851435666" sldId="266"/>
            <ac:picMk id="9" creationId="{F2F8F681-6FA4-4707-81B0-4C36F918520F}"/>
          </ac:picMkLst>
        </pc:picChg>
        <pc:picChg chg="add del mod">
          <ac:chgData name="Kimberly Brehm" userId="8c2b6ab9-3f19-41de-a892-34e3c36865ec" providerId="ADAL" clId="{6E82E94D-366B-41D6-B5AF-64CB2334CF8C}" dt="2020-04-15T20:01:48.644" v="132"/>
          <ac:picMkLst>
            <pc:docMk/>
            <pc:sldMk cId="851435666" sldId="266"/>
            <ac:picMk id="10" creationId="{8137E48D-BDA7-455D-9F65-F18E28374464}"/>
          </ac:picMkLst>
        </pc:picChg>
        <pc:picChg chg="add del mod">
          <ac:chgData name="Kimberly Brehm" userId="8c2b6ab9-3f19-41de-a892-34e3c36865ec" providerId="ADAL" clId="{6E82E94D-366B-41D6-B5AF-64CB2334CF8C}" dt="2020-04-15T20:02:14.051" v="133"/>
          <ac:picMkLst>
            <pc:docMk/>
            <pc:sldMk cId="851435666" sldId="266"/>
            <ac:picMk id="11" creationId="{B1027225-7770-4F8E-BDA7-39F37A6A5E6E}"/>
          </ac:picMkLst>
        </pc:picChg>
        <pc:picChg chg="add del mod">
          <ac:chgData name="Kimberly Brehm" userId="8c2b6ab9-3f19-41de-a892-34e3c36865ec" providerId="ADAL" clId="{6E82E94D-366B-41D6-B5AF-64CB2334CF8C}" dt="2020-04-15T20:07:11.603" v="134"/>
          <ac:picMkLst>
            <pc:docMk/>
            <pc:sldMk cId="851435666" sldId="266"/>
            <ac:picMk id="12" creationId="{83B82001-70A9-4CD4-8E26-5B6A90380F0A}"/>
          </ac:picMkLst>
        </pc:picChg>
        <pc:picChg chg="add mod">
          <ac:chgData name="Kimberly Brehm" userId="8c2b6ab9-3f19-41de-a892-34e3c36865ec" providerId="ADAL" clId="{6E82E94D-366B-41D6-B5AF-64CB2334CF8C}" dt="2020-04-15T20:07:11.603" v="134"/>
          <ac:picMkLst>
            <pc:docMk/>
            <pc:sldMk cId="851435666" sldId="266"/>
            <ac:picMk id="14" creationId="{802FFB34-2C4D-4A04-8D7A-F8449B152BA0}"/>
          </ac:picMkLst>
        </pc:picChg>
        <pc:inkChg chg="add del">
          <ac:chgData name="Kimberly Brehm" userId="8c2b6ab9-3f19-41de-a892-34e3c36865ec" providerId="ADAL" clId="{6E82E94D-366B-41D6-B5AF-64CB2334CF8C}" dt="2020-04-15T19:49:05.735" v="126"/>
          <ac:inkMkLst>
            <pc:docMk/>
            <pc:sldMk cId="851435666" sldId="266"/>
            <ac:inkMk id="3" creationId="{BF2D384C-1FA9-41BA-8276-9ED326FD8145}"/>
          </ac:inkMkLst>
        </pc:inkChg>
        <pc:inkChg chg="add del">
          <ac:chgData name="Kimberly Brehm" userId="8c2b6ab9-3f19-41de-a892-34e3c36865ec" providerId="ADAL" clId="{6E82E94D-366B-41D6-B5AF-64CB2334CF8C}" dt="2020-04-15T19:19:58.738" v="114"/>
          <ac:inkMkLst>
            <pc:docMk/>
            <pc:sldMk cId="851435666" sldId="266"/>
            <ac:inkMk id="4" creationId="{F5855EB0-613F-4346-AE3C-392110DCC149}"/>
          </ac:inkMkLst>
        </pc:inkChg>
        <pc:inkChg chg="add del">
          <ac:chgData name="Kimberly Brehm" userId="8c2b6ab9-3f19-41de-a892-34e3c36865ec" providerId="ADAL" clId="{6E82E94D-366B-41D6-B5AF-64CB2334CF8C}" dt="2020-04-15T20:00:42.299" v="131"/>
          <ac:inkMkLst>
            <pc:docMk/>
            <pc:sldMk cId="851435666" sldId="266"/>
            <ac:inkMk id="8" creationId="{44BAF6D5-F622-48C8-8972-B64315FD3C99}"/>
          </ac:inkMkLst>
        </pc:inkChg>
        <pc:inkChg chg="add">
          <ac:chgData name="Kimberly Brehm" userId="8c2b6ab9-3f19-41de-a892-34e3c36865ec" providerId="ADAL" clId="{6E82E94D-366B-41D6-B5AF-64CB2334CF8C}" dt="2020-04-15T20:07:11.603" v="134"/>
          <ac:inkMkLst>
            <pc:docMk/>
            <pc:sldMk cId="851435666" sldId="266"/>
            <ac:inkMk id="13" creationId="{542ED9F4-AA6A-4C85-A3D0-B529C8B5D13E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2" creationId="{ED2CBCE2-3AB1-4A9F-9A77-6C81FA8BFCD4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3" creationId="{184DDBB9-089F-4C44-BCF5-D07D803BA7E8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4" creationId="{EA77F936-56B9-4495-BA55-BC422501A22C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5" creationId="{A63A39EC-4469-428B-A6B2-22F5089FD48D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6" creationId="{431229A5-38D1-4F30-8ED2-AF841E736D75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7" creationId="{6A34EC88-8171-4F7A-B465-0C4D16C99DE6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58" creationId="{F4E5641A-33E7-4472-9A66-44A9F65A8ACB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3" creationId="{0F20A18A-65F5-407B-9958-7F69BA72BA89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4" creationId="{E00B621E-414D-4856-BF48-7F6D0BCAC325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5" creationId="{B0278EA0-3D92-4993-BC1C-E2F0D2B56341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6" creationId="{265DA6F4-43A7-4162-95CB-350404387F5E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7" creationId="{5BE306CD-3DCB-42C0-A506-8563E2338054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8" creationId="{EE2D7C33-7CB2-4DFB-885E-02069D93B357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69" creationId="{E2284725-6D92-4C79-8CD4-3FB53827604C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0" creationId="{E62E3E43-17FE-47D3-86B8-51D3D8FD17D4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1" creationId="{0227EB7A-0ECD-4FD6-B494-C305E0400BC4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2" creationId="{58A71207-7257-492F-8FDC-96644EF89423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3" creationId="{A333F16B-9266-4963-A53D-95FFB315BD3B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4" creationId="{6A3FDA2F-E00E-45A9-9093-C7AD24873746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5" creationId="{0780ADFD-F6E9-4AEB-BD74-92584A17F93A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6" creationId="{4ACCBDE5-760C-4C43-911E-FB41921AA189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7" creationId="{DF8F8874-EB19-418B-9021-89B29333E90D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8" creationId="{4CA25D57-E1B1-4E7F-9318-DEAFE5AF2FB0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79" creationId="{BFD049AE-1218-4FAE-A849-8E5EAB05EC63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0" creationId="{1845C6A2-399B-43E4-BC8E-65BFE89AA8EB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1" creationId="{A8366EF4-FB52-4C0C-AF58-037E21F24E78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2" creationId="{3E20D800-D93E-4BEC-80D5-5AD6EC41C68D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3" creationId="{8B46880B-441D-455E-8AFF-A11570217CDF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4" creationId="{49044FE1-CEE1-49AA-89A3-759E9B251CF5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5" creationId="{45852BC6-6CE6-4D3A-9615-2ADCA001DFE8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86" creationId="{7C3162C2-2EC8-4B2A-AC64-9758837CA04E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2" creationId="{A6CEB43C-EA71-441F-9E22-3718CA24C82F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3" creationId="{E9471B90-3E36-4914-A60F-C7751EA151F2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4" creationId="{4402815D-8937-4EE8-BD9F-8C31A48240F8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5" creationId="{2EC5B955-4165-4C8C-A1F2-DBDF27FAD1A5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6" creationId="{5D9CBEBA-9600-4F43-A134-D8FE8567B6F8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7" creationId="{9DEA873C-8881-4110-B9B4-BCF233CB3069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8" creationId="{1F2A7386-837E-447A-9F68-72A110567F08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99" creationId="{6A644EBA-4A43-4B88-9D64-9E16493B015F}"/>
          </ac:inkMkLst>
        </pc:inkChg>
        <pc:inkChg chg="add mod">
          <ac:chgData name="Kimberly Brehm" userId="8c2b6ab9-3f19-41de-a892-34e3c36865ec" providerId="ADAL" clId="{6E82E94D-366B-41D6-B5AF-64CB2334CF8C}" dt="2020-04-15T19:20:22.921" v="117" actId="1076"/>
          <ac:inkMkLst>
            <pc:docMk/>
            <pc:sldMk cId="851435666" sldId="266"/>
            <ac:inkMk id="100" creationId="{B203C17E-1A78-4018-87EE-A94ADB03019A}"/>
          </ac:inkMkLst>
        </pc:inkChg>
        <pc:inkChg chg="del">
          <ac:chgData name="Kimberly Brehm" userId="8c2b6ab9-3f19-41de-a892-34e3c36865ec" providerId="ADAL" clId="{6E82E94D-366B-41D6-B5AF-64CB2334CF8C}" dt="2020-04-15T19:14:22.034" v="109"/>
          <ac:inkMkLst>
            <pc:docMk/>
            <pc:sldMk cId="851435666" sldId="266"/>
            <ac:inkMk id="102" creationId="{231B6557-4BBA-4878-81F0-F04167114676}"/>
          </ac:inkMkLst>
        </pc:inkChg>
        <pc:inkChg chg="del">
          <ac:chgData name="Kimberly Brehm" userId="8c2b6ab9-3f19-41de-a892-34e3c36865ec" providerId="ADAL" clId="{6E82E94D-366B-41D6-B5AF-64CB2334CF8C}" dt="2020-04-15T19:14:22.034" v="110"/>
          <ac:inkMkLst>
            <pc:docMk/>
            <pc:sldMk cId="851435666" sldId="266"/>
            <ac:inkMk id="103" creationId="{C0EEFB02-F153-46FA-941C-1C2654311E16}"/>
          </ac:inkMkLst>
        </pc:inkChg>
        <pc:inkChg chg="del">
          <ac:chgData name="Kimberly Brehm" userId="8c2b6ab9-3f19-41de-a892-34e3c36865ec" providerId="ADAL" clId="{6E82E94D-366B-41D6-B5AF-64CB2334CF8C}" dt="2020-04-15T19:14:22.032" v="101"/>
          <ac:inkMkLst>
            <pc:docMk/>
            <pc:sldMk cId="851435666" sldId="266"/>
            <ac:inkMk id="114" creationId="{BA84576B-294B-4BEB-80B1-EE5214B4B1C7}"/>
          </ac:inkMkLst>
        </pc:inkChg>
        <pc:inkChg chg="del">
          <ac:chgData name="Kimberly Brehm" userId="8c2b6ab9-3f19-41de-a892-34e3c36865ec" providerId="ADAL" clId="{6E82E94D-366B-41D6-B5AF-64CB2334CF8C}" dt="2020-04-15T19:14:22.014" v="87"/>
          <ac:inkMkLst>
            <pc:docMk/>
            <pc:sldMk cId="851435666" sldId="266"/>
            <ac:inkMk id="115" creationId="{8499AB45-41CF-43AF-88FD-95578AD5B5C3}"/>
          </ac:inkMkLst>
        </pc:inkChg>
        <pc:inkChg chg="del">
          <ac:chgData name="Kimberly Brehm" userId="8c2b6ab9-3f19-41de-a892-34e3c36865ec" providerId="ADAL" clId="{6E82E94D-366B-41D6-B5AF-64CB2334CF8C}" dt="2020-04-15T19:14:22.034" v="108"/>
          <ac:inkMkLst>
            <pc:docMk/>
            <pc:sldMk cId="851435666" sldId="266"/>
            <ac:inkMk id="116" creationId="{03651CA0-33E9-4B02-BE59-8CE08320A3F7}"/>
          </ac:inkMkLst>
        </pc:inkChg>
        <pc:inkChg chg="del">
          <ac:chgData name="Kimberly Brehm" userId="8c2b6ab9-3f19-41de-a892-34e3c36865ec" providerId="ADAL" clId="{6E82E94D-366B-41D6-B5AF-64CB2334CF8C}" dt="2020-04-15T19:14:22.024" v="96"/>
          <ac:inkMkLst>
            <pc:docMk/>
            <pc:sldMk cId="851435666" sldId="266"/>
            <ac:inkMk id="117" creationId="{8F804BFE-63FB-4EA1-AD5D-4BBF98950AE1}"/>
          </ac:inkMkLst>
        </pc:inkChg>
        <pc:inkChg chg="del">
          <ac:chgData name="Kimberly Brehm" userId="8c2b6ab9-3f19-41de-a892-34e3c36865ec" providerId="ADAL" clId="{6E82E94D-366B-41D6-B5AF-64CB2334CF8C}" dt="2020-04-15T19:14:22.024" v="97"/>
          <ac:inkMkLst>
            <pc:docMk/>
            <pc:sldMk cId="851435666" sldId="266"/>
            <ac:inkMk id="123" creationId="{CFD9EE49-3816-410F-ADC7-758F48930C0E}"/>
          </ac:inkMkLst>
        </pc:inkChg>
        <pc:inkChg chg="del">
          <ac:chgData name="Kimberly Brehm" userId="8c2b6ab9-3f19-41de-a892-34e3c36865ec" providerId="ADAL" clId="{6E82E94D-366B-41D6-B5AF-64CB2334CF8C}" dt="2020-04-15T19:14:22.014" v="92"/>
          <ac:inkMkLst>
            <pc:docMk/>
            <pc:sldMk cId="851435666" sldId="266"/>
            <ac:inkMk id="131" creationId="{8BE8A00D-A3B5-41BF-8F8A-97A5EB670FDA}"/>
          </ac:inkMkLst>
        </pc:inkChg>
        <pc:inkChg chg="del">
          <ac:chgData name="Kimberly Brehm" userId="8c2b6ab9-3f19-41de-a892-34e3c36865ec" providerId="ADAL" clId="{6E82E94D-366B-41D6-B5AF-64CB2334CF8C}" dt="2020-04-15T19:14:22.034" v="104"/>
          <ac:inkMkLst>
            <pc:docMk/>
            <pc:sldMk cId="851435666" sldId="266"/>
            <ac:inkMk id="132" creationId="{20BD790A-34D7-4F9E-B067-B7E436C96A07}"/>
          </ac:inkMkLst>
        </pc:inkChg>
        <pc:inkChg chg="del">
          <ac:chgData name="Kimberly Brehm" userId="8c2b6ab9-3f19-41de-a892-34e3c36865ec" providerId="ADAL" clId="{6E82E94D-366B-41D6-B5AF-64CB2334CF8C}" dt="2020-04-15T19:14:22.022" v="93"/>
          <ac:inkMkLst>
            <pc:docMk/>
            <pc:sldMk cId="851435666" sldId="266"/>
            <ac:inkMk id="133" creationId="{97DEEC62-A810-43EB-AD7A-D7A82F4205D8}"/>
          </ac:inkMkLst>
        </pc:inkChg>
        <pc:inkChg chg="del">
          <ac:chgData name="Kimberly Brehm" userId="8c2b6ab9-3f19-41de-a892-34e3c36865ec" providerId="ADAL" clId="{6E82E94D-366B-41D6-B5AF-64CB2334CF8C}" dt="2020-04-15T19:14:22.034" v="106"/>
          <ac:inkMkLst>
            <pc:docMk/>
            <pc:sldMk cId="851435666" sldId="266"/>
            <ac:inkMk id="134" creationId="{2C0456FB-BDB0-4802-BE75-9CDB1304FE2D}"/>
          </ac:inkMkLst>
        </pc:inkChg>
        <pc:inkChg chg="del">
          <ac:chgData name="Kimberly Brehm" userId="8c2b6ab9-3f19-41de-a892-34e3c36865ec" providerId="ADAL" clId="{6E82E94D-366B-41D6-B5AF-64CB2334CF8C}" dt="2020-04-15T19:14:22.034" v="107"/>
          <ac:inkMkLst>
            <pc:docMk/>
            <pc:sldMk cId="851435666" sldId="266"/>
            <ac:inkMk id="139" creationId="{205B9960-7F4F-4EB0-A33B-3F08D1ED6D93}"/>
          </ac:inkMkLst>
        </pc:inkChg>
        <pc:inkChg chg="del">
          <ac:chgData name="Kimberly Brehm" userId="8c2b6ab9-3f19-41de-a892-34e3c36865ec" providerId="ADAL" clId="{6E82E94D-366B-41D6-B5AF-64CB2334CF8C}" dt="2020-04-15T19:14:22.024" v="98"/>
          <ac:inkMkLst>
            <pc:docMk/>
            <pc:sldMk cId="851435666" sldId="266"/>
            <ac:inkMk id="142" creationId="{657899D2-CB00-4182-84D6-E50291B58D2A}"/>
          </ac:inkMkLst>
        </pc:inkChg>
        <pc:inkChg chg="del">
          <ac:chgData name="Kimberly Brehm" userId="8c2b6ab9-3f19-41de-a892-34e3c36865ec" providerId="ADAL" clId="{6E82E94D-366B-41D6-B5AF-64CB2334CF8C}" dt="2020-04-15T19:14:22.014" v="89"/>
          <ac:inkMkLst>
            <pc:docMk/>
            <pc:sldMk cId="851435666" sldId="266"/>
            <ac:inkMk id="149" creationId="{FA1B0366-2191-4273-8C55-36AED546CA3B}"/>
          </ac:inkMkLst>
        </pc:inkChg>
        <pc:inkChg chg="del">
          <ac:chgData name="Kimberly Brehm" userId="8c2b6ab9-3f19-41de-a892-34e3c36865ec" providerId="ADAL" clId="{6E82E94D-366B-41D6-B5AF-64CB2334CF8C}" dt="2020-04-15T19:14:22.014" v="91"/>
          <ac:inkMkLst>
            <pc:docMk/>
            <pc:sldMk cId="851435666" sldId="266"/>
            <ac:inkMk id="150" creationId="{2D2CCB97-ECD8-4799-8D13-214ED9B876D5}"/>
          </ac:inkMkLst>
        </pc:inkChg>
        <pc:inkChg chg="del">
          <ac:chgData name="Kimberly Brehm" userId="8c2b6ab9-3f19-41de-a892-34e3c36865ec" providerId="ADAL" clId="{6E82E94D-366B-41D6-B5AF-64CB2334CF8C}" dt="2020-04-15T19:14:22.012" v="86"/>
          <ac:inkMkLst>
            <pc:docMk/>
            <pc:sldMk cId="851435666" sldId="266"/>
            <ac:inkMk id="152" creationId="{8053D2FF-776B-43C8-9209-0E87A48586D8}"/>
          </ac:inkMkLst>
        </pc:inkChg>
        <pc:inkChg chg="del">
          <ac:chgData name="Kimberly Brehm" userId="8c2b6ab9-3f19-41de-a892-34e3c36865ec" providerId="ADAL" clId="{6E82E94D-366B-41D6-B5AF-64CB2334CF8C}" dt="2020-04-15T19:14:22.014" v="90"/>
          <ac:inkMkLst>
            <pc:docMk/>
            <pc:sldMk cId="851435666" sldId="266"/>
            <ac:inkMk id="153" creationId="{7553CC58-B65A-4AFE-A4C7-BC4B67C18FCD}"/>
          </ac:inkMkLst>
        </pc:inkChg>
        <pc:inkChg chg="del">
          <ac:chgData name="Kimberly Brehm" userId="8c2b6ab9-3f19-41de-a892-34e3c36865ec" providerId="ADAL" clId="{6E82E94D-366B-41D6-B5AF-64CB2334CF8C}" dt="2020-04-15T19:14:22.024" v="99"/>
          <ac:inkMkLst>
            <pc:docMk/>
            <pc:sldMk cId="851435666" sldId="266"/>
            <ac:inkMk id="154" creationId="{9A153228-DDB5-405A-888D-531C563C3A57}"/>
          </ac:inkMkLst>
        </pc:inkChg>
        <pc:inkChg chg="del">
          <ac:chgData name="Kimberly Brehm" userId="8c2b6ab9-3f19-41de-a892-34e3c36865ec" providerId="ADAL" clId="{6E82E94D-366B-41D6-B5AF-64CB2334CF8C}" dt="2020-04-15T19:14:22.024" v="100"/>
          <ac:inkMkLst>
            <pc:docMk/>
            <pc:sldMk cId="851435666" sldId="266"/>
            <ac:inkMk id="157" creationId="{BE3813A0-1380-43D3-AD6A-C08022FDC9BC}"/>
          </ac:inkMkLst>
        </pc:inkChg>
        <pc:inkChg chg="del">
          <ac:chgData name="Kimberly Brehm" userId="8c2b6ab9-3f19-41de-a892-34e3c36865ec" providerId="ADAL" clId="{6E82E94D-366B-41D6-B5AF-64CB2334CF8C}" dt="2020-04-15T19:14:22.034" v="103"/>
          <ac:inkMkLst>
            <pc:docMk/>
            <pc:sldMk cId="851435666" sldId="266"/>
            <ac:inkMk id="159" creationId="{CD1A8B2E-BADE-4A2B-BD01-AA030A12A764}"/>
          </ac:inkMkLst>
        </pc:inkChg>
        <pc:inkChg chg="del">
          <ac:chgData name="Kimberly Brehm" userId="8c2b6ab9-3f19-41de-a892-34e3c36865ec" providerId="ADAL" clId="{6E82E94D-366B-41D6-B5AF-64CB2334CF8C}" dt="2020-04-15T19:14:25.497" v="112"/>
          <ac:inkMkLst>
            <pc:docMk/>
            <pc:sldMk cId="851435666" sldId="266"/>
            <ac:inkMk id="160" creationId="{E4178DF8-3BEC-4F21-A95F-0FCBC53FAF5B}"/>
          </ac:inkMkLst>
        </pc:inkChg>
        <pc:inkChg chg="del">
          <ac:chgData name="Kimberly Brehm" userId="8c2b6ab9-3f19-41de-a892-34e3c36865ec" providerId="ADAL" clId="{6E82E94D-366B-41D6-B5AF-64CB2334CF8C}" dt="2020-04-15T19:14:22.014" v="88"/>
          <ac:inkMkLst>
            <pc:docMk/>
            <pc:sldMk cId="851435666" sldId="266"/>
            <ac:inkMk id="161" creationId="{FF2DFBB4-4899-4236-82C6-06F12BCCE2AE}"/>
          </ac:inkMkLst>
        </pc:inkChg>
        <pc:inkChg chg="del">
          <ac:chgData name="Kimberly Brehm" userId="8c2b6ab9-3f19-41de-a892-34e3c36865ec" providerId="ADAL" clId="{6E82E94D-366B-41D6-B5AF-64CB2334CF8C}" dt="2020-04-15T19:14:22.032" v="102"/>
          <ac:inkMkLst>
            <pc:docMk/>
            <pc:sldMk cId="851435666" sldId="266"/>
            <ac:inkMk id="164" creationId="{0312C455-50D9-4278-B7D0-A34BBB49F8A6}"/>
          </ac:inkMkLst>
        </pc:inkChg>
        <pc:inkChg chg="del">
          <ac:chgData name="Kimberly Brehm" userId="8c2b6ab9-3f19-41de-a892-34e3c36865ec" providerId="ADAL" clId="{6E82E94D-366B-41D6-B5AF-64CB2334CF8C}" dt="2020-04-15T19:14:22.034" v="105"/>
          <ac:inkMkLst>
            <pc:docMk/>
            <pc:sldMk cId="851435666" sldId="266"/>
            <ac:inkMk id="165" creationId="{FE5CD398-23CB-48AB-AFC3-DD4DD78DEA8C}"/>
          </ac:inkMkLst>
        </pc:inkChg>
        <pc:inkChg chg="del">
          <ac:chgData name="Kimberly Brehm" userId="8c2b6ab9-3f19-41de-a892-34e3c36865ec" providerId="ADAL" clId="{6E82E94D-366B-41D6-B5AF-64CB2334CF8C}" dt="2020-04-15T19:14:25.497" v="111"/>
          <ac:inkMkLst>
            <pc:docMk/>
            <pc:sldMk cId="851435666" sldId="266"/>
            <ac:inkMk id="166" creationId="{E73E7102-003D-4B9B-B544-84FA1E1BBC51}"/>
          </ac:inkMkLst>
        </pc:inkChg>
        <pc:inkChg chg="del">
          <ac:chgData name="Kimberly Brehm" userId="8c2b6ab9-3f19-41de-a892-34e3c36865ec" providerId="ADAL" clId="{6E82E94D-366B-41D6-B5AF-64CB2334CF8C}" dt="2020-04-15T19:14:22.022" v="94"/>
          <ac:inkMkLst>
            <pc:docMk/>
            <pc:sldMk cId="851435666" sldId="266"/>
            <ac:inkMk id="167" creationId="{18F0959F-6025-4B01-90F7-4BADAA3B41D2}"/>
          </ac:inkMkLst>
        </pc:inkChg>
        <pc:inkChg chg="del">
          <ac:chgData name="Kimberly Brehm" userId="8c2b6ab9-3f19-41de-a892-34e3c36865ec" providerId="ADAL" clId="{6E82E94D-366B-41D6-B5AF-64CB2334CF8C}" dt="2020-04-15T19:14:22.024" v="95"/>
          <ac:inkMkLst>
            <pc:docMk/>
            <pc:sldMk cId="851435666" sldId="266"/>
            <ac:inkMk id="168" creationId="{3E7989A4-66C6-41B7-B2C5-5DF21200F097}"/>
          </ac:inkMkLst>
        </pc:inkChg>
      </pc:sldChg>
      <pc:sldChg chg="addSp delSp modSp add">
        <pc:chgData name="Kimberly Brehm" userId="8c2b6ab9-3f19-41de-a892-34e3c36865ec" providerId="ADAL" clId="{6E82E94D-366B-41D6-B5AF-64CB2334CF8C}" dt="2020-04-15T19:06:38.554" v="42"/>
        <pc:sldMkLst>
          <pc:docMk/>
          <pc:sldMk cId="4186269951" sldId="267"/>
        </pc:sldMkLst>
        <pc:spChg chg="mod">
          <ac:chgData name="Kimberly Brehm" userId="8c2b6ab9-3f19-41de-a892-34e3c36865ec" providerId="ADAL" clId="{6E82E94D-366B-41D6-B5AF-64CB2334CF8C}" dt="2020-04-15T19:03:23.017" v="38" actId="1076"/>
          <ac:spMkLst>
            <pc:docMk/>
            <pc:sldMk cId="4186269951" sldId="267"/>
            <ac:spMk id="105" creationId="{D1DE2816-61E5-4F24-94C5-ADC024D6C6C2}"/>
          </ac:spMkLst>
        </pc:spChg>
        <pc:spChg chg="mod">
          <ac:chgData name="Kimberly Brehm" userId="8c2b6ab9-3f19-41de-a892-34e3c36865ec" providerId="ADAL" clId="{6E82E94D-366B-41D6-B5AF-64CB2334CF8C}" dt="2020-04-15T19:03:11.981" v="8" actId="20577"/>
          <ac:spMkLst>
            <pc:docMk/>
            <pc:sldMk cId="4186269951" sldId="267"/>
            <ac:spMk id="113" creationId="{EB37F254-1F37-4D6F-B88B-E4B0ADE1D2AD}"/>
          </ac:spMkLst>
        </pc:spChg>
        <pc:picChg chg="del">
          <ac:chgData name="Kimberly Brehm" userId="8c2b6ab9-3f19-41de-a892-34e3c36865ec" providerId="ADAL" clId="{6E82E94D-366B-41D6-B5AF-64CB2334CF8C}" dt="2020-04-15T19:04:01.964" v="39"/>
          <ac:picMkLst>
            <pc:docMk/>
            <pc:sldMk cId="4186269951" sldId="267"/>
            <ac:picMk id="2" creationId="{D4ECD8D9-C5FE-4DB0-B573-528A6D526ADF}"/>
          </ac:picMkLst>
        </pc:picChg>
        <pc:picChg chg="add del mod">
          <ac:chgData name="Kimberly Brehm" userId="8c2b6ab9-3f19-41de-a892-34e3c36865ec" providerId="ADAL" clId="{6E82E94D-366B-41D6-B5AF-64CB2334CF8C}" dt="2020-04-15T19:05:14.314" v="40"/>
          <ac:picMkLst>
            <pc:docMk/>
            <pc:sldMk cId="4186269951" sldId="267"/>
            <ac:picMk id="3" creationId="{3D534A2C-495B-4E8D-857D-D0DF90C6AAC8}"/>
          </ac:picMkLst>
        </pc:picChg>
        <pc:picChg chg="add del mod">
          <ac:chgData name="Kimberly Brehm" userId="8c2b6ab9-3f19-41de-a892-34e3c36865ec" providerId="ADAL" clId="{6E82E94D-366B-41D6-B5AF-64CB2334CF8C}" dt="2020-04-15T19:05:54.002" v="41"/>
          <ac:picMkLst>
            <pc:docMk/>
            <pc:sldMk cId="4186269951" sldId="267"/>
            <ac:picMk id="4" creationId="{A474BD3E-964C-4334-8879-E40FD673A60F}"/>
          </ac:picMkLst>
        </pc:picChg>
        <pc:picChg chg="add del mod">
          <ac:chgData name="Kimberly Brehm" userId="8c2b6ab9-3f19-41de-a892-34e3c36865ec" providerId="ADAL" clId="{6E82E94D-366B-41D6-B5AF-64CB2334CF8C}" dt="2020-04-15T19:06:38.554" v="42"/>
          <ac:picMkLst>
            <pc:docMk/>
            <pc:sldMk cId="4186269951" sldId="267"/>
            <ac:picMk id="5" creationId="{EC4B8623-86E2-4E78-BFAC-CCA8AAF75EED}"/>
          </ac:picMkLst>
        </pc:picChg>
        <pc:picChg chg="add mod">
          <ac:chgData name="Kimberly Brehm" userId="8c2b6ab9-3f19-41de-a892-34e3c36865ec" providerId="ADAL" clId="{6E82E94D-366B-41D6-B5AF-64CB2334CF8C}" dt="2020-04-15T19:06:38.554" v="42"/>
          <ac:picMkLst>
            <pc:docMk/>
            <pc:sldMk cId="4186269951" sldId="267"/>
            <ac:picMk id="6" creationId="{5121776C-F385-4A74-B3AC-B8422A148350}"/>
          </ac:picMkLst>
        </pc:picChg>
      </pc:sldChg>
      <pc:sldChg chg="addSp delSp modSp add ord">
        <pc:chgData name="Kimberly Brehm" userId="8c2b6ab9-3f19-41de-a892-34e3c36865ec" providerId="ADAL" clId="{6E82E94D-366B-41D6-B5AF-64CB2334CF8C}" dt="2020-04-15T21:20:35.660" v="209" actId="20577"/>
        <pc:sldMkLst>
          <pc:docMk/>
          <pc:sldMk cId="3505249617" sldId="268"/>
        </pc:sldMkLst>
        <pc:spChg chg="mod">
          <ac:chgData name="Kimberly Brehm" userId="8c2b6ab9-3f19-41de-a892-34e3c36865ec" providerId="ADAL" clId="{6E82E94D-366B-41D6-B5AF-64CB2334CF8C}" dt="2020-04-15T21:20:35.660" v="209" actId="20577"/>
          <ac:spMkLst>
            <pc:docMk/>
            <pc:sldMk cId="3505249617" sldId="268"/>
            <ac:spMk id="2" creationId="{E1F50E47-2DF8-46E4-A54E-B5A634162102}"/>
          </ac:spMkLst>
        </pc:spChg>
        <pc:picChg chg="add mod">
          <ac:chgData name="Kimberly Brehm" userId="8c2b6ab9-3f19-41de-a892-34e3c36865ec" providerId="ADAL" clId="{6E82E94D-366B-41D6-B5AF-64CB2334CF8C}" dt="2020-04-15T20:09:00.268" v="172"/>
          <ac:picMkLst>
            <pc:docMk/>
            <pc:sldMk cId="3505249617" sldId="268"/>
            <ac:picMk id="4" creationId="{ED7C4FA3-7C77-452F-BED8-37651BE289FA}"/>
          </ac:picMkLst>
        </pc:picChg>
        <pc:picChg chg="del">
          <ac:chgData name="Kimberly Brehm" userId="8c2b6ab9-3f19-41de-a892-34e3c36865ec" providerId="ADAL" clId="{6E82E94D-366B-41D6-B5AF-64CB2334CF8C}" dt="2020-04-15T20:09:00.268" v="172"/>
          <ac:picMkLst>
            <pc:docMk/>
            <pc:sldMk cId="3505249617" sldId="268"/>
            <ac:picMk id="5" creationId="{99A14247-1155-4ACB-82A6-B9E85BD19AE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04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5 5264 0 0,'-1'1'37'0'0,"1"-1"1"0"0,-1 0-1 0 0,1 0 0 0 0,-1 1 1 0 0,1-1-1 0 0,-1 0 1 0 0,1 1-1 0 0,-1-1 0 0 0,1 0 1 0 0,0 1-1 0 0,-1-1 1 0 0,1 1-1 0 0,0-1 0 0 0,-1 1 1 0 0,1-1-1 0 0,0 1 1 0 0,-1-1-1 0 0,1 1 0 0 0,0-1 1 0 0,0 1-1 0 0,0-1 1 0 0,-1 1-1 0 0,1-1 0 0 0,0 1 1 0 0,0 0-1 0 0,0-1 1 0 0,0 1-1 0 0,0-1 0 0 0,0 1 1 0 0,0-1-1 0 0,0 1 1 0 0,0 0-1 0 0,1-1 0 0 0,-1 1-37 0 0,3 10 577 0 0,-1-7-326 0 0,-1 0-33 0 0,1-1-39 0 0,5 16 606 0 0,0 0-90 0 0,0 0-73 0 0,-1 0-62 0 0,4 16 342 0 0,5 23 463 0 0,-8-33-746 0 0,1 6 254 0 0,-8-28-696 0 0,1 0-54 0 0,0 1-30 0 0,1 4-22 0 0,0 1-8 0 0,0-4 19 0 0,-1-1 39 0 0,0 0 70 0 0,-1-2-28 0 0,0-1 39 0 0,1 0 44 0 0,-1-1 49 0 0,0 0 54 0 0,0-1 59 0 0,-1 0 63 0 0,1-2 67 0 0,-6-29-332 0 0,1 0-63 0 0,3 0-57 0 0,4 1-49 0 0,3 1-44 0 0,4 1-37 0 0,-5 21 15 0 0,0 0 1 0 0,0 0-1 0 0,0 1 1 0 0,1-1-1 0 0,0 1 0 0 0,4-3 29 0 0,3-3 44 0 0,2-1-66 0 0,5 0-62 0 0,11-4-86 0 0,-26 17 154 0 0,0 0-1 0 0,-1 0 0 0 0,1 0 1 0 0,0 0-1 0 0,0 0 0 0 0,0 1 1 0 0,1-1 16 0 0,16 4 10 0 0,-4 6 82 0 0,-1 6 98 0 0,-8-4-186 0 0,0 0 0 0 0,-1 1 0 0 0,0 0-1 0 0,0 1 1 0 0,2 6-4 0 0,7 25-71 0 0,-8-22-8 0 0,-1 0-39 0 0,1 1-54 0 0,6 25 158 0 0,-10-32 43 0 0,0 0 38 0 0,-1-2 29 0 0,-1 0 43 0 0,0 0 52 0 0,0 0 58 0 0,-2-9-171 0 0,0 0 52 0 0,0-3 42 0 0,-1-1 32 0 0,-3-6 755 0 0,3 1-689 0 0,-1 0-37 0 0,1-1-52 0 0,-1 0-71 0 0,1 2-83 0 0,1 1-43 0 0,-1-1-47 0 0,1 1-54 0 0,-2-10 154 0 0,1 0-1 0 0,0 0 1 0 0,1 0-1 0 0,1-1 1 0 0,0-4-37 0 0,1 5 13 0 0,0 0-1 0 0,1-1 1 0 0,1-2-13 0 0,12-25-48 0 0,-11 31 1 0 0,0 1 0 0 0,0 0 0 0 0,4-3 47 0 0,-5 5-21 0 0,2 0-1 0 0,-1 1 0 0 0,1-1 1 0 0,-1 1-1 0 0,1 1 0 0 0,1-1 0 0 0,-1 1 1 0 0,1 0-1 0 0,-1 1 0 0 0,1-1 0 0 0,2 1 22 0 0,-5 1-10 0 0,-1 1 0 0 0,1 0-1 0 0,0 0 1 0 0,0 0 0 0 0,0 0-1 0 0,0 1 1 0 0,0 0 0 0 0,0-1-1 0 0,0 2 1 0 0,0-1 0 0 0,1 0-1 0 0,-1 1 1 0 0,0-1 0 0 0,-1 1-1 0 0,1 1 1 0 0,0-1 0 0 0,0 0-1 0 0,0 1 1 0 0,-1 0 0 0 0,1 0-1 0 0,2 1 11 0 0,19 19-60 0 0,-18-14 54 0 0,0 1 0 0 0,0 0 0 0 0,3 7 6 0 0,1 4 3 0 0,-1-1 0 0 0,6 20-3 0 0,-15-37 2 0 0,4 11-1 0 0,0 1-1 0 0,2 12 0 0 0,-4-3 61 0 0,-3-21-146 0 0,0 2 77 0 0,0 0 68 0 0,0 3 87 0 0,0-1-53 0 0,0-2-102 0 0,0 0-66 0 0,0-1-80 0 0,0 0-47 0 0,0-1-78 0 0,0 1-85 0 0,0-1-97 0 0,0-2 267 0 0,0 0 31 0 0,0 1-7 0 0,0-1-46 0 0,0 0-5 0 0,0 0-44 0 0,0 0-52 0 0,0 0-57 0 0,0 0-61 0 0,0 0-58 0 0,0 0-51 0 0,0 0-44 0 0,0 0-168 0 0,0 0-44 0 0,0 0-203 0 0,0 0-548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29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159 137 7136 0 0,'0'0'208'0'0,"-5"-1"-32"0"0,-3 0-112 0 0,5 1-33 0 0,1-1 54 0 0,-2 0 123 0 0,0 0 64 0 0,-6-3 457 0 0,7 4-540 0 0,-1 0-62 0 0,-3 0 306 0 0,1 1-38 0 0,0 0-36 0 0,0 1-35 0 0,-6 3 228 0 0,2 2-113 0 0,0 1-98 0 0,1 2-82 0 0,1 0-65 0 0,1 2-51 0 0,2-3-34 0 0,0 0-1 0 0,1 1 1 0 0,-2 5-109 0 0,1 4 173 0 0,2-9-41 0 0,1 0 35 0 0,0 0 44 0 0,1-1 52 0 0,0 7-16 0 0,0-1-36 0 0,2 16 121 0 0,4 4-59 0 0,9 19-8 0 0,-12-48-248 0 0,1 6 26 0 0,2-1 0 0 0,-1 0 0 0 0,4 5-43 0 0,-6-12 12 0 0,1 0-1 0 0,0 0 0 0 0,0 0 1 0 0,0 0-1 0 0,0-1 0 0 0,0 0 1 0 0,1 1-1 0 0,0-1 0 0 0,-1 0 1 0 0,4 1-12 0 0,18 8 44 0 0,-22-10-18 0 0,1-1 1 0 0,-1 0-1 0 0,1-1 1 0 0,0 1-1 0 0,0 0 1 0 0,0-1-27 0 0,9-1 132 0 0,-1-3 40 0 0,-1-3 44 0 0,-1-4 49 0 0,-1-2-41 0 0,-1-1-42 0 0,-2 0-39 0 0,-1-1-35 0 0,3-15 15 0 0,-3-1-102 0 0,-3-7-89 0 0,-6-53-231 0 0,1 51 223 0 0,2 20 78 0 0,1 1 37 0 0,-1 10-57 0 0,0 2-22 0 0,1-7-40 0 0,0 13 20 0 0,0 1-31 0 0,1 3 13 0 0,1 7 36 0 0,-1-7 12 0 0,5 19-95 0 0,0 0 50 0 0,0 0 44 0 0,0 0 38 0 0,4 22 104 0 0,0 0 95 0 0,19 77 506 0 0,-28-118-822 0 0,0 0 67 0 0,0 1 53 0 0,0-1 40 0 0,2 8 267 0 0,-1-6-208 0 0,-1 1-78 0 0,0-4-69 0 0,-1 1-44 0 0,0-1-27 0 0,1 1-39 0 0,-1-1-45 0 0,0 0-49 0 0,1 1-52 0 0,-1-1-58 0 0,0 0-60 0 0,0 1-65 0 0,0-3 98 0 0,0 0-55 0 0,0 0-50 0 0,0 0-42 0 0,0 0-154 0 0,0 0-43 0 0,0 0-185 0 0,0 0-500 0 0</inkml:trace>
  <inkml:trace contextRef="#ctx0" brushRef="#br0" timeOffset="464.52">423 214 7976 0 0,'0'0'174'0'0,"0"0"29"0"0,9 10 174 0 0,-5-5-307 0 0,1 3-23 0 0,-1 0 89 0 0,1-1 78 0 0,-1 1 69 0 0,-1-1 2 0 0,1 0 36 0 0,2 6 407 0 0,9 32 1947 0 0,-12-34-2147 0 0,-1-1-50 0 0,0 0-59 0 0,0 1-86 0 0,0 0-101 0 0,0 0-119 0 0,0 4 390 0 0,3 9 146 0 0,0-3-59 0 0,-3-8-133 0 0,0-1-8 0 0,-2 0 82 0 0,0-12-399 0 0,0 0-4 0 0,0 0 0 0 0,0 0 4 0 0,0 0 16 0 0,0 0 4 0 0,0-2 45 0 0,0-1-66 0 0,-2-1-39 0 0,0-3-26 0 0,0 1-15 0 0,1 4 12 0 0,-5-41 175 0 0,6-3-94 0 0,6 2-80 0 0,5 1-62 0 0,3 10 4 0 0,-7 21-20 0 0,1 1 0 0 0,0 0 0 0 0,1 1 0 0 0,0 0 0 0 0,3-2 14 0 0,-7 7-124 0 0,1 1 88 0 0,0 0 59 0 0,9-4 104 0 0,-5 4-113 0 0,-4 3-58 0 0,-1-1-47 0 0,1 1-58 0 0,-1 0-69 0 0,-1 0 14 0 0,0 0-44 0 0,-1 1-47 0 0,1 0-52 0 0,0 0-56 0 0,-1 0-59 0 0,1 0-63 0 0,-1 0-67 0 0,5 1-801 0 0</inkml:trace>
  <inkml:trace contextRef="#ctx0" brushRef="#br0" timeOffset="899.04">823 269 8088 0 0,'1'1'271'0'0,"0"1"-72"0"0,1 2-32 0 0,2 2-2 0 0,1 4 173 0 0,0-1 38 0 0,3 11 474 0 0,1 5 300 0 0,0 13 710 0 0,-2 1-23 0 0,-5-26-1266 0 0,-1 0-34 0 0,1-2-120 0 0,-1 0-33 0 0,0 0-38 0 0,0-1-42 0 0,0-4-165 0 0,-1 7 232 0 0,3 9 168 0 0,-1-15-326 0 0,2 0 47 0 0,-3-7 128 0 0,-1-2-93 0 0,-1-2-77 0 0,1-1-63 0 0,-1-2-28 0 0,-2-13 96 0 0,2 14-80 0 0,0-1-97 0 0,-1 0 0 0 0,2 0 0 0 0,-1 0 0 0 0,1-2-46 0 0,4-27 124 0 0,6 0-51 0 0,6 1-42 0 0,-8 20-38 0 0,1 1-1 0 0,8-9 8 0 0,-5 7-35 0 0,2 1 0 0 0,0 0 0 0 0,6-4 35 0 0,-13 13-69 0 0,0 1 51 0 0,15-10 105 0 0,-11 9-87 0 0,-1 2-95 0 0,-4 2-3 0 0,-1 0-42 0 0,2 1-74 0 0,-1-1-68 0 0,0 1-78 0 0,1 1-85 0 0,-1-1-95 0 0,1 2-103 0 0,0-1-112 0 0,0 1-119 0 0,3 2-719 0 0</inkml:trace>
  <inkml:trace contextRef="#ctx0" brushRef="#br0" timeOffset="1492.52">1479 242 8208 0 0,'1'-2'212'0'0,"0"1"-49"0"0,-3-2 53 0 0,-7-4-2 0 0,4 4-129 0 0,0 1 43 0 0,2 1-7 0 0,0-1 37 0 0,1 2 7 0 0,0-1 35 0 0,1 0 39 0 0,0 1 44 0 0,-11-2 289 0 0,1 3-60 0 0,1 1-56 0 0,0 2-52 0 0,2 3-50 0 0,0 0-46 0 0,0 2-41 0 0,2 0-38 0 0,-4 8 65 0 0,2 1-73 0 0,-1 9 4 0 0,3-4-83 0 0,0 7 145 0 0,1 16 247 0 0,5-37-392 0 0,0-1 0 0 0,1 1 0 0 0,0 0 0 0 0,1 1-142 0 0,7 20 348 0 0,-8-28-319 0 0,0 1 0 0 0,0-1 1 0 0,1 1-1 0 0,-1-1 0 0 0,1 0 0 0 0,0 0 1 0 0,0 1-1 0 0,0-1 0 0 0,0 0-29 0 0,9 6 181 0 0,1-4 35 0 0,1-3 37 0 0,0-3 37 0 0,-1-3 41 0 0,0-3 41 0 0,6-10-208 0 0,-2-1-61 0 0,0-7-38 0 0,-11 17-53 0 0,0-1-1 0 0,-1 0 1 0 0,1-3-12 0 0,2-4 48 0 0,-5 13-47 0 0,0 0 0 0 0,-1-1 0 0 0,1 1-1 0 0,-1-1 1 0 0,0 1 0 0 0,0-1-1 0 0,0-3 0 0 0,0-6-46 0 0,1-1-50 0 0,8-31-308 0 0,-6 32 288 0 0,-1-1 40 0 0,-3 15 71 0 0,0 0 0 0 0,0 0 0 0 0,0 0-1 0 0,0 0 1 0 0,0-1 0 0 0,0 1 0 0 0,0 0 0 0 0,0 0 0 0 0,0 0 0 0 0,0 0 0 0 0,0 0 0 0 0,0-1 0 0 0,0 1 0 0 0,0 0 0 0 0,0 0 0 0 0,0 0-1 0 0,0 0 1 0 0,0 0 0 0 0,0-1 0 0 0,0 1 0 0 0,0 0 0 0 0,1 0 0 0 0,-1 0 0 0 0,0 0 0 0 0,0 0 0 0 0,0 0 0 0 0,0-1 0 0 0,0 1-1 0 0,0 0 1 0 0,0 0 0 0 0,0 0 0 0 0,1 0 0 0 0,-1 0 0 0 0,0 0 0 0 0,0 0 0 0 0,0 0 0 0 0,0 0 0 0 0,0 0 0 0 0,1 0 0 0 0,-1-1 0 0 0,0 1-1 0 0,0 0 1 0 0,0 0 0 0 0,0 0 0 0 0,0 0 0 0 0,1 0 0 0 0,-1 0 5 0 0,4 8-139 0 0,1 13-10 0 0,0-1 76 0 0,1 11 86 0 0,-4-14 59 0 0,3 8 134 0 0,2 18 191 0 0,-6-20-131 0 0,8 32 443 0 0,-4-36-491 0 0,1 1-41 0 0,2-1-85 0 0,-8-18-347 0 0,1 0 90 0 0,0 0 81 0 0,-1 1 69 0 0,1-1 71 0 0,0 0 64 0 0,1 1 78 0 0,0 0 141 0 0,0 1-65 0 0,-1-2-164 0 0,0 1-86 0 0,0-1-79 0 0,0 0-63 0 0,-1 0-76 0 0,1 0-84 0 0,0 1-95 0 0,-1-2-16 0 0,0 1-78 0 0,1 0-83 0 0,-1 0-88 0 0,0 0-94 0 0,0 0-99 0 0,1 0-105 0 0,-1 0-110 0 0,0-1-1176 0 0,0 0-1258 0 0</inkml:trace>
  <inkml:trace contextRef="#ctx0" brushRef="#br0" timeOffset="1995.46">1820 302 10192 0 0,'0'0'230'0'0,"0"0"30"0"0,0 0 19 0 0,2 2-120 0 0,3 2-36 0 0,0 2-54 0 0,-1 1-24 0 0,0 0 82 0 0,-1 0 71 0 0,0 0 60 0 0,2 7 318 0 0,3 18 987 0 0,-5-20-1078 0 0,0-1-77 0 0,0 0-112 0 0,-1-6-201 0 0,0 0-40 0 0,7 22 654 0 0,11 35 1030 0 0,-13-40-1174 0 0,-6-18-535 0 0,0-1 70 0 0,-3 6 393 0 0,0-5-373 0 0,2-3-55 0 0,0-1-1 0 0,0 0 0 0 0,0-1 55 0 0,1-2-49 0 0,2-9 19 0 0,-2-7 24 0 0,-2 0-50 0 0,1 2-69 0 0,0-6 3 0 0,0-4-50 0 0,0 1-54 0 0,2 0-58 0 0,0-1-60 0 0,-1 22 151 0 0,0 0 0 0 0,0 1-1 0 0,0-1 1 0 0,1 0 0 0 0,0 0 74 0 0,14-22-274 0 0,5 3 99 0 0,4 6 96 0 0,4 7 97 0 0,-25 10 1 0 0,0 0 0 0 0,0 1 0 0 0,0-1 0 0 0,0 1 0 0 0,1 0 0 0 0,-1 0-19 0 0,0 0 29 0 0,-1 1 1 0 0,1-1 0 0 0,-1 1 0 0 0,1 0 0 0 0,-1 0 0 0 0,1 0 0 0 0,0 1-30 0 0,-1 0 43 0 0,1 0 0 0 0,-1 0 1 0 0,1 0-1 0 0,-1 0 1 0 0,0 0-1 0 0,0 1 0 0 0,1 0-43 0 0,2 3 102 0 0,-1 0-1 0 0,0 1 0 0 0,4 5-101 0 0,-3-3 138 0 0,-1 0 0 0 0,0 1 0 0 0,0 0 0 0 0,0 4-138 0 0,12 42 522 0 0,-8-17-272 0 0,-5-18-167 0 0,-3-17-333 0 0,0 0 104 0 0,0 0 88 0 0,1 0 74 0 0,-1 0 59 0 0,1 0 45 0 0,6 14 643 0 0,-5-13-600 0 0,1 1-101 0 0,-2-4-89 0 0,0 1-58 0 0,0 0-66 0 0,1 0-73 0 0,-1 0-109 0 0,1-1-103 0 0,0 1-115 0 0,0-1-125 0 0,-2 0 288 0 0,1-1-34 0 0,0 0-37 0 0,-1 0-38 0 0,1 0-37 0 0,0 0-41 0 0,-1 0-41 0 0,1 0-43 0 0,-1 0-566 0 0,1-1-35 0 0,2 3-2637 0 0</inkml:trace>
  <inkml:trace contextRef="#ctx0" brushRef="#br0" timeOffset="2620.9">2621 226 10592 0 0,'-8'-2'282'0'0,"1"1"-39"0"0,-8 1 142 0 0,3 0-144 0 0,0 2-56 0 0,8 0-121 0 0,-1-1 1 0 0,1 0-1 0 0,0 1 0 0 0,-1 0 1 0 0,1 0-1 0 0,0 0 1 0 0,-1 1-65 0 0,-8 8 241 0 0,7-5-80 0 0,0 1 34 0 0,0 0 41 0 0,0 1 49 0 0,-8 14 270 0 0,8-12-202 0 0,1 0 1 0 0,0 1 0 0 0,1-1 0 0 0,-1 3-354 0 0,0 7 461 0 0,2 1-67 0 0,3 0-93 0 0,0-10-194 0 0,2 0-34 0 0,-1-6-40 0 0,-1 0-1 0 0,2 0 1 0 0,-1 0-1 0 0,1 0 1 0 0,0 0-1 0 0,0 0 0 0 0,1 1-32 0 0,-3-5 8 0 0,1 0 0 0 0,0 1-1 0 0,0-1 1 0 0,0 0 0 0 0,-1 0-1 0 0,1 0 1 0 0,0 0 0 0 0,1 0-1 0 0,-1 0 1 0 0,0 0 0 0 0,0-1-1 0 0,0 1 1 0 0,0 0 0 0 0,1-1-1 0 0,-1 1 1 0 0,0 0 0 0 0,1-1-1 0 0,-1 0 1 0 0,0 1 0 0 0,1-1-1 0 0,-1 0 1 0 0,1 0 0 0 0,-1 0-1 0 0,1 0 1 0 0,-1 0 0 0 0,0 0-1 0 0,1 0 1 0 0,-1 0 0 0 0,1 0-8 0 0,7-3 199 0 0,0 0-38 0 0,7-5 65 0 0,0-6-95 0 0,-5 2-104 0 0,-1-2-40 0 0,5-17-50 0 0,-8 9 59 0 0,-3 4 65 0 0,-2 0 87 0 0,-1 10-113 0 0,0-12 15 0 0,1-1-35 0 0,-1 14-20 0 0,0 0 1 0 0,1 0-1 0 0,0 0 1 0 0,0 0-1 0 0,0 0 1 0 0,0 0-1 0 0,3-3 5 0 0,0 5-180 0 0,-1 5 81 0 0,1 4 63 0 0,-1 3 43 0 0,4 16 82 0 0,-6-16-97 0 0,4 25 18 0 0,0 0 51 0 0,-1 0 46 0 0,-1 1 44 0 0,0 0 41 0 0,0-1 37 0 0,2 34 327 0 0,-2-29-190 0 0,-2-10-86 0 0,1 1-40 0 0,0 15 62 0 0,-2 0-45 0 0,-1-12 228 0 0,-3 24-485 0 0,-6 0 388 0 0,7-49-334 0 0,0 1-1 0 0,0-1 1 0 0,-1 1-1 0 0,1-1 0 0 0,-1 0 1 0 0,-1 0-1 0 0,1 0-53 0 0,-12 12 100 0 0,1-7-93 0 0,-2-2-97 0 0,7-6 1 0 0,0-2-34 0 0,-1 0-37 0 0,-1-1-41 0 0,6-1-28 0 0,-10 0-317 0 0,9 0 281 0 0,1 0-23 0 0,-1-1-73 0 0,3 2 121 0 0,0-1-33 0 0,0 0-37 0 0,1 0-40 0 0,-1-1-45 0 0,0 1-47 0 0,0 0-53 0 0,0-1-55 0 0,-7-4-1091 0 0</inkml:trace>
  <inkml:trace contextRef="#ctx0" brushRef="#br0" timeOffset="3303.5">2928 392 7224 0 0,'0'0'165'0'0,"0"0"22"0"0,0 0 7 0 0,1 1-53 0 0,0-1-75 0 0,1 1-53 0 0,4 0-57 0 0,-4 0 61 0 0,0-1 28 0 0,0 1 35 0 0,-1-1 45 0 0,0 0 52 0 0,32-1 1228 0 0,1-3-95 0 0,-17 1-703 0 0,0-1-36 0 0,-1 0-43 0 0,1-1-45 0 0,4-3 82 0 0,1-1-100 0 0,-2-1-111 0 0,0-2-120 0 0,-11 6 92 0 0,-2-2-67 0 0,0 0-62 0 0,-3 0-57 0 0,-2-1-50 0 0,-4 1-46 0 0,-3-1-39 0 0,-5 1-34 0 0,0 2 26 0 0,-22-13 29 0 0,27 16-9 0 0,-1 0 0 0 0,1 0 1 0 0,-1 1-1 0 0,0 0 1 0 0,0 1-18 0 0,3 0 12 0 0,1 0 1 0 0,0 1 0 0 0,-1 0 0 0 0,1 0 0 0 0,0 0 0 0 0,-1 0 0 0 0,1 0-1 0 0,-1 0 1 0 0,1 0 0 0 0,0 1 0 0 0,-1-1 0 0 0,1 1 0 0 0,0 0-13 0 0,0 0 17 0 0,-1 0 1 0 0,1 0 0 0 0,0 0 0 0 0,0 1-1 0 0,1-1 1 0 0,-1 1 0 0 0,0-1-1 0 0,0 1 1 0 0,1 0 0 0 0,-1 0-1 0 0,1 0 1 0 0,-1 0 0 0 0,1 0-1 0 0,0 0 1 0 0,-1 0-18 0 0,-8 27 273 0 0,8-21-191 0 0,0 1-1 0 0,1 0 1 0 0,0 0 0 0 0,0 3-82 0 0,4 36 306 0 0,1-18-73 0 0,4 2 160 0 0,0-11-198 0 0,1-3-109 0 0,0-3-95 0 0,-6-11 52 0 0,1 0 0 0 0,-1 0-1 0 0,1-1 1 0 0,0 0 0 0 0,0 0 0 0 0,0 0-1 0 0,0 0 1 0 0,0 0 0 0 0,1-1 0 0 0,-1 0-1 0 0,4 2-42 0 0,24 7 196 0 0,-16-7-143 0 0,-1-2-41 0 0,-7-1 1 0 0,13-1 117 0 0,-13-1-130 0 0,0 0-72 0 0,0 0-105 0 0,-4 0 22 0 0,1 0-48 0 0,-1 0-52 0 0,1 0-59 0 0,-1 0-62 0 0,0-1-69 0 0,1 1-75 0 0,-1-1-78 0 0,-2 2 184 0 0,-1-1-55 0 0,1 1-50 0 0,-1-1-42 0 0,1 0-161 0 0,0 1-42 0 0,1-1-194 0 0,0 0-524 0 0</inkml:trace>
  <inkml:trace contextRef="#ctx0" brushRef="#br0" timeOffset="4174.39">3475 211 9384 0 0,'0'0'409'0'0,"-1"0"-36"0"0,1 0 271 0 0,1 2-122 0 0,0 0-108 0 0,0 1-36 0 0,1 1-105 0 0,0 1-47 0 0,2 3 2 0 0,0 1 51 0 0,-2-7-143 0 0,-2 0 36 0 0,7 14 352 0 0,0 0-57 0 0,0 0-49 0 0,-1 1-42 0 0,6 19 356 0 0,3 26 324 0 0,-11-35-577 0 0,-1 6 170 0 0,-2-23-459 0 0,0 13 443 0 0,-1-13-396 0 0,-1-6-125 0 0,-2-4 122 0 0,-2-4-16 0 0,4 1-134 0 0,-2-8-34 0 0,1 0 0 0 0,0 0 0 0 0,0 0 0 0 0,1-9-50 0 0,3-25 46 0 0,1 17-71 0 0,3 0-52 0 0,1 2-61 0 0,1 0-70 0 0,-1 9-60 0 0,2 0 100 0 0,1-1 78 0 0,2 2 57 0 0,-8 11 37 0 0,0 0 0 0 0,1 0 0 0 0,-1 1 0 0 0,1-1 0 0 0,0 1-1 0 0,0 0 1 0 0,0 1 0 0 0,1-1 0 0 0,-1 1 0 0 0,1 0 0 0 0,1 0-4 0 0,-4 2-10 0 0,0 0 1 0 0,0 1 0 0 0,1-1-1 0 0,-1 1 1 0 0,0 0-1 0 0,0 0 1 0 0,0 0-1 0 0,1 0 1 0 0,-1 0 0 0 0,0 1-1 0 0,0-1 1 0 0,0 1-1 0 0,0 0 1 0 0,0 0 0 0 0,0 0-1 0 0,0 0 1 0 0,0 1-1 0 0,0-1 1 0 0,0 1 0 0 0,-1-1-1 0 0,2 2 10 0 0,3 2-11 0 0,-1 1 1 0 0,1-1-1 0 0,-1 1 0 0 0,0 1 0 0 0,-1-1 0 0 0,0 1 0 0 0,2 3 11 0 0,10 18-30 0 0,-5 2 38 0 0,0 11 97 0 0,-7-15 36 0 0,-1 1 73 0 0,-1 0 84 0 0,0 0 96 0 0,-2-19-244 0 0,-1-5-133 0 0,3 6 72 0 0,-5 2 73 0 0,2-11-103 0 0,0 0 28 0 0,1-2-51 0 0,4-4-30 0 0,5-21 54 0 0,-3-2-45 0 0,-2 5-38 0 0,2 1-37 0 0,-1 9-23 0 0,1 0-1 0 0,0 1 1 0 0,1 0-1 0 0,0 0 1 0 0,3-1 83 0 0,-6 8-40 0 0,1-1 0 0 0,0 1 0 0 0,0 0 1 0 0,4-2 39 0 0,9-5-32 0 0,2 4 46 0 0,-18 9-24 0 0,-1-1 0 0 0,0 0-1 0 0,0 1 1 0 0,0-1 0 0 0,1 1 0 0 0,-1 0 0 0 0,0 0 0 0 0,1 0 0 0 0,-1 0 0 0 0,0 0 0 0 0,0 0 0 0 0,1 1-1 0 0,-1-1 1 0 0,0 1 0 0 0,0-1 0 0 0,1 1 0 0 0,-1 0 0 0 0,0 0 0 0 0,1 1 10 0 0,0 0-11 0 0,-1 0-1 0 0,1 0 1 0 0,-1 0 0 0 0,0 0-1 0 0,0 1 1 0 0,0-1 0 0 0,0 1 0 0 0,0 0-1 0 0,-1-1 1 0 0,1 1 0 0 0,-1 0-1 0 0,0 0 1 0 0,1 0 11 0 0,5 21-14 0 0,-3 2 61 0 0,-2-2 79 0 0,-1-3 95 0 0,0 9-142 0 0,2-1 45 0 0,1 4 58 0 0,-4-26-225 0 0,1 1 57 0 0,4 17 206 0 0,-3-14-156 0 0,0-5-67 0 0,0 0-42 0 0,1 1-62 0 0,-1-1-75 0 0,1 0-87 0 0,0 0-101 0 0,-3-5 179 0 0,0-1 33 0 0,2 3-466 0 0,-1-2 359 0 0,-1-1-91 0 0,1 0 94 0 0,-1 1-48 0 0,1-1-55 0 0,-1 1-60 0 0,0-1-15 0 0,0 0-55 0 0,1 1-51 0 0,-1-1-43 0 0,0 0-166 0 0,0 1-44 0 0,1-1-201 0 0,-1 1-546 0 0</inkml:trace>
  <inkml:trace contextRef="#ctx0" brushRef="#br0" timeOffset="4713.52">4403 390 9384 0 0,'0'0'208'0'0,"1"0"-62"0"0,9-1 338 0 0,-7 1-384 0 0,-1 0-62 0 0,7 0-11 0 0,-1 0 51 0 0,1-1 46 0 0,0 1 39 0 0,2-1 76 0 0,-1-1 40 0 0,2 0 94 0 0,7-3 228 0 0,-2 0 0 0 0,-5 0-229 0 0,-3 1-93 0 0,0-1-39 0 0,-1 0-77 0 0,-1 0-40 0 0,0 0-45 0 0,0-1-50 0 0,0-5 50 0 0,-5 0-35 0 0,-3 8-41 0 0,1 1-1 0 0,-1 0 1 0 0,1-1-1 0 0,-1 1 1 0 0,0 0 0 0 0,0 0-1 0 0,0 0 1 0 0,0 0 0 0 0,0 0-1 0 0,-1-1-1 0 0,-1-2-4 0 0,-1 0 0 0 0,0 1 0 0 0,0-1 0 0 0,-3-2 4 0 0,-7-5 25 0 0,4 6 33 0 0,-1 2 88 0 0,2 2 30 0 0,0 1 36 0 0,6 1-133 0 0,0 0 0 0 0,1 1 1 0 0,-1-1-1 0 0,1 1 0 0 0,-1-1 0 0 0,1 1 0 0 0,-1 0 0 0 0,1 0 0 0 0,-1 0 0 0 0,0 1-79 0 0,-7 5 310 0 0,0 3-61 0 0,3 2-105 0 0,2-3 53 0 0,2 0 1 0 0,-1 1 0 0 0,0 4-198 0 0,1-3 179 0 0,1 0 1 0 0,0 0-1 0 0,1 1-179 0 0,0 34 477 0 0,3-35-339 0 0,-1 0-1 0 0,1 0 0 0 0,1 1-137 0 0,0-2 114 0 0,0-1-1 0 0,0 0 1 0 0,4 6-114 0 0,-3-8 66 0 0,0 0 1 0 0,0 0-1 0 0,1 0 1 0 0,2 2-67 0 0,-2-3 37 0 0,0-1 0 0 0,0 0 0 0 0,1 0 0 0 0,-1 0 0 0 0,2-1-37 0 0,-1 0 20 0 0,0 0 0 0 0,0-1 0 0 0,1 1-1 0 0,-1-1 1 0 0,4 0-20 0 0,-3-1-95 0 0,-1 0 37 0 0,7 1 34 0 0,2 0 101 0 0,19-1 221 0 0,-21-2-254 0 0,-4-1-67 0 0,1-1-64 0 0,-1 0-79 0 0,0 0-95 0 0,-3 0 10 0 0,1-1-61 0 0,-1 1-66 0 0,0-1-72 0 0,0 0-76 0 0,0 0-82 0 0,0-1-87 0 0,-1 0-93 0 0,-4 3 384 0 0,0 0-47 0 0,1 0-44 0 0,-1 0-37 0 0,0 0-149 0 0,0 0-36 0 0,3-2-1567 0 0,-4 3 2280 0 0</inkml:trace>
  <inkml:trace contextRef="#ctx0" brushRef="#br0" timeOffset="5195.5">4849 320 8144 0 0,'1'7'-57'0'0,"0"-1"53"0"0,1 0 50 0 0,-1 0 46 0 0,0 1 44 0 0,1-1 40 0 0,-1 0 38 0 0,0 0 34 0 0,2 6 294 0 0,0 0 89 0 0,-1-2-48 0 0,0 0 36 0 0,5 21 1504 0 0,-3-17-1239 0 0,-1 0-47 0 0,1 0-101 0 0,-2-6-334 0 0,1 1-46 0 0,6 16 663 0 0,-4-15-556 0 0,0 1 86 0 0,-2-5-231 0 0,0-1 35 0 0,-1 0-12 0 0,0-3-134 0 0,-1-2-199 0 0,0 0 0 0 0,-1 0 0 0 0,1 0-1 0 0,-1 0 1 0 0,1 0 0 0 0,-1 0 0 0 0,1 0 0 0 0,0 0 0 0 0,-1 0 0 0 0,1 0-1 0 0,-1-1 1 0 0,1 1 0 0 0,-1 0 0 0 0,1 0 0 0 0,-1-1 0 0 0,1 1 0 0 0,-1 0-1 0 0,1-1 1 0 0,-1 1 0 0 0,1 0 0 0 0,-1-1 0 0 0,1 1 0 0 0,-1-1-1 0 0,0 1 1 0 0,1 0 0 0 0,-1-1 0 0 0,0 1 0 0 0,1-1 0 0 0,-1 1 0 0 0,0-1-1 0 0,0 0 1 0 0,0 1 0 0 0,1-1 0 0 0,-1 1 0 0 0,0-1 0 0 0,0 1-1 0 0,0-1 1 0 0,0 0 0 0 0,0 1 0 0 0,0-1 0 0 0,0 0-8 0 0,0 0 23 0 0,10-48 8 0 0,-6 15-68 0 0,-2 7-90 0 0,0 13 17 0 0,0 0-38 0 0,1 0-43 0 0,1 1-48 0 0,0-1-54 0 0,1 1-58 0 0,2 0-102 0 0,0-1 113 0 0,2 2 97 0 0,1 0 82 0 0,-2 3 80 0 0,1 1 35 0 0,4 0 25 0 0,7-1 30 0 0,-7 8 221 0 0,-2 3-41 0 0,0 5-4 0 0,4 9 48 0 0,-4 5-1 0 0,-5-6-47 0 0,-2-2 3 0 0,0-2 42 0 0,-1-3-19 0 0,1 4 32 0 0,-1 0-38 0 0,4 12 108 0 0,0 5-57 0 0,4 15 25 0 0,-4-11-34 0 0,-4-26-229 0 0,5 11 148 0 0,-3-11-133 0 0,0-1-67 0 0,1-1-90 0 0,-5-4-21 0 0,-1-1 37 0 0,3 2-262 0 0,-2-2 182 0 0,0 1-95 0 0,-1-1 73 0 0,1 0-46 0 0,-1 0-51 0 0,1 1-57 0 0,-1-1-63 0 0,1 0-68 0 0,-1 0-75 0 0,1 1-80 0 0,-1-1 116 0 0,1 0-49 0 0,-1 0-52 0 0,0 0-53 0 0,2 1-1696 0 0,0 0-1344 0 0</inkml:trace>
  <inkml:trace contextRef="#ctx0" brushRef="#br0" timeOffset="5643.09">5510 1 11432 0 0,'0'0'256'0'0,"0"0"34"0"0,0 0 22 0 0,0 0-30 0 0,0 1-205 0 0,1 0-44 0 0,3 9-36 0 0,-3-6 46 0 0,7 31 1113 0 0,-1 1-122 0 0,-2 0-115 0 0,0 0-105 0 0,-2 0-98 0 0,0 0-87 0 0,-1 0-81 0 0,0 0-71 0 0,-1-7-107 0 0,3 49 634 0 0,-2-52-719 0 0,1 0-46 0 0,0-5-86 0 0,0 0-48 0 0,1 1-58 0 0,1-1-64 0 0,-3-8 238 0 0,2 6 29 0 0,3-5-27 0 0,-7-13-188 0 0,0-1-82 0 0,0 0-90 0 0,0 0-191 0 0,0 0-335 0 0,0 0 376 0 0,0 0 153 0 0,0 0-34 0 0,0 0-2 0 0,0 0-34 0 0,0 0-38 0 0,0 0-42 0 0,0 0-46 0 0,0 0-44 0 0,0 0-40 0 0,0 0-35 0 0,0 0-285 0 0,0 0-59 0 0,0 0-48 0 0,0 0-33 0 0,0 0-1558 0 0,0 0-1369 0 0</inkml:trace>
  <inkml:trace contextRef="#ctx0" brushRef="#br0" timeOffset="5937.64">5418 299 12624 0 0,'0'0'368'0'0,"0"0"-128"0"0,0 0-108 0 0,0 0-25 0 0,1-1-62 0 0,7-5-48 0 0,-5 5 72 0 0,16-4 1188 0 0,-10 4-681 0 0,1-1-38 0 0,0 1-41 0 0,0-1-44 0 0,0 1-47 0 0,-1 0-50 0 0,6 0 71 0 0,-1-1-123 0 0,-6 1-200 0 0,-1 0-35 0 0,0 0-34 0 0,0-1-37 0 0,43-6 388 0 0,-16 3-231 0 0,-5 3-133 0 0,-15 2-57 0 0,-1-1-36 0 0,-9 1-33 0 0,7-1 71 0 0,-9 1 0 0 0,0 0-35 0 0,0-1-86 0 0,1 1-98 0 0,-2 0 83 0 0,1 0-34 0 0,-1 0-37 0 0,0-1-38 0 0,1 1-42 0 0,-1 0-45 0 0,1 0-48 0 0,-1 0-51 0 0,0 0-53 0 0,1 0-57 0 0,-1 0-60 0 0,1 0-62 0 0,3 1-1571 0 0,2 0-1288 0 0,-7-1 3555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11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54 6968 0 0,'0'0'157'0'0,"0"0"23"0"0,0 0 11 0 0,0 0 22 0 0,0 0 91 0 0,0 0 43 0 0,0 0 5 0 0,0 0-11 0 0,0 0-45 0 0,0 0-21 0 0,0 0-16 0 0,-2 0-94 0 0,0 0-56 0 0,-4 0 63 0 0,4 0-61 0 0,-20 1 435 0 0,0 2-71 0 0,0 2-61 0 0,2 3-52 0 0,-4 3 18 0 0,2 3-44 0 0,14-8-207 0 0,1-1 0 0 0,1 1 0 0 0,-1 1 0 0 0,1 0 0 0 0,0-1 0 0 0,1 2 0 0 0,-5 6-129 0 0,-9 21 332 0 0,6 1-77 0 0,5 2-69 0 0,8 2-61 0 0,1-37-94 0 0,-1 0 0 0 0,1-1 0 0 0,-1 1 1 0 0,1 0-1 0 0,0-1 0 0 0,0 1 0 0 0,0-1 0 0 0,1 1 0 0 0,-1-1 0 0 0,1 0 0 0 0,-1 0 0 0 0,1 1 0 0 0,0-1 0 0 0,-1 0 0 0 0,1 0 0 0 0,0-1 1 0 0,0 1-1 0 0,1 0 0 0 0,-1-1 0 0 0,0 1 0 0 0,1-1 0 0 0,-1 0 0 0 0,0 1 0 0 0,1-1 0 0 0,-1 0 0 0 0,1-1 0 0 0,0 1 0 0 0,-1 0 0 0 0,3-1-31 0 0,1 1 69 0 0,0 0 0 0 0,0 0-1 0 0,0-1 1 0 0,1 1 0 0 0,-1-2-1 0 0,1 1-68 0 0,-2-1 63 0 0,1 1-1 0 0,-1-1 1 0 0,1-1-1 0 0,-1 1 1 0 0,0-1-1 0 0,2-1-62 0 0,1-1 91 0 0,0 0 0 0 0,-1-1 0 0 0,1 0 0 0 0,-1-1-1 0 0,0 1 1 0 0,-1-1 0 0 0,1-1 0 0 0,-1 1 0 0 0,0-1 0 0 0,-1 0-1 0 0,2-3-90 0 0,0 0 146 0 0,-1-1-1 0 0,0 0 1 0 0,3-7-146 0 0,0-8 171 0 0,-3 0-45 0 0,-3 3-112 0 0,-4 0-130 0 0,0 12 9 0 0,0 0-32 0 0,-1 0-34 0 0,0 0-33 0 0,0-1-47 0 0,1 0-37 0 0,-1 1-38 0 0,1-1-37 0 0,1 8 155 0 0,-2-6-183 0 0,0 6 159 0 0,2 2 89 0 0,-1 0-32 0 0,0 1-39 0 0,1-1-45 0 0,-1 0-52 0 0,0 0-57 0 0,1 1 9 0 0,0 0-48 0 0,-1 0-42 0 0,1 0-36 0 0,0-1-139 0 0,-1 1-36 0 0,1-3-1451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12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7976 0 0,'1'0'207'0'0,"0"1"-75"0"0,0 1-58 0 0,3 3 35 0 0,-2-3-37 0 0,0 2-178 0 0,1 0 38 0 0,0 0 38 0 0,-1 0 34 0 0,3 5 102 0 0,-1-1 118 0 0,-2-3-40 0 0,0 1 33 0 0,2 4 303 0 0,0 3 224 0 0,1 7 521 0 0,3 5 452 0 0,-5-16-1192 0 0,0-1-48 0 0,-1-1-124 0 0,1 0-50 0 0,1-1-58 0 0,-1 1-65 0 0,-2-6-7 0 0,-1 0-40 0 0,2 2 38 0 0,-1 1-88 0 0,2 5 27 0 0,-2-7-36 0 0,-1 0 49 0 0,1 0 106 0 0,0-1 116 0 0,-1 0-83 0 0,0-1 51 0 0,0 0 59 0 0,-1-1 61 0 0,1 0 133 0 0,-9-33-374 0 0,4-1-96 0 0,2 3-66 0 0,3 20-31 0 0,1 0-1 0 0,0-1 1 0 0,0 1 0 0 0,1 0 0 0 0,1-1 1 0 0,0 0-52 0 0,6-19-74 0 0,0 11-36 0 0,-6 16 79 0 0,1-1 0 0 0,-1 1-1 0 0,1 0 1 0 0,0 0 0 0 0,3-2 83 0 0,14-10-242 0 0,-1 7 76 0 0,4 6 42 0 0,-7 3 61 0 0,11-1-46 0 0,-8 3 87 0 0,33 8-41 0 0,-42-6 67 0 0,-1 0 0 0 0,1 1-1 0 0,7 4-3 0 0,-11-5 25 0 0,0 1-1 0 0,0 0 0 0 0,-1 0 1 0 0,0 1-1 0 0,5 5-24 0 0,7 10 113 0 0,-4 3 40 0 0,-10-13-96 0 0,0-1-1 0 0,0 1 0 0 0,-1 0 1 0 0,0 0-1 0 0,0 3-56 0 0,-1 15 190 0 0,-2-18-155 0 0,-1 0 47 0 0,-1 1 64 0 0,-1 5 133 0 0,-2 9 153 0 0,0-4-119 0 0,-1-8-27 0 0,5-11-211 0 0,1-1 37 0 0,0-1-33 0 0,0 0-14 0 0,0 0-1 0 0,0 0 0 0 0,0 0 0 0 0,0 0-25 0 0,0 0-65 0 0,0 0-41 0 0,0 0-181 0 0,0 0-59 0 0,0 0 154 0 0,0 0 62 0 0,0 0-34 0 0,0 0-12 0 0,0 0-35 0 0,0 0-39 0 0,0 0-45 0 0,0 0-48 0 0,0 0-46 0 0,0 0-42 0 0,0 0-37 0 0,0 0-276 0 0,0 0-64 0 0,0 0-48 0 0,0 0-36 0 0,0 0-1526 0 0,0 0-1348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09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168 236 7368 0 0,'0'0'165'0'0,"0"0"22"0"0,-13-5 163 0 0,7 4-284 0 0,1 1-41 0 0,-1 1 47 0 0,1-1 41 0 0,-1 1 37 0 0,-3 1 171 0 0,1 1 65 0 0,-19 11 1039 0 0,16-6-886 0 0,6-4-312 0 0,1 0-45 0 0,-1 1-53 0 0,1 0-62 0 0,-6 7 250 0 0,3-5-25 0 0,1 1-1 0 0,1 0 1 0 0,-5 7-292 0 0,1 5 420 0 0,3 13 153 0 0,5-10-218 0 0,3-4-87 0 0,2-1-33 0 0,8 11 63 0 0,-3-16-202 0 0,1 0-41 0 0,11 4 86 0 0,-18-16-117 0 0,0 1 1 0 0,0-1-1 0 0,0 1 1 0 0,0-1-1 0 0,0 0 1 0 0,0 0-1 0 0,0 0 1 0 0,0-1-1 0 0,1 1 1 0 0,-1-1-1 0 0,0 0 1 0 0,1 0-1 0 0,-1 0 1 0 0,0 0 0 0 0,1 0-1 0 0,-1-1 1 0 0,0 0-25 0 0,15-5 102 0 0,-1-6-34 0 0,-1-5 47 0 0,-4-3-72 0 0,-1-6-60 0 0,-8 18-15 0 0,-1 0 0 0 0,-1-1 0 0 0,2-7 32 0 0,0-5-88 0 0,4-12-126 0 0,-3 16 111 0 0,2-7-94 0 0,2-1-94 0 0,3-3-152 0 0,8-14-338 0 0,-17 38 637 0 0,-1 2 120 0 0,-1 0-1 0 0,1 0 1 0 0,0 0-1 0 0,0 1 1 0 0,0-1 0 0 0,0 0-1 0 0,0 1 1 0 0,1-2 24 0 0,5 0-125 0 0,-5 3 61 0 0,4 2 22 0 0,1 3 131 0 0,0 9-60 0 0,-5-11-4 0 0,5 9 162 0 0,8 17 172 0 0,-7-11-77 0 0,5 23 427 0 0,-2-8-211 0 0,-5-13-192 0 0,-1-1 30 0 0,11 13 46 0 0,-15-30-581 0 0,0 1 79 0 0,1-1 69 0 0,-1-1 58 0 0,0 1 56 0 0,0 0 45 0 0,1 1 374 0 0,-1-2-307 0 0,-1-1-104 0 0,1 0-37 0 0,-1 1-66 0 0,0-1-28 0 0,0 0-34 0 0,0 0-37 0 0,1 0-40 0 0,-1 0-44 0 0,0 1-46 0 0,0-1-51 0 0,0 0-54 0 0,0 0-57 0 0,0 1-60 0 0,0-1-64 0 0,0 0-66 0 0,0 1-71 0 0,0-1-74 0 0,0 1 612 0 0,0-1-1832 0 0,0 0-1126 0 0</inkml:trace>
  <inkml:trace contextRef="#ctx0" brushRef="#br0" timeOffset="436.41">640 0 8432 0 0,'0'0'190'0'0,"0"0"28"0"0,0 0 10 0 0,1 0-19 0 0,-1 1-94 0 0,1-1-65 0 0,1 2-3 0 0,-1-1 60 0 0,0 0 29 0 0,0 0 77 0 0,1 0-92 0 0,-1 1-1 0 0,1 0 1 0 0,-1 0-1 0 0,0 0 1 0 0,1 0 0 0 0,-1 0-1 0 0,0 0 1 0 0,0 0 0 0 0,0 0-1 0 0,-1 0 1 0 0,1 1-1 0 0,0-1 1 0 0,-1 0-121 0 0,2 7 371 0 0,2 4 157 0 0,-2-7-316 0 0,1 0-44 0 0,2 5 219 0 0,-1 1-56 0 0,-1 3 14 0 0,1 7 124 0 0,-2-10-201 0 0,4 22 318 0 0,-2-7-191 0 0,1 0-51 0 0,0 8 337 0 0,-1 0-1 0 0,-2 22-680 0 0,2 15 782 0 0,-2-36-414 0 0,-1 0-69 0 0,-2-24-190 0 0,0-10-94 0 0,1 1 0 0 0,0 0 0 0 0,0-1 0 0 0,0 1-1 0 0,0-1 1 0 0,0 1 0 0 0,1 1-15 0 0,3 9 75 0 0,-4-11-11 0 0,0-2-37 0 0,0 0-75 0 0,0 0-36 0 0,0 0-124 0 0,0 0-15 0 0,0 0 77 0 0,0 0 11 0 0,0 0-48 0 0,0 0-157 0 0,0 0-289 0 0,0 0 480 0 0,0 0 19 0 0,0 0-11 0 0,0 0-43 0 0,0 0-8 0 0,0-1-42 0 0,0 1-48 0 0,0 0-54 0 0,0 0-58 0 0,0-1-54 0 0,0 1-49 0 0,0 0-41 0 0,0-1-155 0 0,0 0-42 0 0,0 1-187 0 0,0-2-505 0 0</inkml:trace>
  <inkml:trace contextRef="#ctx0" brushRef="#br0" timeOffset="1062.95">518 180 6120 0 0,'0'0'176'0'0,"0"0"-44"0"0,0 0-11 0 0,0 0 39 0 0,0 0 132 0 0,0 0 245 0 0,0 0 21 0 0,0 0-26 0 0,0 0-118 0 0,0 0-50 0 0,0 0-10 0 0,0 0-5 0 0,0 0-12 0 0,0 0-7 0 0,1 0-78 0 0,0-1-79 0 0,2 1-11 0 0,4 0-33 0 0,-4 1-45 0 0,0-1 67 0 0,-1 0 98 0 0,11 2 162 0 0,2-2-47 0 0,3-2 28 0 0,11-4 144 0 0,-4 1-63 0 0,15-2 127 0 0,-8 2-231 0 0,-1 0-93 0 0,1 1-107 0 0,-1 1-122 0 0,-18 2-131 0 0,1 0 93 0 0,25-2 217 0 0,-25 2-205 0 0,0 0-102 0 0,-7 0-12 0 0,0 1-43 0 0,0-1-49 0 0,1 1-53 0 0,1-1-173 0 0,1 1-120 0 0,-5 0 217 0 0,0 0-35 0 0,-1-1-36 0 0,1 1-39 0 0,3 1-488 0 0,-1 2-14 0 0</inkml:trace>
  <inkml:trace contextRef="#ctx0" brushRef="#br0" timeOffset="1318.64">1000 166 8720 0 0,'1'1'189'0'0,"0"0"-66"0"0,5 6 85 0 0,-4-4-70 0 0,1 5-200 0 0,-1 0 89 0 0,0 0 78 0 0,0 0 70 0 0,-1 3 114 0 0,0-1 68 0 0,0 2 139 0 0,0 7 327 0 0,1 5 217 0 0,-1-8-440 0 0,1-3-207 0 0,-1-6-246 0 0,1-1-37 0 0,-1-2-183 0 0,-1-1 69 0 0,1 1 57 0 0,0 0 49 0 0,1 3 202 0 0,0 9 574 0 0,-1-11-669 0 0,0 0-76 0 0,-1-2-100 0 0,0 0-42 0 0,1 1-48 0 0,-1-1-52 0 0,0 1-73 0 0,0-1-75 0 0,0 1-81 0 0,1 0-87 0 0,-1 0-96 0 0,0 0-102 0 0,0 0-109 0 0,0 0-115 0 0,0-4-1054 0 0,0 0-1091 0 0</inkml:trace>
  <inkml:trace contextRef="#ctx0" brushRef="#br0" timeOffset="1486.29">1033 103 9792 0 0,'0'0'222'0'0,"0"0"30"0"0,1-1 18 0 0,5-6-241 0 0,0 2 114 0 0,3 0 136 0 0,6 1 241 0 0,-6 3-218 0 0,-3 0-129 0 0,3 1 27 0 0,-2 0-152 0 0,-3 1-75 0 0,-1-1-40 0 0,9 2 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06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28 5848 0 0,'0'0'168'0'0,"-1"-1"-3"0"0,-9-8 691 0 0,0 2-63 0 0,0 2-62 0 0,0 2-63 0 0,0 1-60 0 0,-1 1-63 0 0,1 2-59 0 0,0 1-61 0 0,0 1-60 0 0,0 1-60 0 0,0 1-58 0 0,1 0-59 0 0,-1 1-58 0 0,1 0-58 0 0,0 0-57 0 0,1 0-57 0 0,-17 15 528 0 0,1 3-80 0 0,3 1-71 0 0,2 2-61 0 0,4 2-54 0 0,3 1-43 0 0,10-21-125 0 0,0 1 0 0 0,0 0 0 0 0,0-1-1 0 0,1 1 1 0 0,1 7-52 0 0,1-2 112 0 0,3-1-32 0 0,4 1-19 0 0,8 4-14 0 0,-11-16-37 0 0,-1 1-1 0 0,1-1 1 0 0,0 0 0 0 0,0 0 0 0 0,0 0 0 0 0,2 0-10 0 0,20 6 105 0 0,-21-8-233 0 0,0 0 96 0 0,-1 0 64 0 0,7 1 115 0 0,-4-1-132 0 0,-4 0-76 0 0,1-1-76 0 0,-2 0-47 0 0,1 0-76 0 0,0 1-85 0 0,0-1-97 0 0,0 0-106 0 0,0 0-117 0 0,-2 0 285 0 0,0 0-34 0 0,1 0-33 0 0,-1 0-37 0 0,7 0-1333 0 0,5 0-1035 0 0</inkml:trace>
  <inkml:trace contextRef="#ctx0" brushRef="#br0" timeOffset="444.19">569 76 7224 0 0,'0'0'165'0'0,"0"0"-8"0"0,0 0-66 0 0,-1 0-44 0 0,-2 1-5 0 0,1 0 2 0 0,2-1-46 0 0,-15 6 12 0 0,1 0 116 0 0,4-2 30 0 0,0 0 44 0 0,-9 7 295 0 0,13-8-272 0 0,0 1 0 0 0,1 1 1 0 0,-1-1-1 0 0,1 1 0 0 0,0 0-223 0 0,-5 7 330 0 0,0 1-55 0 0,-6 12 290 0 0,4 0-76 0 0,4 1-92 0 0,5 3-108 0 0,5-10-55 0 0,2-1-58 0 0,7 8 27 0 0,-8-22-176 0 0,0 0 1 0 0,0-1-1 0 0,0 0 0 0 0,0 1 0 0 0,0-1 0 0 0,0 0 0 0 0,1 0 0 0 0,0-1 0 0 0,0 1-27 0 0,13 6 134 0 0,4-2 55 0 0,1-3 79 0 0,7-6-148 0 0,0-3-54 0 0,-10 1-52 0 0,-3-1 15 0 0,-1-1 51 0 0,11-9 135 0 0,-19 10-115 0 0,0-1 1 0 0,0 0-1 0 0,-1-1 0 0 0,1 1 1 0 0,-2-1-1 0 0,5-6-100 0 0,1-4 128 0 0,-3-1-64 0 0,-7 15-44 0 0,-1 1 0 0 0,1 0 0 0 0,-1 0 0 0 0,0-1 0 0 0,1 1 0 0 0,-1 0-1 0 0,0-1 1 0 0,0 1 0 0 0,0-1 0 0 0,-1 1 0 0 0,1 0 0 0 0,-1-1-20 0 0,-4-12 67 0 0,-2 0-47 0 0,-3 1-54 0 0,-1 1-64 0 0,0 2-71 0 0,1 1-80 0 0,7 8 87 0 0,0 0 35 0 0,-3-3-38 0 0,0 0 80 0 0,-9-6-11 0 0,9 8-4 0 0,1-1-60 0 0,1 1-92 0 0,0 1-7 0 0,0-1-70 0 0,1 1-81 0 0,-1-1-90 0 0,1 1-99 0 0,-1-1-108 0 0,0 1-117 0 0,3 1 365 0 0,-1-1-33 0 0,-2-1-1012 0 0,-2-1-843 0 0,6 4 2294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01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1 5584 0 0,'0'0'124'0'0,"0"0"17"0"0,0 0 11 0 0,0 0-47 0 0,0 0-3 0 0,0 0 40 0 0,0 0 124 0 0,0 0 224 0 0,0 0 20 0 0,0 0-12 0 0,0 0-55 0 0,0 0-24 0 0,-1 0-97 0 0,0 0-65 0 0,-4 3 393 0 0,2-2-329 0 0,2 0-120 0 0,0-1 37 0 0,1 1 44 0 0,0 0 52 0 0,-2 12-75 0 0,2-11-218 0 0,-1 0 0 0 0,1 1-1 0 0,0-1 1 0 0,0 0-1 0 0,0 0 1 0 0,0 0 0 0 0,0 0-1 0 0,0 0 1 0 0,1 0-1 0 0,0 2-40 0 0,-1-2 26 0 0,0 0-1 0 0,0-1 0 0 0,0 1 0 0 0,-1 0 0 0 0,1 0 1 0 0,0-1-1 0 0,-1 1 0 0 0,1 0 0 0 0,-1 0 1 0 0,1-1-1 0 0,-1 1 0 0 0,0 0 0 0 0,-1 0-25 0 0,-2 11 154 0 0,2-9-99 0 0,0 1 0 0 0,0 0 0 0 0,0-1 0 0 0,-1 1 1 0 0,0-1-1 0 0,-1 2-55 0 0,-5 9 177 0 0,1 3 52 0 0,3-3 75 0 0,-1-1 0 0 0,-6 10-304 0 0,5-11 195 0 0,2-1 0 0 0,-1 2 0 0 0,-1 7-195 0 0,1-3 151 0 0,-7 7 31 0 0,10-19-115 0 0,-1 1-1 0 0,1 0 0 0 0,1 0 0 0 0,-1 0 0 0 0,0 3-66 0 0,1 3 128 0 0,2-10-84 0 0,-1 0 1 0 0,1 0-1 0 0,-1 0 1 0 0,0 0-1 0 0,0 0 0 0 0,0 0 1 0 0,-1 2-45 0 0,-12 28 417 0 0,11-22-316 0 0,0 1-40 0 0,0-4-5 0 0,1 0 1 0 0,-1 0-1 0 0,-1-1 1 0 0,0 2-57 0 0,-3 7 111 0 0,1 0 59 0 0,4-10-85 0 0,-1-1 0 0 0,1 0 0 0 0,-1 1 0 0 0,0-1 0 0 0,-2 2-85 0 0,-3 3 239 0 0,7-9-109 0 0,1-1 4 0 0,0 0-61 0 0,0 0-54 0 0,0 0-36 0 0,0 0-58 0 0,0 0-95 0 0,0 0-20 0 0,1-1-164 0 0,-1 1 59 0 0,1 0 52 0 0,-1-1 42 0 0,1 0-103 0 0,0-3-270 0 0,-1 2 340 0 0,0 1-70 0 0,1 0 81 0 0,-1 0-39 0 0,0 0-43 0 0,0 1-49 0 0,0-1-154 0 0,0 0-90 0 0,0 1-99 0 0,0-1-109 0 0,0-1-1072 0 0,0-1-1053 0 0</inkml:trace>
  <inkml:trace contextRef="#ctx0" brushRef="#br0" timeOffset="529.43">292 89 6704 0 0,'0'0'149'0'0,"0"0"23"0"0,0 0 12 0 0,1 1-25 0 0,2 1-162 0 0,-1 1 84 0 0,1-1 52 0 0,-1 1 47 0 0,1 0 81 0 0,1 4 183 0 0,-2-4-177 0 0,1 1 34 0 0,5 8 681 0 0,-3-5-410 0 0,-2-3-333 0 0,-1 0-45 0 0,2 2-25 0 0,-3-3-130 0 0,0 0-34 0 0,11 48 1115 0 0,-5-32-756 0 0,0-2-53 0 0,18 34 510 0 0,-13-27-418 0 0,0 0-34 0 0,3 6 27 0 0,-7-14-162 0 0,-2 1-35 0 0,0 2 81 0 0,-2 0 0 0 0,0 2-280 0 0,1 4 279 0 0,-5-24-265 0 0,9 26 244 0 0,-7-23-204 0 0,0-1 1 0 0,-1 1 0 0 0,0 0-1 0 0,1 0 1 0 0,-2 0-1 0 0,2 4-54 0 0,-2-6 22 0 0,0 0 0 0 0,0 0 0 0 0,1 0 0 0 0,-1-1 0 0 0,1 1 0 0 0,-1 0 0 0 0,1-1 0 0 0,0 1-1 0 0,1 1-21 0 0,2 7 106 0 0,2 8 45 0 0,-5-16-61 0 0,-1-2 1 0 0,0 1-22 0 0,0 6 3 0 0,0-5 27 0 0,0-2-15 0 0,-1 1 9 0 0,-1 1-64 0 0,-1 1-80 0 0,1-1-94 0 0,2-2 43 0 0,1 0-89 0 0</inkml:trace>
  <inkml:trace contextRef="#ctx0" brushRef="#br0" timeOffset="945.53">57 353 7456 0 0,'0'0'195'0'0,"1"0"-69"0"0,0 0-55 0 0,7 0 105 0 0,-3 0-73 0 0,2 1-24 0 0,10-5-53 0 0,-11 3-6 0 0,-1 0 37 0 0,6-2 150 0 0,-1 1 51 0 0,17-5 603 0 0,-15 5-541 0 0,-2 0-115 0 0,1 1-112 0 0,6-1 62 0 0,-1-3-64 0 0,13-1 11 0 0,-20 4-87 0 0,0-1-15 0 0</inkml:trace>
  <inkml:trace contextRef="#ctx0" brushRef="#br0" timeOffset="2152.99">620 311 4800 0 0,'0'0'136'0'0,"0"0"61"0"0,0 0 133 0 0,0 0 56 0 0,0 0-176 0 0,0 0-41 0 0,1 2 70 0 0,0 0-85 0 0,2 5 75 0 0,-2-5-79 0 0,21 36 1877 0 0,-15-27-1499 0 0,-1 0-52 0 0,1 0-70 0 0,-2 0-89 0 0,2 4 247 0 0,-2 2-79 0 0,-1 1-72 0 0,0-1-67 0 0,-1 0-64 0 0,1-1-52 0 0,-3-12-62 0 0,0 1-45 0 0,0-1-25 0 0,1 14 188 0 0,-1-13-153 0 0,-1 0 60 0 0,0-1 45 0 0,0 1 78 0 0,0-1 91 0 0,0 1 103 0 0,-1-5-440 0 0,-3 2-1 0 0,-1-2 70 0 0,1-2-42 0 0,-3-8 2 0 0,1-12-47 0 0,7 8-18 0 0,0 1 0 0 0,1 0 1 0 0,0-1-1 0 0,1 1 1 0 0,4-11-35 0 0,8-13 20 0 0,-10 27-24 0 0,1 1 0 0 0,-1-1 1 0 0,2 1-1 0 0,-1 1 0 0 0,1-1 1 0 0,1 1-1 0 0,-1 0 4 0 0,0 2-12 0 0,-1 1-1 0 0,1 0 1 0 0,0 0 0 0 0,0 1 0 0 0,0-1-1 0 0,0 2 1 0 0,1-1 0 0 0,0 1 0 0 0,4-1 12 0 0,-4 1 1 0 0,-5 1-10 0 0,-1 2-1 0 0,1-1 1 0 0,-1 0 0 0 0,1 0-1 0 0,-1 1 1 0 0,1 0 0 0 0,1-1 9 0 0,-3 1-6 0 0,0 0 0 0 0,1 0 0 0 0,-1 1 1 0 0,0-1-1 0 0,1 0 0 0 0,-1 1 0 0 0,0-1 1 0 0,1 1-1 0 0,-1-1 0 0 0,1 1 6 0 0,11 10-5 0 0,-12-9 4 0 0,8 8 40 0 0,-3 2-32 0 0,-2-3-39 0 0,-1 0 0 0 0,-1 0 1 0 0,1 5 31 0 0,3 9-63 0 0,-1-1 66 0 0,-4-10 33 0 0,0-1 34 0 0,1 0 43 0 0,1 17 81 0 0,-1-9 14 0 0,0 0 56 0 0,-1-1 52 0 0,0 0 47 0 0,-1-16-231 0 0,0-2-6 0 0,3 4-56 0 0,-3-3-24 0 0,0 0 36 0 0,0-1-261 0 0,0 0 58 0 0,0 0 51 0 0,0 0 46 0 0,0 0 67 0 0,0 1 79 0 0,0 0 460 0 0,0 0-491 0 0,0-1-34 0 0,0 1-46 0 0,0-1-58 0 0,0 1-69 0 0,0-1-81 0 0,0 1-55 0 0,0-1-81 0 0,0 0-88 0 0,0 1-97 0 0,0-1-104 0 0,0 0-112 0 0,0 0-120 0 0,0 0 380 0 0,0 0-33 0 0,0 0-1733 0 0,0 0-1268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08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1456 345 8840 0 0,'0'0'197'0'0,"0"0"24"0"0,7 1 195 0 0,-4 0-359 0 0,-1 0-36 0 0,4 2 14 0 0,-1 0 68 0 0,1 1 60 0 0,-1 1 55 0 0,-1-1 48 0 0,1 1 41 0 0,4 6 408 0 0,-3-2-42 0 0,9 15 976 0 0,-7-9-713 0 0,-2-5-381 0 0,0 0-104 0 0,-3-5-274 0 0,0-1-37 0 0,0 1-40 0 0,0-1-45 0 0,4 8 354 0 0,0 0-103 0 0,0 2-27 0 0,3 10 73 0 0,-1-1-28 0 0,-9-22-496 0 0,1 0 38 0 0,-1 1-30 0 0,1-1 121 0 0,-1-1 44 0 0,1 2 104 0 0,-1-1 90 0 0,1 2 351 0 0,0-3-424 0 0,-1 1-52 0 0,0-1-78 0 0,0 0-42 0 0,0 0-35 0 0,1 1-147 0 0,-1-1 70 0 0,0 0-34 0 0,0 0-35 0 0,0 0-38 0 0,0 0-40 0 0,0 0-43 0 0,0 0-43 0 0,0 0-47 0 0,0 0-49 0 0,0 0-50 0 0,0 0-52 0 0,0 0-56 0 0,0 0-57 0 0,0 0-58 0 0,0 0-1254 0 0,0 0-1140 0 0</inkml:trace>
  <inkml:trace contextRef="#ctx0" brushRef="#br0" timeOffset="453.35">1738 337 9184 0 0,'0'0'208'0'0,"0"0"33"0"0,0 0-28 0 0,1 1-91 0 0,-1 0-68 0 0,2 3-22 0 0,-1-2 15 0 0,1 2-115 0 0,0-1 34 0 0,1 2 42 0 0,0 1 62 0 0,0-1 55 0 0,0 1 47 0 0,3 4 247 0 0,-2-2 1 0 0,4 13 628 0 0,-4-7-488 0 0,2 4 201 0 0,-2-5-259 0 0,-1 0-34 0 0,-3-7-133 0 0,1 0-100 0 0,1 0-43 0 0,0 4 22 0 0,-1-4-50 0 0,1 0 77 0 0,-2-1-14 0 0,1-1 69 0 0,0 0 13 0 0,-1-1 67 0 0,0 1 75 0 0,0 0 82 0 0,1-16-327 0 0,1 0-64 0 0,2-7-26 0 0,1 0-77 0 0,-1 4-36 0 0,4-10 2 0 0,6 1-63 0 0,3 3-51 0 0,3 4-41 0 0,-8 9 60 0 0,9-5-67 0 0,-3 8 116 0 0,-14 4 41 0 0,1 0 0 0 0,0 1 0 0 0,0 0 0 0 0,0 0 0 0 0,0 0 0 0 0,-1 1 0 0 0,1-1 0 0 0,0 1 0 0 0,0 0 0 0 0,-1 0 0 0 0,1 1 0 0 0,0-1 0 0 0,-1 1 0 0 0,0 0 0 0 0,1 1 0 0 0,-1-1 0 0 0,0 1 0 0 0,0-1 0 0 0,2 3 0 0 0,0 0-1 0 0,0 1 0 0 0,0-1 0 0 0,0 1 0 0 0,-1 1-1 0 0,5 5 3 0 0,-5-4-16 0 0,0 1 0 0 0,-1-1 1 0 0,1 1-1 0 0,2 9 15 0 0,2 12 0 0 0,-6-19 0 0 0,0 0 0 0 0,1 0 0 0 0,3 4 0 0 0,-6-13-163 0 0,-1-1 56 0 0,1 1 49 0 0,0-1 41 0 0,0 2 71 0 0,2 4 222 0 0,-2-5-238 0 0,-1 0-61 0 0,1 0-28 0 0,-1-1-34 0 0,1 0-39 0 0,-1 0-43 0 0,1 1-115 0 0,-1-1-87 0 0,1 1-98 0 0,-1-1-105 0 0,1 1-116 0 0,-1-1-126 0 0,0 0 357 0 0,1 0-34 0 0,-1-1-37 0 0,0 1-38 0 0,1 0-1499 0 0,-1-1-1168 0 0</inkml:trace>
  <inkml:trace contextRef="#ctx0" brushRef="#br0" timeOffset="-902.73">1 343 9504 0 0,'0'0'216'0'0,"0"0"32"0"0,3 6 192 0 0,-2-4-382 0 0,1 0-36 0 0,2 5 10 0 0,1 0 61 0 0,0 0 45 0 0,-1 0 44 0 0,5 7 288 0 0,0-1 65 0 0,13 25 1145 0 0,-13-21-1023 0 0,-5-6-302 0 0,1-1-69 0 0,-2 1-84 0 0,1 0-102 0 0,-4-7 114 0 0,1-1-96 0 0,-1 1-61 0 0,1 3-38 0 0,-1-3 22 0 0,0 0 84 0 0,0-1 30 0 0,1 0 76 0 0,-1-1 29 0 0,1 0 73 0 0,0 0 80 0 0,-1 0 89 0 0,-2-6-356 0 0,-2 0-74 0 0,-4-9 31 0 0,6 7-76 0 0,0-1-1 0 0,1 1 0 0 0,0-1 1 0 0,0 0-1 0 0,1 1 0 0 0,-1-1 1 0 0,2 0-1 0 0,-1-2-26 0 0,1 2 10 0 0,0 0 1 0 0,0 1 0 0 0,1-1-1 0 0,0 1 1 0 0,1-3-11 0 0,-1 4-13 0 0,1-1 1 0 0,-1 1 0 0 0,1 0 0 0 0,0 0 0 0 0,1 0 12 0 0,7-8-79 0 0,3 1-37 0 0,1 1-140 0 0,2 0 71 0 0,1 2 55 0 0,1 2 42 0 0,-16 5 77 0 0,1 1 1 0 0,-1 1-1 0 0,1-1 1 0 0,-1 0-1 0 0,1 1 1 0 0,-1 0-1 0 0,1 0 1 0 0,-1 0-1 0 0,1 0 1 0 0,-1 0-1 0 0,1 1 1 0 0,-1-1-1 0 0,1 1 1 0 0,-1 0-1 0 0,0 0 1 0 0,1 1-1 0 0,-1-1 1 0 0,0 1-1 0 0,0-1 1 0 0,0 1-1 0 0,2 2 11 0 0,1 0-4 0 0,-1 0-1 0 0,0 1 1 0 0,0 0-1 0 0,-1 0 1 0 0,1 0-1 0 0,-1 1 1 0 0,0-1-1 0 0,0 1 1 0 0,1 5 4 0 0,3 5-17 0 0,-2 1 0 0 0,6 18 17 0 0,-8-20 10 0 0,3 7 77 0 0,-2-4 35 0 0,1-1 61 0 0,-5-13-78 0 0,0-2 150 0 0,1-4 2 0 0,-2 0-149 0 0,1-1-91 0 0,1 0-89 0 0,3-11 125 0 0,13-30 51 0 0,-4 16-134 0 0,-3 11-51 0 0,0 1-60 0 0,3 2-71 0 0,2 1-80 0 0,-15 12 248 0 0,16-11-287 0 0,2-1 52 0 0,1 2 51 0 0,1 3 48 0 0,-1 4 47 0 0,0 6 45 0 0,-18-1 83 0 0,0 0 0 0 0,0 0-1 0 0,0 0 1 0 0,0 0-1 0 0,0 0 1 0 0,0 0 0 0 0,-1 0-1 0 0,2 1 6 0 0,-1 0 0 0 0,0 1 0 0 0,1-1 0 0 0,-1 0 0 0 0,0 1 0 0 0,-1 0 0 0 0,2 1 0 0 0,13 27 33 0 0,-4-1-100 0 0,-6-14-34 0 0,0-1 0 0 0,8 12 101 0 0,-2-9-32 0 0,3-1 44 0 0,-12-15 47 0 0,-1 0-85 0 0,0 0-106 0 0,0-1 13 0 0,-1-1-45 0 0,0 1-10 0 0,0-1-38 0 0,0 1-42 0 0,0-1-44 0 0,0 0-49 0 0,0 0-52 0 0,0 1-56 0 0,0-1-58 0 0,5 0-557 0 0</inkml:trace>
  <inkml:trace contextRef="#ctx0" brushRef="#br0" timeOffset="-294.76">821 1 7920 0 0,'0'0'174'0'0,"0"0"29"0"0,0 0 13 0 0,2 1 2 0 0,7 7 406 0 0,-7-6-479 0 0,0 1-53 0 0,5 8 182 0 0,-1 2-40 0 0,10 32 442 0 0,-11-25-335 0 0,0-3 46 0 0,9 39 2299 0 0,7 54-2686 0 0,-11-39 1206 0 0,-3-9-368 0 0,-6-47-667 0 0,1 6 56 0 0,1 4-20 0 0,-1-9-25 0 0,1-2 44 0 0,2-1 102 0 0,-5-12-192 0 0,0-1-1 0 0,0 0-6 0 0,1-1-3 0 0,1 0-35 0 0,2 0-19 0 0,2-2-11 0 0,2 0 27 0 0,11-12 18 0 0,-1-2-51 0 0,0-1-42 0 0,2 2-35 0 0,0 5-148 0 0,3 0 56 0 0,-14 7 86 0 0,0 1 0 0 0,0 0 0 0 0,0 0 0 0 0,7 0 28 0 0,-12 2-5 0 0,0 1 0 0 0,1-1 1 0 0,-1 1-1 0 0,0 0 0 0 0,0 1 0 0 0,0-1 1 0 0,1 1-1 0 0,-1-1 0 0 0,0 1 0 0 0,4 2 5 0 0,-6-2-5 0 0,1 0 0 0 0,-1 0-1 0 0,1 1 1 0 0,-1-1 0 0 0,1 1-1 0 0,-1 0 1 0 0,0 0 0 0 0,0 0 0 0 0,0 0-1 0 0,0 0 1 0 0,0 0 0 0 0,0 0 0 0 0,0 1-1 0 0,-1-1 1 0 0,0 1 0 0 0,1-1-1 0 0,-1 1 6 0 0,13 30-151 0 0,-12-28 138 0 0,-1 0-1 0 0,0-1 0 0 0,0 1 0 0 0,0 0 0 0 0,0 0 0 0 0,-1 1 14 0 0,1 9-50 0 0,-1-11 50 0 0,0 0 0 0 0,0-1-1 0 0,0 1 1 0 0,0-1-1 0 0,-1 1 1 0 0,1-1-1 0 0,-1 1 1 0 0,0-1-1 0 0,0 0 1 0 0,-7 16 166 0 0,-3-4-36 0 0,9-12-107 0 0,-1-1 0 0 0,0 1 0 0 0,1-1 1 0 0,-1 0-1 0 0,0 0 0 0 0,-1 1-23 0 0,-20 6 96 0 0,17-8-75 0 0,1 0 1 0 0,-1 0-1 0 0,0 0 1 0 0,1-1-1 0 0,-1 0 0 0 0,0-1 1 0 0,0 1-22 0 0,-30-7 143 0 0,33 6-310 0 0,1 0 58 0 0,-1 0 51 0 0,0 0 42 0 0,0 0 39 0 0,0-1 33 0 0,-17-6 327 0 0,14 5-338 0 0,1-1-111 0 0,3 3-17 0 0,1-1-38 0 0,-1-1-44 0 0,1 1-48 0 0,-1 0-51 0 0,1 0-58 0 0,0-1-60 0 0,0 0-66 0 0,0 1-70 0 0,1-1-75 0 0,0 0-78 0 0,0 0-84 0 0,0-1-87 0 0,0 1-93 0 0,1-1-1139 0 0,-1-3-1174 0 0</inkml:trace>
  <inkml:trace contextRef="#ctx0" brushRef="#br0" timeOffset="4624.89">1411 67 10480 0 0,'-1'0'204'0'0,"1"0"-35"0"0,-1 0-37 0 0,0 0-40 0 0,0 0-41 0 0,0 0-46 0 0,0 0-47 0 0,1 0-51 0 0,0 0-33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1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10928 0 0,'0'0'322'0'0,"0"0"-7"0"0,0 0-246 0 0,0 0-14 0 0,1 0 24 0 0,6-3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17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6384 0 0,'0'0'184'0'0,"0"0"65"0"0,0 0 148 0 0,0 0 62 0 0,0 0 12 0 0,0 0-3 0 0,0 0-18 0 0,0 0-242 0 0,0 0-46 0 0,0 0-40 0 0,0 0-33 0 0,1 1 20 0 0,1 3-18 0 0,-1-2 10 0 0,3 19 549 0 0,-3 0-75 0 0,-1 0-73 0 0,-1 1-71 0 0,0-5-142 0 0,1 1-40 0 0,0-1-39 0 0,2-1-38 0 0,1 15 104 0 0,7 39 371 0 0,2-25-136 0 0,-7-17-181 0 0,-1-2-46 0 0,5 16 106 0 0,-3 0-91 0 0,-4-14-176 0 0,-2 1-81 0 0,-1-25-26 0 0,1-3-12 0 0,-1 0-1 0 0,1 0 1 0 0,0 0 0 0 0,-1 0-1 0 0,1 0 1 0 0,0 1-1 0 0,0-1 1 0 0,0 0 0 0 0,0 0-1 0 0,0 0 1 0 0,0 0-1 0 0,0 0 1 0 0,0 0 0 0 0,0 1-1 0 0,0-1-3 0 0,2 29 54 0 0,-2-30-225 0 0,0 1 66 0 0,0-1 56 0 0,0 0 47 0 0,0 1 98 0 0,-1 1 303 0 0,1-1-329 0 0,0-1-69 0 0,0 1-44 0 0,0-1-37 0 0,-1 1-45 0 0,1-1-49 0 0,0 0-73 0 0,0 1-68 0 0,0-1-77 0 0,-1 0-81 0 0,1 0-89 0 0,0 1-95 0 0,0-1-102 0 0,0 0-108 0 0,0 0-1079 0 0,0 0-1101 0 0</inkml:trace>
  <inkml:trace contextRef="#ctx0" brushRef="#br0" timeOffset="888">566 118 5696 0 0,'0'0'166'0'0,"0"-2"-24"0"0,-1-3-90 0 0,0 3-23 0 0,0-1 54 0 0,0 1 49 0 0,0-1 42 0 0,-2-1 201 0 0,-1 0 78 0 0,-8-10 1249 0 0,7 8-1033 0 0,3 4-378 0 0,-1-1-46 0 0,1 1-56 0 0,0 0-67 0 0,1 0-81 0 0,-3-1 240 0 0,1 1-79 0 0,-1-1-65 0 0,1 1-46 0 0,-9-7 113 0 0,5 4 11 0 0,-1 2-65 0 0,-1 1-53 0 0,-1 3-42 0 0,-2 0-29 0 0,-11 6-21 0 0,20-5-13 0 0,0-1 1 0 0,-1 1 0 0 0,1 0-1 0 0,0 0 1 0 0,0 0 0 0 0,1 1-1 0 0,-1-1 1 0 0,0 1 0 0 0,-1 2 7 0 0,-17 13-6 0 0,18-14 8 0 0,-1-1 0 0 0,1 1 0 0 0,0-1 0 0 0,0 1 0 0 0,0 0 0 0 0,1 0 0 0 0,-1 2-2 0 0,-2 1 39 0 0,3 1-44 0 0,1 0-65 0 0,2 20-190 0 0,-1-22 228 0 0,1-1 47 0 0,1-1-58 0 0,29 25-36 0 0,-19-17 72 0 0,-11-12 8 0 0,35 37-54 0 0,19 13-11 0 0,-33-26 65 0 0,-14-15 21 0 0,1 1 32 0 0,5 6 110 0 0,-1 2-77 0 0,2 10-54 0 0,-9-17-41 0 0,-2 1 1 0 0,0-1-1 0 0,1 4 8 0 0,-1 4 14 0 0,-2 0 193 0 0,-1 2 109 0 0,-1-11-105 0 0,-1 1 39 0 0,0-1 46 0 0,0-1 48 0 0,-4 4 15 0 0,-1-1-68 0 0,4-10-241 0 0,1 0 0 0 0,-1 0 1 0 0,0-1-1 0 0,0 1 0 0 0,0 0 1 0 0,0-1-1 0 0,0 1 0 0 0,0-1 0 0 0,0 0 1 0 0,0 0-1 0 0,-1 1 0 0 0,1-2 1 0 0,0 1-1 0 0,-1 0 0 0 0,0 0-50 0 0,-16 1 373 0 0,3-3-345 0 0,2-1 57 0 0,6 1 4 0 0,1-1 1 0 0,0 0-1 0 0,0 0 0 0 0,0-1 1 0 0,-1-1-90 0 0,-10-5 158 0 0,8 3-104 0 0,1-1-43 0 0,-1 0-54 0 0,1-1-64 0 0,0 1-75 0 0,-1-1-85 0 0,1-1-96 0 0,0 1-106 0 0,3 2 98 0 0,4 5 24 0 0,0 0-53 0 0,1-1-45 0 0,-1 1-41 0 0,0-1-142 0 0,0 0-40 0 0,0 0-173 0 0,-2-2-462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46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1 218 8576 0 0,'0'0'197'0'0,"0"0"24"0"0,0 0-22 0 0,1 0-85 0 0,0 0-64 0 0,3 0-19 0 0,-1 0 13 0 0,5 0-138 0 0,0-2 70 0 0,0 0 68 0 0,0 0 64 0 0,-1-1 61 0 0,1 0 58 0 0,0 0 55 0 0,-1-1 50 0 0,6-1 340 0 0,-1 0 122 0 0,-3 1-485 0 0,3 0 100 0 0,-7 1-209 0 0,1-1 85 0 0,1-1 98 0 0,0-1-98 0 0,0 2-63 0 0,1 0-52 0 0,1 0-40 0 0,-4 2-67 0 0,-1-1 0 0 0,1 1 1 0 0,0-1-1 0 0,-1 0 0 0 0,0 0 0 0 0,1 0-63 0 0,5-10 227 0 0,3 1-161 0 0,-1 1-26 0 0,-12 11-37 0 0,1-1 0 0 0,-1 1 0 0 0,0-1 1 0 0,0 1-1 0 0,0 0 0 0 0,0-1 0 0 0,0 1 0 0 0,0-1 0 0 0,0 1 0 0 0,0 0 1 0 0,0-1-1 0 0,0 1 0 0 0,0-1 0 0 0,0 1 0 0 0,0 0 0 0 0,0-1 0 0 0,0 1 0 0 0,0 0 1 0 0,0-1-1 0 0,0 1 0 0 0,-1-1 0 0 0,1 1 0 0 0,0 0 0 0 0,0-1 0 0 0,0 1 1 0 0,-1 0-1 0 0,1-1 0 0 0,0 1 0 0 0,0 0 0 0 0,-1 0 0 0 0,1-1 0 0 0,0 1 1 0 0,-1 0-1 0 0,1 0 0 0 0,0-1-3 0 0,-1 1 2 0 0,1 0 0 0 0,0-1 1 0 0,0 1-1 0 0,-1 0 0 0 0,1-1 0 0 0,0 1 0 0 0,0-1 1 0 0,0 1-1 0 0,-1 0 0 0 0,1-1 0 0 0,0 1 0 0 0,0-1 1 0 0,0 1-1 0 0,0-1 0 0 0,0 1 0 0 0,0-1 0 0 0,0 1 1 0 0,0 0-1 0 0,0-1 0 0 0,0 1 0 0 0,0-1 1 0 0,0 1-1 0 0,1-1 0 0 0,-1 1 0 0 0,0 0 0 0 0,0-1 1 0 0,0 1-1 0 0,1-1 0 0 0,-1 1 0 0 0,0 0 0 0 0,0-1 1 0 0,1 1-1 0 0,-1 0 0 0 0,0-1 0 0 0,1 1 1 0 0,-1-1-3 0 0,1 1 0 0 0,-1-1 1 0 0,1 0 0 0 0,-1 0 0 0 0,1 1 0 0 0,-1-1 0 0 0,1 0 0 0 0,-1 0 0 0 0,0 0 0 0 0,1 0 0 0 0,-1 0 0 0 0,0 0 0 0 0,0 1 0 0 0,1-1 0 0 0,-1 0 0 0 0,0 0 0 0 0,0 0 0 0 0,0 0 0 0 0,0 0 0 0 0,-1 0 0 0 0,1-1-1 0 0,0 2 0 0 0,0-1 0 0 0,-1 1 0 0 0,1-1 0 0 0,0 0 0 0 0,-1 1 0 0 0,1-1 0 0 0,0 0 0 0 0,0 0 0 0 0,0 1 0 0 0,0-1 0 0 0,0 0 0 0 0,0 0 0 0 0,0 1 0 0 0,0-1 0 0 0,0 0 0 0 0,0 1 0 0 0,0-1 0 0 0,0 0 0 0 0,1 1 0 0 0,-1-1 0 0 0,0 0 0 0 0,0 1 0 0 0,1-1 0 0 0,-1 0 0 0 0,1 1 0 0 0,-1-1 0 0 0,0 0 0 0 0,1 1 0 0 0,-1-1 0 0 0,1 1 0 0 0,-1-1 0 0 0,1 1 0 0 0,-1 0 0 0 0,0-1-1 0 0,0 1 1 0 0,0 0 0 0 0,0 0 0 0 0,0 0 0 0 0,0 0 0 0 0,0-1 0 0 0,0 1 0 0 0,0 0 0 0 0,0 0 0 0 0,0 0 0 0 0,0 0 0 0 0,0-1 0 0 0,0 1 0 0 0,0 0 0 0 0,0 0 0 0 0,0 0 0 0 0,0 0 0 0 0,0-1 0 0 0,0 1 0 0 0,0 0 0 0 0,0 0 0 0 0,0 0 0 0 0,-1 0 0 0 0,1 0 0 0 0,0 0 0 0 0,0-1 0 0 0,0 1 0 0 0,0 0 0 0 0,0 0 0 0 0,0 0 0 0 0,-1 0 0 0 0,1 0 0 0 0,0 0 0 0 0,0 0 0 0 0,0 0-1 0 0,0 0 1 0 0,0 0 0 0 0,-1 0 0 0 0,1 0 0 0 0,-10-5-25 0 0,4 2-28 0 0,4-1 38 0 0,2 4 15 0 0,0 0 0 0 0,0 0 0 0 0,0 0 0 0 0,0-1 0 0 0,0 1 0 0 0,0 0 0 0 0,0 0 0 0 0,0-1 0 0 0,0 1 0 0 0,-1 0-1 0 0,1 0 1 0 0,0 0 0 0 0,0 0 0 0 0,0-1 0 0 0,0 1 0 0 0,-1 0 0 0 0,1 0 0 0 0,0 0 0 0 0,0 0 0 0 0,-1 0 0 0 0,1 0 0 0 0,0-1 0 0 0,0 1 0 0 0,0 0 0 0 0,-1 0 0 0 0,1 0 0 0 0,0 0 0 0 0,0 0 0 0 0,-1 0 0 0 0,1 0 0 0 0,0 0 0 0 0,0 0 0 0 0,-1 0 0 0 0,1 0 0 0 0,0 0 0 0 0,-13-2-10 0 0,-11-2-50 0 0,7 7 58 0 0,-11 5 2 0 0,24-7-1 0 0,1-1 0 0 0,-1 1 0 0 0,1 0 0 0 0,-1 0 0 0 0,1 0 0 0 0,0 0 0 0 0,0 1 1 0 0,0-1-1 0 0,-1 1 0 0 0,1 0 0 0 0,1 0 0 0 0,-3 1 1 0 0,-4 6-25 0 0,-1-2 62 0 0,0 0 52 0 0,-5 9 93 0 0,7-1-46 0 0,-4 10 144 0 0,2-1-32 0 0,8-20-200 0 0,1 0 0 0 0,0 0 1 0 0,0 0-1 0 0,0 0 1 0 0,1 0-1 0 0,0 0 1 0 0,-1 0-1 0 0,1 0 1 0 0,1 4-49 0 0,-3 19 275 0 0,2-24-87 0 0,1 0 50 0 0,13 26 280 0 0,-11-26-369 0 0,0-1-78 0 0,4 2-51 0 0,-1-1-1 0 0,1 0 0 0 0,0 0 0 0 0,-1 0 1 0 0,1-1-1 0 0,0 0 0 0 0,7 1-19 0 0,-6-3-191 0 0,0 0 77 0 0,-1 1 68 0 0,1-1 55 0 0,0 0 43 0 0,-1-1 34 0 0,29-1 443 0 0,-24 1-430 0 0,-1 0-83 0 0,-4 1-57 0 0,-1-1-47 0 0,1 0-52 0 0,0 0-59 0 0,0 0-87 0 0,0 0-82 0 0,0 0-91 0 0,1 0-97 0 0,-1 0-107 0 0,0 0-114 0 0,0 0-121 0 0,-3 1 401 0 0,-1-1-33 0 0,12-1-1612 0 0,9-3-1219 0 0,-24 5 3292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46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8144 0 0,'1'0'200'0'0,"-1"0"-83"0"0,0 1-62 0 0,3 3-5 0 0,-2-2 2 0 0,2 5 31 0 0,-1 0-55 0 0,6 14-55 0 0,-5-12 64 0 0,0 0 85 0 0,-2-5-17 0 0,1 1 35 0 0,-1-1 40 0 0,1 0 44 0 0,3 13 584 0 0,-3 0 35 0 0,-2-12-532 0 0,0 0-1 0 0,1 0 1 0 0,0 1 0 0 0,0-1-1 0 0,1 0 1 0 0,0 1-311 0 0,3 6 475 0 0,-1 0 74 0 0,7 28 1443 0 0,-7-23-1202 0 0,-3-14-719 0 0,-1-1 34 0 0,0 1 55 0 0,1 2 126 0 0,0 1 150 0 0,-1-2-185 0 0,1-1-97 0 0,0 0-73 0 0,0-2 229 0 0,-1-1-48 0 0,-1 4-141 0 0,0-2 77 0 0,0-1 26 0 0,-3-1 359 0 0,0-1-217 0 0,3 0-230 0 0,-1-1-44 0 0,0 1-60 0 0,1 0-60 0 0,1 0-36 0 0,-2-2 79 0 0,0-1 0 0 0,0 1 1 0 0,1-1-1 0 0,-1 0 0 0 0,1 1 0 0 0,0-1 0 0 0,0 0 0 0 0,0-1-15 0 0,-2-33 66 0 0,2 18-53 0 0,1 0-21 0 0,2 10 18 0 0,0 1 1 0 0,1-1-1 0 0,0 1 0 0 0,1 0-10 0 0,4-11-46 0 0,-6 14 16 0 0,0 0 0 0 0,0 1 0 0 0,1-1 0 0 0,0 1 1 0 0,0 0-1 0 0,1 0 0 0 0,0 0 0 0 0,0 1 0 0 0,0-1 0 0 0,0 1 0 0 0,0 0 0 0 0,1 0 0 0 0,0 0 0 0 0,1 0 30 0 0,7-4-67 0 0,-8 4 22 0 0,1 1 0 0 0,0 0-1 0 0,1 0 1 0 0,-1 0 0 0 0,3 0 45 0 0,-3 1-14 0 0,12-4-83 0 0,11-1-137 0 0,1 5 33 0 0,-11 4 163 0 0,-8 4 15 0 0,-4-1-31 0 0,-1 4 50 0 0,-2-3 2 0 0,0 0-8 0 0,-1 1-1 0 0,1-1 1 0 0,-1 1 0 0 0,0 0-1 0 0,0 0 1 0 0,-1 0-1 0 0,2 6 11 0 0,7 23 1 0 0,-4-17-1 0 0,-5 4 1 0 0,-2-20 5 0 0,0 1 1 0 0,0-1 0 0 0,0 1-1 0 0,1-1 1 0 0,0 1 0 0 0,-1-1-1 0 0,1 1 1 0 0,2 2-7 0 0,5 13 21 0 0,-8-12-4 0 0,-2 18 31 0 0,0-11 13 0 0,-6 3-66 0 0,5-11 9 0 0,-5 8-6 0 0,4-12-12 0 0,2-2-12 0 0,1 1-47 0 0,0-1 43 0 0,-5 4 54 0 0,3-2-38 0 0,1-1-93 0 0,1 0-2 0 0,1-1-47 0 0,0 0-55 0 0,0 0-63 0 0,2-1-71 0 0,0 0-78 0 0,-1 1 3 0 0,0-1-204 0 0,0 0-103 0 0,0 1 126 0 0,0-1-39 0 0,0 0-726 0 0,-1-1-881 0 0,-2 0-1271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37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159 325 7568 0 0,'0'0'166'0'0,"-1"0"-47"0"0,-9-1 275 0 0,7 1-312 0 0,0-1-51 0 0,0 0-6 0 0,-1 1 46 0 0,0-1 43 0 0,0 1 35 0 0,-3 0 171 0 0,0 0 63 0 0,-15 3 1023 0 0,12-1-882 0 0,6-1-308 0 0,-1 1-45 0 0,1-1-56 0 0,0 0-63 0 0,-16 13 370 0 0,10-5-255 0 0,4-1-38 0 0,-1 3 120 0 0,1 1-40 0 0,-3 12 104 0 0,6-9-183 0 0,1 1-35 0 0,2 8-4 0 0,2-1-43 0 0,0-13-28 0 0,0-1 0 0 0,1 1 0 0 0,3 7-20 0 0,8 12 83 0 0,0-7 57 0 0,2-3 96 0 0,-11-14-192 0 0,1 0 0 0 0,0 0 0 0 0,-1-1-1 0 0,1 0 1 0 0,1 0 0 0 0,-1-1 0 0 0,1 1 0 0 0,-1-1-1 0 0,2 0-43 0 0,22 5 217 0 0,-4-6 39 0 0,0-5 102 0 0,-13-1-132 0 0,-1-1 36 0 0,-1-1 40 0 0,0-2 44 0 0,2-3-49 0 0,-3-1-40 0 0,-1-1-38 0 0,-1 0-36 0 0,2-14 86 0 0,-6-2-117 0 0,-5 0-99 0 0,-6 0-84 0 0,-6 0-65 0 0,-4 2-49 0 0,15 25-59 0 0,1-1 39 0 0,-2 0 21 0 0,1 0 40 0 0,-2-2-6 0 0,-1-1 94 0 0,-5-7 89 0 0,6 9-82 0 0,1 0-41 0 0,-1 0-87 0 0,-1 0-107 0 0,1 1-60 0 0,0-1-109 0 0,0 1-122 0 0,2 2 217 0 0,0-1-37 0 0,0 1-38 0 0,0 0-41 0 0,0-1-42 0 0,-1 1-43 0 0,1 0-47 0 0,0 0-47 0 0,-1 0-50 0 0,1 0-51 0 0,0 0-1035 0 0,-2 0-982 0 0</inkml:trace>
  <inkml:trace contextRef="#ctx0" brushRef="#br0" timeOffset="7875.4">798 62 5728 0 0,'0'-1'41'0'0,"0"0"1"0"0,0 0 0 0 0,0 0-1 0 0,-1 1 1 0 0,1-1-1 0 0,0 0 1 0 0,-1 0-1 0 0,1 1 1 0 0,0-1 0 0 0,-1 0-1 0 0,1 1 1 0 0,-1-1-1 0 0,1 0 1 0 0,-1 1-1 0 0,0-1-41 0 0,-3-3 267 0 0,-1 0 64 0 0,2 1-9 0 0,-1 0 65 0 0,1-1 73 0 0,1 1 84 0 0,-2-2-88 0 0,0 1-39 0 0,0 0-38 0 0,0 1-35 0 0,-6-3 245 0 0,0 2-122 0 0,-1 2-107 0 0,0 2-93 0 0,-1 0-80 0 0,0 2-66 0 0,1 0-54 0 0,0 2-36 0 0,-24 11-30 0 0,22-7 27 0 0,0 1 94 0 0,2 1-37 0 0,2 1 34 0 0,6-6-55 0 0,1-1 0 0 0,-1 1 0 0 0,1 0 0 0 0,0 0 0 0 0,1 0 0 0 0,-1 0 0 0 0,1 2-64 0 0,-3 20 251 0 0,3-9-129 0 0,2-4-63 0 0,0-1-49 0 0,8 52 397 0 0,5-2 60 0 0,4 26 233 0 0,-12-48-258 0 0,-2-11 26 0 0,1 0-1 0 0,2 2-467 0 0,-5-23 128 0 0,-1 1 32 0 0,3 10 272 0 0,-3-15-284 0 0,0 3 122 0 0,-1-3-128 0 0,0 0-41 0 0,1-2-69 0 0,0 0-37 0 0,2 5-7 0 0,-2-1 34 0 0,-1-4 2 0 0,0 0 1 0 0,0 0 0 0 0,0-1-1 0 0,0 1 1 0 0,-1 0 0 0 0,1 0-1 0 0,-1 0 1 0 0,0 0 0 0 0,0-1-1 0 0,0 3-24 0 0,1-5 0 0 0,-1 0 1 0 0,1 0-1 0 0,0 0 0 0 0,0 0 0 0 0,0 1 0 0 0,0-1 0 0 0,0 0 0 0 0,0 0 0 0 0,0 0 0 0 0,0 1 0 0 0,0-1 0 0 0,0 0 0 0 0,0 0 0 0 0,0 0 0 0 0,0 1 0 0 0,0-1 0 0 0,0 0 0 0 0,0 0 0 0 0,0 0 0 0 0,0 1 0 0 0,0-1 0 0 0,0 0 0 0 0,0 0 0 0 0,0 0 0 0 0,0 1 1 0 0,0-1-1 0 0,0 0 0 0 0,0 0 0 0 0,1 0 0 0 0,-1 0 0 0 0,0 1 0 0 0,0-1 0 0 0,0 0 0 0 0,0 0 0 0 0,0 0 0 0 0,1 0 0 0 0,-1 0 0 0 0,0 1 0 0 0,0-1-1 0 0,1 0 0 0 0,-1 0 1 0 0,0 1-1 0 0,1-1 0 0 0,-1 0 0 0 0,0 1 0 0 0,0-1 0 0 0,1 0 1 0 0,-1 1-1 0 0,0-1 0 0 0,0 0 0 0 0,0 1 0 0 0,1-1 0 0 0,-1 1 1 0 0,0-1-1 0 0,0 0 0 0 0,0 1 0 0 0,0-1 0 0 0,0 1 1 0 0,0-1-1 0 0,0 1 0 0 0,0-1 0 0 0,0 1 1 0 0,0-1-81 0 0,0 0 21 0 0,0 0-10 0 0,0 0-43 0 0,0 0-116 0 0,0 0-211 0 0,0 0 243 0 0,0 0-28 0 0,0 0-69 0 0,0 0 101 0 0,0 0-37 0 0,0 0-39 0 0,0 0-38 0 0,0 0-406 0 0,0 0 105 0 0,0 0-52 0 0,-1 0-769 0 0,0-1-775 0 0,-1-1-800 0 0</inkml:trace>
  <inkml:trace contextRef="#ctx0" brushRef="#br0" timeOffset="8304.84">423 331 5016 0 0,'0'0'139'0'0,"0"0"-5"0"0,0 0 56 0 0,0 0 167 0 0,0 0 307 0 0,0 0 28 0 0,0 0-88 0 0,1 0-64 0 0,0 0-72 0 0,0 0-83 0 0,0 0-90 0 0,1-1-100 0 0,-1 1-108 0 0,1 0-119 0 0,3-1 488 0 0,1 1-38 0 0,6-1 320 0 0,-1 0-114 0 0,1 1-92 0 0,7-1 172 0 0,8-2 218 0 0,-10 1-442 0 0,1 0-75 0 0,0 1-68 0 0,0-1-65 0 0,-3 1-84 0 0,0-1-41 0 0,1 1-35 0 0,-1-1-34 0 0,16-2-7 0 0,-1-1-89 0 0,-22 4-97 0 0,0 0 104 0 0,18-1 243 0 0,-21 1-216 0 0,1 1-40 0 0,-2 0-37 0 0,1-1-45 0 0,0 1-52 0 0,-1 0-62 0 0,1-1-67 0 0,0 1-76 0 0,-1-1-83 0 0,1 1-91 0 0,-4 0 185 0 0,-1-1-50 0 0,1 1-46 0 0,0 0-39 0 0,0 0-142 0 0,0 0-39 0 0,0-1-172 0 0,0 1-462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48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14744 0 0,'0'0'332'0'0,"0"0"50"0"0,0 0 25 0 0,0 0-171 0 0,0 0-113 0 0,0 0 29 0 0,0 0-35 0 0,0 0 24 0 0,1 0-100 0 0,-1-1-53 0 0,2 0-174 0 0,-1 1 147 0 0,0-1 97 0 0,0 1 23 0 0,-1-1 45 0 0,1 1 29 0 0,-1 0 44 0 0,0 0 50 0 0,1-1 54 0 0,-1 1 59 0 0,0 0 62 0 0,1-1 69 0 0,-1 1 72 0 0,0 0-589 0 0,0-1-3 0 0,1 1 51 0 0,0-3 206 0 0,-1 2-159 0 0,1-1-81 0 0,-1 2-42 0 0,0-1-38 0 0,0 0-116 0 0,1-1-109 0 0,-1 1 112 0 0,0 1-33 0 0,0-1-36 0 0,0 0-37 0 0,0-3-710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47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1 9848 0 0,'0'0'222'0'0,"0"0"30"0"0,0 2 19 0 0,1 4-213 0 0,-1 0 0 0 0,1 1-1 0 0,1-1 1 0 0,-1 0 0 0 0,2 5-58 0 0,3 4 140 0 0,-1 1 45 0 0,0-3 22 0 0,-1 0 53 0 0,0 0 63 0 0,-1 0 72 0 0,4 15 232 0 0,3 15 427 0 0,4 16 380 0 0,-10-40-1002 0 0,0 0-44 0 0,-2-6-106 0 0,2 8 206 0 0,-2-7-197 0 0,-1-2-82 0 0,-1 0-43 0 0,4 30 548 0 0,-1-17-310 0 0,-2-7-211 0 0,1 13 83 0 0,0 2 13 0 0,-5-10-201 0 0,3-22-83 0 0,0-1-1 0 0,0 1 1 0 0,0 0-1 0 0,0 0 1 0 0,0 0-1 0 0,0-1 1 0 0,0 1-1 0 0,0 0 1 0 0,0 0-1 0 0,1-1 1 0 0,-1 1-1 0 0,0 0 1 0 0,1 0-1 0 0,-1-1 1 0 0,0 1-1 0 0,1 0 1 0 0,-1-1-1 0 0,1 1 1 0 0,-1 0-1 0 0,1 0-4 0 0,5 11 35 0 0,-6-11-35 0 0,0 0-1 0 0,0 0 1 0 0,0 0-1 0 0,0 0 1 0 0,0 0-1 0 0,-1 0 1 0 0,1 0-1 0 0,0 0 0 0 0,-1 0 1 0 0,1 0-1 0 0,0 0 1 0 0,-1 0-1 0 0,0 0 1 0 0,1 0-1 0 0,-1 0 1 0 0,1-1-1 0 0,-1 1 1 0 0,0 1-136 0 0,0-2-24 0 0,-1 3 63 0 0,0 0 21 0 0,1-2-32 0 0,-2 1-123 0 0,-1-1-77 0 0,0 1-94 0 0,0-1-113 0 0,2 0 169 0 0,1 0-45 0 0,-1-1-906 0 0</inkml:trace>
  <inkml:trace contextRef="#ctx0" brushRef="#br0" timeOffset="284.68">0 227 10880 0 0,'0'0'248'0'0,"0"0"34"0"0,0 0 20 0 0,0 0-38 0 0,0-1-199 0 0,1 0-37 0 0,0-2-84 0 0,0 0 68 0 0,0 1 60 0 0,-1-1 50 0 0,1-1 214 0 0,4-6 630 0 0,-2 8-721 0 0,1 0-67 0 0,3-3 270 0 0,0 0-69 0 0,1-1 6 0 0,2 0-95 0 0,0 2-91 0 0,7-3 104 0 0,0 0-47 0 0,1 0-43 0 0,0 0-39 0 0,3 0-8 0 0,1 0-38 0 0,4-1-16 0 0,12 1 6 0 0,10-2-44 0 0,-3 0-8 0 0,-14 6-52 0 0,18 1-53 0 0,-21 0-52 0 0,-15 1 6 0 0,1 0-35 0 0,0 1-43 0 0,-1-1-47 0 0,1 1-54 0 0,-1 0-61 0 0,17 0-303 0 0</inkml:trace>
  <inkml:trace contextRef="#ctx0" brushRef="#br0" timeOffset="714.82">983 158 8592 0 0,'0'0'250'0'0,"-1"0"-50"0"0,1 0-97 0 0,0 0-67 0 0,-2-2-56 0 0,1 0 48 0 0,0 1-61 0 0,-2-3 80 0 0,-2-1 85 0 0,1 0 91 0 0,0 2 95 0 0,4 2-217 0 0,-4-1 403 0 0,1 0-50 0 0,-1 0-46 0 0,1 0-44 0 0,-1 0-41 0 0,1 0-36 0 0,-4-1 191 0 0,1 0-141 0 0,0 1-68 0 0,-1 0-61 0 0,4 2-104 0 0,0-1-1 0 0,0 1 1 0 0,-1 0 0 0 0,1 0 0 0 0,0 0 0 0 0,-1 0 0 0 0,0 1-104 0 0,-31 6 639 0 0,17-3-365 0 0,1 2-37 0 0,-1 0-44 0 0,1 1-49 0 0,0 1-54 0 0,1 1-59 0 0,9-5 21 0 0,1 1 1 0 0,-1 0 0 0 0,1 1 0 0 0,-4 4-53 0 0,-2 5 45 0 0,6-4-45 0 0,4-2 10 0 0,5 7 57 0 0,8 7-13 0 0,-7-15-36 0 0,-1-4-2 0 0,-1 0 1 0 0,1 0-1 0 0,0 0 1 0 0,0 0 0 0 0,1-1-1 0 0,-1 1 1 0 0,1-1-1 0 0,2 2-16 0 0,32 22 70 0 0,-10-15-70 0 0,-1 0 0 0 0,16 9-5 0 0,-22-11 42 0 0,17 10-37 0 0,-13-1 53 0 0,-22-16-38 0 0,0 0-1 0 0,0 0 0 0 0,-1 0 1 0 0,0 0-1 0 0,1 0 0 0 0,-1 1-14 0 0,5 8 400 0 0,-5-10-300 0 0,-1 0-1 0 0,0 0 0 0 0,1 0 0 0 0,-1 1 0 0 0,0-1 1 0 0,0 0-1 0 0,-1 1 0 0 0,1-1 0 0 0,0 1 1 0 0,-1-1-1 0 0,1 1 0 0 0,-1-1 0 0 0,0 1 0 0 0,0 0-99 0 0,-3 9 264 0 0,-4-1-49 0 0,-3 0-42 0 0,-4-2-37 0 0,-9 3 25 0 0,-11-1-6 0 0,22-8-103 0 0,0 1-37 0 0,-9 2-50 0 0,18-6 19 0 0,-1 1 0 0 0,0 0 0 0 0,1-1 0 0 0,-1 1 0 0 0,0-1 0 0 0,0 0 0 0 0,-1-1 16 0 0,-64-3-280 0 0,68 4 60 0 0,-1-1 70 0 0,0 1 61 0 0,0-1 49 0 0,-1 0 69 0 0,-5-2 192 0 0,5 1-225 0 0,1 1-83 0 0,1 0-16 0 0,0 0-45 0 0,-1 0-52 0 0,1 0-58 0 0,0 0-88 0 0,0 0-81 0 0,0 0-88 0 0,0-1-95 0 0,1 1-102 0 0,-1 0-110 0 0,0 0-118 0 0,1-1-124 0 0,-1 0-1084 0 0,1-3-1210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45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1 357 8840 0 0,'0'0'197'0'0,"0"0"24"0"0,1-1 19 0 0,11-3-116 0 0,7-4-14 0 0,-8 4-25 0 0,1 0 60 0 0,-5 1 3 0 0,1 0 52 0 0,-2 0 15 0 0,0 1 50 0 0,0-1 57 0 0,0 0 62 0 0,4-1 67 0 0,7-3 252 0 0,-2 0-65 0 0,1-1-92 0 0,-1-1-116 0 0,-3 2-242 0 0,-1 0-10 0 0,1-1-36 0 0,0-2-48 0 0,1-4-64 0 0,-6 7-30 0 0,-7 6 0 0 0,1 1 0 0 0,-1 0 0 0 0,0 0 0 0 0,0-1 0 0 0,1 1 0 0 0,-1 0 0 0 0,0 0 0 0 0,0-1 0 0 0,1 1 0 0 0,-1 0 0 0 0,0-1 0 0 0,0 1 0 0 0,0-1 0 0 0,0 1 0 0 0,0 0 0 0 0,0-1 0 0 0,1 1 0 0 0,-1 0 0 0 0,0-1 0 0 0,0 1 0 0 0,0-1 0 0 0,0 1 0 0 0,0 0 0 0 0,0-1 0 0 0,0 1 0 0 0,-1 0 0 0 0,1-1 0 0 0,0-5 0 0 0,-2-7-22 0 0,-3 3 46 0 0,-6 1 47 0 0,9 7-50 0 0,-1 1 1 0 0,1 0-1 0 0,0 0 1 0 0,-1 1-1 0 0,1-1 1 0 0,-1 0 0 0 0,-1 1-22 0 0,-20-1 141 0 0,9 4-86 0 0,3 2-52 0 0,2 1-50 0 0,7-3 47 0 0,0 0 0 0 0,0 0 0 0 0,1 0 0 0 0,-1 1 0 0 0,1-1 0 0 0,0 0 1 0 0,-2 4-1 0 0,-3 7 33 0 0,0-1 45 0 0,-1-1 62 0 0,1 2 26 0 0,0 0-48 0 0,-1 13 2 0 0,6-18-86 0 0,1 0 0 0 0,-1 1 0 0 0,2-1 0 0 0,-1 0 0 0 0,2 9-34 0 0,1 0 99 0 0,2-1 56 0 0,2-6 6 0 0,3-2-52 0 0,2 0-42 0 0,-2-3-32 0 0,-5-4-28 0 0,0 1 5 0 0,-1-1 0 0 0,2-1 0 0 0,-1 1-1 0 0,0 0 1 0 0,0-1 0 0 0,0 0 0 0 0,1 0-1 0 0,-1 0 1 0 0,1-1 0 0 0,-1 1-1 0 0,0-1 1 0 0,1 0 0 0 0,-1-1 0 0 0,1 1-1 0 0,0-1-11 0 0,34-6 40 0 0,-3-3-43 0 0,-36 10 2 0 0,3-1-172 0 0,0 0 56 0 0,0 0 49 0 0,0 0 38 0 0,3-1 56 0 0,10-4 146 0 0,-12 4-181 0 0,1 0-68 0 0,-2 1-12 0 0,-1 0-37 0 0,1 0-43 0 0,0-1-47 0 0,0 1-73 0 0,-1-1-66 0 0,1 1-71 0 0,0-1-79 0 0,0 1-83 0 0,-1-1-89 0 0,1 0-97 0 0,-1 1-101 0 0,2-2-1058 0 0,1-2-1094 0 0,-5 5 3001 0 0</inkml:trace>
  <inkml:trace contextRef="#ctx0" brushRef="#br0" timeOffset="651.58">514 0 6120 0 0,'0'0'176'0'0,"0"0"-44"0"0,0 1-66 0 0,0 0-46 0 0,0 3-45 0 0,0-2 40 0 0,2 5-59 0 0,-1-1 87 0 0,1 0 80 0 0,0-1 71 0 0,0 1 65 0 0,0-1 56 0 0,0 1 49 0 0,1-1 40 0 0,-1 2 118 0 0,-1-1-82 0 0,1 4 101 0 0,-2 0-98 0 0,2 10 335 0 0,0-11-402 0 0,7 25 721 0 0,1 19 481 0 0,6 28 788 0 0,-14-74-2115 0 0,-1 0-47 0 0,3 17 329 0 0,-4-14-267 0 0,1 0 95 0 0,-1-5-133 0 0,0 0 40 0 0,0-3 21 0 0,0-2-1 0 0,0 0-18 0 0,0 0-80 0 0,0 0-35 0 0,0 0-10 0 0,0 0-10 0 0,0 0-40 0 0,0 0-21 0 0,0 0-2 0 0,-1-2-1 0 0,-5-22 58 0 0,4-2-48 0 0,3 0-47 0 0,2-1-42 0 0,4 0-40 0 0,0 0-35 0 0,11-21-179 0 0,-5 23 4 0 0,-9 18 137 0 0,1 0 0 0 0,0 0 0 0 0,0 1-1 0 0,1 0 1 0 0,0 0 0 0 0,5-4 121 0 0,5-1-175 0 0,2 0 56 0 0,-16 10 115 0 0,1 0 1 0 0,0 0-1 0 0,0 0 0 0 0,0 0 1 0 0,0 1-1 0 0,0-1 0 0 0,0 1 0 0 0,0 0 1 0 0,0 0-1 0 0,0 0 0 0 0,0 0 1 0 0,0 0-1 0 0,0 1 0 0 0,0-1 0 0 0,0 1 1 0 0,-1 0-1 0 0,1 0 0 0 0,0 0 1 0 0,0 0-1 0 0,0 0 0 0 0,-1 1 1 0 0,1-1-1 0 0,1 3 4 0 0,5 1-1 0 0,-1 2 0 0 0,0-1 0 0 0,0 1 0 0 0,-1 0 0 0 0,0 1 0 0 0,1 2 1 0 0,3 7-7 0 0,-3 1 46 0 0,-2 4 56 0 0,0 13 107 0 0,2 13 97 0 0,-6-38-183 0 0,0 0 0 0 0,-1-1-1 0 0,0 1 1 0 0,-1 0-1 0 0,0-1 1 0 0,0 2-116 0 0,-1 7 206 0 0,1-16-90 0 0,0-2-16 0 0,0 0-4 0 0,0 0 0 0 0,0 0-4 0 0,0 0-17 0 0,0 0-10 0 0,0 0-1 0 0,0 0 6 0 0,0 0 20 0 0,-1-3-10 0 0,1 0-68 0 0,-1 0 0 0 0,0-1 0 0 0,1 1 0 0 0,0 0 0 0 0,0-1 0 0 0,0 1 0 0 0,0-1-12 0 0,5-27-15 0 0,6 0-74 0 0,2 3-48 0 0,-3 10-1 0 0,0 1-42 0 0,4-3-77 0 0,9-9-181 0 0,-18 24 313 0 0,0 0 1 0 0,1 0 0 0 0,0 0 0 0 0,0 0-1 0 0,1 1 1 0 0,4-3 124 0 0,-5 4-81 0 0,-1 1 0 0 0,1 0-1 0 0,-1 0 1 0 0,1 0 0 0 0,5 0 81 0 0,17-2-183 0 0,0 4 36 0 0,-2 5 44 0 0,-22-3 94 0 0,0 0-1 0 0,0-1 1 0 0,-1 1-1 0 0,1 0 1 0 0,3 3 9 0 0,3 3-39 0 0,-6-6 38 0 0,0 0-1 0 0,-1 1 1 0 0,1-1-1 0 0,-1 1 1 0 0,0 0-1 0 0,0 0 1 0 0,0 1-1 0 0,0-1 1 0 0,-1 1-1 0 0,2 2 2 0 0,0 2 0 0 0,-1 0 0 0 0,0 0 0 0 0,0 1 0 0 0,-1-1 0 0 0,0 1 0 0 0,0 0 0 0 0,-1 0 0 0 0,-1 1 0 0 0,-2 25 54 0 0,1-27-86 0 0,0-1 45 0 0,1 19 162 0 0,0-15-126 0 0,0-5-52 0 0,0 1-33 0 0,1 0-55 0 0,-1 0-65 0 0,0 0-77 0 0,0 0-87 0 0,0-6-38 0 0,0 0 71 0 0,0 0 61 0 0,0 0 50 0 0,-1 0-53 0 0,0 1-192 0 0,1-1 276 0 0,0-1-42 0 0,0 1-51 0 0,0-1-64 0 0,0 1-93 0 0,-1-1-52 0 0,1 0-45 0 0,0 1-41 0 0,0-1-150 0 0,0 0-40 0 0,0 0-182 0 0,0 0-495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13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1863 546 6392 0 0,'-1'-1'180'0'0,"1"0"-69"0"0,-2 0-53 0 0,-2-3 16 0 0,2 2-16 0 0,-1 0 39 0 0,-1 0-38 0 0,1-1-27 0 0,-3-1-32 0 0,-3-2-3 0 0,3 2 86 0 0,-2 0 703 0 0,0 0-92 0 0,0 1-85 0 0,1 1-81 0 0,-1 1-75 0 0,0 1-68 0 0,1 1-63 0 0,0 1-58 0 0,-4 2 54 0 0,0 3-108 0 0,0 3-69 0 0,-4 12-70 0 0,11-13-34 0 0,0 0 0 0 0,1 1 0 0 0,-2 6-37 0 0,-3 31 77 0 0,6-25-33 0 0,2 1 0 0 0,1 0 0 0 0,1 2-44 0 0,-1-15 23 0 0,1 0 0 0 0,0-1 0 0 0,1 1 0 0 0,1 2-23 0 0,2 9 36 0 0,-3-13 3 0 0,-1-1 0 0 0,1 0 0 0 0,1 1 0 0 0,0-1 0 0 0,0-1 0 0 0,2 4-39 0 0,9 11 145 0 0,-5-10-21 0 0,0-1 41 0 0,-1 0 52 0 0,1-1 61 0 0,-8-8-222 0 0,-1-1 1 0 0,0 1-1 0 0,0 0 1 0 0,1 0-1 0 0,-1-1 0 0 0,1 1 1 0 0,-1-1-1 0 0,0 0 1 0 0,1 1-1 0 0,-1-1 0 0 0,1 0 1 0 0,-1 0-1 0 0,1 0 1 0 0,-1 0-1 0 0,1 0 0 0 0,-1 0 1 0 0,1 0-1 0 0,-1 0 1 0 0,0 0-1 0 0,1-1 1 0 0,-1 1-1 0 0,1-1 0 0 0,-1 1 1 0 0,0-1-1 0 0,1 0 1 0 0,-1 1-57 0 0,17-12 667 0 0,-11 5-391 0 0,-1 0-53 0 0,-3 2-106 0 0,6-9 509 0 0,0 0 0 0 0,1-7-626 0 0,-4 9 272 0 0,-2-2-50 0 0,-2 0-66 0 0,-1-1-83 0 0,-4-27 92 0 0,-7 1-51 0 0,-3 1-49 0 0,-2 0-51 0 0,6 16-31 0 0,8 23-33 0 0,0-3-42 0 0,-1 0 82 0 0,-4-12 186 0 0,2 9-186 0 0,2 3-73 0 0,0 0-77 0 0,0 1-95 0 0,-1-1-112 0 0,2 2 136 0 0,0 1-35 0 0,0-1-36 0 0,-1 1-40 0 0,1 0-40 0 0,0-1-44 0 0,0 1-45 0 0,-1 0-48 0 0,2 1 125 0 0,0 0-48 0 0,0 0-44 0 0,0 0-38 0 0,0 0-147 0 0,0 0-37 0 0,0 0-1548 0 0</inkml:trace>
  <inkml:trace contextRef="#ctx0" brushRef="#br0" timeOffset="489.66">2126 548 5472 0 0,'0'0'124'0'0,"0"0"17"0"0,0 1 35 0 0,0 1-93 0 0,2 8-39 0 0,-1-5-94 0 0,1-1 48 0 0,0 1 49 0 0,-1 0 51 0 0,1 0 64 0 0,0 0 61 0 0,-1 0 65 0 0,1 1 67 0 0,0 3 137 0 0,1 0-54 0 0,1 0-46 0 0,-1 0-38 0 0,2 4 106 0 0,1 7 171 0 0,3 7 90 0 0,5 14 488 0 0,-1-6-126 0 0,-5-11-402 0 0,-3-4-163 0 0,-1 1-65 0 0,-2-10-63 0 0,-3-6-49 0 0,1-3-152 0 0,-1 1 39 0 0,0 0 45 0 0,0 0 53 0 0,1-2-92 0 0,0-1-9 0 0,0 0-1 0 0,-1 0-8 0 0,1 0-93 0 0,-1 2-61 0 0,-3 1 1 0 0,3-2 5 0 0,0-1 26 0 0,0 1 47 0 0,0-1 58 0 0,1 0 67 0 0,-10-6-65 0 0,3-1-38 0 0,-2-9 62 0 0,7-3-107 0 0,5 0-78 0 0,0 10-46 0 0,0 0 0 0 0,0 1 0 0 0,1 0-1 0 0,0 0 1 0 0,4-5 6 0 0,4-5 44 0 0,3-4-39 0 0,-9 12-29 0 0,0 0-1 0 0,1 1 1 0 0,2-2 24 0 0,8-4-4 0 0,2-1 4 0 0,15-11 0 0 0,-29 24-219 0 0,-1 0 78 0 0,1 0 67 0 0,-1 0 59 0 0,2 0 56 0 0,-1 0 49 0 0,14-9 415 0 0,-14 9-400 0 0,3-1-14 0 0,-4 2-88 0 0,0 0-37 0 0,2-1-119 0 0,-3 2 25 0 0,1 0-39 0 0,-1-1-42 0 0,0 1-46 0 0,1 0-48 0 0,-1 0-52 0 0,1 1-54 0 0,0-1-60 0 0,-1 0-60 0 0,1 1-66 0 0,-1-1-67 0 0,1 1-72 0 0,0 0-74 0 0,0 0-78 0 0,0 0-1236 0 0,1 0-1197 0 0</inkml:trace>
  <inkml:trace contextRef="#ctx0" brushRef="#br0" timeOffset="1221.63">2803 601 5904 0 0,'0'0'132'0'0,"0"-2"90"0"0,-1-1-86 0 0,-1-2-56 0 0,-1-1-42 0 0,1 4-129 0 0,-1 0 42 0 0,1 0 38 0 0,-1 0 35 0 0,-2-2 121 0 0,0 0 110 0 0,0 1 78 0 0,-1-1 62 0 0,-12-5 1069 0 0,9 6-886 0 0,5 2-324 0 0,0 0-36 0 0,-1 1-45 0 0,1 0-53 0 0,0 0 179 0 0,1 1-39 0 0,0 0-34 0 0,-1 1-33 0 0,-2 2 104 0 0,1 2-100 0 0,0-1-97 0 0,1 1-40 0 0,-6 9-17 0 0,7-10-36 0 0,-3 6 5 0 0,1 0 0 0 0,0 0-1 0 0,1 0 1 0 0,0 2-12 0 0,-4 9 7 0 0,5-12-13 0 0,1 0 0 0 0,0 0 0 0 0,0 0 0 0 0,1 0 0 0 0,1 0 1 0 0,0 1-1 0 0,0 7 6 0 0,1 2-13 0 0,2 3 9 0 0,-1-16 15 0 0,0 0-1 0 0,1-1 1 0 0,0 1-1 0 0,2 2-10 0 0,16 24 37 0 0,-6-14-50 0 0,-3-9-10 0 0,0-3 69 0 0,7-3 95 0 0,-17-4-116 0 0,1 0-1 0 0,0-1 1 0 0,-1 1 0 0 0,1-1-1 0 0,-1 0 1 0 0,1 1 0 0 0,-1-1-1 0 0,1 0 1 0 0,-1 0 0 0 0,1-1 0 0 0,-1 1-1 0 0,0 0 1 0 0,0-1 0 0 0,0 0-1 0 0,0 1 1 0 0,0-1 0 0 0,0 0-25 0 0,13-12 105 0 0,4-4-36 0 0,-2-2-63 0 0,-3-1-73 0 0,-13 19 45 0 0,0-1 0 0 0,0 0 1 0 0,0 1-1 0 0,0-1 0 0 0,-1 0 1 0 0,1 0-1 0 0,-1-1 22 0 0,2-11-102 0 0,-1 4-36 0 0,0-1 1 0 0,-1 1-1 0 0,0-1 1 0 0,-1 1 0 0 0,-2-10 137 0 0,-11-74-587 0 0,9 53 280 0 0,2-2-67 0 0,2-1-101 0 0,1 9-4 0 0,-2 1-103 0 0,1 20 483 0 0,0 0-34 0 0,1-28-360 0 0,-1 18 228 0 0,1 8 130 0 0,-1 3 62 0 0,1 0 47 0 0,-3 0 81 0 0,0 0 80 0 0,-2-6 96 0 0,3 7-108 0 0,2 11 18 0 0,-1 0-52 0 0,0-1-25 0 0,-4-5 30 0 0,2 4 52 0 0,3 3-18 0 0,-1 0 47 0 0,1 0 57 0 0,0 2 65 0 0,0-1 73 0 0,1 2 83 0 0,0 2-451 0 0,1-1 0 0 0,-1 1 0 0 0,0 0 0 0 0,0 0-1 0 0,0-1 1 0 0,0 2-2 0 0,1 7 20 0 0,2-1 44 0 0,9 18 86 0 0,-1 1 55 0 0,3 12 758 0 0,6 30-963 0 0,-14-42 219 0 0,2 14 39 0 0,-6-22-178 0 0,0 1-39 0 0,7 61 447 0 0,-8-55-299 0 0,-1-1 36 0 0,0-4 0 0 0,-1-1 41 0 0,0 1 50 0 0,-1-1 57 0 0,1-9 36 0 0,0 0-101 0 0,1 0-83 0 0,0 1-67 0 0,0 7-11 0 0,0-10-75 0 0,-1 0 0 0 0,0 1-1 0 0,-2-1-71 0 0,-1 5 139 0 0,3-17-199 0 0,-1 3 204 0 0,1-2-149 0 0,0 0-44 0 0,-1-1-43 0 0,1 1-56 0 0,0-1-65 0 0,0 0-75 0 0,0 0-220 0 0</inkml:trace>
  <inkml:trace contextRef="#ctx0" brushRef="#br0" timeOffset="2141.21">3199 701 5152 0 0,'5'1'34'0'0,"2"1"104"0"0,0 0 56 0 0,11 1 474 0 0,-13-3-428 0 0,9 0 428 0 0,0 0-99 0 0,1-1-81 0 0,-1 1-60 0 0,45-2 1081 0 0,-22-2-591 0 0,-21 2-594 0 0,-7 0-187 0 0,0 1-60 0 0,-4 0 42 0 0,14-3 168 0 0,-13 2-97 0 0,-3 1-51 0 0,-1 0 38 0 0,-1 0-97 0 0,-1 1 0 0 0,0 0 0 0 0,2-1-10 0 0,0-2 67 0 0,0-5 248 0 0,-2 6-301 0 0,0 1-40 0 0,0 0-13 0 0,-1 0 0 0 0,1 0 0 0 0,-1 0 1 0 0,1 1-1 0 0,-1-1 0 0 0,1 0 1 0 0,-1 0-1 0 0,0 0 0 0 0,1 1 0 0 0,-1-1 1 0 0,0 0-1 0 0,0 1 0 0 0,1-1 0 0 0,-1 0-31 0 0,-2 0 42 0 0,1 1-51 0 0,1 0 80 0 0,0-1 52 0 0,-7-4 4 0 0,5 3-2 0 0,1 2-115 0 0,1 0-12 0 0,-1 0 19 0 0,-4 0 34 0 0,4 0 2 0 0,-2-3-32 0 0,3 3 33 0 0,1 0 12 0 0,-4-2 36 0 0,-1-2 66 0 0,-2-4 182 0 0,3 1 76 0 0,2 5-373 0 0,0-1 1 0 0,0 1 0 0 0,1 0 0 0 0,-1 0 0 0 0,0 0 0 0 0,-1 0 0 0 0,1 0-1 0 0,0 0-53 0 0,-2 0 68 0 0,1-1 0 0 0,-1 1 0 0 0,1 1 0 0 0,-1-1-1 0 0,-3-1-67 0 0,-20-2 234 0 0,24 5-214 0 0,0 0-1 0 0,-1 0 0 0 0,1 0 1 0 0,0 1-1 0 0,-1-1 1 0 0,-1 2-21 0 0,-2-1 17 0 0,3 0-8 0 0,-1 0 1 0 0,1 1 0 0 0,-1-1-1 0 0,1 1 1 0 0,0 0 0 0 0,0 0-1 0 0,-1 0 1 0 0,1 1 0 0 0,1-1-1 0 0,-1 1 1 0 0,0 0 0 0 0,1 0-1 0 0,-3 3-8 0 0,-10 13 4 0 0,-3 12-39 0 0,17-27 33 0 0,1 0-1 0 0,0-1 1 0 0,-1 1 0 0 0,1 0-1 0 0,1 0 1 0 0,-1 0 0 0 0,0 0-1 0 0,1 0 1 0 0,0-1 0 0 0,0 1-1 0 0,0 0 1 0 0,0 0 0 0 0,1 0-1 0 0,0 3 3 0 0,2 5 0 0 0,0 0 0 0 0,1 0-1 0 0,3 8 1 0 0,6 4-52 0 0,-7-14 51 0 0,0 0-1 0 0,1-1 1 0 0,1 1-1 0 0,0-2 1 0 0,0 1-1 0 0,0-1 1 0 0,1 0 0 0 0,1 0 1 0 0,-4-3 0 0 0,1-1 0 0 0,0 0 0 0 0,0 0 0 0 0,1 0 0 0 0,-1-1 0 0 0,1 0 0 0 0,0 0 0 0 0,0-1 0 0 0,0 0 0 0 0,0-1 0 0 0,0 1 0 0 0,1-1 0 0 0,4-1-97 0 0,-1-1 88 0 0,0-2 57 0 0,15-7 132 0 0,-12 2-137 0 0,-6 2-82 0 0,0 0-69 0 0,-1-1-85 0 0,0 0-102 0 0,0 0-118 0 0,-4 4 157 0 0,0-1-36 0 0,0 0-38 0 0,-1 1-40 0 0,1-1-42 0 0,-1 1-44 0 0,-2 2 103 0 0,0 0-48 0 0,0 0-41 0 0,0 0-38 0 0,0-1-136 0 0,0 1-37 0 0,2-3-1434 0 0,-3 4 2079 0 0</inkml:trace>
  <inkml:trace contextRef="#ctx0" brushRef="#br0" timeOffset="2483.57">3631 582 6992 0 0,'0'0'133'0'0,"0"0"-54"0"0,2 6 46 0 0,1 0-44 0 0,4 9 158 0 0,-4-2-168 0 0,-1-1-19 0 0,1 0 91 0 0,1 2 117 0 0,4 6 234 0 0,2 7 132 0 0,-7-18-456 0 0,-1-1-35 0 0,4 14 877 0 0,6 9 592 0 0,-3-6-325 0 0,-3-7-508 0 0,-3-4-208 0 0,-1 1-92 0 0,0-2-23 0 0,0 5 165 0 0,-2-7-104 0 0,0-10-228 0 0,0-1-9 0 0,0 0-33 0 0,-2 0 93 0 0,0 2-74 0 0,-1-1-93 0 0,1 0-46 0 0,-1-1-44 0 0,0 0-40 0 0,-4-4 195 0 0,0-3-74 0 0,4 5-112 0 0,1-1 1 0 0,0 0-1 0 0,0 0 0 0 0,0-1 1 0 0,1 1-1 0 0,-1 0 0 0 0,0-1-44 0 0,-2-14 151 0 0,3 1-40 0 0,2 0-38 0 0,2 0-33 0 0,9-17-49 0 0,5 2-93 0 0,9-4-103 0 0,-12 20 15 0 0,0 1 0 0 0,1 1 0 0 0,13-10 190 0 0,-25 22-164 0 0,-1 0 43 0 0,3-2-17 0 0,1 0 102 0 0,8-6 86 0 0,-8 7-104 0 0,-2 0-50 0 0,0 1-75 0 0,0-1-90 0 0,0 1-106 0 0,-1 1 32 0 0,0-1-69 0 0,0 1-76 0 0,0-1-80 0 0,-1 1-88 0 0,1 0-93 0 0,0 0-100 0 0,0 0-105 0 0,3-1-1133 0 0,2 1-1176 0 0</inkml:trace>
  <inkml:trace contextRef="#ctx0" brushRef="#br0" timeOffset="3050.54">4098 733 5248 0 0,'1'0'130'0'0,"-1"0"-54"0"0,5 0 22 0 0,1-1-187 0 0,-1 1 42 0 0,0 0 41 0 0,1-1 37 0 0,5-1 132 0 0,0 0 116 0 0,2-1 180 0 0,0-1 98 0 0,26-8 1331 0 0,-34 10-1654 0 0,15-5 647 0 0,2 1-94 0 0,-5 1-209 0 0,0-1-42 0 0,4-1 66 0 0,9-4 247 0 0,-26 9-654 0 0,0 0-53 0 0,-1 0-46 0 0,1 0-39 0 0,2-3-33 0 0,11-8-184 0 0,-10 7 165 0 0,-2 1 87 0 0,1-2 155 0 0,-3-2-78 0 0,-3 0-80 0 0,-5 0-83 0 0,-7-3 226 0 0,-2 3-66 0 0,9 6-127 0 0,0 1 1 0 0,-1 0 0 0 0,1 0 0 0 0,-1 0-1 0 0,1 1 1 0 0,-1 0 0 0 0,0 0-1 0 0,1 0 1 0 0,-3 0-40 0 0,-17 3 210 0 0,12 1-30 0 0,0 2 59 0 0,-9 9-99 0 0,3 2-40 0 0,12-10-76 0 0,1 1 0 0 0,0 0 1 0 0,0 1-1 0 0,-2 3-24 0 0,3-3-3 0 0,0 1-1 0 0,0 0 0 0 0,1 0 0 0 0,0 0 0 0 0,1 2 4 0 0,0-2-22 0 0,0 0 0 0 0,2 1 0 0 0,-1-1 0 0 0,1 0 0 0 0,0 1 0 0 0,1-1 0 0 0,0 1 0 0 0,1 6 22 0 0,2 1 96 0 0,3-1-34 0 0,-2-8-49 0 0,0-1-1 0 0,1 1 1 0 0,-1-1-1 0 0,1-1 1 0 0,4 5-13 0 0,-1-2 17 0 0,0-1 1 0 0,0 0 0 0 0,9 6-18 0 0,11 4 141 0 0,-11-10-233 0 0,-1-2 73 0 0,2-1 58 0 0,-8-3 15 0 0,-1-1 0 0 0,0 0 1 0 0,6 0-55 0 0,1-1 23 0 0,-2-1-41 0 0,0-1-52 0 0,0 0-64 0 0,-1-1-77 0 0,1 0-91 0 0,0-1-103 0 0,0 0-116 0 0,-7 2 212 0 0,0-1-34 0 0,-5 2-8 0 0,0 1-50 0 0,1-1-44 0 0,-1 0-39 0 0,1 0-139 0 0,0 0-39 0 0,0-1-170 0 0,3 1-456 0 0</inkml:trace>
  <inkml:trace contextRef="#ctx0" brushRef="#br0" timeOffset="3631.85">4925 582 7744 0 0,'0'0'148'0'0,"0"0"-60"0"0,-1 0-41 0 0,-3 0 2 0 0,2-1-4 0 0,-7 0 63 0 0,-11-2 143 0 0,6 5-179 0 0,6 1-13 0 0,1-1 70 0 0,0 0 54 0 0,3 0 1 0 0,0-1 0 0 0,0 1-1 0 0,0 0 1 0 0,0 0-1 0 0,0 0 1 0 0,-2 2-184 0 0,-1 3 250 0 0,3-3-169 0 0,1 0-37 0 0,-20 39 616 0 0,6 5 72 0 0,13-35-333 0 0,1 0 1 0 0,0 12-400 0 0,2-15 286 0 0,1 0 0 0 0,0 0 0 0 0,1 9-286 0 0,1-4 258 0 0,2 0-74 0 0,5 7-13 0 0,4-4-81 0 0,-12-16-80 0 0,2 1 0 0 0,-1-1 0 0 0,0 0 0 0 0,0 0 1 0 0,1 0-1 0 0,-1-1 0 0 0,1 1 0 0 0,-1-1 0 0 0,1 1 0 0 0,0-1 1 0 0,0 0-1 0 0,0 0 0 0 0,0 0-10 0 0,12 1 84 0 0,2-3 45 0 0,-8-1-64 0 0,0 0 0 0 0,-1-1 0 0 0,1 0 0 0 0,5-3-65 0 0,2-2 43 0 0,0-1-51 0 0,-4 0-49 0 0,0 1-57 0 0,-1-1-67 0 0,0 0-77 0 0,-8 6 125 0 0,1 0 0 0 0,-1-1 0 0 0,0 0-1 0 0,0 0 1 0 0,0 0 0 0 0,1-3 133 0 0,-1 1-170 0 0,-1 1-1 0 0,1-1 1 0 0,-1 1 0 0 0,1-7 170 0 0,0-6-293 0 0,0 0 33 0 0,-2 0 35 0 0,0-1 36 0 0,0 1 38 0 0,0-30-161 0 0,-5 0-46 0 0,-2 0-54 0 0,-1 0-62 0 0,-2-12-211 0 0,2 1-122 0 0,6 40 631 0 0,0 6 119 0 0,0-1 53 0 0,0 0 48 0 0,0 1 40 0 0,-1-3 60 0 0,0-1 37 0 0,-7-30 461 0 0,8 43-501 0 0,1 0-37 0 0,-4-16 227 0 0,4 14-162 0 0,-1 0 91 0 0,1 2-1 0 0,0 0 76 0 0,-1 0 88 0 0,1-1 99 0 0,2 9-355 0 0,2 2-57 0 0,2 2 11 0 0,21 60 794 0 0,-3 0-78 0 0,-17-43-346 0 0,-1 0 1 0 0,0 1 0 0 0,0 17-492 0 0,-3-17 272 0 0,0 0-48 0 0,-1-4-75 0 0,5 46 394 0 0,-3 23-543 0 0,-5-57 311 0 0,-1 13-311 0 0,-1-24 177 0 0,-1 0-1 0 0,-3 9-176 0 0,4-19 41 0 0,2-7-103 0 0,0-2-9 0 0,0-1-37 0 0,1-3 4 0 0</inkml:trace>
  <inkml:trace contextRef="#ctx0" brushRef="#br0" timeOffset="-1433.74">331 514 5528 0 0,'0'0'124'0'0,"0"0"17"0"0,0 0 11 0 0,0 0-48 0 0,0 0-5 0 0,0 0 37 0 0,0 0 117 0 0,0 0 220 0 0,0 0 21 0 0,0 0-9 0 0,0 0-45 0 0,0 0-21 0 0,0 0-3 0 0,0 0-38 0 0,0 0-250 0 0,0 0-36 0 0,0 0 52 0 0,0 0-14 0 0,0 0 3 0 0,0 0-10 0 0,0 0-55 0 0,0 2-13 0 0,0 0-4 0 0,0-1 18 0 0,0 0 40 0 0,2 6 79 0 0,0 0-1 0 0,-1 0 1 0 0,0 0 0 0 0,0 1-188 0 0,1 7 236 0 0,1 0-47 0 0,2 9 125 0 0,-1 2-61 0 0,0-1-44 0 0,4 13 61 0 0,-3-18-151 0 0,20 70 363 0 0,-14-60-291 0 0,1-1 43 0 0,-4-8-7 0 0,-1 0 107 0 0,-1-12-116 0 0,1-1 43 0 0,-6-7-117 0 0,1 1-4 0 0,5 1-80 0 0,1 1 44 0 0,24 4 339 0 0,-18-7-302 0 0,-12-1-118 0 0,0-1 1 0 0,0 1 0 0 0,1-1 0 0 0,-1 0 0 0 0,0 0-1 0 0,0 0 1 0 0,0 0 0 0 0,0 0 0 0 0,-1-1 0 0 0,1 1-1 0 0,0 0 1 0 0,0-1 0 0 0,0 0-24 0 0,11-11 121 0 0,-3 2-82 0 0,-4 3-5 0 0,5-6 69 0 0,0 0-1 0 0,4-9-102 0 0,-12 17 16 0 0,0 1 0 0 0,0-1 0 0 0,-1 1 0 0 0,0-1-1 0 0,1-5-15 0 0,4-17 51 0 0,3-13-33 0 0,-7 20-50 0 0,-2-2-38 0 0,-2-14-116 0 0,-1 6-357 0 0,-4-24 543 0 0,0 24-127 0 0,3 11 119 0 0,1 1-25 0 0,-5 0-54 0 0,2 5 30 0 0,4 5-20 0 0,1 20-206 0 0,2 0 110 0 0,1 3 76 0 0,2 7 87 0 0,1 0 34 0 0,-4-7-65 0 0,7 27 44 0 0,6 18-3 0 0,-7-30 45 0 0,-1 0 61 0 0,10 28 99 0 0,-9-33-80 0 0,-1-7 24 0 0,-1-1 74 0 0,-4-13-193 0 0,-2-2 5 0 0,0 11 20 0 0,1-1-55 0 0,1-10 5 0 0,-1 0 2 0 0,-1 0 51 0 0,0-1 8 0 0,0 0-54 0 0,0 0-80 0 0,0 0-102 0 0,0 0-220 0 0,0 0-392 0 0,0 0-44 0 0</inkml:trace>
  <inkml:trace contextRef="#ctx0" brushRef="#br0" timeOffset="-663.58">891 546 5136 0 0,'0'0'149'0'0,"0"0"35"0"0,0 0 63 0 0,0 0 29 0 0,0 0 4 0 0,0 0 22 0 0,0 0 96 0 0,0 0 5 0 0,0 1-55 0 0,1 0-57 0 0,-1 0-54 0 0,1 1-54 0 0,0-1-52 0 0,0 1-54 0 0,0 0-50 0 0,10 19 724 0 0,-1 1-73 0 0,1-1-71 0 0,-1 1-72 0 0,0 0-68 0 0,0 0-69 0 0,-1 0-67 0 0,0 1-65 0 0,-5-16-197 0 0,-1 1 38 0 0,5 7 188 0 0,7 20 489 0 0,-9-20-536 0 0,2 7 88 0 0,-4-6-59 0 0,1-4 23 0 0,-2-1 39 0 0,-3-10-393 0 0,1 0 37 0 0,-1 0 78 0 0,0 1 56 0 0,1-1 50 0 0,0 2 275 0 0,0 0 451 0 0,-1-2-553 0 0,-1-1-115 0 0,1-1-74 0 0,-1 0-93 0 0,-1-1-116 0 0,0-1 83 0 0,0 1-1 0 0,1-1 1 0 0,-1 0-1 0 0,1 1 1 0 0,0-1 0 0 0,0 0-1 0 0,0 0 1 0 0,-1-3-25 0 0,0-4 54 0 0,1 0 1 0 0,0 0 0 0 0,0-8-55 0 0,-1-11 104 0 0,1 2-77 0 0,9-14-54 0 0,-3 22-7 0 0,2 0-1 0 0,4-8 35 0 0,-3 13-33 0 0,0 0 0 0 0,0 1 0 0 0,1 0 0 0 0,1 0 0 0 0,0 1 0 0 0,1 0 0 0 0,1 1 0 0 0,4-3 33 0 0,-11 9-2 0 0,0 1 1 0 0,0 0-1 0 0,1 1 0 0 0,0-1 0 0 0,-1 1 0 0 0,4-1 2 0 0,-8 4 0 0 0,1-1-1 0 0,-1 1 0 0 0,0 0 0 0 0,0 0 1 0 0,1 0-1 0 0,-1 0 0 0 0,0 0 0 0 0,1 0 0 0 0,-1 0 1 0 0,0 0-1 0 0,1 0 0 0 0,-1 0 0 0 0,0 1 0 0 0,1-1 1 0 0,-1 0-1 0 0,0 1 0 0 0,0-1 0 0 0,1 1 1 0 0,13 11-135 0 0,-10-6 122 0 0,0 1-1 0 0,0 0 1 0 0,0 0 0 0 0,-1 0 0 0 0,1 2 13 0 0,4 10-4 0 0,-1 1 0 0 0,3 13 4 0 0,-6-16-1 0 0,2 3 66 0 0,5 27 147 0 0,-9-32-188 0 0,-1 0-45 0 0,15 46 281 0 0,-11-44-174 0 0,-1-7 4 0 0,-4 0 90 0 0,0-2-34 0 0,2 0-64 0 0,1 6-41 0 0,-3 2 68 0 0,-1-9-79 0 0,0 6 46 0 0,1-3-17 0 0,3-4-94 0 0,-3-4 7 0 0,0-1-34 0 0,-1-1 1 0 0,0 0-35 0 0,0 0-16 0 0,0 0-36 0 0,0 0-40 0 0,0 0-45 0 0,0 0-48 0 0,0 0-47 0 0,0 0-42 0 0,0 0-38 0 0,0 0-266 0 0,0 0-64 0 0,0 1-50 0 0,0-1-35 0 0,0 2-1478 0 0,0 3-1311 0 0</inkml:trace>
  <inkml:trace contextRef="#ctx0" brushRef="#br0" timeOffset="4604.24">5940 492 5328 0 0,'0'-1'116'0'0,"0"-1"-40"0"0,-3-10 126 0 0,1 7-68 0 0,0 0-84 0 0,-7-8-118 0 0,4 7 108 0 0,2 3 73 0 0,0-1 97 0 0,2 3-60 0 0,-1-1 34 0 0,1 0 37 0 0,0 0 40 0 0,0 1 355 0 0,1 1-27 0 0,0 0-337 0 0,0-1-44 0 0,-3 0 103 0 0,-1 1-85 0 0,-5-2 149 0 0,8 2-176 0 0,-13 4 197 0 0,2 3-80 0 0,1 2-66 0 0,2 2-55 0 0,-5 8 39 0 0,-1 12 38 0 0,5-5-22 0 0,1-1 1 0 0,-2 16-251 0 0,5-15 160 0 0,2-1 0 0 0,0 1 0 0 0,2 0 0 0 0,1 14-160 0 0,0-19 39 0 0,1-14-15 0 0,-1 0 0 0 0,2 0 0 0 0,-1-1 0 0 0,1 1 0 0 0,-1 0 1 0 0,2 0-1 0 0,-1-1 0 0 0,1 2-24 0 0,3 3 32 0 0,0-2 72 0 0,3 1 94 0 0,6 2 179 0 0,3-7 5 0 0,-5-4-177 0 0,-1-3-89 0 0,1-3-71 0 0,6-5 150 0 0,1-3-43 0 0,-1-2 205 0 0,12-14-357 0 0,-23 21 1 0 0,0 0 1 0 0,0 0 0 0 0,-1-1 0 0 0,0 1-1 0 0,-1-1 1 0 0,0-1 0 0 0,0 1-1 0 0,-1-1 1 0 0,0 1 0 0 0,0-3-2 0 0,0-3 0 0 0,0-2-1 0 0,-1 1 1 0 0,-1 0 0 0 0,0-1 0 0 0,-2 1 0 0 0,0-1 0 0 0,1-3-1 0 0,0 1-36 0 0,1-19-107 0 0,-2 35 159 0 0,-1 0-41 0 0,0 1-45 0 0,0 1-81 0 0,-2 4-85 0 0,2 0 200 0 0,1 0 36 0 0,-1 12-58 0 0,1 0-1 0 0,0 0 1 0 0,2 0 0 0 0,0 7 59 0 0,3 6-41 0 0,0-1 47 0 0,-2-5 45 0 0,8 23-57 0 0,-1-8 29 0 0,-5-6 77 0 0,-2-18-96 0 0,-1-10 15 0 0,-1-1-34 0 0,0 11-82 0 0,-1-4-59 0 0</inkml:trace>
  <inkml:trace contextRef="#ctx0" brushRef="#br0" timeOffset="8834.34">6342 505 5840 0 0,'0'0'132'0'0,"0"0"17"0"0,0 0 11 0 0,0 0 45 0 0,0 0-74 0 0,0 0 108 0 0,0 0 30 0 0,0 1-61 0 0,0-1-49 0 0,1 1-42 0 0,-1 1-10 0 0,1 4 85 0 0,0-4-75 0 0,-1-1 48 0 0,1 1 85 0 0,9 41 2446 0 0,1 21-2696 0 0,-6-17 1126 0 0,-3-13-367 0 0,-1 1-55 0 0,-1-28-578 0 0,0 0-75 0 0,0 1-53 0 0,0 10-63 0 0,0-11 81 0 0,0-2 31 0 0,0 0 38 0 0,0 0 48 0 0,0 0 55 0 0,0-2-14 0 0,0 1 36 0 0,0-1 39 0 0,0 1 43 0 0,0-1 45 0 0,0 1 48 0 0,0-1 53 0 0,0 1 54 0 0,0-4-252 0 0,0-1-40 0 0,-1-3 99 0 0,0 0-114 0 0,0 1-88 0 0,0-1-58 0 0,-4-18 24 0 0,-3-33 143 0 0,6 38-185 0 0,0 0-45 0 0,2 2 25 0 0,-1 1-1 0 0,2-1 0 0 0,0 0 0 0 0,1 0 0 0 0,0 0 0 0 0,2-3 0 0 0,11-26-54 0 0,-13 39 50 0 0,0 0 0 0 0,1 1 0 0 0,0-1 1 0 0,0 0-1 0 0,1 1 0 0 0,-1 0 0 0 0,2-2 4 0 0,1 1-23 0 0,0-1 0 0 0,0 1 0 0 0,0 1 0 0 0,1-1 0 0 0,0 1 0 0 0,0 0-1 0 0,0 0 1 0 0,0 1 0 0 0,1 0 0 0 0,-1 0 0 0 0,1 1 0 0 0,4-1 23 0 0,23-3 3 0 0,-12 3-89 0 0,-3 1-83 0 0,-10 1 41 0 0,0 0-33 0 0,0 0-47 0 0,0 0-46 0 0,0 0-95 0 0,-7 0 158 0 0,0 1-5 0 0,-1-1-73 0 0,1 1-93 0 0,-1 0-113 0 0,-1 0 188 0 0,1-1-35 0 0,-1 1-38 0 0,0 0-42 0 0,0 0-42 0 0,1 0-46 0 0,-1 0-49 0 0,0 0-50 0 0,3 0-1356 0 0,1 0-1098 0 0</inkml:trace>
  <inkml:trace contextRef="#ctx0" brushRef="#br0" timeOffset="9528.74">6892 492 5456 0 0,'0'0'158'0'0,"0"0"56"0"0,0 0 123 0 0,0 0 51 0 0,0 0 11 0 0,0 0 14 0 0,0 0-200 0 0,0 0-50 0 0,0 0-41 0 0,0 0-35 0 0,1 1 6 0 0,0 1-18 0 0,-1-1-17 0 0,1 0 48 0 0,-1 0 110 0 0,0-1-63 0 0,1 0 36 0 0,2 10 412 0 0,1 1-99 0 0,0-1-81 0 0,-1 1-64 0 0,1 3 51 0 0,0 1-64 0 0,0-1-54 0 0,0 1-47 0 0,0 2 0 0 0,1 1-40 0 0,9 34 313 0 0,-11-42-320 0 0,2 6 13 0 0,1 2-7 0 0,-3-6-32 0 0,0-2 23 0 0,-2 1 69 0 0,0-3 23 0 0,-1 1 75 0 0,0 0 86 0 0,-2-1 99 0 0,0-1-483 0 0,1-6-6 0 0,-4-1 115 0 0,1 1-35 0 0,-1-1 53 0 0,-1-6-24 0 0,-1-9 32 0 0,2-4-77 0 0,3 1-59 0 0,1 2-43 0 0,1-6 41 0 0,-1 15-58 0 0,1-1-1 0 0,0 0 0 0 0,1 0 0 0 0,0 0 0 0 0,1-4 0 0 0,1-2 0 0 0,0 0 0 0 0,1-1 0 0 0,1 1 0 0 0,0 1 0 0 0,1-1 0 0 0,4-4 0 0 0,10-11 8 0 0,-15 24-25 0 0,0 1 0 0 0,0-1 0 0 0,0 1 1 0 0,0 0-1 0 0,0 1 0 0 0,3-2 17 0 0,1 0-36 0 0,1 1 0 0 0,-1 0 0 0 0,8-2 36 0 0,17-4-7 0 0,-28 9-106 0 0,0-1 79 0 0,1 1 60 0 0,8-2 117 0 0,-9 2-126 0 0,-2 1-35 0 0,0-1-38 0 0,1 1-46 0 0,-1 0-55 0 0,0-1 7 0 0,-1 1-35 0 0,0 0-40 0 0,0 0-41 0 0,1 0-45 0 0,-1 0-49 0 0,1 0-51 0 0,-1 0-54 0 0,-2 0 109 0 0,-1 0-50 0 0,1 0-46 0 0,0 0-39 0 0,-1 0-142 0 0,1 0-40 0 0,1 0-171 0 0,0 0-465 0 0</inkml:trace>
  <inkml:trace contextRef="#ctx0" brushRef="#br0" timeOffset="10192.31">7497 478 5264 0 0,'0'0'116'0'0,"0"0"17"0"0,0 0 12 0 0,0 0-73 0 0,0 0 34 0 0,-1-1 187 0 0,1-1 130 0 0,-1-3 662 0 0,1 3-757 0 0,0 1-130 0 0,-1-1-59 0 0,1 1-74 0 0,-1 0-87 0 0,-3-5 469 0 0,-1 2-45 0 0,-1 1-44 0 0,0 1-44 0 0,-1 1-43 0 0,0 2-42 0 0,1 2-43 0 0,0 1-42 0 0,-2 3-62 0 0,-1-1 71 0 0,-17 10 453 0 0,14-10-412 0 0,6-2-138 0 0,0 0-35 0 0,-12 9-2 0 0,1 4 35 0 0,13-11-14 0 0,-1 0 1 0 0,0 0-1 0 0,1 1 0 0 0,1 0 0 0 0,-1 0 1 0 0,1 0-1 0 0,-2 5-40 0 0,2-3 48 0 0,1 1 0 0 0,0-1 1 0 0,0 1-1 0 0,0-1 0 0 0,2 1 0 0 0,-1 0-48 0 0,1 0 29 0 0,0 1 0 0 0,1-1-1 0 0,1 4-28 0 0,0-3 20 0 0,4 20 55 0 0,-5-28-61 0 0,1 0 0 0 0,-1 0 0 0 0,1 0-1 0 0,-1 0 1 0 0,1 0 0 0 0,0-1 0 0 0,0 1 0 0 0,3 2-14 0 0,3 2 37 0 0,0 0 36 0 0,11 2 156 0 0,0-5 73 0 0,-16-4-230 0 0,1 0 0 0 0,0 0 0 0 0,-1 0 0 0 0,1-1 0 0 0,-1 1 0 0 0,1-1 0 0 0,0 0 0 0 0,-1 0 0 0 0,1 0-1 0 0,-1 0 1 0 0,1-1-72 0 0,8-5 212 0 0,-1-2-38 0 0,1-3-37 0 0,-3-4-95 0 0,-4 6-2 0 0,-1-1 0 0 0,0 0 0 0 0,0 0 0 0 0,-1-1 0 0 0,1-10-40 0 0,0-14 90 0 0,0-9-90 0 0,3-32 5 0 0,-6 74-56 0 0,0 1 35 0 0,3-7 51 0 0,-2 3-54 0 0,-1 4-32 0 0,0-1-40 0 0,0 0-108 0 0,0-1-109 0 0,0 7 183 0 0,2 0 83 0 0,2 4 17 0 0,6 33-54 0 0,-4 20-147 0 0,-3-18 98 0 0,1-14 97 0 0,-2-8 63 0 0,0 1 47 0 0,3 22 125 0 0,3-16-127 0 0,-8-25-59 0 0,-1-1-32 0 0,0 0 20 0 0,1 2 26 0 0,1 7 104 0 0,-2-9-198 0 0,0-1 36 0 0,0 0 32 0 0,0 1 54 0 0,0 0 47 0 0,1 0-71 0 0,-1 0-59 0 0,0 0-68 0 0,0-1-53 0 0,0 1-74 0 0,0 0-85 0 0,0 0-97 0 0,0-1 85 0 0,0 0-50 0 0,0 0-45 0 0,0 0-38 0 0,0 0-134 0 0,0 0-39 0 0,0 0-160 0 0,0 0-433 0 0</inkml:trace>
  <inkml:trace contextRef="#ctx0" brushRef="#br0" timeOffset="10742.04">7696 344 5696 0 0,'0'0'132'0'0,"0"0"17"0"0,0 0 10 0 0,1 1-26 0 0,4 6-104 0 0,-4-1-28 0 0,-1-4-4 0 0,2 5 23 0 0,-1-1 37 0 0,3 7 155 0 0,0 0 107 0 0,0 0 78 0 0,8 24 938 0 0,-8-20-808 0 0,-2-8-277 0 0,0 0-43 0 0,-1 0-52 0 0,0 1-61 0 0,8 47 1295 0 0,-3-20-435 0 0,-3 1 98 0 0,0-7-147 0 0,-1-15-419 0 0,-1 0 45 0 0,-1-9-242 0 0,1 1-43 0 0,1 10 274 0 0,-5-9-97 0 0,3-8-224 0 0,0-1 4 0 0,0 0 10 0 0,0 0 3 0 0,0 0 0 0 0,0-3 3 0 0,-1 1-70 0 0,1-1-57 0 0,-1 1-44 0 0,0-7-19 0 0,1 4 34 0 0,3-15 56 0 0,-1 0-52 0 0,5-30 14 0 0,7-3-14 0 0,7 1-101 0 0,-15 39-24 0 0,1 0 0 0 0,8-11 58 0 0,-9 16-44 0 0,0 0-1 0 0,1 0 0 0 0,0 1 1 0 0,3-3 44 0 0,-4 5-23 0 0,0 0 1 0 0,1 1 0 0 0,-1 0-1 0 0,5-1 23 0 0,15-6-4 0 0,-23 10-21 0 0,0 0-1 0 0,0 1 1 0 0,0-1-1 0 0,0 1 1 0 0,0 0-1 0 0,3 0 26 0 0,17 5-111 0 0,-18-3 92 0 0,1 0 1 0 0,-1 1-1 0 0,0 0 1 0 0,0 0 0 0 0,0 0-1 0 0,-1 1 1 0 0,4 2 18 0 0,-2 0-8 0 0,0 0 0 0 0,0 0-1 0 0,-1 0 1 0 0,0 1 0 0 0,0 0 0 0 0,0 0 0 0 0,-1 0 0 0 0,0 1 0 0 0,-1-1 0 0 0,3 9 8 0 0,0 6-52 0 0,-4-13 52 0 0,0 1-1 0 0,-1-1 1 0 0,0 0-1 0 0,0 6 1 0 0,-1 5 33 0 0,0 18 158 0 0,-1-8-111 0 0,3-9-68 0 0,0-5-69 0 0,3-2-92 0 0,-5-13-108 0 0,1 0 34 0 0,0 0-137 0 0,0 0 49 0 0,1 0-2 0 0,1 1-57 0 0,-3-1 202 0 0,1-1-43 0 0,-1 1-621 0 0</inkml:trace>
  <inkml:trace contextRef="#ctx0" brushRef="#br0" timeOffset="11381.07">8517 439 6160 0 0,'0'0'139'0'0,"-1"-1"-47"0"0,-7-5 135 0 0,3 2-278 0 0,-1 1 86 0 0,1 1 78 0 0,-1 0 69 0 0,-1 0 114 0 0,-1 2 70 0 0,0 1 144 0 0,-4 4 342 0 0,5 1-569 0 0,1-1-87 0 0,1-1-62 0 0,-3 8 103 0 0,2-1-32 0 0,-18 43 700 0 0,11-16-393 0 0,5-6-171 0 0,2 0-99 0 0,1 2 9 0 0,3-20-63 0 0,0 1-1 0 0,0 15-187 0 0,1-25 32 0 0,1-2-7 0 0,0-1 0 0 0,0 1 0 0 0,1 0-1 0 0,-1 0 1 0 0,0 0 0 0 0,1 0 0 0 0,0 2-25 0 0,0-3 65 0 0,-1-2 6 0 0,1 1 1 0 0,1 0-37 0 0,-1 0 0 0 0,1 0 0 0 0,-1 1 0 0 0,1-1 0 0 0,-1 0 0 0 0,1-1 0 0 0,0 1 0 0 0,0 0 0 0 0,-1 0 1 0 0,1-1-1 0 0,0 1 0 0 0,0-1 0 0 0,0 0 0 0 0,0 1 0 0 0,-1-1 0 0 0,1 0 0 0 0,0 0 0 0 0,0 0 0 0 0,1 0-35 0 0,0-1 54 0 0,-1 0 0 0 0,1 1-1 0 0,0-1 1 0 0,-1 0 0 0 0,1 0-1 0 0,-1-1 1 0 0,1 1 0 0 0,-1-1-1 0 0,0 1 1 0 0,0-1 0 0 0,1 1-1 0 0,0-2-53 0 0,11-13 262 0 0,-2-2-67 0 0,-4 0-89 0 0,-2 0-107 0 0,15-121 254 0 0,-18 123-218 0 0,1 0 1 0 0,2-6-36 0 0,0 4-47 0 0,1 1-84 0 0,-5 8 98 0 0,2-4-35 0 0,-4 12 65 0 0,0 1-1 0 0,0 0 0 0 0,0 0 1 0 0,0-1-1 0 0,1 1 1 0 0,-1 0-1 0 0,0 0 1 0 0,0 0-1 0 0,0-1 0 0 0,1 1 1 0 0,-1 0-1 0 0,0 0 1 0 0,0 0-1 0 0,1 0 1 0 0,-1-1-1 0 0,0 1 1 0 0,0 0-1 0 0,1 0 0 0 0,-1 0 1 0 0,0 0-1 0 0,1 0 1 0 0,-1 0-1 0 0,0 0 1 0 0,1 0 3 0 0,-1 0-80 0 0,0 0-12 0 0,1 1 16 0 0,3 6 36 0 0,-1 1 0 0 0,0-1 1 0 0,0 0-1 0 0,0 1 0 0 0,-1-1 1 0 0,0 1-1 0 0,-1 0 0 0 0,1 5 40 0 0,1 19-70 0 0,1 4 23 0 0,-2 1 50 0 0,-4 50-11 0 0,-3-30 72 0 0,-2-9 82 0 0,2-25-30 0 0,0 0 34 0 0,-3 6 113 0 0,-2 7 48 0 0,0 0-33 0 0,0 0-40 0 0,-3 1-46 0 0,5-14-84 0 0,-2-1-1 0 0,0 1 1 0 0,-7 7-108 0 0,-10 10 204 0 0,25-37-298 0 0,0 0 52 0 0,-1-1 43 0 0,0 1 36 0 0,-2-1 40 0 0,-8 5 216 0 0,8-5-192 0 0,-2-1-51 0 0,1 0-85 0 0,1-2-113 0 0,2 1 23 0 0,0-1-40 0 0,0-1-122 0 0,0 0-84 0 0,1-1-93 0 0,0-1-101 0 0,1 3 200 0 0,1 1-52 0 0,0-1-48 0 0,-1 1-42 0 0,1-1-147 0 0,0 0-41 0 0,-1 1-179 0 0,0-2-481 0 0</inkml:trace>
  <inkml:trace contextRef="#ctx0" brushRef="#br0" timeOffset="11966.52">8805 561 7368 0 0,'0'0'165'0'0,"0"0"22"0"0,2 0 10 0 0,3 0-250 0 0,1 0 35 0 0,5-1 77 0 0,0-1 111 0 0,0 0 93 0 0,-1-1 39 0 0,0 1 47 0 0,3-3 194 0 0,19-6 779 0 0,-14 5-796 0 0,1 3-77 0 0,-14 2-332 0 0,0 1 0 0 0,-1-1 1 0 0,1-1-1 0 0,0 1 0 0 0,0-1 1 0 0,-1 1-1 0 0,1-1 1 0 0,-1-1-1 0 0,1 1 0 0 0,-1-1 1 0 0,1 0-118 0 0,10-7 269 0 0,2 2-56 0 0,4-1-32 0 0,-5-3-60 0 0,-15 11-47 0 0,1 0-2 0 0,8-8-1 0 0,-9 7-44 0 0,0-1 0 0 0,0 0-1 0 0,0 1 1 0 0,0-1 0 0 0,0 0 0 0 0,-1 1 0 0 0,1-1 0 0 0,-1 0 0 0 0,0 0-1 0 0,0 1 1 0 0,0-1 0 0 0,0 0 0 0 0,0 0 0 0 0,-1 0 0 0 0,1 1-1 0 0,-1-1 1 0 0,0 0 0 0 0,0 1 0 0 0,0-1 0 0 0,0 1 0 0 0,0-1 0 0 0,-1-1-27 0 0,-4-8 77 0 0,-2-2-58 0 0,1 7 25 0 0,-7-11 67 0 0,12 16-88 0 0,1 0-1 0 0,-1 0 1 0 0,1 0 0 0 0,-1 0 0 0 0,0 0-1 0 0,1 1 1 0 0,-1-1 0 0 0,-1 0-23 0 0,-8-2 72 0 0,-5 6-33 0 0,12 0-51 0 0,0-1 1 0 0,0 1-1 0 0,0 0 1 0 0,0 0 0 0 0,0 0-1 0 0,1 1 1 0 0,-4 2 11 0 0,3-2-3 0 0,0 1 0 0 0,0 0 0 0 0,1 0 1 0 0,-1 1-1 0 0,1-1 0 0 0,0 1 1 0 0,0 0-1 0 0,1-1 0 0 0,-1 2 3 0 0,-2 7 2 0 0,0 1-1 0 0,1-1 1 0 0,0 1 0 0 0,1 0 0 0 0,0 10-2 0 0,1-3 69 0 0,1 0 1 0 0,2 22-70 0 0,-1-7 98 0 0,1-24-4 0 0,0 1 0 0 0,0 0 0 0 0,1-1 0 0 0,1 1-1 0 0,1 2-93 0 0,-1-3 125 0 0,1-1-1 0 0,1 0 1 0 0,1 3-125 0 0,4 2 217 0 0,2-3 44 0 0,-10-11-192 0 0,1 0-1 0 0,0 0 1 0 0,0 0-1 0 0,0 0 1 0 0,0 0-1 0 0,0 0 1 0 0,1-1-1 0 0,-1 0 1 0 0,0 0-1 0 0,1 0 1 0 0,-1 0-1 0 0,1 0 1 0 0,-1-1-1 0 0,2 1-68 0 0,20-3 366 0 0,8-5-85 0 0,-12 1-166 0 0,-12 3-109 0 0,-1 0-33 0 0,1-1-40 0 0,0 0-46 0 0,6-3-46 0 0</inkml:trace>
  <inkml:trace contextRef="#ctx0" brushRef="#br0" timeOffset="13100.25">9410 376 5456 0 0,'0'0'158'0'0,"0"1"120"0"0,0 0-74 0 0,0 0-62 0 0,0 4 160 0 0,0-3-145 0 0,0 11 376 0 0,1-1-62 0 0,-1 0-53 0 0,1 1-49 0 0,0 2 21 0 0,0 0-48 0 0,1 3 22 0 0,1 8 128 0 0,1 16 292 0 0,-3-28-480 0 0,0-1 36 0 0,0 1-28 0 0,0 7 138 0 0,1 38 728 0 0,-4-34-648 0 0,1 2-16 0 0,1-9-183 0 0,-1 0 37 0 0,-1-8-90 0 0,-2-1 33 0 0,4-8-119 0 0,0-1-35 0 0,0 0-18 0 0,0 0-3 0 0,0 0-6 0 0,0 0-22 0 0,0 0-11 0 0,0 0-1 0 0,0 0-2 0 0,-5-4 60 0 0,0-5-65 0 0,0-9-34 0 0,5 13-42 0 0,0-1-1 0 0,0 1 1 0 0,0 0-1 0 0,1-1 1 0 0,0 1-1 0 0,0-1-12 0 0,2-19 51 0 0,-1 11-20 0 0,-1 1 1 0 0,5-13-32 0 0,8-26 15 0 0,-10 37-19 0 0,-1 5-9 0 0,1 1-1 0 0,0-1 1 0 0,0 1-1 0 0,5-8 14 0 0,25-34-142 0 0,-29 45 117 0 0,1-2-10 0 0,1 0 0 0 0,1 0-1 0 0,0 0 1 0 0,0 1 0 0 0,1 0 0 0 0,-1 0 0 0 0,1 1-1 0 0,1 1 1 0 0,9-5 35 0 0,-12 6-15 0 0,0 1-1 0 0,0 1 1 0 0,1-1-1 0 0,-1 1 0 0 0,3 0 16 0 0,11 0-40 0 0,-18 2 22 0 0,0 0 0 0 0,1 0-1 0 0,-1 1 1 0 0,0-1 0 0 0,0 1 0 0 0,1 0 0 0 0,-1 0 18 0 0,0 0-15 0 0,-1 0 1 0 0,1 0-1 0 0,-1 1 0 0 0,1-1 1 0 0,-1 1-1 0 0,0-1 1 0 0,0 1-1 0 0,0 0 0 0 0,0 0 1 0 0,0 0-1 0 0,0 0 1 0 0,0 0-1 0 0,-1 0 0 0 0,1 0 1 0 0,0 3 14 0 0,5 8-14 0 0,-1 0 0 0 0,0 0 0 0 0,-1 1-1 0 0,-1-1 1 0 0,0 1 0 0 0,0 0 0 0 0,-2 0 0 0 0,1 5 14 0 0,1 47 15 0 0,-3-32 45 0 0,-2 0 49 0 0,1 1 67 0 0,-3-14-96 0 0,0-3 25 0 0,3-17-39 0 0,0-1 12 0 0,0 0-6 0 0,0 0 13 0 0,0-2-14 0 0,0-7-6 0 0,0-11 20 0 0,7-27 35 0 0,-5 37-85 0 0,11-59 27 0 0,-3 35-70 0 0,2 0-35 0 0,2 2-41 0 0,4 1-47 0 0,3 3-53 0 0,4 3-60 0 0,2 2 85 0 0,-12 12 90 0 0,0 1-1 0 0,1 0 0 0 0,6-2 70 0 0,-20 11-7 0 0,0 1 1 0 0,-1-1-1 0 0,1 0 0 0 0,0 1 1 0 0,-1-1-1 0 0,1 1 0 0 0,0 0 0 0 0,-1 0 1 0 0,1 0-1 0 0,0 0 0 0 0,0 0 0 0 0,-1 0 1 0 0,1 0-1 0 0,0 0 0 0 0,0 1 1 0 0,-1-1-1 0 0,1 1 0 0 0,0-1 0 0 0,-1 1 1 0 0,1-1-1 0 0,-1 1 0 0 0,1 0 0 0 0,-1 0 1 0 0,1 0-1 0 0,-1 0 0 0 0,1 0 1 0 0,-1 0-1 0 0,0 1 0 0 0,0-1 0 0 0,1 0 1 0 0,-1 1-1 0 0,0-1 0 0 0,0 0 1 0 0,0 1-1 0 0,0 0 7 0 0,2 3-15 0 0,-1-1 0 0 0,1 1 1 0 0,-1 0-1 0 0,0 0 0 0 0,0 2 15 0 0,4 23-29 0 0,-5-9 25 0 0,-1 1 1 0 0,-2 6 3 0 0,-4 19 77 0 0,-1-8 74 0 0,-1-1 106 0 0,-3 17 104 0 0,5-24-95 0 0,1-9-57 0 0,4-8-4 0 0,0-12-85 0 0,0 1-61 0 0,0-1-60 0 0,1-1-52 0 0,0-1-88 0 0,0 0-115 0 0,0 0 190 0 0,0 0-11 0 0,0 0-25 0 0,0 0-45 0 0,0 0-20 0 0,0 0-46 0 0,0 0-53 0 0,0 0-59 0 0,0 0-66 0 0,0 0-59 0 0,0 0-53 0 0,0 0-46 0 0,0 0-163 0 0,0 0-46 0 0,0 0-195 0 0,0 0-527 0 0</inkml:trace>
  <inkml:trace contextRef="#ctx0" brushRef="#br0" timeOffset="13665.43">10261 580 6120 0 0,'0'0'176'0'0,"1"0"-56"0"0,-1 0-53 0 0,5 2 1 0 0,-3-1 1 0 0,0 0 97 0 0,-1 0-30 0 0,0-1 43 0 0,5 3 665 0 0,0-1-78 0 0,1-1-70 0 0,0-1-66 0 0,0 0-59 0 0,0-2-54 0 0,0 0-49 0 0,1 0-42 0 0,3-3 182 0 0,0-1-70 0 0,16-13 887 0 0,-15 9-1152 0 0,-1 1-107 0 0,1-1-74 0 0,13-14 41 0 0,-17 14-50 0 0,-3 4-36 0 0,0 2-30 0 0,-2-1 22 0 0,-1 1 28 0 0,-2-3 46 0 0,0 6-5 0 0,0 1-4 0 0,0-1-28 0 0,-2-1-68 0 0,1-1-64 0 0,-2-1-99 0 0,3 2 145 0 0,-9-16-54 0 0,-2 3 102 0 0,0 8 44 0 0,9 7-71 0 0,1-1 0 0 0,-1 1 0 0 0,0 0 0 0 0,1 0 0 0 0,-1 0 0 0 0,1 0 1 0 0,-1 0-1 0 0,1 0 0 0 0,-1 1 0 0 0,1-1 0 0 0,-1 0 0 0 0,1 1 0 0 0,-1-1 0 0 0,1 1 0 0 0,-1 0-11 0 0,-11 6-184 0 0,1 3 55 0 0,1 2 44 0 0,0 1 37 0 0,-4 10 22 0 0,-1 10 37 0 0,11-17-5 0 0,0 1 1 0 0,1 0-1 0 0,-1 11-6 0 0,2 13 46 0 0,4-33-19 0 0,-1 0 0 0 0,1 1 0 0 0,2 5-27 0 0,-2-11 16 0 0,-1 1 0 0 0,2-1 1 0 0,-1 1-1 0 0,0-1 0 0 0,1 0 0 0 0,-1 1 0 0 0,1-1 0 0 0,0 0 0 0 0,0 0 0 0 0,0 0 0 0 0,0 0 0 0 0,1 0-16 0 0,-1-1 11 0 0,0-1 0 0 0,0 1-1 0 0,1 0 1 0 0,-1-1-1 0 0,0 0 1 0 0,0 0 0 0 0,1 1-1 0 0,-1-1 1 0 0,1 0-1 0 0,-1-1 1 0 0,1 1-1 0 0,0 0 1 0 0,-1-1 0 0 0,1 0-1 0 0,1 1-10 0 0,10-1-9 0 0,0 0 69 0 0,-1-2 43 0 0,20-5 193 0 0,-14 1-165 0 0,-7 2-103 0 0,-1-1-53 0 0,-2 1-45 0 0,0 0-53 0 0,0-1-61 0 0,-1 0-67 0 0,0 0-76 0 0,0-1-82 0 0,0 1-91 0 0,-1-1-97 0 0,-6 5 243 0 0,1 0-50 0 0,-1 0-44 0 0,0 1-39 0 0,0-1-140 0 0,1 0-39 0 0,0 0-169 0 0,0-1-460 0 0,-2 2 1286 0 0</inkml:trace>
  <inkml:trace contextRef="#ctx0" brushRef="#br0" timeOffset="14165.17">10692 286 5960 0 0,'0'0'132'0'0,"0"0"17"0"0,0 0 12 0 0,1 1-36 0 0,0 1-72 0 0,4 7-57 0 0,-2-6 84 0 0,-1 0 180 0 0,0 0 0 0 0,-1 0 0 0 0,1 0 0 0 0,-1 0 0 0 0,1 0 0 0 0,-1 0-1 0 0,1 3-259 0 0,2 8 755 0 0,0 1 0 0 0,-3-8-427 0 0,0-1-41 0 0,4 20 855 0 0,0-2-29 0 0,-2-9-437 0 0,-2-1-187 0 0,0-1-91 0 0,-1 9 284 0 0,1 1-84 0 0,1-1-92 0 0,-2-1-61 0 0,0 1-52 0 0,-3-2-45 0 0,2 1 133 0 0,2-13-241 0 0,-1-8-56 0 0,0 0-9 0 0,0 0-40 0 0,0 0-21 0 0,0 0-2 0 0,0 0 7 0 0,0 0 28 0 0,-1 0 91 0 0,1-2-94 0 0,-1 0-73 0 0,-2-5 3 0 0,2 5-12 0 0,-2-10 78 0 0,1 0-36 0 0,4-14 21 0 0,9-25-23 0 0,-10 48-97 0 0,3-11 23 0 0,9-31 8 0 0,3 1-72 0 0,-12 34-2 0 0,1 0 0 0 0,1 0 0 0 0,0-1 38 0 0,-2 5-39 0 0,1 0-1 0 0,-1 0 0 0 0,1 1 1 0 0,0-1-1 0 0,1 1 40 0 0,0-1-47 0 0,17-13-129 0 0,-7 7 88 0 0,-2 3 48 0 0,1 2 43 0 0,11-3-71 0 0,-19 8 21 0 0,0 0 0 0 0,0 1 0 0 0,0 0 0 0 0,3-1 47 0 0,-6 2-24 0 0,0 0 1 0 0,0 0-1 0 0,-1 0 0 0 0,1 1 0 0 0,0-1 0 0 0,0 1 0 0 0,0 0 0 0 0,2 1 24 0 0,-2-1-15 0 0,-1 1 0 0 0,1 0 0 0 0,0 0 0 0 0,-1 0-1 0 0,3 2 16 0 0,0 0-16 0 0,-1 1 0 0 0,0-1 0 0 0,0 1-1 0 0,0 1 1 0 0,-1-1 16 0 0,1 1 0 0 0,-1 0 0 0 0,0 0 0 0 0,0 1 0 0 0,-1-1 1 0 0,0 1-1 0 0,0 0 0 0 0,0 0 0 0 0,-1 0 0 0 0,0 0 0 0 0,-1 0 0 0 0,0 0 0 0 0,1 5 0 0 0,3 23-4 0 0,-1-8 22 0 0,-2-9 52 0 0,-1 34 191 0 0,1-5-40 0 0,-2-46-327 0 0,-1 0 100 0 0,1 1 89 0 0,-1 1 119 0 0,0 0-61 0 0,1-1-148 0 0,-1-1-96 0 0,1 0-115 0 0,0 0-70 0 0,0 0-112 0 0,0-1 154 0 0,0 0-33 0 0,0 1-36 0 0,1-1-37 0 0,-1 0-78 0 0,0 0-64 0 0,0 0-59 0 0,0 0-49 0 0,0 0-178 0 0,0 0-50 0 0,0 0-213 0 0,0 0-576 0 0</inkml:trace>
  <inkml:trace contextRef="#ctx0" brushRef="#br0" timeOffset="14578.65">11430 0 7136 0 0,'0'0'165'0'0,"0"0"22"0"0,0 1 6 0 0,2 9-90 0 0,0-6-37 0 0,1 2-36 0 0,-2-2-7 0 0,0 0 44 0 0,-1 1 40 0 0,1-1 35 0 0,0 1 69 0 0,1-1 37 0 0,0 4 180 0 0,0-1 43 0 0,2 11 669 0 0,-2-12-792 0 0,-1 0-35 0 0,0-1-89 0 0,0 0-40 0 0,0 0-46 0 0,-1 0-54 0 0,4 27 824 0 0,-1-5-236 0 0,-1-1-102 0 0,0 1-117 0 0,-1-13-274 0 0,-1 0-35 0 0,0 4 62 0 0,-3 153 1639 0 0,1-135-1413 0 0,-2 0 38 0 0,2-7-56 0 0,1-1-103 0 0,1 0-80 0 0,0 0-56 0 0,0-17-114 0 0,0-2-10 0 0,2 0-27 0 0,-1-7 29 0 0,-1-2 11 0 0,0 0 0 0 0,0 0-34 0 0,0 0-38 0 0,0 0-52 0 0,0 0-40 0 0,0 0-146 0 0,0 0-10 0 0</inkml:trace>
  <inkml:trace contextRef="#ctx0" brushRef="#br0" timeOffset="14884.32">11254 347 7256 0 0,'0'0'165'0'0,"0"0"22"0"0,0 0 7 0 0,1-1-51 0 0,0 0-79 0 0,4-4-57 0 0,-1 4 77 0 0,1 0 386 0 0,4 0 292 0 0,1 0-95 0 0,-1-1-86 0 0,1 1-73 0 0,1 0 16 0 0,1-1-74 0 0,1 1 17 0 0,8-1 148 0 0,4 1 76 0 0,0-1-88 0 0,23-2 495 0 0,-11 1-280 0 0,-1-2-70 0 0,-12 1-307 0 0,0-1-59 0 0,-5 1-119 0 0,1-1-55 0 0,0 0-62 0 0,-1-1-70 0 0,-17 6-123 0 0,1-1 39 0 0,3 1 117 0 0,-2 0-40 0 0,-1-1-64 0 0,0 1-41 0 0,-1-1-49 0 0,1 1-31 0 0,0-1-50 0 0,0-1-54 0 0,0 1-62 0 0,-2 0 8 0 0,-1 1-45 0 0,0 0-42 0 0,0 0-38 0 0,0 0-262 0 0,1 0-62 0 0,-1 0-50 0 0,0 0-36 0 0,0 0-1451 0 0,0 0-1290 0 0</inkml:trace>
  <inkml:trace contextRef="#ctx0" brushRef="#br0" timeOffset="22129.51">13207 546 7168 0 0,'0'0'165'0'0,"0"0"22"0"0,0 0 6 0 0,1 0-55 0 0,0 0-75 0 0,2 1-51 0 0,4 0-56 0 0,-5 0 63 0 0,0-1 26 0 0,-1 1 37 0 0,0-1 44 0 0,0 1 53 0 0,4 1 200 0 0,1 1-40 0 0,7 0 235 0 0,1-1-111 0 0,1-1-78 0 0,25-4 560 0 0,-24 1-467 0 0,-4 1-38 0 0,-4 0-179 0 0,0-1 0 0 0,0 0 0 0 0,0 0 0 0 0,0-1 0 0 0,1-1-261 0 0,11-5 524 0 0,-6 2-202 0 0,0 0-62 0 0,-3 2-114 0 0,0-1-55 0 0,-5 1-37 0 0,-5 4-53 0 0,-1 0 0 0 0,1 0-1 0 0,0 0 1 0 0,-1 0 0 0 0,0 0-1 0 0,1 0 1 0 0,-1-1 0 0 0,1 1-1 0 0,-1 0 1 0 0,0 0-1 0 0,0 0 1 0 0,0-1 0 0 0,0 1-1 0 0,0 0 1 0 0,0 0 0 0 0,0-1-1 0 0,-2-6 52 0 0,0 6-48 0 0,1 0-1 0 0,-1 0 1 0 0,0 1 0 0 0,1-1 0 0 0,-1 0 0 0 0,0 0-1 0 0,0 1 1 0 0,0-1 0 0 0,0 1 0 0 0,0 0-1 0 0,0 0 1 0 0,-2-1-4 0 0,-30-7 30 0 0,14 10-27 0 0,5 1-21 0 0,12-1 4 0 0,0-1-1 0 0,0 1 1 0 0,0-1-1 0 0,0 1 1 0 0,0 0 0 0 0,1 0-1 0 0,-1 0 1 0 0,0 0 0 0 0,-1 1 14 0 0,1 0-6 0 0,0-1 0 0 0,0 1 0 0 0,0 0 0 0 0,0 1 0 0 0,0-1 0 0 0,0 0 0 0 0,1 1 0 0 0,-1-1 0 0 0,1 1 0 0 0,0 0 0 0 0,0 0 0 0 0,-2 2 6 0 0,2 1 0 0 0,0 0 0 0 0,0 0 0 0 0,0 0 0 0 0,1 1 0 0 0,0-1 0 0 0,0 0 0 0 0,0 1 0 0 0,1 3 0 0 0,0 12 0 0 0,4 19 0 0 0,-1-9 0 0 0,-3-29-1 0 0,1 1 1 0 0,-1-1-1 0 0,1 0 1 0 0,0-1-1 0 0,0 1 1 0 0,0 0 0 0 0,0 0 0 0 0,13 21 32 0 0,-7-15 1 0 0,0-1 0 0 0,1 0 0 0 0,6 6-33 0 0,-2-5-47 0 0,0-1 59 0 0,-8-6 14 0 0,0 0 0 0 0,1-1 0 0 0,-1 1 1 0 0,1-1-1 0 0,-1 0 0 0 0,1 0 0 0 0,0 0 0 0 0,1-1-26 0 0,13 0 53 0 0,-8-1-64 0 0,0-2-46 0 0,0 0-67 0 0,1-2-78 0 0,-1-1-92 0 0,-1 0-105 0 0,3-3-165 0 0</inkml:trace>
  <inkml:trace contextRef="#ctx0" brushRef="#br0" timeOffset="22447.8">13707 143 7080 0 0,'0'0'157'0'0,"0"0"23"0"0,0 0 13 0 0,0 2-40 0 0,3 4-100 0 0,1 6-6 0 0,0 0 85 0 0,-1 0 74 0 0,0 1 60 0 0,3 9 327 0 0,4 31 992 0 0,-7-37-1149 0 0,1 0-69 0 0,-1 0-97 0 0,-1-8-180 0 0,0 0-33 0 0,5 40 1119 0 0,-5-23-643 0 0,0 0-52 0 0,0 4 0 0 0,0-1-100 0 0,1 1 28 0 0,-2 0-41 0 0,0 28 280 0 0,0-10 432 0 0,2 8-1080 0 0,-3-8 552 0 0,0-29-295 0 0,1-15-181 0 0,1 0 4 0 0,-2-2-64 0 0,0-1-86 0 0,0 0-105 0 0,0 0-226 0 0,0 0-410 0 0,0 0 618 0 0,0 0 35 0 0,0 0-5 0 0,0 0-40 0 0,0 0-3 0 0,0 0-40 0 0,0 0-45 0 0,0 0-51 0 0,0 0-55 0 0,0 0-51 0 0,0 0-46 0 0,0 0-39 0 0,0 0-150 0 0,0 0-40 0 0,0 0-183 0 0,0 0-494 0 0</inkml:trace>
  <inkml:trace contextRef="#ctx0" brushRef="#br0" timeOffset="22916.12">13937 582 5696 0 0,'0'0'132'0'0,"0"0"77"0"0,3 0-99 0 0,8 0 12 0 0,-2 0-97 0 0,1-1 82 0 0,-1 0 73 0 0,1 0 65 0 0,1-2 123 0 0,0 1 67 0 0,3-2 157 0 0,6-3 385 0 0,12-6 685 0 0,-21 8-1154 0 0,-1 0-47 0 0,-1 0-123 0 0,-1 1-50 0 0,1-1-59 0 0,-1 1-68 0 0,6 0 525 0 0,-6 3-366 0 0,-1-2-55 0 0,-1-2-78 0 0,-3-4-98 0 0,-3-9 22 0 0,-9-9-54 0 0,-6 1-17 0 0,5 10 42 0 0,8 13-60 0 0,2 2-20 0 0,0 1-1 0 0,0-1 1 0 0,-1 0-1 0 0,1 1 1 0 0,-1-1 0 0 0,1 1-1 0 0,-1-1 1 0 0,1 1-1 0 0,-1-1 1 0 0,1 0-1 0 0,-1 1 1 0 0,1 0 0 0 0,-1-1-1 0 0,1 1 1 0 0,-1-1-1 0 0,0 1 1 0 0,1 0-1 0 0,-1-1 1 0 0,0 1 0 0 0,0 0-2 0 0,0 0 0 0 0,1 0 0 0 0,-1-1 0 0 0,0 1 0 0 0,1 0 0 0 0,-1 0 0 0 0,0 0 0 0 0,1 0 0 0 0,-1 0 0 0 0,0 1 0 0 0,0-1 0 0 0,1 0 0 0 0,-1 0 0 0 0,0 0 0 0 0,1 1 0 0 0,-1-1 0 0 0,0 0 0 0 0,1 1 0 0 0,-1-1 0 0 0,1 0 0 0 0,-1 1 0 0 0,1-1 0 0 0,-1 1 0 0 0,1-1 0 0 0,-1 1 0 0 0,0 0 0 0 0,1-1 0 0 0,-2 2 0 0 0,0 1 0 0 0,0 0 0 0 0,0 0 0 0 0,1 0 0 0 0,-1 0 0 0 0,1 0 0 0 0,-1 2 0 0 0,-5 25 36 0 0,5-10 31 0 0,1-1-1 0 0,1 5-66 0 0,0-21 9 0 0,2 48 411 0 0,0-30-157 0 0,1 0 0 0 0,1 0 0 0 0,1 0 0 0 0,5 13-263 0 0,-8-29 29 0 0,1 0 1 0 0,-1 0-1 0 0,1 1 0 0 0,0-2 0 0 0,0 1 0 0 0,0 0 1 0 0,1-1-1 0 0,-1 1 0 0 0,1-1 0 0 0,0 0 0 0 0,1 0 0 0 0,-1-1 1 0 0,1 1-1 0 0,-1-1 0 0 0,4 2-29 0 0,-4-3 16 0 0,0-1 0 0 0,-1 1 1 0 0,1-1-1 0 0,0 1 0 0 0,0-1 0 0 0,0-1 0 0 0,0 1 0 0 0,0 0 0 0 0,0-1 1 0 0,1 0-17 0 0,18-3 40 0 0,0-8-37 0 0,-22 10-39 0 0,13-8-233 0 0,-9 6 105 0 0,-1 0-94 0 0,0 0-52 0 0,-1 0-108 0 0,-1 2 162 0 0,0-1-34 0 0,-1 0-37 0 0,1 0-38 0 0,-1 1-2 0 0,0 0-49 0 0,0 0-45 0 0,0 0-38 0 0,0 0-145 0 0,0 0-37 0 0,0-1-175 0 0,1 0-468 0 0</inkml:trace>
  <inkml:trace contextRef="#ctx0" brushRef="#br0" timeOffset="23647.15">14424 350 8928 0 0,'0'0'200'0'0,"0"0"33"0"0,0 0-26 0 0,0 0-90 0 0,0 1-65 0 0,2 3-20 0 0,-1-1 13 0 0,1 2-121 0 0,0 0 50 0 0,0 0 47 0 0,-1 1 41 0 0,1 2 101 0 0,0 1 71 0 0,-1-1 56 0 0,1 1 42 0 0,5 28 1252 0 0,-3-22-957 0 0,0 0-56 0 0,0 1-50 0 0,-1 0-44 0 0,2 8 163 0 0,-2 1-75 0 0,-1-1-57 0 0,-1-1-42 0 0,3 11 175 0 0,-2-16-338 0 0,-1-1-62 0 0,-1-14-132 0 0,0-1-48 0 0,0 2-37 0 0,0 3-59 0 0,1-4 44 0 0,-1-1 45 0 0,0 1 66 0 0,0 0 60 0 0,0-1 85 0 0,1 1 98 0 0,-1 0 115 0 0,0-5-227 0 0,0 1-76 0 0,-1-1-62 0 0,0 0-46 0 0,-2-7 32 0 0,3-9-58 0 0,0-23 13 0 0,2-1-47 0 0,-1 29-16 0 0,1 1-1 0 0,0-1 1 0 0,1 1-1 0 0,0-1 1 0 0,4-6 9 0 0,4-6-292 0 0,-6 16 135 0 0,0 0 1 0 0,1 0-1 0 0,-1 1 1 0 0,2 0-1 0 0,3-4 157 0 0,7-4-247 0 0,3 3 51 0 0,1 4 71 0 0,3 4 93 0 0,-22 5 15 0 0,1-1-1 0 0,-1 1 1 0 0,0 0-1 0 0,1 1 1 0 0,-1-1-1 0 0,0 0 1 0 0,1 1-1 0 0,-1-1 1 0 0,0 1-1 0 0,1 0 18 0 0,14 9-61 0 0,-4 5 37 0 0,-8-9 22 0 0,-1 1 0 0 0,0 0-1 0 0,0 0 1 0 0,0 1 2 0 0,6 16-41 0 0,-8-19 21 0 0,12 36-45 0 0,-5 3 106 0 0,-3 1 122 0 0,-3-22-31 0 0,-1-1 37 0 0,0-1 27 0 0,1-1 37 0 0,-3-19-167 0 0,-1 0-71 0 0,1 1-21 0 0,0-1 54 0 0,0 0 35 0 0,1 0 23 0 0,0 1 39 0 0,-1 0 42 0 0,2 0 49 0 0,-2-1-127 0 0,1-5 60 0 0,0-5-56 0 0,0 0-11 0 0,2 0-81 0 0,9-31-22 0 0,0 0-70 0 0,-3 13-29 0 0,1 1-60 0 0,-1 5-25 0 0,1-1-57 0 0,0 1-65 0 0,1 0-70 0 0,-7 15 291 0 0,0 0 1 0 0,0 1-1 0 0,0 0 1 0 0,0-1 0 0 0,1 1-1 0 0,1 0 106 0 0,15-10-288 0 0,-19 14 263 0 0,0 0 0 0 0,1 1 1 0 0,-1-1-1 0 0,0 0 0 0 0,1 1 0 0 0,-1-1 0 0 0,0 1 1 0 0,1 0-1 0 0,-1 0 25 0 0,0 0-10 0 0,-1 0 1 0 0,0 0-1 0 0,0 0 1 0 0,0 0-1 0 0,0 1 1 0 0,0-1-1 0 0,0 0 0 0 0,0 1 1 0 0,0-1-1 0 0,0 1 1 0 0,0-1-1 0 0,0 1 1 0 0,0 0-1 0 0,0-1 1 0 0,0 2 9 0 0,12 14-73 0 0,-9-7 63 0 0,-1 0 1 0 0,1 0-1 0 0,0 5 10 0 0,-2-7-1 0 0,3 13-1 0 0,-2 1 38 0 0,-2 45 175 0 0,-1-51-162 0 0,1 20 193 0 0,5 22-242 0 0,-4-48 1 0 0,7 7 115 0 0,-9-15-111 0 0,1 0-49 0 0,-1-1-38 0 0,0 0-134 0 0,0 0-369 0 0,0 0 78 0 0,1 0 65 0 0,-1 0 54 0 0,1 0-260 0 0,1 0-291 0 0,-1 0 502 0 0,-1 0-76 0 0,0 0-99 0 0,3 0-1499 0 0,0 0-1198 0 0</inkml:trace>
  <inkml:trace contextRef="#ctx0" brushRef="#br0" timeOffset="24079.08">15195 598 6176 0 0,'0'0'177'0'0,"5"-1"-21"0"0,4-1-97 0 0,-5 2-30 0 0,-1 0 55 0 0,0-1 48 0 0,0 1 41 0 0,0-1 81 0 0,1 0 40 0 0,6-3 714 0 0,-3 1-229 0 0,-1 1-345 0 0,-2 1-161 0 0,1 0-108 0 0,3 0 387 0 0,-1-2-48 0 0,1 0-46 0 0,-1-1-43 0 0,1 0-42 0 0,-1-1-39 0 0,0 0-37 0 0,0 0-35 0 0,1-1-1 0 0,0 0-39 0 0,8-3 116 0 0,0-1-164 0 0,-7 4-121 0 0,2-6-15 0 0,-7 5 42 0 0,-2 0-45 0 0,-2-9-37 0 0,-1 14 7 0 0,1 0-8 0 0,-3-12 45 0 0,2 12-32 0 0,0 1 0 0 0,0-1 1 0 0,0 0-1 0 0,0 1 1 0 0,0-1-1 0 0,0 1 0 0 0,0-1 1 0 0,0 1-1 0 0,-1 0 0 0 0,1-1 1 0 0,0 1-1 0 0,-1 0 0 0 0,1 0 1 0 0,-2-1-11 0 0,2 2-1 0 0,0-1 1 0 0,0 1 0 0 0,0 0 0 0 0,0-1 0 0 0,0 1 0 0 0,0 0 0 0 0,0 0 0 0 0,0 0 0 0 0,0 0 0 0 0,0 0-1 0 0,0 0 1 0 0,0 0 0 0 0,0 0 0 0 0,0 0 0 0 0,0 1 0 0 0,0-1 0 0 0,0 0 0 0 0,0 1 0 0 0,0-1 0 0 0,0 0 0 0 0,0 1-1 0 0,0-1 1 0 0,1 1 0 0 0,-1 0 0 0 0,0-1 0 0 0,0 1 0 0 0,0 0 0 0 0,1-1 0 0 0,-1 1 0 0 0,0 0 0 0 0,-10 12 10 0 0,5-2 36 0 0,2 0 0 0 0,-2 5 61 0 0,-7 29 286 0 0,11-24-256 0 0,0-4 54 0 0,2 1 1 0 0,1 12-192 0 0,3 2 135 0 0,5-1-53 0 0,2-7-56 0 0,-9-21-9 0 0,0 0-1 0 0,1 0 0 0 0,-1 0 1 0 0,1-1-1 0 0,0 1 0 0 0,-1-1 1 0 0,1 0-1 0 0,2 2-16 0 0,-1-2 26 0 0,0 0 1 0 0,1 0-1 0 0,-1 0 1 0 0,0 0-1 0 0,1-1 0 0 0,2 1-26 0 0,17 2 76 0 0,8-4-62 0 0,-16-2-55 0 0,-1 0-43 0 0,1-1-47 0 0,-1-1-54 0 0,-2 0-62 0 0,0-1-68 0 0,19-8-1065 0 0,-19 5 606 0 0</inkml:trace>
  <inkml:trace contextRef="#ctx0" brushRef="#br0" timeOffset="24529.55">15695 407 8608 0 0,'0'0'197'0'0,"0"0"-10"0"0,0 1-79 0 0,0 0-50 0 0,0 4-5 0 0,0-3 0 0 0,1 4-58 0 0,1 13 45 0 0,0 0 85 0 0,1 0 91 0 0,-1 0 98 0 0,0 0 103 0 0,0 0 109 0 0,-1 0 115 0 0,1 0 122 0 0,0 3-109 0 0,-1 11 273 0 0,3 29 837 0 0,-2-41-1127 0 0,1 0 46 0 0,-2-14-448 0 0,-1 0 43 0 0,0-4-132 0 0,0-2 112 0 0,0-1-30 0 0,0 0-4 0 0,0 0-5 0 0,0 0-24 0 0,0 0-17 0 0,0 0-2 0 0,0 0-12 0 0,0 0-70 0 0,0 0-41 0 0,-1-7 11 0 0,-1-12 72 0 0,3-1-47 0 0,5-19-11 0 0,-2 13-62 0 0,1 1-55 0 0,1-1-76 0 0,4-5-99 0 0,10-14-203 0 0,-14 36 269 0 0,-1 0-1 0 0,2 0 1 0 0,3-4 148 0 0,12-9-264 0 0,0 7 89 0 0,2 3 58 0 0,-21 11 83 0 0,0 0-1 0 0,0 0 0 0 0,0 0 1 0 0,0 1-1 0 0,0-1 0 0 0,0 1 0 0 0,0 0 1 0 0,1 0 34 0 0,-2 0-18 0 0,0 0 0 0 0,1 0 0 0 0,-1 1 0 0 0,0-1 0 0 0,1 1 0 0 0,-1 0 0 0 0,0-1 0 0 0,0 1 0 0 0,1 1 18 0 0,-1-1-9 0 0,1 0 0 0 0,-1 1 0 0 0,1 0 0 0 0,-1 0 0 0 0,0 0 0 0 0,0 0 0 0 0,1 0 9 0 0,12 19 16 0 0,-11-13 20 0 0,0-1 1 0 0,-1 1-1 0 0,0 1 1 0 0,0 0-37 0 0,0 4 117 0 0,1 0 0 0 0,-2 1 0 0 0,1 5-117 0 0,-3-11-79 0 0,1 0 49 0 0,-1 0 42 0 0,1-1 34 0 0,0 9 118 0 0,-1 19 320 0 0,0-24-388 0 0,0 0-58 0 0,0 1-97 0 0,0-5-23 0 0,0-1-40 0 0,0 0-15 0 0,0-1-34 0 0,0 1-36 0 0,-1-1-39 0 0,1 0-42 0 0,0 1-43 0 0,0-1-47 0 0,0 1-48 0 0,0-7-57 0 0,0 1 281 0 0,1 0-33 0 0,-1 0 6 0 0,0 0-33 0 0,0 0-40 0 0,0 0-45 0 0,1 0-46 0 0,-1 0-45 0 0,0 0-39 0 0,1 0-35 0 0,-1-1-140 0 0,1 1-34 0 0,1-1-1490 0 0</inkml:trace>
  <inkml:trace contextRef="#ctx0" brushRef="#br0" timeOffset="20572.78">12329 373 6504 0 0,'0'0'141'0'0,"0"0"23"0"0,0 0 13 0 0,-8-2-36 0 0,-2-1-92 0 0,6 2 14 0 0,-2 1 110 0 0,2 0 38 0 0,-2 1 45 0 0,-11 3 697 0 0,10-2-582 0 0,0 1-79 0 0,5-2-193 0 0,-1 0-37 0 0,-16 8 291 0 0,1 2-45 0 0,2 2-42 0 0,2 0-35 0 0,-2 6 4 0 0,3 1-37 0 0,1 6 0 0 0,9-17-116 0 0,0 1 0 0 0,1-1 1 0 0,-2 8-83 0 0,2 9 207 0 0,2 2-45 0 0,0-17-108 0 0,1-1 1 0 0,1 0-1 0 0,0 1 0 0 0,0-1 0 0 0,1 0 1 0 0,0 0-1 0 0,2 2-54 0 0,-2-6 47 0 0,-1-1 0 0 0,1 1 0 0 0,1-1-1 0 0,-1 0 1 0 0,3 3-47 0 0,9 6 153 0 0,1-3 34 0 0,11-2 126 0 0,-22-9-232 0 0,0 1-1 0 0,0-1 0 0 0,0 1 1 0 0,0-2-1 0 0,1 1-80 0 0,0-1 114 0 0,0 1 1 0 0,0-2-1 0 0,0 1 0 0 0,0-1 0 0 0,0 0 1 0 0,0 0-1 0 0,0-1 0 0 0,-1 1 0 0 0,1-1 1 0 0,-1-1-1 0 0,0 1 0 0 0,3-3-114 0 0,19-19 549 0 0,-8 1-153 0 0,-3-2-80 0 0,-2-2-105 0 0,-9 14-152 0 0,0 0-36 0 0,1-13 28 0 0,-6 21-27 0 0,0 1-1 0 0,0-1 1 0 0,-1 1-1 0 0,0-1 1 0 0,1 1-1 0 0,-2-1 1 0 0,1 1-1 0 0,-1 0 1 0 0,0 0-1 0 0,-1-3-23 0 0,-8-12 29 0 0,-3 2-78 0 0,-2 2-107 0 0,7 8 28 0 0,0 1-38 0 0,6 6-15 0 0,1 0 54 0 0,0-1 45 0 0,0 1 40 0 0,-2-2 38 0 0,-6-3 113 0 0,8 4-131 0 0,-1 1-64 0 0,1 0-5 0 0,0-1-35 0 0,0 1-40 0 0,1 0-44 0 0,-1 0-79 0 0,0 0-66 0 0,0 0-73 0 0,0 0-78 0 0,0-1-84 0 0,0 1-92 0 0,0 0-96 0 0,0 0-104 0 0,-2-2-955 0 0,-1 0-1035 0 0</inkml:trace>
  <inkml:trace contextRef="#ctx0" brushRef="#br0" timeOffset="21041.66">12826 66 8208 0 0,'-9'-8'134'0'0,"1"0"65"0"0,2 1 18 0 0,-1 1 53 0 0,0 0 57 0 0,0 1 61 0 0,-1 1 64 0 0,0 2 69 0 0,-1 0 72 0 0,-2 3 78 0 0,-6 4-427 0 0,2 3-54 0 0,-1 6-19 0 0,-3 13 12 0 0,12-15-94 0 0,1 0-1 0 0,1 1 1 0 0,-1 1-89 0 0,1 3 121 0 0,0-2 36 0 0,-8 33 192 0 0,5 0-39 0 0,6-21-125 0 0,1 0 1 0 0,2 0 0 0 0,0 0 0 0 0,2 0 0 0 0,1-1 0 0 0,1 0 0 0 0,5 14-186 0 0,-2-8 217 0 0,0 0 69 0 0,17 60 674 0 0,-20-72-757 0 0,0 2-49 0 0,-1-6-47 0 0,-2-6-89 0 0,-1 0 42 0 0,0 24 256 0 0,-1-25-208 0 0,0-8-282 0 0,0-1 57 0 0,0 0 5 0 0,0 0-129 0 0,0 0 63 0 0,-1 0 56 0 0,1 0 46 0 0,0 1 24 0 0,-2 1 88 0 0,1-2-81 0 0,1 1-72 0 0,-1 0-102 0 0,1-1 63 0 0,-1 0-34 0 0,1 0-39 0 0,0 0-42 0 0,-1 0-44 0 0,1 1-50 0 0,0-1-194 0 0,-1 0-104 0 0,0 0-87 0 0,0 1-68 0 0,0-1-191 0 0,0 0-574 0 0</inkml:trace>
  <inkml:trace contextRef="#ctx0" brushRef="#br0" timeOffset="21337.62">12454 444 8832 0 0,'2'-4'208'0'0,"1"0"37"0"0,2-2 225 0 0,10-6 710 0 0,-10 9-854 0 0,0 0-42 0 0,0-1-20 0 0,0 1-105 0 0,7-6 155 0 0,0 1 78 0 0,30-16 1086 0 0,-23 15-921 0 0,-10 4-328 0 0,1 1-50 0 0,0 1-61 0 0,-1-1-70 0 0,2 0-91 0 0,0 1-112 0 0,-5 1 30 0 0,-1 1-33 0 0,1-1-36 0 0,0 1-36 0 0,-1 0-39 0 0,1-1-40 0 0,0 1-43 0 0,-1 0-43 0 0,1 0-46 0 0,0 0-47 0 0,-1 0-50 0 0,1 0-50 0 0,5 0-1246 0 0,6-3-1050 0 0</inkml:trace>
  <inkml:trace contextRef="#ctx0" brushRef="#br0" timeOffset="66346.13">237 2005 4928 0 0,'0'0'141'0'0,"0"0"-31"0"0,0 0 6 0 0,0 0 53 0 0,0 0 153 0 0,0 0 280 0 0,0 0 26 0 0,0 0-14 0 0,0 0-71 0 0,0 0-282 0 0,0 0-52 0 0,0 0-45 0 0,-1-1-38 0 0,1-1 42 0 0,-2-2 90 0 0,1 4-135 0 0,0-1 56 0 0,-7-3 213 0 0,1 0-98 0 0,-9-4 217 0 0,10 6-309 0 0,0 1 42 0 0,-5-2 23 0 0,10 2-228 0 0,-1 0-1 0 0,1 1 1 0 0,0-1 0 0 0,-1 1-1 0 0,1-1 1 0 0,-1 1 0 0 0,1 0 0 0 0,-1 0-1 0 0,1-1 1 0 0,-1 1 0 0 0,1 0-1 0 0,-1 0 1 0 0,1 1 0 0 0,-1-1 0 0 0,0 0-39 0 0,-13 4 173 0 0,-6 1 77 0 0,7 0-122 0 0,4 1-77 0 0,3 1-77 0 0,-8 10-9 0 0,9-11 24 0 0,1 0-1 0 0,0 1 1 0 0,0-1 0 0 0,-2 5 11 0 0,-2 6 0 0 0,5-12 0 0 0,1 0 0 0 0,0 1 0 0 0,0-1 0 0 0,1 1 0 0 0,0 0 0 0 0,0-1 0 0 0,0 1 0 0 0,0 0 0 0 0,1 0 0 0 0,0 0 0 0 0,0 4 0 0 0,-3 26 0 0 0,2-30 0 0 0,1 1 0 0 0,0-1 0 0 0,1 1 0 0 0,-1-1 0 0 0,1 1 0 0 0,1 1 0 0 0,1 11 0 0 0,1-1 0 0 0,1 0 0 0 0,1 0 0 0 0,1 0 0 0 0,0 0 0 0 0,7 11 0 0 0,-4-8-2 0 0,-5-18 3 0 0,0 0 10 0 0,8 8 32 0 0,-11-10-42 0 0,1 0 0 0 0,0 0 0 0 0,-1 0 0 0 0,1-1 0 0 0,0 1 1 0 0,0 0-1 0 0,-1-1 0 0 0,1 1 0 0 0,0-1 0 0 0,0 0 0 0 0,0 1 0 0 0,1-1-1 0 0,0 0 16 0 0,0 0-1 0 0,0-1 0 0 0,-1 1 0 0 0,1-1 1 0 0,0 1-1 0 0,0-1 0 0 0,2-1-15 0 0,8-3 99 0 0,-2-2 36 0 0,-1-1 40 0 0,-3-1 44 0 0,0 0-39 0 0,0 1-52 0 0,1 0-57 0 0,-2-1-55 0 0,0 0-60 0 0,-1-1-60 0 0,2-8 174 0 0,-2 0-37 0 0,2-17-66 0 0,-5 0-118 0 0,-4-2-96 0 0,1 11 89 0 0,3-15 34 0 0,-1-3 38 0 0,0 35 88 0 0,0 0-10 0 0,-1-6-46 0 0,2 8 31 0 0,-1 6-30 0 0,-1 1-11 0 0,0 0 0 0 0,0 0 22 0 0,-1 1 86 0 0,-2 5-29 0 0,3-4 29 0 0,1 0-37 0 0,0-1 0 0 0,0 1 0 0 0,0 0-1 0 0,-1 0 1 0 0,1 1 0 0 0,-1-1 0 0 0,0 0 0 0 0,1 0 0 0 0,-1 0 0 0 0,0 1-7 0 0,3 15 18 0 0,5 11 62 0 0,12 37 27 0 0,-12-45-47 0 0,2 1 33 0 0,-4-10-67 0 0,10 18 120 0 0,-6-7 100 0 0,0-1 0 0 0,1 9-246 0 0,1 2 91 0 0,-9-25-43 0 0,2 3 110 0 0,-3-6-96 0 0,0 2 41 0 0,0 0 38 0 0,1 1 37 0 0,-1-1 72 0 0,0-1 44 0 0,-1-2 41 0 0,0-4 38 0 0,-1-1-483 0 0,-2-1-109 0 0,1 2 95 0 0,1-1-36 0 0,-1 1-69 0 0,1 0 11 0 0,0 0-54 0 0,0-1-78 0 0,-1 1-56 0 0,1 0-48 0 0,0-1-43 0 0,0 1-147 0 0,0 0-43 0 0,0-1-178 0 0,0 0-477 0 0</inkml:trace>
  <inkml:trace contextRef="#ctx0" brushRef="#br0" timeOffset="75206.2">5192 1853 6824 0 0,'0'0'149'0'0,"0"0"23"0"0,-1 0 13 0 0,-10-1-83 0 0,-7-1-3 0 0,-3 0 43 0 0,8 1 37 0 0,2 1 53 0 0,0 2 100 0 0,-10 2 304 0 0,2 2-43 0 0,0 1-39 0 0,-1 2-35 0 0,6-1-121 0 0,-1 1-73 0 0,1 1-65 0 0,0 1-60 0 0,1 0-53 0 0,1 1-49 0 0,2 1-41 0 0,2 1-36 0 0,7-11-12 0 0,0 1 1 0 0,0 0-1 0 0,0-1 1 0 0,1 1 0 0 0,0 0-1 0 0,0-1 1 0 0,0 1-1 0 0,0 0 1 0 0,1 3-10 0 0,-1 7 64 0 0,1-8-34 0 0,0 0-1 0 0,0 0 0 0 0,0-1 1 0 0,1 1-1 0 0,-1 0 1 0 0,1-1-1 0 0,1 1 0 0 0,-1-1 1 0 0,1 0-1 0 0,0 0 0 0 0,0 0 1 0 0,0 0-1 0 0,1-1 1 0 0,2 4-30 0 0,11 10 204 0 0,0-1 0 0 0,18 14-204 0 0,-31-27 22 0 0,28 19 142 0 0,-19-16-114 0 0,0-1-1 0 0,0 0 1 0 0,1-1-1 0 0,-1-1 1 0 0,9 2-50 0 0,-17-5 25 0 0,0 0 1 0 0,0 0 0 0 0,0-1 0 0 0,0 0-1 0 0,-1 0 1 0 0,1 0 0 0 0,0-1 0 0 0,0 1 0 0 0,0-1-1 0 0,0 0 1 0 0,-1 0 0 0 0,1-1 0 0 0,3-1-26 0 0,18-13 216 0 0,-13 5-42 0 0,-2-2 51 0 0,-2-2 62 0 0,-2-1 72 0 0,-5 11-281 0 0,0 0 0 0 0,-1 0 0 0 0,0 0 0 0 0,0 0 0 0 0,0 0 0 0 0,0 0 1 0 0,-1 0-1 0 0,0 0 0 0 0,0 0 0 0 0,0 0 0 0 0,-1 0 0 0 0,0 0 1 0 0,-1-4-79 0 0,-1-8 189 0 0,1 0-76 0 0,2 11-95 0 0,0 0-1 0 0,-1 0 1 0 0,0 1 0 0 0,0-1 0 0 0,-1 0-1 0 0,0 1 1 0 0,0-1 0 0 0,0 1 0 0 0,0 0-1 0 0,-2-3-17 0 0,-29-44 16 0 0,22 34-53 0 0,0 1-40 0 0,0 0-52 0 0,0 0-61 0 0,6 10 14 0 0,-8-5-113 0 0,9 8 172 0 0,0 1-44 0 0,0-1-56 0 0,1 1-75 0 0,1 0 50 0 0,1 0-44 0 0,0 0-50 0 0,0-1-52 0 0,0 3 40 0 0,1 0-49 0 0,0 0-44 0 0,0 0-37 0 0,0 0-139 0 0,0 0-38 0 0,0-2-1439 0 0</inkml:trace>
  <inkml:trace contextRef="#ctx0" brushRef="#br0" timeOffset="75855.92">5765 1553 7136 0 0,'0'0'140'0'0,"0"-1"-58"0"0,-5-5 48 0 0,-2 1 88 0 0,2 2-92 0 0,-1 0-64 0 0,-1 2-72 0 0,0 0-1 0 0,2-1 83 0 0,1 0 361 0 0,0-1-35 0 0,-4 0 302 0 0,0-1-115 0 0,-1 2-101 0 0,-1-1-16 0 0,-1 0-99 0 0,-2 1-22 0 0,-6-2 69 0 0,0 1-3 0 0,7 1-67 0 0,-2-1 108 0 0,-2 2-43 0 0,5 1-173 0 0,1 0-37 0 0,1 1-67 0 0,1 1-33 0 0,0 0-40 0 0,1 1-41 0 0,5-3-18 0 0,0 1 0 0 0,0 0 0 0 0,-1-1 0 0 0,1 1 1 0 0,-1-1-1 0 0,1 0 0 0 0,0 0 0 0 0,-2 0-2 0 0,2 0 5 0 0,-2 3 106 0 0,-4 4-73 0 0,6-5-21 0 0,0 1-9 0 0,-1 0 1 0 0,0 1 0 0 0,1-1 0 0 0,0 0 0 0 0,0 1 0 0 0,0 0 0 0 0,0-1-1 0 0,1 1 1 0 0,-1 1-9 0 0,1-2 1 0 0,-7 22-23 0 0,7-21 8 0 0,1-1 1 0 0,-1 1-1 0 0,1 0 1 0 0,0-1 0 0 0,0 1-1 0 0,1 0 1 0 0,-1 0-1 0 0,1-1 1 0 0,1 4 13 0 0,1 12-25 0 0,1 27 25 0 0,-3-40 0 0 0,-1 1 0 0 0,1 0 0 0 0,1-1 0 0 0,0 4 0 0 0,0-3 0 0 0,0 0 0 0 0,-1 0 0 0 0,0 0 0 0 0,0 4 0 0 0,2 29 0 0 0,-2-33 0 0 0,0 1 0 0 0,0 0 0 0 0,-1-1 0 0 0,0 1 0 0 0,0 0 0 0 0,-1-1 0 0 0,-1 8 0 0 0,1-13 0 0 0,-1 3 0 0 0,1 0 0 0 0,-1 1 0 0 0,1-1 0 0 0,0 0 0 0 0,0 1 0 0 0,1 0 0 0 0,0-1 0 0 0,0 1 0 0 0,0-1 0 0 0,0 1 0 0 0,1-1 0 0 0,-1 0 0 0 0,-1 0 0 0 0,1 0 0 0 0,-1-1 0 0 0,-1 5 0 0 0,2-5 0 0 0,-1 0 0 0 0,0 0 0 0 0,1 0 0 0 0,-1 0 0 0 0,1 0 0 0 0,0 0 0 0 0,1 0 0 0 0,-1 0 0 0 0,1 3 0 0 0,1-2-6 0 0,4 18 58 0 0,-4-17 2 0 0,-1 1 1 0 0,0-1-1 0 0,0 1 1 0 0,-1 1-55 0 0,2-2 93 0 0,7 4-10 0 0,-9-9-55 0 0,1 0 1 0 0,-1 1 0 0 0,1-1 0 0 0,-1 0 0 0 0,1 0 0 0 0,-1 0-1 0 0,0 1 1 0 0,0-1 0 0 0,0 0 0 0 0,0 0 0 0 0,0 0 0 0 0,0 1-1 0 0,0-1 1 0 0,0 1-29 0 0,0 2 80 0 0,-1-1-36 0 0,1-2-58 0 0,0 2 133 0 0,0-3 1 0 0,0 0-42 0 0,0 0-160 0 0,0 0-25 0 0,0 0 36 0 0,0 0-11 0 0,0 0-48 0 0,0 0-127 0 0,0 0-89 0 0,0 0 109 0 0,0 0 76 0 0,0 1-131 0 0,0 0 176 0 0,0-1-33 0 0,0 0-90 0 0,1 1-86 0 0,-1-1-12 0 0,0 0-47 0 0,1 0-41 0 0,-1 0-37 0 0,0 0-133 0 0,1 0-36 0 0,1 0-1387 0 0</inkml:trace>
  <inkml:trace contextRef="#ctx0" brushRef="#br0" timeOffset="76341.58">5364 1897 5584 0 0,'0'0'124'0'0,"0"0"17"0"0,0 0 11 0 0,0 0 48 0 0,0 0-69 0 0,0 0 111 0 0,2 0 202 0 0,12 0 233 0 0,24-5 1038 0 0,-24 2-1156 0 0,-1 0-51 0 0,-7 2-300 0 0,0-1-37 0 0,0 1 223 0 0,-1-1-112 0 0,-2 1-132 0 0,1-1-42 0 0,2-1 17 0 0,6-2 1 0 0,-7 3-25 0 0,10-3 83 0 0,10-2 205 0 0,-22 6-321 0 0,0 1 0 0 0,1 0 0 0 0,-1 0 0 0 0,1 0 1 0 0,-1 0-1 0 0,0 1 0 0 0,3 0-68 0 0,19 2 334 0 0,1-3-57 0 0,5-4-2 0 0,15-6 69 0 0,-6 2-60 0 0,-24 5-191 0 0,23-6 182 0 0,-28 5-233 0 0,-1 1-44 0 0,-8 3 57 0 0,-1 0-4 0 0,1 0-92 0 0,1-1-80 0 0,6-3-252 0 0,-6 2 282 0 0,-2 2 59 0 0,-2 0 68 0 0,4-1-338 0 0,-3 1 131 0 0,0 0-129 0 0,0 0-240 0 0,0 0 318 0 0,0 0 6 0 0,0 0-40 0 0,0 0-93 0 0,0 0-109 0 0,0 0-98 0 0,0 0 86 0 0,0 0-37 0 0,2 0-586 0 0,1 0-453 0 0,4 0-866 0 0</inkml:trace>
  <inkml:trace contextRef="#ctx0" brushRef="#br0" timeOffset="71413.52">1285 1963 7024 0 0,'0'0'157'0'0,"0"0"23"0"0,0 0 12 0 0,0-1-47 0 0,0 1-54 0 0,0 0-45 0 0,0-1-36 0 0,0 0-38 0 0,1-3-143 0 0,0 3 132 0 0,-1-1 60 0 0,0 0 77 0 0,0 1 105 0 0,0 0-54 0 0,0 1 35 0 0,0-1 38 0 0,0 1 42 0 0,0-1 45 0 0,0 1 47 0 0,-1-5-26 0 0,-1-4 235 0 0,0 1 15 0 0,0 2-237 0 0,0 2-107 0 0,-1 1-63 0 0,-1-4 81 0 0,0 0-36 0 0,-1 3-18 0 0,-9-4 217 0 0,3 1-154 0 0,5 4-175 0 0,0 1-32 0 0,-13 1 160 0 0,2 2-84 0 0,3 2-64 0 0,-20 11 30 0 0,24-9-80 0 0,-3 1 12 0 0,0 1 1 0 0,0 1-1 0 0,-4 3-30 0 0,13-7 1 0 0,-1 0 0 0 0,1 0 0 0 0,0 0 0 0 0,0 1 0 0 0,0 0 0 0 0,0-1 0 0 0,1 1 0 0 0,0 1 0 0 0,-3 3-1 0 0,6-8-3 0 0,-1 0 1 0 0,1-1-1 0 0,-1 1 1 0 0,1 0-1 0 0,-1 0 1 0 0,1-1-1 0 0,0 1 1 0 0,-1 0-1 0 0,1 0 1 0 0,0-1-1 0 0,0 1 1 0 0,-1 0-1 0 0,1 0 1 0 0,0 0-1 0 0,0 0 1 0 0,0-1-1 0 0,0 1 1 0 0,0 0-1 0 0,0 0 3 0 0,1 3-12 0 0,-1-3 11 0 0,-1 1 0 0 0,1-1 1 0 0,0 1-1 0 0,0-1 1 0 0,0 1-1 0 0,1-1 1 0 0,-1 1-1 0 0,0-1 1 0 0,0 1-1 0 0,1-1 0 0 0,-1 1 1 0 0,1-1-1 0 0,-1 1 1 0 0,1-1-1 0 0,0 0 1 0 0,0 1-1 0 0,0-1 0 0 0,-1 0 1 0 0,1 0-1 0 0,1 1 1 0 0,2 3 0 0 0,9 13-1 0 0,-8-15-2 0 0,-1-2-4 0 0,26 21-47 0 0,8 5 44 0 0,18 12-43 0 0,60 34 53 0 0,-99-62 12 0 0,7 13 112 0 0,-22-21-56 0 0,0-1 16 0 0,6 6-29 0 0,-4 2 77 0 0,-3 1 99 0 0,-6 7 190 0 0,-7-2-21 0 0,1-7-205 0 0,1-3-107 0 0,-1-2-90 0 0,-13 4 71 0 0,-17 3 34 0 0,11-7-91 0 0,-7 0 36 0 0,2 0-32 0 0,25-5-89 0 0,0 1 51 0 0,-18-3 78 0 0,17 1-81 0 0,5 0-34 0 0,-1-1-46 0 0,1 1-56 0 0,0-1-67 0 0,0-1-76 0 0,0 0-86 0 0,0-1-98 0 0,0 0-108 0 0,5 4 109 0 0,0 0-108 0 0,0 0 90 0 0,1 0-41 0 0,-2-1-633 0 0,1-1-491 0 0,-2-4-937 0 0</inkml:trace>
  <inkml:trace contextRef="#ctx0" brushRef="#br0" timeOffset="72042.92">1568 1994 6880 0 0,'0'0'157'0'0,"0"0"23"0"0,0 0 11 0 0,0 1-47 0 0,2 3-96 0 0,2 2 0 0 0,0 0 85 0 0,0 0 80 0 0,0 0 58 0 0,10 16 788 0 0,-8-12-639 0 0,-1 1-88 0 0,-2-5-220 0 0,-1-1-44 0 0,7 12 315 0 0,7 6 123 0 0,6 11 163 0 0,15 27 204 0 0,-10-23-368 0 0,-18-27-326 0 0,4 3 14 0 0,-8-8-93 0 0,0-1 33 0 0,0 1 51 0 0,0 0 67 0 0,-1-3-42 0 0,13 0 209 0 0,-2 1-144 0 0,8-2 72 0 0,-20-2-295 0 0,-1 0 0 0 0,1 0 0 0 0,0 0 0 0 0,0-1 1 0 0,0 1-1 0 0,0-1 0 0 0,0 0-51 0 0,12-7 293 0 0,-6 2-126 0 0,-6 4-108 0 0,0 1 1 0 0,-1-1-1 0 0,1 0 0 0 0,-1 0 1 0 0,0 0-1 0 0,0 0 0 0 0,1-1-59 0 0,6-16 187 0 0,2-12-49 0 0,-7 22-104 0 0,-1 0 0 0 0,0-1 0 0 0,-1 0 0 0 0,1 0 0 0 0,-1-2-34 0 0,0-34 82 0 0,-3 28-82 0 0,0-1-1 0 0,-1 1 1 0 0,0 0-1 0 0,-4-12 1 0 0,-1-11 3 0 0,2 9-11 0 0,-1 12-40 0 0,5 17 170 0 0,1-1-114 0 0,-1-2-115 0 0,0-3-203 0 0,0 3-172 0 0,1 8 326 0 0,1 1 120 0 0,-1 1 37 0 0,2 7-27 0 0,1-1 0 0 0,0 1 0 0 0,0 0 1 0 0,2 1 25 0 0,9 32-59 0 0,2 19 12 0 0,-4-21 20 0 0,-6-14 37 0 0,-3-17-3 0 0,3 7 135 0 0,-3-9-45 0 0,-3-8-15 0 0,1 2-5 0 0,2 8-5 0 0,-2-9 13 0 0,0 0-26 0 0,-1-2-242 0 0,0 0 58 0 0,0 0 52 0 0,0 0 45 0 0,1 1 67 0 0,-1-1 79 0 0,2 3 452 0 0,-2-3-481 0 0,0 1-36 0 0,1-1-45 0 0,-1 1-59 0 0,1 0-69 0 0,-1-1-81 0 0,1 1-56 0 0,-1-1-81 0 0,0 1-88 0 0,0-1-98 0 0,1 0-105 0 0,-1 0-112 0 0,0 0-120 0 0,0 1 382 0 0,0-1-33 0 0,0 0-1495 0 0,0 0-1144 0 0</inkml:trace>
  <inkml:trace contextRef="#ctx0" brushRef="#br0" timeOffset="72689.78">2151 1711 6824 0 0,'0'0'149'0'0,"0"0"23"0"0,0 0 13 0 0,0 0 29 0 0,0 0 70 0 0,0 0 32 0 0,0 0 4 0 0,0 0-22 0 0,0 0-87 0 0,0 0-34 0 0,0 0-7 0 0,0 0 23 0 0,0 0 106 0 0,0 0 42 0 0,0 0 10 0 0,0 0-196 0 0,0 0-39 0 0,0 0 22 0 0,0 0-88 0 0,2 2-29 0 0,-2-2 21 0 0,1 1 42 0 0,0 0 95 0 0,0 0 108 0 0,8 9-53 0 0,1 2-6 0 0,1 2-39 0 0,-8-10-142 0 0,-1 0 1 0 0,1 0-1 0 0,-1 0 0 0 0,0 1 0 0 0,0-1 0 0 0,0 2-47 0 0,2 9 35 0 0,1 0 40 0 0,4 16 166 0 0,11 33 431 0 0,-11-37-412 0 0,1 2-60 0 0,-5-14-151 0 0,1-1-45 0 0,18 40 199 0 0,-12-28-63 0 0,0 1 36 0 0,-3-7-13 0 0,5 13 153 0 0,-9-19-147 0 0,0 2 108 0 0,-2-8-87 0 0,-1-1 42 0 0,-2-5-74 0 0,0-2-4 0 0,0 0-1 0 0,0 0 7 0 0,0 2-20 0 0,0 0-60 0 0,4 7 34 0 0,-3-7 1 0 0,-1-1 1 0 0,0-1 53 0 0,0 0 154 0 0,0 0 278 0 0,0 0 27 0 0,2-1-507 0 0,0 1-39 0 0,1-2-21 0 0,-1 0-92 0 0,0-1-52 0 0,2-4-191 0 0,1-3-194 0 0,-3 5 294 0 0,-1 1 35 0 0,1 0 87 0 0,-1 0 113 0 0,1-2-63 0 0,1 0 1 0 0,0 0-1 0 0,0 0 0 0 0,1 0 0 0 0,0 0 0 0 0,3-4 2 0 0,14-10-57 0 0,-19 19 45 0 0,0 0 1 0 0,0 0-1 0 0,0-1 0 0 0,0 1 1 0 0,0 1-1 0 0,0-1 0 0 0,1 0 1 0 0,-1 0-1 0 0,2 0 12 0 0,8 1-65 0 0,2 4-7 0 0,-9-3 50 0 0,24 13-32 0 0,-7 0 1 0 0,-18-10 53 0 0,0 0-1 0 0,-4-4 1 0 0,10 8-9 0 0,-5-3-35 0 0,5 5 33 0 0,-2 5 11 0 0,-6-11 0 0 0,-1-1 0 0 0,0 0 0 0 0,0 1 0 0 0,0-1 0 0 0,0 1-1 0 0,0-1 1 0 0,-1 1 0 0 0,1 0 0 0 0,-1-1 0 0 0,0 1 0 0 0,0 1 0 0 0,-1-3 1 0 0,0 0 0 0 0,1 0 1 0 0,-1 0-1 0 0,0-1 0 0 0,0 1 1 0 0,0 0-1 0 0,0 0 1 0 0,0-1-1 0 0,0 1 0 0 0,0 0 1 0 0,-2 0-2 0 0,-5 8 40 0 0,7-7-33 0 0,-1-1 0 0 0,0 0 0 0 0,0 0 1 0 0,0 0-1 0 0,0 0 0 0 0,-1-1 0 0 0,1 1 1 0 0,-1-1-1 0 0,1 1 0 0 0,-1-1 0 0 0,1 0 1 0 0,-1 0-1 0 0,0 0 0 0 0,1 0 0 0 0,-1 0 0 0 0,0 0 1 0 0,-2-1-8 0 0,-8 2 27 0 0,1-1 1 0 0,-1-1 0 0 0,-7-1-28 0 0,1 1 8 0 0,18 0-5 0 0,-63-1 87 0 0,46 0-64 0 0,0-1-1 0 0,-8-2-25 0 0,16 2 37 0 0,0 1-70 0 0,-3-1-113 0 0,1-1-101 0 0,0-1-79 0 0,0-2-60 0 0,10 5 159 0 0,1 0 38 0 0,-2-1-105 0 0,-2 0-135 0 0,4 1 259 0 0,0 0-35 0 0,0 0-4 0 0,0 0-42 0 0,0 1-51 0 0,0-1-59 0 0,1 0 1 0 0,0 1-50 0 0,-1-1-43 0 0,1 1-39 0 0,0-1-141 0 0,0 1-37 0 0,0-1-1473 0 0</inkml:trace>
  <inkml:trace contextRef="#ctx0" brushRef="#br0" timeOffset="73237.83">3106 1872 8808 0 0,'0'0'197'0'0,"0"0"24"0"0,0 0 19 0 0,0-2-51 0 0,-4 0-124 0 0,-5-2-38 0 0,-1 2 53 0 0,1-1 46 0 0,-1 0 41 0 0,-1 1 79 0 0,-1 0 43 0 0,-2 0 98 0 0,-8 0 247 0 0,-14-1 423 0 0,24 3-740 0 0,0 0-33 0 0,2 0-80 0 0,0 0-36 0 0,-1 0-40 0 0,1 0-46 0 0,5 0-61 0 0,-4 1 264 0 0,0 2-37 0 0,0 1-42 0 0,0 1-43 0 0,1 2-46 0 0,1 0-50 0 0,1-1-51 0 0,0 1-55 0 0,6-6 39 0 0,0-1 0 0 0,-1 1 0 0 0,1-1 0 0 0,0 1 0 0 0,-1-1 0 0 0,1 1 0 0 0,0-1 0 0 0,-1 1 0 0 0,1-1 0 0 0,-1 0 0 0 0,1 1 0 0 0,-1-1 0 0 0,1 1 0 0 0,-1-1 0 0 0,1 0 0 0 0,-1 1 0 0 0,1-1 0 0 0,-1 0 0 0 0,1 0 0 0 0,-1 0 0 0 0,1 1 0 0 0,-1-1 0 0 0,-2 1 0 0 0,-1 7 0 0 0,4 2 0 0 0,2-7 0 0 0,-1-1 0 0 0,0 0 0 0 0,1 0 0 0 0,-1 0 0 0 0,1 0 0 0 0,0 0 0 0 0,0 0 0 0 0,0 0 0 0 0,0 0 0 0 0,2 1 0 0 0,8 8 0 0 0,-3-2 0 0 0,1 0 0 0 0,0-1 0 0 0,1 0 0 0 0,-1-1 0 0 0,1 0 0 0 0,11 4 0 0 0,11 9 0 0 0,2 2 0 0 0,-2 2 0 0 0,25 22 0 0 0,-42-34 0 0 0,-3 0 0 0 0,-11-9 8 0 0,0-1 1 0 0,0 1 0 0 0,-1-1-1 0 0,1 1 1 0 0,-1 0 0 0 0,0-1-1 0 0,0 1 1 0 0,0 0 0 0 0,0 0-1 0 0,0 0 1 0 0,0 0-9 0 0,-1 15 105 0 0,-4-2 55 0 0,0-6-16 0 0,-3 0 34 0 0,-1-1 37 0 0,-1-2 42 0 0,-4 1-71 0 0,1-1-40 0 0,-15 4 48 0 0,1-4-100 0 0,17-6-81 0 0,1 0 0 0 0,-1 0 0 0 0,0-1 0 0 0,0 0 0 0 0,1-1 0 0 0,-1 0 0 0 0,-5-1-13 0 0,-18-7 92 0 0,22 5-89 0 0,-4-5-120 0 0,3 3 3 0 0,5 1-50 0 0,2 0-26 0 0,1 1-46 0 0,0-1-92 0 0,1 1-31 0 0,1 0-90 0 0,0 0-100 0 0,0 1-113 0 0,1 2 304 0 0,0-1-46 0 0,0 1-42 0 0,0 0-37 0 0,0 0-137 0 0,0 0-37 0 0,0-3-1439 0 0</inkml:trace>
  <inkml:trace contextRef="#ctx0" brushRef="#br0" timeOffset="73751.33">3396 2055 7488 0 0,'0'0'217'0'0,"2"0"-31"0"0,0 0-135 0 0,3 0-33 0 0,0 0 6 0 0,1 0 44 0 0,0 0 39 0 0,-1 0 36 0 0,3-1 67 0 0,-1 1 36 0 0,14-3 616 0 0,-1-2 18 0 0,-7 0-394 0 0,-3-1-198 0 0,-6 3-198 0 0,1 0-41 0 0,-2 0 102 0 0,0 1-48 0 0,0 0-22 0 0,1 0-1 0 0,-1 0 20 0 0,-1 1 129 0 0,-2 0-130 0 0,0 1-45 0 0,5-7-4 0 0,2 2 17 0 0,4-4-48 0 0,-1 1-6 0 0,-4 3 34 0 0,-6 5-42 0 0,1-1-1 0 0,-1 1 0 0 0,1-1 0 0 0,-1 0 1 0 0,1 1-1 0 0,-1-1 0 0 0,0 0 0 0 0,1 1 1 0 0,-1-1-1 0 0,0 0 0 0 0,1 0 0 0 0,-1 1 1 0 0,0-1-1 0 0,0 0 0 0 0,0 0-4 0 0,4-7 14 0 0,-4 7-14 0 0,1 1 0 0 0,-1-1 0 0 0,1 0 0 0 0,-1 0 0 0 0,1 0 0 0 0,-1 0 0 0 0,0 0 0 0 0,1 0 0 0 0,-1 0 0 0 0,0 0 0 0 0,0 0 0 0 0,0 0 0 0 0,0 0 0 0 0,0 0 0 0 0,0 0 0 0 0,0 0 0 0 0,0 0 0 0 0,0 0 0 0 0,0 0 0 0 0,0 0 0 0 0,-1 0 0 0 0,1 0 0 0 0,0 0 0 0 0,-1 0 0 0 0,1 0 0 0 0,-1 0 0 0 0,1 1 0 0 0,-1-1 0 0 0,1 0 0 0 0,-1 0 0 0 0,0 0 0 0 0,1 1 0 0 0,-1-1 0 0 0,-1-1 0 0 0,0 0 0 0 0,1 0 0 0 0,-1 1 0 0 0,0-1 0 0 0,0 1 0 0 0,0-1 0 0 0,0 1 0 0 0,0 0 0 0 0,0 0 0 0 0,0 0 0 0 0,0 0 0 0 0,-1 0 0 0 0,-3-1 0 0 0,1 1 0 0 0,-1 1 0 0 0,1-1 0 0 0,-1 1 0 0 0,1 0 0 0 0,-1 0 0 0 0,0 0 0 0 0,1 1 0 0 0,-1 0 0 0 0,-5 1 0 0 0,10-2 0 0 0,0 0 0 0 0,-1 0 0 0 0,2 1 0 0 0,-1-1 0 0 0,0 1 0 0 0,0-1 0 0 0,0 1 0 0 0,0-1 0 0 0,0 1 0 0 0,0-1 0 0 0,0 1 0 0 0,1 0 0 0 0,-1 0 0 0 0,0-1 0 0 0,0 2 0 0 0,-10 6 0 0 0,8-6 5 0 0,1 0 0 0 0,0 0 0 0 0,-1 0 0 0 0,1 0 0 0 0,0 0 1 0 0,0 1-1 0 0,0-1 0 0 0,0 1 0 0 0,0-1 0 0 0,1 1 0 0 0,-1 0 1 0 0,1 0-1 0 0,-1-1 0 0 0,1 1 0 0 0,0 1-5 0 0,-4 12 89 0 0,0 1 1 0 0,-1 6-90 0 0,1-3 96 0 0,-4 24 370 0 0,7-32-341 0 0,1-1 0 0 0,1 1 0 0 0,-1 1-125 0 0,2-7 56 0 0,-1 1 0 0 0,1 0 0 0 0,0-1 0 0 0,0 1 0 0 0,3 6-56 0 0,-3-9 20 0 0,1 0 0 0 0,0 0 0 0 0,0 0 1 0 0,0-1-1 0 0,0 1 0 0 0,1 0 0 0 0,-1-1 0 0 0,1 0 0 0 0,2 3-20 0 0,0-1 24 0 0,0-1 35 0 0,4 5 98 0 0,13 7 272 0 0,-15-12-339 0 0,0-1-46 0 0,14 5 148 0 0,10-1 196 0 0,-15-7-219 0 0,0-1-62 0 0,-5-2-85 0 0,1-1-51 0 0,9-4 92 0 0,0-1-114 0 0,-6 2-50 0 0,1-1-44 0 0,13-9-238 0 0,-20 11 90 0 0,4-5-223 0 0,-7 5 232 0 0,7-5-344 0 0</inkml:trace>
  <inkml:trace contextRef="#ctx0" brushRef="#br0" timeOffset="74225.02">3955 1603 7920 0 0,'0'0'174'0'0,"0"0"29"0"0,0 0 13 0 0,1 1 47 0 0,0 1-217 0 0,0 1 55 0 0,0-1 46 0 0,0 1 36 0 0,1 1 159 0 0,1 6 535 0 0,-2-6-598 0 0,0 0-36 0 0,0 0-80 0 0,2 3 144 0 0,3 1 57 0 0,2 5 150 0 0,4 17 379 0 0,-4-12-378 0 0,-4-6-212 0 0,0-2-88 0 0,-1 1-45 0 0,2 8 162 0 0,2 0-48 0 0,3 9 80 0 0,-8-22-271 0 0,0 1 1 0 0,-1-1-1 0 0,0 1 0 0 0,0-1 1 0 0,0 7-94 0 0,-1 7 192 0 0,0-8-4 0 0,1 0-1 0 0,0 1 0 0 0,1-1-187 0 0,3 27 449 0 0,-4-28-236 0 0,0-1 0 0 0,1 1 0 0 0,3 8-213 0 0,1 4 303 0 0,-1-1-39 0 0,0-2 128 0 0,1 0 0 0 0,5 12-392 0 0,-10-30 7 0 0,3 8 102 0 0,6 9 288 0 0,-5-14-342 0 0,-3-3 42 0 0,-2 0-9 0 0,2 0-42 0 0,4 4-14 0 0,-5-5-11 0 0,6 6 52 0 0,-6-6 9 0 0,1 1-8 0 0,5 8-4 0 0,-2-5-38 0 0,2-2-22 0 0,-3-2 4 0 0,7 3-18 0 0,-8-3 62 0 0,1 0-30 0 0,0 0-69 0 0,0 0-61 0 0,-1 0-51 0 0,4 0-241 0 0,-1-1-11 0 0,6-2-604 0 0,-9 1 731 0 0,1-1 36 0 0,-3 1-54 0 0,1 0 38 0 0,1 0-160 0 0,0-1 42 0 0,2-1-73 0 0,-3 2 238 0 0,1 0-34 0 0,0 0-172 0 0,-1-1-42 0 0,-1 2 182 0 0,1-1-37 0 0,0 0-301 0 0,-1 0 260 0 0,0 0-34 0 0,-1 1-37 0 0,1-1-38 0 0,0 0-40 0 0,0 0-44 0 0,1-1-1260 0 0,0-2-1010 0 0</inkml:trace>
  <inkml:trace contextRef="#ctx0" brushRef="#br0" timeOffset="74515.39">3869 1875 8464 0 0,'0'0'190'0'0,"0"0"28"0"0,0 0 10 0 0,1-1-26 0 0,15-10 545 0 0,2 2-35 0 0,2 1-46 0 0,0 1-55 0 0,-1 1-87 0 0,0-1-68 0 0,-6 2-199 0 0,6 0 79 0 0,0 0 22 0 0,-6 0-63 0 0,-8 4-330 0 0,-1-1 36 0 0,5-1 86 0 0,1 0 106 0 0,16-2 357 0 0,-17 3-419 0 0,-1 0-83 0 0,1 1-90 0 0,-3 0-77 0 0,1 0-90 0 0,0 1-103 0 0,0-1-115 0 0,-4 1 165 0 0,0-1-33 0 0,1 1-35 0 0,-1 0-37 0 0,0 0-39 0 0,0-1-40 0 0,0 1-42 0 0,0 0-43 0 0,8-1-1306 0 0,5-1-1051 0 0</inkml:trace>
  <inkml:trace contextRef="#ctx0" brushRef="#br0" timeOffset="81110.63">6634 1469 6272 0 0,'0'0'141'0'0,"0"0"23"0"0,0 0 11 0 0,0 0 30 0 0,0 2 123 0 0,0 5 51 0 0,0-5 6 0 0,0-2-205 0 0,0 0-39 0 0,0 1 42 0 0,0 0-92 0 0,-2 3-20 0 0,2-2 12 0 0,-1 2 151 0 0,1 0 0 0 0,0 0 0 0 0,0 0-1 0 0,0 0 1 0 0,1 0 0 0 0,0 1-234 0 0,0 2 303 0 0,-1 0-40 0 0,0 0-55 0 0,0 0-69 0 0,-3 31 585 0 0,5 0-101 0 0,3 0-84 0 0,2 0-70 0 0,-3-17-229 0 0,0 18 165 0 0,-2-23-139 0 0,0 0 0 0 0,3 10-266 0 0,7 39 567 0 0,-7-35-326 0 0,0 9 82 0 0,2 8 89 0 0,2-14-72 0 0,-6-21-271 0 0,-1 8 156 0 0,-1-9-144 0 0,0-1-82 0 0,0-1 12 0 0,-2-6 42 0 0,-1 3-13 0 0,2-5-105 0 0,0-1-64 0 0,-1 0-25 0 0,1 0 42 0 0,0 0-6 0 0,0 1 106 0 0,-1-1 60 0 0,0 2 263 0 0,1-1-232 0 0,-1-1-79 0 0,1 1-38 0 0,0-1-44 0 0,0 1-52 0 0,0-1-37 0 0,-1 0-52 0 0,1 1-59 0 0,0-1-63 0 0,0 0-70 0 0,0 1-74 0 0,0-1-80 0 0,0 0-85 0 0,0 0-63 0 0</inkml:trace>
  <inkml:trace contextRef="#ctx0" brushRef="#br0" timeOffset="81506.87">6553 1818 5960 0 0,'0'0'132'0'0,"0"0"17"0"0,0 0 12 0 0,2 0-17 0 0,4 0-118 0 0,0-1 56 0 0,-1 1 47 0 0,1 0 40 0 0,6-1 247 0 0,15-2 697 0 0,-18 2-821 0 0,-1-1-61 0 0,15 0 388 0 0,-2 2-68 0 0,-12 0-279 0 0,0 0 1 0 0,0-1-1 0 0,0 0 0 0 0,0 0 1 0 0,6-3-273 0 0,14-5 414 0 0,0 0-79 0 0,0 0-73 0 0,0-1-67 0 0,0 0-62 0 0,0 0-56 0 0,0 0-48 0 0,0 0-45 0 0,12-5-70 0 0,0 1-60 0 0,-38 13 161 0 0,3-1-69 0 0,-1 0-115 0 0,0 1-115 0 0,0-1-116 0 0,0 0-114 0 0,0 0-116 0 0,0 0-115 0 0,-1 0-115 0 0,4-2-660 0 0,3-3-864 0 0,-11 7 2372 0 0</inkml:trace>
  <inkml:trace contextRef="#ctx0" brushRef="#br0" timeOffset="81937.28">7096 1531 6568 0 0,'0'0'190'0'0,"0"0"19"0"0,0 0-83 0 0,0 1-52 0 0,0 3 18 0 0,0-2-21 0 0,1 7 375 0 0,0-1-34 0 0,3 10 323 0 0,3 0-105 0 0,0 0-86 0 0,-1-3-140 0 0,-1 0-37 0 0,7 20 172 0 0,11 34 534 0 0,-16-45-678 0 0,-1 0 34 0 0,-1-3-90 0 0,1 1-80 0 0,14 43 326 0 0,-14-45-381 0 0,1 0 49 0 0,-2-1 72 0 0,1 1 94 0 0,-1-4-87 0 0,-3-12-224 0 0,-1 0 0 0 0,1 0 0 0 0,-1 1 0 0 0,0-1-1 0 0,0 4-107 0 0,-1-6 164 0 0,0-2-214 0 0,1 0 35 0 0,0 1 75 0 0,-1 2 137 0 0,1 0 252 0 0,-1-1-42 0 0,0-2-170 0 0,-1-2-30 0 0,0 0-156 0 0,0 0-46 0 0,-1-10 149 0 0,2-2-74 0 0,2-25-7 0 0,2 20-40 0 0,2 2-35 0 0,10-18-83 0 0,-4 15-69 0 0,1 0-1 0 0,4-2 155 0 0,-14 18-24 0 0,0 0 0 0 0,0 0 0 0 0,0 1 0 0 0,1-1 0 0 0,-1 1 0 0 0,1 0 0 0 0,0 0 0 0 0,0 0 0 0 0,0 1 0 0 0,0-1 0 0 0,0 1 0 0 0,1 0 0 0 0,-1 0 0 0 0,0 0 0 0 0,1 1 0 0 0,0 0 0 0 0,3-1 24 0 0,7 0-50 0 0,-3 0 43 0 0,-1 2 35 0 0,-7 0-5 0 0,-1 0 0 0 0,1 1 1 0 0,-1 0-1 0 0,1-1 1 0 0,-1 1-1 0 0,3 1-23 0 0,6 3 18 0 0,-1-1-41 0 0,4 3-45 0 0,6 4-80 0 0,-15-7 92 0 0,0 0 0 0 0,0 0 0 0 0,0 1-1 0 0,2 2 57 0 0,0 2-30 0 0,0 1 38 0 0,0 2 20 0 0,6 10-108 0 0,-7-10-47 0 0,-1 0 1 0 0,0 0-1 0 0,3 8 127 0 0,-3 0-45 0 0,-5-15 61 0 0,0 2 71 0 0,1 7 93 0 0,-1-6-157 0 0,2 3-36 0 0,-3-9-193 0 0,1 0 107 0 0,-1-1 73 0 0,0 3 52 0 0,0-2-91 0 0,0-1-31 0 0,0 0-59 0 0,0 0-71 0 0,0 0-85 0 0,0 0 91 0 0,0-1-34 0 0,0 1-37 0 0,0 0-38 0 0,0-1-41 0 0,0 1-44 0 0,0-1-46 0 0,0 1-48 0 0,0-1 160 0 0,0 0-45 0 0,0 0-39 0 0,0 0-36 0 0,0 0-131 0 0,0 0-35 0 0,0 0-1386 0 0</inkml:trace>
  <inkml:trace contextRef="#ctx0" brushRef="#br0" timeOffset="82366.42">7773 1951 6056 0 0,'2'0'176'0'0,"9"0"-39"0"0,-4-1-67 0 0,-1 0-49 0 0,-1-2-49 0 0,1 1 36 0 0,6-3 216 0 0,0 0 48 0 0,1-2 101 0 0,5-5 241 0 0,3-1 108 0 0,-5 5-286 0 0,12-6 447 0 0,-6 3-266 0 0,0 2-85 0 0,-17 7-402 0 0,16-6 447 0 0,-8 3-258 0 0,-2 1-121 0 0,1-1-81 0 0,0-3 35 0 0,-2 0-40 0 0,-2 5-102 0 0,-7 3-12 0 0,0 0 0 0 0,-1 0 0 0 0,1-1 0 0 0,-1 1 0 0 0,1 0 0 0 0,-1 0 0 0 0,1-1 0 0 0,-1 1 0 0 0,1 0 0 0 0,-1-1 0 0 0,1 1 0 0 0,-1 0 0 0 0,1-1 0 0 0,-1 1 0 0 0,0-1 0 0 0,1 1 0 0 0,-1 0 0 0 0,0-1 0 0 0,1 1 0 0 0,-1-1 1 0 0,0 1-1 0 0,0-1 0 0 0,1 0 0 0 0,-1 0 2 0 0,1 0-2 0 0,-1 0 0 0 0,1-1 0 0 0,0 1 0 0 0,-1 0 0 0 0,1 0 0 0 0,0-1 0 0 0,0 1 0 0 0,0 0 0 0 0,0 0 0 0 0,1 0 0 0 0,-1 0 1 0 0,0 0-1 0 0,1 0 2 0 0,-1 0 0 0 0,-1 1 1 0 0,0 0-1 0 0,0-1 1 0 0,0 1-1 0 0,0 0 1 0 0,1-1-1 0 0,-1 1 1 0 0,0 0 0 0 0,0-1-1 0 0,0 1 1 0 0,0-1-1 0 0,0 1 1 0 0,0 0-1 0 0,0-1 1 0 0,0 1-1 0 0,0 0 1 0 0,0-1-1 0 0,0 1 1 0 0,0-1-1 0 0,0 1 1 0 0,0 0 0 0 0,0-1-1 0 0,-1 1 1 0 0,1 0-1 0 0,0-1 1 0 0,0 1-1 0 0,0 0 1 0 0,-1-1-1 0 0,-4-8 36 0 0,5 9-34 0 0,-8-11 66 0 0,-2 0-36 0 0,7 9-32 0 0,1 0 0 0 0,-1-1 0 0 0,0 1 0 0 0,0 0 0 0 0,0 0 0 0 0,-1 1 0 0 0,1-1-1 0 0,0 0 1 0 0,-1 1 0 0 0,1 0 0 0 0,0 0 0 0 0,-1 0 0 0 0,0 0 0 0 0,1 1 0 0 0,-1 0 0 0 0,-2-1 0 0 0,-33-2 0 0 0,32 2 0 0 0,-1 0 0 0 0,1 0 0 0 0,-1 1 0 0 0,1 0 0 0 0,-1 1 0 0 0,0-1 0 0 0,-2 2 0 0 0,6-1 14 0 0,0 0 1 0 0,0 1 0 0 0,0-1-1 0 0,0 1 1 0 0,1 0-1 0 0,-1 0 1 0 0,-3 2-15 0 0,-13 15 142 0 0,3 4 34 0 0,11-12-48 0 0,1 0 1 0 0,0 0-1 0 0,-2 9-128 0 0,-4 14 220 0 0,7-16-93 0 0,2 0 51 0 0,3 4 81 0 0,4 10 175 0 0,7-3-18 0 0,0-11-190 0 0,1-5-89 0 0,1-2-61 0 0,-9-9-56 0 0,0 1 0 0 0,0-1 0 0 0,0 0 0 0 0,0 0 0 0 0,0-1 0 0 0,1 0 0 0 0,-1 0 0 0 0,0 0-20 0 0,17 1 39 0 0,-8-1-60 0 0,0-2-58 0 0,34 0-236 0 0,-23-3 149 0 0</inkml:trace>
  <inkml:trace contextRef="#ctx0" brushRef="#br0" timeOffset="83149.69">8907 1627 6832 0 0,'0'0'200'0'0,"0"-3"-30"0"0,-1-2-108 0 0,-1 1-4 0 0,0 1 96 0 0,-1 1 117 0 0,0 1 203 0 0,0 0-97 0 0,2 0-226 0 0,-6-7 316 0 0,-3 3-37 0 0,-1 0-42 0 0,-2 2-47 0 0,0 0-52 0 0,-1 2-57 0 0,2 0-60 0 0,1 0-66 0 0,-1 2-1 0 0,-28 9 371 0 0,25-6-327 0 0,-4 7-115 0 0,14-6-48 0 0,1-1 1 0 0,-1 1-1 0 0,0 0 0 0 0,1 0 0 0 0,0 0 1 0 0,-2 4 13 0 0,-2 3 0 0 0,7-11 0 0 0,-1 1 0 0 0,1 0 0 0 0,0-1 0 0 0,0 1 0 0 0,0 0 0 0 0,1-1 0 0 0,-1 1 0 0 0,0 0 0 0 0,1 0 0 0 0,-1 1 0 0 0,-1 3 0 0 0,0-1 0 0 0,1 1 0 0 0,0-1 0 0 0,0 3 0 0 0,3-3 5 0 0,-1 0 0 0 0,1 1 1 0 0,0-1-1 0 0,1 0 0 0 0,-1 0 0 0 0,1 0 1 0 0,0-1-1 0 0,0 1 0 0 0,1-1 1 0 0,-1 1-1 0 0,1-1 0 0 0,0 0 1 0 0,2 1-6 0 0,-3-2-1 0 0,1 0 0 0 0,0 0 0 0 0,0-1 0 0 0,0 1 0 0 0,3 1 1 0 0,20 9-45 0 0,-1 3 85 0 0,-1 1 64 0 0,-1 1 45 0 0,2 1 43 0 0,-25-19-188 0 0,46 37 433 0 0,-33-23-242 0 0,-2 1 57 0 0,-5-6-178 0 0,-2-2 109 0 0,-1 0 87 0 0,0 2 133 0 0,-1 7 283 0 0,-4-14-513 0 0,0 0-78 0 0,-2 0-51 0 0,0 1-32 0 0,0-2 37 0 0,-12 11 158 0 0,-2-3-57 0 0,0-1-49 0 0,-2-2-39 0 0,-11 2-20 0 0,-17-1-33 0 0,43-7-163 0 0,0 1 60 0 0,0-1 51 0 0,0 1 42 0 0,-3-1 86 0 0,-4 1 153 0 0,6-1-160 0 0,0 0-47 0 0,1 0-75 0 0,1 0-26 0 0,0-1-41 0 0,0 1-45 0 0,0 0-51 0 0,0-1-76 0 0,0 1-70 0 0,0-1-76 0 0,0 0-83 0 0,-1 0-90 0 0,1 1-94 0 0,-1-1-103 0 0,1-1-107 0 0,-3 1-904 0 0,-1-2-1024 0 0</inkml:trace>
  <inkml:trace contextRef="#ctx0" brushRef="#br0" timeOffset="83645.03">9332 1872 6968 0 0,'0'0'157'0'0,"1"0"23"0"0,8 2 49 0 0,0 0-110 0 0,2-1-76 0 0,7-1-67 0 0,-8 0 25 0 0,0 0 46 0 0,-4 1 24 0 0,1-1 43 0 0,-2 1 19 0 0,0 0 40 0 0,0 0 46 0 0,0 1 49 0 0,21 6 849 0 0,-8-5-406 0 0,-3-1-153 0 0,-1-2-43 0 0,-1-1-126 0 0,-1-1-42 0 0,1-1-48 0 0,-1-1-55 0 0,1 0 55 0 0,-1 0-47 0 0,7-3 45 0 0,0 0-87 0 0,0-2-76 0 0,-2-2-66 0 0,-2 2-57 0 0,7-6-9 0 0,-7-5-64 0 0,-13 13 159 0 0,-2 2-41 0 0,-7-5-36 0 0,-14-2-139 0 0,17 11 101 0 0,0-1 12 0 0,0 1 1 0 0,0 0-1 0 0,0 0 0 0 0,-1 1 0 0 0,1-1 1 0 0,0 1-1 0 0,0 0 0 0 0,0 0 1 0 0,-1 0-1 0 0,1 0 0 0 0,0 1 1 0 0,0 0-1 0 0,0 0 0 0 0,0 0 1 0 0,0 0-1 0 0,0 1 0 0 0,-4 1 6 0 0,-4 3-19 0 0,-1 1 0 0 0,1 0 0 0 0,0 1 0 0 0,-7 5 19 0 0,-2 6 38 0 0,3 4 62 0 0,15-17-61 0 0,0 0 0 0 0,0 0 0 0 0,1 0 1 0 0,-1 0-1 0 0,1 0 0 0 0,0 0 0 0 0,1 1 0 0 0,0-1 0 0 0,0 1 0 0 0,0-1 0 0 0,1 1 0 0 0,0 5-39 0 0,0-6 25 0 0,1 0-1 0 0,0 0 1 0 0,0 0 0 0 0,1-1-1 0 0,1 5-24 0 0,0 2 167 0 0,-2-9-115 0 0,-1 0-1 0 0,1 0 0 0 0,0 0 0 0 0,0 0 0 0 0,0 0 0 0 0,0 0 1 0 0,1 0-1 0 0,-1-1 0 0 0,1 1 0 0 0,0-1 0 0 0,0 1 1 0 0,0-1-52 0 0,8 7 135 0 0,-3-4 19 0 0,1 0 0 0 0,-1 0 0 0 0,7 3-154 0 0,4-1 168 0 0,-1-3-70 0 0,0-2-70 0 0,3-4-7 0 0,-12 1 9 0 0,0-1 0 0 0,0 0-1 0 0,0-1 1 0 0,7-2-30 0 0,1-3-1 0 0,-3 1-42 0 0,-1-1-53 0 0,0 0-64 0 0,0 0-78 0 0,1-4-79 0 0</inkml:trace>
  <inkml:trace contextRef="#ctx0" brushRef="#br0" timeOffset="84066.61">10086 1346 6896 0 0,'-10'0'200'0'0,"8"0"-53"0"0,2 0-13 0 0,0 0 97 0 0,-1 0-53 0 0,1 0-47 0 0,0 1-38 0 0,-1-1 6 0 0,-1 1-9 0 0,2 0-18 0 0,-1-1 58 0 0,1 1 128 0 0,0 0-76 0 0,0 0 41 0 0,0 1-156 0 0,-1 0 61 0 0,1 0 49 0 0,-1 1 35 0 0,-1 10 729 0 0,2-9-699 0 0,0 0-89 0 0,4 29 801 0 0,-2-10-320 0 0,0-7-249 0 0,2-3-99 0 0,1 0-41 0 0,2 8 146 0 0,-2 10 139 0 0,0 2 45 0 0,0-4-105 0 0,-4 0-77 0 0,0 1-65 0 0,-2 0-50 0 0,0 12 60 0 0,0-30-234 0 0,0 8 91 0 0,-1 5 82 0 0,2-9-125 0 0,1 6 72 0 0,0 1 37 0 0,-1-9-32 0 0,1 0 0 0 0,0 0 0 0 0,1 0 0 0 0,0 0 0 0 0,2 2-229 0 0,1 6 261 0 0,0-1 13 0 0,2-8-159 0 0,-7-12-43 0 0,3-1 4 0 0,-4 1-47 0 0,1 1-21 0 0,5 0 70 0 0,0-1 0 0 0,1 1 32 0 0,-3-1-102 0 0,2-1-3 0 0,16-5-5 0 0,-4-1-9 0 0,0-1-47 0 0,-7 2-20 0 0,0-2-41 0 0,-2 2-16 0 0,-1-1-39 0 0,0-1-43 0 0,0 1-47 0 0,-3 1 75 0 0,0 1-55 0 0,1 1-69 0 0,0-1-80 0 0,-2 2 110 0 0,-1-1-36 0 0,1 1-41 0 0,0 0-41 0 0,-1-1-47 0 0,1 1-47 0 0,0-1-51 0 0,-1 0-54 0 0,-1 2 197 0 0,0 0-46 0 0,-1 0-41 0 0,1 0-36 0 0,0-1-146 0 0,0 1-34 0 0,2-3-1534 0 0</inkml:trace>
  <inkml:trace contextRef="#ctx0" brushRef="#br0" timeOffset="84309.9">9902 1676 7920 0 0,'0'0'174'0'0,"0"0"29"0"0,0 0 13 0 0,0 0 33 0 0,0 0-54 0 0,0 0-35 0 0,2-1 70 0 0,0 0-86 0 0,4-3 90 0 0,-4 3-135 0 0,0-1 37 0 0,6-3 291 0 0,0 0 0 0 0,1 0 1 0 0,9-4-428 0 0,13-3 819 0 0,-10 6-345 0 0,0 1-45 0 0,0-1-54 0 0,-1 2-67 0 0,-6 1-145 0 0,-1-1-39 0 0,5 1-107 0 0,32-6 183 0 0,-28 6-161 0 0,-3 0-82 0 0,-1 1-100 0 0,-9 0 26 0 0,1 1-36 0 0,-1-1-39 0 0,0 0-42 0 0,-6 2 24 0 0,0-1-32 0 0,2 1-332 0 0,0-1 78 0 0,-1 1-45 0 0,5-1-640 0 0,1 1-499 0 0,6-1-955 0 0,-16 1 2622 0 0</inkml:trace>
  <inkml:trace contextRef="#ctx0" brushRef="#br0" timeOffset="85167.48">10914 1564 6072 0 0,'0'0'421'0'0,"0"0"-35"0"0,0 0-35 0 0,0 0-33 0 0,0 0 225 0 0,0 1-112 0 0,0-1-174 0 0,-1 1-52 0 0,1-1-46 0 0,0 1-39 0 0,-1 0 17 0 0,1 1-98 0 0,-1 4-96 0 0,0-3 127 0 0,1-2 34 0 0,0 1 63 0 0,0-1 76 0 0,0 1 87 0 0,-1 3-9 0 0,0 1-38 0 0,-3 6 183 0 0,0-1-130 0 0,1 0-56 0 0,2-2-124 0 0,0 8 276 0 0,0-1 1 0 0,0 11-433 0 0,2-14 228 0 0,2 1 46 0 0,6 33 604 0 0,5 2-86 0 0,5-2-103 0 0,-14-39-547 0 0,-1 0 0 0 0,1 0 0 0 0,1-1-1 0 0,0 2-141 0 0,4 2 153 0 0,3-1 90 0 0,-13-9-218 0 0,1 0 0 0 0,0-1 0 0 0,0 1 0 0 0,0-1 0 0 0,0 1 0 0 0,0-1 0 0 0,0 1 0 0 0,0-1 0 0 0,0 1-1 0 0,0-1 1 0 0,0 0 0 0 0,0 1 0 0 0,0-1 0 0 0,0 0 0 0 0,0 0 0 0 0,0 0 0 0 0,0 0 0 0 0,0 0 0 0 0,1 0 0 0 0,-1 0 0 0 0,0 0-1 0 0,0-1-24 0 0,8-2 214 0 0,1 1-39 0 0,0-1-52 0 0,-3 0-3 0 0,9-10 150 0 0,-3-2-82 0 0,-2-1-63 0 0,-1-1-48 0 0,-4 7-47 0 0,3-10 40 0 0,2-9-43 0 0,-1 3 30 0 0,2-14-44 0 0,-10 31-14 0 0,0 0 0 0 0,1 1 0 0 0,0-1 0 0 0,0 1 1 0 0,-1 5-8 0 0,-1 0-1 0 0,1 0 1 0 0,0 1 0 0 0,0-1 0 0 0,0 0 0 0 0,0 1-1 0 0,0 0 1 0 0,1-1 8 0 0,9-8-187 0 0,-10 10 91 0 0,-2 1 18 0 0,7-3 57 0 0,-5 4-40 0 0,6 7-5 0 0,10 14-162 0 0,-10-8 152 0 0,2 1 62 0 0,-9-13 13 0 0,1 0-1 0 0,-1 0 1 0 0,1 0 0 0 0,-1 1 0 0 0,0-1-1 0 0,0 0 1 0 0,0 1 0 0 0,0-1 1 0 0,-1-1-4 0 0,8 23-44 0 0,-7-19 47 0 0,1-1 1 0 0,0 0 0 0 0,0 0 0 0 0,1 0 0 0 0,-1 0-1 0 0,3 4 1 0 0,6 5 15 0 0,-1 2 48 0 0,17 20 198 0 0,-23-29-183 0 0,2 3-44 0 0,2 2 19 0 0,-5-8 5 0 0,0 0 36 0 0,0-1 19 0 0,1-1 37 0 0,0 0 43 0 0,0-1 49 0 0,3-1 125 0 0,-1-1-84 0 0,-1-2-65 0 0,-1-1-50 0 0,7-17 346 0 0,-10 21-352 0 0,0-1-28 0 0,8-18 66 0 0,1-4-49 0 0,-9 22-140 0 0,0-1 0 0 0,0 0 0 0 0,0 0 0 0 0,-1 1 0 0 0,1-1 0 0 0,-1 0 0 0 0,0 0-11 0 0,1-15 28 0 0,-1-4 86 0 0,-3-11 148 0 0,1 20-218 0 0,2-1-105 0 0,0 0-87 0 0,1 1-67 0 0,-1-9-265 0 0,1 17 337 0 0,-1 1-39 0 0,2-4-269 0 0,0-5-443 0 0,-2 13 649 0 0,0 0 36 0 0,0-1-110 0 0,0 1 113 0 0,1-1 95 0 0,-1 1 76 0 0,0 0 53 0 0,2-1 191 0 0,-2 1-162 0 0,1-1-102 0 0,0 1-27 0 0,-1 0-46 0 0,1 0-110 0 0,-1 0-96 0 0,1 0-110 0 0,-1 0-124 0 0,1-1 233 0 0,-1 1-36 0 0,0 0-37 0 0,0 0-40 0 0,1 0-40 0 0,-1 0-43 0 0,0 0-45 0 0,0 0-46 0 0,2-2-1555 0 0,3 0-1220 0 0</inkml:trace>
  <inkml:trace contextRef="#ctx0" brushRef="#br0" timeOffset="85445.82">11849 1603 11200 0 0,'0'0'217'0'0,"0"0"-90"0"0,0 1-59 0 0,0 4 1 0 0,0-3-4 0 0,0 5 226 0 0,-1 1-99 0 0,-1 0-62 0 0,0 5-64 0 0,-1 2-33 0 0,1-4 58 0 0,1-5 133 0 0,1 1 73 0 0,-1 1 135 0 0,1 4 314 0 0,-1 6 433 0 0,1-12-824 0 0,0 0-39 0 0,-1-1-91 0 0,0-1-44 0 0,0 1-49 0 0,0 0-57 0 0,0 1 187 0 0,1 3 64 0 0,0 7 32 0 0,0-12-297 0 0,-1-2-54 0 0,-3 3 11 0 0,-1 6 92 0 0,5-11-181 0 0,0 0 51 0 0,-2 2 102 0 0,1 1-62 0 0,0-2-87 0 0,0 0-66 0 0,0 0-91 0 0,1 0-46 0 0,-1-1-87 0 0,1 1-98 0 0,0-1-110 0 0,0 0-612 0 0</inkml:trace>
  <inkml:trace contextRef="#ctx0" brushRef="#br0" timeOffset="85627.47">11763 1357 8232 0 0,'2'-10'351'0'0,"-2"-1"-99"0"0,0 0-83 0 0,-1 0-68 0 0,0 1-55 0 0,1 0-37 0 0,4 0 1049 0 0,-2 7-755 0 0,1 0-49 0 0,-1 1-90 0 0,0 0-52 0 0,0 0-61 0 0,0 1-69 0 0,11-3 78 0 0</inkml:trace>
  <inkml:trace contextRef="#ctx0" brushRef="#br0" timeOffset="85993.19">12279 1235 8840 0 0,'0'0'197'0'0,"0"0"24"0"0,0 0 19 0 0,0 0 3 0 0,1 1-30 0 0,1 4-49 0 0,0 0 0 0 0,0-1 0 0 0,0 1 0 0 0,-1 0-1 0 0,0 0 1 0 0,0 0 0 0 0,0 0 0 0 0,0 0 0 0 0,-1 3-164 0 0,1 23 694 0 0,-2-1-67 0 0,0-13-307 0 0,1-2-38 0 0,0 11 200 0 0,1-1-69 0 0,1 0-58 0 0,-1 0-45 0 0,1 5 21 0 0,1 42 378 0 0,-3-33-361 0 0,0 53 375 0 0,0-64-459 0 0,0 0 48 0 0,1-4-1 0 0,2 9 17 0 0,-1-10-97 0 0,-1-6-33 0 0,0 0 13 0 0,-1 1 53 0 0,0-16-183 0 0,0-2-35 0 0,0 0-134 0 0,0 0-12 0 0,0 0 11 0 0,0 0-70 0 0,0 0-135 0 0,0 0 3 0 0,0 0-38 0 0,0 0 28 0 0,0 0 32 0 0,0 0-178 0 0,0-1 108 0 0,-1 0 91 0 0,1 0 58 0 0,-1-1 73 0 0,1 1 48 0 0,-1-2-29 0 0,1 2-12 0 0,0 1-6 0 0,0 0-53 0 0,-5-9-1109 0 0</inkml:trace>
  <inkml:trace contextRef="#ctx0" brushRef="#br0" timeOffset="86521.87">12016 1523 8720 0 0,'0'0'197'0'0,"0"0"24"0"0,0 0 19 0 0,2 1-29 0 0,9 3-166 0 0,4 2-46 0 0,-3-3 82 0 0,-9-3-81 0 0,0 1 81 0 0,0-1 66 0 0,0 1 51 0 0,1 0 86 0 0,5 0 438 0 0,-4 0-348 0 0,-1-1-189 0 0,0-1-100 0 0,26-1 886 0 0,-9 4-284 0 0,10-2 142 0 0,-11-3-305 0 0,3 0-4 0 0,-2 3-75 0 0,5 1-238 0 0,0-1-69 0 0,6-2-40 0 0,15-3-33 0 0,-13 2-34 0 0,-30 2-187 0 0,0 1 48 0 0,0-1 42 0 0,0 0 33 0 0,4-1 42 0 0,11-3 135 0 0,-13 3-141 0 0,-1 0-52 0 0,1 0-86 0 0,0 0-106 0 0,-2 1 72 0 0,-1 0-35 0 0,0 0-40 0 0,0 0-41 0 0,0 0-45 0 0,0 0-47 0 0,0 0-52 0 0,0 1-53 0 0,0-1-58 0 0,0 1-59 0 0,0-1-62 0 0,0 1-67 0 0,2-1-1057 0 0,3-1-1007 0 0</inkml:trace>
  <inkml:trace contextRef="#ctx0" brushRef="#br0" timeOffset="87147.2">12745 1254 6880 0 0,'0'0'157'0'0,"0"2"23"0"0,1 1-147 0 0,-1 0 0 0 0,1 0 1 0 0,-1-1-1 0 0,1 1 0 0 0,0 0 0 0 0,0 0 0 0 0,1 0-33 0 0,3 12 122 0 0,-4-4-93 0 0,-1-5-7 0 0,0 1 43 0 0,0-1 38 0 0,1 1 33 0 0,-1 3 156 0 0,1 1 62 0 0,3 23 978 0 0,-2-19-805 0 0,-1-8-297 0 0,0 1-35 0 0,0 0-44 0 0,1-1-50 0 0,1 18 466 0 0,1 6 197 0 0,1-11-333 0 0,-3-10-112 0 0,0 1-1 0 0,0-1 1 0 0,-1 1-1 0 0,-1 0 1 0 0,0 0-319 0 0,0 5 374 0 0,0 4 34 0 0,1-1-84 0 0,-1 69 1073 0 0,0-51-779 0 0,-1-28-384 0 0,1 1 0 0 0,0-1 0 0 0,1 6-234 0 0,-1 9 323 0 0,-2-15-215 0 0,1-7-10 0 0,1-2-2 0 0,0 0 0 0 0,0 0 30 0 0,0 0-88 0 0,0 3-124 0 0,0-3 102 0 0,0 1 37 0 0,0-1 51 0 0,1 0 64 0 0,-1 0 74 0 0,1-1 87 0 0,5-6-325 0 0,0 0 1 0 0,-1-1 0 0 0,0 0 0 0 0,0 0 0 0 0,0 0-1 0 0,-1-1-4 0 0,14-23-26 0 0,-13 25-77 0 0,1 1-1 0 0,-1-1 1 0 0,2 1-1 0 0,-1 0 0 0 0,1 0 1 0 0,1 0 103 0 0,9-8-193 0 0,-5 4 29 0 0,1 0 50 0 0,10-4-1 0 0,-15 10 89 0 0,0 1-1 0 0,0 0 1 0 0,0 0 0 0 0,0 1-1 0 0,1 0 1 0 0,3-1 26 0 0,10 1-97 0 0,2 1-57 0 0,-21 1 154 0 0,-2-1 0 0 0,1 1 0 0 0,-1 0 0 0 0,0 1 0 0 0,0-1 0 0 0,1 0 0 0 0,-1 0 0 0 0,0 0 0 0 0,0 1 0 0 0,0-1 0 0 0,0 1 0 0 0,1-1 0 0 0,-1 1 0 0 0,0-1 0 0 0,0 1 0 0 0,0 0 0 0 0,0-1 0 0 0,0 1 0 0 0,0 0 0 0 0,0 0 0 0 0,-1 0 0 0 0,1 0 0 0 0,0 0 0 0 0,0 0 0 0 0,16 17 0 0 0,-7-3-11 0 0,-5 5 40 0 0,-2 1 46 0 0,-3-4 52 0 0,0 24 224 0 0,0-40-248 0 0,0-1-10 0 0,-1 2-40 0 0,-2 7 23 0 0,0-5-18 0 0,3-2-40 0 0,-1 1 37 0 0,-1 2 38 0 0,0 3 65 0 0,2-6-68 0 0,0-2 1 0 0,0 0-22 0 0,0 0-5 0 0,0 0 0 0 0,0 0 0 0 0,0 0 0 0 0,0 0 0 0 0,0 0-26 0 0,0 0-110 0 0,0 0-31 0 0,0 0 26 0 0,0 0 11 0 0,0 0-35 0 0,0 0 15 0 0,0 0-87 0 0,0 0-156 0 0,0 0 169 0 0,0 0 69 0 0,0 0-34 0 0,0 0-10 0 0,0 0-33 0 0,0 0-38 0 0,0 0-42 0 0,0 0-47 0 0,0 0-43 0 0,0 0-40 0 0,0 0-37 0 0,0 0-266 0 0,0 0-59 0 0,0 0-48 0 0,0 0-34 0 0,0 0-1472 0 0,0 0-1300 0 0</inkml:trace>
  <inkml:trace contextRef="#ctx0" brushRef="#br0" timeOffset="89867.17">13784 1469 7024 0 0,'0'0'157'0'0,"0"0"23"0"0,0 0 12 0 0,0 0-64 0 0,0 0-13 0 0,0 0 36 0 0,0 0 126 0 0,0 0 229 0 0,0 0 20 0 0,0 0-26 0 0,0 0-118 0 0,0 0-50 0 0,0 0-10 0 0,0 0-64 0 0,0 1-112 0 0,0 0-75 0 0,2 3-22 0 0,0-2 16 0 0,8 12 372 0 0,-2 1-38 0 0,0 5 40 0 0,2 10 171 0 0,3 8 131 0 0,-2-13-212 0 0,19 40 634 0 0,-16-31-616 0 0,-2 0-34 0 0,1-9-84 0 0,-8-17-239 0 0,0 0 62 0 0,1 0 100 0 0,-2-1 117 0 0,-3-5-362 0 0,0-2-14 0 0,0 0-39 0 0,0 2-25 0 0,2 2-38 0 0,-2-2 48 0 0,-1-1 48 0 0,1 0 94 0 0,-1-1 109 0 0,-3-1-273 0 0,0 0 0 0 0,1 0 0 0 0,-1 0 0 0 0,1-1 0 0 0,-1 0 0 0 0,1 1-1 0 0,-2-2-16 0 0,0 0 10 0 0,1-1-1 0 0,0 1 0 0 0,0-1 1 0 0,0 1-1 0 0,1-1 0 0 0,-1 0 1 0 0,-1-3-10 0 0,1-1 10 0 0,-1 1 0 0 0,1-1 0 0 0,-2-8-10 0 0,-1-10 55 0 0,5 10-61 0 0,1-2 60 0 0,2 8 28 0 0,0 0 0 0 0,0 0 0 0 0,0 1-1 0 0,4-8-81 0 0,3-5 73 0 0,0 6-53 0 0,0 2-43 0 0,5-2-46 0 0,10-6-91 0 0,-14 15 64 0 0,0 0 0 0 0,0 0 0 0 0,5-1 96 0 0,18-7-109 0 0,-6 4-265 0 0,2-1-47 0 0,-10 5 68 0 0,-14 6 145 0 0,0-1 52 0 0,10-2-207 0 0,-9 3 175 0 0,1-1-94 0 0,-4 1 92 0 0,0 1-41 0 0,1-1-81 0 0,0 0-67 0 0,-1 1-74 0 0,1-1-84 0 0,0 1-91 0 0,-1-1-100 0 0,1 1-109 0 0,0-1-116 0 0,3 0-1034 0 0,4 0-1115 0 0,-11 1 3094 0 0</inkml:trace>
  <inkml:trace contextRef="#ctx0" brushRef="#br0" timeOffset="90999.32">15269 1695 6160 0 0,'0'0'133'0'0,"0"0"23"0"0,0 0 13 0 0,3 0-34 0 0,3 0-88 0 0,2 0 0 0 0,-1 0 88 0 0,0 1 74 0 0,0-1 63 0 0,4 1 274 0 0,-2-1-22 0 0,13 0 757 0 0,-9-2-586 0 0,-7 0-437 0 0,0 0-42 0 0,-1 0-50 0 0,1 0-59 0 0,4-3 410 0 0,1 1-63 0 0,14-7 530 0 0,-17 6-633 0 0,-1 0 35 0 0,3-4-84 0 0,0 2-35 0 0,0-1-56 0 0,0 1-50 0 0,-2-2-57 0 0,1-2-68 0 0,-1 0-30 0 0,3-3 59 0 0,-4-3 75 0 0,-6 15-133 0 0,-1-1-1 0 0,0 1 1 0 0,0-1 0 0 0,0 1 0 0 0,0 0 0 0 0,0-1 0 0 0,0 1 0 0 0,-1-1 0 0 0,1 1 0 0 0,-1 0 0 0 0,0-2-7 0 0,-6-9-21 0 0,-3-1-54 0 0,8 12 62 0 0,0 1 0 0 0,0-1 1 0 0,0 0-1 0 0,0 1 0 0 0,0 0 1 0 0,0-1-1 0 0,-1 1 1 0 0,1 0-1 0 0,0 0 0 0 0,-1 0 1 0 0,1 1-1 0 0,-1-1 13 0 0,-3-1-27 0 0,1 1 0 0 0,-1 0 0 0 0,0 1 0 0 0,-5-1 27 0 0,-2 5-85 0 0,-4 9 29 0 0,11-8 37 0 0,2-1-7 0 0,0 0 0 0 0,0 0 0 0 0,0 0 0 0 0,0 1 0 0 0,1 0 26 0 0,-15 27-69 0 0,10-9 55 0 0,0 0-1 0 0,1 2 15 0 0,-5 14 4 0 0,6-13-16 0 0,6-1 36 0 0,0-19-6 0 0,1 0 0 0 0,0 0 0 0 0,1 0 0 0 0,-1-1 0 0 0,2 3-18 0 0,0 0 44 0 0,1-1 0 0 0,0 0 0 0 0,3 6-44 0 0,-3-7 30 0 0,-2-2-8 0 0,1 1 0 0 0,0 0-1 0 0,1-1 1 0 0,-1 0 0 0 0,1 0-1 0 0,0 0 1 0 0,0 0 0 0 0,0 0 0 0 0,4 1-22 0 0,4 4 62 0 0,-10-7-48 0 0,0 0 0 0 0,1 0 0 0 0,-1-1-1 0 0,1 1 1 0 0,0-1 0 0 0,-1 1 0 0 0,1-1 0 0 0,0 0 0 0 0,0 0 0 0 0,0 0 0 0 0,0-1 0 0 0,0 1 0 0 0,0 0 0 0 0,0-1-14 0 0,37-1 14 0 0,-15-2-35 0 0,-4-2-43 0 0,1-2-62 0 0,-18 6 153 0 0,0 0-81 0 0,0-1-81 0 0,-1 1-80 0 0,1 0-48 0 0,-1 0-64 0 0,1 0-64 0 0,-1-1-63 0 0,0 1-62 0 0,1 0-64 0 0,-1 0-61 0 0,0-1-61 0 0,4-2-1107 0 0,3-2-1029 0 0,-10 6 2824 0 0</inkml:trace>
  <inkml:trace contextRef="#ctx0" brushRef="#br0" timeOffset="91310.02">15825 1281 7024 0 0,'0'0'157'0'0,"0"0"23"0"0,0 0 12 0 0,0 0-63 0 0,0 0-13 0 0,0 0 40 0 0,0 0 130 0 0,1 2 236 0 0,3 9 141 0 0,0 0-53 0 0,-1 0-117 0 0,1-1-38 0 0,1 1-36 0 0,1 0-35 0 0,1 2 109 0 0,0 1-41 0 0,0 0-39 0 0,0 0-36 0 0,5 16 279 0 0,-2-1-112 0 0,-2-1-131 0 0,0 0-59 0 0,0 11 76 0 0,-2-3 497 0 0,0 19-927 0 0,2-4 476 0 0,-1-5-62 0 0,-5-21-236 0 0,0-1-41 0 0,-1 2-42 0 0,-1 5-39 0 0,1-29-28 0 0,-1 0-37 0 0,0 0-53 0 0,1-1-68 0 0,-1 1-1 0 0,0-1-41 0 0,1 0-46 0 0,-1 0-48 0 0,1 0-63 0 0,-1 0-61 0 0,0 0-66 0 0,1 0-71 0 0,-1 0-74 0 0,0 0-81 0 0,0 0-83 0 0,0-1-90 0 0,0 1-1266 0 0,0 0-1202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430 245 6952 0 0,'4'-3'22'0'0,"-1"-1"50"0"0,0-1 45 0 0,-1 0 41 0 0,1-6 261 0 0,-2-1 105 0 0,-2 1-30 0 0,-5-12 718 0 0,0 12-526 0 0,0 3-325 0 0,1-1-76 0 0,3 5-164 0 0,-1-1 1 0 0,0 1 0 0 0,0 0 0 0 0,0 0 0 0 0,0 0-1 0 0,-1 0 1 0 0,1 1-122 0 0,-22-20 604 0 0,5 4-160 0 0,-1 1-55 0 0,-3 3-66 0 0,-2 3-79 0 0,14 8-213 0 0,-13-4 72 0 0,-13-1 97 0 0,32 8-168 0 0,0 0 1 0 0,0 1 0 0 0,0 0 0 0 0,0 0 0 0 0,-4 1-33 0 0,-16 6 40 0 0,-4 4-42 0 0,-18 8 1 0 0,43-17 3 0 0,0 1 0 0 0,0-1 0 0 0,0 1 0 0 0,1 1 0 0 0,-1-1-1 0 0,1 0 1 0 0,-3 4-2 0 0,-1 2 50 0 0,-1 4-46 0 0,3-1-4 0 0,7-8 0 0 0,0-2 0 0 0,-1 3-7 0 0,0 0 0 0 0,1 1 0 0 0,0-1 0 0 0,0 0 1 0 0,1 1-1 0 0,-1-1 0 0 0,1 0 0 0 0,1 2 7 0 0,23 40-102 0 0,-18-33 72 0 0,0 0 1 0 0,2 6 29 0 0,-6-10 0 0 0,1-1 0 0 0,0-1 0 0 0,0 1 0 0 0,1-1 1 0 0,1 0-1 0 0,-1 0 0 0 0,2 0 0 0 0,19 24-12 0 0,-5-5-35 0 0,17 9 39 0 0,5 4 10 0 0,92 101 0 0 0,-76-79 81 0 0,-39-38-6 0 0,7 15 143 0 0,-3-3 14 0 0,0 0 25 0 0,10 20 233 0 0,-16-24-217 0 0,-14-21-184 0 0,1 1-1 0 0,-2-1 1 0 0,0 2 0 0 0,0-1-1 0 0,-1 0 1 0 0,0 7-91 0 0,2 3 183 0 0,-4-14-72 0 0,0 0 1 0 0,0 1 0 0 0,-1-1-1 0 0,0 9-111 0 0,0 14 322 0 0,0-26-265 0 0,0 0 1 0 0,0-1-1 0 0,0 1 1 0 0,-1 0-1 0 0,1-1 1 0 0,-1 1-1 0 0,-1 0-57 0 0,1-1 51 0 0,0 0-1 0 0,-1 0 1 0 0,0 0 0 0 0,0-1-1 0 0,0 1 1 0 0,0-1-1 0 0,-1 2-50 0 0,-1-1 60 0 0,1 0-1 0 0,-1 0 0 0 0,0 0 0 0 0,0-1 0 0 0,-3 2-59 0 0,-25 14 226 0 0,27-17-184 0 0,0 0 0 0 0,0 0-1 0 0,0-1 1 0 0,0 1-1 0 0,0-1 1 0 0,-2 0-42 0 0,2-1 23 0 0,0 0 1 0 0,-1 0 0 0 0,1 0-1 0 0,0-1 1 0 0,0 0-1 0 0,0 0 1 0 0,0 0-1 0 0,0-1 1 0 0,-4-1-24 0 0,-6-3 30 0 0,1-1 0 0 0,-1 0 0 0 0,1-1 0 0 0,1-1 0 0 0,-11-8-30 0 0,-19-19 39 0 0,4-3-92 0 0,24 24-47 0 0,6 6 26 0 0,-1 0-47 0 0,5 3 0 0 0,-1-1-42 0 0,2 2-10 0 0,1-1-40 0 0,0 0-43 0 0,0 0-49 0 0,2 2 228 0 0,1 0-67 0 0,0 1-62 0 0,1-1-55 0 0,0-1-221 0 0,1 1-91 0 0,1-1-69 0 0,1 0-49 0 0,-3 2 338 0 0,6-9-1041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400 20 5528 0 0,'-8'-2'210'0'0,"0"0"-83"0"0,-2-1-54 0 0,-12-1 13 0 0,15 2-21 0 0,1 1 19 0 0,0 0 39 0 0,0 0 49 0 0,0 0 57 0 0,0 0 60 0 0,-2 0 137 0 0,0 1-83 0 0,0 1-64 0 0,0 0-46 0 0,-15 1 308 0 0,12-1-296 0 0,0 1-42 0 0,-2 1-4 0 0,-5 4 46 0 0,-4 2 37 0 0,6-5-56 0 0,10-2-149 0 0,0 0 0 0 0,0-1 0 0 0,0 2 0 0 0,-3 1-77 0 0,-23 14 240 0 0,3 5-101 0 0,15-11-116 0 0,3-1-37 0 0,5-5 8 0 0,1 0 0 0 0,0 1 0 0 0,1 0 1 0 0,-1 0-1 0 0,1 0 0 0 0,1 0 0 0 0,-1 0 0 0 0,1 1 1 0 0,-2 7 5 0 0,4-10-2 0 0,0 0 0 0 0,0 0 0 0 0,0 0 0 0 0,0 1 0 0 0,1-1 0 0 0,0 0 1 0 0,0 0-1 0 0,0 0 0 0 0,1 1 0 0 0,0-1 0 0 0,0 0 0 0 0,0 0 0 0 0,1 0 1 0 0,0 0-1 0 0,1 4 2 0 0,-1-5 0 0 0,1 3 0 0 0,1 0 0 0 0,0 0 0 0 0,0 0 0 0 0,0 0 0 0 0,1-1 0 0 0,0 0 0 0 0,0 0 0 0 0,5 4 0 0 0,3 1 37 0 0,1 0 63 0 0,32 20 406 0 0,-25-19-329 0 0,-8-5-118 0 0,1-1-49 0 0,-2 1-94 0 0,0-1 42 0 0,0 1 38 0 0,0 0 34 0 0,2 2 44 0 0,0-1 34 0 0,2 3 58 0 0,8 5 128 0 0,-22-14-257 0 0,3 2 82 0 0,-1-1-1 0 0,1 1 1 0 0,-1 0 0 0 0,0 1 0 0 0,-1-1 0 0 0,1 1 0 0 0,-1 0 0 0 0,0 0 0 0 0,3 5-119 0 0,-1 2 258 0 0,0 0 34 0 0,-4-9-209 0 0,0 0 1 0 0,0 1 0 0 0,0-1 0 0 0,-1 1 0 0 0,0-1 0 0 0,0 1 0 0 0,0-1 0 0 0,0 0 0 0 0,0 1 0 0 0,-1-1 0 0 0,1 1-1 0 0,-2 3-83 0 0,-6 13 403 0 0,1-7-163 0 0,-2-1-57 0 0,-15 8 89 0 0,19-17-229 0 0,0 0 0 0 0,0 0 1 0 0,-1 0-1 0 0,-3 0-43 0 0,6-2 12 0 0,1 0 1 0 0,-1 0 0 0 0,0 0 0 0 0,0 0 0 0 0,0-1-1 0 0,0 1 1 0 0,0-1 0 0 0,0 0 0 0 0,0 0-1 0 0,0 0 1 0 0,0 0 0 0 0,-1-1 0 0 0,1 1 0 0 0,1-1-1 0 0,-1 0 1 0 0,0 0 0 0 0,0 0 0 0 0,0 0 0 0 0,-2-1-13 0 0,3-1 0 0 0,2 2-4 0 0,0 0 0 0 0,0 1 0 0 0,0-1 0 0 0,0 0 0 0 0,0 1 0 0 0,0-1 0 0 0,0 0 0 0 0,0 1 0 0 0,0-1 0 0 0,0 1 0 0 0,1-1 0 0 0,-1 0 0 0 0,0 1 0 0 0,0-1 0 0 0,1 1 0 0 0,-1-1 0 0 0,1 1 0 0 0,-1-1 0 0 0,0 1 0 0 0,1-1 0 0 0,-1 1 0 0 0,1-1 0 0 0,-1 1 0 0 0,1-1 0 0 0,-1 1 0 0 0,1 0 0 0 0,-1-1 0 0 0,1 1 0 0 0,0 0 0 0 0,-1 0 0 0 0,1-1 0 0 0,-1 1 0 0 0,1 0 0 0 0,0 0 0 0 0,0 0 4 0 0,1-1-23 0 0,8-3-123 0 0,0 0 52 0 0,9 0 15 0 0,-16 3 77 0 0,-1 1-1 0 0,0 0 1 0 0,1 0 0 0 0,-1 1-1 0 0,1-1 1 0 0,-1 0-1 0 0,0 1 1 0 0,1-1-1 0 0,-1 1 1 0 0,1 0 2 0 0,9 5-38 0 0,-11-5 34 0 0,0 0 0 0 0,-1-1 1 0 0,1 1-1 0 0,-1 0 0 0 0,1-1 1 0 0,0 1-1 0 0,-1 0 1 0 0,0 0-1 0 0,1-1 0 0 0,-1 1 1 0 0,1 0-1 0 0,-1 0 1 0 0,0 0-1 0 0,0 0 0 0 0,1-1 1 0 0,-1 2 3 0 0,1 19-11 0 0,-6 19 16 0 0,-7 6-6 0 0,-1-2 0 0 0,-3 3 1 0 0,0-2 14 0 0,-9 46-14 0 0,16-38 108 0 0,7-39-48 0 0,2 0 1 0 0,-1 0-1 0 0,2 0 0 0 0,1 13-60 0 0,-1-20 26 0 0,1 1 0 0 0,-1-1-1 0 0,2 0 1 0 0,-1 1 0 0 0,1-1 0 0 0,0 0-1 0 0,0 0 1 0 0,1-1 0 0 0,2 4-26 0 0,-3-5 13 0 0,2 0 0 0 0,-1 0 0 0 0,0 0 0 0 0,1 0 1 0 0,0-1-1 0 0,0 0 0 0 0,4 2-13 0 0,0 1-65 0 0,1-2 56 0 0,1 1 50 0 0,22 6 190 0 0,-19-9-160 0 0,-1 0-62 0 0,1-1-78 0 0,-2-1-79 0 0,0 0-98 0 0,0 0-116 0 0,-6-1 131 0 0,0 0-35 0 0,-4 0-101 0 0,-1 0-58 0 0,1 0-54 0 0,0 0-45 0 0,0 0-156 0 0,0 0-46 0 0,0 0-189 0 0,2 0-506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7568 0 0,'0'0'166'0'0,"0"0"29"0"0,1 2 14 0 0,0 4-103 0 0,1-1-40 0 0,0 5-21 0 0,3 17-22 0 0,-4-19 26 0 0,0 0 49 0 0,0 0 44 0 0,0-1 64 0 0,0 0 75 0 0,0 0 87 0 0,1 13 449 0 0,0 1-107 0 0,1 3 34 0 0,4 33 898 0 0,-4-39-1086 0 0,1-1 61 0 0,-2-8-315 0 0,-1 1-40 0 0,0 2 13 0 0,1 6 86 0 0,1 10 211 0 0,-2-19-449 0 0,-4 21 302 0 0,0-17-272 0 0,-1-3-64 0 0,1-2-65 0 0,2-8-147 0 0,1 1-169 0 0,0-1-298 0 0,0 0-31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8520 0 0,'0'1'183'0'0,"0"1"-65"0"0,0 7 83 0 0,0-5-66 0 0,0 2 29 0 0,1 0-82 0 0,0 0-59 0 0,2 4-61 0 0,-1 1 35 0 0,0-3 97 0 0,-1-2 84 0 0,-1-2-47 0 0,0-1 34 0 0,3 27 1340 0 0,2-10-577 0 0,0-3-251 0 0,-2-9-383 0 0,1-1-35 0 0,6 23 171 0 0,-8-23-379 0 0,-1-2-42 0 0,0 13 35 0 0,3-10-146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391 151 6216 0 0,'0'0'133'0'0,"0"0"23"0"0,0 0 15 0 0,-2-6-32 0 0,-2-3-90 0 0,1 4 2 0 0,0 1 92 0 0,0 0 78 0 0,0-1 62 0 0,-2-2 340 0 0,-5-5 509 0 0,6 6-681 0 0,1 2-117 0 0,-1-1-62 0 0,1 1-80 0 0,-1-1-98 0 0,-10-9 386 0 0,3 5 160 0 0,0 1 0 0 0,-10-5-640 0 0,10 6 308 0 0,-1 1-62 0 0,-26-7 385 0 0,24 10-437 0 0,0 1-33 0 0,1 3-68 0 0,-7 2 18 0 0,-15 6 102 0 0,3 4-60 0 0,14-2-147 0 0,14-7-3 0 0,0 0 0 0 0,1 0 0 0 0,-1 0 0 0 0,1 1 0 0 0,-2 3-3 0 0,-22 43 136 0 0,26-47-127 0 0,-11 28 105 0 0,8-11 86 0 0,0 1 0 0 0,0 18-200 0 0,4-15 272 0 0,0 0-1 0 0,4 18-271 0 0,-2-17 121 0 0,0-1-47 0 0,-1-4-6 0 0,2-1 1 0 0,0 0 0 0 0,1 0-1 0 0,4 9-68 0 0,14 41 252 0 0,-20-65-230 0 0,15 40 186 0 0,-3-17 45 0 0,0-1 1 0 0,2 0 0 0 0,6 5-254 0 0,10 14 270 0 0,-19-30-114 0 0,0-1 0 0 0,1 0 0 0 0,9 7-156 0 0,14 7 271 0 0,-29-24-179 0 0,0-1 0 0 0,0 0 0 0 0,0 0 0 0 0,1 0-92 0 0,-4-3 47 0 0,0 1-1 0 0,1-1 1 0 0,-1 0 0 0 0,0 0-1 0 0,1-1 1 0 0,-1 0-1 0 0,1 0 1 0 0,-1 0 0 0 0,1 0-1 0 0,-1-1 1 0 0,3-1-47 0 0,6-1 74 0 0,-1-3-40 0 0,-9 4 26 0 0,1-2-60 0 0,-1 0-70 0 0,0-1-86 0 0,0 1-96 0 0,-1-1-111 0 0,1 1-124 0 0,-3 1 193 0 0,0 2-36 0 0,3-6-706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6216 0 0,'0'0'133'0'0,"0"0"-1"0"0,1 0-56 0 0,4-6 43 0 0,-1 3-38 0 0,1-1-4 0 0,-1-1-43 0 0,11-7-52 0 0,-8 8 34 0 0,1 0 73 0 0,-3 2-4 0 0,-1 0 32 0 0,7-2 185 0 0,-1 1-48 0 0,0 0-40 0 0,0 0-34 0 0,15-3 152 0 0,12-3 67 0 0,-16 5-137 0 0,1-1 95 0 0,24-6 310 0 0,-34 9-471 0 0,1 1 0 0 0,-1 0 0 0 0,0 1-196 0 0,-1 0 82 0 0,-1 0 49 0 0,25 0 428 0 0,-21 0-362 0 0,-5 0-121 0 0,0 0-43 0 0,-4-1-97 0 0,8 1-81 0 0,-1 8-20 0 0,-9-4 183 0 0,0 7 175 0 0,-4 0-64 0 0,-2-1-51 0 0,-3 0-38 0 0,1-3-32 0 0,-1 0 1 0 0,0-1-1 0 0,-1 0 1 0 0,-2 3-9 0 0,0-1 44 0 0,2-1 44 0 0,-23 25-47 0 0,1 2 90 0 0,-3 8 117 0 0,-14 22 236 0 0,31-40-321 0 0,1 4 45 0 0,11-22-151 0 0,1 0-1 0 0,0 0 1 0 0,0 0-1 0 0,0 0 1 0 0,1 0-1 0 0,0 1 1 0 0,0-1 0 0 0,0 2-57 0 0,1-4 31 0 0,1-1 1 0 0,-1 1-1 0 0,0-1 1 0 0,1 1-1 0 0,0-1 1 0 0,1 3-32 0 0,-1-2 18 0 0,0-1-1 0 0,1 0 1 0 0,0 0 0 0 0,-1 0 0 0 0,1-1 0 0 0,0 1-1 0 0,0 0-17 0 0,1 0 13 0 0,0 0-1 0 0,0 0 1 0 0,0 0-1 0 0,1-1 0 0 0,-1 1 1 0 0,1-1-13 0 0,1 1 9 0 0,0 0 1 0 0,0-1 0 0 0,1 1-1 0 0,3 0-9 0 0,-4-1 52 0 0,0 0-1 0 0,0 0 1 0 0,-1 0 0 0 0,1 1-1 0 0,0 0 1 0 0,-1 0-1 0 0,1 0 1 0 0,-1 1-52 0 0,11 14 147 0 0,-14-16-139 0 0,0-1 0 0 0,-1 1 0 0 0,1 0 0 0 0,0 0 0 0 0,-1 0 0 0 0,1 0 0 0 0,-1 0 0 0 0,0 0 0 0 0,0 0 0 0 0,0 0-8 0 0,0 6 37 0 0,0 7 145 0 0,-3 7 233 0 0,-1-11-267 0 0,-2 5-2 0 0,0 1-52 0 0,0 4-29 0 0,-2 11-12 0 0,-2 9 60 0 0,2-15 72 0 0,5-16-151 0 0,0-1 1 0 0,1 1-1 0 0,1 0 1 0 0,-1 1 0 0 0,2-1-1 0 0,-1 0 1 0 0,2 7-35 0 0,2 12 41 0 0,2 0-34 0 0,-2-20 20 0 0,0-1 0 0 0,1 0 0 0 0,0 0 0 0 0,4 6-27 0 0,1 3 39 0 0,6 9 24 0 0,-9-18-62 0 0,-1 1 0 0 0,0-1 0 0 0,-1 1-1 0 0,1 4 0 0 0,29 68-54 0 0,-21-54 48 0 0,-2 0 0 0 0,-1 1 0 0 0,4 16 6 0 0,-11-29-14 0 0,3 11 36 0 0,-1-1 75 0 0,-1 1 87 0 0,-3 1 103 0 0,0-17-193 0 0,-1 2 100 0 0,-1 0 0 0 0,1 0-1 0 0,-3 5-193 0 0,3-13 57 0 0,-1 0 0 0 0,-1 1-1 0 0,1-1 1 0 0,-1 0 0 0 0,0 0 0 0 0,0 1-57 0 0,-11 13 192 0 0,11-16-166 0 0,-33 32 330 0 0,22-25-284 0 0,-2-2-48 0 0,-3 1 41 0 0,16-6-56 0 0,-1-1 0 0 0,0 0 0 0 0,0 1 0 0 0,0-1 0 0 0,0 0 0 0 0,0 0 0 0 0,0 0 0 0 0,0-1 0 0 0,0 1 0 0 0,0-1 0 0 0,-1 0 0 0 0,1 0 0 0 0,0 0 0 0 0,0 0 0 0 0,0 0 0 0 0,0-1 0 0 0,-2 1-9 0 0,-9-4-14 0 0,-11-3 56 0 0,17 2-79 0 0,0-1-59 0 0,5 4-141 0 0,1 1 110 0 0,0-2 84 0 0,-5-2 196 0 0,5 3-144 0 0,1 1-34 0 0,0 0-33 0 0,0 0-44 0 0,-1 0-51 0 0,1 0-58 0 0,0-1-102 0 0,0 1-93 0 0,0 0-103 0 0,0-1-115 0 0,-1 1-125 0 0,2 0 325 0 0,-1 0-36 0 0,1 0-37 0 0,-1 0-38 0 0,1 1-39 0 0,-1-1-41 0 0,0-2-1498 0 0,-1 0-1192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04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 7368 0 0,'0'0'165'0'0,"0"0"22"0"0,0 0 10 0 0,1 0-16 0 0,10 7 729 0 0,-2 3-104 0 0,-2 1-91 0 0,-1 2-81 0 0,-2 0-72 0 0,-1 0-60 0 0,-1 0-50 0 0,0-2-39 0 0,0 5 143 0 0,3 29 841 0 0,-3-26-753 0 0,-2-2 13 0 0,1-8-287 0 0,-1-1 33 0 0,0-7-244 0 0,0-1 29 0 0,0 0 17 0 0,0-1 82 0 0,-1 0-75 0 0,0-1-62 0 0,0 0-50 0 0,0-1-29 0 0,-2-5 25 0 0,3 6-17 0 0,-4-28 31 0 0,4-1-49 0 0,4-1-41 0 0,4 0-35 0 0,-6 24-5 0 0,2 0 0 0 0,-1 0 0 0 0,1 0 0 0 0,4-6 20 0 0,-5 9-17 0 0,0 0-1 0 0,1 0 0 0 0,0 1 0 0 0,0-1 1 0 0,1 1-1 0 0,-1 0 0 0 0,1 0 1 0 0,0 0-1 0 0,0 0 0 0 0,0 1 0 0 0,1 0 18 0 0,12-3-88 0 0,1 7 37 0 0,-15 0 48 0 0,-1 1 0 0 0,1-1 0 0 0,0 1 0 0 0,-1 0 0 0 0,1 0 0 0 0,-1 0 0 0 0,0 0 0 0 0,3 3 3 0 0,3 2 2 0 0,-1 1 0 0 0,-1 0 0 0 0,0 1 0 0 0,0 0-1 0 0,0 0 1 0 0,0 1-2 0 0,5 13-11 0 0,-2 2 54 0 0,5 25 159 0 0,-7-22-49 0 0,-7-27-344 0 0,-1 1 69 0 0,1 0 61 0 0,-1-1 52 0 0,1 1 57 0 0,-1 0 49 0 0,2 3 347 0 0,-1-1-177 0 0,-1-2-151 0 0,1 0-83 0 0,-1 0-74 0 0,1 0-62 0 0,-1-1-73 0 0,1 1-82 0 0,-1 0-92 0 0,1-1-18 0 0,-1 0-77 0 0,1 1-81 0 0,-1-1-87 0 0,0 0-92 0 0,1 1-98 0 0,-1-1-104 0 0,1 0-109 0 0,0 1-1183 0 0,-1 0-1243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13328 0 0,'0'0'298'0'0,"0"0"46"0"0,0 0 24 0 0,0 0-151 0 0,0 0-104 0 0,0 0 40 0 0,0 0 71 0 0,0 0 52 0 0,0 0-208 0 0,0 0-124 0 0,0 0-104 0 0,0 0 29 0 0,0 0-39 0 0,0 0-44 0 0,0 0-40 0 0,0 0-37 0 0,0 0-34 0 0,0 0-217 0 0,0 0-56 0 0,1 0-716 0 0,1 0-572 0 0,3 0-1082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7 7368 0 0,'0'0'165'0'0,"0"0"22"0"0,0 0 10 0 0,-1 1-16 0 0,-3 9 275 0 0,2-1-58 0 0,0-1-51 0 0,1 0-46 0 0,1 2 7 0 0,1-1-48 0 0,1 5 60 0 0,0-1-54 0 0,2 11 196 0 0,-1-1-82 0 0,1 1-36 0 0,5 24 261 0 0,3 11 76 0 0,-4-10-150 0 0,4 21 199 0 0,-5-23-193 0 0,-3-5-68 0 0,-1-1-89 0 0,7 61 449 0 0,-4-58-400 0 0,-3-25-196 0 0,-1 10 188 0 0,1 1-30 0 0,-1-11-221 0 0,3 15 282 0 0,-3-1 0 0 0,-1 32-452 0 0,-1-62 21 0 0,0-2-13 0 0,0 0 0 0 0,0-1 0 0 0,0 1 0 0 0,0 0 0 0 0,0-1-1 0 0,0 1 1 0 0,0 0 0 0 0,-1-1 0 0 0,1 1 0 0 0,0 0 0 0 0,0-1 0 0 0,-1 1-1 0 0,1-1 1 0 0,0 1 0 0 0,-1-1 0 0 0,1 1 0 0 0,-1 0-8 0 0,-5 2 141 0 0,5-2 16 0 0,1-1 3 0 0,0-3-178 0 0,-1 0-57 0 0,-1 0-48 0 0,0 0-36 0 0,-2-9-595 0 0,4 8 316 0 0,2-5-510 0 0,-1 4 319 0 0,-1 3 264 0 0,0-1-46 0 0,0 0-225 0 0,0 1 274 0 0,0 0-34 0 0,0 1-4 0 0,0-1-45 0 0,0 1-40 0 0,0 0-36 0 0,-1-1-144 0 0,1 1-35 0 0,0-4-1521 0 0</inkml:trace>
  <inkml:trace contextRef="#ctx0" brushRef="#br0" timeOffset="1">10 125 6160 0 0,'0'0'133'0'0,"0"0"23"0"0,0 0 13 0 0,-1-2-34 0 0,2-2-88 0 0,3-6 5 0 0,0 3 87 0 0,0 1 36 0 0,6-3 300 0 0,-6 6-289 0 0,0-1-45 0 0,3-3 218 0 0,1 0-47 0 0,3-3 71 0 0,17-11 455 0 0,-14 11-330 0 0,8-1 163 0 0,5 3-120 0 0,0 4-115 0 0,-2 3-113 0 0,-4 3-99 0 0,-2 3-82 0 0,-1 4-64 0 0,-1 3-44 0 0,-12-8-31 0 0,1 1 1 0 0,-1 0 0 0 0,-1 1-1 0 0,1-1 1 0 0,-1 1-1 0 0,0 0 1 0 0,0 0-4 0 0,7 16 57 0 0,2 18 80 0 0,-6-2 39 0 0,-6 1 54 0 0,-5 2 70 0 0,1-25-130 0 0,0 0 0 0 0,0 0 0 0 0,-2 0 0 0 0,0 0 0 0 0,-7 12-170 0 0,7-18 94 0 0,0-1 1 0 0,0 0-1 0 0,-1-1 0 0 0,-2 3-94 0 0,1-3 71 0 0,0-1 0 0 0,0 0 0 0 0,0 0 1 0 0,-8 5-72 0 0,2-3 65 0 0,-19 11 2 0 0,22-15-2 0 0,-1-1 51 0 0,10-3 3 0 0,0-1 1 0 0,-5 3-20 0 0,1-3-82 0 0,6-3-15 0 0,7-3-4 0 0,-2 3-9 0 0,-1 1 0 0 0,1 0 0 0 0,0 0 0 0 0,0 0 0 0 0,0 1 10 0 0,-1 0-23 0 0,1 0 0 0 0,-1 1-1 0 0,1-1 1 0 0,0 1 0 0 0,-1 0-1 0 0,1 1 1 0 0,-1 0 0 0 0,2 0 23 0 0,0 0-32 0 0,0 1 1 0 0,0 1 0 0 0,0-1 0 0 0,0 1 0 0 0,0 1 0 0 0,0-1 31 0 0,25 18-49 0 0,-1 2 112 0 0,-16-14 43 0 0,-1 2 0 0 0,-1 0 0 0 0,10 10-106 0 0,0 8 59 0 0,-11-6-61 0 0,-2 1 53 0 0,-3 1 58 0 0,-3 0 64 0 0,-4 1 68 0 0,-3 0 76 0 0,-3-1 79 0 0,-5 0 86 0 0,8-19-375 0 0,-2 4 37 0 0,0-1-53 0 0,3-5-67 0 0,0 0 0 0 0,-1-1 0 0 0,0 0 0 0 0,0 1 0 0 0,0-1 0 0 0,-3 3-24 0 0,3-3 4 0 0,-3 1-3 0 0,1 1 0 0 0,-1 0 0 0 0,0-1 0 0 0,0 0 0 0 0,-1-1-1 0 0,1 1 1 0 0,-2-1-1 0 0,-25 7 5 0 0,25-8 9 0 0,1-1 1 0 0,-1-1 0 0 0,1 1-1 0 0,-1-1 1 0 0,1 0 0 0 0,-1-1-1 0 0,1 0 1 0 0,-1 0-1 0 0,-1-1-14 0 0,-11-2 4 0 0,-1-2-55 0 0,1-1-73 0 0,0-3-89 0 0,18 9-3 0 0,-1-1 88 0 0,0 1 65 0 0,-2-1 83 0 0,-4-2 48 0 0,7 3-98 0 0,-1 0-54 0 0,1-1-38 0 0,0 1-57 0 0,0 0-66 0 0,0-1-76 0 0,0 1-11 0 0,1 0-64 0 0,0-1-70 0 0,0 1-75 0 0,-1-1-79 0 0,1 0-87 0 0,0 1-90 0 0,1-1-97 0 0,-1-2-1099 0 0,-1-1-1126 0 0,2 5 3117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1045 6968 0 0,'2'0'71'0'0,"-1"0"-61"0"0,0 0-38 0 0,-1 0 44 0 0,1 1 48 0 0,1 0 64 0 0,0 1 84 0 0,2 0 104 0 0,-3-2-203 0 0,-1 0 129 0 0,0 0 215 0 0,0 0 14 0 0,0 0 21 0 0,0 0-232 0 0,0 0-42 0 0,0 0-40 0 0,0-1-33 0 0,0 0 36 0 0,1-1-59 0 0,0-4 140 0 0,0 4-74 0 0,-1 0-45 0 0,1 1 44 0 0,-1 1 52 0 0,0-1 59 0 0,2-4 54 0 0,-1 0-49 0 0,1-4 80 0 0,-1 0-58 0 0,3-13 399 0 0,0-8 293 0 0,-2 10-412 0 0,-2 11-355 0 0,1-1-39 0 0,0 0-45 0 0,1 1-53 0 0,6-52 601 0 0,-4 0-127 0 0,-4 30-343 0 0,0 0-34 0 0,0 1-33 0 0,-2-1-36 0 0,1-12 8 0 0,3 0-36 0 0,1-8-13 0 0,4-27 3 0 0,-1 21-41 0 0,-3 21-50 0 0,1-16-11 0 0,5-13-1 0 0,-5 37 0 0 0,-1-1 0 0 0,-1-1 0 0 0,3-34 0 0 0,-4 18 1 0 0,-2 17-14 0 0,2 28-35 0 0,0 1 45 0 0,-1 0 0 0 0,1 1-1 0 0,0-1 1 0 0,-1 0-1 0 0,1 0 1 0 0,0 0-1 0 0,-1 1 1 0 0,1-1 0 0 0,0 0-1 0 0,-1 0 1 0 0,1 1-1 0 0,0-1 1 0 0,-1 1 0 0 0,1-1-1 0 0,-1 1 1 0 0,1-1-1 0 0,-1 1 4 0 0,11 15-34 0 0,-9-13 30 0 0,24 52-88 0 0,0 3 56 0 0,-3-5 40 0 0,0 4-4 0 0,4 20 0 0 0,-23-66 0 0 0,25 100 43 0 0,-4-17 32 0 0,-11-44 4 0 0,-1 2 40 0 0,-3-13 6 0 0,0 0 36 0 0,1-1 42 0 0,2 0 48 0 0,-1-7-50 0 0,6 15-14 0 0,5 13 49 0 0,-15-40-114 0 0,-1 1 40 0 0,-1-10-75 0 0,0 1 1 0 0,-4-2 61 0 0,-2-8 47 0 0,0-1 42 0 0,0 0 8 0 0,0 0-113 0 0,0 0-91 0 0,-1-2-216 0 0,0 0 46 0 0,-3-9-134 0 0,3 8 122 0 0,1 1-99 0 0,-1 0 55 0 0,0 0 47 0 0,0 1 42 0 0,0-3 0 0 0,-5-6 60 0 0,3 6-60 0 0,2 1-47 0 0,-1 1-86 0 0,0-1-108 0 0,2 2 121 0 0,-1 0-35 0 0,0-1-137 0 0,-1 0-71 0 0,1 0-78 0 0,0 1-82 0 0,0-1-88 0 0,0 0-96 0 0,0 1-100 0 0,0-1-107 0 0,-1-2-1295 0 0,-3-1-1297 0 0,5 5 3593 0 0</inkml:trace>
  <inkml:trace contextRef="#ctx0" brushRef="#br0" timeOffset="1">114 650 6056 0 0,'-4'2'99'0'0,"-5"5"205"0"0,7-4-259 0 0,0-1-51 0 0,1-2 102 0 0,1 1 107 0 0,5-1 206 0 0,0-1-38 0 0,-1 1-35 0 0,1 0-34 0 0,4-1 209 0 0,0 0-110 0 0,2-1-42 0 0,0-1-105 0 0,2 1-51 0 0,7-3-2 0 0,-5 1-42 0 0,-5 2-10 0 0,-2 0 20 0 0,1 0 54 0 0,2 0-150 0 0,1-1 39 0 0,42-16 552 0 0,-35 11-527 0 0,-4 3-129 0 0,0-1-116 0 0,-8 3 2 0 0,0 0-40 0 0,1 1-43 0 0,-1-1-47 0 0,-4 3-23 0 0,-1-1-42 0 0,0 0-38 0 0,1 1-33 0 0,2-2-628 0 0,4 1-662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 7584 0 0,'0'0'222'0'0,"2"-1"-15"0"0,7-5 189 0 0,1 2 57 0 0,25-8 1165 0 0,-19 7-987 0 0,-2 1-179 0 0,-7 2-271 0 0,-1 0-36 0 0,1 0-41 0 0,0 0-46 0 0,-1-1-49 0 0,0 1-55 0 0,2-1 103 0 0,-1 2-77 0 0,1 1-67 0 0,-1 0-57 0 0,-4 0 52 0 0,-2 0-52 0 0</inkml:trace>
  <inkml:trace contextRef="#ctx0" brushRef="#br0" timeOffset="1">76 179 8232 0 0,'0'0'182'0'0,"0"0"29"0"0,0 0 14 0 0,1 1-27 0 0,1 4-212 0 0,2-1 105 0 0,0-1 123 0 0,4-1 241 0 0,1-1 38 0 0,-4-1-209 0 0,-1-1-110 0 0,-1 1-80 0 0,-3 0-85 0 0,13-2 183 0 0,19-5 388 0 0,-21 4-459 0 0,-1 1-101 0 0,-1-1-101 0 0,-4 1-4 0 0,-1 1-34 0 0,1-1-37 0 0,-1 0-39 0 0,-2 2-59 0 0,0-1-42 0 0,-1 0-38 0 0,1 1-34 0 0,1-1-110 0 0,-1 0-34 0 0,5-1-1142 0 0,-7 2 1593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6896 0 0,'-3'4'170'0'0,"-2"4"33"0"0,4-5-121 0 0,0-1 38 0 0,-1-1 53 0 0,1 1 64 0 0,1-1 355 0 0,0-1-266 0 0,0 0-81 0 0,0 1-68 0 0,0 0-54 0 0,0 1-1 0 0,-1 2-25 0 0,0-2-26 0 0,0 0 96 0 0,1-1-37 0 0,0 0 40 0 0,0-1 47 0 0,-1 1 51 0 0,1-1 59 0 0,1 1 64 0 0,1 2 33 0 0,0 1-46 0 0,0 0-42 0 0,0 0-40 0 0,2 5 191 0 0,-1-1-114 0 0,1 3-37 0 0,3 20 359 0 0,-5-25-520 0 0,-1 0 34 0 0,0 8 81 0 0,0-2-52 0 0,-1 1-45 0 0,1-1-39 0 0,-1 12 64 0 0,5 13-4 0 0,2-1-30 0 0,1 0-34 0 0,18 91 258 0 0,-16-71-207 0 0,-1-8-16 0 0,3 1 33 0 0,8 40 221 0 0,10 47 399 0 0,-18-92-499 0 0,3-2-41 0 0,5 19 97 0 0,-7-26-135 0 0,-8-25-132 0 0,0 0 47 0 0,-4-9-99 0 0,-1-1-11 0 0,0 0-1 0 0,0 0 6 0 0,0 0 20 0 0,9-2 96 0 0,2-4-74 0 0,-2 0-60 0 0,-2 0-46 0 0,-6 6-10 0 0,0-1 4 0 0,0 0 0 0 0,0 0 0 0 0,0 0 0 0 0,0 0 0 0 0,0 1 0 0 0,0-1 0 0 0,1 0 0 0 0,-1 1 0 0 0,0-1 0 0 0,0 1 0 0 0,1 0 0 0 0,-1-1 0 0 0,0 1 0 0 0,1 0 0 0 0,-1 0 0 0 0,1-1 0 0 0,5 1 0 0 0,10-4 0 0 0,0 1 0 0 0,1 1 0 0 0,1 1 0 0 0,0 0 0 0 0,0-2 0 0 0,11-2 0 0 0,-14 3 0 0 0,1 0 0 0 0,0 0 0 0 0,0 2 0 0 0,4 0 0 0 0,-14 0 0 0 0,-2 0-42 0 0,8 2 60 0 0,-9-1-56 0 0,-1 0-54 0 0,1 0-96 0 0,0 0-116 0 0,-2 0 101 0 0,0 0-39 0 0,0 0-43 0 0,-1-1-44 0 0,-1 0 15 0 0,1 1-47 0 0,-1-1-44 0 0,0 0-40 0 0,0 0-286 0 0,0 0-67 0 0,0 0-51 0 0,0 0-37 0 0,0 0-334 0 0,0 0-34 0 0,0 0-2625 0 0</inkml:trace>
  <inkml:trace contextRef="#ctx0" brushRef="#br0" timeOffset="1">747 800 6880 0 0,'0'0'157'0'0,"0"0"23"0"0,0 0 11 0 0,0 0 43 0 0,0 0-87 0 0,2 0 120 0 0,26-7 1140 0 0,-16 3-829 0 0,2-2 10 0 0,-2 0-84 0 0,8-6 634 0 0,-7 3-447 0 0,-3 1-179 0 0,0 0-78 0 0,-3 2-184 0 0,0 1-52 0 0,1 0-57 0 0,-1-1-64 0 0,23-20 661 0 0,-21 16-528 0 0,0-1-52 0 0,-3 2-80 0 0,0-1-63 0 0,-2 0-75 0 0,0-1-85 0 0,-3-2 297 0 0,-3 1-50 0 0,-4-1-41 0 0,-3 0-37 0 0,-7-5-40 0 0,-7-4-79 0 0,13 12 85 0 0,7 7 9 0 0,1 1 1 0 0,-1-1 0 0 0,1 1 0 0 0,-1-1 0 0 0,0 1 0 0 0,0 0 0 0 0,0 0 0 0 0,0 0-1 0 0,0 1 1 0 0,0-1 0 0 0,0 1 0 0 0,-1-1 0 0 0,1 1 0 0 0,-1 0 0 0 0,1 0 0 0 0,-1 1 0 0 0,-1-1 0 0 0,-9 3 0 0 0,12-1 0 0 0,-8 2 0 0 0,2 2 0 0 0,-1 9-57 0 0,-1 10 40 0 0,5-10 19 0 0,3-9-2 0 0,1-1 0 0 0,0 1 0 0 0,0 0 0 0 0,1 0 0 0 0,-1 0 0 0 0,1 0 0 0 0,0 0 0 0 0,0 0 0 0 0,1 0 0 0 0,0 2 0 0 0,1 8 0 0 0,1 0 0 0 0,4 10 0 0 0,6 18 17 0 0,0-11-47 0 0,14 30 30 0 0,-10-31 31 0 0,-2-5 36 0 0,1 0 50 0 0,2-1 62 0 0,2 0 76 0 0,-15-19-190 0 0,3 5 107 0 0,0-2-1 0 0,1 1 0 0 0,6 4-171 0 0,2-2 213 0 0,2-2 38 0 0,-16-9-226 0 0,11 5 146 0 0,-11-5-116 0 0,0 0 1 0 0,0 0 0 0 0,0 0 0 0 0,0 0-1 0 0,1-1 1 0 0,-1 1 0 0 0,0-1 0 0 0,0 0-1 0 0,3 0-55 0 0,7-3 119 0 0,31-17 302 0 0,-19 3-233 0 0,-11 5-144 0 0,-1-1-73 0 0,-1-2-91 0 0,-2-3-106 0 0,-9 17 221 0 0,0-1-45 0 0,0 0-42 0 0,0 1-41 0 0,-1-1-37 0 0,1 0-37 0 0,1 0-305 0 0,-1-1-117 0 0,0 0-100 0 0,1 0-82 0 0,-1 1-64 0 0,0-2-201 0 0,2-2-1134 0 0,-1-3-1255 0 0,-2 9 3464 0 0</inkml:trace>
  <inkml:trace contextRef="#ctx0" brushRef="#br0" timeOffset="2">1352 235 7744 0 0,'0'0'174'0'0,"0"0"29"0"0,0 0 12 0 0,0 0 17 0 0,0 0 66 0 0,0 0 29 0 0,0 0 8 0 0,0 0-15 0 0,0 0-67 0 0,1 0-75 0 0,-1 1-81 0 0,1 0-54 0 0,2 1-13 0 0,-2 0 44 0 0,0-1 26 0 0,0 0 59 0 0,4 3 302 0 0,-1 1-56 0 0,1 0-48 0 0,-1 1-42 0 0,1 2 15 0 0,1 0-42 0 0,0 2 18 0 0,2 4 111 0 0,-1-2-56 0 0,5 10 184 0 0,-2 1-93 0 0,-2 1-81 0 0,-1 0-66 0 0,2 15 76 0 0,2 21 51 0 0,-1-6-40 0 0,-2-18-61 0 0,2 9 655 0 0,1 26-986 0 0,-6-38 286 0 0,-2-14-112 0 0,0 7 45 0 0,2-7-37 0 0,0 8 452 0 0,2 17-634 0 0,2 11 471 0 0,-6-33-302 0 0,2 10 48 0 0,4-13-4 0 0,-3-9-130 0 0,-4-2-18 0 0,4 7 71 0 0,-5-14-136 0 0,1 3 47 0 0,-2-3-39 0 0,0-1-1 0 0,1 1 1 0 0,-1-1 0 0 0,0 1-1 0 0,1-1 1 0 0,-1 1-1 0 0,0-1 1 0 0,1 0-1 0 0,-1 1 1 0 0,1-1-1 0 0,-1 1 1 0 0,1-1 0 0 0,-1 0-1 0 0,1 1 1 0 0,-1-1-1 0 0,1 0 1 0 0,-1 0-1 0 0,1 0 1 0 0,-1 1 0 0 0,1-1-1 0 0,0 0 1 0 0,-1 0-1 0 0,1 0 1 0 0,-1 0-1 0 0,1 0 1 0 0,0 0-1 0 0,-1 0 1 0 0,1 0-8 0 0,9-4 24 0 0,17-17-7 0 0,-11 4-91 0 0,-3 3-96 0 0,-7 7 35 0 0,0-1-38 0 0,-1 2-8 0 0,0 0-35 0 0,0 0-37 0 0,1-1-40 0 0,-1 1-44 0 0,1 0-45 0 0,0 1-48 0 0,0-1-53 0 0,-5 4 335 0 0,1 1-20 0 0,-1 0-45 0 0,-1 0-86 0 0,1 0-30 0 0,0 0-86 0 0,0 1-97 0 0,0-1-108 0 0,-1 0 42 0 0,1 0-82 0 0,0 0-88 0 0,-1 1-92 0 0,2-3-1296 0 0,2-1-1201 0 0,-4 4 3333 0 0</inkml:trace>
  <inkml:trace contextRef="#ctx0" brushRef="#br0" timeOffset="3">1298 616 7920 0 0,'0'0'159'0'0,"0"-1"-50"0"0,-2-1-6 0 0,-2-3 40 0 0,3 4-43 0 0,0 0 64 0 0,0-5-142 0 0,1 1 82 0 0,2 1 64 0 0,1 0 47 0 0,9-4 478 0 0,-5 5-427 0 0,-3 1-121 0 0,0 0-38 0 0,0 0-48 0 0,0 0-58 0 0,10-8 81 0 0,1 1 52 0 0,-3 4 52 0 0,0 0-1 0 0,0 0 1 0 0,1 1-186 0 0,19-5 319 0 0,-11 5-168 0 0,-3 0-84 0 0,0 1-72 0 0,-8 1-37 0 0,0 0-33 0 0,0 0-37 0 0,1-1-38 0 0,-6 2-223 0 0,2 0-109 0 0,-1 0-88 0 0,0-1-67 0 0,0 1-47 0 0,6-1-763 0 0,6-2-828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5520 0 0,'0'0'158'0'0,"0"0"-40"0"0,0 0-13 0 0,0 0 279 0 0,0 0 61 0 0,0 0-176 0 0,0 1-61 0 0,0 0-51 0 0,0 0-44 0 0,0 1 20 0 0,0 4 50 0 0,0-4-65 0 0,0-1 73 0 0,4 14 269 0 0,4 22 688 0 0,-6-23-779 0 0,0-2-94 0 0,1 0-53 0 0,-1-1-66 0 0,0 1-79 0 0,1 1 317 0 0,0 1-61 0 0,0 0-54 0 0,-1 0-45 0 0,0 3-4 0 0,0 0-42 0 0,0 33 241 0 0,-2-46-382 0 0,0 1 0 0 0,-1-1 0 0 0,1 1 0 0 0,-1-1 1 0 0,0 0-1 0 0,-1 1 0 0 0,1-1 0 0 0,-1 0 0 0 0,1 0 1 0 0,-3 4-48 0 0,3-7 72 0 0,1-1-108 0 0,0 1 86 0 0,0-1-65 0 0,0 0-43 0 0,0 1-20 0 0,0-1-37 0 0,0 0-42 0 0,0 0-50 0 0,0 0-49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7112 0 0,'0'0'157'0'0,"0"0"23"0"0,0 0 13 0 0,0 0-22 0 0,0-2-120 0 0,0 2 26 0 0,0 0 4 0 0,0-1 15 0 0,6-1-58 0 0,2 1-26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5528 0 0,'0'0'124'0'0,"0"0"17"0"0,0 0 11 0 0,0 2-20 0 0,4 6 360 0 0,-1 1-49 0 0,-1 0-46 0 0,1 0-41 0 0,0 1-38 0 0,-1-1-35 0 0,4 11 195 0 0,-1 0-68 0 0,4 11 80 0 0,0 1 17 0 0,4 16 338 0 0,-4-10-212 0 0,-5-22-519 0 0,-2 1 56 0 0,0 8 167 0 0,-1 1 64 0 0,2 21 352 0 0,2-17-313 0 0,-5-23-358 0 0,0-5-21 0 0,0 0 42 0 0,-1-1 196 0 0,-1-2 461 0 0,0-2-365 0 0,2 2-256 0 0,-1-1-57 0 0,1 1-66 0 0,-1 1-35 0 0,1-1-39 0 0,0 1-42 0 0,-5-18 235 0 0,2 1-65 0 0,2 10-59 0 0,0 0 0 0 0,1 0 1 0 0,0 0-1 0 0,0 0 0 0 0,1 0 0 0 0,0 0 0 0 0,0 0-11 0 0,6-17 117 0 0,-3 11-68 0 0,0 0-43 0 0,-3 7-26 0 0,1 1 0 0 0,0-1 1 0 0,0 1-1 0 0,0 0 0 0 0,0 0 1 0 0,1 0-1 0 0,0 0 0 0 0,0 0 1 0 0,0 0-1 0 0,4-3 20 0 0,7-7-1 0 0,1 1-1 0 0,16-12 2 0 0,-25 21-4 0 0,0 1-1 0 0,1 0 0 0 0,-1 1 0 0 0,1 0 0 0 0,4-2 5 0 0,-6 3-17 0 0,0 1 0 0 0,1 0 0 0 0,-1 0 0 0 0,1 0 0 0 0,0 0 17 0 0,4 0-64 0 0,17 0-199 0 0,-19 2 206 0 0,1 2 47 0 0,-3-1 2 0 0,-1 0 0 0 0,1 1 0 0 0,-1-1 0 0 0,0 1 0 0 0,-1 1 0 0 0,1-1 0 0 0,0 1 0 0 0,-1 0 0 0 0,0 0 0 0 0,0 0 0 0 0,0 0 0 0 0,0 1 0 0 0,-1 0 0 0 0,1-1 0 0 0,-1 1 0 0 0,1 4 8 0 0,4 6 17 0 0,6 10 68 0 0,-10-18-49 0 0,-1 0 1 0 0,0 0 0 0 0,0 0 0 0 0,-1 0 0 0 0,0 0 0 0 0,0 1 0 0 0,0 4-37 0 0,-1 1 32 0 0,0 0-33 0 0,1 48-152 0 0,-2-43 164 0 0,0 1 81 0 0,0-16-198 0 0,1 3 53 0 0,-1-4-10 0 0,1 0-72 0 0,0 1-107 0 0,-1-2 50 0 0,0 0-50 0 0,1 0-55 0 0,-1 1-60 0 0,1-1-67 0 0,-1 0-72 0 0,1 1-78 0 0,-1-1-84 0 0,1 0-164 0 0,0 3-1023 0 0,1 1-1045 0 0,-2-5 2889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177 381 4576 0 0,'0'1'99'0'0,"-2"-1"-34"0"0,-10 4 123 0 0,-1 0-186 0 0,0 2 83 0 0,0 2 70 0 0,1 1 55 0 0,-7 8 211 0 0,-6 9 295 0 0,22-23-625 0 0,-11 14 383 0 0,1 2-104 0 0,3 0-83 0 0,1 2-67 0 0,1 5-17 0 0,4-9-12 0 0,1 1 0 0 0,0 9-191 0 0,2-21 64 0 0,1 0 1 0 0,1 0-1 0 0,-1 0 0 0 0,1 0 1 0 0,0 0-1 0 0,0 0 1 0 0,1 0-1 0 0,0 0 0 0 0,0 0 1 0 0,0-1-1 0 0,1 1 1 0 0,0-1-1 0 0,0 0 1 0 0,1 2-65 0 0,11 11 164 0 0,4-6-70 0 0,1-5-92 0 0,-17-7-21 0 0,0 1 0 0 0,0-1 0 0 0,0 0 0 0 0,0-1 0 0 0,0 1 0 0 0,3-1 19 0 0,18-6 125 0 0,-2-3-41 0 0,-13 4-61 0 0,0 1-1 0 0,0-1 1 0 0,6-6-23 0 0,15-17-13 0 0,-19 15-24 0 0,1 0-1 0 0,2-6 38 0 0,-11 15-61 0 0,0-1-1 0 0,-1 1 1 0 0,1-1 0 0 0,0-3 61 0 0,4-14-213 0 0,-3 4-43 0 0,-2 1-107 0 0,-2 6 45 0 0,0 0 0 0 0,-1 0 0 0 0,-2-10 318 0 0,-4-18-568 0 0,5 28 410 0 0,-5-14-124 0 0,-2 0 35 0 0,5 14 97 0 0,0 0 0 0 0,1 0 1 0 0,0 0-1 0 0,0-7 150 0 0,-15-135-1236 0 0,16 135 1154 0 0,-5-22-11 0 0,7 36 92 0 0,-1 0 1 0 0,1 1-1 0 0,0-1 0 0 0,0 0 0 0 0,1-1 1 0 0,-1-9 71 0 0,-2-1 98 0 0,2 12 0 0 0,0-4 136 0 0,0 6-154 0 0,0-1 64 0 0,1 1 86 0 0,-1-1 106 0 0,0 1-157 0 0,0 1 35 0 0,0 0 36 0 0,0-1 40 0 0,1 3-175 0 0,1 0-62 0 0,1 1-33 0 0,2 2-19 0 0,-1-2 51 0 0,5 10 296 0 0,-1 0-90 0 0,-2 1-74 0 0,-1 1-59 0 0,0 3-16 0 0,4 24 150 0 0,-6-23-152 0 0,1-1 62 0 0,3 17 285 0 0,-1 1-1 0 0,-2-1-524 0 0,3 21 566 0 0,-6-39-309 0 0,0 0 0 0 0,-1 0 0 0 0,-2 16-257 0 0,-1 14 445 0 0,2-3-34 0 0,0-22-148 0 0,1 1-1 0 0,0-1 0 0 0,2 2-262 0 0,1 28 552 0 0,-2-20-187 0 0,1-11-64 0 0,-3-4-15 0 0,0-8-207 0 0,0 5-92 0 0,1-12-106 0 0,-1 0 95 0 0,1 1 61 0 0,-2 1 110 0 0,1-1-147 0 0,0-1-111 0 0,1 0 6 0 0,-1-1-40 0 0,1 1-44 0 0,0-1-50 0 0,0 0-53 0 0,0 1-59 0 0,0-1-490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13 6336 0 0,'0'0'141'0'0,"0"0"23"0"0,0 0 11 0 0,-2-1-29 0 0,-2-1-243 0 0,0 0 96 0 0,0 1 81 0 0,0-1 67 0 0,-1 1 48 0 0,1 0 36 0 0,-10-1 616 0 0,8 2-526 0 0,0 0-76 0 0,3 0-166 0 0,0 0-35 0 0,0 0 311 0 0,3 1-111 0 0,-1 0-57 0 0,-1 0-50 0 0,0 0-42 0 0,-3 1-3 0 0,-5 1-30 0 0,8-3 11 0 0,-6 5 7 0 0,-6 11 170 0 0,7-6-145 0 0,-1-2-62 0 0,-7 6 15 0 0,14-11-33 0 0,0-1-1 0 0,-1 1 1 0 0,1-1-1 0 0,0 1 1 0 0,0-1 0 0 0,1 1-1 0 0,-1 1-24 0 0,0-1 50 0 0,0 0 1 0 0,-1 0-1 0 0,1 0 0 0 0,0 0 0 0 0,-1-1 0 0 0,1 1 0 0 0,-1-1 0 0 0,-1 3-50 0 0,1-3 34 0 0,0 0 0 0 0,0 0 0 0 0,1 1 0 0 0,-1-1-1 0 0,1 1 1 0 0,0 0 0 0 0,0-1 0 0 0,0 1 0 0 0,0 0-1 0 0,0 0 1 0 0,0-1 0 0 0,1 2-34 0 0,-2 3 59 0 0,1 1 0 0 0,-1-1 1 0 0,-1 0-1 0 0,1 0 0 0 0,-3 4-59 0 0,2-4 49 0 0,0 0-1 0 0,0-1 1 0 0,1 1-1 0 0,0 0 1 0 0,0 7-49 0 0,1-4 49 0 0,1-7-29 0 0,0 1 0 0 0,0-1-1 0 0,-1 0 1 0 0,1 0 0 0 0,-1 0 0 0 0,0 0 0 0 0,0 1-20 0 0,0-1 12 0 0,-1 0 1 0 0,1 1 0 0 0,0-1 0 0 0,0 0 0 0 0,1 1 0 0 0,-1-1 0 0 0,1 1 0 0 0,0-1-1 0 0,0 1 1 0 0,0-1 0 0 0,0 1 0 0 0,0-1 0 0 0,1 1 0 0 0,-1-1 0 0 0,1 1-1 0 0,0-1 1 0 0,0 0 0 0 0,1 1 0 0 0,-1-1 0 0 0,2 3-13 0 0,3 10 12 0 0,3 5-5 0 0,2-11 74 0 0,-4-6-32 0 0,6 3 130 0 0,8 2 192 0 0,-8-6-163 0 0,-4-3-102 0 0,-2-1-49 0 0,0-1-36 0 0,-3 0-18 0 0,8-4 58 0 0,-9 5-27 0 0,1-1 0 0 0,-1 0 0 0 0,0 0 0 0 0,0 0 0 0 0,-1-1 0 0 0,1 1 0 0 0,0-1-34 0 0,5-7 43 0 0,17-26 20 0 0,-14 19-12 0 0,-2 0 0 0 0,0-1 1 0 0,-1 0-1 0 0,2-7-51 0 0,-8 16 20 0 0,0-1 0 0 0,0 1 0 0 0,-1-1 0 0 0,0-5-20 0 0,0 4-5 0 0,-2-40 5 0 0,0 17 0 0 0,-2 21-4 0 0,2 13 0 0 0,1-1 0 0 0,0 0-1 0 0,-1 0 1 0 0,1 0-1 0 0,0 0 1 0 0,0 0-1 0 0,0 0 1 0 0,-1 0-1 0 0,1 0 1 0 0,0 0-1 0 0,0 0 1 0 0,0 1-1 0 0,1-1 1 0 0,-1 0-1 0 0,0 0 1 0 0,0-1 4 0 0,0 1-63 0 0,-1-3 96 0 0,0 4-53 0 0,1-1-33 0 0,0 1-45 0 0,1 1-54 0 0,8 12 64 0 0,0 15 14 0 0,-5-14 28 0 0,1 12-15 0 0,-3 0 33 0 0,-1-15 27 0 0,0-1 0 0 0,1 1 0 0 0,1 5 1 0 0,-1-8 0 0 0,-1 0 0 0 0,0 0 0 0 0,0 0 0 0 0,-1 4 0 0 0,0-3 0 0 0,1 0 0 0 0,0 0 0 0 0,2 8 0 0 0,-1-6-4 0 0,0 1 77 0 0,2 11 127 0 0,-2-15-167 0 0,1-2-39 0 0,2 12 5 0 0,-5-17 2 0 0,0 1 0 0 0,0-1-1 0 0,1 0 1 0 0,-1 1 0 0 0,0-1-1 0 0,1 1 1 0 0,0-1 0 0 0,-1 0-1 0 0,1 1 1 0 0,0-1 0 0 0,-1 0-1 0 0,1 1 1 0 0,0-1 0 0 0,0 0 0 0 0,0 0-1 0 0,1 1 0 0 0,-1-1 56 0 0,-1-1 22 0 0,0 0-108 0 0,-4 3 134 0 0,2-3-148 0 0,0 1-78 0 0,1-1-104 0 0,0 0 66 0 0,1 0-35 0 0,0 0-40 0 0,0 0-41 0 0,0 0-204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04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132 271 7920 0 0,'0'0'174'0'0,"0"0"29"0"0,-1 0 13 0 0,0 0-84 0 0,-1-1-38 0 0,-3-2-64 0 0,3 2 23 0 0,0 0 76 0 0,1 1 112 0 0,-4-2 745 0 0,0-1-122 0 0,1 1-201 0 0,0 0-81 0 0,0 1-74 0 0,0-1-70 0 0,0 0-64 0 0,-1 1-56 0 0,1 0-52 0 0,0 0-45 0 0,-3 1 53 0 0,0 1-77 0 0,-1 2-28 0 0,-4 5 36 0 0,-3 8 119 0 0,3 4-37 0 0,10-15-193 0 0,0 1 0 0 0,0 0 0 0 0,0 0 0 0 0,0 4-94 0 0,-1 25 333 0 0,3-27-253 0 0,1 0 0 0 0,0-1-1 0 0,0 1 1 0 0,1-1-1 0 0,0 1 1 0 0,0-1-1 0 0,1 0 1 0 0,1 3-80 0 0,-2-5 80 0 0,1 0 0 0 0,0 0 0 0 0,0-1 0 0 0,0 1 0 0 0,0-1 0 0 0,5 5-80 0 0,-4-5-89 0 0,1-1 42 0 0,5 4 61 0 0,3-2 123 0 0,-8-4-43 0 0,1 0-1 0 0,-1 0 1 0 0,0 0 0 0 0,1 0 0 0 0,-1-1-94 0 0,7 0 101 0 0,-1-1-89 0 0,0 0-100 0 0,-5 0-3 0 0,-1 1-34 0 0,0-1-39 0 0,1 0-41 0 0,-1-1-46 0 0,0 1-47 0 0,0 0-52 0 0,0 0-55 0 0,-1-1-58 0 0,1 1-61 0 0,0-1-65 0 0,-1 1-68 0 0,-3 1 283 0 0,0-1-44 0 0,0 1-38 0 0,1-1-33 0 0,-1 1-136 0 0,1-1-34 0 0,2 0-1441 0 0,-4 1 1972 0 0</inkml:trace>
  <inkml:trace contextRef="#ctx0" brushRef="#br0" timeOffset="360.06">484 0 9072 0 0,'0'0'200'0'0,"0"2"-60"0"0,-2 9 324 0 0,1-8-369 0 0,1-1-58 0 0,0 5-9 0 0,0-1 52 0 0,0 1 44 0 0,0-1 37 0 0,2 6 199 0 0,3 16 615 0 0,-3-20-706 0 0,0 0-38 0 0,-1 0-51 0 0,0 0-67 0 0,4 29 793 0 0,-1 0-107 0 0,0-1-88 0 0,4 49 855 0 0,-4-33-534 0 0,-3-32-651 0 0,1 1-56 0 0,1-1-51 0 0,0 0-47 0 0,0 0-42 0 0,2-1-37 0 0,8 19 51 0 0,-8-31-87 0 0,-3-6-136 0 0,0-1-88 0 0,-1 0-19 0 0,1 0-58 0 0,-1-1-65 0 0,0 0-74 0 0,0 0-83 0 0,0-1-92 0 0,0 1-100 0 0,0-1-108 0 0,2-4-777 0 0</inkml:trace>
  <inkml:trace contextRef="#ctx0" brushRef="#br0" timeOffset="640.87">345 312 9040 0 0,'9'-5'537'0'0,"-1"1"39"0"0,0 2 137 0 0,0 0 0 0 0,0 0 0 0 0,0 0 0 0 0,6 0-713 0 0,0 1 806 0 0,1 0-92 0 0,-6 0-317 0 0,1 0-62 0 0,-1 0-72 0 0,-1 0-79 0 0,32-5 706 0 0,-13 3-341 0 0,-5 0-138 0 0,1 0-57 0 0,-4 0-112 0 0,0 1-56 0 0,-1 0-64 0 0,1-1-72 0 0,-3 2-69 0 0,0-1-59 0 0,-1 0-65 0 0,1 0-69 0 0,-1 1-73 0 0,1-1-77 0 0,0 0-83 0 0,-1 1-86 0 0,-13 1 131 0 0,0 0-62 0 0,-1-1-53 0 0,1 1-47 0 0,0 0-166 0 0,1 0-47 0 0,-1 0-200 0 0,2 0-537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6416 0 0,'0'0'141'0'0,"0"0"23"0"0,0 0 13 0 0,-1 1-19 0 0,1-1-151 0 0,-1 0 1 0 0,1 0-1 0 0,0 0 0 0 0,0 0 1 0 0,-1 0-1 0 0,1 0 0 0 0,0 1 1 0 0,0-1-1 0 0,-1 0 0 0 0,1 0 1 0 0,0 0-1 0 0,0 1 1 0 0,0-1-1 0 0,-1 0 0 0 0,1 0 1 0 0,0 0-1 0 0,0 1 0 0 0,0-1 1 0 0,0 0-1 0 0,0 0 1 0 0,-1 1-1 0 0,1-1 0 0 0,0 0 1 0 0,0 0-1 0 0,0 1 0 0 0,0-1 1 0 0,0 0-1 0 0,0 1 1 0 0,0-1-1 0 0,0 0 0 0 0,0 0 1 0 0,0 1-1 0 0,0-1 0 0 0,0 0 1 0 0,0 0-1 0 0,0 1 0 0 0,0-1 1 0 0,0 0-1 0 0,1 0 1 0 0,-1 1-1 0 0,0-1 0 0 0,0 0 1 0 0,0 0-1 0 0,0 1 0 0 0,0-1 1 0 0,1 0-1 0 0,-1 0 1 0 0,0 0-1 0 0,0 1 0 0 0,0-1 1 0 0,1 0-1 0 0,-1 0 0 0 0,0 0 1 0 0,0 0-8 0 0,2 4 170 0 0,-2-2-114 0 0,0 0 34 0 0,-1 1 161 0 0,1 3 200 0 0,0-3-201 0 0,1 0-128 0 0,-1-1-103 0 0,1-1-34 0 0,-1 1 206 0 0,-1 1-90 0 0,0-1-62 0 0,-2 4-7 0 0,2-5 21 0 0,1 0-30 0 0,0 0 1 0 0,0 0-1 0 0,0 0 1 0 0,0 0 0 0 0,0 1-1 0 0,0-1 1 0 0,0 0-1 0 0,0 0 1 0 0,0 0 0 0 0,0 0-1 0 0,1 0 1 0 0,-1 1-1 0 0,1-1 1 0 0,-1 0-1 0 0,1 0-23 0 0,2 13 251 0 0,-2-8-157 0 0,0-1-1 0 0,0 0 1 0 0,0 1 0 0 0,0-1 0 0 0,1 0 0 0 0,0 0 0 0 0,0 0-1 0 0,1 1-93 0 0,6 19 429 0 0,-6-7-91 0 0,-1-5-89 0 0,0 1-40 0 0,4 11 112 0 0,-3-10-99 0 0,0 0 0 0 0,0 6-222 0 0,0 8 228 0 0,0 4 67 0 0,-2-20-51 0 0,-1 0-1 0 0,-1 11-243 0 0,0 1 302 0 0,-1-1 32 0 0,-1 30 444 0 0,3-24-300 0 0,3 2-82 0 0,3-1-66 0 0,2-1-52 0 0,-5-11-9 0 0,-3-16-209 0 0,0 0 0 0 0,1 0 0 0 0,-1 1 0 0 0,1-1 0 0 0,0 0 0 0 0,0 0 0 0 0,0 0 0 0 0,0 1-60 0 0,1 8 411 0 0,-2-6-267 0 0,-1-2-85 0 0,1 1-59 0 0,0-6-117 0 0,1 1 78 0 0,0-1 61 0 0,2 1 69 0 0,-1-1-49 0 0,0 1-86 0 0,-1 0-60 0 0,1-1-80 0 0,-1 1-43 0 0,-1-1-75 0 0,1 0-87 0 0,-1 0-96 0 0,0 1 485 0 0,0 0-265 0 0,1-1-38 0 0,-1 0-405 0 0,0-1 101 0 0,1 1-54 0 0,0-1-772 0 0,2-1-608 0 0,1 0-1154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7856 0 0,'0'0'174'0'0,"0"0"29"0"0,0 0 13 0 0,1-1-31 0 0,3 0 454 0 0,-1 1-72 0 0,0 0-66 0 0,0 0-62 0 0,-1 2-57 0 0,0-1-53 0 0,0 1-49 0 0,-1 0-43 0 0,1 3 60 0 0,-1-1-83 0 0,0 2-41 0 0,0 3-21 0 0,-1 0-9 0 0,1-5 11 0 0,2 3 102 0 0,-1 0-37 0 0,0 6 124 0 0,-2 5-65 0 0,-1 8-24 0 0,-1-1-53 0 0,3-9-13 0 0,0 20 166 0 0,0 0-78 0 0,2 41 270 0 0,-3-37-250 0 0,-1-29-177 0 0,1 0 54 0 0,0 0 71 0 0,1-1 91 0 0,0-2 79 0 0,-1 0-46 0 0,1 1-43 0 0,-1-1-45 0 0,0 0-44 0 0,0 1-44 0 0,1-1-44 0 0,-1 0-44 0 0,0 0-49 0 0,0-1-35 0 0,0 0-34 0 0,0 1-34 0 0,0-1-36 0 0,1 0-34 0 0,-1 1-34 0 0,1-1-35 0 0,-1 3 167 0 0,1-1 38 0 0,1 12 122 0 0,4 28 359 0 0,-4-28-182 0 0,0-4-23 0 0,4 1 39 0 0,-5-17-257 0 0,0 4-23 0 0,2 3 32 0 0,-1-3 76 0 0,0-2 92 0 0,-1-2-72 0 0,-1-1 42 0 0,0 0-222 0 0,3-1 80 0 0,-2 0-91 0 0,2-2-92 0 0,-2 0 1 0 0,1 1-41 0 0,-2 1 205 0 0,0 1 18 0 0,0 0-46 0 0,0 0-41 0 0,0-1-134 0 0,0 1 55 0 0,1-8-80 0 0,0 4 33 0 0,-1 3 46 0 0,1 0-37 0 0,-1 0-15 0 0,0 1-36 0 0,0-1-43 0 0,1 0-47 0 0,-1 1 264 0 0,0 0-315 0 0,0 0-49 0 0,0-1-44 0 0,0 1-40 0 0,0 0-291 0 0,0 0-66 0 0,0 0-52 0 0,0 0-38 0 0,0 0-338 0 0,0 0-33 0 0,0 0-2651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57 5520 0 0,'0'0'158'0'0,"0"0"56"0"0,0 0 123 0 0,0 0-176 0 0,0 2 51 0 0,1 5 628 0 0,-1-4-512 0 0,0-1-170 0 0,1-1-40 0 0,0 9 441 0 0,0-1-119 0 0,0 1-96 0 0,-1 0-70 0 0,4 30 615 0 0,-1-22-595 0 0,-2 0-46 0 0,2 16 194 0 0,1-9-197 0 0,-1 2-43 0 0,1 53 290 0 0,-3-50-288 0 0,0 0 45 0 0,-2 31 226 0 0,0-43-284 0 0,1 0 0 0 0,0 0 0 0 0,3 10-191 0 0,0 3 582 0 0,-1 17-582 0 0,0-15 336 0 0,-1-17-123 0 0,0 0 40 0 0,1 0 25 0 0,-2-6-124 0 0,0-1-71 0 0,0 3-59 0 0,0-2-51 0 0,2-4 39 0 0,-1-5 52 0 0,-1-1 28 0 0,0 0 4 0 0,-1-2-157 0 0,1 1 51 0 0,-4-2 112 0 0,2 1-102 0 0,1 1-47 0 0,-1 1-50 0 0,1-1-64 0 0,0 0-75 0 0,0 0-88 0 0,0-1-99 0 0,1 1-113 0 0,0-1-125 0 0,0 2 312 0 0,0-1-47 0 0,0 1-43 0 0,0-1-38 0 0,0 0-136 0 0,0 0-37 0 0,0-2-1428 0 0</inkml:trace>
  <inkml:trace contextRef="#ctx0" brushRef="#br0" timeOffset="1">13 67 4832 0 0,'0'0'108'0'0,"0"0"17"0"0,0 0 10 0 0,2-1-22 0 0,5-1 363 0 0,25-9 1490 0 0,-21 8-1380 0 0,0-1-80 0 0,-2 2-166 0 0,1-1-91 0 0,-1 0-107 0 0,-5 2-117 0 0,1 0-32 0 0,21-4 132 0 0,15 1 155 0 0,-10 1-107 0 0,-10 0-131 0 0,-3-1-106 0 0,-8 3-18 0 0,-1-1-35 0 0,0 1-39 0 0,0-1-38 0 0,0 1-42 0 0,1 0-43 0 0,-1-1-50 0 0,0 1-48 0 0,0-1-50 0 0,1 1-51 0 0,-4 0-763 0 0,2-1-715 0 0</inkml:trace>
  <inkml:trace contextRef="#ctx0" brushRef="#br0" timeOffset="2">82 338 5792 0 0,'-2'-1'-10'0'0,"-2"-1"97"0"0,2 0 91 0 0,2 2-168 0 0,0 0 1 0 0,0 0-1 0 0,0 0 0 0 0,0-1 0 0 0,0 1 1 0 0,0 0-1 0 0,0 0 0 0 0,0 0 0 0 0,0 0 1 0 0,0 0-1 0 0,0 0 0 0 0,0-1 1 0 0,0 1-1 0 0,0 0 0 0 0,0 0 0 0 0,0 0 1 0 0,0 0-1 0 0,0 0 0 0 0,0 0 0 0 0,1 0 1 0 0,-1 0-1 0 0,0-1 0 0 0,0 1 1 0 0,0 0-1 0 0,0 0 0 0 0,0 0 0 0 0,0 0 1 0 0,0 0-1 0 0,0 0 0 0 0,0 0 0 0 0,1 0 1 0 0,-1 0-1 0 0,0 0 0 0 0,0 0 0 0 0,0 0 1 0 0,0 0-1 0 0,0 0 0 0 0,0 0 1 0 0,0 0-1 0 0,1 0 0 0 0,-1 0 0 0 0,0 0 1 0 0,0 0-1 0 0,0 0 0 0 0,0 0-10 0 0,2-1 380 0 0,-2 1 11 0 0,0 0-194 0 0,1 0-39 0 0,2 0 56 0 0,0 0-105 0 0,8 0 30 0 0,-9 0-20 0 0,22-4 639 0 0,1 2-123 0 0,0 1-111 0 0,0 0-98 0 0,0 1-86 0 0,0 0-72 0 0,0 0-61 0 0,0 1-46 0 0,4 0-16 0 0,14-1 29 0 0,-31 0-115 0 0,-2-1-51 0 0,11-2-100 0 0,-5 1-43 0 0,0 2-23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11 282 5344 0 0,'-2'-3'-10'0'0,"1"0"89"0"0,-1 0 76 0 0,1 0 61 0 0,0-2 134 0 0,-1-7 789 0 0,1 7-706 0 0,1 0-139 0 0,0 3-192 0 0,0 0-38 0 0,0-3 308 0 0,0 0-52 0 0,0-4 112 0 0,0 1-86 0 0,0 5-259 0 0,0 1 0 0 0,0 0-1 0 0,1 0 1 0 0,-1 0 0 0 0,1 0 0 0 0,0 0-1 0 0,-1 0 1 0 0,1 0 0 0 0,0 0 0 0 0,1-2-87 0 0,7-10 411 0 0,5-9 283 0 0,0 9-275 0 0,6-4-49 0 0,29-23 372 0 0,-26 25-346 0 0,-12 8-251 0 0,1 0-45 0 0,10-7-9 0 0,14-5-94 0 0,-31 18-4 0 0,0 0 1 0 0,1 1-1 0 0,-1-1 0 0 0,0 1 1 0 0,1 0-1 0 0,3 0 7 0 0,22 3 27 0 0,-24 0-27 0 0,-1 3 16 0 0,-1 5 90 0 0,-1 0-43 0 0,-1 6-32 0 0,-1 1-49 0 0,-3 17-43 0 0,-1-12 98 0 0,1-16-6 0 0,0 3-27 0 0,-1 1 0 0 0,-1 0-1 0 0,-1 4-3 0 0,-6 28 0 0 0,4-9 12 0 0,0 0 0 0 0,-3-1 0 0 0,0 0 0 0 0,-13 28-12 0 0,-63 120 71 0 0,51-112-62 0 0,18-39 33 0 0,-13 15 112 0 0,9-14-57 0 0,8-10-65 0 0,10-18-27 0 0,-4 9 36 0 0,-1 0 33 0 0,0-1 38 0 0,0-2 43 0 0,6-7-62 0 0,1-1-12 0 0,0 0-7 0 0,0 0-2 0 0,0 0 9 0 0,0 0 40 0 0,0 0 21 0 0,0 0 2 0 0,0 0-10 0 0,7-1 23 0 0,0 0-55 0 0,3-1-28 0 0,0-2-67 0 0,10-2-58 0 0,-6 5 76 0 0,46-5-25 0 0,-36 3 0 0 0,6-2 29 0 0,4-1 14 0 0,-14 6-63 0 0,-5 2-55 0 0,-1-1-55 0 0,1 0-74 0 0,-1-1-97 0 0,-5 1 37 0 0,0-1-59 0 0,1 0-63 0 0,-1 0-72 0 0,-7 0 377 0 0,12 0-573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36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6216 0 0,'0'0'133'0'0,"0"0"23"0"0,0 0 15 0 0,1-1-15 0 0,-1 1-131 0 0,1 0 1 0 0,0 0-1 0 0,0-1 1 0 0,-1 1-1 0 0,1 0 1 0 0,0 0-1 0 0,0 0 1 0 0,-1 0-1 0 0,1 0 1 0 0,0 0-1 0 0,0 0 1 0 0,-1 0-1 0 0,1 0 1 0 0,0 1 0 0 0,-1-1-1 0 0,1 0 1 0 0,0 0-1 0 0,-1 1 1 0 0,1-1-1 0 0,0 0 1 0 0,-1 1-1 0 0,1-1 1 0 0,0 1-26 0 0,1 0 181 0 0,8 1 386 0 0,1-1-47 0 0,-1-1-55 0 0,0-1-64 0 0,-3 1-175 0 0,0 0-33 0 0,-1 0-35 0 0,1 1-38 0 0,9-1 157 0 0,-1 0-55 0 0,-1-1-76 0 0,-1 2-44 0 0,17 0 62 0 0,-1 0-69 0 0,0 0-77 0 0,2-1-82 0 0,-30 0 59 0 0,22 0-8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50.4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309 141 8640 0 0,'2'0'197'0'0,"4"-3"43"0"0,-1-2-78 0 0,1-4-13 0 0,-5 7-133 0 0,0 0-1 0 0,0 0 1 0 0,-1 0-1 0 0,1-1 1 0 0,-1 1-1 0 0,1 0 1 0 0,-1 0 0 0 0,0-1-16 0 0,0-6 91 0 0,-2 1 74 0 0,-2 0 106 0 0,-2-1 324 0 0,1-1-41 0 0,0 0 50 0 0,-1 0-45 0 0,4 8-432 0 0,0 0-1 0 0,0 0 1 0 0,0 0 0 0 0,-1 0-1 0 0,1 0 1 0 0,0 1-1 0 0,-1-1 1 0 0,-1 0-127 0 0,-8-4 293 0 0,0 1-50 0 0,0 1-43 0 0,-1 1-41 0 0,-13-1 57 0 0,0 3-106 0 0,0 3-72 0 0,9 0-32 0 0,1 1 0 0 0,-10 3-6 0 0,6 0 36 0 0,15-5-36 0 0,1 0 0 0 0,-1 1 0 0 0,1-1 0 0 0,-1 1 0 0 0,1 0 0 0 0,-4 3 0 0 0,0 0 0 0 0,-9 6 0 0 0,14-6 0 0 0,3-2 0 0 0,-2-1 0 0 0,-8 22 0 0 0,9-22 0 0 0,1-1 0 0 0,0 0 0 0 0,0 0 0 0 0,-1 0 0 0 0,1 0 0 0 0,0 0 0 0 0,0 0 0 0 0,0 1 0 0 0,0-1 0 0 0,0 0 0 0 0,0 0 0 0 0,1 0 0 0 0,-1 0 0 0 0,0 0 0 0 0,1 0 0 0 0,-1 1 0 0 0,0-1 0 0 0,1 0 0 0 0,0 0 0 0 0,-1 0 0 0 0,10 11-10 0 0,-1-2 87 0 0,23 19 363 0 0,-23-21-350 0 0,36 26-366 0 0,-13-14 189 0 0,-18-12 97 0 0,0-1 34 0 0,0 1 41 0 0,0-2 46 0 0,0 2-45 0 0,1 0-40 0 0,47 32-31 0 0,-49-31 16 0 0,21 19 355 0 0,-21-17-181 0 0,1 1 60 0 0,2 1 120 0 0,-1 3 51 0 0,5 3 227 0 0,-13-10-217 0 0,-5 1-84 0 0,-4 0-70 0 0,-3 0-58 0 0,-8 4 56 0 0,11-12-251 0 0,0-1-1 0 0,0 1 0 0 0,0-1 1 0 0,0 1-1 0 0,0-1 0 0 0,-1 0 1 0 0,1 0-1 0 0,0 0 0 0 0,-2 0-38 0 0,-30 9 116 0 0,-3 1-46 0 0,33-10-72 0 0,-1-1 1 0 0,1 1-1 0 0,0-1 0 0 0,-1-1 1 0 0,1 1-1 0 0,0 0 0 0 0,0-1 0 0 0,-4-1 2 0 0,-21-1-149 0 0,16 2 37 0 0,1 0-71 0 0,0-3-98 0 0,6 1 94 0 0,1-1-35 0 0,-3-1-63 0 0,4 3 16 0 0,0 0-40 0 0,1 1-103 0 0,0 0-27 0 0,-1 1-102 0 0,1 0-116 0 0,1 0 280 0 0,0 0-34 0 0,1 0-1158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50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11256 0 0,'0'0'256'0'0,"0"0"34"0"0,0 0 21 0 0,0 0-35 0 0,0 0-208 0 0,2 0-40 0 0,3 1 7 0 0,-1 0 57 0 0,-3 0 96 0 0,0-1 225 0 0,-1 0 394 0 0,0 0 38 0 0,0 0-26 0 0,0 0-149 0 0,0 0-59 0 0,0 0-17 0 0,0 0-249 0 0,0 0-146 0 0,0 0-40 0 0,0 0 25 0 0,0 0 71 0 0,0 0-21 0 0,0 0-30 0 0,0 0-161 0 0,0 0-57 0 0,0 0-35 0 0,0 0-108 0 0,0 0-207 0 0,0 0-375 0 0,0 0-41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49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345 94 5136 0 0,'0'0'149'0'0,"-3"-3"-23"0"0,-2-5-81 0 0,4 6-12 0 0,-1 0 60 0 0,1-1 52 0 0,-1 1 42 0 0,0-2 164 0 0,-4-8 798 0 0,4 7-707 0 0,1 1-135 0 0,0 2-197 0 0,1 0-37 0 0,0 0 311 0 0,-3 0-74 0 0,0 0-60 0 0,-1-1-51 0 0,-3 0 47 0 0,-2 0 42 0 0,6 2-90 0 0,-8-3 340 0 0,0 2-88 0 0,0 2-81 0 0,-1 1-70 0 0,2 2-61 0 0,-1 0-52 0 0,0 1-42 0 0,1 0-33 0 0,-12 4 61 0 0,6-2-100 0 0,0 2 75 0 0,4 1 180 0 0,0-1 0 0 0,-11 11-327 0 0,14-11 108 0 0,0 0-32 0 0,3-3-48 0 0,-13 16-15 0 0,3 2 43 0 0,4-5 11 0 0,8-13-42 0 0,0 1 1 0 0,1 0-1 0 0,0 0 0 0 0,0 0 0 0 0,0 0-25 0 0,1 1 44 0 0,0-1-1 0 0,0 1 1 0 0,1 0-1 0 0,-1-1 1 0 0,2 1-1 0 0,-1 0 1 0 0,1 6-44 0 0,0-8 35 0 0,0 1-1 0 0,1-1 1 0 0,0 1 0 0 0,0-1 0 0 0,0 1 0 0 0,1-1 0 0 0,0 0 0 0 0,0 0 0 0 0,2 4-35 0 0,-2-5 20 0 0,0 0 0 0 0,1 0 1 0 0,0 0-1 0 0,0-1 1 0 0,0 1-1 0 0,0-1 1 0 0,3 2-21 0 0,-2-2 14 0 0,0-1 1 0 0,1 0-1 0 0,-1 0 0 0 0,1 0 1 0 0,-1 0-1 0 0,1-1 0 0 0,0 0 1 0 0,0 0-1 0 0,0 0 0 0 0,0-1 1 0 0,0 1-15 0 0,11 1 61 0 0,-9-1-31 0 0,0-1 0 0 0,0 0 0 0 0,1 0 0 0 0,-1-1 1 0 0,0 0-1 0 0,0 0 0 0 0,0-1 0 0 0,5-1-30 0 0,9-3 72 0 0,-13 4-34 0 0,0 0 0 0 0,0 0 0 0 0,0-1 0 0 0,-1-1 0 0 0,0 1 0 0 0,1-1-38 0 0,41-28 125 0 0,-22 14-103 0 0,-4 1 72 0 0,-16 11-27 0 0,-1 0-1 0 0,0-1 0 0 0,0 1 0 0 0,3-6-66 0 0,2-7 89 0 0,-3 0-50 0 0,-3-1-78 0 0,-5 16 48 0 0,0 0 1 0 0,0 1-1 0 0,0-1 1 0 0,-1 1-1 0 0,1-1 1 0 0,-1 0 0 0 0,0 1-1 0 0,-1-2-9 0 0,-1-12 49 0 0,1 12-131 0 0,0-1 33 0 0,1 3 31 0 0,-1 0-1 0 0,0-1 1 0 0,0 1-1 0 0,0 0 1 0 0,0 0-1 0 0,-3-2 19 0 0,-2-2-110 0 0,0 1-93 0 0,1 1-61 0 0,-1 0-104 0 0,4 2 138 0 0,0 1-33 0 0,-1 0-36 0 0,1 0-38 0 0,0 0-41 0 0,0 0-42 0 0,-1 0-46 0 0,1 0-46 0 0,0 0-51 0 0,0 0-52 0 0,0 1-54 0 0,1-1-57 0 0,-3-1-908 0 0,-1 0-904 0 0</inkml:trace>
  <inkml:trace contextRef="#ctx0" brushRef="#br0" timeOffset="548.71">603 132 8464 0 0,'5'8'81'0'0,"1"1"41"0"0,-1-1 36 0 0,0 1 33 0 0,1 4 151 0 0,0 1 55 0 0,5 15 517 0 0,4 30 1070 0 0,-11-39-1377 0 0,-1 0-73 0 0,0-6-98 0 0,11 17 497 0 0,-4-10-277 0 0,-6-10-280 0 0,0 1 46 0 0,2 8 95 0 0,-5-18-268 0 0,-1-2 2 0 0,0 0 12 0 0,0 0 7 0 0,0 0 2 0 0,0-3 139 0 0,0-4-116 0 0,0-1-121 0 0,0 3-125 0 0,0 4-68 0 0,-3-20 92 0 0,-7-10-45 0 0,7 24-28 0 0,1 1-1 0 0,0-1 1 0 0,0 1-1 0 0,1-1 0 0 0,-1-3 1 0 0,1-7-30 0 0,2 0 62 0 0,0 0 109 0 0,1-1 0 0 0,1 1 1 0 0,3-8-142 0 0,0 2 33 0 0,-2 12-66 0 0,-1 0-41 0 0,-1 5 9 0 0,0 0 1 0 0,1 1-1 0 0,0-1 0 0 0,0 1 0 0 0,1-3 65 0 0,22-23-265 0 0,4 3 56 0 0,1 4 47 0 0,-7 9 60 0 0,-14 11 68 0 0,0 1 0 0 0,0 0 0 0 0,0 1 0 0 0,10-2 34 0 0,3 0-79 0 0,-16 3 73 0 0,0 0-1 0 0,-1 1 1 0 0,1 0-1 0 0,0 0 1 0 0,0 0-1 0 0,0 1 1 0 0,0 0-1 0 0,0 1 0 0 0,0-1 1 0 0,-1 1-1 0 0,4 2 7 0 0,0 0-1 0 0,-1 0-1 0 0,1 0 1 0 0,-1 1-1 0 0,-1 1 1 0 0,1-1-1 0 0,-1 1 0 0 0,5 5 2 0 0,16 20-14 0 0,-1 6 105 0 0,-5 4 123 0 0,-14-21-57 0 0,-1-1 35 0 0,5 19 162 0 0,-1-2-60 0 0,-10-25-222 0 0,-1 6-8 0 0,-1-12-38 0 0,1 0 0 0 0,-1 0 1 0 0,1-1-1 0 0,0 1 0 0 0,0 0-26 0 0,-1-4-271 0 0,0 0 119 0 0,0 0 100 0 0,0 0 82 0 0,0 0 102 0 0,0 4 463 0 0,0-3-401 0 0,0-1-149 0 0,0 0-33 0 0,0 0-41 0 0,0 0-46 0 0,0 1-129 0 0,-1-2 54 0 0,1 1-34 0 0,0 0-37 0 0,0 0-40 0 0,0-1-41 0 0,0 1-45 0 0,0 0-46 0 0,0-1-50 0 0,0 1-50 0 0,0 0-55 0 0,0-1-55 0 0,0 1-59 0 0,0 0-61 0 0,0-1-62 0 0,0 0-1580 0 0,0 0-1342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46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1 379 6416 0 0,'3'-1'121'0'0,"1"1"-54"0"0,7 3 26 0 0,-6-1 17 0 0,-2-1 56 0 0,1 0 99 0 0,-2 0-87 0 0,0-1 35 0 0,0 1 38 0 0,0-1 41 0 0,-2 0-40 0 0,0 0-39 0 0,1 1 109 0 0,-1 0-158 0 0,1-1-53 0 0,0 2-3 0 0,1 1-37 0 0,-1-2-10 0 0,0 0 51 0 0,4 3 104 0 0,4 2 36 0 0,-4-1-44 0 0,-2 0 13 0 0,-2 2 62 0 0,1 3 90 0 0,4 7 85 0 0,3 8 177 0 0,-8-13-223 0 0,0 0 1 0 0,-1 0-1 0 0,0 0 1 0 0,-2 7-413 0 0,1-4 292 0 0,-1-2-64 0 0,2 7 105 0 0,6 1-56 0 0,-4-16-209 0 0,-1-1 0 0 0,1 1 0 0 0,-1-1 0 0 0,-1 1 0 0 0,1 3-68 0 0,2 4 114 0 0,6 9-25 0 0,-6-16-24 0 0,-2-3 17 0 0,-1-2-8 0 0,0 0-53 0 0,0 0-72 0 0,0 0-85 0 0,0 0-182 0 0,0 0-322 0 0,0 0 359 0 0,0 0 147 0 0,0 0-35 0 0,0 0-4 0 0,0 0-36 0 0,0 0-39 0 0,0 0-45 0 0,0 0-48 0 0,0 0-45 0 0,0 0-40 0 0,0 0-35 0 0,0 0-131 0 0,0 0-35 0 0,0 0-1373 0 0</inkml:trace>
  <inkml:trace contextRef="#ctx0" brushRef="#br0" timeOffset="479.37">276 406 7312 0 0,'0'0'209'0'0,"-1"2"-5"0"0,0 5-158 0 0,7-4-53 0 0,-5-3 11 0 0,3 3 67 0 0,0 0 55 0 0,0 0 45 0 0,0 1 38 0 0,4 3 283 0 0,11 12 789 0 0,-14-13-936 0 0,0 0-60 0 0,0-1-76 0 0,0 0-108 0 0,3 6 366 0 0,-3 1-44 0 0,6 6 238 0 0,-1-4-288 0 0,-8-11-279 0 0,0-1 0 0 0,-1 1 0 0 0,1 0-1 0 0,-1 0 1 0 0,0 0 0 0 0,0 1 0 0 0,0-1 0 0 0,1 3-94 0 0,0 9 321 0 0,2-2-74 0 0,-2-2-24 0 0,0-1 37 0 0,-2-9-222 0 0,0 0-1 0 0,0 0 1 0 0,0 1-1 0 0,0-1 1 0 0,0 0 0 0 0,0 0-1 0 0,0 0 1 0 0,-1 0 0 0 0,1 1-1 0 0,-1-1 1 0 0,1 0 0 0 0,0 0-1 0 0,-1 0 1 0 0,0 0 0 0 0,1 0-1 0 0,-1 0-37 0 0,-4 5 124 0 0,-2 3 142 0 0,7-8-244 0 0,-1-1-1 0 0,1 1 1 0 0,0 0-1 0 0,0 0 1 0 0,0-1-1 0 0,0 1 0 0 0,0 0 1 0 0,0-1-1 0 0,0 1 1 0 0,0 0-1 0 0,0 0 1 0 0,0-1-1 0 0,0 1 1 0 0,0 0-1 0 0,0 0 1 0 0,1-1-22 0 0,-1 3 123 0 0,0-1-59 0 0,-3 4-21 0 0,0-4 24 0 0,2-1 47 0 0,0 1 81 0 0,0-1 100 0 0,1-1-102 0 0,0 1 32 0 0,0-2-218 0 0,0 0 0 0 0,-1 0 0 0 0,1 0 0 0 0,0 0 0 0 0,0 0-1 0 0,-1 0 1 0 0,1 0 0 0 0,-1 0 0 0 0,1 0 0 0 0,-1 0-1 0 0,1 0 1 0 0,-1-1-7 0 0,0 2 3 0 0,0-1 1 0 0,1 0-1 0 0,0 1 0 0 0,-1-1 0 0 0,1 0 0 0 0,-1 1 0 0 0,1-1 1 0 0,0 0-1 0 0,-1 0 0 0 0,1 0 0 0 0,0 1 0 0 0,0-1 1 0 0,0 0-1 0 0,0 0 0 0 0,0 0 0 0 0,-1 0 0 0 0,2 1 0 0 0,-1-1 1 0 0,0 0-1 0 0,0 0 0 0 0,0 0 0 0 0,0 0 0 0 0,0 1 0 0 0,1-1 1 0 0,-1 0-1 0 0,0 0 0 0 0,1 1 0 0 0,-1-2-3 0 0,2-1 8 0 0,-1-1-1 0 0,1 0 1 0 0,-1 1-1 0 0,0-1 1 0 0,0 0-1 0 0,-1 0 0 0 0,1 1 1 0 0,-1-1-1 0 0,0 0 1 0 0,0-4-8 0 0,2-20 64 0 0,5 9 17 0 0,-4 13-56 0 0,0 0 1 0 0,0 1-1 0 0,-1-1 0 0 0,1-4-25 0 0,4-13 30 0 0,-6 18-32 0 0,0 3 2 0 0,0-1 0 0 0,0 0 0 0 0,0 1 0 0 0,1-1 0 0 0,-1 1 0 0 0,1-1 0 0 0,-1 1 0 0 0,1 0 0 0 0,0 0 0 0 0,0 0 0 0 0,0 0 0 0 0,0 0 0 0 0,1 0 0 0 0,-1 0 0 0 0,40-23 0 0 0,-32 19 0 0 0,-3 2 0 0 0,-1 0 0 0 0,1 1 0 0 0,-1 0 0 0 0,1 0 0 0 0,0 0 0 0 0,0 1 0 0 0,1 0 0 0 0,-1 0 0 0 0,0 1 0 0 0,0 0 0 0 0,1 0 0 0 0,-1 1 0 0 0,1 0 0 0 0,-1 0 0 0 0,3 1 0 0 0,-1 1 15 0 0,0-1-44 0 0,2 2-48 0 0,5 2-91 0 0,-13-4 122 0 0,1 1 0 0 0,-1 0 0 0 0,0-1 0 0 0,0 1 0 0 0,0 0-1 0 0,2 2 47 0 0,2 3-53 0 0,-1 1 34 0 0,-1 2 19 0 0,0 1 0 0 0,-1 0 0 0 0,0 0 0 0 0,-1 0 0 0 0,0 0 0 0 0,-1 1 0 0 0,0-1 0 0 0,-1 1 0 0 0,0-1 0 0 0,-1 7 0 0 0,0-8 15 0 0,0 9-21 0 0,3 25-73 0 0,3-6 115 0 0,1 3-36 0 0,-7-40-27 0 0,0 0-36 0 0,2 0-85 0 0,-1 0 33 0 0,2 2-57 0 0,3 3-50 0 0,-5-4 67 0 0,0-1 30 0 0,0 0-37 0 0,0 0-46 0 0,0 0-50 0 0,-1-1 2 0 0,0 1-38 0 0,1-1-393 0 0,-1 1 97 0 0,0-1-52 0 0,0 0-750 0 0,0 0-589 0 0,0 0-1119 0 0</inkml:trace>
  <inkml:trace contextRef="#ctx0" brushRef="#br0" timeOffset="1028.33">1263 403 7688 0 0,'0'0'166'0'0,"0"0"29"0"0,0 0 14 0 0,-1-1-25 0 0,-6-2-138 0 0,-8 0-54 0 0,6 2 18 0 0,3 2 29 0 0,-19 3 388 0 0,1 3-44 0 0,13-3-160 0 0,1 1 0 0 0,-1 0 1 0 0,-1 2-224 0 0,-12 8 612 0 0,0 2 0 0 0,-8 8-612 0 0,6-4 463 0 0,19-16-326 0 0,0 1 0 0 0,1 1 0 0 0,-1-1 0 0 0,1 1 0 0 0,1 0 0 0 0,-1 0 0 0 0,1 1 1 0 0,1 0-1 0 0,-1-1 0 0 0,1 2 0 0 0,1-1 0 0 0,-1 2-137 0 0,1-1 166 0 0,0 1 0 0 0,1-1 0 0 0,0 1 0 0 0,0 2-166 0 0,2-10 53 0 0,0 1 0 0 0,0-1 0 0 0,0 1 0 0 0,0-1 0 0 0,0 1 0 0 0,1-1 0 0 0,0 2-53 0 0,-1-2 29 0 0,1 0 0 0 0,-1-1-1 0 0,1 1 1 0 0,0 0-1 0 0,0-1 1 0 0,-1 1 0 0 0,1-1-1 0 0,0 0 1 0 0,1 1-29 0 0,12 9 169 0 0,4-5-62 0 0,-12-5-81 0 0,1 0 1 0 0,-1 0-1 0 0,1-1 1 0 0,0 0-1 0 0,-1 0 1 0 0,1-1-1 0 0,3-1-26 0 0,11-3 131 0 0,6-3-118 0 0,-14 4-13 0 0,0 0 0 0 0,0-1 0 0 0,-1 0 0 0 0,1-1 1 0 0,5-3-1 0 0,29-25-19 0 0,-33 23-4 0 0,-1-1 0 0 0,0-1 0 0 0,10-12 23 0 0,-19 21-13 0 0,31-43-146 0 0,-31 42 138 0 0,-1 0 0 0 0,0-1 0 0 0,-1 1-1 0 0,1-1 1 0 0,-1 0 0 0 0,0 0-1 0 0,-1 0 1 0 0,1-1 21 0 0,0 2-10 0 0,-1 4 9 0 0,-1 1 0 0 0,0-1 0 0 0,1 0 0 0 0,-1 0 0 0 0,0 1 0 0 0,1-1-1 0 0,-1 0 1 0 0,0 0 0 0 0,0 0 0 0 0,0 1 0 0 0,0-1 0 0 0,0 0 0 0 0,0 0-1 0 0,0 0 1 0 0,0 0 0 0 0,0 1 1 0 0,0-2-80 0 0,0 4 20 0 0,1 17 36 0 0,0 0-1 0 0,1 0 1 0 0,3 15 24 0 0,0-9-9 0 0,6 18 9 0 0,3 15 16 0 0,-8-32 183 0 0,-4-20-173 0 0,0 1-41 0 0,0-2-63 0 0,-2-4 22 0 0,0-1-69 0 0,0 1-78 0 0,0-1 57 0 0,0 0-34 0 0,0 0-37 0 0,0 0-36 0 0,0 0-347 0 0,0 0 80 0 0,0 0-48 0 0,0 0-672 0 0,0 0-532 0 0,0 0-1008 0 0</inkml:trace>
  <inkml:trace contextRef="#ctx0" brushRef="#br0" timeOffset="1424.1">1801 46 9168 0 0,'0'0'266'0'0,"0"0"1"0"0,1 1-199 0 0,-1 0-40 0 0,6 8-47 0 0,-1 0 41 0 0,2 2 55 0 0,0 0 48 0 0,6 12 239 0 0,-2-2 50 0 0,-7-10-157 0 0,1-1 1 0 0,-2 0-1 0 0,1 1 0 0 0,-2 0-257 0 0,8 33 626 0 0,-2-1 46 0 0,10 87 1456 0 0,-13-65-1102 0 0,-5 1-99 0 0,-2-22-392 0 0,-2 1-85 0 0,2-20-331 0 0,-1 9 63 0 0,-3-6 47 0 0,4-21-150 0 0,0 0-43 0 0,0 14-45 0 0,2-13 31 0 0,0-8-313 0 0,0 0 109 0 0,0 0 92 0 0,0 0 75 0 0,0 1 50 0 0,0-1 34 0 0,-1 0 234 0 0,1 0-216 0 0,0 0-69 0 0,-1 0-37 0 0,1 1-46 0 0,0-1-55 0 0,0 0-63 0 0,0 0-71 0 0,0 0-79 0 0,0 0-89 0 0,-1 0 88 0 0,1 0-45 0 0,0 0-48 0 0,0 0-50 0 0,0 1-53 0 0,0-1-56 0 0,0 0-57 0 0,0 0-60 0 0,0 0-1522 0 0,0 0-1264 0 0</inkml:trace>
  <inkml:trace contextRef="#ctx0" brushRef="#br0" timeOffset="2030.16">1577 360 6896 0 0,'0'0'200'0'0,"0"0"-52"0"0,0 0-8 0 0,0 0 47 0 0,0 0 158 0 0,0 0 293 0 0,2 1 24 0 0,4 1-160 0 0,2 0-36 0 0,8-1 372 0 0,2-3-109 0 0,0-1-86 0 0,12-2 259 0 0,-1 2-290 0 0,0 0-101 0 0,1 0-89 0 0,0 0-73 0 0,6-2-11 0 0,0 1-63 0 0,73-12 401 0 0,-75 11-495 0 0,2 0-37 0 0,37-6 56 0 0,-1-3-109 0 0,-39 6-63 0 0,-10 4-42 0 0,0-1-73 0 0,-12 2 5 0 0,1 1-34 0 0,-1-1-37 0 0,1 0-43 0 0,-1 0-48 0 0,0-1-51 0 0,-10 4 72 0 0,1 0 35 0 0,0-1-89 0 0,0 0 114 0 0,0 1 95 0 0,1-1 78 0 0,-1 1 57 0 0,9-2 500 0 0,-8 1-487 0 0,-1 1-86 0 0,-1 0-39 0 0,1 0-68 0 0,0 0-76 0 0,0 0-85 0 0,0 0-96 0 0,0-1-145 0 0,0 1 208 0 0,-1 0-36 0 0,0 0-37 0 0,0 0-39 0 0,0 0-40 0 0,0 0-42 0 0,0 0-44 0 0,0 0-45 0 0,0 0-47 0 0,0 0-48 0 0,0 0-50 0 0,0 0-52 0 0,0 0-53 0 0,0 0-56 0 0,2 1 702 0 0,-2 0 58 0 0,0 1 53 0 0,0 0 48 0 0,-2 1 42 0 0,1 0 36 0 0,-2 3 133 0 0,1 0 53 0 0,0 0 168 0 0,3 2 15 0 0,0 10 650 0 0,-2-12-727 0 0,0 1-47 0 0,-1 0-102 0 0,-1 7 449 0 0,1 1-85 0 0,0-1-79 0 0,1 0-72 0 0,1 0-66 0 0,0 0-59 0 0,0 1-52 0 0,0-1-46 0 0,1 12 55 0 0,0 15-41 0 0,-2-33-47 0 0,1 0 1 0 0,0 1-1 0 0,1 5-143 0 0,3 3 357 0 0,0 0 0 0 0,2 5-357 0 0,-4-12 183 0 0,0 7 158 0 0,0 1 24 0 0,1-6-234 0 0,2 6 175 0 0,-7-5-53 0 0,-2-7-160 0 0,-3 0-12 0 0,3-4-98 0 0,2-2-42 0 0,-1 1-51 0 0,1-1-62 0 0,0 1-74 0 0,1-1 8 0 0</inkml:trace>
  <inkml:trace contextRef="#ctx0" brushRef="#br0" timeOffset="2290.39">2375 0 9992 0 0,'0'1'67'0'0,"0"-1"66"0"0,1 6 488 0 0,1-4-407 0 0,-1 0-140 0 0,0-1-57 0 0,3 0 62 0 0,1 0 39 0 0,2 1 136 0 0,-2 2 63 0 0,-4-2-390 0 0,1 0 78 0 0,5 3 224 0 0,-3-4-197 0 0,-2-1-67 0 0,0 1-48 0 0,1-1-57 0 0,-1 1-67 0 0,-1-1 15 0 0,1 1-41 0 0,-1-1-45 0 0,1 0-48 0 0,-1 1-52 0 0,1-1-55 0 0,-1 0-58 0 0,1 1-63 0 0,2 0-905 0 0,4 1-835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6:44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335 241 5696 0 0,'0'0'132'0'0,"0"0"17"0"0,0 0 10 0 0,0 0-53 0 0,0 0-4 0 0,0 0 40 0 0,0 0 125 0 0,0 0 229 0 0,0 0 16 0 0,0 0-8 0 0,0 0-60 0 0,0 0-705 0 0,0 0 54 0 0,0 0 54 0 0,0 0 49 0 0,1 0 47 0 0,-1 0 46 0 0,0 0 41 0 0,0 0 40 0 0,0 0 63 0 0,0 0 48 0 0,1-1 44 0 0,-1 1 40 0 0,0 0 98 0 0,1 0 43 0 0,-1 0 266 0 0,1 0 51 0 0,0 0 774 0 0,-1-1-547 0 0,0 1-240 0 0,0 0-396 0 0,0 0-32 0 0,0-1 102 0 0,0 1-238 0 0,0 0-33 0 0,0 0-37 0 0,-1 0-39 0 0,1 0-42 0 0,0 0-43 0 0,-10-5 353 0 0,-1 2-81 0 0,-3 2-36 0 0,12 1-172 0 0,0 0 1 0 0,0 0 0 0 0,1 0 0 0 0,-1 0-1 0 0,0 1 1 0 0,1-1 0 0 0,-1 1 0 0 0,1-1-1 0 0,-1 1 1 0 0,0 0 0 0 0,0 0-17 0 0,-28 10 117 0 0,13-2-67 0 0,-9 10-47 0 0,-22 19-3 0 0,26-22 0 0 0,1 1 0 0 0,-13 14 0 0 0,16-15 0 0 0,15-14 1 0 0,0 0 1 0 0,0 0-1 0 0,1 1 1 0 0,-1-1-1 0 0,1 1 0 0 0,-1 0 1 0 0,1-1-1 0 0,-1 3-1 0 0,-4 6 34 0 0,1-1-28 0 0,1 0 0 0 0,-1 0 0 0 0,2 0 0 0 0,-1 1-6 0 0,-1 15 56 0 0,5-19-43 0 0,0 0 0 0 0,0-1 0 0 0,1 1 0 0 0,0 0 0 0 0,0 0 0 0 0,1-1 0 0 0,0 5-13 0 0,1 10 66 0 0,-1-16-51 0 0,-1 1 1 0 0,1-1-1 0 0,0 1 1 0 0,0-1-1 0 0,0 0 1 0 0,1 0-1 0 0,0 0 1 0 0,1 3-16 0 0,0-3 20 0 0,0 1-1 0 0,1-1 1 0 0,-1 0 0 0 0,5 4-20 0 0,-2-2 19 0 0,1-1 1 0 0,0 0-1 0 0,1 0 0 0 0,7 5-19 0 0,4 0 39 0 0,0-1-1 0 0,1 0 1 0 0,3 0-39 0 0,-11-6 11 0 0,-1-1 1 0 0,0 0-1 0 0,1 0 1 0 0,0-1 0 0 0,-1-1-1 0 0,1 0 1 0 0,2 0-12 0 0,35-3-11 0 0,-1-2-46 0 0,-39 2-154 0 0,0 1 92 0 0,-1-1 62 0 0,12-3-14 0 0,-8 1-53 0 0,-4 2-23 0 0,-1 0-76 0 0,-1-1-34 0 0,0 1-77 0 0,0 0-85 0 0,0-1-98 0 0,0 1-107 0 0,0-1-117 0 0,-4 2 323 0 0,1 0-33 0 0,0-1-35 0 0,0 1-36 0 0,9-4-1401 0 0,6-2-1084 0 0,-18 7 2992 0 0</inkml:trace>
  <inkml:trace contextRef="#ctx0" brushRef="#br0" timeOffset="405.86">856 387 5064 0 0,'0'0'108'0'0,"0"0"17"0"0,0 0 14 0 0,1-2-10 0 0,2-3-87 0 0,0 2 21 0 0,0 0 27 0 0,0 1 43 0 0,-2 1-142 0 0,-1 0 50 0 0,1 0 43 0 0,-1 0 40 0 0,1-1 69 0 0,-2 0 38 0 0,1 0 86 0 0,-1-2 204 0 0,-1-3 338 0 0,2 6-611 0 0,-1-1-35 0 0,0 1-68 0 0,1 0-36 0 0,0 0-40 0 0,-1 1-47 0 0,-6-6 559 0 0,2 5-340 0 0,1 0-39 0 0,0-1-33 0 0,0 1-58 0 0,2 0 61 0 0,0 2-76 0 0,-2 0-47 0 0,0 1-28 0 0,2-1 37 0 0,-2 0 24 0 0,0 0 0 0 0,0 1 0 0 0,0 0 1 0 0,0 0-1 0 0,1 0 0 0 0,-1 1 0 0 0,-2 1-82 0 0,-13 14 328 0 0,9-5-163 0 0,0 0-42 0 0,1 0-50 0 0,0 1-57 0 0,4-4 36 0 0,1 0 0 0 0,-1 1 0 0 0,2-1 0 0 0,0 1 0 0 0,0 2-52 0 0,0-3 44 0 0,2-4-14 0 0,0 0 1 0 0,1-1 0 0 0,0 1 0 0 0,0 0 0 0 0,0 0 0 0 0,1-1-1 0 0,0 1 1 0 0,0-1 0 0 0,0 1 0 0 0,0 0 0 0 0,3 3-31 0 0,1 13 121 0 0,-3-18-99 0 0,-1 1 1 0 0,0-1 0 0 0,1 0 0 0 0,0 0-1 0 0,0 1 1 0 0,0-1 0 0 0,0-1 0 0 0,1 1-1 0 0,1 2-22 0 0,0-2 32 0 0,0 0 0 0 0,0 0 0 0 0,0-1-1 0 0,0 1 1 0 0,0-1 0 0 0,1 0-1 0 0,-1 0 1 0 0,1-1 0 0 0,0 1 0 0 0,0-1-1 0 0,0 0 1 0 0,3 0-32 0 0,-5-1 28 0 0,1 0 0 0 0,0 0 0 0 0,-1-1 1 0 0,1 1-1 0 0,0-1 0 0 0,-1 0 0 0 0,1 0 0 0 0,0 0-28 0 0,1-1 44 0 0,-1 0 0 0 0,1 0-1 0 0,0 0 1 0 0,-1 0 0 0 0,0-1-1 0 0,1 0 1 0 0,-1 0 0 0 0,0 0 0 0 0,2-1-44 0 0,1-2 73 0 0,-1 0 0 0 0,1 0 1 0 0,-1 0-1 0 0,0-1 0 0 0,0 0-73 0 0,14-18 178 0 0,-5-3-64 0 0,-13 21-100 0 0,0 0 1 0 0,0 0 0 0 0,0 0 0 0 0,-1 0-1 0 0,0-1 1 0 0,0 1 0 0 0,0-1-1 0 0,-1 1 1 0 0,0 0 0 0 0,-1-4-15 0 0,0 1 27 0 0,-1 1 0 0 0,-1 0 0 0 0,1 0-1 0 0,-1 0 1 0 0,-2-2-27 0 0,-3-6 2 0 0,-2 0-42 0 0,-4-2-86 0 0,-3 1-105 0 0,9 10 68 0 0,-1 1-34 0 0,-1 0-39 0 0,0 2-40 0 0,5 2 152 0 0,0 0-55 0 0,-4 0-208 0 0,-6 0-335 0 0,8 2 437 0 0,1-1 42 0 0,1 1 71 0 0,-9 0-436 0 0</inkml:trace>
  <inkml:trace contextRef="#ctx0" brushRef="#br0" timeOffset="1241.25">1179 368 5400 0 0,'0'0'158'0'0,"2"1"-4"0"0,10 12-89 0 0,-10-8 23 0 0,-2-2 49 0 0,1 1 61 0 0,1 0 68 0 0,1 0 209 0 0,0 1-41 0 0,-1 0-39 0 0,1-1-34 0 0,2 6 265 0 0,0-1-109 0 0,-1 0-128 0 0,0-1-56 0 0,2 4 68 0 0,6 17 466 0 0,-9-21-590 0 0,1 1 36 0 0,-1-2-109 0 0,-1 2 36 0 0,1 18 559 0 0,-2-16-480 0 0,1-1-71 0 0,1-2 17 0 0,0-3-49 0 0,-2-4-201 0 0,-1-1 0 0 0,1 1 0 0 0,-1-1 0 0 0,0 0 0 0 0,1 1 0 0 0,-1-1 0 0 0,0 1 0 0 0,0-1 0 0 0,0 1 0 0 0,1-1 0 0 0,-1 0 0 0 0,0 1 0 0 0,0-1 0 0 0,0 1 0 0 0,0 0 0 0 0,0-1 0 0 0,0 1 0 0 0,1-1 0 0 0,-1 1 0 0 0,-1-1 0 0 0,1 1 1 0 0,0-1-1 0 0,0 1 0 0 0,0-1 0 0 0,0 1 0 0 0,0-1 0 0 0,0 1 0 0 0,0-1 0 0 0,-1 1 0 0 0,1-1 0 0 0,0 0 0 0 0,0 1 0 0 0,-1-1 0 0 0,1 1-15 0 0,-1 0-62 0 0,2-1 43 0 0,-1 1 38 0 0,0 0 34 0 0,0 0 50 0 0,1 1 34 0 0,0-1 62 0 0,0 2 143 0 0,2-2 140 0 0,-2-1-209 0 0,-1-1-141 0 0,1 0-42 0 0,-1-1-48 0 0,0-1-59 0 0,1-25 131 0 0,-1-1-91 0 0,1 26-19 0 0,-1 1 0 0 0,0-1 0 0 0,1 1 0 0 0,-1-1 0 0 0,1 1 0 0 0,0-1 0 0 0,0 1 0 0 0,0-1 0 0 0,0 1-4 0 0,1-1 5 0 0,-1 0 0 0 0,0 0-1 0 0,0 0 1 0 0,0 0 0 0 0,0 0 0 0 0,0-4-5 0 0,-1-1-1 0 0,-1 6 1 0 0,1 1 0 0 0,0-1 0 0 0,0 0 0 0 0,0 0 0 0 0,0 1 0 0 0,1-1 0 0 0,-1 0 0 0 0,0 0 0 0 0,1 1 0 0 0,-1-1 0 0 0,1 0 0 0 0,0 1 0 0 0,3-7-1 0 0,2-3-3 0 0,0 0 0 0 0,-1-1 0 0 0,2-7 4 0 0,-6 16-11 0 0,0 1 0 0 0,0-1 0 0 0,1 0 0 0 0,-1 0 1 0 0,1 1-1 0 0,0-1 0 0 0,0 1 0 0 0,0 0 0 0 0,0-1 11 0 0,6-7-47 0 0,-1-1-35 0 0,-7 10 75 0 0,1 0 0 0 0,-1 0-1 0 0,1 0 1 0 0,0 0-1 0 0,-1 0 1 0 0,1 0 0 0 0,0 0-1 0 0,0 0 1 0 0,0 0-1 0 0,0 0 1 0 0,0 0 0 0 0,-1 1-1 0 0,2-1 1 0 0,-1 0-1 0 0,0 1 1 0 0,0-1 0 0 0,1 0 7 0 0,0 1-6 0 0,0-1 0 0 0,0 0 0 0 0,0 1 0 0 0,0 0 0 0 0,1 0 1 0 0,-1-1-1 0 0,0 1 0 0 0,0 0 0 0 0,2 1 6 0 0,2 0-1 0 0,-1 0 1 0 0,0 0-1 0 0,0 0 0 0 0,0 1 1 0 0,0 0-1 0 0,0 0 0 0 0,0 0 1 0 0,0 1 0 0 0,18 12 6 0 0,-1 0-84 0 0,-3 3-70 0 0,-1 3-54 0 0,-2-2 182 0 0,-12-15 20 0 0,-1 0 1 0 0,1 1-1 0 0,-1-1 0 0 0,0 1 0 0 0,0 0 1 0 0,1 3-1 0 0,25 54 0 0 0,-7-5 0 0 0,-22-51 13 0 0,0-4 51 0 0,0 3 4 0 0,0-3 1 0 0,0-2-1 0 0,0-2 5 0 0,1 0-40 0 0,2-5-15 0 0,-3 6-11 0 0,6-19 4 0 0,0 0-3 0 0,0 7 37 0 0,-1 2-37 0 0,-2 6-8 0 0,-1 1 1 0 0,1-1-1 0 0,0 0 0 0 0,0 1 1 0 0,0-1-1 0 0,1 1 1 0 0,3-4-1 0 0,15-14 0 0 0,8-8 0 0 0,-12 12 0 0 0,-17 16 0 0 0,1 0 0 0 0,-1 0 0 0 0,1 0 0 0 0,0 0 0 0 0,0 0 0 0 0,0 0 0 0 0,0 1 0 0 0,0-1 0 0 0,0 1 0 0 0,0 0 0 0 0,1-1 0 0 0,-1 1 0 0 0,2 0 0 0 0,1-1-4 0 0,-1 1 0 0 0,1 0 0 0 0,0 1 0 0 0,0-1 0 0 0,-1 1 0 0 0,1 0 1 0 0,0 0-1 0 0,0 1 0 0 0,-1-1 0 0 0,1 1 0 0 0,0 0 0 0 0,-1 0 1 0 0,1 1-1 0 0,0-1 0 0 0,-1 1 0 0 0,0 0 0 0 0,1 0 0 0 0,-1 1 1 0 0,0-1-1 0 0,2 3 4 0 0,12 14-41 0 0,-17-15 27 0 0,1 0 0 0 0,-1 0 0 0 0,0 1 0 0 0,0-1 0 0 0,0 0 0 0 0,0 0 0 0 0,-1 1 0 0 0,0 0 14 0 0,2 9 6 0 0,-1 0 15 0 0,-5 14 93 0 0,2-18-103 0 0,0-3-27 0 0,1-6 12 0 0,1 0-1 0 0,0 1 1 0 0,0-1 0 0 0,0 1-1 0 0,0-1 1 0 0,0 1 0 0 0,0-1-1 0 0,1 1 1 0 0,-1-1-1 0 0,0 1 1 0 0,1-1 0 0 0,-1 1-1 0 0,1-1 1 0 0,0 0-1 0 0,-1 1 1 0 0,1-1 0 0 0,0 0-1 0 0,0 1 5 0 0,6 15-74 0 0,-7-10 58 0 0,-1-6 16 0 0,1-1 0 0 0,0 1 0 0 0,0 0 0 0 0,0 0 0 0 0,-1-1 0 0 0,1 1 0 0 0,0 0 0 0 0,0 0 0 0 0,0 0 0 0 0,0-1-1 0 0,0 1 1 0 0,1 0 0 0 0,-1 0 0 0 0,0 0 0 0 0,0-1 0 0 0,0 1 0 0 0,1 0 0 0 0,-1-1 0 0 0,0 1 0 0 0,1 0 0 0 0,-1 0 0 0 0,1-1 0 0 0,-1 1 0 0 0,1-1 0 0 0,-1 1 0 0 0,1 0 0 0 0,0-1 0 0 0,1 2 2 0 0,4 1 1 0 0,0 6 69 0 0,-1-3-10 0 0,4 0-57 0 0,-3-2-21 0 0,-3-2-322 0 0,4-2-272 0 0,-6 0 444 0 0,-1 0-376 0 0</inkml:trace>
  <inkml:trace contextRef="#ctx0" brushRef="#br0" timeOffset="1853.1">2050 0 7248 0 0,'0'0'209'0'0,"2"1"-5"0"0,15 4 16 0 0,-1 1 105 0 0,-1 2 62 0 0,-9-4-140 0 0,1 0 1 0 0,-1 1-1 0 0,0-1 0 0 0,1 3-247 0 0,11 12 529 0 0,-9-6-288 0 0,-1 1-81 0 0,2 3 51 0 0,-2-3 52 0 0,-1 0 0 0 0,0 1 0 0 0,4 12-263 0 0,-6-11 172 0 0,4 7 44 0 0,5 14 158 0 0,-8-10-20 0 0,-1-3 48 0 0,0-1-46 0 0,1 2-17 0 0,-2 0-49 0 0,-1 1-45 0 0,-4 0-41 0 0,1-23-170 0 0,0 0 0 0 0,0 0 0 0 0,0 0 1 0 0,1 1-1 0 0,-1-1 0 0 0,1 0 0 0 0,0 0 1 0 0,0 0-1 0 0,0 1-34 0 0,1 0 50 0 0,-1 0-1 0 0,0-1 1 0 0,0 1 0 0 0,0-1-1 0 0,-1 1 1 0 0,0 0 0 0 0,1 0-50 0 0,-3 25 355 0 0,1 4-10 0 0,3-10-61 0 0,-2-19-273 0 0,0 0 105 0 0,-1 10 361 0 0,5-11-367 0 0,6 1-2 0 0,-8-4-11 0 0,-2 0-1 0 0,0 0 12 0 0,0 0 28 0 0,0 0-57 0 0,3-8 46 0 0,-2 1 25 0 0,2 1-47 0 0,0 1-41 0 0,1 0-38 0 0,4-7-76 0 0,-4-3-105 0 0,-2 5 88 0 0,3-1 36 0 0,15-20 30 0 0,-12 19-10 0 0,-1 1-35 0 0,-4 5 47 0 0,1 1 0 0 0,0 0 0 0 0,0-1 0 0 0,0 1 0 0 0,2-1 1 0 0,-1 1-6 0 0,0 1 1 0 0,0 0-1 0 0,0 0 1 0 0,0 1-1 0 0,0-1 0 0 0,1 1 1 0 0,0 0-1 0 0,0 0 1 0 0,-1 1-1 0 0,2 0 0 0 0,-1 0 1 0 0,0 0-1 0 0,0 1 0 0 0,3 0 6 0 0,3-1-23 0 0,-1 1 6 0 0,-1 1 0 0 0,1-1-1 0 0,1 1 18 0 0,-9 1-5 0 0,0-1-1 0 0,1 1 1 0 0,-1-1-1 0 0,0 1 1 0 0,1 0-1 0 0,-1 0 1 0 0,0 1-1 0 0,0-1 0 0 0,0 0 1 0 0,0 1-1 0 0,2 1 6 0 0,-2-1 0 0 0,0 0 0 0 0,0-1 0 0 0,0 1 1 0 0,0-1-1 0 0,0 0 0 0 0,0 0 0 0 0,0 0 0 0 0,-1-1-1 0 0,-1 0 1 0 0,0 0-1 0 0,0 0 1 0 0,0 1 0 0 0,0-1-1 0 0,0 0 1 0 0,1 1 0 0 0,-1-1-1 0 0,0 1 1 0 0,0-1-1 0 0,0 1 1 0 0,0-1 0 0 0,0 1-1 0 0,0 0 1 0 0,0 0 0 0 0,-1-1-1 0 0,1 1 1 0 0,0 0-1 0 0,0 0 1 0 0,-1 0 0 0 0,1 0-1 0 0,0 0 1 0 0,-1 0 0 0 0,1 0-1 0 0,-1 0 1 0 0,1 0 0 0 0,-1 0-1 0 0,1 0 1 0 0,-1 0-1 0 0,0 1 1 0 0,0-1 0 0 0,0 0-1 0 0,0 0 1 0 0,1 0 0 0 0,-1 0-1 0 0,-1 1 1 0 0,3 7-67 0 0,4 3 40 0 0,-1-4 1 0 0,-1 1 18 0 0,-3-8 8 0 0,-1 0 0 0 0,1 0 0 0 0,0 1 0 0 0,0-1 0 0 0,-1 0 0 0 0,1 0-1 0 0,-1 1 1 0 0,1-1 0 0 0,-1 1 0 0 0,0-1 0 0 0,1 0 0 0 0,-1 1 0 0 0,0-1 0 0 0,0 1 0 0 0,0-1 0 0 0,0 0 0 0 0,0 1-1 0 0,0-1 1 0 0,-1 1 0 0 0,1-1 0 0 0,0 0 0 0 0,-1 1 0 0 0,1-1 0 0 0,-1 0 0 0 0,1 1 0 0 0,-1-1 0 0 0,0 0 0 0 0,1 0-1 0 0,-2 1 1 0 0,-7 10 3 0 0,1 0-1 0 0,0 1 1 0 0,1 0-1 0 0,-3 7-2 0 0,10-19 1 0 0,-2 1 6 0 0,0 0 0 0 0,-1 0 0 0 0,1 0 0 0 0,0 0 0 0 0,-1 0 0 0 0,1-1 0 0 0,-1 1 0 0 0,0-1 0 0 0,0 0 0 0 0,1 0-1 0 0,-1 0 1 0 0,0 0 0 0 0,0 0 0 0 0,-2 0-7 0 0,-7 3 32 0 0,3-1-8 0 0,-1-1 0 0 0,0 0 0 0 0,1 0 0 0 0,-1-1 0 0 0,-3 0-24 0 0,-51 0 25 0 0,36-2-30 0 0,-13-2-55 0 0,32 2 4 0 0,1-2-40 0 0,-1 0-74 0 0,0-1-80 0 0,0-1-98 0 0,1 0-112 0 0,8 4 251 0 0,0 1 60 0 0,-1 0 55 0 0,1 0 45 0 0,-1-1 42 0 0,0 1 50 0 0,-3-2 211 0 0,3 1-210 0 0,0 0-62 0 0,0 1-38 0 0,0-1-44 0 0,0 1-50 0 0,0-1-86 0 0,0 1-81 0 0,1-1-91 0 0,-1 1-101 0 0,1-1-109 0 0,-1 1-121 0 0,1 0 323 0 0,0 0-35 0 0,0 0-34 0 0,0-1-36 0 0,0 1-1299 0 0,0 0-1024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02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181 109 7016 0 0,'0'-2'-30'0'0,"0"1"61"0"0,0-1 55 0 0,-1 1 49 0 0,-1-1 81 0 0,0 0 52 0 0,0 0 104 0 0,-3-1 254 0 0,-4-1 441 0 0,7 3-746 0 0,-1 0-34 0 0,1 0-83 0 0,0 0-38 0 0,0 1-43 0 0,1-1-51 0 0,-10-1 329 0 0,0 2-83 0 0,0 1-71 0 0,-1 1-57 0 0,-7 2 31 0 0,-6 4 26 0 0,19-6-213 0 0,1 0 0 0 0,-1 1 0 0 0,1 0 0 0 0,0 0 0 0 0,0 0 0 0 0,0 1-1 0 0,-1 0-33 0 0,-8 11 51 0 0,14-15-51 0 0,0 1 0 0 0,0-1 0 0 0,0 1 0 0 0,-1-1 0 0 0,1 1 0 0 0,0-1 0 0 0,0 1 0 0 0,0 0 0 0 0,0-1 0 0 0,0 1 0 0 0,0-1 0 0 0,0 1 0 0 0,0-1 0 0 0,0 1 0 0 0,0-1 0 0 0,0 1 0 0 0,0-1 0 0 0,1 1 0 0 0,-1-1 0 0 0,0 1 0 0 0,0-1 0 0 0,0 1 0 0 0,1-1 0 0 0,-1 1 0 0 0,0-1 0 0 0,1 1 0 0 0,-1-1 0 0 0,0 1 0 0 0,1-1 0 0 0,-1 0 0 0 0,1 1 0 0 0,-1-1 0 0 0,0 0 0 0 0,1 1 0 0 0,-1-1 0 0 0,1 0 0 0 0,14 12 48 0 0,1-1 80 0 0,38 19 441 0 0,-33-19-383 0 0,0 0-105 0 0,-11-4-75 0 0,1 0 39 0 0,-2 0 44 0 0,0 1 45 0 0,0 0 51 0 0,-1 1 53 0 0,-2 0 57 0 0,0 1 61 0 0,-2-1-78 0 0,-1-1 33 0 0,-2-6-183 0 0,-1 1 0 0 0,1-1 0 0 0,-1 1 0 0 0,1-1-1 0 0,-1 1 1 0 0,0-1 0 0 0,0 1 0 0 0,0 0-128 0 0,-3 8 493 0 0,-3-1-61 0 0,0-4-196 0 0,-1 0-55 0 0,3-4-155 0 0,1 0-1 0 0,0-1 1 0 0,-1 1-1 0 0,0-1 1 0 0,1 0-1 0 0,-1 0 1 0 0,0 0-1 0 0,1-1 1 0 0,-1 1-1 0 0,0-1 1 0 0,-1 0-26 0 0,-21-1 102 0 0,2-1-64 0 0,12 1-54 0 0,8 0-80 0 0,0 1 58 0 0,-15-4 129 0 0,13 2-157 0 0,4 1-13 0 0,-1-1-41 0 0,0 1-68 0 0,0-1-65 0 0,0 0-75 0 0,1 0-83 0 0,-1 0-93 0 0,1 0-101 0 0,0-1-110 0 0,0 0-118 0 0,-1-2-413 0 0</inkml:trace>
  <inkml:trace contextRef="#ctx0" brushRef="#br0" timeOffset="535.83">432 0 7080 0 0,'0'0'157'0'0,"0"0"23"0"0,0 0 13 0 0,0 1 67 0 0,0-1 48 0 0,-2 3 833 0 0,1-2-691 0 0,0 0-221 0 0,1 0-42 0 0,-1 0-42 0 0,1 0-71 0 0,0 0-81 0 0,0-1-94 0 0,1 11 682 0 0,1-1-58 0 0,0 0-53 0 0,-1 1-47 0 0,1 4 133 0 0,0 1-77 0 0,-1 0-59 0 0,1-1-41 0 0,2 27 571 0 0,-2-24-507 0 0,2 33 555 0 0,-3-30-253 0 0,0 0 1 0 0,6 18-746 0 0,-6-32 125 0 0,10 47 811 0 0,-10-36-703 0 0,-2-1-103 0 0,0-13-110 0 0,1 3 102 0 0,0-2-30 0 0,0-3-88 0 0,-1 1-25 0 0,0-3-96 0 0,1 0-65 0 0,0 0-11 0 0,0 0 47 0 0,0 0-35 0 0,0 0-107 0 0,0 0-289 0 0,0 0 58 0 0,0 0 110 0 0,0 0 93 0 0,0-1 77 0 0,0 1 75 0 0,-1 0 36 0 0,0-1-191 0 0,1 1 152 0 0,0 0 21 0 0,0 0-39 0 0,0 0-51 0 0,0 0-58 0 0,-1-1-110 0 0,1 1-47 0 0,0 0-41 0 0,0 0-38 0 0,0-1-146 0 0,-1 1-37 0 0,1-1-1553 0 0</inkml:trace>
  <inkml:trace contextRef="#ctx0" brushRef="#br0" timeOffset="941">304 207 7312 0 0,'8'0'945'0'0,"0"0"-60"0"0,1 0-57 0 0,-1-1-57 0 0,0 0-54 0 0,1 0-53 0 0,-1 0-52 0 0,0 0-49 0 0,1 0-47 0 0,0-1-47 0 0,-1 1-45 0 0,1-1-42 0 0,0 1-41 0 0,-1-1-40 0 0,1 0-38 0 0,0 1-35 0 0,6-2 79 0 0,0 0-90 0 0,0 0-83 0 0,1 1-74 0 0,-5 0-59 0 0,0 0-33 0 0,12-1-120 0 0,0 2-94 0 0,0 0-66 0 0,-20 1-29 0 0,1 0-93 0 0,1 0-169 0 0,2 0-359 0 0,1 0-408 0 0</inkml:trace>
  <inkml:trace contextRef="#ctx0" brushRef="#br0" timeOffset="1210.08">755 173 7920 0 0,'-4'4'94'0'0,"3"3"149"0"0,4 1 24 0 0,0-2-128 0 0,0-2-86 0 0,-1 0-33 0 0,-1-1 6 0 0,1 0 47 0 0,1 2 171 0 0,3 10 724 0 0,-5-12-792 0 0,0 1-39 0 0,0 1 160 0 0,1 0-34 0 0,3 4 190 0 0,2 4 165 0 0,-6-6-329 0 0,10 39 1654 0 0,-9-36-1541 0 0,1 0-39 0 0,-1 0-52 0 0,0 0-65 0 0,0-3-125 0 0,-1 0-38 0 0,0 0-43 0 0,0 0-45 0 0,-1-7-112 0 0,0 1 79 0 0,0 1 96 0 0,0 1 154 0 0,0-1-159 0 0,0-1-70 0 0,0 1-104 0 0,0-1-102 0 0,-1-1 62 0 0,1 1-35 0 0,0-1-40 0 0,0 1-42 0 0,0-1-46 0 0,0 0-47 0 0,-2 1-622 0 0</inkml:trace>
  <inkml:trace contextRef="#ctx0" brushRef="#br0" timeOffset="1407.62">765 85 11256 0 0,'0'-2'210'0'0,"-1"1"-50"0"0,0-1-41 0 0,0 0-34 0 0,-8-11 186 0 0,7 10-137 0 0,1 1 81 0 0,0 1 62 0 0,0-4 312 0 0,1 3-171 0 0,1 0-137 0 0,0 1 49 0 0,1 0 60 0 0,0 1 72 0 0,-1 0-481 0 0,-1 0-24 0 0,0 0-27 0 0,0 0-43 0 0,0 0-20 0 0,0 0-42 0 0,0 0-49 0 0,0 0-54 0 0,0 0-58 0 0,0 0-53 0 0,0 0-49 0 0,0 0-42 0 0,0 0-144 0 0,0 0-40 0 0,0 0-174 0 0,0 0-463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04.8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8208 0 0,'-3'3'88'0'0,"0"-1"43"0"0,3-2-94 0 0,0 1 0 0 0,0-1 0 0 0,-1 1 0 0 0,1 0 0 0 0,0-1 0 0 0,0 1 0 0 0,0 0 0 0 0,0-1 0 0 0,0 1 0 0 0,0-1 0 0 0,0 1 0 0 0,0 0 0 0 0,0-1 0 0 0,0 1 0 0 0,0 0 0 0 0,0-1 0 0 0,0 1 0 0 0,1-1 0 0 0,-1 1 0 0 0,0 0 0 0 0,1-1-37 0 0,0 7 157 0 0,4 13 402 0 0,0 0-81 0 0,1 10 121 0 0,1 1-93 0 0,4 21 292 0 0,-3-17-197 0 0,-2-1-107 0 0,2 18 331 0 0,-2-6-136 0 0,0-15-317 0 0,-2-6 121 0 0,-1 0-1 0 0,-1 13-492 0 0,-1-15 203 0 0,7 38 450 0 0,-7-42-478 0 0,4 9 148 0 0,-2-15-185 0 0,-1 1-44 0 0,-1-5-67 0 0,-1 0-36 0 0,2-2 1 0 0,-1-6 5 0 0,-1 0-1 0 0,1 1 1 0 0,-1-1-1 0 0,0 0 1 0 0,1 0-1 0 0,-1 1 1 0 0,0-1-1 0 0,0 0 1 0 0,0 1 0 0 0,0-1-1 0 0,0 0 1 0 0,0 0-1 0 0,0 2 4 0 0,0-3-245 0 0,0 1 84 0 0,0-1 72 0 0,1 1 63 0 0,-1 0 56 0 0,0-1 49 0 0,2 3 385 0 0,-1-2-369 0 0,-1 0-39 0 0,1-1-35 0 0,-1 1-78 0 0,1 0-21 0 0,-1-1-37 0 0,0 0-43 0 0,1 1-45 0 0,-1-1-51 0 0,0 0-53 0 0,0 1-40 0 0,1-1-56 0 0,-1 0-59 0 0,0 0-62 0 0,0 0-68 0 0,0 1-68 0 0,0-1-74 0 0,0 0-77 0 0,0 0-1256 0 0,0 0-1171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06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33 183 5136 0 0,'0'0'149'0'0,"1"0"-7"0"0,11-1-38 0 0,-1 1 57 0 0,0 0 49 0 0,-1-1 45 0 0,6 0 257 0 0,-1-1 80 0 0,31-9 1571 0 0,-27 4-1298 0 0,-9 3-476 0 0,0 0-47 0 0,0-1-59 0 0,1-1-68 0 0,16-7 584 0 0,-4 3-260 0 0,0-3-81 0 0,-4-1-88 0 0,-4-3-96 0 0,-15 16-208 0 0,0-2-64 0 0,0-1 0 0 0,0 1 1 0 0,0 0-1 0 0,-1 0 1 0 0,0 0-1 0 0,0 0 1 0 0,0 0-1 0 0,0 0 1 0 0,0 0-1 0 0,0 0 0 0 0,-1 0-2 0 0,1 1 0 0 0,-1 0 0 0 0,1 0 0 0 0,-1 0 0 0 0,0 0 0 0 0,0 0 0 0 0,1 0-1 0 0,-2 0 1 0 0,1 0 0 0 0,0 1 0 0 0,0-1 0 0 0,0 1 0 0 0,-1 0-1 0 0,1-1 1 0 0,-1 1 0 0 0,1 0 0 0 0,-1 1 0 0 0,1-1 0 0 0,-1 0 0 0 0,0 1 0 0 0,-45-6 5 0 0,14 7 51 0 0,9 3 107 0 0,0 3 71 0 0,-2 4 108 0 0,19-7-153 0 0,0 0 0 0 0,0 1 0 0 0,-5 5-189 0 0,6-5 131 0 0,1 1-1 0 0,0-1 1 0 0,0 1-1 0 0,-1 2-130 0 0,-9 17 263 0 0,5-3-126 0 0,3 3-98 0 0,4-5 112 0 0,2 1 51 0 0,1-13-34 0 0,1 1 0 0 0,1 0 0 0 0,0 7-168 0 0,0-10 87 0 0,0-1-1 0 0,0 1 1 0 0,1-1 0 0 0,0 1 0 0 0,0-1 0 0 0,0 0 0 0 0,1 0 0 0 0,-1 0 0 0 0,2 1-87 0 0,12 13 307 0 0,15 5-99 0 0,3-4 47 0 0,-27-16-154 0 0,1-1 0 0 0,0-1 0 0 0,6 2-101 0 0,-7-2 89 0 0,0-1-1 0 0,0 0 0 0 0,0 0 0 0 0,4-1-88 0 0,13 0 168 0 0,10 1 143 0 0,-20-2-201 0 0,2 0-37 0 0,-1 0-77 0 0,-5-1-48 0 0,-1 1-47 0 0,1-2-53 0 0,-1 1-58 0 0,0-2-66 0 0,0 1-71 0 0,0-2-77 0 0,0 0-85 0 0,4-3-226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05.3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280 344 8144 0 0,'0'0'182'0'0,"0"0"-27"0"0,0 0-37 0 0,-2-2 33 0 0,-6-3 52 0 0,-1-1-270 0 0,4 4 81 0 0,0 0 33 0 0,0-1 35 0 0,0 1 37 0 0,0 0 38 0 0,0 0 41 0 0,0 0 44 0 0,0 0 45 0 0,-1 0 45 0 0,1-1 49 0 0,-4 0 49 0 0,-1 2-63 0 0,0 2-60 0 0,1 0-55 0 0,0 2-54 0 0,0 0-49 0 0,1 0-46 0 0,1 0-44 0 0,5-1-45 0 0,-3 0 114 0 0,0 2-39 0 0,1 0-23 0 0,-1 3-14 0 0,-2 2 37 0 0,-26 22 223 0 0,22-20-196 0 0,0 0 0 0 0,1 1 0 0 0,-1 4-116 0 0,-6 12 188 0 0,5 2 53 0 0,8-8-36 0 0,2 2 46 0 0,2-13-83 0 0,1-1-48 0 0,3 5 15 0 0,-3-13-126 0 0,0 0 1 0 0,1-1-1 0 0,-1 1 1 0 0,1 0-1 0 0,-1-1 1 0 0,1 1-1 0 0,-1-1 1 0 0,1 0-1 0 0,0 1 1 0 0,0-1-1 0 0,0 0 1 0 0,0 0-1 0 0,0 0 1 0 0,0 0-1 0 0,0 0 1 0 0,0-1-10 0 0,9 4 79 0 0,-8-3-28 0 0,0-1-1 0 0,0 1 0 0 0,1-1 0 0 0,-1 0 1 0 0,0 0-1 0 0,3 0-50 0 0,1-1 60 0 0,1-1-44 0 0,18-6 167 0 0,-3-1-88 0 0,2-3-58 0 0,13-12-41 0 0,-37 24 3 0 0,16-12 28 0 0,8-9 111 0 0,-22 18-115 0 0,0 0 0 0 0,1-1 0 0 0,-1 0 0 0 0,-1 0 0 0 0,2-2-23 0 0,4-14-15 0 0,-1-1 15 0 0,-4 11 0 0 0,0 0 0 0 0,-1-1 0 0 0,0-2 0 0 0,7-31-7 0 0,-5 24-45 0 0,-1 0-72 0 0,0 15 63 0 0,0 9 51 0 0,1 9 16 0 0,-3-4-6 0 0,1 0 0 0 0,1-1 0 0 0,-1 1 0 0 0,2 1 0 0 0,9 36 0 0 0,0-7 0 0 0,-6-15-33 0 0,3-2-78 0 0,-1-8 19 0 0,-1 1 47 0 0,13 22 52 0 0,-20-35 63 0 0,2 0 18 0 0,0 1-41 0 0,5 3-53 0 0,-7-5-44 0 0,0 0 30 0 0,2 1 9 0 0,-1 0-80 0 0,-1-1-95 0 0,0 0 41 0 0,-1-1-41 0 0,0 0-250 0 0</inkml:trace>
  <inkml:trace contextRef="#ctx0" brushRef="#br0" timeOffset="369.66">869 0 8032 0 0,'0'0'182'0'0,"0"0"29"0"0,0 0 12 0 0,1 2-37 0 0,3 6 9 0 0,10 26 600 0 0,0 0-62 0 0,0 1-57 0 0,-2 0-53 0 0,0 1-50 0 0,-3 1-45 0 0,-2 0-40 0 0,-2 0-37 0 0,-3-14-196 0 0,1 0 33 0 0,1 2 721 0 0,-1 26-1009 0 0,-3-32 249 0 0,1 0-50 0 0,0 3-9 0 0,2 12 40 0 0,-1-2-10 0 0,-1-11-40 0 0,0-4 7 0 0,-1-1 45 0 0,0-13-332 0 0,0-1 49 0 0,1 0 41 0 0,-1 0 37 0 0,0 1 147 0 0,1-1 222 0 0,-1-1-228 0 0,0 0-49 0 0,0 1-81 0 0,1-1-44 0 0,-1 1-38 0 0,0-1-40 0 0,0 2-47 0 0,0-1-51 0 0,0 1-12 0 0,0 0-41 0 0,0 0-45 0 0,0 0-47 0 0,1 1-50 0 0,-1 1-54 0 0,0-1-55 0 0,0 2-59 0 0,0-6-701 0 0</inkml:trace>
  <inkml:trace contextRef="#ctx0" brushRef="#br0" timeOffset="626.24">603 287 9440 0 0,'0'0'216'0'0,"2"-1"32"0"0,3-3-193 0 0,-1 0 0 0 0,1 1 0 0 0,1 0 1 0 0,-1 0-1 0 0,0 0 0 0 0,1 1 0 0 0,0-1-55 0 0,14-5 114 0 0,-10 4-94 0 0,-1 1-1 0 0,1 0 36 0 0,9-3 144 0 0,5 1 151 0 0,13-2 265 0 0,-20 3-345 0 0,0 1-41 0 0,-6 1-110 0 0,-1-1-35 0 0,0 1-138 0 0,0-1 56 0 0,0 1 48 0 0,0 0 42 0 0,10-2 166 0 0,35-6 716 0 0,-31 7-623 0 0,-6 2-185 0 0,-9 0-125 0 0,0 0-33 0 0,0 1-37 0 0,0-1-42 0 0,0 1-45 0 0,0 0-50 0 0,-1 0-52 0 0,1 0-58 0 0,0 0-62 0 0,0 1-65 0 0,0-1-70 0 0,-1 1-73 0 0,1 0-77 0 0,-1 0-82 0 0,4 1-1009 0 0,7 0-979 0 0,-19-2 2684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03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26 7424 0 0,'0'0'170'0'0,"1"-1"-57"0"0,2-3 172 0 0,-2 2-178 0 0,1 0-45 0 0,1-2-26 0 0,4-2-12 0 0,-6 6 24 0 0,0-1-173 0 0,0 0 100 0 0,1 0 87 0 0,-1 1 78 0 0,1-1 94 0 0,-1 0 68 0 0,2 1 314 0 0,4-2 985 0 0,-5 2-1173 0 0,-1 0-76 0 0,1 1-124 0 0,0-1-101 0 0,-1 0-119 0 0,0 0-55 0 0,0 1-37 0 0,0-1 358 0 0,2 10 632 0 0,-1-6-657 0 0,-1-1-64 0 0,1 1-81 0 0,-2-3-103 0 0,1 0-38 0 0,2 14 285 0 0,1 8 53 0 0,-1-4-33 0 0,-1-7-41 0 0,1 0 63 0 0,-1 1-54 0 0,0-1-47 0 0,-1 0-41 0 0,1 3-18 0 0,-2 0-40 0 0,1 3-22 0 0,-1 9-9 0 0,0-1-1 0 0,1-8 8 0 0,0-4 21 0 0,0 0 38 0 0,2 70 360 0 0,-4 2 82 0 0,0-8 38 0 0,0-55-421 0 0,1 19 92 0 0,3 19 88 0 0,-4-22-141 0 0,0-13-120 0 0,-1-17-60 0 0,-1 2-37 0 0,-2-2-39 0 0,1-3-37 0 0,3-5 107 0 0,1-1 72 0 0,0 0 124 0 0,0 0 20 0 0,0 0-117 0 0,0 0-101 0 0,0 0-211 0 0,-1 0 64 0 0,0 0 40 0 0,-3-1-34 0 0,2 1 37 0 0,1 0 212 0 0,0-1-108 0 0,0 1-96 0 0,0-1-85 0 0,0 0-35 0 0,0 1-45 0 0,-1-2-337 0 0,0 1-90 0 0,-3-3-975 0 0,4 2 1173 0 0,0 1 52 0 0,0 0 64 0 0,0 0 93 0 0,0-1 112 0 0,0 2 114 0 0,1-1 36 0 0,-4-7-1470 0 0</inkml:trace>
  <inkml:trace contextRef="#ctx0" brushRef="#br0" timeOffset="674.06">10 51 6072 0 0,'-6'-2'44'0'0,"3"0"58"0"0,3 2 97 0 0,5 0 21 0 0,1-1-112 0 0,0-1-63 0 0,2-1-57 0 0,-6 2 205 0 0,-1 1-36 0 0,2-1 70 0 0,0 0-95 0 0,2 1 83 0 0,-1 0-20 0 0,-2 0-45 0 0,1 0 48 0 0,0-1 164 0 0,-1 1-133 0 0,0-1 36 0 0,11-2 426 0 0,0 1-1 0 0,1 1 1 0 0,8-1-691 0 0,-7 2 413 0 0,1-1-35 0 0,0 1-10 0 0,0 1-70 0 0,-1 0-84 0 0,-1 0-98 0 0,-1 0 24 0 0,26 5 400 0 0,-22-2-360 0 0,-2 0-104 0 0,-9-2-79 0 0,1 0-34 0 0,6 6 58 0 0,5 6 113 0 0,7 5 31 0 0,-21-16-151 0 0,0 0 1 0 0,0 0-1 0 0,0 1 1 0 0,0-1 0 0 0,0 1-1 0 0,-1 0 1 0 0,1 0 0 0 0,-1 0-1 0 0,0 1 1 0 0,-1-1-1 0 0,1 1 1 0 0,-1-1 0 0 0,0 1-1 0 0,0 0 1 0 0,0 0 0 0 0,0 4-15 0 0,2 6 52 0 0,-2 0 0 0 0,0 0 0 0 0,-1 1 0 0 0,-1-1 0 0 0,0 1-52 0 0,-4 7 75 0 0,2-16-36 0 0,0-1 0 0 0,-1 1 1 0 0,0-1-1 0 0,-2 4-39 0 0,-17 22 158 0 0,6-14-81 0 0,5-7-47 0 0,-5 0 48 0 0,0-1 48 0 0,3-3 45 0 0,-2-2 15 0 0,-1-2-105 0 0,9-2-88 0 0,0 1-35 0 0,1 0-37 0 0,-1 0-41 0 0,1 0 45 0 0,0-1 37 0 0,-14 1 42 0 0,9-1-8 0 0,8-1-56 0 0,-1 1 81 0 0,0 0 69 0 0,-4 2 204 0 0,6-2-225 0 0,0-1-49 0 0,2 1 26 0 0,1 1-38 0 0,5 3-68 0 0,11 6-122 0 0,-15-9 174 0 0,14 8 63 0 0,0 3 51 0 0,22 13 151 0 0,-34-23-225 0 0,1 1 1 0 0,-1 0-1 0 0,0-1 1 0 0,0 2-1 0 0,0-1 1 0 0,0 1-33 0 0,12 13 127 0 0,-3-7 0 0 0,-2-4-34 0 0,60 40 563 0 0,-47-32-386 0 0,0 1 49 0 0,-19-13-299 0 0,-1 0 0 0 0,0 1-1 0 0,0 0 1 0 0,3 3-20 0 0,15 13 36 0 0,-6-8 68 0 0,3 7 9 0 0,-17-18-105 0 0,1 1 0 0 0,4 1-82 0 0,-6-3-226 0 0,-1 1 74 0 0,0-1 67 0 0,1 0 59 0 0,-1 0 42 0 0,1 0 109 0 0,-1 1 68 0 0,1 0 234 0 0,0-1-274 0 0,-1 0-37 0 0,0 0-48 0 0,0 1-64 0 0,1-1-77 0 0,-1 0-90 0 0,0 0-62 0 0,0 1-92 0 0,0-1-101 0 0,0 0-111 0 0,0 0-120 0 0,0 0 313 0 0,0 0-33 0 0,0 0-35 0 0,0 0-36 0 0,0 0-38 0 0,0 1-37 0 0,0-1-1433 0 0,0 0-1136 0 0</inkml:trace>
  <inkml:trace contextRef="#ctx0" brushRef="#br0" timeOffset="1177.03">734 588 8496 0 0,'0'0'190'0'0,"0"0"28"0"0,3 0 10 0 0,7 0-83 0 0,-4 0-77 0 0,23 0-26 0 0,-2 0 44 0 0,-13 0 189 0 0,1-1 71 0 0,3 0 135 0 0,9-1 292 0 0,0 0-51 0 0,-9 1-333 0 0,-4 0-154 0 0,1 1-105 0 0,-4 0 26 0 0,21-1 362 0 0,-19 0-323 0 0,-2-1-68 0 0,-2 0-62 0 0,-5 0 7 0 0,13-7 10 0 0,-8 5-40 0 0,-8 4-39 0 0,-1-1 0 0 0,1 1 1 0 0,-1 0-1 0 0,1 0 0 0 0,-1-1 0 0 0,1 1 0 0 0,-1 0 0 0 0,1-1 0 0 0,-1 1 0 0 0,1-1 0 0 0,-1 1 0 0 0,1-1 0 0 0,-1 1 0 0 0,1-1 0 0 0,-1 1 0 0 0,0-1 0 0 0,1 1 0 0 0,-1-1 0 0 0,0 1 0 0 0,0-1 0 0 0,1 1 0 0 0,-1-1 0 0 0,0 0 0 0 0,0 1 0 0 0,0-1 1 0 0,0 0-1 0 0,0 1 0 0 0,0-1-3 0 0,1-2 17 0 0,1-1-12 0 0,0-10 64 0 0,-2 9-71 0 0,-7-13 46 0 0,-2 1-74 0 0,-9-8-98 0 0,12 19 57 0 0,0 0 0 0 0,0 0 0 0 0,0 1 0 0 0,-6-4 71 0 0,-4-1-98 0 0,14 9 102 0 0,0 1 1 0 0,0-1 0 0 0,0 0 0 0 0,0 1-1 0 0,-1-1 1 0 0,1 1 0 0 0,0 0 0 0 0,-1 0-1 0 0,1 0 1 0 0,0 0 0 0 0,0 0-1 0 0,-1 0 1 0 0,1 1 0 0 0,0-1 0 0 0,0 1-1 0 0,0-1 1 0 0,-1 1 0 0 0,1 0 0 0 0,0 0-1 0 0,0 0 1 0 0,0 0 0 0 0,0 0 0 0 0,0 1-1 0 0,0 0-4 0 0,-10 8-7 0 0,2 1-38 0 0,2 1-51 0 0,2 0-61 0 0,1-2 114 0 0,0-1 55 0 0,1 1 44 0 0,2-7-20 0 0,1 0 0 0 0,0 0-1 0 0,0 0 1 0 0,0 1 0 0 0,0-1 0 0 0,0 0 0 0 0,0 2-36 0 0,2 8 84 0 0,-2 5 45 0 0,0-16-106 0 0,1 0 0 0 0,-1 0-1 0 0,1 0 1 0 0,0 1-1 0 0,0-1 1 0 0,0 0 0 0 0,0 0-1 0 0,0 2-22 0 0,7 27 215 0 0,-4-17-92 0 0,0-4 14 0 0,0-1 59 0 0,1 1 134 0 0,1 0-65 0 0,1-1-57 0 0,0 1-46 0 0,7 6 40 0 0,-8-11-142 0 0,0 0 0 0 0,1 0 0 0 0,-1 0 0 0 0,1-1 0 0 0,3 2-60 0 0,4 2 102 0 0,9 2-3 0 0,-20-9-88 0 0,1 0 0 0 0,-1 0 0 0 0,0 0-1 0 0,1-1 1 0 0,-1 1 0 0 0,1-1-1 0 0,-1 0 1 0 0,1 1 0 0 0,-1-1 0 0 0,1 0-1 0 0,0-1 1 0 0,-1 1 0 0 0,1 0-1 0 0,-1-1-10 0 0,24-4 30 0 0,-9 5-49 0 0,-4-1-55 0 0,0 0-77 0 0,0-2-101 0 0,-6 1 81 0 0,-1-1-34 0 0,-3 2 154 0 0,0-1-105 0 0,0 0-108 0 0,0 0-112 0 0,-1 1 69 0 0,0 0-50 0 0,-1 0-51 0 0,1 0-52 0 0,0 0-54 0 0,0 0-53 0 0,0 0-56 0 0,0 0-55 0 0,5-1-1193 0 0,3 0-1054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1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277 9 7584 0 0,'-3'0'56'0'0,"1"1"-19"0"0,-2-2 38 0 0,-2-1 54 0 0,2 0-22 0 0,-1-1 35 0 0,4 3-128 0 0,0-1 128 0 0,0 1 164 0 0,-2 0 344 0 0,0 1-58 0 0,1-1-56 0 0,-1 1-51 0 0,1 1-51 0 0,0-1-47 0 0,0 1-43 0 0,0 0-42 0 0,1 1-39 0 0,0-1-36 0 0,-2 3 131 0 0,2 1-110 0 0,0 1-88 0 0,1 0-58 0 0,1 15 10 0 0,1-14-17 0 0,-1-1 77 0 0,0-3-43 0 0,0-1 36 0 0,10 36 233 0 0,-2 1-47 0 0,0 1-42 0 0,-2 0-36 0 0,8 35 154 0 0,3-2-75 0 0,-6-23-110 0 0,2 27 188 0 0,6 27 169 0 0,-2-9-55 0 0,-10-51-296 0 0,-4-18-129 0 0,-3-26-115 0 0,-1 1 1 0 0,0-1 0 0 0,0 1 0 0 0,0-1-1 0 0,0 1 1 0 0,0 0 0 0 0,0-1-1 0 0,-1 1 1 0 0,1-1 0 0 0,-1 1-5 0 0,-2 23 123 0 0,3-23-63 0 0,-5 5-48 0 0,2-7-27 0 0,2 0-2 0 0,-1 0 45 0 0,1 0-40 0 0,-1-1-48 0 0,0 1-57 0 0,0-1-66 0 0,-1 0-76 0 0,1 0-83 0 0,0 0-94 0 0,1 0 89 0 0,0 0-48 0 0,0 0-51 0 0,-1 0-53 0 0,1 0-57 0 0,0 0-58 0 0,0 0-61 0 0,0 0-65 0 0,-3-3-1472 0 0,-1-3-1258 0 0</inkml:trace>
  <inkml:trace contextRef="#ctx0" brushRef="#br0" timeOffset="261.39">0 372 8088 0 0,'0'0'182'0'0,"1"0"-39"0"0,-1 1-51 0 0,0 0-21 0 0,2 2-35 0 0,0-1 3 0 0,-1-1 47 0 0,0 0 67 0 0,9 1-167 0 0,0 0 99 0 0,4 0 117 0 0,8-2 218 0 0,1-2 19 0 0,-9 1-204 0 0,-2-1-108 0 0,-2 0-89 0 0,10-2 72 0 0,-1-1 60 0 0,-1 0 27 0 0,32-12 430 0 0,-28 9-383 0 0,-6 2-91 0 0,0 1-40 0 0,0-1-49 0 0,1 1-62 0 0,47-19 111 0 0,-13 5-64 0 0,-38 14-95 0 0,-1 0-85 0 0,0 0-78 0 0,1-1-70 0 0,-1 0-61 0 0,0-1-54 0 0,-1 1-45 0 0,1-1-38 0 0,6-2-313 0 0,9-6-463 0 0,-19 12-77 0 0,2-2-747 0 0,-10 5 2074 0 0</inkml:trace>
  <inkml:trace contextRef="#ctx0" brushRef="#br0" timeOffset="666.07">690 104 6416 0 0,'0'0'141'0'0,"0"1"-28"0"0,-1-1-42 0 0,1 1-28 0 0,-2 4 30 0 0,2-3-2 0 0,0-1 57 0 0,2 5-188 0 0,-1 0 52 0 0,1 0 50 0 0,-1 1 46 0 0,0-1 29 0 0,1-1 34 0 0,1 7 240 0 0,0 0 103 0 0,2 1 84 0 0,-1-1-175 0 0,0 0-55 0 0,0 0-47 0 0,-1 0-39 0 0,3 9 120 0 0,-3-10-119 0 0,1-1 0 0 0,0 1 0 0 0,3 5-263 0 0,2 1 333 0 0,-1 0-1 0 0,0 0 0 0 0,-2 1 1 0 0,2 8-333 0 0,15 41 886 0 0,-3-7-60 0 0,-12-35-503 0 0,2-1 48 0 0,-6-12-66 0 0,1 0 0 0 0,-1 0 0 0 0,-1 0 0 0 0,2 11-305 0 0,-5 10 489 0 0,-1-9-200 0 0,1-18-173 0 0,0 0 0 0 0,-1 1 0 0 0,1-1 1 0 0,-2 0-1 0 0,1 0 0 0 0,-1 2-116 0 0,1-2 110 0 0,3 6 76 0 0,0-7-75 0 0,-2 1 55 0 0,0-5-3 0 0,0-1-17 0 0,0 0-2 0 0,0 0-8 0 0,0 0-34 0 0,0 0-95 0 0,0 0 0 0 0,-1 0 1 0 0,1 0-1 0 0,-1 0 0 0 0,1 0 0 0 0,-1 0 1 0 0,1 0-1 0 0,0-1 0 0 0,-1 1 1 0 0,1 0-1 0 0,-1 0 0 0 0,1 0 0 0 0,0-1 1 0 0,-1 1-1 0 0,1 0 0 0 0,-1 0 1 0 0,1-1-1 0 0,0 1 0 0 0,-1 0 0 0 0,1 0 1 0 0,0-1-1 0 0,0 1-7 0 0,-3-11 68 0 0,5-12-49 0 0,-1 20-12 0 0,3-17 51 0 0,1-10-56 0 0,0 0-6 0 0,-1 18-10 0 0,-1 1 0 0 0,2-1-1 0 0,-1 1 1 0 0,1 1-1 0 0,3-4 15 0 0,-5 9-10 0 0,0 1-1 0 0,1-1 0 0 0,0 0 1 0 0,0 1-1 0 0,0 0 0 0 0,0 0 1 0 0,1 0-1 0 0,0 0 0 0 0,0 1 1 0 0,0 0-1 0 0,0 0 0 0 0,1 0 11 0 0,-2 1-9 0 0,1 0 0 0 0,-1 0 0 0 0,1 0 0 0 0,-1 1 0 0 0,1 0-1 0 0,0 0 1 0 0,-1 0 0 0 0,1 1 0 0 0,0-1 0 0 0,0 1 0 0 0,-1 1 0 0 0,1-1-1 0 0,0 0 1 0 0,0 1 0 0 0,0 0 9 0 0,1 1-12 0 0,0 0-1 0 0,0 0 1 0 0,0 1 0 0 0,0 0-1 0 0,3 2 13 0 0,-1 0-3 0 0,-2 0-1 0 0,1 0 1 0 0,0 1-1 0 0,-1 0 0 0 0,0 0 1 0 0,4 6 3 0 0,-4-5-9 0 0,0 1 1 0 0,-1 0-1 0 0,-1 0 0 0 0,1 0 1 0 0,-1 1-1 0 0,0 1 9 0 0,-1-3-29 0 0,-1 0 0 0 0,0 1 0 0 0,0 0 0 0 0,0 3 29 0 0,6 23 17 0 0,-6-28 4 0 0,0 0 0 0 0,-1 1 0 0 0,0 0 0 0 0,0-1 0 0 0,0 5-21 0 0,-1-2 12 0 0,0-6-11 0 0,0 0-1 0 0,-1 0 0 0 0,2-1 1 0 0,-1 1-1 0 0,0 0 0 0 0,1 0 0 0 0,0 1 0 0 0,-1-2-109 0 0,1-1 33 0 0,-1 3 10 0 0,1-1 102 0 0,0 2 147 0 0,1 1 17 0 0,-2-4-177 0 0,1 0-38 0 0,-1-1-34 0 0,0 1-39 0 0,1-1-43 0 0,0 1-51 0 0,-1-1-11 0 0,1 1-41 0 0,-1-1-45 0 0,1 1-48 0 0,-1-1-52 0 0,1 1-53 0 0,0-1-59 0 0,0 1-59 0 0,-1-2-930 0 0</inkml:trace>
  <inkml:trace contextRef="#ctx0" brushRef="#br0" timeOffset="1077.83">1367 698 8496 0 0,'0'0'190'0'0,"2"0"28"0"0,7-4-36 0 0,1 0-56 0 0,25-11 144 0 0,-26 11-178 0 0,-2 0 24 0 0,1 0 41 0 0,0-1 70 0 0,0 0 72 0 0,0-1 86 0 0,-1 0 98 0 0,10-6 217 0 0,2 1-65 0 0,6-4 130 0 0,-3-4-106 0 0,-11 9-473 0 0,-10 10-175 0 0,-1 0 0 0 0,1-1 0 0 0,0 1 0 0 0,-1 0 0 0 0,1-1 0 0 0,0 1 0 0 0,-1-1 0 0 0,1 1 0 0 0,-1-1 0 0 0,1 1 0 0 0,-1-1 0 0 0,1 0 0 0 0,-1 1 0 0 0,1-1 0 0 0,-1 0 0 0 0,0 1 0 0 0,1-1 0 0 0,-1 0 0 0 0,0 0 0 0 0,0 1 0 0 0,1-1 0 0 0,-1 0 0 0 0,0 0 0 0 0,0 1 0 0 0,0-1 0 0 0,0 0 0 0 0,0 0 0 0 0,0 0 0 0 0,0 1 0 0 0,0-1 0 0 0,0 0 0 0 0,0 0 0 0 0,-1 0-11 0 0,2-5 81 0 0,5-1-26 0 0,0 0 35 0 0,-6 1 55 0 0,-4-5-51 0 0,0-1-57 0 0,-4 1-55 0 0,5 6-44 0 0,3 1 60 0 0,0 3 8 0 0,0 1-1 0 0,0-1 1 0 0,0 1 0 0 0,0-1-1 0 0,0 1 1 0 0,0-1 0 0 0,0 1-1 0 0,0-1 1 0 0,0 1 0 0 0,0-1-1 0 0,-1 1 1 0 0,1-1 0 0 0,0 1-1 0 0,0-1 1 0 0,0 1 0 0 0,-1-1-1 0 0,1 1 1 0 0,0-1 0 0 0,0 1-1 0 0,-1-1-5 0 0,0 0 17 0 0,-8-7 96 0 0,-6-1-53 0 0,13 8-60 0 0,0-1 0 0 0,-1 1 0 0 0,1 0 0 0 0,0 0 0 0 0,0 0 0 0 0,-1 0 0 0 0,-1 0 0 0 0,-29-1 0 0 0,31 2 14 0 0,1 0 0 0 0,-1 0 1 0 0,0 1-1 0 0,0-1 1 0 0,1 0-1 0 0,-1 1 0 0 0,0-1 1 0 0,1 1-1 0 0,-1 0 1 0 0,1 0-1 0 0,-1-1 0 0 0,0 2-14 0 0,0 0 43 0 0,-1 0 0 0 0,0 0-1 0 0,1 0 1 0 0,0 1-1 0 0,0-1 1 0 0,-1 1-1 0 0,1 0 1 0 0,1 0 0 0 0,-3 2-43 0 0,-5 14 168 0 0,3-1-64 0 0,2-5-88 0 0,1-2-55 0 0,-2 14 241 0 0,4 2 47 0 0,1 0 52 0 0,0 0 59 0 0,1-7-60 0 0,-1-1 34 0 0,0-16-308 0 0,0 0-1 0 0,0 0 0 0 0,0 0 0 0 0,1 0 0 0 0,-1 0 0 0 0,1 0 0 0 0,0 0 0 0 0,-1-1 0 0 0,1 1 0 0 0,0 0 0 0 0,1-1 0 0 0,-1 1 0 0 0,0 0 0 0 0,1-1 0 0 0,0 2-25 0 0,6 10 111 0 0,-8-13-106 0 0,1 1 0 0 0,0-1 0 0 0,-1 1-1 0 0,1-1 1 0 0,0 0 0 0 0,0 1 0 0 0,0-1 0 0 0,0 0-1 0 0,0 1 1 0 0,0-1 0 0 0,0 0 0 0 0,0 0 0 0 0,1 0-1 0 0,-1 0 1 0 0,1 0-5 0 0,19 10 12 0 0,-12-8 13 0 0,0 0 1 0 0,0 0-1 0 0,0-1 1 0 0,5 1-26 0 0,5 0-4 0 0,-4-2-40 0 0,1-1-50 0 0,-1 0-62 0 0,1-1-75 0 0,-11 1 101 0 0,-1 0 36 0 0,10 0-120 0 0,-9 0 90 0 0,1 0-71 0 0,0 0-108 0 0,-2 0 83 0 0,-1 0-47 0 0,0 0-53 0 0,0 0-58 0 0,0 0-22 0 0,-1 0-55 0 0,1 0-49 0 0,-1 0-43 0 0,2 0-158 0 0,-1 0-42 0 0,0 0-190 0 0,3 0-514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0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0 5312 0 0,'-1'1'133'0'0,"1"-1"-55"0"0,0 1-42 0 0,-4 4 22 0 0,0-1-24 0 0,1-2 39 0 0,-2 0 168 0 0,2-1-10 0 0,2-1 366 0 0,1 0 19 0 0,0 0-9 0 0,0 0-66 0 0,0 0-28 0 0,0 0-7 0 0,0 0-18 0 0,0 2-68 0 0,0 6 48 0 0,1 0-51 0 0,1 0-46 0 0,0 1-43 0 0,2 3 96 0 0,1 0-69 0 0,0 1-52 0 0,0-1-38 0 0,10 23 423 0 0,-11-20-357 0 0,5 12 20 0 0,1-2-92 0 0,9 27 205 0 0,4 20 92 0 0,-10-32-274 0 0,-1 1-46 0 0,-2 1-35 0 0,-2-8 241 0 0,7 15-442 0 0,-2 1 299 0 0,-4 3 54 0 0,-4-22-119 0 0,-2-12-20 0 0,0-1-1 0 0,-2 1 0 0 0,0 10-213 0 0,-5 9 246 0 0,4-34-269 0 0,-1 0 35 0 0,-1 12 106 0 0,2-9-110 0 0,0-1-78 0 0,-1-3-7 0 0,1 0-34 0 0,0-7-250 0 0,-2 1-78 0 0,1 1 82 0 0,0 0-68 0 0,-1 1 10 0 0,1-1-63 0 0,-1 1-71 0 0,1-1-78 0 0,0 2 139 0 0,0-1-45 0 0,0 0-46 0 0,0 0-50 0 0,-2-3-1548 0 0,-2-3-1228 0 0</inkml:trace>
  <inkml:trace contextRef="#ctx0" brushRef="#br0" timeOffset="264.12">0 486 6824 0 0,'0'0'149'0'0,"0"0"23"0"0,0 0 13 0 0,0 0-56 0 0,2-1-8 0 0,4-3 263 0 0,3-4 237 0 0,9-6 478 0 0,-5 7-458 0 0,-1-1-161 0 0,-2-1-99 0 0,-8 7-286 0 0,1-1-1 0 0,-1 1 1 0 0,1 0-1 0 0,0 0 1 0 0,0 0-1 0 0,-1 0 1 0 0,2 0-95 0 0,35-15 811 0 0,-12 6-335 0 0,-4 4-161 0 0,0 0-107 0 0,19-6 116 0 0,-8 3-114 0 0,-17 5-154 0 0,1 1-46 0 0,24-4 39 0 0,32-6-56 0 0,-70 13-56 0 0,1 1 39 0 0,15-4 81 0 0,-14 2-112 0 0,-3 2-13 0 0,1-1-36 0 0,-1 0-42 0 0,0 1-47 0 0,1-1-54 0 0,-1 1-60 0 0,2-1-206 0 0,-3 1 209 0 0,0 0-36 0 0,1 0-36 0 0,-1 0-38 0 0,0 0-41 0 0,1 0-41 0 0,6 1-1221 0 0,4 1-978 0 0</inkml:trace>
  <inkml:trace contextRef="#ctx0" brushRef="#br0" timeOffset="836.99">790 441 2896 0 0,'0'0'83'0'0,"0"0"497"0"0,0 0-69 0 0,0 0-66 0 0,-1 0-59 0 0,1 0-57 0 0,0-1-52 0 0,0 1-47 0 0,-1-1-43 0 0,1 1-23 0 0,-1-1-42 0 0,0 0 20 0 0,0-1-93 0 0,-1-1-22 0 0,2 2 26 0 0,-1 1 51 0 0,0-1 109 0 0,1 1-61 0 0,0 0 35 0 0,-1-1 405 0 0,1 1-59 0 0,-6-1 63 0 0,1 1-42 0 0,-1-1 41 0 0,3 1-347 0 0,0 0-41 0 0,1 1-45 0 0,-1 0-52 0 0,0 1-56 0 0,0 1-62 0 0,-1 0 30 0 0,0 1 79 0 0,-5 4 263 0 0,5-4-232 0 0,2 0-74 0 0,0 0-43 0 0,-5 19 155 0 0,2 1-49 0 0,2-5-36 0 0,1 0 1 0 0,1 0-1 0 0,1 4-85 0 0,1 11 149 0 0,1-20-86 0 0,0 0 1 0 0,1 0 0 0 0,0 0 0 0 0,1 0 0 0 0,1 0 0 0 0,0 0 0 0 0,1-1-1 0 0,0 0 1 0 0,4 5-64 0 0,-6-12 26 0 0,1 3 33 0 0,1 0-1 0 0,1 0 1 0 0,2 2-59 0 0,-6-7 28 0 0,0-1 1 0 0,0 0-1 0 0,1 0 0 0 0,-1-1 1 0 0,1 1-1 0 0,1 0-28 0 0,2 1 127 0 0,1 0 1 0 0,0 0-1 0 0,-1-1 0 0 0,1 0 0 0 0,0 0 0 0 0,5 0-127 0 0,-10-3 55 0 0,1 1 0 0 0,-1-1-1 0 0,1 1 1 0 0,-1-1 0 0 0,1 0-1 0 0,0-1 1 0 0,-1 1-1 0 0,1-1 1 0 0,-1 1 0 0 0,1-1-1 0 0,-1 0 1 0 0,1 0 0 0 0,-1-1-1 0 0,0 1 1 0 0,0-1 0 0 0,3-1-55 0 0,0 0 101 0 0,0-1 1 0 0,0 0 0 0 0,0 0 0 0 0,-1-1 0 0 0,1 0 0 0 0,-1 0 0 0 0,0 0 0 0 0,-1 0 0 0 0,1-1 0 0 0,-1 1 0 0 0,0-1 0 0 0,-1-1-1 0 0,1 1 1 0 0,-1 0 0 0 0,-1-1 0 0 0,3-5-102 0 0,-2 1 125 0 0,-1 3-15 0 0,0-1 0 0 0,0 1 1 0 0,-1-1-1 0 0,0 0 0 0 0,0 0 0 0 0,-1 1 0 0 0,0-9-110 0 0,-5-28 388 0 0,-4 3-88 0 0,-1 15-171 0 0,-4-1-73 0 0,13 26-52 0 0,-26-42 50 0 0,-2 0-36 0 0,-5 4-43 0 0,26 32 0 0 0,-1 0 0 0 0,0 0-1 0 0,-4-2 26 0 0,11 8-137 0 0,-1 0 41 0 0,-3-1 6 0 0,0 0 96 0 0,-8-3 130 0 0,9 5-123 0 0,0-1-40 0 0,0 1-59 0 0,0 0-76 0 0,0 1-91 0 0,0-1-109 0 0,2 1 28 0 0,-1 0-70 0 0,1 0-75 0 0,-1 0-83 0 0,0 1-87 0 0,1-1-95 0 0,-1 1-99 0 0,1-1-106 0 0,-4 2-1032 0 0,-3 1-1116 0 0,9-3 2959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07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190 120 5984 0 0,'0'0'133'0'0,"0"0"23"0"0,0 0 11 0 0,0 0 62 0 0,0 0-66 0 0,0 0-59 0 0,-1 1-53 0 0,1-1-63 0 0,0 0-93 0 0,-1 2-473 0 0,1-1 486 0 0,-1-1 36 0 0,1 1 50 0 0,0-1 63 0 0,-1 1 75 0 0,1-1 89 0 0,0 1 60 0 0,-1-1 88 0 0,1 1 99 0 0,0-1 105 0 0,-1 0 116 0 0,1 0 124 0 0,0 0-357 0 0,0 1 34 0 0,0-1 35 0 0,0 0 37 0 0,-2 0-504 0 0,1 1 69 0 0,1 0 60 0 0,-1 0 47 0 0,0 0 326 0 0,1 3 458 0 0,0-2-617 0 0,0-1-53 0 0,0 1-93 0 0,1 0-130 0 0,-1-1-111 0 0,0 0-55 0 0,0 0-34 0 0,0 0-38 0 0,0 0-39 0 0,1 1 264 0 0,0 0-49 0 0,1 0-33 0 0,1 0-27 0 0,-1 0 26 0 0,-1 0-10 0 0,0 1-1 0 0,0-1 1 0 0,0 1 0 0 0,0-1-1 0 0,0 1 1 0 0,-1-1 0 0 0,1 1-1 0 0,-1 0 1 0 0,1-1 0 0 0,-1 1 0 0 0,0 0-19 0 0,0 0 19 0 0,0 0 1 0 0,1 0-1 0 0,-1 0 1 0 0,1 0 0 0 0,-1 0-1 0 0,1 0 1 0 0,0 0 0 0 0,1 1-20 0 0,6 7 76 0 0,-8-10-71 0 0,1 0-1 0 0,-1-1 1 0 0,1 1 0 0 0,0 0 0 0 0,-1 0 0 0 0,1-1 0 0 0,-1 1 0 0 0,0 0 0 0 0,1 0 0 0 0,-1 0-1 0 0,0 0 1 0 0,1 0 0 0 0,-1 0 0 0 0,0 0 0 0 0,0-1 0 0 0,0 1 0 0 0,0 0 0 0 0,0 0-1 0 0,0 0 1 0 0,0 0 0 0 0,0 0 0 0 0,0 0 0 0 0,0 0 0 0 0,-1 0 0 0 0,1 0 0 0 0,0 0 0 0 0,-1 0-5 0 0,0 5 26 0 0,0 1 0 0 0,1-1 0 0 0,0 0 0 0 0,0 1 0 0 0,0-1 0 0 0,1 1 1 0 0,-1-1-1 0 0,2 0 0 0 0,-1 0 0 0 0,1 1 0 0 0,0-1-26 0 0,5 25 153 0 0,-1-2 222 0 0,9 25-375 0 0,3 12 328 0 0,-4-12-52 0 0,-9-39-147 0 0,0 1 0 0 0,-2 0 0 0 0,0 0 0 0 0,1 9-129 0 0,-4 7 188 0 0,-1-22-91 0 0,1 0 1 0 0,1 0-1 0 0,1 8-97 0 0,1-1 176 0 0,-1-1 0 0 0,0 1 0 0 0,-1 10-176 0 0,-1-9 126 0 0,1 7 7 0 0,1 0 4 0 0,-2-7-2 0 0,-3-6-121 0 0,-1-10-24 0 0,3-2 6 0 0,1 0 270 0 0,-1 0-102 0 0,1 1-93 0 0,-1-1-86 0 0,1 1-92 0 0,-1-1-87 0 0,1 0-74 0 0,-1 1-64 0 0,1-1-101 0 0,-1 0-49 0 0,0-1-1246 0 0,0 0 1012 0 0,0 0 325 0 0,1 0 36 0 0,-1 0-38 0 0,1 0-46 0 0,-1 1-42 0 0,1-1-35 0 0,-1 0-143 0 0,1 0-36 0 0,-2-2-1512 0 0,2 3 2203 0 0</inkml:trace>
  <inkml:trace contextRef="#ctx0" brushRef="#br0" timeOffset="302.45">0 529 5696 0 0,'0'0'132'0'0,"0"0"17"0"0,0 0-16 0 0,0 0-57 0 0,1 1-43 0 0,2-2 17 0 0,5-2-88 0 0,-1 0 59 0 0,2 0 93 0 0,-1-1 81 0 0,0 0 114 0 0,3-5 238 0 0,-5 4-156 0 0,0 0-37 0 0,7-3 254 0 0,4-2-10 0 0,8-2 147 0 0,0 0 34 0 0,-7 4-433 0 0,-1 2-77 0 0,1 1-65 0 0,0 0-50 0 0,4 0-21 0 0,10-5 21 0 0,6-1-53 0 0,4 3-48 0 0,2-1-39 0 0,-41 8-111 0 0,0 0 34 0 0,3 0 19 0 0,2-1 94 0 0,3 0 116 0 0,-6 1-96 0 0,1 0-44 0 0,-3 0-48 0 0,1 0-39 0 0,-1 1-27 0 0,0-1-37 0 0,0 0-43 0 0,0 0-47 0 0,0 1-4 0 0,-1-1-38 0 0,1 0-42 0 0,-1 1-44 0 0,1-1-46 0 0,0 0-49 0 0,-1 0-53 0 0,1 1-54 0 0,4-3-922 0 0,3-2-834 0 0</inkml:trace>
  <inkml:trace contextRef="#ctx0" brushRef="#br0" timeOffset="797.97">629 219 5040 0 0,'0'0'108'0'0,"0"0"17"0"0,0 0 13 0 0,0 2-15 0 0,0 3-82 0 0,0-1 21 0 0,0-3 157 0 0,1 1-36 0 0,0 2 91 0 0,2 1-58 0 0,2 2 13 0 0,-3-5-89 0 0,-1 1 58 0 0,15 24 478 0 0,1-1-104 0 0,-2 0-99 0 0,19 33 572 0 0,-17-21-317 0 0,-6-14-333 0 0,0-2-56 0 0,8 16 204 0 0,-9-10-133 0 0,-5-5-67 0 0,4 14 205 0 0,2-6-45 0 0,-2 0-56 0 0,-2 1-49 0 0,0 1-42 0 0,3-2 7 0 0,-8-26-283 0 0,1 0-1 0 0,-2 0 0 0 0,1 1 0 0 0,-1-1 1 0 0,1 2-80 0 0,-2-4 51 0 0,2 12 153 0 0,-1-12-147 0 0,0 1 0 0 0,-1-1-1 0 0,2 0 1 0 0,-1 1-1 0 0,0-1 1 0 0,0 0 0 0 0,3 3-57 0 0,1 10 215 0 0,-5-11-107 0 0,0 0 39 0 0,0-4 3 0 0,0-1 141 0 0,0 0 260 0 0,0 0 22 0 0,0 0-255 0 0,0 0-188 0 0,0 0-108 0 0,0 0-134 0 0,0 0-218 0 0,0 0-43 0 0,-1 0 248 0 0,-1-2 57 0 0,1 1 51 0 0,-1-2 42 0 0,0 0 51 0 0,1 0 38 0 0,-3-5 318 0 0,3 5-196 0 0,0 0-42 0 0,0-1-39 0 0,0 0-37 0 0,0-4 18 0 0,0 0-113 0 0,0-1-90 0 0,1 0-69 0 0,1 1-34 0 0,1-16-388 0 0,0 15 349 0 0,0-3 31 0 0,-1 7 145 0 0,1 0 45 0 0,2-9-164 0 0,-2 0 53 0 0,-1 0 64 0 0,-1 0 72 0 0,1 0 91 0 0,0-1 99 0 0,1 1 112 0 0,2-1 123 0 0,-1 9-300 0 0,0 0-65 0 0,0 0-58 0 0,0 1-54 0 0,4-5-107 0 0,0 1-97 0 0,0 1-58 0 0,13-10-441 0 0,-7 9 357 0 0,-6 5 235 0 0,0 0 55 0 0,0 0 66 0 0,0 1 78 0 0,7 0-126 0 0,-6 2 42 0 0,8 0-12 0 0,17 11-53 0 0,-25-6 48 0 0,0 0 0 0 0,0 0 0 0 0,0 0 0 0 0,-1 1 0 0 0,5 4 28 0 0,8 9-36 0 0,-17-14 36 0 0,2 1 0 0 0,0 0 0 0 0,0 0 0 0 0,-1 1 0 0 0,1-1 0 0 0,-1 1 0 0 0,-1 1 0 0 0,1-1 0 0 0,0 3 0 0 0,1 2 0 0 0,-3-7 0 0 0,0 1 0 0 0,-1-1 0 0 0,1 0 0 0 0,-1 1 0 0 0,0-1 0 0 0,0 6 0 0 0,5 31 51 0 0,-1 0-29 0 0,-3-13 33 0 0,-3-22-55 0 0,4 14-13 0 0,-3-18-177 0 0,1-1 58 0 0,-1 0 51 0 0,0 1 45 0 0,0-1 45 0 0,0 1 54 0 0,0 3 277 0 0,-1-2-249 0 0,1-2-85 0 0,0 0-37 0 0,0 0-47 0 0,0 1-55 0 0,-1-1-61 0 0,1 0-70 0 0,0 0-78 0 0,0 1-85 0 0,0-1 91 0 0,0 0-43 0 0,0 0-47 0 0,1 0-48 0 0,-1 0-51 0 0,0 0-53 0 0,0 0-55 0 0,0 0-58 0 0,1 2-1261 0 0,-1 2-1105 0 0</inkml:trace>
  <inkml:trace contextRef="#ctx0" brushRef="#br0" timeOffset="1126.08">1366 392 6296 0 0,'0'0'184'0'0,"0"0"37"0"0,0 0 30 0 0,0 2 6 0 0,1 10 191 0 0,0 0-82 0 0,1 3-8 0 0,2 8 93 0 0,0 1 40 0 0,-2-8-86 0 0,0 2 7 0 0,10 23 430 0 0,-6-23-425 0 0,-1 1 80 0 0,2 17 243 0 0,1 1-34 0 0,-2-14-202 0 0,0-3-37 0 0,0 0 61 0 0,-3-12-254 0 0,0 1-37 0 0,-1-1-36 0 0,1 1-33 0 0,0 8 75 0 0,1-1-110 0 0,-4-13-120 0 0,4 8 55 0 0,2-4-46 0 0,-4-5-22 0 0,0 0 0 0 0,0 1 0 0 0,-1-1 0 0 0,1 1 0 0 0,-1-1 0 0 0,1 1 0 0 0,-1 0 0 0 0,0-1 0 0 0,1 3 0 0 0,-2-4-183 0 0,0-1 77 0 0,0 0 64 0 0,0 1 53 0 0,0-1 63 0 0,0 1 279 0 0,0 0-240 0 0,1-1-85 0 0,-1 1-103 0 0,0-1-14 0 0,0 0-38 0 0,0 0-44 0 0,0 0-49 0 0,0 1-51 0 0,0-1-57 0 0,0 0-60 0 0,0 1-66 0 0,0-1-76 0 0,0 0-75 0 0,0 1-80 0 0,0-1-84 0 0,0 0-1192 0 0,0 0-1118 0 0</inkml:trace>
  <inkml:trace contextRef="#ctx0" brushRef="#br0" timeOffset="1626.71">1806 392 7024 0 0,'0'0'157'0'0,"0"0"23"0"0,0 0-19 0 0,-1 0-68 0 0,0 0-52 0 0,-4 0-15 0 0,2 0 10 0 0,-4 0-2 0 0,6 0-23 0 0,1 0 0 0 0,-1 0 0 0 0,0 0 1 0 0,1 0-1 0 0,-1 0 0 0 0,1-1 0 0 0,-1 1 1 0 0,1 0-1 0 0,-1 0 0 0 0,0-1 0 0 0,1 1 1 0 0,-1 0-1 0 0,1-1 0 0 0,0 1 0 0 0,-1-1 0 0 0,1 1 1 0 0,-1-1-1 0 0,1 1 0 0 0,0-1 0 0 0,-1 1 1 0 0,1-1-1 0 0,0 1 0 0 0,-1-1 0 0 0,1 1 1 0 0,0-1-1 0 0,0 1 0 0 0,0-1 0 0 0,-1 0 0 0 0,1 0-11 0 0,-2-2 123 0 0,0-1 84 0 0,-1 1 0 0 0,0 1 0 0 0,0-1 1 0 0,0 0-1 0 0,0 1 0 0 0,-1-1 0 0 0,1 1 0 0 0,-1 0 0 0 0,-2-1-207 0 0,-11-3 730 0 0,7 3-371 0 0,0 2-43 0 0,0 0-51 0 0,-1 0-59 0 0,6 2 19 0 0,1-1-62 0 0,-1 2-8 0 0,0 0-74 0 0,-5 2 39 0 0,6-4-39 0 0,0-1 50 0 0,1 3-60 0 0,-7 8-70 0 0,10-9-1 0 0,-1 0 0 0 0,0 0 0 0 0,1-1 0 0 0,-1 1 0 0 0,0 0 0 0 0,1 0 0 0 0,-1 0 0 0 0,1 0 0 0 0,-1 0 0 0 0,1 0 0 0 0,0 0 0 0 0,-1 0 0 0 0,1 0 0 0 0,0 0 0 0 0,0 0 0 0 0,0 1 0 0 0,-1 2 0 0 0,1-1 0 0 0,0-1 0 0 0,-1 0 0 0 0,1 0 0 0 0,0 0 0 0 0,0 0 0 0 0,0 0 0 0 0,1 0 0 0 0,-1 0 0 0 0,0 0 0 0 0,1 0 0 0 0,0 0 0 0 0,-1 0 0 0 0,1 0 0 0 0,0 0 0 0 0,0 0 0 0 0,0 0 0 0 0,0-1 0 0 0,0 1 0 0 0,1 1 0 0 0,9 19 0 0 0,-9-17 0 0 0,0-1 0 0 0,1 1 0 0 0,-1-1 0 0 0,1 0 0 0 0,0 0 0 0 0,0 0 0 0 0,0-1 0 0 0,0 1 0 0 0,2 0 0 0 0,14 20 0 0 0,33 34 13 0 0,-40-42 39 0 0,1-1 47 0 0,1-1 55 0 0,-1 1 67 0 0,3 2 128 0 0,0 0 115 0 0,-9-8-183 0 0,1 0 33 0 0,-1 0 37 0 0,-1 1 39 0 0,1-1-4 0 0,-2 0-122 0 0,6 15 294 0 0,-9-11-143 0 0,-2-9-184 0 0,-1 0-50 0 0,0 0-45 0 0,0 0-37 0 0,-1 1-12 0 0,0 1-45 0 0,-7 10-18 0 0,5-11 38 0 0,1-1-49 0 0,0-1 0 0 0,0 1 0 0 0,0-1 0 0 0,0 0-1 0 0,0 0 1 0 0,-1 0 0 0 0,-1 0-13 0 0,-9 6 3 0 0,4-3-55 0 0,-1 1-64 0 0,0-1-97 0 0,1 0-114 0 0,7-4 128 0 0,0-1 42 0 0,-3 2-54 0 0,0 0 108 0 0,-10 1-16 0 0,9-3 3 0 0,2 0-21 0 0,0-1-68 0 0,1 0-84 0 0,-1 0-99 0 0,2 0 41 0 0,-1 0-65 0 0,1 0-70 0 0,-1-1-77 0 0,1 1-82 0 0,0-1-88 0 0,-1 0-94 0 0,1 0-100 0 0,-3 0-879 0 0,-5-1-1010 0 0</inkml:trace>
  <inkml:trace contextRef="#ctx0" brushRef="#br0" timeOffset="1794.66">1190 6 9440 0 0,'-1'0'-96'0'0,"1"0"46"0"0,-1 0 39 0 0,0 0 34 0 0,-1 1 138 0 0,-1 1 225 0 0,3-2-164 0 0,0 0-112 0 0,1 0-55 0 0,0 0-44 0 0,1-1-42 0 0,0 0-42 0 0,1 0-47 0 0,1 0-54 0 0,-3 1-55 0 0,-1-1-38 0 0,2 0-366 0 0,1 0-260 0 0,1 0-594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6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7688 0 0,'0'2'166'0'0,"2"8"-31"0"0,5 6 155 0 0,-3-5-148 0 0,0-1-83 0 0,-2-1-9 0 0,1-1 90 0 0,2 4 197 0 0,0 0 101 0 0,5 14 518 0 0,-7-17-691 0 0,-1 0-58 0 0,1 2 378 0 0,1-1-105 0 0,-1 0-76 0 0,6 12 469 0 0,-6-15-575 0 0,0 1 37 0 0,3 9 472 0 0,-2 2-37 0 0,-3-15-551 0 0,-1 1 0 0 0,0-1 0 0 0,0 1 0 0 0,0 0 0 0 0,0-1 0 0 0,-1 1 0 0 0,0-1 0 0 0,0 1 0 0 0,0-1 0 0 0,-2 4-219 0 0,1 1 406 0 0,-2 7 133 0 0,4-15-517 0 0,0-1 1 0 0,0 1-1 0 0,0-1 0 0 0,-1 1 1 0 0,1-1-1 0 0,0 0 0 0 0,0 1 1 0 0,-1-1-1 0 0,1 1 0 0 0,0-1 1 0 0,-1 0-1 0 0,1 1 0 0 0,0-1 1 0 0,-1 0-1 0 0,1 1 1 0 0,-1-1-1 0 0,1 0 0 0 0,0 0 1 0 0,-1 0-1 0 0,1 1 0 0 0,-1-1 1 0 0,1 0-1 0 0,-1 0 0 0 0,1 0 1 0 0,-1 0-1 0 0,1 0 0 0 0,-1 0-22 0 0,-7-2 336 0 0,2-6-68 0 0,2-1-76 0 0,1-1-88 0 0,2 6-88 0 0,-1-2 23 0 0,1-1 0 0 0,0 1 0 0 0,0 0 0 0 0,0 0 0 0 0,1-7-39 0 0,0 3 30 0 0,1 0 1 0 0,0 1-1 0 0,2-8-30 0 0,0 3 10 0 0,1 0 0 0 0,1 0 0 0 0,0 1 0 0 0,1 0 0 0 0,3-6-10 0 0,-5 12 0 0 0,0-2 0 0 0,1 0 0 0 0,0 0 0 0 0,1 1 0 0 0,0-1 0 0 0,0 1 0 0 0,1 0 0 0 0,2 0 0 0 0,2-2-77 0 0,9-5 53 0 0,26-19 119 0 0,-29 23-144 0 0,-6 5-35 0 0,1 1-55 0 0,-1 1-64 0 0,2 0-75 0 0,-1 1-85 0 0,1 0-95 0 0,0 2-106 0 0,1 0-117 0 0,3 1-579 0 0,0 0-46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6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254 422 7920 0 0,'0'0'174'0'0,"-1"-1"29"0"0,-3-4-39 0 0,-6-4 81 0 0,1 6-172 0 0,-6 2-40 0 0,0 2 575 0 0,1 0-75 0 0,0 2-64 0 0,1 1-54 0 0,-7 5 159 0 0,17-6-470 0 0,-1-1 1 0 0,1 1 0 0 0,-1 0 0 0 0,1 0-1 0 0,0 0 1 0 0,0 1 0 0 0,0-1-105 0 0,-6 9 236 0 0,5-8-135 0 0,0 1 1 0 0,0 0-1 0 0,1 0 1 0 0,0 0 0 0 0,-1 2-102 0 0,-9 19 329 0 0,-3-2 36 0 0,7-10 74 0 0,1 0 0 0 0,-6 14-439 0 0,10-18 170 0 0,0 1 0 0 0,0 0 0 0 0,1 0 0 0 0,1 0 0 0 0,0 0 0 0 0,0 2-170 0 0,2-6 94 0 0,-1-1 0 0 0,1 1-1 0 0,1 0 1 0 0,-1-1-1 0 0,1 1 1 0 0,0-1 0 0 0,1 1-1 0 0,0-1 1 0 0,0 1 0 0 0,0-1-1 0 0,1 1-93 0 0,-1-4 48 0 0,0-1-1 0 0,0 1 0 0 0,0 0 1 0 0,0-1-1 0 0,0 0 0 0 0,1 0 1 0 0,-1 0-1 0 0,1 0 0 0 0,-1 0 1 0 0,1 0-1 0 0,1 0-47 0 0,8 5 136 0 0,-2-3-56 0 0,-4-2-46 0 0,-1-1 0 0 0,1 0-1 0 0,-1 0 1 0 0,1 0 0 0 0,-1-1-1 0 0,1 1 1 0 0,-1-1 0 0 0,1-1-1 0 0,0 1 1 0 0,-1-1 0 0 0,1 0-1 0 0,0-1-33 0 0,5-1 65 0 0,0 0 0 0 0,-1-1 0 0 0,0 0 0 0 0,0-1-1 0 0,7-4-64 0 0,22-17 132 0 0,-31 19-120 0 0,-1 0 0 0 0,0 0-1 0 0,0 0 1 0 0,0-1 0 0 0,5-8-12 0 0,-9 11 4 0 0,1-1 0 0 0,-1 1 0 0 0,-1-1 1 0 0,1 0-1 0 0,-1 0 0 0 0,0 0 1 0 0,0 0-1 0 0,-1 0 0 0 0,1-6-4 0 0,-1 6 14 0 0,-1 1 0 0 0,0-1 0 0 0,0 1-1 0 0,0-1 1 0 0,-1 1 0 0 0,0-1 0 0 0,-1-3-14 0 0,-4-13 14 0 0,2 2-81 0 0,-7-8-102 0 0,2 10 0 0 0,4 6-13 0 0,-1 1-57 0 0,-1 0-62 0 0,-2 2-63 0 0,7 7 297 0 0,-3-3-166 0 0,0 0-34 0 0,-3-7-353 0 0,2 3-158 0 0,-2 2-121 0 0,0 0 43 0 0</inkml:trace>
  <inkml:trace contextRef="#ctx0" brushRef="#br0" timeOffset="494.45">1034 150 9792 0 0,'-7'-11'145'0'0,"-1"-5"222"0"0,2 5-106 0 0,1 3-123 0 0,2 2-61 0 0,-2 1-49 0 0,1-1 12 0 0,0 0 72 0 0,-1 0 62 0 0,2 1 47 0 0,-3-4 197 0 0,-9-10 648 0 0,9 13-741 0 0,-2 0-57 0 0,4 3-176 0 0,0 0-32 0 0,-4-2 154 0 0,0 1 87 0 0,0 0 51 0 0,-10-3 536 0 0,7 4-411 0 0,5 3-285 0 0,0-1-49 0 0,0 2-57 0 0,0-1-70 0 0,-15 2 205 0 0,-3 0-36 0 0,4 0-82 0 0,16-2-77 0 0,1 0 0 0 0,-1 0 1 0 0,0 0-1 0 0,1 1 0 0 0,-1 0 1 0 0,1 0-1 0 0,0 0 0 0 0,-1 0 1 0 0,1 0-1 0 0,0 0 0 0 0,-3 2-26 0 0,-2 4 59 0 0,-6 4 22 0 0,-6 1 22 0 0,16-8-86 0 0,0 0 0 0 0,0 0 0 0 0,0 0 0 0 0,0 1 0 0 0,0 1-17 0 0,-15 26 134 0 0,10-11 58 0 0,2 1-7 0 0,3-1-53 0 0,1-6-51 0 0,3-10-40 0 0,-1 0 0 0 0,0 1-1 0 0,1-1 1 0 0,0 0-1 0 0,1 4-40 0 0,4 27 168 0 0,0-5-52 0 0,4 16 51 0 0,-1-9-45 0 0,6 34 110 0 0,-2-17-52 0 0,-7-17-90 0 0,-2-11-52 0 0,3-1 61 0 0,-3-18-47 0 0,-1 0 1 0 0,-1 0-1 0 0,1 0 1 0 0,-1 0-1 0 0,-1 0 1 0 0,1 1-1 0 0,-1-1 1 0 0,-1 0-1 0 0,-1 7-52 0 0,1-9 38 0 0,0 0-1 0 0,1 0 1 0 0,0 0 0 0 0,-1 0 0 0 0,2 0-1 0 0,0 5-37 0 0,1 27 162 0 0,-2-31-138 0 0,0-6 7 0 0,0-1-90 0 0,0 0-62 0 0,0 0-21 0 0,0 0-38 0 0,0 0 64 0 0,0 0-100 0 0,-2-1-185 0 0,1 1 303 0 0,0-1 13 0 0,0 1 9 0 0,0-1-7 0 0,1 1-23 0 0,-1 0-44 0 0,0-1-17 0 0,0 1-45 0 0,1 0-51 0 0,-1-1-58 0 0,0 1 6 0 0,1-1-49 0 0,-1 1-51 0 0,0-1-56 0 0,1 1-58 0 0,-1-1-63 0 0,0 1-67 0 0,1-1-69 0 0,-3-1-1550 0 0,-2-3-1288 0 0</inkml:trace>
  <inkml:trace contextRef="#ctx0" brushRef="#br0" timeOffset="851.95">522 586 10192 0 0,'6'-5'333'0'0,"2"-1"-74"0"0,-1 1-64 0 0,1 0-57 0 0,4-1-20 0 0,0 0-67 0 0,30-13-46 0 0,-24 12 75 0 0,-9 4 7 0 0,-1-1 42 0 0,1 1 51 0 0,-1-1 58 0 0,22-8 585 0 0,1 2-112 0 0,0 2-101 0 0,1 1-89 0 0,-1 1-77 0 0,1 0-65 0 0,0 2-54 0 0,0-1-42 0 0,-17 3-164 0 0,-8 1-172 0 0,0 0 37 0 0,4 0 48 0 0,-1-1 44 0 0,17-1 153 0 0,-18 1-195 0 0,0 1-46 0 0,-1 0-44 0 0,-1 0-52 0 0,1 0-59 0 0,-1 0-70 0 0,-1 1-20 0 0,1-1-59 0 0,-1 0-64 0 0,0 1-69 0 0,0-1-75 0 0,0 0-80 0 0,1 1-84 0 0,-1-1-90 0 0,11 0-1217 0 0,9-1-1140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3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13 338 6056 0 0,'-1'0'176'0'0,"0"1"-34"0"0,0-1-61 0 0,-1 2-44 0 0,-2 3-83 0 0,3-3 95 0 0,0 0 74 0 0,0-1 69 0 0,1 1 95 0 0,0-1 115 0 0,0 0-153 0 0,0-1 35 0 0,10 31 831 0 0,-3-15-607 0 0,-1 0-39 0 0,-1-3-110 0 0,0 1-34 0 0,0-1-35 0 0,0 0-38 0 0,4 10 179 0 0,8 8 89 0 0,2 5 44 0 0,-10-9-125 0 0,6 17 236 0 0,-10-30-396 0 0,-1-1-1 0 0,0 0 1 0 0,0 1 0 0 0,-1 5-279 0 0,0 0 594 0 0,0 0 0 0 0,5 11-594 0 0,0-3 469 0 0,-7-23-412 0 0,1-1 66 0 0,-1 0 55 0 0,0-2 42 0 0,-1-1-202 0 0,0 0-1 0 0,0 0 0 0 0,0 0 0 0 0,0 0 1 0 0,0 1-1 0 0,0-1 0 0 0,0 0 0 0 0,0 0 0 0 0,0 0 1 0 0,0 0-1 0 0,0 0 0 0 0,0 0 0 0 0,0 0 1 0 0,0 0-1 0 0,0 0 0 0 0,0 0 0 0 0,0 0 0 0 0,0 0 1 0 0,0 0-1 0 0,0 0 0 0 0,0 0 0 0 0,1 0 1 0 0,-1 0-1 0 0,0 0 0 0 0,0 0 0 0 0,0 0 0 0 0,0 0 1 0 0,0 0-1 0 0,0 0 0 0 0,0 0 0 0 0,0 0 1 0 0,0 0-1 0 0,0 0 0 0 0,0 0 0 0 0,0 0 0 0 0,0 0 1 0 0,0 0-1 0 0,0 0 0 0 0,1 0 0 0 0,-1 0 1 0 0,0 0-1 0 0,0 0 0 0 0,0 0 0 0 0,0 0 0 0 0,0 0 1 0 0,0 0-1 0 0,0 0 0 0 0,0 0 0 0 0,0 0 1 0 0,0 0-1 0 0,0 0 0 0 0,0 0 0 0 0,0 0 0 0 0,0 0 1 0 0,0 0-1 0 0,0 0 0 0 0,0 0 0 0 0,0 0 0 0 0,0 0 1 0 0,0 0-1 0 0,0-1 0 0 0,0 1-17 0 0,1-1 301 0 0,-1-1-47 0 0,0-1-67 0 0,-1 0-87 0 0,1 1-93 0 0,-1 0-54 0 0,0 0-61 0 0,0 0-66 0 0,-1-4 176 0 0,0 0 0 0 0,1 1 0 0 0,-1-1 0 0 0,1 0-1 0 0,0 0 1 0 0,0 0 0 0 0,1 0 0 0 0,0 0 0 0 0,0 0 0 0 0,0 0 0 0 0,2-6-2 0 0,1-31 138 0 0,-3 27-47 0 0,1 1 1 0 0,3-14-92 0 0,9-16 11 0 0,-7 29-43 0 0,1 1-1 0 0,1 0 1 0 0,1-1 32 0 0,3-7-44 0 0,-10 19 37 0 0,0-1-1 0 0,1 0 1 0 0,-1 0 0 0 0,1 1-1 0 0,0 0 1 0 0,0-1-1 0 0,1 1 1 0 0,-1 0 0 0 0,1 1-1 0 0,3-4 8 0 0,10-6 8 0 0,-11 8-14 0 0,1 0 0 0 0,-1 1 0 0 0,0 0-1 0 0,1 0 1 0 0,5-2 6 0 0,-10 5-5 0 0,1 0 0 0 0,0 1-1 0 0,-1-1 1 0 0,1 0 0 0 0,-1 1 0 0 0,1 0 0 0 0,0 0-1 0 0,-1 0 1 0 0,1 0 0 0 0,0 0 0 0 0,-1 0-1 0 0,1 1 1 0 0,0-1 0 0 0,-1 1 0 0 0,1 0 0 0 0,-1 0-1 0 0,1 0 1 0 0,1 1 5 0 0,-1-1-4 0 0,24 12-109 0 0,24 16 113 0 0,-42-24-14 0 0,-1 1 0 0 0,0 1 1 0 0,0 0-1 0 0,0 0 0 0 0,-1 0 0 0 0,0 1 1 0 0,3 5 13 0 0,3 3-34 0 0,-8-9 32 0 0,1 1-1 0 0,-1-1 1 0 0,0 1-1 0 0,-1 0 1 0 0,1 0-1 0 0,-2 0 1 0 0,1 0-1 0 0,-1 2 3 0 0,8 20 2 0 0,-1-5 46 0 0,-9-21-27 0 0,0 1-1 0 0,0-1 1 0 0,-1 0-1 0 0,1 1 0 0 0,-1 2-20 0 0,1 16 58 0 0,2 11-52 0 0,-3-29-3 0 0,1 0 0 0 0,-1 0 0 0 0,-1 0 0 0 0,1 1 0 0 0,-2 2-3 0 0,1 4 40 0 0,0-1 33 0 0,-2 6 36 0 0,2-14-100 0 0,-2 11 1 0 0,5-13-20 0 0,-2-1 6 0 0,0 1-75 0 0,0-1-37 0 0,0 0-11 0 0,0 0 20 0 0,0 0-54 0 0,0 0-118 0 0,0 0 7 0 0,0 0-34 0 0,0 0-814 0 0,0 0 661 0 0,0 0 264 0 0,0 0-35 0 0,0 0 5 0 0,0 0-36 0 0,0 0-41 0 0,0 0-46 0 0,0 0-49 0 0,0 0-46 0 0,0 0-40 0 0,0 0-37 0 0,0 0-143 0 0,0 0-35 0 0,0 0-1520 0 0</inkml:trace>
  <inkml:trace contextRef="#ctx0" brushRef="#br0" timeOffset="353.88">758 453 8608 0 0,'0'0'197'0'0,"0"0"24"0"0,0 0 17 0 0,1 1-38 0 0,2 4-248 0 0,1 0 106 0 0,2 1 116 0 0,3 2 220 0 0,4 5 198 0 0,-10-9-441 0 0,1 0-48 0 0,12 18 566 0 0,-1 0-111 0 0,-2-2-118 0 0,16 27 518 0 0,-10-16-266 0 0,1-2-80 0 0,-11-15-358 0 0,1 0-33 0 0,26 32 530 0 0,-19-25-323 0 0,-9-11-168 0 0,-1 0 40 0 0,0-1 26 0 0,0-3-63 0 0,3 0-12 0 0,6 2 48 0 0,0-1-38 0 0,-2-4 50 0 0,-5-4-55 0 0,-2-2 5 0 0,0 0 55 0 0,-6 2-22 0 0,0 0-215 0 0,-1 0-40 0 0,3-6-40 0 0,-2 5 6 0 0,4-8-14 0 0,-1-1 38 0 0,4-21 162 0 0,-3 9-108 0 0,-4 7-79 0 0,-1 8 21 0 0,-1 0-1 0 0,0 0 0 0 0,-3-7-24 0 0,-1-10-21 0 0,2 6-105 0 0,-1-16-179 0 0,2-3-514 0 0,1 27 561 0 0,0 0-35 0 0,1 0-50 0 0,0 0-64 0 0,0 4 93 0 0,1-1-40 0 0,0 0-44 0 0,0 1-48 0 0,1 0 61 0 0,-2 5 213 0 0,0 0-35 0 0,1 0-1 0 0,-1 0-36 0 0,0 0-43 0 0,0 1-47 0 0,0-1-32 0 0,1 0-43 0 0,-1 1-38 0 0,0-1-35 0 0,0-1-566 0 0,0 0-81 0 0,0-1-343 0 0</inkml:trace>
  <inkml:trace contextRef="#ctx0" brushRef="#br0" timeOffset="985.14">1354 499 8176 0 0,'-2'16'143'0'0,"3"-10"-34"0"0,0-1 0 0 0,0 1 0 0 0,1 0 0 0 0,0 0 0 0 0,2 3-109 0 0,0 3 115 0 0,0-2-70 0 0,-3-4-15 0 0,1 0 57 0 0,0 0 51 0 0,0 0 44 0 0,1 2 85 0 0,0-1 43 0 0,1 2 104 0 0,1 4 254 0 0,3 7 312 0 0,-3-7-436 0 0,-3-7-361 0 0,0-1-33 0 0,0 1-38 0 0,0-1-41 0 0,0 2 153 0 0,1 4 167 0 0,0-1 81 0 0,0 3 178 0 0,-1 6 433 0 0,-2-18-737 0 0,0-1-9 0 0,0 0-17 0 0,0 0-66 0 0,0 0-29 0 0,0 0-8 0 0,0 0-10 0 0,0 0-38 0 0,0 0-10 0 0,0 0-52 0 0,-1-1-37 0 0,1 0-23 0 0,-1-2-24 0 0,-1 0 21 0 0,1-3-14 0 0,0 0 0 0 0,0 0 0 0 0,1 0 0 0 0,0-1 0 0 0,0-2-30 0 0,5-32 66 0 0,-1 8-68 0 0,-1 12 42 0 0,2 0-59 0 0,2 0-45 0 0,2 1-34 0 0,-7 15 67 0 0,1 0 1 0 0,0 1-1 0 0,0-1 1 0 0,0 1-1 0 0,0 0 1 0 0,1 0-1 0 0,0 0 0 0 0,-1 0 1 0 0,1 1-1 0 0,1 0 1 0 0,-1 0-1 0 0,0 0 1 0 0,1 0-1 0 0,0 0 0 0 0,0 1 31 0 0,24-8-69 0 0,-23 9 36 0 0,-1 0 0 0 0,1 0 0 0 0,0 1 0 0 0,0-1 0 0 0,0 1 0 0 0,0 1 0 0 0,0-1-1 0 0,0 1 1 0 0,5 1 33 0 0,9 4-46 0 0,1 3 55 0 0,-17-7 13 0 0,-1 0 0 0 0,1 0 0 0 0,-1 1 0 0 0,0-1 0 0 0,0 1 0 0 0,0 0 0 0 0,0 0 0 0 0,0 0-1 0 0,1 1-21 0 0,13 21 86 0 0,-4-6-93 0 0,2 6 15 0 0,-4 2-69 0 0,3 5-124 0 0,-9-20 113 0 0,0 1 107 0 0,-2-1 59 0 0,4 16 199 0 0,-5-16-200 0 0,1-1-58 0 0,-6 5-35 0 0,6-10 16 0 0,-2-5 63 0 0,-1-1 9 0 0,-1 0-53 0 0,1 0 10 0 0,-6-1-32 0 0,1-1 41 0 0,5 2-51 0 0,-1 0 1 0 0,1-1 0 0 0,0 1 0 0 0,-1 0-1 0 0,1 0 1 0 0,0-1 0 0 0,-1 1 0 0 0,1 0-1 0 0,0-1 1 0 0,0 1 0 0 0,-1 0 0 0 0,1-1-1 0 0,0 1 1 0 0,0-1 0 0 0,0 1 0 0 0,-1 0-1 0 0,1-1 1 0 0,0 1 0 0 0,0-1 0 0 0,0 1-4 0 0,-1-16-10 0 0,1 14 15 0 0,1-18-40 0 0,1 0-33 0 0,7-23-158 0 0,-6 35 115 0 0,0-1 1 0 0,1 1-1 0 0,3-6 111 0 0,-4 8-84 0 0,0 1 1 0 0,1 0-1 0 0,0 0 0 0 0,0 0 0 0 0,2-2 84 0 0,-4 4-21 0 0,9-8-182 0 0,1 1-1 0 0,6-6 204 0 0,-12 12-53 0 0,0 0 0 0 0,1 1 0 0 0,-1-1 0 0 0,2 1 53 0 0,13-6-135 0 0,-13 8 132 0 0,6 1-51 0 0,3 7-3 0 0,-11-3 55 0 0,0 0 0 0 0,-1 0 0 0 0,0 1 0 0 0,0-1-1 0 0,1 2 3 0 0,9 9-49 0 0,0 1 34 0 0,-3 4 49 0 0,-2 2 42 0 0,-2 0 35 0 0,2 4 64 0 0,7 20 81 0 0,-12-29-161 0 0,-1 11 178 0 0,0 0 70 0 0,-4-23-320 0 0,0-1-6 0 0,1-1-37 0 0,0 1-27 0 0,2 2-39 0 0,-2-5-283 0 0,-1 0 81 0 0,1 0 69 0 0,-1 0 59 0 0,0 1-17 0 0,-1 1-20 0 0,1-2 99 0 0,0-1-61 0 0,0 2-835 0 0</inkml:trace>
  <inkml:trace contextRef="#ctx0" brushRef="#br0" timeOffset="1578.13">2301 1 8232 0 0,'0'0'182'0'0,"0"0"29"0"0,0 0 14 0 0,1 1-27 0 0,18 27 219 0 0,-7-12-218 0 0,-1 1-44 0 0,-2 2-53 0 0,-5 1-63 0 0,0-1 93 0 0,1 1 70 0 0,2 3 110 0 0,6 12 244 0 0,2 7 131 0 0,-7-14-284 0 0,4 22 354 0 0,3 13 166 0 0,2 0-40 0 0,-4-22-328 0 0,3 0-33 0 0,-6-12-198 0 0,-7-17-92 0 0,0 0-1 0 0,-1 0 1 0 0,0 1-1 0 0,-1 10-231 0 0,0-9 241 0 0,1 5-2 0 0,-1-2-3 0 0,0-5 4 0 0,-1-12-141 0 0,0 0-17 0 0,0 0-2 0 0,0 0 0 0 0,0 0 0 0 0,0 0 0 0 0,0 0 0 0 0,0-2-1 0 0,0-6-78 0 0,0 6 10 0 0,0-9 22 0 0,1 1-1 0 0,0-1 1 0 0,2-6-33 0 0,6-16 27 0 0,3 8-45 0 0,5 3-52 0 0,-10 15 45 0 0,0 0-1 0 0,0 0 1 0 0,1 0-1 0 0,0 1 1 0 0,0 0-1 0 0,4-1 26 0 0,-9 5-4 0 0,1 0-1 0 0,-1 1 1 0 0,1-1 0 0 0,0 1-1 0 0,-1 0 1 0 0,1 0-1 0 0,0 1 1 0 0,0-1 0 0 0,0 1-1 0 0,0-1 1 0 0,0 1 0 0 0,-1 1-1 0 0,1-1 1 0 0,0 0 0 0 0,0 1-1 0 0,0 0 1 0 0,0 0-1 0 0,0 0 5 0 0,2 1-8 0 0,0 1-1 0 0,0-1 0 0 0,-1 1 1 0 0,3 2 8 0 0,0 0-34 0 0,0 1-1 0 0,0-1 1 0 0,-1 2 0 0 0,5 4 34 0 0,-4-2-34 0 0,0 0 1 0 0,0 1-1 0 0,2 5 34 0 0,7 15 27 0 0,-10-8 12 0 0,-5 0 36 0 0,-2-18-55 0 0,0 0 0 0 0,-1 0 0 0 0,1-1 0 0 0,-1 1 0 0 0,0 0-1 0 0,-1-1 1 0 0,1 1 0 0 0,0-1 0 0 0,-1 0 0 0 0,0 1 0 0 0,0-1 0 0 0,0 0-1 0 0,0 0 1 0 0,0 0 0 0 0,-1 0 0 0 0,-1 1-20 0 0,-17 15 135 0 0,0-4-43 0 0,13-10-70 0 0,0-1-1 0 0,-1 1 1 0 0,0-2-1 0 0,-2 2-21 0 0,-2-1-1 0 0,0-1 0 0 0,0 0 0 0 0,0-1 0 0 0,0-1 0 0 0,-1 0 0 0 0,-9 0 1 0 0,14-1 16 0 0,-3 0-36 0 0,0 0-44 0 0,-12-1-166 0 0,3-1-63 0 0,12 1 95 0 0,0 0-1 0 0,0-1 0 0 0,1 0 0 0 0,-4-2 199 0 0,4 1-235 0 0,0 1-66 0 0,1 1-79 0 0,1 0-93 0 0,5 1 86 0 0,0 0 33 0 0,0 0-264 0 0,0 0 107 0 0,0-1 88 0 0,0 0 103 0 0,1 1 43 0 0,-3-4-813 0 0,2 3 593 0 0,1 1 195 0 0,-1 0-48 0 0,-2-4-1534 0 0,-3 0-1053 0 0</inkml:trace>
  <inkml:trace contextRef="#ctx0" brushRef="#br0" timeOffset="2060.58">2930 595 8496 0 0,'0'0'190'0'0,"2"0"28"0"0,22-2 61 0 0,-6 0-124 0 0,-7 1-117 0 0,-1 1-2 0 0,-1-1 65 0 0,-1 1 49 0 0,1-1 34 0 0,15 0 384 0 0,-14 1-350 0 0,14-1 433 0 0,-2 0 36 0 0,3-1 1652 0 0,23-5-2339 0 0,-16-1 963 0 0,-15 4-570 0 0,24-11 670 0 0,-29 10-804 0 0,0-1-80 0 0,0-1 57 0 0,-1-1-67 0 0,5-6-12 0 0,-3-3-79 0 0,-11 15-71 0 0,0-1 0 0 0,-1 0 0 0 0,1-1 0 0 0,-1 1 0 0 0,0 0 0 0 0,0 0 1 0 0,0 0-1 0 0,0-1 0 0 0,0 1 0 0 0,-1 0 0 0 0,0-1-7 0 0,0 1 14 0 0,0 1 1 0 0,0-1-1 0 0,0 0 0 0 0,-1 0 0 0 0,1 1 0 0 0,-1-1 0 0 0,0 0 1 0 0,1 1-1 0 0,-2-1-14 0 0,-16-25 85 0 0,8 14-37 0 0,-4 0-38 0 0,12 13-11 0 0,0 0 0 0 0,1 0 0 0 0,-1 0 1 0 0,1 0-1 0 0,-1 0 0 0 0,0 0 0 0 0,0 1 0 0 0,0-1 0 0 0,1 0 0 0 0,-1 1 0 0 0,0 0 0 0 0,0-1 0 0 0,0 1 0 0 0,0 0 0 0 0,0 0 0 0 0,0 0 0 0 0,0 0 0 0 0,-1 0 1 0 0,0 1-29 0 0,0 0-1 0 0,0 0 0 0 0,1 0 0 0 0,-1 0 1 0 0,0 1-1 0 0,1-1 0 0 0,-1 1 0 0 0,1-1 1 0 0,-1 1-1 0 0,-1 2 30 0 0,1-1-32 0 0,0 0 1 0 0,0 1-1 0 0,0-1 0 0 0,0 1 1 0 0,1 0-1 0 0,-2 3 32 0 0,-11 28-102 0 0,3 3 67 0 0,6-17 39 0 0,5-15-3 0 0,0 1-1 0 0,0-1 0 0 0,0 1 1 0 0,1-1-1 0 0,0 1 1 0 0,1 0-1 0 0,0 4 0 0 0,1 20 57 0 0,-2-14-33 0 0,3-1 48 0 0,-1-8 7 0 0,0 0 0 0 0,1 0 0 0 0,0 0 0 0 0,5 8-79 0 0,-1-1 103 0 0,-5-10-59 0 0,-1-1 0 0 0,1 1 0 0 0,1-1 1 0 0,-1 0-1 0 0,1 0 0 0 0,-1 0 0 0 0,1 0 1 0 0,1 0-1 0 0,-1-1 0 0 0,0 1 0 0 0,1-1 1 0 0,-1 0-1 0 0,3 1-44 0 0,-3-2 15 0 0,39 22 196 0 0,-10-14-139 0 0,-24-9-45 0 0,0 0-1 0 0,0-1 1 0 0,0 1-1 0 0,-1-2 0 0 0,6 1-26 0 0,19-7 0 0 0,-11 1-74 0 0,-2-1-79 0 0,1-2-96 0 0,-1 0-113 0 0,-16 7 353 0 0,0 1-83 0 0,1-1-83 0 0,-1 0-83 0 0,-1 0-84 0 0,1 0-83 0 0,0 0-82 0 0,0 0-84 0 0,0 1-35 0 0,-1-1-73 0 0,1 0-71 0 0,0 0-73 0 0,4-2-1326 0 0,3-3-1226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00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214 238 6880 0 0,'0'0'157'0'0,"0"0"23"0"0,0-1-35 0 0,0 1-39 0 0,0-1 11 0 0,1-1-92 0 0,0-4-81 0 0,-1 4 106 0 0,0 1 49 0 0,0-1 68 0 0,0 2 85 0 0,0-1 100 0 0,-4-6 548 0 0,-1 1-115 0 0,-1 2-106 0 0,-1 1-98 0 0,0 2-90 0 0,-1 0-81 0 0,0 2-72 0 0,-1 0-66 0 0,-5 3 51 0 0,1 1-111 0 0,-3 3-54 0 0,-1 3 3 0 0,-10 13-29 0 0,19-14-100 0 0,0-1 0 0 0,0 1-1 0 0,1 0 1 0 0,1 1 0 0 0,0 0 0 0 0,0 1-32 0 0,-6 17 144 0 0,7-13-29 0 0,1 0 34 0 0,1 0 39 0 0,2 0 45 0 0,2 5-41 0 0,6-3-47 0 0,-6-16-129 0 0,0 0-1 0 0,1 0 1 0 0,-1 0-1 0 0,1-1 1 0 0,0 1-1 0 0,0 0 1 0 0,-1 0-1 0 0,1-1 1 0 0,0 1 0 0 0,0-1-1 0 0,1 0 1 0 0,1 1-16 0 0,0 0 11 0 0,-1-1 1 0 0,1 0 0 0 0,0 0 0 0 0,0 0-1 0 0,0 0 1 0 0,0-1 0 0 0,1 1 0 0 0,-1-1-1 0 0,0 0 1 0 0,0-1 0 0 0,0 1 0 0 0,0-1-1 0 0,0 1 1 0 0,0-1 0 0 0,0 0 0 0 0,0-1 0 0 0,1 0-12 0 0,-2 1-123 0 0,0 0 42 0 0,2-1 20 0 0,1-1 108 0 0,8-3 206 0 0,-9 3-226 0 0,-1 1-64 0 0,-1 0-68 0 0,1 0-83 0 0,-1 0-100 0 0,0 0 13 0 0,0 1-65 0 0,-1-1-69 0 0,1 0-77 0 0,-1 1-81 0 0,1-1-87 0 0,-1 0-93 0 0,0 0-99 0 0,2-1-964 0 0,2-1-1024 0 0</inkml:trace>
  <inkml:trace contextRef="#ctx0" brushRef="#br0" timeOffset="480.16">177 1 7136 0 0,'-4'6'238'0'0,"1"0"78"0"0,1 3 144 0 0,2 6 334 0 0,2 11 572 0 0,-1-18-963 0 0,1 0-52 0 0,-1 0-67 0 0,0-2-88 0 0,1 5 237 0 0,-1 0-35 0 0,3 10 306 0 0,-1 0-109 0 0,1 0-90 0 0,-1-2-104 0 0,1 1-47 0 0,8 72 1097 0 0,-10-64-924 0 0,-1-14-224 0 0,-1 0 33 0 0,0 6 54 0 0,1 0-61 0 0,1-1-48 0 0,-1 1-34 0 0,4 58 641 0 0,-5-77-1040 0 0,0 0 77 0 0,0 0 66 0 0,0 1 52 0 0,0 0 60 0 0,1 4 299 0 0,0-3-267 0 0,-1-1-80 0 0,0 0-83 0 0,1-1-109 0 0,-1-1 19 0 0,0 0-36 0 0,0 1-39 0 0,0-1-44 0 0,0-1-46 0 0,1 1-48 0 0,-1-1-54 0 0,0 1-54 0 0,0-1-59 0 0,0 0-62 0 0,0-2-897 0 0</inkml:trace>
  <inkml:trace contextRef="#ctx0" brushRef="#br0" timeOffset="798.73">427 311 8208 0 0,'0'10'224'0'0,"2"11"204"0"0,-1-13-233 0 0,0 2 140 0 0,-1-5-117 0 0,1 0 42 0 0,-1 0 47 0 0,1 0 54 0 0,-1 0 60 0 0,0 0 64 0 0,1 16 848 0 0,0-10-725 0 0,1-1-57 0 0,-1-3-221 0 0,0 0-34 0 0,0-1-38 0 0,1 1-43 0 0,-1 0-54 0 0,0-1-43 0 0,0 0-48 0 0,0 1-50 0 0,-1-7-184 0 0,1 0 52 0 0,-1 0 46 0 0,0 1 42 0 0,0-1 59 0 0,0 0 72 0 0,0 1 407 0 0,0-1-385 0 0,0 0-122 0 0,0 0-53 0 0,0 0-62 0 0,0 0-73 0 0,0 0-50 0 0,0 0-73 0 0,0 1-80 0 0,0-1-87 0 0,0 0-95 0 0,0 0-101 0 0,0 0-109 0 0,0 0-116 0 0,0 0-987 0 0,0 0-1068 0 0</inkml:trace>
  <inkml:trace contextRef="#ctx0" brushRef="#br0" timeOffset="1056.85">395 171 9728 0 0,'0'-1'178'0'0,"-1"0"-48"0"0,-3-6 161 0 0,2 4-126 0 0,1 1-27 0 0,1 0 42 0 0,-1 0 69 0 0,1 1 72 0 0,0 0 81 0 0,0 1 96 0 0,3 0-626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8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10 344 5520 0 0,'0'0'158'0'0,"0"0"-50"0"0,0-1-50 0 0,0-6-4 0 0,0 4 16 0 0,0 0 104 0 0,1 2-33 0 0,-1 0 45 0 0,1-3 111 0 0,-1-1 216 0 0,1-3 242 0 0,2 2-317 0 0,5-14 501 0 0,-3-3-96 0 0,-2 10-455 0 0,0 1-40 0 0,1 0-43 0 0,2 1-48 0 0,-6 10-232 0 0,17-26 675 0 0,1 1-117 0 0,0-1-95 0 0,1 1-75 0 0,-12 18-267 0 0,1 1 1 0 0,-1-1 0 0 0,2 0-147 0 0,7-6 175 0 0,-6 5-43 0 0,4-1-17 0 0,5-4 4 0 0,-2 2-15 0 0,-13 10-95 0 0,-1-1 1 0 0,1 1-1 0 0,0 0 0 0 0,0 1 0 0 0,0-1 0 0 0,0 1 1 0 0,0 0-1 0 0,0 0 0 0 0,1 0 0 0 0,-1 1 1 0 0,0-1-10 0 0,5 3 12 0 0,-7-1-12 0 0,0-1 0 0 0,-1 1 0 0 0,1 0 0 0 0,0-1 0 0 0,0 1 0 0 0,-1 0 0 0 0,1 0 0 0 0,-1 0 0 0 0,1 0 0 0 0,-1 0 0 0 0,1 0 0 0 0,-1 1 0 0 0,0-1 0 0 0,1 0 0 0 0,-1 1 1 0 0,0-1-1 0 0,0 1 0 0 0,0-1 0 0 0,0 1 0 0 0,0-1 0 0 0,0 1 0 0 0,0 1 0 0 0,0 1 7 0 0,0 0 0 0 0,-1 1 0 0 0,1-1-1 0 0,-1 0 1 0 0,0 1 0 0 0,0-1 0 0 0,0 2-7 0 0,0 3 25 0 0,0 4 14 0 0,0-3-35 0 0,0 1-1 0 0,0-1 1 0 0,-1 1 0 0 0,-3 8-4 0 0,-5 50 0 0 0,-6-5-55 0 0,4-14 52 0 0,-2 0 0 0 0,-3-1 0 0 0,-15 33 3 0 0,8-39 31 0 0,13-27 20 0 0,2-1 0 0 0,-2 6-51 0 0,-5 10 36 0 0,-1 0 40 0 0,-2-2 36 0 0,-1 1 36 0 0,-13 22 188 0 0,18-32-159 0 0,1-1 21 0 0,2 4 65 0 0,9-17-159 0 0,-1 2-40 0 0,-1 1 18 0 0,2-3 63 0 0,1-1 73 0 0,1-2-65 0 0,0 0 33 0 0,-1-1 39 0 0,-1 0-96 0 0,0 0-59 0 0,-5 1 13 0 0,5-3-2 0 0,2 0-6 0 0,0 0-10 0 0,3 1 19 0 0,8 0-50 0 0,-6 0-19 0 0,0-1 0 0 0,0-1 1 0 0,1 1-1 0 0,-1-1 0 0 0,0 0 1 0 0,0 0-1 0 0,1-1-15 0 0,0 1 30 0 0,1-1 1 0 0,-1 1 0 0 0,1 0-1 0 0,2 1-30 0 0,12-1 57 0 0,12-4-43 0 0,3 0-16 0 0,5 0 5 0 0,-1 0-13 0 0,-13 3-88 0 0,-19 2-86 0 0,-2 0 18 0 0,-1 0-33 0 0,0 0-79 0 0,-2 0-32 0 0,1 0-83 0 0,0 0-98 0 0,-1 0-110 0 0,-2 0 202 0 0,0 0-56 0 0,0 0-50 0 0,0 0-44 0 0,0 0-160 0 0,0 0-43 0 0,0 0-192 0 0,1 0-519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9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 8928 0 0,'0'0'200'0'0,"0"0"33"0"0,0 0 14 0 0,2-2-61 0 0,3-1-124 0 0,-4 0-25 0 0,0 3 112 0 0,0 0-55 0 0,2 0-35 0 0,2-1-25 0 0,-1 1 41 0 0,19-3 214 0 0,35-1 494 0 0,-38 4-570 0 0,3 0-82 0 0,-13 0-115 0 0,1 0-40 0 0,-3 0-30 0 0,0 0 46 0 0,19-1 114 0 0,-16 0-96 0 0,-4 1-41 0 0,0-1-39 0 0,0 0-57 0 0,0 0-66 0 0,0-1-77 0 0,0 1-88 0 0,-5 1 101 0 0,-1-1-41 0 0,3 0-400 0 0,0 1-278 0 0,2-1-643 0 0,-6 1 1614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1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0 117 8696 0 0,'0'0'197'0'0,"0"0"24"0"0,0 0 18 0 0,1 2-34 0 0,1 4-284 0 0,0 0 102 0 0,0 0 91 0 0,1 0 75 0 0,1 2 121 0 0,-1-1 68 0 0,9 16 937 0 0,-8-15-871 0 0,1 2 61 0 0,1 6 113 0 0,0 1 2 0 0,0-7-147 0 0,-2-2-145 0 0,-1 0-33 0 0,6 16 468 0 0,-1-4-137 0 0,-2-6-148 0 0,-2 0-112 0 0,-3-8-208 0 0,-1-1 40 0 0,1 1 121 0 0,-1-3 103 0 0,0-3-164 0 0,0-1 33 0 0,-1-1 39 0 0,0-2 40 0 0,1 2-362 0 0,-6-27 171 0 0,2 0-58 0 0,1-15-25 0 0,3 33-86 0 0,1 1 0 0 0,0 0-1 0 0,2-5-9 0 0,1-12 0 0 0,-3 19 0 0 0,0-1 0 0 0,1 1 0 0 0,0 0 0 0 0,0 0 0 0 0,1-1 0 0 0,0 2 0 0 0,1-3 0 0 0,14-18 9 0 0,-13 22-26 0 0,0-1-1 0 0,0 1 0 0 0,1 1 1 0 0,2-4 17 0 0,-3 5-14 0 0,0 1-1 0 0,0-1 1 0 0,1 1 0 0 0,-1 0 0 0 0,0 0 0 0 0,2 0 14 0 0,24-7-18 0 0,-25 9 6 0 0,0-1-1 0 0,0 2 1 0 0,0-1 0 0 0,0 1-1 0 0,0 0 1 0 0,0 0 12 0 0,-3 0-6 0 0,0 0 0 0 0,-1 1 0 0 0,1-1 0 0 0,0 1 0 0 0,-1 0 0 0 0,1 0 0 0 0,0 0 0 0 0,-1 0 0 0 0,0 0 0 0 0,1 1 0 0 0,-1-1 0 0 0,0 1 0 0 0,1 0 0 0 0,0 1 6 0 0,-1-2-4 0 0,10 10-20 0 0,-1 0 0 0 0,0 0-1 0 0,0 1 1 0 0,-2 1-1 0 0,8 11 25 0 0,-14-19 0 0 0,7 12 0 0 0,0 0 0 0 0,-2 0 0 0 0,0 1 0 0 0,2 7 0 0 0,10 28 0 0 0,-17-41 63 0 0,9 45 241 0 0,-9-18-159 0 0,-3-38-81 0 0,-1-1-10 0 0,2-13 10 0 0,12-16 2 0 0,4 1-57 0 0,-5 9-24 0 0,13-22-39 0 0,5 0-33 0 0,-24 34 53 0 0,0 1 0 0 0,0 0 1 0 0,1 0-1 0 0,4-3 34 0 0,-7 6-28 0 0,1 0 0 0 0,0 0 1 0 0,0 1-1 0 0,0-1 0 0 0,0 1 0 0 0,1 0 0 0 0,2 0 28 0 0,-5 1-9 0 0,0 1 0 0 0,-1 0 0 0 0,1-1 0 0 0,0 1 0 0 0,0 1 0 0 0,-1-1 1 0 0,1 0-1 0 0,0 0 0 0 0,-1 1 0 0 0,1 0 0 0 0,0-1 0 0 0,-1 1 0 0 0,1 0 0 0 0,-1 0 0 0 0,1 1 0 0 0,-1-1 0 0 0,0 0 0 0 0,1 1 0 0 0,-1 0 0 0 0,0-1 0 0 0,0 1 1 0 0,0 0-1 0 0,0 0 0 0 0,0 0 9 0 0,21 27-25 0 0,-13-13 56 0 0,-1 0 36 0 0,4 5 118 0 0,-2 0-263 0 0,0 16-120 0 0,-4-14 112 0 0,-3-12 78 0 0,1-1 35 0 0,-5-10-25 0 0,0 1-1 0 0,1-1 1 0 0,-1 1-1 0 0,0-1 0 0 0,0 1 1 0 0,1 0-1 0 0,-1-1 0 0 0,0 1 1 0 0,0-1-1 0 0,0 1 1 0 0,0 0-1 0 0,0-1 0 0 0,0 1 1 0 0,0-1-1 0 0,0 1 1 0 0,0 0-1 0 0,0-1 0 0 0,0 1 1 0 0,0 0-2 0 0,0 0 2 0 0,0 0-1 0 0,0 0 1 0 0,0 0 0 0 0,0 0 0 0 0,0 1 0 0 0,0-1 0 0 0,0 0 0 0 0,0 0 0 0 0,1 0 0 0 0,-1 0-1 0 0,0 0 1 0 0,1 0 0 0 0,-1 1 0 0 0,1-1 0 0 0,0 0 0 0 0,-1 0 0 0 0,1-1 0 0 0,0 1 0 0 0,-1 0-1 0 0,1 0-1 0 0,0 0 227 0 0,-1-1-38 0 0,0 1-36 0 0,0-1-35 0 0,1 1 18 0 0,-1 0-124 0 0,1-1-114 0 0,-1 1-103 0 0,1-1-94 0 0,-1 1-83 0 0,0-1-24 0 0,1 0-52 0 0,-1 0-43 0 0,1 0-37 0 0,0 0-594 0 0,2 0-1623 0 0,-1 0 1962 0 0,-1 0 60 0 0,3-1-1331 0 0,2 1-1152 0 0,-6 0 3214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1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8176 0 0,'0'0'182'0'0,"0"0"29"0"0,0 0 13 0 0,0 2-52 0 0,1 5-113 0 0,1 0-24 0 0,0 1 68 0 0,1-1 57 0 0,-1 1 52 0 0,2 0 99 0 0,0 0 49 0 0,0 2 118 0 0,4 5 285 0 0,2 5 228 0 0,-4-6-435 0 0,-1-3-205 0 0,-3-5-224 0 0,0 0-38 0 0,4 10 572 0 0,1-1-79 0 0,3 2 35 0 0,6 9 203 0 0,2 4 93 0 0,-9-17-624 0 0,4 5 93 0 0,1 2 25 0 0,-6-6-89 0 0,1-3-93 0 0,6 5 155 0 0,-7-9-176 0 0,-4-5 31 0 0,2-2-76 0 0,3 0-38 0 0,0-1 5 0 0,-8 1-70 0 0,1 0 112 0 0,1-1 0 0 0,0 0-114 0 0,0-1 0 0 0,0 1-1 0 0,0-1 1 0 0,0 0-1 0 0,0 0 1 0 0,0 0 0 0 0,0-1-54 0 0,11-12 213 0 0,1-6-25 0 0,-8 11-138 0 0,-1-1-37 0 0,-4 8 4 0 0,-1 0 0 0 0,1 0 0 0 0,-1 0-1 0 0,0 0 1 0 0,-1 0 0 0 0,2-3-17 0 0,0-18 40 0 0,0 3-37 0 0,0 9 1 0 0,-1 0-1 0 0,-1 0 0 0 0,0-3-3 0 0,-1-7-27 0 0,-1 6-44 0 0,-1 2-65 0 0,2 9-31 0 0,1 0 56 0 0,-2-13-102 0 0,3 10 74 0 0,-1 4 30 0 0,0-1-35 0 0,1 1-41 0 0,0 0-49 0 0,0 0-92 0 0,0-1-78 0 0,0 1-89 0 0,1 0-98 0 0,-1 0-108 0 0,1 0-117 0 0,-1 2 361 0 0,1 0-33 0 0,-1 1-34 0 0,0-1-36 0 0,0 1 145 0 0,0 0-43 0 0,-1 0-37 0 0,1 0-34 0 0,0 0-142 0 0,0-1-33 0 0,3-2-1519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2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17 7256 0 0,'0'0'165'0'0,"0"0"22"0"0,0 0 7 0 0,-1 0-41 0 0,-3 0-100 0 0,-1-2-25 0 0,2 0 52 0 0,-1 0 113 0 0,1 0 60 0 0,-2 0 355 0 0,3 1-438 0 0,-2 1-38 0 0,0 0 92 0 0,0-1-39 0 0,0 1-4 0 0,-2-2 37 0 0,-4 1 82 0 0,3 0-46 0 0,1 1 31 0 0,-2 1 97 0 0,-6 3-139 0 0,1 1 59 0 0,-1 3 53 0 0,1 1 46 0 0,7-5-218 0 0,0 0-42 0 0,-10 9 235 0 0,9-4-178 0 0,-3 9 87 0 0,-1-2-46 0 0,-24 45 492 0 0,23-33-350 0 0,11-25-335 0 0,-5 15 196 0 0,5-14-195 0 0,0-1 0 0 0,0 1 0 0 0,0 0 0 0 0,1-1 0 0 0,0 1 0 0 0,-1 1-47 0 0,3 10 158 0 0,-2-5-67 0 0,0-9-74 0 0,0 1 0 0 0,0-1-1 0 0,0 1 1 0 0,0 0 0 0 0,1-1-1 0 0,-1 1 1 0 0,0-1-1 0 0,1 1 1 0 0,-1-1 0 0 0,1 1-1 0 0,-1-1 1 0 0,1 1 0 0 0,0-1-1 0 0,0 0 1 0 0,-1 1 0 0 0,1-1-1 0 0,0 0 1 0 0,0 0-1 0 0,1 2-16 0 0,7 3 147 0 0,0 2-21 0 0,-7-7-112 0 0,-1 0 0 0 0,1 0 0 0 0,0 0 0 0 0,-1 0 0 0 0,1 0 1 0 0,0 0-1 0 0,0-1 0 0 0,0 1 0 0 0,0-1 0 0 0,0 0 0 0 0,-1 1 0 0 0,1-1 0 0 0,0 0 0 0 0,2 0-14 0 0,16-2 107 0 0,-5-2 94 0 0,0 0 1 0 0,7-4-202 0 0,-5 2 75 0 0,-6 2-84 0 0,-4 0 24 0 0,0 0 0 0 0,0 0 0 0 0,-1 0 0 0 0,0-1 0 0 0,1 0 0 0 0,-1 0 0 0 0,-1-1 0 0 0,1 1 0 0 0,1-4-15 0 0,7-6 11 0 0,-1-2 5 0 0,-12 13 6 0 0,1-1 0 0 0,-1 1 0 0 0,0-1 0 0 0,0 1 0 0 0,0-4-22 0 0,2-3 8 0 0,7-4 45 0 0,-8 13-40 0 0,0 0 0 0 0,-1 0-1 0 0,1-1 1 0 0,-1 1 0 0 0,0-1-1 0 0,0 1 1 0 0,1-2-13 0 0,-2 3 2 0 0,0 0-1 0 0,1 0 1 0 0,-1 0-1 0 0,0 0 1 0 0,0 0 0 0 0,0 0-1 0 0,0-1 1 0 0,0 1-1 0 0,0 0 1 0 0,-1 0-1 0 0,1 0 1 0 0,0 0-1 0 0,-1-1-1 0 0,1 2-1 0 0,0-1-1 0 0,0 0 0 0 0,-1 0 1 0 0,1 0-1 0 0,0 1 0 0 0,0-1 0 0 0,0 0 1 0 0,0 0-1 0 0,0 0 0 0 0,0 1 0 0 0,0-1 1 0 0,0 0-1 0 0,1 0 0 0 0,-1 0 0 0 0,0 1 1 0 0,0-1-1 0 0,1 0 0 0 0,-1 0 1 0 0,0 1-1 0 0,1-1 0 0 0,-1 0 0 0 0,1 0 1 0 0,-1 1-1 0 0,1-1 0 0 0,-1 1 0 0 0,1-1 2 0 0,19-13-46 0 0,-11 8 47 0 0,-2 5-54 0 0,3 5 64 0 0,-10-4-12 0 0,1 1 5 0 0,-1-1 1 0 0,1 0-1 0 0,0 1 0 0 0,-1-1 0 0 0,1 1 1 0 0,-1-1-1 0 0,1 1 0 0 0,-1-1 0 0 0,1 1 1 0 0,-1 0-1 0 0,0-1 0 0 0,1 1 0 0 0,-1-1 1 0 0,0 1-1 0 0,1 0 0 0 0,-1-1 1 0 0,0 1-1 0 0,0 0 0 0 0,0 0 0 0 0,1-1 1 0 0,-1 1-1 0 0,0 0 0 0 0,0-1 0 0 0,0 1 1 0 0,0 0-1 0 0,0 0 0 0 0,-1-1 0 0 0,1 1-4 0 0,2 13-2 0 0,-1-11 2 0 0,-1-1 0 0 0,1 1 0 0 0,-1 0 0 0 0,1 0 0 0 0,-1 0 0 0 0,0 0 0 0 0,0 0 0 0 0,0 0 0 0 0,-1 0 0 0 0,1 0 0 0 0,-1 0 0 0 0,1 0 0 0 0,-2 2 0 0 0,-1 12-21 0 0,3-16 12 0 0,-1 0 1 0 0,1 1-1 0 0,0-1 0 0 0,0 0 1 0 0,1 1-1 0 0,-1-1 0 0 0,0 0 1 0 0,0 1-1 0 0,1-1 0 0 0,-1 0 1 0 0,0 0-1 0 0,1 1 0 0 0,-1-1 0 0 0,1 0 1 0 0,0 0-1 0 0,-1 0 0 0 0,1 0 1 0 0,1 1 8 0 0,-1 0-11 0 0,0-1 1 0 0,-1 0 0 0 0,1 1-1 0 0,0-1 1 0 0,0 0 0 0 0,-1 1-1 0 0,1-1 1 0 0,-1 1 0 0 0,1-1-1 0 0,-1 1 1 0 0,0-1 0 0 0,1 1-1 0 0,-1-1 1 0 0,0 2 10 0 0,0 4 6 0 0,0 5 57 0 0,0-11-50 0 0,0 0 0 0 0,0 0 0 0 0,0 1-1 0 0,1-1 1 0 0,-1 0 0 0 0,0 1 0 0 0,1-1-1 0 0,-1 0 1 0 0,1 0 0 0 0,0 0 0 0 0,-1 0 0 0 0,1 1-1 0 0,0-1 1 0 0,-1 0 0 0 0,1 0 0 0 0,0 0-1 0 0,0 0 1 0 0,0 0-13 0 0,10 6 45 0 0,5 3-40 0 0,-8-6-42 0 0,-1 0-37 0 0,-3-1-30 0 0,-2-1 42 0 0,2 3 23 0 0,4 2 40 0 0,12 6-41 0 0,-14-8-90 0 0,2-1-190 0 0,-7-3 188 0 0,-1-1-55 0 0,0 0-79 0 0,0 0 83 0 0,0 0-37 0 0,0 0-42 0 0,0 0-39 0 0,0 0-406 0 0,0 0 100 0 0,0 0-54 0 0,0 0-776 0 0,0 0-609 0 0,0 0-1158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4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47 5152 0 0,'0'0'116'0'0,"0"0"17"0"0,0 0 10 0 0,1-1-23 0 0,3-1-227 0 0,-1 1 78 0 0,0-1 70 0 0,-1 1 63 0 0,0-1 54 0 0,-1 1 46 0 0,1-1 312 0 0,-1-3 1215 0 0,-1 4-1400 0 0,0-1-44 0 0,-1 1-34 0 0,1-1-93 0 0,-1 1-114 0 0,1 0-72 0 0,0 0-35 0 0,-1-5 672 0 0,-3 2-106 0 0,-1 0-81 0 0,-2 2-60 0 0,-13-2 538 0 0,14 4-476 0 0,-7 0 14 0 0,1 2-46 0 0,0 0-42 0 0,1 1-40 0 0,-11 6 209 0 0,1 2-118 0 0,5-1-148 0 0,1 1-46 0 0,-30 26 280 0 0,24-18-240 0 0,14-13-156 0 0,0 1 0 0 0,1 0 1 0 0,0 0-1 0 0,-3 5-93 0 0,3-2 100 0 0,0-1 0 0 0,0 1 0 0 0,-1 6-100 0 0,3-7 22 0 0,0 1 0 0 0,1 0 1 0 0,1-1-1 0 0,0 1 0 0 0,0 0 0 0 0,1 0 0 0 0,0 0 1 0 0,0 5-23 0 0,2-7 21 0 0,-1-1 1 0 0,1 1 0 0 0,0-1-1 0 0,1 0 1 0 0,0 2-22 0 0,0-2 26 0 0,1-1-1 0 0,-1 0 0 0 0,1 0 1 0 0,0 0-1 0 0,0-1 0 0 0,2 2-25 0 0,11 12 221 0 0,3-3-65 0 0,-14-13-121 0 0,1 0 1 0 0,0 0 0 0 0,-1 0-1 0 0,5 1-35 0 0,26 5 71 0 0,-27-8-57 0 0,0-1-1 0 0,0 0 1 0 0,-1 0 0 0 0,1 0 0 0 0,0-1-1 0 0,0-1 1 0 0,3 0-14 0 0,12-6 66 0 0,-2-2 37 0 0,-16 7-57 0 0,1-1 0 0 0,-1 0 0 0 0,1-1 0 0 0,-1 1-1 0 0,-1-1 1 0 0,1 0 0 0 0,2-3-46 0 0,-6 5 20 0 0,0 0 0 0 0,1-1-1 0 0,-1 1 1 0 0,0 0 0 0 0,-1-1 0 0 0,1 1-1 0 0,-1-1 1 0 0,1 0 0 0 0,-1 1 0 0 0,0-1-1 0 0,-1 0 1 0 0,1 0 0 0 0,0 0 0 0 0,-1 0-1 0 0,0-2-19 0 0,-2-24 125 0 0,-2 0-59 0 0,-2 0-24 0 0,-1 2 0 0 0,-3-4-42 0 0,3 12-141 0 0,-12-26-22 0 0,12 32 72 0 0,0 1-58 0 0,-1-2-112 0 0,4 7 85 0 0,0 1-36 0 0,0 0-40 0 0,0 0-44 0 0,-1-1-47 0 0,1 1-50 0 0,4 7 152 0 0,-1 0 69 0 0,1-1 61 0 0,0 1 51 0 0,-1-1 41 0 0,1 1 38 0 0,-2-2 146 0 0,1 2-129 0 0,1-1-46 0 0,0 1-35 0 0,-1-1-91 0 0,0 1-106 0 0,1-1 75 0 0,0 1-34 0 0,0 0-38 0 0,-1 0-40 0 0,1-1-42 0 0,0 1-46 0 0,0 0-49 0 0,0 0-50 0 0,0 0-54 0 0,0 0-56 0 0,0 0-60 0 0,0 0-61 0 0,0 0-1126 0 0,0 0-1018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4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1 292 9384 0 0,'0'0'177'0'0,"0"1"-74"0"0,1 0-46 0 0,1 3 2 0 0,-1-2-6 0 0,1 2 129 0 0,0 0-47 0 0,-1 0-40 0 0,1 0-34 0 0,1 5-16 0 0,2 6-86 0 0,-2-5 66 0 0,-2-5 37 0 0,1 0 46 0 0,0 1 127 0 0,-1-2-72 0 0,1-1 36 0 0,-1 2 285 0 0,3 9 524 0 0,-3-7-449 0 0,0-4-225 0 0,0 1 47 0 0,0-1 56 0 0,0 0 65 0 0,0-1 74 0 0,0 1 83 0 0,0-2-163 0 0,-1-1-44 0 0,0 0-11 0 0,0 0-42 0 0,0 0-290 0 0,0 0 9 0 0,0 0 38 0 0,0 0-18 0 0,0 0-2 0 0,0-17 124 0 0,0 0-61 0 0,-1-3-34 0 0,1 0-59 0 0,1-9-35 0 0,0-1-71 0 0,1 11-30 0 0,1 1 0 0 0,1-4 30 0 0,7-16 35 0 0,-7 27-34 0 0,6-18-51 0 0,2 1-52 0 0,-9 21 65 0 0,0 1 0 0 0,1-1 1 0 0,0 1-1 0 0,0 0 1 0 0,1 0-1 0 0,0 1 0 0 0,1-2 37 0 0,6-5-78 0 0,-8 7 50 0 0,1 0 0 0 0,0 1 0 0 0,1-1-1 0 0,-1 1 1 0 0,1 0 0 0 0,-1 0 0 0 0,1 0 0 0 0,0 1 0 0 0,1 0-1 0 0,5-2 29 0 0,-1 2-21 0 0,1 0-1 0 0,0 1 1 0 0,0 0-1 0 0,2 1 22 0 0,-4 0 3 0 0,0 1 1 0 0,-1 1-1 0 0,1-1 0 0 0,-1 2 1 0 0,3 0-4 0 0,-4 0 23 0 0,1 0 1 0 0,-1 1 0 0 0,0 0-1 0 0,0 0 1 0 0,6 4-24 0 0,-6-2 43 0 0,0 0 1 0 0,0 1 0 0 0,0-1-1 0 0,-1 2 1 0 0,4 3-44 0 0,1 2 174 0 0,-1 1-1 0 0,10 14-173 0 0,-9-8 409 0 0,10 19-409 0 0,7 23 463 0 0,-4 1 44 0 0,-18-46-372 0 0,-4-7-45 0 0,-1 0 0 0 0,0 0 0 0 0,0 0-1 0 0,0 4-89 0 0,4 19 147 0 0,-5 0-24 0 0,-1-31-124 0 0,0 0-29 0 0,0-1-56 0 0,0 0-98 0 0,0 0 73 0 0,0 0 31 0 0,0 0-37 0 0,0 0-16 0 0,0 0-38 0 0,0 0-43 0 0,0 0-48 0 0,0 0-52 0 0,0 0-49 0 0,0 0-46 0 0,0 0-41 0 0,0 0-291 0 0,0 0-68 0 0,0 0-53 0 0,0 0-39 0 0,0 0-339 0 0,0 0-33 0 0,0 0-2668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5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210 130 10080 0 0,'0'0'230'0'0,"2"-2"30"0"0,0 0-223 0 0,0 0-1 0 0,0-1 0 0 0,-1 1 0 0 0,1-1 1 0 0,-1 0-1 0 0,1 1 0 0 0,-1-1 0 0 0,0 0 1 0 0,0 0-1 0 0,0 0 0 0 0,0 0 0 0 0,-1 0 1 0 0,1 0-37 0 0,-1-6 62 0 0,-2 1-38 0 0,0 3 23 0 0,-1 0 78 0 0,1 1 66 0 0,-3-7 319 0 0,0 5-279 0 0,3 3-54 0 0,-5-6 246 0 0,0 2-96 0 0,5 5-258 0 0,0 0 1 0 0,0 1-1 0 0,0-1 0 0 0,0 1 0 0 0,-1-1 0 0 0,1 1 0 0 0,0 0 0 0 0,-1 0 0 0 0,1 0 0 0 0,-1 0 1 0 0,0 0-70 0 0,-22-4 511 0 0,8 4-211 0 0,2 1-89 0 0,1 1-44 0 0,3 1-68 0 0,-1 1-44 0 0,1 1-48 0 0,0 1-53 0 0,2-1 46 0 0,4-2 0 0 0,0 0 0 0 0,1 1 0 0 0,-1 0 0 0 0,1-1 0 0 0,-1 2 0 0 0,4-3 0 0 0,0 0 0 0 0,-1 0 0 0 0,1 0 0 0 0,0 1 0 0 0,0-1 0 0 0,0 0 0 0 0,1 0 0 0 0,-1 1 0 0 0,0-1 0 0 0,0 1 0 0 0,1-1 0 0 0,-1 1 0 0 0,1-1 0 0 0,-1 1 0 0 0,1-1 0 0 0,0 1 0 0 0,-1-1 0 0 0,1 1 0 0 0,0 1 0 0 0,0 0 0 0 0,1-1 0 0 0,-1 1 0 0 0,0 0 0 0 0,1 0 0 0 0,0 0 0 0 0,-1-1 0 0 0,1 1 0 0 0,0 0 0 0 0,1-1 0 0 0,-1 1 0 0 0,0-1 0 0 0,1 1 0 0 0,-1-1 0 0 0,1 0 0 0 0,0 1 0 0 0,0-1 0 0 0,0 0 0 0 0,0 0 0 0 0,0 0 0 0 0,0-1 0 0 0,1 1 0 0 0,1 1 0 0 0,7 5 0 0 0,20 21-68 0 0,15 15 18 0 0,40 37-22 0 0,-36-33 49 0 0,-17-13 60 0 0,-15-11 40 0 0,-1 0 60 0 0,-1 1 76 0 0,-4 0 90 0 0,-7-14-92 0 0,7 14 371 0 0,-4 2 122 0 0,-8-25-614 0 0,0 1 0 0 0,1-1 0 0 0,-1 1-1 0 0,0 0 1 0 0,0-1 0 0 0,-1 1 0 0 0,1-1 0 0 0,0 1 0 0 0,-1-1-90 0 0,0 0 75 0 0,1 0-1 0 0,-1 0 1 0 0,0 0 0 0 0,0 0 0 0 0,0-1-1 0 0,0 1 1 0 0,0 0 0 0 0,-1-1 0 0 0,1 1-1 0 0,0-1 1 0 0,-1 1 0 0 0,0 0-75 0 0,-5 4 230 0 0,-2-1-36 0 0,-8 3 101 0 0,-1-2-106 0 0,-2-2-84 0 0,-4-2-58 0 0,-33-2-59 0 0,28 0 72 0 0,24 0-94 0 0,0-1 1 0 0,-1 1-1 0 0,1-1 1 0 0,-5-2 33 0 0,-3 0-95 0 0,6 1 2 0 0,-1 0-38 0 0,0 0-48 0 0,0 0-57 0 0,4 2 76 0 0,-7-4-98 0 0,8 3 118 0 0,-1-1-88 0 0,1 0-113 0 0,1 1 90 0 0,0 0-51 0 0,0 0-58 0 0,0 0-62 0 0,0 0-69 0 0,0-1-74 0 0,0 1-81 0 0,0 0-85 0 0,2 0 549 0 0,-1 1-1354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5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15 12360 0 0,'0'0'182'0'0,"-1"0"-44"0"0,0-1 34 0 0,0 0-99 0 0,0 0 12 0 0,1 1-12 0 0,0 0 53 0 0,4-1-107 0 0,-1 1 37 0 0,1 0 39 0 0,0-1 40 0 0,-1 0 41 0 0,1-1 42 0 0,-1 1 43 0 0,0-1 44 0 0,-2 2 382 0 0,-1 0-454 0 0,0-1-43 0 0,1 1-39 0 0,-1 0-34 0 0,1 0 15 0 0,0-1-63 0 0,2 0-12 0 0,-1 1 20 0 0,-2 0 4 0 0,1 0 37 0 0,-1-1 47 0 0,1 1 54 0 0,-1 0-619 0 0,0 0-63 0 0,0 0-58 0 0,0 0-49 0 0,0 0-169 0 0,0 0-50 0 0,0 0-204 0 0,0 0-550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3.0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8 11344 0 0,'0'0'332'0'0,"2"0"-4"0"0,8-4-216 0 0,-4 3-36 0 0,6 0 37 0 0,-8 1-40 0 0,0-1 14 0 0,-2 0 88 0 0,-2 1 27 0 0,0 0 113 0 0,1 2 49 0 0,0-1-330 0 0,-1 0 1 0 0,1 0-1 0 0,-1-1 1 0 0,1 1-1 0 0,-1 0 1 0 0,1 0-1 0 0,-1 0 0 0 0,0 0 1 0 0,0-1-1 0 0,1 1 1 0 0,-1 0-1 0 0,0 0 1 0 0,0 0-1 0 0,0 0 1 0 0,0 0-1 0 0,0 0 0 0 0,0 0 1 0 0,0 0-1 0 0,0 0 1 0 0,0 0-1 0 0,-1 0-34 0 0,-2 8 230 0 0,2-6-196 0 0,1-2-22 0 0,0-1 1 0 0,0 1 0 0 0,0-1-1 0 0,0 1 1 0 0,0 0 0 0 0,0-1 0 0 0,0 1-1 0 0,0 0 1 0 0,0-1 0 0 0,0 1-1 0 0,0-1 1 0 0,0 1 0 0 0,0 0 0 0 0,0-1-1 0 0,1 1 1 0 0,-1-1 0 0 0,0 1-13 0 0,14 14 191 0 0,-3-3-67 0 0,-7-4-13 0 0,-3 11 129 0 0,1 5 18 0 0,8 1 21 0 0,1-2-89 0 0,-1-4-79 0 0,-7-13-78 0 0,-1 1 1 0 0,1-1 0 0 0,-1 1 0 0 0,0 0-1 0 0,0 0 1 0 0,-1 0-34 0 0,1 6 79 0 0,1-1 0 0 0,1 0 1 0 0,0 1-1 0 0,0-1 0 0 0,4 6-79 0 0,-2-6 81 0 0,-4-6-30 0 0,-1 0 0 0 0,1 0 0 0 0,-1 0-1 0 0,0 0 1 0 0,0 0 0 0 0,0 0-1 0 0,-1 0 1 0 0,0 0 0 0 0,-1 2-51 0 0,1 0 77 0 0,0 1 0 0 0,1-1 0 0 0,-1 0-1 0 0,2 1-76 0 0,7 27 208 0 0,-6-30-173 0 0,-1 0-1 0 0,0 0 1 0 0,-1 0 0 0 0,1 0 0 0 0,-1 1-1 0 0,-1-1 1 0 0,1 1 0 0 0,-1-1-1 0 0,0 1 1 0 0,0-1 0 0 0,-1 0-1 0 0,0 1-34 0 0,-3 5 65 0 0,3-8-37 0 0,0 0-1 0 0,0 0 1 0 0,0-1 0 0 0,0 1 0 0 0,0 0 0 0 0,1 0 0 0 0,0 0 0 0 0,0 3-28 0 0,2 6 79 0 0,-1-11-62 0 0,0 0-1 0 0,-1 0 1 0 0,1 0-1 0 0,-1 0 1 0 0,0 0 0 0 0,0 0-1 0 0,0 0 1 0 0,0 0-1 0 0,0 1 1 0 0,0-1-1 0 0,0 0 1 0 0,-1 2-17 0 0,-5 9 69 0 0,5-12-63 0 0,0 0 0 0 0,0 0 1 0 0,1 0-1 0 0,-1 0 0 0 0,0 1 0 0 0,1-1 1 0 0,-1 0-1 0 0,1 1 0 0 0,0-1 0 0 0,-1 0 0 0 0,1 1 1 0 0,0-1-1 0 0,0 1 0 0 0,0-1 0 0 0,0 0 1 0 0,0 1-1 0 0,0-1 0 0 0,0 1 0 0 0,0-1 1 0 0,1 0-1 0 0,-1 1 0 0 0,1-1 0 0 0,-1 0 0 0 0,1 1-6 0 0,4 9 50 0 0,-2 1-36 0 0,-3-12-12 0 0,0 1 0 0 0,0 0 0 0 0,0 0 0 0 0,0-1 0 0 0,0 1 0 0 0,0 0 0 0 0,1 0 0 0 0,-1-1 0 0 0,0 1 0 0 0,0 0 0 0 0,1-1 0 0 0,-1 1-1 0 0,0 0 1 0 0,1-1 0 0 0,-1 1 0 0 0,1-1 0 0 0,-1 1 0 0 0,1 0 0 0 0,-1-1 0 0 0,1 1 0 0 0,-1-1 0 0 0,1 1-2 0 0,1 0 11 0 0,3 6-14 0 0,-7-6-62 0 0,0-1-74 0 0,1 0-116 0 0,1 0-279 0 0,0 0-488 0 0,0 0-39 0 0,0 0-9 0 0</inkml:trace>
  <inkml:trace contextRef="#ctx0" brushRef="#br0" timeOffset="728.12">8 333 10080 0 0,'0'0'230'0'0,"0"0"30"0"0,0 0 18 0 0,0 0-120 0 0,-1 0-83 0 0,-3 0 4 0 0,3 0-14 0 0,0 0 93 0 0,0 0 181 0 0,4 0 20 0 0,0 0-39 0 0,0-1-37 0 0,0 1-33 0 0,4-2 161 0 0,-1 0-100 0 0,0 0-98 0 0,0-1-46 0 0,11-5 265 0 0,-12 4-198 0 0,2-1 42 0 0,1 1-41 0 0,6-4 135 0 0,4 1-52 0 0,9-1 46 0 0,-6 2-61 0 0,-7 1-32 0 0,12-5 90 0 0,2 1-58 0 0,-1 1-56 0 0,1 0-50 0 0,-1 1-47 0 0,1 0-42 0 0,0 1-38 0 0,-1 1-34 0 0,99-23-20 0 0,-79 23-119 0 0,-32 5 30 0 0,0 0-47 0 0,-2 0-28 0 0,0 1-54 0 0,-1 1-64 0 0,1 0-72 0 0,-5-1-32 0 0,-1 0 95 0 0,1-1 62 0 0,8 3-194 0 0,-5 0 86 0 0,-6 0 78 0 0,0-1-67 0 0,1 2-82 0 0,-1 0-98 0 0,-1 0 148 0 0,0 0 44 0 0,-2-1 41 0 0,0 1 38 0 0,-1-1 38 0 0,0 1 34 0 0,-1 4-49 0 0,0-3 134 0 0,1 1 39 0 0,2 7 76 0 0,2-2-66 0 0,-4-8 8 0 0,1-1 0 0 0,-1 1-1 0 0,0 0 1 0 0,0 0 0 0 0,0 0 0 0 0,0 0 0 0 0,-1 0 0 0 0,1 2 5 0 0,-1 12 31 0 0,2-2 48 0 0,0-4 34 0 0,1-1 0 0 0,-1 1 1 0 0,3 3-114 0 0,-1-3 129 0 0,-1 1 44 0 0,0 3 78 0 0,0 7 180 0 0,3 16 304 0 0,-3-26-524 0 0,1-1-33 0 0,-2-4-21 0 0,-1-1 0 0 0,1 1 0 0 0,-1-1 0 0 0,-1 1 1 0 0,1-1-1 0 0,-1 5-157 0 0,3 28 694 0 0,-1-32-581 0 0,3 20 327 0 0,-5-7-112 0 0,-1-18-295 0 0,1 0 0 0 0,0 1 0 0 0,0-1 0 0 0,0 0 1 0 0,0 0-1 0 0,1 1 0 0 0,-1-1 0 0 0,1 0 0 0 0,-1 0 0 0 0,1 1 0 0 0,0-1 0 0 0,-1 0 0 0 0,1 0 0 0 0,0 0 0 0 0,1 0 0 0 0,0 1-33 0 0,-2-2 11 0 0,0-1 0 0 0,1 1 0 0 0,-1 0 0 0 0,0-1 0 0 0,0 1 0 0 0,0 0 0 0 0,0 0 0 0 0,0-1 0 0 0,0 1 0 0 0,0 0 0 0 0,0 0 0 0 0,0 0 0 0 0,0-1 0 0 0,0 1-1 0 0,0 0 1 0 0,0 0 0 0 0,0-1 0 0 0,-1 1 0 0 0,1 0 0 0 0,0-1 0 0 0,-1 1 0 0 0,1 0 0 0 0,-1-1-11 0 0,-1 9 68 0 0,2-8-84 0 0,0-1-28 0 0,0 0-33 0 0,0 0-20 0 0,0 0-35 0 0,0 0-40 0 0,0 0-44 0 0,0 0-49 0 0,0 0-47 0 0,0 0-41 0 0,0 0-38 0 0,0 0-257 0 0,0 0-63 0 0,0 0-49 0 0,0 0-35 0 0,0 0-1424 0 0,0 0-1260 0 0</inkml:trace>
  <inkml:trace contextRef="#ctx0" brushRef="#br0" timeOffset="988.43">725 27 10424 0 0,'0'0'233'0'0,"0"0"39"0"0,0 0 15 0 0,0 0-37 0 0,0 0-188 0 0,2 0-44 0 0,9 2-56 0 0,0 2-62 0 0,-10-3 31 0 0,-1-1-80 0 0,0 0-89 0 0,0 0 68 0 0,0 0-40 0 0,0 0-43 0 0,0 0-40 0 0,0 0-396 0 0,0 0-274 0 0,0 0-635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10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171 167 8032 0 0,'0'0'182'0'0,"0"0"29"0"0,0 0 12 0 0,-4-2 124 0 0,-1-2-23 0 0,2 3-145 0 0,2 0 35 0 0,-1 0 40 0 0,1 0 45 0 0,-4-3 250 0 0,0 0-45 0 0,0 1-43 0 0,0 1-41 0 0,0 0-38 0 0,-1 1-37 0 0,1 0-35 0 0,-1 0-32 0 0,-5 1 186 0 0,0 2-107 0 0,0 1-91 0 0,0 2-76 0 0,1 0-64 0 0,0 2-41 0 0,6-4-51 0 0,0 1-1 0 0,0 0 0 0 0,0 0 1 0 0,0 0-1 0 0,-2 3-33 0 0,-2 6 106 0 0,4-5-9 0 0,0 0 35 0 0,-1 17 263 0 0,4 0-41 0 0,1-18-237 0 0,1 0 1 0 0,0 0-1 0 0,0 0 1 0 0,2 1-118 0 0,10 28 423 0 0,-1-18-295 0 0,-9-15-93 0 0,0 0 1 0 0,0 0 0 0 0,0-1-1 0 0,0 1 1 0 0,0-1-1 0 0,1 0 1 0 0,-1 0-1 0 0,1 0 1 0 0,0-1-1 0 0,0 1 1 0 0,-1-1-1 0 0,1 0 1 0 0,2 0-36 0 0,20 3 161 0 0,2-5-73 0 0,-13 0-87 0 0,-2-2-36 0 0,0-1-40 0 0,0 0-46 0 0,-1 0-51 0 0,-2-2-56 0 0,-4 3-328 0 0,-1 0-59 0 0,10-7-1379 0 0,-13 9 1812 0 0,5-4-1066 0 0</inkml:trace>
  <inkml:trace contextRef="#ctx0" brushRef="#br0" timeOffset="377.95">469 1 9904 0 0,'0'0'222'0'0,"0"0"30"0"0,0 0 20 0 0,0 0-112 0 0,-1 0-82 0 0,-1 0 525 0 0,1 2-113 0 0,1 1-99 0 0,0 0-80 0 0,0 3 60 0 0,2 3 24 0 0,-2-5-160 0 0,1-3-49 0 0,3 34 1041 0 0,-2-23-860 0 0,1 0-34 0 0,0 0-50 0 0,-1 0-48 0 0,0 0-57 0 0,0-1-65 0 0,0 16 273 0 0,2 1 92 0 0,10 61 1293 0 0,-11-69-1431 0 0,0-1-41 0 0,1 1-43 0 0,-1 0-73 0 0,-1-11-165 0 0,1 10 81 0 0,-1 9 123 0 0,-2-27-194 0 0,0-1 172 0 0,0 0-40 0 0,0 0-37 0 0,0 0-38 0 0,0 0-34 0 0,0 0-35 0 0,1 0-79 0 0,-1 0-119 0 0,0 1-108 0 0,0-1-97 0 0,0 0-86 0 0,0 0-41 0 0,0 1-58 0 0,0-1-47 0 0,0 0-39 0 0,0 0-168 0 0,0-1-1574 0 0,0 0 1397 0 0,0 0-1241 0 0,0-1-1262 0 0</inkml:trace>
  <inkml:trace contextRef="#ctx0" brushRef="#br0" timeOffset="674.4">369 206 9960 0 0,'0'0'222'0'0,"0"0"30"0"0,0 0 20 0 0,0 0-24 0 0,2 0-86 0 0,3 0 93 0 0,0-1 74 0 0,-1 1 55 0 0,6-2 318 0 0,-1-1-100 0 0,1 1-90 0 0,0 0-83 0 0,0-1-71 0 0,-1 1-63 0 0,1-1-53 0 0,0 1-44 0 0,8-3 93 0 0,26-5 272 0 0,-24 5-514 0 0,28-4 266 0 0,-34 6-281 0 0,1 1-82 0 0,-7 1-24 0 0,0 0-39 0 0,0 0-44 0 0,1 0-49 0 0,-1 1-54 0 0,0 0-59 0 0,1-1-65 0 0,-1 1-68 0 0,-6 0 91 0 0,-1 0-54 0 0,1 0-48 0 0,-1 0-42 0 0,1 0-147 0 0,0 0-43 0 0,0 0-178 0 0,1 0-480 0 0</inkml:trace>
  <inkml:trace contextRef="#ctx0" brushRef="#br0" timeOffset="1346.66">1049 172 8896 0 0,'0'-3'-60'0'0,"1"1"70"0"0,0 0 63 0 0,0-1 58 0 0,0 1 35 0 0,0 0 39 0 0,0-3 302 0 0,0 0 231 0 0,0-3 499 0 0,-1 3-499 0 0,-1 2-275 0 0,0 1-108 0 0,-1 0-36 0 0,1 0-86 0 0,-1 0-35 0 0,0 1-40 0 0,-1-1-44 0 0,-3-1 308 0 0,-1 0-83 0 0,0 1-75 0 0,0 0-62 0 0,-1 0-27 0 0,-1 0-57 0 0,-18 4 81 0 0,25-2-187 0 0,-17 4 17 0 0,-12 5-135 0 0,27-8 87 0 0,1 1 0 0 0,-1-1 0 0 0,1 1 0 0 0,0 0 0 0 0,0 0 0 0 0,0 0 0 0 0,-2 2 19 0 0,4-3-2 0 0,0 0 0 0 0,0 0 0 0 0,0 1 0 0 0,0-1 1 0 0,0 1-1 0 0,0-1 0 0 0,0 0 0 0 0,0 1 0 0 0,0 0 1 0 0,1-1 1 0 0,-1 1-1 0 0,1 0 1 0 0,0 0 0 0 0,0-1 0 0 0,0 1 0 0 0,0 0 0 0 0,0 0 0 0 0,0-1 0 0 0,0 1 0 0 0,1 0 0 0 0,-1 0 0 0 0,1-1 0 0 0,-1 1 0 0 0,1 0 0 0 0,-1-1 0 0 0,1 1 0 0 0,0 0 0 0 0,0-1 0 0 0,0 1 0 0 0,0-1 0 0 0,0 0 0 0 0,0 1 0 0 0,1-1 0 0 0,-1 0 0 0 0,0 0 0 0 0,1 1 0 0 0,-1-1 0 0 0,1 0 0 0 0,-1 0 0 0 0,10 6 2 0 0,-1 0 0 0 0,1 0 1 0 0,9 3-3 0 0,-7-3 11 0 0,24 12 338 0 0,-20-10-139 0 0,1 0 76 0 0,-1 1 113 0 0,-9-5-146 0 0,1 1 40 0 0,15 13 461 0 0,-9-4-281 0 0,-10-8-370 0 0,-4-6-82 0 0,0 0-1 0 0,0 0 0 0 0,1 1 1 0 0,-1-1-1 0 0,-1 1 0 0 0,1-1 1 0 0,0 1-1 0 0,0-1 1 0 0,0 1-1 0 0,-1-1 0 0 0,1 1 1 0 0,-1 0-1 0 0,1 0-20 0 0,0 5 12 0 0,0-1 33 0 0,-2 12 212 0 0,1-17-234 0 0,-1 0 0 0 0,1 1-1 0 0,-1-1 1 0 0,1 0 0 0 0,-1 0 0 0 0,0 0 0 0 0,1 0 0 0 0,-1 0 0 0 0,0 0 0 0 0,0 0 0 0 0,0 0 0 0 0,0 1-23 0 0,-11 6 91 0 0,4-5-39 0 0,-1 0 0 0 0,1 0 0 0 0,0-1 0 0 0,-1 1 0 0 0,-3-1-52 0 0,0-1 45 0 0,0 0 1 0 0,0 0-1 0 0,-9-1-45 0 0,-8-3 18 0 0,0-2-36 0 0,2-2-37 0 0,1-2-38 0 0,24 8-136 0 0,1 0 78 0 0,-1 1 65 0 0,1-1 54 0 0,-3-1 84 0 0,-1-1 165 0 0,3 1-152 0 0,0 1-60 0 0,0-1-92 0 0,1 1-21 0 0,0 0-51 0 0,0 0-57 0 0,0 0-63 0 0,-1-1-99 0 0,1 1-88 0 0,0 0-96 0 0,0 0-106 0 0,0-1-112 0 0,0 1-121 0 0,1 0 402 0 0,-1 1-33 0 0,1-1-34 0 0,-1 1-35 0 0,0-2-1642 0 0,-1-1-1267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0 9072 0 0,'0'0'266'0'0,"0"0"1"0"0,0 0-106 0 0,0 0-46 0 0,0 2 120 0 0,5 9 468 0 0,-1 4-101 0 0,0-1-133 0 0,1-1-73 0 0,1 1-67 0 0,0 0-63 0 0,-1 1-55 0 0,-1-1-46 0 0,2 13 47 0 0,6 36 127 0 0,-8-40-171 0 0,0 0 77 0 0,1 7 305 0 0,-2 0-1 0 0,-1 18-549 0 0,1 10 592 0 0,-3-8-4 0 0,-2-13-130 0 0,4-12-97 0 0,-1-20-260 0 0,0 0-35 0 0,-2 5 37 0 0,1-4-43 0 0,-1 3 49 0 0,1-1 5 0 0,0 3 43 0 0,0-8-72 0 0,0-3-42 0 0,0 0-119 0 0,0 0-55 0 0,-1 1-40 0 0,-1 3-141 0 0,2-3 175 0 0,-1 0-49 0 0,-1 1-96 0 0,1-1-103 0 0,1-1 148 0 0,-1 1-35 0 0,0-1-36 0 0,1-1-39 0 0,-9-3-950 0 0</inkml:trace>
  <inkml:trace contextRef="#ctx0" brushRef="#br0" timeOffset="267.58">1 254 7848 0 0,'0'0'232'0'0,"0"-2"-14"0"0,5-4-36 0 0,-1 3-37 0 0,7-2 161 0 0,-6 4-140 0 0,10-5 264 0 0,0 0-104 0 0,1 1-84 0 0,0 1-62 0 0,-1 0 58 0 0,1-1 1 0 0,12-6-239 0 0,17-6 263 0 0,2 4-48 0 0,-18 6-91 0 0,7-2 7 0 0,-12 4 81 0 0,0 2 1 0 0,9 0-213 0 0,-4 2 86 0 0,-4 1-79 0 0,-1 1-81 0 0,1 0-100 0 0,0 1-119 0 0,-18-1-84 0 0,0-1-108 0 0,-2 1 63 0 0,1-1-40 0 0,4 2-549 0 0,2-1-430 0 0,6 2-827 0 0,-17-3 2248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19.5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 7024 0 0,'0'0'157'0'0,"0"0"23"0"0,1 3 12 0 0,2 5-75 0 0,-1 1-53 0 0,3 4-38 0 0,5 19-32 0 0,-7-24 40 0 0,0 1 34 0 0,5 12 624 0 0,1 0-40 0 0,1-1-43 0 0,0 1-49 0 0,0-2-88 0 0,-1 0-50 0 0,0 1-53 0 0,-1 0-57 0 0,8 16 253 0 0,-10-26-306 0 0,-1 1 1 0 0,-1 0 0 0 0,2 5-260 0 0,13 47 958 0 0,-1 0-32 0 0,-2 1-64 0 0,-12-37-632 0 0,-1-1 90 0 0,-1 5 150 0 0,-2 16 329 0 0,0-43-746 0 0,-4 16-28 0 0,4-18 34 0 0,-2 0 31 0 0,-5 7-14 0 0,4-8 5 0 0,-12-9-89 0 0,14 7 18 0 0,-1-1 1 0 0,1 1-1 0 0,-1-1 0 0 0,1 1 1 0 0,-1-1-1 0 0,1 0 1 0 0,0 0-1 0 0,0 1 0 0 0,0-1-10 0 0,-2-4 39 0 0,1 0 1 0 0,0 0-1 0 0,0 0 0 0 0,1 0 0 0 0,0-1-39 0 0,-2-5 13 0 0,0 0-41 0 0,-9-40 28 0 0,2-30-135 0 0,6 44 53 0 0,1 5-96 0 0,1-30 178 0 0,3 30-97 0 0,1 1-36 0 0,0 5-11 0 0,1 0-37 0 0,0 1-44 0 0,0 0-48 0 0,2-5 0 0 0,3 1 97 0 0,-3 15 99 0 0,0-1-1 0 0,1 1 0 0 0,1 0 1 0 0,6-8 77 0 0,-8 15-14 0 0,1-1 1 0 0,0 1 0 0 0,1 0 0 0 0,0 1-1 0 0,0-1 1 0 0,1 2 0 0 0,4-4 13 0 0,-8 7-1 0 0,0 0 1 0 0,0 0-1 0 0,1 1 1 0 0,-1 0-1 0 0,1 0 1 0 0,-1 0 0 0 0,1 0-9 0 0,0 1 0 0 0,-1 0 0 0 0,1 0 0 0 0,-1 0 1 0 0,1 1-1 0 0,0-1 0 0 0,0 1 0 0 0,-1 0 0 0 0,1 1 1 0 0,0-1-1 0 0,-1 1 0 0 0,1 0 0 0 0,0 0 0 0 0,-1 0 1 0 0,1 1-1 0 0,3 1 9 0 0,-2 0-10 0 0,0 1 1 0 0,-1-1 0 0 0,1 1-1 0 0,-1 0 1 0 0,0 1 0 0 0,0-1-1 0 0,-1 1 1 0 0,1 0 0 0 0,-1 0-1 0 0,0 0 1 0 0,2 4 9 0 0,0 1-9 0 0,-1 0 1 0 0,1 0 0 0 0,-2 1 0 0 0,1 0-1 0 0,-2 0 1 0 0,3 7 8 0 0,-4-8 3 0 0,0 1 0 0 0,0-1 0 0 0,-1 1 1 0 0,-1-1-1 0 0,1 1 0 0 0,-2 8-3 0 0,0-9 43 0 0,-1 0 0 0 0,0 1 0 0 0,0-1 0 0 0,-1 0 0 0 0,-3 5-43 0 0,3-7 49 0 0,-1 0 0 0 0,0 0 0 0 0,-1-1 0 0 0,-1 3-49 0 0,-3 2 92 0 0,-1 0 0 0 0,0 0 1 0 0,0-1-1 0 0,-1-1 1 0 0,-1 1-1 0 0,-8 4-92 0 0,-13 6 136 0 0,-3-6-69 0 0,9-6-36 0 0,18-7-57 0 0,2-3 3 0 0,-1 2 95 0 0,-1 0-103 0 0,0-1-92 0 0,0 0-86 0 0,0-1-78 0 0,0 0-70 0 0,1 0-62 0 0,0-1-54 0 0,-1-2-135 0 0</inkml:trace>
  <inkml:trace contextRef="#ctx0" brushRef="#br0" timeOffset="498.89">639 286 7224 0 0,'0'0'209'0'0,"0"0"-52"0"0,0 0-78 0 0,1 0-56 0 0,3 0-53 0 0,-1 0 48 0 0,27 0 801 0 0,-15-1-150 0 0,-1-1 0 0 0,1 0 0 0 0,-1-1-669 0 0,5-2 669 0 0,-4 0-159 0 0,0-1-60 0 0,0 0-74 0 0,1-2-89 0 0,-14 7-255 0 0,19-9 393 0 0,0-1-78 0 0,0-3-73 0 0,-5-1-70 0 0,-4 4-132 0 0,-10 9-62 0 0,0-1 1 0 0,0 1-1 0 0,0 0 0 0 0,0-1 0 0 0,0 1 0 0 0,1-3-10 0 0,6-8 4 0 0,-7 10 1 0 0,0 0 0 0 0,0 0 0 0 0,0 0 0 0 0,0 0 1 0 0,0 0-1 0 0,0-4-5 0 0,-1 6 5 0 0,-1 0-1 0 0,0 0 1 0 0,0 0 0 0 0,0 0 0 0 0,1-1 0 0 0,-1 1 0 0 0,-1 0 0 0 0,1 0 0 0 0,0 0 0 0 0,0-1 0 0 0,0 1 0 0 0,-1 0 0 0 0,1 0 0 0 0,0 0-1 0 0,-1 0 1 0 0,1 0 0 0 0,-1-1 0 0 0,1 1 0 0 0,-1 0 0 0 0,0 0 0 0 0,1 0 0 0 0,-1 1 0 0 0,-1-2-5 0 0,-19-17 100 0 0,18 16-94 0 0,-1 0 0 0 0,1 1-1 0 0,-1 0 1 0 0,0 0 0 0 0,0 0-1 0 0,0 0 1 0 0,0 1 0 0 0,0-1 0 0 0,0 1-1 0 0,-1 0 1 0 0,1 0 0 0 0,0 1 0 0 0,-5-1-6 0 0,-4 0-1 0 0,11 1 0 0 0,0 0 0 0 0,0 0 0 0 0,0 0 0 0 0,0 0-1 0 0,0 0 1 0 0,0 0 0 0 0,0 0 0 0 0,0 1 0 0 0,0-1 0 0 0,0 1 0 0 0,0-1 0 0 0,0 1 0 0 0,0 0 0 0 0,-1 0 1 0 0,0 1-26 0 0,-1 0 1 0 0,1 1 0 0 0,-1-1 0 0 0,1 1 0 0 0,0-1 0 0 0,0 1 0 0 0,0 1 25 0 0,-19 25-67 0 0,5 4 82 0 0,3 0 55 0 0,12-30-59 0 0,-8 22 86 0 0,3 0 72 0 0,0 5 104 0 0,5-19-110 0 0,1-1-1 0 0,0 1 1 0 0,1 3-163 0 0,0-6 122 0 0,1 0 0 0 0,0 1 0 0 0,0-1 0 0 0,2 3-122 0 0,7 18 274 0 0,3-6-103 0 0,4-1-71 0 0,-1-6 90 0 0,1-2-42 0 0,-9-8-83 0 0,1 0 0 0 0,0 0 0 0 0,3 0-65 0 0,25 9 94 0 0,-29-13-83 0 0,0 0 1 0 0,1-1-1 0 0,-1 0 1 0 0,0 0 0 0 0,0 0-1 0 0,1-1 1 0 0,-1-1-1 0 0,1 1 1 0 0,-1-1-1 0 0,2-1-11 0 0,6-1-70 0 0,4-1-68 0 0,0-4-47 0 0,-15 6 181 0 0,0 1-63 0 0,-1-1-55 0 0,1 0-43 0 0,1 0-71 0 0,10-5-520 0 0,-10 4 457 0 0,8-8-506 0 0</inkml:trace>
  <inkml:trace contextRef="#ctx0" brushRef="#br0" timeOffset="854.63">1215 167 8696 0 0,'0'0'197'0'0,"0"0"24"0"0,0 0 18 0 0,2 1-34 0 0,5 5-294 0 0,-1 1 82 0 0,1 0 76 0 0,-1 1 68 0 0,2 4 179 0 0,0 0 110 0 0,-1 1 84 0 0,0 1 58 0 0,10 26 1111 0 0,-11-23-1022 0 0,-3-8-334 0 0,0 0-39 0 0,1 0-46 0 0,-1 0-56 0 0,-2-5-129 0 0,2 8 286 0 0,2 6 289 0 0,0 1 68 0 0,-1-7-293 0 0,-3 3 2 0 0,-6 15 369 0 0,2-18-478 0 0,1-1-47 0 0,1-7-66 0 0,-1 0-53 0 0,-4 6 113 0 0,3-7-122 0 0,0 1 61 0 0,2-1-6 0 0,0 0 54 0 0,1-3-72 0 0,0 1-72 0 0,0-1-49 0 0,-2 0-36 0 0,2-1 47 0 0,-1 1 100 0 0,0 0-21 0 0,0 0 44 0 0,0-1-158 0 0,-1 0-1 0 0,0-1 1 0 0,1 1-1 0 0,-1 0 1 0 0,0-1-1 0 0,1 1 1 0 0,0-1 0 0 0,-1 1-1 0 0,1-1 1 0 0,0 1-1 0 0,-1-3-12 0 0,-10-24 69 0 0,8 12-29 0 0,1 0 1 0 0,-1-11-41 0 0,4 22 1 0 0,0-1 0 0 0,0 1-1 0 0,0 0 1 0 0,1 0-1 0 0,0-1 1 0 0,0 1-1 0 0,0 0 1 0 0,2-4-1 0 0,8-21-1 0 0,-2 11-31 0 0,-1 2-29 0 0,-3 7-9 0 0,12-13-32 0 0,-6 8-23 0 0,-4 7-13 0 0,0-1-66 0 0,10-9-295 0 0,-4 8 72 0 0,-1 3-30 0 0,-5 4 183 0 0,-1 0-35 0 0,-4 2 144 0 0,1 0 40 0 0,3-4-171 0 0,-3 3 140 0 0,0 0-76 0 0,-1 0-111 0 0,0 1 75 0 0,0-1-60 0 0,0 1-68 0 0,0-1-74 0 0,-1 1 61 0 0,1 0-52 0 0,-1 1-46 0 0,1-1-40 0 0,0 0-156 0 0,0 0-39 0 0,0 0-187 0 0,2-1-507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57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7848 0 0,'0'0'232'0'0,"0"0"-64"0"0,1 1-83 0 0,-1-1-58 0 0,2 3-47 0 0,-2-2 48 0 0,5 12 272 0 0,-1 0 1 0 0,0 1-1 0 0,-1-1 1 0 0,1 13-301 0 0,-1 1 352 0 0,0 0-48 0 0,-1-6-118 0 0,0-1-38 0 0,1 11 119 0 0,-1 1 66 0 0,4 36 451 0 0,-3-42-474 0 0,0 0 39 0 0,0 6 108 0 0,1 16 276 0 0,1 9 155 0 0,-1-18-328 0 0,0-8-134 0 0,0 1-52 0 0,0-5-168 0 0,4 39 173 0 0,-5-43-180 0 0,0 2 106 0 0,-2-13-105 0 0,1 0 37 0 0,-2-3-57 0 0,1-1-71 0 0,-1 2-42 0 0,0-8-64 0 0,1 0 0 0 0,-1 0 0 0 0,0 0 0 0 0,1 1 0 0 0,0-1 0 0 0,-1 0 1 0 0,1 0-1 0 0,0 0 0 0 0,0 0 0 0 0,0 0-3 0 0,0-1 96 0 0,-1-1 29 0 0,0 0 3 0 0,0 0 0 0 0,0 0 0 0 0,0 0 0 0 0,0-3-4 0 0,0-1-35 0 0,2 0-16 0 0,0-2-10 0 0,2-7 52 0 0,1-21 37 0 0,0 0-52 0 0,10-33-11 0 0,-10 49-89 0 0,1 1 1 0 0,1-1 0 0 0,0 1-1 0 0,2 0 1 0 0,-1 1-1 0 0,5-5 0 0 0,-3 6-21 0 0,0 1-1 0 0,1 1 1 0 0,0 0-1 0 0,1 0 0 0 0,1 1 1 0 0,0 1-1 0 0,0 0 1 0 0,1 1-1 0 0,0 0 0 0 0,16-7 22 0 0,-23 13-11 0 0,0 1-1 0 0,1 0 1 0 0,0 0-1 0 0,-1 0 0 0 0,1 1 1 0 0,0 0-1 0 0,6 0 12 0 0,-9 2-10 0 0,-1 0 0 0 0,0-1-1 0 0,1 2 1 0 0,-1-1 0 0 0,0 1 0 0 0,0-1 0 0 0,1 1-1 0 0,-1 0 1 0 0,0 1 0 0 0,0-1 0 0 0,0 1-1 0 0,0-1 1 0 0,0 1 0 0 0,0 0 0 0 0,2 2 10 0 0,-1 1-11 0 0,1 0 0 0 0,-1 0 0 0 0,1 0 0 0 0,-1 0 0 0 0,-1 1 0 0 0,1 0 0 0 0,-1 0 0 0 0,0 0 0 0 0,-1 1 0 0 0,1-1 0 0 0,-1 1 0 0 0,1 4 11 0 0,11 38-19 0 0,-5 1 69 0 0,-8-41-29 0 0,6 43 218 0 0,-4 0-62 0 0,3 22 39 0 0,-3-52 40 0 0,-1-12-180 0 0,-2-5-67 0 0,1 0-33 0 0,0-1-41 0 0,0 0-47 0 0,-1-3-18 0 0,-1-1-131 0 0,0 0 52 0 0,1 0-95 0 0,0 0 108 0 0,0 0-33 0 0,0 0-37 0 0,0 0-41 0 0,0 0-44 0 0,0 0-47 0 0,0 0-50 0 0,-1 0-54 0 0,1 0-57 0 0,0 0-61 0 0,-1 0-64 0 0,1 0-67 0 0,1 0-1516 0 0,2 0-1284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00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71 6128 0 0,'0'0'133'0'0,"0"0"23"0"0,-7-9 140 0 0,3 5-241 0 0,3 2-13 0 0,0 0 76 0 0,0 0 60 0 0,0 0 45 0 0,-4-6 890 0 0,4 7-917 0 0,-1-1-41 0 0,0 1 333 0 0,0-1-102 0 0,1 0-150 0 0,0 0-37 0 0,-2-1 121 0 0,-1-2 90 0 0,3 3-210 0 0,-2 0 165 0 0,1 0-54 0 0,0 0-49 0 0,0 0-42 0 0,-1 1-5 0 0,0-1-42 0 0,0 0-7 0 0,-2 0 36 0 0,-3-1 113 0 0,2 0-8 0 0,4 2-148 0 0,-2 2-88 0 0,-2 2-72 0 0,-2 1-90 0 0,2-1 13 0 0,3-2 76 0 0,1 1 1 0 0,-1 0-1 0 0,1-1 1 0 0,-1 1-1 0 0,1 0 1 0 0,0 0-1 0 0,-1 1 1 0 0,1-1-1 0 0,0 0 1 0 0,1 1 0 0 0,-1-1-1 0 0,0 1 1 0 0,1-1-1 0 0,-2 3 2 0 0,-6 18 14 0 0,6-2 65 0 0,6-4 31 0 0,5 0-76 0 0,14 15-57 0 0,-13-19 34 0 0,8 10 130 0 0,2-1 119 0 0,-5-7-11 0 0,-1 1 47 0 0,-1 1 41 0 0,-1 1 36 0 0,-8-10-186 0 0,0 1 1 0 0,0-1 0 0 0,0 1-1 0 0,-1-1 1 0 0,-1 1 0 0 0,1 0-1 0 0,-1 0 1 0 0,-1 0 0 0 0,0 0-1 0 0,0 0 1 0 0,-1-1 0 0 0,-1 9-188 0 0,-5 11 542 0 0,-2-6-384 0 0,-9 7 198 0 0,8-15-149 0 0,8-11-95 0 0,-3 0-35 0 0,-11 3 90 0 0,10-4-56 0 0,5-2-60 0 0,-6 1 131 0 0,1-1-58 0 0,-1-1-47 0 0,0-1-39 0 0,-1-2-30 0 0,5 2-16 0 0,1 1 0 0 0,-1-1 1 0 0,1 0-1 0 0,0 1 0 0 0,0-1 0 0 0,-1-1 0 0 0,1 0 8 0 0,-4-5 6 0 0,2-1-142 0 0,1 1-22 0 0,2 5 50 0 0,0 0-33 0 0,0-1-40 0 0,0 1-47 0 0,0 0-2 0 0,0 0-40 0 0,0 1-44 0 0,1-1-48 0 0,-1 0-52 0 0,0 1-54 0 0,1-1-59 0 0,-1 1-63 0 0,0-6-592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58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212 429 6648 0 0,'0'0'127'0'0,"0"0"-53"0"0,-6-2 46 0 0,-2-1-99 0 0,0 1 47 0 0,0 1 43 0 0,0 0 37 0 0,-6 1 172 0 0,1 2 69 0 0,8-1-179 0 0,-1 0 0 0 0,1 1 1 0 0,0 0-1 0 0,1 0 0 0 0,-1 0 0 0 0,0 0 0 0 0,-2 3-210 0 0,-9 6 583 0 0,9-3-328 0 0,0-1-40 0 0,1 1-48 0 0,1 1-56 0 0,-2 3 162 0 0,-11 24 496 0 0,1-1-48 0 0,13-24-493 0 0,0 0 0 0 0,1-1 0 0 0,0 1 0 0 0,1 0 0 0 0,0 1 1 0 0,1 1-229 0 0,-1 13 427 0 0,2 1-103 0 0,0-15-179 0 0,1 1 0 0 0,0 0 0 0 0,1 0 1 0 0,1-1-1 0 0,0 4-145 0 0,8 7 214 0 0,-10-21-178 0 0,1 0 0 0 0,0 1 1 0 0,-1-1-1 0 0,1 0 0 0 0,0 0 0 0 0,1 0 1 0 0,-1 1-37 0 0,0-2 28 0 0,-1 0 1 0 0,1 0-1 0 0,0 0 0 0 0,-1-1 1 0 0,1 1-1 0 0,0 0 1 0 0,-1-1-1 0 0,1 1 1 0 0,0-1-1 0 0,0 1 0 0 0,0-1-28 0 0,0 0 33 0 0,0 0-1 0 0,0 0 1 0 0,0 0-1 0 0,0 0 1 0 0,0 0-1 0 0,0-1 1 0 0,-1 1-1 0 0,1 0 1 0 0,0-1-1 0 0,0 0 1 0 0,0 1 0 0 0,0-1-33 0 0,16-10 268 0 0,-1-3-66 0 0,-1-2-56 0 0,-1-2-47 0 0,6-14-14 0 0,-16 21-72 0 0,1 0 0 0 0,-2 0 0 0 0,2-5-13 0 0,3-11 1 0 0,-1-1-85 0 0,8-27-181 0 0,-13 44 209 0 0,-1 5 3 0 0,-1 0 0 0 0,2 0 0 0 0,-1 0 0 0 0,0 1 0 0 0,1-1 0 0 0,0 1-1 0 0,1-2 54 0 0,2-1-58 0 0,0 0-14 0 0,-1 3-5 0 0,-1 3-18 0 0,2 1-34 0 0,-6 3 67 0 0,1 7 60 0 0,6 38 0 0 0,2 1 102 0 0,1-1 78 0 0,1-1 57 0 0,-7-30-158 0 0,-3-8-41 0 0,0-1 1 0 0,1 0 0 0 0,0 0 0 0 0,1 0 0 0 0,0 0 0 0 0,0 0 0 0 0,0 0 0 0 0,1 0-1 0 0,3 3-36 0 0,-6-9-1 0 0,3 10-19 0 0,-4-11-187 0 0,1 1 72 0 0,-1-1 61 0 0,0 0 53 0 0,0 0 47 0 0,1 0 40 0 0,0 1 252 0 0,0-1-218 0 0,-1 0-74 0 0,1 0-36 0 0,-1 0-35 0 0,0 0-39 0 0,1 0-47 0 0,-1 0-51 0 0,0 0-77 0 0,0-1-72 0 0,1 1-80 0 0,-1 0-87 0 0,0 0-93 0 0,0 0-101 0 0,0 0-108 0 0,0 0-114 0 0,0 0 902 0 0,0 0-2030 0 0,0 0-1161 0 0</inkml:trace>
  <inkml:trace contextRef="#ctx0" brushRef="#br0" timeOffset="512.18">593 440 10080 0 0,'0'0'230'0'0,"1"1"30"0"0,1 7 18 0 0,0-1-105 0 0,0 0-83 0 0,1 0-59 0 0,4 18-82 0 0,-3-14 98 0 0,-2-5 31 0 0,0 0 51 0 0,0 0 61 0 0,1 0 72 0 0,0 3 283 0 0,1 1-59 0 0,-1 1-51 0 0,1 0-46 0 0,-1 2 30 0 0,0 0-42 0 0,3 26 631 0 0,-5-27-709 0 0,1 0-34 0 0,-1 6 69 0 0,3 23 378 0 0,-4-15-218 0 0,0-8-66 0 0,-2-1 91 0 0,2-15-317 0 0,0-2-41 0 0,-1-1 56 0 0,0-3-110 0 0,1-1-76 0 0,-1-10-58 0 0,1 11 49 0 0,0 0 45 0 0,8-33 36 0 0,-2 13-66 0 0,2 0-1 0 0,6-14-36 0 0,-9 25 9 0 0,-2 4-27 0 0,1 0-1 0 0,0 0 0 0 0,1 0 0 0 0,0 1 0 0 0,0-1 0 0 0,4-4 19 0 0,8-7-76 0 0,-8 9 29 0 0,0 0 1 0 0,7-5 46 0 0,-12 12-2 0 0,0 1 0 0 0,-1 0 0 0 0,1 1 0 0 0,0-1 0 0 0,1 1 0 0 0,-1 0 1 0 0,0 0-1 0 0,1 0 0 0 0,3-1 2 0 0,-5 2-23 0 0,1 1 0 0 0,0-1 0 0 0,-1 0 1 0 0,1 1-1 0 0,0 0 0 0 0,2 0 23 0 0,-2 0-13 0 0,-1 1 1 0 0,0-1-1 0 0,0 1 1 0 0,0 0-1 0 0,-1 0 1 0 0,1 0-1 0 0,2 1 13 0 0,-2-1-5 0 0,0 1 0 0 0,-1-1 0 0 0,1 1 0 0 0,-1 0 1 0 0,1 0-1 0 0,-1 0 0 0 0,2 2 5 0 0,-2-1 4 0 0,0-1 0 0 0,0 1 0 0 0,0 1 0 0 0,0-1 0 0 0,0 0 0 0 0,1 3-4 0 0,1 4 28 0 0,0 1 1 0 0,-1-1-1 0 0,0 0 0 0 0,1 7-28 0 0,14 68 81 0 0,-9-49-32 0 0,0-12-38 0 0,-1-9-51 0 0,-2-3-43 0 0,-3-9-60 0 0,0 1-41 0 0,5 1-288 0 0,2-2-112 0 0,1-1-79 0 0,21-2-1344 0 0,-20-1 1210 0 0,-3 0 186 0 0,5 0-376 0 0,-7-1 446 0 0,0 0-37 0 0,7-1-484 0 0</inkml:trace>
  <inkml:trace contextRef="#ctx0" brushRef="#br0" timeOffset="1168.05">1497 442 7792 0 0,'4'-6'411'0'0,"-3"3"-355"0"0,0 1-35 0 0,2-7-46 0 0,-2 3 45 0 0,0 1 85 0 0,0 4 218 0 0,-1 0 69 0 0,-4-3 1090 0 0,2 3-894 0 0,1 0-329 0 0,1 1-39 0 0,-1 0-47 0 0,0 0-56 0 0,-5 0 254 0 0,0 1-76 0 0,0 1-68 0 0,0 1-61 0 0,0 1-51 0 0,1-1-44 0 0,-7 6-29 0 0,-8 12-129 0 0,13-12 78 0 0,2-3 43 0 0,1-1 52 0 0,-18 32 196 0 0,2 0 94 0 0,13-19-104 0 0,0 0-1 0 0,2 0 1 0 0,-1 0-1 0 0,2 0 1 0 0,-1 15-272 0 0,2-14 214 0 0,3-12-96 0 0,-1 0 0 0 0,1 0-1 0 0,0 1 1 0 0,1-1 0 0 0,0 0-118 0 0,2 6 149 0 0,2 1-38 0 0,-4-10-77 0 0,1 0 0 0 0,0 1 1 0 0,1-1-1 0 0,-1 0 0 0 0,1 0 1 0 0,0-1-1 0 0,-1 1 0 0 0,2 0 1 0 0,0 0-35 0 0,-3-3 15 0 0,0 0 1 0 0,1 0 0 0 0,0 0 0 0 0,-1 0 0 0 0,1 0 0 0 0,-1 0 0 0 0,1-1 0 0 0,0 1 0 0 0,0 0 0 0 0,-1-1 0 0 0,1 1 0 0 0,0-1 0 0 0,0 0 0 0 0,0 0 0 0 0,0 0 0 0 0,-1 0 0 0 0,1 0 0 0 0,0 0 0 0 0,0 0 0 0 0,0 0 0 0 0,0-1 0 0 0,-1 1 0 0 0,1-1 0 0 0,0 1-1 0 0,0-1-15 0 0,3-1 46 0 0,0-1 0 0 0,0 1 0 0 0,0-1 0 0 0,0 0 0 0 0,1-1-46 0 0,21-20 141 0 0,-2-5-73 0 0,-3 0-54 0 0,-15 21-19 0 0,6-12-63 0 0,-3-2-51 0 0,-7 11 2 0 0,0 1-1 0 0,0-1 0 0 0,0-4 118 0 0,1-15-443 0 0,-2 0-1 0 0,-1-8 444 0 0,0 14-206 0 0,0-41-469 0 0,-4-89-1066 0 0,1 106 1279 0 0,0 1 82 0 0,1 22 219 0 0,-1 0 38 0 0,0-12-375 0 0,-3-10 498 0 0,4 42 43 0 0,-1-5-78 0 0,2 7 51 0 0,0-1 43 0 0,-1 2 34 0 0,1-1 51 0 0,1 0 60 0 0,-1 1 71 0 0,0 3-158 0 0,2 1-43 0 0,6 6 28 0 0,-7-6-58 0 0,21 27 285 0 0,-11-12 5 0 0,-2 1 0 0 0,0 1-334 0 0,2 4 259 0 0,-6-11-144 0 0,0-1 97 0 0,-1 1 1 0 0,0 0-1 0 0,1 10-212 0 0,3 18 374 0 0,-4-16-170 0 0,2 12 58 0 0,-2 0 59 0 0,-1 13 903 0 0,-3 19-1224 0 0,-1-18 493 0 0,-1-5-134 0 0,2 0-107 0 0,-4 19 174 0 0,1-23-99 0 0,3 0 48 0 0,0-30-287 0 0,-2 6 95 0 0,1 5 60 0 0,1-9-127 0 0,0 2-73 0 0,-1-6 12 0 0,2 0 41 0 0,-1-8-20 0 0,-2-1 0 0 0,4-2-95 0 0,4-8-136 0 0,-6 9 136 0 0,2-2 23 0 0,0-1-73 0 0,0 0-75 0 0,-1 1-73 0 0,1-1-73 0 0,-1 0-74 0 0,1 0-74 0 0,0 0-73 0 0,-1 0-182 0 0,1 0-100 0 0,0-1-102 0 0,0 1-100 0 0,-1 3 572 0 0,-1-1-45 0 0,1 1-39 0 0,-1 0-35 0 0,1-1-147 0 0,0 1-34 0 0,1-4-1565 0 0,-2 5 2287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03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408 42 7584 0 0,'-8'-11'346'0'0,"5"9"-275"0"0,0 0-1 0 0,0 0 1 0 0,0 0-1 0 0,0 1 1 0 0,0 0-1 0 0,-3-2-70 0 0,-21-4 408 0 0,11 4-89 0 0,14 3-261 0 0,-21-4 334 0 0,0 2-66 0 0,-4 0-1 0 0,-14 3 81 0 0,0 2-19 0 0,14 0-95 0 0,5 0-7 0 0,-1 0 54 0 0,-25 6-126 0 0,32-5-88 0 0,0 1 56 0 0,4 0-189 0 0,2 2 142 0 0,9 3 53 0 0,3 0-101 0 0,9 38 260 0 0,-1 1-40 0 0,-6-23-44 0 0,-2 0 0 0 0,1 21-262 0 0,0 48 472 0 0,-2-74-381 0 0,0 0 77 0 0,0 0 65 0 0,0 0 50 0 0,-1-12-58 0 0,-1 1-1 0 0,1-1 1 0 0,-3 6-225 0 0,0 0 87 0 0,3-8-22 0 0,2-8 78 0 0,-1 0-79 0 0,2 2 16 0 0,2-5-21 0 0,0-1-12 0 0,-3 1 14 0 0,-2 3 5 0 0,9-8 172 0 0,3 1-84 0 0,5-4-28 0 0,-9 4-81 0 0,1 1 0 0 0,-1 0 0 0 0,1 1 0 0 0,1-1-45 0 0,25-11 66 0 0,-5 7-66 0 0,0 4-63 0 0,-17 6 43 0 0,-1 0 0 0 0,12 1 20 0 0,-17 0-23 0 0,0 1 0 0 0,0 0-1 0 0,1 1 1 0 0,-1-1 0 0 0,0 1 0 0 0,0 1 0 0 0,0-1 0 0 0,5 4 23 0 0,-6-3-8 0 0,-2 0-1 0 0,1 1 1 0 0,0-1 0 0 0,-1 1 0 0 0,1 0-1 0 0,-1 0 1 0 0,0 0 0 0 0,0 0 0 0 0,-1 1-1 0 0,1 0 1 0 0,0 1 8 0 0,12 21 5 0 0,-14-22-5 0 0,0 0 0 0 0,-1 0 0 0 0,0 0 0 0 0,1 0 0 0 0,-1 0 0 0 0,-1 0 0 0 0,1 1 0 0 0,-1-1 0 0 0,0 0 0 0 0,0 0 0 0 0,-1 0 0 0 0,0 1 0 0 0,1-1 0 0 0,-2 0 0 0 0,1 3 0 0 0,0 0 0 0 0,1 0 0 0 0,-1-1 0 0 0,1 1 0 0 0,1 1 0 0 0,5 11 0 0 0,-2-4 14 0 0,-6 11 30 0 0,-3 0 78 0 0,-9 15 173 0 0,-8-3 91 0 0,18-33-292 0 0,-1 0-1 0 0,0 1 1 0 0,0-2 0 0 0,0 1 0 0 0,-1-1-1 0 0,0 1 1 0 0,0-2 0 0 0,-1 1 0 0 0,-5 3-94 0 0,-14 3 248 0 0,-2-6-41 0 0,22-5-354 0 0,1 1 39 0 0,0-1 36 0 0,0 0 34 0 0,-6 1 47 0 0,0-1 97 0 0,-1 0 114 0 0,-24 0 595 0 0,20-1-541 0 0,8 1-186 0 0,0-1-51 0 0,0 0-60 0 0,0 0-72 0 0,0 0-80 0 0,0-1-91 0 0,1 1-102 0 0,-1-1-111 0 0,2 1 92 0 0,1-1-56 0 0,0 1-60 0 0,0-1-64 0 0,0 1-65 0 0,0-1-70 0 0,0 0-71 0 0,0 0-76 0 0,-2-1-1503 0 0,-3-1-1335 0 0,10 4 3685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06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65 9168 0 0,'-9'-13'450'0'0,"5"8"-286"0"0,0-1-63 0 0,1 2-88 0 0,0 0-53 0 0,-2 0 72 0 0,1 0 35 0 0,-5-4 151 0 0,-3 1 159 0 0,-7-1 313 0 0,-1 6-10 0 0,7 4-320 0 0,2 2-161 0 0,5-1-145 0 0,1 1-35 0 0,1-1-23 0 0,0 0 0 0 0,0 0 1 0 0,1 0-1 0 0,-1 0 0 0 0,1 1 1 0 0,0 0-1 0 0,0 0 0 0 0,0 0 1 0 0,1 0-1 0 0,-1 0 0 0 0,1 0 1 0 0,-1 3 3 0 0,2-5-2 0 0,0 1 0 0 0,1-1 0 0 0,-1 0 1 0 0,1 1-1 0 0,-1-1 0 0 0,1 0 0 0 0,0 1 1 0 0,0-1-1 0 0,0 1 0 0 0,0-1 0 0 0,0 1 1 0 0,1-1-1 0 0,-1 0 0 0 0,1 1 0 0 0,-1-1 0 0 0,1 0 1 0 0,0 1-1 0 0,0-1 0 0 0,0 0 0 0 0,0 0 1 0 0,0 0-1 0 0,1 0 0 0 0,-1 0 0 0 0,1 0 1 0 0,1 1 1 0 0,82 87-128 0 0,-47-46 147 0 0,-25-29 28 0 0,-1 0 37 0 0,-3-2 23 0 0,1 1 40 0 0,-1-1 45 0 0,0 1 52 0 0,-2-3 46 0 0,-1 1 96 0 0,0 2 72 0 0,-1 1 54 0 0,-4-10-257 0 0,1 0 1 0 0,-1 1-1 0 0,0-1 1 0 0,-1 0-1 0 0,1 1 1 0 0,-1 2-256 0 0,-3 7 619 0 0,0-8-346 0 0,-2 0-37 0 0,-10 5 136 0 0,-3-3-123 0 0,1-2-110 0 0,5-1-99 0 0,7-4-231 0 0,0-1 69 0 0,0 1 60 0 0,0-1 53 0 0,-4 2 103 0 0,1-2 60 0 0,-12 2 282 0 0,14-3-331 0 0,0 0-34 0 0,-3 0-56 0 0,5 0-58 0 0,-1 0-42 0 0,0 0-45 0 0,1 0-51 0 0,0-1-57 0 0,-1 1-59 0 0,1 0-67 0 0,-1-1-71 0 0,1 1-76 0 0,0-1-81 0 0,0 1-85 0 0,-1-1-92 0 0,1 0-95 0 0,0 1-102 0 0,1-1-1145 0 0,-3 1-1196 0 0,6 0 3295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06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6 7024 0 0,'0'0'157'0'0,"0"0"-5"0"0,0 0-64 0 0,-1-1-42 0 0,-4 0-3 0 0,3 0 0 0 0,-3 0 82 0 0,0 1-64 0 0,-14-1-56 0 0,11 0 33 0 0,4 1 17 0 0,0 0 36 0 0,0 0 41 0 0,0 0 50 0 0,1 0 35 0 0,0 0 54 0 0,-10 1 412 0 0,1 2-59 0 0,-1 0-62 0 0,0 2-63 0 0,0 0-68 0 0,0 0-68 0 0,2 0-73 0 0,0 0-74 0 0,7-3-152 0 0,-8 4 196 0 0,1 1-33 0 0,-10 7 140 0 0,2 3-91 0 0,1 0-65 0 0,-28 37 275 0 0,27-30-214 0 0,13-14-160 0 0,0 1 0 0 0,1 0-1 0 0,0 0 1 0 0,0 0 0 0 0,1 1 0 0 0,1-1 0 0 0,0 1 0 0 0,-1 9-112 0 0,2-8 124 0 0,0-1-34 0 0,-1 14 7 0 0,2 5-94 0 0,2-21-39 0 0,-1 0-1 0 0,1-1 1 0 0,2 8 36 0 0,-1-11-14 0 0,0 0 1 0 0,0 0-1 0 0,0-1 0 0 0,0 1 1 0 0,1 0-1 0 0,0 0 14 0 0,15 16 52 0 0,2-6 103 0 0,-8-10-29 0 0,1 0 38 0 0,-6-4-321 0 0,-1 0 64 0 0,1-1 54 0 0,0 1 45 0 0,6 0 99 0 0,18 0 275 0 0,-22-2-329 0 0,1-1-77 0 0,-4 1-35 0 0,-1-1-42 0 0,1 1-47 0 0,0-1-52 0 0,0 0-78 0 0,0 0-73 0 0,0 0-80 0 0,0 0-86 0 0,0 0-92 0 0,0 0-100 0 0,0 0-105 0 0,-1 0-114 0 0,1-1-225 0 0,0 1-36 0 0,6-2-1253 0 0</inkml:trace>
  <inkml:trace contextRef="#ctx0" brushRef="#br0" timeOffset="541.93">681 145 8496 0 0,'-4'-3'72'0'0,"1"1"-23"0"0,1 0 12 0 0,0 0 27 0 0,-1 0 50 0 0,1 1-78 0 0,-1 1 0 0 0,1-1 0 0 0,-1 1 0 0 0,1 0 1 0 0,-1-1-1 0 0,0 1 0 0 0,-1 0-60 0 0,-1 0 51 0 0,1-1-13 0 0,0 1 67 0 0,0-1 56 0 0,0 1 41 0 0,-7-1 583 0 0,5 2-475 0 0,1 1-65 0 0,2 0-163 0 0,-1-1-32 0 0,-4 4 196 0 0,0 0-42 0 0,-6 5 101 0 0,-3 4-67 0 0,-6 10 20 0 0,22-23-246 0 0,-9 9 238 0 0,1 1 0 0 0,-6 9-250 0 0,12-16 73 0 0,0 1 0 0 0,1 0-1 0 0,0 0 1 0 0,0-1 0 0 0,-1 5-73 0 0,-7 18 342 0 0,6-15-110 0 0,0 1-1 0 0,0 0 0 0 0,1 0-231 0 0,3-8 70 0 0,-1 0 0 0 0,1 0-1 0 0,0 0 1 0 0,0 0 0 0 0,0 0-1 0 0,1 0 1 0 0,-1 0 0 0 0,1 0 0 0 0,0 0-1 0 0,1 0-69 0 0,6 14 217 0 0,-7-17-173 0 0,1 0-1 0 0,-1 0 1 0 0,0 0-1 0 0,1 0 1 0 0,0 0-1 0 0,-1 0 1 0 0,1-1 0 0 0,0 1-1 0 0,2 0-43 0 0,-3 0 36 0 0,1-1 0 0 0,0 0 0 0 0,0 0 0 0 0,0-1 0 0 0,0 1-1 0 0,0 0 1 0 0,0-1 0 0 0,1 1 0 0 0,-1-1 0 0 0,0 0 0 0 0,0 0-36 0 0,18-1 221 0 0,6-7 63 0 0,-1-5-77 0 0,-2-2-59 0 0,-1-1-43 0 0,-11 8-62 0 0,-3 1 128 0 0,0-1-37 0 0,4-9 35 0 0,-2-3-105 0 0,-2-1-75 0 0,-4 3-75 0 0,0-1 1 0 0,0-8 85 0 0,0 0-16 0 0,-1 4 97 0 0,-2 15-7 0 0,0-2-90 0 0,1-3-127 0 0,-1 11 63 0 0,-1 3-2 0 0,1 13-55 0 0,-1 5 87 0 0,1 1 0 0 0,2 3 50 0 0,0-5-21 0 0,1 0 0 0 0,2 5 21 0 0,-1-6 3 0 0,1 0-1 0 0,1-1 1 0 0,1 3-3 0 0,0-5 16 0 0,0 1 0 0 0,2-1 1 0 0,-1-1-1 0 0,1 0 0 0 0,9 9-16 0 0,-5-5 73 0 0,-2-1-31 0 0,2-5-50 0 0,-13-10-19 0 0,-1-1-36 0 0,0 0-187 0 0,0 0-64 0 0,0 0 168 0 0,0 0-47 0 0,0 0-72 0 0,0 0 85 0 0,0 0-37 0 0,0 0-39 0 0,0 0-38 0 0,0 0-393 0 0,0 0 97 0 0,0 0-52 0 0,0 0-750 0 0,0 0-589 0 0,0 0-1119 0 0</inkml:trace>
  <inkml:trace contextRef="#ctx0" brushRef="#br0" timeOffset="1078.33">1003 124 7224 0 0,'0'0'165'0'0,"1"0"6"0"0,0 1-64 0 0,4 5 58 0 0,-4-3-56 0 0,1 6-193 0 0,0-1 76 0 0,0 1 69 0 0,0-1 60 0 0,0 1 55 0 0,0 0 47 0 0,2 8 334 0 0,1-1 59 0 0,4 22 894 0 0,-7-26-1099 0 0,0 0-55 0 0,1 9 307 0 0,1-1-42 0 0,1 14 363 0 0,0 1-62 0 0,-2-11-289 0 0,1 7 178 0 0,-4-30-631 0 0,0-1-11 0 0,0 0-1 0 0,0 0-2 0 0,0 0-13 0 0,0 0-8 0 0,0 0-1 0 0,0 0 0 0 0,0 0 0 0 0,0-1 4 0 0,0-2-54 0 0,-1 0-41 0 0,-2-9 78 0 0,-5-20 129 0 0,4-3-105 0 0,4 2-78 0 0,1 17-60 0 0,0 1-1 0 0,1-1 1 0 0,1 1 0 0 0,0 0-1 0 0,2 0-16 0 0,8-21 77 0 0,-9 29-75 0 0,1-1 1 0 0,-1 0-1 0 0,1 1 1 0 0,1 0 0 0 0,-1 0-1 0 0,1 1 1 0 0,1-1-1 0 0,5-4-2 0 0,-5 6-4 0 0,0 0 0 0 0,0 0-1 0 0,0 1 1 0 0,3-1 4 0 0,-5 2-16 0 0,1 1 0 0 0,-1 0 0 0 0,1 0 0 0 0,0 0 0 0 0,-1 1-1 0 0,2 0 17 0 0,-7 1-1 0 0,7-2-35 0 0,1 1-1 0 0,-1 1 0 0 0,0-1 0 0 0,6 2 37 0 0,-9-1-4 0 0,0 1-1 0 0,-1 0 0 0 0,1-1 1 0 0,0 2-1 0 0,-1-1 0 0 0,4 2 5 0 0,-1 0-5 0 0,1 1-1 0 0,-1 0 1 0 0,0 1 0 0 0,0-1-1 0 0,-1 1 1 0 0,1 0-1 0 0,-1 1 1 0 0,0-1-1 0 0,-1 1 1 0 0,1 0-1 0 0,-1 0 1 0 0,0 0-1 0 0,-1 1 1 0 0,1 0 5 0 0,3 9 11 0 0,0 0-1 0 0,1 5-10 0 0,9 34 90 0 0,-11-37-37 0 0,2 18 82 0 0,-6-17-33 0 0,-1 0 35 0 0,-1 6 113 0 0,-2-1 96 0 0,-3 8 232 0 0,1-11-286 0 0,4-18-229 0 0,-2 7 72 0 0,2-5-22 0 0,0 2 92 0 0,0-6-130 0 0,0-1-47 0 0,0 0-44 0 0,0 0-45 0 0,0 0-91 0 0,0 0-159 0 0,0 0 228 0 0,0 0-12 0 0,0 0-28 0 0,0 0-55 0 0,0 0-21 0 0,0 0-56 0 0,0 0-62 0 0,0 0-72 0 0,0 0-75 0 0,0 0-71 0 0,0 0-64 0 0,0 0-54 0 0,0 0-193 0 0,0 0-54 0 0,0 0-232 0 0,0 0-626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04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309 357 5960 0 0,'-10'-4'132'0'0,"7"3"17"0"0,-2-6 133 0 0,1 4-229 0 0,2 1-36 0 0,0 1 44 0 0,-6-4 770 0 0,0 2-122 0 0,0-1-111 0 0,0 2-98 0 0,0 0-90 0 0,0 1-77 0 0,0 0-68 0 0,0 2-55 0 0,-5 0 34 0 0,7 0-134 0 0,0 1 0 0 0,0 0-1 0 0,0 0 1 0 0,-6 2-110 0 0,-3 4 255 0 0,-16 11 86 0 0,3 3-38 0 0,20-14-209 0 0,1-1 0 0 0,-1 2 1 0 0,1-1-1 0 0,0 1 0 0 0,1 0 0 0 0,0 1 1 0 0,1-1-1 0 0,-1 1 0 0 0,2 0 0 0 0,0 1 0 0 0,0-1 1 0 0,1 1-1 0 0,-2 8-94 0 0,-6 46 323 0 0,9-47-231 0 0,0 0 1 0 0,2 1 0 0 0,0-1 0 0 0,2 12-93 0 0,-1-21 33 0 0,0-1 1 0 0,1 1-1 0 0,0-1 1 0 0,1 1-1 0 0,0-1 0 0 0,0 0 1 0 0,1 0-1 0 0,0 0 1 0 0,0 0-1 0 0,2 1-33 0 0,-2-3 32 0 0,1-1 0 0 0,-1 1 1 0 0,1-1-1 0 0,0 0 0 0 0,1-1 0 0 0,-1 1 0 0 0,1-1 0 0 0,5 3-32 0 0,3 0 180 0 0,1-3-83 0 0,0-1-85 0 0,0-2-86 0 0,1-1-88 0 0,0-2-90 0 0,-1 0-91 0 0,0-1-93 0 0,6-3-76 0 0</inkml:trace>
  <inkml:trace contextRef="#ctx0" brushRef="#br0" timeOffset="552.37">702 441 9008 0 0,'0'0'200'0'0,"0"0"33"0"0,-7-3 192 0 0,4 1-369 0 0,1 1-34 0 0,1-1-32 0 0,-1 0 19 0 0,-3-1 40 0 0,4 3 28 0 0,1 0 87 0 0,-7 0 102 0 0,1 1-46 0 0,0 1-42 0 0,-1 0-38 0 0,-4 4 44 0 0,0 1-97 0 0,-18 18-60 0 0,18-13 30 0 0,4-5 31 0 0,1 0 58 0 0,-15 18 111 0 0,4 6 67 0 0,2 1 95 0 0,8-15-165 0 0,2-2 32 0 0,-4 17 153 0 0,1 4-35 0 0,6-1-41 0 0,3-31-310 0 0,-1 1 0 0 0,1-1 0 0 0,0 0-1 0 0,0 0 1 0 0,0 1 0 0 0,2 2-53 0 0,2 3 118 0 0,2-1 52 0 0,3-1 83 0 0,6-3 175 0 0,2-5-17 0 0,-5-3-187 0 0,-3-2-89 0 0,0 0-62 0 0,6-6 101 0 0,4-2-2 0 0,0-2-51 0 0,-16 11-100 0 0,1 0 0 0 0,-1 0 0 0 0,0-1-1 0 0,0 0 1 0 0,0 0 0 0 0,3-5-21 0 0,17-34 114 0 0,-10 15 6 0 0,-4 3 56 0 0,-2-1 104 0 0,-3 12-95 0 0,1 0 109 0 0,-2 8-84 0 0,-1-1 48 0 0,0 0 52 0 0,0 0 59 0 0,-1 2-135 0 0,0 1-113 0 0,0 4-110 0 0,-1-1-36 0 0,1 0-40 0 0,0 1-41 0 0,1-2-84 0 0,-1 1-69 0 0,-1 1-248 0 0,-1 1 210 0 0,0 0 128 0 0,0 0 38 0 0,0 0-14 0 0,0 0-46 0 0,0 0 20 0 0,1 1 6 0 0,1 1 70 0 0,-1 1 52 0 0,2 5 10 0 0,-2-7-7 0 0,2 10-65 0 0,0 0 36 0 0,1 11 3 0 0,4 10 29 0 0,-4-18-3 0 0,13 42 30 0 0,-3-10 10 0 0,2 0-1 0 0,4 6 1 0 0,-4-26 9 0 0,0 4 58 0 0,-14-28-19 0 0,2 2-62 0 0,-3-3-136 0 0,-1-1-91 0 0,0 0-23 0 0,0 0 86 0 0,0 0 10 0 0,1 0-128 0 0,0 0 44 0 0,-1-1 39 0 0,1 1 34 0 0,0 0-58 0 0,0-1 59 0 0,2-3-262 0 0,-2 3 176 0 0,0 0 81 0 0,-1 1-43 0 0,1-1-52 0 0,-1 1-60 0 0,0-1-3 0 0,1 0-42 0 0,-1 1-38 0 0,1-1-32 0 0,-1-1-741 0 0,2 0-760 0 0,-2 2 1948 0 0</inkml:trace>
  <inkml:trace contextRef="#ctx0" brushRef="#br0" timeOffset="923.89">1079 438 7312 0 0,'5'3'238'0'0,"-1"1"-51"0"0,0-1-46 0 0,0 2-38 0 0,0 1-13 0 0,1 1-46 0 0,8 18-3 0 0,-8-14 36 0 0,-1-4 25 0 0,-1 0 56 0 0,0-1 67 0 0,0 1 82 0 0,8 15 735 0 0,0 1-1 0 0,5 22-1041 0 0,5 11 1186 0 0,-13-35-713 0 0,-3-6-111 0 0,-1-3-14 0 0,-1 1 55 0 0,0-3-17 0 0,-1 1 54 0 0,0-1 60 0 0,0 0 68 0 0,-4 3 35 0 0,1-9-440 0 0,-1-1-48 0 0,2-1-75 0 0,-1-1 236 0 0,1-1 32 0 0,0 0 4 0 0,0 0-29 0 0,0 0-123 0 0,0 0-52 0 0,0 0-8 0 0,0-1-35 0 0,-1-8 91 0 0,-3-11 130 0 0,0-2-93 0 0,4 17-159 0 0,1-27 132 0 0,-1 23-132 0 0,1 1-1 0 0,0-1 1 0 0,0 1-1 0 0,1 0 1 0 0,0-1-1 0 0,0 1 1 0 0,4-7-34 0 0,4-6 256 0 0,1-1-115 0 0,0 1-90 0 0,3 0-67 0 0,-7 11-30 0 0,0 0 0 0 0,1 1 1 0 0,0 0-1 0 0,1 0 0 0 0,2-1 46 0 0,5-2-37 0 0,-4 4-12 0 0,0 0 74 0 0,0 2 48 0 0,17-7 153 0 0,-11 6-149 0 0,-7 4-87 0 0,0 0-61 0 0,-5 2-35 0 0,16-4-204 0 0,-13 3 135 0 0,-4 1 44 0 0,0 0-33 0 0,0 0-40 0 0,0 0-46 0 0,0 0 0 0 0,-1 1-41 0 0,0 0-45 0 0,1-1-49 0 0,-1 1-54 0 0,1 0-57 0 0,-1-1-61 0 0,1 1-66 0 0,-3 0 216 0 0,-1 0-48 0 0,1 0-44 0 0,0 0-37 0 0,0 0-150 0 0,0 0-38 0 0,4 0-1578 0 0</inkml:trace>
  <inkml:trace contextRef="#ctx0" brushRef="#br0" timeOffset="1554.36">1999 456 6336 0 0,'-1'0'125'0'0,"1"0"-38"0"0,-2-1-4 0 0,-3-1 36 0 0,4 1-38 0 0,-1 1 50 0 0,-2-2-220 0 0,0 1 45 0 0,0-1 47 0 0,-1 1 56 0 0,0-1 48 0 0,1 1 43 0 0,-2-1 77 0 0,1 1 42 0 0,-2-1 95 0 0,-3 1 228 0 0,0 1 0 0 0,3 1-228 0 0,1 0-95 0 0,0 0-42 0 0,1 1-77 0 0,1 0-43 0 0,-1 0-49 0 0,0 1-55 0 0,-7 6 134 0 0,-12 14 104 0 0,11-8-32 0 0,5-6-24 0 0,0 0 65 0 0,-1 3 26 0 0,1 1-51 0 0,2 1-44 0 0,1 1-34 0 0,-7 45 281 0 0,11-58-412 0 0,0 6 51 0 0,1 0 0 0 0,-1 0-1 0 0,1 0 1 0 0,1 0 0 0 0,0 0 0 0 0,0 0-1 0 0,0 0 1 0 0,1 0 0 0 0,0-1 0 0 0,0 1 0 0 0,1 0-67 0 0,0-2 54 0 0,-1-1 0 0 0,1 1 0 0 0,0-1 1 0 0,0 1-1 0 0,0-1 0 0 0,1 0 1 0 0,0 0-1 0 0,0 0 0 0 0,0-1 0 0 0,1 0 1 0 0,-1 1-1 0 0,1-2 0 0 0,0 1 1 0 0,2 1-55 0 0,-4-4 27 0 0,0 1 0 0 0,0-1 0 0 0,0 0 0 0 0,0 1 1 0 0,1-2-1 0 0,-1 1 0 0 0,0 0 0 0 0,0-1 0 0 0,3 1-27 0 0,-2-1 45 0 0,1 0 0 0 0,-1-1-1 0 0,0 1 1 0 0,1-1 0 0 0,-1 0 0 0 0,0 0-1 0 0,1 0 1 0 0,-1 0 0 0 0,0-1-1 0 0,3-1-44 0 0,0-1 73 0 0,-1 0-1 0 0,0 0 1 0 0,0 0 0 0 0,0 0-1 0 0,0-1 1 0 0,1-3-73 0 0,15-18 225 0 0,-17 19-203 0 0,-1 0 0 0 0,-1 0 1 0 0,1 0-1 0 0,-1 0 1 0 0,-1 0-1 0 0,1-2-22 0 0,3-25 41 0 0,-4 5-72 0 0,-3-1-84 0 0,-3-15-107 0 0,0 1-40 0 0,0-5-51 0 0,-1-24-275 0 0,-5-98-879 0 0,7 119 1071 0 0,1 0 59 0 0,1 1 54 0 0,1 29 217 0 0,1 5 89 0 0,-1-1 89 0 0,0 18-186 0 0,0 1-118 0 0,1 2 83 0 0,3 8-53 0 0,5 19 130 0 0,-2-4 45 0 0,-3-15 49 0 0,-1 0-1 0 0,0 0 1 0 0,-1 1-1 0 0,0-1 1 0 0,0 5-62 0 0,1 34 284 0 0,-1-7 43 0 0,1 4 55 0 0,0 1 86 0 0,3 51 585 0 0,-1-3-293 0 0,-3-34-331 0 0,-1-38-279 0 0,-1-12-26 0 0,1 1-1 0 0,0-1 1 0 0,2 6-124 0 0,-1-5 104 0 0,-1 1 1 0 0,0-1-1 0 0,0 1 0 0 0,-2 2-104 0 0,2 29 249 0 0,-1-31-149 0 0,-1-5 0 0 0,1-8-37 0 0,-1-1-40 0 0,0 3 88 0 0,0-3-102 0 0,1 1-33 0 0,0 0-38 0 0,0-1-48 0 0,1 0-58 0 0,6-3-494 0 0,2-5-38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02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199 352 3664 0 0,'-5'1'35'0'0,"1"-1"-36"0"0,0 0 41 0 0,-1-1 43 0 0,-2-2 65 0 0,4 2 181 0 0,0 0-38 0 0,-4 1 194 0 0,-1-1-41 0 0,1 1-181 0 0,2 0-34 0 0,-1 0 46 0 0,3 0 35 0 0,0 0-42 0 0,-1 0 12 0 0,0 0-52 0 0,0 0-46 0 0,1 0-38 0 0,-5 1 76 0 0,-5 0 13 0 0,8 0-109 0 0,-1 1 98 0 0,5-1 61 0 0,-1 1-90 0 0,0 1-47 0 0,0 1-12 0 0,0-1-18 0 0,1-2 4 0 0,-2 3 70 0 0,0 1-41 0 0,-2 3 53 0 0,-8 12 81 0 0,2-5-96 0 0,2 0-57 0 0,2 2-46 0 0,2 1-34 0 0,1 4-3 0 0,1 0 0 0 0,0 9-47 0 0,1-11 62 0 0,-1 0 44 0 0,3-11 15 0 0,-1-1 0 0 0,1 0-1 0 0,1 1 1 0 0,0-1 0 0 0,1 7-121 0 0,1 2 149 0 0,-2 1-51 0 0,4 9 45 0 0,-3-21-125 0 0,0 0-1 0 0,1-1 1 0 0,0 1-1 0 0,0-1 1 0 0,0 0-1 0 0,1 1 1 0 0,-1-1-1 0 0,1-1 1 0 0,3 4-18 0 0,11 8 122 0 0,2-3 98 0 0,-10-8-60 0 0,1 0 39 0 0,0-2 45 0 0,0 0 50 0 0,4-2 16 0 0,-1-1-75 0 0,-11-1-183 0 0,1 1 0 0 0,-1-1 0 0 0,0 0 0 0 0,1 0 0 0 0,-1-1 0 0 0,0 1 0 0 0,0-1-1 0 0,0 1 1 0 0,0-1 0 0 0,0 0 0 0 0,2-2-52 0 0,9-10 317 0 0,8-7 181 0 0,-4 3-106 0 0,-8 3-214 0 0,7-28 221 0 0,-11 26-276 0 0,1 0-38 0 0,-5 13-61 0 0,0-1 0 0 0,-1-1 0 0 0,1 1 0 0 0,-1 0 1 0 0,0 0-1 0 0,0 0 0 0 0,0-1 0 0 0,-1 1 1 0 0,0 0-1 0 0,0-1 0 0 0,0 1 0 0 0,-1 0 1 0 0,1-1-1 0 0,-1 1 0 0 0,-1 0 0 0 0,1 0 0 0 0,-1-2-24 0 0,-4-5 39 0 0,0 0 0 0 0,0 0-1 0 0,-3-2-38 0 0,-15-15 3 0 0,22 28-143 0 0,0-1 34 0 0,-2-2-21 0 0,-1-1 97 0 0,1 2 70 0 0,1 0 33 0 0,-8-7 159 0 0,7 6-210 0 0,1 1-57 0 0,0 0-52 0 0,0 0-61 0 0,0 0-74 0 0,0 0-84 0 0,1 1-19 0 0,-1-1-72 0 0,1 1-77 0 0,0-1-83 0 0,-1 1-89 0 0,1-1-95 0 0,0 0-102 0 0,0 1-106 0 0,-1-1-948 0 0,-1-2-1070 0 0</inkml:trace>
  <inkml:trace contextRef="#ctx0" brushRef="#br0" timeOffset="483.41">912 60 5784 0 0,'-5'-3'61'0'0,"-17"-11"392"0"0,18 11-391 0 0,-1 1-38 0 0,-2-1 27 0 0,0 1 91 0 0,-1-2 121 0 0,-3-2 255 0 0,-3-1 195 0 0,4 2-299 0 0,1 2-161 0 0,5 1-170 0 0,-1 1-35 0 0,-5-2 217 0 0,0 2-44 0 0,-9 2 114 0 0,-3 5-73 0 0,18-4-218 0 0,0 0 0 0 0,0 1 0 0 0,0-1 0 0 0,0 1 0 0 0,0 0 0 0 0,-2 2-44 0 0,0 1 36 0 0,1-2 17 0 0,0 1-1 0 0,1-1 0 0 0,-1 1 0 0 0,-2 5-52 0 0,-1 1 45 0 0,6-8-29 0 0,0 0 0 0 0,0 0 0 0 0,1 0-1 0 0,-1 0 1 0 0,0 0 0 0 0,1 0-1 0 0,0 1 1 0 0,0-1 0 0 0,-1 3-16 0 0,-5 42 147 0 0,3 1 35 0 0,3 49 280 0 0,1-59-245 0 0,2 4 237 0 0,2-1 1 0 0,3 10-455 0 0,1 10 491 0 0,1-6-62 0 0,4-1-75 0 0,-2-11-145 0 0,-4-22-104 0 0,1 3 7 0 0,-8-10 39 0 0,0-14-79 0 0,0-1 0 0 0,-1 0-52 0 0,0 2 100 0 0,1 0-93 0 0,0-2-57 0 0,-1 1-42 0 0,1-1-103 0 0,-1 0-111 0 0,-5 0-150 0 0</inkml:trace>
  <inkml:trace contextRef="#ctx0" brushRef="#br0" timeOffset="684.63">510 519 6072 0 0,'-6'-2'69'0'0,"4"1"43"0"0,9-1 156 0 0,1 0-138 0 0,-1-1-77 0 0,4-1-5 0 0,0 0 83 0 0,3 0 106 0 0,6-2 209 0 0,3 0 88 0 0,-13 4-150 0 0,-1-1-54 0 0,1 1-49 0 0,-1 0-45 0 0,1 0-39 0 0,-1 0-34 0 0,10-2 81 0 0,-3 1-93 0 0,23-5 131 0 0,-5 1-72 0 0,0 0-78 0 0,4 0 42 0 0,9-4-174 0 0,-22 3-100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07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277 218 6176 0 0,'-4'-2'68'0'0,"0"0"57"0"0,0 0 51 0 0,1 0 46 0 0,-1-1 38 0 0,1 1 34 0 0,-4-2 376 0 0,-13-4 1594 0 0,15 6-1735 0 0,0 2-52 0 0,-1-1-70 0 0,0 2-89 0 0,2-1-164 0 0,0 1-52 0 0,-1 0-59 0 0,1 1-64 0 0,-11 4 216 0 0,0 1-42 0 0,-15 9 49 0 0,10-3-126 0 0,1 1-38 0 0,7-4-32 0 0,1-1 0 0 0,1 1 0 0 0,0 1-1 0 0,-3 4-5 0 0,-5 12 49 0 0,7-2 327 0 0,7 0-102 0 0,5-6-124 0 0,4-2-39 0 0,-3-11-83 0 0,0-1 1 0 0,0 0-1 0 0,1-1 0 0 0,0 1 0 0 0,2 3-28 0 0,0-2 21 0 0,0 0 0 0 0,0-1-1 0 0,0 0 1 0 0,1 0 0 0 0,0 0 0 0 0,0 0-1 0 0,0-1 1 0 0,0 0 0 0 0,3 1-21 0 0,14 5 106 0 0,1-4 54 0 0,6-4 12 0 0,0-5 101 0 0,6-7 147 0 0,-25 6-183 0 0,0 0 1 0 0,-1-1 0 0 0,10-6-238 0 0,3-6 347 0 0,-1-1-33 0 0,3-10 14 0 0,-8 3-166 0 0,-9 12-129 0 0,-2 0-37 0 0,-5 8 14 0 0,1 1 0 0 0,-1-1-1 0 0,0 1 1 0 0,0-1-1 0 0,-1 0 1 0 0,1 1-1 0 0,-1-1 1 0 0,0 0-1 0 0,-1 0 1 0 0,1 1-1 0 0,-1-3-9 0 0,-2-8 4 0 0,-3-3-53 0 0,-2 1-84 0 0,-1 1-113 0 0,4 9 73 0 0,-1 1-39 0 0,4 3 114 0 0,-1 1 0 0 0,0-1 0 0 0,0 1 0 0 0,0 0 0 0 0,0 0 0 0 0,0 0-1 0 0,0 0 1 0 0,-2 0 98 0 0,-5-2-309 0 0,0 0-48 0 0,-1 0-63 0 0,1 0-76 0 0,4 1 120 0 0</inkml:trace>
  <inkml:trace contextRef="#ctx0" brushRef="#br0" timeOffset="700.45">515 0 6968 0 0,'0'0'157'0'0,"0"0"23"0"0,0 0 55 0 0,-1 1-114 0 0,1-1-79 0 0,-2 3-64 0 0,2-2 58 0 0,7 30 950 0 0,0 0-58 0 0,3 11 2335 0 0,2 30-3263 0 0,-8-42 720 0 0,0 1-81 0 0,-1-8-226 0 0,0 0-95 0 0,-1-10-127 0 0,3 27 403 0 0,2-15-163 0 0,-5-16-232 0 0,2 14 68 0 0,-3-14-87 0 0,-1-5-37 0 0,0 1 43 0 0,0-1 50 0 0,0 0 56 0 0,0-4-105 0 0,-1 1-155 0 0,1-1-41 0 0,1-3 3 0 0,1-2 33 0 0,-1-16 141 0 0,0 15-135 0 0,-1-6 39 0 0,0 1-52 0 0,1-1-45 0 0,-1 0-37 0 0,3-9-117 0 0,6-27-351 0 0,-9 46 508 0 0,1-1-1 0 0,0 1 0 0 0,0 0 0 0 0,0 0 0 0 0,0 0 0 0 0,0 0 0 0 0,0 0 0 0 0,1 0 0 0 0,-1 0 0 0 0,2-1 23 0 0,13-10-103 0 0,4 5 39 0 0,-16 6 52 0 0,1 1 1 0 0,-1 1-1 0 0,1-1 1 0 0,0 1-1 0 0,-1-1 1 0 0,1 1-1 0 0,-1 1 1 0 0,3-1 11 0 0,-4 1-16 0 0,1-1 0 0 0,-1 1 0 0 0,0 0 0 0 0,0 0 0 0 0,0 0 0 0 0,3 2 16 0 0,14 10-4 0 0,-14-8-15 0 0,-1 0 0 0 0,1 0 0 0 0,-1 1 0 0 0,0 0 0 0 0,-1 0 0 0 0,3 4 19 0 0,2 5-11 0 0,-1 2 35 0 0,-2 1 59 0 0,-1 1 77 0 0,-2 0 96 0 0,-3 0 113 0 0,-1-10-169 0 0,-1-1-43 0 0,-5 8 50 0 0,-3-1-95 0 0,8-13-101 0 0,-1 0 0 0 0,1 0 0 0 0,-1 0 1 0 0,1 0-1 0 0,-1-1 0 0 0,1 1 0 0 0,-1-1 0 0 0,0 1 0 0 0,0-1 0 0 0,0 0 1 0 0,1 0-1 0 0,-4 0-11 0 0,-10 1 126 0 0,6-2-205 0 0,-20-3 74 0 0,17 0-60 0 0,8 2-6 0 0,-1-1-34 0 0,1 1-40 0 0,-1-1-47 0 0,0 0-83 0 0,0-1-75 0 0,0 1-82 0 0,1-1-92 0 0,-1 0-99 0 0,1 0-108 0 0,-1 0-118 0 0,1 0-125 0 0,-3-3-416 0 0</inkml:trace>
  <inkml:trace contextRef="#ctx0" brushRef="#br0" timeOffset="1319.88">1007 225 5904 0 0,'0'0'169'0'0,"1"4"83"0"0,1 1 18 0 0,-1 0 70 0 0,-1-4-119 0 0,0 1 40 0 0,2 5 587 0 0,1 0-94 0 0,0 0-87 0 0,1 0-80 0 0,-1-2-192 0 0,0 0-38 0 0,3 6 263 0 0,1-1-105 0 0,0 0-78 0 0,3 5 203 0 0,11 17 329 0 0,-1 1-119 0 0,-1 0-108 0 0,-1 2-98 0 0,-2 0-89 0 0,-2 1-79 0 0,-4 0-68 0 0,-2 2-59 0 0,-7-11-39 0 0,-3-6-142 0 0,-2 0-33 0 0,2-17-100 0 0,0 1 1 0 0,1-1-1 0 0,-2 1 1 0 0,1-1-1 0 0,0 0 1 0 0,-1 0-1 0 0,-2 3-35 0 0,3-4 35 0 0,0-1 1 0 0,-1 1-1 0 0,0 0 1 0 0,0-1-1 0 0,1 0 0 0 0,-3 1-35 0 0,-15 9 313 0 0,7-6-134 0 0,2-2-58 0 0,-1 0-34 0 0,3-2-47 0 0,-2 0-33 0 0,1-1-39 0 0,-1-1-43 0 0,0 0-52 0 0,0-1 67 0 0,5 0 52 0 0,0 0 0 0 0,-1 0 0 0 0,1 0 0 0 0,-3-2 8 0 0,-4-3-94 0 0,6 3-7 0 0,1-2-47 0 0,0 1-58 0 0,0-2-66 0 0,4 5 156 0 0,-1-2-71 0 0,1 2 3 0 0,1 0-13 0 0,-1 0-90 0 0,1 0-112 0 0,0 0 150 0 0,1 0-37 0 0,-1 1-40 0 0,0-1-43 0 0,1 1-46 0 0,-1-1-48 0 0,1 0-52 0 0,-1 1-54 0 0,1-1-57 0 0,-1 0-61 0 0,-1-2-1500 0 0,0-1-1234 0 0,2 4 3417 0 0</inkml:trace>
  <inkml:trace contextRef="#ctx0" brushRef="#br0" timeOffset="2119.77">1333 319 9272 0 0,'0'0'342'0'0,"1"-1"-71"0"0,0 0-61 0 0,1 0-51 0 0,1 0-32 0 0,0 0-38 0 0,7-2 95 0 0,-6 2-72 0 0,-3 1-12 0 0,0 0 34 0 0,7-2 168 0 0,0 1-45 0 0,1 0-40 0 0,-1 1-36 0 0,2-1-5 0 0,1 1-38 0 0,4 0 14 0 0,1 0-43 0 0,10 0 54 0 0,-9 0-18 0 0,33-5-30 0 0,-30 2-1 0 0,-8 1 1 0 0,-1 0 53 0 0,1-1 62 0 0,-1 1 73 0 0,-10 1-303 0 0,2 0 78 0 0,-1 1 81 0 0,0-1 25 0 0,0 0 33 0 0,4-2 587 0 0,-3 1-485 0 0,-1-1-56 0 0,1 0-95 0 0,-3 2-83 0 0,-1-2-15 0 0,-1 0-55 0 0,1 1 1 0 0,0-1 0 0 0,-1 1-1 0 0,0-1 1 0 0,1 1 0 0 0,-1-1-1 0 0,0 1 1 0 0,0 0 0 0 0,-1 0-1 0 0,1 0 1 0 0,0 0 0 0 0,-2-1-16 0 0,0 1 11 0 0,0 0 1 0 0,1 0 0 0 0,-1 1-1 0 0,0-1 1 0 0,0 1 0 0 0,0 0-1 0 0,0 0 1 0 0,-3 0-12 0 0,-4-1 9 0 0,-1 2 1 0 0,1 0-1 0 0,-1 0 0 0 0,1 1 1 0 0,-11 2-10 0 0,17-2 9 0 0,0 0 1 0 0,1 1 0 0 0,-1 0-1 0 0,1-1 1 0 0,0 1 0 0 0,-2 1-10 0 0,-24 17 157 0 0,12-3-57 0 0,15-13-88 0 0,0 0 0 0 0,-1 1 0 0 0,2-1 1 0 0,-1 0-1 0 0,1 1 0 0 0,-1 0-12 0 0,-3 12 65 0 0,5 1 60 0 0,2-5 6 0 0,2 0 49 0 0,-1-8-111 0 0,0 1 1 0 0,1 0 0 0 0,0-1-1 0 0,2 3-69 0 0,15 17 206 0 0,5-5-66 0 0,4-4-59 0 0,2-5-52 0 0,1-3-44 0 0,-12-4-54 0 0,0-1 0 0 0,5-1 69 0 0,-16-2-500 0 0,-5 0 202 0 0,1-1-32 0 0,-1 1-34 0 0,0 0-36 0 0,1-1-35 0 0,-1 0-38 0 0,7-1-581 0 0</inkml:trace>
  <inkml:trace contextRef="#ctx0" brushRef="#br0" timeOffset="4576.04">1126 82 10800 0 0,'0'0'241'0'0,"0"0"-332"0"0,0 0 83 0 0,0 0 76 0 0,0-1 66 0 0,0 1 24 0 0,0 0 36 0 0,-1 0 281 0 0,1 0 70 0 0,-1-1 821 0 0,1 1-978 0 0,-1 0-39 0 0,1 0-46 0 0,0 0-70 0 0,0 0-85 0 0,-1 0-98 0 0,1 0-102 0 0,0 0-101 0 0,0 0-112 0 0,0 0-122 0 0,0 0 144 0 0,0 0-34 0 0,0 0-37 0 0,0 0-36 0 0,0 0-39 0 0,0 0-40 0 0,0 0-41 0 0,0 0-42 0 0,1 1-1417 0 0,1 0-1094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11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6336 0 0,'0'0'141'0'0,"0"0"23"0"0,0 0 11 0 0,0 1-43 0 0,1 3-88 0 0,0 2 3 0 0,-1 1 78 0 0,1 2 101 0 0,-2 4 188 0 0,1-3-112 0 0,0-3-132 0 0,0-2-61 0 0,1 0-40 0 0,0 13 279 0 0,-2 0-59 0 0,1 13 164 0 0,15 141 1315 0 0,-14-148-1516 0 0,0-1-59 0 0,-1-5-27 0 0,1 0 0 0 0,1-1 1 0 0,1 5-167 0 0,3 11 235 0 0,-1 1 37 0 0,-2-8 114 0 0,1 0-1 0 0,5 13-385 0 0,0 6 377 0 0,-5-24-144 0 0,0 0 79 0 0,-3-19-131 0 0,-1-2 90 0 0,0 0 38 0 0,0 0 10 0 0,0 0-86 0 0,0 0-73 0 0,-1 1-33 0 0,1 0-41 0 0,2-1-19 0 0,0-1 28 0 0,-1 0 80 0 0,1-3-34 0 0,-1-7 65 0 0,1 2-25 0 0,7-22 263 0 0,-6 11-192 0 0,1-1-78 0 0,-2 11-128 0 0,0 0-34 0 0,6-21-12 0 0,-7 23 0 0 0,1 0 0 0 0,0 1 0 0 0,1-1 0 0 0,2-6 0 0 0,8-18 16 0 0,-10 23-3 0 0,1 0 1 0 0,-1 1-1 0 0,1 0 1 0 0,1-1-14 0 0,-3 6-2 0 0,0 0 0 0 0,0 1 0 0 0,0-1 0 0 0,0 1 0 0 0,1-1 0 0 0,-1 1 0 0 0,1 0 0 0 0,0 0 2 0 0,6-4-140 0 0,0 1 0 0 0,0 0 1 0 0,10-4 139 0 0,15-2-233 0 0,-12 7 122 0 0,0 4 34 0 0,-1 3 41 0 0,-1 5 46 0 0,-17-7-18 0 0,-1 1 0 0 0,1 0 0 0 0,-1 0 0 0 0,0-1-1 0 0,0 2 1 0 0,0-1 0 0 0,0 0 0 0 0,2 2 8 0 0,1 5-19 0 0,1-1 0 0 0,-2 1 1 0 0,3 5 18 0 0,-4-8-11 0 0,0 2-5 0 0,0 0 0 0 0,0 0-1 0 0,-1 1 1 0 0,0-1 0 0 0,-1 1-1 0 0,0-1 1 0 0,0 1-1 0 0,-1 6 17 0 0,0-1-2 0 0,-1-1-1 0 0,0 1 1 0 0,-1-1-1 0 0,0 1 0 0 0,-2 1 3 0 0,2-9 0 0 0,-1 0 0 0 0,0 0 0 0 0,-1 0 0 0 0,-2 4 0 0 0,0 0 0 0 0,-7 6 46 0 0,10-13-43 0 0,0-1 0 0 0,0 1 1 0 0,-1-1-1 0 0,1 0 1 0 0,-1 0-1 0 0,-2 1-3 0 0,-5 1 11 0 0,0-1 0 0 0,-1 0 0 0 0,-4 1-11 0 0,0 0 44 0 0,-13-1 45 0 0,10-4-60 0 0,3-1-41 0 0,-1 0-47 0 0,2 0-57 0 0,-1 0-70 0 0,14 2 23 0 0,0 0 41 0 0,-3-1-19 0 0,1 1 102 0 0,-7-3 96 0 0,6 1-97 0 0,2 1-48 0 0,0 0-67 0 0,0 0-83 0 0,0-1-98 0 0,1 1 26 0 0,0 0-64 0 0,0 0-70 0 0,1 0-75 0 0,-1 0-82 0 0,0-1-87 0 0,0 1-92 0 0,0 0-100 0 0,0-2-931 0 0,-2-2-1018 0 0,3 5 2787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11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0 138 6072 0 0,'4'0'180'0'0,"0"0"-37"0"0,3 2 45 0 0,2 0-93 0 0,5 2-97 0 0,0 0 3 0 0,-5-1 103 0 0,-1-2 97 0 0,-4-1-50 0 0,0 0 41 0 0,8 0 550 0 0,1 0-99 0 0,0-2-87 0 0,-1 1-79 0 0,1 0-71 0 0,-1-1-59 0 0,0 0-51 0 0,1 0-42 0 0,6 0 256 0 0,-5 0-187 0 0,-1-1-85 0 0,0-3-87 0 0,-1-5-90 0 0,-8 7-34 0 0,0 0 1 0 0,-1 0 0 0 0,0 0-1 0 0,0-1 1 0 0,0 0-1 0 0,0 0 1 0 0,-1 1-1 0 0,0-1 1 0 0,0-1-28 0 0,-1 4 8 0 0,-1 1 1 0 0,1-1-1 0 0,-1 0 1 0 0,0 0-1 0 0,1 0 1 0 0,-1 0-1 0 0,0 0 1 0 0,0 0-1 0 0,0 0 0 0 0,-1 0 1 0 0,1 0-1 0 0,0 0 1 0 0,-1 0-1 0 0,1 0 1 0 0,-1 1-1 0 0,1-1 1 0 0,-1 0-1 0 0,0 0 1 0 0,0 0-1 0 0,0 1 1 0 0,0-1-1 0 0,0 1 1 0 0,0-1-1 0 0,-1 1 0 0 0,1-1 1 0 0,-1 0-9 0 0,-1 0 19 0 0,1-1-1 0 0,-1 1 1 0 0,0-1 0 0 0,0 1 0 0 0,0 0-1 0 0,-1 0 1 0 0,1 0 0 0 0,0 1-1 0 0,-1-1 1 0 0,0 1-19 0 0,-16-2 16 0 0,18 4-16 0 0,0-1 0 0 0,0 1 0 0 0,0-1 0 0 0,0 1 0 0 0,0 0 0 0 0,0 0 0 0 0,0 0 0 0 0,0 0 0 0 0,0 1 0 0 0,0-1 0 0 0,-1 1 0 0 0,-9 6 0 0 0,-17 10-19 0 0,3 4 79 0 0,0 9 87 0 0,21-24-97 0 0,0 0 1 0 0,1 1-1 0 0,0 0 0 0 0,1 0 0 0 0,0 0 0 0 0,0 2-50 0 0,-2 4 85 0 0,3-8-45 0 0,0 0 0 0 0,0 0 1 0 0,1 0-1 0 0,0 0 0 0 0,0 1 0 0 0,0-1 0 0 0,1 0 0 0 0,0 0 1 0 0,0 3-41 0 0,1 5 111 0 0,3 17 117 0 0,0-18-102 0 0,3 0 75 0 0,4 0 97 0 0,-7-9-238 0 0,-1-1 1 0 0,1 0-1 0 0,0 0 1 0 0,0 0 0 0 0,0-1-1 0 0,5 2-60 0 0,-4-1 59 0 0,0-1 0 0 0,0 0 0 0 0,1-1 0 0 0,-1 0 0 0 0,4 1-59 0 0,-1-1 59 0 0,-1 0 0 0 0,1-1 0 0 0,-1 0 0 0 0,1 0-59 0 0,31-7 190 0 0,-37 7-134 0 0,0-1-34 0 0,0 1-34 0 0,1-1-39 0 0,-1 1-40 0 0,0-1-41 0 0,0 1-45 0 0,0-1-46 0 0,1 1-49 0 0,-1 0-50 0 0,0-1-53 0 0,1 1-55 0 0,-1-1-58 0 0,1 1-59 0 0,-1-1-61 0 0,1 1-64 0 0,6-2-1274 0 0,5-1-1114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12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328 399 5584 0 0,'-8'-7'296'0'0,"4"4"-240"0"0,-9-4-19 0 0,0 1 70 0 0,-1 2 62 0 0,0 1 54 0 0,-2 2 105 0 0,-1 1 54 0 0,-4 2 129 0 0,-9 6 316 0 0,1 5 2 0 0,10-3-313 0 0,5 0-127 0 0,0 1-52 0 0,2-2-106 0 0,2 1-53 0 0,0 1-60 0 0,1 0-68 0 0,1-1 51 0 0,1 1 1 0 0,0 0-1 0 0,0 0 1 0 0,1 1 0 0 0,0 0-1 0 0,1 0 1 0 0,-1 6-102 0 0,3-9 54 0 0,2-1 0 0 0,-1 0-1 0 0,1 0 1 0 0,0 1 0 0 0,1 4-54 0 0,2 15 90 0 0,5 0-39 0 0,-6-25-41 0 0,0 0 1 0 0,1 0-1 0 0,-1 0 1 0 0,1 0-1 0 0,0 0 1 0 0,0 0-1 0 0,1 1-10 0 0,0-1 31 0 0,1 1 0 0 0,0 0 1 0 0,0-1-1 0 0,0 0 0 0 0,0 0 0 0 0,0 0 0 0 0,5 2-31 0 0,-4-3 41 0 0,0 1 1 0 0,1-1-1 0 0,-1 0 1 0 0,1 0 0 0 0,0-1-1 0 0,4 1-41 0 0,-6-1 26 0 0,0-1 0 0 0,0 0 0 0 0,0 0 0 0 0,0 0 1 0 0,4-1-27 0 0,-1 0-127 0 0,-1 0 60 0 0,1-1 51 0 0,0 1 44 0 0,5-2 117 0 0,17-5 348 0 0,-21 4-395 0 0,1 1-65 0 0,-4 1-54 0 0,-1-1-37 0 0,1 1-41 0 0,0-1-47 0 0,0 0-67 0 0,0 0-66 0 0,0 0-70 0 0,0-1-78 0 0,0 1-83 0 0,0-1-90 0 0,0 0-95 0 0,0 0-102 0 0,1-1-769 0 0,3-3-889 0 0,-9 8 2451 0 0</inkml:trace>
  <inkml:trace contextRef="#ctx0" brushRef="#br0" timeOffset="365.08">257 0 4320 0 0,'-3'3'500'0'0,"1"1"-88"0"0,0 0-75 0 0,2 1-65 0 0,1 3 55 0 0,1 5 6 0 0,1 2 94 0 0,-3-2-128 0 0,1-1-46 0 0,0 0-41 0 0,0 0-33 0 0,1 8 54 0 0,0 9 47 0 0,-2 11 188 0 0,1 0 71 0 0,1 8 179 0 0,1 25 447 0 0,-1-14-190 0 0,-1-23-360 0 0,1 4-8 0 0,0 1-61 0 0,1-2-54 0 0,2 0-47 0 0,-4-26-258 0 0,1-2 34 0 0,1 24 542 0 0,-2-29-644 0 0,1 2 17 0 0,0 2 69 0 0,-2-3 27 0 0,0-6-66 0 0,0-1 2 0 0,-2 0-131 0 0,1 1 50 0 0,0 1 64 0 0,2 0 128 0 0,-1-2-1 0 0,0-2-129 0 0,-1-1-66 0 0,-1-3-51 0 0,2 4-166 0 0,-1-1 67 0 0,1-2 57 0 0,0-2 94 0 0,0 4-81 0 0,0 0-60 0 0,1 0-90 0 0,-1 0-83 0 0,1 0-114 0 0,-1 2 122 0 0,0 0-36 0 0,0-1-38 0 0,0 1-42 0 0,0-1-44 0 0,0 1-46 0 0,0-1-49 0 0,0 1-51 0 0,0-1-55 0 0,0 1-56 0 0,0-1-59 0 0,-1 1-62 0 0,1-2-1214 0 0,-2-3-1108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21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98 6240 0 0,'1'-2'43'0'0,"0"1"-26"0"0,-1-1-3 0 0,2 0 44 0 0,1-1 54 0 0,2-2 78 0 0,3-5 761 0 0,-6-1-56 0 0,-3-1-63 0 0,-5 0-73 0 0,-1 1-82 0 0,-3 2-89 0 0,-1 2-99 0 0,0 2-106 0 0,-15 0-94 0 0,0 5-58 0 0,20 1-166 0 0,-1 0 1 0 0,1 1 0 0 0,-1 0-1 0 0,-4 2-65 0 0,-25 14 196 0 0,25-10-126 0 0,1-1 0 0 0,0 1 0 0 0,1 1 0 0 0,0 0 0 0 0,-4 4-70 0 0,-3 8 147 0 0,1 0 34 0 0,-4 15 86 0 0,14-25-152 0 0,0 1 0 0 0,1 0 0 0 0,1 0 0 0 0,-1 1-115 0 0,3-6 56 0 0,-1-1 0 0 0,2 1 0 0 0,-1-1 0 0 0,0 1 0 0 0,1-1 0 0 0,1 1 0 0 0,-1 0 0 0 0,1-1 0 0 0,0 1 0 0 0,0-1 0 0 0,1 0 0 0 0,0 1 1 0 0,0-1-1 0 0,3 6-56 0 0,0-2 60 0 0,-4-6-38 0 0,1-1-1 0 0,-1 0 1 0 0,1 0 0 0 0,0 0 0 0 0,-1 0 0 0 0,2 0 0 0 0,-1 0 0 0 0,0 0 0 0 0,0-1-1 0 0,1 1 1 0 0,0-1 0 0 0,-1 0 0 0 0,1 0 0 0 0,0 0 0 0 0,0 0 0 0 0,0 0 0 0 0,2 0-22 0 0,1 1 34 0 0,-1 0 0 0 0,1 0 0 0 0,0-1 0 0 0,1 0 0 0 0,-1 0 1 0 0,0-1-1 0 0,0 0 0 0 0,1 0 0 0 0,-1 0 0 0 0,1-1 1 0 0,4 0-35 0 0,-2-1 65 0 0,0 0 1 0 0,-1 0 0 0 0,1-1-1 0 0,-1 0 1 0 0,7-3-66 0 0,8-7 117 0 0,-19 9-91 0 0,0 0 0 0 0,-1-1 0 0 0,1 1 0 0 0,0-1 0 0 0,-1 0 0 0 0,2-2-26 0 0,0-1 33 0 0,0-1 1 0 0,-1 0-1 0 0,2-4-33 0 0,1-4 45 0 0,-1 0 0 0 0,0 0-1 0 0,1-11-44 0 0,8-49 4 0 0,-10 44-82 0 0,2-1-108 0 0,-5 24 139 0 0,3-15-49 0 0,-3 10-14 0 0,-2 13 43 0 0,0 1-15 0 0,0 0-11 0 0,0 0-1 0 0,0 0 12 0 0,1 2 15 0 0,7 11 1 0 0,-1 2 40 0 0,3 18 81 0 0,-5 1 112 0 0,-1 0 82 0 0,2 21 253 0 0,0-17 2 0 0,-1 2 42 0 0,-3 0 47 0 0,-1-2 52 0 0,0-20-291 0 0,1-11-247 0 0,-1-5-29 0 0,-2-1-49 0 0,-1 2 0 0 0,2 1 24 0 0,-1 2 42 0 0,1-6-61 0 0,0 0-130 0 0,0 0-58 0 0,0 0 57 0 0,0 0 24 0 0,0 0-36 0 0,0 0-14 0 0,0 0-37 0 0,0 0-40 0 0,0 0-46 0 0,0 0-49 0 0,0 0-47 0 0,0 0-42 0 0,0 0-40 0 0,0 0-275 0 0,0 0-64 0 0,0 0-50 0 0,0 0-37 0 0,0 0-1525 0 0,0 0-1351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18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71 7968 0 0,'-2'-6'152'0'0,"-1"-1"-38"0"0,1 3-49 0 0,-1 0 1 0 0,1 0-1 0 0,-1 0 1 0 0,0 1-1 0 0,0-1 1 0 0,-2-1-66 0 0,-5-4 243 0 0,5 5-70 0 0,0 0 44 0 0,0 1 50 0 0,0-1 58 0 0,0 1 65 0 0,0 1 72 0 0,0 2-105 0 0,-2 2-65 0 0,0 3-72 0 0,0 0-78 0 0,2-2-89 0 0,1-1-60 0 0,-3 2-154 0 0,0 0 47 0 0,1 2 43 0 0,0-1 40 0 0,-3 5 47 0 0,1 0 63 0 0,0 0 50 0 0,0 0 35 0 0,-3 5 134 0 0,8-11-224 0 0,0 1 0 0 0,0 0-1 0 0,0 0 1 0 0,-1 4-74 0 0,-2 4 153 0 0,2 1-1 0 0,0 0 1 0 0,1 0 0 0 0,0 3-153 0 0,2-14 28 0 0,-3 29 347 0 0,3-1-81 0 0,4 18 28 0 0,3-1-96 0 0,-1-1-47 0 0,0-10-25 0 0,2-1 58 0 0,0 7 136 0 0,-4-22-122 0 0,0 0 42 0 0,0 12 36 0 0,5 17 56 0 0,1 15 116 0 0,-7-44-273 0 0,-1 1 37 0 0,-2-16-40 0 0,-1-3-121 0 0,0-2-91 0 0,1-1-38 0 0,-1 0-40 0 0,0-1-43 0 0,0 0-45 0 0,-1 0-49 0 0,1 0-51 0 0,0-1-53 0 0,1 0-56 0 0,-1 1-59 0 0,1-1-61 0 0,0 1-64 0 0,0 0 203 0 0,1 0-49 0 0,-1 1-44 0 0,1-1-38 0 0,-1 0-142 0 0,0 0-37 0 0,0-2-1490 0 0,1 3 2164 0 0</inkml:trace>
  <inkml:trace contextRef="#ctx0" brushRef="#br0" timeOffset="384.79">2 431 7200 0 0,'-1'0'244'0'0,"1"0"-66"0"0,0-1-56 0 0,1 0-46 0 0,1 0-19 0 0,4-3-36 0 0,1 0 40 0 0,-1 1 53 0 0,-2 0 50 0 0,1-1 81 0 0,3 0 349 0 0,-1-1-114 0 0,1 2-95 0 0,0 0-80 0 0,0 1-83 0 0,0 0-37 0 0,17-2 312 0 0,-14 3-255 0 0,8-1 68 0 0,9-4 10 0 0,7-2 2 0 0,-17 6-203 0 0,0 0-45 0 0,4 1-30 0 0,9 0-35 0 0,7-1-18 0 0,-21 0-2 0 0,-12 2-51 0 0,1-1-79 0 0,-2 0-58 0 0,0 0-93 0 0,1 0-110 0 0,-3 0 155 0 0,0 1-35 0 0,1-1-110 0 0,0 1-57 0 0,-1-1-61 0 0,1 1-66 0 0,4-2-931 0 0,5 0-859 0 0,-12 2 2357 0 0</inkml:trace>
  <inkml:trace contextRef="#ctx0" brushRef="#br0" timeOffset="747.73">513 305 6048 0 0,'0'0'133'0'0,"0"0"23"0"0,1 1 11 0 0,2 3-105 0 0,4 4 17 0 0,-3 3-52 0 0,-2-4 26 0 0,0 0 93 0 0,1 1 122 0 0,3 4 248 0 0,1 5 227 0 0,-5-11-540 0 0,0 0-43 0 0,1 7 287 0 0,1-1-70 0 0,-1 1-59 0 0,0 0-46 0 0,2 2 7 0 0,9 27 391 0 0,-7-24-356 0 0,0 2-46 0 0,-1 1 90 0 0,-1 4 163 0 0,2 14 380 0 0,-3-16-318 0 0,-4-20-405 0 0,1 0-70 0 0,-1 0-48 0 0,1 6 22 0 0,-1-4 18 0 0,0-2 9 0 0,0 0 53 0 0,-1 0 85 0 0,1-1 91 0 0,0 1 109 0 0,0-2-178 0 0,-1 1 32 0 0,1-2-284 0 0,0 0 1 0 0,0 0-1 0 0,0 0 0 0 0,0 0 1 0 0,-1 0-1 0 0,1 0 0 0 0,0 0 1 0 0,0 0-1 0 0,0 0 0 0 0,0 1 1 0 0,0-1-1 0 0,-1 0 0 0 0,1 0 1 0 0,0 0-1 0 0,0 0 0 0 0,0 0 1 0 0,0 0-1 0 0,-1 0 0 0 0,1 0 1 0 0,0 0-1 0 0,0 0 0 0 0,0 0 1 0 0,0 0-1 0 0,-1 0 0 0 0,1-1 1 0 0,0 1-1 0 0,0 0 0 0 0,0 0 1 0 0,0 0-1 0 0,0 0 0 0 0,-1 0 1 0 0,1 0-1 0 0,0 0 0 0 0,0 0 1 0 0,0 0-1 0 0,0-1 0 0 0,0 1 1 0 0,0 0-1 0 0,-1 0 0 0 0,1 0 1 0 0,0 0-1 0 0,0-1-17 0 0,-2 0 141 0 0,0-1-44 0 0,1 1-56 0 0,1 0-69 0 0,-6-11 251 0 0,1-1-73 0 0,1-9-30 0 0,3 0-82 0 0,4-23-15 0 0,-2 31 22 0 0,1 1 42 0 0,4-17-27 0 0,2 1-49 0 0,3 1-44 0 0,3 0-37 0 0,-8 17 64 0 0,0 0 11 0 0,1 1 0 0 0,0-1-1 0 0,3-1-4 0 0,9-6-16 0 0,6 4-56 0 0,-19 12 51 0 0,-4 1 0 0 0,0 0 0 0 0,0 0 1 0 0,1 0-1 0 0,-1 1 0 0 0,0-1 0 0 0,0 1 0 0 0,0-1 0 0 0,1 1 0 0 0,-1 0 0 0 0,0 0 0 0 0,0 0 0 0 0,1 0 21 0 0,-1 0-145 0 0,0 1 37 0 0,2-1-16 0 0,1 0 84 0 0,5 0 11 0 0,-7 0-25 0 0,0-1-49 0 0,1 1-83 0 0,-1 0-95 0 0,0 0-117 0 0,-1 0 149 0 0,0 0-36 0 0,-1 0-39 0 0,1 0-42 0 0,0 0-44 0 0,0 0-46 0 0,-1 0-50 0 0,1 0-51 0 0,0 0-55 0 0,0 0-56 0 0,3 1-1323 0 0,3-1-1124 0 0</inkml:trace>
  <inkml:trace contextRef="#ctx0" brushRef="#br0" timeOffset="1154.08">1184 342 6968 0 0,'-4'3'56'0'0,"-1"1"34"0"0,-12 6 258 0 0,8-5-188 0 0,0 1-94 0 0,5-4-39 0 0,1 0 50 0 0,-3 0 111 0 0,0 0 59 0 0,-8 4 382 0 0,10-4-452 0 0,-1 2-41 0 0,-2 3 192 0 0,0 2-72 0 0,0 0-54 0 0,0 1-38 0 0,-8 12 173 0 0,2 1 12 0 0,-1 17 221 0 0,11-29-401 0 0,-4 25 324 0 0,6-29-386 0 0,1-1 0 0 0,0 1 0 0 0,0 0 0 0 0,1 3-107 0 0,0-5 62 0 0,0 0 0 0 0,0-1 0 0 0,0 1 0 0 0,1-1-1 0 0,-1 1 1 0 0,2 2-62 0 0,-1-3 40 0 0,0-1 0 0 0,1 1 0 0 0,-1-1 1 0 0,1 0-1 0 0,-1 1 0 0 0,1-1 0 0 0,0 0 0 0 0,1 0-40 0 0,26 18 537 0 0,-25-18-441 0 0,1 0 1 0 0,-1 0-1 0 0,1-1 0 0 0,0 0 1 0 0,0 0-1 0 0,0-1 0 0 0,2 1-96 0 0,-3-1 72 0 0,0-1 0 0 0,0 0-1 0 0,0 0 1 0 0,0 0 0 0 0,0 0 0 0 0,-1-1-1 0 0,1 1 1 0 0,0-1 0 0 0,1-1-72 0 0,-1 0 97 0 0,0 1 1 0 0,1-2-1 0 0,-1 1 0 0 0,0 0 1 0 0,2-3-98 0 0,0-1 151 0 0,-1-1-45 0 0,2-7-15 0 0,-3-1-51 0 0,0-17 10 0 0,-5 14 64 0 0,-6-14-44 0 0,-1 10-79 0 0,0 3-52 0 0,0 1-62 0 0,-1-1-90 0 0,2 1-100 0 0,4 15 140 0 0,1-1 60 0 0,0 0 34 0 0,-1-1 17 0 0,1 0 4 0 0,0 2-12 0 0,0 0-20 0 0,0 0-40 0 0,1 1-14 0 0,-1 0-40 0 0,0 0-43 0 0,0 0-49 0 0,1 0 4 0 0,-1 0-41 0 0,0 0-44 0 0,0 1-47 0 0,0-1-50 0 0,0 0-53 0 0,0 0-56 0 0,0 0-60 0 0,-2-3-1111 0 0,-2-3-973 0 0</inkml:trace>
  <inkml:trace contextRef="#ctx0" brushRef="#br0" timeOffset="1817.81">1435 504 8232 0 0,'0'1'155'0'0,"0"-1"-64"0"0,1 1-42 0 0,0 3 2 0 0,-1-1-4 0 0,0 7 72 0 0,1 0 1 0 0,0 0-1 0 0,2 4-119 0 0,0 1 159 0 0,1 1 56 0 0,-1-7-43 0 0,0 1 36 0 0,0-1 41 0 0,0 1 46 0 0,0-1 51 0 0,0 0 57 0 0,0 0 62 0 0,0-1 68 0 0,10 20 189 0 0,-9-19-461 0 0,-1-1 52 0 0,1 0 68 0 0,-1 1 87 0 0,-5-14 73 0 0,1 1-57 0 0,0-1-54 0 0,0 0-52 0 0,-1 0-48 0 0,1 0-45 0 0,0-1-43 0 0,0 0-40 0 0,0 0-37 0 0,-1 1-34 0 0,0-8 40 0 0,1 1-104 0 0,-1-2-79 0 0,1-1-74 0 0,0-22-215 0 0,2 26 235 0 0,0 0 36 0 0,2-4 77 0 0,-1 8 26 0 0,-1-1 40 0 0,9-22-276 0 0,-6 20 43 0 0,0 0 0 0 0,0 0 0 0 0,4-3 120 0 0,-5 8-67 0 0,0 0 0 0 0,1 0 1 0 0,-1 0-1 0 0,1 1 0 0 0,0 0 0 0 0,4-4 67 0 0,-4 5-47 0 0,0 0 0 0 0,0 1-1 0 0,0-1 1 0 0,1 1 0 0 0,2-2 47 0 0,2 2-90 0 0,1 2 34 0 0,-7 1 52 0 0,-1 0-1 0 0,1 0 1 0 0,-1 0-1 0 0,1 0 1 0 0,-1 0 0 0 0,0 1-1 0 0,0-1 1 0 0,0 1-1 0 0,1-1 1 0 0,-1 1-1 0 0,0 0 5 0 0,2 3-14 0 0,1-1 0 0 0,-1 1 0 0 0,-1 0 0 0 0,3 3 14 0 0,-1 1-61 0 0,0-1-36 0 0,0 4-13 0 0,1 1 41 0 0,3 12 37 0 0,-3-9 68 0 0,-1 0 34 0 0,9 31 261 0 0,-3-8-27 0 0,-3-13-146 0 0,-6-19-96 0 0,0 0 1 0 0,-1 0-1 0 0,1 0 1 0 0,-2 1 0 0 0,1-1-1 0 0,-1 5-62 0 0,0-11-83 0 0,0 0 37 0 0,0 2 49 0 0,0-1 103 0 0,0 0 72 0 0,0 1 474 0 0,0-4-525 0 0,0 0-40 0 0,0-1-52 0 0,0 0-64 0 0,-1-10-1 0 0,2 0 40 0 0,2-3 89 0 0,0 0 0 0 0,5-14-99 0 0,-6 22 0 0 0,6-14 95 0 0,1 0-76 0 0,4-5-67 0 0,7-10-99 0 0,-15 28 108 0 0,13-19-128 0 0,-8 15 42 0 0,0 1 0 0 0,1 1 0 0 0,1-1 0 0 0,-1 2 0 0 0,6-4 125 0 0,16-7-208 0 0,-14 10 87 0 0,0 3 44 0 0,1 4 43 0 0,0 7 42 0 0,-12-2-4 0 0,-4 0-4 0 0,0-1-1 0 0,0 0 0 0 0,0 1 1 0 0,-1 0-1 0 0,1-1 1 0 0,1 3 0 0 0,11 12 66 0 0,-7-3-74 0 0,-1 0 40 0 0,6 13 131 0 0,-4-1 60 0 0,10 35 354 0 0,-16-44-456 0 0,3 21-353 0 0,-5-20 176 0 0,1-1 81 0 0,0-4 12 0 0,0 6 75 0 0,-1-4-27 0 0,0-5-57 0 0,0-1-35 0 0,1 0-36 0 0,-2-7-6 0 0,0 3 73 0 0,0-2-72 0 0,-1-1-95 0 0,0 0 24 0 0,1 0-40 0 0,-1 0-68 0 0,0 0-61 0 0,1 0-68 0 0,-1 0-75 0 0,0 0-81 0 0,0 0-89 0 0,1-1-95 0 0,-1 1-103 0 0,0 0 57 0 0,1 1-1380 0 0,-1 1-1205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17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51 8032 0 0,'0'0'118'0'0,"0"0"-36"0"0,0-1-6 0 0,0 1-78 0 0,0-2-64 0 0,0 1 90 0 0,0 1 48 0 0,0-1 67 0 0,-1 1 82 0 0,1 0 98 0 0,0 1 114 0 0,-4 15 7 0 0,5 2-39 0 0,7 21 337 0 0,-1-3 9 0 0,-5-13-492 0 0,1-1 56 0 0,2 23 427 0 0,5 36 720 0 0,-8-54-1026 0 0,0 1-66 0 0,2 8 1014 0 0,7 28-1380 0 0,-5-29 552 0 0,-3-18-238 0 0,-1 1 33 0 0,-1-11-208 0 0,-1-1-56 0 0,1 4-32 0 0,-1-8-49 0 0,0 0-1 0 0,1 0 0 0 0,-1 0 1 0 0,1 0-1 0 0,-1 0 1 0 0,1 0-1 0 0,0-1 0 0 0,0 1 1 0 0,-1 0-1 0 0,2 1-1 0 0,-2-3 122 0 0,1 1-98 0 0,0 0-92 0 0,-1 0-82 0 0,0-1-77 0 0,1 0-67 0 0,-1 1-60 0 0,1-1-52 0 0,-1 0-334 0 0,0-1-82 0 0,1-2-1821 0 0,-1 0 520 0 0,-2-2-1198 0 0,2 5 3317 0 0</inkml:trace>
  <inkml:trace contextRef="#ctx0" brushRef="#br0" timeOffset="349.54">318 1 7080 0 0,'0'0'157'0'0,"0"0"23"0"0,0 0 13 0 0,0 2-22 0 0,0 7-232 0 0,1 0 81 0 0,0 1 70 0 0,0 0 59 0 0,1 1 93 0 0,0 1 49 0 0,5 24 690 0 0,-3-18-534 0 0,-2-8-271 0 0,0-1-44 0 0,0 3-42 0 0,0 0-116 0 0,1 6 227 0 0,-1-1 46 0 0,4 19 343 0 0,4 31 625 0 0,-7-44-874 0 0,0-1-71 0 0,1 24 406 0 0,2 13 129 0 0,-1-1-105 0 0,1-9-124 0 0,-2-19-260 0 0,-3-14-197 0 0,0-1-34 0 0,-2-9-61 0 0,-1 3 104 0 0,-1-7-127 0 0,2-2-45 0 0,0 0-34 0 0,0-1-42 0 0,-1 1-47 0 0,1-1-54 0 0,0 0-61 0 0,0 0-66 0 0,0-1-73 0 0,0 2 53 0 0,1-1-54 0 0,0 0-49 0 0,-1 0-42 0 0,1 1-150 0 0,-1-1-43 0 0,1 0-181 0 0,-1-1-488 0 0</inkml:trace>
  <inkml:trace contextRef="#ctx0" brushRef="#br0" timeOffset="607.54">147 253 8840 0 0,'4'-2'338'0'0,"1"0"-86"0"0,0 0-75 0 0,0 0-63 0 0,1 0-48 0 0,0 1-49 0 0,14 1-101 0 0,-12 1 83 0 0,-3 1 37 0 0,-1 0 41 0 0,4 3-6 0 0,5 2 174 0 0,1-2 99 0 0,-12-5-292 0 0,0 1 0 0 0,0-1 0 0 0,0 0 0 0 0,0 0 0 0 0,0 0 0 0 0,0 0 0 0 0,0-1 0 0 0,0 1 0 0 0,0 0 0 0 0,0-1 0 0 0,-1 0 0 0 0,1 1 0 0 0,0-1 0 0 0,0 0 0 0 0,1 0-52 0 0,10-6 347 0 0,1 1 1 0 0,0 1-1 0 0,0 0 1 0 0,13-2-348 0 0,2 1 415 0 0,1 2-69 0 0,-12 2-178 0 0,1 1-43 0 0,0 0-51 0 0,0 0-58 0 0,-1 1-64 0 0,1 0-70 0 0,0 0-78 0 0,-1 0-84 0 0,0 0-90 0 0,-16 0 66 0 0,1 0-49 0 0,-1 0-44 0 0,1 0-37 0 0,0 0-130 0 0,0 0-37 0 0,7 0-1332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16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19 142 4536 0 0,'0'0'133'0'0,"-6"3"-19"0"0,-1 2-73 0 0,4-3-30 0 0,2-1 31 0 0,0-1 45 0 0,1 0 100 0 0,0 0-4 0 0,0 1-37 0 0,0 0 54 0 0,-1 1-86 0 0,1 3 83 0 0,1-4-91 0 0,-1 0 47 0 0,6 6 607 0 0,0-1-109 0 0,1-1-100 0 0,1-1-88 0 0,0 1-79 0 0,1-2-68 0 0,1 0-59 0 0,-1 0-48 0 0,10 1 94 0 0,24-1 262 0 0,-29-4-280 0 0,-2 0 96 0 0,1-1 0 0 0,-1-1 0 0 0,1 0 0 0 0,4-2-381 0 0,4-3 473 0 0,-1-2-46 0 0,-5 0-119 0 0,0-2-54 0 0,-1-1-65 0 0,-1-1-73 0 0,-9 9-91 0 0,0 0 0 0 0,0-1 0 0 0,0 0 1 0 0,-1 1-1 0 0,0-1 0 0 0,0 0-25 0 0,-2 4 5 0 0,-1 1 1 0 0,1-1-1 0 0,0 0 1 0 0,-1 1-1 0 0,0-1 1 0 0,1 0-1 0 0,-1 1 1 0 0,0-1-1 0 0,0 0 1 0 0,0 0-1 0 0,0 1 1 0 0,0-1-1 0 0,0 0 1 0 0,-1 0-1 0 0,1 1 1 0 0,-1-1-1 0 0,1 0 1 0 0,-1 1-1 0 0,1-1 1 0 0,-1 1-1 0 0,0-1 1 0 0,0 1-1 0 0,0-1 1 0 0,0 0-6 0 0,-4-5 1 0 0,-15-14 47 0 0,18 20-39 0 0,0-1 0 0 0,0 1 0 0 0,0 0 0 0 0,0 0 0 0 0,0 0 0 0 0,0 0 0 0 0,-1 1 0 0 0,1-1 0 0 0,0 0 0 0 0,-1 1 0 0 0,1 0 0 0 0,-1-1-9 0 0,-10-1 60 0 0,3 0-86 0 0,8 2 14 0 0,0-1 1 0 0,1 1-1 0 0,-1 1 0 0 0,1-1 0 0 0,-1 0 0 0 0,0 0 0 0 0,1 0 0 0 0,-1 1 0 0 0,1-1 0 0 0,-1 1 12 0 0,-14 4-89 0 0,11-3 55 0 0,-1-1 1 0 0,1 1-1 0 0,0 1 1 0 0,0-1 0 0 0,-3 2 33 0 0,-6 4-57 0 0,11-6 57 0 0,-1 0-1 0 0,1-1 0 0 0,0 1 0 0 0,0 0 0 0 0,1 1 1 0 0,-1-1-1 0 0,0 0 0 0 0,1 1 0 0 0,-1 0 1 0 0,-1 2 0 0 0,-5 9-20 0 0,-1 1 0 0 0,-2 7 20 0 0,8-13-23 0 0,0 1 0 0 0,0-1-1 0 0,1 1 1 0 0,0 0 0 0 0,0 0-1 0 0,1 0 1 0 0,0 6 23 0 0,1-10-1 0 0,1 0 0 0 0,0-1 1 0 0,0 1-1 0 0,0 0 0 0 0,0 0 0 0 0,1 0 1 0 0,0-1-1 0 0,1 1 0 0 0,-1 0 0 0 0,1-1 1 0 0,0 1-1 0 0,0-1 0 0 0,1 0 1 0 0,-1 0-1 0 0,1 0 0 0 0,1 0 0 0 0,-1 0 1 0 0,2 1 0 0 0,1 0 11 0 0,0-1 0 0 0,1 0 0 0 0,0 0 0 0 0,0-1 0 0 0,0 0 0 0 0,1 0 0 0 0,0-1 0 0 0,-1 0 0 0 0,1 0 0 0 0,0 0 0 0 0,1-1 0 0 0,-1-1 1 0 0,7 2-12 0 0,26-2-55 0 0,-1-4-86 0 0,-11-1-65 0 0,0-2 1 0 0,0-1 0 0 0,4-3 205 0 0,-7 1-478 0 0,-5 0-8 0 0</inkml:trace>
  <inkml:trace contextRef="#ctx0" brushRef="#br0" timeOffset="553.68">817 28 6304 0 0,'0'0'141'0'0,"0"0"23"0"0,0 0 11 0 0,-1 0-54 0 0,0 0-63 0 0,-9 4-61 0 0,3-4 115 0 0,0 1 94 0 0,0-1 116 0 0,5 0-236 0 0,1 0 0 0 0,-1 0-1 0 0,1 1 1 0 0,-1-1 0 0 0,1 0-1 0 0,-1 1 1 0 0,1-1-1 0 0,-1 1 1 0 0,1 0 0 0 0,-1-1-86 0 0,-3 4 226 0 0,0 1-45 0 0,-6 10 203 0 0,0 0-109 0 0,2-3-108 0 0,1 1-44 0 0,-15 31 164 0 0,14-24-123 0 0,0 0 89 0 0,5-10-79 0 0,-1 0 39 0 0,4-5-132 0 0,-1-1 0 0 0,1 1 0 0 0,0-1 0 0 0,0 1 0 0 0,0-1 1 0 0,0 5-82 0 0,1-5 65 0 0,0 0 0 0 0,0-1 0 0 0,0 1 1 0 0,1 0-1 0 0,0 0 0 0 0,-1-1 1 0 0,1 1-1 0 0,1 1-65 0 0,-1-3 41 0 0,0 0 0 0 0,0 0-1 0 0,0 0 1 0 0,0 0 0 0 0,0 0 0 0 0,0-1 0 0 0,1 1 0 0 0,-1 0-1 0 0,0-1 1 0 0,1 1 0 0 0,0-1 0 0 0,-1 1 0 0 0,1-1 0 0 0,0 0-41 0 0,0 0 45 0 0,0 0 0 0 0,0 0 1 0 0,1 0-1 0 0,-1 0 0 0 0,0 0 1 0 0,1-1-1 0 0,-1 1 0 0 0,0-1 1 0 0,1 0-1 0 0,-1 1 1 0 0,0-1-1 0 0,1 0 0 0 0,-1-1 1 0 0,3 1-46 0 0,7-2 220 0 0,0-2-36 0 0,10-6 88 0 0,-2-4-105 0 0,-3-2-76 0 0,-10 7-73 0 0,-1 1-1 0 0,1-1 1 0 0,-2 0-1 0 0,1 0 1 0 0,1-5-18 0 0,4-13 74 0 0,-9 19-58 0 0,0 0 1 0 0,-1-1 0 0 0,0 1 0 0 0,0-1 0 0 0,-1 1 0 0 0,-1-8-17 0 0,1 3 27 0 0,0 7-27 0 0,0-8 9 0 0,6 1 31 0 0,-6 11-99 0 0,-2-1 29 0 0,2 2-48 0 0,0 1-3 0 0,1 2 3 0 0,0 1 36 0 0,0 10 19 0 0,-1-10 10 0 0,3 18-57 0 0,2 1 34 0 0,1-1 30 0 0,0-2 1 0 0,3 6 5 0 0,0-4-3 0 0,1 2 61 0 0,1-1 61 0 0,1-2 64 0 0,-10-18-369 0 0,-1 0 104 0 0,0 0 84 0 0,0-1 66 0 0,0 1 82 0 0,0 0 281 0 0,0-1-317 0 0,0 0-53 0 0,0 0-90 0 0,0-1-36 0 0,0 1-40 0 0,0-1-45 0 0,0 1-49 0 0,0 0-54 0 0,0-1-59 0 0,1 1-62 0 0,-1 0-68 0 0,1 0-39 0 0,0 0-68 0 0,0 1-72 0 0,0-1-74 0 0,-1-1-596 0 0,0 1-50 0 0,1 1-531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36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67 11864 0 0,'-2'-4'322'0'0,"-1"0"-52"0"0,1 0-46 0 0,0-1-43 0 0,-2 0-11 0 0,1 1-45 0 0,-2-4-3 0 0,-1 2-52 0 0,-7-6 27 0 0,3 6 30 0 0,1 2 74 0 0,5 3-54 0 0,-1 0 37 0 0,-3 0-54 0 0,-2 0-35 0 0,8 1-81 0 0,-1 0-1 0 0,1 0 1 0 0,-1 0 0 0 0,1 0-1 0 0,-1 0 1 0 0,1 1 0 0 0,0-1-1 0 0,-2 2-13 0 0,-4 0 41 0 0,0 1-1 0 0,1 0 0 0 0,0 0 1 0 0,0 1-1 0 0,0 0 0 0 0,0 0-40 0 0,4-2 18 0 0,0 0 0 0 0,0 1 0 0 0,0-1-1 0 0,1 1 1 0 0,0 0 0 0 0,-1-1 0 0 0,1 1 0 0 0,0 1-18 0 0,-7 17 137 0 0,9-19-133 0 0,0 1 0 0 0,0-1 1 0 0,0 0-1 0 0,0 0 0 0 0,0 0 1 0 0,0 0-1 0 0,1 0 0 0 0,-1 0 1 0 0,1 0-1 0 0,-1 0 0 0 0,1 0 1 0 0,0 2-5 0 0,14 23 50 0 0,-8-15-12 0 0,7 10 24 0 0,8 9 177 0 0,7 11 140 0 0,-11-16-42 0 0,2 0 55 0 0,-3-4 2 0 0,-1 1 62 0 0,-6-6-114 0 0,0 0 59 0 0,-1 5 136 0 0,1 11 323 0 0,-10-20-574 0 0,-5-2-54 0 0,-2-1-49 0 0,-3-1-42 0 0,-14 4 41 0 0,2-6-92 0 0,2-3-24 0 0,6-3-51 0 0,3 0-33 0 0,-1 0-38 0 0,3-1-28 0 0,-1 0-38 0 0,1-1-44 0 0,1 0-51 0 0,6 1 50 0 0,1 0 42 0 0,-2-1-27 0 0,1 0 97 0 0,-5 0 47 0 0,5 0-23 0 0,0 0-41 0 0,1 0-58 0 0,-1 0-76 0 0,0 0-91 0 0,0 0-107 0 0,1 1 40 0 0,0-1-69 0 0,0 0-76 0 0,0 0-81 0 0,0 1-87 0 0,0-1-93 0 0,0 0-99 0 0,0 0-106 0 0,0-1-1243 0 0,-1-1-1249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37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 9728 0 0,'0'0'222'0'0,"0"0"30"0"0,0 0-26 0 0,0-1-97 0 0,1 0-72 0 0,3-1-22 0 0,-2 1 14 0 0,8-4-56 0 0,-1 1 91 0 0,-1 0 78 0 0,1 0 65 0 0,4-1 298 0 0,16-5 888 0 0,-21 8-1107 0 0,0-1-50 0 0,8-2 353 0 0,3 1-115 0 0,0 1-91 0 0,0 1-63 0 0,-15 2-257 0 0,1 0 0 0 0,0 1 1 0 0,-1-1-1 0 0,1 1 0 0 0,-1 0 1 0 0,1 0-1 0 0,-1 0 0 0 0,0 1 1 0 0,1-1-1 0 0,0 2-83 0 0,13 10 408 0 0,-17-11-375 0 0,1-1-1 0 0,-1 1 0 0 0,0 0 0 0 0,0 0 0 0 0,1 0 0 0 0,-1 0 0 0 0,-1 0 0 0 0,1 0-32 0 0,5 21 203 0 0,-5-17-149 0 0,0 0 0 0 0,-1 0 0 0 0,0 0 0 0 0,0 0 0 0 0,0-1 0 0 0,-1 4-54 0 0,-2 3 115 0 0,0-1 0 0 0,-1 1-1 0 0,0-1 1 0 0,-1 1-1 0 0,-5 8-114 0 0,-17 27 334 0 0,10-20-173 0 0,2 2-35 0 0,7-16-78 0 0,0 3-14 0 0,2 1-51 0 0,5-13-100 0 0,-1 2-59 0 0,2-4 69 0 0,0 0-60 0 0,-1 0-113 0 0,1-1 94 0 0,0 0-34 0 0,0 0-38 0 0,0 1-42 0 0,0-1-45 0 0,0 0-48 0 0,0 0-11 0 0,0-1-59 0 0,0 1-52 0 0,0-1-45 0 0,0 1-163 0 0,0 0-45 0 0,0-1-196 0 0,0 2-532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37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9960 0 0,'0'0'222'0'0,"0"0"30"0"0,0 0 20 0 0,0 0-24 0 0,0 0-333 0 0,0 0 74 0 0,0 0 70 0 0,0 0 64 0 0,0 0 61 0 0,0 0 55 0 0,0 1 52 0 0,1-1 46 0 0,-1 0 90 0 0,0 0 46 0 0,0 1 40 0 0,0-1 33 0 0,0 1 597 0 0,1 1 1652 0 0,-1-2-1975 0 0,0 1-47 0 0,0 0 60 0 0,1-1-460 0 0,-1 0-35 0 0,0 1 105 0 0,0-1-103 0 0,1 1-115 0 0,-1-1-161 0 0,0 0-33 0 0,0 0-37 0 0,0 0-36 0 0,0 0-39 0 0,0 0-42 0 0,1 0-41 0 0,-1 0-45 0 0,0 1-45 0 0,0-1-48 0 0,3 0 393 0 0,5 0 28 0 0,-5 0-33 0 0,2 0 56 0 0,-5-1-323 0 0,1 1 55 0 0,-1 0 47 0 0,1 0 38 0 0,0-1 30 0 0,0 0 91 0 0,0 0-72 0 0,-1 0-54 0 0,1 1-73 0 0,-1-1-102 0 0,0 1 64 0 0,1-1-33 0 0,-1 1-38 0 0,0 0-41 0 0,0-1-44 0 0,0 1-46 0 0,0 0-109 0 0,0 0-72 0 0,0 0-63 0 0,0 0-55 0 0,0 0-193 0 0,0 0-56 0 0,0 0-233 0 0,0 0-630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1:17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6 13880 0 0,'0'0'314'0'0,"0"0"62"0"0,-1-1-69 0 0,1 0-68 0 0,-1 0-65 0 0,0 0-65 0 0,0 0-64 0 0,0 1-61 0 0,0-1-62 0 0,0 2-46 0 0,0-1 52 0 0,-3 1-66 0 0,3-1 41 0 0,0 0-66 0 0,0 0-39 0 0,0 1-75 0 0,0-1-89 0 0,0 0-101 0 0,1 0 138 0 0,-1 0-47 0 0,1 0-41 0 0,-1 0-37 0 0,1 0-133 0 0,-1 0-36 0 0,1 1-161 0 0,-1-1-434 0 0,1 0 1122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8:34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171 336 9792 0 0,'0'0'222'0'0,"0"0"30"0"0,-6-6 206 0 0,5 4-397 0 0,-1 0-38 0 0,0-1 7 0 0,-1 0 57 0 0,1-1 48 0 0,-1 1 40 0 0,0-1 79 0 0,1-1 34 0 0,-6-8 650 0 0,5 6-502 0 0,-1 1-90 0 0,1 1-189 0 0,1 1-75 0 0,-5-4 280 0 0,0 3-56 0 0,0 2-52 0 0,0 2-48 0 0,-1 3-41 0 0,1 1-37 0 0,-8 7 39 0 0,3 1-97 0 0,7-4-43 0 0,0 0 0 0 0,-1 0 1 0 0,-3 8-28 0 0,3-2 68 0 0,0 4 26 0 0,2 1 0 0 0,0 0 1 0 0,0 0-1 0 0,2 0 1 0 0,0 8-95 0 0,-1 2 156 0 0,2 0 1 0 0,2 0-1 0 0,2 27-156 0 0,0-36 68 0 0,0-1 0 0 0,1 1 0 0 0,1-1 0 0 0,1 1 0 0 0,0-2 0 0 0,4 6-68 0 0,5 3 67 0 0,-12-21-39 0 0,1-1 0 0 0,0 1 0 0 0,0 0 0 0 0,1-1 0 0 0,-1 0 0 0 0,2 1-28 0 0,-3-3 15 0 0,0 0 1 0 0,1 0 0 0 0,0 0-1 0 0,-1 0 1 0 0,1 0-1 0 0,0-1 1 0 0,0 1 0 0 0,0-1-1 0 0,1 0-15 0 0,-1 0 3 0 0,-1-1 0 0 0,1 1-1 0 0,-1-1 1 0 0,1 0 0 0 0,0 0 0 0 0,-1-1-1 0 0,2 1-2 0 0,-1-1-120 0 0,0 0 40 0 0,5-1 16 0 0,0 0 102 0 0,12-6 164 0 0,-13 5-202 0 0,-3 1-63 0 0,1-1-72 0 0,-1 0-86 0 0,1 1-104 0 0,-2 0 21 0 0,0 0-67 0 0,0-1-71 0 0,0 1-79 0 0,0 0-84 0 0,0 0-89 0 0,0 0-95 0 0,-1-1-102 0 0,6-1-1107 0 0,3-4-1130 0 0</inkml:trace>
  <inkml:trace contextRef="#ctx0" brushRef="#br0" timeOffset="504.83">637 370 9152 0 0,'0'0'208'0'0,"-1"0"-64"0"0,-3-4 329 0 0,2 2-375 0 0,0 1-61 0 0,-8-4 9 0 0,-1 2 83 0 0,1 2 74 0 0,-1 2 60 0 0,-5 5 256 0 0,-8 9 394 0 0,-2 10 191 0 0,18-16-777 0 0,1 0-39 0 0,1-2-84 0 0,1 0-40 0 0,0 0-44 0 0,0 0-52 0 0,-11 20 511 0 0,2 2-50 0 0,8-17-287 0 0,2 0 0 0 0,0 0 0 0 0,0 0 0 0 0,1 0 0 0 0,1 1-1 0 0,-1 7-241 0 0,3-13 124 0 0,-1 0-1 0 0,2 0 0 0 0,-1 1 1 0 0,1-1-1 0 0,0 0 0 0 0,2 4-123 0 0,-1-4 108 0 0,0 0 0 0 0,1 0 1 0 0,0 0-1 0 0,0 0-108 0 0,10 13 231 0 0,2-3-38 0 0,3-4-45 0 0,4-5-53 0 0,-19-8-71 0 0,0 1-1 0 0,0-1 1 0 0,1 0 0 0 0,-1 0-1 0 0,0-1 1 0 0,0 1-1 0 0,1 0 1 0 0,-1-1-1 0 0,0 0 1 0 0,0 0-1 0 0,0 0 1 0 0,0 0-1 0 0,0 0 1 0 0,0-1 0 0 0,0 1-1 0 0,0-1 1 0 0,0 0-1 0 0,1-1-23 0 0,21-19 174 0 0,-4 0-76 0 0,-18 19-94 0 0,1-2 10 0 0,0 0 0 0 0,0-1 0 0 0,0 1 0 0 0,-1-1 0 0 0,3-6-14 0 0,6-20 11 0 0,-6 6-35 0 0,-3 0-41 0 0,1-12-96 0 0,-2 15 49 0 0,0 8-1 0 0,6-38-362 0 0,-6 34 288 0 0,2 2-57 0 0,-2 9 120 0 0,-2 16 59 0 0,-1 0-1 0 0,1 0 1 0 0,1 0-1 0 0,0 0 1 0 0,0 3 65 0 0,4 22-102 0 0,1-4 65 0 0,3 8 220 0 0,-2-12 96 0 0,1 0 0 0 0,4 8-279 0 0,2-3 144 0 0,-7-13-104 0 0,2 3 37 0 0,1-4 75 0 0,-10-15-124 0 0,0-1-40 0 0,0 0-40 0 0,0 0-81 0 0,0 0-139 0 0,0 0 134 0 0,0 0-60 0 0,0 0-85 0 0,0 0 88 0 0,0 0-40 0 0,0 0-45 0 0,0 0-42 0 0,0 0-38 0 0,0 0-36 0 0,0 0-254 0 0,0 0-57 0 0,0 0-47 0 0,0 0-32 0 0,0 0-1407 0 0,0 0-1244 0 0</inkml:trace>
  <inkml:trace contextRef="#ctx0" brushRef="#br0" timeOffset="870.33">1007 368 11664 0 0,'0'0'264'0'0,"0"0"-12"0"0,0 1-106 0 0,0 0-69 0 0,2 3-7 0 0,-1-2 2 0 0,3 7-83 0 0,0 0 48 0 0,0 0 43 0 0,0 0 39 0 0,-1-1 38 0 0,1 1 33 0 0,3 9 277 0 0,2 6 279 0 0,-3-4-41 0 0,10 28 1014 0 0,-12-34-1224 0 0,1 1-39 0 0,-1-2-91 0 0,-1 0-49 0 0,1 0-59 0 0,0 1-69 0 0,1 1-64 0 0,-3-7-109 0 0,0 0-34 0 0,3 8 265 0 0,3 10 180 0 0,-5-8-114 0 0,-3-16-446 0 0,0 0 68 0 0,1 0 63 0 0,-1 1 55 0 0,1 0 74 0 0,-1 1 59 0 0,1 1 177 0 0,0-1 65 0 0,1 1 326 0 0,-1-4-301 0 0,0-3-217 0 0,-1 0-54 0 0,0-2-66 0 0,0-1-80 0 0,1-9 92 0 0,0-1-1 0 0,1 1 1 0 0,3-7-127 0 0,-2 7 55 0 0,0 0-34 0 0,15-36 28 0 0,-6 19-26 0 0,-1 7-51 0 0,13-12-70 0 0,-12 18 48 0 0,20-25-137 0 0,-8 17 14 0 0,-3 6-42 0 0,2 1-95 0 0,-4 4-42 0 0,2 1-101 0 0,0 2-118 0 0,-10 6 235 0 0,0 0-35 0 0,-4 2-69 0 0,1 1-80 0 0,12-8-1133 0 0,-5 6 171 0 0</inkml:trace>
  <inkml:trace contextRef="#ctx0" brushRef="#br0" timeOffset="1487.83">1825 349 7568 0 0,'-8'-2'249'0'0,"0"1"-88"0"0,1-1-33 0 0,1 0-8 0 0,0 1-1 0 0,0 0 0 0 0,0 1 0 0 0,-4-1-119 0 0,-1 2 266 0 0,5 0-87 0 0,0 1 39 0 0,1 1 46 0 0,0 0 52 0 0,-1 1 59 0 0,1 1 65 0 0,-8 10 26 0 0,0 4-111 0 0,2 0-78 0 0,-12 28 299 0 0,18-32-366 0 0,0-1 38 0 0,-2 13 323 0 0,2 2-37 0 0,2 3-37 0 0,5-1-38 0 0,3-1-37 0 0,6-2-38 0 0,5-3-38 0 0,-13-21-284 0 0,1-1-1 0 0,-1 0 1 0 0,1 1 0 0 0,0-1-1 0 0,0 0-61 0 0,-1-1 14 0 0,0-1 1 0 0,-1 1-1 0 0,1-1 0 0 0,0 0 1 0 0,0 0-1 0 0,-1 0 0 0 0,1 0 1 0 0,0 0-1 0 0,0 0 0 0 0,0-1 1 0 0,0 0-1 0 0,0 0 0 0 0,0 1 1 0 0,0-2-1 0 0,2 1-14 0 0,0-1 15 0 0,-1 1 0 0 0,1-2 0 0 0,-1 1 0 0 0,1 0 0 0 0,-1-1 0 0 0,1 0-15 0 0,14-8 8 0 0,-1-3-51 0 0,-2-1-64 0 0,-2 0-75 0 0,5-10-193 0 0,-5-3-65 0 0,-4-2-57 0 0,-4-1-46 0 0,-1-20-403 0 0,-5-26-577 0 0,0 39 744 0 0,-3-163-3497 0 0,2 181 3872 0 0,1 1 46 0 0,-1 0 54 0 0,0 1 60 0 0,0 0 69 0 0,0-1 71 0 0,0 1 78 0 0,1-2 85 0 0,0 3 515 0 0,-1 10-334 0 0,1 0 60 0 0,-1 2 10 0 0,0-1 69 0 0,0 1 79 0 0,0 1 93 0 0,1 2 186 0 0,0 1-308 0 0,0 0-189 0 0,0 0-61 0 0,0 0 5 0 0,0 0 43 0 0,0 0-31 0 0,-1 1 35 0 0,1 2-72 0 0,1 0-57 0 0,1 7 98 0 0,-2-9-84 0 0,4 12 357 0 0,0-1-34 0 0,3 12 344 0 0,0 1-114 0 0,-1-1-95 0 0,1 5 9 0 0,0 0-88 0 0,0 7 23 0 0,2 17 203 0 0,-2-2-49 0 0,-3 2-94 0 0,-2-1-75 0 0,-1 1-58 0 0,-3 10 37 0 0,-5 81 585 0 0,4-89-761 0 0,2-1-108 0 0,1-52-245 0 0,0 0 44 0 0,1 1 124 0 0,0-2-78 0 0,-1 1-46 0 0,0-1-39 0 0,1 1-41 0 0,-1-1-25 0 0,0 1-39 0 0,0 1-45 0 0,0-1-50 0 0,0-2-465 0 0,0-1 98 0 0,1 1 85 0 0,-1-1 71 0 0,1 1 93 0 0,-1 0 36 0 0,3-2-1042 0 0,-3 1 1047 0 0,0 1-34 0 0,1 0-43 0 0,-1 0-54 0 0,1-2-1916 0 0,1-2-1338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7:45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4632 0 0,'0'0'101'0'0,"0"0"22"0"0,0 0 5 0 0,0 0 27 0 0,0 0 110 0 0,0 0 44 0 0,0 0 10 0 0,0 0 23 0 0,0 4 439 0 0,0 1-301 0 0,0-1-128 0 0,0 0-62 0 0,-1 1 335 0 0,0 0-93 0 0,0 1-83 0 0,1 0-70 0 0,0 2 56 0 0,1 0-83 0 0,5 18 607 0 0,-4-21-718 0 0,0-1 38 0 0,2 5 98 0 0,-1 5 38 0 0,0 2 33 0 0,0-4-168 0 0,-1-1-57 0 0,0 7 27 0 0,-1 0-68 0 0,3 21 163 0 0,0-7-112 0 0,1 17 221 0 0,-1-6-64 0 0,0-15-181 0 0,0 13 56 0 0,-2 0 105 0 0,-1-8-15 0 0,4 17 232 0 0,4 17-314 0 0,-3 1 53 0 0,3 17 123 0 0,-7-48-188 0 0,-1-10-6 0 0,-1-10 59 0 0,0-12-110 0 0,0-3 37 0 0,0-3-408 0 0,1-1 45 0 0,-1 1 40 0 0,0-1 34 0 0,1-2 28 0 0,1-4 115 0 0,-2 5-142 0 0,1 1-58 0 0,-1 0-82 0 0,0 0-99 0 0,1-1-116 0 0,-1 2 32 0 0,0-1-74 0 0,0 1-83 0 0,1-1-89 0 0,-1 0-95 0 0,0 1-101 0 0,0-1-110 0 0,1 0-114 0 0,-1-1-1220 0 0,0-1-1273 0 0</inkml:trace>
  <inkml:trace contextRef="#ctx0" brushRef="#br0" timeOffset="1415.24">21 499 5584 0 0,'-1'0'174'0'0,"1"0"-105"0"0,-1 0-68 0 0,-1 0-56 0 0,2 0 73 0 0,-1 0 39 0 0,1 0 54 0 0,0 0 68 0 0,0 1 81 0 0,0-1 94 0 0,5 3 297 0 0,1-1-72 0 0,-1 0-67 0 0,1-1-60 0 0,0 0-56 0 0,0 0-49 0 0,0-1-44 0 0,0 0-38 0 0,2 0 12 0 0,-1-1-37 0 0,30-5 694 0 0,-26 4-605 0 0,0 1 71 0 0,0-1 101 0 0,-6 2-204 0 0,0-1 37 0 0,24-1 141 0 0,0-1-75 0 0,4 0-7 0 0,17 0 138 0 0,-36 3-351 0 0,0 0-41 0 0,14-1 32 0 0,1 1-108 0 0,51 1-116 0 0,-47 2 97 0 0,-28-3-98 0 0,-1 1 50 0 0,4 0 73 0 0,10-1 186 0 0,-13 1-232 0 0,0-1-61 0 0,0 0-65 0 0,0 0-79 0 0,0 0-95 0 0,0 0-107 0 0,-2 0-1 0 0,-3 0 56 0 0,1 0 41 0 0,-1 0 36 0 0,0 0 35 0 0,0-1-126 0 0,1 1 105 0 0,-1 0 95 0 0,0 0 51 0 0,1-1-71 0 0,-1 1 101 0 0,0 0-59 0 0,0 0-73 0 0,1-1-1068 0 0</inkml:trace>
  <inkml:trace contextRef="#ctx0" brushRef="#br0" timeOffset="1594.81">426 32 5728 0 0,'2'-2'62'0'0,"0"1"39"0"0,2-1 203 0 0,-2 1-68 0 0,0 2 34 0 0,1 0 182 0 0,0 0 38 0 0,2 5 515 0 0,-2-1-387 0 0,0-1-178 0 0,-1 0-102 0 0,0-1-174 0 0,-1 0-79 0 0,1-1-92 0 0,-1 1-102 0 0,7 12 813 0 0,-1 3-105 0 0,-4-8-324 0 0,0-1-46 0 0,9 21 322 0 0,-1-1-98 0 0,-1 1-84 0 0,-1 1-70 0 0,-1-4-78 0 0,-1 0-35 0 0,23 103 529 0 0,-24-101-521 0 0,1 1 38 0 0,-1-1 49 0 0,1 0 62 0 0,-2-7-223 0 0,2 14 10 0 0,-1-1 1 0 0,-1-11-10 0 0,-2-11 31 0 0,0 1 51 0 0,6 30 599 0 0,-7-25-502 0 0,-1-7-164 0 0,0-1-44 0 0,0-1-21 0 0,1 0 0 0 0,0 0 0 0 0,0 0-1 0 0,1 0-70 0 0,3 10 162 0 0,-2-1 49 0 0,3 8 128 0 0,-3-18-256 0 0,-4-8-17 0 0,0-1 12 0 0,0 0-71 0 0,0 0-105 0 0,0 0-133 0 0,0 0-12 0 0,0 0-38 0 0,1-1-765 0 0,2-2-59 0 0</inkml:trace>
  <inkml:trace contextRef="#ctx0" brushRef="#br0" timeOffset="1595.81">1028 426 6536 0 0,'0'0'141'0'0,"-1"1"79"0"0,-1 0-98 0 0,-9 2 35 0 0,-2 0 95 0 0,2 0 52 0 0,-18 9 833 0 0,18-5-689 0 0,6-3-222 0 0,-1 0-44 0 0,1 2-46 0 0,-1 0-73 0 0,0 0-87 0 0,0 1-98 0 0,0 1 213 0 0,-1 0 33 0 0,0 1 58 0 0,-3 7 134 0 0,-3 11 224 0 0,9-8-251 0 0,3-4-111 0 0,1 0-49 0 0,0-9-79 0 0,0 0 1 0 0,1 0-1 0 0,0 0 1 0 0,0 0 0 0 0,2 7-51 0 0,12 31 197 0 0,-7-25-7 0 0,0 0 0 0 0,6 8-190 0 0,-7-16 89 0 0,0 0 0 0 0,1 0 0 0 0,0-1 1 0 0,4 4-90 0 0,-5-7 52 0 0,0 0 0 0 0,1 0 0 0 0,5 3-52 0 0,9 1 206 0 0,-18-9-143 0 0,0-1 0 0 0,0 0-1 0 0,1 0 1 0 0,-1-1 0 0 0,0 1 0 0 0,1-1 0 0 0,-1 0-63 0 0,3 0 122 0 0,-1-1-1 0 0,0 1 1 0 0,1-1 0 0 0,2-1-122 0 0,13-5 290 0 0,-18 5-201 0 0,0 0-1 0 0,0 0 1 0 0,-1 0 0 0 0,1-1 0 0 0,-1 0-1 0 0,1 1 1 0 0,-1-1 0 0 0,1-1-89 0 0,20-26 601 0 0,-10 7-95 0 0,-3-3-120 0 0,-2 0-101 0 0,-4-2-83 0 0,-4 19-135 0 0,-1 0 0 0 0,0 0 0 0 0,-1-8-67 0 0,1 9 24 0 0,-1 1 0 0 0,-1-1 1 0 0,0 1-1 0 0,0-1 0 0 0,0 1 1 0 0,-1 0-1 0 0,-2-5-24 0 0,1 5 22 0 0,-21-39 104 0 0,13 27-49 0 0,7 13-87 0 0,-9-13 62 0 0,-12-12 153 0 0,14 19-142 0 0,-3-1-61 0 0,7 7-44 0 0,0 1-36 0 0,-1 0-41 0 0,0 1-48 0 0,0 0-53 0 0,-1 2-59 0 0,0 0-10 0 0,4 3 11 0 0,1 0-50 0 0,2 0 121 0 0,0 0-35 0 0,-5 1-284 0 0</inkml:trace>
  <inkml:trace contextRef="#ctx0" brushRef="#br0" timeOffset="2503.43">1353 428 5384 0 0,'0'0'116'0'0,"0"0"17"0"0,0 0 12 0 0,0 0-40 0 0,0 0-3 0 0,0 0 42 0 0,0 0 128 0 0,0 0 233 0 0,0 0 21 0 0,0 0-12 0 0,1 1-54 0 0,11 10 415 0 0,-6-3-480 0 0,0 0-33 0 0,2 3 47 0 0,0-1-72 0 0,12 12 284 0 0,-2 0-85 0 0,0 3 875 0 0,12 23-1411 0 0,-11-17 515 0 0,11 14 146 0 0,-11-16-202 0 0,-10-14-191 0 0,1 0 37 0 0,-4-6-126 0 0,1 0-33 0 0,9 12 135 0 0,-9-6-55 0 0,-6-12-124 0 0,3 9 205 0 0,-3-9-173 0 0,0 0 57 0 0,1 0 107 0 0,0 0 116 0 0,-1-1-156 0 0,0-1 38 0 0,0 1 41 0 0,0-1 44 0 0,0 0-323 0 0,-1-1-125 0 0,0 0-192 0 0,0 1 62 0 0,0 0 45 0 0,1-1 40 0 0,0 0 38 0 0,0 0 16 0 0,1-1 93 0 0,3-3 241 0 0,-4 2-221 0 0,2-14 192 0 0,-1 0-69 0 0,-1 0-56 0 0,-1-1-43 0 0,0 2-20 0 0,1-1 0 0 0,2-11-59 0 0,-1 0 0 0 0,-2 22 0 0 0,0 1 0 0 0,0 0 0 0 0,0 0 0 0 0,1-1 0 0 0,-1 1 0 0 0,1 0 0 0 0,0 0 0 0 0,0 0 0 0 0,1 0 0 0 0,-1 0 0 0 0,2-2 0 0 0,7-10 12 0 0,1-2-101 0 0,-4 10-8 0 0,2 0-39 0 0,2 2 82 0 0,-1 1 57 0 0,-8 4 12 0 0,1 0 0 0 0,-1 1 0 0 0,1-1 0 0 0,0 1 0 0 0,-1-1 0 0 0,1 1 0 0 0,0 0 0 0 0,-1 0 0 0 0,1 1 0 0 0,0-1 0 0 0,-1 0 0 0 0,1 1 0 0 0,-1-1 0 0 0,1 1 0 0 0,-1 0 0 0 0,1 0 0 0 0,0 1-15 0 0,4 0-110 0 0,0 2 35 0 0,6 4 11 0 0,-1 0 76 0 0,12 12 105 0 0,-11-9-102 0 0,0-1-100 0 0,-8-5 85 0 0,0-1 0 0 0,-1 1 0 0 0,1-1 0 0 0,1 4 0 0 0,-2-3 0 0 0,0 0 0 0 0,1 0 0 0 0,-1-1 0 0 0,5 3 0 0 0,26 23 72 0 0,13 19-59 0 0,-21-20-18 0 0,8 3 5 0 0,-21-18 0 0 0,-14-14 4 0 0,1 1-1 0 0,-1-1 0 0 0,1 0 0 0 0,-1 1 0 0 0,1-1 0 0 0,-1 0 0 0 0,1 1 1 0 0,-1-1-1 0 0,1 0 0 0 0,-1 0 0 0 0,1 1 0 0 0,-1-1 0 0 0,1 0 0 0 0,-1 0 1 0 0,1 0-1 0 0,0 0 0 0 0,-1 0 0 0 0,1 1 0 0 0,-1-1 0 0 0,1 0 0 0 0,-1-1 1 0 0,1 1-1 0 0,0 0 0 0 0,-1 0 0 0 0,1 0 0 0 0,-1 0 0 0 0,1 0 0 0 0,-1 0 1 0 0,1-1-1 0 0,0 1 0 0 0,-1 0 0 0 0,1-1 0 0 0,-1 1 0 0 0,1 0 0 0 0,-1-1 1 0 0,0 1-1 0 0,1 0 0 0 0,-1-1 0 0 0,1 1 0 0 0,-1-1-3 0 0,7-8 98 0 0,-4 4 7 0 0,-2-4-47 0 0,-1 3-13 0 0,7-19 131 0 0,-2-13-38 0 0,-1 9-36 0 0,10-98 68 0 0,-3 23-132 0 0,-9 73-38 0 0,-2 25 0 0 0,0 0 0 0 0,1 0 0 0 0,0 0 0 0 0,-1 0 0 0 0,2 0 0 0 0,-1 0 0 0 0,2-4 0 0 0,2 2 2 0 0,-4 0-30 0 0,-1 7-106 0 0,0 1-37 0 0,1 0 57 0 0,-1 0 48 0 0,0 0 42 0 0,0 0 38 0 0,0 0 36 0 0,0 0 176 0 0,0-1-143 0 0,0 1-94 0 0,1 0-51 0 0,-1 0-117 0 0,0 0 40 0 0,0 0-38 0 0,0-1-209 0 0,1 1 145 0 0,-1 0-33 0 0,0 0-37 0 0,0 0-38 0 0,0 0-40 0 0,1 0-41 0 0,4-3-931 0 0</inkml:trace>
  <inkml:trace contextRef="#ctx0" brushRef="#br0" timeOffset="4234.76">2996 256 5472 0 0,'0'0'124'0'0,"0"0"17"0"0,0 0 51 0 0,2 2-106 0 0,5 4-61 0 0,0 0-44 0 0,0 0 91 0 0,0 1 77 0 0,0-1 64 0 0,1 3 135 0 0,10 17 796 0 0,-11-13-705 0 0,-2 0-140 0 0,-3-7-195 0 0,0 1-37 0 0,30 89 1936 0 0,-18-56-1221 0 0,-1-1-49 0 0,-2 1-67 0 0,-1 0-82 0 0,-6-19-272 0 0,0 0-53 0 0,4 24 722 0 0,-1 6-981 0 0,-4-21 391 0 0,-3-15-152 0 0,0 0 37 0 0,0-14-86 0 0,0-1 2 0 0,0 0 5 0 0,0 0 24 0 0,0 0-36 0 0,0-1-46 0 0,0-2 33 0 0,0 0-101 0 0,-1-2 12 0 0,1 4-32 0 0,-4-22 201 0 0,1 0-74 0 0,0 4-78 0 0,0-1-36 0 0,-1-9-18 0 0,2 0-41 0 0,1-29-27 0 0,5 20 55 0 0,-3 33-34 0 0,5-28 5 0 0,2-1 0 0 0,5-11-4 0 0,-9 33-4 0 0,1 0 0 0 0,0 0 1 0 0,4-5 3 0 0,-4 10-13 0 0,0 0 1 0 0,0 0 0 0 0,0 0-1 0 0,1 0 1 0 0,4-3 12 0 0,-9 9-1 0 0,1-1 0 0 0,0 0 0 0 0,0 1 0 0 0,0 0 0 0 0,0-1 0 0 0,1 1 0 0 0,-1 0 0 0 0,0 0 0 0 0,1 0 0 0 0,0 0 1 0 0,-1 1-5 0 0,1-1-1 0 0,0 1 0 0 0,-1 0 1 0 0,1-1-1 0 0,-1 1 1 0 0,1 1-1 0 0,0-1 1 0 0,-1 0-1 0 0,1 1 0 0 0,-1-1 1 0 0,1 1-1 0 0,-1 0 1 0 0,2 0 5 0 0,2 2-16 0 0,0 0-1 0 0,-1 0 1 0 0,0 0 0 0 0,0 1 0 0 0,0-1 0 0 0,0 1 0 0 0,0 0 0 0 0,-1 1 0 0 0,3 3 16 0 0,1 2-23 0 0,0 0-1 0 0,-1 1 0 0 0,2 3 24 0 0,8 19 10 0 0,3 10-10 0 0,-10-22-6 0 0,0 4 8 0 0,-1 1 0 0 0,-1-1 0 0 0,-1 3-2 0 0,2 4 48 0 0,8 31 81 0 0,-13-42-50 0 0,0 0 34 0 0,0-2-20 0 0,0 3 56 0 0,-2-1 42 0 0,-2-19-115 0 0,0-2 16 0 0,0 0 0 0 0,0 0-16 0 0,0-2 41 0 0,-1-8-30 0 0,0 5-62 0 0,1 0 0 0 0,-1 0 0 0 0,1 0 0 0 0,-1 0 0 0 0,2-2-25 0 0,6-44 57 0 0,-2 22-13 0 0,-3 16-42 0 0,1 1 1 0 0,1 0-1 0 0,0 0 1 0 0,2-2-3 0 0,2-6 0 0 0,-4 9 0 0 0,0 1 0 0 0,1 0 0 0 0,1 0-1 0 0,3-5 1 0 0,1 2-20 0 0,0 0-1 0 0,0 1 1 0 0,1 0 0 0 0,11-9 20 0 0,-17 17-10 0 0,0 0-1 0 0,1 0 1 0 0,-1 0 0 0 0,1 1 0 0 0,0-1-1 0 0,0 1 1 0 0,0 1 0 0 0,0-1 0 0 0,0 1-1 0 0,0 0 1 0 0,1 1 0 0 0,4-1 10 0 0,-6 1-8 0 0,-1 1 0 0 0,0 0 1 0 0,1 0-1 0 0,-1 0 0 0 0,1 1 1 0 0,-1 0-1 0 0,0 0 0 0 0,1 0 1 0 0,-1 0-1 0 0,0 1 0 0 0,0-1 0 0 0,0 1 1 0 0,0 0-1 0 0,0 0 0 0 0,0 0 1 0 0,-1 1-1 0 0,1 0 0 0 0,-1-1 0 0 0,3 4 8 0 0,0 0 0 0 0,-1-2 0 0 0,-1 0 0 0 0,1 0 0 0 0,-1 0 0 0 0,0 1 0 0 0,0 0 0 0 0,-1 0 0 0 0,0 0 0 0 0,0 0 0 0 0,0 0 0 0 0,0 1 0 0 0,0 3 0 0 0,-2-9 0 0 0,3 12 0 0 0,0 1 0 0 0,-1-1 0 0 0,0 0 0 0 0,-1 1 0 0 0,0 0 0 0 0,7 71 65 0 0,-4-49-63 0 0,-3-17-22 0 0,-1-14-108 0 0,0 1 57 0 0,4 14-19 0 0,-3-13-34 0 0,-1-4 16 0 0,0 1-39 0 0,1 0-71 0 0,-1 0-65 0 0,1 0-72 0 0,0-1-83 0 0,1 1-90 0 0,-1-1-99 0 0,0 1-108 0 0,1-1-115 0 0,-2-1 455 0 0,-1-1-45 0 0,1 0-40 0 0,0 1-37 0 0,0-1-142 0 0,0 1-36 0 0,2 0-1511 0 0</inkml:trace>
  <inkml:trace contextRef="#ctx0" brushRef="#br0" timeOffset="4842.71">4390 473 8032 0 0,'-12'-8'233'0'0,"8"4"-102"0"0,2 0-40 0 0,-1-1-42 0 0,-1 1-22 0 0,-1 1 52 0 0,0 0 46 0 0,0 1 41 0 0,-1-1 77 0 0,0 2 40 0 0,-1-1 96 0 0,-5 2 235 0 0,-6 4 388 0 0,11-2-712 0 0,1 0-37 0 0,1 1-79 0 0,0 0-38 0 0,1 0-45 0 0,-1 0-49 0 0,-2 2 59 0 0,1 0 0 0 0,1 1 1 0 0,-1 0-1 0 0,-1 2-101 0 0,0 1 177 0 0,0 0-1 0 0,1 0 1 0 0,1 1-1 0 0,-5 9-176 0 0,-3 12 320 0 0,4 1-71 0 0,4-11-140 0 0,2 0-58 0 0,1-9 15 0 0,1 1 1 0 0,1-1 0 0 0,1 1 0 0 0,-1-1-1 0 0,2 0 1 0 0,0 1 0 0 0,0-1 0 0 0,2 4-67 0 0,10 21 221 0 0,5-5 42 0 0,-18-29-211 0 0,1-1 0 0 0,0 0 0 0 0,-1 0-1 0 0,1 0 1 0 0,0 0 0 0 0,1 0 0 0 0,-1-1-1 0 0,0 1 1 0 0,0-1 0 0 0,1 1 0 0 0,-1-1 0 0 0,1 0-1 0 0,-1 0 1 0 0,1 0 0 0 0,0 0-52 0 0,-1 0 59 0 0,1-1 0 0 0,-1 1 0 0 0,0-1 0 0 0,1 0 0 0 0,-1 0 0 0 0,1 0 0 0 0,-1 0 0 0 0,0 0 0 0 0,1-1 0 0 0,0 1-59 0 0,-1-1 70 0 0,1 0 1 0 0,-1 1-1 0 0,0-1 1 0 0,1 0-1 0 0,-1-1 1 0 0,0 1-1 0 0,0 0 1 0 0,1-1-71 0 0,-1 0 93 0 0,0 1 0 0 0,0-1 0 0 0,0-1 0 0 0,0 1 1 0 0,0 0-1 0 0,0 0 0 0 0,1-2-93 0 0,6-10 75 0 0,-1 2-38 0 0,4-5-38 0 0,-1-1 0 0 0,4-11 1 0 0,-5 9 0 0 0,-2-2 0 0 0,0 1 0 0 0,-1-1-1 0 0,-1-2 1 0 0,3-27 65 0 0,-9 28-65 0 0,0 19 0 0 0,0-1 0 0 0,0 0 0 0 0,0 0 0 0 0,1 0 0 0 0,0-1 0 0 0,1-2-13 0 0,-2 6-27 0 0,0 3-8 0 0,3 12-13 0 0,7 14-5 0 0,0 1 42 0 0,7 26-63 0 0,1-1 120 0 0,-6-19 49 0 0,-1 1 46 0 0,-2-10-191 0 0,2 2 35 0 0,-3-8 27 0 0,2 0-1 0 0,0-1 0 0 0,2 2 2 0 0,-10-18-124 0 0,0 1 80 0 0,5 6 115 0 0,-3-5-113 0 0,-2-2-52 0 0,1 0-71 0 0,-1 0-110 0 0,1 0-120 0 0,-2-1 146 0 0,0 0-37 0 0,0 0-41 0 0,0-1-42 0 0,5 3-571 0 0</inkml:trace>
  <inkml:trace contextRef="#ctx0" brushRef="#br0" timeOffset="5353.77">4718 421 7552 0 0,'0'0'222'0'0,"0"0"75"0"0,1 1-88 0 0,2 0-46 0 0,3 3 143 0 0,-4-2-150 0 0,9 8 548 0 0,-2 2-77 0 0,-1 1-71 0 0,0 1-61 0 0,-2 0-55 0 0,0 1-46 0 0,4 16 285 0 0,6 12 190 0 0,8 26 266 0 0,-10-28-534 0 0,-4-9-88 0 0,-4-10-159 0 0,-1-8-149 0 0,-4-10-126 0 0,0 1 1 0 0,0 0 0 0 0,0-1-1 0 0,-1 1 1 0 0,1 0 0 0 0,-1 0-1 0 0,-1 4-79 0 0,1 10 349 0 0,2-10-133 0 0,0-1 35 0 0,-1-6-111 0 0,-1-2-20 0 0,0 0-7 0 0,0 0-3 0 0,0 0-13 0 0,0 0-8 0 0,0 0-1 0 0,1-6 83 0 0,0-6-38 0 0,0-2-21 0 0,5-17 16 0 0,0-16-61 0 0,-5 39-52 0 0,0 0-1 0 0,0 1 1 0 0,1-1 0 0 0,2-6-15 0 0,6-15-4 0 0,3-8-87 0 0,-10 28 16 0 0,0 0-1 0 0,0 0 1 0 0,5-6 75 0 0,-4 6-42 0 0,2 1-1 0 0,-1-1 1 0 0,7-5 42 0 0,-8 8-9 0 0,1 1-1 0 0,0 0 0 0 0,1 0 0 0 0,-1 0 1 0 0,5-1 9 0 0,-6 3 1 0 0,0 1 0 0 0,0 0 0 0 0,0 0 0 0 0,0 0 0 0 0,0 0 0 0 0,1 1 0 0 0,-1-1 0 0 0,4 1-1 0 0,-6 1-5 0 0,0-1 1 0 0,-1 1 0 0 0,1 0-1 0 0,0 0 1 0 0,0 1 0 0 0,-1-1-1 0 0,1 0 1 0 0,-1 1 0 0 0,1-1-1 0 0,0 0 1 0 0,0 1 4 0 0,17 11-11 0 0,-12-5 14 0 0,0 0 0 0 0,0 1 1 0 0,2 5-4 0 0,-4-7-5 0 0,13 19 86 0 0,-2 1 48 0 0,12 30 229 0 0,5 6 114 0 0,-28-53-364 0 0,3 5-31 0 0,0 6-70 0 0,-7-17-46 0 0,0 1 69 0 0,4 5 202 0 0,-3-5-205 0 0,-2-3-62 0 0,1 1-44 0 0,0-1-147 0 0,-3-1 63 0 0,1 0-69 0 0,0 1-68 0 0,1 0-65 0 0,0 0-62 0 0,1 0-61 0 0,0 0-58 0 0,1 0-55 0 0,-2-1 234 0 0,1 0-57 0 0,0 1-50 0 0,0-1-44 0 0,0 0-637 0 0,1 1-102 0 0,0-1-857 0 0,2 0-1188 0 0</inkml:trace>
  <inkml:trace contextRef="#ctx0" brushRef="#br0" timeOffset="5673.17">5386 510 10016 0 0,'0'0'230'0'0,"0"0"-28"0"0,1 1-49 0 0,0-1-41 0 0,0 1-33 0 0,0 0-16 0 0,7 4 99 0 0,-1 0-115 0 0,8 7-49 0 0,-11-9 37 0 0,1 1 47 0 0,0 0 66 0 0,0 0 85 0 0,0 0 87 0 0,1 1-35 0 0,-1 1 20 0 0,3 4 109 0 0,7 7 332 0 0,2 2-41 0 0,8 11 246 0 0,-12-13-413 0 0,9 12 270 0 0,-4-6-258 0 0,1 0-101 0 0,-10-14-255 0 0,-1 0-40 0 0,10 9 56 0 0,-6-6-120 0 0,7 7-2 0 0,-12-9-89 0 0,4 4 2 0 0,7-3-50 0 0,-13-9-42 0 0,0-1-119 0 0,1-1-105 0 0,0-2-93 0 0,-6 2 132 0 0,1 0 145 0 0,-1 0-33 0 0,0-1-270 0 0,0 1 40 0 0,0 0 37 0 0,0 0 34 0 0,0-1-225 0 0,1 0 111 0 0,0-1 113 0 0,0 1 67 0 0,0-1-68 0 0,2-2-279 0 0,-3 4 357 0 0,0 0-76 0 0,1-2-1363 0 0</inkml:trace>
  <inkml:trace contextRef="#ctx0" brushRef="#br0" timeOffset="6052.48">5793 408 9072 0 0,'3'-4'74'0'0,"0"0"46"0"0,2-12 381 0 0,-3 8-334 0 0,-1 4-113 0 0,0 1-34 0 0,-1-1-2 0 0,0 3 49 0 0,0 1-67 0 0,0-1 139 0 0,0 1 158 0 0,0 0 263 0 0,0 0 15 0 0,0 0-240 0 0,0 0-142 0 0,0 0-41 0 0,0 0 24 0 0,2 0 94 0 0,0 1-47 0 0,0 0-44 0 0,0 1-37 0 0,1 3 46 0 0,0 1-94 0 0,2 11 7 0 0,-3-11 26 0 0,-2-5-82 0 0,6 42 649 0 0,-5-29-509 0 0,-1 0-45 0 0,0 1-56 0 0,1 0-76 0 0,-2 45-14 0 0,0-34 32 0 0,-1-4 43 0 0,1-1 64 0 0,-11 169 1133 0 0,-7-1-94 0 0,5-62-472 0 0,-2-1-86 0 0,8-57-333 0 0,1 0 359 0 0,-6 7-640 0 0,4-4 357 0 0,7-46-121 0 0,-1-1-1 0 0,-3 7-235 0 0,-1-1 227 0 0,0-1 34 0 0,0 1 43 0 0,0-1 52 0 0,6-25-241 0 0,-1-1-52 0 0,1-2-63 0 0,0 0-42 0 0,0-1-82 0 0,0-2-95 0 0,0-2-109 0 0,1 1 117 0 0,0-1-32 0 0,0 2 68 0 0,0 0 20 0 0,0 0-15 0 0,0 0-51 0 0,0 0-11 0 0,0 0-52 0 0,0 0-59 0 0,0 1-66 0 0,0-1-72 0 0,0 0-65 0 0,0 0-60 0 0,0 0-51 0 0,0 0-189 0 0,0 0-51 0 0,0 0-228 0 0,0-1-618 0 0</inkml:trace>
  <inkml:trace contextRef="#ctx0" brushRef="#br0" timeOffset="8724.54">6771 389 6056 0 0,'-1'2'150'0'0,"0"0"-39"0"0,0 4 14 0 0,1 2-94 0 0,2 4-73 0 0,-1-6 52 0 0,-1-2 73 0 0,3 12-8 0 0,-1-7 8 0 0,1-1 39 0 0,1 3 107 0 0,-1 0 90 0 0,1 6 209 0 0,0 0-34 0 0,4 17 402 0 0,-4-12-388 0 0,1-1-43 0 0,0 1-39 0 0,-1-1-36 0 0,4 23 297 0 0,-3 0-105 0 0,2 14 133 0 0,0-1-76 0 0,1 1-65 0 0,0 0-56 0 0,4 28 164 0 0,0-18-171 0 0,-3-24-106 0 0,-3-11-66 0 0,0-1 53 0 0,0 0 63 0 0,-2 0 73 0 0,-3-22-433 0 0,-1-2-18 0 0,-3-19 26 0 0,-2-2-119 0 0,1 4-84 0 0,3 5 141 0 0,-1 0-45 0 0,1 0-43 0 0,0 0-38 0 0,0 0-37 0 0,0-1-34 0 0,-1-3-247 0 0,1 1 3 0 0,-1 0-55 0 0,-1-6-574 0 0,-5-8-332 0 0</inkml:trace>
  <inkml:trace contextRef="#ctx0" brushRef="#br0" timeOffset="9159.93">6780 574 5696 0 0,'0'0'132'0'0,"0"-1"-31"0"0,-1 1-36 0 0,0 0-14 0 0,-2-2 2 0 0,3 1 9 0 0,-1 0 47 0 0,0-1-168 0 0,0 0 58 0 0,0-1 54 0 0,0 1 47 0 0,1 0 73 0 0,0 0 51 0 0,1-1 182 0 0,1 0 55 0 0,2-3 490 0 0,1 3-404 0 0,-3 1-362 0 0,0 1-35 0 0,0-1-39 0 0,0 1-47 0 0,1-1-57 0 0,0 0-98 0 0,3-2 324 0 0,1 0-35 0 0,7-2 111 0 0,2 1-102 0 0,1 1-79 0 0,4 1-50 0 0,25-1-10 0 0,-35 3-34 0 0,19 0 301 0 0,0 2-84 0 0,-1 2-72 0 0,0 3-61 0 0,22 9-17 0 0,-31-7-94 0 0,0 1-1 0 0,-1 0 1 0 0,0 1 0 0 0,15 12-7 0 0,-22-13 39 0 0,0 0 0 0 0,9 10-39 0 0,-8-6 75 0 0,-1 1 0 0 0,2 2-75 0 0,19 32 234 0 0,-3 4 100 0 0,-24-36-241 0 0,-2 1 84 0 0,-5 3 117 0 0,1-16-185 0 0,-1 0 0 0 0,0 1 0 0 0,0-1 0 0 0,-1 0 0 0 0,-1 3-109 0 0,-12 19 575 0 0,1-12-228 0 0,1-4-107 0 0,-2-2-65 0 0,-1-1-127 0 0,0-1 0 0 0,-1 0 1 0 0,0-2-1 0 0,0 0 0 0 0,0-1 0 0 0,0 0 0 0 0,-7-1-48 0 0,-39 0 69 0 0,49-2-92 0 0,-1-2-39 0 0,-16-5-151 0 0,27 6 166 0 0,-1 0-1 0 0,1-1 1 0 0,0 0-1 0 0,0 0 1 0 0,-1 0 0 0 0,1 0-1 0 0,1-1 1 0 0,-1 1-1 0 0,0-1 1 0 0,1 0-1 0 0,-1 0 1 0 0,0-1 47 0 0,3 2-210 0 0,-1-1-124 0 0,1 1 190 0 0,1 1-56 0 0,-1 0 9 0 0,1 0-46 0 0,0 0-56 0 0,0 1-63 0 0,0-1 31 0 0,-1 0-44 0 0,1 1-39 0 0,0-1-33 0 0,0 0-126 0 0,0 0-35 0 0,0-2-1318 0 0</inkml:trace>
  <inkml:trace contextRef="#ctx0" brushRef="#br0" timeOffset="9595.69">7753 583 6016 0 0,'0'0'133'0'0,"0"0"121"0"0,-1-1-99 0 0,0-1-70 0 0,-1 0-88 0 0,-4-3 605 0 0,-1 2-62 0 0,-1 1-59 0 0,1 2-55 0 0,-1 1-49 0 0,1 0-46 0 0,-1 2-41 0 0,1 0-38 0 0,-5 3 85 0 0,1 2-68 0 0,0 1-9 0 0,-3 5 61 0 0,-4 10-47 0 0,5 3-59 0 0,9-18-158 0 0,2-1 0 0 0,-1 1 1 0 0,1 0-1 0 0,1 0 0 0 0,0 0 0 0 0,0 0 1 0 0,1 0-1 0 0,0 0 0 0 0,0 3-57 0 0,1-4 81 0 0,0 0-1 0 0,1 0 1 0 0,0 1-1 0 0,1 3-80 0 0,6 9 210 0 0,2-1 45 0 0,9 3 171 0 0,5-5 119 0 0,-22-17-458 0 0,0 1 0 0 0,0-1 1 0 0,0 0-1 0 0,0 1 1 0 0,0-2-1 0 0,0 1 1 0 0,0 0-88 0 0,0-1 71 0 0,0 1 1 0 0,-1-1-1 0 0,1 0 1 0 0,0 0-1 0 0,0 0 1 0 0,-1-1-1 0 0,2 1-71 0 0,17-8 404 0 0,-1-6-80 0 0,-7 0-113 0 0,0-2-33 0 0,-6 5-42 0 0,0 0 0 0 0,0-1 0 0 0,0-3-136 0 0,0-4-64 0 0,-4 0 100 0 0,-3 1 63 0 0,-1 12-49 0 0,1 1 1 0 0,-2 0-1 0 0,1-1 0 0 0,0 1 1 0 0,-1 0-1 0 0,-2-4-50 0 0,-8-14 100 0 0,3 10-117 0 0,-2 1-81 0 0,0 0-101 0 0,-1 2-119 0 0,6 5 107 0 0,-1 0-36 0 0,1 1-39 0 0,-1 0-43 0 0,1 0-44 0 0,-1 0-46 0 0,0 1-50 0 0,1 0-51 0 0,5 2 176 0 0,0 1-46 0 0,0-1-43 0 0,1 1-37 0 0,-1-1-135 0 0,0 1-37 0 0,-1-2-1410 0 0</inkml:trace>
  <inkml:trace contextRef="#ctx0" brushRef="#br0" timeOffset="10024.34">8060 260 7224 0 0,'0'0'178'0'0,"0"0"-74"0"0,0-1-55 0 0,-1-1-10 0 0,1 1 4 0 0,-4-2 61 0 0,3 3-5 0 0,1 0 113 0 0,0 0 177 0 0,0 0-149 0 0,0-1-56 0 0,1 1-47 0 0,-1 0-40 0 0,1-1 11 0 0,1-1 19 0 0,-2 1-33 0 0,1 1 64 0 0,-1 0-24 0 0,1 0 35 0 0,-1 0 40 0 0,0 0 45 0 0,5 3 106 0 0,-1 1-45 0 0,0 0-42 0 0,-1 2-37 0 0,3 5 137 0 0,-2 2-103 0 0,0 4-37 0 0,1 23 229 0 0,-4-28-244 0 0,1-1 75 0 0,2 19 186 0 0,0 1-37 0 0,3 30 350 0 0,-1 1-99 0 0,-3 0-68 0 0,-1-18-220 0 0,1 57 452 0 0,-3-72-644 0 0,0 42 383 0 0,-1-63-538 0 0,-5 18 165 0 0,2-16-164 0 0,3-10-25 0 0,1 0-101 0 0,-2 0-103 0 0,0-1-69 0 0,0 0-65 0 0,1-1-66 0 0,0 0-64 0 0,0 0-63 0 0,0 0-62 0 0,1-1-60 0 0,0 3 222 0 0,0-1-54 0 0,-1 0-49 0 0,1 0-42 0 0,0 0-156 0 0,0 0-42 0 0,0 0-189 0 0,0 0-510 0 0,0 1 1429 0 0</inkml:trace>
  <inkml:trace contextRef="#ctx0" brushRef="#br0" timeOffset="10463.69">8402 394 8960 0 0,'0'0'264'0'0,"0"0"-8"0"0,-5 5 117 0 0,2-1-290 0 0,-1 2 75 0 0,1 2 43 0 0,-5 9 320 0 0,4-12-339 0 0,0 1-39 0 0,-1 5 47 0 0,-9 12 5 0 0,-12 9 418 0 0,-22 20-613 0 0,31-36 169 0 0,-1-1 36 0 0,7-6 49 0 0,0 3 56 0 0,2 1 75 0 0,2-1 94 0 0,7-10-313 0 0,1 0-58 0 0,3 6 51 0 0,-3-5-45 0 0,4 4 146 0 0,9 1 188 0 0,2-2-34 0 0,-4-2-216 0 0,-4-2-113 0 0,-2 0-74 0 0,32 14 7 0 0,0 2 116 0 0,-8-3 43 0 0,0-2 51 0 0,-15-7-82 0 0,8 2 170 0 0,-10-3-169 0 0,-9-4-101 0 0,-1 0-1 0 0,0 1 1 0 0,1-1 0 0 0,0-1 0 0 0,-1 1 0 0 0,1 0 0 0 0,0-1 0 0 0,-1 0-46 0 0,11 1 7 0 0,-8 1-39 0 0,-1-1-38 0 0,-4-1 6 0 0,-1 0-19 0 0,0-1-141 0 0,1 1 40 0 0,0-1-84 0 0,2 1 97 0 0,4-2-130 0 0,-5 1 172 0 0,0 1-47 0 0,-1 0-116 0 0,0-1-116 0 0,0 1 149 0 0,-1 0-35 0 0,2 0-382 0 0,-2 0 102 0 0,1 0-47 0 0,0 0-720 0 0,0 0-560 0 0,-1 0-1067 0 0</inkml:trace>
  <inkml:trace contextRef="#ctx0" brushRef="#br0" timeOffset="10993.46">8700 744 8032 0 0,'1'0'180'0'0,"0"0"-38"0"0,1 1 51 0 0,2-1-90 0 0,4 2 81 0 0,0-1-192 0 0,0 0 60 0 0,0-1 55 0 0,0 0 48 0 0,0-1 45 0 0,0-1 39 0 0,7-2 332 0 0,-2 0-47 0 0,21-10 1069 0 0,-19 7-942 0 0,-1 1-78 0 0,0-1-108 0 0,-6 4-285 0 0,-1 1-40 0 0,0-1-46 0 0,0 1-50 0 0,18-6 400 0 0,12-6 70 0 0,-19 7-270 0 0,0 0-7 0 0,0-1-85 0 0,0-1-65 0 0,-7 2-43 0 0,1 0-1 0 0,-1-1 0 0 0,0 0-43 0 0,6-7 84 0 0,-16 14-78 0 0,0-1 0 0 0,0 1 0 0 0,0-1-1 0 0,0 1 1 0 0,0 0 0 0 0,0-1 0 0 0,0 1-1 0 0,0-1 1 0 0,-1 0 0 0 0,1 1 0 0 0,0-1 0 0 0,-1 0-1 0 0,0 1 1 0 0,1-1 0 0 0,-1 0 0 0 0,0 0-1 0 0,0 1 1 0 0,0-1 0 0 0,0 0 0 0 0,0 0 0 0 0,0 0-1 0 0,0 1 1 0 0,-1-1 0 0 0,1 0 0 0 0,-1 1 0 0 0,1-1-1 0 0,-1 0 1 0 0,0 1 0 0 0,1-1 0 0 0,-1 1-1 0 0,0-1 1 0 0,0 1 0 0 0,0-1-6 0 0,-21-24 18 0 0,10 14-58 0 0,0 1-43 0 0,0 1-76 0 0,8 6 119 0 0,-1 0-1 0 0,1 0 1 0 0,-1 0 0 0 0,0 1 0 0 0,1 0-1 0 0,-2 0 1 0 0,1 0 0 0 0,0 1 0 0 0,-2-1 40 0 0,5 3-13 0 0,-1-1 0 0 0,1 1 0 0 0,-1-1 0 0 0,1 1 0 0 0,-1 0 0 0 0,0 0 0 0 0,1 0 0 0 0,-1 0 0 0 0,-1 0 13 0 0,-10 5-1 0 0,-1 3 54 0 0,-8 13-4 0 0,19-16-57 0 0,1-1 0 0 0,-1 1 1 0 0,1 0-1 0 0,0 0 0 0 0,0 0 0 0 0,1 0 1 0 0,-1 0-1 0 0,1 1 0 0 0,0-1 0 0 0,0 4 8 0 0,-2 12 39 0 0,3 1 78 0 0,1 5-46 0 0,-1 15 111 0 0,1-34-120 0 0,1 0-1 0 0,0 0 1 0 0,0 0-1 0 0,0 0 1 0 0,1-1-1 0 0,2 7-61 0 0,4 6 175 0 0,-4-9-23 0 0,0 1 0 0 0,1 0 1 0 0,1-1-1 0 0,0 0 0 0 0,1 0-152 0 0,-4-7 75 0 0,1 1 0 0 0,0 0 0 0 0,0-1 0 0 0,3 3-75 0 0,6 3 28 0 0,0-1 35 0 0,-7-6-16 0 0,0 1 0 0 0,-1-2-1 0 0,1 1 1 0 0,1-1 0 0 0,-1 1-1 0 0,2-1-46 0 0,15 1 111 0 0,0-5-79 0 0,-7-2-75 0 0,0-3-66 0 0,-10 3-29 0 0,8-6-21 0 0,-10 6 70 0 0,0 0-55 0 0,0 0-108 0 0,-2 2 82 0 0,0 0-36 0 0,0-1-37 0 0,0 1-43 0 0,0 0-45 0 0,0-1-50 0 0,-1 2-10 0 0,0 0-56 0 0,0 0-51 0 0,0 0-44 0 0,0-1-158 0 0,0 0-43 0 0,0 1-192 0 0,1-2-514 0 0,-2 3 1440 0 0</inkml:trace>
  <inkml:trace contextRef="#ctx0" brushRef="#br0" timeOffset="11374.89">9330 434 7800 0 0,'1'0'167'0'0,"-1"2"-59"0"0,1 6 81 0 0,0-4-60 0 0,1 5-221 0 0,1-1 96 0 0,-1 1 85 0 0,2-1 75 0 0,0 3 118 0 0,0-1 74 0 0,2 2 147 0 0,3 6 340 0 0,1 2 106 0 0,-4-7-376 0 0,-1-2-168 0 0,-1 0-92 0 0,3 9 317 0 0,-1 0-74 0 0,2 7 139 0 0,7 38 831 0 0,-12-49-1190 0 0,4 20 544 0 0,-8-19-543 0 0,0-11-203 0 0,3 9 250 0 0,-1-11-281 0 0,-1-3 65 0 0,-3 0 354 0 0,1-2-363 0 0,1 1-51 0 0,0 0-73 0 0,0-1-97 0 0,-4-5 292 0 0,1-1-45 0 0,-2-10 73 0 0,3 2-128 0 0,1-7 3 0 0,1 11-59 0 0,0-27 36 0 0,8 2-49 0 0,-4 26-58 0 0,2-1 0 0 0,-1 1-1 0 0,1 0 1 0 0,0 0-1 0 0,6-7-2 0 0,-6 11 16 0 0,0-1 0 0 0,0 1 0 0 0,0 0 0 0 0,5-3-16 0 0,10-8 7 0 0,17-10-7 0 0,-19 14 1 0 0,-11 8-226 0 0,0 0 72 0 0,0 0 62 0 0,0 1 57 0 0,6-4 79 0 0,-1 1 98 0 0,32-15 549 0 0,-34 18-584 0 0,0 0-44 0 0,0 0-55 0 0,0 1-72 0 0,0 0-85 0 0,1 0-99 0 0,-2 0-68 0 0,0 1-98 0 0,0 0-110 0 0,1 1-118 0 0,-6 0 273 0 0,1 0-33 0 0,0 1-34 0 0,-1-1-36 0 0,1 0-37 0 0,-1 1-39 0 0,1 0-38 0 0,0-1-41 0 0,-1 1-592 0 0,0 0-34 0 0,11 0-2627 0 0,-15 0 3850 0 0</inkml:trace>
  <inkml:trace contextRef="#ctx0" brushRef="#br0" timeOffset="39237.95">234 1637 5064 0 0,'0'0'108'0'0,"0"0"17"0"0,0 0 14 0 0,2 0-10 0 0,-1 0-110 0 0,4 1-14 0 0,3-5 62 0 0,-5 3 513 0 0,-1-1-86 0 0,0 1-74 0 0,0 0-63 0 0,-1-1-17 0 0,1 1-47 0 0,1-4 534 0 0,-2 2-432 0 0,0 1-120 0 0,0 0 41 0 0,-1 1 166 0 0,1 0-40 0 0,-1 0-40 0 0,-1-1-36 0 0,1 0 267 0 0,-1-1-115 0 0,-1-1-23 0 0,0 0-105 0 0,-1-1-14 0 0,-1-1 124 0 0,2 1-56 0 0,-2 1-110 0 0,0 1-58 0 0,-2 0-49 0 0,0 0-41 0 0,-5 0 43 0 0,-6-1 22 0 0,6 2-78 0 0,7 1-128 0 0,0 1-1 0 0,1-1 1 0 0,-1 1 0 0 0,0 0-1 0 0,0 0 1 0 0,0 0 0 0 0,-3 1-45 0 0,-14 5 126 0 0,5 4-99 0 0,4 3-91 0 0,0 4 50 0 0,9-13 13 0 0,0-1 1 0 0,1 1 0 0 0,-1 0 0 0 0,1 0 0 0 0,-1 1 0 0 0,1-1 0 0 0,1 0 0 0 0,-1 1 0 0 0,1-1 0 0 0,-1 1-1 0 0,0 4 1 0 0,0 9 0 0 0,1-14 0 0 0,0 0 0 0 0,1 0 0 0 0,-1 0 0 0 0,1 0 0 0 0,0 0 0 0 0,0 0 0 0 0,0 0 0 0 0,1 0 0 0 0,0 1 0 0 0,2 6 0 0 0,0 0 0 0 0,2 0 0 0 0,-1-1 0 0 0,1 1 0 0 0,0-1 0 0 0,1-1 0 0 0,0 1 0 0 0,1-1 0 0 0,7 8 0 0 0,4 2-55 0 0,3-1-57 0 0,-7-6 53 0 0,-2 0 36 0 0,-4-4 24 0 0,1 0-1 0 0,0-1 0 0 0,9 6 0 0 0,110 79 0 0 0,-110-79 2 0 0,0 1 0 0 0,-1 1 0 0 0,0 0 0 0 0,-1 1 0 0 0,-1 1 0 0 0,-1 0 0 0 0,0 1 0 0 0,2 6-2 0 0,-13-20 36 0 0,-1 0 0 0 0,1-1 0 0 0,-1 0 0 0 0,0 1 0 0 0,0 0 0 0 0,-1 0 0 0 0,1 0-36 0 0,0 5 130 0 0,-3 2 62 0 0,-1 1 173 0 0,1-3-117 0 0,-1 0-38 0 0,-3-1 5 0 0,5-7-189 0 0,-1 0-1 0 0,0 0 0 0 0,-1 0 0 0 0,1 0 0 0 0,0 0 0 0 0,0 0 0 0 0,0-1 0 0 0,0 1 0 0 0,-1 0 0 0 0,1-1 0 0 0,-1 1-25 0 0,-11 4 146 0 0,-3 1-34 0 0,12-4-95 0 0,1-2 0 0 0,-1 1 0 0 0,0 0 0 0 0,1-1 0 0 0,-1 1 0 0 0,-2-1-17 0 0,-11 0 4 0 0,-9 1 52 0 0,0-1 2 0 0,8 1-50 0 0,4-2-37 0 0,-1 1-46 0 0,3-1-30 0 0,0 0-45 0 0,-1-1-53 0 0,1-1-59 0 0,3 2 25 0 0,0-1 44 0 0,-1 1 43 0 0,1 0 46 0 0,-1 0 45 0 0,0-1 47 0 0,0 1 46 0 0,1-1 49 0 0,-1 0 49 0 0,1-1 51 0 0,1 0 50 0 0,-1-1 53 0 0,9 4-281 0 0,-26-15 211 0 0,9 5-134 0 0,4 0-99 0 0,1 0-112 0 0,5 2-24 0 0,1 1-64 0 0,1-2-73 0 0,2 1-81 0 0,0-2-89 0 0,2 0-97 0 0,1-1-104 0 0,2 0-114 0 0,1-7-437 0 0,2-1-10 0 0</inkml:trace>
  <inkml:trace contextRef="#ctx0" brushRef="#br0" timeOffset="39599.58">599 1581 7520 0 0,'0'0'217'0'0,"0"0"-80"0"0,0 1-45 0 0,-1 0-15 0 0,0 1-98 0 0,-2 4-98 0 0,2-5 138 0 0,0 1 60 0 0,1 0 82 0 0,-1-1 102 0 0,1-1-88 0 0,0 1 34 0 0,0-1 35 0 0,0 1 39 0 0,0 8 304 0 0,0 0-63 0 0,1 1-57 0 0,0-1-53 0 0,0 1-49 0 0,0 0-44 0 0,1 0-39 0 0,-1 0-34 0 0,3 8 124 0 0,0 1-71 0 0,10 39 521 0 0,-7-35-381 0 0,2 7-61 0 0,3 13 138 0 0,1 0-44 0 0,0-1-58 0 0,1-1-72 0 0,-9-25-164 0 0,-1 0 1 0 0,-1 0 0 0 0,1 12-181 0 0,2 7 198 0 0,2-2-47 0 0,4 10 127 0 0,-1-2-5 0 0,-11-40-208 0 0,0-1-40 0 0,0 0-48 0 0,0-2-256 0 0,-2-3-229 0 0,1 3 298 0 0,1 0-65 0 0,-2 0-136 0 0,2 1 154 0 0,-1 0-39 0 0,1 0-44 0 0,-1 0-47 0 0,1 1-51 0 0,-1-1-55 0 0,1 0 75 0 0,0 1-36 0 0,-1-1-38 0 0,1 0-41 0 0,-2-2-1538 0 0,-1-1-1172 0 0</inkml:trace>
  <inkml:trace contextRef="#ctx0" brushRef="#br0" timeOffset="39854.6">568 1986 7632 0 0,'0'0'166'0'0,"0"0"29"0"0,0 0 14 0 0,0 0 34 0 0,0 0-37 0 0,0 0-38 0 0,2-1 73 0 0,0 1-102 0 0,5-3 76 0 0,-5 2-77 0 0,8-3 309 0 0,-1 0-66 0 0,0 0-54 0 0,-1 0-47 0 0,10-4 170 0 0,9-2 119 0 0,-26 9-564 0 0,30-8 170 0 0,44-11 362 0 0,-52 15-429 0 0,0 1-67 0 0,-9 2-71 0 0,-1 0-51 0 0,14-2-183 0 0,15-1-277 0 0,-23 5 343 0 0,-11 0-25 0 0,-4 0-18 0 0,0-1-64 0 0,-2 1 106 0 0,0 0-35 0 0,0 0-38 0 0,0 0-35 0 0,2-1-399 0 0,1 1-264 0 0,1-2-624 0 0,-6 2 1567 0 0</inkml:trace>
  <inkml:trace contextRef="#ctx0" brushRef="#br0" timeOffset="40383.11">1093 1828 7632 0 0,'0'0'138'0'0,"-1"0"-65"0"0,1 1-44 0 0,-3 0-18 0 0,3 0 27 0 0,-1-1 20 0 0,0 0 34 0 0,1 0 41 0 0,-1 1 49 0 0,-12 1-114 0 0,7 0 35 0 0,4-2-10 0 0,0 1 37 0 0,-4 2 320 0 0,0 0-35 0 0,-6 3 315 0 0,1 0-126 0 0,1 1-114 0 0,1 1-102 0 0,1 2-91 0 0,1 1-80 0 0,0 2-68 0 0,4-6-50 0 0,1 1 1 0 0,0-1-1 0 0,0 0 1 0 0,0 7-100 0 0,-2 7 146 0 0,3-12-74 0 0,-1 0 1 0 0,2 0-1 0 0,-1 0 1 0 0,1 0-1 0 0,0 0 1 0 0,1 0-1 0 0,1 3-72 0 0,6 31 309 0 0,0-14-135 0 0,1 7-20 0 0,-8-32-120 0 0,0 1 1 0 0,1-1 0 0 0,0 0-1 0 0,-1 0 1 0 0,2 0 0 0 0,-1 0-1 0 0,1 0-34 0 0,-1 0 50 0 0,1 0 0 0 0,0-1 0 0 0,0 1 0 0 0,0-1 0 0 0,0 0 0 0 0,1 0 0 0 0,1 1-50 0 0,-3-3 33 0 0,0 0 0 0 0,0 1 0 0 0,0-1 0 0 0,0 0-1 0 0,0 0 1 0 0,0 0 0 0 0,0-1 0 0 0,1 1 0 0 0,-1-1 0 0 0,0 1 0 0 0,1-1 0 0 0,-1 0-1 0 0,2 1-32 0 0,-2-2 28 0 0,0 1 0 0 0,0 0 0 0 0,0-1 0 0 0,0 1 0 0 0,0-1 0 0 0,0 1 0 0 0,-1-1 0 0 0,1 0 0 0 0,0 0 0 0 0,0 0 0 0 0,0 0 0 0 0,-1 0-1 0 0,1 0 1 0 0,-1-1 0 0 0,1 1 0 0 0,-1 0 0 0 0,2-2-28 0 0,14-17 300 0 0,-2-1-99 0 0,-2-1-81 0 0,-2-1-59 0 0,-9 16-58 0 0,1-1 0 0 0,-1 0 0 0 0,0 0 0 0 0,-1 0-1 0 0,0 1 1 0 0,0-1 0 0 0,-1 0 0 0 0,0 0 0 0 0,0 0 0 0 0,-1 0 0 0 0,-1-8-3 0 0,-1-7 0 0 0,-1-3-13 0 0,-2 9-41 0 0,0 2-65 0 0,1 0 1 0 0,-5-16 118 0 0,6 13-54 0 0,-3-8-116 0 0,7 26 88 0 0,0 0-15 0 0,0 0 21 0 0,1 2-44 0 0,4 9 47 0 0,3 9-67 0 0,-5 1 90 0 0,-2-16 49 0 0,0 1 1 0 0,0-1-1 0 0,0 1 1 0 0,1-1 0 0 0,1 4 0 0 0,45 95-2 0 0,-24-62 88 0 0,-5-9 28 0 0,7 22-6 0 0,-17-30-38 0 0,-7-18-77 0 0,7 9 77 0 0,-5-10-79 0 0,0 2-37 0 0,-3-8-92 0 0,-1 0-60 0 0,0 0-66 0 0,1 0 66 0 0,0-1-31 0 0,1-1-35 0 0,-2 1 126 0 0,1 0-58 0 0,-1 1-80 0 0,0-1 5 0 0,1 1-69 0 0,-1-1-47 0 0,1 0-43 0 0,-1 1-37 0 0,0-1-135 0 0,1 0-36 0 0,-1-2-1406 0 0</inkml:trace>
  <inkml:trace contextRef="#ctx0" brushRef="#br0" timeOffset="40864.47">1397 1763 9728 0 0,'-1'10'349'0'0,"2"1"-90"0"0,1 1-76 0 0,2 0-61 0 0,4 7-18 0 0,6 7-38 0 0,-9-16-25 0 0,0 0 259 0 0,0 1 91 0 0,11 21 967 0 0,-12-23-1008 0 0,0 0-63 0 0,7 15 189 0 0,5 14 163 0 0,-10-21-340 0 0,2 3 134 0 0,-3-7-88 0 0,0 1 69 0 0,2 5 115 0 0,5 31 797 0 0,-11-35-967 0 0,0-1-54 0 0,-1-13-123 0 0,0-1-99 0 0,-4 3 349 0 0,2-4-305 0 0,0-1-88 0 0,1 0-1 0 0,-1 0 0 0 0,1 0 1 0 0,-1-1-1 0 0,1 1 0 0 0,0 0 1 0 0,0-2-39 0 0,-5-20 160 0 0,4-2-82 0 0,2 0-55 0 0,-1-7-33 0 0,1 9-31 0 0,4 0-52 0 0,-2 14 26 0 0,0 1 0 0 0,1 0 0 0 0,1 0 0 0 0,0 0 0 0 0,0 1 0 0 0,3-4 67 0 0,11-12-214 0 0,-10 16 134 0 0,-6 7 79 0 0,-1-1 0 0 0,1 1 0 0 0,-1 0 1 0 0,1 0-1 0 0,0 0 0 0 0,-1 1 0 0 0,1-1 0 0 0,0 0 0 0 0,0 1 1 0 0,0-1-1 0 0,-1 1 0 0 0,1-1 0 0 0,0 1 0 0 0,0 0 1 0 0,0 0-1 0 0,0 0 0 0 0,0 0 0 0 0,0 0 0 0 0,0 0 1 0 0,0 1-1 0 0,-1-1 0 0 0,3 1 1 0 0,2 0-2 0 0,0 1 0 0 0,-1 0 0 0 0,1 0 0 0 0,-1 0 0 0 0,1 1 0 0 0,3 2 2 0 0,9 8-46 0 0,-2 2 62 0 0,-2 1 49 0 0,-1 1 38 0 0,1 5 172 0 0,-1 1 0 0 0,1 7-275 0 0,4 6 180 0 0,-2-5-235 0 0,-3 0 33 0 0,-1-3 19 0 0,7 11 3 0 0,-9-23 15 0 0,-6-11-49 0 0,1 1-46 0 0,-1-2-36 0 0,0-1-54 0 0,-1 0-64 0 0,1-1-75 0 0,-3-2-47 0 0,1 1 52 0 0,0-1 43 0 0,-1 0 38 0 0,3-1-137 0 0,4-2-359 0 0,-5 1 450 0 0,-1 1-58 0 0,1-1-89 0 0,-1 1-104 0 0,0 0 214 0 0,-1 0-34 0 0,0 0-37 0 0,0 1-40 0 0,0-1-132 0 0,0 0-64 0 0,0 0-69 0 0,0 1-73 0 0,4-3-1145 0 0,2-2-1053 0 0</inkml:trace>
  <inkml:trace contextRef="#ctx0" brushRef="#br0" timeOffset="41376.96">2156 1854 7424 0 0,'0'0'142'0'0,"0"0"-59"0"0,-3-2 53 0 0,-13-3-34 0 0,2 4 55 0 0,1 2 47 0 0,0 3 38 0 0,-4 7 204 0 0,13-8-297 0 0,0 0-1 0 0,1 1 1 0 0,0 0 0 0 0,0-1-1 0 0,-2 5-148 0 0,1-1 217 0 0,0 0-1 0 0,0 0 0 0 0,1 1 1 0 0,-1 1-217 0 0,-4 19 472 0 0,3-5-192 0 0,4-13-189 0 0,0 0-39 0 0,0 20 321 0 0,1-2-33 0 0,1-9 1 0 0,0 0 0 0 0,1-1 0 0 0,4 17-341 0 0,6 5 472 0 0,-5-22-208 0 0,-4-11-157 0 0,0-1 1 0 0,0 0-1 0 0,1 0 1 0 0,0 0-1 0 0,3 3-107 0 0,2 1 207 0 0,2-2 49 0 0,-9-7-120 0 0,0-1-55 0 0,1-1-36 0 0,1 0-24 0 0,-1 1 36 0 0,10-3 202 0 0,-1-2-36 0 0,11-12 122 0 0,-4-6-119 0 0,-4-2-99 0 0,-6 2-91 0 0,-2-2-46 0 0,-1-5-49 0 0,-3-16-86 0 0,-3 24 28 0 0,-1 0-1 0 0,-2-11 118 0 0,-1 7-35 0 0,-1 1 40 0 0,0-2-35 0 0,1-1-51 0 0,-1-4-213 0 0,-5-14 294 0 0,1 10-149 0 0,1-1-38 0 0,-17-61-343 0 0,15 66 405 0 0,-2 0 54 0 0,9 26 140 0 0,1 11-24 0 0,4 10-33 0 0,5 7-54 0 0,0 0 36 0 0,10 21 91 0 0,0 0 115 0 0,1 0 95 0 0,-4-11-18 0 0,-1 1 35 0 0,3 6 99 0 0,5 21 250 0 0,18 68 849 0 0,-27-85-1084 0 0,-2 0-106 0 0,-2 5-53 0 0,-4-17-170 0 0,-4-28-95 0 0,0 1-92 0 0,1-1 77 0 0,-1 0 50 0 0,0 5 111 0 0,0-3-115 0 0,0-2-70 0 0,0 0-60 0 0,0-1-71 0 0,0 1-86 0 0,0 0-99 0 0,0 0-114 0 0,0-3-264 0 0</inkml:trace>
  <inkml:trace contextRef="#ctx0" brushRef="#br0" timeOffset="42130.09">2698 1891 7800 0 0,'-1'0'192'0'0,"-1"0"-67"0"0,0 0-50 0 0,-5 0 49 0 0,4 0-47 0 0,-7-2-60 0 0,0-2 99 0 0,0 0 103 0 0,1 0 112 0 0,2 0 1 0 0,0 1 72 0 0,0 1 73 0 0,0 0 78 0 0,6 1-225 0 0,1 1-156 0 0,-1 0-35 0 0,0 0 52 0 0,-2 0-75 0 0,-4 0 54 0 0,5 0-44 0 0,0 0 56 0 0,2 1 90 0 0,-7 1 198 0 0,2 1-105 0 0,1-1-87 0 0,0 1-73 0 0,1 0-67 0 0,0 0-33 0 0,-5 10 154 0 0,4-5-113 0 0,0 0-40 0 0,-5 9 20 0 0,7-13-111 0 0,0 1 1 0 0,1 0 0 0 0,-1 0 0 0 0,1 0 0 0 0,0-1 0 0 0,0 1 0 0 0,0 5-16 0 0,-2 17 86 0 0,1-21-58 0 0,1 1 0 0 0,1-1 0 0 0,-1 1 0 0 0,1-1 0 0 0,0 1 0 0 0,1-1 1 0 0,0 5-29 0 0,15 47 258 0 0,-11-44-141 0 0,1 1 1 0 0,1-1-1 0 0,0 0 1 0 0,6 7-118 0 0,-2-7 35 0 0,3-3 42 0 0,-12-10-49 0 0,1 1-1 0 0,-1-1 1 0 0,1 0-1 0 0,0 0 1 0 0,0 0-1 0 0,0 0 1 0 0,0 0 0 0 0,0-1-1 0 0,2 1-27 0 0,-2-1 27 0 0,-1 0 0 0 0,1 0 0 0 0,0 0 0 0 0,-1 0 0 0 0,1-1 0 0 0,-1 1 0 0 0,1-1 0 0 0,-1 0 0 0 0,1 0 0 0 0,-1 0 0 0 0,1 0 0 0 0,-1 0 0 0 0,0 0 0 0 0,0 0 0 0 0,0-1 0 0 0,1 1 0 0 0,-1-1 0 0 0,0 0 0 0 0,-1 0 0 0 0,1 1 0 0 0,0-1 0 0 0,-1 0 0 0 0,1-1 0 0 0,0 0-28 0 0,8-14 120 0 0,0-1-57 0 0,-2 1-46 0 0,-1-2-40 0 0,4-14-93 0 0,-9 21 35 0 0,0 0 1 0 0,0 0-1 0 0,-1 0 1 0 0,-1 0-1 0 0,0-10 82 0 0,-2-3-91 0 0,-4-31-52 0 0,7 29 55 0 0,1 10-15 0 0,-2 16 23 0 0,0 1 0 0 0,0 0-24 0 0,0 0 19 0 0,2 1-4 0 0,0 3 46 0 0,5 10 36 0 0,-7-13 1 0 0,16 35 5 0 0,1 10 1 0 0,-5-9 26 0 0,-6-21 58 0 0,5 10 140 0 0,0 2-9 0 0,-4-9-179 0 0,15 37-38 0 0,-12-34 70 0 0,-8-20-36 0 0,0 2 47 0 0,-1-2-107 0 0,0 0-102 0 0,0-2 15 0 0,0 1-40 0 0,-1 0-102 0 0,1-1-80 0 0,0 1-89 0 0,0-1-99 0 0,0 0-108 0 0,0-1-119 0 0,-1 1 329 0 0,1 0-33 0 0,-1-1-35 0 0,1 1-36 0 0,1-2-1339 0 0,0-1-1054 0 0</inkml:trace>
  <inkml:trace contextRef="#ctx0" brushRef="#br0" timeOffset="42455.6">2993 1867 8208 0 0,'1'4'72'0'0,"6"10"149"0"0,0 0-60 0 0,4 8-5 0 0,1-1-68 0 0,-2-4 694 0 0,-1-4-131 0 0,-1 0 36 0 0,9 11 652 0 0,-7-7-478 0 0,-1-3-195 0 0,-1 0-70 0 0,-2-3-81 0 0,5 5 201 0 0,-1-3-77 0 0,-5-3-174 0 0,-2-6-223 0 0,-1-1-40 0 0,6 11 412 0 0,-6-8-300 0 0,-1-3-97 0 0,0 1 42 0 0,0-1 50 0 0,-1 1 60 0 0,0-3-56 0 0,1 2 111 0 0,0-1-35 0 0,-2-2-45 0 0,-1-1-55 0 0,0-2-63 0 0,0 0-75 0 0,0 0-83 0 0,0-1-94 0 0,2 3 33 0 0,-8-22 254 0 0,1-1-52 0 0,4 0-69 0 0,3-2-85 0 0,2 9 37 0 0,0-3-40 0 0,3-2-68 0 0,0 11-39 0 0,-1 1 32 0 0,11-20 23 0 0,-5 17-42 0 0,2 1-87 0 0,-3 4-27 0 0,2 2-71 0 0,-3 0 50 0 0,1 1-70 0 0,3-2-220 0 0,18-7-767 0 0,-17 9 381 0 0,-6 3 399 0 0,-1-1-62 0 0,-1 2 119 0 0,-1 0-54 0 0,0-1 26 0 0,0 1-51 0 0,0 1-58 0 0,0-1-64 0 0,-3 0 208 0 0,1 1-40 0 0,2-1-534 0 0,1 1-337 0 0,-3 0 468 0 0,3-1-458 0 0,-4 1 914 0 0</inkml:trace>
  <inkml:trace contextRef="#ctx0" brushRef="#br0" timeOffset="42816.65">3744 1831 6688 0 0,'-4'1'145'0'0,"1"-1"-35"0"0,-4 1 23 0 0,-1-1-86 0 0,-3 1-73 0 0,5-1 26 0 0,0 0 45 0 0,2 0 23 0 0,0 1 40 0 0,1-1 17 0 0,0 0 39 0 0,0 1 42 0 0,-1-1 46 0 0,-6 2 290 0 0,0 0-82 0 0,1 0-49 0 0,-18 8 707 0 0,24-8-984 0 0,0-1 0 0 0,0 1 1 0 0,0 0-1 0 0,0 0 0 0 0,1 0 1 0 0,-1 1-1 0 0,1-1 0 0 0,-1 0 1 0 0,1 1-1 0 0,0 0 0 0 0,-1 1-134 0 0,-2 4 260 0 0,0 1-57 0 0,-3 7 140 0 0,-9 19 375 0 0,14-27-512 0 0,0 0 0 0 0,1 0 1 0 0,-2 7-207 0 0,0 12 387 0 0,3 0-46 0 0,1 1-47 0 0,3 0-46 0 0,3-1-47 0 0,2 0-48 0 0,2-1-45 0 0,3-1-48 0 0,2-8-52 0 0,4-3 38 0 0,-17-13-40 0 0,0 0 0 0 0,0 0 0 0 0,-1-1 0 0 0,1 1 1 0 0,0 0-1 0 0,0-1 0 0 0,0 0 0 0 0,-1 1 0 0 0,1-1 0 0 0,0 0 1 0 0,0 0-1 0 0,0 0 0 0 0,0 0 0 0 0,0 0 0 0 0,0-1 0 0 0,0 1 1 0 0,-1 0-1 0 0,1-1 0 0 0,0 0 0 0 0,0 1 0 0 0,-1-1 0 0 0,1 0 1 0 0,1-1-7 0 0,4-2 18 0 0,-1-1 0 0 0,-1 0 0 0 0,1-1 1 0 0,-1 1-1 0 0,0-1 0 0 0,2-2-18 0 0,4-9 6 0 0,0 0-33 0 0,0-6-68 0 0,-1-1-90 0 0,-2 1-108 0 0,-5 12 99 0 0,-1 0-35 0 0,0 3-34 0 0,-1-1 76 0 0,3-18-207 0 0,-2 15 170 0 0,-2 5 31 0 0,1-1-61 0 0,-1 2-15 0 0,0 0-63 0 0,0 0-69 0 0,0 1-79 0 0,0-1-87 0 0,-1 0-96 0 0,1 0-103 0 0,-1 0-113 0 0,0-5-698 0 0,-2-6-881 0 0,3 17 2429 0 0</inkml:trace>
  <inkml:trace contextRef="#ctx0" brushRef="#br0" timeOffset="43089.04">3693 1374 7424 0 0,'0'0'166'0'0,"0"0"29"0"0,0 0-22 0 0,0 0-74 0 0,-1 1-55 0 0,-2 0-18 0 0,1 0 12 0 0,-4 3-8 0 0,1 1 103 0 0,2-1 44 0 0,0 6 292 0 0,2-7-321 0 0,0 7 351 0 0,1 0-92 0 0,1-2-151 0 0,1 1-33 0 0,3 7 152 0 0,1 5 79 0 0,-1 5-4 0 0,2-1-43 0 0,15 51 673 0 0,-5-17-228 0 0,-7-20-192 0 0,-1-2-5 0 0,0 0-82 0 0,0 0-73 0 0,1-1-56 0 0,0 1-42 0 0,0-1 6 0 0,4 23 142 0 0,-8-33-284 0 0,-5-17-437 0 0,1-1 95 0 0,-1 1 81 0 0,0-1 68 0 0,1 1 52 0 0,-1-1 41 0 0,3 31 778 0 0,-3-26-727 0 0,0-1-97 0 0,0-5-110 0 0,-1 0-54 0 0,1 0-64 0 0,-1 1-69 0 0,0-1-100 0 0,1 1-98 0 0,-1 0-108 0 0,0-1-118 0 0,0-3 253 0 0,0 0-32 0 0,0 0-35 0 0,0-1-34 0 0,1 1-38 0 0,-1 0-36 0 0,0 0-40 0 0,0-1-39 0 0,0-2-566 0 0,0-1-32 0 0,0 0-2516 0 0</inkml:trace>
  <inkml:trace contextRef="#ctx0" brushRef="#br0" timeOffset="44028.2">4698 1876 11256 0 0,'0'0'256'0'0,"0"0"-5"0"0,-1-1-49 0 0,0 0-44 0 0,0 0-38 0 0,0 0-19 0 0,-1-1-35 0 0,-2-2 9 0 0,1 2-147 0 0,1-1 37 0 0,-1 1 36 0 0,0 0 33 0 0,-2-2 121 0 0,0 0 102 0 0,1 1-22 0 0,0 0 35 0 0,0-1 88 0 0,-3-1 226 0 0,5 3-343 0 0,-1 0-44 0 0,0 0-40 0 0,0 1-34 0 0,-4-3 69 0 0,-4 0-33 0 0,4 0 4 0 0,4 3-92 0 0,0 0 0 0 0,-1 0 0 0 0,1 0 0 0 0,0 0 1 0 0,0 1-1 0 0,-3-1-71 0 0,-17 3 327 0 0,2 7-86 0 0,2 6-72 0 0,13-10-130 0 0,1 1-1 0 0,0-1 0 0 0,1 1 1 0 0,-2 2-39 0 0,1 0 18 0 0,0 0-1 0 0,1 1 1 0 0,0-1 0 0 0,-3 9-18 0 0,2 0 3 0 0,0 0 1 0 0,1 1-1 0 0,1-1 1 0 0,0 1 0 0 0,1 0-1 0 0,1 3-3 0 0,3 8 46 0 0,0-14-41 0 0,1 0 1 0 0,0 0-1 0 0,5 11-5 0 0,1-3 45 0 0,6 1-52 0 0,4-5 58 0 0,3-6 49 0 0,2-6 38 0 0,-20-6-107 0 0,0-1 0 0 0,0 1 0 0 0,0-1 0 0 0,0 0 0 0 0,-1-1 0 0 0,1 1 0 0 0,0-1 0 0 0,0 1 0 0 0,0-1-31 0 0,0-1 34 0 0,0 1 0 0 0,0-1 0 0 0,-1 1 0 0 0,1-1 0 0 0,-1 0 0 0 0,1 0 1 0 0,-1-1-1 0 0,0 1 0 0 0,1-1 0 0 0,-1 1 0 0 0,-1-1 0 0 0,1 0 0 0 0,0 0 0 0 0,2-4-34 0 0,26-40 30 0 0,-23 30-72 0 0,-1-1-74 0 0,2-4-87 0 0,-1 3 13 0 0,-4 6 28 0 0,-2 1-8 0 0,-1 0-43 0 0,-1-23-549 0 0,0 13 325 0 0,0 1 37 0 0,0 4-137 0 0,-1 0 0 0 0,-4-16 537 0 0,0 7-325 0 0,1 0 40 0 0,-2-13-83 0 0,0 0 45 0 0,-6-42-312 0 0,3 27 139 0 0,2 27 250 0 0,-1 0 51 0 0,-6-26-132 0 0,10 38 230 0 0,-2 1 57 0 0,4 9 31 0 0,0 0 0 0 0,1 0 1 0 0,-1 0-1 0 0,1 0 1 0 0,0 0-1 0 0,0 0 0 0 0,0-2 9 0 0,1 1 55 0 0,0 4 62 0 0,0 0 39 0 0,1 4 189 0 0,1 2-165 0 0,0 1-92 0 0,-1-2-104 0 0,2 1-77 0 0,12 27 144 0 0,2 18 124 0 0,-7-18-43 0 0,2 6 47 0 0,-1 1 47 0 0,-2 0 44 0 0,0 1 42 0 0,0 1 40 0 0,-2-1 40 0 0,0 0 37 0 0,0 0 36 0 0,1 12 71 0 0,12 63 724 0 0,-17-92-1023 0 0,-1 10 163 0 0,0 9 91 0 0,-1-36-394 0 0,0 0 0 0 0,-1 1 0 0 0,0-1 1 0 0,0 1-1 0 0,-1-1 0 0 0,0 5-97 0 0,-4 8 214 0 0,5-18-204 0 0,0 1 1 0 0,0 0-1 0 0,-1-1 0 0 0,1 1 0 0 0,0 0 0 0 0,0 0 1 0 0,0-1-1 0 0,0 1 0 0 0,0 0 0 0 0,0-1 1 0 0,1 1-1 0 0,-1 0 0 0 0,0-1 0 0 0,0 1 0 0 0,0 0 1 0 0,1-1-1 0 0,-1 1 0 0 0,0-1 0 0 0,1 1 1 0 0,-1 0-1 0 0,0-1 0 0 0,1 1 0 0 0,-1-1 0 0 0,1 1 1 0 0,-1-1-11 0 0,7 3 200 0 0,-7-3-291 0 0,0-1 33 0 0,1-4 1 0 0,-1 3 11 0 0,2-3-13 0 0,0 1-74 0 0,0 1-67 0 0,1-1-64 0 0,0 0-107 0 0,0 0-67 0 0,0-1-59 0 0,-1-1-50 0 0,1-9-766 0 0</inkml:trace>
  <inkml:trace contextRef="#ctx0" brushRef="#br0" timeOffset="44529.56">5019 1908 8144 0 0,'9'1'304'0'0,"1"3"-82"0"0,-2-1-113 0 0,1-1-84 0 0,10 0 858 0 0,-2-1-75 0 0,-5-1-61 0 0,1-1 0 0 0,-1-1 0 0 0,4-1-747 0 0,8-2 796 0 0,30-12 1153 0 0,-38 11-1407 0 0,1 0-61 0 0,0-1-51 0 0,-8 4-259 0 0,0 0-33 0 0,-1-1-64 0 0,1-1-24 0 0,3-1 15 0 0,0 0 34 0 0,0 2-86 0 0,-5 0-6 0 0,-5 3-4 0 0,0-4 40 0 0,-1 1-33 0 0,-12-14 129 0 0,7 16-84 0 0,-7-2-57 0 0,9 4 13 0 0,-18-7 164 0 0,11 4-57 0 0,0 0 0 0 0,-1 0 0 0 0,-4 0-118 0 0,0 2 78 0 0,-2 2-34 0 0,7 1-17 0 0,1 0 1 0 0,-1 0 0 0 0,1 0-1 0 0,-1 1 1 0 0,1 0 0 0 0,-5 4-28 0 0,9-5 10 0 0,0 0 0 0 0,0 1 0 0 0,0 0 0 0 0,0-1 1 0 0,1 2-1 0 0,-1-1 0 0 0,1 0 0 0 0,0 1 1 0 0,0-1-1 0 0,0 1 0 0 0,0 0 0 0 0,1 0 0 0 0,-2 3-10 0 0,-1 4 20 0 0,0 1-1 0 0,1 0 1 0 0,-1 3-20 0 0,2-3 1 0 0,1 0 1 0 0,0 0 0 0 0,1 0-1 0 0,0 0 1 0 0,1 1 0 0 0,0-1-1 0 0,1 0 1 0 0,2 11-2 0 0,5 14 34 0 0,5 0 42 0 0,-9-31-55 0 0,-1 1 0 0 0,2-1 0 0 0,-1 0 0 0 0,1 0 0 0 0,-1 0 0 0 0,2-1 0 0 0,-1 1 0 0 0,0-1 0 0 0,1-1 0 0 0,0 1 0 0 0,0-1 0 0 0,2 1-21 0 0,-3-3 22 0 0,-1 1 0 0 0,1-1 0 0 0,0 1 0 0 0,0-1 0 0 0,1-1 0 0 0,1 1-22 0 0,9 2 23 0 0,1-1 0 0 0,-1-1 0 0 0,1 0 0 0 0,0-2 0 0 0,0 0 0 0 0,10-1-23 0 0,-20 0-191 0 0,0 0 75 0 0,0 1 64 0 0,0-1 54 0 0,7-2 113 0 0,9-1 201 0 0,-14 2-210 0 0,1 0-59 0 0,0-1-92 0 0,-4 1-39 0 0,0 0-49 0 0,0 1-58 0 0,-1-1-63 0 0,1-1-95 0 0,0 1-89 0 0,0 0-95 0 0,0-1-105 0 0,0 1-112 0 0,0-1-120 0 0,-3 2 388 0 0,0-1-34 0 0,-1 1-33 0 0,1-1-36 0 0,5-2-1641 0 0,2-4-1257 0 0,-10 8 3479 0 0</inkml:trace>
  <inkml:trace contextRef="#ctx0" brushRef="#br0" timeOffset="44883.96">5933 1899 8832 0 0,'0'0'258'0'0,"0"0"-110"0"0,-1-1-41 0 0,0 0 8 0 0,-1-2-92 0 0,-4-3-64 0 0,4 5 67 0 0,1 0 47 0 0,-8-4 960 0 0,0 1-116 0 0,-1 0-107 0 0,1 1-100 0 0,0 1-91 0 0,0 0-82 0 0,-1 1-76 0 0,1 0-65 0 0,2 1-122 0 0,-1 1-32 0 0,-6 2 160 0 0,-4 4-24 0 0,-8 10 101 0 0,3 5 1 0 0,9-5-201 0 0,4-2-82 0 0,2 2-44 0 0,2-3-65 0 0,2 0-40 0 0,1 1-47 0 0,3 0-51 0 0,-1-7 82 0 0,1 0 0 0 0,1 0 0 0 0,0 0-1 0 0,0 1 1 0 0,0-1 0 0 0,1 0 0 0 0,2 4-32 0 0,11 15 29 0 0,5 0-38 0 0,2-4 34 0 0,-17-18-4 0 0,1 0-1 0 0,0-1 1 0 0,1 0 0 0 0,-1 0-1 0 0,1 0 1 0 0,0-1-1 0 0,3 2-20 0 0,3-1-18 0 0,-1 0 36 0 0,-5-3 15 0 0,-1 0 1 0 0,1 0 0 0 0,0 0 0 0 0,0-1-1 0 0,0 0 1 0 0,0 0 0 0 0,1-1-34 0 0,9-2 10 0 0,-1-2-86 0 0,-7 2-14 0 0,0-1-42 0 0,-1 0-47 0 0,1-1-53 0 0,-1 0-57 0 0,0-1-65 0 0,0 0-68 0 0,0-1-75 0 0,-6 6 149 0 0,0-1-58 0 0,0 0-51 0 0,-1 1-45 0 0,3-2-621 0 0,0-1-106 0 0,2-1-841 0 0,2-3-1169 0 0</inkml:trace>
  <inkml:trace contextRef="#ctx0" brushRef="#br0" timeOffset="45192.17">6186 1519 8032 0 0,'-3'-2'128'0'0,"1"0"41"0"0,0 1 269 0 0,1 2-17 0 0,1 2 278 0 0,2 4 151 0 0,0-1-338 0 0,0-2-151 0 0,0 1-84 0 0,-1-3-148 0 0,0 1-56 0 0,0-1-63 0 0,-1-1-69 0 0,4 11 448 0 0,0-1-67 0 0,9 29 575 0 0,0 8-47 0 0,-6-20-374 0 0,-1 1-58 0 0,5 29 294 0 0,-2-8-187 0 0,7 64 641 0 0,-13-78-776 0 0,0-1 38 0 0,1 8 12 0 0,0-4-85 0 0,-2 0-68 0 0,-2-29-270 0 0,1 5 126 0 0,0-5-51 0 0,0-4-60 0 0,-1 1-36 0 0,0-1-37 0 0,0 0-27 0 0,0 0-37 0 0,0 0-42 0 0,-1 1-46 0 0,1-7-288 0 0,0 0 47 0 0,0 0 44 0 0,-1 0 37 0 0,1 0-27 0 0,0-1 39 0 0,0 1-27 0 0,-1 0-130 0 0,0-1-227 0 0,1 1 189 0 0,0 0 15 0 0,0-1-96 0 0,-1 0-1680 0 0,-1-3-1299 0 0,2 4 3560 0 0</inkml:trace>
  <inkml:trace contextRef="#ctx0" brushRef="#br0" timeOffset="45533.95">6515 1747 10688 0 0,'0'0'246'0'0,"-1"1"-67"0"0,1 0-56 0 0,-1 0-46 0 0,-1 2-19 0 0,0 2-42 0 0,1-3 17 0 0,-2 7-66 0 0,-1-2 62 0 0,-1 0 51 0 0,0 1 42 0 0,-1 1 82 0 0,-3 6 150 0 0,0 4 114 0 0,-2 0-54 0 0,-22 36 701 0 0,14-24-426 0 0,9-16-287 0 0,1 1 56 0 0,4-6-117 0 0,-1 1 33 0 0,1-1 37 0 0,0 1 40 0 0,0 6-60 0 0,2-1-67 0 0,3 1-56 0 0,1-1-45 0 0,5 2 2 0 0,-4-13-172 0 0,0-1 1 0 0,0 0-1 0 0,1 0 0 0 0,-1 1 1 0 0,1-1-1 0 0,0-1 1 0 0,0 1-1 0 0,0 0 1 0 0,1-1-1 0 0,0 1-53 0 0,16 10 263 0 0,6-2-19 0 0,2-3-41 0 0,0-3-37 0 0,1-2-35 0 0,31 0 37 0 0,-1-4-110 0 0,-23-1-68 0 0,-29 1 45 0 0,1 0-73 0 0,0 0-67 0 0,-1 0-60 0 0,5 0-182 0 0,0 0-102 0 0,-1 0-81 0 0,1 0-60 0 0,11 0-613 0 0</inkml:trace>
  <inkml:trace contextRef="#ctx0" brushRef="#br0" timeOffset="46193.83">7705 1811 8088 0 0,'0'-1'200'0'0,"-1"1"-83"0"0,1 0-63 0 0,-3-2-10 0 0,1 1 5 0 0,-7-3-9 0 0,1 0 39 0 0,-5-1 110 0 0,2 0 66 0 0,-2-1 113 0 0,-6 1 254 0 0,0 3-6 0 0,6 2-256 0 0,1 2-117 0 0,-1 2-69 0 0,-20 10 190 0 0,27-10-257 0 0,-1 0 0 0 0,1 1 1 0 0,0 0-1 0 0,0 0 0 0 0,0 0 1 0 0,1 0-1 0 0,0 1 0 0 0,0 0 1 0 0,-3 5-108 0 0,-7 16 284 0 0,4-2-53 0 0,2 0-37 0 0,-3 27 102 0 0,10-34-176 0 0,0 1-1 0 0,1 8-119 0 0,1-8 85 0 0,1 1 0 0 0,1-1 1 0 0,4 19-86 0 0,-4-30 26 0 0,0 0 1 0 0,1-1 0 0 0,0 1 0 0 0,0-1 0 0 0,2 2-27 0 0,11 21 139 0 0,-6-13-20 0 0,4 3 30 0 0,2-4 52 0 0,4-4 44 0 0,1-3 34 0 0,-16-7-192 0 0,1 0 0 0 0,0-1 0 0 0,-1 0 0 0 0,1 0 0 0 0,0-1 1 0 0,0 1-1 0 0,0-1 0 0 0,-1 0 0 0 0,1-1 0 0 0,0 1 1 0 0,0-1-1 0 0,0-1 0 0 0,-1 1 0 0 0,1-1 0 0 0,-1 0 0 0 0,1 0 1 0 0,-1 0-1 0 0,0-1 0 0 0,0 0 0 0 0,0 0 0 0 0,0 0 0 0 0,3-4-87 0 0,7-7 284 0 0,-1-2-36 0 0,9-18 148 0 0,-5-5-118 0 0,-5-1-103 0 0,-6 6-96 0 0,-3 0-47 0 0,-3-17-52 0 0,-7 2-54 0 0,4 42-111 0 0,0 0 43 0 0,-2-7-39 0 0,-3-2 94 0 0,-5-7 58 0 0,5 12-11 0 0,-1 0-61 0 0,3 4-17 0 0,0 0-52 0 0,1 1-18 0 0,-1 0-49 0 0,1 1-53 0 0,0-1-60 0 0,-1 0-74 0 0,1 0-74 0 0,-1 0-79 0 0,1 0-86 0 0,0 1-91 0 0,-1-1-99 0 0,1 0-103 0 0,0 0-109 0 0,2 2-788 0 0,-1 0-1039 0 0</inkml:trace>
  <inkml:trace contextRef="#ctx0" brushRef="#br0" timeOffset="46657.18">8366 1503 7920 0 0,'0'0'174'0'0,"0"0"-14"0"0,0 0-37 0 0,-1 0 36 0 0,0-1-90 0 0,-3 0-36 0 0,2 0 27 0 0,-5-3-141 0 0,2 0 83 0 0,-1 0 72 0 0,0 1 64 0 0,0-1 58 0 0,-3-1 196 0 0,0 0 98 0 0,-1 1 78 0 0,0 0 59 0 0,-2-1-83 0 0,1-1-63 0 0,-4-1 71 0 0,-9-1 197 0 0,8 6-309 0 0,2 1-94 0 0,-2 3-20 0 0,-9 7 72 0 0,15-5-281 0 0,-7 4 52 0 0,1 0-55 0 0,1 2-44 0 0,-1 2-35 0 0,-2 7-34 0 0,4 2 34 0 0,2 6 40 0 0,9-18-24 0 0,1-1 1 0 0,0 1 0 0 0,-1 8-52 0 0,2-2 65 0 0,0 0 1 0 0,1 0 0 0 0,1 1-1 0 0,0-1-65 0 0,6 35 93 0 0,0-19 10 0 0,6 16 131 0 0,2 11 89 0 0,6 26 112 0 0,-2-12-15 0 0,-12-36-175 0 0,-1 1 32 0 0,-1-1 15 0 0,3 25 150 0 0,-6-22-216 0 0,-2-37-162 0 0,-2 0 133 0 0,1 0-80 0 0,0 0-78 0 0,0-1-77 0 0,0 0-43 0 0,1 0-45 0 0,-1 0-44 0 0,1-1-44 0 0,-1 1-44 0 0,1-1-41 0 0,-1 1-43 0 0,1-1-41 0 0,-1 0-41 0 0,1 0-41 0 0,-1 0-40 0 0,1-1-39 0 0,-1 1-38 0 0,0-1-39 0 0,0 1-38 0 0,0-1-37 0 0,-1-1-1494 0 0,-1-1-1240 0 0,3 3 3417 0 0</inkml:trace>
  <inkml:trace contextRef="#ctx0" brushRef="#br0" timeOffset="47005.37">7989 1928 9520 0 0,'0'0'276'0'0,"0"0"2"0"0,0 0-147 0 0,2 1 42 0 0,23 1 212 0 0,3-5-60 0 0,30-7 203 0 0,-33 4-311 0 0,24-4 23 0 0,0-1-73 0 0,-22 4-151 0 0</inkml:trace>
  <inkml:trace contextRef="#ctx0" brushRef="#br0" timeOffset="47749.38">9410 1503 10592 0 0,'0'-1'223'0'0,"-1"1"-84"0"0,-1-1-56 0 0,-3-1 42 0 0,2 1 16 0 0,2 0 3 0 0,0 1 66 0 0,-9 0-133 0 0,-8-3-43 0 0,10 2 9 0 0,0 0 37 0 0,1 0 58 0 0,0 0 75 0 0,0 0 91 0 0,-4 1 63 0 0,0-1-60 0 0,-1 1-54 0 0,1 1-50 0 0,-3 0-13 0 0,-1 0-51 0 0,-2 0-25 0 0,-8 2-10 0 0,3 0-37 0 0,-4-1 102 0 0,1 0 56 0 0,19-2-140 0 0,-1 1-1 0 0,1 0 1 0 0,-1 0 0 0 0,1 1 0 0 0,0-1 0 0 0,-1 2 0 0 0,0-1-85 0 0,2 1 173 0 0,1 0-36 0 0,-2 4 41 0 0,2 1-104 0 0,1 0-76 0 0,5 17-175 0 0,0-14 134 0 0,0 0 87 0 0,-1-5 25 0 0,-1-1 38 0 0,10 73 170 0 0,-3-33-92 0 0,-3-1 60 0 0,0-3 34 0 0,0-7-26 0 0,-3-10-51 0 0,-1-22-130 0 0,0 1-36 0 0,1 9-32 0 0,0-7 65 0 0,-1-3 7 0 0,0 1 36 0 0,0-1 43 0 0,1 0 50 0 0,-1 1 55 0 0,0-1 63 0 0,1-3-184 0 0,0-2-48 0 0,3 0-26 0 0,2-3-24 0 0,0 0 15 0 0,11-13 32 0 0,1 1-45 0 0,-11 13-44 0 0,0-1 1 0 0,0 1 0 0 0,0 0 0 0 0,1 0 0 0 0,0 1 0 0 0,0 0-1 0 0,0 0 1 0 0,1 1 0 0 0,-1 0 0 0 0,1 0 0 0 0,-1 1-1 0 0,4 0 1 0 0,-8 2 1 0 0,-1-1-1 0 0,1 2 1 0 0,0-1-1 0 0,-1 0 1 0 0,1 1-1 0 0,0 0 0 0 0,-1 0 1 0 0,1 0-1 0 0,-1 0 1 0 0,1 0-1 0 0,-1 1 0 0 0,0-1 1 0 0,0 1-1 0 0,0 0 1 0 0,2 1-1 0 0,25 22-19 0 0,-13-9-42 0 0,-13-10 51 0 0,0-1-1 0 0,0 0 1 0 0,0 1-1 0 0,0 0 1 0 0,-1 0-1 0 0,0 0 1 0 0,0 1 10 0 0,0 2-3 0 0,0 0-1 0 0,0 1 1 0 0,-1-1 0 0 0,1 8 3 0 0,-1 1 3 0 0,-1 1 1 0 0,0-1 0 0 0,-2 1-1 0 0,0-1 1 0 0,-1 1-4 0 0,0-9 33 0 0,0-1 0 0 0,0 0 0 0 0,-1 0 0 0 0,0 0 0 0 0,-2 3-33 0 0,-13 25 166 0 0,-1-9 50 0 0,-1-3 98 0 0,0-6-87 0 0,-4-2-86 0 0,-9 0-44 0 0,25-13-79 0 0,0-1 0 0 0,0-1 1 0 0,0 0-1 0 0,0 0 0 0 0,-2 0-18 0 0,8-2 0 0 0,-38 4 32 0 0,22-5-88 0 0,4-2-73 0 0,2-3-105 0 0,6 2 68 0 0,1-1-35 0 0,1-1-42 0 0,0-2-42 0 0,2 3-286 0 0,0 0 161 0 0,-1-7-493 0 0,3 8 596 0 0,-1 1-36 0 0,1 0-2 0 0,-1 0-45 0 0,1 0-55 0 0,0 0-61 0 0,-1 1 98 0 0,1 0-47 0 0,0 1-42 0 0,0-1-36 0 0,0 0-147 0 0,0 0-36 0 0,0-3-1558 0 0,0 5 2272 0 0</inkml:trace>
  <inkml:trace contextRef="#ctx0" brushRef="#br0" timeOffset="48353.42">9705 1669 10336 0 0,'0'-1'198'0'0,"0"1"-81"0"0,-1-1-53 0 0,0-4 2 0 0,0 3-6 0 0,1-1-11 0 0,-1-1 1 0 0,1 1-1 0 0,0 0 1 0 0,0-1-1 0 0,1 1 1 0 0,-1 0-1 0 0,1 0 1 0 0,-1-1-1 0 0,1 1 1 0 0,0 0-1 0 0,0 0 1 0 0,1-2-50 0 0,7-13 312 0 0,1 4 19 0 0,0 0 91 0 0,1 2 116 0 0,-5 7-219 0 0,-1 0 38 0 0,22-19 205 0 0,3 2 47 0 0,3 3 53 0 0,-27 17-481 0 0,0-1 0 0 0,0 1 0 0 0,1 0 1 0 0,1 0-182 0 0,11 0 153 0 0,0 4-60 0 0,6 7-43 0 0,-4 6-70 0 0,-16-11 9 0 0,-1 1 0 0 0,0-1 0 0 0,0 1 0 0 0,-1 0 0 0 0,0 0 0 0 0,1 0 0 0 0,-2 0 0 0 0,1 1 11 0 0,4 11 0 0 0,-2 0 36 0 0,0 19-21 0 0,-2 1 44 0 0,-3 0 39 0 0,-3 0 37 0 0,0-10 196 0 0,-6 19-331 0 0,1-14 211 0 0,2-11-20 0 0,-4 14 55 0 0,0 0-98 0 0,-2 0-91 0 0,-1-1-85 0 0,-26 51 19 0 0,21-49 35 0 0,4-11 43 0 0,0-1 61 0 0,6-11-70 0 0,-8 13 126 0 0,8-13-41 0 0,1 0 50 0 0,-7 6 156 0 0,5-8-58 0 0,3 2 101 0 0,5-10-269 0 0,0-1 36 0 0,0 2 263 0 0,1-3-270 0 0,1-1-60 0 0,0 0-41 0 0,1-1-54 0 0,1 1-65 0 0,-1-1 130 0 0,-1 0 13 0 0,3 0-39 0 0,10-2-29 0 0,-13 3-5 0 0,4-1 16 0 0,15-3 26 0 0,27-4-22 0 0,-30 6 22 0 0,-3 1-104 0 0,-1-1 95 0 0,1 1 74 0 0,0-1 50 0 0,28-2 416 0 0,-25 2-393 0 0,-7 2-125 0 0,0-1-40 0 0,0 1-48 0 0,-1 0-56 0 0,-1-1 45 0 0,12 0 49 0 0,-14 1-66 0 0,0-1-67 0 0,1 1-121 0 0,-4-1 72 0 0,0 1-39 0 0,1 0-43 0 0,-1-1-47 0 0,0 1-51 0 0,0-1-53 0 0,-2 1 270 0 0,5-1-869 0 0,5-1-633 0 0,0 0 208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5160 0 0,'0'0'151'0'0,"0"0"-34"0"0,0 0 7 0 0,0 0 54 0 0,0 0 160 0 0,0 0 294 0 0,0 0-223 0 0,0 1-33 0 0,-1 2 297 0 0,-4 8 1257 0 0,4-10-1474 0 0,1 0 48 0 0,-3 6 275 0 0,0 2-119 0 0,2 0-106 0 0,0 0-95 0 0,1 2-83 0 0,0-1-70 0 0,0 0-59 0 0,1 0-47 0 0,-1 14 185 0 0,2 15 37 0 0,11 56 476 0 0,-9-72-648 0 0,0 1 86 0 0,-1 1-65 0 0,0 0-51 0 0,1 0-38 0 0,11 85 487 0 0,-11-87-484 0 0,1 1 39 0 0,-1-3 12 0 0,4 16 178 0 0,-6-9-178 0 0,-2-26-170 0 0,2 1-2 0 0,-2-2 0 0 0,0-1-318 0 0,0 0 109 0 0,0 0 93 0 0,0 0 78 0 0,0 0 50 0 0,0 1 37 0 0,0 0 562 0 0,0-1-573 0 0,0 1-42 0 0,0-1-56 0 0,0 1-67 0 0,0-1-79 0 0,0 0-93 0 0,0 0-104 0 0,0 1-116 0 0,0-1 81 0 0,0 0-61 0 0,0 0-65 0 0,0 0-68 0 0,0 1-72 0 0,0-1-75 0 0,0 0-80 0 0,0 0-82 0 0,0 0-296 0 0,0 0-33 0 0,0 0-2529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5672 0 0,'0'0'165'0'0,"1"5"1008"0"0,-1-2-716 0 0,0-1-240 0 0,1 0-36 0 0,-1 0-44 0 0,0-1-51 0 0,3 10 581 0 0,0 0-58 0 0,0 0-54 0 0,-1 1-52 0 0,1-1-48 0 0,-1 0-45 0 0,1 0-42 0 0,-1 1-37 0 0,2 4 73 0 0,-1 0-59 0 0,1-1-51 0 0,-1 1-41 0 0,3 16 157 0 0,3 19 169 0 0,-5-29-304 0 0,0 1 57 0 0,-1-1 78 0 0,1-4-109 0 0,1 9 78 0 0,1-2 6 0 0,-5-21 65 0 0,-1-1-91 0 0,0-2-82 0 0,0-1-73 0 0,0-1-63 0 0,-1-1-53 0 0,1-1-44 0 0,-1 0-35 0 0,-3-13-118 0 0,3 9 90 0 0,0 4 53 0 0,1 0 58 0 0,-3-19-57 0 0,-4-42 62 0 0,7 21-81 0 0,1 27-19 0 0,1 0 0 0 0,1 0-1 0 0,0 1 1 0 0,1-1 0 0 0,1-1 3 0 0,-3 12-9 0 0,0 0 1 0 0,0 0 0 0 0,1 0 0 0 0,-1 0 0 0 0,1 1 0 0 0,1-1-1 0 0,2-2 9 0 0,-4 4-10 0 0,1 0-1 0 0,-1 1 0 0 0,1 0 1 0 0,0 0-1 0 0,0 0 0 0 0,0 0 0 0 0,0 0 1 0 0,0 0-1 0 0,1 1 0 0 0,-1-1 1 0 0,0 1-1 0 0,2 0 11 0 0,-1 0-9 0 0,-1 0 1 0 0,1 0 0 0 0,-1 1-1 0 0,1 0 1 0 0,-1-1 0 0 0,0 1-1 0 0,1 0 1 0 0,-1 1 0 0 0,1-1-1 0 0,-1 1 1 0 0,1 0 0 0 0,-1-1-1 0 0,0 1 1 0 0,1 1 0 0 0,-1-1-1 0 0,1 1 9 0 0,0 1-6 0 0,1-1 0 0 0,-1 1 0 0 0,0 0-1 0 0,0 1 1 0 0,-1-1 0 0 0,1 1 0 0 0,-1-1-1 0 0,1 1 1 0 0,-1 0 0 0 0,1 3 6 0 0,4 8-2 0 0,0 0 1 0 0,-1 0-1 0 0,0 1 1 0 0,-2 0-1 0 0,0 0 0 0 0,0 4 2 0 0,6 14 2 0 0,3 0 44 0 0,2 9 61 0 0,-4 1 36 0 0,-7-23-70 0 0,-2-11-15 0 0,-1 1 36 0 0,4 9 141 0 0,1-2-36 0 0,-6-2-30 0 0,-1-16-370 0 0,0 0 67 0 0,1 1 58 0 0,-1-1 52 0 0,0 1 48 0 0,0-1 46 0 0,1 2 119 0 0,1 2 360 0 0,-1-3-423 0 0,-1 0-50 0 0,1 0-66 0 0,0 0-67 0 0,-1 1-80 0 0,1-1-93 0 0,0 0-63 0 0,-1-1-93 0 0,1 1-103 0 0,-1 0-109 0 0,0 0-121 0 0,1-1 312 0 0,-1 0-34 0 0,0 0-34 0 0,0 1-35 0 0,0-1-37 0 0,1 0-38 0 0,-1 0-1680 0 0,0 0-1290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7512 0 0,'0'0'166'0'0,"0"0"29"0"0,0 0 13 0 0,0 0 39 0 0,0 0 135 0 0,0 0 60 0 0,0 0 7 0 0,0 0-33 0 0,0 0-271 0 0,0 0-37 0 0,0 0 68 0 0,0 0-14 0 0,-1 1 141 0 0,0 2-74 0 0,0 1-21 0 0,-1 2 52 0 0,1 1 31 0 0,0 1-34 0 0,2 7 167 0 0,0-4-172 0 0,0 1-45 0 0,3 11 109 0 0,0-3-71 0 0,6 27 192 0 0,21 61 694 0 0,-15-58-665 0 0,-9-24-279 0 0,0 0-40 0 0,19 69 435 0 0,-17-61-339 0 0,0 0 39 0 0,0 0 52 0 0,-1 0 64 0 0,-6-22-273 0 0,3 11 141 0 0,-4-9-9 0 0,-1-14-177 0 0,0 0 0 0 0,0 0-2 0 0,0 0-12 0 0,0 0-2 0 0,0 0 0 0 0,0 0 6 0 0,0 0 22 0 0,0 0 10 0 0,0 0 2 0 0,0-1-5 0 0,-1-2-44 0 0,0-8-10 0 0,1 8-2 0 0,-5-44 7 0 0,4 25-2 0 0,1 0 0 0 0,1 0 0 0 0,1 1-1 0 0,2-7-47 0 0,5-12 42 0 0,4 1-39 0 0,4 3-57 0 0,4 3-72 0 0,-14 25 291 0 0,1 0-74 0 0,0 2-62 0 0,0 1-54 0 0,10-1-133 0 0,-14 5 112 0 0,-1 1 1 0 0,0-1-1 0 0,0 1 1 0 0,1 0-1 0 0,-1 0 1 0 0,0 0-1 0 0,0 1 1 0 0,0-1-1 0 0,1 1 0 0 0,-1-1 1 0 0,0 1-1 0 0,2 1 46 0 0,8 4-99 0 0,-1 3 82 0 0,-8-5 37 0 0,1 1 0 0 0,-1 0 0 0 0,0 0 0 0 0,0 0 0 0 0,2 4-20 0 0,-1 0 10 0 0,0 0-1 0 0,-1 0 1 0 0,1 4-10 0 0,5 14-11 0 0,-3 1 0 0 0,1 4 11 0 0,0 2 10 0 0,0-2-17 0 0,-4-12 31 0 0,1-1 0 0 0,1 0-1 0 0,1 1-23 0 0,1 7 107 0 0,-6-5 22 0 0,-2-22-175 0 0,0 1-73 0 0,0-1-128 0 0,0 0 118 0 0,0 0 47 0 0,0 0-33 0 0,0 0-12 0 0,0 0-33 0 0,0 0-39 0 0,0 0-43 0 0,0 0-47 0 0,0 0-43 0 0,0 0-41 0 0,0 0-36 0 0,0 0-265 0 0,0 0-60 0 0,0 0-47 0 0,0 0-35 0 0,0 0-1460 0 0,0 0-1289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5728 0 0,'0'0'132'0'0,"0"0"17"0"0,0 0 10 0 0,0 0 26 0 0,0 0 133 0 0,-1 1-45 0 0,1 0-44 0 0,-1 0-45 0 0,0 0-44 0 0,1 0-43 0 0,-1 1-43 0 0,0-1-42 0 0,-2 16 432 0 0,3-10-226 0 0,1-1 0 0 0,-1 1 0 0 0,1 0 1 0 0,0 0-1 0 0,2 2-218 0 0,0 7 360 0 0,1-2-58 0 0,-2-2-47 0 0,6 31 561 0 0,0 0-81 0 0,6 28 402 0 0,-7-34-381 0 0,-2-10-141 0 0,0 0 89 0 0,-4-8-158 0 0,0-1 81 0 0,-1-17-405 0 0,0-1 27 0 0,0 0 9 0 0,0 0 4 0 0,0 0 1 0 0,0 0-6 0 0,0 0-1 0 0,0 0 0 0 0,-2-20 48 0 0,0 0-62 0 0,1-1-56 0 0,1 1-48 0 0,0-1-43 0 0,0 0-35 0 0,4-20-23 0 0,-1 20-57 0 0,1 0 0 0 0,0 0 0 0 0,2 0 0 0 0,3-8 20 0 0,1 7 26 0 0,0 0 38 0 0,-7 18-64 0 0,-1 0 0 0 0,1-1 0 0 0,0 2-1 0 0,0-1 1 0 0,0 0 0 0 0,0 1-1 0 0,1-1 1 0 0,-1 1 0 0 0,1 0-1 0 0,0 0 1 0 0,0 0 0 0 0,0 1-1 0 0,1-1 1 0 0,-1 1 0 0 0,5-2 0 0 0,-6 3-10 0 0,1 0 0 0 0,-1 0 1 0 0,1 1-1 0 0,-1-1 0 0 0,1 1 0 0 0,0 0 1 0 0,-1 0-1 0 0,1 0 0 0 0,2 0 10 0 0,14 5-96 0 0,-1 6-46 0 0,-13-6 123 0 0,0 0 0 0 0,-1 0 0 0 0,1 1 0 0 0,-1-1 0 0 0,3 6 19 0 0,-1-1-13 0 0,-1 0-1 0 0,1 0 0 0 0,0 5 14 0 0,6 15-3 0 0,-1 1 0 0 0,0 8 3 0 0,-9-31 0 0 0,30 110 0 0 0,-32-113-97 0 0,0 0 89 0 0,0-1 72 0 0,0 0 51 0 0,0 0 372 0 0,-1-8-294 0 0,0 0-139 0 0,0-1-40 0 0,1-26 71 0 0,3-2-43 0 0,2 5-36 0 0,0 0-1 0 0,5-11-5 0 0,-6 24-29 0 0,2-1 48 0 0,-3 8 26 0 0,0 0 0 0 0,1-1 0 0 0,-1 2 1 0 0,7-8-46 0 0,5-1 46 0 0,2 4-68 0 0,2 7-103 0 0,-9 6 14 0 0,0 2-40 0 0,-8-2 142 0 0,1 0 0 0 0,-1 1-1 0 0,0-1 1 0 0,0 1-1 0 0,0 0 1 0 0,0 0-1 0 0,0 0 1 0 0,-1 1-1 0 0,1-1 1 0 0,1 2 9 0 0,0 1-10 0 0,0 1 1 0 0,0-1-1 0 0,0 1 1 0 0,-1 0-1 0 0,2 2 10 0 0,2 7-4 0 0,-1 1-1 0 0,-1 0 1 0 0,0-1-1 0 0,-1 3 5 0 0,10 49 13 0 0,-5 0 106 0 0,-8-47-102 0 0,-2 25 114 0 0,0-26-142 0 0,0 0-104 0 0,1-18-153 0 0,0-1 126 0 0,0 0 56 0 0,0 0-33 0 0,0 0-12 0 0,0 0-33 0 0,0 0-38 0 0,0 0-44 0 0,0 0-45 0 0,0 0-45 0 0,0 0-39 0 0,0 0-37 0 0,0 0-266 0 0,0 0-60 0 0,0 0-47 0 0,0 0-34 0 0,0 0-1466 0 0,0 0-1295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38 6880 0 0,'0'0'157'0'0,"0"0"23"0"0,0 0 11 0 0,-4-4-47 0 0,-2-2-96 0 0,1 1-16 0 0,0 1 62 0 0,-1 0 54 0 0,1 1 47 0 0,-2 0 92 0 0,-1 0 47 0 0,-1 0 113 0 0,-6 1 274 0 0,0 1 1 0 0,5 2-273 0 0,2 0-112 0 0,0 0-46 0 0,1 0-93 0 0,1 1-46 0 0,-1 0-54 0 0,1 0-61 0 0,3-1-24 0 0,0 0-1 0 0,0 0 1 0 0,0 1 0 0 0,0-1-1 0 0,0 1 1 0 0,1 0-1 0 0,-1 0 1 0 0,0 0-1 0 0,1 0 1 0 0,-1 0 0 0 0,1 0-1 0 0,-2 3-12 0 0,2-2 0 0 0,1-1 1 0 0,0 1-1 0 0,-1-1 0 0 0,1 1 0 0 0,0-1 1 0 0,0 1-1 0 0,1 0 0 0 0,-1-1 0 0 0,0 1 1 0 0,1 1-1 0 0,-1-1 0 0 0,0 0 0 0 0,1 0 0 0 0,-1 1 0 0 0,1-1 0 0 0,0 0 0 0 0,0 0 0 0 0,0 1 0 0 0,1-1 0 0 0,-1 0 0 0 0,1 0 0 0 0,-1 0 0 0 0,1 0 0 0 0,0 0 0 0 0,0 0 0 0 0,1 0 0 0 0,-1 0 0 0 0,1 0 0 0 0,-1 0 0 0 0,2 1 0 0 0,46 62 26 0 0,-32-45 12 0 0,1-1 35 0 0,5 4 88 0 0,1 0 98 0 0,-11-13-86 0 0,0 0 35 0 0,0-1 35 0 0,2 0 41 0 0,-3 0 60 0 0,0 0 60 0 0,5 6 231 0 0,-14-12-463 0 0,0-1 0 0 0,1 1 0 0 0,-2 0 1 0 0,1 1-1 0 0,0-1 0 0 0,-1 0 1 0 0,0 1-1 0 0,0-1 0 0 0,0 3-172 0 0,-1 8 355 0 0,-5 2-76 0 0,-3-1-57 0 0,-1-2-37 0 0,6-10-130 0 0,-1 1-179 0 0,1-1 56 0 0,-1 0 47 0 0,0 0 41 0 0,-4 4 103 0 0,-13 9 450 0 0,10-10-411 0 0,4-3-141 0 0,-1-1-89 0 0,0 0-109 0 0,4-1 41 0 0,0-1-36 0 0,-2 1-139 0 0,0 0-85 0 0,-1 0-93 0 0,1-1-101 0 0,0 0-107 0 0,0 0-115 0 0,0 0-124 0 0,2 0 420 0 0,1-1-34 0 0,-4 1-1562 0 0,-4 1-1201 0 0,10-2 3312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0,'0'0'166'0'0,"0"0"29"0"0,0 0 14 0 0,0 4-44 0 0,0 3-108 0 0,0 3-20 0 0,1-1 70 0 0,0 1 61 0 0,0 0 53 0 0,1 2 101 0 0,0 0 49 0 0,7 24 887 0 0,-6-20-685 0 0,0-5-221 0 0,1 8 147 0 0,-2-4-200 0 0,-1-8-199 0 0,0 1-39 0 0,5 61 1059 0 0,-1 0-40 0 0,2 157 2350 0 0,-6-129-1917 0 0,-1-96-1442 0 0,0-1-6 0 0,0 0-1 0 0,0 0 0 0 0,2-1-551 0 0,-1-1 110 0 0,0 0 12 0 0,0 0-61 0 0,0 0 15 0 0,-1 1-59 0 0,0 0-66 0 0,1 0-75 0 0,-1 0 178 0 0,0 0-54 0 0,0 1-49 0 0,0-1-43 0 0,0 0-164 0 0,0 1-42 0 0,0-1-198 0 0,0 0-537 0 0,0 1 1518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47 6296 0 0,'-12'-9'336'0'0,"7"5"-272"0"0,0 3-25 0 0,1-1 72 0 0,-1 1 65 0 0,1 0 57 0 0,-4 1 263 0 0,1 1 100 0 0,5-1-355 0 0,0 1 1 0 0,-1 0-1 0 0,1 0 0 0 0,0-1 1 0 0,0 1-1 0 0,0 0 0 0 0,0 1 1 0 0,0-1-1 0 0,0 1-241 0 0,-2 1 423 0 0,0 1-43 0 0,0 0-51 0 0,1 1-74 0 0,-1 0-86 0 0,2 0-100 0 0,0-2-30 0 0,-8 17 212 0 0,5-9-97 0 0,0 0-1 0 0,1 1 1 0 0,-1 5-154 0 0,1 2 234 0 0,0 13 148 0 0,2-1-36 0 0,0 32 248 0 0,6 1-105 0 0,5-3-76 0 0,1-23-211 0 0,-7-29-120 0 0,0-1 0 0 0,1 1 0 0 0,4 5-82 0 0,-6-10 43 0 0,1 0 0 0 0,0 0 0 0 0,0-1 1 0 0,0 1-1 0 0,0-1 0 0 0,1 1 0 0 0,2 1-43 0 0,-4-4 27 0 0,0 1-1 0 0,0-1 1 0 0,1 1-1 0 0,-1-1 1 0 0,0 0-1 0 0,1 0 1 0 0,-1 0-1 0 0,1-1 1 0 0,-1 1-1 0 0,1 0 1 0 0,-1-1-1 0 0,1 0 1 0 0,-1 0-1 0 0,1 1-26 0 0,1-2 80 0 0,-1 1-1 0 0,1-1 0 0 0,-1 0 1 0 0,1 0-1 0 0,-1 0 0 0 0,1 0 1 0 0,-1-1-1 0 0,0 1 1 0 0,1-1-1 0 0,-1 0 0 0 0,0 0 1 0 0,0 0-1 0 0,-1 0 1 0 0,1 0-1 0 0,2-3-79 0 0,7-7 257 0 0,-2 0-45 0 0,-1 0-62 0 0,-1 0-76 0 0,-5 8-53 0 0,0-1 1 0 0,-1 1-1 0 0,0-1 1 0 0,0 0-1 0 0,-1 0 0 0 0,1-2-21 0 0,4-32 67 0 0,-5 15-30 0 0,-2-1 0 0 0,-2-5-37 0 0,2 14 26 0 0,-2-15 57 0 0,-7-28-83 0 0,3 29-13 0 0,-1 1-44 0 0,1 5-36 0 0,-1 0-50 0 0,0 0-58 0 0,0 2-67 0 0,6 18 108 0 0,0 0 50 0 0,-4-8-116 0 0,3 7 85 0 0,-1 0-103 0 0,3 3 69 0 0,-1 0-44 0 0,0-1-73 0 0,0 0-65 0 0,1 1-74 0 0,-1-1-81 0 0,2 3 260 0 0,0 0-35 0 0,0 0-382 0 0,0 0 98 0 0,0 0-49 0 0,0 0-723 0 0,0 0-567 0 0,0 0-1076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42 6296 0 0,'0'0'184'0'0,"-1"0"-40"0"0,0-2-75 0 0,-1 0-52 0 0,-5-4-52 0 0,4 4 57 0 0,1 0 26 0 0,1 1 37 0 0,0 0 44 0 0,0 0 54 0 0,-8-4 553 0 0,0 1-81 0 0,0 2-75 0 0,1 1-70 0 0,-1 1-64 0 0,1 2-58 0 0,-1 0-53 0 0,1 2-48 0 0,-4 3 89 0 0,1 3-86 0 0,-2 3-20 0 0,-2 9 53 0 0,2 4-20 0 0,8-14-71 0 0,0 1 0 0 0,1 0-1 0 0,1 0 1 0 0,-2 10-232 0 0,0 11 368 0 0,3-3-114 0 0,2 0-54 0 0,3 7-8 0 0,-1-23-72 0 0,1 0 0 0 0,4 11-120 0 0,-4-15 86 0 0,1 0 0 0 0,1 0 1 0 0,4 8-87 0 0,12 12 226 0 0,0-8 16 0 0,4-3 66 0 0,-5-7-370 0 0,2-1 120 0 0,0-3 113 0 0,0-4 107 0 0,0-4 101 0 0,-1-5 94 0 0,0-7 88 0 0,-3-7 81 0 0,-3-4-221 0 0,-5-2-103 0 0,-2-2-88 0 0,-4 0-71 0 0,-1-17-13 0 0,-4-21-42 0 0,0 38-54 0 0,-1-12-2 0 0,-1 0 1 0 0,-3-2-49 0 0,-7-18-31 0 0,4 31-32 0 0,-2 1-40 0 0,9 23-157 0 0,0 0 83 0 0,0 0 71 0 0,0 0 60 0 0,0 0 49 0 0,0 0 34 0 0,-9-7 291 0 0,7 8-290 0 0,0 0-85 0 0,2 1-34 0 0,-1 0-48 0 0,1 0-55 0 0,-1 0-61 0 0,0 1-93 0 0,0-1-86 0 0,0 1-95 0 0,0 0-102 0 0,0 0-112 0 0,-1 0-118 0 0,3 1 378 0 0,-1-1-33 0 0,0 0-33 0 0,1 0-36 0 0,-4 1-1646 0 0,-1 1-1259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17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42 5160 0 0,'0'0'151'0'0,"0"0"59"0"0,-1-2 108 0 0,-1 0 61 0 0,-2-4 569 0 0,3 4-692 0 0,0 0-39 0 0,0 0-49 0 0,0 1-66 0 0,0-1-82 0 0,0 1-95 0 0,-2-3 627 0 0,0 0-67 0 0,-1 1-63 0 0,0 0-58 0 0,-1 1-53 0 0,0 1-48 0 0,0-1-42 0 0,-1 1-38 0 0,-2 0 43 0 0,-2 1-65 0 0,-1 0-23 0 0,-5 1 27 0 0,5 0-26 0 0,2-1 65 0 0,-9 3 10 0 0,0 5-43 0 0,-5 1 12 0 0,18-7-146 0 0,1 0 0 0 0,0 0 0 0 0,0 0 0 0 0,0 0 0 0 0,0 1 0 0 0,0 0 0 0 0,0-1 0 0 0,1 2 0 0 0,-3 2-37 0 0,-1 0 82 0 0,1 1 1 0 0,0 0 0 0 0,1 1 0 0 0,-3 4-83 0 0,4-6 42 0 0,1 0 1 0 0,1 0 0 0 0,-1 0 0 0 0,1 0 0 0 0,0 0 0 0 0,0 1 0 0 0,1-1 0 0 0,-1 1-1 0 0,2-1 1 0 0,-1 1 0 0 0,1-1 0 0 0,0 1 0 0 0,0-1 0 0 0,1 1 0 0 0,0 2-43 0 0,0-2 71 0 0,1 0 1 0 0,0 1 0 0 0,0-1 0 0 0,1 0 0 0 0,0 0-72 0 0,7 12 270 0 0,3-2-68 0 0,3-1-28 0 0,-12-13-136 0 0,0 0 0 0 0,0 0 1 0 0,1-1-1 0 0,-1 1 0 0 0,1-1 0 0 0,0 0 0 0 0,-1 0 0 0 0,1-1 0 0 0,3 1-38 0 0,11 1 154 0 0,-6-2-35 0 0,0-1 1 0 0,0 0 0 0 0,0-1-1 0 0,-1-1 1 0 0,1 0-1 0 0,0 0-119 0 0,16-8 211 0 0,-2-4-36 0 0,-23 11-141 0 0,0 1 0 0 0,-1-1 1 0 0,0 0-1 0 0,0 0 1 0 0,1 0-1 0 0,-2-1 1 0 0,2-1-35 0 0,8-17 126 0 0,-7 2-74 0 0,-8-1-70 0 0,-1 7-81 0 0,-5-18 42 0 0,4 18-40 0 0,1 7-9 0 0,0 0-50 0 0,0 0-60 0 0,-1 0-72 0 0,1 1 38 0 0,-4-10-203 0 0,6 10 234 0 0,-1 0-115 0 0,1 3 116 0 0,1 0-39 0 0,-1-1-46 0 0,0 1-51 0 0,0 0-57 0 0,0 0-60 0 0,2 2 155 0 0,-1 0-42 0 0,1 0-37 0 0,-1 1-34 0 0,0-2-705 0 0,-2-1-730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6272 0 0,'0'0'141'0'0,"0"0"23"0"0,0 0 11 0 0,0 0-29 0 0,-1 0-94 0 0,-1 2-134 0 0,2-2 93 0 0,-1 1 34 0 0,1-1 50 0 0,0 1 61 0 0,-1-1 74 0 0,1 1 85 0 0,-4 16 982 0 0,4-7-692 0 0,1 0-35 0 0,1 0-40 0 0,1 0-43 0 0,-1 0-49 0 0,1 1-53 0 0,0-3-112 0 0,-1 0-40 0 0,0 0-44 0 0,0-1-44 0 0,6 49 1044 0 0,-5-28-639 0 0,-1 0-35 0 0,1-1-57 0 0,0 0-39 0 0,0 0-45 0 0,1 0-48 0 0,0-9-39 0 0,-2-10-119 0 0,0 1 37 0 0,-1-1 47 0 0,0-1 58 0 0,-1-6-213 0 0,0-1-12 0 0,0 0 78 0 0,0 0 14 0 0,0 0-1 0 0,0 0-9 0 0,0 0-40 0 0,-2-2 47 0 0,-1-2-86 0 0,-3-7-21 0 0,2-2-25 0 0,1 0 34 0 0,2-4 85 0 0,1 1 0 0 0,0 0 0 0 0,2-4-161 0 0,-1 4 74 0 0,0-8-214 0 0,2 0 0 0 0,0 1 0 0 0,5-12 140 0 0,-4 21-86 0 0,0 0 1 0 0,5-10 85 0 0,-5 16-25 0 0,1-1 1 0 0,-1 1-1 0 0,1 0 0 0 0,4-4 25 0 0,-7 9-14 0 0,1 0-1 0 0,-1 1 0 0 0,1-1 0 0 0,0 0 0 0 0,0 1 0 0 0,0 0 0 0 0,0 0 0 0 0,2-1 15 0 0,-2 1-18 0 0,1 0-1 0 0,-1 1 1 0 0,1 0 0 0 0,-1 0-1 0 0,1 0 1 0 0,-1 0 0 0 0,1 0-1 0 0,0 1 1 0 0,-1 0-1 0 0,1-1 1 0 0,0 1 0 0 0,1 1 18 0 0,0-1-18 0 0,-1 1 0 0 0,0 0 0 0 0,1 0-1 0 0,-1 0 1 0 0,0 1 0 0 0,0-1 0 0 0,0 1 0 0 0,0 0 0 0 0,0 0 0 0 0,2 2 18 0 0,-2-2-8 0 0,-1 1 0 0 0,1 0 0 0 0,-1 0 0 0 0,1 1 0 0 0,-1-1 0 0 0,2 3 8 0 0,2 4-29 0 0,0 1-1 0 0,0 0 0 0 0,-1 1 1 0 0,0 0 29 0 0,1 6-23 0 0,0 0 0 0 0,1 8 23 0 0,8 39 13 0 0,-5 0 42 0 0,-7-47-33 0 0,-2-4 35 0 0,2 9 74 0 0,-3-8 45 0 0,-1-15-106 0 0,0 0 2 0 0,0 0 0 0 0,0 0 3 0 0,0 0 10 0 0,0 0 3 0 0,0 0 0 0 0,0 0-1 0 0,0 0-6 0 0,1-5 91 0 0,-1-8-66 0 0,-1 8-56 0 0,1-19 75 0 0,1-1-56 0 0,2-5-44 0 0,3-16-57 0 0,-3 29 9 0 0,1 1 0 0 0,1-1 1 0 0,3-6 22 0 0,2 0 20 0 0,2 2 43 0 0,0 5-193 0 0,1 2 53 0 0,6 0 38 0 0,-14 11 40 0 0,-1 1 0 0 0,1-1 0 0 0,0 1 0 0 0,0 0 0 0 0,2 0-1 0 0,-4 1 1 0 0,1 0-1 0 0,-1 0 1 0 0,1 1-1 0 0,-1-1 0 0 0,1 1 1 0 0,-1 0-1 0 0,1 0 1 0 0,-1 0-1 0 0,1 1 1 0 0,0-1-1 0 0,-1 1 0 0 0,0 0 1 0 0,1 0-1 0 0,0 0 0 0 0,12 8-46 0 0,-1 5-44 0 0,-10-8 75 0 0,0 1 1 0 0,-1-1-1 0 0,0 1 0 0 0,2 4 15 0 0,0 1 6 0 0,-1 1-1 0 0,-1 0 0 0 0,0 0 1 0 0,0 2-6 0 0,3 20-7 0 0,-2-1-53 0 0,-3-11-24 0 0,0-2-47 0 0,-1-13 62 0 0,-1-1 65 0 0,1 15 154 0 0,-1-11-154 0 0,0-6-46 0 0,0 2-43 0 0,0-1-52 0 0,0 2-61 0 0,0-2-5 0 0,0 1-47 0 0,0-7-33 0 0,0 0-46 0 0,0 0-43 0 0,0 1-39 0 0,0-1-274 0 0,0 0-63 0 0,0 0-51 0 0,0 0-37 0 0,0 0-1513 0 0,0 0-1340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56 7456 0 0,'0'0'166'0'0,"0"0"29"0"0,-10-12 156 0 0,6 8-287 0 0,2 2-35 0 0,-1 1 55 0 0,0 0 48 0 0,0 1 43 0 0,0 0 83 0 0,-1 2 42 0 0,-1 0 102 0 0,-3 2 250 0 0,-4 4 414 0 0,9-5-756 0 0,-1 0-40 0 0,2 0-83 0 0,0-1-40 0 0,0 0-47 0 0,0 0-52 0 0,-6 7 247 0 0,1 1 0 0 0,0 1 1 0 0,1-1-1 0 0,-4 7-295 0 0,5-6 237 0 0,0 0-1 0 0,1 1 1 0 0,0-1 0 0 0,0 1 0 0 0,2 0-1 0 0,-1 0 1 0 0,0 7-237 0 0,3-15 60 0 0,0-1-1 0 0,0 0 1 0 0,0 1-1 0 0,1-1 1 0 0,-1 0-1 0 0,1 1 1 0 0,0 1-60 0 0,0-2 40 0 0,0-1 0 0 0,0 0 0 0 0,0 0 0 0 0,0 0 0 0 0,0-1 0 0 0,0 1 0 0 0,0 0 0 0 0,1 0 0 0 0,0 1-40 0 0,0-1 39 0 0,0-1 0 0 0,0 1 0 0 0,0-1 0 0 0,0 1 0 0 0,1-1 1 0 0,-1 0-1 0 0,0 0 0 0 0,1 1-39 0 0,21 4 273 0 0,-17-6-197 0 0,0 1 0 0 0,0-1 0 0 0,0 0-1 0 0,0-1 1 0 0,1 0-76 0 0,0 0 83 0 0,0-1 0 0 0,0 0 1 0 0,0 0-1 0 0,0-1 0 0 0,0 0 0 0 0,1-1-83 0 0,1-1 54 0 0,-1 0 0 0 0,-1 0 0 0 0,1-1 0 0 0,-1 0 0 0 0,5-4-53 0 0,-11 8 9 0 0,0-1 1 0 0,1 1 0 0 0,-1-1 0 0 0,0 0 0 0 0,0 1 0 0 0,-1-1 0 0 0,1 0 0 0 0,0-1 0 0 0,-1 1 0 0 0,0 0 0 0 0,0 0 0 0 0,0 0 0 0 0,0-1 0 0 0,0 1 0 0 0,-1-1 0 0 0,1 1 0 0 0,-1 0 0 0 0,0-2-11 0 0,0-6-44 0 0,-4-16 33 0 0,2 15-35 0 0,-1 2-63 0 0,0 0-94 0 0,2 4 40 0 0,-1 1-43 0 0,-1-1-48 0 0,1 1-52 0 0,0-1-57 0 0,-1 1-62 0 0,1-1-67 0 0,-1 1-72 0 0,2 4 187 0 0,1 0-51 0 0,-1 0-46 0 0,1-1-39 0 0,-1 1-148 0 0,1 0-40 0 0,-1-1-178 0 0,0 0-481 0 0</inkml:trace>
  <inkml:trace contextRef="#ctx0" brushRef="#br0" timeOffset="1">396 54 6568 0 0,'0'0'162'0'0,"0"1"-68"0"0,0 0-51 0 0,2 3-10 0 0,-2-2 5 0 0,2 6-144 0 0,1 0 65 0 0,0 5 93 0 0,0-1 119 0 0,0 0 104 0 0,0 0 87 0 0,0 0 61 0 0,0 0 51 0 0,9 45 1967 0 0,-9-40-1780 0 0,-2-8-373 0 0,0 0-36 0 0,0-1 127 0 0,-1 1 40 0 0,1 31 1739 0 0,-1-39-2106 0 0,0 0 216 0 0,0-1-140 0 0,0 0-38 0 0,0 0 0 0 0,0 1-83 0 0,0 0-68 0 0,0 0 83 0 0,0-1 45 0 0,0 1 65 0 0,0-1 80 0 0,0 0 97 0 0,0-1 111 0 0,0-5-206 0 0,0-5 87 0 0,0-1-88 0 0,0 1-74 0 0,0 0-63 0 0,1 0-48 0 0,0 0-35 0 0,3-25-114 0 0,0 21 99 0 0,0-1 66 0 0,1 0 104 0 0,3-2-86 0 0,0 1-66 0 0,2-2-68 0 0,8-8-125 0 0,-12 20 104 0 0,0 1 0 0 0,0-1 1 0 0,1 1-1 0 0,6-5 93 0 0,3 0-84 0 0,1 1 44 0 0,-14 8 30 0 0,1 1-1 0 0,-1-1 1 0 0,1 1 0 0 0,0 0 0 0 0,-1 0-1 0 0,3 0 11 0 0,11 1 24 0 0,-3 5 74 0 0,0 6 100 0 0,3 8 30 0 0,-3 2 58 0 0,-9-11-55 0 0,1 1 1 0 0,-2 0-1 0 0,1 3-231 0 0,3 9 1079 0 0,3 23-1079 0 0,-5-16 439 0 0,0-1-53 0 0,-2-4-23 0 0,-3-1 37 0 0,-1-23-240 0 0,0-1 21 0 0,0 0 3 0 0,0 1-30 0 0,0 1-130 0 0,0 0-40 0 0,0-1-108 0 0,0-1-68 0 0,0 0 137 0 0,0 0-9 0 0,0 0-21 0 0,0 0-38 0 0,0 0-16 0 0,0 0-39 0 0,0 0-44 0 0,0 0-50 0 0,0 0-53 0 0,0 0-52 0 0,0 0-46 0 0,0 0-43 0 0,0 0-301 0 0,0 0-71 0 0,0 0-54 0 0,0 0-39 0 0,0 0-352 0 0,0 0-36 0 0,0 0-2759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0 8432 0 0,'0'0'190'0'0,"0"0"28"0"0,0 0 10 0 0,0 1 106 0 0,0 1-83 0 0,-1 1-69 0 0,0 7 225 0 0,1-7-201 0 0,-3 13 548 0 0,1 0-94 0 0,1 0-85 0 0,1 1-76 0 0,0 3 12 0 0,1 0-80 0 0,1 10 101 0 0,1 0-92 0 0,0 14 154 0 0,-1-15-158 0 0,5 105 1354 0 0,0-44-702 0 0,-6-78-1028 0 0,0 0 65 0 0,0 2 68 0 0,3 17 317 0 0,-3-19-358 0 0,2 5-9 0 0,-2-9-126 0 0,1 0-48 0 0,-1-2 26 0 0,0-5 17 0 0,-1-1-45 0 0,0 0-63 0 0,0 0-132 0 0,0 0-54 0 0,0 0 66 0 0,0 0 59 0 0,0 0 53 0 0,-1 0 26 0 0,1 0 95 0 0,0 0 61 0 0,-1 0 163 0 0,1 0-195 0 0,-1 0-33 0 0,1 0-46 0 0,0 0-58 0 0,-1 0-69 0 0,1 0-83 0 0,0 0-52 0 0,-1 0-83 0 0,1 0-91 0 0,0 0-101 0 0,0 0-108 0 0,-1 0-117 0 0,1 0-126 0 0,0 0 411 0 0,0 0-34 0 0,-1-1-1359 0 0,0 0 365 0 0,-1 0-813 0 0</inkml:trace>
  <inkml:trace contextRef="#ctx0" brushRef="#br0" timeOffset="1">0 295 7280 0 0,'0'0'209'0'0,"0"0"68"0"0,0 0 138 0 0,0 1-155 0 0,1-1-48 0 0,-1 0-43 0 0,1 0-36 0 0,1 0 41 0 0,5 1 110 0 0,-4 0-89 0 0,9 1 446 0 0,1-1-61 0 0,0-1-57 0 0,0-1-52 0 0,1-1-45 0 0,-1-1-42 0 0,14-3 286 0 0,-8 1-251 0 0,-2 2-35 0 0,6-1-97 0 0,31-4 545 0 0,-36 5-585 0 0,1 0-61 0 0,-1 1-89 0 0,1-1-115 0 0,-7 0-71 0 0,0 1-70 0 0,0 0-79 0 0,0-1-85 0 0,-10 3 89 0 0,-1 0-37 0 0,2-1-370 0 0,-1 1 85 0 0,0 0-51 0 0,2-1-716 0 0,0 1-567 0 0,3 0-1076 0 0</inkml:trace>
  <inkml:trace contextRef="#ctx0" brushRef="#br0" timeOffset="2">482 71 7136 0 0,'0'0'208'0'0,"0"0"41"0"0,1 1 50 0 0,-1 0-106 0 0,1 1-62 0 0,2 5 65 0 0,-3-6-80 0 0,14 38 1040 0 0,-2 1-82 0 0,-1-1-84 0 0,-2 0-86 0 0,-1 1-89 0 0,-2 0-88 0 0,-2 1-91 0 0,-1 0-93 0 0,-3-19-257 0 0,2 27 392 0 0,-2-3 1016 0 0,-2 22-1694 0 0,1-46 404 0 0,1-15-305 0 0,0-6-18 0 0,0-1 6 0 0,0 0 28 0 0,0 0 11 0 0,0 0 2 0 0,0 0-4 0 0,0-1-15 0 0,1-1-40 0 0,3-10 69 0 0,0-3 40 0 0,4-9 30 0 0,0-1-100 0 0,2-4-72 0 0,9-14-76 0 0,-8 20-167 0 0,10-13-178 0 0,4 4-17 0 0,-5 15 168 0 0,-19 16 236 0 0,1 0-1 0 0,-1 0 1 0 0,1 1 0 0 0,-1-1 0 0 0,1 0 0 0 0,-1 1-1 0 0,1-1 1 0 0,-1 1 0 0 0,1-1 0 0 0,0 1 0 0 0,-1 0-1 0 0,1 0 1 0 0,-1-1 0 0 0,1 1-2 0 0,0 1-5 0 0,0-1 0 0 0,0 0-1 0 0,0 1 1 0 0,0 0 0 0 0,-1-1 0 0 0,1 1 0 0 0,0 0-1 0 0,0 0 1 0 0,-1 0 0 0 0,1 0 0 0 0,0 0 0 0 0,-1 0 0 0 0,1 0-1 0 0,-1 1 1 0 0,0-1 0 0 0,1 1 5 0 0,3 3-26 0 0,-1 1-1 0 0,0-1 1 0 0,0 1-1 0 0,2 5 27 0 0,5 11-16 0 0,-8-16 30 0 0,3 8-14 0 0,0 0-1 0 0,-1 1 1 0 0,-1-1-1 0 0,-1 1 1 0 0,2 11 0 0 0,-2-5 50 0 0,0 1 54 0 0,-2-21-286 0 0,-1 1 70 0 0,0 0 61 0 0,1-1 51 0 0,-1 1 50 0 0,1 0 40 0 0,1 3 322 0 0,-2-2-260 0 0,2-1-60 0 0,-1 1-123 0 0,0-1-118 0 0,-1-1 23 0 0,1 0-40 0 0,-1 0-43 0 0,0 0-47 0 0,1 0-90 0 0,0 0-68 0 0,-1 0-72 0 0,1 0-77 0 0,-1 1-82 0 0,1-1-87 0 0,-1 0-91 0 0,0 0-96 0 0,1 1-1315 0 0,0 0-1269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72 6056 0 0,'0'0'176'0'0,"0"-1"-34"0"0,-1 0-74 0 0,1-1-51 0 0,-1-3-54 0 0,0 4 55 0 0,-5-4 649 0 0,1 2-89 0 0,-1 1-82 0 0,1 2-73 0 0,-1 2-68 0 0,1 0-60 0 0,-1 1-52 0 0,1 1-45 0 0,-1 2-9 0 0,0 0-42 0 0,-13 20 359 0 0,12-15-142 0 0,1 1-34 0 0,-5 12 246 0 0,3 2-91 0 0,3-11 33 0 0,2 1 0 0 0,-2 14-518 0 0,3-11 343 0 0,2-1 36 0 0,3 8-74 0 0,2-8-65 0 0,1-9-57 0 0,1-2 34 0 0,3-3 44 0 0,2-4 51 0 0,1-3-98 0 0,-1 0-33 0 0,11-8 92 0 0,-3-4-100 0 0,-2-3-74 0 0,-13 10-84 0 0,1 0 0 0 0,-1 1-1 0 0,-1-1 1 0 0,1-1 0 0 0,-1 1 0 0 0,-1-1-1 0 0,0 0 1 0 0,0 1 0 0 0,0-1-1 0 0,-1-1-14 0 0,3-23 0 0 0,-4 22 0 0 0,0 1 0 0 0,1 0 0 0 0,1-1 0 0 0,0 1 0 0 0,0 0 0 0 0,2-2 0 0 0,-5 10 0 0 0,6-5-10 0 0,-5 7-73 0 0,1 1 43 0 0,5 12 25 0 0,4 25-68 0 0,-4 2 40 0 0,1 2 45 0 0,-1-11-8 0 0,2 0 41 0 0,1 0 58 0 0,1-2 76 0 0,-9-21-108 0 0,0 0-50 0 0,5 1-60 0 0,-7-8-26 0 0,1-1-82 0 0,-1 0-116 0 0,0 0 203 0 0,0 0-6 0 0,0 0-22 0 0,0 0-42 0 0,0 0-17 0 0,0 0-43 0 0,0 1-49 0 0,0-1-55 0 0,1 0-188 0 0,-1 1-92 0 0,1-1-79 0 0,-1 0-65 0 0,1 1-396 0 0,1 0-663 0 0</inkml:trace>
  <inkml:trace contextRef="#ctx0" brushRef="#br0" timeOffset="1">414 1 8144 0 0,'0'0'234'0'0,"2"5"37"0"0,-1-2-219 0 0,0-1-33 0 0,0 5 4 0 0,1 0 43 0 0,2 6 171 0 0,2 4 176 0 0,4 7 301 0 0,-6-14-463 0 0,0-1-34 0 0,-1 0-46 0 0,0 0-63 0 0,5 15 398 0 0,-1 1 71 0 0,-1 0 73 0 0,0 1 75 0 0,-2-1 77 0 0,0 1 79 0 0,0-1 82 0 0,-1 1 83 0 0,-2-24-865 0 0,-1 1-49 0 0,0 1 14 0 0,0 3 21 0 0,0-4-72 0 0,0 0 46 0 0,0 1 65 0 0,0-2 40 0 0,0 1 79 0 0,0 0 90 0 0,0 0 106 0 0,-1-6-255 0 0,0 0-88 0 0,-2 0-68 0 0,1 0-48 0 0,-3-4 10 0 0,4 3-55 0 0,-1 0 0 0 0,1-1 0 0 0,0 1 0 0 0,0-1 0 0 0,1 1 1 0 0,-1-1-1 0 0,1 1 0 0 0,0-1 0 0 0,0 1 0 0 0,1-1 0 0 0,0-3-17 0 0,1-6 21 0 0,1 0 0 0 0,1 1-1 0 0,2-4-20 0 0,-2 4 0 0 0,1 0 0 0 0,0 1 0 0 0,1-1 0 0 0,0 1 0 0 0,1 0 0 0 0,1 1 0 0 0,6-8 0 0 0,-9 12-1 0 0,23-22-32 0 0,-23 24 21 0 0,-1 1 0 0 0,2-1 0 0 0,-1 2-1 0 0,0-1 1 0 0,1 0 0 0 0,0 1 0 0 0,0 0-1 0 0,0 0 13 0 0,-2 2-211 0 0,-1 0 80 0 0,1-1 70 0 0,-1 1 57 0 0,4-1 116 0 0,5-1 215 0 0,-7 2-213 0 0,0 0-59 0 0,0 0-95 0 0,-1 1-43 0 0,-1-1-51 0 0,0 1-58 0 0,0 0-67 0 0,0-1-98 0 0,1 1-92 0 0,-1 0-99 0 0,0 0-110 0 0,1-1-115 0 0,-1 1-126 0 0,-1 0 400 0 0,-1 0-35 0 0,1 0-35 0 0,-1 0-36 0 0,4 0-1751 0 0,2 0-1333 0 0</inkml:trace>
  <inkml:trace contextRef="#ctx0" brushRef="#br0" timeOffset="2">1018 82 7920 0 0,'-3'-2'171'0'0,"0"0"-35"0"0,-3-3 57 0 0,-11-5 181 0 0,13 8-249 0 0,1 1 40 0 0,-2 0 81 0 0,0 0 79 0 0,0 1 94 0 0,0 1 111 0 0,0 1-121 0 0,0 0-60 0 0,0 1-54 0 0,0 1-48 0 0,1 0-43 0 0,0 1-39 0 0,-3 5 75 0 0,0 1-91 0 0,-4 17 106 0 0,7-19-125 0 0,1-1 46 0 0,0 0 73 0 0,-11 30 360 0 0,11-28-408 0 0,1-1-1 0 0,0 1 0 0 0,0 0 0 0 0,1 0 0 0 0,0 4-200 0 0,4 16 479 0 0,-2-26-408 0 0,0 0 0 0 0,0-1 0 0 0,1 1 1 0 0,-1-1-1 0 0,1 1 0 0 0,1 1-71 0 0,10 11 244 0 0,5-3-45 0 0,-7-9-118 0 0,1-3 88 0 0,-2-2 36 0 0,15-10 341 0 0,-8-1-220 0 0,-10 6-220 0 0,0-1-53 0 0,-3 3-55 0 0,0-1-33 0 0,0 1-37 0 0,-2 0-41 0 0,2-2 135 0 0,0-1 1 0 0,-1 1-1 0 0,0 0 0 0 0,-1-1 0 0 0,1 0 0 0 0,-1 0 0 0 0,0 0-22 0 0,7-49 55 0 0,-2 11-82 0 0,-6 37 5 0 0,2-1 0 0 0,-1 1-1 0 0,1 0 1 0 0,2-3 22 0 0,-4 8-11 0 0,4-4-29 0 0,-5 6 109 0 0,0 1 10 0 0,0 1-35 0 0,3 5-15 0 0,3 9-273 0 0,-2 2 88 0 0,-1 4 58 0 0,0 11 69 0 0,2 8 48 0 0,-3-24-15 0 0,1-1 80 0 0,0 0 51 0 0,5 20 243 0 0,-1-14-211 0 0,-3-9-129 0 0,1 0-64 0 0,-4-11-181 0 0,-1 1 80 0 0,1-1 70 0 0,-1 0 59 0 0,1 0 46 0 0,-1 1 34 0 0,3 3 458 0 0,-2-3-432 0 0,-1 0-81 0 0,1-1-62 0 0,0 0-46 0 0,-1 0-52 0 0,1 0-58 0 0,-1 0-87 0 0,1 0-83 0 0,-1 0-91 0 0,1 0-98 0 0,-1 0-107 0 0,1 0-115 0 0,-1 0-122 0 0,1-1 398 0 0,-1 1-33 0 0,0-1-1677 0 0,0 1-1262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95 7688 0 0,'0'0'166'0'0,"0"0"29"0"0,0 0 14 0 0,0-1-60 0 0,-1-6 36 0 0,0 4-49 0 0,1 1 53 0 0,-1 0 92 0 0,1 0 115 0 0,0 1-148 0 0,0 1 38 0 0,-3-6 401 0 0,1 0-158 0 0,-1 1-58 0 0,1 0-58 0 0,-1 0-56 0 0,0 0-57 0 0,0 1-57 0 0,-1-1-56 0 0,-1 1-56 0 0,-1-1 132 0 0,1 0 31 0 0,-10-7 630 0 0,8 8-554 0 0,-1 1-48 0 0,0 1-101 0 0,4 2-158 0 0,-1 0-39 0 0,0 0-42 0 0,0 1-47 0 0,-2 0 73 0 0,1 1 0 0 0,-1 0 0 0 0,0 0 0 0 0,1 0 1 0 0,0 1-1 0 0,-1 0-8 0 0,1 1 3 0 0,0-1-1 0 0,0 1 1 0 0,1 0 0 0 0,-1 1 0 0 0,-2 2-3 0 0,1 1 1 0 0,0-1-1 0 0,1 1 1 0 0,0 0 0 0 0,1 1-1 0 0,0 0 1 0 0,0-1 0 0 0,0 1-1 0 0,0 5 0 0 0,-10 33 33 0 0,5 2 48 0 0,4-1 69 0 0,5-3 89 0 0,1-30-132 0 0,1 1-1 0 0,1-1 0 0 0,0 0-106 0 0,1 0 72 0 0,1-1-1 0 0,0 1 1 0 0,0-1-1 0 0,2 0 1 0 0,0 0-1 0 0,0 0 1 0 0,1-1-1 0 0,7 9-71 0 0,-9-16-191 0 0,-1 0 71 0 0,2 0 64 0 0,-1-1 54 0 0,2 1 74 0 0,1-1 66 0 0,-3-2-14 0 0,-1-1 0 0 0,0 0-1 0 0,1 0 1 0 0,-1 0-1 0 0,2 0-123 0 0,7 1 196 0 0,-2-1-133 0 0,-6-2-81 0 0,1 0-40 0 0,0 0-44 0 0,-1-1-51 0 0,1 1-53 0 0,0-1-61 0 0,-1 0-64 0 0,1-1-70 0 0,0 1-75 0 0,0-1-80 0 0,-1 0-84 0 0,1-1-91 0 0,0 1-94 0 0,-1-1-101 0 0,2-1-1142 0 0,2-1-1174 0 0</inkml:trace>
  <inkml:trace contextRef="#ctx0" brushRef="#br0" timeOffset="1">577 113 7688 0 0,'0'0'166'0'0,"0"0"29"0"0,-11 0 168 0 0,5 0-295 0 0,-4 1-34 0 0,1 1 63 0 0,0 1 58 0 0,0 1 52 0 0,0 2 100 0 0,1 2 55 0 0,-4 5 260 0 0,2 2 64 0 0,-6 19 732 0 0,7-10-552 0 0,6-14-548 0 0,0 0-35 0 0,1 0-41 0 0,-1-1-46 0 0,0 2-24 0 0,0 0-97 0 0,-4 15 236 0 0,5-14-46 0 0,0 1 1 0 0,1 0-1 0 0,0 9-265 0 0,3 15 421 0 0,-1-34-380 0 0,-1 1 0 0 0,1 0 0 0 0,0-1 0 0 0,0 1 0 0 0,0-1 0 0 0,0 1 0 0 0,0-1 0 0 0,1 1 0 0 0,0-1 0 0 0,-1 0 1 0 0,1 0-1 0 0,0 0 0 0 0,1 1-41 0 0,-2-3 21 0 0,1 0 0 0 0,-1 1 0 0 0,1-1 1 0 0,0 0-1 0 0,-1 0 0 0 0,1 0 0 0 0,0 0 1 0 0,0 0-1 0 0,0 0 0 0 0,0-1 0 0 0,0 1 1 0 0,0 0-1 0 0,0-1 0 0 0,0 0 0 0 0,0 1 1 0 0,0-1-1 0 0,0 0 0 0 0,0 0 0 0 0,0 0 1 0 0,0 0-1 0 0,0-1 0 0 0,0 1 0 0 0,0-1 0 0 0,0 1-21 0 0,16-6 234 0 0,-2-5-47 0 0,13-14 80 0 0,-17 14-177 0 0,-1-1 87 0 0,-3-1-56 0 0,-1-1-49 0 0,-3-1-40 0 0,-1-9-44 0 0,-2-14-87 0 0,0-7-6 0 0,1 34 50 0 0,-1-2-54 0 0,0 0 0 0 0,1 0 0 0 0,1 1 0 0 0,0-1 0 0 0,1 1 109 0 0,-3 11-299 0 0,1 5 104 0 0,0 3 80 0 0,0 2 57 0 0,2 17 5 0 0,-3-19-13 0 0,8 56 37 0 0,-1 0-14 0 0,-1-21 61 0 0,0-7 51 0 0,3-1 70 0 0,-7-23-107 0 0,12 31 122 0 0,-15-41-240 0 0,0-1-54 0 0,1 0-84 0 0,-1 0 60 0 0,2-2-205 0 0,-1 1 165 0 0,-1 1 66 0 0,0-1-34 0 0,1 1-39 0 0,-1 0-48 0 0,0 0-113 0 0,1-1-54 0 0,-1 1-49 0 0,1-1-43 0 0,-1 1-151 0 0,1 0-42 0 0,0-1-182 0 0,0 0-493 0 0</inkml:trace>
  <inkml:trace contextRef="#ctx0" brushRef="#br0" timeOffset="2">851 116 7640 0 0,'0'0'190'0'0,"0"1"-80"0"0,0-1-58 0 0,0 3-13 0 0,0 0 6 0 0,1 8-60 0 0,1 1 47 0 0,1 0 60 0 0,0 1 72 0 0,0-6-26 0 0,-2 0 34 0 0,1 0 36 0 0,0 0 39 0 0,4 21 2017 0 0,9 25-2264 0 0,-6-26 802 0 0,0-2 56 0 0,3 9 420 0 0,-1-4-258 0 0,0-1-63 0 0,-2 1-63 0 0,-1-1-60 0 0,-5-7-382 0 0,-3-14-206 0 0,0-7-51 0 0,0-1 18 0 0,0 0 3 0 0,0 0-18 0 0,0 0-66 0 0,-1-1-58 0 0,-2-8 10 0 0,-2-4 9 0 0,2-9-6 0 0,1 5-11 0 0,-3-12 1 0 0,4-1-74 0 0,2 1-61 0 0,4-1-51 0 0,3-4-69 0 0,-4 23 91 0 0,1-1 0 0 0,0 1-1 0 0,0 1 1 0 0,1-1 0 0 0,0 1 0 0 0,1 0 0 0 0,2-2 87 0 0,20-19-227 0 0,-24 27 203 0 0,0 0 1 0 0,0 0-1 0 0,1 0 0 0 0,-1 1 1 0 0,3-1 23 0 0,-3 2-7 0 0,0 0-1 0 0,0 0 1 0 0,0 1 0 0 0,0-1 0 0 0,0 1-1 0 0,3 0 8 0 0,-4 0 2 0 0,0 1-1 0 0,-1 0 1 0 0,1 0-1 0 0,0 0 1 0 0,-1 1-1 0 0,1-1 1 0 0,0 1-1 0 0,-1 0 1 0 0,2 1-2 0 0,-2-1 5 0 0,0 0 0 0 0,0 1 0 0 0,0-1 0 0 0,0 1 0 0 0,0 0 0 0 0,-1 0 0 0 0,1 0 0 0 0,-1 0 0 0 0,1 0-1 0 0,-1 0 1 0 0,1 2-5 0 0,4 5 38 0 0,0 1 0 0 0,-1-1 0 0 0,0 1 0 0 0,0 1-1 0 0,-1-1 1 0 0,-1 1 0 0 0,0 0 0 0 0,0 0-1 0 0,-1 0 1 0 0,0 2-38 0 0,2 18 126 0 0,-1 1 36 0 0,-3 0 46 0 0,0 1 58 0 0,-1-11-99 0 0,2 0-37 0 0,0 12-1 0 0,-3 0-87 0 0,0-30-106 0 0,1 0 63 0 0,-1 8 155 0 0,0-6-125 0 0,1-1-100 0 0,0-1-58 0 0,-1-1-85 0 0,1 0-39 0 0,0 0-78 0 0,-1 0-88 0 0,1 0-96 0 0,0-3 65 0 0,0 1-70 0 0,0 0-62 0 0,0 0-54 0 0,0-1-189 0 0,0 1-54 0 0,0 0-228 0 0,0 1-611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7400 0 0,'0'0'216'0'0,"0"0"-59"0"0,0 1-76 0 0,1 0-54 0 0,0 2-39 0 0,0-1 43 0 0,26 64 1278 0 0,-17-38-800 0 0,-6-11-269 0 0,1-1-40 0 0,-1 1-51 0 0,0-1-58 0 0,-1-2-26 0 0,1 0 48 0 0,-1-1 43 0 0,1 2 39 0 0,5 13 293 0 0,1 0 98 0 0,-2-9 334 0 0,0 1 0 0 0,11 15-920 0 0,-1-7 727 0 0,-11-21-140 0 0,-2-3-62 0 0,1-4-68 0 0,-2-2-74 0 0,0-2-78 0 0,0-2-86 0 0,-1-2-89 0 0,-1 0-97 0 0,4-15 100 0 0,-2-1-60 0 0,0 1-43 0 0,4-12-31 0 0,-6 28 1 0 0,0 1-1 0 0,1 0 1 0 0,-1 0 0 0 0,1 0-1 0 0,1 0 1 0 0,-1 0-1 0 0,4-4 1 0 0,-5 8 0 0 0,0 0 0 0 0,0-1 0 0 0,0 1 0 0 0,0 0-1 0 0,1 0 1 0 0,-1 1 0 0 0,0-1 0 0 0,1 0-1 0 0,0 1 1 0 0,0-1 0 0 0,0 1-4 0 0,-1 0 0 0 0,0 0-1 0 0,1 1 1 0 0,-1-1 0 0 0,0 1 0 0 0,1 0-1 0 0,-1-1 1 0 0,1 1 0 0 0,-1 0 0 0 0,1 0-1 0 0,-1 1 5 0 0,3 0-11 0 0,-1 0-1 0 0,0 0 1 0 0,1 0 0 0 0,-1 1-1 0 0,0 0 1 0 0,0 0-1 0 0,0 0 1 0 0,-1 0 0 0 0,1 0-1 0 0,0 1 1 0 0,-1 0 0 0 0,1 0-1 0 0,0 2 12 0 0,33 30 3 0 0,7 8-33 0 0,-14-16 42 0 0,-3-6 46 0 0,2-2 64 0 0,-22-14 8 0 0,4 1 34 0 0,-4-2 0 0 0,-2 0 39 0 0,-1 0 84 0 0,-3-4-11 0 0,-1 0 4 0 0,0 0-2 0 0,0 0-12 0 0,0 0-2 0 0,0 0 0 0 0,0 0-6 0 0,2-1-104 0 0,-1 0-70 0 0,4-4 42 0 0,-4 4-58 0 0,-1 0 34 0 0,3-8 128 0 0,-2-2-80 0 0,-2-2-64 0 0,0 1-45 0 0,-1-9-24 0 0,3-7 23 0 0,0-1 0 0 0,2 1 0 0 0,3-8-40 0 0,3-4-2 0 0,4 2-45 0 0,-9 29-67 0 0,9-9-31 0 0,-8 12 27 0 0,1 1-107 0 0,-2 2 61 0 0,-1 1-40 0 0,1-1-78 0 0,0 1-64 0 0,0-1-71 0 0,0 1-78 0 0,0 0-85 0 0,1 1-94 0 0,-1-1-98 0 0,0 1-108 0 0,-3 1 452 0 0,0 0-53 0 0,0 0-45 0 0,0 0-40 0 0,0-1-159 0 0,0 1-39 0 0,0 0-192 0 0,1-1-520 0 0</inkml:trace>
  <inkml:trace contextRef="#ctx0" brushRef="#br0" timeOffset="1">979 34 6048 0 0,'-1'-1'221'0'0,"-2"0"-76"0"0,-1-1-58 0 0,-4 0 56 0 0,-10 0 314 0 0,0 5 80 0 0,3 2-8 0 0,10-3-271 0 0,0 1 0 0 0,1 0 0 0 0,-1 0 0 0 0,0 0 0 0 0,-3 3-258 0 0,-12 15 863 0 0,12-10-483 0 0,0 1-48 0 0,-2 4 15 0 0,7-8-223 0 0,-1 0-35 0 0,4-8-82 0 0,-14 34 593 0 0,9-20-274 0 0,1 0 0 0 0,0 1 0 0 0,1 0-326 0 0,2-9 120 0 0,0 1 0 0 0,0-1 0 0 0,1 0 0 0 0,0 0 0 0 0,0 0 0 0 0,1 1 0 0 0,0-1 0 0 0,0 2-120 0 0,0-4 71 0 0,0-1-1 0 0,0 1 1 0 0,1-1 0 0 0,-1 1 0 0 0,1-1 0 0 0,0 1 0 0 0,0-1 0 0 0,2 3-71 0 0,-2-4 76 0 0,0 0 0 0 0,-1 0 1 0 0,1 0-1 0 0,0-1 1 0 0,0 1-1 0 0,0-1 1 0 0,0 1-1 0 0,1 0-76 0 0,-1-1 57 0 0,-1-1 0 0 0,1 1 0 0 0,0 0 1 0 0,-1-1-1 0 0,1 1 0 0 0,0-1 0 0 0,0 0 0 0 0,-1 1 0 0 0,1-1 0 0 0,0 0-57 0 0,17-4 513 0 0,0-6-74 0 0,-1-5-93 0 0,-3-3-107 0 0,-9 9-166 0 0,0-1-33 0 0,-1 1-36 0 0,-1 1-38 0 0,2-9 64 0 0,-1 0 1 0 0,0-4-31 0 0,7-23-7 0 0,-9 37-13 0 0,-1 0 0 0 0,1 0 0 0 0,1 1-1 0 0,3-7 21 0 0,-2 9-247 0 0,-1 6 60 0 0,0 3 49 0 0,0 3 38 0 0,-1 3 17 0 0,2 9-56 0 0,-3-7 109 0 0,7 37-57 0 0,3 0 47 0 0,5-2 46 0 0,-12-38 11 0 0,0 0 0 0 0,1-1 0 0 0,4 7-17 0 0,-6-10 12 0 0,3 6-14 0 0,3-6 52 0 0,-3-8-316 0 0,-5 0 139 0 0,1 0-43 0 0,0-1-123 0 0,-1-1-117 0 0,0 3 152 0 0,-1 0-38 0 0,-1-1-44 0 0,1 2-46 0 0,-1-1 196 0 0,1 1-164 0 0,-1-1-48 0 0,1 0-42 0 0,-1 1-37 0 0,1-1-138 0 0,0 0-37 0 0,0-2-1441 0 0,-1 3 2093 0 0</inkml:trace>
  <inkml:trace contextRef="#ctx0" brushRef="#br0" timeOffset="2">1296 71 7464 0 0,'0'0'160'0'0,"0"1"-43"0"0,1 1 15 0 0,0 0-95 0 0,1 4-19 0 0,1-2-70 0 0,-1 1 46 0 0,1 0 43 0 0,-1 0 40 0 0,0 0 38 0 0,0 1 35 0 0,2 4 244 0 0,0 0 109 0 0,7 20 620 0 0,-1 1-54 0 0,6 14 415 0 0,1-1-86 0 0,4-1-69 0 0,5-3-49 0 0,-18-31-880 0 0,1 1-39 0 0,1 0-41 0 0,1-1-42 0 0,0 0-46 0 0,1-1-47 0 0,-1-1-50 0 0,1-1-52 0 0,-8-4-48 0 0,0-2-42 0 0,1 0-46 0 0,-1-2-50 0 0,0 0-52 0 0,1-1-55 0 0,-1 0-59 0 0,0-1-62 0 0,0-1-66 0 0,0 1-68 0 0,-1-1-72 0 0,0 0-75 0 0,0 1-78 0 0,-1-1-83 0 0,0 1-84 0 0,-1 0-88 0 0,1-6-573 0 0</inkml:trace>
  <inkml:trace contextRef="#ctx0" brushRef="#br0" timeOffset="3">1610 83 6880 0 0,'1'-1'227'0'0,"1"-1"-62"0"0,2-2-24 0 0,0-1 14 0 0,-1 1-123 0 0,-1 2 17 0 0,0 0 92 0 0,0 2 77 0 0,0 1 66 0 0,2 2 275 0 0,0 4 418 0 0,-2-1-257 0 0,0-1-269 0 0,-1-2-110 0 0,-1 0-43 0 0,1 0-91 0 0,-1-1-44 0 0,1-1-51 0 0,-1 1-58 0 0,6 45 356 0 0,-2 0 110 0 0,-3 0 84 0 0,-2 0 60 0 0,-7 86 1286 0 0,2-76-1176 0 0,2-11-228 0 0,0-1-87 0 0,1 0-108 0 0,2-23-223 0 0,0 1-37 0 0,0-3 25 0 0,0 0 38 0 0,-6 40 402 0 0,3-24-264 0 0,3-18-187 0 0,-1-1-40 0 0,1 7-58 0 0,0 0-110 0 0,-1-12 41 0 0,0-4 52 0 0,1 4 56 0 0,1-11-138 0 0,0-1-28 0 0,0 0-174 0 0,0 0 81 0 0,0-4-263 0 0,0 1 208 0 0,1-7-1100 0 0,0 4 727 0 0,0 0 36 0 0,4-6-739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40 5904 0 0,'-7'-7'315'0'0,"3"4"-254"0"0,-2 0-23 0 0,-1 0 72 0 0,0 0 64 0 0,0 0 55 0 0,-1 0 110 0 0,-1 0 54 0 0,-2 0 133 0 0,-6 1 325 0 0,1 2 3 0 0,5 2-322 0 0,3 0-131 0 0,0 1-54 0 0,1 1-109 0 0,1 0-53 0 0,1 2-63 0 0,0 0-71 0 0,-2 3 92 0 0,1 1-1 0 0,0 0 0 0 0,1 0 0 0 0,-2 6-142 0 0,2-3 204 0 0,1 1-1 0 0,-1 0 1 0 0,1 5-204 0 0,1-1 324 0 0,0 1 0 0 0,1 7-324 0 0,3 37 683 0 0,1-47-548 0 0,0 1-37 0 0,7 18 16 0 0,-7-28-95 0 0,0-1 0 0 0,1 0-1 0 0,-1 0 1 0 0,1 0-1 0 0,1-1 1 0 0,-1 1-1 0 0,1-1 1 0 0,0 1 0 0 0,3 1-19 0 0,4 3 58 0 0,0-4 51 0 0,1-4 44 0 0,0-1 34 0 0,6-6 165 0 0,-13 3-235 0 0,-1 0-1 0 0,0 0 1 0 0,0-1-1 0 0,-1 1 1 0 0,4-3-117 0 0,10-12 404 0 0,-6 5-166 0 0,-3 1-69 0 0,-1 0-34 0 0,-2 1-55 0 0,-1 1-33 0 0,-1 1-37 0 0,0 0-42 0 0,2-20 59 0 0,-1 1 0 0 0,-1-1 0 0 0,-1 0 0 0 0,-2-3-27 0 0,3-33 9 0 0,-1 44-35 0 0,0 0-1 0 0,2-2 27 0 0,-3 18-60 0 0,-1 3-31 0 0,0 1 10 0 0,0 0-30 0 0,0 0 34 0 0,0 1 34 0 0,3 5-12 0 0,-1-1 33 0 0,0 1-1 0 0,0 0 0 0 0,0 0 0 0 0,0 0 1 0 0,-1 3 22 0 0,4 34-43 0 0,-1-10 35 0 0,-3-24-8 0 0,6 36-32 0 0,1 0 58 0 0,0 1 74 0 0,1-2 90 0 0,0-15-47 0 0,-1-3 56 0 0,-5-27-294 0 0,-1 0-18 0 0,0-1-73 0 0,-2 1 55 0 0,1 1-39 0 0,0-1-1 0 0,-1 0-34 0 0,1 0-36 0 0,-1 1-40 0 0,1-1-41 0 0,-1 0-46 0 0,1 0-49 0 0,-1 1-50 0 0,1-1-337 0 0,-1 0 362 0 0,0 1-34 0 0,1-2-1511 0 0,1-1-1134 0 0</inkml:trace>
  <inkml:trace contextRef="#ctx0" brushRef="#br0" timeOffset="1">427 1 8208 0 0,'0'0'234'0'0,"0"0"6"0"0,1 1-151 0 0,4 8-72 0 0,-2-5 52 0 0,4 12 677 0 0,-1 0-87 0 0,0-1-75 0 0,-1 2-64 0 0,1 2 33 0 0,-1 1-61 0 0,1 3 46 0 0,2 13 224 0 0,0-2 22 0 0,-3-10-190 0 0,0-5-31 0 0,1 0 81 0 0,-1-2-116 0 0,1 2 45 0 0,0 0-37 0 0,-2 1-43 0 0,0-1-48 0 0,-4-18-515 0 0,0 0 42 0 0,1 0 39 0 0,-1 1 33 0 0,0 0 48 0 0,0 0 35 0 0,0 0 62 0 0,0 1 139 0 0,-1-1 146 0 0,0-2-199 0 0,1 0-137 0 0,-1-2-38 0 0,0 0-45 0 0,0 0-54 0 0,-4-18 147 0 0,3-1-53 0 0,2-23-22 0 0,3 16-75 0 0,2 0 0 0 0,1-1 2 0 0,0 3-27 0 0,8-15-142 0 0,-11 33 95 0 0,1 0 0 0 0,0 1 0 0 0,4-8 74 0 0,10-5-118 0 0,-17 19 111 0 0,0 0 0 0 0,0 0 0 0 0,0 0 0 0 0,0 0 0 0 0,0 0 0 0 0,0 1 0 0 0,0-1 0 0 0,1 0 0 0 0,-1 1 0 0 0,0-1 0 0 0,0 1 0 0 0,1-1 0 0 0,-1 1 0 0 0,0 0 0 0 0,1 0 0 0 0,-1-1 0 0 0,0 1 0 0 0,1 0 0 0 0,0 0 7 0 0,0 1-6 0 0,-1-1 1 0 0,1 1-1 0 0,0-1 1 0 0,-1 1-1 0 0,1-1 1 0 0,-1 1-1 0 0,1 0 1 0 0,-1 0-1 0 0,1 0 1 0 0,-1 0-1 0 0,0 0 0 0 0,1 0 1 0 0,-1 0-1 0 0,0 1 6 0 0,17 22-17 0 0,-4 1 63 0 0,-12-20-24 0 0,13 27-23 0 0,5 17 1 0 0,4 11 12 0 0,-4-22 47 0 0,-5-12-51 0 0,-1-6-47 0 0,0-2-61 0 0,-12-16 170 0 0,-1 0-40 0 0,1 0-44 0 0,0-1-50 0 0,-1 0-55 0 0,0 0-60 0 0,0-1-64 0 0,0 1-71 0 0,0-1-75 0 0,0 0-80 0 0,0 0-86 0 0,0 0-90 0 0,0 0-96 0 0,0-1-101 0 0,0 1-105 0 0,0 0-112 0 0,-1 0 802 0 0,2-1-1999 0 0,0 0-1273 0 0</inkml:trace>
  <inkml:trace contextRef="#ctx0" brushRef="#br0" timeOffset="2">982 78 9096 0 0,'0'0'200'0'0,"0"0"33"0"0,3 8 198 0 0,-2-6-373 0 0,0 0-36 0 0,2 8 25 0 0,1 0 87 0 0,0 0 79 0 0,0 1 68 0 0,-1-3 1 0 0,1 0 36 0 0,3 9 403 0 0,18 37 1922 0 0,-19-42-2123 0 0,-1-1-51 0 0,1 1-59 0 0,0-1-86 0 0,0 1-103 0 0,0-1-118 0 0,9 13 333 0 0,2-1-112 0 0,2 0-100 0 0,0-1-89 0 0,-1-1-81 0 0,-7-8-9 0 0,3 4 34 0 0,-4-6-56 0 0,3 0-83 0 0,-6-8-24 0 0,-1-2-45 0 0,-2-1-221 0 0,0-2 92 0 0,8-6-347 0 0,-10 6 446 0 0,0-1-35 0 0,0 0-99 0 0,0-1-85 0 0,0 1-105 0 0,-1 1 196 0 0,-1 1-33 0 0,1-1-36 0 0,0 0-38 0 0,-1 0-40 0 0,1 1-44 0 0,0-1-45 0 0,-1 1-47 0 0,0-1-51 0 0,1 1-52 0 0,0-3-678 0 0,-1 1-41 0 0,1-1-366 0 0</inkml:trace>
  <inkml:trace contextRef="#ctx0" brushRef="#br0" timeOffset="3">1301 11 7688 0 0,'0'0'166'0'0,"0"0"29"0"0,0 0 14 0 0,0 0 21 0 0,0 0 35 0 0,0 0 14 0 0,0 0-45 0 0,0 0-100 0 0,0 1-72 0 0,0 1-8 0 0,0-1 14 0 0,-1 132 2132 0 0,1-66-1140 0 0,-1-1-35 0 0,0 1-42 0 0,0 0-48 0 0,0-1-55 0 0,-1 1-60 0 0,1-33-359 0 0,0 8 24 0 0,0 1-77 0 0,-1-1-68 0 0,0 0-56 0 0,-5 26 81 0 0,1-25 60 0 0,-4 13-425 0 0,0-23 132 0 0,0-15-83 0 0,2-10-82 0 0,7-8-34 0 0,1 0 1 0 0,0 0-36 0 0,0 0-19 0 0,0 0-37 0 0,0 0-42 0 0,0 0-50 0 0,0 0-51 0 0,0 0-50 0 0,0 0-45 0 0,0 0-40 0 0,0 0-287 0 0,0 0-67 0 0,0 0-52 0 0,-1 0-40 0 0,1 0-332 0 0,0 0-34 0 0,-2 0-2616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58 6384 0 0,'-1'0'232'0'0,"-1"0"-107"0"0,-2 0-72 0 0,-3-1-81 0 0,5 0 46 0 0,-16-3 816 0 0,13 4-539 0 0,0-1 1 0 0,0 1-1 0 0,0-1 1 0 0,1 1-1 0 0,-1 1 1 0 0,0-1-1 0 0,-4 2-295 0 0,-5 2 690 0 0,3 5-73 0 0,1 3-101 0 0,7-4-305 0 0,1 1-35 0 0,-1 5-103 0 0,2 0 1 0 0,0 0 0 0 0,0 1-1 0 0,2-1 1 0 0,0 0 0 0 0,0 1 0 0 0,1-1-1 0 0,1 0 1 0 0,4 13-74 0 0,4 4 181 0 0,2 0 37 0 0,4-2-32 0 0,-11-21-141 0 0,0 0-1 0 0,1 0 1 0 0,-1 0-1 0 0,6 3-44 0 0,7 4 114 0 0,2-3 73 0 0,2-3 106 0 0,-8-7 203 0 0,-13-2-420 0 0,0 0 0 0 0,0 0 0 0 0,-1-1 0 0 0,1 1-1 0 0,0-1 1 0 0,-1 1 0 0 0,1-1 0 0 0,-1 0-1 0 0,1 1 1 0 0,-1-1 0 0 0,1 0-76 0 0,1-1 142 0 0,-1 0 0 0 0,0 0 0 0 0,1 0 1 0 0,-1-1-1 0 0,0 1 0 0 0,0-1 0 0 0,0 1 0 0 0,0-1 0 0 0,-1 0 0 0 0,2-1-142 0 0,5-15 627 0 0,-5 9-356 0 0,0 0-36 0 0,-1 1-41 0 0,0 0-48 0 0,-1 0-54 0 0,0 2-59 0 0,2-38 281 0 0,-3 0-109 0 0,-6-10-63 0 0,3 36-107 0 0,-1 0 0 0 0,-1 0 0 0 0,-1-2-35 0 0,4 15-201 0 0,0 1 75 0 0,-1 0 64 0 0,1 0 54 0 0,-4-5 103 0 0,-5-5 185 0 0,5 8-190 0 0,0 2-62 0 0,0-1-93 0 0,2 3-31 0 0,1 0-51 0 0,-2 0-58 0 0,1 1-64 0 0,0-1-97 0 0,-1 1-90 0 0,0 0-97 0 0,1 0-105 0 0,-1 0-113 0 0,0 0-122 0 0,2 2 399 0 0,0-1-34 0 0,1 1-34 0 0,-1-1-36 0 0,-1 1-1494 0 0,-3-2-1182 0 0,7 2 3270 0 0</inkml:trace>
  <inkml:trace contextRef="#ctx0" brushRef="#br0" timeOffset="1">413 48 7256 0 0,'0'0'165'0'0,"0"0"22"0"0,0 0 7 0 0,0 0 41 0 0,0 0 126 0 0,0 0 58 0 0,0 0 12 0 0,0 0-31 0 0,0 0-135 0 0,0 0-60 0 0,1 1-26 0 0,-1 0-70 0 0,5 5 85 0 0,-3-3-24 0 0,10 17 569 0 0,0 0-118 0 0,-1 1-101 0 0,-1 0-81 0 0,-1-2-101 0 0,-1 1-38 0 0,16 45 559 0 0,-13-38-466 0 0,-5-10-124 0 0,-4-11-87 0 0,0-1-35 0 0,2 6 62 0 0,1 1-74 0 0,7 16 68 0 0,-8-18-73 0 0,-1-3 6 0 0,0 0 47 0 0,0-1 60 0 0,0 1 68 0 0,-2-6-163 0 0,-1-1 18 0 0,0 0 8 0 0,0 0 2 0 0,0 0 3 0 0,2-2-65 0 0,1 0-39 0 0,3-3 38 0 0,-5 4-42 0 0,3-13 184 0 0,0 0-83 0 0,-1-3-50 0 0,1-8-47 0 0,0-3-37 0 0,0 10 26 0 0,-1 3-6 0 0,-1-1-36 0 0,9-34-75 0 0,-10 46 48 0 0,0 1 1 0 0,0 0 0 0 0,0 0 0 0 0,1-1-1 0 0,0 1 1 0 0,0 0 0 0 0,-1 0 0 0 0,2 0-1 0 0,-1 1 1 0 0,0-1 0 0 0,1 0 0 0 0,0 0 4 0 0,-2 3-6 0 0,0-1 0 0 0,0 0 0 0 0,0 1 1 0 0,0-1-1 0 0,0 1 0 0 0,0 0 0 0 0,0-1 1 0 0,0 1-1 0 0,1 0 0 0 0,-1-1 0 0 0,0 1 0 0 0,0 0 1 0 0,0 0-1 0 0,0 0 0 0 0,1 0 0 0 0,-1 0 0 0 0,0 0 1 0 0,0 1-1 0 0,0-1 0 0 0,0 0 0 0 0,1 1 1 0 0,-1-1-1 0 0,0 0 0 0 0,0 1 0 0 0,0-1 0 0 0,0 1 1 0 0,0 0-1 0 0,0-1 0 0 0,0 1 0 0 0,0 0 1 0 0,0 0-1 0 0,-1-1 0 0 0,1 1 6 0 0,5 4-38 0 0,-1 0 0 0 0,-1 1 0 0 0,1-1 1 0 0,3 6 37 0 0,-7-9-16 0 0,55 80-1 0 0,-18-26 18 0 0,25 28-1 0 0,-49-65-7 0 0,-8-10 22 0 0,2 2 56 0 0,-8-11 65 0 0,0 0 9 0 0,0 0-1 0 0,0 0 3 0 0,0 0 12 0 0,7-8 205 0 0,-2-2-90 0 0,-1-2-76 0 0,-1 0-61 0 0,0-8-4 0 0,0-11-11 0 0,-2 15-24 0 0,2-28-10 0 0,2-1-45 0 0,1 0-44 0 0,1 0 0 0 0,3 1 0 0 0,10-30 1 0 0,-19 71-14 0 0,3-8 39 0 0,-2 6-76 0 0,0-2-74 0 0,-1 6-143 0 0,-1 1 53 0 0,0 0-150 0 0,0 0-739 0 0,1 1-44 0 0,3 1-11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34 8208 0 0,'0'0'182'0'0,"0"0"29"0"0,0 0 13 0 0,0 0-156 0 0,0 0 35 0 0,-1-2 186 0 0,-1-1 73 0 0,-2-4 578 0 0,3 6-679 0 0,0 0-36 0 0,-6-4 443 0 0,0 0-71 0 0,-1 2-69 0 0,1 0-63 0 0,-1 1-59 0 0,0 1-55 0 0,0 1-52 0 0,0 0-46 0 0,-1 2-6 0 0,0 1-54 0 0,0 0-48 0 0,1 2-39 0 0,-2 1-22 0 0,1 2-35 0 0,7-5-41 0 0,-1 0 0 0 0,1 0 0 0 0,0 0 0 0 0,0 0 0 0 0,0 0 0 0 0,1 1 0 0 0,-1-1 0 0 0,0 3-8 0 0,-1 13 4 0 0,3-16 18 0 0,0 1 1 0 0,1-1 0 0 0,-1 1-1 0 0,1-1 1 0 0,0 0 0 0 0,0 0-1 0 0,1 2-22 0 0,12 22 200 0 0,-3-10-123 0 0,-5-7-77 0 0,0 0-49 0 0,3 6 9 0 0,1-1 93 0 0,1 0 87 0 0,-1 0 81 0 0,2 1 105 0 0,-1 0 82 0 0,0 1 74 0 0,-2 0 68 0 0,-4-8-439 0 0,0 1 87 0 0,-1 3 128 0 0,0 6 269 0 0,-6-2 26 0 0,-3-6-249 0 0,-3-3-117 0 0,-1-2-72 0 0,5-4-365 0 0,1 0 79 0 0,-1 0 68 0 0,0-1 59 0 0,-1 2 90 0 0,0-1 70 0 0,-12 6 575 0 0,9-6-525 0 0,5-1-179 0 0,-1 0-34 0 0,1 0-41 0 0,0 0-46 0 0,-1 0-52 0 0,1 0-57 0 0,0-1-63 0 0,-1 1-68 0 0,1-1-75 0 0,0 0-79 0 0,-1 1-86 0 0,1-1-92 0 0,0 0-96 0 0,-1 0-102 0 0,1 0-109 0 0,0-1-113 0 0,1 1-198 0 0,1 0-35 0 0,-3-1-2708 0 0,4 1 3980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69 7072 0 0,'0'0'202'0'0,"0"0"1"0"0,-6 9 294 0 0,4 5 359 0 0,4 2 4 0 0,1-6-360 0 0,-1-3-184 0 0,-1 0-86 0 0,3 16 401 0 0,-1 0-46 0 0,-1 0-43 0 0,0 1-37 0 0,1 23 410 0 0,-2 1-98 0 0,-3 85 1260 0 0,-1-76-1140 0 0,2-13-582 0 0,0 29 93 0 0,0-42-229 0 0,1 6 119 0 0,1-27-277 0 0,-1-5-27 0 0,0 1 0 0 0,-1-1 1 0 0,1 1-1 0 0,-1 0 0 0 0,-1 4-34 0 0,-6 13 121 0 0,7-23-652 0 0,0-1 211 0 0,0-1-50 0 0,-1 0-222 0 0,2 0 248 0 0,-1 1-37 0 0,0-1-344 0 0,0 0 316 0 0,1 2-32 0 0,-1-1-36 0 0,1 0-36 0 0,0 1-39 0 0,0-1-41 0 0,-1-3-1626 0 0,-1-2-1252 0 0</inkml:trace>
  <inkml:trace contextRef="#ctx0" brushRef="#br0" timeOffset="1">45 123 8088 0 0,'0'0'182'0'0,"0"0"-30"0"0,0 0-37 0 0,1-2 34 0 0,3-4 55 0 0,1 1-213 0 0,0 1 58 0 0,0 0 52 0 0,1 1 46 0 0,1-1 79 0 0,0 0 45 0 0,2 0 96 0 0,5-1 230 0 0,0 3-4 0 0,-4 1-233 0 0,-3 2-99 0 0,1 0-47 0 0,-2 1-79 0 0,0 0-48 0 0,0 1-53 0 0,0 1-61 0 0,11 8 285 0 0,-2 1-50 0 0,-10-7-128 0 0,1-1-1 0 0,-1 1 1 0 0,-1 0-1 0 0,1 0 1 0 0,-1 0 0 0 0,3 7-80 0 0,9 25 303 0 0,1 23 282 0 0,-14-48-456 0 0,2 7 44 0 0,-3 0 72 0 0,-2 5 119 0 0,-5 10 263 0 0,4-29-500 0 0,-1-1 0 0 0,0 0 0 0 0,0 0 0 0 0,-1 0 0 0 0,0 2-127 0 0,-11 11 378 0 0,-2-5-116 0 0,-2-2-68 0 0,13-9-228 0 0,1 0 35 0 0,-6 2 92 0 0,-1 1 113 0 0,-17 4 395 0 0,18-6-445 0 0,1 0-85 0 0,-1-2-88 0 0,1 1-109 0 0,5-2 14 0 0,-1 1-35 0 0,1-1-39 0 0,-1 0-42 0 0,1 0-44 0 0,0 0-47 0 0,-1-1-50 0 0,1 1-53 0 0,0-1-55 0 0,0 0-59 0 0,3 1 150 0 0,0-1-52 0 0,0 1-45 0 0,1 0-41 0 0,-1 0-149 0 0,0 0-40 0 0,-1-1-181 0 0,0 1-490 0 0,2 0 1373 0 0</inkml:trace>
  <inkml:trace contextRef="#ctx0" brushRef="#br0" timeOffset="2">457 12 8032 0 0,'0'0'164'0'0,"0"-1"-62"0"0,0-3 53 0 0,0 2-47 0 0,0 1 4 0 0,0 1 49 0 0,0-2-103 0 0,0 1 24 0 0,0 0 85 0 0,0 1 194 0 0,0 0 330 0 0,0 0 21 0 0,0 0-19 0 0,0 1-294 0 0,0 0-57 0 0,1 1-51 0 0,-1-1-48 0 0,1 1 45 0 0,0-1-80 0 0,1 1-62 0 0,-1 0-46 0 0,3 6 143 0 0,-2-5-47 0 0,6 32 496 0 0,-1 3 1155 0 0,1 24-1847 0 0,-5-19 814 0 0,-2-3-108 0 0,0-1-51 0 0,-2-1-42 0 0,1 1-35 0 0,-2 53 602 0 0,2-92-1232 0 0,0 1-86 0 0,0-1-150 0 0,0 0 137 0 0,0 0 59 0 0,0 0-36 0 0,0 0-12 0 0,0 0-37 0 0,0 0-40 0 0,0 0-48 0 0,0 0-49 0 0,0 0-48 0 0,0 0-43 0 0,0 0-39 0 0,0 0-287 0 0,1-1-65 0 0,-1 1-50 0 0,0 0-38 0 0,1 0-360 0 0,-1 0-33 0 0,3-1-2527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09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308 37 4800 0 0,'0'0'125'0'0,"0"0"-36"0"0,-1-2 4 0 0,-1 1-79 0 0,-3-4-55 0 0,4 3 66 0 0,-1 1 43 0 0,1 0 90 0 0,0 1 105 0 0,-4-3 318 0 0,0 0-48 0 0,0 1-46 0 0,-1 0-43 0 0,1 0-42 0 0,0 1-39 0 0,-1 0-36 0 0,1 1-36 0 0,-6-1 199 0 0,0 2-112 0 0,0 1-93 0 0,-1 0-74 0 0,-6 4 24 0 0,-12 6 27 0 0,18-6-118 0 0,0 1 67 0 0,0-1 95 0 0,-1 2-86 0 0,-1 2-75 0 0,2 0-58 0 0,-21 21 59 0 0,21-18-56 0 0,0 3-8 0 0,1 2 39 0 0,8-12-37 0 0,1 1-1 0 0,-1-1 0 0 0,1 1 1 0 0,-1 5-84 0 0,-1 24 371 0 0,5-30-287 0 0,-1 1 0 0 0,1 0 0 0 0,0-1 0 0 0,0 1 0 0 0,1-1 0 0 0,-1 1 0 0 0,2-1 0 0 0,-1 0 0 0 0,1 0 0 0 0,0 0 0 0 0,2 4-84 0 0,0-2 137 0 0,1 0 0 0 0,0 0 0 0 0,0 0 0 0 0,1 0 1 0 0,0-1-1 0 0,0-1 0 0 0,1 1 0 0 0,2 1-137 0 0,16 7 295 0 0,4-2-95 0 0,-8-7-69 0 0,1-3 59 0 0,-1-3 51 0 0,-1-2 42 0 0,-14 0-136 0 0,-1 0 1 0 0,1 0-1 0 0,0 0 0 0 0,3-2-147 0 0,-4 0 138 0 0,1 1 1 0 0,-1-1-1 0 0,1-1 0 0 0,-1 1 1 0 0,0-1-1 0 0,-1 0 0 0 0,1 0 1 0 0,-1-1-1 0 0,0 0 0 0 0,0 1 0 0 0,0-4-138 0 0,11-15 293 0 0,-3 0-78 0 0,-2-1-55 0 0,-6 14-84 0 0,-2 0 0 0 0,0 0 1 0 0,0-1-1 0 0,0-3-76 0 0,0-25 239 0 0,-3 27-263 0 0,0-1 55 0 0,-2-30 177 0 0,0 25-155 0 0,-2 0-81 0 0,1 10-32 0 0,-1 1-38 0 0,0 0-43 0 0,-1 0-50 0 0,0 1-53 0 0,-2 0-62 0 0,-1 2-293 0 0,6 4 352 0 0,-1 0-66 0 0,1 0-17 0 0,-1 0-79 0 0,1 1-94 0 0,-1-1-108 0 0,1 1 27 0 0,0-1-87 0 0,1 1 278 0 0,1 0-46 0 0,-1 0-42 0 0,0 0-37 0 0,0-1-144 0 0,1 1-36 0 0,-3-1-1526 0 0,3 1 2155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17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6160 0 0,'-1'2'42'0'0,"1"0"40"0"0,4 11 464 0 0,-3-9-446 0 0,0-2-93 0 0,-1 0-36 0 0,1 0 204 0 0,-1-2 206 0 0,-1 4 147 0 0,2 0-98 0 0,0 1-85 0 0,0-1-69 0 0,1 1-76 0 0,0-1-34 0 0,8 13 466 0 0,-8-13-384 0 0,3 7 150 0 0,1 7 320 0 0,-1-3-136 0 0,-1-6-295 0 0,-1-2-85 0 0,0 1 47 0 0,2 7 345 0 0,5 11 517 0 0,-6-18-780 0 0,1-1-48 0 0,-5-7-380 0 0,1 1 56 0 0,-1 0 51 0 0,1 0 44 0 0,-1 1 61 0 0,0-1 47 0 0,0 0 79 0 0,-1 1 181 0 0,1 0 190 0 0,0-2-255 0 0,0 0-180 0 0,0-1-47 0 0,0-1-59 0 0,0 1-70 0 0,2-11 19 0 0,-1 1-1 0 0,-1 0 0 0 0,0 0 1 0 0,0-5-20 0 0,0-31 7 0 0,1 37-13 0 0,0-3 13 0 0,1 0 0 0 0,2-10-7 0 0,5 0-16 0 0,5 2-58 0 0,9-3-128 0 0,1 3 54 0 0,-16 15 112 0 0,0 0 1 0 0,0 1-1 0 0,0 1 0 0 0,1-1 1 0 0,6-2 35 0 0,13-3-9 0 0,15-3-62 0 0,-37 12 59 0 0,1 0-1 0 0,0 0 0 0 0,-1 1 0 0 0,1 0 0 0 0,4 0 13 0 0,18 7 3 0 0,22 8 89 0 0,-19-6-8 0 0,1 3 47 0 0,-13-2-4 0 0,0 2 38 0 0,-14-8-135 0 0,-1-1-1 0 0,-1 1 1 0 0,1 1-1 0 0,0-1 0 0 0,-1 1 1 0 0,0-1-1 0 0,0 1 1 0 0,0 0-1 0 0,-1 1 0 0 0,0-1 1 0 0,0 1-1 0 0,0-1 0 0 0,2 7-29 0 0,0 7 139 0 0,-1 3 55 0 0,-2-14-96 0 0,-1-2-17 0 0,0-1 0 0 0,0 1 0 0 0,-1-1 0 0 0,0 1-1 0 0,0 0 1 0 0,0-1 0 0 0,0 1 0 0 0,-1 0 0 0 0,0-1 0 0 0,-1 3-81 0 0,-2 9 205 0 0,3-7-64 0 0,-3-2 51 0 0,4-7-120 0 0,0 2-1 0 0,0 1-67 0 0,-3 2 73 0 0,2-4-10 0 0,1 2-43 0 0,1-2 19 0 0,1 3-22 0 0,-1 1 32 0 0,0-4 1 0 0,3-1-33 0 0,-2 0 22 0 0,6 2-33 0 0,-4-3-10 0 0,3 0 0 0 0,-3-3-18 0 0,-3 3-69 0 0,-1 0 15 0 0,0 0-39 0 0,0 0-87 0 0,0 0-216 0 0,0 0-386 0 0,0 0 611 0 0,0 0 31 0 0,0 0-9 0 0,0 0-42 0 0,0 0-6 0 0,0 0-44 0 0,0 0-49 0 0,0 0-56 0 0,0 0-60 0 0,0 0-56 0 0,0 0-49 0 0,0 0-44 0 0,0 0-162 0 0,0 0-44 0 0,0 0-197 0 0,0 0-534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1 294 9560 0 0,'0'0'216'0'0,"0"0"-37"0"0,1 0-42 0 0,1-1 39 0 0,9-3 62 0 0,-3 1-374 0 0,0 1 87 0 0,-1-1 80 0 0,1 1 72 0 0,-1 0 71 0 0,1-1 60 0 0,0 1 52 0 0,0-1 43 0 0,7-2 409 0 0,21-7 1140 0 0,-25 8-1354 0 0,0 0-64 0 0,-4 2-227 0 0,-1-1-36 0 0,1 1-42 0 0,-1-1-45 0 0,17-7 145 0 0,-1-3-96 0 0,2-5-61 0 0,-19 13-90 0 0,1 0 1 0 0,-1-1-1 0 0,-1 1 1 0 0,1-1-1 0 0,-1-1-7 0 0,-3 7 3 0 0,-1-1 1 0 0,1 0 0 0 0,-1 0 0 0 0,1 0 0 0 0,-1 0 0 0 0,0 0-1 0 0,1 0 1 0 0,-1 0 0 0 0,0 0 0 0 0,0 0 0 0 0,0 0 0 0 0,0 0 0 0 0,0 1-1 0 0,0-1 1 0 0,0 0 0 0 0,0 0 0 0 0,0 0 0 0 0,-1-1-5 0 0,1 0 3 0 0,-1 0 0 0 0,0 0 0 0 0,0 0 1 0 0,1 0-1 0 0,-2 1 0 0 0,1-1 0 0 0,0 0 0 0 0,-1-1-3 0 0,-14-13-42 0 0,-1 8-74 0 0,1 4 124 0 0,2 4-57 0 0,12 0 33 0 0,0 1 1 0 0,0-1-1 0 0,0 1 1 0 0,-1 0-1 0 0,1 0 1 0 0,0 0-1 0 0,0 0 1 0 0,0 0-1 0 0,0 0 1 0 0,0 0 0 0 0,0 1-1 0 0,1-1 1 0 0,-1 1-1 0 0,0 0 1 0 0,1-1-1 0 0,-1 1 1 0 0,1 0-1 0 0,-1 0 16 0 0,-1 3-1 0 0,-1 1 1 0 0,0 0-1 0 0,1 1 0 0 0,0-1 0 0 0,1 0 0 0 0,-1 1 0 0 0,1-1 1 0 0,1 1-1 0 0,-1 0 0 0 0,1 0 0 0 0,0 6 1 0 0,-1 34 59 0 0,3-3 94 0 0,-1-35-106 0 0,1-2 37 0 0,0 1 0 0 0,0 0 0 0 0,1-1 0 0 0,0 1 0 0 0,0-1 0 0 0,0 1 0 0 0,1-1 0 0 0,1 0 0 0 0,3 7-84 0 0,-5-10 67 0 0,1 0 0 0 0,0 0 0 0 0,1 0 1 0 0,-1 0-1 0 0,1 0 0 0 0,-1-1 1 0 0,2 1-68 0 0,12 7 283 0 0,2-5 41 0 0,-16-6-308 0 0,0 0-1 0 0,0 0 1 0 0,-1 0-1 0 0,1-1 1 0 0,0 1-1 0 0,0-1 1 0 0,0 1-1 0 0,-1-1 1 0 0,1 0-1 0 0,-1 0 1 0 0,3-1-16 0 0,28-17 100 0 0,-29 16-98 0 0,0 1-199 0 0,0 0 101 0 0,-1-1 67 0 0,4-2 31 0 0,-4 4-27 0 0,-1-1-34 0 0,0 0-69 0 0,1 0-83 0 0,-1 1-42 0 0,0-1-82 0 0,0 0-94 0 0,0 1-104 0 0,0-1-116 0 0,-1 1 278 0 0,0 0-34 0 0,0 0-35 0 0,0 0-35 0 0,0 0-38 0 0,0 0-39 0 0,2-3-1567 0 0,3-3-1199 0 0</inkml:trace>
  <inkml:trace contextRef="#ctx0" brushRef="#br0" timeOffset="1">458 78 8088 0 0,'0'7'429'0'0,"0"-5"-369"0"0,0 0-37 0 0,1 5 14 0 0,0-1 70 0 0,0 1 62 0 0,1-1 53 0 0,0 2 103 0 0,0 0 51 0 0,0 1 122 0 0,2 6 294 0 0,1 3 199 0 0,-2-5-437 0 0,0-3-203 0 0,-2-5-223 0 0,0 1-38 0 0,2 8 531 0 0,1 7 368 0 0,2 5 268 0 0,-3-9-447 0 0,0-2-177 0 0,-1 0-54 0 0,1 10-82 0 0,-2-14-242 0 0,1 0 44 0 0,-1 0 57 0 0,-1-1 73 0 0,0-9-296 0 0,0-1-49 0 0,0 0-11 0 0,0 0 5 0 0,0 0 22 0 0,0 0 10 0 0,0 0 2 0 0,0 0-5 0 0,0-2 7 0 0,0-2-43 0 0,0-11 13 0 0,0 13-64 0 0,1-28 120 0 0,1-2-81 0 0,0 16-58 0 0,0 1 1 0 0,2-1-1 0 0,0 0 0 0 0,4-11-1 0 0,-3 15 0 0 0,-1-1 0 0 0,1 1 0 0 0,0 0 0 0 0,1 0 0 0 0,1 0 0 0 0,1 0 0 0 0,11-13-65 0 0,3 2-40 0 0,-13 14 33 0 0,1 1 1 0 0,1 0-1 0 0,-1 1 0 0 0,1 0 1 0 0,1 1-1 0 0,1-1 72 0 0,-8 5-100 0 0,0-1 51 0 0,11-3 32 0 0,-9 3-32 0 0,-3 2-22 0 0,0-1-43 0 0,0 1-23 0 0,-1 0-43 0 0,1 0-49 0 0,-1 1-56 0 0,1-1-60 0 0,0 0-68 0 0,-1 1-73 0 0,1-1-79 0 0,-3 1 125 0 0,1 0-63 0 0,-1 0-57 0 0,0 0-48 0 0,0 0-177 0 0,1 0-48 0 0,0 0-213 0 0,0 0-577 0 0,-2 0 1614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5728 0 0,'1'8'302'0'0,"-1"-3"-244"0"0,1 4-21 0 0,0 0 69 0 0,1 0 62 0 0,-1 0 57 0 0,1 2 110 0 0,0 0 60 0 0,1 5 285 0 0,0 1 72 0 0,5 25 1224 0 0,-6-28-1377 0 0,0 0-67 0 0,0-3-158 0 0,-1 1-76 0 0,0 0-90 0 0,0-1-103 0 0,8 57 1954 0 0,-9-65-1834 0 0,1-1-87 0 0,0 5 67 0 0,-1-5-107 0 0,1 0 61 0 0,-1 0 89 0 0,1 0 115 0 0,-1 0-43 0 0,0-1 71 0 0,0 1 79 0 0,1-1 87 0 0,-2-6-346 0 0,-1 1-65 0 0,1-1-55 0 0,-1 0-41 0 0,-4-16-28 0 0,6 14-6 0 0,-1 0 0 0 0,2 0 1 0 0,-1 0-1 0 0,2-7-16 0 0,1-10 10 0 0,-2 5 41 0 0,2 0-46 0 0,1 0-44 0 0,0-1-39 0 0,2 1-37 0 0,0 0-35 0 0,7-17-237 0 0,-5 20 186 0 0,2 2 89 0 0,4-1 66 0 0,-11 12 54 0 0,1 0-1 0 0,-1 0 0 0 0,1 1 1 0 0,0-1-1 0 0,3 0-7 0 0,-4 1 7 0 0,-1 1 0 0 0,1 0 0 0 0,0 0 0 0 0,0 1 0 0 0,-1-1 0 0 0,1 1 0 0 0,0-1 0 0 0,2 1-7 0 0,14 3-12 0 0,-5 5-59 0 0,0 6-78 0 0,-6-3 46 0 0,-2 2 43 0 0,8 30 18 0 0,-9-28 31 0 0,9 47 17 0 0,-5 1 72 0 0,-8-54-90 0 0,-1 0 77 0 0,0-2 38 0 0,-1 11 195 0 0,0-5-134 0 0,0-7-139 0 0,1 1-56 0 0,0-7-118 0 0,0 0 40 0 0,0 1-4 0 0,0 0 114 0 0,0 0 83 0 0,-1 3 379 0 0,1-3-356 0 0,0 0-116 0 0,-1 0-66 0 0,1 0-80 0 0,0 0-95 0 0,0 0-39 0 0,1-1-84 0 0,-1 1-90 0 0,0-1-99 0 0,0 0-106 0 0,0 1-116 0 0,1-1-122 0 0,-1 0 405 0 0,0 0-34 0 0,0 0-1587 0 0,0 0-1205 0 0</inkml:trace>
  <inkml:trace contextRef="#ctx0" brushRef="#br0" timeOffset="1">443 28 7696 0 0,'0'0'225'0'0,"0"1"-44"0"0,1 0-97 0 0,0 1-64 0 0,1 4-43 0 0,0-3 90 0 0,4 9 567 0 0,-1-1-55 0 0,0 1-50 0 0,0 0-46 0 0,-1 0-42 0 0,0 1-36 0 0,2 12 313 0 0,0 6 24 0 0,5 41 815 0 0,-7-44-873 0 0,-1-2 134 0 0,4 23 680 0 0,-6-29-829 0 0,-1-19-491 0 0,0-1-29 0 0,0 0-12 0 0,0 0-1 0 0,0 0-5 0 0,0 0-23 0 0,0 0-11 0 0,0 0 2 0 0,0-2-37 0 0,3-7 40 0 0,-1-5 1 0 0,-1 0-33 0 0,0-3-21 0 0,-1-9-20 0 0,1-9-8 0 0,0 12 26 0 0,2 1-54 0 0,1 0-41 0 0,3-6-51 0 0,7-14-93 0 0,4 2 0 0 0,-3 16 96 0 0,-1 6 50 0 0,2 3 43 0 0,-13 13-8 0 0,-1 1-1 0 0,0-1 1 0 0,1 1 0 0 0,-1 0-1 0 0,1-1 1 0 0,0 1 0 0 0,-1 0-1 0 0,1 1 1 0 0,0-1-1 0 0,0 0 1 0 0,1 1 11 0 0,11 0-27 0 0,-2 4-43 0 0,-4 4 43 0 0,-6-5 4 0 0,0 0 26 0 0,0 0-1 0 0,-1 0 0 0 0,1 0 1 0 0,-1 0-1 0 0,0 1 1 0 0,1 1-3 0 0,0 0-5 0 0,-1 0 0 0 0,0 1-1 0 0,0-1 1 0 0,0 1 0 0 0,-1-1 0 0 0,0 1 0 0 0,0-1 5 0 0,1 43-8 0 0,-3-16 70 0 0,0-13 22 0 0,0-1 43 0 0,-2 28 288 0 0,-2 11 94 0 0,5-57-744 0 0,0 0 82 0 0,1 0 72 0 0,-1 0 60 0 0,0 1 47 0 0,0-1 36 0 0,0 1 389 0 0,1 0-371 0 0,-1-1-81 0 0,0 1-52 0 0,0-1-46 0 0,0 0-53 0 0,0 0-60 0 0,0 1-88 0 0,1-1-85 0 0,-1 0-93 0 0,0 0-99 0 0,0 0-110 0 0,0 1-115 0 0,0-1-126 0 0,0 0 415 0 0,0 0-34 0 0,0 0-619 0 0,0 0-33 0 0,0 0-2513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43 6216 0 0,'0'0'133'0'0,"0"0"23"0"0,0 0 15 0 0,0 0 150 0 0,-1 1-79 0 0,0 1 40 0 0,0 4 38 0 0,0-4-160 0 0,0 0 63 0 0,1 0 90 0 0,-2 8 423 0 0,1 0-96 0 0,0 1-87 0 0,1 0-76 0 0,0 2 10 0 0,1 0-76 0 0,1 3 5 0 0,1 8 118 0 0,0 2 32 0 0,-1-10-133 0 0,-1-6-79 0 0,-1 0-62 0 0,1 1-51 0 0,0 0-43 0 0,0 11 100 0 0,1 29 276 0 0,-2-36-333 0 0,1-1 75 0 0,-1 0 109 0 0,0-8-166 0 0,0-1 36 0 0,0 1 40 0 0,0-1 41 0 0,0-1 46 0 0,0 0 49 0 0,-1-17-352 0 0,-2-1-98 0 0,-2-15-33 0 0,4-4 35 0 0,2-40 31 0 0,5 26-58 0 0,2 18-31 0 0,4 3-34 0 0,5 1-43 0 0,5 3-49 0 0,-4 11 101 0 0,14 0 43 0 0,-16 8 14 0 0,0 1 1 0 0,7 0 2 0 0,11 1-242 0 0,-27 2 154 0 0,1-1-33 0 0,-2 0-31 0 0,1 0-45 0 0,0 0-52 0 0,0 0-60 0 0,0 0-67 0 0,0 0-75 0 0,-1 0-82 0 0,1-1-90 0 0,1 0-17 0 0</inkml:trace>
  <inkml:trace contextRef="#ctx0" brushRef="#br0" timeOffset="1">441 32 6296 0 0,'-2'10'336'0'0,"2"-5"-272"0"0,0 2-27 0 0,1-1 69 0 0,-1 1 60 0 0,1-1 52 0 0,0 2 100 0 0,1 0 46 0 0,3 16 867 0 0,-4-15-783 0 0,1 0-34 0 0,0 3 49 0 0,0-3-186 0 0,-1-4-184 0 0,-1 0-36 0 0,2 16 388 0 0,1 1 34 0 0,-1-2 120 0 0,2-1 0 0 0,0 0 0 0 0,1-1 0 0 0,3 8-599 0 0,-4-15 324 0 0,12 16 290 0 0,-9-17-356 0 0,1-3 64 0 0,0-1 91 0 0,-3-3-163 0 0,-1-2 32 0 0,6-1 252 0 0,-1-5-106 0 0,-1-3-95 0 0,-2-3-83 0 0,0 0-71 0 0,-2-1-60 0 0,0 1-48 0 0,-1 2-37 0 0,1-10 14 0 0,-1-1 0 0 0,0 1-1 0 0,-1-1-47 0 0,0-36 79 0 0,-2-9-79 0 0,-1 14 38 0 0,1 48-131 0 0,0-1 54 0 0,-3-16 98 0 0,3 17-88 0 0,0-1-35 0 0,-1 1-44 0 0,1 0-53 0 0,-1-1-63 0 0,1 1-70 0 0,0 0-81 0 0,0 0-89 0 0,0 2 188 0 0,0 1-42 0 0,0 0-37 0 0,0 0-35 0 0,0 0-252 0 0,0 0-56 0 0,0 0-820 0 0,0 0-643 0 0,0 0-1224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53 6992 0 0,'0'0'157'0'0,"-1"-1"-48"0"0,-1-7 251 0 0,1 6-286 0 0,0 0-46 0 0,0 0 5 0 0,-1-1 63 0 0,1 0 57 0 0,0 1 50 0 0,-2-3 255 0 0,1 1 101 0 0,0 0 3 0 0,-5-4 825 0 0,5 6-911 0 0,-1 0-33 0 0,0 0-47 0 0,-1 1-62 0 0,2 0-152 0 0,-1 1-38 0 0,0-1-42 0 0,0 1-46 0 0,-5 1 266 0 0,1 0-47 0 0,0 2-44 0 0,1 0-39 0 0,-4 3 32 0 0,1 1-64 0 0,1 2-50 0 0,0 0-36 0 0,-10 21 67 0 0,12-17-54 0 0,0 1 72 0 0,1-1 98 0 0,-9 32 147 0 0,11-32-232 0 0,1 0 0 0 0,-1 10-172 0 0,3-15 56 0 0,-1-1-1 0 0,2 1 1 0 0,-1-1 0 0 0,1 1 0 0 0,0 2-56 0 0,0-5 23 0 0,1 0 0 0 0,-1-1 1 0 0,1 1-1 0 0,-1-1 0 0 0,1 0 1 0 0,0 0-1 0 0,1 1 0 0 0,-1-1 1 0 0,1 0-24 0 0,-2-3 10 0 0,0 1 0 0 0,1-1 0 0 0,-1 1 0 0 0,1-1 1 0 0,-1 1-1 0 0,1-1 0 0 0,0 0 0 0 0,-1 1 0 0 0,1-1 0 0 0,0 0 1 0 0,0 0-1 0 0,0-1 0 0 0,0 1 0 0 0,0 0-10 0 0,1 0 22 0 0,0-1 1 0 0,0 0-1 0 0,0 1 1 0 0,0-1-1 0 0,0 0 0 0 0,0 0 1 0 0,0-1-1 0 0,0 1 1 0 0,-1-1-1 0 0,1 1 0 0 0,0-1 1 0 0,0 0-1 0 0,0 0 1 0 0,1-1-23 0 0,2-1 57 0 0,0 0 0 0 0,0 0 0 0 0,0-1-1 0 0,0 0 1 0 0,-1 0 0 0 0,0 0 0 0 0,0-1 0 0 0,0 0 0 0 0,-1 0 0 0 0,4-4-57 0 0,-3 2 26 0 0,-1 0 0 0 0,0 0 0 0 0,-1-1 0 0 0,0 1-1 0 0,0-1 1 0 0,0 0 0 0 0,1-7-26 0 0,2-22 50 0 0,-2 0-45 0 0,-1 10-38 0 0,1 0-38 0 0,2 0-42 0 0,2 1-49 0 0,-8 26 44 0 0,0 0 38 0 0,0 0 14 0 0,0 0 2 0 0,2 0 13 0 0,4 11-59 0 0,8 60-28 0 0,-7-22 98 0 0,-3-19 52 0 0,1 0 37 0 0,0 0 44 0 0,1-1 51 0 0,-1-7 3 0 0,0 6 28 0 0,4-8-16 0 0,-8-19-79 0 0,-1-1-63 0 0,0 0-100 0 0,0 0-255 0 0,0 0 70 0 0,0 0 60 0 0,1 0 51 0 0,-1 0 30 0 0,1 0 40 0 0,1 0-77 0 0,-2 0 70 0 0,1 0-106 0 0,5-3-810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3 11088 0 0,'0'0'248'0'0,"0"0"34"0"0,-1 0-184 0 0,-13-2 379 0 0,11 2-397 0 0,0 0-49 0 0,-7 0 33 0 0,0 1 113 0 0,2 0 38 0 0,1 0 44 0 0,-17 8 706 0 0,15-3-594 0 0,0 2-83 0 0,5-4-192 0 0,-1 1-41 0 0,-10 15 431 0 0,0 2-56 0 0,1 2-47 0 0,3 0-40 0 0,-3 17 143 0 0,12-33-377 0 0,0 0 0 0 0,1 0 0 0 0,0 0 0 0 0,1 1 0 0 0,0-1-1 0 0,0 5-108 0 0,5 12 157 0 0,-3-22-120 0 0,-1 0 0 0 0,0 0 0 0 0,1 0 0 0 0,-1 0 0 0 0,1 0 0 0 0,0 0 0 0 0,0 0 0 0 0,0-1 0 0 0,1 1 0 0 0,-1-1 0 0 0,1 1 0 0 0,-1-1 0 0 0,3 1-37 0 0,8 5 116 0 0,1-3-43 0 0,-2-2-57 0 0,1-1-50 0 0,0 0-59 0 0,1-2-69 0 0,-1-1-77 0 0,1-1-88 0 0,-1 0-96 0 0,-1-1-106 0 0,4-1-378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1 281 7136 0 0,'6'-1'-51'0'0,"-1"-1"35"0"0,7-1 79 0 0,-1 0 116 0 0,-1-1 99 0 0,3-2 169 0 0,-1-1 98 0 0,3-1 205 0 0,5-7 479 0 0,0-1-4 0 0,-8 5-483 0 0,-2 0-206 0 0,0 1-101 0 0,-2 1-169 0 0,-1 0-101 0 0,0 0-117 0 0,-3 4-73 0 0,-1 1-34 0 0,6-11 120 0 0,-5 0 58 0 0,-2-1 50 0 0,-3 0 42 0 0,-5-9 190 0 0,-9-11 281 0 0,12 30-538 0 0,-1 1-51 0 0,-1-1-34 0 0,-3 0-32 0 0,-1 4-12 0 0,3 4 22 0 0,0 1 29 0 0,1 2 45 0 0,-11 15-94 0 0,1 2 102 0 0,4 2 84 0 0,1 2 66 0 0,-1 16 259 0 0,9-28-235 0 0,0 0 0 0 0,1 0 0 0 0,0 5-293 0 0,3 8 419 0 0,2-1-35 0 0,4-1-39 0 0,3-1-48 0 0,3-4-54 0 0,5-2-61 0 0,3-5-67 0 0,4-4-74 0 0,-21-8-58 0 0,6 0 113 0 0,-7 0-143 0 0,-2-1-21 0 0,1 0-36 0 0,-1 0-43 0 0,0 1-50 0 0,1-1-88 0 0,-1 0-76 0 0,1 0-87 0 0,-1 0-93 0 0,1 1-103 0 0,-1-1-111 0 0,1 0-120 0 0,-2 0 390 0 0,1 0-33 0 0,-2 0 442 0 0,4 0-1131 0 0,0 0-35 0 0,8 1-2606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20 9504 0 0,'0'-1'-48'0'0,"0"0"43"0"0,-1-1 97 0 0,-1-1 117 0 0,0-5 397 0 0,2 4-455 0 0,0 4-50 0 0,1 0-1 0 0,5 0-10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5584 0 0,'0'0'124'0'0,"0"0"17"0"0,0 0 11 0 0,0-1-34 0 0,2-2-77 0 0,-2 1-21 0 0,1 1 40 0 0,0 1 37 0 0,-1-1 34 0 0,1 1 224 0 0,1 1 105 0 0,-2 1-30 0 0,1-1 45 0 0,0 2 137 0 0,0 2 356 0 0,1 2 194 0 0,-2-2-436 0 0,1-1-178 0 0,-1-1-72 0 0,0 0-146 0 0,1-1-74 0 0,-1 0-83 0 0,0 0-94 0 0,0 29 491 0 0,1 42 861 0 0,-1-47-966 0 0,1 0-67 0 0,-1 0-94 0 0,0-13-195 0 0,0 0-34 0 0,0 205 2441 0 0,-1-210-2366 0 0,0-2-8 0 0,1 12 34 0 0,0-18-400 0 0,0 0-5 0 0,0 0-33 0 0,0 0-707 0 0,0 0 741 0 0,0 0 45 0 0,0 0-2 0 0,0 0-42 0 0,0 0-1 0 0,0 0-42 0 0,0 0-47 0 0,0 0-54 0 0,0 0-57 0 0,0 0-54 0 0,0 0-48 0 0,0 0-41 0 0,0 0-160 0 0,0 0-42 0 0,0 0-194 0 0,0 0-528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31 5584 0 0,'0'0'124'0'0,"0"0"17"0"0,0 0-13 0 0,0 0-55 0 0,0-4 10 0 0,0 0-5 0 0,0 0-35 0 0,-2-2 5 0 0,1 5 0 0 0,0 0 62 0 0,0-1 94 0 0,1 1-57 0 0,0 0 35 0 0,1 0 40 0 0,-1-1 43 0 0,0 0 125 0 0,-2 1-106 0 0,-1 0-85 0 0,-1 1-62 0 0,-6 2 113 0 0,8-2-114 0 0,-5 3-34 0 0,0 1 79 0 0,-14 9 626 0 0,13-5-524 0 0,3-3-179 0 0,1 0-65 0 0,-6 12 13 0 0,9-15-35 0 0,1 0 1 0 0,-1 0-1 0 0,1 0 1 0 0,0 0-1 0 0,0 0 1 0 0,0 0-1 0 0,0 0 1 0 0,0 0-1 0 0,0 0 1 0 0,0 0-1 0 0,1 0 1 0 0,-1 0-18 0 0,11 23 246 0 0,-1-9-130 0 0,-4-6-86 0 0,10 12 161 0 0,-3-7-24 0 0,-3-4 25 0 0,1 0 72 0 0,-3-3-19 0 0,-1 1 55 0 0,1-1 62 0 0,-1 0 71 0 0,-2 0 135 0 0,-3-1-45 0 0,-3 0-56 0 0,-1-1-64 0 0,-3 0-77 0 0,0-1-86 0 0,-2 0-96 0 0,0-2-107 0 0,5-3-216 0 0,0 1 87 0 0,0 0 73 0 0,0 0 59 0 0,-1 0 105 0 0,-3 1 324 0 0,4-1-364 0 0,0-1-50 0 0,1 1-57 0 0,-1-1-43 0 0,1 0-48 0 0,-1 0-57 0 0,1 1-89 0 0,-1-1-87 0 0,1 0-96 0 0,-1 0-105 0 0,0 0-114 0 0,0 0-124 0 0,1-1 333 0 0,0 1-34 0 0,1 0-36 0 0,-1 0-36 0 0,-1 0-1348 0 0,-1-1-1070 0 0,2 1 2946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0 8928 0 0,'0'0'200'0'0,"-1"2"-61"0"0,-2 6 320 0 0,2-6-365 0 0,0 1-58 0 0,0 4 7 0 0,1 0 83 0 0,0 0 72 0 0,-1 0 65 0 0,1 2 127 0 0,0-1 66 0 0,0 3 157 0 0,1 4 392 0 0,-1 3 139 0 0,1-7-423 0 0,-1-1-175 0 0,-1 0-71 0 0,1-2-148 0 0,-1 0-75 0 0,1 0-87 0 0,-1 0-99 0 0,0-5-88 0 0,1 1 41 0 0,-1 1 43 0 0,1 2 79 0 0,-1 3 42 0 0,1-4-114 0 0,-1-1-76 0 0,0 0-79 0 0,0-1-62 0 0,0 0-81 0 0,0-1-95 0 0,-1 1-106 0 0,2-4-268 0 0,0 0-6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14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62 5440 0 0,'0'0'119'0'0,"0"0"-84"0"0,0 0-49 0 0,-1 0-169 0 0,1 0 141 0 0,0 0 55 0 0,0 0 40 0 0,0-1 50 0 0,-1 0 59 0 0,1 1 69 0 0,0-1 77 0 0,0-1 88 0 0,0 1 97 0 0,0 1-240 0 0,0 0-42 0 0,1 0 106 0 0,0 0-115 0 0,0 0-83 0 0,4 0 68 0 0,-3 0-25 0 0,0 0-11 0 0,-2 0 60 0 0,1 0 71 0 0,0 1 85 0 0,3 2-65 0 0,1 0-61 0 0,-4-2-192 0 0,0 0 1 0 0,0-1-1 0 0,0 1 0 0 0,0 0 0 0 0,0 0 1 0 0,0-1-1 0 0,0 1 0 0 0,0 0 1 0 0,0 0-1 0 0,0 0 0 0 0,0 0 0 0 0,-1 0 1 0 0,1 1-50 0 0,3 6 312 0 0,0 0-54 0 0,0-1-45 0 0,0 0-37 0 0,3 5 76 0 0,-5-6-137 0 0,1-1 0 0 0,-1 1 0 0 0,1 0 1 0 0,0 4-116 0 0,-1-1 93 0 0,1-1 34 0 0,-1-3-17 0 0,-1 0-1 0 0,1 0 1 0 0,-1 0-1 0 0,0 0 1 0 0,0 2-110 0 0,0 4 225 0 0,0 0-38 0 0,3 11 102 0 0,-2-8-28 0 0,0 0 1 0 0,0 15-262 0 0,-1-4 232 0 0,3 0 74 0 0,0 26 390 0 0,-2-20-342 0 0,-1-23-234 0 0,0 0 0 0 0,-1-1 1 0 0,0 1-1 0 0,-1 5-120 0 0,1-5 95 0 0,2 2 3 0 0,0-5-29 0 0,-1 2 38 0 0,0 6 126 0 0,-1-11-169 0 0,0-2 3 0 0,0 0 10 0 0,0 0-26 0 0,0 0-123 0 0,0 0-51 0 0,0 0-6 0 0,0-2-208 0 0,-1-1-203 0 0,1 0 46 0 0,-2-7-995 0 0,2 6 807 0 0,0-4-534 0 0</inkml:trace>
  <inkml:trace contextRef="#ctx0" brushRef="#br0" timeOffset="391.34">0 219 6536 0 0,'0'0'141'0'0,"0"0"23"0"0,0 0 13 0 0,0 0-51 0 0,0 0-2 0 0,0 0 50 0 0,0 0 156 0 0,0 0 284 0 0,0 0-369 0 0,1 0-41 0 0,-1 0-39 0 0,0 0-32 0 0,1 0 28 0 0,1 0-61 0 0,3 0 65 0 0,-3 0-43 0 0,-1 0-19 0 0,0 0 36 0 0,0 0 45 0 0,0 0 53 0 0,9 1-40 0 0,1-1 59 0 0,23 4 750 0 0,-19-2-612 0 0,-6-1-215 0 0,-1 0-39 0 0,1 0-47 0 0,-1 0-54 0 0,35 2 393 0 0,1-5-60 0 0,0-2-73 0 0,0-1-85 0 0,-7 0-107 0 0,9-3-107 0 0,-29 5 0 0 0,1 0 0 0 0,9 0 0 0 0,69-1 61 0 0,-64 2-107 0 0,0-1-88 0 0,-16 2-2 0 0,-5-1-39 0 0,-4 2 34 0 0,-1-1-39 0 0,1 0-44 0 0,-1 1-50 0 0,0-1-57 0 0,0 1-60 0 0,0 0-69 0 0,0 0-72 0 0,-4 0 244 0 0,-1 0-34 0 0,2 0-412 0 0,0 0-267 0 0,1 1-642 0 0,-3-1 1514 0 0</inkml:trace>
  <inkml:trace contextRef="#ctx0" brushRef="#br0" timeOffset="994.77">946 273 6160 0 0,'0'-2'225'0'0,"0"0"-43"0"0,0-3 55 0 0,-4-7 239 0 0,2 9-280 0 0,-1 2 56 0 0,2 0-34 0 0,1 0-66 0 0,0 0-53 0 0,0 0-36 0 0,-1-1 58 0 0,0 2-52 0 0,-1-1 39 0 0,-4 1 218 0 0,0 1-38 0 0,-6 0 187 0 0,0 1-115 0 0,0 1-93 0 0,-2 1-40 0 0,7-1-123 0 0,1 0 1 0 0,-1 1-1 0 0,1-1 0 0 0,-4 4-104 0 0,-4 4 234 0 0,-6 2-86 0 0,17-11-131 0 0,0 0 1 0 0,1-1 0 0 0,-1 1 0 0 0,0 1 0 0 0,1-1-1 0 0,-1 0 1 0 0,1 1 0 0 0,0-1 0 0 0,0 1 0 0 0,0 0 0 0 0,0 0-18 0 0,-12 19 131 0 0,10-17-106 0 0,1 1-1 0 0,-1-1 1 0 0,1 1 0 0 0,1-1-1 0 0,-1 1 1 0 0,1 0 0 0 0,-1 3-25 0 0,-3 25 249 0 0,-3 11 214 0 0,11-41-284 0 0,8 6 56 0 0,-9-9-189 0 0,5 4 238 0 0,1-2-44 0 0,1-1-40 0 0,0-1-37 0 0,9-3 70 0 0,0-3-96 0 0,0-2-65 0 0,18-13 37 0 0,-26 13-37 0 0,-2 2-50 0 0,-1-1 1 0 0,0 0-1 0 0,0 0 0 0 0,0-1 1 0 0,-1 0-1 0 0,0 0 0 0 0,0 0 0 0 0,-1 0 1 0 0,0-1-1 0 0,0 1 0 0 0,-1-1 0 0 0,1-3-22 0 0,-2 4 2 0 0,0 1 0 0 0,-1 0-1 0 0,0-1 1 0 0,0 1 0 0 0,0 0 0 0 0,-1-3-2 0 0,-1-7 0 0 0,0 14 0 0 0,1 0 0 0 0,-1-1 0 0 0,1 1 0 0 0,0 0 0 0 0,0-1 0 0 0,0 1 0 0 0,0 0 0 0 0,0-1 0 0 0,1 1 0 0 0,-1 0 0 0 0,2-12-9 0 0,-2 12 0 0 0,0-1 0 0 0,0 1 0 0 0,0 0 1 0 0,0-1-1 0 0,1 1 0 0 0,-1 0 0 0 0,1 0 0 0 0,0-1 1 0 0,0-1 8 0 0,-5-3 4 0 0,2 4-12 0 0,3 7-42 0 0,24 84-50 0 0,-17-58 130 0 0,-1 1 95 0 0,-1-6 79 0 0,0 1 113 0 0,-2-14-5 0 0,-1-2-131 0 0,0-3-62 0 0,0 1-40 0 0,0-2-49 0 0,0 0-40 0 0,0 0-46 0 0,0-1-51 0 0,-3-4 177 0 0,1-1 32 0 0,-1 1-44 0 0,0 0-43 0 0,1 0-40 0 0,0 0-40 0 0,-1-1-37 0 0,1 1-34 0 0,0 0-34 0 0,1 1-143 0 0,-1-1-64 0 0,0 0-58 0 0,1 0-50 0 0,-1 0-44 0 0,-1 0-39 0 0,1-1-654 0 0,0 2-707 0 0,2-1-1102 0 0</inkml:trace>
  <inkml:trace contextRef="#ctx0" brushRef="#br0" timeOffset="1514.87">1295 0 7080 0 0,'0'0'157'0'0,"0"0"23"0"0,0 0 13 0 0,0 0 41 0 0,0 0 119 0 0,0 0 51 0 0,0 1-205 0 0,0-1-41 0 0,0 1 58 0 0,0 1-96 0 0,0 4 42 0 0,0-5-82 0 0,0 1 40 0 0,0 0 99 0 0,1-1 106 0 0,0 1-185 0 0,1 1 0 0 0,-1-1 0 0 0,0 1 0 0 0,0 0 0 0 0,-1 0 1 0 0,1-1-1 0 0,0 1 0 0 0,-1 1-140 0 0,2 6 389 0 0,2 0-83 0 0,-2-3-17 0 0,1 0-42 0 0,0 8 158 0 0,1 4 54 0 0,2 0-61 0 0,-2 1-65 0 0,1 5 1 0 0,0 11 96 0 0,-2-20-245 0 0,3 24 282 0 0,6 43 520 0 0,-8-26-290 0 0,-10 47 690 0 0,6-103-1295 0 0,0 0 14 0 0,2 4-64 0 0,1 0-45 0 0,-2-4-74 0 0,-2-1-172 0 0,1 0 72 0 0,0 0 64 0 0,0 0 56 0 0,0 0 67 0 0,0 0 100 0 0,-2 0 494 0 0,2 0-510 0 0,-1 0-41 0 0,1 0-54 0 0,0 0-69 0 0,-1 0-83 0 0,1 0-95 0 0,0 0-66 0 0,-1 0-96 0 0,1 0-107 0 0,0 0-116 0 0,0 0-125 0 0,0 0 329 0 0,-1 0-35 0 0,1 0-36 0 0,0 0-38 0 0,0 0-38 0 0,0 0-40 0 0,-1 0-1535 0 0,-1 0-1220 0 0</inkml:trace>
  <inkml:trace contextRef="#ctx0" brushRef="#br0" timeOffset="1924.57">1132 253 5960 0 0,'0'0'132'0'0,"0"0"17"0"0,0 0 12 0 0,0 0-20 0 0,1 0-38 0 0,-1 0 7 0 0,0 0-96 0 0,0-1-52 0 0,1 0-215 0 0,0 1 204 0 0,0 0 63 0 0,-1-1 36 0 0,0 1 43 0 0,1 0 49 0 0,-1 0 33 0 0,1 0 51 0 0,-1 0 55 0 0,0 0 59 0 0,1 0 66 0 0,-1 0 70 0 0,1 0 75 0 0,-1 0 81 0 0,7 2-315 0 0,1 0 55 0 0,17 1 853 0 0,-16-1-824 0 0,1-1-60 0 0,-1 1-85 0 0,-1-1-112 0 0,5 2 142 0 0,0-1-37 0 0,14 1 161 0 0,-2-3-112 0 0,-12-1 20 0 0,1-1 1 0 0,13-2-319 0 0,-4 0 239 0 0,-1 3-96 0 0,21-3 67 0 0,-4-3-66 0 0,20 1-5 0 0,-2-1-33 0 0,-47 5-180 0 0,1 0 79 0 0,21-2 126 0 0,-18 2-163 0 0,-3 2-99 0 0,-5 0 18 0 0,-1 1-38 0 0,0 0-42 0 0,1 0-46 0 0,-1 0-51 0 0,0 1-55 0 0,4 2-334 0 0,0-3-7 0 0</inkml:trace>
  <inkml:trace contextRef="#ctx0" brushRef="#br0" timeOffset="2222.19">1816 247 6392 0 0,'1'1'135'0'0,"0"1"-48"0"0,4 6 66 0 0,-3-6-47 0 0,4 5-1 0 0,-1 0 57 0 0,0 0 51 0 0,-1 0 39 0 0,1 2 123 0 0,7 17 785 0 0,-8-14-695 0 0,0-2-108 0 0,0 0-81 0 0,-3-4-170 0 0,1-1-34 0 0,6 29 661 0 0,-4-12-248 0 0,1-8-191 0 0,2 7 124 0 0,2 9 135 0 0,-5-16-274 0 0,0 0 39 0 0,-1 2 143 0 0,-2-7-225 0 0,2 0-67 0 0,-2-7-129 0 0,-1-2-35 0 0,0 0 0 0 0,0 0 0 0 0,1 1-1 0 0,-1-1 1 0 0,0 0 0 0 0,0 0 0 0 0,0 0-1 0 0,0 1 1 0 0,0-1 0 0 0,1 0 0 0 0,-1 0-1 0 0,0 0 1 0 0,0 1 0 0 0,0-1 0 0 0,0 0-1 0 0,0 0 1 0 0,0 0 0 0 0,0 1 0 0 0,0-1 0 0 0,0 0-1 0 0,0 0 1 0 0,0 1 0 0 0,0-1 0 0 0,0 0-1 0 0,0 0 1 0 0,0 1 0 0 0,0-1 0 0 0,0 0-1 0 0,0 0 1 0 0,0 0 0 0 0,0 1 0 0 0,0-1-1 0 0,0 0 1 0 0,0 0 0 0 0,0 1 0 0 0,-1-1-1 0 0,1 0 1 0 0,0 0 0 0 0,0 0 0 0 0,0 1-1 0 0,0-1 1 0 0,0 0 0 0 0,-1 0 0 0 0,1 0 0 0 0,0 0-1 0 0,0 0 1 0 0,0 1 0 0 0,-1-1 0 0 0,1 0-5 0 0,0 0-98 0 0,0-1-377 0 0,-1 1 61 0 0,1-1 53 0 0,-1 0 41 0 0,1 0-24 0 0,-3-1-534 0 0,2 1 470 0 0,1 0-4 0 0,-1 1-70 0 0,-2-4-1262 0 0,-2-2-990 0 0,5 6 2728 0 0</inkml:trace>
  <inkml:trace contextRef="#ctx0" brushRef="#br0" timeOffset="2492.19">1822 62 7800 0 0,'0'0'174'0'0,"0"0"29"0"0,0-1-21 0 0,-1 1-79 0 0,1 0-56 0 0,-3-2-18 0 0,2 1 11 0 0,-3-1 51 0 0,4 2-5 0 0,0 0 97 0 0,0 0 152 0 0,0 0 8 0 0,0 0-168 0 0,0 0-57 0 0,0 0-23 0 0,1 0-67 0 0,0 1-27 0 0,0 0 44 0 0,0-1 65 0 0,0 1 100 0 0,1-1-252 0 0,1 1 50 0 0,3 0-3 0 0,-4 0-45 0 0,0-1-39 0 0,0 1-22 0 0,0-1-39 0 0,-1 1-45 0 0,1-1-50 0 0,-1 1 6 0 0,0-1-37 0 0,1 1-358 0 0,0 1-251 0 0,2 0-576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0 155 7800 0 0,'1'-2'295'0'0,"0"-3"-72"0"0,2-1-65 0 0,-1 2-56 0 0,4-2-206 0 0,-1 0 114 0 0,1 1 100 0 0,0-1 85 0 0,2 0 130 0 0,0 0 77 0 0,-1 1 4 0 0,10-6 603 0 0,-5 2-332 0 0,-5 5-385 0 0,-1-1-48 0 0,2-1-9 0 0,-4 3-164 0 0,0 0-35 0 0,7-6 285 0 0,2-1 52 0 0,-4 4-68 0 0,0 0 1 0 0,0 0-1 0 0,1 1 1 0 0,0 0-306 0 0,11-2 461 0 0,0 5-86 0 0,-11 3-232 0 0,-1 2-37 0 0,0 2-41 0 0,-1 3-47 0 0,-3-3-12 0 0,0 0 0 0 0,-1 1-1 0 0,1 0 1 0 0,-1 0 0 0 0,-1 0-1 0 0,1 1 1 0 0,-1-1 0 0 0,0 1-6 0 0,0 1 45 0 0,0 1 0 0 0,-1 0 1 0 0,1 8-46 0 0,-1-3 51 0 0,-1 1 0 0 0,0-1 0 0 0,-1 1 0 0 0,-1 7-51 0 0,-1-2 47 0 0,-1 0 1 0 0,-1 0-1 0 0,-1 0 1 0 0,-7 17-48 0 0,-3 1 182 0 0,-19 35-182 0 0,-4-2 193 0 0,26-48-109 0 0,-10 16 20 0 0,8-13 11 0 0,0 0 59 0 0,1-1 78 0 0,2 2 97 0 0,8-23-245 0 0,0 2 7 0 0,0 0 4 0 0,1-2-8 0 0,1-1 17 0 0,1 1 43 0 0,0-4-68 0 0,0 0-23 0 0,0 1-78 0 0,0 0 64 0 0,0 0 60 0 0,3 2 227 0 0,-1-2-255 0 0,1-2-68 0 0,0 1-1 0 0,1 0 0 0 0,-1-1 0 0 0,0 0 0 0 0,0 1 0 0 0,0-1 1 0 0,0-1-1 0 0,0 1-25 0 0,25-14 102 0 0,-22 12-80 0 0,1-1 0 0 0,-1 1 0 0 0,1 0 0 0 0,-1 0 0 0 0,8-1-22 0 0,12-1 194 0 0,-14 3-160 0 0,-6 1-53 0 0,-1 0-34 0 0,1 0-42 0 0,0 0-49 0 0,0 0-54 0 0,0 0-64 0 0,0 0-68 0 0,0 0-77 0 0,-2 0 89 0 0,0 0-38 0 0,-1 0-42 0 0,1 0-43 0 0,0-1-45 0 0,0 1-48 0 0,0 0-49 0 0,0 0-52 0 0,7-4-763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6624 0 0,'0'0'192'0'0,"0"0"-50"0"0,0 0-14 0 0,0 0 41 0 0,0 0 138 0 0,0 0 80 0 0,1 0-81 0 0,-1 0-70 0 0,0 1-60 0 0,1 0-56 0 0,-1-1-36 0 0,1 2 1 0 0,1 2 41 0 0,-1-3-50 0 0,0 0 42 0 0,5 14 843 0 0,-2 0-114 0 0,0 0-97 0 0,-1 1-81 0 0,2 4 98 0 0,3 9 259 0 0,-7-28-856 0 0,-1 1-35 0 0,2 2 44 0 0,-1 0-87 0 0,3 6 19 0 0,-3-6-50 0 0,0-1 37 0 0,0 1 86 0 0,-1 0 96 0 0,1-2-83 0 0,-1 0 39 0 0,0 0 40 0 0,0 0 46 0 0,0 0 49 0 0,0-1 52 0 0,0 1 55 0 0,0-1 60 0 0,1-2-397 0 0,0-1-66 0 0,2 0-47 0 0,2-5-15 0 0,-3 4 42 0 0,7-18-41 0 0,-3 6-13 0 0,0-1-1 0 0,2 2 1 0 0,0-1-1 0 0,4-5 0 0 0,-11 19 3 0 0,0 0 0 0 0,-1 0 0 0 0,1 0-1 0 0,0 0 1 0 0,0 0 0 0 0,0 0 0 0 0,0 0-1 0 0,0 1 1 0 0,0-1 0 0 0,0 0 0 0 0,0 1-1 0 0,0-1 1 0 0,0 1 0 0 0,1-1-3 0 0,-1 1-4 0 0,0 0 0 0 0,0 0 1 0 0,0 0-1 0 0,0 0 0 0 0,0 0 0 0 0,0 0 1 0 0,0 0-1 0 0,0 0 0 0 0,0 0 1 0 0,0 1-1 0 0,0-1 0 0 0,0 0 0 0 0,0 1 1 0 0,0-1-1 0 0,0 1 0 0 0,0-1 1 0 0,0 1-1 0 0,0-1 0 0 0,-1 1 0 0 0,1 0 1 0 0,1 0 3 0 0,15 20-97 0 0,-10-8 102 0 0,-5-9 22 0 0,3 5-26 0 0,-1 0-1 0 0,0 1 1 0 0,1 3-1 0 0,8 20-16 0 0,-12-32-50 0 0,-1 1 42 0 0,3 0 59 0 0,-2-1-58 0 0,0 0-26 0 0,0-1-38 0 0,0 1-19 0 0,-1-1-37 0 0,1 0-40 0 0,0 1-47 0 0,-1 0-50 0 0,1-1-56 0 0,0 1-61 0 0,0 0-65 0 0,2 2-652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33 229 5328 0 0,'0'0'116'0'0,"0"0"-3"0"0,0 1-48 0 0,-4 5 35 0 0,-2 4-136 0 0,-1 2 123 0 0,1 1 123 0 0,1 0 124 0 0,2 1 123 0 0,1-1 123 0 0,3 1 124 0 0,4-2 124 0 0,1-3-739 0 0,3-3 53 0 0,3-3 79 0 0,9-4 159 0 0,0-6-18 0 0,-10 0-174 0 0,-3 0-86 0 0,-3-2-64 0 0,-2 0-57 0 0,-1-1-33 0 0,-2-12-125 0 0,-8-24-296 0 0,4 30 319 0 0,2 1 47 0 0,-1-11-273 0 0,-1-33-618 0 0,4 41 723 0 0,0-1 41 0 0,0 7 100 0 0,0-1 34 0 0,0 0 40 0 0,0 0 45 0 0,0 0 51 0 0,0-1 59 0 0,0 13 330 0 0,0-1-33 0 0,0 0 297 0 0,1 1-116 0 0,1 1-105 0 0,-1 2-93 0 0,1 0-82 0 0,0 0-70 0 0,0 1-59 0 0,1 3 6 0 0,7 12 67 0 0,-7-11-54 0 0,-2-5-31 0 0,0 0 55 0 0,8 18 225 0 0,-2 1-34 0 0,-1 4 44 0 0,-1 13 176 0 0,-4-18-111 0 0,-1 1 1 0 0,-1 2-508 0 0,-3 21 751 0 0,2-33-565 0 0,-3 6-2 0 0,0 4 17 0 0,4-8 4 0 0,1-13-118 0 0,-1 2-27 0 0,0-1-92 0 0,0 2-101 0 0,1 2 15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5064 0 0,'0'0'108'0'0,"0"0"17"0"0,0 0 14 0 0,0 0 33 0 0,0 1 177 0 0,-1 1-110 0 0,-2 11 287 0 0,3-11-369 0 0,0 0 48 0 0,0 5 193 0 0,0 0-43 0 0,-1 0-39 0 0,1 0-35 0 0,-1 7 195 0 0,0 1-82 0 0,-1 27 606 0 0,2-23-472 0 0,0-5-103 0 0,0 1-53 0 0,0-1-46 0 0,1 1-41 0 0,-1 3 13 0 0,2 0-38 0 0,4 33 403 0 0,-6-51-686 0 0,0 3 36 0 0,0 7 120 0 0,0-7-97 0 0,0-1-40 0 0,0-1-84 0 0,0-1-50 0 0,0 0 44 0 0,0 0 21 0 0,0 0-35 0 0,0 0-17 0 0,0 0-35 0 0,0 0-42 0 0,0 0-46 0 0,0 0-51 0 0,0 0-45 0 0,0 0-42 0 0,0 0-36 0 0,0 0-125 0 0,0 0-35 0 0,0 0-1290 0 0</inkml:trace>
  <inkml:trace contextRef="#ctx0" brushRef="#br0" timeOffset="1">1 184 5528 0 0,'1'0'192'0'0,"1"-1"-65"0"0,9-4 103 0 0,4 0-226 0 0,0-1 69 0 0,1 1 45 0 0,19-7 212 0 0,-12 6-181 0 0,-10 2-112 0 0,0 1-53 0 0,2-2 28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6648 0 0,'0'0'149'0'0,"0"0"23"0"0,0 0 12 0 0,0 0-52 0 0,0 0 11 0 0,0 0 70 0 0,0 0 203 0 0,0 0 369 0 0,0 0 30 0 0,0 0-333 0 0,0 1-85 0 0,0 0-75 0 0,0 0-63 0 0,0 1-67 0 0,0-1-37 0 0,0 2 45 0 0,0 4 182 0 0,0-5-227 0 0,0-1 44 0 0,0 5 305 0 0,0 0-44 0 0,1 0-43 0 0,-1-1-41 0 0,0 1-37 0 0,1 0-36 0 0,0 5 207 0 0,0 2-87 0 0,0-1-107 0 0,-1 3-45 0 0,0 7 2 0 0,-2 8 144 0 0,-1 38 695 0 0,3-43-771 0 0,0-22-547 0 0,0 0 104 0 0,0 0 89 0 0,0-1 73 0 0,0 1 43 0 0,1-1 36 0 0,-1 9 645 0 0,0-9-657 0 0,1 0-41 0 0,-1 1-56 0 0,0-1-67 0 0,0 1-79 0 0,0 0-92 0 0,0-1-103 0 0,0 1-116 0 0,0-1 71 0 0,1 1-59 0 0,-1-1-66 0 0,0 0-66 0 0,0 0-73 0 0,0 1-74 0 0,0-1-80 0 0,0 1-81 0 0,0-3-1427 0 0,0 0-1297 0 0</inkml:trace>
  <inkml:trace contextRef="#ctx0" brushRef="#br0" timeOffset="1">159 27 7112 0 0,'0'0'157'0'0,"0"0"23"0"0,7 7 156 0 0,-4-3-273 0 0,2 7-12 0 0,1 1 96 0 0,-2-1 86 0 0,1 0 74 0 0,-1 3 147 0 0,0 0 74 0 0,0 2 179 0 0,1 9 438 0 0,-1 0 8 0 0,-3-8-432 0 0,0-2-175 0 0,0-1-70 0 0,-1-2-145 0 0,1 1-72 0 0,-1-1-82 0 0,0 1-92 0 0,0-11 94 0 0,-1 1-49 0 0,-1 7 141 0 0,1-4-60 0 0,0-4-54 0 0,1 1 51 0 0,0 0 168 0 0,0-1-138 0 0,0 0 38 0 0,-2-2 92 0 0,-1-2-111 0 0,-1-1-124 0 0,2 1-117 0 0,1 0-37 0 0,0-1 9 0 0,0-1 0 0 0,1 1 0 0 0,-1-1 0 0 0,1 0 0 0 0,0 1 0 0 0,0-4 12 0 0,3-23-15 0 0,2 9 28 0 0,8-18-13 0 0,-10 31-6 0 0,3-7-37 0 0,1-1 44 0 0,-1 5 33 0 0,0 0 1 0 0,1 0-1 0 0,1-2-34 0 0,10-8 11 0 0,1 3-99 0 0,-5 8-53 0 0,1 3-84 0 0,-5 4 59 0 0,-1 2 49 0 0,0 2 42 0 0,-2 2 36 0 0,4 6 38 0 0,1 9 93 0 0,-1 9 63 0 0,-6-7-89 0 0,-1-5-70 0 0,-2-2-80 0 0,-1-8 15 0 0,4 20 100 0 0,2 34-88 0 0,-5-38 110 0 0,-2-9 14 0 0,1-1 33 0 0,-1 0 41 0 0,0 0 44 0 0,0-6-89 0 0,-1 0-52 0 0,1 0-46 0 0,-2 0-44 0 0,1 0-39 0 0,0 0-37 0 0,-3 3-215 0 0,3-8 60 0 0,1 0 205 0 0,0 0-9 0 0,0 0-22 0 0,0 0-45 0 0,0 0-17 0 0,0 1-45 0 0,0-1-52 0 0,0 0-58 0 0,0 0-160 0 0,0 0-87 0 0,-1 0-73 0 0,1 0-62 0 0,0 1-553 0 0,-1-1-762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65 6704 0 0,'0'0'149'0'0,"0"0"23"0"0,0 0 12 0 0,0-1-46 0 0,0-2-80 0 0,-2-10-66 0 0,2 9 91 0 0,-1 1 249 0 0,0-1 0 0 0,0 1 0 0 0,-1 0 0 0 0,1 0 0 0 0,-1 0 0 0 0,1 0 0 0 0,-1 1 0 0 0,0-1 0 0 0,-2-2-332 0 0,-2-1 700 0 0,-1 2-58 0 0,-1 2-80 0 0,-1 3-100 0 0,-4 3-146 0 0,0 2-94 0 0,1 1-74 0 0,0 1-57 0 0,-32 30 67 0 0,36-30-96 0 0,0 0 33 0 0,0-1-54 0 0,1 0 0 0 0,0 1 0 0 0,-2 4-41 0 0,2-3 12 0 0,1 1 0 0 0,0 0 0 0 0,1 0 0 0 0,0 0 0 0 0,1 1 0 0 0,0-1 0 0 0,0 1 0 0 0,1 0 0 0 0,1 0 0 0 0,-1 7-12 0 0,2-9 22 0 0,0 0 0 0 0,1 0 0 0 0,0 0 0 0 0,1-1 1 0 0,0 3-23 0 0,0-7 5 0 0,0 0 1 0 0,0-1 0 0 0,0 1 0 0 0,0 0 0 0 0,0 0-1 0 0,1-1 1 0 0,0 1 0 0 0,0-1 0 0 0,0 0 0 0 0,0 1 0 0 0,0-1-1 0 0,1 0 1 0 0,1 2-6 0 0,-1-2 14 0 0,1 0 0 0 0,0 0 0 0 0,-1 0 0 0 0,1-1 0 0 0,0 1 0 0 0,0-1 0 0 0,1 0 0 0 0,-1 0 0 0 0,0-1 0 0 0,4 2-14 0 0,-2-2 17 0 0,-1 1 0 0 0,0-1 0 0 0,0-1-1 0 0,1 1 1 0 0,-1-1 0 0 0,0 0 0 0 0,1 0 0 0 0,-1-1-1 0 0,0 1 1 0 0,1-1 0 0 0,-1 0 0 0 0,0-1 0 0 0,0 1 0 0 0,0-1-1 0 0,0 0 1 0 0,0-1 0 0 0,0 1 0 0 0,0-1 0 0 0,-1 0 0 0 0,1 0-17 0 0,10-9 78 0 0,-2-2-126 0 0,0 0-127 0 0,-1-1-127 0 0,-1-1-126 0 0,-1 0-128 0 0,-2-1-126 0 0,-2 0-127 0 0,3-17-780 0 0,-7 20 937 0 0,0-3 6 0 0,-2 9 368 0 0,0-1 38 0 0,-1-15-174 0 0,0 10 243 0 0,1-5 77 0 0,0 18 186 0 0,0 1 14 0 0,0 0 18 0 0,0 0 82 0 0,0 0 33 0 0,0 0 8 0 0,0 0 18 0 0,0 0-85 0 0,0 1-35 0 0,0 1 64 0 0,0 0-81 0 0,0 5 85 0 0,0-5-118 0 0,0 0 38 0 0,0 24 473 0 0,0 1-49 0 0,1 0-43 0 0,0 0-36 0 0,3 22 315 0 0,0-7 933 0 0,7 28-1726 0 0,-2-32 306 0 0,-9-37-286 0 0,0-1-35 0 0,0 0-67 0 0,0 0-51 0 0,0 0-21 0 0,0 0 33 0 0,1 0-39 0 0,-1 1 76 0 0,3-1 6 0 0,-3 1-1 0 0,1-1-279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7632 0 0,'0'0'166'0'0,"0"1"26"0"0,1 0-65 0 0,-1 2-23 0 0,2 5 61 0 0,5 7-67 0 0,0 0 93 0 0,-1 1 81 0 0,-1-1 66 0 0,0 1 46 0 0,0-1 38 0 0,11 60 1702 0 0,-12-52-1553 0 0,0 0-101 0 0,-2-2 85 0 0,-1 1 118 0 0,0 0 91 0 0,-1-1 68 0 0,0-20-350 0 0,0 0-95 0 0,-1 0-88 0 0,1-1-75 0 0,0-1-67 0 0,-1 0-57 0 0,0 0-45 0 0,1-1-37 0 0,-3-7-113 0 0,3 7 95 0 0,-1 1 43 0 0,1-1 61 0 0,2-43 30 0 0,2 9-96 0 0,4 0-34 0 0,-5 27-8 0 0,0 1 0 0 0,0-1 0 0 0,0 1 0 0 0,1 0 0 0 0,0 1 0 0 0,1-1 1 0 0,0-1 3 0 0,-1 5 1 0 0,-1 0 1 0 0,1 0 0 0 0,-1 0 0 0 0,1 1 0 0 0,0-1 0 0 0,1 1-1 0 0,2-2-1 0 0,-6 4 1 0 0,1 0 0 0 0,-1 0 0 0 0,1 1 0 0 0,-1-1-1 0 0,1 0 1 0 0,0 1 0 0 0,-1-1 0 0 0,1 1-1 0 0,0 0 1 0 0,-1 0 0 0 0,1-1 0 0 0,0 1-1 0 0,-1 0 1 0 0,1 0 0 0 0,0 1 0 0 0,-1-1 0 0 0,1 0-1 0 0,0 1 1 0 0,0-1-1 0 0,1 1-5 0 0,0 1 1 0 0,0-1-1 0 0,0 1 0 0 0,0-1 1 0 0,0 1-1 0 0,0 0 0 0 0,-1 0 1 0 0,1 0-1 0 0,-1 0 0 0 0,1 1 5 0 0,2 2-16 0 0,0 1 0 0 0,-1 0 0 0 0,1 0 0 0 0,-1 0 0 0 0,-1 1 0 0 0,1-1 0 0 0,-1 1 0 0 0,2 6 16 0 0,-3-9-192 0 0,-1 1 61 0 0,1 0 53 0 0,-1-1 49 0 0,1 4 68 0 0,0 0 83 0 0,4 19 470 0 0,-5-21-501 0 0,0 0-35 0 0,-1 0-49 0 0,1 0-61 0 0,0 0-72 0 0,-1 0-85 0 0,0-1-58 0 0,0 0-85 0 0,0 1-93 0 0,0-1-100 0 0,0 0-111 0 0,0 0-117 0 0,-1 0-126 0 0,1-2 400 0 0,0-1-34 0 0,-1 2-1623 0 0,0 2-1238 0 0,1-6 3388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89 337 5328 0 0,'0'0'124'0'0,"-1"1"-43"0"0,-10 7 108 0 0,3-2-248 0 0,1 1 53 0 0,0 1 49 0 0,1 0 43 0 0,-3 5 114 0 0,1 1 73 0 0,2 1 56 0 0,0 1 39 0 0,-6 28 740 0 0,9-25-662 0 0,0 2-19 0 0,1-1-108 0 0,2-14-213 0 0,0 0-1 0 0,0 0 1 0 0,1 0 0 0 0,0-1 0 0 0,1 5-106 0 0,7 13 320 0 0,-8-21-290 0 0,0 0 0 0 0,1-1 0 0 0,-1 1 0 0 0,1 0-1 0 0,-1 0 1 0 0,1-1 0 0 0,-1 1 0 0 0,1-1 0 0 0,0 0 0 0 0,0 1 0 0 0,1 0-30 0 0,0-1 20 0 0,-1 0 0 0 0,1 0 0 0 0,-1-1 0 0 0,1 1 0 0 0,-1 0 0 0 0,1-1 0 0 0,-1 0-1 0 0,1 0 1 0 0,-1 1 0 0 0,1-1 0 0 0,2-1-20 0 0,-1 1 4 0 0,0-1 0 0 0,0 0-1 0 0,0 0 1 0 0,-1 0 0 0 0,1 0 0 0 0,0 0 0 0 0,-1-1-1 0 0,1 0 1 0 0,-1 0 0 0 0,1 0-4 0 0,1-1-12 0 0,-1-1 1 0 0,1 1-1 0 0,-1-1 0 0 0,1 0 1 0 0,-1-1-1 0 0,1-2 12 0 0,9-11-84 0 0,-3-2-38 0 0,-2 0-40 0 0,-3 0-45 0 0,-1-1-67 0 0,-2 0 80 0 0,-1 0 69 0 0,-1-1 60 0 0,-3-13 59 0 0,-2-17 140 0 0,0-8 75 0 0,3 44-258 0 0,-1-92-321 0 0,5 54 279 0 0,1 28 102 0 0,1 0 49 0 0,-4 26-45 0 0,3-17 181 0 0,-3 9-77 0 0,0 5-16 0 0,-1-1 38 0 0,1 0 46 0 0,-1 1 55 0 0,0 2 61 0 0,0 1-2 0 0,0 0-10 0 0,0 0-3 0 0,0 0 0 0 0,0 0-34 0 0,2 1-140 0 0,-1 2-52 0 0,3 14 6 0 0,-4-16-36 0 0,3 20 53 0 0,1-1 103 0 0,0 6 149 0 0,1 15 243 0 0,-4-11-382 0 0,-1-1 54 0 0,1 1 46 0 0,-2 0 41 0 0,0 12 190 0 0,0 0 48 0 0,-8 95 1426 0 0,5-78-1199 0 0,1-16-265 0 0,0 1-79 0 0,2-35-301 0 0,0 7 27 0 0,1-8-96 0 0,2 1 37 0 0,-1-6-33 0 0,-1-2-30 0 0,0-1-134 0 0,0 0-61 0 0,0 0 40 0 0,0 0 19 0 0,0 0-36 0 0,0 0-16 0 0,0 0-36 0 0,0 0-41 0 0,0 0-47 0 0,0 0-50 0 0,0 0-47 0 0,0 0-44 0 0,0 0-39 0 0,0 0-279 0 0,0 0-66 0 0,0 0-50 0 0,1 0-38 0 0,-1 0-325 0 0,1 0-33 0 0,2 0-2554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 7640 0 0,'0'0'224'0'0,"0"0"-65"0"0,0 0-22 0 0,0 0 33 0 0,0 0 130 0 0,0 0 208 0 0,1 0-117 0 0,1-1-99 0 0,-1 1-80 0 0,2-1-34 0 0,4 0 139 0 0,-5 0-129 0 0,5-1 259 0 0,0-1-47 0 0,0 1-44 0 0,1 0-40 0 0,-1 1-37 0 0,1-1-34 0 0,8 0 156 0 0,-1 0-123 0 0,-1 1-60 0 0,39-1 387 0 0,-41 2-428 0 0,1 0-30 0 0,5 1 14 0 0,6 0 48 0 0,-3-1 9 0 0,-21 1-53 0 0,0 2-50 0 0,-3 10 184 0 0,-24 37-69 0 0,-22 42 238 0 0,38-69-191 0 0,-5 18-277 0 0,-1-1 248 0 0,5-14-7 0 0,3 2 70 0 0,9-23 11 0 0,3-2-93 0 0,1-2-78 0 0,2 0-64 0 0,5-3-43 0 0,6-1-78 0 0,-11 1 26 0 0,-1 1 33 0 0,2 0-25 0 0,-1 1 0 0 0,1 0 0 0 0,-1 0 0 0 0,0 1 0 0 0,1 0 0 0 0,-1 0 0 0 0,0 0 0 0 0,0 1 0 0 0,0 0 0 0 0,0 0 0 0 0,0 0 0 0 0,0 1 0 0 0,-1 0 0 0 0,1 0 0 0 0,-1 0 0 0 0,1 1 0 0 0,-1 0 0 0 0,3 4 0 0 0,-2-3 0 0 0,-1 0 0 0 0,1 1 0 0 0,-1 0 0 0 0,-1 0 0 0 0,1 1 0 0 0,-1-1 0 0 0,-1 1 0 0 0,1 0 0 0 0,-1 0 0 0 0,0 0 0 0 0,0 1 0 0 0,-1-1 0 0 0,0 0 0 0 0,-1 1 0 0 0,1 1 0 0 0,0 16 28 0 0,0 1 46 0 0,-2 1 45 0 0,-3 0 45 0 0,-1-1 45 0 0,-4-1 45 0 0,-4-3 43 0 0,-3-1 44 0 0,-1-8-41 0 0,-1-2-90 0 0,-3-2-71 0 0,0-2-52 0 0,-1-2-22 0 0,1 0 0 0 0,-1-2-1 0 0,-1 0-64 0 0,22-3-5 0 0,-11 1-22 0 0,-16 0 92 0 0,17-2-68 0 0,1 0-51 0 0,1-2-71 0 0,1-1-94 0 0,5 3 172 0 0,1-1-40 0 0,0 0-36 0 0,1 0-38 0 0,-1 0-34 0 0,1-1-35 0 0,0-2-325 0 0,0 0-122 0 0,0 0-111 0 0,1 1-102 0 0,0 0-92 0 0,-1 3 812 0 0,0 0-255 0 0,0 0-49 0 0,1 0-44 0 0,-1 0-36 0 0,0-1-154 0 0,0 1-38 0 0,1-3-1619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10624 0 0,'0'0'309'0'0,"0"0"3"0"0,1 0-216 0 0,-1-1-58 0 0,5-6-76 0 0,-3 4 69 0 0,0 2 23 0 0,-1 0 34 0 0,0 0 44 0 0,-1 0 48 0 0,9-5 586 0 0,1 1-115 0 0,0 1-102 0 0,0 0-89 0 0,3 0-9 0 0,0 0-90 0 0,3 1-18 0 0,8-2 65 0 0,2-1 43 0 0,-6 4-206 0 0,1 3-40 0 0,-8 1-102 0 0,1 1-36 0 0,0-1-42 0 0,1 2 46 0 0,-12-3-64 0 0,-1 0 0 0 0,1 0 0 0 0,0 1 0 0 0,-1-1 0 0 0,0 1 0 0 0,1-1-1 0 0,0 2-6 0 0,-3-3 3 0 0,1 1 0 0 0,0 0-1 0 0,0-1 1 0 0,0 1 0 0 0,-1 0-1 0 0,1 0 1 0 0,0 0 0 0 0,-1 0-1 0 0,1 0 1 0 0,-1-1 0 0 0,1 1-1 0 0,-1 0 1 0 0,0 0 0 0 0,1 0-1 0 0,-1 0 1 0 0,0 0 0 0 0,0 1-1 0 0,1-1 1 0 0,-1 0 0 0 0,0 0-1 0 0,0 0 1 0 0,0 0 0 0 0,0 0-1 0 0,0 0 1 0 0,-1 0 0 0 0,1 0-1 0 0,0 0 1 0 0,0 0-1 0 0,-1 0 1 0 0,1 0 0 0 0,-1 0-1 0 0,0 1-2 0 0,-12 23 192 0 0,-1 1 59 0 0,-3 4 120 0 0,1 1 60 0 0,-15 31 559 0 0,12-22-431 0 0,-1 2-83 0 0,15-32-356 0 0,1 1-1 0 0,1 0 0 0 0,0 1-119 0 0,-1 1 104 0 0,-2 13-31 0 0,7-17-9 0 0,0 0 58 0 0,0-8-172 0 0,0 1 35 0 0,6 2 75 0 0,-4-2-130 0 0,-1-1-90 0 0,-1 0 36 0 0,0-1-35 0 0,1 1-38 0 0,-1-1-43 0 0,-1 1-47 0 0,1 0-50 0 0,3 2-941 0 0,1 0-60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13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84 6768 0 0,'0'0'149'0'0,"0"0"23"0"0,0 0 12 0 0,0 1-25 0 0,0 3-127 0 0,-1 2 14 0 0,1 0 85 0 0,0-1 72 0 0,1 1 60 0 0,2 2 322 0 0,6 11 979 0 0,-6-13-1130 0 0,0-1-70 0 0,-1 1-100 0 0,-1-4-177 0 0,0 1-35 0 0,8 28 864 0 0,1-1-70 0 0,-4-9-281 0 0,-2-9-221 0 0,0 0-26 0 0,-3-8-185 0 0,1 0-1 0 0,-2 0 1 0 0,1 0-1 0 0,0 0 1 0 0,-1 5-133 0 0,0-8 147 0 0,1-1-196 0 0,-1 1 59 0 0,0 0 51 0 0,1 1 42 0 0,-1 1 161 0 0,0 2 495 0 0,0-4-585 0 0,0-2-33 0 0,0-1-23 0 0,0-2-108 0 0,1-4 102 0 0,-1 2-52 0 0,1 2-47 0 0,-1 1-1 0 0,0 0 1 0 0,0 0 0 0 0,0 0-1 0 0,0 0 1 0 0,-1 0-1 0 0,1-1-12 0 0,-1 0 12 0 0,0 0 0 0 0,1 1 0 0 0,0-1-1 0 0,0 0 1 0 0,0-4-12 0 0,4-19 18 0 0,0-10-19 0 0,-4 32 1 0 0,1 0 0 0 0,-1 0 0 0 0,1 0 0 0 0,0 0 0 0 0,0 0 0 0 0,1-1 0 0 0,6-16-56 0 0,1 0-94 0 0,1 1 30 0 0,12-3 54 0 0,-9 11 8 0 0,-8 9 36 0 0,0 1 1 0 0,1 0-1 0 0,-1 0 1 0 0,0 0-1 0 0,1 1 1 0 0,0 0-1 0 0,-1 0 1 0 0,1 0-1 0 0,1 1 22 0 0,-4 0 2 0 0,0 0-1 0 0,-1 1 1 0 0,1 0-1 0 0,0-1 1 0 0,0 1-1 0 0,-1 0 0 0 0,1 1 1 0 0,0-1-1 0 0,-1 0 1 0 0,2 1-2 0 0,0 0-8 0 0,0 0 1 0 0,-1 1-1 0 0,1-1 1 0 0,0 1-1 0 0,-1 0 1 0 0,0 0-1 0 0,1 0 1 0 0,-1 1-1 0 0,0-1 1 0 0,2 3 7 0 0,6 6-39 0 0,-1 1 1 0 0,0 0-1 0 0,-1 0 1 0 0,3 6 38 0 0,6 8 11 0 0,27 40 2 0 0,-35-51 47 0 0,2 1 48 0 0,-4 4 70 0 0,-3-8-68 0 0,2 6 171 0 0,-6-17-264 0 0,-1 1 106 0 0,2 0 414 0 0,-2-1-364 0 0,1-1-48 0 0,-2-2-72 0 0,1-2-92 0 0,-1-15 146 0 0,2-1-48 0 0,8-19-44 0 0,-2 23-59 0 0,0 0-1 0 0,1 0 0 0 0,5-8 45 0 0,-4 10-56 0 0,-6 10 48 0 0,0 0 0 0 0,1 0 1 0 0,0 0-1 0 0,-1 1 0 0 0,1-1 1 0 0,1 1-1 0 0,-1 0 0 0 0,2-1 8 0 0,18-9-55 0 0,-22 12 45 0 0,0 1-1 0 0,0-1 1 0 0,0 0 0 0 0,0 1-1 0 0,0-1 1 0 0,0 1 0 0 0,0 0 0 0 0,0-1-1 0 0,0 1 1 0 0,0 0 0 0 0,0 0 0 0 0,0 1-1 0 0,0-1 1 0 0,1 0 0 0 0,-1 1 0 0 0,0-1-1 0 0,0 1 11 0 0,2 1-12 0 0,-1-1-1 0 0,1 1 0 0 0,-1 0 1 0 0,1 0-1 0 0,-1 0 0 0 0,0 1 0 0 0,0-1 1 0 0,0 1-1 0 0,0 0 13 0 0,4 4-18 0 0,-2 0-1 0 0,1 0 1 0 0,3 7 18 0 0,10 20 2 0 0,-12-22-2 0 0,-4-6 0 0 0,1 0 0 0 0,-1 0 0 0 0,-1 0 0 0 0,2 4 0 0 0,-3 7 0 0 0,1-12-32 0 0,0 0 41 0 0,1 0 46 0 0,2 5 79 0 0,5 6 52 0 0,-5-8-201 0 0,-1-1-87 0 0,7 4-389 0 0,-7-7 362 0 0,-3-3-102 0 0,-1-1-43 0 0,0 0 111 0 0,0 0-129 0 0,1 1-67 0 0,-1 0 121 0 0,4 1-263 0 0,-1-1 114 0 0,-2 0 166 0 0,0-1-39 0 0,0 1-47 0 0,0-1-55 0 0,0 0-148 0 0,0 1-100 0 0,0-1-112 0 0,0 0-125 0 0,0 2-993 0 0,1 0-1034 0 0</inkml:trace>
  <inkml:trace contextRef="#ctx0" brushRef="#br0" timeOffset="524.59">904 72 7016 0 0,'2'-1'865'0'0,"1"0"-122"0"0,-1 0-111 0 0,1 1-104 0 0,-1 0-94 0 0,0 1-84 0 0,0 0-76 0 0,-1 0-65 0 0,2 2 11 0 0,-1 0-106 0 0,0 0-71 0 0,3 5-2 0 0,-4-4 18 0 0,1-1 64 0 0,0 0 91 0 0,-1-1-63 0 0,0-1 33 0 0,4 7 67 0 0,0 0 0 0 0,0 0 1 0 0,-1 1-1 0 0,2 5-251 0 0,-2-3 326 0 0,1 0 0 0 0,1-1 1 0 0,5 10-327 0 0,1-3 315 0 0,5 9 59 0 0,-5-13-215 0 0,14 10 155 0 0,-6-5 10 0 0,1-4 110 0 0,-1-6-69 0 0,-1-3-44 0 0,-8-4-108 0 0,-1 0-1 0 0,0 0 0 0 0,0-1 0 0 0,9-1-212 0 0,-2-3 240 0 0,0-2-33 0 0,-12 3-143 0 0,0 0 0 0 0,0 0 0 0 0,-1 0 0 0 0,1-1 0 0 0,1-2-64 0 0,-1 2 41 0 0,-1 0 0 0 0,0-1-1 0 0,0 0 1 0 0,-1 0 0 0 0,1-1-41 0 0,-1 2 17 0 0,-1 0 0 0 0,0 0 0 0 0,0-1 0 0 0,0 1 0 0 0,-1-1-1 0 0,1-2-16 0 0,3-15 71 0 0,-2-1-37 0 0,-2 13-33 0 0,-1-1 1 0 0,1 0-1 0 0,-2 1 1 0 0,0-1-1 0 0,-1-4-1 0 0,1 8-5 0 0,-1-5 39 0 0,0 1-1 0 0,-4-12-33 0 0,-4 2 5 0 0,-6 3-98 0 0,15 17-88 0 0,-1-1 79 0 0,0 0 63 0 0,0 0 91 0 0,-3-2 133 0 0,4 3-173 0 0,-1-1-56 0 0,1 1-52 0 0,0 0-63 0 0,-1 0-77 0 0,1-1-87 0 0,0 2-22 0 0,-1-1-74 0 0,1 0-82 0 0,0 0-88 0 0,0 0-96 0 0,-1 0-100 0 0,1 1-109 0 0,-1-1-114 0 0,1 0-1104 0 0,-1 0-1193 0 0,2 1 3282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17 12296 0 0,'0'0'273'0'0,"0"0"40"0"0,0 0-147 0 0,0 0-40 0 0,0 1 30 0 0,-1 0-91 0 0,0 1 0 0 0,1-1-4 0 0,0-1 46 0 0,0 3-67 0 0,0-2 66 0 0,0 0 113 0 0,0-1 261 0 0,0 0 459 0 0,0 0 42 0 0,0 0-31 0 0,0 0-618 0 0,0 0 120 0 0,0 0 260 0 0,0 0-9 0 0,0 0-296 0 0,0 0-170 0 0,0 0-45 0 0,0 0 35 0 0,0 0 93 0 0,0 0-22 0 0,0 0-38 0 0,0-1-516 0 0,0 0 120 0 0,0 0 102 0 0,0 0 82 0 0,1 0 52 0 0,-1 1 38 0 0,1-4 413 0 0,0 3-352 0 0,-1 0-104 0 0,1 0-49 0 0,-1 0-60 0 0,0 0-73 0 0,1 0-86 0 0,-1 0-97 0 0,0 0-110 0 0,1 0-122 0 0,-1 1 93 0 0,0-1-63 0 0,0 0-67 0 0,0 0-70 0 0,0 1-75 0 0,0-1-78 0 0,1 0-81 0 0,-1 0-85 0 0,0 1-355 0 0,0-1-37 0 0,0 0-2767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5T19:20:17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0 182 7616 0 0,'0'0'222'0'0,"0"0"49"0"0,2 0 117 0 0,3 2 132 0 0,-2-1-267 0 0,-1 0 68 0 0,-1 0 90 0 0,2 7-133 0 0,1-1 80 0 0,8 22 1173 0 0,-10-22-1245 0 0,0-1-44 0 0,3 11 379 0 0,3 26 732 0 0,-6-28-816 0 0,-1 1 117 0 0,-1-8-286 0 0,0 0 33 0 0,0-3-193 0 0,0-2 69 0 0,0 0 55 0 0,-1-1 40 0 0,1-2-349 0 0,0 0 0 0 0,0 0 1 0 0,0 0-1 0 0,0 0 0 0 0,0 0 1 0 0,0 0-1 0 0,0 0 0 0 0,0 0 1 0 0,0 0-1 0 0,0 0 0 0 0,0 0 1 0 0,0 0-1 0 0,0 0 1 0 0,-1 0-1 0 0,1 0 0 0 0,0 0 1 0 0,0 0-1 0 0,0 0 0 0 0,0 0 1 0 0,0 0-1 0 0,0 0 0 0 0,0 0 1 0 0,0 0-1 0 0,0 0 0 0 0,0 0 1 0 0,0 0-1 0 0,0 0 0 0 0,0 0 1 0 0,0 0-1 0 0,-1 0 0 0 0,1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0,0-1-1 0 0,0 1 0 0 0,0 0 1 0 0,0 0-1 0 0,0 0 0 0 0,0 0 1 0 0,0 0-1 0 0,0 0 0 0 0,0 0 1 0 0,0 0-1 0 0,0 0-23 0 0,-1-3 430 0 0,0 0-69 0 0,1-1-92 0 0,-1 1-117 0 0,1 0-128 0 0,0 0-70 0 0,0 1-78 0 0,-1-1-85 0 0,1-5 212 0 0,1 0-1 0 0,-1 1 0 0 0,1-1 0 0 0,1 0 0 0 0,-1 1 0 0 0,1-1 0 0 0,1-2-2 0 0,-1 6 10 0 0,0-1 1 0 0,0 1-1 0 0,1 0 0 0 0,-1 0 0 0 0,1 0 0 0 0,0 0 0 0 0,0 0 0 0 0,0 1 0 0 0,1-1 0 0 0,-1 1 0 0 0,1 0 0 0 0,1-1-10 0 0,5-3-64 0 0,15-7 16 0 0,-17 11 7 0 0,0 0-36 0 0,3-1-123 0 0,-5 2 50 0 0,0 1-41 0 0,0-1-74 0 0,1 0-63 0 0,-1 1-70 0 0,1 0-76 0 0,0 0-83 0 0,-1 0-90 0 0,1 0-97 0 0,0 0-103 0 0,3 0-337 0 0</inkml:trace>
  <inkml:trace contextRef="#ctx0" brushRef="#br0" timeOffset="1">404 194 4624 0 0,'0'0'133'0'0,"-1"0"-24"0"0,0 1-62 0 0,-6 2-35 0 0,4-2 66 0 0,-4 3 615 0 0,0 1-52 0 0,0 0-49 0 0,0 0-45 0 0,0 1-42 0 0,1 0-39 0 0,-5 7 363 0 0,5-4-390 0 0,0 0-36 0 0,-3 9 316 0 0,4 0-141 0 0,3-13-394 0 0,1 0-1 0 0,1 1 1 0 0,-1-1 0 0 0,1 0 0 0 0,0 1-1 0 0,0-1 1 0 0,1 2-184 0 0,-1-6 46 0 0,0 1-1 0 0,0 0 1 0 0,1-1-1 0 0,-1 1 1 0 0,1 0 0 0 0,0-1-1 0 0,-1 1 1 0 0,1-1-1 0 0,0 2-45 0 0,0-2 29 0 0,0 0 1 0 0,-1 0-1 0 0,1-1 0 0 0,0 1 0 0 0,0 0 0 0 0,0 0 0 0 0,0-1 0 0 0,0 1 1 0 0,-1 0-1 0 0,1-1 0 0 0,1 1-29 0 0,13 3 241 0 0,2-6-67 0 0,1-4-58 0 0,-2-2-46 0 0,-12 6-63 0 0,-1 0 0 0 0,1-1 1 0 0,-1 1-1 0 0,0-1 1 0 0,0 0-1 0 0,2-1-7 0 0,-1-1 10 0 0,0 0-1 0 0,-1-1 1 0 0,1 1 0 0 0,-1-1 0 0 0,0 0-1 0 0,0 0 1 0 0,-1 0 0 0 0,0 0-1 0 0,0 0 1 0 0,1-7-10 0 0,-1 0 11 0 0,-1 0-1 0 0,0 0 0 0 0,-1 0 1 0 0,0 0-1 0 0,-1 0-10 0 0,-1-4 1 0 0,1 0-42 0 0,0-13-95 0 0,2-38-275 0 0,1 48 327 0 0,0-1 49 0 0,-1 16 13 0 0,-1-4-45 0 0,1 8 39 0 0,2 4 17 0 0,5 21 49 0 0,-2 17 102 0 0,-4-19-64 0 0,2 5 158 0 0,-1-10-48 0 0,-2-2-2 0 0,1 0 35 0 0,-1-3-5 0 0,-1 0 34 0 0,1 1 37 0 0,-1-1 43 0 0,0-6-213 0 0,0 9 87 0 0,0 0-81 0 0,0-1-53 0 0,2 20 29 0 0,1-14 28 0 0,-3-18-204 0 0,0 1 63 0 0,0 0 56 0 0,1 1 85 0 0,-1 1 4 0 0,0-2-100 0 0,1 0-69 0 0,-1-1-79 0 0,0 0-53 0 0,1 0-80 0 0,-1 0-90 0 0,1 0-101 0 0,-1-1-305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10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21 5248 0 0,'0'0'152'0'0,"0"1"0"0"0,-6 12-67 0 0,3-8 110 0 0,2-3-77 0 0,0 0 277 0 0,1-2 12 0 0,-1 2-56 0 0,1 1-70 0 0,0 1-59 0 0,0 0-47 0 0,1 4 55 0 0,2 4 59 0 0,-3-10-139 0 0,4 8 204 0 0,6 18 535 0 0,-1 1-82 0 0,0 1-110 0 0,-6-16-400 0 0,0 0-39 0 0,-1-3-35 0 0,-1 5 71 0 0,0 4 89 0 0,3-6-99 0 0,0-1 164 0 0,-1-1 1 0 0,2 13-449 0 0,4 17 684 0 0,-4-19-357 0 0,-5-20-277 0 0,0 1 0 0 0,1-1 0 0 0,0 1 0 0 0,-1-1-1 0 0,1 0 1 0 0,1 0 0 0 0,-1 0 0 0 0,0 1 0 0 0,1-1-50 0 0,5 14 209 0 0,-6-12-137 0 0,0 0 0 0 0,0 0-1 0 0,-1 0 1 0 0,1 0-1 0 0,-1 0 1 0 0,0 0-1 0 0,-1 0 1 0 0,1 1-72 0 0,-3 9 163 0 0,2-11-120 0 0,0 1 0 0 0,1 0 0 0 0,0 0-1 0 0,0-1 1 0 0,0 3-43 0 0,1 4 4 0 0,1-3 28 0 0,-1-7-29 0 0,-1 0 0 0 0,0 0-1 0 0,1-1 1 0 0,-1 1 0 0 0,0 0-1 0 0,0 0 1 0 0,0-1 0 0 0,1 1 0 0 0,-1 0-1 0 0,0 0 1 0 0,0-1 0 0 0,0 1-1 0 0,0 0 1 0 0,0 0 0 0 0,0 0-1 0 0,-1 0-1 0 0,-1 5 46 0 0,4 0-61 0 0,-1-5-121 0 0,-1-1-33 0 0,0 0 74 0 0,0 0-65 0 0,0 0-81 0 0,0 0 73 0 0,0 0-38 0 0,0 0-40 0 0,0 0-38 0 0,0 0-384 0 0,0 0 91 0 0,0 0-52 0 0,-1 0-740 0 0,-2 0-582 0 0,-2 0-1106 0 0</inkml:trace>
  <inkml:trace contextRef="#ctx0" brushRef="#br0" timeOffset="524.17">60 33 5456 0 0,'0'0'158'0'0,"0"-1"-37"0"0,2 1-2 0 0,1 0-14 0 0,1-1 38 0 0,3-1 239 0 0,1-1 62 0 0,13-5 973 0 0,-11 5-856 0 0,-4 0-248 0 0,-1 1-61 0 0,1 0-77 0 0,-1 0-91 0 0,3 0 197 0 0,-1 1-91 0 0,3 1-45 0 0,4 1-5 0 0,-3 0-14 0 0,-5-1 4 0 0,20 2 190 0 0,3 4-46 0 0,-2 3-57 0 0,-2 2-66 0 0,-20-8-125 0 0,1 1 1 0 0,0 0 0 0 0,-1 1-1 0 0,0-1 1 0 0,1 1 0 0 0,-2 0-1 0 0,1 1-26 0 0,12 17 136 0 0,-3 2 38 0 0,-3 2 47 0 0,-3 0 54 0 0,-2 1 62 0 0,-1-1 70 0 0,-5-14-232 0 0,-1 1 46 0 0,0-7-57 0 0,0 0 1 0 0,0-1 0 0 0,-1 1 0 0 0,0 0-1 0 0,-3 5-164 0 0,-4 4 299 0 0,-9 5-49 0 0,-3-5-45 0 0,-2-5-58 0 0,-2-3-71 0 0,-1-3-82 0 0,-2-3-97 0 0,-2-1-109 0 0,-1 0-121 0 0,28-1 257 0 0,0 0 51 0 0,-3 1 70 0 0,3-1-65 0 0,0 1-96 0 0,1-1-40 0 0,-1 0-81 0 0,-1-2-697 0 0,2 1 567 0 0,0 0-59 0 0,0 0-120 0 0,0-1-114 0 0,1 2 281 0 0,0-1-36 0 0,0 1-40 0 0,0 0-43 0 0,-2-1-1137 0 0,-3-1-919 0 0</inkml:trace>
  <inkml:trace contextRef="#ctx0" brushRef="#br0" timeOffset="1161.25">465 196 5520 0 0,'0'0'158'0'0,"2"0"-22"0"0,2 0-86 0 0,3 0-15 0 0,-1-1 61 0 0,0 0 139 0 0,-2 0 71 0 0,2-1 214 0 0,0 1-206 0 0,4 1 373 0 0,0 0-94 0 0,0-2-85 0 0,-1 1-76 0 0,1-1-70 0 0,0 0-60 0 0,0 0-53 0 0,-1 0-45 0 0,11-2 102 0 0,24-2 201 0 0,-24 4-432 0 0,-1 0 48 0 0,40-9 367 0 0,-25 5-247 0 0,-16 3-169 0 0,-1 1-47 0 0,-11 0-5 0 0,11-3 63 0 0,3-2 10 0 0,-20 7-89 0 0,1 0-1 0 0,-1 0 0 0 0,1-1 1 0 0,-1 1-1 0 0,1 0 0 0 0,-1 0 0 0 0,1 0 1 0 0,-1-1-1 0 0,1 1 0 0 0,-1 0 1 0 0,1-1-1 0 0,-1 1 0 0 0,1 0 1 0 0,-1-1-1 0 0,0 1 0 0 0,1-1 1 0 0,-1 1-1 0 0,0-1 0 0 0,1 1 1 0 0,-1-1-1 0 0,0 1-5 0 0,0-12 78 0 0,0 10-66 0 0,-1 1 0 0 0,0-1-1 0 0,0 0 1 0 0,0 0 0 0 0,0 0-1 0 0,0 1 1 0 0,0-1 0 0 0,0 0-1 0 0,-1 1 1 0 0,0-1-12 0 0,-6-14 13 0 0,0 1-15 0 0,5 12 7 0 0,0 0-1 0 0,1-1 1 0 0,-1 1 0 0 0,0 1 0 0 0,0-1 0 0 0,-1 0 0 0 0,1 1 0 0 0,-1-1 0 0 0,1 1 0 0 0,-1 0 0 0 0,0 1 0 0 0,1-1 0 0 0,-5-1-5 0 0,0 1 0 0 0,-13-5 10 0 0,6 5 44 0 0,7-1-60 0 0,7 2 10 0 0,-1 0 1 0 0,0 1-1 0 0,0-1 0 0 0,0 1 1 0 0,1-1-1 0 0,-1 1 0 0 0,0 0 1 0 0,0 0-1 0 0,0 0 0 0 0,0 0 1 0 0,0 0-1 0 0,1 0 1 0 0,-1 0-1 0 0,0 1 0 0 0,0-1 1 0 0,0 1-5 0 0,-7 1 7 0 0,-2 3-45 0 0,-14 7-19 0 0,9-3-97 0 0,1 3 89 0 0,3 2 72 0 0,1 1 58 0 0,2 6 65 0 0,6-14-56 0 0,1 1 1 0 0,0-1 0 0 0,0 1 0 0 0,1-1 0 0 0,-1 8-75 0 0,0 4 56 0 0,0 5 35 0 0,2 0 35 0 0,2 0 49 0 0,4 0 60 0 0,-3-17-107 0 0,-1 0 0 0 0,1-1 0 0 0,1 1 0 0 0,-1-1 0 0 0,2 2-128 0 0,10 7 371 0 0,-13-14-330 0 0,0 0 0 0 0,-1 0 0 0 0,1 0 1 0 0,0-1-1 0 0,0 1 0 0 0,0 0 1 0 0,-1-1-1 0 0,1 1 0 0 0,0-1 1 0 0,1 0-42 0 0,9 2 195 0 0,-1-2-37 0 0,11 1 60 0 0,-7-1-126 0 0,0-1-35 0 0,-5 0-24 0 0,0-1-1 0 0,0 0 1 0 0,7-3-33 0 0,5-2 80 0 0,-13 3-120 0 0,13-7 6 0 0,-14 7-13 0 0,1 0-58 0 0,-1 0-77 0 0,1-1-104 0 0,-5 3 97 0 0,0 0-34 0 0,0 0-38 0 0,1 0-40 0 0,-1 0-42 0 0,0 0-47 0 0,-2 1-131 0 0,0 0-115 0 0,-1 0 96 0 0,1 0-43 0 0,0-1-676 0 0,1 0-518 0 0,0-2-996 0 0,-3 4 2757 0 0</inkml:trace>
  <inkml:trace contextRef="#ctx0" brushRef="#br0" timeOffset="1604.97">970 121 6968 0 0,'0'0'157'0'0,"0"0"23"0"0,1 1 11 0 0,4 7-39 0 0,5 1 41 0 0,-7-7-92 0 0,0 0 59 0 0,16 21 1030 0 0,-9-8-177 0 0,-1-1 1 0 0,0 2-1 0 0,6 14-1013 0 0,-8-13 682 0 0,-1-1 40 0 0,-3-7-423 0 0,0 13 281 0 0,-3-16-374 0 0,0 0 39 0 0,0-5 1 0 0,0-1 2 0 0,0 0-16 0 0,0 0-68 0 0,0 0-32 0 0,0 0-4 0 0,-10-1 179 0 0,2-4-87 0 0,1-3-71 0 0,1-1-57 0 0,1-4-32 0 0,-3-16 6 0 0,6 22-27 0 0,-4-30 35 0 0,6 29-74 0 0,0 1 0 0 0,0-1 0 0 0,1 0 0 0 0,0 0 0 0 0,0 0 0 0 0,1 1 0 0 0,0-1 0 0 0,1 1 0 0 0,2-6 0 0 0,10-18-67 0 0,-10 24 69 0 0,0 0 1 0 0,0 0-1 0 0,1 0 0 0 0,-1 1 1 0 0,2-1-3 0 0,17-12-8 0 0,-5 10-33 0 0,-3 3-26 0 0,2 3-40 0 0,-15 3-35 0 0,-1 0 37 0 0,4-1-12 0 0,-2 0 93 0 0,0 0 34 0 0,9-3 106 0 0,-8 2-102 0 0,-2 1-38 0 0,1 0-34 0 0,-1 0-42 0 0,0 0-48 0 0,1 0-57 0 0,-1 1-64 0 0,0-1-72 0 0,1 0-79 0 0,-2 1 91 0 0,0-1-40 0 0,1 1-43 0 0,-1 0-45 0 0,0 0-49 0 0,0-1-49 0 0,1 1-53 0 0,-1 0-54 0 0,4 1-1221 0 0,2 1-1062 0 0,-8-2 2931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09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80 4832 0 0,'0'0'108'0'0,"0"0"17"0"0,0 0 10 0 0,-1 0-22 0 0,-3 0-55 0 0,3 0 117 0 0,1 0 47 0 0,0 0 2 0 0,0 0-3 0 0,0 0-10 0 0,0 0-3 0 0,0 0 0 0 0,0 0 2 0 0,0 2 12 0 0,6 17 382 0 0,1 4 58 0 0,-5-7-296 0 0,1 1-104 0 0,6 8 69 0 0,1 0 20 0 0,-7-13-214 0 0,4 12 158 0 0,-4-7-47 0 0,3 7 95 0 0,1 5 106 0 0,-6-17-256 0 0,2 4 254 0 0,-2-13-264 0 0,-1 0-39 0 0,-2 1 18 0 0,0 0-45 0 0,-2 5 141 0 0,5-7-260 0 0,-1-1 51 0 0,0-1 44 0 0,0 1 37 0 0,0 0 66 0 0,0-1 34 0 0,0-1 542 0 0,0 0-408 0 0,0-1-66 0 0,0 1-155 0 0,-1 0-58 0 0,1 0-66 0 0,0 0-55 0 0,0 0-61 0 0,-1 0-67 0 0,0-8 259 0 0,3 4-64 0 0,-1 3-12 0 0,-7-34 60 0 0,2 19-79 0 0,3 14 0 0 0,0 0 0 0 0,0 1 0 0 0,1-1 0 0 0,-1 0 0 0 0,1 1 0 0 0,-1-1 0 0 0,1 0 0 0 0,0 0 0 0 0,1-2 0 0 0,-2-48 0 0 0,1 49 0 0 0,0 1 0 0 0,0-1 0 0 0,0 1 0 0 0,0-1 0 0 0,-1 1 0 0 0,0-1 0 0 0,1 0 0 0 0,-1 1 0 0 0,1-1 0 0 0,0 1 0 0 0,0-1 0 0 0,0 1 0 0 0,0-3 0 0 0,2-2-12 0 0,-1 1 0 0 0,0-1 0 0 0,0 0 0 0 0,-1 0 0 0 0,0 0 1 0 0,0 0-1 0 0,-1-2 12 0 0,2-2-52 0 0,9-7 52 0 0,-3 9-12 0 0,-6 8 1 0 0,1 0 1 0 0,0 1 0 0 0,-1-1-1 0 0,1 1 1 0 0,0-1-1 0 0,0 1 1 0 0,0 0 0 0 0,0 0-1 0 0,1-1 11 0 0,10-4-25 0 0,-11 5 27 0 0,4-3-8 0 0,21-9 16 0 0,0 5-78 0 0,-27 8 67 0 0,4-1-38 0 0,0 1 22 0 0,12 1-44 0 0,8 0 118 0 0,-3 1-60 0 0,5 1-108 0 0,-15-3 31 0 0,-2 1-33 0 0,-1-1-66 0 0,1 0-123 0 0,-4 0 103 0 0,0 0-36 0 0,0 1-39 0 0,-1-1-44 0 0,1 0-45 0 0,0 0-50 0 0,-5 0 110 0 0,0 0-43 0 0,0 0-40 0 0,0 0-33 0 0,0 0-122 0 0,0 0-34 0 0,1 0-1268 0 0</inkml:trace>
  <inkml:trace contextRef="#ctx0" brushRef="#br0" timeOffset="372.89">474 169 6880 0 0,'0'0'157'0'0,"0"0"23"0"0,0 0 11 0 0,1 0-31 0 0,8 0 78 0 0,0 0 71 0 0,-1 0 56 0 0,-1 0 44 0 0,17 0 1142 0 0,-15 0-917 0 0,-3 0-228 0 0,1 0-58 0 0,0-1-48 0 0,0 1-113 0 0,-3-1-143 0 0,-1 1-36 0 0,1-1-39 0 0,0 1-41 0 0,14-2 327 0 0,8 1-15 0 0,-10 1-67 0 0,-5-1-5 0 0,-1 0 21 0 0,0 0 58 0 0,-8 1-361 0 0,1-1 55 0 0,-1 1 47 0 0,1 0 39 0 0,1 0 112 0 0,8-1 343 0 0,-9 1-373 0 0,0 0-54 0 0,1 0-77 0 0,0 0-98 0 0,-3 0 15 0 0,1 0-32 0 0,0 0-36 0 0,0 0-38 0 0,0 0-42 0 0,0 0-43 0 0,-1 0-47 0 0,1-1-49 0 0,0 1-52 0 0,0 0-55 0 0,0 0-57 0 0,0 0-60 0 0,3-1-1053 0 0,2 0-954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05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0 5584 0 0,'0'0'124'0'0,"0"0"17"0"0,0 0 11 0 0,0 0 23 0 0,0 0 69 0 0,0 0 32 0 0,0 0 4 0 0,0 0 2 0 0,0 0 13 0 0,0 0 8 0 0,1 1-60 0 0,-1-1-81 0 0,3 6 163 0 0,-2-4-98 0 0,-1-1-51 0 0,1 0 54 0 0,-1 0 66 0 0,0 0 77 0 0,-3 4 30 0 0,2 0-97 0 0,0 0-73 0 0,1 1-52 0 0,-2 9 236 0 0,0-9-189 0 0,-4 6 0 0 0,1 1-38 0 0,-4 8 62 0 0,-8 6 38 0 0,15-23-229 0 0,-1 0 0 0 0,0 0 1 0 0,1 0-1 0 0,0 1 0 0 0,-1 0-61 0 0,-7 16 198 0 0,-13 18 197 0 0,-6 20 54 0 0,7-13-115 0 0,5-15-72 0 0,9-17-181 0 0,0 1 54 0 0,-25 55 722 0 0,24-49-686 0 0,4-10-130 0 0,1 0-38 0 0,-1 1-54 0 0,0-3-14 0 0,0-2 81 0 0,3-5 3 0 0,0 0 0 0 0,1 0-1 0 0,0 0 1 0 0,-1 0-1 0 0,1 1 1 0 0,0-1-1 0 0,0 2-18 0 0,0 0 72 0 0,1-3 7 0 0,0 1-12 0 0,-2 7-54 0 0,-1-2 78 0 0,2-6-262 0 0,1-1-74 0 0,0 0 122 0 0,0 0-49 0 0,0 0-73 0 0,0 0 78 0 0,0 0-36 0 0,0 0-37 0 0,0 0-37 0 0,0 0-372 0 0,0 0 91 0 0,0 0-50 0 0,0 0-713 0 0,0 0-561 0 0,0 0-1065 0 0</inkml:trace>
  <inkml:trace contextRef="#ctx0" brushRef="#br0" timeOffset="738.41">237 20 5784 0 0,'2'0'504'0'0,"-1"0"-42"0"0,1 0-38 0 0,0 0-36 0 0,0 0 31 0 0,-1 0-40 0 0,3 0 275 0 0,0 0 0 0 0,2 2 206 0 0,-5-2-612 0 0,-1 0-80 0 0,1 1-49 0 0,3 5 139 0 0,-2-4-98 0 0,0 0 106 0 0,-1-1-78 0 0,-1 0 46 0 0,6 8-54 0 0,-3-5-113 0 0,0 0 1 0 0,-1 0-1 0 0,1 1 1 0 0,-1-1-1 0 0,0 0 0 0 0,0 1 1 0 0,-1-1-1 0 0,1 1 0 0 0,-1-1 1 0 0,0 1-1 0 0,0 1-67 0 0,3 10 124 0 0,3 2 36 0 0,3 5 91 0 0,-4-7-39 0 0,-2-4-68 0 0,-2-3-12 0 0,11 30 403 0 0,-6-22-183 0 0,0-1 1 0 0,7 13-353 0 0,6 13 479 0 0,-18-38-423 0 0,9 22 213 0 0,0 0-69 0 0,3 4 229 0 0,9 13-429 0 0,-18-33 22 0 0,0 2 36 0 0,0-1 33 0 0,1-1 36 0 0,0 0 37 0 0,0-3 39 0 0,-1-2-93 0 0,-1 4-48 0 0,0 1-11 0 0,1-5 41 0 0,-1 1-37 0 0,-3 0-34 0 0,0-4 22 0 0,0 3-22 0 0,0-2-7 0 0,-1-2-40 0 0,0 0-54 0 0,0-1-104 0 0,0 0-51 0 0,0 0 57 0 0,-1 0 52 0 0,1 0 46 0 0,0 0 30 0 0,0 0 81 0 0,-2 0 287 0 0,1 0-260 0 0,1 0-85 0 0,0 0-54 0 0,-1 0-63 0 0,1 0-74 0 0,0 0-48 0 0,0 0-75 0 0,-1 0-82 0 0,1 0-90 0 0,0 0-98 0 0,0 0-105 0 0,0 0-112 0 0,0 0-120 0 0,0 0-1106 0 0,0 0-1160 0 0</inkml:trace>
  <inkml:trace contextRef="#ctx0" brushRef="#br0" timeOffset="1292.81">119 344 3040 0 0,'0'0'85'0'0,"0"0"19"0"0,0 0-6 0 0,0 0-9 0 0,0 0-1 0 0,0 0 13 0 0,0 0 58 0 0,0 0 29 0 0,0 0 4 0 0,0 0 25 0 0,0 0 107 0 0,0 0 48 0 0,0 0 11 0 0,0 0-23 0 0,0 0-100 0 0,0 0-42 0 0,0 0-8 0 0,0 0 12 0 0,0 0 64 0 0,0 0 30 0 0,0 0 4 0 0,0 0-18 0 0,0 0-95 0 0,1 0-72 0 0,1 1-23 0 0,5 3-15 0 0,-5-3 0 0 0,-1-1 82 0 0,6 2 190 0 0,1-1-59 0 0,1 0-54 0 0,0-1-47 0 0,2-1-11 0 0,0 0-48 0 0,3-1-19 0 0,4-1 6 0 0,64-16 242 0 0,-48 9-243 0 0,-9 3-80 0 0,-1-1-52 0 0,-18 6-61 0 0,-3 1-84 0 0,0 0-91 0 0,-1 0 66 0 0,-1 1-38 0 0,0-1-43 0 0,1 1-38 0 0,0-1-385 0 0,1 0-268 0 0,2 0-618 0 0</inkml:trace>
  <inkml:trace contextRef="#ctx0" brushRef="#br0" timeOffset="2150.19">633 233 5584 0 0,'-1'0'457'0'0,"0"-1"-68"0"0,1 1-62 0 0,0 0-56 0 0,0 1-51 0 0,0-1-44 0 0,1 1-40 0 0,0-1-33 0 0,1 3 47 0 0,3 1-43 0 0,-4-1-32 0 0,0 0 98 0 0,4 10 259 0 0,0 2 64 0 0,2 11 164 0 0,6 12 419 0 0,-5-16-453 0 0,-1 2-73 0 0,-3-8-248 0 0,-1 0-64 0 0,-1-6-118 0 0,1 0 76 0 0,0 0 55 0 0,0 6 170 0 0,-3-10-243 0 0,1 1-35 0 0,4 14 247 0 0,-2-14-184 0 0,-3-6-50 0 0,-1 0-1 0 0,0 1 203 0 0,0 0 131 0 0,0-1-226 0 0,0-2-155 0 0,1 0-62 0 0,-1-1-76 0 0,1-1-90 0 0,0-4 182 0 0,-2-3-64 0 0,0 4 10 0 0,0-17 70 0 0,2 0-42 0 0,1 12-40 0 0,0 0 1 0 0,0 1 0 0 0,1-1 0 0 0,0 1-1 0 0,1 0 1 0 0,1 0 0 0 0,-1 0 0 0 0,3-3 0 0 0,2-3-22 0 0,-5 8-12 0 0,1 1 0 0 0,1 0 0 0 0,-1 0 1 0 0,1 0-1 0 0,2-2 34 0 0,10-5-33 0 0,3 0-27 0 0,-16 10 49 0 0,0 0 0 0 0,1 1 0 0 0,0 0 0 0 0,0 0 0 0 0,0 0 0 0 0,0 1 1 0 0,4-2 10 0 0,34-14 0 0 0,-22 11 0 0 0,-17 5 0 0 0,1 1 0 0 0,-1-1 0 0 0,1 1 0 0 0,0 0 0 0 0,1 0 0 0 0,12-1-3 0 0,20 0 15 0 0,-34 2-6 0 0,0 0 0 0 0,0 1 0 0 0,-1-1 0 0 0,1 1 0 0 0,-1 0 0 0 0,1 0 0 0 0,0 1 0 0 0,-1-1 1 0 0,2 2-7 0 0,4 1-23 0 0,5 3-110 0 0,-9-1 113 0 0,1 1 25 0 0,6 9-11 0 0,-10-10 42 0 0,-1-2 37 0 0,1 7 63 0 0,2-5-103 0 0,2 3-26 0 0,4 10-11 0 0,-4-3-16 0 0,1-1 37 0 0,2 6 57 0 0,1 12 111 0 0,-9-26-183 0 0,1-1 0 0 0,1 0 0 0 0,-1 0 0 0 0,1 0 0 0 0,0-1 0 0 0,0 1 0 0 0,1-1 1 0 0,0 1-1 0 0,0-1 0 0 0,1 1-2 0 0,16 17 356 0 0,-10-10-142 0 0,-6-9 16 0 0,2 1-81 0 0,9 7 82 0 0,-14-6-101 0 0,-2-5-55 0 0,0-1-10 0 0,0 0-1 0 0,0 0 3 0 0,0 0 10 0 0,1 0-10 0 0,4 0-42 0 0,-4 0 7 0 0,-1 0-110 0 0,0 2-72 0 0,0 4-10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29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18 7920 0 0,'0'0'174'0'0,"0"0"29"0"0,0 0-22 0 0,0 0-77 0 0,0 0-58 0 0,0-1-16 0 0,-1 0 10 0 0,1-2 56 0 0,-1 1-45 0 0,1-2-1 0 0,1 3 14 0 0,0 1 95 0 0,-1 0-31 0 0,0 0 42 0 0,0 0 182 0 0,0 0-202 0 0,0-1-39 0 0,0 1 12 0 0,1-1-93 0 0,0-2-5 0 0,-1 3 32 0 0,0-1 55 0 0,0 1-48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29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5344 0 0,'0'0'157'0'0,"1"0"59"0"0,-1 0-108 0 0,1 0-74 0 0,2-1-43 0 0,-1 1 82 0 0,-1 0 48 0 0,0 0 83 0 0,0 0 130 0 0,0 0-115 0 0,-1 0 39 0 0,1 0 42 0 0,-1 0 45 0 0,1 0 49 0 0,-1 1 50 0 0,7 9 14 0 0,-2 6 413 0 0,-4-6-527 0 0,0-8-279 0 0,0 15 331 0 0,-1 0 52 0 0,-5 37 1167 0 0,2-30-958 0 0,0-6-206 0 0,0 0-76 0 0,2-10-231 0 0,0 2 46 0 0,-1-2 102 0 0,1 0 0 0 0,0 1 0 0 0,0-1 0 0 0,1 7-292 0 0,2-5 200 0 0,1-1-54 0 0,-1-2-81 0 0,1 1-3 0 0,4 8 69 0 0,-7-15-225 0 0,0-1 39 0 0,1 1 38 0 0,-1 0 103 0 0,2 3 225 0 0,-1-3-269 0 0,0 0-81 0 0,0 0-96 0 0,0-1 15 0 0,0 1-39 0 0,-1-1-42 0 0,1 0-46 0 0,-1 0-49 0 0,1 1-53 0 0,0-1-57 0 0,0 0-61 0 0,3 0-259 0 0</inkml:trace>
  <inkml:trace contextRef="#ctx0" brushRef="#br0" timeOffset="638.7">517 43 5784 0 0,'0'0'132'0'0,"-1"-1"-42"0"0,-3-5 204 0 0,3 4-233 0 0,0 0-38 0 0,-1-2 39 0 0,-1 0 107 0 0,-3 0 189 0 0,-5-3 344 0 0,7 5-428 0 0,-2-1-25 0 0,4 2-167 0 0,0-1-36 0 0,-12-2 519 0 0,-3 6-70 0 0,-1 2-92 0 0,1 2-114 0 0,4-1-145 0 0,6-2-104 0 0,0 0 0 0 0,0 0 0 0 0,0 1 0 0 0,0 0-1 0 0,-1 2-39 0 0,-2 1 19 0 0,9-7-16 0 0,0 1 0 0 0,1-1 0 0 0,-1 1 0 0 0,0-1 0 0 0,1 1 0 0 0,-1-1 0 0 0,1 1 0 0 0,-1-1 0 0 0,1 1 0 0 0,-1 0 0 0 0,1-1 0 0 0,-1 1 0 0 0,1 0 0 0 0,0 0 0 0 0,-1-1-3 0 0,1 1 11 0 0,0 0 0 0 0,0 0 0 0 0,0 0 0 0 0,0 0 0 0 0,0 0 0 0 0,0 0 0 0 0,0 0 0 0 0,0-1 0 0 0,0 1 0 0 0,0 0 0 0 0,1 0 0 0 0,-1 0 0 0 0,0 0 0 0 0,0 0 0 0 0,1-1 0 0 0,-1 1 0 0 0,1 1-11 0 0,10 11 232 0 0,-4-7-106 0 0,2 0 243 0 0,0 0-58 0 0,1 0-53 0 0,0 1-46 0 0,2-1-20 0 0,-1 1-42 0 0,10 8 56 0 0,-13-8-89 0 0,-1 0 86 0 0,8 8 261 0 0,-10-11-292 0 0,-1 1-66 0 0,8 13 73 0 0,-8-9-35 0 0,-3-4-23 0 0,0-1 44 0 0,0 1 52 0 0,-1 0 61 0 0,-1-2-54 0 0,-1 2-71 0 0,-9 9 149 0 0,8-11-115 0 0,-10 6 61 0 0,-1-3-113 0 0,-6 1-76 0 0,-14 0-86 0 0,20-5 47 0 0,10-2-7 0 0,-6 2-152 0 0,-2 0 115 0 0,-7 2 128 0 0,-12-1 191 0 0,18-3-210 0 0,-1-4-80 0 0,8 2-59 0 0,0-2-46 0 0,1-1-54 0 0,1-1-61 0 0,0-1-68 0 0,2-1-75 0 0,2 7 93 0 0,-1 1-45 0 0,1-1-43 0 0,0 0-37 0 0,0 1-157 0 0,0-1-44 0 0,0 0-689 0 0,-1 0-664 0 0,-1-1-1109 0 0,2 2 3048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33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3 5520 0 0,'0'0'158'0'0,"0"-2"64"0"0,0 2 156 0 0,0 0 64 0 0,0 0-132 0 0,1 1 53 0 0,5 5 979 0 0,-4-3-801 0 0,0-1-259 0 0,-1 0-42 0 0,1 0-41 0 0,-1-1-72 0 0,0 1-85 0 0,-1-1-96 0 0,1 2 311 0 0,0 1-34 0 0,2 1 142 0 0,-1 0-121 0 0,1 8 265 0 0,-3 2-225 0 0,0 0-34 0 0,1 16 169 0 0,0 30 252 0 0,2-21-327 0 0,2-1-100 0 0,3 26 26 0 0,3 59 118 0 0,-5-71-193 0 0,-2-1 78 0 0,5 11 103 0 0,-6-32 122 0 0,5 18-498 0 0,0 6 366 0 0,-1-19-58 0 0,-1-3-43 0 0,-5-11-39 0 0,-1-19-173 0 0,2 2-2 0 0,-1-2 46 0 0,-1-1 5 0 0,0 1 51 0 0,0-3-89 0 0,0 0 0 0 0,0 0 0 0 0,0 0 0 0 0,0 0 6 0 0,0 0-120 0 0,0 0 57 0 0,-5-1 263 0 0,3 0-286 0 0,1 1-39 0 0,0-1-41 0 0,0 1-122 0 0,0-1-113 0 0,1 1 117 0 0,-1 0-34 0 0,1 0-38 0 0,0-1-40 0 0,0 1 325 0 0,0 0-267 0 0,-1 0-40 0 0,0-1-409 0 0,0 0 103 0 0,1 0-53 0 0,-2 0-782 0 0,0-2-613 0 0,-2-1-1166 0 0</inkml:trace>
  <inkml:trace contextRef="#ctx0" brushRef="#br0" timeOffset="405.14">1 366 6120 0 0,'0'0'13'0'0,"1"-1"0"0"0,-1 0 0 0 0,1 0 0 0 0,-1 1 0 0 0,1-1 0 0 0,-1 0 0 0 0,1 1 0 0 0,-1-1 0 0 0,1 1 0 0 0,0-1 0 0 0,-1 1 1 0 0,1-1-1 0 0,0 1 0 0 0,-1-1 0 0 0,1 1 0 0 0,0 0 0 0 0,0-1 0 0 0,-1 1-13 0 0,11 4 159 0 0,-3 0-134 0 0,2 0-60 0 0,4-2 309 0 0,1-2 80 0 0,-1 0 46 0 0,20-3 602 0 0,-13 1-444 0 0,-5 0-201 0 0,-8 1-221 0 0,-1 0-33 0 0,22-2 390 0 0,-1 1-67 0 0,0-1-63 0 0,0-1-63 0 0,0 1-60 0 0,0-1-59 0 0,0 0-56 0 0,0 0-55 0 0,-21 3-98 0 0,0-1 39 0 0,16-2 134 0 0,-13 1-117 0 0,-4 2-46 0 0,0-1-34 0 0,0 0-52 0 0,0 0-60 0 0,-1 0-69 0 0,1 0-80 0 0,-5 1 50 0 0,1 1-44 0 0,-1-1-39 0 0,1 0-33 0 0,0 0-113 0 0,-1 1-34 0 0,4-3-1167 0 0</inkml:trace>
  <inkml:trace contextRef="#ctx0" brushRef="#br0" timeOffset="1161.58">584 181 6648 0 0,'0'0'149'0'0,"0"0"-32"0"0,0 1-42 0 0,1 0-17 0 0,0 3 5 0 0,0-3 9 0 0,-1 0 58 0 0,4 2-116 0 0,-1 1 65 0 0,0 0 54 0 0,-1 0 41 0 0,3 5 362 0 0,1-2-3 0 0,-1 0-54 0 0,0 1-49 0 0,0 0-46 0 0,0 1-42 0 0,-1 0-39 0 0,4 9 203 0 0,-2-2-179 0 0,-1-1-54 0 0,1 3 6 0 0,1 8 97 0 0,-1 5 540 0 0,1 21-916 0 0,0-5 460 0 0,-4-6-52 0 0,-3-32-284 0 0,0 0 0 0 0,1 1 0 0 0,0-1 0 0 0,2 6-124 0 0,2 16 272 0 0,1 6-48 0 0,-5-34-202 0 0,-1 1 14 0 0,2 5 51 0 0,0-5-15 0 0,-1-3 4 0 0,-1-1-4 0 0,0 0 16 0 0,0 0-7 0 0,0 0-7 0 0,0 0-2 0 0,0 0 0 0 0,0 0 0 0 0,0 0 0 0 0,0 0 0 0 0,-4-19 108 0 0,0 1-89 0 0,2 0-63 0 0,0-25-33 0 0,5 16 71 0 0,0 6-66 0 0,0 0 0 0 0,2 1 0 0 0,1-1 1 0 0,3-8-1 0 0,-4 19-22 0 0,-1 0 0 0 0,1 0 1 0 0,4-4 21 0 0,-4 6-15 0 0,0 1 0 0 0,1 1 0 0 0,0-1 1 0 0,0 1 14 0 0,0 0-24 0 0,0 0 0 0 0,1 1 0 0 0,-1 0 0 0 0,1 1 0 0 0,0 0 0 0 0,1 0 1 0 0,4-2 23 0 0,-9 4-10 0 0,1 1 0 0 0,0 0 0 0 0,-1 0 0 0 0,1 0 0 0 0,0 0 1 0 0,0 0-1 0 0,-1 1 0 0 0,1 0 0 0 0,0 0 0 0 0,0 0 1 0 0,0 0-1 0 0,-1 1 0 0 0,1-1 0 0 0,0 1 0 0 0,0 0 0 0 0,0 0 10 0 0,-1 1-3 0 0,0-1 0 0 0,1 1-1 0 0,-1 0 1 0 0,0-1-1 0 0,0 2 1 0 0,-1-1 0 0 0,1 0-1 0 0,0 1 1 0 0,-1-1-1 0 0,1 1 1 0 0,-1 0 0 0 0,1 1 3 0 0,16 26 17 0 0,-13-17-28 0 0,0 1 0 0 0,2 10 11 0 0,7 31-13 0 0,-8-18 49 0 0,-1-9 31 0 0,0-2 46 0 0,2 2 38 0 0,1-1-1 0 0,1 0 1 0 0,3 1-151 0 0,-1 4 212 0 0,-2-4 13 0 0,-10-27-203 0 0,10 29 225 0 0,-9-14-62 0 0,-1-15-103 0 0,0-1-4 0 0,2-2-7 0 0,4-6 15 0 0,-5 6-204 0 0,0 0 60 0 0,1-1 56 0 0,2-5 124 0 0,-3 6-147 0 0,0-1-74 0 0,0 1-69 0 0,0-1-96 0 0,0 1-112 0 0,-1 1 141 0 0,1-1-35 0 0,-1 1-60 0 0,0 0-45 0 0,1 0-47 0 0,-1 0-51 0 0,1-1-52 0 0,-1 1-56 0 0,1 0-58 0 0,-1 0-61 0 0,2-3-1381 0 0,0-4-1178 0 0,-2 8 3255 0 0</inkml:trace>
  <inkml:trace contextRef="#ctx0" brushRef="#br0" timeOffset="1742.01">1209 564 7024 0 0,'0'0'157'0'0,"0"0"23"0"0,0 0-19 0 0,1 0-68 0 0,0 0-52 0 0,2 2-15 0 0,-2-2 10 0 0,13 5 336 0 0,-1-2 82 0 0,1-2 170 0 0,8-3 390 0 0,-2-4-19 0 0,-8 1-406 0 0,-1 0-177 0 0,-1 0-94 0 0,-4 1-15 0 0,0 1-52 0 0,0-1-42 0 0,0 0-36 0 0,1 0 0 0 0,20-15 424 0 0,-20 13-512 0 0,2-5 83 0 0,1-1-7 0 0,-1 6-121 0 0,-1 0-25 0 0,-1 0 0 0 0,1 0 0 0 0,-1-1 0 0 0,3-3-15 0 0,-2 2 4 0 0,-4 2 22 0 0,-3 4-8 0 0,-1 1 0 0 0,1-1 0 0 0,-1 1 1 0 0,1-1-1 0 0,-1 0 0 0 0,1 1 0 0 0,-1-1 0 0 0,0 0 0 0 0,0 1 0 0 0,0-1 0 0 0,0-1-18 0 0,-3-2 49 0 0,1 3 18 0 0,1-1-32 0 0,-1-1-17 0 0,-2 2 33 0 0,-57-25 25 0 0,27 12-67 0 0,31 14-5 0 0,1 0 0 0 0,-1 0-1 0 0,1 0 1 0 0,-1 1 0 0 0,0-1 0 0 0,1 1-1 0 0,-1-1 1 0 0,0 1 0 0 0,0 0 0 0 0,1 0 0 0 0,-1 0-1 0 0,0 1 1 0 0,1-1 0 0 0,-1 0 0 0 0,0 1-1 0 0,1 0 1 0 0,-2 0-4 0 0,-17 12-18 0 0,3 6-41 0 0,11-10 25 0 0,1 1 0 0 0,0 0 0 0 0,1 0 0 0 0,0 1 0 0 0,0-1 0 0 0,0 5 34 0 0,-3 20-20 0 0,8-8-34 0 0,0-18 54 0 0,2 0 0 0 0,-1-1 0 0 0,1 1 0 0 0,1 0 0 0 0,-1-1 1 0 0,2 3-1 0 0,10 17 23 0 0,2-2 35 0 0,-8-13 49 0 0,2 0 0 0 0,9 10-107 0 0,-10-14 112 0 0,0 1-1 0 0,1-2 0 0 0,7 5-111 0 0,-8-6 111 0 0,1-1-1 0 0,0 0 1 0 0,0-1 0 0 0,4 1-111 0 0,-4-2 78 0 0,0-1 1 0 0,0 0 0 0 0,0-1 0 0 0,1 0 0 0 0,-1-1 0 0 0,1 0 0 0 0,-1-1 0 0 0,9 0-79 0 0,5-2 204 0 0,-1-1 0 0 0,0-1 0 0 0,9-3-204 0 0,-28 7-131 0 0,-1-1 60 0 0,0 0 50 0 0,0 0 42 0 0,2-1 108 0 0,5-1 178 0 0,-6 1-200 0 0,-1 0-48 0 0,1 0-74 0 0,-1 1-40 0 0,-1 0-40 0 0,0 0-46 0 0,1 0-50 0 0,-1-1-77 0 0,1 1-69 0 0,-1 0-78 0 0,0-1-83 0 0,1 1-90 0 0,-1 0-96 0 0,1-1-102 0 0,-1 1-110 0 0,4-2-1224 0 0,3-2-1210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39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0 169 9272 0 0,'0'0'208'0'0,"0"0"33"0"0,9 0 191 0 0,-6 0-375 0 0,0 0-35 0 0,9 0 18 0 0,1-2 69 0 0,2-2 90 0 0,8-3 181 0 0,0-2 12 0 0,-8 2-171 0 0,-4 2-85 0 0,0-1-61 0 0,-2 1 86 0 0,-1 0 0 0 0,1-1 0 0 0,-2 0 0 0 0,2-1-161 0 0,19-14 417 0 0,-18 13-274 0 0,0 0-40 0 0,7-11 12 0 0,-9 9-84 0 0,-5 6-19 0 0,-1 0 55 0 0,1-9 262 0 0,-2 9-254 0 0,-1-1 58 0 0,-5 1-96 0 0,-3 6 65 0 0,-4 5-25 0 0,5-1 65 0 0,1 0 0 0 0,0 0 0 0 0,0 1 1 0 0,-3 4-143 0 0,1 0 265 0 0,1 1 0 0 0,-5 9-265 0 0,4-3 240 0 0,0-1 0 0 0,2 2 0 0 0,0-1 0 0 0,-1 6-240 0 0,2 0 189 0 0,2 1 73 0 0,2 4 119 0 0,1-20-221 0 0,1-1 0 0 0,0 0 0 0 0,0 1 0 0 0,1 0-160 0 0,0-3 103 0 0,-1-1 0 0 0,1 0 0 0 0,0 1 0 0 0,1-1 0 0 0,-1 0 0 0 0,2 1-103 0 0,14 16 342 0 0,2-7-127 0 0,4-4-87 0 0,-19-10-235 0 0,0 1 47 0 0,0-1 42 0 0,0 0 33 0 0,5 1 87 0 0,13 1 229 0 0,-16-2-282 0 0,0-1-59 0 0,2 1-107 0 0,-5-1 6 0 0,0 0-40 0 0,1 0-60 0 0,0 0-57 0 0,-1 0-61 0 0,1 0-66 0 0,-1 0-72 0 0,1 0-77 0 0,-1 0-82 0 0,1 0-86 0 0,-1 0 3 0 0,0 0-75 0 0,2 0-349 0 0,0 0-32 0 0,13 0-2446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10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 9040 0 0,'0'0'200'0'0,"0"0"33"0"0,0 0 15 0 0,0 1-36 0 0,3 16 1129 0 0,-1-12-933 0 0,0 0-36 0 0,-1-1-104 0 0,1 0-34 0 0,-1 0-39 0 0,0 0-42 0 0,1 9 320 0 0,1 1-47 0 0,-1 0-43 0 0,1 0-38 0 0,1 2 25 0 0,0 1-40 0 0,2 8 104 0 0,0-1-46 0 0,4 19 243 0 0,-4-15-180 0 0,-2-13-98 0 0,3 15 176 0 0,-6-17-270 0 0,0 0 96 0 0,-3 0 103 0 0,1-12-259 0 0,0-1-35 0 0,-1 0 70 0 0,0-3-99 0 0,-1-1-68 0 0,-4-8 7 0 0,5 9 27 0 0,-5-24 54 0 0,2 0-73 0 0,2-2-66 0 0,2 1-65 0 0,3-1-60 0 0,2 1-55 0 0,3 1-53 0 0,2 1-49 0 0,5-2 30 0 0,3 3 40 0 0,-10 18 138 0 0,-1 0 0 0 0,1 0 0 0 0,1 1 1 0 0,-1-1-1 0 0,3 0 58 0 0,-2 2-35 0 0,1-1 1 0 0,0 1-1 0 0,0 1 0 0 0,0 0 0 0 0,1 0 0 0 0,1 1 35 0 0,-2 0-16 0 0,0 1-1 0 0,0 0 1 0 0,0 1-1 0 0,1 0 0 0 0,-1 0 1 0 0,0 1-1 0 0,1 0 1 0 0,-1 1-1 0 0,0 0 0 0 0,6 1 17 0 0,-7 0 0 0 0,-1 0 0 0 0,0 0 0 0 0,-1 0 0 0 0,1 1 0 0 0,0 0 0 0 0,-1 0 0 0 0,1 0 0 0 0,-1 1 0 0 0,0 0 0 0 0,0 1 0 0 0,0-1-1 0 0,-1 1 1 0 0,0 0 0 0 0,5 6 0 0 0,-4-4 18 0 0,-1 1-1 0 0,1 0 0 0 0,-2 0 0 0 0,3 5-17 0 0,8 23 221 0 0,-1 2 109 0 0,-2 8 162 0 0,1 25 317 0 0,-7-43-430 0 0,-2-3-24 0 0,-1 0 51 0 0,-3-18-280 0 0,0-4-52 0 0,0 0 41 0 0,1 0 112 0 0,-1-2-70 0 0,1-1 33 0 0,-1 0 38 0 0,1 0 42 0 0,0-1 45 0 0,0-1 49 0 0,-1 1-424 0 0,0 1-39 0 0,0 0-12 0 0,0 0 39 0 0,0 0 156 0 0,0 0 23 0 0,0 0-36 0 0,0 0-115 0 0,0 0-55 0 0,0 0-12 0 0,0 0-5 0 0,0 0-17 0 0,0 0-10 0 0,0 0-1 0 0,0 0 25 0 0,0 0-58 0 0,0 0-128 0 0,0 0 8 0 0,0 0-37 0 0,0 0 29 0 0,0 0 32 0 0,0 0-182 0 0,0 0 104 0 0,0-1 83 0 0,-1 1 14 0 0,1-1-228 0 0,0 0 207 0 0,0 1 110 0 0,0 0-37 0 0,0 0-42 0 0,0 0-50 0 0,0 0-186 0 0,0 0-59 0 0,0 0-51 0 0,0 0-45 0 0,0 0-177 0 0,0 0-45 0 0,0 0-214 0 0,0 0-584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4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6216 0 0,'0'0'133'0'0,"0"0"23"0"0,0 1 15 0 0,0 6-162 0 0,0-1 58 0 0,1 0 49 0 0,0 0 41 0 0,1 3 202 0 0,3 9 628 0 0,-3-12-704 0 0,0 0-46 0 0,0 0-68 0 0,0 1-87 0 0,-1-1 164 0 0,2 1-1 0 0,-1-1 0 0 0,1 1 0 0 0,2 3-245 0 0,2 6 415 0 0,-1 2-49 0 0,13 53 1121 0 0,-9-34-750 0 0,-1 0-83 0 0,-1 1-113 0 0,-5-18-323 0 0,-1 0-39 0 0,0-5 15 0 0,-1-7-34 0 0,0 0 54 0 0,0 0 64 0 0,-1 0 76 0 0,0-4-132 0 0,-2 4 453 0 0,1-5-536 0 0,0-1-80 0 0,1-1 167 0 0,0-1-28 0 0,0 0-7 0 0,-1 1-22 0 0,-1 0-46 0 0,-1 0-4 0 0,-1-2-54 0 0,-3-2 12 0 0,4 0 27 0 0,-4-7 18 0 0,5 9-104 0 0,1-1-1 0 0,-1 0 1 0 0,1 0 0 0 0,-1-1-1 0 0,1 1 1 0 0,0 0 0 0 0,0 0-1 0 0,0-1 1 0 0,0 1-1 0 0,1 0 1 0 0,-1-1 0 0 0,0-1-18 0 0,1 0 2 0 0,-1 1 0 0 0,0-1 0 0 0,0 0 0 0 0,0 0 0 0 0,-1 1-1 0 0,0-2-1 0 0,1 2 0 0 0,-1 0 0 0 0,1-1 0 0 0,0 0 0 0 0,0 1 0 0 0,0-1 0 0 0,0 1 0 0 0,1-1-1 0 0,-1-1 1 0 0,1-9 0 0 0,1 0 0 0 0,1 0 0 0 0,0 0 0 0 0,0 0 0 0 0,2 1 0 0 0,-1-1 0 0 0,2 1 0 0 0,0-1 0 0 0,0 2 0 0 0,1-1 0 0 0,1 0 0 0 0,0 1 0 0 0,1 1 0 0 0,8-11 0 0 0,-5 10-45 0 0,0 0-1 0 0,0 1 1 0 0,6-3 45 0 0,-7 5-11 0 0,1 1 1 0 0,0 1-1 0 0,1 0 1 0 0,1 0 10 0 0,1 0-45 0 0,-8 5 34 0 0,1 0 0 0 0,0 0 0 0 0,0 0 0 0 0,1 1 11 0 0,4 0-55 0 0,-8 1-14 0 0,2 1-158 0 0,0 0-42 0 0,-2-1 124 0 0,-4 0-7 0 0,1 0 10 0 0,-1 0-155 0 0,0 1 57 0 0,0 0 49 0 0,0-1 39 0 0,1 2-60 0 0,2 0-163 0 0,-2-1 203 0 0,0 0-68 0 0,0-1 56 0 0,-1 0-37 0 0,1 1-42 0 0,-1-1-46 0 0,1 0-61 0 0,0 1-49 0 0,0-1-44 0 0,-1 0-38 0 0,1 1-143 0 0,0-1-38 0 0,0 1-173 0 0,1-1-470 0 0,-2 0 1287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4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7632 0 0,'0'0'166'0'0,"0"0"29"0"0,0 0 14 0 0,0 0-68 0 0,1 1-70 0 0,0-1-50 0 0,3 1-48 0 0,-2 0 43 0 0,1 1 2 0 0,-1-2 50 0 0,1 1 350 0 0,1 0-60 0 0,1-1-52 0 0,0-1-43 0 0,3-1 129 0 0,10-3 362 0 0,-15 4-575 0 0,22-8 669 0 0,-12 4-471 0 0,-1 1-34 0 0,8-4 115 0 0,0 1-98 0 0,-1 1-106 0 0,1 0-116 0 0,-17 5-299 0 0,0 0 80 0 0,0 1 66 0 0,0-1 53 0 0,2-1 82 0 0,5-1 255 0 0,-6 2-281 0 0,-1 0-59 0 0,0 0-54 0 0,0 1-66 0 0,1-1-79 0 0,-2 0-44 0 0,0 0-72 0 0,1 0-79 0 0,-1 0-88 0 0,0 0-96 0 0,1 0-102 0 0,-1 0-111 0 0,0 0-117 0 0,-1 1-800 0 0,-1 0-950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5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3 175 7832 0 0,'0'0'174'0'0,"0"0"29"0"0,0 0 13 0 0,0 1-31 0 0,-3 7 158 0 0,3-8-304 0 0,0 1 1 0 0,0-1-1 0 0,0 1 1 0 0,1 0-1 0 0,-1-1 1 0 0,0 1-1 0 0,0-1 1 0 0,0 1-1 0 0,1-1 1 0 0,-1 1-1 0 0,0-1 1 0 0,1 1-1 0 0,-1-1 1 0 0,0 1-1 0 0,1-1 1 0 0,-1 1-1 0 0,1-1 1 0 0,-1 0-1 0 0,0 1 1 0 0,1-1-1 0 0,-1 0 1 0 0,1 1-1 0 0,-1-1-39 0 0,4 2 221 0 0,0 0-66 0 0,-2-1-90 0 0,21 8 636 0 0,1-5-96 0 0,1-3-73 0 0,-1-2-50 0 0,0 1-23 0 0,-12-1-100 0 0,-1-1-54 0 0,1-2-47 0 0,0-1-41 0 0,3-2-4 0 0,-2-1-41 0 0,2-3-4 0 0,2-6 41 0 0,-14 12-179 0 0,-1 1-1 0 0,0 0 0 0 0,1-1 1 0 0,-2 1-1 0 0,1-1 1 0 0,0 0-1 0 0,-1 0 0 0 0,0 1 1 0 0,0-2-30 0 0,3-14 79 0 0,-3 14-69 0 0,-1 4-7 0 0,0 1 0 0 0,0-1 0 0 0,1 1 0 0 0,-2-1 0 0 0,1 1 0 0 0,0-1 0 0 0,0 1 0 0 0,0 0 1 0 0,-1-1-1 0 0,1 1 0 0 0,-1-1 0 0 0,1 1 0 0 0,-1 0 0 0 0,0-2-3 0 0,-1 1-3 0 0,1-1 1 0 0,-1 1-1 0 0,0 0 1 0 0,0 0-1 0 0,0-1 1 0 0,0 1-1 0 0,-1 0 3 0 0,-2-2-23 0 0,-1 0 0 0 0,1 1 0 0 0,-1-1 0 0 0,0 1 0 0 0,0 0 1 0 0,-1 1 22 0 0,-10-7-55 0 0,14 8 37 0 0,0-1 0 0 0,0 1 0 0 0,0-1 0 0 0,-1 1 0 0 0,1 0 0 0 0,-3-1 18 0 0,1 2-25 0 0,1-1 1 0 0,0 0-1 0 0,-1 1 0 0 0,1 0 0 0 0,-1 0 1 0 0,0 1 24 0 0,3-1-8 0 0,0 0 0 0 0,0 1 0 0 0,0-1 0 0 0,1 1 0 0 0,-1 0 0 0 0,0 0 0 0 0,1 0 0 0 0,-1-1 1 0 0,0 1-1 0 0,1 1 0 0 0,-1-1 0 0 0,1 0 0 0 0,-1 0 0 0 0,1 1 0 0 0,0-1 0 0 0,0 0 0 0 0,-1 1 8 0 0,-7 7-27 0 0,8-8 23 0 0,-1 0 0 0 0,1 0-1 0 0,0 1 1 0 0,-1-1 0 0 0,1 0-1 0 0,0 1 1 0 0,0-1 0 0 0,0 1-1 0 0,0-1 1 0 0,0 1 0 0 0,0 1 4 0 0,-10 26 0 0 0,7-21 0 0 0,1 0 0 0 0,0 1 0 0 0,1 0 0 0 0,0-1 0 0 0,0 1 0 0 0,1 0 0 0 0,-1 8 0 0 0,-1 8 1 0 0,0-7 24 0 0,3 1 39 0 0,4-4 18 0 0,0 0 0 0 0,5 11-82 0 0,2 5 106 0 0,3-1 28 0 0,3-2 76 0 0,-1-3 54 0 0,-10-17-173 0 0,2-1-41 0 0,9 4-36 0 0,-12-8-24 0 0,0 0-1 0 0,1-1 0 0 0,0 0 0 0 0,0 0 0 0 0,-1 0 1 0 0,7 0 10 0 0,1-1 20 0 0,-1-2 49 0 0,2-2-64 0 0,16-5 189 0 0,-21 4-160 0 0,-5 2-56 0 0,1 0-39 0 0,-1-1-45 0 0,-1 0-54 0 0,1 0-62 0 0,1 0-70 0 0,-1-1-78 0 0,1 0-85 0 0,-4 3 105 0 0,0 0-53 0 0,-1 1-48 0 0,1-1-40 0 0,0 0-146 0 0,0 0-40 0 0,1 0-176 0 0,-1-1-469 0 0,-1 2 1317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7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0,'0'0'197'0'0,"0"0"24"0"0,1 8 195 0 0,0-6-359 0 0,0 1-36 0 0,1 3 1 0 0,0 0 43 0 0,0 1 37 0 0,0-1 34 0 0,2 5 154 0 0,-1 0 61 0 0,7 25 957 0 0,-6-20-800 0 0,-3-9-290 0 0,1 1-37 0 0,0 0-46 0 0,0-1-53 0 0,4 18 469 0 0,0-1-87 0 0,1 1-65 0 0,0-1-47 0 0,13 47 626 0 0,-13-40-499 0 0,-6-26-374 0 0,1-1-38 0 0,6 16 63 0 0,-6-14-37 0 0,1 0 85 0 0,-2-3-46 0 0,0 0 34 0 0,0 0 38 0 0,0 1 43 0 0,0-5-80 0 0,0 1-168 0 0,0-1-1 0 0,-1 0 0 0 0,1 1 1 0 0,0-1-1 0 0,0 0 1 0 0,-1 1-1 0 0,1-1 1 0 0,0 0-1 0 0,-1 0 1 0 0,1 0-1 0 0,-1 0 0 0 0,1 0 1 0 0,-1 0-1 0 0,1 1 1 0 0,-1-1-1 0 0,0 0 1 0 0,0 0-1 0 0,1 0 0 0 0,-1 0 1 0 0,0 0-1 0 0,0 0 1 0 0,0 0-1 0 0,0-1 1 0 0,0 1-1 0 0,0 0 1 0 0,0 0 1 0 0,0-3 1 0 0,5-62 87 0 0,-2 32-118 0 0,0-1-91 0 0,0 18 17 0 0,1 1-34 0 0,0-1-37 0 0,2 1-42 0 0,1-1 28 0 0,12-21-316 0 0,0 14 212 0 0,-7 15 204 0 0,1 1 55 0 0,-11 8 31 0 0,0-1 1 0 0,-1 0-1 0 0,1 1 1 0 0,0-1 0 0 0,0 1-1 0 0,0 0 1 0 0,0-1 0 0 0,-1 1-1 0 0,1 0 1 0 0,0 0 0 0 0,0 0-1 0 0,0 1 1 0 0,0-1-1 0 0,0 0 1 0 0,-1 1 0 0 0,1-1-1 0 0,0 1 1 0 0,0-1 0 0 0,-1 1-1 0 0,1 0 1 0 0,0 0 0 0 0,-1 0-1 0 0,1 0 1 0 0,-1 0-1 0 0,1 0 1 0 0,-1 0 0 0 0,1 0-1 0 0,-1 1 1 0 0,0-1 0 0 0,0 1-1 0 0,0-1 1 0 0,1 1-1 0 0,-1 0 3 0 0,3 4 3 0 0,-1 0-1 0 0,1 0 0 0 0,-1 0 0 0 0,0 2-2 0 0,3 8 49 0 0,0 0 43 0 0,-2-5 22 0 0,7 28 241 0 0,1 21 242 0 0,0 3 19 0 0,0-23-250 0 0,-10-33-264 0 0,0 0-34 0 0,3 9 86 0 0,-2-10-69 0 0,1 0 37 0 0,-4-5-30 0 0,0 0-22 0 0,1 0-33 0 0,2 2-9 0 0,-1-4 9 0 0,1-5 1 0 0,1-1 1 0 0,-1 1-1 0 0,-1-1 0 0 0,1 0 0 0 0,-1 0 0 0 0,1-5-38 0 0,17-45 16 0 0,-11 30-48 0 0,3 1-59 0 0,5-5-78 0 0,12-12-156 0 0,-15 24 120 0 0,12-8-153 0 0,-23 24 319 0 0,0 1 0 0 0,0 0 0 0 0,0 0 0 0 0,0 1 1 0 0,0-1-1 0 0,1 0 0 0 0,-1 1 0 0 0,0 0 0 0 0,1 0 39 0 0,-2 0-21 0 0,0 1 0 0 0,0 0 0 0 0,0-1 0 0 0,0 1 0 0 0,0 0 0 0 0,0 0 0 0 0,1 1 0 0 0,-1-1-1 0 0,2 1 22 0 0,-3-1-6 0 0,1 0-1 0 0,-1 1 0 0 0,1 0 0 0 0,-1-1 1 0 0,0 1-1 0 0,1 0 0 0 0,-1 0 0 0 0,0 0 1 0 0,1-1-1 0 0,-1 1 0 0 0,0 1 0 0 0,1 0 7 0 0,0 0-4 0 0,0 0 0 0 0,-1 0 0 0 0,1 1 0 0 0,-1-1 0 0 0,0 1 0 0 0,1-1 0 0 0,-1 1 4 0 0,5 20 19 0 0,-2-1 44 0 0,-3-17-38 0 0,1 9 92 0 0,-1 0 0 0 0,0 0 1 0 0,-1 6-118 0 0,-1 8 178 0 0,2 5 97 0 0,6 2-39 0 0,-1-15-51 0 0,0 0-1 0 0,4 4-184 0 0,-5-14-118 0 0,-1 1 113 0 0,1-2 72 0 0,8 16 256 0 0,-6-14-231 0 0,-2-4-84 0 0,1 0-72 0 0,0-1-91 0 0,1 0-112 0 0,-4-3 86 0 0,0-1-35 0 0,1 1-37 0 0,0-1-40 0 0,-1 0-42 0 0,1 0-45 0 0,0 0-47 0 0,1 0-50 0 0,-3-1-569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9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50 8232 0 0,'0'0'182'0'0,"0"0"29"0"0,0 0 14 0 0,0-1-48 0 0,-1-3-116 0 0,0 1-47 0 0,0 2 36 0 0,1 1-50 0 0,-3-4 600 0 0,1 0-100 0 0,0 1-88 0 0,-1 0-75 0 0,0 0-11 0 0,0 0-66 0 0,-12-3 361 0 0,0 1-202 0 0,0 1-97 0 0,-2 1-28 0 0,-11 0 53 0 0,9 5-83 0 0,0 1-89 0 0,-1 4-53 0 0,-10 9-36 0 0,29-15-84 0 0,0-1-1 0 0,0 1 1 0 0,0 0-1 0 0,0 0 1 0 0,0 0-1 0 0,0 0 1 0 0,0 0 0 0 0,0 0-1 0 0,1 0 1 0 0,-1 0-1 0 0,0 0 1 0 0,1 1 0 0 0,-1-1-2 0 0,-2 18-35 0 0,3-12 0 0 0,0 0 1 0 0,1 0-1 0 0,0 0 1 0 0,1 5 34 0 0,0-7-16 0 0,1 1 0 0 0,-1-1 1 0 0,1 1-1 0 0,0-1 0 0 0,0 0 0 0 0,0 0 0 0 0,4 3 16 0 0,9 16-6 0 0,6 17 7 0 0,-9-12 36 0 0,2 1 69 0 0,-8-13-19 0 0,1 2 108 0 0,-1 4 144 0 0,1 11 290 0 0,-6-20-251 0 0,-1 0 43 0 0,-1-10-245 0 0,-1 0 0 0 0,1 0-1 0 0,-1 0 1 0 0,0 0 0 0 0,0 0 0 0 0,0 0-1 0 0,0 0 1 0 0,-1 1-176 0 0,-10 13 848 0 0,1-7-324 0 0,0-3-129 0 0,-2 0-51 0 0,10-7-536 0 0,-1 0 81 0 0,1 1 71 0 0,-1-1 62 0 0,-2 1 91 0 0,1-1 73 0 0,-15 2 591 0 0,12-2-534 0 0,4-1-184 0 0,1 0-35 0 0,-1 0-41 0 0,0 0-47 0 0,1-1-53 0 0,-1 1-58 0 0,1-1-63 0 0,0 0-71 0 0,0 1-75 0 0,-1-1-82 0 0,1-1-87 0 0,1 1-93 0 0,-1 0-99 0 0,0-1-104 0 0,1 1-110 0 0,-1-1-117 0 0,2 1-1299 0 0,1 1-1347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9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154 239 6448 0 0,'0'0'162'0'0,"-1"0"-68"0"0,1 0-51 0 0,-3 1-10 0 0,1-1 5 0 0,-3 0-75 0 0,0 0 45 0 0,1 0 42 0 0,-1 1 36 0 0,0-1 61 0 0,0 1 38 0 0,-1 0 149 0 0,-1 1 43 0 0,-4 3 400 0 0,4 0-327 0 0,2 0-169 0 0,2-2-185 0 0,1 0-36 0 0,-3 2 160 0 0,1 0-50 0 0,-3 3 34 0 0,-6 14 154 0 0,6-5-50 0 0,0 0 1 0 0,2 0 0 0 0,0 0-1 0 0,-2 12-308 0 0,2-4 210 0 0,0 1 258 0 0,-1 18-468 0 0,5-37 52 0 0,1 1-1 0 0,0 0 0 0 0,0 0 1 0 0,1 0-1 0 0,0 0 0 0 0,0-1 1 0 0,2 7-52 0 0,1-1 84 0 0,2 5 101 0 0,-5-14-135 0 0,0-1 0 0 0,0 0 0 0 0,1 1 0 0 0,0-1-1 0 0,-1 0 1 0 0,1 0 0 0 0,0 0 0 0 0,1 0 0 0 0,-1 0 0 0 0,2 1-50 0 0,5 5 176 0 0,-5-4-96 0 0,1-1-1 0 0,-1 0 0 0 0,1 0 0 0 0,0 0 0 0 0,4 2-79 0 0,-7-5 31 0 0,0 0 0 0 0,0 0-1 0 0,0-1 1 0 0,0 1 0 0 0,0-1-1 0 0,0 1 1 0 0,0-1 0 0 0,1 1-31 0 0,7-2 171 0 0,2-2 46 0 0,3-4 217 0 0,-2-1-77 0 0,-2-3-68 0 0,-1 0-61 0 0,-3-2-55 0 0,0-1-46 0 0,2-17 18 0 0,-5 4-101 0 0,-3 7-27 0 0,0-1 1 0 0,-1-2-18 0 0,-1 5 43 0 0,0 0 38 0 0,-7-44-13 0 0,4 42-70 0 0,-1 0-33 0 0,1 3-30 0 0,0 0-41 0 0,-1 0-47 0 0,0 1-55 0 0,0-3-101 0 0,4 14 117 0 0,-4-8-68 0 0,4 11 179 0 0,0-1-35 0 0,-1-1-111 0 0,1 1-109 0 0,0 1 118 0 0,1 0-36 0 0,-1 0-41 0 0,0 0-44 0 0,1 2-3 0 0,0-1-48 0 0,-1 0-43 0 0,1 0-36 0 0,0 0-137 0 0,-1 0-35 0 0,0-1-1415 0 0,1 2 2015 0 0</inkml:trace>
  <inkml:trace contextRef="#ctx0" brushRef="#br0" timeOffset="523.28">869 136 8696 0 0,'-1'-5'60'0'0,"0"0"33"0"0,-6-15 487 0 0,5 13-457 0 0,-1 0-75 0 0,-1 0-17 0 0,0-1 57 0 0,1 1 52 0 0,-1 0 44 0 0,-1-1 87 0 0,0 1 45 0 0,-2-2 106 0 0,-4-3 259 0 0,-1 2 2 0 0,3 5-260 0 0,1 1-105 0 0,-1 1-43 0 0,1 1-88 0 0,-1 0-44 0 0,1 2-51 0 0,-2-1-57 0 0,-14 3 35 0 0,18-2-61 0 0,0 1-1 0 0,1 0 1 0 0,-1 1-1 0 0,0 0 1 0 0,1 0-1 0 0,-1 0 1 0 0,1 0-1 0 0,0 1 1 0 0,-4 2-9 0 0,-14 14 72 0 0,-1 6-72 0 0,7 3 33 0 0,13-19-2 0 0,0 0-1 0 0,0 1 1 0 0,1 0-1 0 0,0 0 1 0 0,0 1-31 0 0,0 7 121 0 0,0 0 1 0 0,1 10-122 0 0,0 38 304 0 0,1-3 16 0 0,0-30-110 0 0,2 16 53 0 0,-1 34 186 0 0,-3-55-255 0 0,-1-1 41 0 0,3-19-190 0 0,0 0 34 0 0,0 4 85 0 0,0 0 38 0 0,-1 20 340 0 0,0-22-413 0 0,0-1-51 0 0,1-7 0 0 0,1-2-12 0 0,0 0-2 0 0,0 0 0 0 0,-1 2 30 0 0,0-1-91 0 0,1-1-27 0 0,0 1-34 0 0,0-1-41 0 0,1 0-49 0 0,0 0 17 0 0,0-1-120 0 0,1 0-82 0 0,0 0-90 0 0,-1 0-98 0 0,1-4-459 0 0</inkml:trace>
  <inkml:trace contextRef="#ctx0" brushRef="#br0" timeOffset="793.45">385 406 8272 0 0,'0'0'241'0'0,"4"-2"-37"0"0,0 0-148 0 0,0 1-37 0 0,6 0 36 0 0,1-1 99 0 0,-4 1 13 0 0,1-1 37 0 0,7-1 280 0 0,8-1 331 0 0,-7 1-329 0 0,-2 1-176 0 0,-7 1-201 0 0,0 0-39 0 0,1 0-52 0 0,1 0 41 0 0,8-1 158 0 0,0 0 89 0 0,23-2 525 0 0,-28 3-606 0 0,0 0-41 0 0,0 0-54 0 0,0 0-75 0 0,1 0-91 0 0,-1 0-109 0 0,-3 0-33 0 0,0 1-70 0 0,0-1-75 0 0,-1 0-82 0 0,1 1-86 0 0,0-1-95 0 0,1 1-98 0 0,-1-1-106 0 0,-2 0-839 0 0,3 0-935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8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6968 0 0,'0'0'157'0'0,"0"0"23"0"0,0 0 11 0 0,1 5-47 0 0,1 3-96 0 0,-2 6 15 0 0,0 0 114 0 0,1 0 96 0 0,-1 0 80 0 0,1-2 17 0 0,-1 1 38 0 0,2 28 1029 0 0,-1-24-851 0 0,0-1-117 0 0,0 0-81 0 0,0 0-105 0 0,-1-8-189 0 0,1 0-35 0 0,0 8 292 0 0,0 0-58 0 0,0 4 4 0 0,0 25 338 0 0,-2 20 239 0 0,2-22-323 0 0,2-7-137 0 0,-1 0-62 0 0,-1-21-232 0 0,2 5 47 0 0,7 26 137 0 0,-1-13-60 0 0,-8-31-173 0 0,-1-2-1 0 0,0 0 2 0 0,0 0 0 0 0,0 0-33 0 0,0 0-139 0 0,0 0-57 0 0,0 0 109 0 0,0 0-18 0 0,0 0-26 0 0,0 0-47 0 0,0 0-20 0 0,0 0-47 0 0,0 0-54 0 0,0 0-61 0 0,0 0-64 0 0,0 0-61 0 0,1 0-53 0 0,-1 0-47 0 0,0 0-162 0 0,1 0-46 0 0,-1 0-196 0 0,1 0-524 0 0</inkml:trace>
  <inkml:trace contextRef="#ctx0" brushRef="#br0" timeOffset="316.77">0 263 10680 0 0,'0'0'241'0'0,"0"0"38"0"0,0 0 11 0 0,0 0-28 0 0,1 1-173 0 0,5-2-74 0 0,25-6-15 0 0,23-4-44 0 0,-17 3-66 0 0,-6 3-62 0 0,0-1-93 0 0,-5 3-42 0 0,0 0-91 0 0,0 0-103 0 0,-1 2-114 0 0,-14 1-955 0 0,6 0-904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7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1 284 6704 0 0,'0'0'149'0'0,"0"0"23"0"0,0 0 12 0 0,7 3-119 0 0,-1-1 62 0 0,0-1 56 0 0,-1 0 48 0 0,2-1 99 0 0,-2 0 48 0 0,2-1 118 0 0,2-3 295 0 0,0-1-10 0 0,-4 1-302 0 0,-1 1-123 0 0,0-2-53 0 0,0 2-99 0 0,-1-1-53 0 0,0 0-60 0 0,0-1-66 0 0,5-4 204 0 0,-1 0-35 0 0,4-5 45 0 0,-1 0-59 0 0,2-3-19 0 0,5-11 33 0 0,-10 9-111 0 0,-6 16-79 0 0,0 0 1 0 0,0 0-1 0 0,0 0 0 0 0,-1 0 1 0 0,0-1-1 0 0,1-2-4 0 0,-4-9 26 0 0,0 5 21 0 0,-8-7 118 0 0,-8 0-84 0 0,17 16-79 0 0,0 0 0 0 0,0 0-1 0 0,0 0 1 0 0,0 0 0 0 0,0 0 0 0 0,0 0-1 0 0,0 1 1 0 0,0-1 0 0 0,0 1-2 0 0,0 0-2 0 0,0 0 1 0 0,0 0 0 0 0,0 0 0 0 0,0 0 0 0 0,0 0 0 0 0,0 1-1 0 0,0-1 1 0 0,0 1 0 0 0,0-1 0 0 0,0 1 0 0 0,0 0-1 0 0,0 0 1 0 0,0 0 0 0 0,1 0 0 0 0,-1 0 0 0 0,0 0-1 0 0,1 0 1 0 0,-1 1 0 0 0,1-1 0 0 0,-1 1 0 0 0,0 1 1 0 0,-14 18-76 0 0,5 3 55 0 0,9-15 36 0 0,0-1 0 0 0,0 1 0 0 0,1 0 0 0 0,0 0 0 0 0,0 1-15 0 0,1 14 102 0 0,1 1 1 0 0,1-1-1 0 0,3 11-102 0 0,-4-29 14 0 0,1 0 0 0 0,-1-1 0 0 0,1 1 0 0 0,0-1 0 0 0,1 0 0 0 0,-1 1 0 0 0,1-1 0 0 0,0 0 0 0 0,1 0 0 0 0,-1-1 1 0 0,1 1-1 0 0,0-1 0 0 0,0 0 0 0 0,0 0 0 0 0,0 0 0 0 0,4 2-14 0 0,2 1 28 0 0,0 0-1 0 0,1 0 1 0 0,0-1 0 0 0,1-1-1 0 0,-1 0 1 0 0,1 0 0 0 0,1-1-28 0 0,6 2-31 0 0,1-1 73 0 0,-5-1 53 0 0,0-1 0 0 0,0-1 1 0 0,3 0-96 0 0,14-2 63 0 0,-17-2-92 0 0,0-1-55 0 0,-5 0-9 0 0,0-1-33 0 0,-1-1-37 0 0,0-1-40 0 0,3-4-251 0 0</inkml:trace>
  <inkml:trace contextRef="#ctx0" brushRef="#br0" timeOffset="423.9">516 1 6304 0 0,'0'0'141'0'0,"0"0"-2"0"0,0 1-59 0 0,3 5 40 0 0,1 5-175 0 0,-1-1 81 0 0,1 0 73 0 0,-1 1 63 0 0,1 1 102 0 0,0 1 64 0 0,0 2 125 0 0,2 8 294 0 0,0 0 8 0 0,-2-8-297 0 0,4 15 335 0 0,3 41 970 0 0,-11-69-1716 0 0,4 27 750 0 0,-1 1 8 0 0,0-11-231 0 0,-2-15-409 0 0,1 3 2 0 0,0-1 0 0 0,-2-1-1 0 0,1-2 33 0 0,0 1 76 0 0,-1-1 25 0 0,1 0 76 0 0,-1 0 87 0 0,0 0 98 0 0,0-9-423 0 0,0 0-65 0 0,-1-2-48 0 0,3-14-123 0 0,0 12 102 0 0,6-14-53 0 0,2-9 44 0 0,-5 11-48 0 0,1 0-72 0 0,-2 8-77 0 0,1 0 0 0 0,0 0 0 0 0,8-12 202 0 0,3-2-200 0 0,-13 23 155 0 0,1-1-24 0 0,0 0-1 0 0,1 0 1 0 0,0 1-1 0 0,0-1 1 0 0,3-2 69 0 0,-7 8-8 0 0,0-1 0 0 0,0 0 0 0 0,0 0 1 0 0,0 1-1 0 0,0-1 0 0 0,0 0 0 0 0,0 1 1 0 0,0-1-1 0 0,1 1 0 0 0,-1 0 1 0 0,0-1-1 0 0,0 1 0 0 0,1 0 0 0 0,-1 0 1 0 0,1 0 7 0 0,7 3-21 0 0,0 7 36 0 0,1 7-153 0 0,-2 2 84 0 0,-1 1 69 0 0,-2 0 54 0 0,-1 5 66 0 0,4 35 264 0 0,-6-38-271 0 0,0-1-35 0 0,2 0-50 0 0,0 0-67 0 0,3 7 88 0 0,7 9 83 0 0,-13-36-291 0 0,0 0 103 0 0,0 0 11 0 0,0-1-15 0 0,0 1-39 0 0,-1-1-49 0 0,1 0-61 0 0,0 1-75 0 0,0-1-87 0 0,3 3-406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5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7432 0 0,'0'0'216'0'0,"0"0"17"0"0,0 2-53 0 0,0 17 217 0 0,6 25 597 0 0,0-16-440 0 0,-1-8-232 0 0,0 0-90 0 0,-2-5-14 0 0,-2 0 91 0 0,4 14 374 0 0,-1-12-257 0 0,-1 0-34 0 0,3 17 305 0 0,-2 1-96 0 0,0-1-66 0 0,9 65 885 0 0,-9-74-1107 0 0,5 35 523 0 0,-7-41-609 0 0,0 0-41 0 0,-1-12-126 0 0,0 1 82 0 0,0 0-1 0 0,1 0 0 0 0,2 8-141 0 0,-3-10 143 0 0,-1-4-117 0 0,0 0-96 0 0,1-1-17 0 0,-1 0-45 0 0,0-1-51 0 0,0 1-57 0 0,1-1-64 0 0,-1 1-72 0 0,1-1 84 0 0,-1 0-37 0 0,1 0-39 0 0,-1-1-40 0 0,1 1-42 0 0,0 0-44 0 0,0-1-47 0 0,0 1-48 0 0,2-2-1610 0 0,1 0-1259 0 0</inkml:trace>
  <inkml:trace contextRef="#ctx0" brushRef="#br0" timeOffset="452.66">285 428 7512 0 0,'0'0'166'0'0,"0"0"29"0"0,0 0-50 0 0,1 0-40 0 0,2 1 13 0 0,0 0-84 0 0,5 2-13 0 0,-3 0-26 0 0,1-1 55 0 0,-1 0 48 0 0,1-1 45 0 0,0-1 38 0 0,0 0 33 0 0,7-2 295 0 0,-3 0-24 0 0,15-6 706 0 0,-11 3-526 0 0,-5 1-309 0 0,0 1-72 0 0,0 0-90 0 0,-1 1-109 0 0,13-4 368 0 0,-1-2-108 0 0,0-1-92 0 0,-1-1-80 0 0,9-4-31 0 0,-10 5-80 0 0,11-7-43 0 0,-17 8 15 0 0,1-1 49 0 0,-1 1 71 0 0,-11 7-153 0 0,0 1 1 0 0,0-1 0 0 0,0 0-1 0 0,0 0 1 0 0,0 1 0 0 0,0-1 0 0 0,0 0-1 0 0,-1 0 1 0 0,1 0 0 0 0,0 0-1 0 0,0 0 1 0 0,-1 0 0 0 0,1 0 0 0 0,-1 0-1 0 0,1-1 1 0 0,-1 1 0 0 0,1 0-1 0 0,-1 0 1 0 0,0 0 0 0 0,0 0 0 0 0,1-1-1 0 0,-1 1 1 0 0,0 0 0 0 0,0-1-2 0 0,-1 0 3 0 0,1 0 1 0 0,-1 0-1 0 0,1 0 1 0 0,-1 0-1 0 0,0 0 1 0 0,0 0-1 0 0,0 1 1 0 0,0-1-1 0 0,0 0 1 0 0,0 0-1 0 0,-1 1 1 0 0,1-1-1 0 0,-1 0-3 0 0,-7-6 15 0 0,1 0-1 0 0,-2 1 0 0 0,1 0 0 0 0,-9-4-14 0 0,15 9 1 0 0,-1-1-1 0 0,3 2 0 0 0,0 1 0 0 0,0-1 0 0 0,0 0 0 0 0,-1 1 0 0 0,1-1 0 0 0,0 0 0 0 0,-1 1 0 0 0,1 0 0 0 0,0-1 0 0 0,-1 1 0 0 0,1 0 0 0 0,0 0 0 0 0,-1 0 0 0 0,1 0 0 0 0,-1 0 0 0 0,1 0 0 0 0,0 0 0 0 0,-1 0 0 0 0,-1-1 0 0 0,2 1 0 0 0,0 0 0 0 0,0 0 0 0 0,0 0 0 0 0,0 0 0 0 0,0 0 0 0 0,0 0 0 0 0,0 0 0 0 0,0 0 0 0 0,0 0 0 0 0,0 0 0 0 0,0 1 0 0 0,0-1 0 0 0,0 0 0 0 0,0 1 0 0 0,0-1 0 0 0,0 1 0 0 0,0-1 0 0 0,-2 2 7 0 0,0 0 0 0 0,0 0 1 0 0,0 1-1 0 0,0-1 0 0 0,1 1 1 0 0,-1-1-1 0 0,1 1 0 0 0,-1 0 1 0 0,0 2-8 0 0,-1 0 6 0 0,-8 12 23 0 0,3 2 52 0 0,2 7 66 0 0,3 15 133 0 0,5 0 10 0 0,1-14-127 0 0,2-5-63 0 0,-1-3-45 0 0,6 17 168 0 0,6-3-67 0 0,3-4-54 0 0,-12-22-80 0 0,0 0 1 0 0,0-1-1 0 0,0 1 0 0 0,1-1 1 0 0,0 0-1 0 0,0-1 1 0 0,0 1-1 0 0,1-2 0 0 0,3 3-22 0 0,-3-4 28 0 0,-1 1 0 0 0,0-2 0 0 0,1 1 0 0 0,0-1-28 0 0,-3-1-154 0 0,-1 0 60 0 0,0 0 53 0 0,1-1 46 0 0,0 0 64 0 0,1 0 53 0 0,13-2 404 0 0,-12 0-369 0 0,0 0-119 0 0,-4 1-62 0 0,0-1-36 0 0,0 1-40 0 0,0 0-44 0 0,1-1-47 0 0,-1 1-54 0 0,0-1-56 0 0,0 1-61 0 0,0-1-67 0 0,0 1-69 0 0,0-1-74 0 0,0 0-79 0 0,0 1-83 0 0,0-1-88 0 0,3-1-1204 0 0,4-2-1147 0 0,-10 5 3154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2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142 315 6048 0 0,'-19'-3'187'0'0,"2"5"63"0"0,-1 7 110 0 0,14-6-260 0 0,1 0 0 0 0,-1 0 0 0 0,1 0 0 0 0,0 0 0 0 0,0 1 0 0 0,0-1-100 0 0,-16 26 587 0 0,9-8-253 0 0,3-4-113 0 0,2-1-72 0 0,-1 4 257 0 0,1 1 0 0 0,-2 15-406 0 0,3 4 450 0 0,3 1 41 0 0,4 13 242 0 0,6-2 109 0 0,-4-37-544 0 0,2 0 75 0 0,-5-11-209 0 0,1 0-1 0 0,-1 0 1 0 0,1 0 0 0 0,0-1-1 0 0,0 1 1 0 0,1-1 0 0 0,-1 1-1 0 0,4 1-163 0 0,13 6 607 0 0,-9-8-353 0 0,0-3-47 0 0,4-2-23 0 0,-7-1-138 0 0,0 0-35 0 0,10-8 234 0 0,-2-1-54 0 0,-1-2-45 0 0,-2 0-38 0 0,9-15 20 0 0,-17 20-92 0 0,0-1 0 0 0,0 1 0 0 0,-1-1 0 0 0,0 0-1 0 0,-1-1 1 0 0,2-7-36 0 0,-3 10 25 0 0,-1 0 0 0 0,-1 0 0 0 0,1 0 0 0 0,-1-1 0 0 0,0 1 0 0 0,-1 0 0 0 0,0 0 0 0 0,-2-6-25 0 0,-3-10 74 0 0,-1 0-1 0 0,-3-4-73 0 0,6 17 10 0 0,-4-8-4 0 0,-4 0-64 0 0,0 0-85 0 0,-1 3-109 0 0,11 14 33 0 0,0 0 75 0 0,0 0 62 0 0,-1 0 51 0 0,-1-2 67 0 0,-5-4 166 0 0,7 6-198 0 0,0 0-33 0 0,0 1-41 0 0,0-1-50 0 0,0 0-58 0 0,0 0-67 0 0,0 0-75 0 0,0 1-84 0 0,1-1 83 0 0,0 1-42 0 0,0 0-47 0 0,-1-1-49 0 0,1 1-50 0 0,0 0-55 0 0,0-1-55 0 0,0 1-59 0 0,-1-1-1130 0 0,1-1-1021 0 0</inkml:trace>
  <inkml:trace contextRef="#ctx0" brushRef="#br0" timeOffset="515.07">725 85 6992 0 0,'0'0'157'0'0,"0"0"-12"0"0,0-1-36 0 0,-1-1 25 0 0,0-9 15 0 0,0 6-118 0 0,-1-1-25 0 0,2-3 75 0 0,0 8 55 0 0,0 0 157 0 0,0 1-32 0 0,-1 0-56 0 0,1 0-50 0 0,0 0-42 0 0,-1-1 27 0 0,-1-3-16 0 0,1 2 5 0 0,-3-5 328 0 0,3 5-326 0 0,0 0-1 0 0,0 0 1 0 0,0 1 0 0 0,0-1 0 0 0,0 0 0 0 0,0 1 0 0 0,0-1 0 0 0,-1 0 0 0 0,1 1 0 0 0,-1 0 0 0 0,1-1 0 0 0,-2 1-131 0 0,-7-6 651 0 0,0 3-106 0 0,-1 2-96 0 0,0 1-86 0 0,0 2-78 0 0,0 2-68 0 0,1 1-58 0 0,-1 1-50 0 0,-4 5-12 0 0,10-6-88 0 0,0 0 0 0 0,1 1 0 0 0,0-1 0 0 0,0 1 0 0 0,0 0 1 0 0,0 0-1 0 0,-1 2-9 0 0,-4 12 87 0 0,-2 3 14 0 0,9-19-85 0 0,0 0 0 0 0,1 0 0 0 0,-1 1 0 0 0,0-1-1 0 0,1 1 1 0 0,0-1 0 0 0,0 1 0 0 0,-1 3-16 0 0,1 12 161 0 0,0 0 1 0 0,1 0-1 0 0,1 0 0 0 0,0-1 0 0 0,2 2-161 0 0,7 37 379 0 0,2-1-50 0 0,-4-22-163 0 0,-1 0-35 0 0,4 16 171 0 0,-6-30-159 0 0,-1 1 47 0 0,-1-8-25 0 0,-1 1 37 0 0,0-6-44 0 0,-1 0-34 0 0,3 7 34 0 0,0 3-89 0 0,0 1-82 0 0,-1-1 49 0 0,4 7 80 0 0,-7-19 6 0 0,-1-1-64 0 0,-1 5-47 0 0,2-10-172 0 0,0 1 67 0 0,-2-2 42 0 0,-1 1 77 0 0,2-1-42 0 0,-1 0-59 0 0,0 1-85 0 0,1-1-78 0 0,0 0-110 0 0,0 1 126 0 0,1 0-35 0 0,-1 0-37 0 0,1-1-41 0 0,0 1 335 0 0,-1 0-268 0 0,1 0-38 0 0,-1-1-405 0 0,0 0 103 0 0,1 0-50 0 0,-2 0-770 0 0,1-1-601 0 0,-1-1-1145 0 0,2 3 3172 0 0</inkml:trace>
  <inkml:trace contextRef="#ctx0" brushRef="#br0" timeOffset="789.43">381 400 9672 0 0,'1'0'259'0'0,"0"-1"-101"0"0,1 0-51 0 0,2-1-34 0 0,-2 0-9 0 0,12-5 83 0 0,1 0 103 0 0,1 1 78 0 0,1 1 56 0 0,31-7 779 0 0,-27 7-722 0 0,-8 2-197 0 0,0 1-54 0 0,-12 1-167 0 0,13-2 222 0 0,0 0-56 0 0,1 0-47 0 0,-1 0-38 0 0,11-1 17 0 0,35-4 84 0 0,-53 8-296 0 0,-1-1 63 0 0,1 0 54 0 0,5 0 84 0 0,-2 0-7 0 0,-3 1-65 0 0,-1-1-40 0 0,0 1-43 0 0,-2-1-33 0 0,1 1-44 0 0,0 0-51 0 0,0 0-55 0 0,-2-1-11 0 0,1 1-46 0 0,0 0-51 0 0,0 0-55 0 0,0 0-58 0 0,0 0-63 0 0,-1 0-64 0 0,1 0-70 0 0,6 1-1095 0 0,5 0-998 0 0,-14-1 2674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0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1 247 5960 0 0,'0'0'132'0'0,"0"0"17"0"0,0 0 12 0 0,0 1 310 0 0,1 2-109 0 0,-1 1-100 0 0,2 4 273 0 0,-1 0 16 0 0,0 0-71 0 0,1 0-63 0 0,0 0-56 0 0,0 0-49 0 0,0 0-42 0 0,3 8 173 0 0,5 23 392 0 0,-4-14-214 0 0,7 30 616 0 0,5-1-41 0 0,-16-48-1020 0 0,1 1 0 0 0,1 0 0 0 0,-1-1 0 0 0,1 0 0 0 0,0 1 0 0 0,1-2-1 0 0,-1 1 1 0 0,1 0 0 0 0,0-1 0 0 0,1 0 0 0 0,-1 0 0 0 0,1-1 0 0 0,6 5-176 0 0,1-3 464 0 0,0-3-68 0 0,-2-3-61 0 0,0-3-57 0 0,-1-3-49 0 0,-1-1-46 0 0,0-2-39 0 0,-1-2-33 0 0,8-18 53 0 0,-9 12-64 0 0,-1 0 0 0 0,3-16-100 0 0,-1 2 22 0 0,-3 0-50 0 0,-2-1-45 0 0,0 0-41 0 0,-3 29 101 0 0,1-4-17 0 0,-1-1 1 0 0,1 0 0 0 0,0 1 0 0 0,0-1 0 0 0,1 1-1 0 0,0-1 1 0 0,1 1 0 0 0,0 0 0 0 0,3-6 29 0 0,-6 12-54 0 0,5 9-87 0 0,0-1 58 0 0,3 16-55 0 0,-3 1 59 0 0,3 25 41 0 0,6 22 85 0 0,-9-52-44 0 0,4 8 87 0 0,-4-9-45 0 0,-1-6-47 0 0,-3-8-82 0 0,0 0 78 0 0,0 1 62 0 0,1 8 140 0 0,-2-9-168 0 0,0 1-49 0 0,1-1-59 0 0,-1 0-85 0 0,0 0-102 0 0,0 0-119 0 0,0-2 143 0 0,0 0-37 0 0,0-1-134 0 0,0 0-68 0 0,0 0-58 0 0,0-1-53 0 0,0 1-176 0 0,0 0-52 0 0,0 1-213 0 0,0-1-572 0 0</inkml:trace>
  <inkml:trace contextRef="#ctx0" brushRef="#br0" timeOffset="658.74">724 3 9040 0 0,'0'-2'344'0'0,"0"2"-71"0"0,1 0-63 0 0,-1 0-55 0 0,1 0-48 0 0,0 1-40 0 0,2 2-20 0 0,5 5-72 0 0,-7-5 87 0 0,1 0 88 0 0,4 21 283 0 0,0 0-36 0 0,2 26 312 0 0,-1 10 34 0 0,-1 30 285 0 0,-5-74-840 0 0,1 17 101 0 0,0 0 76 0 0,0 1 64 0 0,-1-1 53 0 0,2 26 486 0 0,0 80 1482 0 0,-4-134-2312 0 0,0-5-193 0 0,0 0-24 0 0,1 0-44 0 0,-1-1-105 0 0,1 1-94 0 0,-1-1-110 0 0,1 0-123 0 0,0 1 227 0 0,-1-1-37 0 0,1 1-37 0 0,0-1-41 0 0,0 1-41 0 0,0-1-43 0 0,0 1-45 0 0,0-1-48 0 0,-1-1-1644 0 0,0 0-1282 0 0</inkml:trace>
  <inkml:trace contextRef="#ctx0" brushRef="#br0" timeOffset="1118.31">546 335 4432 0 0,'0'0'99'0'0,"0"0"11"0"0,0 0 10 0 0,0 0-34 0 0,0 0 4 0 0,0 0 42 0 0,0 0 120 0 0,0 0 221 0 0,0 0 21 0 0,0 0-83 0 0,1 0-54 0 0,0 0-47 0 0,0 0-40 0 0,1 0 53 0 0,1-1-49 0 0,5 1 512 0 0,-6 0-389 0 0,16-2 464 0 0,-1 0-73 0 0,1-1-71 0 0,0 1-67 0 0,0-1-63 0 0,-1 0-61 0 0,1 0-56 0 0,-1 0-54 0 0,1 0-50 0 0,0 0-46 0 0,-1 0-43 0 0,1 0-40 0 0,-1-1-37 0 0,1 1-32 0 0,17-4 83 0 0,-6 1-113 0 0,0 0-47 0 0,66-11 75 0 0,-54 10-64 0 0,-33 6-136 0 0,1 0 39 0 0,29-4 176 0 0,-24 3-222 0 0,-2 1-108 0 0,-6 1 24 0 0,0-1-39 0 0,0 1-44 0 0,-1 0-48 0 0,1-1-53 0 0,0 1-57 0 0,10 0-547 0 0</inkml:trace>
  <inkml:trace contextRef="#ctx0" brushRef="#br0" timeOffset="2100.67">1558 231 6072 0 0,'0'0'133'0'0,"0"0"-26"0"0,0 0-40 0 0,-1 0-14 0 0,-2 0 5 0 0,2 0 8 0 0,0-1 52 0 0,-5-1-164 0 0,0 0 74 0 0,0 2 67 0 0,0-1 57 0 0,-2 1 96 0 0,0 1 56 0 0,-2 1 115 0 0,-5 3 268 0 0,0 1-6 0 0,6-2-272 0 0,1 0-118 0 0,1 0-60 0 0,1 0-96 0 0,1-1-60 0 0,0 1-68 0 0,0-1-79 0 0,0 1 112 0 0,0 0-1 0 0,0 1 0 0 0,1-1 0 0 0,-2 3-39 0 0,0 0 33 0 0,1 0 1 0 0,0 1-1 0 0,0 0 0 0 0,-2 7-33 0 0,1-2 83 0 0,1 0-1 0 0,-3 11-82 0 0,0 9 213 0 0,5 1 39 0 0,3-29-195 0 0,1 1 1 0 0,-1-1-1 0 0,1 0 0 0 0,0 1 1 0 0,1 1-58 0 0,-1-4 39 0 0,0 0 1 0 0,1 1 0 0 0,-1-1-1 0 0,1 0 1 0 0,0 0-1 0 0,-1 0 1 0 0,1 0 0 0 0,1 0-1 0 0,-1 0 1 0 0,0 0 0 0 0,1-1-1 0 0,-1 1 1 0 0,1-1-1 0 0,0 0 1 0 0,0 1 0 0 0,0-1-1 0 0,2 1-39 0 0,15 5 296 0 0,-1-3-88 0 0,1-3-90 0 0,3-5-93 0 0,-17 2 41 0 0,1-1-1 0 0,0 0 1 0 0,-1 0 0 0 0,1-1-1 0 0,-1 0 1 0 0,0 0 0 0 0,1 0 0 0 0,0-2-66 0 0,5-4 109 0 0,-2 1-45 0 0,-1-1-33 0 0,-1-1-42 0 0,0-1-50 0 0,-3 2-33 0 0,1 0-45 0 0,-2-1-49 0 0,1 0-54 0 0,-2 0-58 0 0,0-1-64 0 0,0 0-68 0 0,-1 0-72 0 0,0-8-314 0 0,-1 7 300 0 0,-1-9-256 0 0,0 3 246 0 0,0 9 315 0 0,0 1 40 0 0,-1-1 40 0 0,1 0 50 0 0,0 0 54 0 0,0 0 58 0 0,-2-9-11 0 0,2 18 74 0 0,0 0 14 0 0,0 0-158 0 0,0 0 45 0 0,1 0 39 0 0,-1-1 36 0 0,0 1 160 0 0,1-1 95 0 0,-1 0 70 0 0,2 0 580 0 0,-2 1-711 0 0,1 0-39 0 0,-1 0-35 0 0,1 0-82 0 0,0 1-97 0 0,-1 1-117 0 0,4 7 553 0 0,-1 1-77 0 0,-1 0-66 0 0,1 0-54 0 0,0 9 99 0 0,2 26 297 0 0,-3-33-425 0 0,-1-1 50 0 0,3 24 238 0 0,1 0 72 0 0,-3-17-241 0 0,0 0 46 0 0,0 6 219 0 0,-1-12-255 0 0,0 0 35 0 0,0-1-83 0 0,3 5 224 0 0,-1-1-84 0 0,-2-6-224 0 0,0-6-193 0 0,-1-1 41 0 0,3 4 209 0 0,-2-3-182 0 0,0-1-92 0 0,0-1-45 0 0,-1 2-99 0 0,0 0-118 0 0,0-3-174 0 0,0 0-70 0 0,0 0-61 0 0,0 0-55 0 0,0 0-184 0 0,0 0-53 0 0,0 0-224 0 0,0 0-600 0 0</inkml:trace>
  <inkml:trace contextRef="#ctx0" brushRef="#br0" timeOffset="2716.43">2006 57 9904 0 0,'0'0'222'0'0,"0"0"-68"0"0,0-4 357 0 0,0 3-406 0 0,0 0-65 0 0,-1 1-22 0 0,1-1 33 0 0,-1 1 139 0 0,1-1 155 0 0,1 1 307 0 0,0 1 10 0 0,-1 0-299 0 0,1 0-151 0 0,0 0-113 0 0,-1 0 61 0 0,0-1-26 0 0,0 1-58 0 0,-2 5 20 0 0,1 10 71 0 0,1-1 1 0 0,1 1-1 0 0,0 0 0 0 0,2 9-167 0 0,0-1 217 0 0,-1 0 32 0 0,0 10 30 0 0,-1 0 77 0 0,1 7 151 0 0,0 20 351 0 0,2 17 259 0 0,-2-26-445 0 0,0-26-322 0 0,0 15 269 0 0,-1-28-424 0 0,-1-2-46 0 0,0-11-85 0 0,0 0-39 0 0,-4 11 177 0 0,-2-8-77 0 0,6-3-239 0 0,-1 0 38 0 0,0-1 14 0 0,-1 1 82 0 0,-2-2 98 0 0,2 1-124 0 0,1 1-47 0 0,-1-1-93 0 0,1-1-116 0 0,-1 2-62 0 0,1-1-114 0 0,1 0 173 0 0,-1 0-35 0 0,0 1-36 0 0,1-1-38 0 0,-1 1-39 0 0,1-1-41 0 0,-1 1-44 0 0,1-1-46 0 0,0 1-46 0 0,-1-1-50 0 0,1 0-51 0 0,0 1-52 0 0,-1-2-1512 0 0,0-1-1273 0 0,1 3 3511 0 0</inkml:trace>
  <inkml:trace contextRef="#ctx0" brushRef="#br0" timeOffset="3204.05">1860 324 5248 0 0,'0'0'152'0'0,"0"0"-27"0"0,0 0 14 0 0,0 0 68 0 0,0 0 194 0 0,0 0 353 0 0,0 0 29 0 0,0 0-35 0 0,0 0-501 0 0,0 0 75 0 0,0 0 168 0 0,0 0-12 0 0,0 0-208 0 0,0 0-53 0 0,1 0-45 0 0,0 0-38 0 0,0-1 33 0 0,6-1 68 0 0,-5 2-68 0 0,16-5 620 0 0,-1 1-40 0 0,0-2-51 0 0,0 1-63 0 0,5-2 52 0 0,-11 4-394 0 0,-1 0-38 0 0,1 0-40 0 0,0 0-43 0 0,0 1-47 0 0,0-1-49 0 0,34-4 289 0 0,-22 3-229 0 0,0 1-33 0 0,0 0-35 0 0,-1 1-35 0 0,1 0-38 0 0,0 1-39 0 0,0-1-185 0 0,-14 2 120 0 0,0-1-53 0 0,-3 1 11 0 0,0 0-45 0 0,-1 0-9 0 0,1 0-42 0 0,-1-1-47 0 0,0 1-53 0 0,8 0-447 0 0</inkml:trace>
  <inkml:trace contextRef="#ctx0" brushRef="#br0" timeOffset="3485.22">2412 289 6704 0 0,'0'0'144'0'0,"1"1"-49"0"0,1 6 68 0 0,-1-4-60 0 0,1 6-133 0 0,0 0 65 0 0,0 0 59 0 0,0-1 54 0 0,0 1 51 0 0,0 0 45 0 0,-1 1 41 0 0,1-1 36 0 0,0 2 145 0 0,0 1 44 0 0,0 9 416 0 0,4 26 1320 0 0,-5-33-1606 0 0,1 0-54 0 0,-1-1-122 0 0,0 0-71 0 0,0 0-83 0 0,0-1-95 0 0,0-4-137 0 0,0 0-41 0 0,0 3 192 0 0,-1-1-38 0 0,0-1-41 0 0,0 1-42 0 0,-1 2-41 0 0,1 3-50 0 0,0-15 47 0 0,0 1-42 0 0,-1-1-42 0 0,1 0-42 0 0,-1 0-44 0 0,1 0-45 0 0,-1 0-45 0 0,1-1-46 0 0,-1 1-47 0 0,0 0-48 0 0,1 0-49 0 0,-1-1-49 0 0,1 1-50 0 0,-1 0-52 0 0,1 0-52 0 0,0 0-52 0 0,-1-1-1317 0 0,0 0-1120 0 0</inkml:trace>
  <inkml:trace contextRef="#ctx0" brushRef="#br0" timeOffset="3677.66">2417 107 11056 0 0,'-2'-8'569'0'0,"2"4"-329"0"0,-1 0-35 0 0,1 1-39 0 0,1-1-45 0 0,0 1-47 0 0,0-1-53 0 0,-1 4 176 0 0,0 0 10 0 0,1-1-134 0 0,2 2 161 0 0,-1 0-160 0 0,-1-1-92 0 0,1 1-58 0 0,-1-1-71 0 0,0 1-86 0 0,-1-1 43 0 0,1 0-41 0 0,-1 0-54 0 0,1 0-48 0 0,-1 0-42 0 0,0 1-39 0 0,1-1-124 0 0,0 0-37 0 0,0 0-1281 0 0,-1 0 1842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1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9504 0 0,'3'-4'582'0'0,"0"2"-90"0"0,0 1-81 0 0,0 1-72 0 0,1 1-65 0 0,0 2-55 0 0,-1 0-48 0 0,1 0-40 0 0,2 4 26 0 0,5 11 97 0 0,-9-14-150 0 0,0 0 39 0 0,7 16 251 0 0,-1 0-34 0 0,6 22 271 0 0,1 9 10 0 0,6 27 205 0 0,-3-8-69 0 0,-5-24-176 0 0,0-8-100 0 0,-1 0-77 0 0,8 23 145 0 0,6 31 161 0 0,-24-69-587 0 0,-2-11-62 0 0,0-11-30 0 0,-1-1-221 0 0,-1 0 41 0 0,0 0-27 0 0,-1-1 97 0 0,-3 0 59 0 0,5 0-67 0 0,-1 0-44 0 0,1 0-70 0 0,0 0-86 0 0,0 0-102 0 0,0 0 34 0 0,0 0-65 0 0,0 0-73 0 0,0 0-77 0 0,0 0-84 0 0,0 0-89 0 0,0 0-95 0 0,0 0-101 0 0,-1-3-1292 0 0,-1-2-1251 0 0</inkml:trace>
  <inkml:trace contextRef="#ctx0" brushRef="#br0" timeOffset="266.45">15 305 9184 0 0,'0'0'208'0'0,"0"0"33"0"0,0 0 14 0 0,1 0-42 0 0,3-2 21 0 0,8 0 241 0 0,-8 2-236 0 0,5-1 105 0 0,0 0-58 0 0,0-1-52 0 0,0 0-46 0 0,2 0-16 0 0,0-1-47 0 0,2-1-23 0 0,7-2-14 0 0,18-5 64 0 0,-25 8-51 0 0,0 0 50 0 0,-5 2-263 0 0,-1-1 82 0 0,1 1 65 0 0,0-1 46 0 0,18-4 306 0 0,-15 4-292 0 0,-4 1-91 0 0,-1-1-48 0 0,0 1-56 0 0,1 0-66 0 0,-2 0-29 0 0,0 0-59 0 0,1 0-63 0 0,-1 0-69 0 0,0-1-74 0 0,1 1-81 0 0,-1 0-84 0 0,1 0-91 0 0,5-1-893 0 0,6-1-918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40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4 7024 0 0,'0'0'157'0'0,"0"0"23"0"0,0 0-19 0 0,0 0-68 0 0,0 1-52 0 0,-1 2-15 0 0,0-2 10 0 0,-4 7-101 0 0,3-1 70 0 0,1-1 64 0 0,0 1 55 0 0,2 0 49 0 0,1 0 43 0 0,2 8 310 0 0,-1-8-252 0 0,3 11 352 0 0,0 0-76 0 0,1-1-67 0 0,1 0-57 0 0,1 5 52 0 0,0 0-56 0 0,-4-9-135 0 0,-1 0 0 0 0,-1 0 0 0 0,0 0 0 0 0,1 5-287 0 0,-1 3 344 0 0,1 0 91 0 0,0 2 90 0 0,-2-10 136 0 0,0 0 1 0 0,-1 12-662 0 0,-1-24 181 0 0,0-1-10 0 0,0 0-3 0 0,0 0-1 0 0,0 0 5 0 0,0 0 18 0 0,0 0 8 0 0,0 0 10 0 0,-1-1-80 0 0,0-2-43 0 0,-1-3-28 0 0,2 3-8 0 0,-4-22 178 0 0,0 0-88 0 0,-1-11-53 0 0,2 17-76 0 0,2 1 0 0 0,0-1-1 0 0,1-11-9 0 0,1 16-51 0 0,1 0 0 0 0,0 0 0 0 0,1 0 0 0 0,2-8 51 0 0,-3 15-29 0 0,1 1 0 0 0,-1 0 0 0 0,1 0 0 0 0,0 0 1 0 0,1 0-1 0 0,-1 0 0 0 0,1 1 0 0 0,0-1 0 0 0,1 1 0 0 0,3-3 29 0 0,-7 6-6 0 0,0 1 1 0 0,0 0-1 0 0,1 0 0 0 0,-1 0 1 0 0,1 0-1 0 0,-1 1 0 0 0,1-1 1 0 0,-1 0-1 0 0,1 1 0 0 0,-1-1 1 0 0,1 1-1 0 0,0-1 0 0 0,-1 1 1 0 0,1 0-1 0 0,0-1 0 0 0,-1 1 1 0 0,1 0-1 0 0,0 0 6 0 0,1 1-15 0 0,0-1 0 0 0,0 1 1 0 0,0 0-1 0 0,0-1 0 0 0,-1 1 0 0 0,1 0 0 0 0,0 1 1 0 0,-1-1-1 0 0,1 0 0 0 0,0 1 15 0 0,4 3-40 0 0,0 1-1 0 0,0-1 1 0 0,-1 1-1 0 0,1 0 41 0 0,11 13-54 0 0,-15-15 51 0 0,20 22-1 0 0,-1 1 1 0 0,-1 2 0 0 0,-2 0-1 0 0,9 17 4 0 0,2 12-9 0 0,-19-34 30 0 0,1-1 70 0 0,-4-9 8 0 0,3 5 58 0 0,-9-12-68 0 0,0 1 34 0 0,1 1 74 0 0,-1-4-95 0 0,-1-2 44 0 0,-1-1 68 0 0,-2-1 92 0 0,0-2-214 0 0,0-3-43 0 0,-1-8 4 0 0,3 11-39 0 0,-3-10 32 0 0,-6-31 80 0 0,3 0-61 0 0,5 33-62 0 0,0-1 0 0 0,1 0-1 0 0,1 0 1 0 0,0 0 0 0 0,0 1 0 0 0,1-1-1 0 0,2-6-2 0 0,-1 6 6 0 0,1 0-1 0 0,0 0 1 0 0,1-3-6 0 0,0 5-15 0 0,0 0 0 0 0,0 0 0 0 0,5-6 15 0 0,-5 9-16 0 0,-1-1-1 0 0,1 1 1 0 0,1 1-1 0 0,-1-1 1 0 0,0 1-1 0 0,1 0 1 0 0,0 0-1 0 0,0 0 0 0 0,0 1 1 0 0,1 0-1 0 0,-1 0 1 0 0,1 1 16 0 0,-5 1-8 0 0,1 0 0 0 0,0 1 0 0 0,0-1 0 0 0,0 1 0 0 0,0-1 0 0 0,0 1 0 0 0,-1 0 0 0 0,1 0 0 0 0,0 0 0 0 0,0 1 0 0 0,0-1 0 0 0,0 1 0 0 0,0-1 0 0 0,-1 1 0 0 0,1 0 0 0 0,0 1 8 0 0,2 0-10 0 0,-1 0 1 0 0,0 0 0 0 0,0 1 0 0 0,0 0 0 0 0,-1 0 0 0 0,1 0-1 0 0,-1 0 1 0 0,0 1 0 0 0,2 1 9 0 0,2 4-10 0 0,-1-1 0 0 0,-1 1 0 0 0,1-1 0 0 0,-1 3 10 0 0,14 34-3 0 0,-5 3 4 0 0,-9-29 31 0 0,-1 0-1 0 0,1 18-31 0 0,-1-12 44 0 0,-2-20-26 0 0,-1 0 1 0 0,0 0-1 0 0,0 0 1 0 0,-1 5-19 0 0,0-9-240 0 0,0-1 94 0 0,0 1 79 0 0,0 0 68 0 0,0 0 54 0 0,0 0 40 0 0,1 4 531 0 0,-1-4-497 0 0,1 0-92 0 0,-1 0-72 0 0,0 0-53 0 0,0 0-58 0 0,0-1-68 0 0,1 1-97 0 0,-1 0-95 0 0,0-1-103 0 0,0 1-113 0 0,1-1-120 0 0,-1 1 322 0 0,0-1-34 0 0,0 0-35 0 0,1 0-35 0 0,-1 0-38 0 0,0 1-38 0 0,0-1-1602 0 0,0 0-1249 0 0</inkml:trace>
  <inkml:trace contextRef="#ctx0" brushRef="#br0" timeOffset="443.64">825 312 5728 0 0,'7'0'511'0'0,"-1"0"-43"0"0,0 0-40 0 0,-1 0-36 0 0,3 0 97 0 0,-1 0-56 0 0,0 0-47 0 0,0 0-37 0 0,5 0 210 0 0,16-6 666 0 0,-13 2-587 0 0,1-1-68 0 0,0-1-66 0 0,-1 1-63 0 0,1-1-59 0 0,-1-1-57 0 0,-1 0-54 0 0,0 0-49 0 0,3-4-63 0 0,-1-1-52 0 0,-2 1-26 0 0,-1-1 0 0 0,3-4-81 0 0,-4 0 42 0 0,-9 11-19 0 0,0 1 0 0 0,-1-1 1 0 0,1 0-1 0 0,-1 0 0 0 0,0-1-23 0 0,-1 4 13 0 0,0-1 0 0 0,-1 0-1 0 0,1 1 1 0 0,-1-1-1 0 0,1 0 1 0 0,-1 0 0 0 0,0 1-1 0 0,0-1 1 0 0,0 0 0 0 0,0 0-1 0 0,-1 0 1 0 0,1 1 0 0 0,-1-1-1 0 0,1 0 1 0 0,-1 1 0 0 0,0-1-1 0 0,-1-1-12 0 0,1 2 3 0 0,-2-3 4 0 0,0-1-1 0 0,0 1 1 0 0,0 0 0 0 0,-1 0-1 0 0,-3-3-6 0 0,6 6 1 0 0,-1 1 0 0 0,1 0 0 0 0,-1 0-1 0 0,1 0 1 0 0,-1 0 0 0 0,1 0 0 0 0,-1 0-1 0 0,0 0 1 0 0,1 0 0 0 0,-1 0 0 0 0,0 1-1 0 0,1-1 1 0 0,-1 1 0 0 0,0-1 0 0 0,0 1-1 0 0,0 0 1 0 0,0 0 0 0 0,1 0 0 0 0,-1 0-1 0 0,0 0 1 0 0,0 0 0 0 0,0 0 0 0 0,-1 1-1 0 0,1 0-3 0 0,0 0 1 0 0,1 0-1 0 0,-1 0 1 0 0,0 0 0 0 0,1 0-1 0 0,0 0 1 0 0,-1 0 0 0 0,1 1-1 0 0,0-1 1 0 0,-1 0 0 0 0,1 1-1 0 0,0-1 1 0 0,0 1 0 0 0,0 0-1 0 0,0-1 1 0 0,0 1-1 0 0,1 0 1 0 0,-1 0 2 0 0,-11 34-45 0 0,11-35 45 0 0,-6 29 65 0 0,2 1 67 0 0,2 8 93 0 0,3-23-14 0 0,1 0 0 0 0,1 10-211 0 0,0-13 149 0 0,0 0 0 0 0,2 1 0 0 0,0 2-149 0 0,11 19 269 0 0,1-7-83 0 0,4-3-53 0 0,-16-20-280 0 0,1 0 38 0 0,6 3-6 0 0,-1-1 119 0 0,2-2 95 0 0,2 0 114 0 0,-8-4-49 0 0,0 1-1 0 0,0-1 1 0 0,0-1-1 0 0,0 1 1 0 0,5-1-164 0 0,8-1 290 0 0,-10-1-187 0 0,1 0-47 0 0,-1 0-56 0 0,1-1-66 0 0,-1 0-74 0 0,0 0-86 0 0,0-1-95 0 0,0 0-104 0 0,-3 1 79 0 0,0 0-54 0 0,-1 0-56 0 0,1-1-59 0 0,-1 1-63 0 0,1-1-64 0 0,-1 1-69 0 0,0-1-70 0 0,1 0-1317 0 0,4-4-1190 0 0,-10 8 3262 0 0</inkml:trace>
  <inkml:trace contextRef="#ctx0" brushRef="#br0" timeOffset="928.29">1471 66 8808 0 0,'0'0'197'0'0,"0"0"-45"0"0,-1 1-56 0 0,1 0-22 0 0,0 2-36 0 0,1-1 7 0 0,-1-1 51 0 0,0 0 75 0 0,4 5-119 0 0,3 10-71 0 0,-4-10 56 0 0,-1 0 63 0 0,1-1 86 0 0,0 0 111 0 0,5 9 492 0 0,-1 0-55 0 0,0 1-44 0 0,-1 0-36 0 0,11 22 889 0 0,-7-15-797 0 0,-1-4-170 0 0,0 0-41 0 0,1 0-49 0 0,0-1-58 0 0,0 4 120 0 0,-6-10-250 0 0,1-1 48 0 0,-4-9-360 0 0,-1 1 67 0 0,0 1 76 0 0,0 0 149 0 0,0 0 132 0 0,0-4-257 0 0,0-3-74 0 0,0-12 137 0 0,-1 0-71 0 0,1-2-48 0 0,0 0-54 0 0,0 4-41 0 0,1-1-1 0 0,2-10-1 0 0,2-1-48 0 0,1 1-44 0 0,-1 7-29 0 0,0 1 0 0 0,2 0 0 0 0,3-7 121 0 0,10-11-124 0 0,-9 20 102 0 0,2 0 37 0 0,7-3 74 0 0,2 3 95 0 0,-20 14-206 0 0,0 0-1 0 0,0 0 1 0 0,0 0-1 0 0,0 0 1 0 0,0 0 0 0 0,0 0-1 0 0,0 1 1 0 0,1-1-1 0 0,-1 1 1 0 0,0 0-1 0 0,0-1 1 0 0,1 1 0 0 0,-1 0-1 0 0,0 0 1 0 0,1 0-1 0 0,-1 1 1 0 0,0-1 0 0 0,1 1-1 0 0,-1-1 23 0 0,8 5-85 0 0,0 3 31 0 0,-1 4 55 0 0,-4-4-3 0 0,-1 0 0 0 0,0 1 0 0 0,0 0 0 0 0,-1 0 1 0 0,0 0-1 0 0,0 0 0 0 0,0 6 2 0 0,4 27 45 0 0,-2 1 66 0 0,-2-16 7 0 0,1-1 42 0 0,-1 0 0 0 0,0 1-79 0 0,5 35 36 0 0,-2-45-105 0 0,-2-9 21 0 0,-3-7-189 0 0,-1-1-69 0 0,0 0-330 0 0,0 0 62 0 0,1-1 55 0 0,-1 1 47 0 0,1 0-243 0 0,0 0 169 0 0,0-1-561 0 0,-1 1 683 0 0,1 0-33 0 0,-1 0-64 0 0,0-1-60 0 0,1 0-1869 0 0,1-1-1345 0 0,-2 2 3709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36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40 4928 0 0,'-2'1'49'0'0,"0"-1"-49"0"0,0 0 47 0 0,-1-1 59 0 0,0-1 88 0 0,2 1-45 0 0,1 1 175 0 0,0-1 149 0 0,-1 0-84 0 0,0-1-71 0 0,-1 1-63 0 0,0-1-15 0 0,0 1-57 0 0,-6-4 216 0 0,5 4-246 0 0,1-1 40 0 0,1 2-30 0 0,1-1 34 0 0,-3-1 33 0 0,0 0-1 0 0,0 0 1 0 0,0 0 0 0 0,0 0 0 0 0,0 1-1 0 0,0-1 1 0 0,0 1 0 0 0,-3-1-230 0 0,-5-1 555 0 0,0 3-74 0 0,2 0-157 0 0,0 2-87 0 0,0 0-102 0 0,1 2-119 0 0,2 1 106 0 0,-1 3-72 0 0,2-2-16 0 0,0 0-10 0 0,0 0 1 0 0,1 0 0 0 0,-1 0 0 0 0,1 1-25 0 0,-15 21 82 0 0,15-23-81 0 0,1 0 0 0 0,0 0 1 0 0,0 1-1 0 0,0-1 0 0 0,0 1 0 0 0,1-1 0 0 0,0 1 0 0 0,0 0 1 0 0,0 1-2 0 0,-1 8 3 0 0,0 0 1 0 0,1 1-1 0 0,0 1-3 0 0,1 39 93 0 0,2-41 1 0 0,1 0 0 0 0,2 11-94 0 0,-2-17 45 0 0,0 0 0 0 0,1 0-1 0 0,0-1 1 0 0,1 1 0 0 0,-1-1 0 0 0,1 1 0 0 0,1-1-1 0 0,0-1 1 0 0,0 1 0 0 0,1-1 0 0 0,1 2-45 0 0,-6-8 7 0 0,0 0 1 0 0,0 0-1 0 0,0 0 1 0 0,0 0-1 0 0,0-1 1 0 0,0 1 0 0 0,1 0-1 0 0,-1-1 1 0 0,0 1-1 0 0,0-1 1 0 0,1 1-1 0 0,-1-1 1 0 0,0 1-1 0 0,2-1-7 0 0,-1 0 16 0 0,0 1 0 0 0,0-1 0 0 0,0 0 0 0 0,1-1-1 0 0,-1 1 1 0 0,0 0 0 0 0,0-1 0 0 0,0 1 0 0 0,1-1-16 0 0,1 0 34 0 0,0-1 1 0 0,0 0 0 0 0,0 0-1 0 0,0 0 1 0 0,0 0 0 0 0,0-1-1 0 0,-1 1 1 0 0,1-1 0 0 0,0-1-35 0 0,6-4 91 0 0,0 0-33 0 0,-5 5-38 0 0,-1 0 0 0 0,1-1-1 0 0,-1 1 1 0 0,0-1 0 0 0,-1 0-20 0 0,6-10 66 0 0,4-10 10 0 0,-8 13-39 0 0,0-1 0 0 0,-1-1 0 0 0,3-9-37 0 0,-2 4 10 0 0,-3 14-10 0 0,0 0 0 0 0,-1 0 0 0 0,0-1 0 0 0,0 1 0 0 0,0 0 0 0 0,-1 0 0 0 0,1-1 1 0 0,-1 1-1 0 0,0 0 0 0 0,-1-5 0 0 0,-3-16-64 0 0,0 0-54 0 0,-1-26-231 0 0,2 21 112 0 0,3 13 113 0 0,0 15 109 0 0,0-1-1 0 0,1 0 1 0 0,-1 1 0 0 0,-1-1 0 0 0,1 1 0 0 0,0-1-1 0 0,-1 1 1 0 0,0-3 15 0 0,0 2-60 0 0,1 0 39 0 0,1-1 59 0 0,-2-2 89 0 0,-1 2-107 0 0,1 3-145 0 0,1 1-16 0 0,1 9 21 0 0,2 0 41 0 0,3 0 26 0 0,4 5 29 0 0,4 6 12 0 0,10 37 103 0 0,-5 3 91 0 0,-2 0 97 0 0,-3 1 98 0 0,-5-32-144 0 0,-7-22-154 0 0,1 1 1 0 0,-1-1-1 0 0,0 1 1 0 0,0 2-80 0 0,0 1 106 0 0,0-1 1 0 0,1 0 0 0 0,1 0-1 0 0,4 10-106 0 0,-8-20-221 0 0,0 1 111 0 0,1 0 93 0 0,0 0 75 0 0,0 0 84 0 0,2 2 418 0 0,-2-2-374 0 0,1 1-112 0 0,-2-2-79 0 0,1 1-35 0 0,-1-1-39 0 0,1 0-43 0 0,-1 1-47 0 0,1-1-53 0 0,-1 0-57 0 0,0 0-60 0 0,1 0-66 0 0,-1 0-71 0 0,0 0-74 0 0,0 0-79 0 0,0 0-83 0 0,0-1-89 0 0,-1-1-1305 0 0,0-2-466 0 0</inkml:trace>
  <inkml:trace contextRef="#ctx0" brushRef="#br0" timeOffset="445">479 7 6048 0 0,'1'1'151'0'0,"-1"0"-53"0"0,6 10 109 0 0,-2-1-97 0 0,5 11-15 0 0,-5-15-11 0 0,-1 0 70 0 0,0-2 13 0 0,0 0 57 0 0,0 1 67 0 0,1-1 76 0 0,1 2 91 0 0,-1 1-53 0 0,0-1-46 0 0,0 1-43 0 0,0 2 16 0 0,-1 0-43 0 0,1 2 13 0 0,2 5 94 0 0,2 6 140 0 0,-2-7-127 0 0,2 4 106 0 0,-2-1-63 0 0,5 10 188 0 0,-7-17-435 0 0,1 17 362 0 0,-3-15-327 0 0,1-1-75 0 0,1 3 311 0 0,-1 0 1 0 0,1 11-477 0 0,-3-4 501 0 0,-1-20-542 0 0,0-1 36 0 0,-1 3 87 0 0,1 0 143 0 0,-2 1 265 0 0,0-2-52 0 0,0-3-184 0 0,0-3-31 0 0,1 1-167 0 0,0-1-48 0 0,-5-12 101 0 0,-2-5-32 0 0,5-1-58 0 0,2-3 38 0 0,0 18-57 0 0,0 0 1 0 0,1 0-1 0 0,0 0 1 0 0,1 0-1 0 0,-1 0 0 0 0,1 1 1 0 0,0-1-1 0 0,2-5 0 0 0,5-18 0 0 0,-7 23 0 0 0,0 1 0 0 0,0-1 0 0 0,1 1 0 0 0,0 0 0 0 0,0-1 0 0 0,1 1 0 0 0,-1 0 0 0 0,1 0 0 0 0,2-3 0 0 0,13-17 1 0 0,-13 18-14 0 0,-1 1 0 0 0,1-1 0 0 0,0 1 0 0 0,0 1 0 0 0,4-4 13 0 0,2-1 0 0 0,-2 2 0 0 0,1 0 0 0 0,8-6 0 0 0,-3 4 5 0 0,-1 1-73 0 0,8-3-85 0 0,-20 11 37 0 0,0 0 57 0 0,4-2-21 0 0,-4 3 21 0 0,1-1-41 0 0,-2 0-25 0 0,1 0-49 0 0,0 1-55 0 0,0-1-67 0 0,-1 1-6 0 0,1-1-56 0 0,-1 1-62 0 0,1-1-66 0 0,-1 1-73 0 0,1 0-75 0 0,-1 0-83 0 0,0-1-86 0 0,4 1-1190 0 0,1 0-1129 0 0,-5 0 2971 0 0</inkml:trace>
  <inkml:trace contextRef="#ctx0" brushRef="#br0" timeOffset="915.17">1021 67 7224 0 0,'2'3'212'0'0,"0"0"-42"0"0,2 2 64 0 0,-1 0-136 0 0,-1-1-40 0 0,3 11 30 0 0,-2-9-12 0 0,-2-1 38 0 0,1 0 68 0 0,0 0 86 0 0,0-1 106 0 0,1 5 98 0 0,0-1-66 0 0,-1 0-55 0 0,0 0-46 0 0,1 5 105 0 0,4 6 108 0 0,-2-8-267 0 0,-2 1 44 0 0,7 23 705 0 0,-6-22-650 0 0,-1 0-39 0 0,0-5-137 0 0,0 1-33 0 0,4 23 413 0 0,-4-18-301 0 0,0-1 44 0 0,2 16 521 0 0,-3-16-506 0 0,-2-5-143 0 0,1 0-56 0 0,-1-7-86 0 0,1 0 0 0 0,-1 0 0 0 0,0 0-1 0 0,-1 0 1 0 0,1 0 0 0 0,0 0 0 0 0,0 0 0 0 0,0 0-1 0 0,0 0 1 0 0,-1 0 0 0 0,1 0 0 0 0,-1 1-27 0 0,-1 2 210 0 0,1-3 45 0 0,1-1 7 0 0,0-1 61 0 0,0 1-111 0 0,-1-1-113 0 0,0 1-41 0 0,-1-3-32 0 0,-1-6 72 0 0,-3-6 38 0 0,3-2-53 0 0,-1-23 27 0 0,3 29-78 0 0,0 0 0 0 0,0 0-1 0 0,1-4-31 0 0,1 9 0 0 0,-1-7 0 0 0,0 0 0 0 0,2 1 0 0 0,-1-1 0 0 0,2 0 0 0 0,-1 1 0 0 0,2 0 0 0 0,0 0 0 0 0,2-6 0 0 0,0 6-10 0 0,0 1 0 0 0,0 0 0 0 0,1 0-1 0 0,0 0 1 0 0,1 1 10 0 0,-4 6-5 0 0,0 0-1 0 0,0 0 1 0 0,0 0 0 0 0,0 1-1 0 0,0 0 1 0 0,1 0 0 0 0,1-1 5 0 0,-2 2 0 0 0,0 0 1 0 0,0 0 0 0 0,1 1-1 0 0,-1-1 1 0 0,4 0-1 0 0,1 0-206 0 0,0 1 75 0 0,0-1 63 0 0,0 1 51 0 0,3 0 54 0 0,21-2 214 0 0,-18 3-179 0 0,-3-1-80 0 0,1 1-99 0 0,-6 0 3 0 0,-1 0-38 0 0,1 0-42 0 0,-1 0-47 0 0,1 0-51 0 0,-1 0-55 0 0,1 1-60 0 0,-1-1-63 0 0,0 0 49 0 0,-1 0-45 0 0,0 0-47 0 0,0 0-48 0 0,0 0-50 0 0,1 0-53 0 0,-1 0-55 0 0,0 0-57 0 0,2 0-1228 0 0,3 0-1121 0 0</inkml:trace>
  <inkml:trace contextRef="#ctx0" brushRef="#br0" timeOffset="1504.71">1716 138 6824 0 0,'0'0'149'0'0,"0"0"23"0"0,0 0 13 0 0,0-1-21 0 0,-3-8 242 0 0,-4 4 66 0 0,6 5-348 0 0,-6-4 575 0 0,0 2-96 0 0,-1 2-89 0 0,2 1-80 0 0,-1 2-70 0 0,1 0-62 0 0,0 2-52 0 0,0 1-45 0 0,-3 6 99 0 0,5-6-163 0 0,1 1-1 0 0,-1-1 1 0 0,2 0-1 0 0,-2 2-140 0 0,1 3 267 0 0,-2 7 136 0 0,2-1 0 0 0,-2 18-403 0 0,3 12 439 0 0,6-7-184 0 0,-1-20-176 0 0,2 1-37 0 0,-4-17-20 0 0,0 2 19 0 0,1 0 0 0 0,0 0 0 0 0,0 0 0 0 0,0-1 0 0 0,2 3-41 0 0,4 7 74 0 0,4 5-4 0 0,0-9 39 0 0,-11-10-97 0 0,0-1 0 0 0,0 1 0 0 0,0-1 0 0 0,0 1 0 0 0,0-1 0 0 0,0 0 0 0 0,0 1 0 0 0,0-1 0 0 0,0 0 0 0 0,0 0 0 0 0,0 0 0 0 0,0 1 0 0 0,0-1 0 0 0,1 0 0 0 0,-1-1 0 0 0,0 1 0 0 0,0 0 0 0 0,0 0 0 0 0,0 0 0 0 0,0-1 0 0 0,0 1 0 0 0,1-1-12 0 0,0 0 28 0 0,0 0 0 0 0,1-1 0 0 0,-1 1 0 0 0,0-1-1 0 0,-1 1 1 0 0,1-1 0 0 0,0 0 0 0 0,0 0 0 0 0,-1 0 0 0 0,2-1-28 0 0,13-25 245 0 0,-6 2-78 0 0,1-26-31 0 0,-2 0-105 0 0,-3 11-96 0 0,2 1-92 0 0,-6 30 132 0 0,1-1-39 0 0,1-2-53 0 0,3-7-106 0 0,8-11-148 0 0,-2 14 227 0 0,-12 17 140 0 0,-1 0 1 0 0,0 0 0 0 0,0 0-1 0 0,0 0 1 0 0,0 0-1 0 0,1 0 1 0 0,-1 0 0 0 0,0 0-1 0 0,0 0 1 0 0,0 0-1 0 0,0 0 1 0 0,1 0 0 0 0,-1 0-1 0 0,0 0 1 0 0,0 0-1 0 0,0 0 1 0 0,0 0-1 0 0,1 0 1 0 0,-1 0 0 0 0,0 0-1 0 0,0 0 1 0 0,0 1-1 0 0,0-1 1 0 0,0 0 0 0 0,0 0-1 0 0,1 0 1 0 0,-1 0-1 0 0,0 0 1 0 0,0 0 0 0 0,0 1-1 0 0,0-1 1 0 0,0 0-1 0 0,0 0 1 0 0,0 0 0 0 0,0 0-1 0 0,0 0 4 0 0,5 7-43 0 0,-5-6 44 0 0,5 8-12 0 0,-1 0 0 0 0,-1-1 0 0 0,1 2 0 0 0,-1-1 1 0 0,-1 0-1 0 0,0 0 0 0 0,0 1 0 0 0,-1-1 0 0 0,0 3 11 0 0,8 38-26 0 0,-8-45 26 0 0,3 13 30 0 0,0 0 0 0 0,1 0 0 0 0,1-1 1 0 0,1 0-1 0 0,1 0 0 0 0,7 12-30 0 0,-5-10 43 0 0,-8-15-32 0 0,0 1 0 0 0,1 0 1 0 0,0-1-1 0 0,0 1 0 0 0,0-1 0 0 0,0 0 0 0 0,2 1-11 0 0,-4-3-148 0 0,1-1 101 0 0,-1 0 78 0 0,3 1 137 0 0,-3-1-156 0 0,0-1-47 0 0,0 1-50 0 0,0-1-62 0 0,0 1-74 0 0,-1-1-12 0 0,1 0-59 0 0,0 1-65 0 0,0-1-69 0 0,0 1-76 0 0,-1-1-81 0 0,1 1-87 0 0,0-1-92 0 0,0 0-1043 0 0,-1 1-1027 0 0</inkml:trace>
  <inkml:trace contextRef="#ctx0" brushRef="#br0" timeOffset="1994.63">2150 103 7616 0 0,'0'0'222'0'0,"0"0"-51"0"0,1 2-90 0 0,0-1-62 0 0,1 5-45 0 0,-1-2 81 0 0,8 25 869 0 0,1 0-66 0 0,6 14 336 0 0,1-1-77 0 0,14 42 993 0 0,-12-27-629 0 0,-14-31-918 0 0,-5-18-337 0 0,0 0 34 0 0,0-7-144 0 0,0-1-16 0 0,0 0-4 0 0,0 0 0 0 0,0-2 57 0 0,-1-2-37 0 0,-2-10 135 0 0,-1-15-162 0 0,3 0-36 0 0,1 11-50 0 0,1 1 0 0 0,2-10-3 0 0,-1 12-34 0 0,2 1 0 0 0,-1-1 0 0 0,3-1 34 0 0,-3 6-47 0 0,1 0 0 0 0,1 0 1 0 0,0 1-1 0 0,3-5 47 0 0,2 0 27 0 0,-6 10 6 0 0,0 0 0 0 0,0 0 0 0 0,1 0 0 0 0,-1 1 0 0 0,6-4-33 0 0,1 1 22 0 0,0 1-38 0 0,6 0-102 0 0,-8 3 6 0 0,0 0-43 0 0,6 3 30 0 0,-1 2 40 0 0,-10-1 67 0 0,1 0 1 0 0,-1 0 0 0 0,0 0-1 0 0,0 1 1 0 0,3 2 17 0 0,-2-1-14 0 0,1 1 0 0 0,-1 0 0 0 0,0 0 0 0 0,0 1 0 0 0,-1-1 0 0 0,1 1-1 0 0,1 4 15 0 0,9 19-4 0 0,-1 1-1 0 0,-1 1 0 0 0,0 6 5 0 0,12 26 56 0 0,-23-57-61 0 0,0-1 13 0 0,0 0 0 0 0,0 0 0 0 0,0-1 0 0 0,1 1 0 0 0,-1-1 0 0 0,1 1 0 0 0,0-1 0 0 0,0 0 0 0 0,1 0-1 0 0,1 1-7 0 0,-4-4-136 0 0,1 0 45 0 0,-1 0 41 0 0,1-1 33 0 0,3 1 71 0 0,7-1 215 0 0,-8 0-253 0 0,0-1-92 0 0,0 0-114 0 0,-2 1 43 0 0,0-1-39 0 0,0 1-44 0 0,-1-1-46 0 0,1 1-51 0 0,0-1-54 0 0,-1 1-57 0 0,1-1-62 0 0,-1 0-65 0 0,0 1-68 0 0,0-1-72 0 0,0 1-76 0 0,2-2-1200 0 0,0-1-1119 0 0</inkml:trace>
  <inkml:trace contextRef="#ctx0" brushRef="#br0" timeOffset="2554.57">2922 173 7024 0 0,'-2'-3'70'0'0,"-1"0"43"0"0,-6-8 298 0 0,6 5-268 0 0,1 1-69 0 0,2 1-77 0 0,-1 1 178 0 0,0 1 87 0 0,-1 1 130 0 0,-1 1 258 0 0,1 1-340 0 0,0 0-36 0 0,0 0 2 0 0,1 0-155 0 0,0 0-106 0 0,1-1-36 0 0,-9 15 168 0 0,1 1 44 0 0,-1 10 161 0 0,3 2 52 0 0,3-13 16 0 0,2 1 0 0 0,-1 11-420 0 0,4 8 488 0 0,-1-28-324 0 0,0 0 0 0 0,1 1 0 0 0,0-1 0 0 0,2 5-164 0 0,6 7 351 0 0,-9-18-318 0 0,-1-1-1 0 0,1 1 0 0 0,0 0 1 0 0,0 0-1 0 0,0 0 0 0 0,0 0 1 0 0,0-1-1 0 0,0 1 0 0 0,0-1 1 0 0,0 1-1 0 0,0-1 0 0 0,0 1 1 0 0,2 0-33 0 0,-2-1 94 0 0,2-1 52 0 0,8-2-57 0 0,-8 2-25 0 0,10-6 186 0 0,-1-6-74 0 0,-3-2-59 0 0,-3-3-45 0 0,-2 3-33 0 0,0 1 0 0 0,-2-2 0 0 0,1-9-39 0 0,0-19 57 0 0,-2 21-16 0 0,1 1 0 0 0,1-1-41 0 0,0 11 0 0 0,-2 12-15 0 0,0-1-54 0 0,-1 1-1 0 0,1 2 12 0 0,7 13 45 0 0,-1 1 0 0 0,-1 0 0 0 0,-1 0 0 0 0,0 0 0 0 0,1 13 13 0 0,12 37-19 0 0,-3-23 64 0 0,-3 0 78 0 0,2 10 102 0 0,0 28 202 0 0,-11-49 9 0 0,0 17-436 0 0,-4 6 244 0 0,-4-10-99 0 0,-4-1-71 0 0,4-24 165 0 0,-2 1-1 0 0,0-1 0 0 0,-5 8-238 0 0,-7 8 254 0 0,8-17-156 0 0,-2-1-40 0 0,0 0-51 0 0,-2 0-59 0 0,10-13 50 0 0,0-1-1 0 0,0 1 1 0 0,0-1-1 0 0,0 0 1 0 0,-4 2 2 0 0,-12 3-95 0 0,11-6 3 0 0,0-4-37 0 0,6 0 27 0 0,1-1-84 0 0,-2-8-614 0 0,4 8 665 0 0,1 0 36 0 0,-1-10-578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53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9 5008 0 0,'4'-1'-130'0'0,"-1"0"95"0"0,-1 0 81 0 0,-2 0 71 0 0,0 0 59 0 0,-1 1 48 0 0,-3-2 323 0 0,-4 1 317 0 0,2 1-358 0 0,1 0-195 0 0,3 0-209 0 0,0 0-44 0 0,-4 1 148 0 0,0 1 60 0 0,-18 5 936 0 0,18-4-928 0 0,-2 2 58 0 0,4-2-221 0 0,1 1-44 0 0,-14 11 265 0 0,-3 5 2 0 0,18-18-302 0 0,-13 15 173 0 0,2 0-35 0 0,6-8-88 0 0,1 0 0 0 0,1 0 0 0 0,-1 0 0 0 0,1 1 1 0 0,0 1-83 0 0,-3 8 103 0 0,2-7-59 0 0,1 1 0 0 0,0 0 0 0 0,1 0 0 0 0,0 0 0 0 0,1 0 1 0 0,-1 10-45 0 0,3 17 99 0 0,8-14 4 0 0,-3-12-31 0 0,3 4 15 0 0,3-8 28 0 0,3-1 83 0 0,-12-7-166 0 0,1-1 0 0 0,-1 0-1 0 0,1 1 1 0 0,0-1 0 0 0,0 0 0 0 0,0 0 0 0 0,-1 0 0 0 0,1 0 0 0 0,0 0-1 0 0,0-1 1 0 0,0 1 0 0 0,0-1 0 0 0,0 1 0 0 0,1-1 0 0 0,-1 0 0 0 0,1 0-32 0 0,5 0 210 0 0,0-1-36 0 0,7-4 78 0 0,3-4-83 0 0,8-6-81 0 0,-18 10-77 0 0,-6 3-14 0 0,17-11 59 0 0,-17 12-38 0 0,0-1-1 0 0,-1 0 1 0 0,1 0-1 0 0,0 0 1 0 0,-1 0-1 0 0,1 0 1 0 0,-1 0-1 0 0,0 0 1 0 0,0 0-1 0 0,1-1 1 0 0,-2 1 0 0 0,2-2-18 0 0,4-8 62 0 0,3 2-42 0 0,-7 9-21 0 0,-1-1 1 0 0,1 0 0 0 0,0 0 0 0 0,-1 0 0 0 0,1 0 0 0 0,-1 0-1 0 0,0 0 1 0 0,0 0 0 0 0,0-1 0 0 0,0 1 0 0 0,0 0 0 0 0,0-2 0 0 0,1-8 0 0 0,4-13 0 0 0,-5 22 4 0 0,0 1 0 0 0,-1-1 0 0 0,1 0 0 0 0,-1 1 0 0 0,0-1 0 0 0,0 0 0 0 0,0 0 0 0 0,0 1 0 0 0,-1-1 0 0 0,1 0 0 0 0,0 1 0 0 0,-1-1 0 0 0,0 0 0 0 0,0 1 0 0 0,0-1 0 0 0,-1-1-4 0 0,-5-24 0 0 0,-2-20-5 0 0,2 18 18 0 0,4 10 32 0 0,-2 1-6 0 0,1 4 0 0 0,4 4-42 0 0,-1 7 17 0 0,0-2-50 0 0,-1 4-27 0 0,3 5-4 0 0,1 10 8 0 0,-3 0 48 0 0,0-10 12 0 0,1 0-1 0 0,-1-1 1 0 0,1 1-1 0 0,0 0 1 0 0,0 0-1 0 0,0-1 1 0 0,1 1-1 0 0,-1 0 1 0 0,0-1 0 0 0,1 2-1 0 0,6 14-7 0 0,1 6-22 0 0,1 0 1 0 0,2 0 28 0 0,-7-14 9 0 0,0-1 0 0 0,-1 1 0 0 0,2 7-9 0 0,8 24 65 0 0,-1-10 71 0 0,-3 1 41 0 0,-4-17-70 0 0,-4-9-61 0 0,3 7 54 0 0,-2-5-1 0 0,0-1 28 0 0,0 1 61 0 0,-2-7-358 0 0,0 0 78 0 0,1 1 66 0 0,-1-1 56 0 0,1 0 43 0 0,-1 0 33 0 0,2 5 536 0 0,-1-4-500 0 0,0 0-78 0 0,0-1-75 0 0,0 0-43 0 0,-1 0-50 0 0,1 0-57 0 0,-1 0-80 0 0,1 0-79 0 0,0 1-87 0 0,0-1-95 0 0,-1 0-101 0 0,1 0-109 0 0,0 0-118 0 0,0 0-124 0 0,1 2-951 0 0,3 2-1084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54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84 6296 0 0,'0'0'184'0'0,"-4"-5"-26"0"0,-2-3-100 0 0,2 3-16 0 0,-1 1 78 0 0,1-1 69 0 0,-1 0 61 0 0,-1-1 119 0 0,1 0 59 0 0,-3-1 145 0 0,-3-2 354 0 0,-1 1 2 0 0,4 3-351 0 0,1 2-143 0 0,0 0-59 0 0,1 1-118 0 0,0 1-60 0 0,-1 0-68 0 0,1 1-76 0 0,-4 0 69 0 0,1 2-46 0 0,-19 9 15 0 0,13-5-22 0 0,1 1-22 0 0,-3 4-42 0 0,14-8-6 0 0,0 0 0 0 0,1-1 0 0 0,-1 1 0 0 0,0 0 0 0 0,1 0 0 0 0,0 0 0 0 0,0 0 0 0 0,0 1 0 0 0,1-3 0 0 0,1 1 0 0 0,-1-1 0 0 0,1 0 0 0 0,-1 0 0 0 0,1 0 0 0 0,0 1 0 0 0,-1-1 0 0 0,1 0 0 0 0,0 1 0 0 0,0-1 0 0 0,0 0 0 0 0,0 0 0 0 0,0 1 0 0 0,0-1 0 0 0,1 0 0 0 0,-1 1 0 0 0,0-1 0 0 0,1 0 0 0 0,-1 0 0 0 0,0 0 0 0 0,1 1 0 0 0,0-1 0 0 0,-1 0 0 0 0,1 0 0 0 0,0 0 0 0 0,0 0 0 0 0,10 13-24 0 0,15 20-111 0 0,-13-20 110 0 0,6 6 65 0 0,-1 2 66 0 0,32 48 372 0 0,-24-33-286 0 0,-14-20 84 0 0,9 13 153 0 0,-7-9-92 0 0,-7-8-77 0 0,0 1 55 0 0,-2 0 68 0 0,-1 0 81 0 0,-3-7-81 0 0,-2 0-45 0 0,-1-1-43 0 0,-1-1-40 0 0,-2 0-37 0 0,-1-2-33 0 0,-7 3 96 0 0,1-4-127 0 0,-1 0-51 0 0,-1-2-26 0 0,-5-1-15 0 0,15 0-274 0 0,0 0 74 0 0,0 1 65 0 0,-1-1 56 0 0,-1 0 70 0 0,1-1 66 0 0,-13-4 418 0 0,10 3-393 0 0,5 1-125 0 0,0 1-32 0 0,0-1-39 0 0,1 0-44 0 0,-1 0-48 0 0,0 0-55 0 0,1 0-59 0 0,-1 0-65 0 0,1-1-70 0 0,-1 1-77 0 0,1-1-80 0 0,0 0-86 0 0,0 0-92 0 0,0 1-97 0 0,0-2-103 0 0,0 1-107 0 0,1 1-1013 0 0,0-1-1157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54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8 127 5848 0 0,'-4'1'58'0'0,"2"1"96"0"0,1-1 80 0 0,1 1 67 0 0,3 0 278 0 0,4 0 396 0 0,-1 0-298 0 0,-2-1-282 0 0,0-1-119 0 0,-1 1-64 0 0,0-1-94 0 0,-1 1-61 0 0,0-1-69 0 0,-1 0-76 0 0,25 1 1202 0 0,-9-3-428 0 0,-3 0-173 0 0,0-1-70 0 0,-2-1-138 0 0,-1 0-69 0 0,0-1-77 0 0,-1-1-87 0 0,23-14 384 0 0,-23 13-415 0 0,-1 1-45 0 0,6-5-34 0 0,-6 2 44 0 0,-3-1 52 0 0,-1-2 71 0 0,-5 11-128 0 0,0 0 0 0 0,1 1 0 0 0,-1-1 0 0 0,0 0 1 0 0,0 0-1 0 0,0 1 0 0 0,0-1 0 0 0,-1 0 0 0 0,1 0 1 0 0,0 1-1 0 0,0-1 0 0 0,0 0 0 0 0,-1 1 0 0 0,1-1 1 0 0,0 0-1 0 0,0 1 0 0 0,-1-1 0 0 0,1 0 0 0 0,-1 1 1 0 0,1-1-1 0 0,-1 1 0 0 0,1-1 0 0 0,-1 1 1 0 0,0-1-2 0 0,-9-7 34 0 0,9 8-33 0 0,-1-2 5 0 0,-1 0 1 0 0,0 0-1 0 0,1 1 1 0 0,-1-1-1 0 0,0 1 1 0 0,0 0-1 0 0,0-1 1 0 0,0 1-1 0 0,0 1 1 0 0,0-1-1 0 0,0 0 1 0 0,-1 1-1 0 0,1 0 1 0 0,0-1-1 0 0,0 1 1 0 0,0 0-1 0 0,-1 1 1 0 0,0-1-7 0 0,-9 3 7 0 0,11-2-2 0 0,0-1 1 0 0,0 1 0 0 0,0-1-1 0 0,-1 1 1 0 0,1 0 0 0 0,0 0-1 0 0,0 0 1 0 0,0 0 0 0 0,0 0-1 0 0,1 0 1 0 0,-1 0 0 0 0,-1 2-6 0 0,-15 12 78 0 0,13-12-37 0 0,0 1 0 0 0,1 0 0 0 0,-1 0 1 0 0,1 0-1 0 0,0 1 0 0 0,1 0 0 0 0,-1-1 1 0 0,0 3-42 0 0,1-2 42 0 0,0 1 0 0 0,0 0 1 0 0,1 0-1 0 0,0 0 1 0 0,0 0-1 0 0,0 4-42 0 0,0-1 30 0 0,1 0 0 0 0,1 0 1 0 0,0 0-1 0 0,0 0 0 0 0,0 0 1 0 0,1 0-1 0 0,1 1-30 0 0,1 8 61 0 0,2-1 0 0 0,0 1-1 0 0,2 1-60 0 0,10 26 202 0 0,-11-33-58 0 0,0-1-35 0 0,11 10 17 0 0,7 1-91 0 0,-16-15-55 0 0,1-1 0 0 0,0 0 1 0 0,5 2 19 0 0,-7-5-135 0 0,0 0 59 0 0,0-1 52 0 0,0 0 43 0 0,3 0 69 0 0,0 0 52 0 0,23-1 436 0 0,-18-2-395 0 0,-3-1-120 0 0,-6 1-73 0 0,0-1-34 0 0,1 1-38 0 0,-1-1-43 0 0,0 1-47 0 0,0-1-51 0 0,0 0-55 0 0,-1 1-59 0 0,1-1-64 0 0,0 0-68 0 0,0 0-72 0 0,-1-1-76 0 0,1 1-80 0 0,-1 0-85 0 0,2-1-1193 0 0,4-1-1129 0 0,-11 4 3104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55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0 11256 0 0,'0'0'256'0'0,"0"0"34"0"0,0 0-45 0 0,-1 1-67 0 0,0 0-54 0 0,0 1-46 0 0,-2 0-21 0 0,-5 4-45 0 0,7-5-115 0 0,0-1 43 0 0,-1 1 39 0 0,1 0 34 0 0,-3 0 103 0 0,1 0 96 0 0,-1 0 144 0 0,-6 3 564 0 0,8-3-694 0 0,0 1-63 0 0,2-2-76 0 0,0 0-20 0 0,0 0-29 0 0,0 0-96 0 0,0 0 2 0 0,0 0-67 0 0,0 0-77 0 0,0 0 57 0 0,0 0-34 0 0,0 0-37 0 0,0 0-35 0 0,0 0-341 0 0,0 0 79 0 0,0 0-48 0 0,0 0-662 0 0,0 0-523 0 0,0 0-993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2:55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3 8576 0 0,'1'-2'620'0'0,"1"2"-107"0"0,1 1-85 0 0,1 1-64 0 0,-3-1-238 0 0,1 0 0 0 0,-1 1-1 0 0,1-1 1 0 0,-1 0-1 0 0,0 1 1 0 0,0-1-1 0 0,0 1 1 0 0,0-1-1 0 0,0 1 1 0 0,1 0-126 0 0,5 18 564 0 0,1 1-49 0 0,0 6 55 0 0,4 14 229 0 0,-8-25-362 0 0,-1 1-64 0 0,0 0-54 0 0,0 0-47 0 0,1 16 161 0 0,1 47 396 0 0,-4-57-528 0 0,-1 1 65 0 0,0-8-117 0 0,-1 0-73 0 0,1 1-44 0 0,1 21 119 0 0,0-20-132 0 0,-1-6-12 0 0,1 0-1 0 0,0 0 1 0 0,1-1 0 0 0,1 1-1 0 0,3 9-106 0 0,1 4 162 0 0,-5-19-109 0 0,-1 0 1 0 0,1-1 0 0 0,0 1-1 0 0,1 0 1 0 0,-1 0 0 0 0,1-1-1 0 0,0 1 1 0 0,0-1-1 0 0,5 5-53 0 0,-4-6 38 0 0,0 0 1 0 0,0 0-1 0 0,0 0 0 0 0,1-1 0 0 0,0 1 0 0 0,-1-1 0 0 0,1 0 0 0 0,2 0-38 0 0,-4-2 23 0 0,-1 0-1 0 0,1 0 1 0 0,0 0 0 0 0,0 0-1 0 0,0-1 1 0 0,1 1 0 0 0,-1-1-1 0 0,2 0-22 0 0,18-4 90 0 0,-7-1-50 0 0,17-9 139 0 0,-23 9-152 0 0,0 0-37 0 0,0-1-59 0 0,1 0-79 0 0,0-1-97 0 0,0 0-115 0 0,-10 6 162 0 0,0 1 44 0 0,1-2-46 0 0,-1 1 99 0 0,4-4-47 0 0,-4 4 55 0 0,0 0-55 0 0,0-1-123 0 0,0 1 87 0 0,0 0-37 0 0,-1 0-61 0 0,1 0-51 0 0,0 0-57 0 0,-1 1-61 0 0,1-1-66 0 0,0 0-70 0 0,-1 0-75 0 0,1 0-79 0 0,-1 1 356 0 0,0-1-43 0 0,1 1-38 0 0,-1-1-35 0 0,0 1-137 0 0,1-1-33 0 0,0-1-1460 0 0</inkml:trace>
  <inkml:trace contextRef="#ctx0" brushRef="#br0" timeOffset="380.3">9 333 5584 0 0,'0'0'140'0'0,"-1"0"-59"0"0,1 0-43 0 0,-3 1 23 0 0,-1 1 40 0 0,4-2 12 0 0,-1 1 130 0 0,1-1 221 0 0,0 0 15 0 0,0 0-10 0 0,0 0-45 0 0,0 0-21 0 0,0 0-3 0 0,0 0-20 0 0,0 1 67 0 0,0 0-42 0 0,1-1-38 0 0,-1 1-37 0 0,0 1 228 0 0,1-1-123 0 0,-1 0-226 0 0,1-1-35 0 0,0 1 84 0 0,2 1-73 0 0,2 0-60 0 0,6 0 315 0 0,0-2-113 0 0,2-2-91 0 0,-1 0-72 0 0,9-2 20 0 0,-7 3-93 0 0,7-3 105 0 0,5-1 68 0 0,-9 4-118 0 0,6-1-114 0 0,-1 1 39 0 0,29-1 114 0 0,-17-1-151 0 0,-20 2-64 0 0,0-1-35 0 0,0-1-40 0 0,0 1-46 0 0,-12 2 30 0 0,0-1 50 0 0,0 1 43 0 0,0-1 35 0 0,2 1 68 0 0,4-2 181 0 0,-3 2-224 0 0,-3-1-65 0 0,0 1-43 0 0,0 0-50 0 0,0-1-58 0 0,0 1-65 0 0,0 0-74 0 0,-1-1 63 0 0,1 1-38 0 0,-1 0-40 0 0,0 0-43 0 0,1-1-45 0 0,-1 1-48 0 0,0 0-49 0 0,1 0-51 0 0,2-2-1228 0 0,3-1-1029 0 0,-7 3 2831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3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430 245 6952 0 0,'4'-3'22'0'0,"-1"-1"50"0"0,0-1 45 0 0,-1 0 41 0 0,1-6 261 0 0,-2-1 105 0 0,-2 1-30 0 0,-5-12 718 0 0,0 12-526 0 0,0 3-325 0 0,1-1-76 0 0,3 5-164 0 0,-1-1 1 0 0,0 1 0 0 0,0 0 0 0 0,0 0 0 0 0,0 0-1 0 0,-1 0 1 0 0,1 1-122 0 0,-22-20 604 0 0,5 4-160 0 0,-1 1-55 0 0,-3 3-66 0 0,-2 3-79 0 0,14 8-213 0 0,-13-4 72 0 0,-13-1 97 0 0,32 8-168 0 0,0 0 1 0 0,0 1 0 0 0,0 0 0 0 0,0 0 0 0 0,-4 1-33 0 0,-16 6 40 0 0,-4 4-42 0 0,-18 8 1 0 0,43-17 3 0 0,0 1 0 0 0,0-1 0 0 0,0 1 0 0 0,1 1 0 0 0,-1-1-1 0 0,1 0 1 0 0,-3 4-2 0 0,-1 2 50 0 0,-1 4-46 0 0,3-1-4 0 0,7-8 0 0 0,0-2 0 0 0,-1 3-7 0 0,0 0 0 0 0,1 1 0 0 0,0-1 0 0 0,0 0 1 0 0,1 1-1 0 0,-1-1 0 0 0,1 0 0 0 0,1 2 7 0 0,23 40-102 0 0,-18-33 72 0 0,0 0 1 0 0,2 6 29 0 0,-6-10 0 0 0,1-1 0 0 0,0-1 0 0 0,0 1 0 0 0,1-1 1 0 0,1 0-1 0 0,-1 0 0 0 0,2 0 0 0 0,19 24-12 0 0,-5-5-35 0 0,17 9 39 0 0,5 4 10 0 0,92 101 0 0 0,-76-79 81 0 0,-39-38-6 0 0,7 15 143 0 0,-3-3 14 0 0,0 0 25 0 0,10 20 233 0 0,-16-24-217 0 0,-14-21-184 0 0,1 1-1 0 0,-2-1 1 0 0,0 2 0 0 0,0-1-1 0 0,-1 0 1 0 0,0 7-91 0 0,2 3 183 0 0,-4-14-72 0 0,0 0 1 0 0,0 1 0 0 0,-1-1-1 0 0,0 9-111 0 0,0 14 322 0 0,0-26-265 0 0,0 0 1 0 0,0-1-1 0 0,0 1 1 0 0,-1 0-1 0 0,1-1 1 0 0,-1 1-1 0 0,-1 0-57 0 0,1-1 51 0 0,0 0-1 0 0,-1 0 1 0 0,0 0 0 0 0,0-1-1 0 0,0 1 1 0 0,0-1-1 0 0,-1 2-50 0 0,-1-1 60 0 0,1 0-1 0 0,-1 0 0 0 0,0 0 0 0 0,0-1 0 0 0,-3 2-59 0 0,-25 14 226 0 0,27-17-184 0 0,0 0 0 0 0,0 0-1 0 0,0-1 1 0 0,0 1-1 0 0,0-1 1 0 0,-2 0-42 0 0,2-1 23 0 0,0 0 1 0 0,-1 0 0 0 0,1 0-1 0 0,0-1 1 0 0,0 0-1 0 0,0 0 1 0 0,0 0-1 0 0,0-1 1 0 0,-4-1-24 0 0,-6-3 30 0 0,1-1 0 0 0,-1 0 0 0 0,1-1 0 0 0,1-1 0 0 0,-11-8-30 0 0,-19-19 39 0 0,4-3-92 0 0,24 24-47 0 0,6 6 26 0 0,-1 0-47 0 0,5 3 0 0 0,-1-1-42 0 0,2 2-10 0 0,1-1-40 0 0,0 0-43 0 0,0 0-49 0 0,2 2 228 0 0,1 0-67 0 0,0 1-62 0 0,1-1-55 0 0,0-1-221 0 0,1 1-91 0 0,1-1-69 0 0,1 0-49 0 0,-3 2 338 0 0,6-9-1041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5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400 20 5528 0 0,'-8'-2'210'0'0,"0"0"-83"0"0,-2-1-54 0 0,-12-1 13 0 0,15 2-21 0 0,1 1 19 0 0,0 0 39 0 0,0 0 49 0 0,0 0 57 0 0,0 0 60 0 0,-2 0 137 0 0,0 1-83 0 0,0 1-64 0 0,0 0-46 0 0,-15 1 308 0 0,12-1-296 0 0,0 1-42 0 0,-2 1-4 0 0,-5 4 46 0 0,-4 2 37 0 0,6-5-56 0 0,10-2-149 0 0,0 0 0 0 0,0-1 0 0 0,0 2 0 0 0,-3 1-77 0 0,-23 14 240 0 0,3 5-101 0 0,15-11-116 0 0,3-1-37 0 0,5-5 8 0 0,1 0 0 0 0,0 1 0 0 0,1 0 1 0 0,-1 0-1 0 0,1 0 0 0 0,1 0 0 0 0,-1 0 0 0 0,1 1 1 0 0,-2 7 5 0 0,4-10-2 0 0,0 0 0 0 0,0 0 0 0 0,0 0 0 0 0,0 1 0 0 0,1-1 0 0 0,0 0 1 0 0,0 0-1 0 0,0 0 0 0 0,1 1 0 0 0,0-1 0 0 0,0 0 0 0 0,0 0 0 0 0,1 0 1 0 0,0 0-1 0 0,1 4 2 0 0,-1-5 0 0 0,1 3 0 0 0,1 0 0 0 0,0 0 0 0 0,0 0 0 0 0,0 0 0 0 0,1-1 0 0 0,0 0 0 0 0,0 0 0 0 0,5 4 0 0 0,3 1 37 0 0,1 0 63 0 0,32 20 406 0 0,-25-19-329 0 0,-8-5-118 0 0,1-1-49 0 0,-2 1-94 0 0,0-1 42 0 0,0 1 38 0 0,0 0 34 0 0,2 2 44 0 0,0-1 34 0 0,2 3 58 0 0,8 5 128 0 0,-22-14-257 0 0,3 2 82 0 0,-1-1-1 0 0,1 1 1 0 0,-1 0 0 0 0,0 1 0 0 0,-1-1 0 0 0,1 1 0 0 0,-1 0 0 0 0,0 0 0 0 0,3 5-119 0 0,-1 2 258 0 0,0 0 34 0 0,-4-9-209 0 0,0 0 1 0 0,0 1 0 0 0,0-1 0 0 0,-1 1 0 0 0,0-1 0 0 0,0 1 0 0 0,0-1 0 0 0,0 0 0 0 0,0 1 0 0 0,-1-1 0 0 0,1 1-1 0 0,-2 3-83 0 0,-6 13 403 0 0,1-7-163 0 0,-2-1-57 0 0,-15 8 89 0 0,19-17-229 0 0,0 0 0 0 0,0 0 1 0 0,-1 0-1 0 0,-3 0-43 0 0,6-2 12 0 0,1 0 1 0 0,-1 0 0 0 0,0 0 0 0 0,0 0 0 0 0,0-1-1 0 0,0 1 1 0 0,0-1 0 0 0,0 0 0 0 0,0 0-1 0 0,0 0 1 0 0,0 0 0 0 0,-1-1 0 0 0,1 1 0 0 0,1-1-1 0 0,-1 0 1 0 0,0 0 0 0 0,0 0 0 0 0,0 0 0 0 0,-2-1-13 0 0,3-1 0 0 0,2 2-4 0 0,0 0 0 0 0,0 1 0 0 0,0-1 0 0 0,0 0 0 0 0,0 1 0 0 0,0-1 0 0 0,0 0 0 0 0,0 1 0 0 0,0-1 0 0 0,0 1 0 0 0,1-1 0 0 0,-1 0 0 0 0,0 1 0 0 0,0-1 0 0 0,1 1 0 0 0,-1-1 0 0 0,1 1 0 0 0,-1-1 0 0 0,0 1 0 0 0,1-1 0 0 0,-1 1 0 0 0,1-1 0 0 0,-1 1 0 0 0,1-1 0 0 0,-1 1 0 0 0,1 0 0 0 0,-1-1 0 0 0,1 1 0 0 0,0 0 0 0 0,-1 0 0 0 0,1-1 0 0 0,-1 1 0 0 0,1 0 0 0 0,0 0 0 0 0,0 0 4 0 0,1-1-23 0 0,8-3-123 0 0,0 0 52 0 0,9 0 15 0 0,-16 3 77 0 0,-1 1-1 0 0,0 0 1 0 0,1 0 0 0 0,-1 1-1 0 0,1-1 1 0 0,-1 0-1 0 0,0 1 1 0 0,1-1-1 0 0,-1 1 1 0 0,1 0 2 0 0,9 5-38 0 0,-11-5 34 0 0,0 0 0 0 0,-1-1 1 0 0,1 1-1 0 0,-1 0 0 0 0,1-1 1 0 0,0 1-1 0 0,-1 0 1 0 0,0 0-1 0 0,1-1 0 0 0,-1 1 1 0 0,1 0-1 0 0,-1 0 1 0 0,0 0-1 0 0,0 0 0 0 0,1-1 1 0 0,-1 2 3 0 0,1 19-11 0 0,-6 19 16 0 0,-7 6-6 0 0,-1-2 0 0 0,-3 3 1 0 0,0-2 14 0 0,-9 46-14 0 0,16-38 108 0 0,7-39-48 0 0,2 0 1 0 0,-1 0-1 0 0,2 0 0 0 0,1 13-60 0 0,-1-20 26 0 0,1 1 0 0 0,-1-1-1 0 0,2 0 1 0 0,-1 1 0 0 0,1-1 0 0 0,0 0-1 0 0,0 0 1 0 0,1-1 0 0 0,2 4-26 0 0,-3-5 13 0 0,2 0 0 0 0,-1 0 0 0 0,0 0 0 0 0,1 0 1 0 0,0-1-1 0 0,0 0 0 0 0,4 2-13 0 0,0 1-65 0 0,1-2 56 0 0,1 1 50 0 0,22 6 190 0 0,-19-9-160 0 0,-1 0-62 0 0,1-1-78 0 0,-2-1-79 0 0,0 0-98 0 0,0 0-116 0 0,-6-1 131 0 0,0 0-35 0 0,-4 0-101 0 0,-1 0-58 0 0,1 0-54 0 0,0 0-45 0 0,0 0-156 0 0,0 0-46 0 0,0 0-189 0 0,2 0-506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01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40 6272 0 0,'0'0'141'0'0,"0"0"23"0"0,0 0 11 0 0,0 1-186 0 0,0-1 99 0 0,0 0 84 0 0,0 0 70 0 0,0 1 48 0 0,1-1 39 0 0,-1 2 852 0 0,1-1-710 0 0,-1 0-68 0 0,0-1-243 0 0,0 0-35 0 0,0 1-29 0 0,0 0-64 0 0,0-1-72 0 0,0 0-82 0 0,-1 4 553 0 0,0 1-43 0 0,1-1-41 0 0,-1 0-40 0 0,1 0-36 0 0,0 0-35 0 0,-1 4 143 0 0,1-2-205 0 0,0-1-35 0 0,0 5 49 0 0,0 2-81 0 0,1 7-72 0 0,-1-7-12 0 0,0-3 26 0 0,1-2 28 0 0,-1-1 44 0 0,1 42 502 0 0,8 45-623 0 0,0-33 335 0 0,-2-8 50 0 0,-4-25-150 0 0,0-1 35 0 0,7 112 976 0 0,-7-67-605 0 0,0-39-356 0 0,0 0 66 0 0,2 33 439 0 0,-3-20-328 0 0,-2-43-518 0 0,0 0 58 0 0,-2 1 272 0 0,1-3-266 0 0,1-1-37 0 0,-1 1-49 0 0,1-1-58 0 0,-1 0-68 0 0,0-1-78 0 0,1 1-88 0 0,-1 0-99 0 0,1 1 403 0 0,0-1-358 0 0,-1 1-67 0 0,1-1-58 0 0,0 1-53 0 0,0-1-177 0 0,0 1-51 0 0,-1-1-216 0 0,1 0-578 0 0,0 1 1624 0 0</inkml:trace>
  <inkml:trace contextRef="#ctx0" brushRef="#br0" timeOffset="688.81">28 78 4896 0 0,'0'0'108'0'0,"0"0"17"0"0,0 0 10 0 0,1-6-34 0 0,1 1 111 0 0,2-1 153 0 0,5-2 311 0 0,0 1 22 0 0,-3 3-295 0 0,-1 1-145 0 0,-1 1-97 0 0,16-8 517 0 0,2 3-99 0 0,0 1-85 0 0,1 2-74 0 0,15-1 132 0 0,-10 3-209 0 0,-1 1-37 0 0,-7 0-88 0 0,1 0-22 0 0,0 1-34 0 0,21 4 71 0 0,8 4-80 0 0,-31-3-115 0 0,1 1 0 0 0,13 6-38 0 0,-16-4 12 0 0,0 0 1 0 0,-1 1-1 0 0,1 1-12 0 0,23 20 85 0 0,-9-1 65 0 0,-4 3 102 0 0,-20-22-149 0 0,0 1 1 0 0,-1-1 0 0 0,1 1 0 0 0,0 5-104 0 0,-5-11 58 0 0,0-1 1 0 0,-1 1-1 0 0,1 0 0 0 0,-1 0 0 0 0,0 3-58 0 0,-1 9 187 0 0,-4 0 34 0 0,-3 3 109 0 0,-2-2-69 0 0,-3 2-15 0 0,-13 10 44 0 0,17-22-212 0 0,-1 1-1 0 0,0-2 1 0 0,-1 1 0 0 0,-7 4-78 0 0,2-3 103 0 0,-1 0 1 0 0,-15 5-104 0 0,-15 3 267 0 0,-43 10-267 0 0,41-13 102 0 0,12-4-82 0 0,1-2 57 0 0,2-2 32 0 0,-101 11 415 0 0,104-14-444 0 0,26-2-50 0 0,-10 0-3 0 0,3-3-56 0 0,11 2-94 0 0,0 0 41 0 0,0 0-73 0 0,0 0-86 0 0,0 0 71 0 0,0 0-40 0 0,0 0-42 0 0,0 0-40 0 0,0 0-37 0 0,0 0-33 0 0,0 0-235 0 0,0 0-56 0 0,0 0-770 0 0,0 0-609 0 0,0 0-1157 0 0</inkml:trace>
  <inkml:trace contextRef="#ctx0" brushRef="#br0" timeOffset="1634.75">772 587 6056 0 0,'9'0'592'0'0,"8"1"368"0"0,-9 0-526 0 0,-1-1-50 0 0,7 0 246 0 0,-1-1-84 0 0,1 0-74 0 0,-1 0-65 0 0,1-1-57 0 0,0 0-48 0 0,13-2 194 0 0,40-5 512 0 0,-15 1-447 0 0,14-1 129 0 0,-44 9-423 0 0,-1 1 34 0 0,-15-1-103 0 0,2 0 50 0 0,-2 0-38 0 0,-5 0-92 0 0,-1 0-4 0 0,0 0-31 0 0,0 0 102 0 0,0 0 60 0 0,1-1 388 0 0,-1 1-472 0 0,0 0-36 0 0,0 0-47 0 0,-1-1-63 0 0,1 1-76 0 0,-1 0-89 0 0,-7-2 194 0 0,0-1 1 0 0,0-1-1 0 0,0 1 0 0 0,0-1 0 0 0,0 0 1 0 0,-3-3-45 0 0,1 0 38 0 0,-1 1 1 0 0,0 1-1 0 0,-3-2-38 0 0,5 4 10 0 0,1 1 0 0 0,0 0 0 0 0,-1 0 0 0 0,1 0 0 0 0,-4 1-10 0 0,7 1 5 0 0,0 0 0 0 0,0 0 0 0 0,0 0 1 0 0,0 1-1 0 0,-3 0-5 0 0,-12 6-12 0 0,-1 5 29 0 0,2 3-40 0 0,15-11 6 0 0,-1 1 0 0 0,1 0 0 0 0,0 0 1 0 0,1 0-1 0 0,-1 1 0 0 0,1-1 0 0 0,0 1 0 0 0,0 0 1 0 0,1 0-1 0 0,0 0 0 0 0,0 0 0 0 0,0 0 0 0 0,1 0 1 0 0,-1 1-1 0 0,1 4 17 0 0,0 3-20 0 0,0 0 1 0 0,1 0-1 0 0,1 0 0 0 0,1 3 20 0 0,0 0 0 0 0,1-1 1 0 0,0 0-1 0 0,2-1 0 0 0,0 1 0 0 0,0-1 0 0 0,2 0 0 0 0,0 0 0 0 0,0 0 0 0 0,8 8 0 0 0,-10-15 15 0 0,1-1-1 0 0,0 0 0 0 0,0 0 1 0 0,4 3-15 0 0,-3-5 1 0 0,-1 1 1 0 0,1-1 0 0 0,0 0 0 0 0,1-1 0 0 0,-1 0 0 0 0,1 0 0 0 0,7 2-2 0 0,-9-4 7 0 0,1 0 0 0 0,0 0-1 0 0,0-1 1 0 0,1 0-7 0 0,-2 0 19 0 0,1-1 0 0 0,-1 0 0 0 0,0 0-1 0 0,6-1-18 0 0,12-5 89 0 0,0-5 39 0 0,-20 9-91 0 0,-1 1-72 0 0,1-1-64 0 0,-1 0-61 0 0,2 0-152 0 0,0-1-90 0 0,0 1-73 0 0,0-1-58 0 0,4-4-613 0 0</inkml:trace>
  <inkml:trace contextRef="#ctx0" brushRef="#br0" timeOffset="2112.61">1385 559 5784 0 0,'0'0'132'0'0,"0"0"17"0"0,0 13 121 0 0,0-6-221 0 0,1-2-31 0 0,-1 1 37 0 0,1 5 150 0 0,0 0 111 0 0,1 0 91 0 0,0-1 20 0 0,0-1 42 0 0,7 22 1168 0 0,-4-17-978 0 0,-2-3-157 0 0,1 1-90 0 0,-1 0-118 0 0,-1-6-199 0 0,0 0-39 0 0,12 30 1124 0 0,-3-10-342 0 0,-6-13-545 0 0,1 4 161 0 0,0 0 73 0 0,-3 1 81 0 0,-1 0 92 0 0,-2-17-555 0 0,0-1 73 0 0,0 0 34 0 0,0 0 4 0 0,0 0-4 0 0,0 0-16 0 0,-2-1 10 0 0,1 0-51 0 0,0 0-44 0 0,0-1-39 0 0,-1 0-18 0 0,1-1-36 0 0,-2-6 14 0 0,2 5-15 0 0,0 2 22 0 0,-7-16 37 0 0,1 0-37 0 0,0-18-7 0 0,7 5-75 0 0,1 22-5 0 0,1 1-1 0 0,0 0 0 0 0,0 0 1 0 0,0 0-1 0 0,1 0 0 0 0,1 0 1 0 0,-1 0-1 0 0,4-3 9 0 0,1-3-1 0 0,0 0-1 0 0,2 0 1 0 0,0 1 0 0 0,2-2 1 0 0,-6 9-5 0 0,0 0-1 0 0,0 1 1 0 0,0-1 0 0 0,1 1 0 0 0,1 0 5 0 0,-2 1-20 0 0,0 1 1 0 0,0 0-1 0 0,0 1 1 0 0,2-1 19 0 0,-6 2-210 0 0,-1 1 76 0 0,1-1 64 0 0,0 1 54 0 0,1 0 103 0 0,5-1 337 0 0,-6 1-346 0 0,1 1-75 0 0,-2-1-47 0 0,0 0-43 0 0,1 0-49 0 0,-1 0-53 0 0,1 1-81 0 0,-1-1-76 0 0,1 0-83 0 0,-1 0-92 0 0,1 1-98 0 0,0-1-106 0 0,-1 0-113 0 0,1 1-121 0 0,-1-1 385 0 0,2 1-1680 0 0,3 0-1282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6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7568 0 0,'0'0'166'0'0,"0"0"29"0"0,1 2 14 0 0,0 4-103 0 0,1-1-40 0 0,0 5-21 0 0,3 17-22 0 0,-4-19 26 0 0,0 0 49 0 0,0 0 44 0 0,0-1 64 0 0,0 0 75 0 0,0 0 87 0 0,1 13 449 0 0,0 1-107 0 0,1 3 34 0 0,4 33 898 0 0,-4-39-1086 0 0,1-1 61 0 0,-2-8-315 0 0,-1 1-40 0 0,0 2 13 0 0,1 6 86 0 0,1 10 211 0 0,-2-19-449 0 0,-4 21 302 0 0,0-17-272 0 0,-1-3-64 0 0,1-2-65 0 0,2-8-147 0 0,1 1-169 0 0,0-1-298 0 0,0 0-31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8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8520 0 0,'0'1'183'0'0,"0"1"-65"0"0,0 7 83 0 0,0-5-66 0 0,0 2 29 0 0,1 0-82 0 0,0 0-59 0 0,2 4-61 0 0,-1 1 35 0 0,0-3 97 0 0,-1-2 84 0 0,-1-2-47 0 0,0-1 34 0 0,3 27 1340 0 0,2-10-577 0 0,0-3-251 0 0,-2-9-383 0 0,1-1-35 0 0,6 23 171 0 0,-8-23-379 0 0,-1-2-42 0 0,0 13 35 0 0,3-10-146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8.7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391 151 6216 0 0,'0'0'133'0'0,"0"0"23"0"0,0 0 15 0 0,-2-6-32 0 0,-2-3-90 0 0,1 4 2 0 0,0 1 92 0 0,0 0 78 0 0,0-1 62 0 0,-2-2 340 0 0,-5-5 509 0 0,6 6-681 0 0,1 2-117 0 0,-1-1-62 0 0,1 1-80 0 0,-1-1-98 0 0,-10-9 386 0 0,3 5 160 0 0,0 1 0 0 0,-10-5-640 0 0,10 6 308 0 0,-1 1-62 0 0,-26-7 385 0 0,24 10-437 0 0,0 1-33 0 0,1 3-68 0 0,-7 2 18 0 0,-15 6 102 0 0,3 4-60 0 0,14-2-147 0 0,14-7-3 0 0,0 0 0 0 0,1 0 0 0 0,-1 0 0 0 0,1 1 0 0 0,-2 3-3 0 0,-22 43 136 0 0,26-47-127 0 0,-11 28 105 0 0,8-11 86 0 0,0 1 0 0 0,0 18-200 0 0,4-15 272 0 0,0 0-1 0 0,4 18-271 0 0,-2-17 121 0 0,0-1-47 0 0,-1-4-6 0 0,2-1 1 0 0,0 0 0 0 0,1 0-1 0 0,4 9-68 0 0,14 41 252 0 0,-20-65-230 0 0,15 40 186 0 0,-3-17 45 0 0,0-1 1 0 0,2 0 0 0 0,6 5-254 0 0,10 14 270 0 0,-19-30-114 0 0,0-1 0 0 0,1 0 0 0 0,9 7-156 0 0,14 7 271 0 0,-29-24-179 0 0,0-1 0 0 0,0 0 0 0 0,0 0 0 0 0,1 0-92 0 0,-4-3 47 0 0,0 1-1 0 0,1-1 1 0 0,-1 0 0 0 0,0 0-1 0 0,1-1 1 0 0,-1 0-1 0 0,1 0 1 0 0,-1 0 0 0 0,1 0-1 0 0,-1-1 1 0 0,3-1-47 0 0,6-1 74 0 0,-1-3-40 0 0,-9 4 26 0 0,1-2-60 0 0,-1 0-70 0 0,0-1-86 0 0,0 1-96 0 0,-1-1-111 0 0,1 1-124 0 0,-3 1 193 0 0,0 2-36 0 0,3-6-706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9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6216 0 0,'0'0'133'0'0,"0"0"-1"0"0,1 0-56 0 0,4-6 43 0 0,-1 3-38 0 0,1-1-4 0 0,-1-1-43 0 0,11-7-52 0 0,-8 8 34 0 0,1 0 73 0 0,-3 2-4 0 0,-1 0 32 0 0,7-2 185 0 0,-1 1-48 0 0,0 0-40 0 0,0 0-34 0 0,15-3 152 0 0,12-3 67 0 0,-16 5-137 0 0,1-1 95 0 0,24-6 310 0 0,-34 9-471 0 0,1 1 0 0 0,-1 0 0 0 0,0 1-196 0 0,-1 0 82 0 0,-1 0 49 0 0,25 0 428 0 0,-21 0-362 0 0,-5 0-121 0 0,0 0-43 0 0,-4-1-97 0 0,8 1-81 0 0,-1 8-20 0 0,-9-4 183 0 0,0 7 175 0 0,-4 0-64 0 0,-2-1-51 0 0,-3 0-38 0 0,1-3-32 0 0,-1 0 1 0 0,0-1-1 0 0,-1 0 1 0 0,-2 3-9 0 0,0-1 44 0 0,2-1 44 0 0,-23 25-47 0 0,1 2 90 0 0,-3 8 117 0 0,-14 22 236 0 0,31-40-321 0 0,1 4 45 0 0,11-22-151 0 0,1 0-1 0 0,0 0 1 0 0,0 0-1 0 0,0 0 1 0 0,1 0-1 0 0,0 1 1 0 0,0-1 0 0 0,0 2-57 0 0,1-4 31 0 0,1-1 1 0 0,-1 1-1 0 0,0-1 1 0 0,1 1-1 0 0,0-1 1 0 0,1 3-32 0 0,-1-2 18 0 0,0-1-1 0 0,1 0 1 0 0,0 0 0 0 0,-1 0 0 0 0,1-1 0 0 0,0 1-1 0 0,0 0-17 0 0,1 0 13 0 0,0 0-1 0 0,0 0 1 0 0,0 0-1 0 0,1-1 0 0 0,-1 1 1 0 0,1-1-13 0 0,1 1 9 0 0,0 0 1 0 0,0-1 0 0 0,1 1-1 0 0,3 0-9 0 0,-4-1 52 0 0,0 0-1 0 0,0 0 1 0 0,-1 0 0 0 0,1 1-1 0 0,0 0 1 0 0,-1 0-1 0 0,1 0 1 0 0,-1 1-52 0 0,11 14 147 0 0,-14-16-139 0 0,0-1 0 0 0,-1 1 0 0 0,1 0 0 0 0,0 0 0 0 0,-1 0 0 0 0,1 0 0 0 0,-1 0 0 0 0,0 0 0 0 0,0 0 0 0 0,0 0-8 0 0,0 6 37 0 0,0 7 145 0 0,-3 7 233 0 0,-1-11-267 0 0,-2 5-2 0 0,0 1-52 0 0,0 4-29 0 0,-2 11-12 0 0,-2 9 60 0 0,2-15 72 0 0,5-16-151 0 0,0-1 1 0 0,1 1-1 0 0,1 0 1 0 0,-1 1 0 0 0,2-1-1 0 0,-1 0 1 0 0,2 7-35 0 0,2 12 41 0 0,2 0-34 0 0,-2-20 20 0 0,0-1 0 0 0,1 0 0 0 0,0 0 0 0 0,4 6-27 0 0,1 3 39 0 0,6 9 24 0 0,-9-18-62 0 0,-1 1 0 0 0,0-1 0 0 0,-1 1-1 0 0,1 4 0 0 0,29 68-54 0 0,-21-54 48 0 0,-2 0 0 0 0,-1 1 0 0 0,4 16 6 0 0,-11-29-14 0 0,3 11 36 0 0,-1-1 75 0 0,-1 1 87 0 0,-3 1 103 0 0,0-17-193 0 0,-1 2 100 0 0,-1 0 0 0 0,1 0-1 0 0,-3 5-193 0 0,3-13 57 0 0,-1 0 0 0 0,-1 1-1 0 0,1-1 1 0 0,-1 0 0 0 0,0 0 0 0 0,0 1-57 0 0,-11 13 192 0 0,11-16-166 0 0,-33 32 330 0 0,22-25-284 0 0,-2-2-48 0 0,-3 1 41 0 0,16-6-56 0 0,-1-1 0 0 0,0 0 0 0 0,0 1 0 0 0,0-1 0 0 0,0 0 0 0 0,0 0 0 0 0,0 0 0 0 0,0-1 0 0 0,0 1 0 0 0,0-1 0 0 0,-1 0 0 0 0,1 0 0 0 0,0 0 0 0 0,0 0 0 0 0,0 0 0 0 0,0-1 0 0 0,-2 1-9 0 0,-9-4-14 0 0,-11-3 56 0 0,17 2-79 0 0,0-1-59 0 0,5 4-141 0 0,1 1 110 0 0,0-2 84 0 0,-5-2 196 0 0,5 3-144 0 0,1 1-34 0 0,0 0-33 0 0,0 0-44 0 0,-1 0-51 0 0,1 0-58 0 0,0-1-102 0 0,0 1-93 0 0,0 0-103 0 0,0-1-115 0 0,-1 1-125 0 0,2 0 325 0 0,-1 0-36 0 0,1 0-37 0 0,-1 0-38 0 0,1 1-39 0 0,-1-1-41 0 0,0-2-1498 0 0,-1 0-1192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10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13328 0 0,'0'0'298'0'0,"0"0"46"0"0,0 0 24 0 0,0 0-151 0 0,0 0-104 0 0,0 0 40 0 0,0 0 71 0 0,0 0 52 0 0,0 0-208 0 0,0 0-124 0 0,0 0-104 0 0,0 0 29 0 0,0 0-39 0 0,0 0-44 0 0,0 0-40 0 0,0 0-37 0 0,0 0-34 0 0,0 0-217 0 0,0 0-56 0 0,1 0-716 0 0,1 0-572 0 0,3 0-1082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7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7 7368 0 0,'0'0'165'0'0,"0"0"22"0"0,0 0 10 0 0,-1 1-16 0 0,-3 9 275 0 0,2-1-58 0 0,0-1-51 0 0,1 0-46 0 0,1 2 7 0 0,1-1-48 0 0,1 5 60 0 0,0-1-54 0 0,2 11 196 0 0,-1-1-82 0 0,1 1-36 0 0,5 24 261 0 0,3 11 76 0 0,-4-10-150 0 0,4 21 199 0 0,-5-23-193 0 0,-3-5-68 0 0,-1-1-89 0 0,7 61 449 0 0,-4-58-400 0 0,-3-25-196 0 0,-1 10 188 0 0,1 1-30 0 0,-1-11-221 0 0,3 15 282 0 0,-3-1 0 0 0,-1 32-452 0 0,-1-62 21 0 0,0-2-13 0 0,0 0 0 0 0,0-1 0 0 0,0 1 0 0 0,0 0 0 0 0,0-1-1 0 0,0 1 1 0 0,0 0 0 0 0,-1-1 0 0 0,1 1 0 0 0,0 0 0 0 0,0-1 0 0 0,-1 1-1 0 0,1-1 1 0 0,0 1 0 0 0,-1-1 0 0 0,1 1 0 0 0,-1 0-8 0 0,-5 2 141 0 0,5-2 16 0 0,1-1 3 0 0,0-3-178 0 0,-1 0-57 0 0,-1 0-48 0 0,0 0-36 0 0,-2-9-595 0 0,4 8 316 0 0,2-5-510 0 0,-1 4 319 0 0,-1 3 264 0 0,0-1-46 0 0,0 0-225 0 0,0 1 274 0 0,0 0-34 0 0,0 1-4 0 0,0-1-45 0 0,0 1-40 0 0,0 0-36 0 0,-1-1-144 0 0,1 1-35 0 0,0-4-1521 0 0</inkml:trace>
  <inkml:trace contextRef="#ctx0" brushRef="#br0" timeOffset="640.29">10 125 6160 0 0,'0'0'133'0'0,"0"0"23"0"0,0 0 13 0 0,-1-2-34 0 0,2-2-88 0 0,3-6 5 0 0,0 3 87 0 0,0 1 36 0 0,6-3 300 0 0,-6 6-289 0 0,0-1-45 0 0,3-3 218 0 0,1 0-47 0 0,3-3 71 0 0,17-11 455 0 0,-14 11-330 0 0,8-1 163 0 0,5 3-120 0 0,0 4-115 0 0,-2 3-113 0 0,-4 3-99 0 0,-2 3-82 0 0,-1 4-64 0 0,-1 3-44 0 0,-12-8-31 0 0,1 1 1 0 0,-1 0 0 0 0,-1 1-1 0 0,1-1 1 0 0,-1 1-1 0 0,0 0 1 0 0,0 0-4 0 0,7 16 57 0 0,2 18 80 0 0,-6-2 39 0 0,-6 1 54 0 0,-5 2 70 0 0,1-25-130 0 0,0 0 0 0 0,0 0 0 0 0,-2 0 0 0 0,0 0 0 0 0,-7 12-170 0 0,7-18 94 0 0,0-1 1 0 0,0 0-1 0 0,-1-1 0 0 0,-2 3-94 0 0,1-3 71 0 0,0-1 0 0 0,0 0 0 0 0,0 0 1 0 0,-8 5-72 0 0,2-3 65 0 0,-19 11 2 0 0,22-15-2 0 0,-1-1 51 0 0,10-3 3 0 0,0-1 1 0 0,-5 3-20 0 0,1-3-82 0 0,6-3-15 0 0,7-3-4 0 0,-2 3-9 0 0,-1 1 0 0 0,1 0 0 0 0,0 0 0 0 0,0 0 0 0 0,0 1 10 0 0,-1 0-23 0 0,1 0 0 0 0,-1 1-1 0 0,1-1 1 0 0,0 1 0 0 0,-1 0-1 0 0,1 1 1 0 0,-1 0 0 0 0,2 0 23 0 0,0 0-32 0 0,0 1 1 0 0,0 1 0 0 0,0-1 0 0 0,0 1 0 0 0,0 1 0 0 0,0-1 31 0 0,25 18-49 0 0,-1 2 112 0 0,-16-14 43 0 0,-1 2 0 0 0,-1 0 0 0 0,10 10-106 0 0,0 8 59 0 0,-11-6-61 0 0,-2 1 53 0 0,-3 1 58 0 0,-3 0 64 0 0,-4 1 68 0 0,-3 0 76 0 0,-3-1 79 0 0,-5 0 86 0 0,8-19-375 0 0,-2 4 37 0 0,0-1-53 0 0,3-5-67 0 0,0 0 0 0 0,-1-1 0 0 0,0 0 0 0 0,0 1 0 0 0,0-1 0 0 0,-3 3-24 0 0,3-3 4 0 0,-3 1-3 0 0,1 1 0 0 0,-1 0 0 0 0,0-1 0 0 0,0 0 0 0 0,-1-1-1 0 0,1 1 1 0 0,-2-1-1 0 0,-25 7 5 0 0,25-8 9 0 0,1-1 1 0 0,-1-1 0 0 0,1 1-1 0 0,-1-1 1 0 0,1 0 0 0 0,-1-1-1 0 0,1 0 1 0 0,-1 0-1 0 0,-1-1-14 0 0,-11-2 4 0 0,-1-2-55 0 0,1-1-73 0 0,0-3-89 0 0,18 9-3 0 0,-1-1 88 0 0,0 1 65 0 0,-2-1 83 0 0,-4-2 48 0 0,7 3-98 0 0,-1 0-54 0 0,1-1-38 0 0,0 1-57 0 0,0 0-66 0 0,0-1-76 0 0,0 1-11 0 0,1 0-64 0 0,0-1-70 0 0,0 1-75 0 0,-1-1-79 0 0,1 0-87 0 0,0 1-90 0 0,1-1-97 0 0,-1-2-1099 0 0,-1-1-1126 0 0,2 5 3117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5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1045 6968 0 0,'2'0'71'0'0,"-1"0"-61"0"0,0 0-38 0 0,-1 0 44 0 0,1 1 48 0 0,1 0 64 0 0,0 1 84 0 0,2 0 104 0 0,-3-2-203 0 0,-1 0 129 0 0,0 0 215 0 0,0 0 14 0 0,0 0 21 0 0,0 0-232 0 0,0 0-42 0 0,0 0-40 0 0,0-1-33 0 0,0 0 36 0 0,1-1-59 0 0,0-4 140 0 0,0 4-74 0 0,-1 0-45 0 0,1 1 44 0 0,-1 1 52 0 0,0-1 59 0 0,2-4 54 0 0,-1 0-49 0 0,1-4 80 0 0,-1 0-58 0 0,3-13 399 0 0,0-8 293 0 0,-2 10-412 0 0,-2 11-355 0 0,1-1-39 0 0,0 0-45 0 0,1 1-53 0 0,6-52 601 0 0,-4 0-127 0 0,-4 30-343 0 0,0 0-34 0 0,0 1-33 0 0,-2-1-36 0 0,1-12 8 0 0,3 0-36 0 0,1-8-13 0 0,4-27 3 0 0,-1 21-41 0 0,-3 21-50 0 0,1-16-11 0 0,5-13-1 0 0,-5 37 0 0 0,-1-1 0 0 0,-1-1 0 0 0,3-34 0 0 0,-4 18 1 0 0,-2 17-14 0 0,2 28-35 0 0,0 1 45 0 0,-1 0 0 0 0,1 1-1 0 0,0-1 1 0 0,-1 0-1 0 0,1 0 1 0 0,0 0-1 0 0,-1 1 1 0 0,1-1 0 0 0,0 0-1 0 0,-1 0 1 0 0,1 1-1 0 0,0-1 1 0 0,-1 1 0 0 0,1-1-1 0 0,-1 1 1 0 0,1-1-1 0 0,-1 1 4 0 0,11 15-34 0 0,-9-13 30 0 0,24 52-88 0 0,0 3 56 0 0,-3-5 40 0 0,0 4-4 0 0,4 20 0 0 0,-23-66 0 0 0,25 100 43 0 0,-4-17 32 0 0,-11-44 4 0 0,-1 2 40 0 0,-3-13 6 0 0,0 0 36 0 0,1-1 42 0 0,2 0 48 0 0,-1-7-50 0 0,6 15-14 0 0,5 13 49 0 0,-15-40-114 0 0,-1 1 40 0 0,-1-10-75 0 0,0 1 1 0 0,-4-2 61 0 0,-2-8 47 0 0,0-1 42 0 0,0 0 8 0 0,0 0-113 0 0,0 0-91 0 0,-1-2-216 0 0,0 0 46 0 0,-3-9-134 0 0,3 8 122 0 0,1 1-99 0 0,-1 0 55 0 0,0 0 47 0 0,0 1 42 0 0,0-3 0 0 0,-5-6 60 0 0,3 6-60 0 0,2 1-47 0 0,-1 1-86 0 0,0-1-108 0 0,2 2 121 0 0,-1 0-35 0 0,0-1-137 0 0,-1 0-71 0 0,1 0-78 0 0,0 1-82 0 0,0-1-88 0 0,0 0-96 0 0,0 1-100 0 0,0-1-107 0 0,-1-2-1295 0 0,-3-1-1297 0 0,5 5 3593 0 0</inkml:trace>
  <inkml:trace contextRef="#ctx0" brushRef="#br0" timeOffset="279.12">114 650 6056 0 0,'-4'2'99'0'0,"-5"5"205"0"0,7-4-259 0 0,0-1-51 0 0,1-2 102 0 0,1 1 107 0 0,5-1 206 0 0,0-1-38 0 0,-1 1-35 0 0,1 0-34 0 0,4-1 209 0 0,0 0-110 0 0,2-1-42 0 0,0-1-105 0 0,2 1-51 0 0,7-3-2 0 0,-5 1-42 0 0,-5 2-10 0 0,-2 0 20 0 0,1 0 54 0 0,2 0-150 0 0,1-1 39 0 0,42-16 552 0 0,-35 11-527 0 0,-4 3-129 0 0,0-1-116 0 0,-8 3 2 0 0,0 0-40 0 0,1 1-43 0 0,-1-1-47 0 0,-4 3-23 0 0,-1-1-42 0 0,0 0-38 0 0,1 1-33 0 0,2-2-628 0 0,4 1-662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3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 7584 0 0,'0'0'222'0'0,"2"-1"-15"0"0,7-5 189 0 0,1 2 57 0 0,25-8 1165 0 0,-19 7-987 0 0,-2 1-179 0 0,-7 2-271 0 0,-1 0-36 0 0,1 0-41 0 0,0 0-46 0 0,-1-1-49 0 0,0 1-55 0 0,2-1 103 0 0,-1 2-77 0 0,1 1-67 0 0,-1 0-57 0 0,-4 0 52 0 0,-2 0-52 0 0</inkml:trace>
  <inkml:trace contextRef="#ctx0" brushRef="#br0" timeOffset="175">76 179 8232 0 0,'0'0'182'0'0,"0"0"29"0"0,0 0 14 0 0,1 1-27 0 0,1 4-212 0 0,2-1 105 0 0,0-1 123 0 0,4-1 241 0 0,1-1 38 0 0,-4-1-209 0 0,-1-1-110 0 0,-1 1-80 0 0,-3 0-85 0 0,13-2 183 0 0,19-5 388 0 0,-21 4-459 0 0,-1 1-101 0 0,-1-1-101 0 0,-4 1-4 0 0,-1 1-34 0 0,1-1-37 0 0,-1 0-39 0 0,-2 2-59 0 0,0-1-42 0 0,-1 0-38 0 0,1 1-34 0 0,1-1-110 0 0,-1 0-34 0 0,5-1-1142 0 0,-7 2 1593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01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6896 0 0,'-3'4'170'0'0,"-2"4"33"0"0,4-5-121 0 0,0-1 38 0 0,-1-1 53 0 0,1 1 64 0 0,1-1 355 0 0,0-1-266 0 0,0 0-81 0 0,0 1-68 0 0,0 0-54 0 0,0 1-1 0 0,-1 2-25 0 0,0-2-26 0 0,0 0 96 0 0,1-1-37 0 0,0 0 40 0 0,0-1 47 0 0,-1 1 51 0 0,1-1 59 0 0,1 1 64 0 0,1 2 33 0 0,0 1-46 0 0,0 0-42 0 0,0 0-40 0 0,2 5 191 0 0,-1-1-114 0 0,1 3-37 0 0,3 20 359 0 0,-5-25-520 0 0,-1 0 34 0 0,0 8 81 0 0,0-2-52 0 0,-1 1-45 0 0,1-1-39 0 0,-1 12 64 0 0,5 13-4 0 0,2-1-30 0 0,1 0-34 0 0,18 91 258 0 0,-16-71-207 0 0,-1-8-16 0 0,3 1 33 0 0,8 40 221 0 0,10 47 399 0 0,-18-92-499 0 0,3-2-41 0 0,5 19 97 0 0,-7-26-135 0 0,-8-25-132 0 0,0 0 47 0 0,-4-9-99 0 0,-1-1-11 0 0,0 0-1 0 0,0 0 6 0 0,0 0 20 0 0,9-2 96 0 0,2-4-74 0 0,-2 0-60 0 0,-2 0-46 0 0,-6 6-10 0 0,0-1 4 0 0,0 0 0 0 0,0 0 0 0 0,0 0 0 0 0,0 0 0 0 0,0 1 0 0 0,0-1 0 0 0,1 0 0 0 0,-1 1 0 0 0,0-1 0 0 0,0 1 0 0 0,1 0 0 0 0,-1-1 0 0 0,0 1 0 0 0,1 0 0 0 0,-1 0 0 0 0,1-1 0 0 0,5 1 0 0 0,10-4 0 0 0,0 1 0 0 0,1 1 0 0 0,1 1 0 0 0,0 0 0 0 0,0-2 0 0 0,11-2 0 0 0,-14 3 0 0 0,1 0 0 0 0,0 0 0 0 0,0 2 0 0 0,4 0 0 0 0,-14 0 0 0 0,-2 0-42 0 0,8 2 60 0 0,-9-1-56 0 0,-1 0-54 0 0,1 0-96 0 0,0 0-116 0 0,-2 0 101 0 0,0 0-39 0 0,0 0-43 0 0,-1-1-44 0 0,-1 0 15 0 0,1 1-47 0 0,-1-1-44 0 0,0 0-40 0 0,0 0-286 0 0,0 0-67 0 0,0 0-51 0 0,0 0-37 0 0,0 0-334 0 0,0 0-34 0 0,0 0-2625 0 0</inkml:trace>
  <inkml:trace contextRef="#ctx0" brushRef="#br0" timeOffset="617.42">747 800 6880 0 0,'0'0'157'0'0,"0"0"23"0"0,0 0 11 0 0,0 0 43 0 0,0 0-87 0 0,2 0 120 0 0,26-7 1140 0 0,-16 3-829 0 0,2-2 10 0 0,-2 0-84 0 0,8-6 634 0 0,-7 3-447 0 0,-3 1-179 0 0,0 0-78 0 0,-3 2-184 0 0,0 1-52 0 0,1 0-57 0 0,-1-1-64 0 0,23-20 661 0 0,-21 16-528 0 0,0-1-52 0 0,-3 2-80 0 0,0-1-63 0 0,-2 0-75 0 0,0-1-85 0 0,-3-2 297 0 0,-3 1-50 0 0,-4-1-41 0 0,-3 0-37 0 0,-7-5-40 0 0,-7-4-79 0 0,13 12 85 0 0,7 7 9 0 0,1 1 1 0 0,-1-1 0 0 0,1 1 0 0 0,-1-1 0 0 0,0 1 0 0 0,0 0 0 0 0,0 0 0 0 0,0 0-1 0 0,0 1 1 0 0,0-1 0 0 0,0 1 0 0 0,-1-1 0 0 0,1 1 0 0 0,-1 0 0 0 0,1 0 0 0 0,-1 1 0 0 0,-1-1 0 0 0,-9 3 0 0 0,12-1 0 0 0,-8 2 0 0 0,2 2 0 0 0,-1 9-57 0 0,-1 10 40 0 0,5-10 19 0 0,3-9-2 0 0,1-1 0 0 0,0 1 0 0 0,0 0 0 0 0,1 0 0 0 0,-1 0 0 0 0,1 0 0 0 0,0 0 0 0 0,0 0 0 0 0,1 0 0 0 0,0 2 0 0 0,1 8 0 0 0,1 0 0 0 0,4 10 0 0 0,6 18 17 0 0,0-11-47 0 0,14 30 30 0 0,-10-31 31 0 0,-2-5 36 0 0,1 0 50 0 0,2-1 62 0 0,2 0 76 0 0,-15-19-190 0 0,3 5 107 0 0,0-2-1 0 0,1 1 0 0 0,6 4-171 0 0,2-2 213 0 0,2-2 38 0 0,-16-9-226 0 0,11 5 146 0 0,-11-5-116 0 0,0 0 1 0 0,0 0 0 0 0,0 0 0 0 0,0 0-1 0 0,1-1 1 0 0,-1 1 0 0 0,0-1 0 0 0,0 0-1 0 0,3 0-55 0 0,7-3 119 0 0,31-17 302 0 0,-19 3-233 0 0,-11 5-144 0 0,-1-1-73 0 0,-1-2-91 0 0,-2-3-106 0 0,-9 17 221 0 0,0-1-45 0 0,0 0-42 0 0,0 1-41 0 0,-1-1-37 0 0,1 0-37 0 0,1 0-305 0 0,-1-1-117 0 0,0 0-100 0 0,1 0-82 0 0,-1 1-64 0 0,0-2-201 0 0,2-2-1134 0 0,-1-3-1255 0 0,-2 9 3464 0 0</inkml:trace>
  <inkml:trace contextRef="#ctx0" brushRef="#br0" timeOffset="1200.32">1352 235 7744 0 0,'0'0'174'0'0,"0"0"29"0"0,0 0 12 0 0,0 0 17 0 0,0 0 66 0 0,0 0 29 0 0,0 0 8 0 0,0 0-15 0 0,0 0-67 0 0,1 0-75 0 0,-1 1-81 0 0,1 0-54 0 0,2 1-13 0 0,-2 0 44 0 0,0-1 26 0 0,0 0 59 0 0,4 3 302 0 0,-1 1-56 0 0,1 0-48 0 0,-1 1-42 0 0,1 2 15 0 0,1 0-42 0 0,0 2 18 0 0,2 4 111 0 0,-1-2-56 0 0,5 10 184 0 0,-2 1-93 0 0,-2 1-81 0 0,-1 0-66 0 0,2 15 76 0 0,2 21 51 0 0,-1-6-40 0 0,-2-18-61 0 0,2 9 655 0 0,1 26-986 0 0,-6-38 286 0 0,-2-14-112 0 0,0 7 45 0 0,2-7-37 0 0,0 8 452 0 0,2 17-634 0 0,2 11 471 0 0,-6-33-302 0 0,2 10 48 0 0,4-13-4 0 0,-3-9-130 0 0,-4-2-18 0 0,4 7 71 0 0,-5-14-136 0 0,1 3 47 0 0,-2-3-39 0 0,0-1-1 0 0,1 1 1 0 0,-1-1 0 0 0,0 1-1 0 0,1-1 1 0 0,-1 1-1 0 0,0-1 1 0 0,1 0-1 0 0,-1 1 1 0 0,1-1-1 0 0,-1 1 1 0 0,1-1 0 0 0,-1 0-1 0 0,1 1 1 0 0,-1-1-1 0 0,1 0 1 0 0,-1 0-1 0 0,1 0 1 0 0,-1 1 0 0 0,1-1-1 0 0,0 0 1 0 0,-1 0-1 0 0,1 0 1 0 0,-1 0-1 0 0,1 0 1 0 0,0 0-1 0 0,-1 0 1 0 0,1 0-8 0 0,9-4 24 0 0,17-17-7 0 0,-11 4-91 0 0,-3 3-96 0 0,-7 7 35 0 0,0-1-38 0 0,-1 2-8 0 0,0 0-35 0 0,0 0-37 0 0,1-1-40 0 0,-1 1-44 0 0,1 0-45 0 0,0 1-48 0 0,0-1-53 0 0,-5 4 335 0 0,1 1-20 0 0,-1 0-45 0 0,-1 0-86 0 0,1 0-30 0 0,0 0-86 0 0,0 1-97 0 0,0-1-108 0 0,-1 0 42 0 0,1 0-82 0 0,0 0-88 0 0,-1 1-92 0 0,2-3-1296 0 0,2-1-1201 0 0,-4 4 3333 0 0</inkml:trace>
  <inkml:trace contextRef="#ctx0" brushRef="#br0" timeOffset="1466.16">1298 616 7920 0 0,'0'0'159'0'0,"0"-1"-50"0"0,-2-1-6 0 0,-2-3 40 0 0,3 4-43 0 0,0 0 64 0 0,0-5-142 0 0,1 1 82 0 0,2 1 64 0 0,1 0 47 0 0,9-4 478 0 0,-5 5-427 0 0,-3 1-121 0 0,0 0-38 0 0,0 0-48 0 0,0 0-58 0 0,10-8 81 0 0,1 1 52 0 0,-3 4 52 0 0,0 0-1 0 0,0 0 1 0 0,1 1-186 0 0,19-5 319 0 0,-11 5-168 0 0,-3 0-84 0 0,0 1-72 0 0,-8 1-37 0 0,0 0-33 0 0,0 0-37 0 0,1-1-38 0 0,-6 2-223 0 0,2 0-109 0 0,-1 0-88 0 0,0-1-67 0 0,0 1-47 0 0,6-1-763 0 0,6-2-828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18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5520 0 0,'0'0'158'0'0,"0"0"-40"0"0,0 0-13 0 0,0 0 279 0 0,0 0 61 0 0,0 0-176 0 0,0 1-61 0 0,0 0-51 0 0,0 0-44 0 0,0 1 20 0 0,0 4 50 0 0,0-4-65 0 0,0-1 73 0 0,4 14 269 0 0,4 22 688 0 0,-6-23-779 0 0,0-2-94 0 0,1 0-53 0 0,-1-1-66 0 0,0 1-79 0 0,1 1 317 0 0,0 1-61 0 0,0 0-54 0 0,-1 0-45 0 0,0 3-4 0 0,0 0-42 0 0,0 33 241 0 0,-2-46-382 0 0,0 1 0 0 0,-1-1 0 0 0,1 1 0 0 0,-1-1 1 0 0,0 0-1 0 0,-1 1 0 0 0,1-1 0 0 0,-1 0 0 0 0,1 0 1 0 0,-3 4-48 0 0,3-7 72 0 0,1-1-108 0 0,0 1 86 0 0,0-1-65 0 0,0 0-43 0 0,0 1-20 0 0,0-1-37 0 0,0 0-42 0 0,0 0-50 0 0,0 0-49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14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78 7248 0 0,'0'0'209'0'0,"1"0"-81"0"0,0 1-49 0 0,2 0-23 0 0,6 2-33 0 0,-6-2 32 0 0,-2-1 56 0 0,9 2 298 0 0,1-2-87 0 0,1 0-76 0 0,0-1-65 0 0,0-1-48 0 0,-2 2-45 0 0,11 0 50 0 0,-1-1-35 0 0,41-4 91 0 0,-24 2-72 0 0,-13 2 0 0 0,-3 0 19 0 0,0 1 47 0 0,46-2 357 0 0,0-3-93 0 0,1 1-80 0 0,0 2-69 0 0,21-1-64 0 0,29 1-21 0 0,61 2-46 0 0,-72-2-73 0 0,8 1-97 0 0,46 1-4 0 0,-53 3 68 0 0,-51 0 36 0 0,-1-2 57 0 0,130-2 502 0 0,-107 0-445 0 0,-63 0-186 0 0,35 0 149 0 0,-1 0-68 0 0,-2 0-56 0 0,0 0-35 0 0,110-2-53 0 0,-91 3 51 0 0,77-1-18 0 0,223 5 0 0 0,-46 16 0 0 0,-184-16 47 0 0,69-5 67 0 0,-1-6-16 0 0,-68 1-82 0 0,-56 2-35 0 0,2 0 70 0 0,97-4 83 0 0,-120 6-141 0 0,-1 2-53 0 0,598-7 130 0 0,-328 2-57 0 0,0 2-38 0 0,-35 11 25 0 0,2 0 0 0 0,-115-9 12 0 0,-1-9 93 0 0,-121 6-88 0 0,1 1 98 0 0,-23 1 4 0 0,0-1 37 0 0,-1 1 39 0 0,1-1 38 0 0,-23 1-120 0 0,10 0-8 0 0,12-3-51 0 0,-32 4-84 0 0,-4 1-89 0 0,1 0 40 0 0,-1 0 14 0 0,2-1 174 0 0,-2 1-137 0 0,0 0-57 0 0,1-1-78 0 0,-1 1-94 0 0,0 0-114 0 0,0 0 137 0 0,0 0-35 0 0,0-1-235 0 0,-1 1-102 0 0,1 0-84 0 0,0-1-68 0 0,0 1-255 0 0,-1-1-585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19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7112 0 0,'0'0'157'0'0,"0"0"23"0"0,0 0 13 0 0,0 0-22 0 0,0-2-120 0 0,0 2 26 0 0,0 0 4 0 0,0-1 15 0 0,6-1-58 0 0,2 1-26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19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5528 0 0,'0'0'124'0'0,"0"0"17"0"0,0 0 11 0 0,0 2-20 0 0,4 6 360 0 0,-1 1-49 0 0,-1 0-46 0 0,1 0-41 0 0,0 1-38 0 0,-1-1-35 0 0,4 11 195 0 0,-1 0-68 0 0,4 11 80 0 0,0 1 17 0 0,4 16 338 0 0,-4-10-212 0 0,-5-22-519 0 0,-2 1 56 0 0,0 8 167 0 0,-1 1 64 0 0,2 21 352 0 0,2-17-313 0 0,-5-23-358 0 0,0-5-21 0 0,0 0 42 0 0,-1-1 196 0 0,-1-2 461 0 0,0-2-365 0 0,2 2-256 0 0,-1-1-57 0 0,1 1-66 0 0,-1 1-35 0 0,1-1-39 0 0,0 1-42 0 0,-5-18 235 0 0,2 1-65 0 0,2 10-59 0 0,0 0 0 0 0,1 0 1 0 0,0 0-1 0 0,0 0 0 0 0,1 0 0 0 0,0 0 0 0 0,0 0-11 0 0,6-17 117 0 0,-3 11-68 0 0,0 0-43 0 0,-3 7-26 0 0,1 1 0 0 0,0-1 1 0 0,0 1-1 0 0,0 0 0 0 0,0 0 1 0 0,1 0-1 0 0,0 0 0 0 0,0 0 1 0 0,0 0-1 0 0,4-3 20 0 0,7-7-1 0 0,1 1-1 0 0,16-12 2 0 0,-25 21-4 0 0,0 1-1 0 0,1 0 0 0 0,-1 1 0 0 0,1 0 0 0 0,4-2 5 0 0,-6 3-17 0 0,0 1 0 0 0,1 0 0 0 0,-1 0 0 0 0,1 0 0 0 0,0 0 17 0 0,4 0-64 0 0,17 0-199 0 0,-19 2 206 0 0,1 2 47 0 0,-3-1 2 0 0,-1 0 0 0 0,1 1 0 0 0,-1-1 0 0 0,0 1 0 0 0,-1 1 0 0 0,1-1 0 0 0,0 1 0 0 0,-1 0 0 0 0,0 0 0 0 0,0 0 0 0 0,0 0 0 0 0,0 1 0 0 0,-1 0 0 0 0,1-1 0 0 0,-1 1 0 0 0,1 4 8 0 0,4 6 17 0 0,6 10 68 0 0,-10-18-49 0 0,-1 0 1 0 0,0 0 0 0 0,0 0 0 0 0,-1 0 0 0 0,0 0 0 0 0,0 1 0 0 0,0 4-37 0 0,-1 1 32 0 0,0 0-33 0 0,1 48-152 0 0,-2-43 164 0 0,0 1 81 0 0,0-16-198 0 0,1 3 53 0 0,-1-4-10 0 0,1 0-72 0 0,0 1-107 0 0,-1-2 50 0 0,0 0-50 0 0,1 0-55 0 0,-1 1-60 0 0,1-1-67 0 0,-1 0-72 0 0,1 1-78 0 0,-1-1-84 0 0,1 0-164 0 0,0 3-1023 0 0,1 1-1045 0 0,-2-5 2889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0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177 381 4576 0 0,'0'1'99'0'0,"-2"-1"-34"0"0,-10 4 123 0 0,-1 0-186 0 0,0 2 83 0 0,0 2 70 0 0,1 1 55 0 0,-7 8 211 0 0,-6 9 295 0 0,22-23-625 0 0,-11 14 383 0 0,1 2-104 0 0,3 0-83 0 0,1 2-67 0 0,1 5-17 0 0,4-9-12 0 0,1 1 0 0 0,0 9-191 0 0,2-21 64 0 0,1 0 1 0 0,1 0-1 0 0,-1 0 0 0 0,1 0 1 0 0,0 0-1 0 0,0 0 1 0 0,1 0-1 0 0,0 0 0 0 0,0 0 1 0 0,0-1-1 0 0,1 1 1 0 0,0-1-1 0 0,0 0 1 0 0,1 2-65 0 0,11 11 164 0 0,4-6-70 0 0,1-5-92 0 0,-17-7-21 0 0,0 1 0 0 0,0-1 0 0 0,0 0 0 0 0,0-1 0 0 0,0 1 0 0 0,3-1 19 0 0,18-6 125 0 0,-2-3-41 0 0,-13 4-61 0 0,0 1-1 0 0,0-1 1 0 0,6-6-23 0 0,15-17-13 0 0,-19 15-24 0 0,1 0-1 0 0,2-6 38 0 0,-11 15-61 0 0,0-1-1 0 0,-1 1 1 0 0,1-1 0 0 0,0-3 61 0 0,4-14-213 0 0,-3 4-43 0 0,-2 1-107 0 0,-2 6 45 0 0,0 0 0 0 0,-1 0 0 0 0,-2-10 318 0 0,-4-18-568 0 0,5 28 410 0 0,-5-14-124 0 0,-2 0 35 0 0,5 14 97 0 0,0 0 0 0 0,1 0 1 0 0,0 0-1 0 0,0-7 150 0 0,-15-135-1236 0 0,16 135 1154 0 0,-5-22-11 0 0,7 36 92 0 0,-1 0 1 0 0,1 1-1 0 0,0-1 0 0 0,0 0 0 0 0,1-1 1 0 0,-1-9 71 0 0,-2-1 98 0 0,2 12 0 0 0,0-4 136 0 0,0 6-154 0 0,0-1 64 0 0,1 1 86 0 0,-1-1 106 0 0,0 1-157 0 0,0 1 35 0 0,0 0 36 0 0,0-1 40 0 0,1 3-175 0 0,1 0-62 0 0,1 1-33 0 0,2 2-19 0 0,-1-2 51 0 0,5 10 296 0 0,-1 0-90 0 0,-2 1-74 0 0,-1 1-59 0 0,0 3-16 0 0,4 24 150 0 0,-6-23-152 0 0,1-1 62 0 0,3 17 285 0 0,-1 1-1 0 0,-2-1-524 0 0,3 21 566 0 0,-6-39-309 0 0,0 0 0 0 0,-1 0 0 0 0,-2 16-257 0 0,-1 14 445 0 0,2-3-34 0 0,0-22-148 0 0,1 1-1 0 0,0-1 0 0 0,2 2-262 0 0,1 28 552 0 0,-2-20-187 0 0,1-11-64 0 0,-3-4-15 0 0,0-8-207 0 0,0 5-92 0 0,1-12-106 0 0,-1 0 95 0 0,1 1 61 0 0,-2 1 110 0 0,1-1-147 0 0,0-1-111 0 0,1 0 6 0 0,-1-1-40 0 0,1 1-44 0 0,0-1-50 0 0,0 0-53 0 0,0 1-59 0 0,0-1-490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1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13 6336 0 0,'0'0'141'0'0,"0"0"23"0"0,0 0 11 0 0,-2-1-29 0 0,-2-1-243 0 0,0 0 96 0 0,0 1 81 0 0,0-1 67 0 0,-1 1 48 0 0,1 0 36 0 0,-10-1 616 0 0,8 2-526 0 0,0 0-76 0 0,3 0-166 0 0,0 0-35 0 0,0 0 311 0 0,3 1-111 0 0,-1 0-57 0 0,-1 0-50 0 0,0 0-42 0 0,-3 1-3 0 0,-5 1-30 0 0,8-3 11 0 0,-6 5 7 0 0,-6 11 170 0 0,7-6-145 0 0,-1-2-62 0 0,-7 6 15 0 0,14-11-33 0 0,0-1-1 0 0,-1 1 1 0 0,1-1-1 0 0,0 1 1 0 0,0-1 0 0 0,1 1-1 0 0,-1 1-24 0 0,0-1 50 0 0,0 0 1 0 0,-1 0-1 0 0,1 0 0 0 0,0 0 0 0 0,-1-1 0 0 0,1 1 0 0 0,-1-1 0 0 0,-1 3-50 0 0,1-3 34 0 0,0 0 0 0 0,0 0 0 0 0,1 1 0 0 0,-1-1-1 0 0,1 1 1 0 0,0 0 0 0 0,0-1 0 0 0,0 1 0 0 0,0 0-1 0 0,0 0 1 0 0,0-1 0 0 0,1 2-34 0 0,-2 3 59 0 0,1 1 0 0 0,-1-1 1 0 0,-1 0-1 0 0,1 0 0 0 0,-3 4-59 0 0,2-4 49 0 0,0 0-1 0 0,0-1 1 0 0,1 1-1 0 0,0 0 1 0 0,0 7-49 0 0,1-4 49 0 0,1-7-29 0 0,0 1 0 0 0,0-1-1 0 0,-1 0 1 0 0,1 0 0 0 0,-1 0 0 0 0,0 0 0 0 0,0 1-20 0 0,0-1 12 0 0,-1 0 1 0 0,1 1 0 0 0,0-1 0 0 0,0 0 0 0 0,1 1 0 0 0,-1-1 0 0 0,1 1 0 0 0,0-1-1 0 0,0 1 1 0 0,0-1 0 0 0,0 1 0 0 0,0-1 0 0 0,1 1 0 0 0,-1-1 0 0 0,1 1-1 0 0,0-1 1 0 0,0 0 0 0 0,1 1 0 0 0,-1-1 0 0 0,2 3-13 0 0,3 10 12 0 0,3 5-5 0 0,2-11 74 0 0,-4-6-32 0 0,6 3 130 0 0,8 2 192 0 0,-8-6-163 0 0,-4-3-102 0 0,-2-1-49 0 0,0-1-36 0 0,-3 0-18 0 0,8-4 58 0 0,-9 5-27 0 0,1-1 0 0 0,-1 0 0 0 0,0 0 0 0 0,0 0 0 0 0,-1-1 0 0 0,1 1 0 0 0,0-1-34 0 0,5-7 43 0 0,17-26 20 0 0,-14 19-12 0 0,-2 0 0 0 0,0-1 1 0 0,-1 0-1 0 0,2-7-51 0 0,-8 16 20 0 0,0-1 0 0 0,0 1 0 0 0,-1-1 0 0 0,0-5-20 0 0,0 4-5 0 0,-2-40 5 0 0,0 17 0 0 0,-2 21-4 0 0,2 13 0 0 0,1-1 0 0 0,0 0-1 0 0,-1 0 1 0 0,1 0-1 0 0,0 0 1 0 0,0 0-1 0 0,0 0 1 0 0,-1 0-1 0 0,1 0 1 0 0,0 0-1 0 0,0 0 1 0 0,0 1-1 0 0,1-1 1 0 0,-1 0-1 0 0,0 0 1 0 0,0-1 4 0 0,0 1-63 0 0,-1-3 96 0 0,0 4-53 0 0,1-1-33 0 0,0 1-45 0 0,1 1-54 0 0,8 12 64 0 0,0 15 14 0 0,-5-14 28 0 0,1 12-15 0 0,-3 0 33 0 0,-1-15 27 0 0,0-1 0 0 0,1 1 0 0 0,1 5 1 0 0,-1-8 0 0 0,-1 0 0 0 0,0 0 0 0 0,0 0 0 0 0,-1 4 0 0 0,0-3 0 0 0,1 0 0 0 0,0 0 0 0 0,2 8 0 0 0,-1-6-4 0 0,0 1 77 0 0,2 11 127 0 0,-2-15-167 0 0,1-2-39 0 0,2 12 5 0 0,-5-17 2 0 0,0 1 0 0 0,0-1-1 0 0,1 0 1 0 0,-1 1 0 0 0,0-1-1 0 0,1 1 1 0 0,0-1 0 0 0,-1 0-1 0 0,1 1 1 0 0,0-1 0 0 0,-1 0-1 0 0,1 1 1 0 0,0-1 0 0 0,0 0 0 0 0,0 0-1 0 0,1 1 0 0 0,-1-1 56 0 0,-1-1 22 0 0,0 0-108 0 0,-4 3 134 0 0,2-3-148 0 0,0 1-78 0 0,1-1-104 0 0,0 0 66 0 0,1 0-35 0 0,0 0-40 0 0,0 0-41 0 0,0 0-204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1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6416 0 0,'0'0'141'0'0,"0"0"23"0"0,0 0 13 0 0,-1 1-19 0 0,1-1-151 0 0,-1 0 1 0 0,1 0-1 0 0,0 0 0 0 0,0 0 1 0 0,-1 0-1 0 0,1 0 0 0 0,0 1 1 0 0,0-1-1 0 0,-1 0 0 0 0,1 0 1 0 0,0 0-1 0 0,0 1 1 0 0,0-1-1 0 0,-1 0 0 0 0,1 0 1 0 0,0 0-1 0 0,0 1 0 0 0,0-1 1 0 0,0 0-1 0 0,0 0 1 0 0,-1 1-1 0 0,1-1 0 0 0,0 0 1 0 0,0 0-1 0 0,0 1 0 0 0,0-1 1 0 0,0 0-1 0 0,0 1 1 0 0,0-1-1 0 0,0 0 0 0 0,0 0 1 0 0,0 1-1 0 0,0-1 0 0 0,0 0 1 0 0,0 0-1 0 0,0 1 0 0 0,0-1 1 0 0,0 0-1 0 0,1 0 1 0 0,-1 1-1 0 0,0-1 0 0 0,0 0 1 0 0,0 0-1 0 0,0 1 0 0 0,0-1 1 0 0,1 0-1 0 0,-1 0 1 0 0,0 0-1 0 0,0 1 0 0 0,0-1 1 0 0,1 0-1 0 0,-1 0 0 0 0,0 0 1 0 0,0 0-8 0 0,2 4 170 0 0,-2-2-114 0 0,0 0 34 0 0,-1 1 161 0 0,1 3 200 0 0,0-3-201 0 0,1 0-128 0 0,-1-1-103 0 0,1-1-34 0 0,-1 1 206 0 0,-1 1-90 0 0,0-1-62 0 0,-2 4-7 0 0,2-5 21 0 0,1 0-30 0 0,0 0 1 0 0,0 0-1 0 0,0 0 1 0 0,0 0 0 0 0,0 1-1 0 0,0-1 1 0 0,0 0-1 0 0,0 0 1 0 0,0 0 0 0 0,0 0-1 0 0,1 0 1 0 0,-1 1-1 0 0,1-1 1 0 0,-1 0-1 0 0,1 0-23 0 0,2 13 251 0 0,-2-8-157 0 0,0-1-1 0 0,0 0 1 0 0,0 1 0 0 0,0-1 0 0 0,1 0 0 0 0,0 0 0 0 0,0 0-1 0 0,1 1-93 0 0,6 19 429 0 0,-6-7-91 0 0,-1-5-89 0 0,0 1-40 0 0,4 11 112 0 0,-3-10-99 0 0,0 0 0 0 0,0 6-222 0 0,0 8 228 0 0,0 4 67 0 0,-2-20-51 0 0,-1 0-1 0 0,-1 11-243 0 0,0 1 302 0 0,-1-1 32 0 0,-1 30 444 0 0,3-24-300 0 0,3 2-82 0 0,3-1-66 0 0,2-1-52 0 0,-5-11-9 0 0,-3-16-209 0 0,0 0 0 0 0,1 0 0 0 0,-1 1 0 0 0,1-1 0 0 0,0 0 0 0 0,0 0 0 0 0,0 0 0 0 0,0 1-60 0 0,1 8 411 0 0,-2-6-267 0 0,-1-2-85 0 0,1 1-59 0 0,0-6-117 0 0,1 1 78 0 0,0-1 61 0 0,2 1 69 0 0,-1-1-49 0 0,0 1-86 0 0,-1 0-60 0 0,1-1-80 0 0,-1 1-43 0 0,-1-1-75 0 0,1 0-87 0 0,-1 0-96 0 0,0 1 485 0 0,0 0-265 0 0,1-1-38 0 0,-1 0-405 0 0,0-1 101 0 0,1 1-54 0 0,0-1-772 0 0,2-1-608 0 0,1 0-1154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2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7856 0 0,'0'0'174'0'0,"0"0"29"0"0,0 0 13 0 0,1-1-31 0 0,3 0 454 0 0,-1 1-72 0 0,0 0-66 0 0,0 0-62 0 0,-1 2-57 0 0,0-1-53 0 0,0 1-49 0 0,-1 0-43 0 0,1 3 60 0 0,-1-1-83 0 0,0 2-41 0 0,0 3-21 0 0,-1 0-9 0 0,1-5 11 0 0,2 3 102 0 0,-1 0-37 0 0,0 6 124 0 0,-2 5-65 0 0,-1 8-24 0 0,-1-1-53 0 0,3-9-13 0 0,0 20 166 0 0,0 0-78 0 0,2 41 270 0 0,-3-37-250 0 0,-1-29-177 0 0,1 0 54 0 0,0 0 71 0 0,1-1 91 0 0,0-2 79 0 0,-1 0-46 0 0,1 1-43 0 0,-1-1-45 0 0,0 0-44 0 0,0 1-44 0 0,1-1-44 0 0,-1 0-44 0 0,0 0-49 0 0,0-1-35 0 0,0 0-34 0 0,0 1-34 0 0,0-1-36 0 0,1 0-34 0 0,-1 1-34 0 0,1-1-35 0 0,-1 3 167 0 0,1-1 38 0 0,1 12 122 0 0,4 28 359 0 0,-4-28-182 0 0,0-4-23 0 0,4 1 39 0 0,-5-17-257 0 0,0 4-23 0 0,2 3 32 0 0,-1-3 76 0 0,0-2 92 0 0,-1-2-72 0 0,-1-1 42 0 0,0 0-222 0 0,3-1 80 0 0,-2 0-91 0 0,2-2-92 0 0,-2 0 1 0 0,1 1-41 0 0,-2 1 205 0 0,0 1 18 0 0,0 0-46 0 0,0 0-41 0 0,0-1-134 0 0,0 1 55 0 0,1-8-80 0 0,0 4 33 0 0,-1 3 46 0 0,1 0-37 0 0,-1 0-15 0 0,0 1-36 0 0,0-1-43 0 0,1 0-47 0 0,-1 1 264 0 0,0 0-315 0 0,0 0-49 0 0,0-1-44 0 0,0 1-40 0 0,0 0-291 0 0,0 0-66 0 0,0 0-52 0 0,0 0-38 0 0,0 0-338 0 0,0 0-33 0 0,0 0-2651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17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57 5520 0 0,'0'0'158'0'0,"0"0"56"0"0,0 0 123 0 0,0 0-176 0 0,0 2 51 0 0,1 5 628 0 0,-1-4-512 0 0,0-1-170 0 0,1-1-40 0 0,0 9 441 0 0,0-1-119 0 0,0 1-96 0 0,-1 0-70 0 0,4 30 615 0 0,-1-22-595 0 0,-2 0-46 0 0,2 16 194 0 0,1-9-197 0 0,-1 2-43 0 0,1 53 290 0 0,-3-50-288 0 0,0 0 45 0 0,-2 31 226 0 0,0-43-284 0 0,1 0 0 0 0,0 0 0 0 0,3 10-191 0 0,0 3 582 0 0,-1 17-582 0 0,0-15 336 0 0,-1-17-123 0 0,0 0 40 0 0,1 0 25 0 0,-2-6-124 0 0,0-1-71 0 0,0 3-59 0 0,0-2-51 0 0,2-4 39 0 0,-1-5 52 0 0,-1-1 28 0 0,0 0 4 0 0,-1-2-157 0 0,1 1 51 0 0,-4-2 112 0 0,2 1-102 0 0,1 1-47 0 0,-1 1-50 0 0,1-1-64 0 0,0 0-75 0 0,0 0-88 0 0,0-1-99 0 0,1 1-113 0 0,0-1-125 0 0,0 2 312 0 0,0-1-47 0 0,0 1-43 0 0,0-1-38 0 0,0 0-136 0 0,0 0-37 0 0,0-2-1428 0 0</inkml:trace>
  <inkml:trace contextRef="#ctx0" brushRef="#br0" timeOffset="337.18">13 67 4832 0 0,'0'0'108'0'0,"0"0"17"0"0,0 0 10 0 0,2-1-22 0 0,5-1 363 0 0,25-9 1490 0 0,-21 8-1380 0 0,0-1-80 0 0,-2 2-166 0 0,1-1-91 0 0,-1 0-107 0 0,-5 2-117 0 0,1 0-32 0 0,21-4 132 0 0,15 1 155 0 0,-10 1-107 0 0,-10 0-131 0 0,-3-1-106 0 0,-8 3-18 0 0,-1-1-35 0 0,0 1-39 0 0,0-1-38 0 0,0 1-42 0 0,1 0-43 0 0,-1-1-50 0 0,0 1-48 0 0,0-1-50 0 0,1 1-51 0 0,-4 0-763 0 0,2-1-715 0 0</inkml:trace>
  <inkml:trace contextRef="#ctx0" brushRef="#br0" timeOffset="700.77">82 338 5792 0 0,'-2'-1'-10'0'0,"-2"-1"97"0"0,2 0 91 0 0,2 2-168 0 0,0 0 1 0 0,0 0-1 0 0,0 0 0 0 0,0-1 0 0 0,0 1 1 0 0,0 0-1 0 0,0 0 0 0 0,0 0 0 0 0,0 0 1 0 0,0 0-1 0 0,0 0 0 0 0,0-1 1 0 0,0 1-1 0 0,0 0 0 0 0,0 0 0 0 0,0 0 1 0 0,0 0-1 0 0,0 0 0 0 0,0 0 0 0 0,1 0 1 0 0,-1 0-1 0 0,0-1 0 0 0,0 1 1 0 0,0 0-1 0 0,0 0 0 0 0,0 0 0 0 0,0 0 1 0 0,0 0-1 0 0,0 0 0 0 0,0 0 0 0 0,1 0 1 0 0,-1 0-1 0 0,0 0 0 0 0,0 0 0 0 0,0 0 1 0 0,0 0-1 0 0,0 0 0 0 0,0 0 1 0 0,0 0-1 0 0,1 0 0 0 0,-1 0 0 0 0,0 0 1 0 0,0 0-1 0 0,0 0 0 0 0,0 0-10 0 0,2-1 380 0 0,-2 1 11 0 0,0 0-194 0 0,1 0-39 0 0,2 0 56 0 0,0 0-105 0 0,8 0 30 0 0,-9 0-20 0 0,22-4 639 0 0,1 2-123 0 0,0 1-111 0 0,0 0-98 0 0,0 1-86 0 0,0 0-72 0 0,0 0-61 0 0,0 1-46 0 0,4 0-16 0 0,14-1 29 0 0,-31 0-115 0 0,-2-1-51 0 0,11-2-100 0 0,-5 1-43 0 0,0 2-23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7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11 282 5344 0 0,'-2'-3'-10'0'0,"1"0"89"0"0,-1 0 76 0 0,1 0 61 0 0,0-2 134 0 0,-1-7 789 0 0,1 7-706 0 0,1 0-139 0 0,0 3-192 0 0,0 0-38 0 0,0-3 308 0 0,0 0-52 0 0,0-4 112 0 0,0 1-86 0 0,0 5-259 0 0,0 1 0 0 0,0 0-1 0 0,1 0 1 0 0,-1 0 0 0 0,1 0 0 0 0,0 0-1 0 0,-1 0 1 0 0,1 0 0 0 0,0 0 0 0 0,1-2-87 0 0,7-10 411 0 0,5-9 283 0 0,0 9-275 0 0,6-4-49 0 0,29-23 372 0 0,-26 25-346 0 0,-12 8-251 0 0,1 0-45 0 0,10-7-9 0 0,14-5-94 0 0,-31 18-4 0 0,0 0 1 0 0,1 1-1 0 0,-1-1 0 0 0,0 1 1 0 0,1 0-1 0 0,3 0 7 0 0,22 3 27 0 0,-24 0-27 0 0,-1 3 16 0 0,-1 5 90 0 0,-1 0-43 0 0,-1 6-32 0 0,-1 1-49 0 0,-3 17-43 0 0,-1-12 98 0 0,1-16-6 0 0,0 3-27 0 0,-1 1 0 0 0,-1 0-1 0 0,-1 4-3 0 0,-6 28 0 0 0,4-9 12 0 0,0 0 0 0 0,-3-1 0 0 0,0 0 0 0 0,-13 28-12 0 0,-63 120 71 0 0,51-112-62 0 0,18-39 33 0 0,-13 15 112 0 0,9-14-57 0 0,8-10-65 0 0,10-18-27 0 0,-4 9 36 0 0,-1 0 33 0 0,0-1 38 0 0,0-2 43 0 0,6-7-62 0 0,1-1-12 0 0,0 0-7 0 0,0 0-2 0 0,0 0 9 0 0,0 0 40 0 0,0 0 21 0 0,0 0 2 0 0,0 0-10 0 0,7-1 23 0 0,0 0-55 0 0,3-1-28 0 0,0-2-67 0 0,10-2-58 0 0,-6 5 76 0 0,46-5-25 0 0,-36 3 0 0 0,6-2 29 0 0,4-1 14 0 0,-14 6-63 0 0,-5 2-55 0 0,-1-1-55 0 0,1 0-74 0 0,-1-1-97 0 0,-5 1 37 0 0,0-1-59 0 0,1 0-63 0 0,-1 0-72 0 0,-7 0 377 0 0,12 0-573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8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6216 0 0,'0'0'133'0'0,"0"0"23"0"0,0 0 15 0 0,1-1-15 0 0,-1 1-131 0 0,1 0 1 0 0,0 0-1 0 0,0-1 1 0 0,-1 1-1 0 0,1 0 1 0 0,0 0-1 0 0,0 0 1 0 0,-1 0-1 0 0,1 0 1 0 0,0 0-1 0 0,0 0 1 0 0,-1 0-1 0 0,1 0 1 0 0,0 1 0 0 0,-1-1-1 0 0,1 0 1 0 0,0 0-1 0 0,-1 1 1 0 0,1-1-1 0 0,0 0 1 0 0,-1 1-1 0 0,1-1 1 0 0,0 1-26 0 0,1 0 181 0 0,8 1 386 0 0,1-1-47 0 0,-1-1-55 0 0,0-1-64 0 0,-3 1-175 0 0,0 0-33 0 0,-1 0-35 0 0,1 1-38 0 0,9-1 157 0 0,-1 0-55 0 0,-1-1-76 0 0,-1 2-44 0 0,17 0 62 0 0,-1 0-69 0 0,0 0-77 0 0,2-1-82 0 0,-30 0 59 0 0,22 0-8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30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76 7800 0 0,'0'0'174'0'0,"0"0"29"0"0,0 0 13 0 0,0 2-31 0 0,0 3-137 0 0,0 1-37 0 0,3 12-60 0 0,-2-9 68 0 0,0-4 30 0 0,0 0 38 0 0,0 0 48 0 0,0 1 57 0 0,3 16 550 0 0,8 16 587 0 0,-6-22-785 0 0,2 5 97 0 0,-4-11-376 0 0,-1 0-48 0 0,4 10 313 0 0,-5-16-376 0 0,-1 0 0 0 0,1 1 0 0 0,-1-1 0 0 0,0 1 0 0 0,0 0 0 0 0,0-1 0 0 0,-1 1-154 0 0,0-3 490 0 0,1-1-104 0 0,0-1-94 0 0,1 0-83 0 0,-1-1-70 0 0,1-1-60 0 0,0 0-49 0 0,0 0-37 0 0,7-11-186 0 0,-7 9 211 0 0,-1 3 33 0 0,-1-1 36 0 0,3-16-35 0 0,1-3 29 0 0,0 7-59 0 0,-2 10 6 0 0,8-18 64 0 0,0 2-61 0 0,-3 7-55 0 0,0 0 0 0 0,1 0 0 0 0,0 1 0 0 0,7-7 24 0 0,0 2 1 0 0,-12 15-2 0 0,3-5-1 0 0,1 1 0 0 0,0-1 0 0 0,0 2-1 0 0,1-1 1 0 0,-1 1 0 0 0,1 0 0 0 0,0 1 0 0 0,6-3 2 0 0,0 4-131 0 0,-2 5 51 0 0,-10-1 73 0 0,1 1 1 0 0,-1-1-1 0 0,-1 0 0 0 0,1 1 0 0 0,0-1 0 0 0,0 1 0 0 0,0 0 1 0 0,-1 0-1 0 0,1-1 0 0 0,0 3 7 0 0,2 2-20 0 0,0 0 1 0 0,-1 0-1 0 0,0 1 0 0 0,1 0 20 0 0,3 13-155 0 0,3 11 151 0 0,-2 0-1 0 0,3 33 5 0 0,-7-43 6 0 0,-6-3 130 0 0,1-10-34 0 0,1-5 2 0 0,1-3-63 0 0,4 7-8 0 0,-5-6-75 0 0,0-1 88 0 0,0 0 46 0 0,1-1 6 0 0,4-5-54 0 0,2-11 42 0 0,-1-12-8 0 0,-4 15-32 0 0,10-26 35 0 0,7 0-37 0 0,-10 23-41 0 0,2 0 1 0 0,0 1-1 0 0,1 0 0 0 0,1 0 0 0 0,8-6-3 0 0,-15 15-8 0 0,1 2 0 0 0,-1-1 0 0 0,1 1 0 0 0,1 0-1 0 0,-1 0 1 0 0,2 0 8 0 0,-5 3-10 0 0,0 1-1 0 0,0-1 0 0 0,0 1 1 0 0,0-1-1 0 0,1 1 0 0 0,-1 0 11 0 0,-1 1-12 0 0,0 0-1 0 0,0 0 0 0 0,0 0 1 0 0,0 0-1 0 0,-1 0 1 0 0,1 0-1 0 0,0 1 0 0 0,0-1 1 0 0,1 1 12 0 0,-2 0-8 0 0,0 0 0 0 0,0 0 0 0 0,0 0 0 0 0,-1 0 0 0 0,1 1 0 0 0,0-1 0 0 0,-1 0 1 0 0,1 1-1 0 0,-1-1 0 0 0,1 1 0 0 0,-1 0 0 0 0,0-1 0 0 0,1 1 0 0 0,-1 0 0 0 0,0 0 0 0 0,0-1 0 0 0,0 3 8 0 0,2 2-12 0 0,-1 0-1 0 0,0 0 0 0 0,0 0 1 0 0,0 6 12 0 0,1 5-50 0 0,-2 9 38 0 0,1 0 14 0 0,-2-1-2 0 0,-1-21 0 0 0,1 0 0 0 0,0 0 0 0 0,0 0 0 0 0,0 0 0 0 0,1 0 0 0 0,0 1 0 0 0,5 26 49 0 0,3 6-25 0 0,-2-11 30 0 0,-5-13-54 0 0,0-2 13 0 0,13 7 21 0 0,-14-16-211 0 0,0-1 98 0 0,0 0 72 0 0,1 0 40 0 0,2 2 186 0 0,-2-2-156 0 0,0 1-74 0 0,-1-2-35 0 0,0 1-34 0 0,0-1-24 0 0,-1 1-34 0 0,1-1-38 0 0,0 1-42 0 0,0 0-45 0 0,0-1-48 0 0,0 1-52 0 0,0-1-55 0 0,0 1-119 0 0,0-1-79 0 0,0 1-82 0 0,-1-1-89 0 0,1 1-1168 0 0,0-1-1110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22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147 211 7688 0 0,'0'-3'250'0'0,"-2"0"-45"0"0,0 1-6 0 0,-3-1 40 0 0,-6 0 139 0 0,3 2-27 0 0,4 1-81 0 0,1-1 70 0 0,-8 1 59 0 0,0 3-72 0 0,1 3-59 0 0,0 2-49 0 0,-4 8 59 0 0,-4 8 66 0 0,12-15-187 0 0,2-3-89 0 0,0 0 0 0 0,0 1 0 0 0,1-1 0 0 0,0 1 0 0 0,0-1 0 0 0,1 1 0 0 0,0 0 0 0 0,0 0-1 0 0,1 0 1 0 0,-1 1-68 0 0,1 4 111 0 0,0-1 0 0 0,1 0 0 0 0,0 1 0 0 0,1-1-1 0 0,0 0 1 0 0,2 3-111 0 0,2 11 275 0 0,2-1 0 0 0,0-1 0 0 0,2 1-1 0 0,1-1 1 0 0,7 13-275 0 0,-12-27 79 0 0,0-1 0 0 0,0 1 0 0 0,1-1 0 0 0,5 5-79 0 0,3 1 146 0 0,1-2 40 0 0,5-2 120 0 0,2-5 103 0 0,-10-5-159 0 0,-1-2 34 0 0,1-2 36 0 0,0-3 40 0 0,1-4 119 0 0,-1-1-80 0 0,-2-1-70 0 0,-1-2-65 0 0,-2 0-57 0 0,-2-2-50 0 0,-1 0-44 0 0,-2 0-37 0 0,0-12-12 0 0,-2 14-60 0 0,-1 0 0 0 0,-1 0 0 0 0,0 0 1 0 0,-2-4-5 0 0,-4-11 47 0 0,-2 0-187 0 0,0-1 7 0 0,3 11-5 0 0,1 3-36 0 0,-1 0-75 0 0,1 3-28 0 0,0 0-77 0 0,-1 1-88 0 0,0 0-99 0 0,4 6 263 0 0,3 3 29 0 0,0 2 86 0 0,-1 0-36 0 0,1 0-41 0 0,-1-1-48 0 0,-2 0-270 0 0</inkml:trace>
  <inkml:trace contextRef="#ctx0" brushRef="#br0" timeOffset="452.71">403 247 9104 0 0,'0'0'266'0'0,"0"0"1"0"0,5 5 57 0 0,-2-1-115 0 0,5 10 539 0 0,0 1-101 0 0,0 0-87 0 0,-2 0-73 0 0,2 3 17 0 0,-1 1-63 0 0,12 38 723 0 0,-14-41-804 0 0,0 1 37 0 0,1-1 52 0 0,0 1 68 0 0,7 31 576 0 0,-11-38-803 0 0,-1-1-1 0 0,1 1 1 0 0,-2 0-1 0 0,0 0 1 0 0,0 0-1 0 0,-1 6-289 0 0,-2-8 401 0 0,0-4-71 0 0,-2-5-64 0 0,0-3-57 0 0,1-1-49 0 0,-1-2-44 0 0,-1-4 17 0 0,-1-13-15 0 0,2 1-57 0 0,3 0-50 0 0,3 0-40 0 0,6-18-95 0 0,-3 31 77 0 0,-1 0 1 0 0,1 0-1 0 0,1 0 0 0 0,0 0 0 0 0,0 1 0 0 0,1 0 0 0 0,0 0 0 0 0,2-1 47 0 0,-5 6-198 0 0,0 0 41 0 0,1-1 38 0 0,-1 1 36 0 0,5-4 9 0 0,-1 0 103 0 0,3-1 106 0 0,20-16 465 0 0,-17 16-419 0 0,-5 5-142 0 0,-1 0-54 0 0,1 1-62 0 0,-1-1-75 0 0,1 1-84 0 0,0 1-95 0 0,0 0-106 0 0,0 1-117 0 0,-3 0 115 0 0,1 0-60 0 0,-1 1-63 0 0,1 0-66 0 0,-1 1-70 0 0,1-1-72 0 0,0 1-75 0 0,-1 0-79 0 0,-1 0-1384 0 0,3 1-1305 0 0</inkml:trace>
  <inkml:trace contextRef="#ctx0" brushRef="#br0" timeOffset="851.63">1012 261 7400 0 0,'-7'4'390'0'0,"5"-4"-336"0"0,0 1-34 0 0,-10 2 16 0 0,2 0 69 0 0,0 2 61 0 0,1 0 52 0 0,0 3 105 0 0,1 1 53 0 0,-1 2 127 0 0,-1 8 312 0 0,2 3 7 0 0,4-8-307 0 0,1-1-126 0 0,1 0-49 0 0,0-3-103 0 0,1 1-51 0 0,0-1-58 0 0,0 1-66 0 0,-1 15 298 0 0,2 1-49 0 0,3 0-46 0 0,1 1-43 0 0,2-1-43 0 0,2-1-38 0 0,2 0-37 0 0,2-3-35 0 0,-10-19-62 0 0,0-1 1 0 0,1 1-1 0 0,-1-1 1 0 0,1 1 0 0 0,0-1-1 0 0,0 0 1 0 0,0 0-1 0 0,0 0 1 0 0,0-1-1 0 0,1 1 1 0 0,2 1-8 0 0,-4-3 0 0 0,1 0-1 0 0,-1 0 1 0 0,1 0-1 0 0,-1 0 1 0 0,1-1-1 0 0,-1 1 1 0 0,3 0 0 0 0,-2-1-80 0 0,0-1 65 0 0,6-2 158 0 0,-5 0-119 0 0,-1 2-54 0 0,-1-1-50 0 0,0 0-32 0 0,0 1-49 0 0,0 0-56 0 0,-1-1-62 0 0,1 1-71 0 0,0-1-76 0 0,-1 1-83 0 0,0 0-91 0 0,1 0-56 0 0,-1 0-92 0 0,2-3-1045 0 0,2 0-1019 0 0,-5 4 2809 0 0</inkml:trace>
  <inkml:trace contextRef="#ctx0" brushRef="#br0" timeOffset="1247.52">1071 1 7920 0 0,'0'0'174'0'0,"0"0"29"0"0,0 0-58 0 0,0 0-52 0 0,-1 0-21 0 0,-1 0-13 0 0,2 0 15 0 0,0 1 63 0 0,0 10 0 0 0,1 1 88 0 0,0-1 77 0 0,1 1 62 0 0,3 9 407 0 0,8 28 1212 0 0,-9-36-1500 0 0,0 0-59 0 0,-1 0-77 0 0,0 0-96 0 0,4 18 301 0 0,-1 1-72 0 0,0-1-61 0 0,-1 1-49 0 0,0 10 57 0 0,7 75 641 0 0,-8-67-565 0 0,-1-5 21 0 0,-1 0 104 0 0,0-8-90 0 0,-1 7 52 0 0,1-22-341 0 0,0 0-43 0 0,-1-17-189 0 0,-1 4 118 0 0,-1-7-131 0 0,1-1-45 0 0,-1-1-39 0 0,1 0-52 0 0,-1-1-61 0 0,1 0-69 0 0,-1 0-80 0 0,0-2-87 0 0,1 0-98 0 0,-1 0-107 0 0,1-5-705 0 0</inkml:trace>
  <inkml:trace contextRef="#ctx0" brushRef="#br0" timeOffset="2040.41">1306 433 7920 0 0,'0'0'174'0'0,"0"0"29"0"0,0 0-22 0 0,0 0-77 0 0,0 0-58 0 0,1 2-16 0 0,0-1 10 0 0,11 4-8 0 0,-5-4 19 0 0,-2-1 25 0 0,-1 0 40 0 0,2 0 133 0 0,20 0 747 0 0,0-1-121 0 0,0-2-111 0 0,-1-2-103 0 0,1 0-94 0 0,-1-1-86 0 0,0-1-78 0 0,0 0-69 0 0,-1 0-66 0 0,0 0-50 0 0,-6 3-66 0 0,-1-2-43 0 0,15-9 9 0 0,-27 12-114 0 0,1-3 120 0 0,-5 0 30 0 0,-6 2-98 0 0,-2 2 31 0 0,-2 2-37 0 0,-5-2-37 0 0,-3-3 74 0 0,-6-3-28 0 0,-11 0-16 0 0,28 7-20 0 0,0 0-1 0 0,0 1 1 0 0,0 0-1 0 0,-5 0-22 0 0,-12 5 145 0 0,17-3-112 0 0,0 1 1 0 0,0 0 0 0 0,0 0 0 0 0,0 0 0 0 0,0 0 0 0 0,1 1 0 0 0,-1 0-1 0 0,1 0 1 0 0,0 1 0 0 0,-3 3-34 0 0,4-3 45 0 0,0 0-1 0 0,0 0 1 0 0,0 0-1 0 0,1 0 1 0 0,0 1-1 0 0,-2 5-44 0 0,3-5 53 0 0,0 1 0 0 0,0-1 0 0 0,0 1 0 0 0,1 0 0 0 0,-1 1-53 0 0,2 0 78 0 0,-1 0 1 0 0,1 0-1 0 0,0 0 0 0 0,1 4-78 0 0,2 8 219 0 0,1 0-1 0 0,0 2-218 0 0,0-9 86 0 0,0 0 1 0 0,0 0-1 0 0,2-1 0 0 0,-1 1 1 0 0,2-1-1 0 0,-1 0-86 0 0,-2-6 46 0 0,0 0-1 0 0,0 0 1 0 0,1-1-1 0 0,-1 0 1 0 0,1 0-1 0 0,0 0 1 0 0,1 0-1 0 0,-1-1 1 0 0,1 0-1 0 0,0 0 1 0 0,5 3-46 0 0,-5-5 45 0 0,0 1 0 0 0,0-1 0 0 0,-1 0 0 0 0,1-1 0 0 0,0 0 0 0 0,1 0 1 0 0,-1 0-1 0 0,0 0 0 0 0,3-1-45 0 0,-3 0-204 0 0,-1 0 87 0 0,0-1 75 0 0,1 1 62 0 0,-1-1 48 0 0,0 0 37 0 0,19-5 511 0 0,-17 3-506 0 0,0 0-96 0 0,-3 1-67 0 0,0 0-53 0 0,0 0-62 0 0,0 0-67 0 0,0-1-102 0 0,0 1-95 0 0,0-1-105 0 0,0 0-113 0 0,0 0-123 0 0,-2 2 338 0 0,-1-1-34 0 0,1 1-35 0 0,0-1-36 0 0,0 1-38 0 0,-1-1-38 0 0,3-1-1606 0 0,1-2-1258 0 0</inkml:trace>
  <inkml:trace contextRef="#ctx0" brushRef="#br0" timeOffset="2480.96">1886 307 7856 0 0,'0'1'184'0'0,"0"0"-62"0"0,0 1-48 0 0,2 3 57 0 0,-1-2-49 0 0,2 8-168 0 0,1 0 121 0 0,0 0 109 0 0,0 0 94 0 0,1 2 153 0 0,0 0 95 0 0,2 3 189 0 0,3 7 443 0 0,2 4 216 0 0,-4-8-552 0 0,-5-12-501 0 0,0 1-33 0 0,0 0-39 0 0,0 0-43 0 0,3 10 455 0 0,0 1-34 0 0,1 5 706 0 0,-1 1-1 0 0,1 15-1292 0 0,-6-34 194 0 0,-2 3-12 0 0,1-6-79 0 0,-1 0 19 0 0,1 0 50 0 0,0 0 65 0 0,0 0 80 0 0,-1-5-110 0 0,0 0-50 0 0,-1-1-41 0 0,-1 0-33 0 0,0-1-9 0 0,0-2-18 0 0,-7-22 38 0 0,3-3-35 0 0,4 15-52 0 0,1 0 0 0 0,0 1 0 0 0,1-4-7 0 0,1 8-24 0 0,1-1 1 0 0,0 0 0 0 0,0 1 0 0 0,3-7 23 0 0,-2 10-27 0 0,0 1 0 0 0,0-1 0 0 0,1 1 0 0 0,0 0 0 0 0,1 0 0 0 0,-1 0 0 0 0,2 0 27 0 0,-1 0-145 0 0,1 1 51 0 0,0 0 43 0 0,0 0 38 0 0,5-5 64 0 0,16-12 190 0 0,-17 17-215 0 0,0 0-58 0 0,2 0-110 0 0,-6 4 19 0 0,1-1-41 0 0,1 1-62 0 0,-1-1-57 0 0,1 1-62 0 0,-1 0-67 0 0,1 1-73 0 0,0-1-78 0 0,0 1-83 0 0,0 0-89 0 0,4 0-627 0 0</inkml:trace>
  <inkml:trace contextRef="#ctx0" brushRef="#br0" timeOffset="3016.57">2313 442 7920 0 0,'0'0'174'0'0,"1"1"-51"0"0,7 1 281 0 0,-6-1-321 0 0,0-1-51 0 0,2-1 7 0 0,0 1 68 0 0,1 0 54 0 0,0 0 39 0 0,8 0 441 0 0,-8 0-393 0 0,5-2 629 0 0,0 0-110 0 0,0 1-101 0 0,0-1-90 0 0,3 0 45 0 0,0 0-109 0 0,0 0-87 0 0,0-1-67 0 0,-1 0 43 0 0,1 0-67 0 0,-1-1-57 0 0,0-1-51 0 0,2-1-9 0 0,0-1-48 0 0,-8 3-96 0 0,-1 0 0 0 0,1 0 0 0 0,-1 0-1 0 0,0 0 1 0 0,4-5-73 0 0,-8 8 6 0 0,0 0 1 0 0,0 0-1 0 0,-1 0 0 0 0,1 0 0 0 0,0 0 1 0 0,-1 0-1 0 0,1 0 0 0 0,-1 0 1 0 0,1 0-1 0 0,-1 0 0 0 0,1-1 0 0 0,-1 1 1 0 0,0 0-1 0 0,0 0 0 0 0,0 0 0 0 0,1 0 1 0 0,-1-1-1 0 0,0 1 0 0 0,-1 0 1 0 0,1 0-1 0 0,0-1-6 0 0,-1 0 13 0 0,1 0 1 0 0,-1 0-1 0 0,0 0 1 0 0,0 0-1 0 0,0 0 1 0 0,0 1-1 0 0,0-1 1 0 0,0 0-1 0 0,0 1 1 0 0,-1-1-1 0 0,1 1 1 0 0,-1-1-14 0 0,-1-1 14 0 0,0 0 1 0 0,0 1 0 0 0,-1 0-1 0 0,1 0 1 0 0,0 0-1 0 0,-4-1-14 0 0,-6-1-17 0 0,1 3-59 0 0,7 1 54 0 0,0 1 0 0 0,1-1 0 0 0,0 2 0 0 0,-1-1-1 0 0,1 0 1 0 0,-2 1 22 0 0,1 1-16 0 0,1-1 1 0 0,0 0-1 0 0,0 1 0 0 0,-1 0 0 0 0,-1 1 16 0 0,-17 21-20 0 0,5 4 64 0 0,4 4 70 0 0,4 1 74 0 0,4 0 79 0 0,5-2 85 0 0,2-12-265 0 0,2-1 39 0 0,-2-12-52 0 0,2 0 1 0 0,-1 0 0 0 0,1 0 0 0 0,-1-1-1 0 0,2 1 1 0 0,-1-1 0 0 0,2 2-75 0 0,10 12 199 0 0,7 1-50 0 0,-7-10-129 0 0,2-2-73 0 0,0-1-88 0 0,2-2-102 0 0,0-2-117 0 0,-10-3 133 0 0,1 0-36 0 0,0 0-35 0 0,0-1-38 0 0,0-1-41 0 0,1 0-40 0 0,-4 1-6 0 0,-5-1 240 0 0,0 1-36 0 0,0 0 3 0 0,0-1-36 0 0,0 1-41 0 0,0-1-47 0 0,0 1-49 0 0,0 0-47 0 0,0-1-40 0 0,0 1-37 0 0,1-1-142 0 0,-1 0-37 0 0,5 0-1505 0 0</inkml:trace>
  <inkml:trace contextRef="#ctx0" brushRef="#br0" timeOffset="3367.82">3022 337 5400 0 0,'-5'-2'-30'0'0,"-1"0"53"0"0,-1 0 56 0 0,1 0 51 0 0,0 1 45 0 0,1 0 41 0 0,-1 0 35 0 0,-6 0 335 0 0,1 2 50 0 0,9-1-464 0 0,-1 1 1 0 0,1 0 0 0 0,0-1-1 0 0,-1 1 1 0 0,1 0-1 0 0,0 1 1 0 0,-1-1-1 0 0,1 0 1 0 0,-2 2-173 0 0,-4 5 510 0 0,-8 10 252 0 0,2 3-47 0 0,4 1-44 0 0,1 2-42 0 0,2 0-38 0 0,2 1-36 0 0,-2 23 461 0 0,6-38-757 0 0,1 0-1 0 0,0 0 1 0 0,1 0 0 0 0,0 0 0 0 0,1 5-259 0 0,1-1 218 0 0,2-3-62 0 0,-4-9-130 0 0,-1 1 0 0 0,1-1 1 0 0,1 0-1 0 0,-1 0 0 0 0,0 0 1 0 0,0 0-1 0 0,1-1 0 0 0,-1 1 1 0 0,1 0-1 0 0,0-1 0 0 0,0 1 1 0 0,-1 0-1 0 0,1-1 0 0 0,0 0 1 0 0,0 0-1 0 0,0 1 0 0 0,0-1 1 0 0,0 0-1 0 0,1-1 0 0 0,-1 1 1 0 0,0 0-1 0 0,0 0 0 0 0,1-1 1 0 0,-1 0-1 0 0,1 1-26 0 0,2-1 45 0 0,-1 0-1 0 0,0 0 1 0 0,0-1 0 0 0,0 1-1 0 0,0-1 1 0 0,1 0-45 0 0,10-4 92 0 0,-1 0-39 0 0,-4 0-191 0 0,0 0 85 0 0,0-1 64 0 0,12-12 97 0 0,-14 11-109 0 0,-3 2-37 0 0,0-1-41 0 0,0 0-51 0 0,0 0-63 0 0,-1-1-104 0 0,1-1-100 0 0,-1 1-115 0 0,-2 3 209 0 0,0 0-33 0 0,0 1-35 0 0,0-1-37 0 0,0 0-39 0 0,-1 0-39 0 0,1 0-43 0 0,-1 0-42 0 0,1 0-46 0 0,-1 0-46 0 0,1-3-1148 0 0,1-2-1015 0 0</inkml:trace>
  <inkml:trace contextRef="#ctx0" brushRef="#br0" timeOffset="3673.09">3035 41 8496 0 0,'-2'-3'55'0'0,"-1"-1"116"0"0,-4-10 538 0 0,6 7-483 0 0,1 6 61 0 0,3 1 93 0 0,-2-1-52 0 0,0 1-92 0 0,0-1-41 0 0,0 2-42 0 0,1 2-44 0 0,15 21 577 0 0,-3 0-71 0 0,-2 1-65 0 0,-2 1-57 0 0,-1 1-51 0 0,-1-1-42 0 0,3 30 297 0 0,-4-5 139 0 0,-3 1 0 0 0,-2 5-836 0 0,-1-23 389 0 0,0 1 38 0 0,-1-9-56 0 0,1 1 37 0 0,-1-1 44 0 0,1 0 48 0 0,1 13 163 0 0,1 32 705 0 0,1-41-831 0 0,-4-29-747 0 0,0 0 74 0 0,0 0 64 0 0,0 0 56 0 0,1 0 101 0 0,-1 1 68 0 0,0 1 280 0 0,0-2-332 0 0,0 0-36 0 0,0-1-49 0 0,0 1-33 0 0,0-1-39 0 0,0 0-43 0 0,0 1-50 0 0,0-1-54 0 0,0 0-61 0 0,0 0-64 0 0,0-1-71 0 0,0 1-76 0 0,0 0-81 0 0,0-1-87 0 0,0 0-92 0 0,-1 0-97 0 0,1 0-102 0 0,0 0-109 0 0,0 0-255 0 0,-1 0-35 0 0,0-2-2793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31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6832 0 0,'0'1'200'0'0,"4"7"-122"0"0,-1-1 60 0 0,-1 0 51 0 0,1 0 44 0 0,-1 1 94 0 0,-1 0 38 0 0,3 16 833 0 0,-2-12-577 0 0,0 1-93 0 0,0-5-257 0 0,0 1-85 0 0,5 15 622 0 0,6 17 519 0 0,-11-36-1115 0 0,0 1 0 0 0,1-1 0 0 0,-1 0 1 0 0,1-1-1 0 0,1 1 0 0 0,1 2-212 0 0,-2-3 62 0 0,0 0 49 0 0,0-1 41 0 0,12 12 726 0 0,-10-11-685 0 0,0 0-98 0 0,13 6 131 0 0,-1-3 41 0 0,-12-5-176 0 0,-1-1-1 0 0,1 0 1 0 0,0 0 0 0 0,0 0-1 0 0,0-1 1 0 0,-1 1 0 0 0,2-1-91 0 0,17-1 384 0 0,1-3-46 0 0,0-1-44 0 0,0-3-41 0 0,-1-2-37 0 0,-2-2-36 0 0,-14 7-113 0 0,0 1 0 0 0,-1-2 0 0 0,0 1 0 0 0,5-5-67 0 0,-8 6 30 0 0,0 1-1 0 0,0-1 0 0 0,0 0 1 0 0,0 0-1 0 0,-1-1 1 0 0,1 0-30 0 0,-1-1 17 0 0,0 1 1 0 0,0-1 0 0 0,-1 0-1 0 0,0 1 1 0 0,0-1-1 0 0,0 0 1 0 0,-1 1 0 0 0,1-1-1 0 0,-1 0 1 0 0,-1 0-1 0 0,1 0 1 0 0,-2-4-18 0 0,0 2-53 0 0,-6-9 31 0 0,5 12-13 0 0,0 0-38 0 0,-1 0-68 0 0,-1-1-83 0 0,1 1-101 0 0,0 0-121 0 0,1 2 137 0 0,1 0-48 0 0,0 0-50 0 0,-1 1-54 0 0,1-1-57 0 0,0 0-60 0 0,0 1-65 0 0,0-1-66 0 0,-2-4-808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35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180 147 5784 0 0,'0'0'144'0'0,"1"-2"-50"0"0,0-8 108 0 0,1 1-233 0 0,-2-1 82 0 0,1 0 90 0 0,-1-1 99 0 0,0 0 108 0 0,-1 0 115 0 0,1 1 125 0 0,-1 6-245 0 0,0-1 35 0 0,-1-3-297 0 0,0 0 45 0 0,-2 1 42 0 0,0 1 35 0 0,-2-1 80 0 0,0 2 33 0 0,3 3-165 0 0,1 1 0 0 0,-1-1 0 0 0,1 1 0 0 0,-1 0 0 0 0,1 0 0 0 0,-1 0 0 0 0,-2-1-151 0 0,-11 0 634 0 0,5 3-247 0 0,2 0-98 0 0,0 1-43 0 0,1 0-79 0 0,1 0-41 0 0,0 1-46 0 0,0 1-52 0 0,3-2-37 0 0,0 0 0 0 0,1 0 0 0 0,-1 0 0 0 0,1 1 0 0 0,0-1 1 0 0,-1 1-1 0 0,1 0 0 0 0,0 0 0 0 0,0 0 0 0 0,1 1 0 0 0,-1-1 0 0 0,1 0 1 0 0,0 1-1 0 0,0 0 0 0 0,0 0 0 0 0,0-1 0 0 0,0 1 0 0 0,1 0 1 0 0,-1 4 8 0 0,0 0 0 0 0,1-6 0 0 0,0 0 0 0 0,1 0 0 0 0,-1 1 0 0 0,1-1 0 0 0,-1 0 0 0 0,1 0 0 0 0,0 0 0 0 0,0 1 0 0 0,0-1 0 0 0,0 0 0 0 0,0 0 0 0 0,1 0 0 0 0,-1 0 0 0 0,1 2 0 0 0,6 15-32 0 0,1-1 0 0 0,1 0 0 0 0,0-1 0 0 0,1 0 0 0 0,1-1 1 0 0,2 2 31 0 0,8 10-22 0 0,-11-13 27 0 0,13 16-16 0 0,31 41-73 0 0,-35-46 81 0 0,-1-3 33 0 0,-1 1 45 0 0,1 0 54 0 0,0 0 68 0 0,-10-12 26 0 0,-1 1 53 0 0,-2 1 42 0 0,-2 0 34 0 0,-3-12-303 0 0,0-1 0 0 0,0 1 0 0 0,0 0 0 0 0,0 0 0 0 0,0-1 0 0 0,0 1 1 0 0,-1 0-1 0 0,1-1 0 0 0,0 1 0 0 0,-1-1 0 0 0,0 1 0 0 0,1 0 0 0 0,-1-1 0 0 0,0 1 0 0 0,0-1 0 0 0,1 1 0 0 0,-1-1 0 0 0,0 0 0 0 0,-1 1 0 0 0,1-1 0 0 0,0 0 0 0 0,0 0 0 0 0,0 0 0 0 0,-1 0 0 0 0,1 0 0 0 0,-1 0 0 0 0,1 0 0 0 0,-1 0 0 0 0,1-1 0 0 0,-1 1 0 0 0,1 0 1 0 0,-2-1-50 0 0,2 1 31 0 0,-10 3 242 0 0,-1 0-50 0 0,1-1-44 0 0,0 0-40 0 0,-11 2 37 0 0,-1-4-110 0 0,6 0-57 0 0,9-1 6 0 0,0 0-1 0 0,0 0 0 0 0,0-1 0 0 0,0 0 0 0 0,-5-1-14 0 0,12 2-29 0 0,-3-2 65 0 0,3 2-54 0 0,-1-1-39 0 0,2 0-16 0 0,-1 0-33 0 0,0 1-38 0 0,1-1-43 0 0,-2-5-162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35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10248 0 0,'0'0'230'0'0,"0"0"30"0"0,0 0 20 0 0,0 0-25 0 0,0 0-111 0 0,0 0-51 0 0,0 0 93 0 0,0 0 168 0 0,0 0 20 0 0,0 0-159 0 0,0 0-100 0 0,0 0-38 0 0,0 0-7 0 0,0 0 22 0 0,0 0-1 0 0,0 0-17 0 0,0 0-8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34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279 54 7112 0 0,'0'0'166'0'0,"0"-1"-56"0"0,0-4 144 0 0,-2 3-143 0 0,0 0-44 0 0,-2-3-24 0 0,-3-4-65 0 0,4 6 44 0 0,0 1 37 0 0,-11-4 674 0 0,0 2-85 0 0,0 2-80 0 0,-1 2-81 0 0,1 1-77 0 0,-1 3-76 0 0,0 0-73 0 0,1 2-72 0 0,-5 4 89 0 0,0 1-74 0 0,2 2-54 0 0,-20 21 137 0 0,17-11-61 0 0,17-19-163 0 0,0 1-1 0 0,0-1 1 0 0,0 1 0 0 0,1 0 0 0 0,-2 4-63 0 0,1-1 84 0 0,1 0 1 0 0,0 1-1 0 0,-1 4-84 0 0,0 27 177 0 0,6-3-90 0 0,-1-32-64 0 0,-1 0 0 0 0,1-1 0 0 0,-1 1 0 0 0,1-1 1 0 0,1 1-1 0 0,-1-1 0 0 0,1 1 0 0 0,-1-1 1 0 0,1 0-1 0 0,1 0 0 0 0,-1-1 0 0 0,0 1 0 0 0,1-1 1 0 0,0 1-1 0 0,0-1 0 0 0,0 0 0 0 0,0-1 1 0 0,0 1-1 0 0,0-1 0 0 0,5 2-23 0 0,-2 0 34 0 0,1-1 0 0 0,0-1 0 0 0,-1 1 0 0 0,1-1 0 0 0,0 0 0 0 0,1-1 1 0 0,-1 0-1 0 0,0-1 0 0 0,0 1 0 0 0,0-1 0 0 0,1-1 0 0 0,1 0-34 0 0,5-2 186 0 0,1 0-62 0 0,3-2-37 0 0,9-6-31 0 0,-3-4-15 0 0,-11 2 20 0 0,-3 1 30 0 0,-3-3 54 0 0,-1-5 43 0 0,-1 1-50 0 0,-3-5-17 0 0,-3 16-77 0 0,0 0 0 0 0,-1 0 1 0 0,-1-7-45 0 0,-2-8 4 0 0,-1 0 1 0 0,-3-3-5 0 0,4 11-45 0 0,-2 1-43 0 0,1-2-93 0 0,2 5 24 0 0,1 2-26 0 0,0 0-67 0 0,1 2-24 0 0,0 0-72 0 0,0-1-84 0 0,0 1-93 0 0,0-2-117 0 0</inkml:trace>
  <inkml:trace contextRef="#ctx0" brushRef="#br0" timeOffset="419.97">492 172 6624 0 0,'0'2'192'0'0,"1"4"-69"0"0,0 1-50 0 0,1 1-37 0 0,2 6-41 0 0,3 6 9 0 0,-5-8 103 0 0,0 2 580 0 0,3 24 1273 0 0,1-13-700 0 0,1-5-256 0 0,3-1-55 0 0,-9-18-1147 0 0,-1 0 121 0 0,1 0 106 0 0,0 1 90 0 0,0 0 135 0 0,0-1 88 0 0,0 1 17 0 0,0 1 546 0 0,0-3-410 0 0,-1 0-101 0 0,0-1-253 0 0,0 0-47 0 0,0 0-55 0 0,0-1-60 0 0,-6-27 35 0 0,1 6 19 0 0,1 0 0 0 0,0-7-33 0 0,3 20 30 0 0,1 0-1 0 0,0 1 1 0 0,1-1 0 0 0,1-4-30 0 0,-1 7 7 0 0,9-47 89 0 0,-6 38-110 0 0,1 0-57 0 0,1 3 45 0 0,1 2-61 0 0,3 0-53 0 0,0 0-49 0 0,1 2-41 0 0,1 1-34 0 0,11-6-345 0 0,-4 7 427 0 0,-12 5 141 0 0,1 0-1 0 0,-1 0 1 0 0,0 1-1 0 0,1 0 1 0 0,3 1 41 0 0,21 3-85 0 0,-1 6 38 0 0,-27-7 47 0 0,1 1 0 0 0,0-1 0 0 0,-1 1 1 0 0,0 0-1 0 0,1 0 0 0 0,-1 0 0 0 0,0 1 1 0 0,-1-1-1 0 0,1 1 0 0 0,-1 0 0 0 0,2 2 0 0 0,5 8 44 0 0,34 49 112 0 0,-26-35-63 0 0,0 4 64 0 0,-3 2 85 0 0,-14-29-227 0 0,1-1 0 0 0,-1 1-1 0 0,0 0 1 0 0,0-1 0 0 0,-1 1-1 0 0,1 1-14 0 0,-1 10 91 0 0,-1 2 37 0 0,-1 0 25 0 0,2 4 37 0 0,0-19-573 0 0,0-1 39 0 0,0 2-254 0 0,0-2 135 0 0,1-1-521 0 0,0 0 342 0 0,-1 0 272 0 0,0 0-48 0 0,0 2-1445 0 0,0 1-1072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31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144 110 6128 0 0,'0'0'133'0'0,"0"0"23"0"0,0 0 13 0 0,-1 0-18 0 0,-4 0-71 0 0,4 0 236 0 0,0 3-103 0 0,-1 9 214 0 0,2-10-305 0 0,0-1 39 0 0,0 9 346 0 0,0 0-73 0 0,1 0-69 0 0,0 0-64 0 0,0-1-60 0 0,1 1-54 0 0,0-1-51 0 0,0 1-45 0 0,8 33 446 0 0,0 21 395 0 0,-3-20-322 0 0,8 58 567 0 0,-12-69-842 0 0,0 0-86 0 0,-1 9 96 0 0,-3 0 54 0 0,1-7-29 0 0,0-30-300 0 0,-1 1 1 0 0,1-1 0 0 0,-1 0 0 0 0,0 0-1 0 0,0 1 1 0 0,-1-1 0 0 0,-1 3-71 0 0,-3 10 118 0 0,6-15-143 0 0,-1-2-91 0 0,0 0-91 0 0,1-1 55 0 0,0 1-37 0 0,0-1 189 0 0,0 0-231 0 0,0 0-38 0 0,-1 0-372 0 0,1 0 83 0 0,0 1-54 0 0,0-1-727 0 0,0 0-582 0 0,0 0-1104 0 0</inkml:trace>
  <inkml:trace contextRef="#ctx0" brushRef="#br0" timeOffset="278.2">1 484 8840 0 0,'0'0'197'0'0,"0"0"24"0"0,0 0 19 0 0,0 0-32 0 0,1-1-90 0 0,0 1-59 0 0,3-1-14 0 0,-2 1 9 0 0,19-3 385 0 0,0-1-38 0 0,2 1-13 0 0,-1 0-42 0 0,1 0-43 0 0,-1 0-42 0 0,1 1-43 0 0,-1 0-43 0 0,1 1-42 0 0,1 0-43 0 0,32 0 68 0 0,1-3-117 0 0,0-2-103 0 0,0-1-91 0 0,-24 4 57 0 0</inkml:trace>
  <inkml:trace contextRef="#ctx0" brushRef="#br0" timeOffset="744.02">810 387 6448 0 0,'0'0'141'0'0,"0"0"23"0"0,0 0 13 0 0,-5 3-36 0 0,-4 0-92 0 0,3-2-26 0 0,1 0 43 0 0,-1 0 38 0 0,1 0 34 0 0,-4 2 157 0 0,0-1 62 0 0,-18 10 969 0 0,16-5-815 0 0,6-3-292 0 0,-1 0-40 0 0,1 1-47 0 0,0 0-54 0 0,-3 3 230 0 0,1 0-46 0 0,-7 6 99 0 0,-1 2-107 0 0,1 0-84 0 0,1 1-58 0 0,8-10-68 0 0,1 0 1 0 0,-1 0-1 0 0,1 1 0 0 0,1-1 1 0 0,-3 8-45 0 0,0 9 155 0 0,4-12-109 0 0,1-7-19 0 0,1 0 0 0 0,-1 1 0 0 0,1-1-1 0 0,0 0 1 0 0,0 1 0 0 0,0-1 0 0 0,1 1-27 0 0,0-4 12 0 0,-1 0 0 0 0,1 0 0 0 0,0 0 0 0 0,-1-1 0 0 0,1 1 0 0 0,0 0 0 0 0,0-1 0 0 0,0 1 0 0 0,0-1 0 0 0,1 1 0 0 0,-1-1 0 0 0,0 1 0 0 0,1-1 0 0 0,-1 0 0 0 0,1 1 0 0 0,-1-1 0 0 0,1 0 0 0 0,0 0 0 0 0,-1 0 0 0 0,1 0 0 0 0,0-1 0 0 0,1 1-12 0 0,18 4 395 0 0,-2-7-52 0 0,-2-6-66 0 0,1-2-81 0 0,-8 4-126 0 0,0 1-35 0 0,12-9 111 0 0,-3-3-47 0 0,-13 11-79 0 0,-1-1 0 0 0,0 0 0 0 0,0 0 0 0 0,0-1 0 0 0,0 0-20 0 0,-1-1 11 0 0,0 0 0 0 0,0-1 0 0 0,0 1 0 0 0,-2 0 0 0 0,1-1 0 0 0,0-6-11 0 0,-1-15 55 0 0,-1 19-80 0 0,0-4 66 0 0,0 3-36 0 0,0 2-58 0 0,-1-1-44 0 0,0-1-62 0 0,1 26 102 0 0,4 6 45 0 0,0 7 17 0 0,5 32-57 0 0,0-4 40 0 0,-3-10 150 0 0,-4-25-14 0 0,0 0 0 0 0,0 18-124 0 0,-3-33 101 0 0,0-1-51 0 0,1 0-51 0 0,0 0-49 0 0,0 0-48 0 0,0 0-47 0 0,0-1-47 0 0,0 0-45 0 0,0 0-44 0 0,0 0-44 0 0,0-1-42 0 0,-1 0-41 0 0,1 0-41 0 0,-1-1-39 0 0,1 0-39 0 0,-2 0-37 0 0,2 1-1225 0 0,-1-1-1011 0 0</inkml:trace>
  <inkml:trace contextRef="#ctx0" brushRef="#br0" timeOffset="1165.48">1266 28 7920 0 0,'0'0'174'0'0,"0"0"29"0"0,0 0 13 0 0,0 0 35 0 0,-1 0-107 0 0,0 0 84 0 0,0 1 51 0 0,-3 0 439 0 0,2 1-343 0 0,1-1-213 0 0,1 1-66 0 0,-4 10 452 0 0,1-3-175 0 0,2 2-90 0 0,2 22 123 0 0,2-1-46 0 0,2 1-39 0 0,0 0-33 0 0,3 20 117 0 0,-3-1-49 0 0,-4-24-290 0 0,1 1 50 0 0,-1-1 42 0 0,0 1 36 0 0,0 26 262 0 0,0 76 709 0 0,-1-91-861 0 0,0-1-62 0 0,0 6-66 0 0,0-42-64 0 0,0-1-60 0 0,-1-1-55 0 0,1-1-46 0 0,-1 0-41 0 0,0-1-34 0 0,-1-2-200 0 0,-2-6-596 0 0,3 7 662 0 0,1 0 69 0 0,-4-9-833 0 0</inkml:trace>
  <inkml:trace contextRef="#ctx0" brushRef="#br0" timeOffset="1698.22">1011 354 5696 0 0,'0'0'132'0'0,"0"0"17"0"0,0 0 10 0 0,1 0-26 0 0,4 1 5 0 0,1 0 89 0 0,-2-1-30 0 0,0 1 47 0 0,0-1 52 0 0,0 0 56 0 0,0 0 61 0 0,1-1 65 0 0,-1 0 71 0 0,1-1 73 0 0,6-2-162 0 0,0 0-34 0 0,11-1 327 0 0,1 3-123 0 0,0 2-113 0 0,1 1-104 0 0,0 2-93 0 0,0 1-83 0 0,0 0-74 0 0,0 0-63 0 0,1-1-56 0 0,11 1-59 0 0,-1-4-66 0 0,-15-1 23 0 0,-7 0-26 0 0,-2-1-61 0 0,-1 1-102 0 0,-1 0-58 0 0,0 0-112 0 0,-5 0 162 0 0,1 0-35 0 0,-1 1-37 0 0,0-1-39 0 0,-2 1 74 0 0,0-1-38 0 0,1 1-428 0 0,1-1-284 0 0,2 0-667 0 0,-6 1 1702 0 0</inkml:trace>
  <inkml:trace contextRef="#ctx0" brushRef="#br0" timeOffset="2022.74">1660 333 6992 0 0,'0'2'157'0'0,"2"7"-26"0"0,-2 9 143 0 0,0-8-156 0 0,0-1-70 0 0,1 7-21 0 0,-2 0 59 0 0,1 0 58 0 0,0 0 64 0 0,0 27 1091 0 0,-1-16-446 0 0,3-1 50 0 0,-1-21-711 0 0,-1-1-37 0 0,1 6 63 0 0,0-3-122 0 0,0 0-35 0 0,2 14 56 0 0,-1-13-28 0 0,-2 1 108 0 0,-1-5-145 0 0,0 0-65 0 0,1-1-97 0 0,-1-3-80 0 0,-2-4-2 0 0</inkml:trace>
  <inkml:trace contextRef="#ctx0" brushRef="#br0" timeOffset="2175.59">1592 0 5328 0 0,'0'0'116'0'0,"0"0"17"0"0,0 0 12 0 0,1 0-14 0 0,4 0-104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3:28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4 115 5384 0 0,'0'0'116'0'0,"0"0"17"0"0,0 0 12 0 0,0 0-41 0 0,0 0-2 0 0,0 0 40 0 0,0 0 124 0 0,0 0-12 0 0,0 0-48 0 0,1 1-43 0 0,0 0-35 0 0,1 1 47 0 0,2 3 99 0 0,-3-3-151 0 0,-1 0 51 0 0,3 10 395 0 0,-1-1-60 0 0,1 1-54 0 0,1 0-51 0 0,-1 0-47 0 0,1 0-43 0 0,0 0-39 0 0,0 1-34 0 0,3 8 106 0 0,0 0-71 0 0,-1-1-65 0 0,-3-5 39 0 0,1 0 1 0 0,-1 11-251 0 0,-1-2 244 0 0,1 40 317 0 0,0-40-246 0 0,-2 0 1 0 0,-1 10-316 0 0,-2-3 246 0 0,1 1-47 0 0,-3 34 177 0 0,2-37-189 0 0,-1 2 70 0 0,-2-1 78 0 0,5-26-265 0 0,-1 0-16 0 0,1 0-5 0 0,-1-1 20 0 0,-1 1 39 0 0,0 3 68 0 0,1-6-94 0 0,1-1-4 0 0,0-5 51 0 0,-2-1-53 0 0,1 0-51 0 0,-1 0-47 0 0,-1-3-112 0 0,1-1-109 0 0,1 9 249 0 0,1-1-36 0 0,0 1-36 0 0,-1-1-34 0 0,1 0-34 0 0,0 1-33 0 0,-1-2-263 0 0,0 1 111 0 0,1 0-43 0 0,-1 0-42 0 0,1 0-41 0 0,-1 0-38 0 0,1 0-39 0 0,0 0-36 0 0,-1 0-36 0 0,1-4-1297 0 0,0-5-1070 0 0,0 11 2952 0 0</inkml:trace>
  <inkml:trace contextRef="#ctx0" brushRef="#br0" timeOffset="318.75">0 24 5248 0 0,'0'0'152'0'0,"0"0"-12"0"0,0 0-83 0 0,2-3-73 0 0,-2 2 44 0 0,1 1 35 0 0,-1-1 48 0 0,1 0 59 0 0,0 1 70 0 0,-1-1 81 0 0,4-2 30 0 0,0 1-39 0 0,4-2 207 0 0,1 1-117 0 0,1 1-96 0 0,6 0 50 0 0,10 2 60 0 0,8 2-97 0 0,1 6-85 0 0,7 6-33 0 0,-30-9-124 0 0,-1 0-1 0 0,0 1 1 0 0,10 7-77 0 0,16 19 317 0 0,-26-21-228 0 0,-1 0 1 0 0,0 1-1 0 0,-1 1 0 0 0,0-1 1 0 0,-1 1-1 0 0,4 11-89 0 0,2 8 228 0 0,-5 1 83 0 0,-8-25-227 0 0,-1-1 1 0 0,1 0 0 0 0,-1 1 0 0 0,0-1 0 0 0,-1 0-1 0 0,0 0 1 0 0,0 1 0 0 0,-1-1 0 0 0,0 0 0 0 0,0 0-1 0 0,0 0 1 0 0,-1 0 0 0 0,0-1 0 0 0,-2 4-85 0 0,1-3 115 0 0,-1 1 0 0 0,0-1 0 0 0,0-1 1 0 0,-3 5-116 0 0,-8 2 153 0 0,-11 5 125 0 0,5-5-61 0 0,20-11-344 0 0,-1 0 63 0 0,0-1 52 0 0,0 1 44 0 0,-2 1 125 0 0,-9 1 365 0 0,10-3-416 0 0,0 0-67 0 0,1 0-58 0 0,1-1-37 0 0,-1 0-43 0 0,1 1-48 0 0,-1-1-69 0 0,1 0-66 0 0,-1 1-74 0 0,0-1-78 0 0,1 0-87 0 0,-1 0-91 0 0,1 0-98 0 0,-1 0-105 0 0,2 0-898 0 0,1 0-976 0 0</inkml:trace>
  <inkml:trace contextRef="#ctx0" brushRef="#br0" timeOffset="852.14">484 254 5008 0 0,'0'0'108'0'0,"1"1"17"0"0,2-1-9 0 0,1 1-34 0 0,2 1-2 0 0,0-1-74 0 0,9 1-50 0 0,-10-2 73 0 0,-1 0 46 0 0,1 0 63 0 0,0 0 78 0 0,0 0 93 0 0,0-1 108 0 0,17-2 530 0 0,-1 1-98 0 0,-3 1-192 0 0,0-2-46 0 0,18-4 516 0 0,-30 5-892 0 0,2 0 20 0 0,0-1-49 0 0,0 1-42 0 0,0-1-40 0 0,7-3 27 0 0,-1-2-102 0 0,3-2 13 0 0,22-15 39 0 0,-37 23-91 0 0,1-1-1 0 0,0 1 0 0 0,-1 0 1 0 0,0-1-1 0 0,0 0 0 0 0,0 1 1 0 0,0-1-1 0 0,0 0 1 0 0,0 0-1 0 0,-1 0 0 0 0,2-3-9 0 0,-3 4 3 0 0,1 1-1 0 0,-1-1 1 0 0,0 1 0 0 0,0 0-1 0 0,1-1 1 0 0,-1 1-1 0 0,0-1 1 0 0,-1 1 0 0 0,1-1-1 0 0,0 1 1 0 0,0-1-1 0 0,-1 1 1 0 0,1-1-3 0 0,-1-1 11 0 0,0 0 0 0 0,-1 1-1 0 0,1-1 1 0 0,-1 0 0 0 0,1 0 0 0 0,-1 1-1 0 0,0-1 1 0 0,0 1 0 0 0,-2-2-11 0 0,-1-1 23 0 0,0 0 0 0 0,0 1-1 0 0,-1 0 1 0 0,-1-1-23 0 0,-10-5 24 0 0,15 10-26 0 0,0-1 1 0 0,0 0 0 0 0,0 0-1 0 0,1 1 1 0 0,-1-1 0 0 0,0 1 0 0 0,0 0-1 0 0,0-1 1 0 0,0 1 0 0 0,0 0-1 0 0,0 0 1 0 0,0 0 0 0 0,0 1 0 0 0,0-1-1 0 0,0 0 1 0 0,1 1 0 0 0,-1-1 0 0 0,0 1-1 0 0,0-1 1 0 0,0 1 0 0 0,1 0-1 0 0,-1 0 1 0 0,0 0 0 0 0,1 0 0 0 0,-1 0-1 0 0,0 0 1 0 0,0 1 1 0 0,-6 11-24 0 0,0 1 1 0 0,1 0 0 0 0,0 0-1 0 0,1 0 1 0 0,-2 10 23 0 0,3-1 48 0 0,2 12 105 0 0,2-11-88 0 0,1-15-48 0 0,0 0-1 0 0,1 0 1 0 0,0 0 0 0 0,0-1-1 0 0,1 1 1 0 0,0 0-1 0 0,1-1 1 0 0,0 1 0 0 0,0-1-1 0 0,1 2-16 0 0,17 26 40 0 0,-15-28-8 0 0,1 0 54 0 0,24 18 350 0 0,-19-17-285 0 0,-2-2 13 0 0,2 0-85 0 0,-3-2-64 0 0,1 0-34 0 0,24 6-140 0 0,-20-9 119 0 0,1-1 65 0 0,0-3 101 0 0,-9 1-97 0 0,0 0-37 0 0,0 0-43 0 0,11-8-233 0 0,-4 1 62 0 0</inkml:trace>
  <inkml:trace contextRef="#ctx0" brushRef="#br0" timeOffset="1220.08">1091 48 7368 0 0,'0'1'134'0'0,"0"-1"-60"0"0,0 5-14 0 0,0-3 5 0 0,0 0 19 0 0,0-1 48 0 0,0 6-29 0 0,1 0-39 0 0,-1 5-18 0 0,3 16-19 0 0,-2-20 21 0 0,1 1 48 0 0,0-2 41 0 0,1 1 61 0 0,0-1 71 0 0,0 1 84 0 0,7 20 614 0 0,-2 1-108 0 0,-4-13-413 0 0,1 1-33 0 0,8 14 318 0 0,-8-20-496 0 0,1 7 178 0 0,1-1-33 0 0,-2-7-213 0 0,-1-1 49 0 0,0 12 195 0 0,-3-13-154 0 0,-1-3-87 0 0,1-1 36 0 0,0-2-93 0 0,-1 1 32 0 0,-1 4 377 0 0,0-5-284 0 0,-2 0-67 0 0,1-2-113 0 0,0-1-59 0 0,1-2 129 0 0,-2-8-62 0 0,2 7-20 0 0,-5-23 135 0 0,0-16-25 0 0,5 35-119 0 0,1-19-26 0 0,1 23 0 0 0,-1 0-1 0 0,0 0 1 0 0,0-1-1 0 0,0 1 1 0 0,-1-3-11 0 0,0 3 1 0 0,1 0-1 0 0,0 1 1 0 0,0-1 0 0 0,1 0 0 0 0,-1 0 0 0 0,1 0 0 0 0,0 1-1 0 0,0-1 1 0 0,0 0 0 0 0,0 1 0 0 0,1-1 0 0 0,-1 1-1 0 0,2-2 0 0 0,7-21 0 0 0,-9 22-2 0 0,1 0-1 0 0,-1-1 0 0 0,1 1 0 0 0,1 1 0 0 0,-1-1 0 0 0,1 0 0 0 0,-1 0 1 0 0,1 1-1 0 0,0-1 0 0 0,0 1 0 0 0,0 0 0 0 0,3-2 3 0 0,7-5-50 0 0,1 0 0 0 0,10-6 50 0 0,-15 11-18 0 0,-7 4-120 0 0,0-1 43 0 0,3-1 11 0 0,-1 1 102 0 0,8-4 205 0 0,-6 4-193 0 0,-3 0-75 0 0,0 1-69 0 0,1 0-86 0 0,-1 0-102 0 0,0 0 16 0 0,-1 0-67 0 0,1 0-72 0 0,-1 1-78 0 0,1-1-84 0 0,0 0-90 0 0,0 1-95 0 0,-1-1-103 0 0,4 0-1091 0 0,2-1-1114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2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381 192 5784 0 0,'0'0'132'0'0,"0"0"17"0"0,0 0 10 0 0,0 0-49 0 0,0 0 8 0 0,0 0 56 0 0,0 0 164 0 0,0 0 294 0 0,0 0 28 0 0,0 0-236 0 0,0-1-107 0 0,0 0-90 0 0,0 0-73 0 0,0 0-36 0 0,0-5 22 0 0,0 4-15 0 0,0 1 98 0 0,0 0-57 0 0,0 1 44 0 0,0-4 426 0 0,0-1-58 0 0,-1 1-54 0 0,1 0-50 0 0,-1-1-45 0 0,0 1-42 0 0,0 0-37 0 0,0 0-33 0 0,-1-4 183 0 0,-1 1-71 0 0,-7-17 777 0 0,5 13-633 0 0,-2-2-201 0 0,-2 1-42 0 0,-1 0-52 0 0,-1 1-62 0 0,7 6-152 0 0,1 2-31 0 0,-1-1-1 0 0,0 1 0 0 0,0 0 0 0 0,0 0 0 0 0,-2-1-32 0 0,0 1 53 0 0,1 0 0 0 0,-1 0 1 0 0,0 1-1 0 0,0 0 0 0 0,0 0 1 0 0,0 0-1 0 0,-3 1-53 0 0,5 0 42 0 0,-1 0-1 0 0,0 1 1 0 0,0 0-1 0 0,0 0 0 0 0,0 0 1 0 0,0 1-1 0 0,1-1 1 0 0,-1 1-1 0 0,-3 1-41 0 0,4-1 20 0 0,1 0 0 0 0,0 1 0 0 0,0-1 0 0 0,-1 1 0 0 0,1 0 0 0 0,0 0 0 0 0,0 0 0 0 0,-1 1-20 0 0,-20 21 112 0 0,2 3-34 0 0,10-11-39 0 0,1 0 1 0 0,-4 12-40 0 0,2-3 2 0 0,2 1 0 0 0,1 0 0 0 0,1 1 0 0 0,0 1-2 0 0,3-3 0 0 0,0 1 0 0 0,2 0 0 0 0,1 0 0 0 0,1 0 0 0 0,1 0 0 0 0,1 0 0 0 0,2 7 0 0 0,2 16 0 0 0,-1-10 0 0 0,2-1 0 0 0,3 11 0 0 0,-1-20-4 0 0,8 20 4 0 0,-11-37 7 0 0,1 0-1 0 0,6 9-6 0 0,7 6 45 0 0,15 11 54 0 0,3-3 101 0 0,-28-28-135 0 0,1-1 0 0 0,0 1 0 0 0,0-2 0 0 0,1 1 0 0 0,-1-1 0 0 0,1-1-1 0 0,0 1 1 0 0,2-1-65 0 0,-5-2 50 0 0,0 0 0 0 0,0-1 0 0 0,0 0 0 0 0,0 0 0 0 0,1-1 1 0 0,-1 0-1 0 0,0 0 0 0 0,0-1 0 0 0,6 0-50 0 0,-9 0 26 0 0,1 0 1 0 0,0 0-1 0 0,-1 0 1 0 0,1-1 0 0 0,-1 0-1 0 0,1 0 1 0 0,-1 0-1 0 0,0 0 1 0 0,0-1 0 0 0,0 0-1 0 0,0 0 1 0 0,0 0-1 0 0,0 0 1 0 0,1-2-27 0 0,-2 1-105 0 0,0 1 67 0 0,6-7 109 0 0,-5 6-92 0 0,-2 1-45 0 0,0 1-57 0 0,1-1-86 0 0,-1 0-96 0 0,1 1-113 0 0,-2 1 161 0 0,0-1-33 0 0,0 1-172 0 0,0 0-73 0 0,0 0-65 0 0,1 0-56 0 0,-1-1-196 0 0,0 1-56 0 0,1 0-236 0 0,1-1-632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3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48 6336 0 0,'0'0'141'0'0,"0"0"23"0"0,0 0 11 0 0,-6-3-43 0 0,-3-2-88 0 0,5 1 0 0 0,-1 1 84 0 0,0 0 73 0 0,0 1 64 0 0,0 0 2 0 0,1 1 33 0 0,-5-1 381 0 0,6 2-406 0 0,0 0 1 0 0,0 0 0 0 0,0 0 0 0 0,0 0 0 0 0,0 1 0 0 0,0-1 0 0 0,0 1 0 0 0,0 0 0 0 0,0 0-276 0 0,-4 1 485 0 0,1 1-49 0 0,1 1-59 0 0,-1 1-82 0 0,1 0-99 0 0,0 0-114 0 0,-16 28 139 0 0,8 2-58 0 0,10-25-117 0 0,1 0 0 0 0,0 0 0 0 0,1 4-46 0 0,0 0 36 0 0,1-1 1 0 0,0 0 0 0 0,1 0-1 0 0,1 4-36 0 0,1 1 52 0 0,1-1 0 0 0,1 0-1 0 0,0 0-51 0 0,12 28 152 0 0,1-11 28 0 0,0-2 63 0 0,7 0 13 0 0,-10-17-84 0 0,2-1 36 0 0,0-2 39 0 0,2-3 46 0 0,1-2 49 0 0,1-4 53 0 0,-10-3-133 0 0,1-1-37 0 0,9-6 131 0 0,-1-5-104 0 0,-2-3-76 0 0,-10 7-95 0 0,0-1 0 0 0,-1 0 0 0 0,0-1 0 0 0,4-7-81 0 0,2-6 173 0 0,-2 0 11 0 0,-3 0-50 0 0,-2-3-28 0 0,-5 17-78 0 0,0 1 0 0 0,0-1 0 0 0,-1 0 0 0 0,0 0 0 0 0,-1 1 0 0 0,0-1 0 0 0,-1-2-28 0 0,-6-19 109 0 0,-4 4 37 0 0,-3 0 67 0 0,-3 0 2 0 0,-1 1-46 0 0,-1 1-42 0 0,-1 2-41 0 0,-3 1-39 0 0,0 3-36 0 0,-3 2-35 0 0,-1 3-33 0 0,26 13-161 0 0,1 0 70 0 0,0-1 60 0 0,-1 1 48 0 0,0-1 68 0 0,-5 0 192 0 0,5 1-221 0 0,0 0-82 0 0,1 0-16 0 0,-1 0-45 0 0,1 0-50 0 0,0 0-56 0 0,0 1-88 0 0,-1-1-78 0 0,1 0-86 0 0,0 0-93 0 0,0 1-100 0 0,0-1-108 0 0,-1 1-114 0 0,1-1-123 0 0,-1 1-1249 0 0,-2 1-1296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6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8656 0 0,'0'0'250'0'0,"0"0"4"0"0,0 0-186 0 0,0 0-33 0 0,2 5-13 0 0,-1-2 14 0 0,1 4 167 0 0,0 0 39 0 0,3 8 338 0 0,0-1 71 0 0,7 19 933 0 0,-7-23-1149 0 0,-1-1-51 0 0,12 30 1177 0 0,-9-11-562 0 0,-3-5-218 0 0,-1 1-64 0 0,-1-13-492 0 0,2 6 172 0 0,1-1-47 0 0,-4-5-175 0 0,3 3 55 0 0,0 2-1 0 0,-3 6-163 0 0,-1-21-57 0 0,0-1-72 0 0,0 0-43 0 0,0 0-162 0 0,0 0-175 0 0,0 0 43 0 0,0 0 37 0 0,-1 0 33 0 0,1-1-26 0 0,0 1 35 0 0,0-1-111 0 0,-1 1 40 0 0,1-2-324 0 0,-1 1 189 0 0,1 1 17 0 0,0 0-93 0 0,-2-2-1628 0 0,-2-2-1263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6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40 11024 0 0,'0'-1'277'0'0,"0"0"-97"0"0,0-1-75 0 0,-1-4 61 0 0,0 3-60 0 0,-1-1 107 0 0,0 0-99 0 0,1 0-66 0 0,-1-6-27 0 0,2 6 34 0 0,0 4 58 0 0,0-1 134 0 0,0 1 238 0 0,0 0 25 0 0,0 0-217 0 0,0 0-137 0 0,0 0-53 0 0,0 0-19 0 0,0 0-8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20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5 7136 0 0,'0'0'208'0'0,"0"0"65"0"0,0 0 150 0 0,0 0 66 0 0,-1 0 39 0 0,1 2-79 0 0,0-1-71 0 0,-1 2-60 0 0,0 0-4 0 0,1 0-58 0 0,-1 0-1 0 0,0 0 78 0 0,1 8 341 0 0,-1-1-93 0 0,0 1-83 0 0,-1-1-75 0 0,0 1-66 0 0,-1 0-55 0 0,1 0-48 0 0,-1-1-38 0 0,-1 6 40 0 0,-3 18 263 0 0,0 7-122 0 0,0-1-41 0 0,-7 41 263 0 0,-17 98 600 0 0,18-102-619 0 0,6-26-203 0 0,0 1-75 0 0,-18 117 549 0 0,12-98-413 0 0,6-49-285 0 0,2-10-87 0 0,4-12-246 0 0,1-2-91 0 0,-1-1-72 0 0,0 1 21 0 0,1 0 58 0 0,-1 0-3 0 0,1 1-51 0 0,0-1 1 0 0,0 0-50 0 0,-1 0-59 0 0,1 0-64 0 0,0 1 179 0 0,0-1 70 0 0,0 1 7 0 0,0 0-38 0 0,0 0 8 0 0,0 0-38 0 0,0 0-43 0 0,0 0-47 0 0,0 0-53 0 0,0 0-47 0 0,0 0-42 0 0,0 0-38 0 0,0 0-153 0 0,0 0-36 0 0,0-2-1610 0 0</inkml:trace>
  <inkml:trace contextRef="#ctx0" brushRef="#br0" timeOffset="593.13">179 5 5520 0 0,'0'-1'158'0'0,"0"-2"60"0"0,0 2 140 0 0,0 1 61 0 0,0 0 12 0 0,0 0-9 0 0,0 0-39 0 0,0 0-20 0 0,0 0-3 0 0,0 0 12 0 0,0 4 184 0 0,0-1-78 0 0,0 0-71 0 0,0 0-62 0 0,-1 2 65 0 0,1 0-94 0 0,0 1 21 0 0,2 5 112 0 0,-1-6-231 0 0,2 5 93 0 0,0 1-43 0 0,2 10 171 0 0,4 19 247 0 0,-2-24-357 0 0,11 24 373 0 0,-1 0-95 0 0,-1 1-88 0 0,0 0-79 0 0,3 6-11 0 0,0 1-80 0 0,2 5 140 0 0,-4 2-47 0 0,15 56 339 0 0,-1 0-71 0 0,-20-68 62 0 0,0 7-772 0 0,-3-13 902 0 0,10 31-902 0 0,-8-45 227 0 0,-8-18-189 0 0,0 0 0 0 0,1 0 0 0 0,-2 0 0 0 0,1 0 0 0 0,-1 0 0 0 0,0 0 0 0 0,0 1 0 0 0,0-1-38 0 0,-1-4 55 0 0,0-1-31 0 0,-3 2 127 0 0,2-1-160 0 0,0-1-62 0 0,0 1-104 0 0,1-1 42 0 0,-1 0-37 0 0,1 0-38 0 0,0 1-43 0 0,-1-1-46 0 0,1 0-50 0 0,0-1 240 0 0,-1 1-51 0 0,1 0-50 0 0,0 0-45 0 0,-1 0-45 0 0,1-1-40 0 0,-1 1-39 0 0,1 0-37 0 0,-1-1-511 0 0,0 0-114 0 0,0 1-95 0 0,0-1-73 0 0,0-1-1206 0 0,-1 0-1351 0 0,2 1 3756 0 0</inkml:trace>
  <inkml:trace contextRef="#ctx0" brushRef="#br0" timeOffset="988.83">35 641 8464 0 0,'0'0'190'0'0,"0"0"-58"0"0,2-1 303 0 0,-1 0-346 0 0,0 1-55 0 0,2-2-4 0 0,1 1 58 0 0,-1-1 50 0 0,0 1 45 0 0,3-2 208 0 0,0 1 80 0 0,14-4 1268 0 0,-11 4-1079 0 0,-5 1-382 0 0,1 0-55 0 0,-1 1-63 0 0,0 0-76 0 0,10-1 371 0 0,-1-2-75 0 0,0-1-64 0 0,1-1-50 0 0,3-1 22 0 0,9-1 87 0 0,-10 5-405 0 0,0 0 64 0 0,-1 1 44 0 0,22-2 157 0 0,-15 1-137 0 0,-10 2-85 0 0,-1-1-34 0 0,1 1-42 0 0,-1-1-51 0 0,5 1-149 0 0,-7 0 80 0 0,-1-1-38 0 0,0 1-40 0 0,0 0-43 0 0,0 0-46 0 0,1 0-49 0 0,-8 0 48 0 0,1 0-51 0 0,0 0-45 0 0,0 0-40 0 0,0 0-142 0 0,0 0-40 0 0,1 0-170 0 0,1 0-463 0 0</inkml:trace>
  <inkml:trace contextRef="#ctx0" brushRef="#br0" timeOffset="1725.58">762 538 7848 0 0,'0'0'232'0'0,"0"0"-48"0"0,0 0-68 0 0,0 0-58 0 0,0 0-45 0 0,-1 0-49 0 0,0 1-182 0 0,0-1 168 0 0,1 1 77 0 0,-1-1 98 0 0,1 0-14 0 0,0 0 38 0 0,-1 0 41 0 0,1 1 44 0 0,0-1 50 0 0,0 0 53 0 0,0 0 56 0 0,0 0 62 0 0,0 7-54 0 0,1-1-41 0 0,0 0-39 0 0,1 1-34 0 0,1 3 87 0 0,0 0-55 0 0,5 11 204 0 0,3 7 108 0 0,-6-10-147 0 0,1 8-34 0 0,-1 1-41 0 0,4 18 211 0 0,9 61 737 0 0,-14-74-900 0 0,1 1 49 0 0,0-14-162 0 0,1 6 72 0 0,-6-23-410 0 0,1 0 33 0 0,0 3 117 0 0,0 3 266 0 0,-2-9-231 0 0,-3-3-70 0 0,-1-6 41 0 0,2-1-56 0 0,0-3-36 0 0,1-7-35 0 0,-1-5-15 0 0,-2-4-116 0 0,3-1-45 0 0,2-6-411 0 0,2-17 552 0 0,-1 45-61 0 0,0 0 0 0 0,1 0 1 0 0,1 0-1 0 0,-1 0 0 0 0,4-8 61 0 0,0 4-65 0 0,-1 1 0 0 0,2 0 0 0 0,4-7 65 0 0,-1 6-18 0 0,1 1 0 0 0,0 0-1 0 0,1 1 1 0 0,0 0 0 0 0,0 1-1 0 0,1 1 1 0 0,8-5 18 0 0,-18 12-5 0 0,0 0 2 0 0,0 0 0 0 0,0 0 0 0 0,0 1 1 0 0,0-1-1 0 0,1 1 0 0 0,-1 0 0 0 0,1 0 0 0 0,-1 0 0 0 0,0 0 0 0 0,1 0 0 0 0,0 1 0 0 0,-1 0 1 0 0,1 0-1 0 0,-1 0 0 0 0,1 0 0 0 0,-1 0 0 0 0,1 1 0 0 0,1 0 3 0 0,0 0-9 0 0,0 1 0 0 0,0-1 1 0 0,0 1-1 0 0,0 1 0 0 0,0-1 0 0 0,-1 1 0 0 0,1 0 0 0 0,-1 0 0 0 0,1 0 1 0 0,-1 0-1 0 0,2 3 9 0 0,11 12-17 0 0,-3 2 53 0 0,-1 1 45 0 0,-2 1 37 0 0,5 15 130 0 0,3 18 200 0 0,-8-10-33 0 0,-4-13-86 0 0,-2-14-151 0 0,-2 0-38 0 0,5 36 149 0 0,-5-25-149 0 0,-2-26-168 0 0,-1 1 44 0 0,2 11 153 0 0,-1-9-197 0 0,-1-3-53 0 0,-1 0-62 0 0,1 0-73 0 0,-1 0-85 0 0,1-3-1 0 0,0 0 51 0 0,0 1 45 0 0,0-1 37 0 0,0 1-107 0 0,1 0-208 0 0,-1-1 223 0 0,1 0-59 0 0,-1 0 118 0 0,0 0-34 0 0,0 1-214 0 0,0-1-61 0 0,0 0-55 0 0,1 1-46 0 0,-1-1-176 0 0,0 0-46 0 0,0 1-212 0 0,1-1-574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7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94 6016 0 0,'0'0'133'0'0,"0"0"23"0"0,0 0 11 0 0,1 0-51 0 0,-1 2-63 0 0,1 7-50 0 0,-1-4 61 0 0,3 14 779 0 0,1 0-100 0 0,1 0-84 0 0,0 0-67 0 0,3 13 287 0 0,1 18 329 0 0,0 14 156 0 0,-1-21-421 0 0,1-8-118 0 0,1 0 51 0 0,-9-31-813 0 0,0-1 107 0 0,0-2 16 0 0,-1 0 39 0 0,1-1 310 0 0,-2-4 631 0 0,0 1-824 0 0,1 1-59 0 0,-1-2-59 0 0,1 2-158 0 0,0 1-36 0 0,-1-1-40 0 0,1 0-43 0 0,0 0-47 0 0,-1 0-50 0 0,0-6 309 0 0,0-1-35 0 0,0-9 36 0 0,0 0-90 0 0,-1-31-40 0 0,2 28 23 0 0,0-6-48 0 0,0-2 20 0 0,0 1 0 0 0,2-1 0 0 0,2 0-25 0 0,-2 16-3 0 0,1 0 0 0 0,4-10 3 0 0,-3 13-10 0 0,0 0 0 0 0,0 1 0 0 0,1-1 0 0 0,1 1 0 0 0,-1 0-1 0 0,1 0 1 0 0,1 0 0 0 0,0 0 10 0 0,-4 6-5 0 0,0 0-1 0 0,0 0 1 0 0,1 0-1 0 0,-1 1 1 0 0,0-1-1 0 0,1 1 1 0 0,0 0-1 0 0,0 0 0 0 0,-1 0 1 0 0,1 0-1 0 0,0 1 1 0 0,2-1 5 0 0,-3 1-8 0 0,0 1 1 0 0,0 0-1 0 0,0-1 0 0 0,0 1 1 0 0,0 0-1 0 0,0 0 0 0 0,0 1 0 0 0,0-1 1 0 0,0 1-1 0 0,1-1 0 0 0,1 2 8 0 0,1 0-6 0 0,0 1-1 0 0,0 0 1 0 0,0 0-1 0 0,0 1 0 0 0,0-1 1 0 0,-1 1-1 0 0,3 2 7 0 0,36 35-81 0 0,-40-36 72 0 0,6 6 9 0 0,0 1 0 0 0,-1 1 0 0 0,3 5 0 0 0,-8-12 0 0 0,6 11 1 0 0,-1 1-1 0 0,0 0 0 0 0,-1 1 0 0 0,3 11 0 0 0,5 17 59 0 0,-13-37-33 0 0,-1-1 66 0 0,1 0-1 0 0,-2 0 1 0 0,1 8-92 0 0,1 14 228 0 0,0 7 143 0 0,-3-3 102 0 0,-1-21-294 0 0,0 1-40 0 0,0-1-68 0 0,1-13-7 0 0,0 0 17 0 0,0-1-61 0 0,0 0-54 0 0,0 1-49 0 0,0-1-70 0 0,0 1-50 0 0,-1-1-90 0 0,1 1-209 0 0,0 0-344 0 0,0-2 604 0 0,0 1 38 0 0,0-1 71 0 0,0 1 40 0 0,1-2 47 0 0,-1 1 53 0 0,3-6-1313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7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70 6896 0 0,'0'0'200'0'0,"0"0"-45"0"0,-2-1-79 0 0,1-1-55 0 0,-5-2-60 0 0,3 3 58 0 0,-2-2 145 0 0,-1 1 51 0 0,1-1 45 0 0,0 1 38 0 0,-5-4 429 0 0,-14-3 1109 0 0,15 7-1261 0 0,1 1-177 0 0,0 1-97 0 0,3 1-195 0 0,1 0-33 0 0,-1 0-37 0 0,0 0-39 0 0,-16 8 475 0 0,1 2-97 0 0,4 5-109 0 0,3 5-119 0 0,-1 6-2 0 0,9-18-87 0 0,1 0 1 0 0,-1 1 0 0 0,2 0 0 0 0,-1 0 0 0 0,0 4-59 0 0,2-3 21 0 0,0 1 1 0 0,0-1-1 0 0,1 1 0 0 0,0-1 1 0 0,1 1-1 0 0,1-1 0 0 0,0 1 1 0 0,0-1-1 0 0,1 1 0 0 0,1 2-21 0 0,3 6 31 0 0,2 0 57 0 0,1 1 52 0 0,3-4 51 0 0,2-2 47 0 0,3-7 43 0 0,3-6 40 0 0,5-8 37 0 0,-4-7-203 0 0,-3-4-44 0 0,11-25 8 0 0,-21 30-104 0 0,8-20 39 0 0,-2 2-54 0 0,-4 10 5 0 0,-3-3-35 0 0,3-22-107 0 0,-3-1-28 0 0,-5 25 147 0 0,-2 21 19 0 0,-1-35 3 0 0,-1 23-41 0 0,2-1-72 0 0,0 12 82 0 0,0-1 0 0 0,0 0 0 0 0,0 0-1 0 0,-1 0 1 0 0,1 0 0 0 0,-1 0 0 0 0,1 0-1 0 0,-1 0 1 0 0,0 0 0 0 0,1 1 0 0 0,-2-3 27 0 0,-2-2-69 0 0,-1 0 40 0 0,4 5 29 0 0,0 0-7 0 0,0-1-8 0 0,6-5-30 0 0,-4 6-19 0 0,-1 1-2 0 0,0 0 2 0 0,3 3 0 0 0,5 11 64 0 0,-6 6 0 0 0,5-1 7 0 0,-1-1 45 0 0,-2-5 19 0 0,0 0 37 0 0,-1-2 11 0 0,7 16 255 0 0,-2-6-56 0 0,-4-5-62 0 0,17 71 1102 0 0,-17-66-1016 0 0,5 49 572 0 0,-7-47-529 0 0,-2-11-151 0 0,1 0 37 0 0,-2-4-233 0 0,1-6-300 0 0,-1 0 108 0 0,1-1 93 0 0,0 1 76 0 0,0-1 58 0 0,0 0 45 0 0,0 1 390 0 0,1-1-324 0 0,-1-1-78 0 0,0 0-96 0 0,0 1-38 0 0,1-1-106 0 0,-1 0 20 0 0,0 0-36 0 0,0 0-38 0 0,0 0-41 0 0,0 1-43 0 0,0-1-47 0 0,0 0-49 0 0,0 0-52 0 0,0 0-55 0 0,0 1-57 0 0,0-1-60 0 0,-1 0-64 0 0,1 1-65 0 0,0-1-69 0 0,0 1-406 0 0,-1-1-34 0 0,-1 4-2580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50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23 6880 0 0,'0'0'157'0'0,"0"0"23"0"0,-5-6 144 0 0,1 2-265 0 0,-7-2 3 0 0,-1 1 114 0 0,1 3 98 0 0,-1 2 82 0 0,2 1-23 0 0,0 1 34 0 0,-19 10 853 0 0,9 0-324 0 0,8-2-337 0 0,2-2-138 0 0,0 0-55 0 0,3-1-115 0 0,0 1-56 0 0,1-2-64 0 0,1 1-74 0 0,-15 22 332 0 0,5 5-100 0 0,9-18-164 0 0,1 0 1 0 0,1 1-1 0 0,0 0 0 0 0,1 0 1 0 0,0 5-126 0 0,3-13 60 0 0,0 0-1 0 0,1 0 1 0 0,0 1 0 0 0,0-1-1 0 0,1 0 1 0 0,0 0-1 0 0,0 0 1 0 0,2 0-60 0 0,5 17 237 0 0,1-1 0 0 0,3 3-237 0 0,9 9 240 0 0,-17-29-187 0 0,1 0 0 0 0,0 0 1 0 0,0-1-1 0 0,1 0 0 0 0,5 5-53 0 0,-8-9 27 0 0,0 0-1 0 0,0 0 1 0 0,1 0-1 0 0,0 0 0 0 0,-1-1 1 0 0,1 0-1 0 0,0 0 1 0 0,0 0-1 0 0,0 0 0 0 0,5 0-26 0 0,-6-1 30 0 0,1-1-1 0 0,0 1 1 0 0,-1-1-1 0 0,1 0 1 0 0,0-1-1 0 0,-1 1 1 0 0,1-1-1 0 0,2 0-29 0 0,0-1 69 0 0,0-1-1 0 0,0 0 1 0 0,0 0-1 0 0,0 0 1 0 0,-1-1-1 0 0,0 0 1 0 0,1 0-1 0 0,-1-1 1 0 0,-1 1-1 0 0,1-1 1 0 0,-1-1-1 0 0,0 1 1 0 0,0-1-1 0 0,0 0 1 0 0,-1 0-1 0 0,0 0 1 0 0,0 0-1 0 0,2-6-68 0 0,10-23 277 0 0,-3-1-49 0 0,-2 0-67 0 0,-3 1-83 0 0,-7 26-41 0 0,0 0-1 0 0,0-1 0 0 0,-1 1 0 0 0,0 0 1 0 0,-1 0-1 0 0,0 0 0 0 0,0-1 0 0 0,-1 1 1 0 0,0 0-1 0 0,-2-3-36 0 0,-15-39 134 0 0,-5 5-65 0 0,20 39-77 0 0,-1 0 0 0 0,0 0 0 0 0,0 0 0 0 0,-1 1 8 0 0,-15-15-113 0 0,12 14 23 0 0,-1 0-33 0 0,0 2-39 0 0,0 0-44 0 0,8 4 26 0 0,1 1 46 0 0,-1-1 40 0 0,0 1 33 0 0,-1-1 18 0 0,-6 1 108 0 0,6 1-109 0 0,1-1-53 0 0,-1 1-75 0 0,1-1-91 0 0,0 1-111 0 0,0 0 31 0 0,1-1-71 0 0,-1 1-78 0 0,1 0-83 0 0,0 0-91 0 0,-1 0-96 0 0,1 0-103 0 0,0 0-110 0 0,-2 1-1022 0 0,-1 2-1124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50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8536 0 0,'0'0'249'0'0,"0"0"-1"0"0,0 0-87 0 0,0 0-39 0 0,0 0 127 0 0,0 0-14 0 0,0 0-46 0 0,1 0-40 0 0,-1-1-34 0 0,2 1 37 0 0,3-1 66 0 0,-4 1-120 0 0,1 0 46 0 0,-1 0 111 0 0,0 0-84 0 0,-1 0 32 0 0,6 2 158 0 0,-1 1-37 0 0,4 4 227 0 0,0 3-111 0 0,-2 2-88 0 0,1 3-12 0 0,6 21 318 0 0,-13-34-602 0 0,4 13 176 0 0,-1 0 43 0 0,2 4 94 0 0,1 9 230 0 0,0-1-3 0 0,-1-8-230 0 0,-2-4-96 0 0,1 0-42 0 0,0 0-4 0 0,-1 0-36 0 0,0 12 73 0 0,1 35 284 0 0,-5-43-337 0 0,0-1 45 0 0,0-14-182 0 0,-2 1-36 0 0,1 1 17 0 0,0-2 47 0 0,1-2 49 0 0,1 1 80 0 0,-2-3-151 0 0,1 0-45 0 0,-4 2-11 0 0,3-2 27 0 0,1 0 54 0 0,-15-31 110 0 0,7-1-53 0 0,4-2-61 0 0,1 1-71 0 0,1-5-91 0 0,2 27 18 0 0,1 0-1 0 0,0 1 1 0 0,0-1-1 0 0,2 0 1 0 0,-1 1-1 0 0,1 0 1 0 0,1-1-1 0 0,-1 1 0 0 0,2 0 1 0 0,0 1-1 0 0,5-10 47 0 0,-3 9-46 0 0,0-1 0 0 0,1 1 0 0 0,5-5 46 0 0,-6 8-25 0 0,0 0-1 0 0,0 1 1 0 0,1 0 0 0 0,7-4 25 0 0,-9 6-10 0 0,0 0 0 0 0,1 1 0 0 0,0 0 0 0 0,-1 1 0 0 0,1-1 0 0 0,5 0 10 0 0,-6 2-2 0 0,1 0 0 0 0,-1 0-1 0 0,1 0 1 0 0,0 1 0 0 0,-1 0 0 0 0,1 1 0 0 0,5 0 2 0 0,0 1-39 0 0,0 1 1 0 0,0 0-1 0 0,11 5 39 0 0,-13-4-2 0 0,0 1-1 0 0,0 0 1 0 0,0 0-1 0 0,-1 1 0 0 0,0 1 1 0 0,0-1-1 0 0,2 3 3 0 0,-4-2 5 0 0,0 0 0 0 0,-1 0 0 0 0,5 6-5 0 0,-7-7 22 0 0,0 0-1 0 0,0 0 1 0 0,-1 1 0 0 0,0-1-1 0 0,0 1 1 0 0,-1 0 0 0 0,0 0-1 0 0,1 3-21 0 0,2 21 109 0 0,-4-11 49 0 0,0 1 0 0 0,-2 11-158 0 0,0-6 86 0 0,-1 3-37 0 0,2-1-66 0 0,1-15 72 0 0,1-5-59 0 0,2 11-46 0 0,-4-19-153 0 0,0 0 50 0 0,0 0 45 0 0,0 0 42 0 0,0 0 39 0 0,0 1 111 0 0,0-1 101 0 0,0 1 355 0 0,0 0-397 0 0,0-1-81 0 0,0 0-53 0 0,1 1-66 0 0,-1-1-79 0 0,0 0-122 0 0,0 0 82 0 0,0 1-35 0 0,0-1-36 0 0,0 0-39 0 0,1 0-41 0 0,-1 0-42 0 0,0 0-46 0 0,0 0-47 0 0,0 0-49 0 0,0 0-51 0 0,0 0-54 0 0,1 0-55 0 0,-1 0-59 0 0,0 1-59 0 0,2-1-1551 0 0,3 0-1326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51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73 6624 0 0,'0'0'192'0'0,"0"-2"-28"0"0,-3-3-104 0 0,1 1-8 0 0,-1-1 97 0 0,0 1 87 0 0,-1-1 76 0 0,2 2 0 0 0,-1-1 41 0 0,-3-3 445 0 0,-16-11 2125 0 0,17 15-2351 0 0,0 0-56 0 0,0 1-68 0 0,-1-1-95 0 0,1 2-116 0 0,2 0-166 0 0,1 0-37 0 0,-9 0 327 0 0,0 1-77 0 0,0 1-68 0 0,1 2-57 0 0,-7 3 2 0 0,-7 5-55 0 0,0 0-34 0 0,18-8-46 0 0,-1 0 1 0 0,0 1-1 0 0,1-1 0 0 0,0 1 0 0 0,0 1 1 0 0,0-1-27 0 0,-11 16 33 0 0,15-18-35 0 0,1 0 1 0 0,0 1-1 0 0,0-1 1 0 0,0 0-1 0 0,0 1 1 0 0,0 0-1 0 0,0-1 1 0 0,0 3 1 0 0,2-2 0 0 0,-1 0 0 0 0,0 1 0 0 0,1-1 0 0 0,-1 0 0 0 0,1 1 0 0 0,0-1 0 0 0,0 0 0 0 0,0 0 0 0 0,1 0 0 0 0,-1 0 0 0 0,1 0 0 0 0,0 0 0 0 0,0-1 0 0 0,0 1 0 0 0,0 0 0 0 0,5 9 0 0 0,7 7-22 0 0,4-1 64 0 0,-5-6 37 0 0,0 0 54 0 0,-3-4 17 0 0,0 1 46 0 0,30 22 605 0 0,-20-18-478 0 0,-3 1-84 0 0,18 13 88 0 0,-25-20-230 0 0,0 0 0 0 0,-1 1-1 0 0,-1 0 1 0 0,1 0-1 0 0,2 5-96 0 0,-1 0 87 0 0,0-1 58 0 0,-2 0 25 0 0,0-2 38 0 0,10 11 310 0 0,-16-18-450 0 0,1 0-1 0 0,-1 0 1 0 0,0 0-1 0 0,0 0 0 0 0,0 1 1 0 0,0-1-1 0 0,-1 0 1 0 0,1 1-1 0 0,-1-1 1 0 0,0 1-1 0 0,0 0 0 0 0,0 2-67 0 0,0-3 72 0 0,-1 1 0 0 0,0-1 0 0 0,0 0 0 0 0,0 0 0 0 0,0 1-1 0 0,-1-1 1 0 0,1 0 0 0 0,-2 3-72 0 0,1-3 74 0 0,0 0-1 0 0,0 0 1 0 0,-1 0 0 0 0,1 0-1 0 0,-1 0 1 0 0,0-1 0 0 0,-1 2-74 0 0,1-1 79 0 0,0 0 1 0 0,-1-1 0 0 0,0 1 0 0 0,1-1 0 0 0,-1 1 0 0 0,0-1 0 0 0,-1 0-80 0 0,-19 12 58 0 0,-11 3 131 0 0,28-15-153 0 0,1 0 1 0 0,-1-1-1 0 0,0 0 1 0 0,0 0 0 0 0,-2 0-37 0 0,-20-1 47 0 0,1-4-26 0 0,20 2-1 0 0,-1 0 0 0 0,1-1 0 0 0,0 0-1 0 0,-3-1-19 0 0,5 1 14 0 0,0 0-1 0 0,0 0 0 0 0,1 0 0 0 0,-1-1 0 0 0,1 1 1 0 0,-2-3-14 0 0,-10-15 20 0 0,16 19-19 0 0,0-1-5 0 0,-5-6-73 0 0,4 8-11 0 0,1 1-32 0 0,0 0-9 0 0,0 0-6 0 0,0 0-10 0 0,1-1 1 0 0,1 0-15 0 0,-1 0-43 0 0,1-1-86 0 0,-1 1-33 0 0,0 0-86 0 0,0 1-100 0 0,0 0-112 0 0,0 0 413 0 0,-1 0 50 0 0,0 0 44 0 0,0 0 41 0 0,1 0 32 0 0,0-1 110 0 0,-1 1 78 0 0,2 0 292 0 0,-1 0-335 0 0,0 0-36 0 0,-1 0-52 0 0,1 0-80 0 0,0 0-100 0 0,0 0-118 0 0,0 0-56 0 0,-1 0-106 0 0,1 0-115 0 0,-1 0 231 0 0,1 0-33 0 0,-1 0-34 0 0,0 0-35 0 0,1 1-38 0 0,-1-1-38 0 0,0 0-40 0 0,1 0-41 0 0,-1 0-42 0 0,0 0-44 0 0,2 1-1361 0 0,1 0-1600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8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11 6448 0 0,'-1'0'46'0'0,"-1"-1"-28"0"0,0 1-11 0 0,-1 0 56 0 0,0 1 65 0 0,-2 2 102 0 0,4-3-94 0 0,1 0 157 0 0,0 1-185 0 0,-1 0 96 0 0,0 0 139 0 0,0 0 295 0 0,-2 1 155 0 0,2 0-340 0 0,0-1-175 0 0,1 0-185 0 0,-1 0-36 0 0,0 5 382 0 0,1 0-33 0 0,1 7 310 0 0,2 0-118 0 0,1 0-109 0 0,-2-5-243 0 0,1 1-33 0 0,0 8 120 0 0,0 6 37 0 0,1 0-33 0 0,5 23 251 0 0,1 11 5 0 0,-5-25 159 0 0,0 20-752 0 0,-3-17 320 0 0,0-10 92 0 0,-1 0 1 0 0,-1 0-1 0 0,-2 14-412 0 0,-3-5 364 0 0,-2 23 858 0 0,-5 14-1222 0 0,9-51 199 0 0,3-17-168 0 0,0 0 0 0 0,0-1 1 0 0,0 1-1 0 0,-1 0 0 0 0,1 0 0 0 0,-1 0 1 0 0,0 0-1 0 0,0-1 0 0 0,-1 3-31 0 0,2-4 70 0 0,0-1 17 0 0,-4 2-68 0 0,-1-2 42 0 0,2-3-34 0 0,0 0-28 0 0,2-1-48 0 0,1 3 39 0 0,-1-2-260 0 0,0 0 57 0 0,-4-6-309 0 0,3 6 308 0 0,1 0-59 0 0,-1 0-82 0 0,1 1-107 0 0,0-7-758 0 0,-2-1-46 0 0</inkml:trace>
  <inkml:trace contextRef="#ctx0" brushRef="#br0" timeOffset="343.72">0 379 6016 0 0,'0'0'133'0'0,"0"0"23"0"0,0 0 11 0 0,0 0-60 0 0,1 0-53 0 0,4-3-47 0 0,-1 1 131 0 0,1 1 37 0 0,3-2 267 0 0,1 0 52 0 0,14-3 1049 0 0,-14 4-934 0 0,-3 0-279 0 0,1 0-55 0 0,-1 1-69 0 0,0-1-82 0 0,9-3 596 0 0,-5 0-276 0 0,4-1 73 0 0,-7 3-306 0 0,1 1-39 0 0,-4 1-78 0 0,24-6 459 0 0,0 0-103 0 0,0-1-93 0 0,0 2-83 0 0,6-2-42 0 0,0 0-88 0 0,-8 3-83 0 0,0 0-34 0 0,26-3-41 0 0,-39 6-69 0 0,-4 1 93 0 0,1-1 37 0 0,14-1 105 0 0,-16 2-130 0 0,0 0-33 0 0,-1 0-32 0 0,0 0-37 0 0,-1 0-44 0 0,1 0-52 0 0,-1 0-13 0 0,-1 0-44 0 0,1 0-47 0 0,-1 0-52 0 0,1 0-54 0 0,-1 0-59 0 0,1 0-63 0 0,-1 0-66 0 0,-4 1 247 0 0,1 0-38 0 0,1-1-462 0 0,0 1-296 0 0,2-1-708 0 0,-5 1 1831 0 0</inkml:trace>
  <inkml:trace contextRef="#ctx0" brushRef="#br0" timeOffset="623.29">752 255 8840 0 0,'0'0'219'0'0,"0"1"-77"0"0,0 1-60 0 0,-2 3 49 0 0,2-3-47 0 0,-3 8-120 0 0,2 1 89 0 0,1-1 76 0 0,0 1 65 0 0,0-2 25 0 0,2 1 32 0 0,5 34 1095 0 0,-4-31-988 0 0,-1-1-56 0 0,0 1-80 0 0,0 0-102 0 0,0 9 335 0 0,2-1 100 0 0,1 21 607 0 0,-4-27-819 0 0,-1 0-52 0 0,0 3 81 0 0,0 1-61 0 0,0 43 548 0 0,0-36-432 0 0,0-20-275 0 0,-1 0-45 0 0,-1 6 10 0 0,-1 10-69 0 0,-5-30-433 0 0,5 2 136 0 0,0 0 50 0 0,-2-17-301 0 0,4 12 255 0 0,0 5 63 0 0,0 0-39 0 0,1-3-207 0 0,-1 5 163 0 0,1 0-40 0 0,-1 1-151 0 0,1-2-214 0 0,-1 1-111 0 0,0 0-85 0 0,1-1-59 0 0,0-4-954 0 0,0-6-1060 0 0</inkml:trace>
  <inkml:trace contextRef="#ctx0" brushRef="#br0" timeOffset="882.27">759 24 11256 0 0,'0'0'256'0'0,"0"0"34"0"0,0 0-23 0 0,-1-1-79 0 0,0-1-65 0 0,1 0-52 0 0,-2 0-36 0 0,0-4-54 0 0,1 4 48 0 0,1 0-20 0 0,0 2 26 0 0,0-1 36 0 0,0 1 86 0 0,0 0 148 0 0,0 0 14 0 0,0 0-142 0 0,0 0-102 0 0,2-1-153 0 0,2 0 6 0 0,-3 0 38 0 0,4-1-146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3: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0 255 7424 0 0,'0'0'166'0'0,"0"0"29"0"0,0 0 12 0 0,1 0-185 0 0,-1 0 99 0 0,1 1 39 0 0,-1 0 40 0 0,4 2 569 0 0,-3-1-468 0 0,0-1-66 0 0,1 1-111 0 0,2 6 129 0 0,-1 1 55 0 0,-2 0 48 0 0,0 1 39 0 0,1 6 346 0 0,-2-8-392 0 0,0-1-92 0 0,-1 0-66 0 0,3 3 43 0 0,4 15 243 0 0,1 13 123 0 0,1 4 32 0 0,0-14-157 0 0,3 9 3 0 0,2 20 161 0 0,-1 0 2 0 0,-1-21-152 0 0,-8-25-317 0 0,0 0 42 0 0,0 0 56 0 0,-3-10-111 0 0,0-1-7 0 0,0 0-7 0 0,0 0-1 0 0,0 0-10 0 0,0 0-46 0 0,0 0 5 0 0,0 0 110 0 0,0 0 49 0 0,0 0-3 0 0,-2-1-93 0 0,1 0-74 0 0,-1-1-51 0 0,-3-1-43 0 0,4 3 32 0 0,-4-8-17 0 0,-1-6-66 0 0,0 1 27 0 0,3 4 43 0 0,1-5 55 0 0,0-2-35 0 0,0 8-27 0 0,1 1 0 0 0,0-1 0 0 0,0 0 0 0 0,1 0 0 0 0,0 0 0 0 0,0 0 0 0 0,1 1 0 0 0,0-1 0 0 0,0-1 0 0 0,3-5 0 0 0,0 0 0 0 0,0 0 0 0 0,1 0 0 0 0,4-5 0 0 0,14-22-31 0 0,-14 26 5 0 0,2 1 1 0 0,0 0-1 0 0,1 1 0 0 0,0 0 0 0 0,5-3 26 0 0,0 2 5 0 0,-11 10-26 0 0,-1 0 0 0 0,0 1 0 0 0,1 0 0 0 0,2-1 21 0 0,-5 3-8 0 0,0 0-1 0 0,0 0 1 0 0,0 0-1 0 0,0 0 1 0 0,0 0-1 0 0,0 1 1 0 0,0 0-1 0 0,0-1 1 0 0,2 1 8 0 0,-2 1 2 0 0,-1-1 0 0 0,0 0 1 0 0,1 1-1 0 0,-1-1 0 0 0,0 1 1 0 0,1 0-1 0 0,-1 0 0 0 0,1 1-2 0 0,12 8 136 0 0,-1 2-80 0 0,0 6-71 0 0,3 13-109 0 0,-3 2-35 0 0,-6-11 84 0 0,-3-4 57 0 0,0-1 58 0 0,9 49 11 0 0,-1-5 54 0 0,-8-46 1 0 0,-4-12-59 0 0,0 1 0 0 0,0-1 1 0 0,0 1-1 0 0,0-1 0 0 0,0 0 0 0 0,-1 1 0 0 0,1 2-47 0 0,-1 2 76 0 0,3 4-17 0 0,0 7 36 0 0,-3-18-31 0 0,0-1 8 0 0,0 0 13 0 0,0 0-16 0 0,0 0 1 0 0,0 0 15 0 0,0 0-13 0 0,0-1 18 0 0,1-1-57 0 0,0-2 1 0 0,1-16 66 0 0,0 0-42 0 0,0-6-25 0 0,1 0 0 0 0,4-12-33 0 0,-5 30 13 0 0,11-40 35 0 0,-10 39-47 0 0,1-1 0 0 0,0 1 0 0 0,5-8-1 0 0,-1 4-2 0 0,1 0-1 0 0,0 1 1 0 0,0 0-1 0 0,1 1 1 0 0,1 0-1 0 0,0 0 3 0 0,-5 6-10 0 0,0 0 0 0 0,0 0 0 0 0,0 1 0 0 0,0 0 1 0 0,1 0-1 0 0,-1 1 0 0 0,1-1 0 0 0,0 2 0 0 0,0-1 0 0 0,0 1 0 0 0,1 0 0 0 0,-1 0 0 0 0,1 1 10 0 0,-5 0-6 0 0,0 2-1 0 0,0-1 0 0 0,0 0 0 0 0,0 0 0 0 0,0 1 1 0 0,0 0-1 0 0,0 0 0 0 0,-1-1 0 0 0,1 2 0 0 0,0-1 1 0 0,-1 0-1 0 0,1 0 0 0 0,0 1 0 0 0,-1 0 1 0 0,0-1-1 0 0,1 1 0 0 0,-1 0 0 0 0,0 0 0 0 0,0 0 1 0 0,0 0-1 0 0,0 1 0 0 0,1 1 7 0 0,17 28-59 0 0,-5 0 51 0 0,-5-7 8 0 0,-1-1 0 0 0,-1 2 0 0 0,-2-1 0 0 0,0 2 0 0 0,4 36 0 0 0,-2 5 0 0 0,-8-45 37 0 0,0-19-30 0 0,-1-1 1 0 0,1 1-1 0 0,0-1 0 0 0,1 1 1 0 0,-1 0-1 0 0,1-1 0 0 0,-1 1 1 0 0,1-1-1 0 0,0 1 0 0 0,0-1 1 0 0,2 3-8 0 0,-1-2 21 0 0,-2-3 2 0 0,0-1-110 0 0,0 0-573 0 0,1-1 83 0 0,-1 1 69 0 0,0 0 55 0 0,0-1-37 0 0,1-1-762 0 0,-1 1 675 0 0,1 1-52 0 0,-1-1-113 0 0,0 1-507 0 0,1-1-34 0 0,1-2-2689 0 0,-2 3 3970 0 0</inkml:trace>
  <inkml:trace contextRef="#ctx0" brushRef="#br0" timeOffset="681.63">977 1 8032 0 0,'0'0'182'0'0,"0"0"29"0"0,0 0 12 0 0,0 0-100 0 0,0 1-44 0 0,1 8 116 0 0,1-6-12 0 0,5 8 489 0 0,-1 1-76 0 0,-1 1-69 0 0,0 0-62 0 0,0 1-52 0 0,-1 0-45 0 0,4 14 263 0 0,5 14 217 0 0,-3-8-409 0 0,2 18 111 0 0,4 13 135 0 0,-5-17-66 0 0,-6-19-297 0 0,0 15 120 0 0,5 27 255 0 0,-7-52-568 0 0,-1-1 33 0 0,2 21 237 0 0,1 1 763 0 0,4 16-1162 0 0,-10-60 345 0 0,0 0-45 0 0,1-1-40 0 0,-1 0-39 0 0,0-6 117 0 0,1-2-120 0 0,0-2-87 0 0,0 0-90 0 0,4-37-147 0 0,-2 41 109 0 0,0 1 32 0 0,0-2 67 0 0,2 1 79 0 0,-2 3-180 0 0,1 1 0 0 0,1 0-1 0 0,-1 0 1 0 0,1 0 0 0 0,1 0 0 0 0,0 0-1 0 0,0 0-16 0 0,0 1 1 0 0,1-1 0 0 0,0 1 0 0 0,0 0 0 0 0,1 0 0 0 0,-1 1 0 0 0,1 0-1 0 0,0 0 1 0 0,1 1 15 0 0,-5 2-13 0 0,1 0 0 0 0,-1 1-1 0 0,1 0 1 0 0,-1 0 0 0 0,1 0-1 0 0,0 0 1 0 0,-1 1-1 0 0,1-1 1 0 0,3 1 13 0 0,-1 0-10 0 0,0 1 0 0 0,0-1-1 0 0,0 1 1 0 0,0 1 0 0 0,0-1 0 0 0,-1 1-1 0 0,1 0 1 0 0,-1 0 0 0 0,5 2 10 0 0,-2 1-15 0 0,1 0 1 0 0,0 1-1 0 0,-1-1 0 0 0,0 2 1 0 0,3 3 14 0 0,15 19-87 0 0,-17-15 102 0 0,-5-7-27 0 0,-1 0 0 0 0,0 0 0 0 0,-1 0 1 0 0,0 0-1 0 0,0 0 0 0 0,0 2 12 0 0,-1 12-2 0 0,-5 2 84 0 0,-1 1 57 0 0,2-15-42 0 0,0 1 0 0 0,-1-1 0 0 0,1 0 1 0 0,-2 0-1 0 0,0 0 0 0 0,0 0-97 0 0,1-3 81 0 0,0 0 1 0 0,-1 0-1 0 0,0-1 0 0 0,-4 4-81 0 0,-13 8 143 0 0,1-6-94 0 0,-3-3-82 0 0,3-4 62 0 0,8-2 25 0 0,0-1-1 0 0,0 0 0 0 0,-1-1-53 0 0,-6-1 18 0 0,-4-2-77 0 0,12-1-17 0 0,1 0-39 0 0,1-1-43 0 0,0 0-48 0 0,1-2-56 0 0,0-1-59 0 0,7 5 89 0 0,1 1 69 0 0,-1-1 34 0 0,0-4-113 0 0,1 5 119 0 0,1 0-2 0 0,0 0-36 0 0,0 0-44 0 0,0 0-50 0 0,0 0-100 0 0,0 0-83 0 0,1 0-95 0 0,-1-1-106 0 0,1 1-117 0 0,-1 1 331 0 0,1 0-33 0 0,-1 0-35 0 0,1 0-36 0 0,-1 0-37 0 0,1 0-38 0 0,1-3-1705 0 0,2-3-1301 0 0,-4 7 3609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0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5296 0 0,'0'0'116'0'0,"0"0"17"0"0,0 0 12 0 0,0 0 27 0 0,0 0 64 0 0,1 0-21 0 0,-1 0-102 0 0,1 0-70 0 0,1 1-34 0 0,-1-1 45 0 0,-1 1 32 0 0,1-1 52 0 0,-1 0 64 0 0,1 1 74 0 0,1 0 128 0 0,0 0-35 0 0,2 2 268 0 0,0-1-120 0 0,1 0-107 0 0,1 0-94 0 0,-1-1-80 0 0,1 0-65 0 0,0 0-53 0 0,2 0-17 0 0,10 1 51 0 0,-11-2-64 0 0,-1 0 60 0 0,0 0 79 0 0,2 1-50 0 0,-1-1-51 0 0,7 1 100 0 0,-6-2-99 0 0,11-1 75 0 0,0 1-37 0 0,10 1 31 0 0,1 1-41 0 0,14 0 63 0 0,57 3-78 0 0,-38-2-3 0 0,12-2-137 0 0,101-2 224 0 0,-118 5-184 0 0,0 1-53 0 0,87 2 3 0 0,-82-5 39 0 0,-14 0 32 0 0,0 0 49 0 0,1 1 61 0 0,-1 0 73 0 0,6 2-388 0 0,0-1 66 0 0,1-1 55 0 0,-1 0 39 0 0,136 7 166 0 0,-110-3-140 0 0,123 5-42 0 0,-71-5 0 0 0,-130-6 0 0 0,283 9 0 0 0,-198-11 45 0 0,44 3 134 0 0,-23-1-99 0 0,55-7-85 0 0,-72 3-2 0 0,84-3-107 0 0,-59 3 79 0 0,-19 2 50 0 0,0-1 51 0 0,557-4-66 0 0,-251 1 0 0 0,-75-2 9 0 0,165-6 47 0 0,-63 1-25 0 0,-144 6-47 0 0,-134 4 38 0 0,274-3-69 0 0,-244 5 67 0 0,-19 0 65 0 0,-1 1 92 0 0,-115 0-113 0 0,-1-1 64 0 0,1 0 49 0 0,0 1 36 0 0,87-2 450 0 0,-78 1-408 0 0,-15 0-245 0 0,2 1 4 0 0,-29 0 30 0 0,0 1 33 0 0,-8-1-49 0 0,2 1 35 0 0,21-1 229 0 0,-19 0-206 0 0,-5-1-76 0 0,-5 1-45 0 0,-1 0-34 0 0,-1 0-431 0 0,0 0 116 0 0,1 0 98 0 0,-1 0 82 0 0,1-1 78 0 0,-1 1 43 0 0,0-1-101 0 0,1 1 77 0 0,0 0-82 0 0,-1-1-889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02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8576 0 0,'0'0'197'0'0,"0"0"24"0"0,0 0 17 0 0,0 0-102 0 0,1 0-35 0 0,-1-1 15 0 0,0 1-92 0 0,1-1-49 0 0,0-2-185 0 0,0 1 166 0 0,0 1 96 0 0,-1 1 27 0 0,1-1 43 0 0,-1 1 29 0 0,0-1 44 0 0,0 1 48 0 0,1 0 54 0 0,-1 0 56 0 0,0 0 63 0 0,0 0 65 0 0,0 0 72 0 0,0 1-967 0 0,0 0-113 0 0,0 0 70 0 0,0 0-41 0 0,0 1-590 0 0,0 1-466 0 0,0 0-884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02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8408 0 0,'0'0'190'0'0,"0"0"28"0"0,0 0 8 0 0,0 0-71 0 0,0 0-12 0 0,0 0 50 0 0,0 0 166 0 0,0 0 302 0 0,0 0 19 0 0,0 0-282 0 0,0 0-171 0 0,0 0-51 0 0,0 0 16 0 0,0 0 59 0 0,0 0-24 0 0,0 0-26 0 0,0 0-89 0 0,0 0-552 0 0,0 1 55 0 0,1-1-175 0 0,-2 2-639 0 0,1-1 770 0 0,0 0-69 0 0,-1 0-1086 0 0,-1 1-906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20:28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4656 0 0,'6'-1'116'0'0,"1"0"-39"0"0,15 2 61 0 0,-13-1-46 0 0,-1 1 41 0 0,0 0 76 0 0,0-1 97 0 0,-4 0-110 0 0,-1 0 34 0 0,21-2 564 0 0,-1 0-119 0 0,1 0-105 0 0,-1 0-92 0 0,-5 1-170 0 0,-1-1-40 0 0,19-1 170 0 0,-1 1-100 0 0,46-1 336 0 0,-56 3-439 0 0,0 1 42 0 0,68-1 484 0 0,-67 0-576 0 0,1 0-39 0 0,-1 1-52 0 0,1 0-67 0 0,219 17 1137 0 0,-98-7-494 0 0,-1-2-53 0 0,-55-6-216 0 0,-1-1-81 0 0,0-2-112 0 0,-45 0-157 0 0,-1 0-39 0 0,16 0-64 0 0,13 0 169 0 0,1-2 46 0 0,-9 1 26 0 0,1 0 50 0 0,0 2 54 0 0,0 1 61 0 0,19 2 22 0 0,0 1-64 0 0,-20-2-118 0 0,1 1-40 0 0,-1-1-44 0 0,1-1-44 0 0,-2 1 2 0 0,-21 1 7 0 0,5 0 87 0 0,-23-3-36 0 0,-1 0 38 0 0,-5 0 154 0 0,1 0-74 0 0,-1-1-64 0 0,0 1-56 0 0,2-1-37 0 0,1 0-42 0 0,51-3-30 0 0,-43 0 15 0 0,7-1 99 0 0,-37 4-298 0 0,0 0 34 0 0,1-1-39 0 0,0 1 110 0 0,0 0 90 0 0,-1-1 62 0 0,1 1 45 0 0,4-1 442 0 0,-4 1-353 0 0,0 0-122 0 0,-1 0-34 0 0,1-1-43 0 0,-1 1-59 0 0,1 0-69 0 0,0 0-80 0 0,0 0-127 0 0,-1 0 109 0 0,0 0-32 0 0,0 0-36 0 0,0-1-36 0 0,0 1-39 0 0,0 0-40 0 0,1 0-42 0 0,-1 0-44 0 0,0 0-45 0 0,0 0-48 0 0,0 0-49 0 0,1 0-51 0 0,-1 0-53 0 0,0 0-54 0 0,-1 0-1528 0 0,0 0-1300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08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1 5208 0 0,'0'0'116'0'0,"0"0"17"0"0,0 0 11 0 0,0 0-41 0 0,0 0 6 0 0,0 0 52 0 0,0 0 150 0 0,0 0 277 0 0,0 0 20 0 0,-1 0-182 0 0,1 1-60 0 0,-1-1-52 0 0,0 1-45 0 0,0 1 44 0 0,-1-1-54 0 0,-3 5 452 0 0,4-5-346 0 0,-6 12 120 0 0,2-1-59 0 0,0 1-56 0 0,2 0-52 0 0,1 0-51 0 0,0 0-47 0 0,1 1-45 0 0,0 0-41 0 0,0-1-51 0 0,-1-1 28 0 0,0 0 0 0 0,-1 0 0 0 0,-2 5-111 0 0,-4 20 197 0 0,5-14-88 0 0,-10 49 247 0 0,-2 1 46 0 0,3-26-95 0 0,-3-1 39 0 0,1 4 45 0 0,12-38-250 0 0,-1 0 0 0 0,0 0 0 0 0,0 0 0 0 0,-2-1 0 0 0,-4 10-141 0 0,7-14 91 0 0,0 0-42 0 0,-2 5 14 0 0,0-4 20 0 0,-2-2 48 0 0,-3-1 79 0 0,7-5-187 0 0,4 0-104 0 0,-2-1-89 0 0,1-1-112 0 0,0 1 91 0 0,-1-1-37 0 0,1 1-41 0 0,0 0-43 0 0,-1 0-46 0 0,1 0-49 0 0,0 0-53 0 0,0 0-56 0 0,-1 1-58 0 0,1-1-61 0 0,0 1 66 0 0,0-2-1397 0 0,0-1-1114 0 0</inkml:trace>
  <inkml:trace contextRef="#ctx0" brushRef="#br0" timeOffset="617.18">209 44 5456 0 0,'0'0'158'0'0,"0"0"-138"0"0,1 0 44 0 0,1 0 172 0 0,3 0 152 0 0,5 0 678 0 0,-7 0-750 0 0,3 2 207 0 0,11 2 802 0 0,-11-2-876 0 0,-3-1-264 0 0,-1-1-34 0 0,0 1 240 0 0,-2-1 12 0 0,1 2-66 0 0,1 0-60 0 0,-1 1-57 0 0,1-1-50 0 0,0 1-44 0 0,0-1-40 0 0,-1 0-33 0 0,3 3 283 0 0,0 1-34 0 0,3 4 204 0 0,0 2-115 0 0,0-1-101 0 0,-3-3-137 0 0,0 0-36 0 0,4 9 32 0 0,14 38 37 0 0,-18-43-105 0 0,0 0 48 0 0,12 27 117 0 0,-11-30-172 0 0,-1 0 0 0 0,0 1 0 0 0,-1-1 0 0 0,0 1 0 0 0,0 5-74 0 0,2 6 182 0 0,0-1 1 0 0,2 4-183 0 0,1 0 155 0 0,8 18 106 0 0,-11-34-179 0 0,-1 1 1 0 0,-1 0 0 0 0,0 1-1 0 0,1 5-82 0 0,17 61 576 0 0,-10-44-298 0 0,-3-9-58 0 0,-4-8-102 0 0,0 0-16 0 0,1 3 41 0 0,-7-4-6 0 0,2-13-277 0 0,0 0 48 0 0,-1 0 43 0 0,1 0 39 0 0,-1-1 40 0 0,0 1 38 0 0,1-1 50 0 0,-1-1 102 0 0,-1-1 128 0 0,1 2-272 0 0,0-1-36 0 0,1 0-41 0 0,-1 0-36 0 0,1 0-41 0 0,-1 0-48 0 0,0 0-120 0 0,1 0-105 0 0,-1-1-114 0 0,0 2 184 0 0,1-1-32 0 0,0 1-36 0 0,-1-1-36 0 0,1 1-38 0 0,0 0-40 0 0,-1-1-42 0 0,1 1-41 0 0,0 0-45 0 0,-1 0-46 0 0,-1-1-1564 0 0,-1-1-1254 0 0,3 2 3454 0 0</inkml:trace>
  <inkml:trace contextRef="#ctx0" brushRef="#br0" timeOffset="987.8">165 443 6592 0 0,'0'0'149'0'0,"0"0"23"0"0,0 0 11 0 0,1 0-11 0 0,6 0 132 0 0,-4 0-185 0 0,0 0 35 0 0,5 0 423 0 0,-1-1-41 0 0,1 1-38 0 0,0-1-38 0 0,-1 0-36 0 0,1 0-33 0 0,7-2 296 0 0,-3 1-246 0 0,-1 0-58 0 0,1 1-53 0 0,-1-1-46 0 0,12 0 222 0 0,-1-2-107 0 0,-7 2-195 0 0,-1 0-47 0 0,1 0-48 0 0,0 2-47 0 0,-10 0-208 0 0,1 0 56 0 0,-1 0 48 0 0,1-1 43 0 0,1 1 57 0 0,0 0 51 0 0,18 0 364 0 0,-15 0-332 0 0,-1-1-106 0 0,0 1-108 0 0,-5 0-14 0 0,0 0-38 0 0,1 0-42 0 0,-1 0-47 0 0,0 0-49 0 0,1 0-54 0 0,-1 0-57 0 0,0 0-62 0 0,0-1-64 0 0,1 1-70 0 0,-1 0-71 0 0,0 0-78 0 0,1 0-1013 0 0,3 0-986 0 0</inkml:trace>
  <inkml:trace contextRef="#ctx0" brushRef="#br0" timeOffset="1826.95">754 340 5344 0 0,'0'0'157'0'0,"0"0"-43"0"0,0 0-11 0 0,0 0 73 0 0,0 0 35 0 0,0 0 253 0 0,0 0 15 0 0,0 0-14 0 0,0 0-60 0 0,0 0-224 0 0,0 0-41 0 0,0 0 44 0 0,1 1-91 0 0,-1 3-16 0 0,1-1 10 0 0,0 5 295 0 0,0 0-39 0 0,3 9 245 0 0,-1-4-221 0 0,0-1-50 0 0,3 13 214 0 0,6 21 349 0 0,-6-27-472 0 0,1 7 112 0 0,0 20 313 0 0,0-16-310 0 0,-4-16-279 0 0,-3-10-115 0 0,1 0-49 0 0,2 13 86 0 0,-2-12-25 0 0,-1-2-27 0 0,0-1 35 0 0,1 2 138 0 0,-1 0 101 0 0,0 0 118 0 0,0-2-204 0 0,0 0 35 0 0,0-4-233 0 0,-2 0-36 0 0,-1-3-5 0 0,-3-5-3 0 0,3-3 46 0 0,2-1-43 0 0,0 6-45 0 0,1 0 1 0 0,1 0 0 0 0,-1 0 0 0 0,1 0 0 0 0,1 0-1 0 0,1-6-18 0 0,5-17 0 0 0,-7 23 0 0 0,0 1 0 0 0,1 0 0 0 0,0-1 0 0 0,1 1 0 0 0,0 0 0 0 0,0 1 0 0 0,0-1 0 0 0,1 0 0 0 0,0 1 0 0 0,17-31-6 0 0,1-1-60 0 0,6 2-6 0 0,-7 11 72 0 0,1 2 0 0 0,9-6 0 0 0,-30 28 59 0 0,0-1-45 0 0,7-4-162 0 0,-6 5 144 0 0,0 1 36 0 0,1 0 60 0 0,0 1 73 0 0,0 0 91 0 0,1 2 106 0 0,-1 0-99 0 0,0 0-88 0 0,0 0-80 0 0,0-1-68 0 0,0 1-52 0 0,0-1-38 0 0,2 3-150 0 0,-1 1-78 0 0,7 6-466 0 0,-7-8 563 0 0,-1 0 44 0 0,0 1 59 0 0,0-1 76 0 0,0 1 94 0 0,-1-1 109 0 0,11 20-188 0 0,-1 0 0 0 0,-2 1 0 0 0,0 0 0 0 0,3 14 2 0 0,0 0 46 0 0,-10-29-26 0 0,1 7-26 0 0,-2-5 17 0 0,1-4 38 0 0,-1-1 204 0 0,2 10 396 0 0,-2-5-307 0 0,-2-4-169 0 0,1 0-84 0 0,-1-3-86 0 0,0-1-37 0 0,0 1-42 0 0,0-1-45 0 0,0 1-50 0 0,0-1-53 0 0,0 0-58 0 0,0 0-62 0 0,1-3 167 0 0,-1 1 96 0 0,0 0 81 0 0,0 0 67 0 0,1 1 96 0 0,0 5 488 0 0,0-4-421 0 0,0-1-116 0 0,-1-2-104 0 0,0 0-38 0 0,0-1-152 0 0,0 1 47 0 0,0-1 43 0 0,0 0 38 0 0,0 0 39 0 0,0 1 63 0 0,0-1 48 0 0,0 0 34 0 0,0 1 377 0 0,0 0-393 0 0,0-1-63 0 0,0 1-74 0 0,0-1-71 0 0,0 0-84 0 0,0 1-97 0 0,0-1-38 0 0,1 1-83 0 0,-1-1-91 0 0,0 0-99 0 0,0 1-104 0 0,0-1-114 0 0,1 1-120 0 0,-1-1 413 0 0,0 0-33 0 0,1 1-628 0 0,0 0-34 0 0,3 3-2286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41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32 9040 0 0,'0'0'200'0'0,"0"-1"-40"0"0,-1 1-52 0 0,0 0-9 0 0,-4-2 8 0 0,4 1-27 0 0,-1 1 59 0 0,-4-1-251 0 0,-1 0 110 0 0,-1 2 92 0 0,1-1 77 0 0,0 1 56 0 0,-1 0 41 0 0,-17 5 712 0 0,15-3-601 0 0,0 1-82 0 0,5-3-194 0 0,0 1-39 0 0,-6 3 190 0 0,-1 2-45 0 0,0 0-41 0 0,-1 2-36 0 0,-9 11 38 0 0,7 1-87 0 0,2 8 17 0 0,2 3 72 0 0,5 8 99 0 0,5-32-191 0 0,1 1-1 0 0,0-1 1 0 0,0 0 0 0 0,1 1 0 0 0,0-1 0 0 0,1 1-76 0 0,-1-6 24 0 0,-1 0 1 0 0,1 0-1 0 0,0 0 0 0 0,0-1 1 0 0,0 1-1 0 0,1 0 1 0 0,-1-1-1 0 0,1 1 1 0 0,-1-1-1 0 0,1 1 1 0 0,0-1-1 0 0,0 0 1 0 0,0 1-1 0 0,0-1 1 0 0,0 0-1 0 0,1-1 1 0 0,-1 1-1 0 0,1 0 0 0 0,-1-1 1 0 0,1 1-25 0 0,1 0 33 0 0,-1-1 0 0 0,1 0 1 0 0,0 0-1 0 0,0 0 0 0 0,0 0 0 0 0,0 0 0 0 0,0-1 1 0 0,0 1-1 0 0,0-1-33 0 0,22-2 157 0 0,0-5-33 0 0,-2-3-42 0 0,-3-2-49 0 0,-16 8-33 0 0,0-1 0 0 0,0 0 0 0 0,0 0 0 0 0,0 0 0 0 0,-1 0 0 0 0,0-1 0 0 0,0 0 0 0 0,0 0 0 0 0,-1 0 0 0 0,0 0 0 0 0,0-1 0 0 0,-1 1 0 0 0,1-1 0 0 0,-1 1 0 0 0,-1-1 0 0 0,1 0 0 0 0,-1 0 0 0 0,-1 0 0 0 0,1-4 0 0 0,3-42-2 0 0,-1 27-38 0 0,-1-1-68 0 0,-1 18 110 0 0,0 0-39 0 0,5-17-205 0 0,-2 6 61 0 0,-4 16 101 0 0,1 1-38 0 0,1 5-152 0 0,-1 0 156 0 0,1 0 53 0 0,-2-1 65 0 0,0 0 45 0 0,3 17-52 0 0,1 0 48 0 0,-1 0 42 0 0,1 0 33 0 0,2 10 104 0 0,1 13 166 0 0,1-2 83 0 0,1 8 195 0 0,-7-27-288 0 0,0-1-1 0 0,-2 5-379 0 0,0-15 66 0 0,0-7-51 0 0,0-2-78 0 0,0 0-93 0 0,0 0-205 0 0,0 0-359 0 0,0 0-42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41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45 9384 0 0,'0'0'208'0'0,"0"0"33"0"0,0 0 16 0 0,-1-1-65 0 0,0 0-108 0 0,-1-2-70 0 0,-2-2-39 0 0,3 3 53 0 0,0 1 39 0 0,-2-3 446 0 0,-1 1-37 0 0,1 0-35 0 0,-1 1-33 0 0,-4-3 314 0 0,0 1-114 0 0,-2 1-102 0 0,1 1-90 0 0,-1 0-76 0 0,0 0-65 0 0,-6 1 63 0 0,2 1-120 0 0,-18 1 236 0 0,23 0-286 0 0,1-1 33 0 0,7 0-195 0 0,-20 3 266 0 0,0 2-104 0 0,0 2-81 0 0,2 4-58 0 0,17-10-31 0 0,0 0 0 0 0,0 1 0 0 0,0 0 0 0 0,0-1 0 0 0,0 1 1 0 0,0 0-1 0 0,0 0 0 0 0,1 0 0 0 0,-1 0 0 0 0,1 0 0 0 0,0 1 0 0 0,-1-1 0 0 0,1 0 0 0 0,0 1 0 0 0,0-1 0 0 0,0 0 1 0 0,1 1-1 0 0,-1-1 0 0 0,1 1 0 0 0,-1 1 2 0 0,1-1 3 0 0,0 0-1 0 0,0 0 1 0 0,1 0 0 0 0,-1 0-1 0 0,1 0 1 0 0,-1 0 0 0 0,1 0-1 0 0,1 0-2 0 0,0 4 1 0 0,1 0-1 0 0,1 0 1 0 0,0 0-1 0 0,0-1 1 0 0,0 0-1 0 0,0 0 1 0 0,1 0-1 0 0,0 0 0 0 0,13 12-46 0 0,16 13 46 0 0,13 13-40 0 0,-33-29 15 0 0,8 9-23 0 0,-8-8 82 0 0,-3-2 77 0 0,-2-1 107 0 0,-8-11-116 0 0,-1-2 20 0 0,0 2 8 0 0,-1 0-99 0 0,0 0 0 0 0,1 0 0 0 0,-1 0 0 0 0,0 0 0 0 0,0 0 0 0 0,0 0 0 0 0,0 0-1 0 0,-1-1 1 0 0,1 1 0 0 0,0 0 0 0 0,-1-1 0 0 0,1 1 0 0 0,-1-1 0 0 0,1 0 0 0 0,-1 1 0 0 0,-1 0-31 0 0,1-1 25 0 0,0 0 0 0 0,-1 0 0 0 0,1 0 0 0 0,-1 0 0 0 0,0 0 0 0 0,1-1 0 0 0,-1 1 0 0 0,0-1 0 0 0,0 0-25 0 0,-15 2 130 0 0,-1-2 0 0 0,-5 0-130 0 0,-4-3 62 0 0,5-1-101 0 0,12 2-24 0 0,1-1-34 0 0,-1-1-41 0 0,1 0-44 0 0,0-1-49 0 0,1 0-53 0 0,8 4 135 0 0,0 0 63 0 0,0 0 41 0 0,-1-1 1 0 0,2 1-2 0 0,-1 0-108 0 0,0 0 24 0 0,1 0-46 0 0,0 0-80 0 0,-1 1-75 0 0,1-1-83 0 0,0 0-94 0 0,0 0-103 0 0,-1 0-113 0 0,1-1-122 0 0,0 2 374 0 0,0-1-35 0 0,0-1-1532 0 0,0-3-1152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42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1 134 9440 0 0,'0'0'216'0'0,"1"-1"32"0"0,16-3-124 0 0,1 0 73 0 0,0 0 77 0 0,1 0 78 0 0,0 0 93 0 0,0 0 87 0 0,0 0 91 0 0,-1-1 92 0 0,2 0-309 0 0,1 1-114 0 0,-4 0-121 0 0,0-1-64 0 0,1 1-54 0 0,-1-1-43 0 0,-11 3 11 0 0,-3-1 33 0 0,0 0 7 0 0,0 0-4 0 0,-5-7 81 0 0,-7-6 6 0 0,8 14-114 0 0,-1 0 1 0 0,0 1-1 0 0,0-1 1 0 0,0 0-1 0 0,0 1 0 0 0,-1-1 1 0 0,1 1-1 0 0,0 0 1 0 0,-1 0-31 0 0,-6-3 119 0 0,1 1-1 0 0,-1 1 1 0 0,0 0 0 0 0,-2 0-119 0 0,-11-3 184 0 0,19 4-148 0 0,0 0 0 0 0,0 1 0 0 0,0 0 0 0 0,0-1 0 0 0,0 1 0 0 0,-2 0-36 0 0,1 1 45 0 0,0-1-1 0 0,1 1 1 0 0,-1 0 0 0 0,1 0 0 0 0,-1 0 0 0 0,1 1-1 0 0,0-1 1 0 0,-1 1 0 0 0,1 0 0 0 0,0 0-1 0 0,0 0 1 0 0,0 0 0 0 0,0 1-45 0 0,-12 11 182 0 0,3 1-39 0 0,1 1-56 0 0,2 0-73 0 0,7-12 23 0 0,0 0 0 0 0,1 0 0 0 0,-1 0 0 0 0,1 0 0 0 0,0 1 0 0 0,0-1 0 0 0,0 1 0 0 0,1-1-37 0 0,-1 2 40 0 0,1 0 1 0 0,0-1 0 0 0,1 1 0 0 0,-1 0-1 0 0,1-1 1 0 0,1 1-41 0 0,0 4 60 0 0,1-1 1 0 0,1 1-1 0 0,-1-1 0 0 0,2 0 1 0 0,-1 0-1 0 0,1-1 0 0 0,2 2-60 0 0,4 5 102 0 0,3-1-35 0 0,-4-6-22 0 0,-1-1 0 0 0,1 1 0 0 0,9 3-45 0 0,-12-7-208 0 0,0-1 78 0 0,0 0 70 0 0,0 1 61 0 0,3-1 83 0 0,1 1 72 0 0,26 5 535 0 0,-21-7-473 0 0,-9-2-167 0 0,0 0-34 0 0,-1 0-38 0 0,1 0-44 0 0,0 0-50 0 0,0-1-56 0 0,0 1-60 0 0,-1-1-67 0 0,1-1-73 0 0,-1 1-77 0 0,0-1-83 0 0,1 0-90 0 0,-1-1-94 0 0,0 1-100 0 0,-1-1-106 0 0,1-1-111 0 0,-2 1-1076 0 0,1-1-1192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43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14064 0 0,'0'0'413'0'0,"0"0"-151"0"0,0 0-121 0 0,0 0 104 0 0,0 0-68 0 0,0 0 185 0 0,0 0 328 0 0,0 0 29 0 0,0 0-25 0 0,0 0-132 0 0,0 0-61 0 0,0 0-12 0 0,0 0-23 0 0,0 0-445 0 0,1 0 93 0 0,0 0 58 0 0,2 0 307 0 0,-1 0-249 0 0,-1 0-157 0 0,1 0-69 0 0,-1 0-65 0 0,0 0-69 0 0,0 0-79 0 0,0 0-89 0 0,-1 0-99 0 0,1 0-108 0 0,-1 0-118 0 0,0 0 264 0 0,0 0-34 0 0,0 0-66 0 0,0 0-62 0 0,0 0-55 0 0,0 0-49 0 0,0 0-179 0 0,0 0-48 0 0,0 0-216 0 0,0 0-586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42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0 11200 0 0,'0'0'256'0'0,"0"0"34"0"0,0 0 20 0 0,0 0-40 0 0,0 2-123 0 0,1-1-67 0 0,-1 1 0 0 0,1 0 0 0 0,0 0 0 0 0,0-1 0 0 0,0 1 0 0 0,0-1 0 0 0,1 1 0 0 0,0 0-80 0 0,-1 0 83 0 0,1 0 0 0 0,-1 0-1 0 0,0-1 1 0 0,1 1-1 0 0,-1 0 1 0 0,0 0 0 0 0,0 0-1 0 0,0 0 1 0 0,0 2-83 0 0,2 8 367 0 0,0 0-34 0 0,4 11 242 0 0,1 4-18 0 0,2 15 146 0 0,-2 64 864 0 0,-6-86-1147 0 0,-2-1 0 0 0,-1 18-420 0 0,-1 6 424 0 0,0 0-20 0 0,-3 0-92 0 0,2-18-187 0 0,0-1-38 0 0,1 1-7 0 0,0-15-44 0 0,1 0-1 0 0,0 0 1 0 0,1 0-1 0 0,0 0 1 0 0,1 0 0 0 0,0 4-36 0 0,-1-13 6 0 0,0 0 0 0 0,1 1 0 0 0,-1-1 0 0 0,0 0 0 0 0,1 0 0 0 0,-1 0 0 0 0,1 0 0 0 0,-1 0 0 0 0,1 0 0 0 0,0 0 0 0 0,-1 0 0 0 0,1 0 0 0 0,0 0 0 0 0,-1 0 0 0 0,1 0 0 0 0,0-1 1 0 0,1 2-7 0 0,0-1 12 0 0,1 0 0 0 0,-1 0-1 0 0,1 0 1 0 0,-1-1 0 0 0,1 1 0 0 0,-1-1 0 0 0,1 1 0 0 0,-1-1 0 0 0,1 0 0 0 0,-1 0 0 0 0,3 0-12 0 0,8-2-58 0 0,-4-1-26 0 0,-1 0-36 0 0,-1-1-61 0 0,-2 1 30 0 0,-1 1-33 0 0,1-1-38 0 0,-1 0-41 0 0,0 0-45 0 0,0 0-48 0 0,0 0-53 0 0,-1 1-55 0 0,7-6-1045 0 0,-2-3-53 0 0</inkml:trace>
  <inkml:trace contextRef="#ctx0" brushRef="#br0" timeOffset="319.13">0 337 9016 0 0,'0'0'265'0'0,"0"0"-4"0"0,0 0-144 0 0,0 0-36 0 0,0 0 94 0 0,0 0 194 0 0,0 0 349 0 0,0 0 33 0 0,0 0-307 0 0,0 0-179 0 0,0 0-33 0 0,0 0-52 0 0,1-1-46 0 0,-1 1-39 0 0,1 0 15 0 0,4-2-42 0 0,-3 2 32 0 0,9-3 479 0 0,0 1-79 0 0,0 0-58 0 0,0-1-55 0 0,0 1-50 0 0,0 0-47 0 0,0-1-43 0 0,0 1-38 0 0,0 0-35 0 0,9-2 64 0 0,0 1-76 0 0,2-1-43 0 0,30-4 81 0 0,-33 6-95 0 0,-16 1-232 0 0,1 1 33 0 0,3-1-4 0 0,-1 0 98 0 0,1 0 72 0 0,16-2 376 0 0,-13 2-340 0 0,-4 1-114 0 0,0-1-65 0 0,-1 1-79 0 0,1-1-93 0 0,-2 1-39 0 0,1 0-82 0 0,0-1-90 0 0,-1 1-98 0 0,1 0-105 0 0,0 0-114 0 0,0 0-121 0 0,-3 0 398 0 0,0 0-33 0 0,6 0-1520 0 0,5 0-1162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39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200 382 8928 0 0,'0'0'200'0'0,"0"0"33"0"0,0 0 14 0 0,-2-7-61 0 0,-3-2-124 0 0,2 6-32 0 0,0 0 55 0 0,0 0 50 0 0,0 0 41 0 0,-3-3 277 0 0,1 1-2 0 0,-7-4 664 0 0,7 7-802 0 0,1 0-34 0 0,-1 1-68 0 0,0 1-44 0 0,0 0-52 0 0,0 0-61 0 0,-11 3 187 0 0,1 2-40 0 0,2 3-38 0 0,1 1-32 0 0,-10 13 48 0 0,5 6-84 0 0,11-16-79 0 0,1 0 1 0 0,0 1-1 0 0,1 0 0 0 0,1-1 1 0 0,-3 13-17 0 0,2 11 78 0 0,3-8-7 0 0,2-19-16 0 0,0 0-1 0 0,0-1 1 0 0,2 9-55 0 0,-1-11 20 0 0,0-1 0 0 0,0 1-1 0 0,0-1 1 0 0,1 1 0 0 0,-1-1 0 0 0,2 1-20 0 0,-1-2-3 0 0,-1 0 1 0 0,1-1-1 0 0,0 0 1 0 0,0 0 0 0 0,2 2 2 0 0,3 1 48 0 0,-1 1 0 0 0,1-2 0 0 0,1 1 0 0 0,-1-1 1 0 0,1 0-1 0 0,0-1 0 0 0,0 0 0 0 0,4 1-48 0 0,9-1 167 0 0,1-4 81 0 0,0-5 108 0 0,-12 0-129 0 0,0-2 37 0 0,2-4 122 0 0,-2-2-60 0 0,-2 0-56 0 0,-3-2-50 0 0,-1 0-45 0 0,-1-2-39 0 0,-2-17 35 0 0,-6-8-91 0 0,0 17-62 0 0,-2 0 0 0 0,-6-15-18 0 0,2 12 9 0 0,3 11-52 0 0,0 3-42 0 0,0 0-58 0 0,0 3-31 0 0,0 0-57 0 0,0 0-65 0 0,-1 0-74 0 0,7 9 261 0 0,0 1 48 0 0,-2-2-39 0 0,3 1 30 0 0,-1 1-52 0 0,0 0-33 0 0,1 0-60 0 0,-1 0-71 0 0,1 0-84 0 0,0 1 111 0 0,0 0-37 0 0,-1-1-392 0 0,1 1 99 0 0,0 0-50 0 0,0 0-746 0 0,0 0-584 0 0,0 0-1112 0 0</inkml:trace>
  <inkml:trace contextRef="#ctx0" brushRef="#br0" timeOffset="567.89">766 128 6880 0 0,'-1'-4'154'0'0,"0"0"-35"0"0,-2-4 33 0 0,1 0-81 0 0,-5-9 23 0 0,5 11-26 0 0,-1 1 43 0 0,1 0 64 0 0,-1 0 76 0 0,0 0 91 0 0,0 0 109 0 0,-1-2 347 0 0,-1 0-91 0 0,0-2 13 0 0,0 1-88 0 0,-3-2 36 0 0,-4-1 215 0 0,5 8-797 0 0,0 3 50 0 0,-3 2 75 0 0,-4 5 149 0 0,1 3-19 0 0,5-3-163 0 0,3-2-82 0 0,0 0-60 0 0,-1 2-13 0 0,-2 1 59 0 0,1 0 44 0 0,2-2 72 0 0,0 0-1 0 0,0 1 1 0 0,1 0 0 0 0,-4 5-198 0 0,2 2 172 0 0,1 2-100 0 0,2-6-71 0 0,1 1 86 0 0,0 0 54 0 0,1 15 247 0 0,3-11-226 0 0,0 14-40 0 0,2 6 70 0 0,2 1-56 0 0,0 20-26 0 0,-3-22-28 0 0,0-12 6 0 0,-2-12-188 0 0,0 0 58 0 0,0 0 51 0 0,0 0 42 0 0,1 9 137 0 0,0 26 379 0 0,-2-31-453 0 0,0 0-71 0 0,0 0-96 0 0,0-7-18 0 0,0 1-34 0 0,0-1-37 0 0,0 1-41 0 0,0 0-42 0 0,0-1-48 0 0,0 0-8 0 0,0 0-40 0 0,0 0-44 0 0,0 0-44 0 0,0-7-920 0 0</inkml:trace>
  <inkml:trace contextRef="#ctx0" brushRef="#br0" timeOffset="832.3">432 374 8088 0 0,'0'0'234'0'0,"1"-1"-42"0"0,-1 0-104 0 0,1-1-69 0 0,1-2-35 0 0,-1 2 45 0 0,0 1 38 0 0,2-2 244 0 0,1 0 33 0 0,12-4 872 0 0,-8 4-719 0 0,-1 1-22 0 0,0-1-110 0 0,2-1 60 0 0,0 1-36 0 0,11-2 293 0 0,5 0 12 0 0,13 0 220 0 0,-26 4-607 0 0,-5 0-350 0 0,1 0 48 0 0,0 0 40 0 0,-1 1 33 0 0,8-2 149 0 0,21 0 428 0 0,-25 2-492 0 0,0 0-49 0 0,2-1-67 0 0,-6 1-69 0 0,-1 0-35 0 0,4-1-105 0 0,0 1-103 0 0,0 0-115 0 0,-5 0 142 0 0,0-1-34 0 0,-1 1-36 0 0,1 0-37 0 0,0 0-38 0 0,0-1-42 0 0,0 1-41 0 0,0 0-45 0 0,0 0-45 0 0,-1-1-47 0 0,6 0-1340 0 0,4 0-1108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4:38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0 7424 0 0,'0'0'166'0'0,"0"0"29"0"0,0 0 12 0 0,-1 1-75 0 0,1-1-65 0 0,0 1-47 0 0,-2 3-46 0 0,2-2 41 0 0,-1 5-72 0 0,0-1 41 0 0,0 8 87 0 0,0-6 28 0 0,1 0 34 0 0,0 4 114 0 0,0 0 38 0 0,-1 15 347 0 0,0-10-286 0 0,-1 40 874 0 0,2 0-38 0 0,1-5-162 0 0,-3-1-54 0 0,1-29-460 0 0,0 0-95 0 0,0 0-83 0 0,0 1-71 0 0,0 3-25 0 0,1 1-61 0 0,4 53 187 0 0,-3-61-239 0 0,0 0-57 0 0,5 47-26 0 0,-1-38 31 0 0,-2-23-19 0 0,-2-2-73 0 0,-1-2-26 0 0,1 0-32 0 0,-1-1 82 0 0,0 0-121 0 0,0 1-35 0 0,0-1-67 0 0,0 0-158 0 0,0 0-780 0 0,0 0-44 0 0,0 0-8 0 0</inkml:trace>
  <inkml:trace contextRef="#ctx0" brushRef="#br0" timeOffset="269.44">1 364 10968 0 0,'0'0'248'0'0,"0"0"34"0"0,0 0 21 0 0,0 0-34 0 0,0 0-197 0 0,1-1-37 0 0,10-4-36 0 0,-5 3 47 0 0,0 0 71 0 0,1 0 90 0 0,5 0 186 0 0,-2 0-13 0 0,-3 1-160 0 0,-1-1-75 0 0,-1 0-51 0 0,24-6 318 0 0,2 0-97 0 0,-8 3-131 0 0,0 1-36 0 0,23-4 71 0 0,-40 7-248 0 0,1 0 34 0 0,23-2 149 0 0,-20 2-180 0 0,-1 1-91 0 0,-2-1-41 0 0,-1 1-76 0 0,1-1-86 0 0,0 1-99 0 0,-5 0 86 0 0,0 0-52 0 0,0 0-47 0 0,0 0-40 0 0,1 0-142 0 0,-1 0-39 0 0,1 0-171 0 0,2 0-455 0 0</inkml:trace>
  <inkml:trace contextRef="#ctx0" brushRef="#br0" timeOffset="671.54">658 283 6776 0 0,'0'0'198'0'0,"-2"-2"536"0"0,-9-7 890 0 0,8 6-1089 0 0,1 1 43 0 0,1 2-531 0 0,-5-3 433 0 0,0-1-56 0 0,0 1-47 0 0,0 1-39 0 0,-1-1 26 0 0,-1 0-34 0 0,-18 0 593 0 0,9 4-615 0 0,1 2-87 0 0,0 2-73 0 0,2 3-58 0 0,12-6-84 0 0,1-1 0 0 0,-1 1 0 0 0,0-1 0 0 0,0 1 0 0 0,1 0 0 0 0,-1-1 0 0 0,1 1 0 0 0,0 0 0 0 0,-1 1-6 0 0,1-1-1 0 0,0 0 0 0 0,1 0 0 0 0,-1 0 1 0 0,0 1-1 0 0,1-1 0 0 0,-1 0 0 0 0,1 0 0 0 0,0 1 0 0 0,0-1 1 0 0,0 0-1 0 0,0 0 0 0 0,0 1 0 0 0,0-1 0 0 0,0 0 0 0 0,1 0 1 0 0,0 2 0 0 0,8 22 4 0 0,-1-11-53 0 0,0 0 0 0 0,7 8 49 0 0,1 3-2 0 0,9 17-36 0 0,-9-14 84 0 0,-3-5 70 0 0,0 0 94 0 0,-3-4 53 0 0,0 1 95 0 0,0-1 108 0 0,0 1 122 0 0,-7-14-305 0 0,0 0 1 0 0,-1-1 0 0 0,0 1-1 0 0,0 4-283 0 0,0 15 679 0 0,-5-10-308 0 0,-3-2-54 0 0,-4-2-64 0 0,-6-2-73 0 0,10-8-229 0 0,0 0 52 0 0,-16 4 171 0 0,12-5-128 0 0,0 0-88 0 0,5-1-28 0 0,0 0-40 0 0,-2 0-131 0 0,0-1-114 0 0,3 0 128 0 0,1 1-34 0 0,-1-1-38 0 0,1 0-40 0 0,2 1-87 0 0,-1-1-65 0 0,1 1-59 0 0,-1-1-52 0 0,1 1-176 0 0,-1-1-52 0 0,0 0-214 0 0,-2 0-576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05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5208 0 0,'0'0'116'0'0,"0"0"17"0"0,0 0 11 0 0,0 0 4 0 0,0 0-46 0 0,1 0-12 0 0,-1 0-88 0 0,2-1-79 0 0,-1 1 72 0 0,-1 0 50 0 0,1 1 66 0 0,0-1 94 0 0,0 0 112 0 0,-1 0-109 0 0,0 0 36 0 0,0 0 40 0 0,1 1 41 0 0,4 4 209 0 0,0 2-45 0 0,0-1-43 0 0,-1 1-40 0 0,0 0-37 0 0,0 1-33 0 0,2 7 247 0 0,-1-2-188 0 0,-1 0-49 0 0,1 4 20 0 0,1 7 131 0 0,1 3 112 0 0,2 18 150 0 0,-4 0-58 0 0,-4-32-499 0 0,2 21 306 0 0,-1 2 45 0 0,2-13-86 0 0,-4-21-551 0 0,1 0 56 0 0,-1 0 50 0 0,0 0 44 0 0,1 1 63 0 0,-1-1 46 0 0,0 1 81 0 0,0 0 189 0 0,0 0 194 0 0,-1-3-266 0 0,1-1-186 0 0,-1-1-48 0 0,0-1-60 0 0,-1-1-70 0 0,-3-18 215 0 0,2-1-99 0 0,1-7-61 0 0,3-14-33 0 0,-1 11 39 0 0,1 23-69 0 0,-1-1-1 0 0,2 1 0 0 0,-1-1 0 0 0,1 1 0 0 0,1 0 0 0 0,0 0 0 0 0,2-4 0 0 0,-3 8-1 0 0,1 0 0 0 0,0-1 0 0 0,0 1 0 0 0,1 0 0 0 0,0 1 0 0 0,0-1 0 0 0,0 1 0 0 0,1-1 0 0 0,-1 1 0 0 0,1 0 0 0 0,3-1 1 0 0,6-4-111 0 0,0 1 66 0 0,-2 3 72 0 0,1-1-1 0 0,11-3-26 0 0,-2 3-17 0 0,-9 3-42 0 0,1 1-51 0 0,-3 0-29 0 0,1 2-53 0 0,-1-1-58 0 0,1 1-66 0 0,-1 0-74 0 0,0 1-80 0 0,1 1-87 0 0,-1-1-96 0 0,-7 1 348 0 0,-2-1 160 0 0,-1 0-38 0 0,0 0-4 0 0,0 0-38 0 0,-1 0-43 0 0,1 0-48 0 0,-1 0 316 0 0,1 0-369 0 0,-1 0-48 0 0,0 0-42 0 0,1 0-39 0 0,-1 0-141 0 0,0 0-37 0 0,0 0-1482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1:35:05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8272 0 0,'0'0'241'0'0,"0"0"-99"0"0,1 0-50 0 0,8-2 115 0 0,-7 2-61 0 0,0-1-33 0 0,-1 1 35 0 0,14-4 852 0 0,0 0-116 0 0,0 0-110 0 0,0-1-106 0 0,-4 2-258 0 0,0 0-49 0 0,0 0-47 0 0,0 0-45 0 0,0 0-44 0 0,-1 0-42 0 0,1 1-40 0 0,0 0-39 0 0,-6 1-190 0 0,0 0 81 0 0,0 0 73 0 0,3-1 93 0 0,-3 1-82 0 0,-1 0-51 0 0,-1 1-52 0 0,0-1-46 0 0,0 1-29 0 0,-1-1-43 0 0,1 1-48 0 0,0-1-53 0 0,-1 1-4 0 0,0 0-44 0 0,0 0-46 0 0,0-1-51 0 0,1 1-52 0 0,-1 0-56 0 0,0 0-59 0 0,0 0-62 0 0,5 0-1185 0 0,2 0-1030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1AFD-EA97-4D11-9011-CE8A1FA6BB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86A-A6AF-422B-8010-86DFB252D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png"/><Relationship Id="rId21" Type="http://schemas.openxmlformats.org/officeDocument/2006/relationships/image" Target="../media/image25.png"/><Relationship Id="rId42" Type="http://schemas.openxmlformats.org/officeDocument/2006/relationships/customXml" Target="../ink/ink19.xml"/><Relationship Id="rId63" Type="http://schemas.openxmlformats.org/officeDocument/2006/relationships/image" Target="../media/image46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07" Type="http://schemas.openxmlformats.org/officeDocument/2006/relationships/image" Target="../media/image68.png"/><Relationship Id="rId11" Type="http://schemas.openxmlformats.org/officeDocument/2006/relationships/image" Target="../media/image20.png"/><Relationship Id="rId32" Type="http://schemas.openxmlformats.org/officeDocument/2006/relationships/customXml" Target="../ink/ink14.xml"/><Relationship Id="rId53" Type="http://schemas.openxmlformats.org/officeDocument/2006/relationships/image" Target="../media/image41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9.png"/><Relationship Id="rId95" Type="http://schemas.openxmlformats.org/officeDocument/2006/relationships/image" Target="../media/image62.png"/><Relationship Id="rId22" Type="http://schemas.openxmlformats.org/officeDocument/2006/relationships/customXml" Target="../ink/ink9.xml"/><Relationship Id="rId27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49.png"/><Relationship Id="rId113" Type="http://schemas.openxmlformats.org/officeDocument/2006/relationships/image" Target="../media/image71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139" Type="http://schemas.openxmlformats.org/officeDocument/2006/relationships/image" Target="../media/image84.png"/><Relationship Id="rId80" Type="http://schemas.openxmlformats.org/officeDocument/2006/relationships/customXml" Target="../ink/ink38.xml"/><Relationship Id="rId85" Type="http://schemas.openxmlformats.org/officeDocument/2006/relationships/image" Target="../media/image57.png"/><Relationship Id="rId150" Type="http://schemas.openxmlformats.org/officeDocument/2006/relationships/customXml" Target="../ink/ink73.xml"/><Relationship Id="rId155" Type="http://schemas.openxmlformats.org/officeDocument/2006/relationships/image" Target="../media/image92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customXml" Target="../ink/ink17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79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2.png"/><Relationship Id="rId91" Type="http://schemas.openxmlformats.org/officeDocument/2006/relationships/image" Target="../media/image60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28" Type="http://schemas.openxmlformats.org/officeDocument/2006/relationships/customXml" Target="../ink/ink12.xml"/><Relationship Id="rId49" Type="http://schemas.openxmlformats.org/officeDocument/2006/relationships/image" Target="../media/image39.png"/><Relationship Id="rId114" Type="http://schemas.openxmlformats.org/officeDocument/2006/relationships/customXml" Target="../ink/ink55.xml"/><Relationship Id="rId119" Type="http://schemas.openxmlformats.org/officeDocument/2006/relationships/image" Target="../media/image74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7.png"/><Relationship Id="rId81" Type="http://schemas.openxmlformats.org/officeDocument/2006/relationships/image" Target="../media/image55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2.png"/><Relationship Id="rId151" Type="http://schemas.openxmlformats.org/officeDocument/2006/relationships/image" Target="../media/image90.png"/><Relationship Id="rId13" Type="http://schemas.openxmlformats.org/officeDocument/2006/relationships/image" Target="../media/image21.png"/><Relationship Id="rId18" Type="http://schemas.openxmlformats.org/officeDocument/2006/relationships/customXml" Target="../ink/ink7.xml"/><Relationship Id="rId39" Type="http://schemas.openxmlformats.org/officeDocument/2006/relationships/image" Target="../media/image34.png"/><Relationship Id="rId109" Type="http://schemas.openxmlformats.org/officeDocument/2006/relationships/image" Target="../media/image69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2.png"/><Relationship Id="rId76" Type="http://schemas.openxmlformats.org/officeDocument/2006/relationships/customXml" Target="../ink/ink36.xml"/><Relationship Id="rId97" Type="http://schemas.openxmlformats.org/officeDocument/2006/relationships/image" Target="../media/image63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7.png"/><Relationship Id="rId141" Type="http://schemas.openxmlformats.org/officeDocument/2006/relationships/image" Target="../media/image85.png"/><Relationship Id="rId146" Type="http://schemas.openxmlformats.org/officeDocument/2006/relationships/customXml" Target="../ink/ink71.xml"/><Relationship Id="rId7" Type="http://schemas.openxmlformats.org/officeDocument/2006/relationships/image" Target="../media/image1810.png"/><Relationship Id="rId71" Type="http://schemas.openxmlformats.org/officeDocument/2006/relationships/image" Target="../media/image50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29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7.png"/><Relationship Id="rId66" Type="http://schemas.openxmlformats.org/officeDocument/2006/relationships/customXml" Target="../ink/ink31.xml"/><Relationship Id="rId87" Type="http://schemas.openxmlformats.org/officeDocument/2006/relationships/image" Target="../media/image58.png"/><Relationship Id="rId110" Type="http://schemas.openxmlformats.org/officeDocument/2006/relationships/customXml" Target="../ink/ink53.xml"/><Relationship Id="rId115" Type="http://schemas.openxmlformats.org/officeDocument/2006/relationships/image" Target="../media/image72.png"/><Relationship Id="rId131" Type="http://schemas.openxmlformats.org/officeDocument/2006/relationships/image" Target="../media/image80.png"/><Relationship Id="rId136" Type="http://schemas.openxmlformats.org/officeDocument/2006/relationships/customXml" Target="../ink/ink66.xml"/><Relationship Id="rId61" Type="http://schemas.openxmlformats.org/officeDocument/2006/relationships/image" Target="../media/image45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9" Type="http://schemas.openxmlformats.org/officeDocument/2006/relationships/image" Target="../media/image24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2.png"/><Relationship Id="rId56" Type="http://schemas.openxmlformats.org/officeDocument/2006/relationships/customXml" Target="../ink/ink26.xml"/><Relationship Id="rId77" Type="http://schemas.openxmlformats.org/officeDocument/2006/relationships/image" Target="../media/image53.png"/><Relationship Id="rId100" Type="http://schemas.openxmlformats.org/officeDocument/2006/relationships/customXml" Target="../ink/ink48.xml"/><Relationship Id="rId105" Type="http://schemas.openxmlformats.org/officeDocument/2006/relationships/image" Target="../media/image67.png"/><Relationship Id="rId126" Type="http://schemas.openxmlformats.org/officeDocument/2006/relationships/customXml" Target="../ink/ink61.xml"/><Relationship Id="rId147" Type="http://schemas.openxmlformats.org/officeDocument/2006/relationships/image" Target="../media/image88.png"/><Relationship Id="rId8" Type="http://schemas.openxmlformats.org/officeDocument/2006/relationships/customXml" Target="../ink/ink2.xml"/><Relationship Id="rId51" Type="http://schemas.openxmlformats.org/officeDocument/2006/relationships/image" Target="../media/image40.png"/><Relationship Id="rId72" Type="http://schemas.openxmlformats.org/officeDocument/2006/relationships/customXml" Target="../ink/ink34.xml"/><Relationship Id="rId93" Type="http://schemas.openxmlformats.org/officeDocument/2006/relationships/image" Target="../media/image61.png"/><Relationship Id="rId98" Type="http://schemas.openxmlformats.org/officeDocument/2006/relationships/customXml" Target="../ink/ink47.xml"/><Relationship Id="rId121" Type="http://schemas.openxmlformats.org/officeDocument/2006/relationships/image" Target="../media/image75.png"/><Relationship Id="rId142" Type="http://schemas.openxmlformats.org/officeDocument/2006/relationships/customXml" Target="../ink/ink69.xml"/><Relationship Id="rId25" Type="http://schemas.openxmlformats.org/officeDocument/2006/relationships/image" Target="../media/image27.png"/><Relationship Id="rId46" Type="http://schemas.openxmlformats.org/officeDocument/2006/relationships/customXml" Target="../ink/ink21.xml"/><Relationship Id="rId67" Type="http://schemas.openxmlformats.org/officeDocument/2006/relationships/image" Target="../media/image48.png"/><Relationship Id="rId116" Type="http://schemas.openxmlformats.org/officeDocument/2006/relationships/customXml" Target="../ink/ink56.xml"/><Relationship Id="rId137" Type="http://schemas.openxmlformats.org/officeDocument/2006/relationships/image" Target="../media/image83.png"/><Relationship Id="rId20" Type="http://schemas.openxmlformats.org/officeDocument/2006/relationships/customXml" Target="../ink/ink8.xml"/><Relationship Id="rId41" Type="http://schemas.openxmlformats.org/officeDocument/2006/relationships/image" Target="../media/image35.png"/><Relationship Id="rId62" Type="http://schemas.openxmlformats.org/officeDocument/2006/relationships/customXml" Target="../ink/ink29.xml"/><Relationship Id="rId83" Type="http://schemas.openxmlformats.org/officeDocument/2006/relationships/image" Target="../media/image56.png"/><Relationship Id="rId88" Type="http://schemas.openxmlformats.org/officeDocument/2006/relationships/customXml" Target="../ink/ink42.xml"/><Relationship Id="rId111" Type="http://schemas.openxmlformats.org/officeDocument/2006/relationships/image" Target="../media/image70.png"/><Relationship Id="rId132" Type="http://schemas.openxmlformats.org/officeDocument/2006/relationships/customXml" Target="../ink/ink64.xml"/><Relationship Id="rId153" Type="http://schemas.openxmlformats.org/officeDocument/2006/relationships/image" Target="../media/image91.png"/><Relationship Id="rId15" Type="http://schemas.openxmlformats.org/officeDocument/2006/relationships/image" Target="../media/image22.png"/><Relationship Id="rId36" Type="http://schemas.openxmlformats.org/officeDocument/2006/relationships/customXml" Target="../ink/ink16.xml"/><Relationship Id="rId57" Type="http://schemas.openxmlformats.org/officeDocument/2006/relationships/image" Target="../media/image43.png"/><Relationship Id="rId106" Type="http://schemas.openxmlformats.org/officeDocument/2006/relationships/customXml" Target="../ink/ink51.xml"/><Relationship Id="rId127" Type="http://schemas.openxmlformats.org/officeDocument/2006/relationships/image" Target="../media/image78.png"/><Relationship Id="rId10" Type="http://schemas.openxmlformats.org/officeDocument/2006/relationships/customXml" Target="../ink/ink3.xml"/><Relationship Id="rId31" Type="http://schemas.openxmlformats.org/officeDocument/2006/relationships/image" Target="../media/image30.png"/><Relationship Id="rId52" Type="http://schemas.openxmlformats.org/officeDocument/2006/relationships/customXml" Target="../ink/ink24.xml"/><Relationship Id="rId73" Type="http://schemas.openxmlformats.org/officeDocument/2006/relationships/image" Target="../media/image51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customXml" Target="../ink/ink59.xml"/><Relationship Id="rId143" Type="http://schemas.openxmlformats.org/officeDocument/2006/relationships/image" Target="../media/image86.png"/><Relationship Id="rId148" Type="http://schemas.openxmlformats.org/officeDocument/2006/relationships/customXml" Target="../ink/ink72.xml"/><Relationship Id="rId9" Type="http://schemas.openxmlformats.org/officeDocument/2006/relationships/image" Target="../media/image19.png"/><Relationship Id="rId26" Type="http://schemas.openxmlformats.org/officeDocument/2006/relationships/customXml" Target="../ink/ink11.xml"/><Relationship Id="rId47" Type="http://schemas.openxmlformats.org/officeDocument/2006/relationships/image" Target="../media/image38.png"/><Relationship Id="rId68" Type="http://schemas.openxmlformats.org/officeDocument/2006/relationships/customXml" Target="../ink/ink32.xml"/><Relationship Id="rId89" Type="http://schemas.openxmlformats.org/officeDocument/2006/relationships/image" Target="../media/image59.png"/><Relationship Id="rId112" Type="http://schemas.openxmlformats.org/officeDocument/2006/relationships/customXml" Target="../ink/ink54.xml"/><Relationship Id="rId133" Type="http://schemas.openxmlformats.org/officeDocument/2006/relationships/image" Target="../media/image81.png"/><Relationship Id="rId154" Type="http://schemas.openxmlformats.org/officeDocument/2006/relationships/customXml" Target="../ink/ink75.xml"/><Relationship Id="rId16" Type="http://schemas.openxmlformats.org/officeDocument/2006/relationships/customXml" Target="../ink/ink6.xml"/><Relationship Id="rId37" Type="http://schemas.openxmlformats.org/officeDocument/2006/relationships/image" Target="../media/image33.png"/><Relationship Id="rId58" Type="http://schemas.openxmlformats.org/officeDocument/2006/relationships/customXml" Target="../ink/ink27.xml"/><Relationship Id="rId79" Type="http://schemas.openxmlformats.org/officeDocument/2006/relationships/image" Target="../media/image54.png"/><Relationship Id="rId102" Type="http://schemas.openxmlformats.org/officeDocument/2006/relationships/customXml" Target="../ink/ink49.xml"/><Relationship Id="rId123" Type="http://schemas.openxmlformats.org/officeDocument/2006/relationships/image" Target="../media/image76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.png"/><Relationship Id="rId21" Type="http://schemas.openxmlformats.org/officeDocument/2006/relationships/image" Target="../media/image160.png"/><Relationship Id="rId42" Type="http://schemas.openxmlformats.org/officeDocument/2006/relationships/customXml" Target="../ink/ink94.xml"/><Relationship Id="rId63" Type="http://schemas.openxmlformats.org/officeDocument/2006/relationships/image" Target="../media/image181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59" Type="http://schemas.openxmlformats.org/officeDocument/2006/relationships/image" Target="../media/image208.png"/><Relationship Id="rId170" Type="http://schemas.openxmlformats.org/officeDocument/2006/relationships/customXml" Target="../ink/ink158.xml"/><Relationship Id="rId107" Type="http://schemas.openxmlformats.org/officeDocument/2006/relationships/image" Target="../media/image77.png"/><Relationship Id="rId11" Type="http://schemas.openxmlformats.org/officeDocument/2006/relationships/image" Target="../media/image155.png"/><Relationship Id="rId32" Type="http://schemas.openxmlformats.org/officeDocument/2006/relationships/customXml" Target="../ink/ink89.xml"/><Relationship Id="rId53" Type="http://schemas.openxmlformats.org/officeDocument/2006/relationships/image" Target="../media/image176.png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203.png"/><Relationship Id="rId95" Type="http://schemas.openxmlformats.org/officeDocument/2006/relationships/image" Target="../media/image71.png"/><Relationship Id="rId160" Type="http://schemas.openxmlformats.org/officeDocument/2006/relationships/customXml" Target="../ink/ink153.xml"/><Relationship Id="rId22" Type="http://schemas.openxmlformats.org/officeDocument/2006/relationships/customXml" Target="../ink/ink84.xml"/><Relationship Id="rId43" Type="http://schemas.openxmlformats.org/officeDocument/2006/relationships/image" Target="../media/image171.png"/><Relationship Id="rId64" Type="http://schemas.openxmlformats.org/officeDocument/2006/relationships/customXml" Target="../ink/ink105.xml"/><Relationship Id="rId118" Type="http://schemas.openxmlformats.org/officeDocument/2006/relationships/customXml" Target="../ink/ink132.xml"/><Relationship Id="rId139" Type="http://schemas.openxmlformats.org/officeDocument/2006/relationships/image" Target="../media/image198.png"/><Relationship Id="rId85" Type="http://schemas.openxmlformats.org/officeDocument/2006/relationships/image" Target="../media/image66.png"/><Relationship Id="rId150" Type="http://schemas.openxmlformats.org/officeDocument/2006/relationships/customXml" Target="../ink/ink148.xml"/><Relationship Id="rId171" Type="http://schemas.openxmlformats.org/officeDocument/2006/relationships/image" Target="../media/image214.png"/><Relationship Id="rId12" Type="http://schemas.openxmlformats.org/officeDocument/2006/relationships/customXml" Target="../ink/ink79.xml"/><Relationship Id="rId33" Type="http://schemas.openxmlformats.org/officeDocument/2006/relationships/image" Target="../media/image166.png"/><Relationship Id="rId108" Type="http://schemas.openxmlformats.org/officeDocument/2006/relationships/customXml" Target="../ink/ink127.xml"/><Relationship Id="rId129" Type="http://schemas.openxmlformats.org/officeDocument/2006/relationships/image" Target="../media/image193.png"/><Relationship Id="rId54" Type="http://schemas.openxmlformats.org/officeDocument/2006/relationships/customXml" Target="../ink/ink100.xml"/><Relationship Id="rId75" Type="http://schemas.openxmlformats.org/officeDocument/2006/relationships/image" Target="../media/image187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61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61.png"/><Relationship Id="rId28" Type="http://schemas.openxmlformats.org/officeDocument/2006/relationships/customXml" Target="../ink/ink87.xml"/><Relationship Id="rId49" Type="http://schemas.openxmlformats.org/officeDocument/2006/relationships/image" Target="../media/image174.png"/><Relationship Id="rId114" Type="http://schemas.openxmlformats.org/officeDocument/2006/relationships/customXml" Target="../ink/ink130.xml"/><Relationship Id="rId119" Type="http://schemas.openxmlformats.org/officeDocument/2006/relationships/image" Target="../media/image83.png"/><Relationship Id="rId44" Type="http://schemas.openxmlformats.org/officeDocument/2006/relationships/customXml" Target="../ink/ink95.xml"/><Relationship Id="rId60" Type="http://schemas.openxmlformats.org/officeDocument/2006/relationships/customXml" Target="../ink/ink103.xml"/><Relationship Id="rId65" Type="http://schemas.openxmlformats.org/officeDocument/2006/relationships/image" Target="../media/image182.png"/><Relationship Id="rId81" Type="http://schemas.openxmlformats.org/officeDocument/2006/relationships/image" Target="../media/image190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35" Type="http://schemas.openxmlformats.org/officeDocument/2006/relationships/image" Target="../media/image196.png"/><Relationship Id="rId151" Type="http://schemas.openxmlformats.org/officeDocument/2006/relationships/image" Target="../media/image204.png"/><Relationship Id="rId156" Type="http://schemas.openxmlformats.org/officeDocument/2006/relationships/customXml" Target="../ink/ink151.xml"/><Relationship Id="rId177" Type="http://schemas.openxmlformats.org/officeDocument/2006/relationships/image" Target="../media/image217.png"/><Relationship Id="rId172" Type="http://schemas.openxmlformats.org/officeDocument/2006/relationships/customXml" Target="../ink/ink159.xml"/><Relationship Id="rId13" Type="http://schemas.openxmlformats.org/officeDocument/2006/relationships/image" Target="../media/image156.png"/><Relationship Id="rId18" Type="http://schemas.openxmlformats.org/officeDocument/2006/relationships/customXml" Target="../ink/ink82.xml"/><Relationship Id="rId39" Type="http://schemas.openxmlformats.org/officeDocument/2006/relationships/image" Target="../media/image169.png"/><Relationship Id="rId109" Type="http://schemas.openxmlformats.org/officeDocument/2006/relationships/image" Target="../media/image78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77.png"/><Relationship Id="rId76" Type="http://schemas.openxmlformats.org/officeDocument/2006/relationships/customXml" Target="../ink/ink111.xml"/><Relationship Id="rId97" Type="http://schemas.openxmlformats.org/officeDocument/2006/relationships/image" Target="../media/image72.png"/><Relationship Id="rId104" Type="http://schemas.openxmlformats.org/officeDocument/2006/relationships/customXml" Target="../ink/ink125.xml"/><Relationship Id="rId120" Type="http://schemas.openxmlformats.org/officeDocument/2006/relationships/customXml" Target="../ink/ink133.xml"/><Relationship Id="rId125" Type="http://schemas.openxmlformats.org/officeDocument/2006/relationships/image" Target="../media/image191.png"/><Relationship Id="rId141" Type="http://schemas.openxmlformats.org/officeDocument/2006/relationships/image" Target="../media/image199.png"/><Relationship Id="rId146" Type="http://schemas.openxmlformats.org/officeDocument/2006/relationships/customXml" Target="../ink/ink146.xml"/><Relationship Id="rId167" Type="http://schemas.openxmlformats.org/officeDocument/2006/relationships/image" Target="../media/image212.png"/><Relationship Id="rId7" Type="http://schemas.openxmlformats.org/officeDocument/2006/relationships/image" Target="../media/image1530.png"/><Relationship Id="rId71" Type="http://schemas.openxmlformats.org/officeDocument/2006/relationships/image" Target="../media/image185.png"/><Relationship Id="rId92" Type="http://schemas.openxmlformats.org/officeDocument/2006/relationships/customXml" Target="../ink/ink119.xml"/><Relationship Id="rId162" Type="http://schemas.openxmlformats.org/officeDocument/2006/relationships/customXml" Target="../ink/ink154.xml"/><Relationship Id="rId2" Type="http://schemas.openxmlformats.org/officeDocument/2006/relationships/customXml" Target="../ink/ink76.xml"/><Relationship Id="rId29" Type="http://schemas.openxmlformats.org/officeDocument/2006/relationships/image" Target="../media/image164.png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172.png"/><Relationship Id="rId66" Type="http://schemas.openxmlformats.org/officeDocument/2006/relationships/customXml" Target="../ink/ink106.xml"/><Relationship Id="rId87" Type="http://schemas.openxmlformats.org/officeDocument/2006/relationships/image" Target="../media/image67.png"/><Relationship Id="rId110" Type="http://schemas.openxmlformats.org/officeDocument/2006/relationships/customXml" Target="../ink/ink128.xml"/><Relationship Id="rId115" Type="http://schemas.openxmlformats.org/officeDocument/2006/relationships/image" Target="../media/image81.png"/><Relationship Id="rId131" Type="http://schemas.openxmlformats.org/officeDocument/2006/relationships/image" Target="../media/image194.png"/><Relationship Id="rId136" Type="http://schemas.openxmlformats.org/officeDocument/2006/relationships/customXml" Target="../ink/ink141.xml"/><Relationship Id="rId157" Type="http://schemas.openxmlformats.org/officeDocument/2006/relationships/image" Target="../media/image207.png"/><Relationship Id="rId61" Type="http://schemas.openxmlformats.org/officeDocument/2006/relationships/image" Target="../media/image180.png"/><Relationship Id="rId82" Type="http://schemas.openxmlformats.org/officeDocument/2006/relationships/customXml" Target="../ink/ink114.xml"/><Relationship Id="rId152" Type="http://schemas.openxmlformats.org/officeDocument/2006/relationships/customXml" Target="../ink/ink149.xml"/><Relationship Id="rId173" Type="http://schemas.openxmlformats.org/officeDocument/2006/relationships/image" Target="../media/image215.png"/><Relationship Id="rId19" Type="http://schemas.openxmlformats.org/officeDocument/2006/relationships/image" Target="../media/image159.png"/><Relationship Id="rId14" Type="http://schemas.openxmlformats.org/officeDocument/2006/relationships/customXml" Target="../ink/ink80.xml"/><Relationship Id="rId30" Type="http://schemas.openxmlformats.org/officeDocument/2006/relationships/customXml" Target="../ink/ink88.xml"/><Relationship Id="rId35" Type="http://schemas.openxmlformats.org/officeDocument/2006/relationships/image" Target="../media/image167.png"/><Relationship Id="rId56" Type="http://schemas.openxmlformats.org/officeDocument/2006/relationships/customXml" Target="../ink/ink101.xml"/><Relationship Id="rId77" Type="http://schemas.openxmlformats.org/officeDocument/2006/relationships/image" Target="../media/image188.png"/><Relationship Id="rId100" Type="http://schemas.openxmlformats.org/officeDocument/2006/relationships/customXml" Target="../ink/ink123.xml"/><Relationship Id="rId105" Type="http://schemas.openxmlformats.org/officeDocument/2006/relationships/image" Target="../media/image76.png"/><Relationship Id="rId126" Type="http://schemas.openxmlformats.org/officeDocument/2006/relationships/customXml" Target="../ink/ink136.xml"/><Relationship Id="rId147" Type="http://schemas.openxmlformats.org/officeDocument/2006/relationships/image" Target="../media/image202.png"/><Relationship Id="rId168" Type="http://schemas.openxmlformats.org/officeDocument/2006/relationships/customXml" Target="../ink/ink157.xml"/><Relationship Id="rId8" Type="http://schemas.openxmlformats.org/officeDocument/2006/relationships/customXml" Target="../ink/ink77.xml"/><Relationship Id="rId51" Type="http://schemas.openxmlformats.org/officeDocument/2006/relationships/image" Target="../media/image175.png"/><Relationship Id="rId72" Type="http://schemas.openxmlformats.org/officeDocument/2006/relationships/customXml" Target="../ink/ink109.xml"/><Relationship Id="rId93" Type="http://schemas.openxmlformats.org/officeDocument/2006/relationships/image" Target="../media/image70.png"/><Relationship Id="rId98" Type="http://schemas.openxmlformats.org/officeDocument/2006/relationships/customXml" Target="../ink/ink122.xml"/><Relationship Id="rId121" Type="http://schemas.openxmlformats.org/officeDocument/2006/relationships/image" Target="../media/image84.png"/><Relationship Id="rId142" Type="http://schemas.openxmlformats.org/officeDocument/2006/relationships/customXml" Target="../ink/ink144.xml"/><Relationship Id="rId163" Type="http://schemas.openxmlformats.org/officeDocument/2006/relationships/image" Target="../media/image210.png"/><Relationship Id="rId25" Type="http://schemas.openxmlformats.org/officeDocument/2006/relationships/image" Target="../media/image162.png"/><Relationship Id="rId46" Type="http://schemas.openxmlformats.org/officeDocument/2006/relationships/customXml" Target="../ink/ink96.xml"/><Relationship Id="rId67" Type="http://schemas.openxmlformats.org/officeDocument/2006/relationships/image" Target="../media/image183.png"/><Relationship Id="rId116" Type="http://schemas.openxmlformats.org/officeDocument/2006/relationships/customXml" Target="../ink/ink131.xml"/><Relationship Id="rId137" Type="http://schemas.openxmlformats.org/officeDocument/2006/relationships/image" Target="../media/image197.png"/><Relationship Id="rId158" Type="http://schemas.openxmlformats.org/officeDocument/2006/relationships/customXml" Target="../ink/ink152.xml"/><Relationship Id="rId20" Type="http://schemas.openxmlformats.org/officeDocument/2006/relationships/customXml" Target="../ink/ink83.xml"/><Relationship Id="rId41" Type="http://schemas.openxmlformats.org/officeDocument/2006/relationships/image" Target="../media/image170.png"/><Relationship Id="rId62" Type="http://schemas.openxmlformats.org/officeDocument/2006/relationships/customXml" Target="../ink/ink104.xml"/><Relationship Id="rId83" Type="http://schemas.openxmlformats.org/officeDocument/2006/relationships/image" Target="../media/image65.png"/><Relationship Id="rId88" Type="http://schemas.openxmlformats.org/officeDocument/2006/relationships/customXml" Target="../ink/ink117.xml"/><Relationship Id="rId111" Type="http://schemas.openxmlformats.org/officeDocument/2006/relationships/image" Target="../media/image79.png"/><Relationship Id="rId132" Type="http://schemas.openxmlformats.org/officeDocument/2006/relationships/customXml" Target="../ink/ink139.xml"/><Relationship Id="rId153" Type="http://schemas.openxmlformats.org/officeDocument/2006/relationships/image" Target="../media/image205.png"/><Relationship Id="rId174" Type="http://schemas.openxmlformats.org/officeDocument/2006/relationships/customXml" Target="../ink/ink160.xml"/><Relationship Id="rId15" Type="http://schemas.openxmlformats.org/officeDocument/2006/relationships/image" Target="../media/image157.png"/><Relationship Id="rId36" Type="http://schemas.openxmlformats.org/officeDocument/2006/relationships/customXml" Target="../ink/ink91.xml"/><Relationship Id="rId57" Type="http://schemas.openxmlformats.org/officeDocument/2006/relationships/image" Target="../media/image178.png"/><Relationship Id="rId106" Type="http://schemas.openxmlformats.org/officeDocument/2006/relationships/customXml" Target="../ink/ink126.xml"/><Relationship Id="rId127" Type="http://schemas.openxmlformats.org/officeDocument/2006/relationships/image" Target="../media/image192.png"/><Relationship Id="rId10" Type="http://schemas.openxmlformats.org/officeDocument/2006/relationships/customXml" Target="../ink/ink78.xml"/><Relationship Id="rId31" Type="http://schemas.openxmlformats.org/officeDocument/2006/relationships/image" Target="../media/image165.png"/><Relationship Id="rId52" Type="http://schemas.openxmlformats.org/officeDocument/2006/relationships/customXml" Target="../ink/ink99.xml"/><Relationship Id="rId73" Type="http://schemas.openxmlformats.org/officeDocument/2006/relationships/image" Target="../media/image186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122" Type="http://schemas.openxmlformats.org/officeDocument/2006/relationships/customXml" Target="../ink/ink134.xml"/><Relationship Id="rId143" Type="http://schemas.openxmlformats.org/officeDocument/2006/relationships/image" Target="../media/image200.png"/><Relationship Id="rId148" Type="http://schemas.openxmlformats.org/officeDocument/2006/relationships/customXml" Target="../ink/ink147.xml"/><Relationship Id="rId164" Type="http://schemas.openxmlformats.org/officeDocument/2006/relationships/customXml" Target="../ink/ink155.xml"/><Relationship Id="rId169" Type="http://schemas.openxmlformats.org/officeDocument/2006/relationships/image" Target="../media/image213.png"/><Relationship Id="rId9" Type="http://schemas.openxmlformats.org/officeDocument/2006/relationships/image" Target="../media/image154.png"/><Relationship Id="rId26" Type="http://schemas.openxmlformats.org/officeDocument/2006/relationships/customXml" Target="../ink/ink86.xml"/><Relationship Id="rId47" Type="http://schemas.openxmlformats.org/officeDocument/2006/relationships/image" Target="../media/image173.png"/><Relationship Id="rId68" Type="http://schemas.openxmlformats.org/officeDocument/2006/relationships/customXml" Target="../ink/ink107.xml"/><Relationship Id="rId89" Type="http://schemas.openxmlformats.org/officeDocument/2006/relationships/image" Target="../media/image68.png"/><Relationship Id="rId112" Type="http://schemas.openxmlformats.org/officeDocument/2006/relationships/customXml" Target="../ink/ink129.xml"/><Relationship Id="rId133" Type="http://schemas.openxmlformats.org/officeDocument/2006/relationships/image" Target="../media/image195.png"/><Relationship Id="rId154" Type="http://schemas.openxmlformats.org/officeDocument/2006/relationships/customXml" Target="../ink/ink150.xml"/><Relationship Id="rId175" Type="http://schemas.openxmlformats.org/officeDocument/2006/relationships/image" Target="../media/image216.png"/><Relationship Id="rId16" Type="http://schemas.openxmlformats.org/officeDocument/2006/relationships/customXml" Target="../ink/ink81.xml"/><Relationship Id="rId37" Type="http://schemas.openxmlformats.org/officeDocument/2006/relationships/image" Target="../media/image168.png"/><Relationship Id="rId58" Type="http://schemas.openxmlformats.org/officeDocument/2006/relationships/customXml" Target="../ink/ink102.xml"/><Relationship Id="rId79" Type="http://schemas.openxmlformats.org/officeDocument/2006/relationships/image" Target="../media/image189.png"/><Relationship Id="rId102" Type="http://schemas.openxmlformats.org/officeDocument/2006/relationships/customXml" Target="../ink/ink124.xml"/><Relationship Id="rId123" Type="http://schemas.openxmlformats.org/officeDocument/2006/relationships/image" Target="../media/image85.png"/><Relationship Id="rId144" Type="http://schemas.openxmlformats.org/officeDocument/2006/relationships/customXml" Target="../ink/ink145.xml"/><Relationship Id="rId90" Type="http://schemas.openxmlformats.org/officeDocument/2006/relationships/customXml" Target="../ink/ink118.xml"/><Relationship Id="rId165" Type="http://schemas.openxmlformats.org/officeDocument/2006/relationships/image" Target="../media/image211.png"/><Relationship Id="rId27" Type="http://schemas.openxmlformats.org/officeDocument/2006/relationships/image" Target="../media/image163.png"/><Relationship Id="rId48" Type="http://schemas.openxmlformats.org/officeDocument/2006/relationships/customXml" Target="../ink/ink97.xml"/><Relationship Id="rId69" Type="http://schemas.openxmlformats.org/officeDocument/2006/relationships/image" Target="../media/image184.png"/><Relationship Id="rId113" Type="http://schemas.openxmlformats.org/officeDocument/2006/relationships/image" Target="../media/image80.png"/><Relationship Id="rId134" Type="http://schemas.openxmlformats.org/officeDocument/2006/relationships/customXml" Target="../ink/ink140.xml"/><Relationship Id="rId80" Type="http://schemas.openxmlformats.org/officeDocument/2006/relationships/customXml" Target="../ink/ink113.xml"/><Relationship Id="rId155" Type="http://schemas.openxmlformats.org/officeDocument/2006/relationships/image" Target="../media/image206.png"/><Relationship Id="rId176" Type="http://schemas.openxmlformats.org/officeDocument/2006/relationships/customXml" Target="../ink/ink161.xml"/><Relationship Id="rId17" Type="http://schemas.openxmlformats.org/officeDocument/2006/relationships/image" Target="../media/image158.png"/><Relationship Id="rId38" Type="http://schemas.openxmlformats.org/officeDocument/2006/relationships/customXml" Target="../ink/ink92.xml"/><Relationship Id="rId59" Type="http://schemas.openxmlformats.org/officeDocument/2006/relationships/image" Target="../media/image179.png"/><Relationship Id="rId103" Type="http://schemas.openxmlformats.org/officeDocument/2006/relationships/image" Target="../media/image75.png"/><Relationship Id="rId124" Type="http://schemas.openxmlformats.org/officeDocument/2006/relationships/customXml" Target="../ink/ink135.xml"/><Relationship Id="rId70" Type="http://schemas.openxmlformats.org/officeDocument/2006/relationships/customXml" Target="../ink/ink108.xml"/><Relationship Id="rId91" Type="http://schemas.openxmlformats.org/officeDocument/2006/relationships/image" Target="../media/image69.png"/><Relationship Id="rId145" Type="http://schemas.openxmlformats.org/officeDocument/2006/relationships/image" Target="../media/image201.png"/><Relationship Id="rId166" Type="http://schemas.openxmlformats.org/officeDocument/2006/relationships/customXml" Target="../ink/ink15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2.xml"/><Relationship Id="rId117" Type="http://schemas.openxmlformats.org/officeDocument/2006/relationships/image" Target="../media/image113.png"/><Relationship Id="rId21" Type="http://schemas.openxmlformats.org/officeDocument/2006/relationships/image" Target="../media/image225.png"/><Relationship Id="rId42" Type="http://schemas.openxmlformats.org/officeDocument/2006/relationships/customXml" Target="../ink/ink180.xml"/><Relationship Id="rId47" Type="http://schemas.openxmlformats.org/officeDocument/2006/relationships/image" Target="../media/image4.png"/><Relationship Id="rId63" Type="http://schemas.openxmlformats.org/officeDocument/2006/relationships/image" Target="../media/image12.png"/><Relationship Id="rId68" Type="http://schemas.openxmlformats.org/officeDocument/2006/relationships/customXml" Target="../ink/ink193.xml"/><Relationship Id="rId84" Type="http://schemas.openxmlformats.org/officeDocument/2006/relationships/customXml" Target="../ink/ink201.xml"/><Relationship Id="rId89" Type="http://schemas.openxmlformats.org/officeDocument/2006/relationships/image" Target="../media/image99.png"/><Relationship Id="rId112" Type="http://schemas.openxmlformats.org/officeDocument/2006/relationships/customXml" Target="../ink/ink215.xml"/><Relationship Id="rId16" Type="http://schemas.openxmlformats.org/officeDocument/2006/relationships/customXml" Target="../ink/ink167.xml"/><Relationship Id="rId107" Type="http://schemas.openxmlformats.org/officeDocument/2006/relationships/image" Target="../media/image108.png"/><Relationship Id="rId11" Type="http://schemas.openxmlformats.org/officeDocument/2006/relationships/image" Target="../media/image220.png"/><Relationship Id="rId32" Type="http://schemas.openxmlformats.org/officeDocument/2006/relationships/customXml" Target="../ink/ink175.xml"/><Relationship Id="rId37" Type="http://schemas.openxmlformats.org/officeDocument/2006/relationships/image" Target="../media/image233.png"/><Relationship Id="rId53" Type="http://schemas.openxmlformats.org/officeDocument/2006/relationships/image" Target="../media/image7.png"/><Relationship Id="rId58" Type="http://schemas.openxmlformats.org/officeDocument/2006/relationships/customXml" Target="../ink/ink188.xml"/><Relationship Id="rId74" Type="http://schemas.openxmlformats.org/officeDocument/2006/relationships/customXml" Target="../ink/ink196.xml"/><Relationship Id="rId79" Type="http://schemas.openxmlformats.org/officeDocument/2006/relationships/image" Target="../media/image94.png"/><Relationship Id="rId102" Type="http://schemas.openxmlformats.org/officeDocument/2006/relationships/customXml" Target="../ink/ink210.xml"/><Relationship Id="rId123" Type="http://schemas.openxmlformats.org/officeDocument/2006/relationships/image" Target="../media/image116.png"/><Relationship Id="rId90" Type="http://schemas.openxmlformats.org/officeDocument/2006/relationships/customXml" Target="../ink/ink204.xml"/><Relationship Id="rId95" Type="http://schemas.openxmlformats.org/officeDocument/2006/relationships/image" Target="../media/image102.png"/><Relationship Id="rId22" Type="http://schemas.openxmlformats.org/officeDocument/2006/relationships/customXml" Target="../ink/ink170.xml"/><Relationship Id="rId27" Type="http://schemas.openxmlformats.org/officeDocument/2006/relationships/image" Target="../media/image228.png"/><Relationship Id="rId43" Type="http://schemas.openxmlformats.org/officeDocument/2006/relationships/image" Target="../media/image236.png"/><Relationship Id="rId48" Type="http://schemas.openxmlformats.org/officeDocument/2006/relationships/customXml" Target="../ink/ink183.xml"/><Relationship Id="rId64" Type="http://schemas.openxmlformats.org/officeDocument/2006/relationships/customXml" Target="../ink/ink191.xml"/><Relationship Id="rId69" Type="http://schemas.openxmlformats.org/officeDocument/2006/relationships/image" Target="../media/image15.png"/><Relationship Id="rId113" Type="http://schemas.openxmlformats.org/officeDocument/2006/relationships/image" Target="../media/image111.png"/><Relationship Id="rId118" Type="http://schemas.openxmlformats.org/officeDocument/2006/relationships/customXml" Target="../ink/ink218.xml"/><Relationship Id="rId80" Type="http://schemas.openxmlformats.org/officeDocument/2006/relationships/customXml" Target="../ink/ink199.xml"/><Relationship Id="rId85" Type="http://schemas.openxmlformats.org/officeDocument/2006/relationships/image" Target="../media/image97.png"/><Relationship Id="rId12" Type="http://schemas.openxmlformats.org/officeDocument/2006/relationships/customXml" Target="../ink/ink165.xml"/><Relationship Id="rId17" Type="http://schemas.openxmlformats.org/officeDocument/2006/relationships/image" Target="../media/image223.png"/><Relationship Id="rId33" Type="http://schemas.openxmlformats.org/officeDocument/2006/relationships/image" Target="../media/image231.png"/><Relationship Id="rId38" Type="http://schemas.openxmlformats.org/officeDocument/2006/relationships/customXml" Target="../ink/ink178.xml"/><Relationship Id="rId59" Type="http://schemas.openxmlformats.org/officeDocument/2006/relationships/image" Target="../media/image10.png"/><Relationship Id="rId103" Type="http://schemas.openxmlformats.org/officeDocument/2006/relationships/image" Target="../media/image106.png"/><Relationship Id="rId108" Type="http://schemas.openxmlformats.org/officeDocument/2006/relationships/customXml" Target="../ink/ink213.xml"/><Relationship Id="rId124" Type="http://schemas.openxmlformats.org/officeDocument/2006/relationships/customXml" Target="../ink/ink221.xml"/><Relationship Id="rId54" Type="http://schemas.openxmlformats.org/officeDocument/2006/relationships/customXml" Target="../ink/ink186.xml"/><Relationship Id="rId70" Type="http://schemas.openxmlformats.org/officeDocument/2006/relationships/customXml" Target="../ink/ink194.xml"/><Relationship Id="rId75" Type="http://schemas.openxmlformats.org/officeDocument/2006/relationships/image" Target="../media/image18.png"/><Relationship Id="rId91" Type="http://schemas.openxmlformats.org/officeDocument/2006/relationships/image" Target="../media/image100.png"/><Relationship Id="rId96" Type="http://schemas.openxmlformats.org/officeDocument/2006/relationships/customXml" Target="../ink/ink207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26.png"/><Relationship Id="rId28" Type="http://schemas.openxmlformats.org/officeDocument/2006/relationships/customXml" Target="../ink/ink173.xml"/><Relationship Id="rId49" Type="http://schemas.openxmlformats.org/officeDocument/2006/relationships/image" Target="../media/image5.png"/><Relationship Id="rId114" Type="http://schemas.openxmlformats.org/officeDocument/2006/relationships/customXml" Target="../ink/ink216.xml"/><Relationship Id="rId119" Type="http://schemas.openxmlformats.org/officeDocument/2006/relationships/image" Target="../media/image114.png"/><Relationship Id="rId44" Type="http://schemas.openxmlformats.org/officeDocument/2006/relationships/customXml" Target="../ink/ink181.xml"/><Relationship Id="rId60" Type="http://schemas.openxmlformats.org/officeDocument/2006/relationships/customXml" Target="../ink/ink189.xml"/><Relationship Id="rId65" Type="http://schemas.openxmlformats.org/officeDocument/2006/relationships/image" Target="../media/image13.png"/><Relationship Id="rId81" Type="http://schemas.openxmlformats.org/officeDocument/2006/relationships/image" Target="../media/image95.png"/><Relationship Id="rId86" Type="http://schemas.openxmlformats.org/officeDocument/2006/relationships/customXml" Target="../ink/ink202.xml"/><Relationship Id="rId9" Type="http://schemas.openxmlformats.org/officeDocument/2006/relationships/image" Target="../media/image219.png"/><Relationship Id="rId13" Type="http://schemas.openxmlformats.org/officeDocument/2006/relationships/image" Target="../media/image221.png"/><Relationship Id="rId18" Type="http://schemas.openxmlformats.org/officeDocument/2006/relationships/customXml" Target="../ink/ink168.xml"/><Relationship Id="rId39" Type="http://schemas.openxmlformats.org/officeDocument/2006/relationships/image" Target="../media/image234.png"/><Relationship Id="rId109" Type="http://schemas.openxmlformats.org/officeDocument/2006/relationships/image" Target="../media/image109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8.png"/><Relationship Id="rId76" Type="http://schemas.openxmlformats.org/officeDocument/2006/relationships/customXml" Target="../ink/ink197.xml"/><Relationship Id="rId97" Type="http://schemas.openxmlformats.org/officeDocument/2006/relationships/image" Target="../media/image103.png"/><Relationship Id="rId104" Type="http://schemas.openxmlformats.org/officeDocument/2006/relationships/customXml" Target="../ink/ink211.xml"/><Relationship Id="rId120" Type="http://schemas.openxmlformats.org/officeDocument/2006/relationships/customXml" Target="../ink/ink219.xml"/><Relationship Id="rId125" Type="http://schemas.openxmlformats.org/officeDocument/2006/relationships/image" Target="../media/image117.png"/><Relationship Id="rId7" Type="http://schemas.openxmlformats.org/officeDocument/2006/relationships/image" Target="../media/image2180.png"/><Relationship Id="rId71" Type="http://schemas.openxmlformats.org/officeDocument/2006/relationships/image" Target="../media/image16.png"/><Relationship Id="rId92" Type="http://schemas.openxmlformats.org/officeDocument/2006/relationships/customXml" Target="../ink/ink205.xml"/><Relationship Id="rId2" Type="http://schemas.openxmlformats.org/officeDocument/2006/relationships/customXml" Target="../ink/ink162.xml"/><Relationship Id="rId29" Type="http://schemas.openxmlformats.org/officeDocument/2006/relationships/image" Target="../media/image229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237.png"/><Relationship Id="rId66" Type="http://schemas.openxmlformats.org/officeDocument/2006/relationships/customXml" Target="../ink/ink192.xml"/><Relationship Id="rId87" Type="http://schemas.openxmlformats.org/officeDocument/2006/relationships/image" Target="../media/image98.png"/><Relationship Id="rId110" Type="http://schemas.openxmlformats.org/officeDocument/2006/relationships/customXml" Target="../ink/ink214.xml"/><Relationship Id="rId115" Type="http://schemas.openxmlformats.org/officeDocument/2006/relationships/image" Target="../media/image112.png"/><Relationship Id="rId61" Type="http://schemas.openxmlformats.org/officeDocument/2006/relationships/image" Target="../media/image11.png"/><Relationship Id="rId82" Type="http://schemas.openxmlformats.org/officeDocument/2006/relationships/customXml" Target="../ink/ink200.xml"/><Relationship Id="rId19" Type="http://schemas.openxmlformats.org/officeDocument/2006/relationships/image" Target="../media/image224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232.png"/><Relationship Id="rId56" Type="http://schemas.openxmlformats.org/officeDocument/2006/relationships/customXml" Target="../ink/ink187.xml"/><Relationship Id="rId77" Type="http://schemas.openxmlformats.org/officeDocument/2006/relationships/image" Target="../media/image93.png"/><Relationship Id="rId100" Type="http://schemas.openxmlformats.org/officeDocument/2006/relationships/customXml" Target="../ink/ink209.xml"/><Relationship Id="rId105" Type="http://schemas.openxmlformats.org/officeDocument/2006/relationships/image" Target="../media/image107.png"/><Relationship Id="rId8" Type="http://schemas.openxmlformats.org/officeDocument/2006/relationships/customXml" Target="../ink/ink163.xml"/><Relationship Id="rId51" Type="http://schemas.openxmlformats.org/officeDocument/2006/relationships/image" Target="../media/image6.png"/><Relationship Id="rId72" Type="http://schemas.openxmlformats.org/officeDocument/2006/relationships/customXml" Target="../ink/ink195.xml"/><Relationship Id="rId93" Type="http://schemas.openxmlformats.org/officeDocument/2006/relationships/image" Target="../media/image101.png"/><Relationship Id="rId98" Type="http://schemas.openxmlformats.org/officeDocument/2006/relationships/customXml" Target="../ink/ink208.xml"/><Relationship Id="rId121" Type="http://schemas.openxmlformats.org/officeDocument/2006/relationships/image" Target="../media/image115.png"/><Relationship Id="rId25" Type="http://schemas.openxmlformats.org/officeDocument/2006/relationships/image" Target="../media/image227.png"/><Relationship Id="rId46" Type="http://schemas.openxmlformats.org/officeDocument/2006/relationships/customXml" Target="../ink/ink182.xml"/><Relationship Id="rId67" Type="http://schemas.openxmlformats.org/officeDocument/2006/relationships/image" Target="../media/image14.png"/><Relationship Id="rId116" Type="http://schemas.openxmlformats.org/officeDocument/2006/relationships/customXml" Target="../ink/ink217.xml"/><Relationship Id="rId20" Type="http://schemas.openxmlformats.org/officeDocument/2006/relationships/customXml" Target="../ink/ink169.xml"/><Relationship Id="rId41" Type="http://schemas.openxmlformats.org/officeDocument/2006/relationships/image" Target="../media/image235.png"/><Relationship Id="rId62" Type="http://schemas.openxmlformats.org/officeDocument/2006/relationships/customXml" Target="../ink/ink190.xml"/><Relationship Id="rId83" Type="http://schemas.openxmlformats.org/officeDocument/2006/relationships/image" Target="../media/image96.png"/><Relationship Id="rId88" Type="http://schemas.openxmlformats.org/officeDocument/2006/relationships/customXml" Target="../ink/ink203.xml"/><Relationship Id="rId111" Type="http://schemas.openxmlformats.org/officeDocument/2006/relationships/image" Target="../media/image110.png"/><Relationship Id="rId15" Type="http://schemas.openxmlformats.org/officeDocument/2006/relationships/image" Target="../media/image222.png"/><Relationship Id="rId36" Type="http://schemas.openxmlformats.org/officeDocument/2006/relationships/customXml" Target="../ink/ink177.xml"/><Relationship Id="rId57" Type="http://schemas.openxmlformats.org/officeDocument/2006/relationships/image" Target="../media/image9.png"/><Relationship Id="rId106" Type="http://schemas.openxmlformats.org/officeDocument/2006/relationships/customXml" Target="../ink/ink212.xml"/><Relationship Id="rId10" Type="http://schemas.openxmlformats.org/officeDocument/2006/relationships/customXml" Target="../ink/ink164.xml"/><Relationship Id="rId31" Type="http://schemas.openxmlformats.org/officeDocument/2006/relationships/image" Target="../media/image230.png"/><Relationship Id="rId52" Type="http://schemas.openxmlformats.org/officeDocument/2006/relationships/customXml" Target="../ink/ink185.xml"/><Relationship Id="rId73" Type="http://schemas.openxmlformats.org/officeDocument/2006/relationships/image" Target="../media/image17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122" Type="http://schemas.openxmlformats.org/officeDocument/2006/relationships/customXml" Target="../ink/ink2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6299" y="2434782"/>
            <a:ext cx="11935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Permutations and Combinations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E01788-1EE2-4183-8B25-38C291CDA37D}"/>
                  </a:ext>
                </a:extLst>
              </p14:cNvPr>
              <p14:cNvContentPartPr/>
              <p14:nvPr/>
            </p14:nvContentPartPr>
            <p14:xfrm>
              <a:off x="923633" y="349793"/>
              <a:ext cx="256680" cy="13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E01788-1EE2-4183-8B25-38C291CDA3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633" y="331793"/>
                <a:ext cx="292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4B87A4-5E0E-4340-9F67-0C86BFD43D90}"/>
                  </a:ext>
                </a:extLst>
              </p14:cNvPr>
              <p14:cNvContentPartPr/>
              <p14:nvPr/>
            </p14:nvContentPartPr>
            <p14:xfrm>
              <a:off x="2245913" y="345113"/>
              <a:ext cx="142560" cy="15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4B87A4-5E0E-4340-9F67-0C86BFD43D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7913" y="327113"/>
                <a:ext cx="178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7EC1B0F-C0D3-42D6-BB25-AA53D5388C39}"/>
                  </a:ext>
                </a:extLst>
              </p14:cNvPr>
              <p14:cNvContentPartPr/>
              <p14:nvPr/>
            </p14:nvContentPartPr>
            <p14:xfrm>
              <a:off x="2482793" y="340433"/>
              <a:ext cx="181800" cy="141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7EC1B0F-C0D3-42D6-BB25-AA53D5388C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4793" y="322793"/>
                <a:ext cx="217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5BFF1E-3E0F-4F14-96D1-6A2BA4E110FA}"/>
                  </a:ext>
                </a:extLst>
              </p14:cNvPr>
              <p14:cNvContentPartPr/>
              <p14:nvPr/>
            </p14:nvContentPartPr>
            <p14:xfrm>
              <a:off x="1266353" y="266273"/>
              <a:ext cx="883440" cy="225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5BFF1E-3E0F-4F14-96D1-6A2BA4E110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8706" y="248633"/>
                <a:ext cx="919095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C8A540-A443-4630-82A3-DCD6CFD07189}"/>
                  </a:ext>
                </a:extLst>
              </p14:cNvPr>
              <p14:cNvContentPartPr/>
              <p14:nvPr/>
            </p14:nvContentPartPr>
            <p14:xfrm>
              <a:off x="240713" y="162593"/>
              <a:ext cx="586800" cy="339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C8A540-A443-4630-82A3-DCD6CFD071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073" y="144593"/>
                <a:ext cx="622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763DD15-CFEA-4523-82C8-033E361FCE36}"/>
                  </a:ext>
                </a:extLst>
              </p14:cNvPr>
              <p14:cNvContentPartPr/>
              <p14:nvPr/>
            </p14:nvContentPartPr>
            <p14:xfrm>
              <a:off x="239633" y="624473"/>
              <a:ext cx="2464920" cy="30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763DD15-CFEA-4523-82C8-033E361FCE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633" y="606833"/>
                <a:ext cx="2500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CE7CAC-E752-48EF-A0F7-009A79A4C047}"/>
                  </a:ext>
                </a:extLst>
              </p14:cNvPr>
              <p14:cNvContentPartPr/>
              <p14:nvPr/>
            </p14:nvContentPartPr>
            <p14:xfrm>
              <a:off x="915353" y="973313"/>
              <a:ext cx="1130400" cy="265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CE7CAC-E752-48EF-A0F7-009A79A4C0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7353" y="955673"/>
                <a:ext cx="11660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F539F1B-2BCA-46EB-9891-F03F5EA6F1AE}"/>
                  </a:ext>
                </a:extLst>
              </p14:cNvPr>
              <p14:cNvContentPartPr/>
              <p14:nvPr/>
            </p14:nvContentPartPr>
            <p14:xfrm>
              <a:off x="286433" y="843713"/>
              <a:ext cx="443520" cy="361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F539F1B-2BCA-46EB-9891-F03F5EA6F1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8433" y="825713"/>
                <a:ext cx="4791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67BF8F-06AF-451F-B831-E78016A18073}"/>
                  </a:ext>
                </a:extLst>
              </p14:cNvPr>
              <p14:cNvContentPartPr/>
              <p14:nvPr/>
            </p14:nvContentPartPr>
            <p14:xfrm>
              <a:off x="981953" y="1305593"/>
              <a:ext cx="1062720" cy="29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67BF8F-06AF-451F-B831-E78016A180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3953" y="1287953"/>
                <a:ext cx="10983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86E8BAE-FD52-4221-9584-58F4010464FE}"/>
                  </a:ext>
                </a:extLst>
              </p14:cNvPr>
              <p14:cNvContentPartPr/>
              <p14:nvPr/>
            </p14:nvContentPartPr>
            <p14:xfrm>
              <a:off x="2260673" y="1013273"/>
              <a:ext cx="2073240" cy="343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86E8BAE-FD52-4221-9584-58F4010464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42673" y="995615"/>
                <a:ext cx="2108880" cy="379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363D31-68A4-4119-8AAC-D4F43F9EA64C}"/>
                  </a:ext>
                </a:extLst>
              </p14:cNvPr>
              <p14:cNvContentPartPr/>
              <p14:nvPr/>
            </p14:nvContentPartPr>
            <p14:xfrm>
              <a:off x="4508904" y="977292"/>
              <a:ext cx="293400" cy="236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363D31-68A4-4119-8AAC-D4F43F9EA6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1264" y="959652"/>
                <a:ext cx="3290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961360-BC1F-4614-B572-8E90F28FF22F}"/>
                  </a:ext>
                </a:extLst>
              </p14:cNvPr>
              <p14:cNvContentPartPr/>
              <p14:nvPr/>
            </p14:nvContentPartPr>
            <p14:xfrm>
              <a:off x="5588095" y="1141194"/>
              <a:ext cx="112680" cy="91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961360-BC1F-4614-B572-8E90F28FF2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70095" y="1123554"/>
                <a:ext cx="148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C4F068E-2AA2-4EA5-9888-5ABDC40F0E6E}"/>
                  </a:ext>
                </a:extLst>
              </p14:cNvPr>
              <p14:cNvContentPartPr/>
              <p14:nvPr/>
            </p14:nvContentPartPr>
            <p14:xfrm>
              <a:off x="5812375" y="1068474"/>
              <a:ext cx="289440" cy="190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C4F068E-2AA2-4EA5-9888-5ABDC40F0E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4713" y="1050474"/>
                <a:ext cx="325124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6BAA271-E67E-4DB8-B332-6C4FD4755821}"/>
                  </a:ext>
                </a:extLst>
              </p14:cNvPr>
              <p14:cNvContentPartPr/>
              <p14:nvPr/>
            </p14:nvContentPartPr>
            <p14:xfrm>
              <a:off x="5219095" y="1080354"/>
              <a:ext cx="293760" cy="152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6BAA271-E67E-4DB8-B332-6C4FD47558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01455" y="1062354"/>
                <a:ext cx="329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8EA570-72AC-48AD-AFF6-DCACCED0F991}"/>
                  </a:ext>
                </a:extLst>
              </p14:cNvPr>
              <p14:cNvContentPartPr/>
              <p14:nvPr/>
            </p14:nvContentPartPr>
            <p14:xfrm>
              <a:off x="4970695" y="1033554"/>
              <a:ext cx="161280" cy="195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8EA570-72AC-48AD-AFF6-DCACCED0F9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53016" y="1015914"/>
                <a:ext cx="197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313158B-2A82-4ECD-B740-A80263870B1A}"/>
                  </a:ext>
                </a:extLst>
              </p14:cNvPr>
              <p14:cNvContentPartPr/>
              <p14:nvPr/>
            </p14:nvContentPartPr>
            <p14:xfrm>
              <a:off x="6938873" y="1089112"/>
              <a:ext cx="407520" cy="154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313158B-2A82-4ECD-B740-A80263870B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21233" y="1071431"/>
                <a:ext cx="443160" cy="19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E4DAFA1-1A1B-4522-8CB6-F17CA0CEB52B}"/>
                  </a:ext>
                </a:extLst>
              </p14:cNvPr>
              <p14:cNvContentPartPr/>
              <p14:nvPr/>
            </p14:nvContentPartPr>
            <p14:xfrm>
              <a:off x="6249473" y="1052032"/>
              <a:ext cx="591480" cy="27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E4DAFA1-1A1B-4522-8CB6-F17CA0CEB5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31833" y="1034056"/>
                <a:ext cx="627120" cy="308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D158531-9CF5-45AB-BB33-78BE0E391841}"/>
                  </a:ext>
                </a:extLst>
              </p14:cNvPr>
              <p14:cNvContentPartPr/>
              <p14:nvPr/>
            </p14:nvContentPartPr>
            <p14:xfrm>
              <a:off x="7450433" y="1216552"/>
              <a:ext cx="8280" cy="2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D158531-9CF5-45AB-BB33-78BE0E3918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32793" y="1198552"/>
                <a:ext cx="43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6F99480-C7C9-4D1A-AE54-E3F725796653}"/>
                  </a:ext>
                </a:extLst>
              </p14:cNvPr>
              <p14:cNvContentPartPr/>
              <p14:nvPr/>
            </p14:nvContentPartPr>
            <p14:xfrm>
              <a:off x="10555827" y="995679"/>
              <a:ext cx="112320" cy="114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6F99480-C7C9-4D1A-AE54-E3F7257966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38187" y="978039"/>
                <a:ext cx="147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303FB9D-12C3-480A-AF3D-049782D4E694}"/>
                  </a:ext>
                </a:extLst>
              </p14:cNvPr>
              <p14:cNvContentPartPr/>
              <p14:nvPr/>
            </p14:nvContentPartPr>
            <p14:xfrm>
              <a:off x="10747707" y="985959"/>
              <a:ext cx="217440" cy="117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303FB9D-12C3-480A-AF3D-049782D4E6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29707" y="968319"/>
                <a:ext cx="253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828549A-A56C-4221-9FCD-E6255BF855A9}"/>
                  </a:ext>
                </a:extLst>
              </p14:cNvPr>
              <p14:cNvContentPartPr/>
              <p14:nvPr/>
            </p14:nvContentPartPr>
            <p14:xfrm>
              <a:off x="9747267" y="916839"/>
              <a:ext cx="694440" cy="202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828549A-A56C-4221-9FCD-E6255BF855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29267" y="898807"/>
                <a:ext cx="730080" cy="238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634D43F-1C16-4E0D-A1EE-390BA352BDE1}"/>
                  </a:ext>
                </a:extLst>
              </p14:cNvPr>
              <p14:cNvContentPartPr/>
              <p14:nvPr/>
            </p14:nvContentPartPr>
            <p14:xfrm>
              <a:off x="9179187" y="1009719"/>
              <a:ext cx="471600" cy="1180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634D43F-1C16-4E0D-A1EE-390BA352BD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61547" y="992079"/>
                <a:ext cx="507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2353AF-5193-43FA-B018-CCC2A2E4BBCB}"/>
                  </a:ext>
                </a:extLst>
              </p14:cNvPr>
              <p14:cNvContentPartPr/>
              <p14:nvPr/>
            </p14:nvContentPartPr>
            <p14:xfrm>
              <a:off x="8644227" y="1014039"/>
              <a:ext cx="452880" cy="204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2353AF-5193-43FA-B018-CCC2A2E4BB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26227" y="996039"/>
                <a:ext cx="4885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9BF11A0-8AB3-451C-A679-0B4A5E3B8FA6}"/>
                  </a:ext>
                </a:extLst>
              </p14:cNvPr>
              <p14:cNvContentPartPr/>
              <p14:nvPr/>
            </p14:nvContentPartPr>
            <p14:xfrm>
              <a:off x="8262627" y="1055079"/>
              <a:ext cx="269280" cy="132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9BF11A0-8AB3-451C-A679-0B4A5E3B8F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44651" y="1037439"/>
                <a:ext cx="304872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C6C22CB-F0F3-4511-A4AC-2782974C43F4}"/>
                  </a:ext>
                </a:extLst>
              </p14:cNvPr>
              <p14:cNvContentPartPr/>
              <p14:nvPr/>
            </p14:nvContentPartPr>
            <p14:xfrm>
              <a:off x="7604187" y="1008639"/>
              <a:ext cx="443880" cy="207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C6C22CB-F0F3-4511-A4AC-2782974C43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86202" y="990639"/>
                <a:ext cx="479491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411FEDB-9303-463A-9F82-73E1E5266045}"/>
                  </a:ext>
                </a:extLst>
              </p14:cNvPr>
              <p14:cNvContentPartPr/>
              <p14:nvPr/>
            </p14:nvContentPartPr>
            <p14:xfrm>
              <a:off x="11277943" y="888718"/>
              <a:ext cx="1800" cy="6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411FEDB-9303-463A-9F82-73E1E52660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59943" y="870718"/>
                <a:ext cx="37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F45265B-0808-4CC7-9B52-A7495821EEEC}"/>
                  </a:ext>
                </a:extLst>
              </p14:cNvPr>
              <p14:cNvContentPartPr/>
              <p14:nvPr/>
            </p14:nvContentPartPr>
            <p14:xfrm>
              <a:off x="11200183" y="970078"/>
              <a:ext cx="186480" cy="113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F45265B-0808-4CC7-9B52-A7495821EE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82148" y="952438"/>
                <a:ext cx="222189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432AD16-803C-4C6C-889F-D210CCA1BDB3}"/>
                  </a:ext>
                </a:extLst>
              </p14:cNvPr>
              <p14:cNvContentPartPr/>
              <p14:nvPr/>
            </p14:nvContentPartPr>
            <p14:xfrm>
              <a:off x="274992" y="1515192"/>
              <a:ext cx="613080" cy="306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432AD16-803C-4C6C-889F-D210CCA1BD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7352" y="1497552"/>
                <a:ext cx="6487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28F7DB6-2C5F-4995-8E96-841D2F7C1265}"/>
                  </a:ext>
                </a:extLst>
              </p14:cNvPr>
              <p14:cNvContentPartPr/>
              <p14:nvPr/>
            </p14:nvContentPartPr>
            <p14:xfrm>
              <a:off x="2252472" y="1649112"/>
              <a:ext cx="135360" cy="145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28F7DB6-2C5F-4995-8E96-841D2F7C12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34472" y="1631112"/>
                <a:ext cx="171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980C3A0-B42C-4502-BC43-3E9DE2A09E3D}"/>
                  </a:ext>
                </a:extLst>
              </p14:cNvPr>
              <p14:cNvContentPartPr/>
              <p14:nvPr/>
            </p14:nvContentPartPr>
            <p14:xfrm>
              <a:off x="4192872" y="1587192"/>
              <a:ext cx="113760" cy="158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980C3A0-B42C-4502-BC43-3E9DE2A09E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5232" y="1569552"/>
                <a:ext cx="149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DE6BBF8-D145-44FE-A3DF-4CFD7BBD3B3A}"/>
                  </a:ext>
                </a:extLst>
              </p14:cNvPr>
              <p14:cNvContentPartPr/>
              <p14:nvPr/>
            </p14:nvContentPartPr>
            <p14:xfrm>
              <a:off x="4404912" y="1641192"/>
              <a:ext cx="90720" cy="270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DE6BBF8-D145-44FE-A3DF-4CFD7BBD3B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87272" y="1623552"/>
                <a:ext cx="126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107FC64-A2D9-4420-81B8-728C2F27BD79}"/>
                  </a:ext>
                </a:extLst>
              </p14:cNvPr>
              <p14:cNvContentPartPr/>
              <p14:nvPr/>
            </p14:nvContentPartPr>
            <p14:xfrm>
              <a:off x="4618032" y="1601952"/>
              <a:ext cx="113760" cy="153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107FC64-A2D9-4420-81B8-728C2F27BD7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00032" y="1583952"/>
                <a:ext cx="149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B95DC8A-9A4F-4021-90F1-468B9980A935}"/>
                  </a:ext>
                </a:extLst>
              </p14:cNvPr>
              <p14:cNvContentPartPr/>
              <p14:nvPr/>
            </p14:nvContentPartPr>
            <p14:xfrm>
              <a:off x="5172432" y="1600152"/>
              <a:ext cx="268920" cy="189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B95DC8A-9A4F-4021-90F1-468B9980A9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54792" y="1582152"/>
                <a:ext cx="304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8800181-EBF3-44F5-A2EE-4FF429C7A87A}"/>
                  </a:ext>
                </a:extLst>
              </p14:cNvPr>
              <p14:cNvContentPartPr/>
              <p14:nvPr/>
            </p14:nvContentPartPr>
            <p14:xfrm>
              <a:off x="6178272" y="1619952"/>
              <a:ext cx="87840" cy="174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8800181-EBF3-44F5-A2EE-4FF429C7A87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60272" y="1601952"/>
                <a:ext cx="123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84AE58D-2440-49DA-881E-3035B25987B0}"/>
                  </a:ext>
                </a:extLst>
              </p14:cNvPr>
              <p14:cNvContentPartPr/>
              <p14:nvPr/>
            </p14:nvContentPartPr>
            <p14:xfrm>
              <a:off x="6514512" y="1545072"/>
              <a:ext cx="313200" cy="243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84AE58D-2440-49DA-881E-3035B25987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96852" y="1527072"/>
                <a:ext cx="348881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A458F06-2622-495D-B8FA-4634A5BF0411}"/>
                  </a:ext>
                </a:extLst>
              </p14:cNvPr>
              <p14:cNvContentPartPr/>
              <p14:nvPr/>
            </p14:nvContentPartPr>
            <p14:xfrm>
              <a:off x="5933832" y="1563072"/>
              <a:ext cx="116280" cy="219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A458F06-2622-495D-B8FA-4634A5BF04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15832" y="1545072"/>
                <a:ext cx="151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40E06A-9D36-45C1-B344-CC2D3CEE4F25}"/>
                  </a:ext>
                </a:extLst>
              </p14:cNvPr>
              <p14:cNvContentPartPr/>
              <p14:nvPr/>
            </p14:nvContentPartPr>
            <p14:xfrm>
              <a:off x="5548632" y="1615992"/>
              <a:ext cx="299160" cy="154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40E06A-9D36-45C1-B344-CC2D3CEE4F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31013" y="1598311"/>
                <a:ext cx="334757" cy="19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BC2A85E-B034-48E6-9D6C-4F3CF5FD7AF2}"/>
                  </a:ext>
                </a:extLst>
              </p14:cNvPr>
              <p14:cNvContentPartPr/>
              <p14:nvPr/>
            </p14:nvContentPartPr>
            <p14:xfrm>
              <a:off x="4814592" y="1535352"/>
              <a:ext cx="264960" cy="228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BC2A85E-B034-48E6-9D6C-4F3CF5FD7A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96952" y="1517352"/>
                <a:ext cx="300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FE756BB-2427-4D1A-977F-9EE8AF0149C5}"/>
                  </a:ext>
                </a:extLst>
              </p14:cNvPr>
              <p14:cNvContentPartPr/>
              <p14:nvPr/>
            </p14:nvContentPartPr>
            <p14:xfrm>
              <a:off x="3665472" y="1520232"/>
              <a:ext cx="297720" cy="277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FE756BB-2427-4D1A-977F-9EE8AF0149C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47832" y="1502232"/>
                <a:ext cx="3333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21C1A30-E301-4317-9870-E523810E72E7}"/>
                  </a:ext>
                </a:extLst>
              </p14:cNvPr>
              <p14:cNvContentPartPr/>
              <p14:nvPr/>
            </p14:nvContentPartPr>
            <p14:xfrm>
              <a:off x="3292512" y="1536072"/>
              <a:ext cx="128160" cy="229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21C1A30-E301-4317-9870-E523810E72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74872" y="1518432"/>
                <a:ext cx="1638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D3F24A9-B0C2-4386-AE23-3C8D644AA22F}"/>
                  </a:ext>
                </a:extLst>
              </p14:cNvPr>
              <p14:cNvContentPartPr/>
              <p14:nvPr/>
            </p14:nvContentPartPr>
            <p14:xfrm>
              <a:off x="2523192" y="1641192"/>
              <a:ext cx="679680" cy="1645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D3F24A9-B0C2-4386-AE23-3C8D644AA2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05182" y="1623231"/>
                <a:ext cx="715339" cy="200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EEADA0D-6BE7-42D6-9156-1C1253E1CA9E}"/>
                  </a:ext>
                </a:extLst>
              </p14:cNvPr>
              <p14:cNvContentPartPr/>
              <p14:nvPr/>
            </p14:nvContentPartPr>
            <p14:xfrm>
              <a:off x="1043592" y="1614552"/>
              <a:ext cx="1112400" cy="358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EEADA0D-6BE7-42D6-9156-1C1253E1CA9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5592" y="1596894"/>
                <a:ext cx="1148040" cy="393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88F7406-C317-427A-8E1C-490F0A288D1C}"/>
                  </a:ext>
                </a:extLst>
              </p14:cNvPr>
              <p14:cNvContentPartPr/>
              <p14:nvPr/>
            </p14:nvContentPartPr>
            <p14:xfrm>
              <a:off x="7019414" y="1604063"/>
              <a:ext cx="115200" cy="145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88F7406-C317-427A-8E1C-490F0A288D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01414" y="1586423"/>
                <a:ext cx="150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06DAFE3-C8C8-421F-A1A0-6CFA205BE8FF}"/>
                  </a:ext>
                </a:extLst>
              </p14:cNvPr>
              <p14:cNvContentPartPr/>
              <p14:nvPr/>
            </p14:nvContentPartPr>
            <p14:xfrm>
              <a:off x="7409654" y="1586063"/>
              <a:ext cx="87120" cy="171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06DAFE3-C8C8-421F-A1A0-6CFA205BE8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91654" y="1568423"/>
                <a:ext cx="1227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3DBF76E-1B66-41B4-985C-BEAD9107A5FE}"/>
                  </a:ext>
                </a:extLst>
              </p14:cNvPr>
              <p14:cNvContentPartPr/>
              <p14:nvPr/>
            </p14:nvContentPartPr>
            <p14:xfrm>
              <a:off x="7593974" y="1617383"/>
              <a:ext cx="139680" cy="149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3DBF76E-1B66-41B4-985C-BEAD9107A5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76334" y="1599383"/>
                <a:ext cx="175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D8788C3-EB99-4595-922F-784128632278}"/>
                  </a:ext>
                </a:extLst>
              </p14:cNvPr>
              <p14:cNvContentPartPr/>
              <p14:nvPr/>
            </p14:nvContentPartPr>
            <p14:xfrm>
              <a:off x="8092214" y="1709903"/>
              <a:ext cx="16560" cy="9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D8788C3-EB99-4595-922F-7841286322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4574" y="1691903"/>
                <a:ext cx="52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3FF2297-9A5B-468E-A2AF-E1913AB5D14C}"/>
                  </a:ext>
                </a:extLst>
              </p14:cNvPr>
              <p14:cNvContentPartPr/>
              <p14:nvPr/>
            </p14:nvContentPartPr>
            <p14:xfrm>
              <a:off x="7823654" y="1528463"/>
              <a:ext cx="145440" cy="239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3FF2297-9A5B-468E-A2AF-E1913AB5D14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05654" y="1510823"/>
                <a:ext cx="181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5A82DA0-70F5-414E-82E5-D1A689D74882}"/>
                  </a:ext>
                </a:extLst>
              </p14:cNvPr>
              <p14:cNvContentPartPr/>
              <p14:nvPr/>
            </p14:nvContentPartPr>
            <p14:xfrm>
              <a:off x="1482472" y="2236979"/>
              <a:ext cx="226800" cy="4302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5A82DA0-70F5-414E-82E5-D1A689D748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64472" y="2219339"/>
                <a:ext cx="262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126E501-6F79-48C5-9CD0-3483839AC67E}"/>
                  </a:ext>
                </a:extLst>
              </p14:cNvPr>
              <p14:cNvContentPartPr/>
              <p14:nvPr/>
            </p14:nvContentPartPr>
            <p14:xfrm>
              <a:off x="2075392" y="2204939"/>
              <a:ext cx="162360" cy="468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126E501-6F79-48C5-9CD0-3483839AC67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57752" y="2187299"/>
                <a:ext cx="1980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A2B11F-E77F-4921-A4F9-6C38858105AE}"/>
                  </a:ext>
                </a:extLst>
              </p14:cNvPr>
              <p14:cNvContentPartPr/>
              <p14:nvPr/>
            </p14:nvContentPartPr>
            <p14:xfrm>
              <a:off x="2800432" y="2626139"/>
              <a:ext cx="17640" cy="1440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A2B11F-E77F-4921-A4F9-6C38858105A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82432" y="2608139"/>
                <a:ext cx="53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A8841E0-0941-4031-A9F9-7CFBF5B04E33}"/>
                  </a:ext>
                </a:extLst>
              </p14:cNvPr>
              <p14:cNvContentPartPr/>
              <p14:nvPr/>
            </p14:nvContentPartPr>
            <p14:xfrm>
              <a:off x="3314152" y="2659979"/>
              <a:ext cx="17640" cy="817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A8841E0-0941-4031-A9F9-7CFBF5B04E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96512" y="2641979"/>
                <a:ext cx="53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86F059E-C746-4CE0-BB7A-09A7F59AFF08}"/>
                  </a:ext>
                </a:extLst>
              </p14:cNvPr>
              <p14:cNvContentPartPr/>
              <p14:nvPr/>
            </p14:nvContentPartPr>
            <p14:xfrm>
              <a:off x="3561112" y="2338139"/>
              <a:ext cx="157320" cy="322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86F059E-C746-4CE0-BB7A-09A7F59AFF0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43472" y="2320139"/>
                <a:ext cx="192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2954D08-F4DD-4F68-9A46-CCD1BFFD7974}"/>
                  </a:ext>
                </a:extLst>
              </p14:cNvPr>
              <p14:cNvContentPartPr/>
              <p14:nvPr/>
            </p14:nvContentPartPr>
            <p14:xfrm>
              <a:off x="3862072" y="2180099"/>
              <a:ext cx="156960" cy="5515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2954D08-F4DD-4F68-9A46-CCD1BFFD797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44432" y="2162099"/>
                <a:ext cx="19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C4DFF79-9AFC-4674-A0F2-49FD7D6ABB4C}"/>
                  </a:ext>
                </a:extLst>
              </p14:cNvPr>
              <p14:cNvContentPartPr/>
              <p14:nvPr/>
            </p14:nvContentPartPr>
            <p14:xfrm>
              <a:off x="4155832" y="2641259"/>
              <a:ext cx="324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C4DFF79-9AFC-4674-A0F2-49FD7D6ABB4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7832" y="2623619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EC916A1-C9E6-46E1-AFA0-DEB1AA1F7DEE}"/>
                  </a:ext>
                </a:extLst>
              </p14:cNvPr>
              <p14:cNvContentPartPr/>
              <p14:nvPr/>
            </p14:nvContentPartPr>
            <p14:xfrm>
              <a:off x="2994112" y="2328059"/>
              <a:ext cx="178560" cy="3283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EC916A1-C9E6-46E1-AFA0-DEB1AA1F7D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6112" y="2310419"/>
                <a:ext cx="214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0AB274C-E909-4541-8913-8492818EC847}"/>
                  </a:ext>
                </a:extLst>
              </p14:cNvPr>
              <p14:cNvContentPartPr/>
              <p14:nvPr/>
            </p14:nvContentPartPr>
            <p14:xfrm>
              <a:off x="2462392" y="2287019"/>
              <a:ext cx="164520" cy="378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0AB274C-E909-4541-8913-8492818EC8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44752" y="2269019"/>
                <a:ext cx="200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3301E32-0B3E-461E-89FE-178182CA0BB6}"/>
                  </a:ext>
                </a:extLst>
              </p14:cNvPr>
              <p14:cNvContentPartPr/>
              <p14:nvPr/>
            </p14:nvContentPartPr>
            <p14:xfrm>
              <a:off x="1819072" y="2437859"/>
              <a:ext cx="82440" cy="705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3301E32-0B3E-461E-89FE-178182CA0B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01355" y="2420129"/>
                <a:ext cx="118236" cy="10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23A6215-9982-4067-A370-FFC906A94C78}"/>
                  </a:ext>
                </a:extLst>
              </p14:cNvPr>
              <p14:cNvContentPartPr/>
              <p14:nvPr/>
            </p14:nvContentPartPr>
            <p14:xfrm>
              <a:off x="483472" y="2272979"/>
              <a:ext cx="622800" cy="3801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23A6215-9982-4067-A370-FFC906A94C7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5472" y="2254979"/>
                <a:ext cx="658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464F905-799F-4AAD-9715-1BF726A33E3D}"/>
                  </a:ext>
                </a:extLst>
              </p14:cNvPr>
              <p14:cNvContentPartPr/>
              <p14:nvPr/>
            </p14:nvContentPartPr>
            <p14:xfrm>
              <a:off x="4754152" y="2465219"/>
              <a:ext cx="14760" cy="115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464F905-799F-4AAD-9715-1BF726A33E3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36512" y="2447219"/>
                <a:ext cx="50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A22143D-0316-4FC6-9EE8-C5E4F971B7DA}"/>
                  </a:ext>
                </a:extLst>
              </p14:cNvPr>
              <p14:cNvContentPartPr/>
              <p14:nvPr/>
            </p14:nvContentPartPr>
            <p14:xfrm>
              <a:off x="4752712" y="2397899"/>
              <a:ext cx="5400" cy="2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A22143D-0316-4FC6-9EE8-C5E4F971B7D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35072" y="2379899"/>
                <a:ext cx="41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05B3DF7-8C79-4BBB-88D4-AA19122C5714}"/>
                  </a:ext>
                </a:extLst>
              </p14:cNvPr>
              <p14:cNvContentPartPr/>
              <p14:nvPr/>
            </p14:nvContentPartPr>
            <p14:xfrm>
              <a:off x="4860352" y="2462699"/>
              <a:ext cx="158040" cy="163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05B3DF7-8C79-4BBB-88D4-AA19122C571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2712" y="2445059"/>
                <a:ext cx="193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B1CF5EF-E659-4677-A145-0B3411F70EAD}"/>
                  </a:ext>
                </a:extLst>
              </p14:cNvPr>
              <p14:cNvContentPartPr/>
              <p14:nvPr/>
            </p14:nvContentPartPr>
            <p14:xfrm>
              <a:off x="5113792" y="2355059"/>
              <a:ext cx="109080" cy="269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B1CF5EF-E659-4677-A145-0B3411F70EA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95792" y="2337419"/>
                <a:ext cx="144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29073A0-F5F0-4BF4-9A8B-C17F6214B980}"/>
                  </a:ext>
                </a:extLst>
              </p14:cNvPr>
              <p14:cNvContentPartPr/>
              <p14:nvPr/>
            </p14:nvContentPartPr>
            <p14:xfrm>
              <a:off x="5475232" y="2464139"/>
              <a:ext cx="111960" cy="151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29073A0-F5F0-4BF4-9A8B-C17F6214B98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57592" y="2446499"/>
                <a:ext cx="147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0050F83-4F66-4F8F-9C66-BF892925DDDB}"/>
                  </a:ext>
                </a:extLst>
              </p14:cNvPr>
              <p14:cNvContentPartPr/>
              <p14:nvPr/>
            </p14:nvContentPartPr>
            <p14:xfrm>
              <a:off x="5682592" y="2380619"/>
              <a:ext cx="37080" cy="248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0050F83-4F66-4F8F-9C66-BF892925DDD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64952" y="2362619"/>
                <a:ext cx="72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3B922F1-94FD-417B-839B-2A35AC8383B3}"/>
                  </a:ext>
                </a:extLst>
              </p14:cNvPr>
              <p14:cNvContentPartPr/>
              <p14:nvPr/>
            </p14:nvContentPartPr>
            <p14:xfrm>
              <a:off x="5849992" y="2378459"/>
              <a:ext cx="30960" cy="245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3B922F1-94FD-417B-839B-2A35AC8383B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32352" y="2360819"/>
                <a:ext cx="66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45411E3-1573-4FA3-A7A9-C792E5D6A793}"/>
                  </a:ext>
                </a:extLst>
              </p14:cNvPr>
              <p14:cNvContentPartPr/>
              <p14:nvPr/>
            </p14:nvContentPartPr>
            <p14:xfrm>
              <a:off x="4496032" y="2324099"/>
              <a:ext cx="160200" cy="2750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45411E3-1573-4FA3-A7A9-C792E5D6A79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78432" y="2306123"/>
                <a:ext cx="195760" cy="31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607E5E0-4929-43BC-931C-208BEA7FC0A5}"/>
                  </a:ext>
                </a:extLst>
              </p14:cNvPr>
              <p14:cNvContentPartPr/>
              <p14:nvPr/>
            </p14:nvContentPartPr>
            <p14:xfrm>
              <a:off x="6242752" y="2338139"/>
              <a:ext cx="130320" cy="2926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607E5E0-4929-43BC-931C-208BEA7FC0A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25112" y="2320139"/>
                <a:ext cx="165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C029929-A2DC-453A-8C41-E1A7FB071C5D}"/>
                  </a:ext>
                </a:extLst>
              </p14:cNvPr>
              <p14:cNvContentPartPr/>
              <p14:nvPr/>
            </p14:nvContentPartPr>
            <p14:xfrm>
              <a:off x="6488992" y="2494019"/>
              <a:ext cx="104400" cy="39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C029929-A2DC-453A-8C41-E1A7FB071C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70992" y="2476019"/>
                <a:ext cx="140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E3524E3-85D6-47FD-A2DA-E41B89AFA7F0}"/>
                  </a:ext>
                </a:extLst>
              </p14:cNvPr>
              <p14:cNvContentPartPr/>
              <p14:nvPr/>
            </p14:nvContentPartPr>
            <p14:xfrm>
              <a:off x="7313032" y="2460899"/>
              <a:ext cx="256320" cy="1242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E3524E3-85D6-47FD-A2DA-E41B89AFA7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295392" y="2443259"/>
                <a:ext cx="291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73B30C2-B1E2-426A-ABD4-A836342E3361}"/>
                  </a:ext>
                </a:extLst>
              </p14:cNvPr>
              <p14:cNvContentPartPr/>
              <p14:nvPr/>
            </p14:nvContentPartPr>
            <p14:xfrm>
              <a:off x="7667272" y="2485019"/>
              <a:ext cx="138240" cy="97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73B30C2-B1E2-426A-ABD4-A836342E33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49272" y="2467019"/>
                <a:ext cx="173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D93CB20-33E1-4EDE-98FA-2F8CE7F62B38}"/>
                  </a:ext>
                </a:extLst>
              </p14:cNvPr>
              <p14:cNvContentPartPr/>
              <p14:nvPr/>
            </p14:nvContentPartPr>
            <p14:xfrm>
              <a:off x="9020152" y="2359019"/>
              <a:ext cx="104760" cy="2275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D93CB20-33E1-4EDE-98FA-2F8CE7F62B3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002512" y="2341019"/>
                <a:ext cx="140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00FB86F-9D46-4A60-A596-8D253E04680C}"/>
                  </a:ext>
                </a:extLst>
              </p14:cNvPr>
              <p14:cNvContentPartPr/>
              <p14:nvPr/>
            </p14:nvContentPartPr>
            <p14:xfrm>
              <a:off x="9232552" y="2546939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00FB86F-9D46-4A60-A596-8D253E04680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14912" y="25289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DE85235-FD41-49FE-A1D5-EBB1D4B5185C}"/>
                  </a:ext>
                </a:extLst>
              </p14:cNvPr>
              <p14:cNvContentPartPr/>
              <p14:nvPr/>
            </p14:nvContentPartPr>
            <p14:xfrm>
              <a:off x="8605432" y="2400059"/>
              <a:ext cx="331560" cy="135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DE85235-FD41-49FE-A1D5-EBB1D4B5185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87432" y="2382059"/>
                <a:ext cx="367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92FF15B-6463-4ACE-8E72-A2A324823351}"/>
                  </a:ext>
                </a:extLst>
              </p14:cNvPr>
              <p14:cNvContentPartPr/>
              <p14:nvPr/>
            </p14:nvContentPartPr>
            <p14:xfrm>
              <a:off x="7892992" y="2320499"/>
              <a:ext cx="601920" cy="2638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92FF15B-6463-4ACE-8E72-A2A32482335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75352" y="2302524"/>
                <a:ext cx="637560" cy="299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A617850-E957-47EB-8B5C-69BFB0ABDDDE}"/>
                  </a:ext>
                </a:extLst>
              </p14:cNvPr>
              <p14:cNvContentPartPr/>
              <p14:nvPr/>
            </p14:nvContentPartPr>
            <p14:xfrm>
              <a:off x="6739552" y="2439299"/>
              <a:ext cx="486360" cy="272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A617850-E957-47EB-8B5C-69BFB0ABDDD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21552" y="2421659"/>
                <a:ext cx="52200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30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F473DA-EEB0-4637-940E-D5D1D3857DAE}"/>
                  </a:ext>
                </a:extLst>
              </p14:cNvPr>
              <p14:cNvContentPartPr/>
              <p14:nvPr/>
            </p14:nvContentPartPr>
            <p14:xfrm>
              <a:off x="322636" y="197716"/>
              <a:ext cx="153000" cy="33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F473DA-EEB0-4637-940E-D5D1D3857D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996" y="180076"/>
                <a:ext cx="188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0D0C8F-6F70-4CE6-B95B-5736063F635C}"/>
                  </a:ext>
                </a:extLst>
              </p14:cNvPr>
              <p14:cNvContentPartPr/>
              <p14:nvPr/>
            </p14:nvContentPartPr>
            <p14:xfrm>
              <a:off x="558436" y="360076"/>
              <a:ext cx="133920" cy="18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0D0C8F-6F70-4CE6-B95B-5736063F6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796" y="342076"/>
                <a:ext cx="1695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02436C-7E22-4E46-98C4-AB989B0D4936}"/>
                  </a:ext>
                </a:extLst>
              </p14:cNvPr>
              <p14:cNvContentPartPr/>
              <p14:nvPr/>
            </p14:nvContentPartPr>
            <p14:xfrm>
              <a:off x="1423516" y="423796"/>
              <a:ext cx="32400" cy="11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02436C-7E22-4E46-98C4-AB989B0D49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5876" y="406156"/>
                <a:ext cx="68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43AF33-4DF2-42A8-A0F1-B311E8C3152C}"/>
                  </a:ext>
                </a:extLst>
              </p14:cNvPr>
              <p14:cNvContentPartPr/>
              <p14:nvPr/>
            </p14:nvContentPartPr>
            <p14:xfrm>
              <a:off x="1422436" y="339196"/>
              <a:ext cx="360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43AF33-4DF2-42A8-A0F1-B311E8C315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4436" y="321196"/>
                <a:ext cx="39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96CC0A-25E8-4B24-9D0E-EC20F269564D}"/>
                  </a:ext>
                </a:extLst>
              </p14:cNvPr>
              <p14:cNvContentPartPr/>
              <p14:nvPr/>
            </p14:nvContentPartPr>
            <p14:xfrm>
              <a:off x="1585516" y="382036"/>
              <a:ext cx="158760" cy="17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96CC0A-25E8-4B24-9D0E-EC20F26956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7516" y="364036"/>
                <a:ext cx="194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510DBF-15D8-4344-B135-EAEB7A1CC962}"/>
                  </a:ext>
                </a:extLst>
              </p14:cNvPr>
              <p14:cNvContentPartPr/>
              <p14:nvPr/>
            </p14:nvContentPartPr>
            <p14:xfrm>
              <a:off x="1887916" y="396076"/>
              <a:ext cx="123480" cy="15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510DBF-15D8-4344-B135-EAEB7A1CC9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9916" y="378436"/>
                <a:ext cx="1591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734337-0B56-4376-9792-080FACD37666}"/>
                  </a:ext>
                </a:extLst>
              </p14:cNvPr>
              <p14:cNvContentPartPr/>
              <p14:nvPr/>
            </p14:nvContentPartPr>
            <p14:xfrm>
              <a:off x="2512156" y="369076"/>
              <a:ext cx="133200" cy="18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734337-0B56-4376-9792-080FACD376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94156" y="351076"/>
                <a:ext cx="1688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F3714F-651A-4967-8A87-29F1ADFFAA05}"/>
                  </a:ext>
                </a:extLst>
              </p14:cNvPr>
              <p14:cNvContentPartPr/>
              <p14:nvPr/>
            </p14:nvContentPartPr>
            <p14:xfrm>
              <a:off x="2730316" y="387796"/>
              <a:ext cx="193320" cy="152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F3714F-651A-4967-8A87-29F1ADFFAA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2676" y="370156"/>
                <a:ext cx="2289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4763B9-E3AF-44B5-A2B4-DB08E8999431}"/>
                  </a:ext>
                </a:extLst>
              </p14:cNvPr>
              <p14:cNvContentPartPr/>
              <p14:nvPr/>
            </p14:nvContentPartPr>
            <p14:xfrm>
              <a:off x="3021196" y="355756"/>
              <a:ext cx="126360" cy="21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4763B9-E3AF-44B5-A2B4-DB08E89994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3196" y="338116"/>
                <a:ext cx="162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8C444FE-0F8B-4FBC-879E-475D1C127199}"/>
                  </a:ext>
                </a:extLst>
              </p14:cNvPr>
              <p14:cNvContentPartPr/>
              <p14:nvPr/>
            </p14:nvContentPartPr>
            <p14:xfrm>
              <a:off x="2092396" y="293476"/>
              <a:ext cx="279720" cy="254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8C444FE-0F8B-4FBC-879E-475D1C1271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4396" y="275836"/>
                <a:ext cx="3153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42FABE-8072-47BD-8D89-54A4577026C7}"/>
                  </a:ext>
                </a:extLst>
              </p14:cNvPr>
              <p14:cNvContentPartPr/>
              <p14:nvPr/>
            </p14:nvContentPartPr>
            <p14:xfrm>
              <a:off x="815116" y="288796"/>
              <a:ext cx="515520" cy="268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42FABE-8072-47BD-8D89-54A4577026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7116" y="271156"/>
                <a:ext cx="5511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0658CE-A852-483D-B476-1426EEF08D95}"/>
                  </a:ext>
                </a:extLst>
              </p14:cNvPr>
              <p14:cNvContentPartPr/>
              <p14:nvPr/>
            </p14:nvContentPartPr>
            <p14:xfrm>
              <a:off x="421996" y="766876"/>
              <a:ext cx="2755080" cy="3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0658CE-A852-483D-B476-1426EEF08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996" y="748876"/>
                <a:ext cx="2790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18E024-A3B3-45D3-B740-93E94F77B4A9}"/>
                  </a:ext>
                </a:extLst>
              </p14:cNvPr>
              <p14:cNvContentPartPr/>
              <p14:nvPr/>
            </p14:nvContentPartPr>
            <p14:xfrm>
              <a:off x="3316396" y="388876"/>
              <a:ext cx="28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18E024-A3B3-45D3-B740-93E94F77B4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98396" y="371236"/>
                <a:ext cx="38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426038-31F8-442F-82EA-060014C5A396}"/>
                  </a:ext>
                </a:extLst>
              </p14:cNvPr>
              <p14:cNvContentPartPr/>
              <p14:nvPr/>
            </p14:nvContentPartPr>
            <p14:xfrm>
              <a:off x="3350956" y="486076"/>
              <a:ext cx="144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426038-31F8-442F-82EA-060014C5A3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32956" y="468076"/>
                <a:ext cx="37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F1B730-808B-4297-98B0-DF19D115A9B1}"/>
                  </a:ext>
                </a:extLst>
              </p14:cNvPr>
              <p14:cNvContentPartPr/>
              <p14:nvPr/>
            </p14:nvContentPartPr>
            <p14:xfrm>
              <a:off x="450796" y="1055956"/>
              <a:ext cx="424800" cy="254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F1B730-808B-4297-98B0-DF19D115A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3156" y="1038316"/>
                <a:ext cx="460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DB8709-E37F-4753-B0DC-F867F10E69D2}"/>
                  </a:ext>
                </a:extLst>
              </p14:cNvPr>
              <p14:cNvContentPartPr/>
              <p14:nvPr/>
            </p14:nvContentPartPr>
            <p14:xfrm>
              <a:off x="7668796" y="1130836"/>
              <a:ext cx="113400" cy="119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DB8709-E37F-4753-B0DC-F867F10E69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1156" y="1112836"/>
                <a:ext cx="149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5A3B647-67AB-4D84-A2DB-D7AE72AEEE70}"/>
                  </a:ext>
                </a:extLst>
              </p14:cNvPr>
              <p14:cNvContentPartPr/>
              <p14:nvPr/>
            </p14:nvContentPartPr>
            <p14:xfrm>
              <a:off x="7980916" y="1099156"/>
              <a:ext cx="104400" cy="135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5A3B647-67AB-4D84-A2DB-D7AE72AEEE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62916" y="1081516"/>
                <a:ext cx="140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B6732C8-A825-4BA7-B628-0103CECE167B}"/>
                  </a:ext>
                </a:extLst>
              </p14:cNvPr>
              <p14:cNvContentPartPr/>
              <p14:nvPr/>
            </p14:nvContentPartPr>
            <p14:xfrm>
              <a:off x="8165236" y="1118596"/>
              <a:ext cx="132840" cy="118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B6732C8-A825-4BA7-B628-0103CECE16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47596" y="1100596"/>
                <a:ext cx="168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26A727-0AB0-44B5-B568-B2CCCBB1C092}"/>
                  </a:ext>
                </a:extLst>
              </p14:cNvPr>
              <p14:cNvContentPartPr/>
              <p14:nvPr/>
            </p14:nvContentPartPr>
            <p14:xfrm>
              <a:off x="8629996" y="1215436"/>
              <a:ext cx="57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26A727-0AB0-44B5-B568-B2CCCBB1C0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12356" y="1197436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95A6F2-BD0B-4169-8379-A791B3CEDD63}"/>
                  </a:ext>
                </a:extLst>
              </p14:cNvPr>
              <p14:cNvContentPartPr/>
              <p14:nvPr/>
            </p14:nvContentPartPr>
            <p14:xfrm>
              <a:off x="8381596" y="1009516"/>
              <a:ext cx="137880" cy="230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95A6F2-BD0B-4169-8379-A791B3CEDD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63596" y="991516"/>
                <a:ext cx="173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1D810C0-9D3C-482E-8BD2-7A48FDC84F21}"/>
                  </a:ext>
                </a:extLst>
              </p14:cNvPr>
              <p14:cNvContentPartPr/>
              <p14:nvPr/>
            </p14:nvContentPartPr>
            <p14:xfrm>
              <a:off x="7234276" y="1028596"/>
              <a:ext cx="298080" cy="255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1D810C0-9D3C-482E-8BD2-7A48FDC84F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16276" y="1010931"/>
                <a:ext cx="333720" cy="29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5F9409D-C7AB-4C6F-AE4A-0C704EB9D425}"/>
                  </a:ext>
                </a:extLst>
              </p14:cNvPr>
              <p14:cNvContentPartPr/>
              <p14:nvPr/>
            </p14:nvContentPartPr>
            <p14:xfrm>
              <a:off x="6830356" y="998356"/>
              <a:ext cx="241200" cy="271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5F9409D-C7AB-4C6F-AE4A-0C704EB9D4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12716" y="980380"/>
                <a:ext cx="276840" cy="3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25E92E0-F615-49F1-B3AC-B3F3C8300EB2}"/>
                  </a:ext>
                </a:extLst>
              </p14:cNvPr>
              <p14:cNvContentPartPr/>
              <p14:nvPr/>
            </p14:nvContentPartPr>
            <p14:xfrm>
              <a:off x="9379582" y="1034716"/>
              <a:ext cx="135360" cy="137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25E92E0-F615-49F1-B3AC-B3F3C8300E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61582" y="1016716"/>
                <a:ext cx="171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81C95CF-A462-44DF-95AF-0C52503A2292}"/>
                  </a:ext>
                </a:extLst>
              </p14:cNvPr>
              <p14:cNvContentPartPr/>
              <p14:nvPr/>
            </p14:nvContentPartPr>
            <p14:xfrm>
              <a:off x="9629062" y="1100236"/>
              <a:ext cx="88200" cy="19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81C95CF-A462-44DF-95AF-0C52503A22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11422" y="1082236"/>
                <a:ext cx="123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7493CEE-1B12-4A05-95FB-4BD77BBA8BA6}"/>
                  </a:ext>
                </a:extLst>
              </p14:cNvPr>
              <p14:cNvContentPartPr/>
              <p14:nvPr/>
            </p14:nvContentPartPr>
            <p14:xfrm>
              <a:off x="11557222" y="1059916"/>
              <a:ext cx="95760" cy="130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7493CEE-1B12-4A05-95FB-4BD77BBA8B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39222" y="1042276"/>
                <a:ext cx="131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07FDE5A-8F45-4057-853E-4F05A863352E}"/>
                  </a:ext>
                </a:extLst>
              </p14:cNvPr>
              <p14:cNvContentPartPr/>
              <p14:nvPr/>
            </p14:nvContentPartPr>
            <p14:xfrm>
              <a:off x="11731102" y="1080436"/>
              <a:ext cx="162000" cy="111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07FDE5A-8F45-4057-853E-4F05A86335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13102" y="1062796"/>
                <a:ext cx="1976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85B0729-5943-4957-A26E-03411E68417F}"/>
                  </a:ext>
                </a:extLst>
              </p14:cNvPr>
              <p14:cNvContentPartPr/>
              <p14:nvPr/>
            </p14:nvContentPartPr>
            <p14:xfrm>
              <a:off x="11044222" y="982156"/>
              <a:ext cx="403560" cy="197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85B0729-5943-4957-A26E-03411E6841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26222" y="964156"/>
                <a:ext cx="439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0897BCB-0BAE-4B74-A47E-1D531D86A686}"/>
                  </a:ext>
                </a:extLst>
              </p14:cNvPr>
              <p14:cNvContentPartPr/>
              <p14:nvPr/>
            </p14:nvContentPartPr>
            <p14:xfrm>
              <a:off x="9834622" y="1047316"/>
              <a:ext cx="258840" cy="136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0897BCB-0BAE-4B74-A47E-1D531D86A6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16957" y="1029316"/>
                <a:ext cx="29453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8A84FD-FAC2-44A1-902D-97D05C74F931}"/>
                  </a:ext>
                </a:extLst>
              </p14:cNvPr>
              <p14:cNvContentPartPr/>
              <p14:nvPr/>
            </p14:nvContentPartPr>
            <p14:xfrm>
              <a:off x="8819062" y="983596"/>
              <a:ext cx="342360" cy="221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8A84FD-FAC2-44A1-902D-97D05C74F93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01403" y="965956"/>
                <a:ext cx="378038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AE1C86E-AA0F-4D73-9979-57401574280E}"/>
                  </a:ext>
                </a:extLst>
              </p14:cNvPr>
              <p14:cNvContentPartPr/>
              <p14:nvPr/>
            </p14:nvContentPartPr>
            <p14:xfrm>
              <a:off x="10172302" y="959836"/>
              <a:ext cx="766080" cy="227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AE1C86E-AA0F-4D73-9979-5740157428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54662" y="942196"/>
                <a:ext cx="801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D71E176-E94D-486D-8075-BAC2235F49E6}"/>
                  </a:ext>
                </a:extLst>
              </p14:cNvPr>
              <p14:cNvContentPartPr/>
              <p14:nvPr/>
            </p14:nvContentPartPr>
            <p14:xfrm>
              <a:off x="589894" y="1583589"/>
              <a:ext cx="3240" cy="1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D71E176-E94D-486D-8075-BAC2235F49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254" y="1565589"/>
                <a:ext cx="38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B8AABF3-B8C5-4883-AA95-E2C01E092743}"/>
                  </a:ext>
                </a:extLst>
              </p14:cNvPr>
              <p14:cNvContentPartPr/>
              <p14:nvPr/>
            </p14:nvContentPartPr>
            <p14:xfrm>
              <a:off x="530854" y="1640109"/>
              <a:ext cx="213840" cy="220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B8AABF3-B8C5-4883-AA95-E2C01E09274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3214" y="1622440"/>
                <a:ext cx="249480" cy="25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75FDFB5-F23A-40BE-95E7-8CBA11C74642}"/>
                  </a:ext>
                </a:extLst>
              </p14:cNvPr>
              <p14:cNvContentPartPr/>
              <p14:nvPr/>
            </p14:nvContentPartPr>
            <p14:xfrm>
              <a:off x="7414414" y="1567029"/>
              <a:ext cx="113760" cy="96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75FDFB5-F23A-40BE-95E7-8CBA11C746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96774" y="1549389"/>
                <a:ext cx="1494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434598A-0B48-4C31-9712-80CA068F665D}"/>
                  </a:ext>
                </a:extLst>
              </p14:cNvPr>
              <p14:cNvContentPartPr/>
              <p14:nvPr/>
            </p14:nvContentPartPr>
            <p14:xfrm>
              <a:off x="7627174" y="1576029"/>
              <a:ext cx="129600" cy="113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434598A-0B48-4C31-9712-80CA068F66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09174" y="1558389"/>
                <a:ext cx="165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9D5F261-9597-4EEC-BAFC-893502766870}"/>
                  </a:ext>
                </a:extLst>
              </p14:cNvPr>
              <p14:cNvContentPartPr/>
              <p14:nvPr/>
            </p14:nvContentPartPr>
            <p14:xfrm>
              <a:off x="8339254" y="1659189"/>
              <a:ext cx="5040" cy="90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9D5F261-9597-4EEC-BAFC-89350276687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21254" y="1641189"/>
                <a:ext cx="40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9A823EA-1519-490C-A251-C1E45C45DB47}"/>
                  </a:ext>
                </a:extLst>
              </p14:cNvPr>
              <p14:cNvContentPartPr/>
              <p14:nvPr/>
            </p14:nvContentPartPr>
            <p14:xfrm>
              <a:off x="7830214" y="1468749"/>
              <a:ext cx="360360" cy="217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9A823EA-1519-490C-A251-C1E45C45DB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12214" y="1451109"/>
                <a:ext cx="396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2B790EF-56B0-45E1-AE99-AA70B9445BD1}"/>
                  </a:ext>
                </a:extLst>
              </p14:cNvPr>
              <p14:cNvContentPartPr/>
              <p14:nvPr/>
            </p14:nvContentPartPr>
            <p14:xfrm>
              <a:off x="6868654" y="1513029"/>
              <a:ext cx="435600" cy="1666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2B790EF-56B0-45E1-AE99-AA70B9445BD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50999" y="1495068"/>
                <a:ext cx="471269" cy="202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5A72A25-E523-40D6-A4AC-C8C35E89C19C}"/>
                  </a:ext>
                </a:extLst>
              </p14:cNvPr>
              <p14:cNvContentPartPr/>
              <p14:nvPr/>
            </p14:nvContentPartPr>
            <p14:xfrm>
              <a:off x="999574" y="973516"/>
              <a:ext cx="5757480" cy="874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5A72A25-E523-40D6-A4AC-C8C35E89C19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1574" y="955516"/>
                <a:ext cx="579312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0A255CF-A0C4-4E43-B94D-9D82AD3B214D}"/>
                  </a:ext>
                </a:extLst>
              </p14:cNvPr>
              <p14:cNvContentPartPr/>
              <p14:nvPr/>
            </p14:nvContentPartPr>
            <p14:xfrm>
              <a:off x="1482472" y="2236979"/>
              <a:ext cx="226800" cy="4302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0A255CF-A0C4-4E43-B94D-9D82AD3B214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64472" y="2219339"/>
                <a:ext cx="262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C8C44DB-6402-4641-B4AE-1DE059A938F5}"/>
                  </a:ext>
                </a:extLst>
              </p14:cNvPr>
              <p14:cNvContentPartPr/>
              <p14:nvPr/>
            </p14:nvContentPartPr>
            <p14:xfrm>
              <a:off x="2075392" y="2204939"/>
              <a:ext cx="162360" cy="468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C8C44DB-6402-4641-B4AE-1DE059A938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57752" y="2187299"/>
                <a:ext cx="1980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06ADB2D-9488-431B-8FC7-D253801EE438}"/>
                  </a:ext>
                </a:extLst>
              </p14:cNvPr>
              <p14:cNvContentPartPr/>
              <p14:nvPr/>
            </p14:nvContentPartPr>
            <p14:xfrm>
              <a:off x="2800432" y="2626139"/>
              <a:ext cx="17640" cy="1440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06ADB2D-9488-431B-8FC7-D253801EE4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82432" y="2608139"/>
                <a:ext cx="53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A82E1AF-FBCE-401B-97AC-3C987EFADDD5}"/>
                  </a:ext>
                </a:extLst>
              </p14:cNvPr>
              <p14:cNvContentPartPr/>
              <p14:nvPr/>
            </p14:nvContentPartPr>
            <p14:xfrm>
              <a:off x="3314152" y="2659979"/>
              <a:ext cx="17640" cy="81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A82E1AF-FBCE-401B-97AC-3C987EFADDD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96512" y="2641979"/>
                <a:ext cx="53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4F1B0B7-944C-48C6-981D-995760C7D6B3}"/>
                  </a:ext>
                </a:extLst>
              </p14:cNvPr>
              <p14:cNvContentPartPr/>
              <p14:nvPr/>
            </p14:nvContentPartPr>
            <p14:xfrm>
              <a:off x="3561112" y="2338139"/>
              <a:ext cx="157320" cy="322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4F1B0B7-944C-48C6-981D-995760C7D6B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43472" y="2320139"/>
                <a:ext cx="192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01C6F82-2B42-47F4-B9F5-CA1B6F1DCCED}"/>
                  </a:ext>
                </a:extLst>
              </p14:cNvPr>
              <p14:cNvContentPartPr/>
              <p14:nvPr/>
            </p14:nvContentPartPr>
            <p14:xfrm>
              <a:off x="3862072" y="2180099"/>
              <a:ext cx="156960" cy="551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01C6F82-2B42-47F4-B9F5-CA1B6F1DCC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44432" y="2162099"/>
                <a:ext cx="19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13921F8-4A3E-4E88-AC4F-E4930EB08158}"/>
                  </a:ext>
                </a:extLst>
              </p14:cNvPr>
              <p14:cNvContentPartPr/>
              <p14:nvPr/>
            </p14:nvContentPartPr>
            <p14:xfrm>
              <a:off x="4155832" y="2641259"/>
              <a:ext cx="324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13921F8-4A3E-4E88-AC4F-E4930EB0815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37832" y="2623619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7D63D66-5F7A-4195-9034-7EE3B6029323}"/>
                  </a:ext>
                </a:extLst>
              </p14:cNvPr>
              <p14:cNvContentPartPr/>
              <p14:nvPr/>
            </p14:nvContentPartPr>
            <p14:xfrm>
              <a:off x="2994112" y="2328059"/>
              <a:ext cx="178560" cy="328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7D63D66-5F7A-4195-9034-7EE3B60293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76112" y="2310419"/>
                <a:ext cx="214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5718C4E-03B9-4A40-93A2-A77AE02867C4}"/>
                  </a:ext>
                </a:extLst>
              </p14:cNvPr>
              <p14:cNvContentPartPr/>
              <p14:nvPr/>
            </p14:nvContentPartPr>
            <p14:xfrm>
              <a:off x="2462392" y="2287019"/>
              <a:ext cx="164520" cy="378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5718C4E-03B9-4A40-93A2-A77AE02867C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44752" y="2269019"/>
                <a:ext cx="200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48A22FE-A596-4670-BADF-6EDA50ED63E1}"/>
                  </a:ext>
                </a:extLst>
              </p14:cNvPr>
              <p14:cNvContentPartPr/>
              <p14:nvPr/>
            </p14:nvContentPartPr>
            <p14:xfrm>
              <a:off x="1819072" y="2437859"/>
              <a:ext cx="82440" cy="70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48A22FE-A596-4670-BADF-6EDA50ED63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01355" y="2420129"/>
                <a:ext cx="118236" cy="10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157AA43-D397-485A-9111-A1212DAADBC5}"/>
                  </a:ext>
                </a:extLst>
              </p14:cNvPr>
              <p14:cNvContentPartPr/>
              <p14:nvPr/>
            </p14:nvContentPartPr>
            <p14:xfrm>
              <a:off x="483472" y="2272979"/>
              <a:ext cx="622800" cy="3801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157AA43-D397-485A-9111-A1212DAADBC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5472" y="2254979"/>
                <a:ext cx="658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F71718E-BB1E-44A3-B55B-4C02EF3AB32E}"/>
                  </a:ext>
                </a:extLst>
              </p14:cNvPr>
              <p14:cNvContentPartPr/>
              <p14:nvPr/>
            </p14:nvContentPartPr>
            <p14:xfrm>
              <a:off x="4754152" y="2465219"/>
              <a:ext cx="14760" cy="115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F71718E-BB1E-44A3-B55B-4C02EF3AB32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36512" y="2447219"/>
                <a:ext cx="50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5860404-64C2-4E87-B3EF-DAA001BD861A}"/>
                  </a:ext>
                </a:extLst>
              </p14:cNvPr>
              <p14:cNvContentPartPr/>
              <p14:nvPr/>
            </p14:nvContentPartPr>
            <p14:xfrm>
              <a:off x="4752712" y="2397899"/>
              <a:ext cx="5400" cy="2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5860404-64C2-4E87-B3EF-DAA001BD861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35072" y="2379899"/>
                <a:ext cx="41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0932B0A-DC1C-471D-8CC7-076475AFBDC2}"/>
                  </a:ext>
                </a:extLst>
              </p14:cNvPr>
              <p14:cNvContentPartPr/>
              <p14:nvPr/>
            </p14:nvContentPartPr>
            <p14:xfrm>
              <a:off x="4860352" y="2462699"/>
              <a:ext cx="158040" cy="163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0932B0A-DC1C-471D-8CC7-076475AFBDC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42712" y="2445059"/>
                <a:ext cx="1936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36B67D0-0E4E-4088-B0BD-55C60962083C}"/>
                  </a:ext>
                </a:extLst>
              </p14:cNvPr>
              <p14:cNvContentPartPr/>
              <p14:nvPr/>
            </p14:nvContentPartPr>
            <p14:xfrm>
              <a:off x="5113792" y="2355059"/>
              <a:ext cx="109080" cy="2696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36B67D0-0E4E-4088-B0BD-55C609620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95792" y="2337419"/>
                <a:ext cx="144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E7B4C9E-E6F9-43A5-8397-BE7FD0FD57E8}"/>
                  </a:ext>
                </a:extLst>
              </p14:cNvPr>
              <p14:cNvContentPartPr/>
              <p14:nvPr/>
            </p14:nvContentPartPr>
            <p14:xfrm>
              <a:off x="5475232" y="2464139"/>
              <a:ext cx="111960" cy="151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E7B4C9E-E6F9-43A5-8397-BE7FD0FD57E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57592" y="2446499"/>
                <a:ext cx="147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5C3D5B6-7A17-4C47-B102-BA79FCB9FDAD}"/>
                  </a:ext>
                </a:extLst>
              </p14:cNvPr>
              <p14:cNvContentPartPr/>
              <p14:nvPr/>
            </p14:nvContentPartPr>
            <p14:xfrm>
              <a:off x="5682592" y="2380619"/>
              <a:ext cx="37080" cy="248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5C3D5B6-7A17-4C47-B102-BA79FCB9FDA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64952" y="2362619"/>
                <a:ext cx="72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DD8F62F-EDA6-4426-A32C-FFEA4B4436EA}"/>
                  </a:ext>
                </a:extLst>
              </p14:cNvPr>
              <p14:cNvContentPartPr/>
              <p14:nvPr/>
            </p14:nvContentPartPr>
            <p14:xfrm>
              <a:off x="5849992" y="2378459"/>
              <a:ext cx="30960" cy="245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DD8F62F-EDA6-4426-A32C-FFEA4B4436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32352" y="2360819"/>
                <a:ext cx="66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BDC8204-4ACA-43B0-B106-2FD3FA12ECEE}"/>
                  </a:ext>
                </a:extLst>
              </p14:cNvPr>
              <p14:cNvContentPartPr/>
              <p14:nvPr/>
            </p14:nvContentPartPr>
            <p14:xfrm>
              <a:off x="4496032" y="2324099"/>
              <a:ext cx="160200" cy="2750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BDC8204-4ACA-43B0-B106-2FD3FA12ECE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78432" y="2306123"/>
                <a:ext cx="195760" cy="31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3A93924-2EDB-4E0E-AE81-6182B814C246}"/>
                  </a:ext>
                </a:extLst>
              </p14:cNvPr>
              <p14:cNvContentPartPr/>
              <p14:nvPr/>
            </p14:nvContentPartPr>
            <p14:xfrm>
              <a:off x="6242752" y="2338139"/>
              <a:ext cx="130320" cy="2926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3A93924-2EDB-4E0E-AE81-6182B814C24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25112" y="2320139"/>
                <a:ext cx="1659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79E3D49-312B-4B4A-9560-0F035AF9F34F}"/>
                  </a:ext>
                </a:extLst>
              </p14:cNvPr>
              <p14:cNvContentPartPr/>
              <p14:nvPr/>
            </p14:nvContentPartPr>
            <p14:xfrm>
              <a:off x="6488992" y="2494019"/>
              <a:ext cx="104400" cy="3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79E3D49-312B-4B4A-9560-0F035AF9F34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70992" y="2476019"/>
                <a:ext cx="140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CABA264-7005-4099-A8FA-B360C62575D5}"/>
                  </a:ext>
                </a:extLst>
              </p14:cNvPr>
              <p14:cNvContentPartPr/>
              <p14:nvPr/>
            </p14:nvContentPartPr>
            <p14:xfrm>
              <a:off x="9423574" y="2391429"/>
              <a:ext cx="152280" cy="180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CABA264-7005-4099-A8FA-B360C62575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05574" y="2373429"/>
                <a:ext cx="1879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8D9ACE8-98CF-414F-BF4B-0AFEE0847303}"/>
                  </a:ext>
                </a:extLst>
              </p14:cNvPr>
              <p14:cNvContentPartPr/>
              <p14:nvPr/>
            </p14:nvContentPartPr>
            <p14:xfrm>
              <a:off x="9763054" y="2562429"/>
              <a:ext cx="5040" cy="14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8D9ACE8-98CF-414F-BF4B-0AFEE084730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45054" y="2544789"/>
                <a:ext cx="40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3054123-87C6-4E89-8960-0E4A9952B2CE}"/>
                  </a:ext>
                </a:extLst>
              </p14:cNvPr>
              <p14:cNvContentPartPr/>
              <p14:nvPr/>
            </p14:nvContentPartPr>
            <p14:xfrm>
              <a:off x="8847934" y="2418069"/>
              <a:ext cx="436680" cy="155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3054123-87C6-4E89-8960-0E4A9952B2C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30294" y="2400429"/>
                <a:ext cx="472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BB74A1F-D7C6-42C5-9954-0B6A4013CED4}"/>
                  </a:ext>
                </a:extLst>
              </p14:cNvPr>
              <p14:cNvContentPartPr/>
              <p14:nvPr/>
            </p14:nvContentPartPr>
            <p14:xfrm>
              <a:off x="7789894" y="2308629"/>
              <a:ext cx="881280" cy="272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BB74A1F-D7C6-42C5-9954-0B6A4013CED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72254" y="2290629"/>
                <a:ext cx="9169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D3569E5-CF73-4220-8493-89985548592E}"/>
                  </a:ext>
                </a:extLst>
              </p14:cNvPr>
              <p14:cNvContentPartPr/>
              <p14:nvPr/>
            </p14:nvContentPartPr>
            <p14:xfrm>
              <a:off x="6762094" y="2325189"/>
              <a:ext cx="951480" cy="272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D3569E5-CF73-4220-8493-89985548592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44447" y="2307189"/>
                <a:ext cx="987133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D17E198-BD26-46CA-A1C1-7CE51128EC18}"/>
                  </a:ext>
                </a:extLst>
              </p14:cNvPr>
              <p14:cNvContentPartPr/>
              <p14:nvPr/>
            </p14:nvContentPartPr>
            <p14:xfrm>
              <a:off x="10622734" y="2238069"/>
              <a:ext cx="41400" cy="2444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D17E198-BD26-46CA-A1C1-7CE51128EC1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05094" y="2220069"/>
                <a:ext cx="77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49AC7D6-EE16-4B76-BDB1-7C169A56AB2A}"/>
                  </a:ext>
                </a:extLst>
              </p14:cNvPr>
              <p14:cNvContentPartPr/>
              <p14:nvPr/>
            </p14:nvContentPartPr>
            <p14:xfrm>
              <a:off x="11274334" y="2332389"/>
              <a:ext cx="132840" cy="132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49AC7D6-EE16-4B76-BDB1-7C169A56AB2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56334" y="2314749"/>
                <a:ext cx="168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990687A-E0D6-4141-8B6C-11549CBAFC08}"/>
                  </a:ext>
                </a:extLst>
              </p14:cNvPr>
              <p14:cNvContentPartPr/>
              <p14:nvPr/>
            </p14:nvContentPartPr>
            <p14:xfrm>
              <a:off x="10782214" y="2266149"/>
              <a:ext cx="411120" cy="235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990687A-E0D6-4141-8B6C-11549CBAFC0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64230" y="2248149"/>
                <a:ext cx="446729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B0A13DF-C8EE-4208-A8D4-0848FAF46A5A}"/>
                  </a:ext>
                </a:extLst>
              </p14:cNvPr>
              <p14:cNvContentPartPr/>
              <p14:nvPr/>
            </p14:nvContentPartPr>
            <p14:xfrm>
              <a:off x="10075894" y="2226549"/>
              <a:ext cx="422640" cy="2757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B0A13DF-C8EE-4208-A8D4-0848FAF46A5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58254" y="2208549"/>
                <a:ext cx="458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2C5E838-C098-418D-A2FF-9AF2A9E3A9DA}"/>
                  </a:ext>
                </a:extLst>
              </p14:cNvPr>
              <p14:cNvContentPartPr/>
              <p14:nvPr/>
            </p14:nvContentPartPr>
            <p14:xfrm>
              <a:off x="1948534" y="2941149"/>
              <a:ext cx="608400" cy="305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2C5E838-C098-418D-A2FF-9AF2A9E3A9D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30534" y="2923509"/>
                <a:ext cx="6440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6DCCC0F-C157-4DC8-AAF3-04218401CBBD}"/>
                  </a:ext>
                </a:extLst>
              </p14:cNvPr>
              <p14:cNvContentPartPr/>
              <p14:nvPr/>
            </p14:nvContentPartPr>
            <p14:xfrm>
              <a:off x="1399534" y="2906949"/>
              <a:ext cx="366480" cy="3081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6DCCC0F-C157-4DC8-AAF3-04218401CBB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81534" y="2888928"/>
                <a:ext cx="402120" cy="343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A033F2C-7A64-423A-A568-D30084DDE9DA}"/>
                  </a:ext>
                </a:extLst>
              </p14:cNvPr>
              <p14:cNvContentPartPr/>
              <p14:nvPr/>
            </p14:nvContentPartPr>
            <p14:xfrm>
              <a:off x="480094" y="2924589"/>
              <a:ext cx="677880" cy="3283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A033F2C-7A64-423A-A568-D30084DDE9D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2094" y="2906949"/>
                <a:ext cx="7135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C8B8A60-D310-4D25-834A-008E769CD237}"/>
                  </a:ext>
                </a:extLst>
              </p14:cNvPr>
              <p14:cNvContentPartPr/>
              <p14:nvPr/>
            </p14:nvContentPartPr>
            <p14:xfrm>
              <a:off x="4188454" y="3046269"/>
              <a:ext cx="126000" cy="137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C8B8A60-D310-4D25-834A-008E769CD23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70814" y="3028269"/>
                <a:ext cx="161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3D04C68-19C4-4842-9270-986B14818AAD}"/>
                  </a:ext>
                </a:extLst>
              </p14:cNvPr>
              <p14:cNvContentPartPr/>
              <p14:nvPr/>
            </p14:nvContentPartPr>
            <p14:xfrm>
              <a:off x="4590214" y="2897229"/>
              <a:ext cx="409680" cy="286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3D04C68-19C4-4842-9270-986B14818AA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72230" y="2879229"/>
                <a:ext cx="445289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EC5A682-97DD-4CD3-B828-3CF10BD03C14}"/>
                  </a:ext>
                </a:extLst>
              </p14:cNvPr>
              <p14:cNvContentPartPr/>
              <p14:nvPr/>
            </p14:nvContentPartPr>
            <p14:xfrm>
              <a:off x="2804974" y="2934309"/>
              <a:ext cx="1276560" cy="297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EC5A682-97DD-4CD3-B828-3CF10BD03C1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787334" y="2916648"/>
                <a:ext cx="1312200" cy="33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E3CF2B6-7EA7-4913-B537-987F461AB878}"/>
                  </a:ext>
                </a:extLst>
              </p14:cNvPr>
              <p14:cNvContentPartPr/>
              <p14:nvPr/>
            </p14:nvContentPartPr>
            <p14:xfrm>
              <a:off x="5318854" y="2901909"/>
              <a:ext cx="121320" cy="3222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E3CF2B6-7EA7-4913-B537-987F461AB87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01214" y="2883909"/>
                <a:ext cx="156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C810177-DE08-4F5A-B5D3-2915B3DC24C2}"/>
                  </a:ext>
                </a:extLst>
              </p14:cNvPr>
              <p14:cNvContentPartPr/>
              <p14:nvPr/>
            </p14:nvContentPartPr>
            <p14:xfrm>
              <a:off x="5548894" y="3062829"/>
              <a:ext cx="101160" cy="10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C810177-DE08-4F5A-B5D3-2915B3DC24C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530894" y="3045189"/>
                <a:ext cx="136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DCE02E0-B218-4DBE-9736-B38398979623}"/>
                  </a:ext>
                </a:extLst>
              </p14:cNvPr>
              <p14:cNvContentPartPr/>
              <p14:nvPr/>
            </p14:nvContentPartPr>
            <p14:xfrm>
              <a:off x="6398854" y="3037629"/>
              <a:ext cx="296640" cy="1378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DCE02E0-B218-4DBE-9736-B3839897962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380854" y="3019989"/>
                <a:ext cx="3322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9E4DA6F-7214-4397-B8F5-C28E9A5E51DB}"/>
                  </a:ext>
                </a:extLst>
              </p14:cNvPr>
              <p14:cNvContentPartPr/>
              <p14:nvPr/>
            </p14:nvContentPartPr>
            <p14:xfrm>
              <a:off x="6801694" y="3049149"/>
              <a:ext cx="115560" cy="1234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9E4DA6F-7214-4397-B8F5-C28E9A5E51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84054" y="3031149"/>
                <a:ext cx="1512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C49E52-4909-479C-B4E0-A1EA9A60C01B}"/>
                  </a:ext>
                </a:extLst>
              </p14:cNvPr>
              <p14:cNvContentPartPr/>
              <p14:nvPr/>
            </p14:nvContentPartPr>
            <p14:xfrm>
              <a:off x="7365814" y="3023589"/>
              <a:ext cx="165600" cy="1123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C49E52-4909-479C-B4E0-A1EA9A60C01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47814" y="3005949"/>
                <a:ext cx="2012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495DBB8-3C82-469F-AABF-8A03D74A6F12}"/>
                  </a:ext>
                </a:extLst>
              </p14:cNvPr>
              <p14:cNvContentPartPr/>
              <p14:nvPr/>
            </p14:nvContentPartPr>
            <p14:xfrm>
              <a:off x="8089054" y="2995149"/>
              <a:ext cx="116280" cy="155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495DBB8-3C82-469F-AABF-8A03D74A6F1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71054" y="2977509"/>
                <a:ext cx="151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24E56C2-DD46-4B3C-AB5F-7E67FB590231}"/>
                  </a:ext>
                </a:extLst>
              </p14:cNvPr>
              <p14:cNvContentPartPr/>
              <p14:nvPr/>
            </p14:nvContentPartPr>
            <p14:xfrm>
              <a:off x="8281654" y="2999109"/>
              <a:ext cx="211320" cy="1537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24E56C2-DD46-4B3C-AB5F-7E67FB59023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64014" y="2981109"/>
                <a:ext cx="246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F1D8284-ED02-4325-B180-356DB6798EDA}"/>
                  </a:ext>
                </a:extLst>
              </p14:cNvPr>
              <p14:cNvContentPartPr/>
              <p14:nvPr/>
            </p14:nvContentPartPr>
            <p14:xfrm>
              <a:off x="8620054" y="2942949"/>
              <a:ext cx="136800" cy="2181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F1D8284-ED02-4325-B180-356DB6798ED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602054" y="2925309"/>
                <a:ext cx="1724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DAE07D2-D8F2-451C-9F73-5282FD7B2C65}"/>
                  </a:ext>
                </a:extLst>
              </p14:cNvPr>
              <p14:cNvContentPartPr/>
              <p14:nvPr/>
            </p14:nvContentPartPr>
            <p14:xfrm>
              <a:off x="8838574" y="3127629"/>
              <a:ext cx="14400" cy="5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DAE07D2-D8F2-451C-9F73-5282FD7B2C6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20934" y="3109629"/>
                <a:ext cx="50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C0730C7-F860-4074-B675-9196F8EA9C62}"/>
                  </a:ext>
                </a:extLst>
              </p14:cNvPr>
              <p14:cNvContentPartPr/>
              <p14:nvPr/>
            </p14:nvContentPartPr>
            <p14:xfrm>
              <a:off x="7616374" y="2909829"/>
              <a:ext cx="292320" cy="2653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C0730C7-F860-4074-B675-9196F8EA9C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598374" y="2891829"/>
                <a:ext cx="3279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A4F6E76-6470-40AF-A0B1-61D9552F46FF}"/>
                  </a:ext>
                </a:extLst>
              </p14:cNvPr>
              <p14:cNvContentPartPr/>
              <p14:nvPr/>
            </p14:nvContentPartPr>
            <p14:xfrm>
              <a:off x="7040734" y="2971749"/>
              <a:ext cx="208440" cy="213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A4F6E76-6470-40AF-A0B1-61D9552F46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23094" y="2953749"/>
                <a:ext cx="244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28B03A7-E39B-48FB-8A06-1031B48B3187}"/>
                  </a:ext>
                </a:extLst>
              </p14:cNvPr>
              <p14:cNvContentPartPr/>
              <p14:nvPr/>
            </p14:nvContentPartPr>
            <p14:xfrm>
              <a:off x="5742574" y="3017829"/>
              <a:ext cx="516960" cy="2728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28B03A7-E39B-48FB-8A06-1031B48B318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24574" y="2999829"/>
                <a:ext cx="55260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14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07CE7C-D377-4489-8635-424B8EF99A78}"/>
                  </a:ext>
                </a:extLst>
              </p14:cNvPr>
              <p14:cNvContentPartPr/>
              <p14:nvPr/>
            </p14:nvContentPartPr>
            <p14:xfrm>
              <a:off x="3949016" y="263336"/>
              <a:ext cx="221760" cy="29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07CE7C-D377-4489-8635-424B8EF99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016" y="245336"/>
                <a:ext cx="2574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A1BD863-F66C-483C-B0FD-778B73D7C0D3}"/>
                  </a:ext>
                </a:extLst>
              </p14:cNvPr>
              <p14:cNvContentPartPr/>
              <p14:nvPr/>
            </p14:nvContentPartPr>
            <p14:xfrm>
              <a:off x="5011376" y="369896"/>
              <a:ext cx="56160" cy="18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A1BD863-F66C-483C-B0FD-778B73D7C0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376" y="351896"/>
                <a:ext cx="91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763540-B9EE-498F-A80C-AA43C0350939}"/>
                  </a:ext>
                </a:extLst>
              </p14:cNvPr>
              <p14:cNvContentPartPr/>
              <p14:nvPr/>
            </p14:nvContentPartPr>
            <p14:xfrm>
              <a:off x="4278056" y="257216"/>
              <a:ext cx="610200" cy="297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763540-B9EE-498F-A80C-AA43C03509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0416" y="239576"/>
                <a:ext cx="645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52134B-DCCB-4410-B9F0-EBE90023F03B}"/>
                  </a:ext>
                </a:extLst>
              </p14:cNvPr>
              <p14:cNvContentPartPr/>
              <p14:nvPr/>
            </p14:nvContentPartPr>
            <p14:xfrm>
              <a:off x="5977256" y="278456"/>
              <a:ext cx="154080" cy="307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52134B-DCCB-4410-B9F0-EBE90023F0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9616" y="260456"/>
                <a:ext cx="189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733F4A-CF5B-4F74-AFCC-656FAC47A5A2}"/>
                  </a:ext>
                </a:extLst>
              </p14:cNvPr>
              <p14:cNvContentPartPr/>
              <p14:nvPr/>
            </p14:nvContentPartPr>
            <p14:xfrm>
              <a:off x="7249856" y="398696"/>
              <a:ext cx="83520" cy="183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733F4A-CF5B-4F74-AFCC-656FAC47A5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2216" y="380696"/>
                <a:ext cx="119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C88FF8-CBCD-44B2-B733-A46E395E8F1C}"/>
                  </a:ext>
                </a:extLst>
              </p14:cNvPr>
              <p14:cNvContentPartPr/>
              <p14:nvPr/>
            </p14:nvContentPartPr>
            <p14:xfrm>
              <a:off x="7573136" y="401216"/>
              <a:ext cx="510120" cy="184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C88FF8-CBCD-44B2-B733-A46E395E8F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55136" y="383216"/>
                <a:ext cx="545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3A40C9-BAB5-46A8-8116-CB8B67EEE570}"/>
                  </a:ext>
                </a:extLst>
              </p14:cNvPr>
              <p14:cNvContentPartPr/>
              <p14:nvPr/>
            </p14:nvContentPartPr>
            <p14:xfrm>
              <a:off x="6403496" y="275576"/>
              <a:ext cx="750240" cy="307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3A40C9-BAB5-46A8-8116-CB8B67EEE5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5856" y="257576"/>
                <a:ext cx="7858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747FCFD-E931-497F-BF93-0178C834AA7D}"/>
                  </a:ext>
                </a:extLst>
              </p14:cNvPr>
              <p14:cNvContentPartPr/>
              <p14:nvPr/>
            </p14:nvContentPartPr>
            <p14:xfrm>
              <a:off x="5348336" y="271976"/>
              <a:ext cx="328320" cy="289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747FCFD-E931-497F-BF93-0178C834AA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0356" y="254314"/>
                <a:ext cx="363921" cy="32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FBC36BF-4067-4AB3-A062-75700034FA98}"/>
                  </a:ext>
                </a:extLst>
              </p14:cNvPr>
              <p14:cNvContentPartPr/>
              <p14:nvPr/>
            </p14:nvContentPartPr>
            <p14:xfrm>
              <a:off x="8360574" y="342536"/>
              <a:ext cx="145080" cy="246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FBC36BF-4067-4AB3-A062-75700034FA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42934" y="324896"/>
                <a:ext cx="180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4FC524-F31C-495F-AEC2-C3A1EA7E2D4B}"/>
                  </a:ext>
                </a:extLst>
              </p14:cNvPr>
              <p14:cNvContentPartPr/>
              <p14:nvPr/>
            </p14:nvContentPartPr>
            <p14:xfrm>
              <a:off x="8626974" y="469616"/>
              <a:ext cx="101520" cy="124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4FC524-F31C-495F-AEC2-C3A1EA7E2D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08974" y="451616"/>
                <a:ext cx="137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9AF29A9-0629-47B5-94CC-7AFAEB4B253A}"/>
                  </a:ext>
                </a:extLst>
              </p14:cNvPr>
              <p14:cNvContentPartPr/>
              <p14:nvPr/>
            </p14:nvContentPartPr>
            <p14:xfrm>
              <a:off x="8988414" y="336056"/>
              <a:ext cx="118440" cy="266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9AF29A9-0629-47B5-94CC-7AFAEB4B25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70774" y="318056"/>
                <a:ext cx="1540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E40D138-CAA9-4C7B-B794-C82EDE89B7FB}"/>
                  </a:ext>
                </a:extLst>
              </p14:cNvPr>
              <p14:cNvContentPartPr/>
              <p14:nvPr/>
            </p14:nvContentPartPr>
            <p14:xfrm>
              <a:off x="11001534" y="437936"/>
              <a:ext cx="141120" cy="156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40D138-CAA9-4C7B-B794-C82EDE89B7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83534" y="420296"/>
                <a:ext cx="1767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C1B3533-604C-47E0-B832-47A99F1A36DB}"/>
                  </a:ext>
                </a:extLst>
              </p14:cNvPr>
              <p14:cNvContentPartPr/>
              <p14:nvPr/>
            </p14:nvContentPartPr>
            <p14:xfrm>
              <a:off x="10030974" y="334976"/>
              <a:ext cx="773280" cy="274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C1B3533-604C-47E0-B832-47A99F1A36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13334" y="317336"/>
                <a:ext cx="808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B3DBCDA-5597-49BE-9380-5055D74EEE27}"/>
                  </a:ext>
                </a:extLst>
              </p14:cNvPr>
              <p14:cNvContentPartPr/>
              <p14:nvPr/>
            </p14:nvContentPartPr>
            <p14:xfrm>
              <a:off x="9659094" y="355496"/>
              <a:ext cx="221760" cy="228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B3DBCDA-5597-49BE-9380-5055D74EEE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41123" y="337856"/>
                <a:ext cx="257342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1C646FE-C8C9-42B0-8F4F-4973A76C0E7D}"/>
                  </a:ext>
                </a:extLst>
              </p14:cNvPr>
              <p14:cNvContentPartPr/>
              <p14:nvPr/>
            </p14:nvContentPartPr>
            <p14:xfrm>
              <a:off x="9204054" y="451976"/>
              <a:ext cx="349200" cy="126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1C646FE-C8C9-42B0-8F4F-4973A76C0E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86054" y="433976"/>
                <a:ext cx="384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CDD3ECB-6FDA-4C2F-A3A6-B6E17D93A083}"/>
                  </a:ext>
                </a:extLst>
              </p14:cNvPr>
              <p14:cNvContentPartPr/>
              <p14:nvPr/>
            </p14:nvContentPartPr>
            <p14:xfrm>
              <a:off x="4934696" y="858416"/>
              <a:ext cx="72720" cy="176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CDD3ECB-6FDA-4C2F-A3A6-B6E17D93A0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7056" y="840776"/>
                <a:ext cx="108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E6AA9D-EC89-40BF-98DE-5007546BEDF4}"/>
                  </a:ext>
                </a:extLst>
              </p14:cNvPr>
              <p14:cNvContentPartPr/>
              <p14:nvPr/>
            </p14:nvContentPartPr>
            <p14:xfrm>
              <a:off x="5210096" y="746096"/>
              <a:ext cx="94320" cy="131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E6AA9D-EC89-40BF-98DE-5007546BED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2456" y="728096"/>
                <a:ext cx="1299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1F1E91E-BE09-47AB-96D7-6C0B8B84D9DB}"/>
                  </a:ext>
                </a:extLst>
              </p14:cNvPr>
              <p14:cNvContentPartPr/>
              <p14:nvPr/>
            </p14:nvContentPartPr>
            <p14:xfrm>
              <a:off x="5267696" y="1009976"/>
              <a:ext cx="11520" cy="3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1F1E91E-BE09-47AB-96D7-6C0B8B84D9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49696" y="992336"/>
                <a:ext cx="47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79DF670-4474-4243-9073-084A3C4A1A55}"/>
                  </a:ext>
                </a:extLst>
              </p14:cNvPr>
              <p14:cNvContentPartPr/>
              <p14:nvPr/>
            </p14:nvContentPartPr>
            <p14:xfrm>
              <a:off x="4090856" y="759416"/>
              <a:ext cx="704160" cy="291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79DF670-4474-4243-9073-084A3C4A1A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72856" y="741416"/>
                <a:ext cx="73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F50B582-6D2F-446F-8F76-A5401ADE6755}"/>
                  </a:ext>
                </a:extLst>
              </p14:cNvPr>
              <p14:cNvContentPartPr/>
              <p14:nvPr/>
            </p14:nvContentPartPr>
            <p14:xfrm>
              <a:off x="205376" y="225176"/>
              <a:ext cx="3655440" cy="828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F50B582-6D2F-446F-8F76-A5401ADE67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7378" y="207184"/>
                <a:ext cx="3691076" cy="863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2CBCE2-3AB1-4A9F-9A77-6C81FA8BFCD4}"/>
                  </a:ext>
                </a:extLst>
              </p14:cNvPr>
              <p14:cNvContentPartPr/>
              <p14:nvPr/>
            </p14:nvContentPartPr>
            <p14:xfrm>
              <a:off x="392936" y="2900915"/>
              <a:ext cx="27360" cy="226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2CBCE2-3AB1-4A9F-9A77-6C81FA8BFC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696" y="2882915"/>
                <a:ext cx="63475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84DDBB9-089F-4C44-BCF5-D07D803BA7E8}"/>
                  </a:ext>
                </a:extLst>
              </p14:cNvPr>
              <p14:cNvContentPartPr/>
              <p14:nvPr/>
            </p14:nvContentPartPr>
            <p14:xfrm>
              <a:off x="517496" y="2980115"/>
              <a:ext cx="136080" cy="178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84DDBB9-089F-4C44-BCF5-D07D803BA7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9543" y="2962115"/>
                <a:ext cx="171626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A77F936-56B9-4495-BA55-BC422501A22C}"/>
                  </a:ext>
                </a:extLst>
              </p14:cNvPr>
              <p14:cNvContentPartPr/>
              <p14:nvPr/>
            </p14:nvContentPartPr>
            <p14:xfrm>
              <a:off x="847616" y="2915675"/>
              <a:ext cx="160920" cy="237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A77F936-56B9-4495-BA55-BC422501A22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9656" y="2897675"/>
                <a:ext cx="196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63A39EC-4469-428B-A6B2-22F5089FD48D}"/>
                  </a:ext>
                </a:extLst>
              </p14:cNvPr>
              <p14:cNvContentPartPr/>
              <p14:nvPr/>
            </p14:nvContentPartPr>
            <p14:xfrm>
              <a:off x="1668416" y="3016475"/>
              <a:ext cx="231120" cy="16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63A39EC-4469-428B-A6B2-22F5089FD4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50416" y="2998475"/>
                <a:ext cx="266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1229A5-38D1-4F30-8ED2-AF841E736D75}"/>
                  </a:ext>
                </a:extLst>
              </p14:cNvPr>
              <p14:cNvContentPartPr/>
              <p14:nvPr/>
            </p14:nvContentPartPr>
            <p14:xfrm>
              <a:off x="3409376" y="3016115"/>
              <a:ext cx="96480" cy="196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1229A5-38D1-4F30-8ED2-AF841E736D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91376" y="2998148"/>
                <a:ext cx="132120" cy="23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A34EC88-8171-4F7A-B465-0C4D16C99DE6}"/>
                  </a:ext>
                </a:extLst>
              </p14:cNvPr>
              <p14:cNvContentPartPr/>
              <p14:nvPr/>
            </p14:nvContentPartPr>
            <p14:xfrm>
              <a:off x="4378856" y="2930795"/>
              <a:ext cx="20520" cy="233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A34EC88-8171-4F7A-B465-0C4D16C99D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60856" y="2912795"/>
                <a:ext cx="56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4E5641A-33E7-4472-9A66-44A9F65A8ACB}"/>
                  </a:ext>
                </a:extLst>
              </p14:cNvPr>
              <p14:cNvContentPartPr/>
              <p14:nvPr/>
            </p14:nvContentPartPr>
            <p14:xfrm>
              <a:off x="4509536" y="2980115"/>
              <a:ext cx="78840" cy="191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4E5641A-33E7-4472-9A66-44A9F65A8A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91618" y="2962115"/>
                <a:ext cx="114318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20A18A-65F5-407B-9958-7F69BA72BA89}"/>
                  </a:ext>
                </a:extLst>
              </p14:cNvPr>
              <p14:cNvContentPartPr/>
              <p14:nvPr/>
            </p14:nvContentPartPr>
            <p14:xfrm>
              <a:off x="4682696" y="2985515"/>
              <a:ext cx="112320" cy="190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20A18A-65F5-407B-9958-7F69BA72BA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64696" y="2967515"/>
                <a:ext cx="1479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00B621E-414D-4856-BF48-7F6D0BCAC325}"/>
                  </a:ext>
                </a:extLst>
              </p14:cNvPr>
              <p14:cNvContentPartPr/>
              <p14:nvPr/>
            </p14:nvContentPartPr>
            <p14:xfrm>
              <a:off x="5053136" y="3004235"/>
              <a:ext cx="222480" cy="138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00B621E-414D-4856-BF48-7F6D0BCAC3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35136" y="2986235"/>
                <a:ext cx="2581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0278EA0-3D92-4993-BC1C-E2F0D2B56341}"/>
                  </a:ext>
                </a:extLst>
              </p14:cNvPr>
              <p14:cNvContentPartPr/>
              <p14:nvPr/>
            </p14:nvContentPartPr>
            <p14:xfrm>
              <a:off x="6236096" y="3041315"/>
              <a:ext cx="264240" cy="110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0278EA0-3D92-4993-BC1C-E2F0D2B563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8096" y="3023315"/>
                <a:ext cx="299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65DA6F4-43A7-4162-95CB-350404387F5E}"/>
                  </a:ext>
                </a:extLst>
              </p14:cNvPr>
              <p14:cNvContentPartPr/>
              <p14:nvPr/>
            </p14:nvContentPartPr>
            <p14:xfrm>
              <a:off x="5827856" y="2944475"/>
              <a:ext cx="297000" cy="222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65DA6F4-43A7-4162-95CB-350404387F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09856" y="2926504"/>
                <a:ext cx="332640" cy="257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BE306CD-3DCB-42C0-A506-8563E2338054}"/>
                  </a:ext>
                </a:extLst>
              </p14:cNvPr>
              <p14:cNvContentPartPr/>
              <p14:nvPr/>
            </p14:nvContentPartPr>
            <p14:xfrm>
              <a:off x="5350136" y="3017555"/>
              <a:ext cx="414360" cy="133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BE306CD-3DCB-42C0-A506-8563E23380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2136" y="2999555"/>
                <a:ext cx="450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E2D7C33-7CB2-4DFB-885E-02069D93B357}"/>
                  </a:ext>
                </a:extLst>
              </p14:cNvPr>
              <p14:cNvContentPartPr/>
              <p14:nvPr/>
            </p14:nvContentPartPr>
            <p14:xfrm>
              <a:off x="3731216" y="3009995"/>
              <a:ext cx="447840" cy="212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E2D7C33-7CB2-4DFB-885E-02069D93B3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13216" y="2991964"/>
                <a:ext cx="483480" cy="24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2284725-6D92-4C79-8CD4-3FB53827604C}"/>
                  </a:ext>
                </a:extLst>
              </p14:cNvPr>
              <p14:cNvContentPartPr/>
              <p14:nvPr/>
            </p14:nvContentPartPr>
            <p14:xfrm>
              <a:off x="2721056" y="3011795"/>
              <a:ext cx="596880" cy="327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2284725-6D92-4C79-8CD4-3FB5382760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3067" y="2993795"/>
                <a:ext cx="632499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62E3E43-17FE-47D3-86B8-51D3D8FD17D4}"/>
                  </a:ext>
                </a:extLst>
              </p14:cNvPr>
              <p14:cNvContentPartPr/>
              <p14:nvPr/>
            </p14:nvContentPartPr>
            <p14:xfrm>
              <a:off x="1989896" y="3029075"/>
              <a:ext cx="468360" cy="352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62E3E43-17FE-47D3-86B8-51D3D8FD17D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71910" y="3011057"/>
                <a:ext cx="503973" cy="387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227EB7A-0ECD-4FD6-B494-C305E0400BC4}"/>
                  </a:ext>
                </a:extLst>
              </p14:cNvPr>
              <p14:cNvContentPartPr/>
              <p14:nvPr/>
            </p14:nvContentPartPr>
            <p14:xfrm>
              <a:off x="1092416" y="3008915"/>
              <a:ext cx="354240" cy="159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227EB7A-0ECD-4FD6-B494-C305E0400BC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4416" y="2990915"/>
                <a:ext cx="3898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A71207-7257-492F-8FDC-96644EF89423}"/>
                  </a:ext>
                </a:extLst>
              </p14:cNvPr>
              <p14:cNvContentPartPr/>
              <p14:nvPr/>
            </p14:nvContentPartPr>
            <p14:xfrm>
              <a:off x="7773461" y="2999555"/>
              <a:ext cx="52920" cy="151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A71207-7257-492F-8FDC-96644EF894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55338" y="2981555"/>
                <a:ext cx="88804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333F16B-9266-4963-A53D-95FFB315BD3B}"/>
                  </a:ext>
                </a:extLst>
              </p14:cNvPr>
              <p14:cNvContentPartPr/>
              <p14:nvPr/>
            </p14:nvContentPartPr>
            <p14:xfrm>
              <a:off x="8024381" y="2990915"/>
              <a:ext cx="180000" cy="275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333F16B-9266-4963-A53D-95FFB315BD3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06381" y="2972938"/>
                <a:ext cx="21564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3FDA2F-E00E-45A9-9093-C7AD24873746}"/>
                  </a:ext>
                </a:extLst>
              </p14:cNvPr>
              <p14:cNvContentPartPr/>
              <p14:nvPr/>
            </p14:nvContentPartPr>
            <p14:xfrm>
              <a:off x="7419581" y="2998835"/>
              <a:ext cx="279720" cy="155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3FDA2F-E00E-45A9-9093-C7AD248737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01558" y="2980793"/>
                <a:ext cx="315406" cy="190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80ADFD-F6E9-4AEB-BD74-92584A17F93A}"/>
                  </a:ext>
                </a:extLst>
              </p14:cNvPr>
              <p14:cNvContentPartPr/>
              <p14:nvPr/>
            </p14:nvContentPartPr>
            <p14:xfrm>
              <a:off x="7087301" y="3022955"/>
              <a:ext cx="260640" cy="133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80ADFD-F6E9-4AEB-BD74-92584A17F9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69276" y="3004906"/>
                <a:ext cx="296329" cy="16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ACCBDE5-760C-4C43-911E-FB41921AA189}"/>
                  </a:ext>
                </a:extLst>
              </p14:cNvPr>
              <p14:cNvContentPartPr/>
              <p14:nvPr/>
            </p14:nvContentPartPr>
            <p14:xfrm>
              <a:off x="6771221" y="3009995"/>
              <a:ext cx="216720" cy="142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ACCBDE5-760C-4C43-911E-FB41921AA1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53191" y="2991950"/>
                <a:ext cx="252419" cy="17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F8F8874-EB19-418B-9021-89B29333E90D}"/>
                  </a:ext>
                </a:extLst>
              </p14:cNvPr>
              <p14:cNvContentPartPr/>
              <p14:nvPr/>
            </p14:nvContentPartPr>
            <p14:xfrm>
              <a:off x="8310581" y="3041675"/>
              <a:ext cx="106200" cy="119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F8F8874-EB19-418B-9021-89B29333E90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92581" y="3023675"/>
                <a:ext cx="141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CA25D57-E1B1-4E7F-9318-DEAFE5AF2FB0}"/>
                  </a:ext>
                </a:extLst>
              </p14:cNvPr>
              <p14:cNvContentPartPr/>
              <p14:nvPr/>
            </p14:nvContentPartPr>
            <p14:xfrm>
              <a:off x="8479421" y="3034115"/>
              <a:ext cx="66240" cy="112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CA25D57-E1B1-4E7F-9318-DEAFE5AF2F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61323" y="3016115"/>
                <a:ext cx="102075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FD049AE-1218-4FAE-A849-8E5EAB05EC63}"/>
                  </a:ext>
                </a:extLst>
              </p14:cNvPr>
              <p14:cNvContentPartPr/>
              <p14:nvPr/>
            </p14:nvContentPartPr>
            <p14:xfrm>
              <a:off x="8634581" y="3023315"/>
              <a:ext cx="86400" cy="134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FD049AE-1218-4FAE-A849-8E5EAB05EC6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16581" y="3005363"/>
                <a:ext cx="122040" cy="169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845C6A2-399B-43E4-BC8E-65BFE89AA8EB}"/>
                  </a:ext>
                </a:extLst>
              </p14:cNvPr>
              <p14:cNvContentPartPr/>
              <p14:nvPr/>
            </p14:nvContentPartPr>
            <p14:xfrm>
              <a:off x="8982341" y="2939075"/>
              <a:ext cx="2880" cy="7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845C6A2-399B-43E4-BC8E-65BFE89AA8E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64341" y="2921075"/>
                <a:ext cx="38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8366EF4-FB52-4C0C-AF58-037E21F24E78}"/>
                  </a:ext>
                </a:extLst>
              </p14:cNvPr>
              <p14:cNvContentPartPr/>
              <p14:nvPr/>
            </p14:nvContentPartPr>
            <p14:xfrm>
              <a:off x="9332981" y="2964635"/>
              <a:ext cx="6120" cy="179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8366EF4-FB52-4C0C-AF58-037E21F24E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14981" y="2946635"/>
                <a:ext cx="41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20D800-D93E-4BEC-80D5-5AD6EC41C68D}"/>
                  </a:ext>
                </a:extLst>
              </p14:cNvPr>
              <p14:cNvContentPartPr/>
              <p14:nvPr/>
            </p14:nvContentPartPr>
            <p14:xfrm>
              <a:off x="9450701" y="2936195"/>
              <a:ext cx="41760" cy="101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20D800-D93E-4BEC-80D5-5AD6EC41C68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32701" y="2918259"/>
                <a:ext cx="77400" cy="137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B46880B-441D-455E-8AFF-A11570217CDF}"/>
                  </a:ext>
                </a:extLst>
              </p14:cNvPr>
              <p14:cNvContentPartPr/>
              <p14:nvPr/>
            </p14:nvContentPartPr>
            <p14:xfrm>
              <a:off x="9667781" y="3155075"/>
              <a:ext cx="7200" cy="82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B46880B-441D-455E-8AFF-A11570217C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49781" y="3137075"/>
                <a:ext cx="42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9044FE1-CEE1-49AA-89A3-759E9B251CF5}"/>
                  </a:ext>
                </a:extLst>
              </p14:cNvPr>
              <p14:cNvContentPartPr/>
              <p14:nvPr/>
            </p14:nvContentPartPr>
            <p14:xfrm>
              <a:off x="9787661" y="2949515"/>
              <a:ext cx="120240" cy="249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9044FE1-CEE1-49AA-89A3-759E9B251C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69661" y="2931515"/>
                <a:ext cx="155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5852BC6-6CE6-4D3A-9615-2ADCA001DFE8}"/>
                  </a:ext>
                </a:extLst>
              </p14:cNvPr>
              <p14:cNvContentPartPr/>
              <p14:nvPr/>
            </p14:nvContentPartPr>
            <p14:xfrm>
              <a:off x="10016261" y="2936915"/>
              <a:ext cx="79560" cy="64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5852BC6-6CE6-4D3A-9615-2ADCA001DFE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98261" y="2918813"/>
                <a:ext cx="115200" cy="99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C3162C2-2EC8-4B2A-AC64-9758837CA04E}"/>
                  </a:ext>
                </a:extLst>
              </p14:cNvPr>
              <p14:cNvContentPartPr/>
              <p14:nvPr/>
            </p14:nvContentPartPr>
            <p14:xfrm>
              <a:off x="10150901" y="2869595"/>
              <a:ext cx="50400" cy="128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C3162C2-2EC8-4B2A-AC64-9758837CA0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132901" y="2851595"/>
                <a:ext cx="86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6CEB43C-EA71-441F-9E22-3718CA24C82F}"/>
                  </a:ext>
                </a:extLst>
              </p14:cNvPr>
              <p14:cNvContentPartPr/>
              <p14:nvPr/>
            </p14:nvContentPartPr>
            <p14:xfrm>
              <a:off x="9565901" y="2908115"/>
              <a:ext cx="57600" cy="109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6CEB43C-EA71-441F-9E22-3718CA24C8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47901" y="2890115"/>
                <a:ext cx="93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9471B90-3E36-4914-A60F-C7751EA151F2}"/>
                  </a:ext>
                </a:extLst>
              </p14:cNvPr>
              <p14:cNvContentPartPr/>
              <p14:nvPr/>
            </p14:nvContentPartPr>
            <p14:xfrm>
              <a:off x="8938421" y="3026195"/>
              <a:ext cx="151560" cy="120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9471B90-3E36-4914-A60F-C7751EA151F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20421" y="3008249"/>
                <a:ext cx="187200" cy="156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402815D-8937-4EE8-BD9F-8C31A48240F8}"/>
                  </a:ext>
                </a:extLst>
              </p14:cNvPr>
              <p14:cNvContentPartPr/>
              <p14:nvPr/>
            </p14:nvContentPartPr>
            <p14:xfrm>
              <a:off x="10437848" y="3081457"/>
              <a:ext cx="114120" cy="149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402815D-8937-4EE8-BD9F-8C31A48240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19848" y="3063457"/>
                <a:ext cx="149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EC5B955-4165-4C8C-A1F2-DBDF27FAD1A5}"/>
                  </a:ext>
                </a:extLst>
              </p14:cNvPr>
              <p14:cNvContentPartPr/>
              <p14:nvPr/>
            </p14:nvContentPartPr>
            <p14:xfrm>
              <a:off x="10616408" y="3106297"/>
              <a:ext cx="93600" cy="113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EC5B955-4165-4C8C-A1F2-DBDF27FAD1A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98408" y="3088297"/>
                <a:ext cx="129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9CBEBA-9600-4F43-A134-D8FE8567B6F8}"/>
                  </a:ext>
                </a:extLst>
              </p14:cNvPr>
              <p14:cNvContentPartPr/>
              <p14:nvPr/>
            </p14:nvContentPartPr>
            <p14:xfrm>
              <a:off x="10807208" y="3001537"/>
              <a:ext cx="79920" cy="23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9CBEBA-9600-4F43-A134-D8FE8567B6F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89289" y="2983564"/>
                <a:ext cx="115400" cy="273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DEA873C-8881-4110-B9B4-BCF233CB3069}"/>
                  </a:ext>
                </a:extLst>
              </p14:cNvPr>
              <p14:cNvContentPartPr/>
              <p14:nvPr/>
            </p14:nvContentPartPr>
            <p14:xfrm>
              <a:off x="11151008" y="2994697"/>
              <a:ext cx="119880" cy="261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DEA873C-8881-4110-B9B4-BCF233CB30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133008" y="2976697"/>
                <a:ext cx="155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2A7386-837E-447A-9F68-72A110567F08}"/>
                  </a:ext>
                </a:extLst>
              </p14:cNvPr>
              <p14:cNvContentPartPr/>
              <p14:nvPr/>
            </p14:nvContentPartPr>
            <p14:xfrm>
              <a:off x="11679128" y="2971297"/>
              <a:ext cx="97920" cy="156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2A7386-837E-447A-9F68-72A110567F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661128" y="2953297"/>
                <a:ext cx="1335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A644EBA-4A43-4B88-9D64-9E16493B015F}"/>
                  </a:ext>
                </a:extLst>
              </p14:cNvPr>
              <p14:cNvContentPartPr/>
              <p14:nvPr/>
            </p14:nvContentPartPr>
            <p14:xfrm>
              <a:off x="11717648" y="3258577"/>
              <a:ext cx="2880" cy="10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A644EBA-4A43-4B88-9D64-9E16493B01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699648" y="3239910"/>
                <a:ext cx="38520" cy="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203C17E-1A78-4018-87EE-A94ADB03019A}"/>
                  </a:ext>
                </a:extLst>
              </p14:cNvPr>
              <p14:cNvContentPartPr/>
              <p14:nvPr/>
            </p14:nvContentPartPr>
            <p14:xfrm>
              <a:off x="11358368" y="2934577"/>
              <a:ext cx="178920" cy="133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203C17E-1A78-4018-87EE-A94ADB03019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340404" y="2916577"/>
                <a:ext cx="214488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43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56267" y="2467818"/>
            <a:ext cx="901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Counting Rules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9</cp:revision>
  <dcterms:created xsi:type="dcterms:W3CDTF">2018-04-28T21:18:10Z</dcterms:created>
  <dcterms:modified xsi:type="dcterms:W3CDTF">2020-04-16T19:44:38Z</dcterms:modified>
</cp:coreProperties>
</file>