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ink/ink728.xml" ContentType="application/inkml+xml"/>
  <Override PartName="/ppt/ink/ink729.xml" ContentType="application/inkml+xml"/>
  <Override PartName="/ppt/ink/ink730.xml" ContentType="application/inkml+xml"/>
  <Override PartName="/ppt/ink/ink731.xml" ContentType="application/inkml+xml"/>
  <Override PartName="/ppt/ink/ink732.xml" ContentType="application/inkml+xml"/>
  <Override PartName="/ppt/ink/ink733.xml" ContentType="application/inkml+xml"/>
  <Override PartName="/ppt/ink/ink734.xml" ContentType="application/inkml+xml"/>
  <Override PartName="/ppt/ink/ink735.xml" ContentType="application/inkml+xml"/>
  <Override PartName="/ppt/ink/ink736.xml" ContentType="application/inkml+xml"/>
  <Override PartName="/ppt/ink/ink737.xml" ContentType="application/inkml+xml"/>
  <Override PartName="/ppt/ink/ink738.xml" ContentType="application/inkml+xml"/>
  <Override PartName="/ppt/ink/ink739.xml" ContentType="application/inkml+xml"/>
  <Override PartName="/ppt/ink/ink740.xml" ContentType="application/inkml+xml"/>
  <Override PartName="/ppt/ink/ink741.xml" ContentType="application/inkml+xml"/>
  <Override PartName="/ppt/ink/ink742.xml" ContentType="application/inkml+xml"/>
  <Override PartName="/ppt/ink/ink743.xml" ContentType="application/inkml+xml"/>
  <Override PartName="/ppt/ink/ink744.xml" ContentType="application/inkml+xml"/>
  <Override PartName="/ppt/ink/ink745.xml" ContentType="application/inkml+xml"/>
  <Override PartName="/ppt/ink/ink746.xml" ContentType="application/inkml+xml"/>
  <Override PartName="/ppt/ink/ink747.xml" ContentType="application/inkml+xml"/>
  <Override PartName="/ppt/ink/ink748.xml" ContentType="application/inkml+xml"/>
  <Override PartName="/ppt/ink/ink749.xml" ContentType="application/inkml+xml"/>
  <Override PartName="/ppt/ink/ink750.xml" ContentType="application/inkml+xml"/>
  <Override PartName="/ppt/ink/ink751.xml" ContentType="application/inkml+xml"/>
  <Override PartName="/ppt/ink/ink752.xml" ContentType="application/inkml+xml"/>
  <Override PartName="/ppt/ink/ink753.xml" ContentType="application/inkml+xml"/>
  <Override PartName="/ppt/ink/ink754.xml" ContentType="application/inkml+xml"/>
  <Override PartName="/ppt/ink/ink755.xml" ContentType="application/inkml+xml"/>
  <Override PartName="/ppt/ink/ink756.xml" ContentType="application/inkml+xml"/>
  <Override PartName="/ppt/ink/ink757.xml" ContentType="application/inkml+xml"/>
  <Override PartName="/ppt/ink/ink758.xml" ContentType="application/inkml+xml"/>
  <Override PartName="/ppt/ink/ink759.xml" ContentType="application/inkml+xml"/>
  <Override PartName="/ppt/ink/ink760.xml" ContentType="application/inkml+xml"/>
  <Override PartName="/ppt/ink/ink761.xml" ContentType="application/inkml+xml"/>
  <Override PartName="/ppt/ink/ink762.xml" ContentType="application/inkml+xml"/>
  <Override PartName="/ppt/ink/ink763.xml" ContentType="application/inkml+xml"/>
  <Override PartName="/ppt/ink/ink764.xml" ContentType="application/inkml+xml"/>
  <Override PartName="/ppt/ink/ink765.xml" ContentType="application/inkml+xml"/>
  <Override PartName="/ppt/ink/ink766.xml" ContentType="application/inkml+xml"/>
  <Override PartName="/ppt/ink/ink767.xml" ContentType="application/inkml+xml"/>
  <Override PartName="/ppt/ink/ink768.xml" ContentType="application/inkml+xml"/>
  <Override PartName="/ppt/ink/ink769.xml" ContentType="application/inkml+xml"/>
  <Override PartName="/ppt/ink/ink770.xml" ContentType="application/inkml+xml"/>
  <Override PartName="/ppt/ink/ink771.xml" ContentType="application/inkml+xml"/>
  <Override PartName="/ppt/ink/ink772.xml" ContentType="application/inkml+xml"/>
  <Override PartName="/ppt/ink/ink773.xml" ContentType="application/inkml+xml"/>
  <Override PartName="/ppt/ink/ink774.xml" ContentType="application/inkml+xml"/>
  <Override PartName="/ppt/ink/ink775.xml" ContentType="application/inkml+xml"/>
  <Override PartName="/ppt/ink/ink776.xml" ContentType="application/inkml+xml"/>
  <Override PartName="/ppt/ink/ink777.xml" ContentType="application/inkml+xml"/>
  <Override PartName="/ppt/ink/ink778.xml" ContentType="application/inkml+xml"/>
  <Override PartName="/ppt/ink/ink779.xml" ContentType="application/inkml+xml"/>
  <Override PartName="/ppt/ink/ink780.xml" ContentType="application/inkml+xml"/>
  <Override PartName="/ppt/ink/ink781.xml" ContentType="application/inkml+xml"/>
  <Override PartName="/ppt/ink/ink782.xml" ContentType="application/inkml+xml"/>
  <Override PartName="/ppt/ink/ink783.xml" ContentType="application/inkml+xml"/>
  <Override PartName="/ppt/ink/ink784.xml" ContentType="application/inkml+xml"/>
  <Override PartName="/ppt/ink/ink785.xml" ContentType="application/inkml+xml"/>
  <Override PartName="/ppt/ink/ink786.xml" ContentType="application/inkml+xml"/>
  <Override PartName="/ppt/ink/ink787.xml" ContentType="application/inkml+xml"/>
  <Override PartName="/ppt/ink/ink788.xml" ContentType="application/inkml+xml"/>
  <Override PartName="/ppt/ink/ink789.xml" ContentType="application/inkml+xml"/>
  <Override PartName="/ppt/ink/ink790.xml" ContentType="application/inkml+xml"/>
  <Override PartName="/ppt/ink/ink791.xml" ContentType="application/inkml+xml"/>
  <Override PartName="/ppt/ink/ink792.xml" ContentType="application/inkml+xml"/>
  <Override PartName="/ppt/ink/ink793.xml" ContentType="application/inkml+xml"/>
  <Override PartName="/ppt/ink/ink794.xml" ContentType="application/inkml+xml"/>
  <Override PartName="/ppt/ink/ink795.xml" ContentType="application/inkml+xml"/>
  <Override PartName="/ppt/ink/ink796.xml" ContentType="application/inkml+xml"/>
  <Override PartName="/ppt/ink/ink797.xml" ContentType="application/inkml+xml"/>
  <Override PartName="/ppt/ink/ink798.xml" ContentType="application/inkml+xml"/>
  <Override PartName="/ppt/ink/ink799.xml" ContentType="application/inkml+xml"/>
  <Override PartName="/ppt/ink/ink800.xml" ContentType="application/inkml+xml"/>
  <Override PartName="/ppt/ink/ink801.xml" ContentType="application/inkml+xml"/>
  <Override PartName="/ppt/ink/ink802.xml" ContentType="application/inkml+xml"/>
  <Override PartName="/ppt/ink/ink803.xml" ContentType="application/inkml+xml"/>
  <Override PartName="/ppt/ink/ink804.xml" ContentType="application/inkml+xml"/>
  <Override PartName="/ppt/ink/ink805.xml" ContentType="application/inkml+xml"/>
  <Override PartName="/ppt/ink/ink806.xml" ContentType="application/inkml+xml"/>
  <Override PartName="/ppt/ink/ink807.xml" ContentType="application/inkml+xml"/>
  <Override PartName="/ppt/ink/ink808.xml" ContentType="application/inkml+xml"/>
  <Override PartName="/ppt/ink/ink809.xml" ContentType="application/inkml+xml"/>
  <Override PartName="/ppt/ink/ink810.xml" ContentType="application/inkml+xml"/>
  <Override PartName="/ppt/ink/ink811.xml" ContentType="application/inkml+xml"/>
  <Override PartName="/ppt/ink/ink812.xml" ContentType="application/inkml+xml"/>
  <Override PartName="/ppt/ink/ink813.xml" ContentType="application/inkml+xml"/>
  <Override PartName="/ppt/ink/ink814.xml" ContentType="application/inkml+xml"/>
  <Override PartName="/ppt/ink/ink815.xml" ContentType="application/inkml+xml"/>
  <Override PartName="/ppt/ink/ink816.xml" ContentType="application/inkml+xml"/>
  <Override PartName="/ppt/ink/ink817.xml" ContentType="application/inkml+xml"/>
  <Override PartName="/ppt/ink/ink818.xml" ContentType="application/inkml+xml"/>
  <Override PartName="/ppt/ink/ink819.xml" ContentType="application/inkml+xml"/>
  <Override PartName="/ppt/ink/ink820.xml" ContentType="application/inkml+xml"/>
  <Override PartName="/ppt/ink/ink821.xml" ContentType="application/inkml+xml"/>
  <Override PartName="/ppt/ink/ink822.xml" ContentType="application/inkml+xml"/>
  <Override PartName="/ppt/ink/ink823.xml" ContentType="application/inkml+xml"/>
  <Override PartName="/ppt/ink/ink824.xml" ContentType="application/inkml+xml"/>
  <Override PartName="/ppt/ink/ink825.xml" ContentType="application/inkml+xml"/>
  <Override PartName="/ppt/ink/ink826.xml" ContentType="application/inkml+xml"/>
  <Override PartName="/ppt/ink/ink827.xml" ContentType="application/inkml+xml"/>
  <Override PartName="/ppt/ink/ink828.xml" ContentType="application/inkml+xml"/>
  <Override PartName="/ppt/ink/ink829.xml" ContentType="application/inkml+xml"/>
  <Override PartName="/ppt/ink/ink830.xml" ContentType="application/inkml+xml"/>
  <Override PartName="/ppt/ink/ink831.xml" ContentType="application/inkml+xml"/>
  <Override PartName="/ppt/ink/ink832.xml" ContentType="application/inkml+xml"/>
  <Override PartName="/ppt/ink/ink833.xml" ContentType="application/inkml+xml"/>
  <Override PartName="/ppt/ink/ink834.xml" ContentType="application/inkml+xml"/>
  <Override PartName="/ppt/ink/ink835.xml" ContentType="application/inkml+xml"/>
  <Override PartName="/ppt/ink/ink836.xml" ContentType="application/inkml+xml"/>
  <Override PartName="/ppt/ink/ink837.xml" ContentType="application/inkml+xml"/>
  <Override PartName="/ppt/ink/ink838.xml" ContentType="application/inkml+xml"/>
  <Override PartName="/ppt/ink/ink839.xml" ContentType="application/inkml+xml"/>
  <Override PartName="/ppt/ink/ink840.xml" ContentType="application/inkml+xml"/>
  <Override PartName="/ppt/ink/ink841.xml" ContentType="application/inkml+xml"/>
  <Override PartName="/ppt/ink/ink842.xml" ContentType="application/inkml+xml"/>
  <Override PartName="/ppt/ink/ink843.xml" ContentType="application/inkml+xml"/>
  <Override PartName="/ppt/ink/ink844.xml" ContentType="application/inkml+xml"/>
  <Override PartName="/ppt/ink/ink845.xml" ContentType="application/inkml+xml"/>
  <Override PartName="/ppt/ink/ink846.xml" ContentType="application/inkml+xml"/>
  <Override PartName="/ppt/ink/ink847.xml" ContentType="application/inkml+xml"/>
  <Override PartName="/ppt/ink/ink848.xml" ContentType="application/inkml+xml"/>
  <Override PartName="/ppt/ink/ink849.xml" ContentType="application/inkml+xml"/>
  <Override PartName="/ppt/ink/ink850.xml" ContentType="application/inkml+xml"/>
  <Override PartName="/ppt/ink/ink851.xml" ContentType="application/inkml+xml"/>
  <Override PartName="/ppt/ink/ink852.xml" ContentType="application/inkml+xml"/>
  <Override PartName="/ppt/ink/ink853.xml" ContentType="application/inkml+xml"/>
  <Override PartName="/ppt/ink/ink854.xml" ContentType="application/inkml+xml"/>
  <Override PartName="/ppt/ink/ink855.xml" ContentType="application/inkml+xml"/>
  <Override PartName="/ppt/ink/ink856.xml" ContentType="application/inkml+xml"/>
  <Override PartName="/ppt/ink/ink857.xml" ContentType="application/inkml+xml"/>
  <Override PartName="/ppt/ink/ink858.xml" ContentType="application/inkml+xml"/>
  <Override PartName="/ppt/ink/ink859.xml" ContentType="application/inkml+xml"/>
  <Override PartName="/ppt/ink/ink860.xml" ContentType="application/inkml+xml"/>
  <Override PartName="/ppt/ink/ink861.xml" ContentType="application/inkml+xml"/>
  <Override PartName="/ppt/ink/ink862.xml" ContentType="application/inkml+xml"/>
  <Override PartName="/ppt/ink/ink863.xml" ContentType="application/inkml+xml"/>
  <Override PartName="/ppt/ink/ink864.xml" ContentType="application/inkml+xml"/>
  <Override PartName="/ppt/ink/ink865.xml" ContentType="application/inkml+xml"/>
  <Override PartName="/ppt/ink/ink866.xml" ContentType="application/inkml+xml"/>
  <Override PartName="/ppt/ink/ink867.xml" ContentType="application/inkml+xml"/>
  <Override PartName="/ppt/ink/ink868.xml" ContentType="application/inkml+xml"/>
  <Override PartName="/ppt/ink/ink869.xml" ContentType="application/inkml+xml"/>
  <Override PartName="/ppt/ink/ink870.xml" ContentType="application/inkml+xml"/>
  <Override PartName="/ppt/ink/ink871.xml" ContentType="application/inkml+xml"/>
  <Override PartName="/ppt/ink/ink872.xml" ContentType="application/inkml+xml"/>
  <Override PartName="/ppt/ink/ink873.xml" ContentType="application/inkml+xml"/>
  <Override PartName="/ppt/ink/ink874.xml" ContentType="application/inkml+xml"/>
  <Override PartName="/ppt/ink/ink875.xml" ContentType="application/inkml+xml"/>
  <Override PartName="/ppt/ink/ink876.xml" ContentType="application/inkml+xml"/>
  <Override PartName="/ppt/ink/ink877.xml" ContentType="application/inkml+xml"/>
  <Override PartName="/ppt/ink/ink878.xml" ContentType="application/inkml+xml"/>
  <Override PartName="/ppt/ink/ink879.xml" ContentType="application/inkml+xml"/>
  <Override PartName="/ppt/ink/ink880.xml" ContentType="application/inkml+xml"/>
  <Override PartName="/ppt/ink/ink881.xml" ContentType="application/inkml+xml"/>
  <Override PartName="/ppt/ink/ink882.xml" ContentType="application/inkml+xml"/>
  <Override PartName="/ppt/ink/ink883.xml" ContentType="application/inkml+xml"/>
  <Override PartName="/ppt/ink/ink884.xml" ContentType="application/inkml+xml"/>
  <Override PartName="/ppt/ink/ink885.xml" ContentType="application/inkml+xml"/>
  <Override PartName="/ppt/ink/ink886.xml" ContentType="application/inkml+xml"/>
  <Override PartName="/ppt/ink/ink887.xml" ContentType="application/inkml+xml"/>
  <Override PartName="/ppt/ink/ink888.xml" ContentType="application/inkml+xml"/>
  <Override PartName="/ppt/ink/ink889.xml" ContentType="application/inkml+xml"/>
  <Override PartName="/ppt/ink/ink890.xml" ContentType="application/inkml+xml"/>
  <Override PartName="/ppt/ink/ink891.xml" ContentType="application/inkml+xml"/>
  <Override PartName="/ppt/ink/ink892.xml" ContentType="application/inkml+xml"/>
  <Override PartName="/ppt/ink/ink893.xml" ContentType="application/inkml+xml"/>
  <Override PartName="/ppt/ink/ink894.xml" ContentType="application/inkml+xml"/>
  <Override PartName="/ppt/ink/ink895.xml" ContentType="application/inkml+xml"/>
  <Override PartName="/ppt/ink/ink896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5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6F83F1-3A96-42C6-A338-2C34721D1B4C}" v="237" dt="2020-04-15T21:22:59.8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 varScale="1">
        <p:scale>
          <a:sx n="75" d="100"/>
          <a:sy n="75" d="100"/>
        </p:scale>
        <p:origin x="48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imberly Brehm" userId="8c2b6ab9-3f19-41de-a892-34e3c36865ec" providerId="ADAL" clId="{116F83F1-3A96-42C6-A338-2C34721D1B4C}"/>
    <pc:docChg chg="undo custSel addSld delSld modSld sldOrd">
      <pc:chgData name="Kimberly Brehm" userId="8c2b6ab9-3f19-41de-a892-34e3c36865ec" providerId="ADAL" clId="{116F83F1-3A96-42C6-A338-2C34721D1B4C}" dt="2020-04-15T21:22:59.828" v="547"/>
      <pc:docMkLst>
        <pc:docMk/>
      </pc:docMkLst>
      <pc:sldChg chg="del">
        <pc:chgData name="Kimberly Brehm" userId="8c2b6ab9-3f19-41de-a892-34e3c36865ec" providerId="ADAL" clId="{116F83F1-3A96-42C6-A338-2C34721D1B4C}" dt="2020-04-15T20:35:10.858" v="11" actId="47"/>
        <pc:sldMkLst>
          <pc:docMk/>
          <pc:sldMk cId="470651268" sldId="256"/>
        </pc:sldMkLst>
      </pc:sldChg>
      <pc:sldChg chg="addSp delSp modSp">
        <pc:chgData name="Kimberly Brehm" userId="8c2b6ab9-3f19-41de-a892-34e3c36865ec" providerId="ADAL" clId="{116F83F1-3A96-42C6-A338-2C34721D1B4C}" dt="2020-04-15T20:55:31.820" v="68"/>
        <pc:sldMkLst>
          <pc:docMk/>
          <pc:sldMk cId="3040044554" sldId="257"/>
        </pc:sldMkLst>
        <pc:grpChg chg="mod">
          <ac:chgData name="Kimberly Brehm" userId="8c2b6ab9-3f19-41de-a892-34e3c36865ec" providerId="ADAL" clId="{116F83F1-3A96-42C6-A338-2C34721D1B4C}" dt="2020-04-15T20:42:34.424" v="63"/>
          <ac:grpSpMkLst>
            <pc:docMk/>
            <pc:sldMk cId="3040044554" sldId="257"/>
            <ac:grpSpMk id="13" creationId="{86A88FF5-D3BD-437E-A51B-8416C595414D}"/>
          </ac:grpSpMkLst>
        </pc:grpChg>
        <pc:picChg chg="del">
          <ac:chgData name="Kimberly Brehm" userId="8c2b6ab9-3f19-41de-a892-34e3c36865ec" providerId="ADAL" clId="{116F83F1-3A96-42C6-A338-2C34721D1B4C}" dt="2020-04-15T20:41:41.870" v="44"/>
          <ac:picMkLst>
            <pc:docMk/>
            <pc:sldMk cId="3040044554" sldId="257"/>
            <ac:picMk id="2" creationId="{84F73B94-F4C0-4E9F-B494-585CA930E23E}"/>
          </ac:picMkLst>
        </pc:picChg>
        <pc:picChg chg="add del mod">
          <ac:chgData name="Kimberly Brehm" userId="8c2b6ab9-3f19-41de-a892-34e3c36865ec" providerId="ADAL" clId="{116F83F1-3A96-42C6-A338-2C34721D1B4C}" dt="2020-04-15T20:47:15.652" v="64"/>
          <ac:picMkLst>
            <pc:docMk/>
            <pc:sldMk cId="3040044554" sldId="257"/>
            <ac:picMk id="5" creationId="{934CE742-3C4E-4EA8-AFF4-2C7F55A1CBA6}"/>
          </ac:picMkLst>
        </pc:picChg>
        <pc:picChg chg="add del mod">
          <ac:chgData name="Kimberly Brehm" userId="8c2b6ab9-3f19-41de-a892-34e3c36865ec" providerId="ADAL" clId="{116F83F1-3A96-42C6-A338-2C34721D1B4C}" dt="2020-04-15T20:47:40.963" v="65"/>
          <ac:picMkLst>
            <pc:docMk/>
            <pc:sldMk cId="3040044554" sldId="257"/>
            <ac:picMk id="15" creationId="{24472B8B-BF37-4C44-8DBD-DC42B7D187EB}"/>
          </ac:picMkLst>
        </pc:picChg>
        <pc:picChg chg="add del mod">
          <ac:chgData name="Kimberly Brehm" userId="8c2b6ab9-3f19-41de-a892-34e3c36865ec" providerId="ADAL" clId="{116F83F1-3A96-42C6-A338-2C34721D1B4C}" dt="2020-04-15T20:47:56.381" v="66"/>
          <ac:picMkLst>
            <pc:docMk/>
            <pc:sldMk cId="3040044554" sldId="257"/>
            <ac:picMk id="16" creationId="{8B9AB61E-DF16-4F53-930B-433A1EA3B53E}"/>
          </ac:picMkLst>
        </pc:picChg>
        <pc:picChg chg="add del mod">
          <ac:chgData name="Kimberly Brehm" userId="8c2b6ab9-3f19-41de-a892-34e3c36865ec" providerId="ADAL" clId="{116F83F1-3A96-42C6-A338-2C34721D1B4C}" dt="2020-04-15T20:55:31.820" v="68"/>
          <ac:picMkLst>
            <pc:docMk/>
            <pc:sldMk cId="3040044554" sldId="257"/>
            <ac:picMk id="17" creationId="{82DF6095-D9BF-40D2-8F59-47EAB4F9299F}"/>
          </ac:picMkLst>
        </pc:picChg>
        <pc:picChg chg="add mod">
          <ac:chgData name="Kimberly Brehm" userId="8c2b6ab9-3f19-41de-a892-34e3c36865ec" providerId="ADAL" clId="{116F83F1-3A96-42C6-A338-2C34721D1B4C}" dt="2020-04-15T20:55:31.820" v="68"/>
          <ac:picMkLst>
            <pc:docMk/>
            <pc:sldMk cId="3040044554" sldId="257"/>
            <ac:picMk id="19" creationId="{62A8D419-CDE5-46AB-AF70-6FB42943A760}"/>
          </ac:picMkLst>
        </pc:picChg>
        <pc:inkChg chg="del">
          <ac:chgData name="Kimberly Brehm" userId="8c2b6ab9-3f19-41de-a892-34e3c36865ec" providerId="ADAL" clId="{116F83F1-3A96-42C6-A338-2C34721D1B4C}" dt="2020-04-15T20:41:41.870" v="44"/>
          <ac:inkMkLst>
            <pc:docMk/>
            <pc:sldMk cId="3040044554" sldId="257"/>
            <ac:inkMk id="3" creationId="{6E56E066-BA2F-48AE-9203-CDF1FC0F0569}"/>
          </ac:inkMkLst>
        </pc:inkChg>
        <pc:inkChg chg="add del">
          <ac:chgData name="Kimberly Brehm" userId="8c2b6ab9-3f19-41de-a892-34e3c36865ec" providerId="ADAL" clId="{116F83F1-3A96-42C6-A338-2C34721D1B4C}" dt="2020-04-15T20:47:15.652" v="64"/>
          <ac:inkMkLst>
            <pc:docMk/>
            <pc:sldMk cId="3040044554" sldId="257"/>
            <ac:inkMk id="4" creationId="{6E376EC5-1744-4100-AD40-1E6156209104}"/>
          </ac:inkMkLst>
        </pc:inkChg>
        <pc:inkChg chg="add">
          <ac:chgData name="Kimberly Brehm" userId="8c2b6ab9-3f19-41de-a892-34e3c36865ec" providerId="ADAL" clId="{116F83F1-3A96-42C6-A338-2C34721D1B4C}" dt="2020-04-15T20:42:28.467" v="56" actId="9405"/>
          <ac:inkMkLst>
            <pc:docMk/>
            <pc:sldMk cId="3040044554" sldId="257"/>
            <ac:inkMk id="6" creationId="{D6C006A0-F79B-4B4D-B6F1-C9AB9E6795B0}"/>
          </ac:inkMkLst>
        </pc:inkChg>
        <pc:inkChg chg="add">
          <ac:chgData name="Kimberly Brehm" userId="8c2b6ab9-3f19-41de-a892-34e3c36865ec" providerId="ADAL" clId="{116F83F1-3A96-42C6-A338-2C34721D1B4C}" dt="2020-04-15T20:42:29.113" v="57" actId="9405"/>
          <ac:inkMkLst>
            <pc:docMk/>
            <pc:sldMk cId="3040044554" sldId="257"/>
            <ac:inkMk id="7" creationId="{B7FCD7AF-8F87-44EB-AE99-DB530896B836}"/>
          </ac:inkMkLst>
        </pc:inkChg>
        <pc:inkChg chg="add">
          <ac:chgData name="Kimberly Brehm" userId="8c2b6ab9-3f19-41de-a892-34e3c36865ec" providerId="ADAL" clId="{116F83F1-3A96-42C6-A338-2C34721D1B4C}" dt="2020-04-15T20:42:29.530" v="58" actId="9405"/>
          <ac:inkMkLst>
            <pc:docMk/>
            <pc:sldMk cId="3040044554" sldId="257"/>
            <ac:inkMk id="8" creationId="{20904815-E4EC-42F6-999C-143AB666DB15}"/>
          </ac:inkMkLst>
        </pc:inkChg>
        <pc:inkChg chg="add">
          <ac:chgData name="Kimberly Brehm" userId="8c2b6ab9-3f19-41de-a892-34e3c36865ec" providerId="ADAL" clId="{116F83F1-3A96-42C6-A338-2C34721D1B4C}" dt="2020-04-15T20:42:30.011" v="59" actId="9405"/>
          <ac:inkMkLst>
            <pc:docMk/>
            <pc:sldMk cId="3040044554" sldId="257"/>
            <ac:inkMk id="9" creationId="{9765081F-6A2B-42AC-A56C-1A6A8DD62FD4}"/>
          </ac:inkMkLst>
        </pc:inkChg>
        <pc:inkChg chg="add mod">
          <ac:chgData name="Kimberly Brehm" userId="8c2b6ab9-3f19-41de-a892-34e3c36865ec" providerId="ADAL" clId="{116F83F1-3A96-42C6-A338-2C34721D1B4C}" dt="2020-04-15T20:42:34.424" v="63"/>
          <ac:inkMkLst>
            <pc:docMk/>
            <pc:sldMk cId="3040044554" sldId="257"/>
            <ac:inkMk id="10" creationId="{B3551720-C4F2-441A-A5C4-79902F72FC57}"/>
          </ac:inkMkLst>
        </pc:inkChg>
        <pc:inkChg chg="add mod">
          <ac:chgData name="Kimberly Brehm" userId="8c2b6ab9-3f19-41de-a892-34e3c36865ec" providerId="ADAL" clId="{116F83F1-3A96-42C6-A338-2C34721D1B4C}" dt="2020-04-15T20:42:34.424" v="63"/>
          <ac:inkMkLst>
            <pc:docMk/>
            <pc:sldMk cId="3040044554" sldId="257"/>
            <ac:inkMk id="11" creationId="{C5553BF1-6DBB-4B68-9400-53751E31A95F}"/>
          </ac:inkMkLst>
        </pc:inkChg>
        <pc:inkChg chg="add mod">
          <ac:chgData name="Kimberly Brehm" userId="8c2b6ab9-3f19-41de-a892-34e3c36865ec" providerId="ADAL" clId="{116F83F1-3A96-42C6-A338-2C34721D1B4C}" dt="2020-04-15T20:42:34.424" v="63"/>
          <ac:inkMkLst>
            <pc:docMk/>
            <pc:sldMk cId="3040044554" sldId="257"/>
            <ac:inkMk id="12" creationId="{C2E3937D-6CD7-4ABA-903F-1A9B24F94794}"/>
          </ac:inkMkLst>
        </pc:inkChg>
        <pc:inkChg chg="add del">
          <ac:chgData name="Kimberly Brehm" userId="8c2b6ab9-3f19-41de-a892-34e3c36865ec" providerId="ADAL" clId="{116F83F1-3A96-42C6-A338-2C34721D1B4C}" dt="2020-04-15T20:47:40.963" v="65"/>
          <ac:inkMkLst>
            <pc:docMk/>
            <pc:sldMk cId="3040044554" sldId="257"/>
            <ac:inkMk id="14" creationId="{BA272AB6-8B3C-4BBC-83CD-5016BBE759C7}"/>
          </ac:inkMkLst>
        </pc:inkChg>
        <pc:inkChg chg="add">
          <ac:chgData name="Kimberly Brehm" userId="8c2b6ab9-3f19-41de-a892-34e3c36865ec" providerId="ADAL" clId="{116F83F1-3A96-42C6-A338-2C34721D1B4C}" dt="2020-04-15T20:55:31.820" v="68"/>
          <ac:inkMkLst>
            <pc:docMk/>
            <pc:sldMk cId="3040044554" sldId="257"/>
            <ac:inkMk id="18" creationId="{46551D63-13B1-47A9-931D-235CBEF5BCE9}"/>
          </ac:inkMkLst>
        </pc:inkChg>
        <pc:inkChg chg="mod">
          <ac:chgData name="Kimberly Brehm" userId="8c2b6ab9-3f19-41de-a892-34e3c36865ec" providerId="ADAL" clId="{116F83F1-3A96-42C6-A338-2C34721D1B4C}" dt="2020-04-15T20:39:14.763" v="39" actId="1076"/>
          <ac:inkMkLst>
            <pc:docMk/>
            <pc:sldMk cId="3040044554" sldId="257"/>
            <ac:inkMk id="87" creationId="{97D9A816-677A-49B9-A1BA-FE58261039D0}"/>
          </ac:inkMkLst>
        </pc:inkChg>
        <pc:inkChg chg="mod">
          <ac:chgData name="Kimberly Brehm" userId="8c2b6ab9-3f19-41de-a892-34e3c36865ec" providerId="ADAL" clId="{116F83F1-3A96-42C6-A338-2C34721D1B4C}" dt="2020-04-15T20:39:14.763" v="39" actId="1076"/>
          <ac:inkMkLst>
            <pc:docMk/>
            <pc:sldMk cId="3040044554" sldId="257"/>
            <ac:inkMk id="88" creationId="{105F8792-725D-4005-8EF8-F11C1CCB0E32}"/>
          </ac:inkMkLst>
        </pc:inkChg>
        <pc:inkChg chg="mod">
          <ac:chgData name="Kimberly Brehm" userId="8c2b6ab9-3f19-41de-a892-34e3c36865ec" providerId="ADAL" clId="{116F83F1-3A96-42C6-A338-2C34721D1B4C}" dt="2020-04-15T20:39:14.763" v="39" actId="1076"/>
          <ac:inkMkLst>
            <pc:docMk/>
            <pc:sldMk cId="3040044554" sldId="257"/>
            <ac:inkMk id="89" creationId="{1C0DD72B-D08D-4815-BDD8-48128896BAEC}"/>
          </ac:inkMkLst>
        </pc:inkChg>
        <pc:inkChg chg="mod">
          <ac:chgData name="Kimberly Brehm" userId="8c2b6ab9-3f19-41de-a892-34e3c36865ec" providerId="ADAL" clId="{116F83F1-3A96-42C6-A338-2C34721D1B4C}" dt="2020-04-15T20:39:14.763" v="39" actId="1076"/>
          <ac:inkMkLst>
            <pc:docMk/>
            <pc:sldMk cId="3040044554" sldId="257"/>
            <ac:inkMk id="90" creationId="{918215F3-E498-44EE-BE47-606BF5165763}"/>
          </ac:inkMkLst>
        </pc:inkChg>
        <pc:inkChg chg="mod">
          <ac:chgData name="Kimberly Brehm" userId="8c2b6ab9-3f19-41de-a892-34e3c36865ec" providerId="ADAL" clId="{116F83F1-3A96-42C6-A338-2C34721D1B4C}" dt="2020-04-15T20:39:14.763" v="39" actId="1076"/>
          <ac:inkMkLst>
            <pc:docMk/>
            <pc:sldMk cId="3040044554" sldId="257"/>
            <ac:inkMk id="91" creationId="{FAF5F2C1-3F72-4B17-A302-015162F2EE3E}"/>
          </ac:inkMkLst>
        </pc:inkChg>
        <pc:inkChg chg="mod">
          <ac:chgData name="Kimberly Brehm" userId="8c2b6ab9-3f19-41de-a892-34e3c36865ec" providerId="ADAL" clId="{116F83F1-3A96-42C6-A338-2C34721D1B4C}" dt="2020-04-15T20:39:14.763" v="39" actId="1076"/>
          <ac:inkMkLst>
            <pc:docMk/>
            <pc:sldMk cId="3040044554" sldId="257"/>
            <ac:inkMk id="97" creationId="{9362109A-13DD-4B44-9614-7C209EC7C2E2}"/>
          </ac:inkMkLst>
        </pc:inkChg>
        <pc:inkChg chg="mod">
          <ac:chgData name="Kimberly Brehm" userId="8c2b6ab9-3f19-41de-a892-34e3c36865ec" providerId="ADAL" clId="{116F83F1-3A96-42C6-A338-2C34721D1B4C}" dt="2020-04-15T20:39:14.763" v="39" actId="1076"/>
          <ac:inkMkLst>
            <pc:docMk/>
            <pc:sldMk cId="3040044554" sldId="257"/>
            <ac:inkMk id="105" creationId="{60610634-CBEB-4425-A66B-5408D33EABED}"/>
          </ac:inkMkLst>
        </pc:inkChg>
        <pc:inkChg chg="mod">
          <ac:chgData name="Kimberly Brehm" userId="8c2b6ab9-3f19-41de-a892-34e3c36865ec" providerId="ADAL" clId="{116F83F1-3A96-42C6-A338-2C34721D1B4C}" dt="2020-04-15T20:39:14.763" v="39" actId="1076"/>
          <ac:inkMkLst>
            <pc:docMk/>
            <pc:sldMk cId="3040044554" sldId="257"/>
            <ac:inkMk id="106" creationId="{85BD0036-6881-40A8-84B2-5F6AB3A6C7DA}"/>
          </ac:inkMkLst>
        </pc:inkChg>
        <pc:inkChg chg="mod">
          <ac:chgData name="Kimberly Brehm" userId="8c2b6ab9-3f19-41de-a892-34e3c36865ec" providerId="ADAL" clId="{116F83F1-3A96-42C6-A338-2C34721D1B4C}" dt="2020-04-15T20:39:14.763" v="39" actId="1076"/>
          <ac:inkMkLst>
            <pc:docMk/>
            <pc:sldMk cId="3040044554" sldId="257"/>
            <ac:inkMk id="111" creationId="{EB3475A9-2119-4B2D-A3B6-9B81302E622B}"/>
          </ac:inkMkLst>
        </pc:inkChg>
        <pc:inkChg chg="mod">
          <ac:chgData name="Kimberly Brehm" userId="8c2b6ab9-3f19-41de-a892-34e3c36865ec" providerId="ADAL" clId="{116F83F1-3A96-42C6-A338-2C34721D1B4C}" dt="2020-04-15T20:39:14.763" v="39" actId="1076"/>
          <ac:inkMkLst>
            <pc:docMk/>
            <pc:sldMk cId="3040044554" sldId="257"/>
            <ac:inkMk id="112" creationId="{935EF8D3-CFE5-4F7A-AAC2-667154CE4EF4}"/>
          </ac:inkMkLst>
        </pc:inkChg>
        <pc:inkChg chg="mod">
          <ac:chgData name="Kimberly Brehm" userId="8c2b6ab9-3f19-41de-a892-34e3c36865ec" providerId="ADAL" clId="{116F83F1-3A96-42C6-A338-2C34721D1B4C}" dt="2020-04-15T20:39:14.763" v="39" actId="1076"/>
          <ac:inkMkLst>
            <pc:docMk/>
            <pc:sldMk cId="3040044554" sldId="257"/>
            <ac:inkMk id="116" creationId="{1BEB2A54-17B6-4399-8C96-011B10FAEE0F}"/>
          </ac:inkMkLst>
        </pc:inkChg>
        <pc:inkChg chg="mod">
          <ac:chgData name="Kimberly Brehm" userId="8c2b6ab9-3f19-41de-a892-34e3c36865ec" providerId="ADAL" clId="{116F83F1-3A96-42C6-A338-2C34721D1B4C}" dt="2020-04-15T20:39:14.763" v="39" actId="1076"/>
          <ac:inkMkLst>
            <pc:docMk/>
            <pc:sldMk cId="3040044554" sldId="257"/>
            <ac:inkMk id="117" creationId="{B6C4A8B6-74B4-4620-A118-8D0740616224}"/>
          </ac:inkMkLst>
        </pc:inkChg>
        <pc:inkChg chg="mod">
          <ac:chgData name="Kimberly Brehm" userId="8c2b6ab9-3f19-41de-a892-34e3c36865ec" providerId="ADAL" clId="{116F83F1-3A96-42C6-A338-2C34721D1B4C}" dt="2020-04-15T20:39:14.763" v="39" actId="1076"/>
          <ac:inkMkLst>
            <pc:docMk/>
            <pc:sldMk cId="3040044554" sldId="257"/>
            <ac:inkMk id="118" creationId="{D0C8A5D6-F1E7-4094-B34F-A94C7BD7F9BB}"/>
          </ac:inkMkLst>
        </pc:inkChg>
        <pc:inkChg chg="mod">
          <ac:chgData name="Kimberly Brehm" userId="8c2b6ab9-3f19-41de-a892-34e3c36865ec" providerId="ADAL" clId="{116F83F1-3A96-42C6-A338-2C34721D1B4C}" dt="2020-04-15T20:39:14.763" v="39" actId="1076"/>
          <ac:inkMkLst>
            <pc:docMk/>
            <pc:sldMk cId="3040044554" sldId="257"/>
            <ac:inkMk id="119" creationId="{A9711B5B-C819-4FA0-A6EC-FBFECF292A1D}"/>
          </ac:inkMkLst>
        </pc:inkChg>
        <pc:inkChg chg="mod">
          <ac:chgData name="Kimberly Brehm" userId="8c2b6ab9-3f19-41de-a892-34e3c36865ec" providerId="ADAL" clId="{116F83F1-3A96-42C6-A338-2C34721D1B4C}" dt="2020-04-15T20:39:14.763" v="39" actId="1076"/>
          <ac:inkMkLst>
            <pc:docMk/>
            <pc:sldMk cId="3040044554" sldId="257"/>
            <ac:inkMk id="120" creationId="{4514C41E-B506-4CE7-AB2B-75946057A4F7}"/>
          </ac:inkMkLst>
        </pc:inkChg>
        <pc:inkChg chg="mod">
          <ac:chgData name="Kimberly Brehm" userId="8c2b6ab9-3f19-41de-a892-34e3c36865ec" providerId="ADAL" clId="{116F83F1-3A96-42C6-A338-2C34721D1B4C}" dt="2020-04-15T20:39:14.763" v="39" actId="1076"/>
          <ac:inkMkLst>
            <pc:docMk/>
            <pc:sldMk cId="3040044554" sldId="257"/>
            <ac:inkMk id="121" creationId="{72734DE0-7F9B-48A0-A690-24D1C99CCA81}"/>
          </ac:inkMkLst>
        </pc:inkChg>
        <pc:inkChg chg="mod">
          <ac:chgData name="Kimberly Brehm" userId="8c2b6ab9-3f19-41de-a892-34e3c36865ec" providerId="ADAL" clId="{116F83F1-3A96-42C6-A338-2C34721D1B4C}" dt="2020-04-15T20:39:14.763" v="39" actId="1076"/>
          <ac:inkMkLst>
            <pc:docMk/>
            <pc:sldMk cId="3040044554" sldId="257"/>
            <ac:inkMk id="122" creationId="{9CAB6B43-4C31-4FE8-8242-A40228DA115F}"/>
          </ac:inkMkLst>
        </pc:inkChg>
        <pc:inkChg chg="mod">
          <ac:chgData name="Kimberly Brehm" userId="8c2b6ab9-3f19-41de-a892-34e3c36865ec" providerId="ADAL" clId="{116F83F1-3A96-42C6-A338-2C34721D1B4C}" dt="2020-04-15T20:39:14.763" v="39" actId="1076"/>
          <ac:inkMkLst>
            <pc:docMk/>
            <pc:sldMk cId="3040044554" sldId="257"/>
            <ac:inkMk id="136" creationId="{4C6AB091-3112-4322-9D99-D519107F57E7}"/>
          </ac:inkMkLst>
        </pc:inkChg>
        <pc:inkChg chg="mod">
          <ac:chgData name="Kimberly Brehm" userId="8c2b6ab9-3f19-41de-a892-34e3c36865ec" providerId="ADAL" clId="{116F83F1-3A96-42C6-A338-2C34721D1B4C}" dt="2020-04-15T20:39:14.763" v="39" actId="1076"/>
          <ac:inkMkLst>
            <pc:docMk/>
            <pc:sldMk cId="3040044554" sldId="257"/>
            <ac:inkMk id="139" creationId="{E077E437-90A3-44C7-914F-355C8C22E037}"/>
          </ac:inkMkLst>
        </pc:inkChg>
        <pc:inkChg chg="mod">
          <ac:chgData name="Kimberly Brehm" userId="8c2b6ab9-3f19-41de-a892-34e3c36865ec" providerId="ADAL" clId="{116F83F1-3A96-42C6-A338-2C34721D1B4C}" dt="2020-04-15T20:39:14.763" v="39" actId="1076"/>
          <ac:inkMkLst>
            <pc:docMk/>
            <pc:sldMk cId="3040044554" sldId="257"/>
            <ac:inkMk id="140" creationId="{4B2E3C6C-758A-40A1-9356-9DF01F55D4B7}"/>
          </ac:inkMkLst>
        </pc:inkChg>
        <pc:inkChg chg="mod">
          <ac:chgData name="Kimberly Brehm" userId="8c2b6ab9-3f19-41de-a892-34e3c36865ec" providerId="ADAL" clId="{116F83F1-3A96-42C6-A338-2C34721D1B4C}" dt="2020-04-15T20:39:14.763" v="39" actId="1076"/>
          <ac:inkMkLst>
            <pc:docMk/>
            <pc:sldMk cId="3040044554" sldId="257"/>
            <ac:inkMk id="141" creationId="{552CF9A4-BE54-4CD4-B256-207ACA880C1E}"/>
          </ac:inkMkLst>
        </pc:inkChg>
        <pc:inkChg chg="mod">
          <ac:chgData name="Kimberly Brehm" userId="8c2b6ab9-3f19-41de-a892-34e3c36865ec" providerId="ADAL" clId="{116F83F1-3A96-42C6-A338-2C34721D1B4C}" dt="2020-04-15T20:39:14.763" v="39" actId="1076"/>
          <ac:inkMkLst>
            <pc:docMk/>
            <pc:sldMk cId="3040044554" sldId="257"/>
            <ac:inkMk id="144" creationId="{1BACD5AE-56F1-486E-A84D-3E854792F846}"/>
          </ac:inkMkLst>
        </pc:inkChg>
        <pc:inkChg chg="mod">
          <ac:chgData name="Kimberly Brehm" userId="8c2b6ab9-3f19-41de-a892-34e3c36865ec" providerId="ADAL" clId="{116F83F1-3A96-42C6-A338-2C34721D1B4C}" dt="2020-04-15T20:39:14.763" v="39" actId="1076"/>
          <ac:inkMkLst>
            <pc:docMk/>
            <pc:sldMk cId="3040044554" sldId="257"/>
            <ac:inkMk id="145" creationId="{7DE5D6BF-ED75-419A-9954-9EB1DE52F5A0}"/>
          </ac:inkMkLst>
        </pc:inkChg>
        <pc:inkChg chg="mod">
          <ac:chgData name="Kimberly Brehm" userId="8c2b6ab9-3f19-41de-a892-34e3c36865ec" providerId="ADAL" clId="{116F83F1-3A96-42C6-A338-2C34721D1B4C}" dt="2020-04-15T20:39:14.763" v="39" actId="1076"/>
          <ac:inkMkLst>
            <pc:docMk/>
            <pc:sldMk cId="3040044554" sldId="257"/>
            <ac:inkMk id="146" creationId="{FC73CCFB-F048-423D-A28A-A5AF701B0D00}"/>
          </ac:inkMkLst>
        </pc:inkChg>
        <pc:inkChg chg="mod">
          <ac:chgData name="Kimberly Brehm" userId="8c2b6ab9-3f19-41de-a892-34e3c36865ec" providerId="ADAL" clId="{116F83F1-3A96-42C6-A338-2C34721D1B4C}" dt="2020-04-15T20:39:14.763" v="39" actId="1076"/>
          <ac:inkMkLst>
            <pc:docMk/>
            <pc:sldMk cId="3040044554" sldId="257"/>
            <ac:inkMk id="147" creationId="{12DB61AF-540A-43A9-B551-1DA74F42CE8C}"/>
          </ac:inkMkLst>
        </pc:inkChg>
        <pc:inkChg chg="mod">
          <ac:chgData name="Kimberly Brehm" userId="8c2b6ab9-3f19-41de-a892-34e3c36865ec" providerId="ADAL" clId="{116F83F1-3A96-42C6-A338-2C34721D1B4C}" dt="2020-04-15T20:39:14.763" v="39" actId="1076"/>
          <ac:inkMkLst>
            <pc:docMk/>
            <pc:sldMk cId="3040044554" sldId="257"/>
            <ac:inkMk id="148" creationId="{491AD444-F7C7-4D51-891D-F6070FCB7B24}"/>
          </ac:inkMkLst>
        </pc:inkChg>
        <pc:inkChg chg="del mod">
          <ac:chgData name="Kimberly Brehm" userId="8c2b6ab9-3f19-41de-a892-34e3c36865ec" providerId="ADAL" clId="{116F83F1-3A96-42C6-A338-2C34721D1B4C}" dt="2020-04-15T20:42:23.518" v="52"/>
          <ac:inkMkLst>
            <pc:docMk/>
            <pc:sldMk cId="3040044554" sldId="257"/>
            <ac:inkMk id="151" creationId="{49B32E94-FCF6-4BC9-848A-F222F28DEFDC}"/>
          </ac:inkMkLst>
        </pc:inkChg>
        <pc:inkChg chg="mod">
          <ac:chgData name="Kimberly Brehm" userId="8c2b6ab9-3f19-41de-a892-34e3c36865ec" providerId="ADAL" clId="{116F83F1-3A96-42C6-A338-2C34721D1B4C}" dt="2020-04-15T20:39:14.763" v="39" actId="1076"/>
          <ac:inkMkLst>
            <pc:docMk/>
            <pc:sldMk cId="3040044554" sldId="257"/>
            <ac:inkMk id="152" creationId="{CA61E5D7-B852-4518-B4B5-9E0DA01CFDC0}"/>
          </ac:inkMkLst>
        </pc:inkChg>
        <pc:inkChg chg="del mod">
          <ac:chgData name="Kimberly Brehm" userId="8c2b6ab9-3f19-41de-a892-34e3c36865ec" providerId="ADAL" clId="{116F83F1-3A96-42C6-A338-2C34721D1B4C}" dt="2020-04-15T20:42:23.513" v="50"/>
          <ac:inkMkLst>
            <pc:docMk/>
            <pc:sldMk cId="3040044554" sldId="257"/>
            <ac:inkMk id="153" creationId="{192EDE22-0ECC-4A13-8D8B-7A4C2CBDA57C}"/>
          </ac:inkMkLst>
        </pc:inkChg>
        <pc:inkChg chg="del mod">
          <ac:chgData name="Kimberly Brehm" userId="8c2b6ab9-3f19-41de-a892-34e3c36865ec" providerId="ADAL" clId="{116F83F1-3A96-42C6-A338-2C34721D1B4C}" dt="2020-04-15T20:42:23.519" v="53"/>
          <ac:inkMkLst>
            <pc:docMk/>
            <pc:sldMk cId="3040044554" sldId="257"/>
            <ac:inkMk id="154" creationId="{6F6F5444-DF0B-446F-990F-C10BAC97CD5D}"/>
          </ac:inkMkLst>
        </pc:inkChg>
        <pc:inkChg chg="del mod">
          <ac:chgData name="Kimberly Brehm" userId="8c2b6ab9-3f19-41de-a892-34e3c36865ec" providerId="ADAL" clId="{116F83F1-3A96-42C6-A338-2C34721D1B4C}" dt="2020-04-15T20:42:23.520" v="54"/>
          <ac:inkMkLst>
            <pc:docMk/>
            <pc:sldMk cId="3040044554" sldId="257"/>
            <ac:inkMk id="155" creationId="{C2B35621-DB8A-45F2-96A8-59D87B10C9EC}"/>
          </ac:inkMkLst>
        </pc:inkChg>
        <pc:inkChg chg="mod">
          <ac:chgData name="Kimberly Brehm" userId="8c2b6ab9-3f19-41de-a892-34e3c36865ec" providerId="ADAL" clId="{116F83F1-3A96-42C6-A338-2C34721D1B4C}" dt="2020-04-15T20:39:49.608" v="41" actId="1076"/>
          <ac:inkMkLst>
            <pc:docMk/>
            <pc:sldMk cId="3040044554" sldId="257"/>
            <ac:inkMk id="161" creationId="{BF1E09F7-BD71-484B-B406-1101372E9958}"/>
          </ac:inkMkLst>
        </pc:inkChg>
        <pc:inkChg chg="mod">
          <ac:chgData name="Kimberly Brehm" userId="8c2b6ab9-3f19-41de-a892-34e3c36865ec" providerId="ADAL" clId="{116F83F1-3A96-42C6-A338-2C34721D1B4C}" dt="2020-04-15T20:39:49.608" v="41" actId="1076"/>
          <ac:inkMkLst>
            <pc:docMk/>
            <pc:sldMk cId="3040044554" sldId="257"/>
            <ac:inkMk id="177" creationId="{99202ECB-5B2F-4836-8A55-5000787853AD}"/>
          </ac:inkMkLst>
        </pc:inkChg>
        <pc:inkChg chg="mod">
          <ac:chgData name="Kimberly Brehm" userId="8c2b6ab9-3f19-41de-a892-34e3c36865ec" providerId="ADAL" clId="{116F83F1-3A96-42C6-A338-2C34721D1B4C}" dt="2020-04-15T20:39:49.608" v="41" actId="1076"/>
          <ac:inkMkLst>
            <pc:docMk/>
            <pc:sldMk cId="3040044554" sldId="257"/>
            <ac:inkMk id="178" creationId="{1C8629F8-7A18-4C4C-AB7F-048B80D70779}"/>
          </ac:inkMkLst>
        </pc:inkChg>
        <pc:inkChg chg="mod">
          <ac:chgData name="Kimberly Brehm" userId="8c2b6ab9-3f19-41de-a892-34e3c36865ec" providerId="ADAL" clId="{116F83F1-3A96-42C6-A338-2C34721D1B4C}" dt="2020-04-15T20:39:49.608" v="41" actId="1076"/>
          <ac:inkMkLst>
            <pc:docMk/>
            <pc:sldMk cId="3040044554" sldId="257"/>
            <ac:inkMk id="179" creationId="{75B34C30-66E9-4909-ADE8-BCD755D688E6}"/>
          </ac:inkMkLst>
        </pc:inkChg>
        <pc:inkChg chg="mod">
          <ac:chgData name="Kimberly Brehm" userId="8c2b6ab9-3f19-41de-a892-34e3c36865ec" providerId="ADAL" clId="{116F83F1-3A96-42C6-A338-2C34721D1B4C}" dt="2020-04-15T20:39:49.608" v="41" actId="1076"/>
          <ac:inkMkLst>
            <pc:docMk/>
            <pc:sldMk cId="3040044554" sldId="257"/>
            <ac:inkMk id="183" creationId="{FAC57B1D-6EED-4F18-8176-D61962611662}"/>
          </ac:inkMkLst>
        </pc:inkChg>
        <pc:inkChg chg="mod">
          <ac:chgData name="Kimberly Brehm" userId="8c2b6ab9-3f19-41de-a892-34e3c36865ec" providerId="ADAL" clId="{116F83F1-3A96-42C6-A338-2C34721D1B4C}" dt="2020-04-15T20:39:49.608" v="41" actId="1076"/>
          <ac:inkMkLst>
            <pc:docMk/>
            <pc:sldMk cId="3040044554" sldId="257"/>
            <ac:inkMk id="184" creationId="{D7855953-09EE-4A3C-AA38-5572D99BECC6}"/>
          </ac:inkMkLst>
        </pc:inkChg>
        <pc:inkChg chg="mod">
          <ac:chgData name="Kimberly Brehm" userId="8c2b6ab9-3f19-41de-a892-34e3c36865ec" providerId="ADAL" clId="{116F83F1-3A96-42C6-A338-2C34721D1B4C}" dt="2020-04-15T20:39:49.608" v="41" actId="1076"/>
          <ac:inkMkLst>
            <pc:docMk/>
            <pc:sldMk cId="3040044554" sldId="257"/>
            <ac:inkMk id="185" creationId="{B6ADBB84-A9CF-49A1-9E66-42EB8076C53F}"/>
          </ac:inkMkLst>
        </pc:inkChg>
        <pc:inkChg chg="mod">
          <ac:chgData name="Kimberly Brehm" userId="8c2b6ab9-3f19-41de-a892-34e3c36865ec" providerId="ADAL" clId="{116F83F1-3A96-42C6-A338-2C34721D1B4C}" dt="2020-04-15T20:39:49.608" v="41" actId="1076"/>
          <ac:inkMkLst>
            <pc:docMk/>
            <pc:sldMk cId="3040044554" sldId="257"/>
            <ac:inkMk id="186" creationId="{D5E167E5-26D4-4155-83E4-69B0AFCE9BAF}"/>
          </ac:inkMkLst>
        </pc:inkChg>
        <pc:inkChg chg="mod">
          <ac:chgData name="Kimberly Brehm" userId="8c2b6ab9-3f19-41de-a892-34e3c36865ec" providerId="ADAL" clId="{116F83F1-3A96-42C6-A338-2C34721D1B4C}" dt="2020-04-15T20:39:49.608" v="41" actId="1076"/>
          <ac:inkMkLst>
            <pc:docMk/>
            <pc:sldMk cId="3040044554" sldId="257"/>
            <ac:inkMk id="187" creationId="{71F0EDD4-AF09-434A-A61D-F79ABC12EDBA}"/>
          </ac:inkMkLst>
        </pc:inkChg>
        <pc:inkChg chg="mod">
          <ac:chgData name="Kimberly Brehm" userId="8c2b6ab9-3f19-41de-a892-34e3c36865ec" providerId="ADAL" clId="{116F83F1-3A96-42C6-A338-2C34721D1B4C}" dt="2020-04-15T20:39:49.608" v="41" actId="1076"/>
          <ac:inkMkLst>
            <pc:docMk/>
            <pc:sldMk cId="3040044554" sldId="257"/>
            <ac:inkMk id="188" creationId="{7E6CB88F-1F47-4506-9FE7-D1AA6DDF65E7}"/>
          </ac:inkMkLst>
        </pc:inkChg>
        <pc:inkChg chg="mod">
          <ac:chgData name="Kimberly Brehm" userId="8c2b6ab9-3f19-41de-a892-34e3c36865ec" providerId="ADAL" clId="{116F83F1-3A96-42C6-A338-2C34721D1B4C}" dt="2020-04-15T20:39:49.608" v="41" actId="1076"/>
          <ac:inkMkLst>
            <pc:docMk/>
            <pc:sldMk cId="3040044554" sldId="257"/>
            <ac:inkMk id="192" creationId="{0D581615-D677-40D9-A4A9-7C756F16FD00}"/>
          </ac:inkMkLst>
        </pc:inkChg>
        <pc:inkChg chg="mod">
          <ac:chgData name="Kimberly Brehm" userId="8c2b6ab9-3f19-41de-a892-34e3c36865ec" providerId="ADAL" clId="{116F83F1-3A96-42C6-A338-2C34721D1B4C}" dt="2020-04-15T20:39:49.608" v="41" actId="1076"/>
          <ac:inkMkLst>
            <pc:docMk/>
            <pc:sldMk cId="3040044554" sldId="257"/>
            <ac:inkMk id="196" creationId="{8D74F519-745A-44B3-8F3B-522D98947987}"/>
          </ac:inkMkLst>
        </pc:inkChg>
        <pc:inkChg chg="mod">
          <ac:chgData name="Kimberly Brehm" userId="8c2b6ab9-3f19-41de-a892-34e3c36865ec" providerId="ADAL" clId="{116F83F1-3A96-42C6-A338-2C34721D1B4C}" dt="2020-04-15T20:39:49.608" v="41" actId="1076"/>
          <ac:inkMkLst>
            <pc:docMk/>
            <pc:sldMk cId="3040044554" sldId="257"/>
            <ac:inkMk id="197" creationId="{709931DA-7A02-4700-A076-20B898EB9F49}"/>
          </ac:inkMkLst>
        </pc:inkChg>
        <pc:inkChg chg="mod">
          <ac:chgData name="Kimberly Brehm" userId="8c2b6ab9-3f19-41de-a892-34e3c36865ec" providerId="ADAL" clId="{116F83F1-3A96-42C6-A338-2C34721D1B4C}" dt="2020-04-15T20:39:49.608" v="41" actId="1076"/>
          <ac:inkMkLst>
            <pc:docMk/>
            <pc:sldMk cId="3040044554" sldId="257"/>
            <ac:inkMk id="200" creationId="{232A363F-AE12-4C4C-99DF-1F37E3797285}"/>
          </ac:inkMkLst>
        </pc:inkChg>
        <pc:inkChg chg="mod">
          <ac:chgData name="Kimberly Brehm" userId="8c2b6ab9-3f19-41de-a892-34e3c36865ec" providerId="ADAL" clId="{116F83F1-3A96-42C6-A338-2C34721D1B4C}" dt="2020-04-15T20:39:49.608" v="41" actId="1076"/>
          <ac:inkMkLst>
            <pc:docMk/>
            <pc:sldMk cId="3040044554" sldId="257"/>
            <ac:inkMk id="203" creationId="{97236CA0-FB03-4519-B4B1-7149E13F6B17}"/>
          </ac:inkMkLst>
        </pc:inkChg>
        <pc:inkChg chg="mod">
          <ac:chgData name="Kimberly Brehm" userId="8c2b6ab9-3f19-41de-a892-34e3c36865ec" providerId="ADAL" clId="{116F83F1-3A96-42C6-A338-2C34721D1B4C}" dt="2020-04-15T20:39:49.608" v="41" actId="1076"/>
          <ac:inkMkLst>
            <pc:docMk/>
            <pc:sldMk cId="3040044554" sldId="257"/>
            <ac:inkMk id="208" creationId="{FCD6D066-B3FC-4BFE-B93C-E5178684BBBA}"/>
          </ac:inkMkLst>
        </pc:inkChg>
        <pc:inkChg chg="mod">
          <ac:chgData name="Kimberly Brehm" userId="8c2b6ab9-3f19-41de-a892-34e3c36865ec" providerId="ADAL" clId="{116F83F1-3A96-42C6-A338-2C34721D1B4C}" dt="2020-04-15T20:39:49.608" v="41" actId="1076"/>
          <ac:inkMkLst>
            <pc:docMk/>
            <pc:sldMk cId="3040044554" sldId="257"/>
            <ac:inkMk id="209" creationId="{C3653DC2-4877-4E90-975A-69C2A04D477D}"/>
          </ac:inkMkLst>
        </pc:inkChg>
        <pc:inkChg chg="mod">
          <ac:chgData name="Kimberly Brehm" userId="8c2b6ab9-3f19-41de-a892-34e3c36865ec" providerId="ADAL" clId="{116F83F1-3A96-42C6-A338-2C34721D1B4C}" dt="2020-04-15T20:39:49.608" v="41" actId="1076"/>
          <ac:inkMkLst>
            <pc:docMk/>
            <pc:sldMk cId="3040044554" sldId="257"/>
            <ac:inkMk id="210" creationId="{1607ABB1-AAC0-43AC-A80A-2802C84EE355}"/>
          </ac:inkMkLst>
        </pc:inkChg>
        <pc:inkChg chg="mod">
          <ac:chgData name="Kimberly Brehm" userId="8c2b6ab9-3f19-41de-a892-34e3c36865ec" providerId="ADAL" clId="{116F83F1-3A96-42C6-A338-2C34721D1B4C}" dt="2020-04-15T20:39:49.608" v="41" actId="1076"/>
          <ac:inkMkLst>
            <pc:docMk/>
            <pc:sldMk cId="3040044554" sldId="257"/>
            <ac:inkMk id="211" creationId="{37CC6D24-EB3D-42E5-B3DF-8F3549874363}"/>
          </ac:inkMkLst>
        </pc:inkChg>
        <pc:inkChg chg="mod">
          <ac:chgData name="Kimberly Brehm" userId="8c2b6ab9-3f19-41de-a892-34e3c36865ec" providerId="ADAL" clId="{116F83F1-3A96-42C6-A338-2C34721D1B4C}" dt="2020-04-15T20:39:49.608" v="41" actId="1076"/>
          <ac:inkMkLst>
            <pc:docMk/>
            <pc:sldMk cId="3040044554" sldId="257"/>
            <ac:inkMk id="212" creationId="{6D6D4F0F-F8DF-4374-B07C-7BAF74525195}"/>
          </ac:inkMkLst>
        </pc:inkChg>
        <pc:inkChg chg="mod">
          <ac:chgData name="Kimberly Brehm" userId="8c2b6ab9-3f19-41de-a892-34e3c36865ec" providerId="ADAL" clId="{116F83F1-3A96-42C6-A338-2C34721D1B4C}" dt="2020-04-15T20:39:49.608" v="41" actId="1076"/>
          <ac:inkMkLst>
            <pc:docMk/>
            <pc:sldMk cId="3040044554" sldId="257"/>
            <ac:inkMk id="215" creationId="{86010311-373B-467E-ABA7-A90DFA8F04AB}"/>
          </ac:inkMkLst>
        </pc:inkChg>
        <pc:inkChg chg="mod">
          <ac:chgData name="Kimberly Brehm" userId="8c2b6ab9-3f19-41de-a892-34e3c36865ec" providerId="ADAL" clId="{116F83F1-3A96-42C6-A338-2C34721D1B4C}" dt="2020-04-15T20:39:49.608" v="41" actId="1076"/>
          <ac:inkMkLst>
            <pc:docMk/>
            <pc:sldMk cId="3040044554" sldId="257"/>
            <ac:inkMk id="224" creationId="{C8187554-8621-4A47-BCB7-3C4368E69455}"/>
          </ac:inkMkLst>
        </pc:inkChg>
        <pc:inkChg chg="mod">
          <ac:chgData name="Kimberly Brehm" userId="8c2b6ab9-3f19-41de-a892-34e3c36865ec" providerId="ADAL" clId="{116F83F1-3A96-42C6-A338-2C34721D1B4C}" dt="2020-04-15T20:39:49.608" v="41" actId="1076"/>
          <ac:inkMkLst>
            <pc:docMk/>
            <pc:sldMk cId="3040044554" sldId="257"/>
            <ac:inkMk id="225" creationId="{F6143485-25C9-4048-898A-E01F73E962BA}"/>
          </ac:inkMkLst>
        </pc:inkChg>
        <pc:inkChg chg="mod">
          <ac:chgData name="Kimberly Brehm" userId="8c2b6ab9-3f19-41de-a892-34e3c36865ec" providerId="ADAL" clId="{116F83F1-3A96-42C6-A338-2C34721D1B4C}" dt="2020-04-15T20:39:49.608" v="41" actId="1076"/>
          <ac:inkMkLst>
            <pc:docMk/>
            <pc:sldMk cId="3040044554" sldId="257"/>
            <ac:inkMk id="226" creationId="{99FD808F-84F9-48AC-B93A-A070F908EAE0}"/>
          </ac:inkMkLst>
        </pc:inkChg>
        <pc:inkChg chg="mod">
          <ac:chgData name="Kimberly Brehm" userId="8c2b6ab9-3f19-41de-a892-34e3c36865ec" providerId="ADAL" clId="{116F83F1-3A96-42C6-A338-2C34721D1B4C}" dt="2020-04-15T20:39:49.608" v="41" actId="1076"/>
          <ac:inkMkLst>
            <pc:docMk/>
            <pc:sldMk cId="3040044554" sldId="257"/>
            <ac:inkMk id="227" creationId="{17B8482D-0FEC-4662-B5B5-77EA5C3C395E}"/>
          </ac:inkMkLst>
        </pc:inkChg>
        <pc:inkChg chg="mod">
          <ac:chgData name="Kimberly Brehm" userId="8c2b6ab9-3f19-41de-a892-34e3c36865ec" providerId="ADAL" clId="{116F83F1-3A96-42C6-A338-2C34721D1B4C}" dt="2020-04-15T20:39:49.608" v="41" actId="1076"/>
          <ac:inkMkLst>
            <pc:docMk/>
            <pc:sldMk cId="3040044554" sldId="257"/>
            <ac:inkMk id="228" creationId="{1DDF3959-AAB9-4A8A-89D5-51361C667C42}"/>
          </ac:inkMkLst>
        </pc:inkChg>
        <pc:inkChg chg="mod">
          <ac:chgData name="Kimberly Brehm" userId="8c2b6ab9-3f19-41de-a892-34e3c36865ec" providerId="ADAL" clId="{116F83F1-3A96-42C6-A338-2C34721D1B4C}" dt="2020-04-15T20:39:49.608" v="41" actId="1076"/>
          <ac:inkMkLst>
            <pc:docMk/>
            <pc:sldMk cId="3040044554" sldId="257"/>
            <ac:inkMk id="229" creationId="{D576C4B0-5E0A-4A5F-B980-5B8CB7EFDBF7}"/>
          </ac:inkMkLst>
        </pc:inkChg>
        <pc:inkChg chg="mod">
          <ac:chgData name="Kimberly Brehm" userId="8c2b6ab9-3f19-41de-a892-34e3c36865ec" providerId="ADAL" clId="{116F83F1-3A96-42C6-A338-2C34721D1B4C}" dt="2020-04-15T20:39:49.608" v="41" actId="1076"/>
          <ac:inkMkLst>
            <pc:docMk/>
            <pc:sldMk cId="3040044554" sldId="257"/>
            <ac:inkMk id="230" creationId="{C5542005-5FDD-460A-B6EF-9EECB3AF9586}"/>
          </ac:inkMkLst>
        </pc:inkChg>
        <pc:inkChg chg="mod">
          <ac:chgData name="Kimberly Brehm" userId="8c2b6ab9-3f19-41de-a892-34e3c36865ec" providerId="ADAL" clId="{116F83F1-3A96-42C6-A338-2C34721D1B4C}" dt="2020-04-15T20:39:49.608" v="41" actId="1076"/>
          <ac:inkMkLst>
            <pc:docMk/>
            <pc:sldMk cId="3040044554" sldId="257"/>
            <ac:inkMk id="234" creationId="{5B1A9862-6000-4D73-9359-A9533754E8A7}"/>
          </ac:inkMkLst>
        </pc:inkChg>
        <pc:inkChg chg="del mod">
          <ac:chgData name="Kimberly Brehm" userId="8c2b6ab9-3f19-41de-a892-34e3c36865ec" providerId="ADAL" clId="{116F83F1-3A96-42C6-A338-2C34721D1B4C}" dt="2020-04-15T20:42:25.391" v="55"/>
          <ac:inkMkLst>
            <pc:docMk/>
            <pc:sldMk cId="3040044554" sldId="257"/>
            <ac:inkMk id="249" creationId="{B01B555E-A8BA-4182-A6A7-C55BD2C0B2FF}"/>
          </ac:inkMkLst>
        </pc:inkChg>
        <pc:inkChg chg="del mod">
          <ac:chgData name="Kimberly Brehm" userId="8c2b6ab9-3f19-41de-a892-34e3c36865ec" providerId="ADAL" clId="{116F83F1-3A96-42C6-A338-2C34721D1B4C}" dt="2020-04-15T20:42:23.516" v="51"/>
          <ac:inkMkLst>
            <pc:docMk/>
            <pc:sldMk cId="3040044554" sldId="257"/>
            <ac:inkMk id="250" creationId="{6B3C3139-6225-4FEB-BE22-121A0997C293}"/>
          </ac:inkMkLst>
        </pc:inkChg>
        <pc:inkChg chg="mod">
          <ac:chgData name="Kimberly Brehm" userId="8c2b6ab9-3f19-41de-a892-34e3c36865ec" providerId="ADAL" clId="{116F83F1-3A96-42C6-A338-2C34721D1B4C}" dt="2020-04-15T20:39:49.608" v="41" actId="1076"/>
          <ac:inkMkLst>
            <pc:docMk/>
            <pc:sldMk cId="3040044554" sldId="257"/>
            <ac:inkMk id="251" creationId="{B11E15E1-BA21-4583-9D4D-BB276C99A328}"/>
          </ac:inkMkLst>
        </pc:inkChg>
        <pc:inkChg chg="mod">
          <ac:chgData name="Kimberly Brehm" userId="8c2b6ab9-3f19-41de-a892-34e3c36865ec" providerId="ADAL" clId="{116F83F1-3A96-42C6-A338-2C34721D1B4C}" dt="2020-04-15T20:39:49.608" v="41" actId="1076"/>
          <ac:inkMkLst>
            <pc:docMk/>
            <pc:sldMk cId="3040044554" sldId="257"/>
            <ac:inkMk id="252" creationId="{D8C43F54-4F83-46A0-B2EF-91F6ACAD6D59}"/>
          </ac:inkMkLst>
        </pc:inkChg>
        <pc:inkChg chg="mod">
          <ac:chgData name="Kimberly Brehm" userId="8c2b6ab9-3f19-41de-a892-34e3c36865ec" providerId="ADAL" clId="{116F83F1-3A96-42C6-A338-2C34721D1B4C}" dt="2020-04-15T20:39:49.608" v="41" actId="1076"/>
          <ac:inkMkLst>
            <pc:docMk/>
            <pc:sldMk cId="3040044554" sldId="257"/>
            <ac:inkMk id="253" creationId="{6BCB5352-83E0-4811-BC6A-A8DF9E3C32AD}"/>
          </ac:inkMkLst>
        </pc:inkChg>
        <pc:inkChg chg="mod">
          <ac:chgData name="Kimberly Brehm" userId="8c2b6ab9-3f19-41de-a892-34e3c36865ec" providerId="ADAL" clId="{116F83F1-3A96-42C6-A338-2C34721D1B4C}" dt="2020-04-15T20:39:49.608" v="41" actId="1076"/>
          <ac:inkMkLst>
            <pc:docMk/>
            <pc:sldMk cId="3040044554" sldId="257"/>
            <ac:inkMk id="254" creationId="{8DFAE10C-9E20-4701-AC80-FCB3155C7A92}"/>
          </ac:inkMkLst>
        </pc:inkChg>
        <pc:inkChg chg="mod">
          <ac:chgData name="Kimberly Brehm" userId="8c2b6ab9-3f19-41de-a892-34e3c36865ec" providerId="ADAL" clId="{116F83F1-3A96-42C6-A338-2C34721D1B4C}" dt="2020-04-15T20:39:49.608" v="41" actId="1076"/>
          <ac:inkMkLst>
            <pc:docMk/>
            <pc:sldMk cId="3040044554" sldId="257"/>
            <ac:inkMk id="255" creationId="{73A830BD-B4DF-4790-8A24-D9F843881036}"/>
          </ac:inkMkLst>
        </pc:inkChg>
        <pc:inkChg chg="mod">
          <ac:chgData name="Kimberly Brehm" userId="8c2b6ab9-3f19-41de-a892-34e3c36865ec" providerId="ADAL" clId="{116F83F1-3A96-42C6-A338-2C34721D1B4C}" dt="2020-04-15T20:39:49.608" v="41" actId="1076"/>
          <ac:inkMkLst>
            <pc:docMk/>
            <pc:sldMk cId="3040044554" sldId="257"/>
            <ac:inkMk id="256" creationId="{628BAEC4-DCA9-4735-9876-691DD8635316}"/>
          </ac:inkMkLst>
        </pc:inkChg>
      </pc:sldChg>
      <pc:sldChg chg="addSp delSp modSp">
        <pc:chgData name="Kimberly Brehm" userId="8c2b6ab9-3f19-41de-a892-34e3c36865ec" providerId="ADAL" clId="{116F83F1-3A96-42C6-A338-2C34721D1B4C}" dt="2020-04-15T21:06:28.550" v="70"/>
        <pc:sldMkLst>
          <pc:docMk/>
          <pc:sldMk cId="1266219063" sldId="259"/>
        </pc:sldMkLst>
        <pc:picChg chg="del">
          <ac:chgData name="Kimberly Brehm" userId="8c2b6ab9-3f19-41de-a892-34e3c36865ec" providerId="ADAL" clId="{116F83F1-3A96-42C6-A338-2C34721D1B4C}" dt="2020-04-15T21:02:01.375" v="69"/>
          <ac:picMkLst>
            <pc:docMk/>
            <pc:sldMk cId="1266219063" sldId="259"/>
            <ac:picMk id="5" creationId="{4B21385E-E26E-40F5-84F0-D5405D28E43C}"/>
          </ac:picMkLst>
        </pc:picChg>
        <pc:picChg chg="add del mod">
          <ac:chgData name="Kimberly Brehm" userId="8c2b6ab9-3f19-41de-a892-34e3c36865ec" providerId="ADAL" clId="{116F83F1-3A96-42C6-A338-2C34721D1B4C}" dt="2020-04-15T21:06:28.550" v="70"/>
          <ac:picMkLst>
            <pc:docMk/>
            <pc:sldMk cId="1266219063" sldId="259"/>
            <ac:picMk id="8" creationId="{CE1B3B0F-1D58-4599-B2AA-8D5D6B77DF72}"/>
          </ac:picMkLst>
        </pc:picChg>
        <pc:picChg chg="add mod">
          <ac:chgData name="Kimberly Brehm" userId="8c2b6ab9-3f19-41de-a892-34e3c36865ec" providerId="ADAL" clId="{116F83F1-3A96-42C6-A338-2C34721D1B4C}" dt="2020-04-15T21:06:28.550" v="70"/>
          <ac:picMkLst>
            <pc:docMk/>
            <pc:sldMk cId="1266219063" sldId="259"/>
            <ac:picMk id="10" creationId="{85B766AC-1B62-40FD-9AAA-F38F55595FE1}"/>
          </ac:picMkLst>
        </pc:picChg>
        <pc:inkChg chg="del">
          <ac:chgData name="Kimberly Brehm" userId="8c2b6ab9-3f19-41de-a892-34e3c36865ec" providerId="ADAL" clId="{116F83F1-3A96-42C6-A338-2C34721D1B4C}" dt="2020-04-15T21:02:01.375" v="69"/>
          <ac:inkMkLst>
            <pc:docMk/>
            <pc:sldMk cId="1266219063" sldId="259"/>
            <ac:inkMk id="6" creationId="{CA88875D-A4A4-44BA-8D5F-532C4886DE08}"/>
          </ac:inkMkLst>
        </pc:inkChg>
        <pc:inkChg chg="add del">
          <ac:chgData name="Kimberly Brehm" userId="8c2b6ab9-3f19-41de-a892-34e3c36865ec" providerId="ADAL" clId="{116F83F1-3A96-42C6-A338-2C34721D1B4C}" dt="2020-04-15T21:06:28.550" v="70"/>
          <ac:inkMkLst>
            <pc:docMk/>
            <pc:sldMk cId="1266219063" sldId="259"/>
            <ac:inkMk id="7" creationId="{A407AF5A-D7D5-4E94-B5DB-C78495EB4011}"/>
          </ac:inkMkLst>
        </pc:inkChg>
        <pc:inkChg chg="add">
          <ac:chgData name="Kimberly Brehm" userId="8c2b6ab9-3f19-41de-a892-34e3c36865ec" providerId="ADAL" clId="{116F83F1-3A96-42C6-A338-2C34721D1B4C}" dt="2020-04-15T21:06:28.550" v="70"/>
          <ac:inkMkLst>
            <pc:docMk/>
            <pc:sldMk cId="1266219063" sldId="259"/>
            <ac:inkMk id="9" creationId="{AD078BE5-AE7C-4843-B5C9-7014FF608653}"/>
          </ac:inkMkLst>
        </pc:inkChg>
      </pc:sldChg>
      <pc:sldChg chg="addSp delSp modSp new del ord">
        <pc:chgData name="Kimberly Brehm" userId="8c2b6ab9-3f19-41de-a892-34e3c36865ec" providerId="ADAL" clId="{116F83F1-3A96-42C6-A338-2C34721D1B4C}" dt="2020-04-15T21:13:31.168" v="519" actId="47"/>
        <pc:sldMkLst>
          <pc:docMk/>
          <pc:sldMk cId="3637980025" sldId="264"/>
        </pc:sldMkLst>
        <pc:spChg chg="del">
          <ac:chgData name="Kimberly Brehm" userId="8c2b6ab9-3f19-41de-a892-34e3c36865ec" providerId="ADAL" clId="{116F83F1-3A96-42C6-A338-2C34721D1B4C}" dt="2020-04-15T19:14:06.832" v="2"/>
          <ac:spMkLst>
            <pc:docMk/>
            <pc:sldMk cId="3637980025" sldId="264"/>
            <ac:spMk id="3" creationId="{8111657C-EB2E-4D32-B51D-8FB2196EFE3E}"/>
          </ac:spMkLst>
        </pc:spChg>
        <pc:picChg chg="add del mod">
          <ac:chgData name="Kimberly Brehm" userId="8c2b6ab9-3f19-41de-a892-34e3c36865ec" providerId="ADAL" clId="{116F83F1-3A96-42C6-A338-2C34721D1B4C}" dt="2020-04-15T20:40:05.520" v="42" actId="478"/>
          <ac:picMkLst>
            <pc:docMk/>
            <pc:sldMk cId="3637980025" sldId="264"/>
            <ac:picMk id="4" creationId="{9413085C-FF63-45C0-BC80-3532CBFFF99D}"/>
          </ac:picMkLst>
        </pc:picChg>
        <pc:picChg chg="add mod">
          <ac:chgData name="Kimberly Brehm" userId="8c2b6ab9-3f19-41de-a892-34e3c36865ec" providerId="ADAL" clId="{116F83F1-3A96-42C6-A338-2C34721D1B4C}" dt="2020-04-15T19:14:09.125" v="3" actId="1076"/>
          <ac:picMkLst>
            <pc:docMk/>
            <pc:sldMk cId="3637980025" sldId="264"/>
            <ac:picMk id="5" creationId="{147BCB62-ED99-49FA-BD9D-D25AF856A5A9}"/>
          </ac:picMkLst>
        </pc:picChg>
      </pc:sldChg>
      <pc:sldChg chg="addSp delSp modSp add">
        <pc:chgData name="Kimberly Brehm" userId="8c2b6ab9-3f19-41de-a892-34e3c36865ec" providerId="ADAL" clId="{116F83F1-3A96-42C6-A338-2C34721D1B4C}" dt="2020-04-15T20:49:34.124" v="67"/>
        <pc:sldMkLst>
          <pc:docMk/>
          <pc:sldMk cId="4186269951" sldId="265"/>
        </pc:sldMkLst>
        <pc:spChg chg="mod">
          <ac:chgData name="Kimberly Brehm" userId="8c2b6ab9-3f19-41de-a892-34e3c36865ec" providerId="ADAL" clId="{116F83F1-3A96-42C6-A338-2C34721D1B4C}" dt="2020-04-15T20:35:30.139" v="38" actId="1076"/>
          <ac:spMkLst>
            <pc:docMk/>
            <pc:sldMk cId="4186269951" sldId="265"/>
            <ac:spMk id="105" creationId="{D1DE2816-61E5-4F24-94C5-ADC024D6C6C2}"/>
          </ac:spMkLst>
        </pc:spChg>
        <pc:spChg chg="mod">
          <ac:chgData name="Kimberly Brehm" userId="8c2b6ab9-3f19-41de-a892-34e3c36865ec" providerId="ADAL" clId="{116F83F1-3A96-42C6-A338-2C34721D1B4C}" dt="2020-04-15T20:35:14.963" v="13" actId="20577"/>
          <ac:spMkLst>
            <pc:docMk/>
            <pc:sldMk cId="4186269951" sldId="265"/>
            <ac:spMk id="113" creationId="{EB37F254-1F37-4D6F-B88B-E4B0ADE1D2AD}"/>
          </ac:spMkLst>
        </pc:spChg>
        <pc:picChg chg="add del mod">
          <ac:chgData name="Kimberly Brehm" userId="8c2b6ab9-3f19-41de-a892-34e3c36865ec" providerId="ADAL" clId="{116F83F1-3A96-42C6-A338-2C34721D1B4C}" dt="2020-04-15T20:49:34.124" v="67"/>
          <ac:picMkLst>
            <pc:docMk/>
            <pc:sldMk cId="4186269951" sldId="265"/>
            <ac:picMk id="2" creationId="{5DCBA097-0388-4FCC-A58D-EB226151A936}"/>
          </ac:picMkLst>
        </pc:picChg>
        <pc:picChg chg="add mod">
          <ac:chgData name="Kimberly Brehm" userId="8c2b6ab9-3f19-41de-a892-34e3c36865ec" providerId="ADAL" clId="{116F83F1-3A96-42C6-A338-2C34721D1B4C}" dt="2020-04-15T20:49:34.124" v="67"/>
          <ac:picMkLst>
            <pc:docMk/>
            <pc:sldMk cId="4186269951" sldId="265"/>
            <ac:picMk id="3" creationId="{7B6A9F61-4552-4C4E-BC46-DD6FD87BCFD2}"/>
          </ac:picMkLst>
        </pc:picChg>
        <pc:picChg chg="del">
          <ac:chgData name="Kimberly Brehm" userId="8c2b6ab9-3f19-41de-a892-34e3c36865ec" providerId="ADAL" clId="{116F83F1-3A96-42C6-A338-2C34721D1B4C}" dt="2020-04-15T20:40:41.041" v="43"/>
          <ac:picMkLst>
            <pc:docMk/>
            <pc:sldMk cId="4186269951" sldId="265"/>
            <ac:picMk id="6" creationId="{5121776C-F385-4A74-B3AC-B8422A148350}"/>
          </ac:picMkLst>
        </pc:picChg>
      </pc:sldChg>
      <pc:sldChg chg="addSp delSp modSp add ord">
        <pc:chgData name="Kimberly Brehm" userId="8c2b6ab9-3f19-41de-a892-34e3c36865ec" providerId="ADAL" clId="{116F83F1-3A96-42C6-A338-2C34721D1B4C}" dt="2020-04-15T21:22:59.828" v="547"/>
        <pc:sldMkLst>
          <pc:docMk/>
          <pc:sldMk cId="3505249617" sldId="266"/>
        </pc:sldMkLst>
        <pc:spChg chg="mod">
          <ac:chgData name="Kimberly Brehm" userId="8c2b6ab9-3f19-41de-a892-34e3c36865ec" providerId="ADAL" clId="{116F83F1-3A96-42C6-A338-2C34721D1B4C}" dt="2020-04-15T21:22:37.674" v="546" actId="1076"/>
          <ac:spMkLst>
            <pc:docMk/>
            <pc:sldMk cId="3505249617" sldId="266"/>
            <ac:spMk id="2" creationId="{E1F50E47-2DF8-46E4-A54E-B5A634162102}"/>
          </ac:spMkLst>
        </pc:spChg>
        <pc:picChg chg="del">
          <ac:chgData name="Kimberly Brehm" userId="8c2b6ab9-3f19-41de-a892-34e3c36865ec" providerId="ADAL" clId="{116F83F1-3A96-42C6-A338-2C34721D1B4C}" dt="2020-04-15T21:22:59.828" v="547"/>
          <ac:picMkLst>
            <pc:docMk/>
            <pc:sldMk cId="3505249617" sldId="266"/>
            <ac:picMk id="4" creationId="{ED7C4FA3-7C77-452F-BED8-37651BE289FA}"/>
          </ac:picMkLst>
        </pc:picChg>
        <pc:picChg chg="add mod">
          <ac:chgData name="Kimberly Brehm" userId="8c2b6ab9-3f19-41de-a892-34e3c36865ec" providerId="ADAL" clId="{116F83F1-3A96-42C6-A338-2C34721D1B4C}" dt="2020-04-15T21:22:59.828" v="547"/>
          <ac:picMkLst>
            <pc:docMk/>
            <pc:sldMk cId="3505249617" sldId="266"/>
            <ac:picMk id="5" creationId="{E318F9BA-8158-4CCC-9300-C2B7FFE12AAE}"/>
          </ac:picMkLst>
        </pc:picChg>
      </pc:sldChg>
      <pc:sldChg chg="addSp delSp modSp new">
        <pc:chgData name="Kimberly Brehm" userId="8c2b6ab9-3f19-41de-a892-34e3c36865ec" providerId="ADAL" clId="{116F83F1-3A96-42C6-A338-2C34721D1B4C}" dt="2020-04-15T21:19:50.098" v="521"/>
        <pc:sldMkLst>
          <pc:docMk/>
          <pc:sldMk cId="1215764264" sldId="267"/>
        </pc:sldMkLst>
        <pc:spChg chg="add del">
          <ac:chgData name="Kimberly Brehm" userId="8c2b6ab9-3f19-41de-a892-34e3c36865ec" providerId="ADAL" clId="{116F83F1-3A96-42C6-A338-2C34721D1B4C}" dt="2020-04-15T21:12:51.036" v="501" actId="27957"/>
          <ac:spMkLst>
            <pc:docMk/>
            <pc:sldMk cId="1215764264" sldId="267"/>
            <ac:spMk id="102" creationId="{524C6416-BD83-462D-9229-976264F84D64}"/>
          </ac:spMkLst>
        </pc:spChg>
        <pc:spChg chg="add">
          <ac:chgData name="Kimberly Brehm" userId="8c2b6ab9-3f19-41de-a892-34e3c36865ec" providerId="ADAL" clId="{116F83F1-3A96-42C6-A338-2C34721D1B4C}" dt="2020-04-15T21:13:12.092" v="517" actId="27957"/>
          <ac:spMkLst>
            <pc:docMk/>
            <pc:sldMk cId="1215764264" sldId="267"/>
            <ac:spMk id="104" creationId="{FB24EF42-4D53-495C-9B96-01E6D4F64D55}"/>
          </ac:spMkLst>
        </pc:spChg>
        <pc:spChg chg="add del">
          <ac:chgData name="Kimberly Brehm" userId="8c2b6ab9-3f19-41de-a892-34e3c36865ec" providerId="ADAL" clId="{116F83F1-3A96-42C6-A338-2C34721D1B4C}" dt="2020-04-15T21:12:51.036" v="501" actId="27957"/>
          <ac:spMkLst>
            <pc:docMk/>
            <pc:sldMk cId="1215764264" sldId="267"/>
            <ac:spMk id="108" creationId="{79BB51F3-006F-47A3-B84F-E6158C4AF62E}"/>
          </ac:spMkLst>
        </pc:spChg>
        <pc:grpChg chg="del mod">
          <ac:chgData name="Kimberly Brehm" userId="8c2b6ab9-3f19-41de-a892-34e3c36865ec" providerId="ADAL" clId="{116F83F1-3A96-42C6-A338-2C34721D1B4C}" dt="2020-04-15T21:08:45.733" v="104"/>
          <ac:grpSpMkLst>
            <pc:docMk/>
            <pc:sldMk cId="1215764264" sldId="267"/>
            <ac:grpSpMk id="8" creationId="{40C66B2B-EDF4-4423-9EEC-648E3ACC50DC}"/>
          </ac:grpSpMkLst>
        </pc:grpChg>
        <pc:grpChg chg="del mod">
          <ac:chgData name="Kimberly Brehm" userId="8c2b6ab9-3f19-41de-a892-34e3c36865ec" providerId="ADAL" clId="{116F83F1-3A96-42C6-A338-2C34721D1B4C}" dt="2020-04-15T21:08:45.730" v="102"/>
          <ac:grpSpMkLst>
            <pc:docMk/>
            <pc:sldMk cId="1215764264" sldId="267"/>
            <ac:grpSpMk id="18" creationId="{51CFABBB-57BE-4E17-A784-CA46E03A7846}"/>
          </ac:grpSpMkLst>
        </pc:grpChg>
        <pc:grpChg chg="del mod">
          <ac:chgData name="Kimberly Brehm" userId="8c2b6ab9-3f19-41de-a892-34e3c36865ec" providerId="ADAL" clId="{116F83F1-3A96-42C6-A338-2C34721D1B4C}" dt="2020-04-15T21:09:05.246" v="136"/>
          <ac:grpSpMkLst>
            <pc:docMk/>
            <pc:sldMk cId="1215764264" sldId="267"/>
            <ac:grpSpMk id="21" creationId="{5C06274D-A975-4B4A-AA47-ABDD41FC2BC3}"/>
          </ac:grpSpMkLst>
        </pc:grpChg>
        <pc:grpChg chg="del mod">
          <ac:chgData name="Kimberly Brehm" userId="8c2b6ab9-3f19-41de-a892-34e3c36865ec" providerId="ADAL" clId="{116F83F1-3A96-42C6-A338-2C34721D1B4C}" dt="2020-04-15T21:09:36.867" v="225"/>
          <ac:grpSpMkLst>
            <pc:docMk/>
            <pc:sldMk cId="1215764264" sldId="267"/>
            <ac:grpSpMk id="49" creationId="{0221C990-A59F-4FF8-BAA8-EA74B38363B6}"/>
          </ac:grpSpMkLst>
        </pc:grpChg>
        <pc:grpChg chg="del mod">
          <ac:chgData name="Kimberly Brehm" userId="8c2b6ab9-3f19-41de-a892-34e3c36865ec" providerId="ADAL" clId="{116F83F1-3A96-42C6-A338-2C34721D1B4C}" dt="2020-04-15T21:09:36.842" v="209"/>
          <ac:grpSpMkLst>
            <pc:docMk/>
            <pc:sldMk cId="1215764264" sldId="267"/>
            <ac:grpSpMk id="50" creationId="{EB3E07A8-6E05-42ED-9DDC-2CD7D9F9EC8F}"/>
          </ac:grpSpMkLst>
        </pc:grpChg>
        <pc:grpChg chg="del mod">
          <ac:chgData name="Kimberly Brehm" userId="8c2b6ab9-3f19-41de-a892-34e3c36865ec" providerId="ADAL" clId="{116F83F1-3A96-42C6-A338-2C34721D1B4C}" dt="2020-04-15T21:09:36.857" v="218"/>
          <ac:grpSpMkLst>
            <pc:docMk/>
            <pc:sldMk cId="1215764264" sldId="267"/>
            <ac:grpSpMk id="51" creationId="{76A97B45-8454-488A-8BB8-FB8F6DDB1A5E}"/>
          </ac:grpSpMkLst>
        </pc:grpChg>
        <pc:grpChg chg="del mod">
          <ac:chgData name="Kimberly Brehm" userId="8c2b6ab9-3f19-41de-a892-34e3c36865ec" providerId="ADAL" clId="{116F83F1-3A96-42C6-A338-2C34721D1B4C}" dt="2020-04-15T21:09:36.853" v="216"/>
          <ac:grpSpMkLst>
            <pc:docMk/>
            <pc:sldMk cId="1215764264" sldId="267"/>
            <ac:grpSpMk id="52" creationId="{940372CD-9E0D-455D-92BC-2A3C8271865A}"/>
          </ac:grpSpMkLst>
        </pc:grpChg>
        <pc:grpChg chg="del mod">
          <ac:chgData name="Kimberly Brehm" userId="8c2b6ab9-3f19-41de-a892-34e3c36865ec" providerId="ADAL" clId="{116F83F1-3A96-42C6-A338-2C34721D1B4C}" dt="2020-04-15T21:09:36.852" v="215"/>
          <ac:grpSpMkLst>
            <pc:docMk/>
            <pc:sldMk cId="1215764264" sldId="267"/>
            <ac:grpSpMk id="53" creationId="{92FB53F3-934F-4815-816C-BCE052430A94}"/>
          </ac:grpSpMkLst>
        </pc:grpChg>
        <pc:grpChg chg="del mod">
          <ac:chgData name="Kimberly Brehm" userId="8c2b6ab9-3f19-41de-a892-34e3c36865ec" providerId="ADAL" clId="{116F83F1-3A96-42C6-A338-2C34721D1B4C}" dt="2020-04-15T21:09:36.848" v="213"/>
          <ac:grpSpMkLst>
            <pc:docMk/>
            <pc:sldMk cId="1215764264" sldId="267"/>
            <ac:grpSpMk id="68" creationId="{8941966D-7C93-47C3-B3EC-EE8E6216A2FC}"/>
          </ac:grpSpMkLst>
        </pc:grpChg>
        <pc:grpChg chg="del mod">
          <ac:chgData name="Kimberly Brehm" userId="8c2b6ab9-3f19-41de-a892-34e3c36865ec" providerId="ADAL" clId="{116F83F1-3A96-42C6-A338-2C34721D1B4C}" dt="2020-04-15T21:09:36.864" v="223"/>
          <ac:grpSpMkLst>
            <pc:docMk/>
            <pc:sldMk cId="1215764264" sldId="267"/>
            <ac:grpSpMk id="69" creationId="{213F2AC7-6328-4094-AEFE-E0443471D7DE}"/>
          </ac:grpSpMkLst>
        </pc:grpChg>
        <pc:grpChg chg="del mod">
          <ac:chgData name="Kimberly Brehm" userId="8c2b6ab9-3f19-41de-a892-34e3c36865ec" providerId="ADAL" clId="{116F83F1-3A96-42C6-A338-2C34721D1B4C}" dt="2020-04-15T21:09:24.289" v="174"/>
          <ac:grpSpMkLst>
            <pc:docMk/>
            <pc:sldMk cId="1215764264" sldId="267"/>
            <ac:grpSpMk id="81" creationId="{6087E780-E2EB-4834-9EFB-AD68A01E7304}"/>
          </ac:grpSpMkLst>
        </pc:grpChg>
        <pc:grpChg chg="del mod">
          <ac:chgData name="Kimberly Brehm" userId="8c2b6ab9-3f19-41de-a892-34e3c36865ec" providerId="ADAL" clId="{116F83F1-3A96-42C6-A338-2C34721D1B4C}" dt="2020-04-15T21:10:11.124" v="302"/>
          <ac:grpSpMkLst>
            <pc:docMk/>
            <pc:sldMk cId="1215764264" sldId="267"/>
            <ac:grpSpMk id="82" creationId="{C2898199-AF21-46B0-9999-F0AA098B6B26}"/>
          </ac:grpSpMkLst>
        </pc:grpChg>
        <pc:grpChg chg="del mod">
          <ac:chgData name="Kimberly Brehm" userId="8c2b6ab9-3f19-41de-a892-34e3c36865ec" providerId="ADAL" clId="{116F83F1-3A96-42C6-A338-2C34721D1B4C}" dt="2020-04-15T21:10:11.132" v="307"/>
          <ac:grpSpMkLst>
            <pc:docMk/>
            <pc:sldMk cId="1215764264" sldId="267"/>
            <ac:grpSpMk id="83" creationId="{AA02D9E2-3BEF-4A12-978D-ADDF5F657F44}"/>
          </ac:grpSpMkLst>
        </pc:grpChg>
        <pc:grpChg chg="del mod">
          <ac:chgData name="Kimberly Brehm" userId="8c2b6ab9-3f19-41de-a892-34e3c36865ec" providerId="ADAL" clId="{116F83F1-3A96-42C6-A338-2C34721D1B4C}" dt="2020-04-15T21:09:26.192" v="178"/>
          <ac:grpSpMkLst>
            <pc:docMk/>
            <pc:sldMk cId="1215764264" sldId="267"/>
            <ac:grpSpMk id="94" creationId="{7297538F-3696-46B3-A458-85FA60283397}"/>
          </ac:grpSpMkLst>
        </pc:grpChg>
        <pc:grpChg chg="del mod">
          <ac:chgData name="Kimberly Brehm" userId="8c2b6ab9-3f19-41de-a892-34e3c36865ec" providerId="ADAL" clId="{116F83F1-3A96-42C6-A338-2C34721D1B4C}" dt="2020-04-15T21:10:11.119" v="300"/>
          <ac:grpSpMkLst>
            <pc:docMk/>
            <pc:sldMk cId="1215764264" sldId="267"/>
            <ac:grpSpMk id="95" creationId="{1B6EB2D5-CEDC-4809-8AE5-6F97FCD0CF32}"/>
          </ac:grpSpMkLst>
        </pc:grpChg>
        <pc:grpChg chg="del mod">
          <ac:chgData name="Kimberly Brehm" userId="8c2b6ab9-3f19-41de-a892-34e3c36865ec" providerId="ADAL" clId="{116F83F1-3A96-42C6-A338-2C34721D1B4C}" dt="2020-04-15T21:10:11.117" v="299"/>
          <ac:grpSpMkLst>
            <pc:docMk/>
            <pc:sldMk cId="1215764264" sldId="267"/>
            <ac:grpSpMk id="96" creationId="{4FD162D2-645B-47BD-9262-6A83F44AC58E}"/>
          </ac:grpSpMkLst>
        </pc:grpChg>
        <pc:grpChg chg="del mod">
          <ac:chgData name="Kimberly Brehm" userId="8c2b6ab9-3f19-41de-a892-34e3c36865ec" providerId="ADAL" clId="{116F83F1-3A96-42C6-A338-2C34721D1B4C}" dt="2020-04-15T21:10:11.126" v="303"/>
          <ac:grpSpMkLst>
            <pc:docMk/>
            <pc:sldMk cId="1215764264" sldId="267"/>
            <ac:grpSpMk id="100" creationId="{2684E340-C8F9-4E46-9E5A-4452D7EDC62D}"/>
          </ac:grpSpMkLst>
        </pc:grpChg>
        <pc:grpChg chg="del mod">
          <ac:chgData name="Kimberly Brehm" userId="8c2b6ab9-3f19-41de-a892-34e3c36865ec" providerId="ADAL" clId="{116F83F1-3A96-42C6-A338-2C34721D1B4C}" dt="2020-04-15T21:10:11.122" v="301"/>
          <ac:grpSpMkLst>
            <pc:docMk/>
            <pc:sldMk cId="1215764264" sldId="267"/>
            <ac:grpSpMk id="110" creationId="{4571858C-19C3-4933-8006-2A07EE0A83D1}"/>
          </ac:grpSpMkLst>
        </pc:grpChg>
        <pc:grpChg chg="del mod">
          <ac:chgData name="Kimberly Brehm" userId="8c2b6ab9-3f19-41de-a892-34e3c36865ec" providerId="ADAL" clId="{116F83F1-3A96-42C6-A338-2C34721D1B4C}" dt="2020-04-15T21:10:11.128" v="304"/>
          <ac:grpSpMkLst>
            <pc:docMk/>
            <pc:sldMk cId="1215764264" sldId="267"/>
            <ac:grpSpMk id="111" creationId="{051956D6-BA19-4738-8C66-9FD5D244F454}"/>
          </ac:grpSpMkLst>
        </pc:grpChg>
        <pc:grpChg chg="del mod">
          <ac:chgData name="Kimberly Brehm" userId="8c2b6ab9-3f19-41de-a892-34e3c36865ec" providerId="ADAL" clId="{116F83F1-3A96-42C6-A338-2C34721D1B4C}" dt="2020-04-15T21:10:52.921" v="422"/>
          <ac:grpSpMkLst>
            <pc:docMk/>
            <pc:sldMk cId="1215764264" sldId="267"/>
            <ac:grpSpMk id="134" creationId="{77EFA3AF-A257-46E4-BDFE-0BD36B8A1DE0}"/>
          </ac:grpSpMkLst>
        </pc:grpChg>
        <pc:grpChg chg="del mod">
          <ac:chgData name="Kimberly Brehm" userId="8c2b6ab9-3f19-41de-a892-34e3c36865ec" providerId="ADAL" clId="{116F83F1-3A96-42C6-A338-2C34721D1B4C}" dt="2020-04-15T21:10:52.907" v="414"/>
          <ac:grpSpMkLst>
            <pc:docMk/>
            <pc:sldMk cId="1215764264" sldId="267"/>
            <ac:grpSpMk id="135" creationId="{784519A7-DAF1-4763-83B6-5D385D5E29E1}"/>
          </ac:grpSpMkLst>
        </pc:grpChg>
        <pc:grpChg chg="del mod">
          <ac:chgData name="Kimberly Brehm" userId="8c2b6ab9-3f19-41de-a892-34e3c36865ec" providerId="ADAL" clId="{116F83F1-3A96-42C6-A338-2C34721D1B4C}" dt="2020-04-15T21:10:52.869" v="391"/>
          <ac:grpSpMkLst>
            <pc:docMk/>
            <pc:sldMk cId="1215764264" sldId="267"/>
            <ac:grpSpMk id="136" creationId="{8EB419B6-320E-479F-8ED9-A3CA309EE0C3}"/>
          </ac:grpSpMkLst>
        </pc:grpChg>
        <pc:grpChg chg="del mod">
          <ac:chgData name="Kimberly Brehm" userId="8c2b6ab9-3f19-41de-a892-34e3c36865ec" providerId="ADAL" clId="{116F83F1-3A96-42C6-A338-2C34721D1B4C}" dt="2020-04-15T21:10:52.933" v="430"/>
          <ac:grpSpMkLst>
            <pc:docMk/>
            <pc:sldMk cId="1215764264" sldId="267"/>
            <ac:grpSpMk id="137" creationId="{85B81381-E852-429E-A124-66D109C80734}"/>
          </ac:grpSpMkLst>
        </pc:grpChg>
        <pc:grpChg chg="del mod">
          <ac:chgData name="Kimberly Brehm" userId="8c2b6ab9-3f19-41de-a892-34e3c36865ec" providerId="ADAL" clId="{116F83F1-3A96-42C6-A338-2C34721D1B4C}" dt="2020-04-15T21:10:52.867" v="390"/>
          <ac:grpSpMkLst>
            <pc:docMk/>
            <pc:sldMk cId="1215764264" sldId="267"/>
            <ac:grpSpMk id="144" creationId="{6F7E507E-5BEE-475C-ACA6-B866833A902F}"/>
          </ac:grpSpMkLst>
        </pc:grpChg>
        <pc:grpChg chg="del mod">
          <ac:chgData name="Kimberly Brehm" userId="8c2b6ab9-3f19-41de-a892-34e3c36865ec" providerId="ADAL" clId="{116F83F1-3A96-42C6-A338-2C34721D1B4C}" dt="2020-04-15T21:10:02.810" v="268"/>
          <ac:grpSpMkLst>
            <pc:docMk/>
            <pc:sldMk cId="1215764264" sldId="267"/>
            <ac:grpSpMk id="149" creationId="{38C2E26E-3C1A-49B3-A79E-C9019957A166}"/>
          </ac:grpSpMkLst>
        </pc:grpChg>
        <pc:grpChg chg="del mod">
          <ac:chgData name="Kimberly Brehm" userId="8c2b6ab9-3f19-41de-a892-34e3c36865ec" providerId="ADAL" clId="{116F83F1-3A96-42C6-A338-2C34721D1B4C}" dt="2020-04-15T21:10:05.546" v="274"/>
          <ac:grpSpMkLst>
            <pc:docMk/>
            <pc:sldMk cId="1215764264" sldId="267"/>
            <ac:grpSpMk id="151" creationId="{6924219F-47D0-48CF-A2BB-D9C8C28E5E7C}"/>
          </ac:grpSpMkLst>
        </pc:grpChg>
        <pc:grpChg chg="del mod">
          <ac:chgData name="Kimberly Brehm" userId="8c2b6ab9-3f19-41de-a892-34e3c36865ec" providerId="ADAL" clId="{116F83F1-3A96-42C6-A338-2C34721D1B4C}" dt="2020-04-15T21:10:06.450" v="276"/>
          <ac:grpSpMkLst>
            <pc:docMk/>
            <pc:sldMk cId="1215764264" sldId="267"/>
            <ac:grpSpMk id="157" creationId="{DFEEBEAB-D146-4F85-84D5-F84BE5F1F958}"/>
          </ac:grpSpMkLst>
        </pc:grpChg>
        <pc:grpChg chg="del mod">
          <ac:chgData name="Kimberly Brehm" userId="8c2b6ab9-3f19-41de-a892-34e3c36865ec" providerId="ADAL" clId="{116F83F1-3A96-42C6-A338-2C34721D1B4C}" dt="2020-04-15T21:10:07.490" v="279"/>
          <ac:grpSpMkLst>
            <pc:docMk/>
            <pc:sldMk cId="1215764264" sldId="267"/>
            <ac:grpSpMk id="159" creationId="{C5C3C974-6D9F-46C2-9CA1-C78C82670981}"/>
          </ac:grpSpMkLst>
        </pc:grpChg>
        <pc:grpChg chg="del mod">
          <ac:chgData name="Kimberly Brehm" userId="8c2b6ab9-3f19-41de-a892-34e3c36865ec" providerId="ADAL" clId="{116F83F1-3A96-42C6-A338-2C34721D1B4C}" dt="2020-04-15T21:10:52.912" v="417"/>
          <ac:grpSpMkLst>
            <pc:docMk/>
            <pc:sldMk cId="1215764264" sldId="267"/>
            <ac:grpSpMk id="162" creationId="{588366BF-6897-4CCC-9022-C806F4C4E3FD}"/>
          </ac:grpSpMkLst>
        </pc:grpChg>
        <pc:grpChg chg="del mod">
          <ac:chgData name="Kimberly Brehm" userId="8c2b6ab9-3f19-41de-a892-34e3c36865ec" providerId="ADAL" clId="{116F83F1-3A96-42C6-A338-2C34721D1B4C}" dt="2020-04-15T21:10:40.376" v="352"/>
          <ac:grpSpMkLst>
            <pc:docMk/>
            <pc:sldMk cId="1215764264" sldId="267"/>
            <ac:grpSpMk id="183" creationId="{14847206-23AE-4179-92BB-FA91571ED56A}"/>
          </ac:grpSpMkLst>
        </pc:grpChg>
        <pc:grpChg chg="del mod">
          <ac:chgData name="Kimberly Brehm" userId="8c2b6ab9-3f19-41de-a892-34e3c36865ec" providerId="ADAL" clId="{116F83F1-3A96-42C6-A338-2C34721D1B4C}" dt="2020-04-15T21:10:52.905" v="413"/>
          <ac:grpSpMkLst>
            <pc:docMk/>
            <pc:sldMk cId="1215764264" sldId="267"/>
            <ac:grpSpMk id="184" creationId="{DF075512-A8CD-405C-A269-D2D2E14E6176}"/>
          </ac:grpSpMkLst>
        </pc:grpChg>
        <pc:grpChg chg="del mod">
          <ac:chgData name="Kimberly Brehm" userId="8c2b6ab9-3f19-41de-a892-34e3c36865ec" providerId="ADAL" clId="{116F83F1-3A96-42C6-A338-2C34721D1B4C}" dt="2020-04-15T21:10:52.922" v="423"/>
          <ac:grpSpMkLst>
            <pc:docMk/>
            <pc:sldMk cId="1215764264" sldId="267"/>
            <ac:grpSpMk id="185" creationId="{8D279698-C264-44A2-9CD9-D87E4D01B64A}"/>
          </ac:grpSpMkLst>
        </pc:grpChg>
        <pc:grpChg chg="del mod">
          <ac:chgData name="Kimberly Brehm" userId="8c2b6ab9-3f19-41de-a892-34e3c36865ec" providerId="ADAL" clId="{116F83F1-3A96-42C6-A338-2C34721D1B4C}" dt="2020-04-15T21:10:52.901" v="410"/>
          <ac:grpSpMkLst>
            <pc:docMk/>
            <pc:sldMk cId="1215764264" sldId="267"/>
            <ac:grpSpMk id="186" creationId="{1640FEC6-23A9-4D9C-AFE3-2CFE66ACC28A}"/>
          </ac:grpSpMkLst>
        </pc:grpChg>
        <pc:grpChg chg="del mod">
          <ac:chgData name="Kimberly Brehm" userId="8c2b6ab9-3f19-41de-a892-34e3c36865ec" providerId="ADAL" clId="{116F83F1-3A96-42C6-A338-2C34721D1B4C}" dt="2020-04-15T21:10:52.897" v="408"/>
          <ac:grpSpMkLst>
            <pc:docMk/>
            <pc:sldMk cId="1215764264" sldId="267"/>
            <ac:grpSpMk id="205" creationId="{6164B112-783E-4B01-A5BD-DE2F40C340C4}"/>
          </ac:grpSpMkLst>
        </pc:grpChg>
        <pc:grpChg chg="del mod">
          <ac:chgData name="Kimberly Brehm" userId="8c2b6ab9-3f19-41de-a892-34e3c36865ec" providerId="ADAL" clId="{116F83F1-3A96-42C6-A338-2C34721D1B4C}" dt="2020-04-15T21:10:52.857" v="384"/>
          <ac:grpSpMkLst>
            <pc:docMk/>
            <pc:sldMk cId="1215764264" sldId="267"/>
            <ac:grpSpMk id="206" creationId="{13860E30-59BA-40CC-BB4F-BC35CD36D696}"/>
          </ac:grpSpMkLst>
        </pc:grpChg>
        <pc:grpChg chg="del mod">
          <ac:chgData name="Kimberly Brehm" userId="8c2b6ab9-3f19-41de-a892-34e3c36865ec" providerId="ADAL" clId="{116F83F1-3A96-42C6-A338-2C34721D1B4C}" dt="2020-04-15T21:10:52.887" v="402"/>
          <ac:grpSpMkLst>
            <pc:docMk/>
            <pc:sldMk cId="1215764264" sldId="267"/>
            <ac:grpSpMk id="207" creationId="{285E2E37-A792-44B3-BA53-DFEB301CD669}"/>
          </ac:grpSpMkLst>
        </pc:grpChg>
        <pc:grpChg chg="del mod">
          <ac:chgData name="Kimberly Brehm" userId="8c2b6ab9-3f19-41de-a892-34e3c36865ec" providerId="ADAL" clId="{116F83F1-3A96-42C6-A338-2C34721D1B4C}" dt="2020-04-15T21:10:52.924" v="424"/>
          <ac:grpSpMkLst>
            <pc:docMk/>
            <pc:sldMk cId="1215764264" sldId="267"/>
            <ac:grpSpMk id="208" creationId="{3EE0127F-E1BC-41FA-82D1-64C8915E8457}"/>
          </ac:grpSpMkLst>
        </pc:grpChg>
        <pc:grpChg chg="mod">
          <ac:chgData name="Kimberly Brehm" userId="8c2b6ab9-3f19-41de-a892-34e3c36865ec" providerId="ADAL" clId="{116F83F1-3A96-42C6-A338-2C34721D1B4C}" dt="2020-04-15T21:11:02.263" v="436"/>
          <ac:grpSpMkLst>
            <pc:docMk/>
            <pc:sldMk cId="1215764264" sldId="267"/>
            <ac:grpSpMk id="213" creationId="{7473051B-CE5F-4A6E-AEA2-5656352DCBC3}"/>
          </ac:grpSpMkLst>
        </pc:grpChg>
        <pc:grpChg chg="mod">
          <ac:chgData name="Kimberly Brehm" userId="8c2b6ab9-3f19-41de-a892-34e3c36865ec" providerId="ADAL" clId="{116F83F1-3A96-42C6-A338-2C34721D1B4C}" dt="2020-04-15T21:11:11.400" v="453"/>
          <ac:grpSpMkLst>
            <pc:docMk/>
            <pc:sldMk cId="1215764264" sldId="267"/>
            <ac:grpSpMk id="230" creationId="{01D69630-3CC7-4050-9D78-FB505C967E47}"/>
          </ac:grpSpMkLst>
        </pc:grpChg>
        <pc:grpChg chg="mod">
          <ac:chgData name="Kimberly Brehm" userId="8c2b6ab9-3f19-41de-a892-34e3c36865ec" providerId="ADAL" clId="{116F83F1-3A96-42C6-A338-2C34721D1B4C}" dt="2020-04-15T21:11:11.400" v="453"/>
          <ac:grpSpMkLst>
            <pc:docMk/>
            <pc:sldMk cId="1215764264" sldId="267"/>
            <ac:grpSpMk id="231" creationId="{A833A6A3-3E39-4B82-B760-41327CCB9AC2}"/>
          </ac:grpSpMkLst>
        </pc:grpChg>
        <pc:grpChg chg="mod">
          <ac:chgData name="Kimberly Brehm" userId="8c2b6ab9-3f19-41de-a892-34e3c36865ec" providerId="ADAL" clId="{116F83F1-3A96-42C6-A338-2C34721D1B4C}" dt="2020-04-15T21:11:11.400" v="453"/>
          <ac:grpSpMkLst>
            <pc:docMk/>
            <pc:sldMk cId="1215764264" sldId="267"/>
            <ac:grpSpMk id="232" creationId="{71BDB07F-4F71-45EA-837D-CC96163CA692}"/>
          </ac:grpSpMkLst>
        </pc:grpChg>
        <pc:grpChg chg="mod">
          <ac:chgData name="Kimberly Brehm" userId="8c2b6ab9-3f19-41de-a892-34e3c36865ec" providerId="ADAL" clId="{116F83F1-3A96-42C6-A338-2C34721D1B4C}" dt="2020-04-15T21:11:15.094" v="460"/>
          <ac:grpSpMkLst>
            <pc:docMk/>
            <pc:sldMk cId="1215764264" sldId="267"/>
            <ac:grpSpMk id="239" creationId="{0C344191-8DB8-4BF4-96FD-70C7196E4BEE}"/>
          </ac:grpSpMkLst>
        </pc:grpChg>
        <pc:grpChg chg="mod">
          <ac:chgData name="Kimberly Brehm" userId="8c2b6ab9-3f19-41de-a892-34e3c36865ec" providerId="ADAL" clId="{116F83F1-3A96-42C6-A338-2C34721D1B4C}" dt="2020-04-15T21:11:23.773" v="473"/>
          <ac:grpSpMkLst>
            <pc:docMk/>
            <pc:sldMk cId="1215764264" sldId="267"/>
            <ac:grpSpMk id="252" creationId="{D34A81A2-258F-4337-82A7-8A722ED59A65}"/>
          </ac:grpSpMkLst>
        </pc:grpChg>
        <pc:grpChg chg="mod">
          <ac:chgData name="Kimberly Brehm" userId="8c2b6ab9-3f19-41de-a892-34e3c36865ec" providerId="ADAL" clId="{116F83F1-3A96-42C6-A338-2C34721D1B4C}" dt="2020-04-15T21:11:23.773" v="473"/>
          <ac:grpSpMkLst>
            <pc:docMk/>
            <pc:sldMk cId="1215764264" sldId="267"/>
            <ac:grpSpMk id="253" creationId="{F68929AE-CCF2-4BA0-AC11-FFD4B00C2135}"/>
          </ac:grpSpMkLst>
        </pc:grpChg>
        <pc:grpChg chg="mod">
          <ac:chgData name="Kimberly Brehm" userId="8c2b6ab9-3f19-41de-a892-34e3c36865ec" providerId="ADAL" clId="{116F83F1-3A96-42C6-A338-2C34721D1B4C}" dt="2020-04-15T21:12:12.823" v="490"/>
          <ac:grpSpMkLst>
            <pc:docMk/>
            <pc:sldMk cId="1215764264" sldId="267"/>
            <ac:grpSpMk id="297" creationId="{218F1CD3-5F1C-4C1C-B810-3846FD1783F5}"/>
          </ac:grpSpMkLst>
        </pc:grpChg>
        <pc:grpChg chg="del mod">
          <ac:chgData name="Kimberly Brehm" userId="8c2b6ab9-3f19-41de-a892-34e3c36865ec" providerId="ADAL" clId="{116F83F1-3A96-42C6-A338-2C34721D1B4C}" dt="2020-04-15T21:12:30.383" v="497"/>
          <ac:grpSpMkLst>
            <pc:docMk/>
            <pc:sldMk cId="1215764264" sldId="267"/>
            <ac:grpSpMk id="300" creationId="{DF071F9E-4702-431A-BCCA-4A56A7CCCB2A}"/>
          </ac:grpSpMkLst>
        </pc:grpChg>
        <pc:grpChg chg="del mod">
          <ac:chgData name="Kimberly Brehm" userId="8c2b6ab9-3f19-41de-a892-34e3c36865ec" providerId="ADAL" clId="{116F83F1-3A96-42C6-A338-2C34721D1B4C}" dt="2020-04-15T21:12:31.598" v="499"/>
          <ac:grpSpMkLst>
            <pc:docMk/>
            <pc:sldMk cId="1215764264" sldId="267"/>
            <ac:grpSpMk id="304" creationId="{D17240CC-3FA2-4740-8994-8AD9BC1C681C}"/>
          </ac:grpSpMkLst>
        </pc:grpChg>
        <pc:grpChg chg="add del mod">
          <ac:chgData name="Kimberly Brehm" userId="8c2b6ab9-3f19-41de-a892-34e3c36865ec" providerId="ADAL" clId="{116F83F1-3A96-42C6-A338-2C34721D1B4C}" dt="2020-04-15T21:12:54.128" v="506"/>
          <ac:grpSpMkLst>
            <pc:docMk/>
            <pc:sldMk cId="1215764264" sldId="267"/>
            <ac:grpSpMk id="306" creationId="{889F958A-F0EA-4AF9-BC8D-FA0F2B1429B7}"/>
          </ac:grpSpMkLst>
        </pc:grpChg>
        <pc:grpChg chg="del mod">
          <ac:chgData name="Kimberly Brehm" userId="8c2b6ab9-3f19-41de-a892-34e3c36865ec" providerId="ADAL" clId="{116F83F1-3A96-42C6-A338-2C34721D1B4C}" dt="2020-04-15T21:13:04.974" v="514"/>
          <ac:grpSpMkLst>
            <pc:docMk/>
            <pc:sldMk cId="1215764264" sldId="267"/>
            <ac:grpSpMk id="310" creationId="{99DA9A4D-E75F-4719-9FB0-8D62F1083675}"/>
          </ac:grpSpMkLst>
        </pc:grpChg>
        <pc:grpChg chg="del mod">
          <ac:chgData name="Kimberly Brehm" userId="8c2b6ab9-3f19-41de-a892-34e3c36865ec" providerId="ADAL" clId="{116F83F1-3A96-42C6-A338-2C34721D1B4C}" dt="2020-04-15T21:13:05.986" v="516"/>
          <ac:grpSpMkLst>
            <pc:docMk/>
            <pc:sldMk cId="1215764264" sldId="267"/>
            <ac:grpSpMk id="313" creationId="{F130C44D-BEE1-42B2-BB01-1D8122E94492}"/>
          </ac:grpSpMkLst>
        </pc:grpChg>
        <pc:grpChg chg="del mod">
          <ac:chgData name="Kimberly Brehm" userId="8c2b6ab9-3f19-41de-a892-34e3c36865ec" providerId="ADAL" clId="{116F83F1-3A96-42C6-A338-2C34721D1B4C}" dt="2020-04-15T21:13:12.092" v="517" actId="27957"/>
          <ac:grpSpMkLst>
            <pc:docMk/>
            <pc:sldMk cId="1215764264" sldId="267"/>
            <ac:grpSpMk id="315" creationId="{5E854457-FB7F-4BDF-B5CE-F029DFC75431}"/>
          </ac:grpSpMkLst>
        </pc:grpChg>
        <pc:picChg chg="add del mod">
          <ac:chgData name="Kimberly Brehm" userId="8c2b6ab9-3f19-41de-a892-34e3c36865ec" providerId="ADAL" clId="{116F83F1-3A96-42C6-A338-2C34721D1B4C}" dt="2020-04-15T21:19:50.098" v="521"/>
          <ac:picMkLst>
            <pc:docMk/>
            <pc:sldMk cId="1215764264" sldId="267"/>
            <ac:picMk id="317" creationId="{F537BF7B-6AD9-4BBF-A435-DBB9FBC17EE0}"/>
          </ac:picMkLst>
        </pc:picChg>
        <pc:picChg chg="add mod">
          <ac:chgData name="Kimberly Brehm" userId="8c2b6ab9-3f19-41de-a892-34e3c36865ec" providerId="ADAL" clId="{116F83F1-3A96-42C6-A338-2C34721D1B4C}" dt="2020-04-15T21:19:50.098" v="521"/>
          <ac:picMkLst>
            <pc:docMk/>
            <pc:sldMk cId="1215764264" sldId="267"/>
            <ac:picMk id="319" creationId="{E6233A44-148E-46F7-898F-9A6A10C88396}"/>
          </ac:picMkLst>
        </pc:picChg>
        <pc:inkChg chg="add del mod">
          <ac:chgData name="Kimberly Brehm" userId="8c2b6ab9-3f19-41de-a892-34e3c36865ec" providerId="ADAL" clId="{116F83F1-3A96-42C6-A338-2C34721D1B4C}" dt="2020-04-15T21:08:45.733" v="104"/>
          <ac:inkMkLst>
            <pc:docMk/>
            <pc:sldMk cId="1215764264" sldId="267"/>
            <ac:inkMk id="2" creationId="{60D4726B-AE67-4539-AD7C-FA70644A1AAF}"/>
          </ac:inkMkLst>
        </pc:inkChg>
        <pc:inkChg chg="add del mod">
          <ac:chgData name="Kimberly Brehm" userId="8c2b6ab9-3f19-41de-a892-34e3c36865ec" providerId="ADAL" clId="{116F83F1-3A96-42C6-A338-2C34721D1B4C}" dt="2020-04-15T21:08:45.722" v="97"/>
          <ac:inkMkLst>
            <pc:docMk/>
            <pc:sldMk cId="1215764264" sldId="267"/>
            <ac:inkMk id="3" creationId="{80DCD195-26D2-4F1A-BF20-5F20AD32711D}"/>
          </ac:inkMkLst>
        </pc:inkChg>
        <pc:inkChg chg="add del mod">
          <ac:chgData name="Kimberly Brehm" userId="8c2b6ab9-3f19-41de-a892-34e3c36865ec" providerId="ADAL" clId="{116F83F1-3A96-42C6-A338-2C34721D1B4C}" dt="2020-04-15T21:08:45.726" v="99"/>
          <ac:inkMkLst>
            <pc:docMk/>
            <pc:sldMk cId="1215764264" sldId="267"/>
            <ac:inkMk id="4" creationId="{FC117329-E705-4D78-83D3-BCD27ED13B8A}"/>
          </ac:inkMkLst>
        </pc:inkChg>
        <pc:inkChg chg="add del mod">
          <ac:chgData name="Kimberly Brehm" userId="8c2b6ab9-3f19-41de-a892-34e3c36865ec" providerId="ADAL" clId="{116F83F1-3A96-42C6-A338-2C34721D1B4C}" dt="2020-04-15T21:08:45.735" v="105"/>
          <ac:inkMkLst>
            <pc:docMk/>
            <pc:sldMk cId="1215764264" sldId="267"/>
            <ac:inkMk id="5" creationId="{0A8C5ADA-D81E-40A0-B00C-610BB6BC8623}"/>
          </ac:inkMkLst>
        </pc:inkChg>
        <pc:inkChg chg="add del mod">
          <ac:chgData name="Kimberly Brehm" userId="8c2b6ab9-3f19-41de-a892-34e3c36865ec" providerId="ADAL" clId="{116F83F1-3A96-42C6-A338-2C34721D1B4C}" dt="2020-04-15T21:08:44.873" v="94"/>
          <ac:inkMkLst>
            <pc:docMk/>
            <pc:sldMk cId="1215764264" sldId="267"/>
            <ac:inkMk id="6" creationId="{692CE55D-6520-4EE2-9A4F-E548E234BD8B}"/>
          </ac:inkMkLst>
        </pc:inkChg>
        <pc:inkChg chg="add del mod">
          <ac:chgData name="Kimberly Brehm" userId="8c2b6ab9-3f19-41de-a892-34e3c36865ec" providerId="ADAL" clId="{116F83F1-3A96-42C6-A338-2C34721D1B4C}" dt="2020-04-15T21:08:45.730" v="102"/>
          <ac:inkMkLst>
            <pc:docMk/>
            <pc:sldMk cId="1215764264" sldId="267"/>
            <ac:inkMk id="7" creationId="{7F8197DE-8112-4585-8241-E8F789452A4F}"/>
          </ac:inkMkLst>
        </pc:inkChg>
        <pc:inkChg chg="add del mod">
          <ac:chgData name="Kimberly Brehm" userId="8c2b6ab9-3f19-41de-a892-34e3c36865ec" providerId="ADAL" clId="{116F83F1-3A96-42C6-A338-2C34721D1B4C}" dt="2020-04-15T21:08:44.866" v="91"/>
          <ac:inkMkLst>
            <pc:docMk/>
            <pc:sldMk cId="1215764264" sldId="267"/>
            <ac:inkMk id="9" creationId="{FD3719A5-8B50-418E-AC91-4683D478C9E4}"/>
          </ac:inkMkLst>
        </pc:inkChg>
        <pc:inkChg chg="add del mod">
          <ac:chgData name="Kimberly Brehm" userId="8c2b6ab9-3f19-41de-a892-34e3c36865ec" providerId="ADAL" clId="{116F83F1-3A96-42C6-A338-2C34721D1B4C}" dt="2020-04-15T21:08:44.875" v="95"/>
          <ac:inkMkLst>
            <pc:docMk/>
            <pc:sldMk cId="1215764264" sldId="267"/>
            <ac:inkMk id="10" creationId="{C3E6446F-704E-41A6-9D60-946F04423419}"/>
          </ac:inkMkLst>
        </pc:inkChg>
        <pc:inkChg chg="add del mod">
          <ac:chgData name="Kimberly Brehm" userId="8c2b6ab9-3f19-41de-a892-34e3c36865ec" providerId="ADAL" clId="{116F83F1-3A96-42C6-A338-2C34721D1B4C}" dt="2020-04-15T21:08:45.727" v="100"/>
          <ac:inkMkLst>
            <pc:docMk/>
            <pc:sldMk cId="1215764264" sldId="267"/>
            <ac:inkMk id="11" creationId="{52FECEA6-B306-45AF-9F8B-A89CEA6B0E86}"/>
          </ac:inkMkLst>
        </pc:inkChg>
        <pc:inkChg chg="add del mod">
          <ac:chgData name="Kimberly Brehm" userId="8c2b6ab9-3f19-41de-a892-34e3c36865ec" providerId="ADAL" clId="{116F83F1-3A96-42C6-A338-2C34721D1B4C}" dt="2020-04-15T21:08:44.869" v="92"/>
          <ac:inkMkLst>
            <pc:docMk/>
            <pc:sldMk cId="1215764264" sldId="267"/>
            <ac:inkMk id="12" creationId="{5E14ED42-2724-44A4-B043-68140407D15D}"/>
          </ac:inkMkLst>
        </pc:inkChg>
        <pc:inkChg chg="add del mod">
          <ac:chgData name="Kimberly Brehm" userId="8c2b6ab9-3f19-41de-a892-34e3c36865ec" providerId="ADAL" clId="{116F83F1-3A96-42C6-A338-2C34721D1B4C}" dt="2020-04-15T21:08:44.871" v="93"/>
          <ac:inkMkLst>
            <pc:docMk/>
            <pc:sldMk cId="1215764264" sldId="267"/>
            <ac:inkMk id="13" creationId="{FAA9FC45-3681-4802-AA03-1949DF17C062}"/>
          </ac:inkMkLst>
        </pc:inkChg>
        <pc:inkChg chg="add del mod">
          <ac:chgData name="Kimberly Brehm" userId="8c2b6ab9-3f19-41de-a892-34e3c36865ec" providerId="ADAL" clId="{116F83F1-3A96-42C6-A338-2C34721D1B4C}" dt="2020-04-15T21:08:45.724" v="98"/>
          <ac:inkMkLst>
            <pc:docMk/>
            <pc:sldMk cId="1215764264" sldId="267"/>
            <ac:inkMk id="14" creationId="{E9A1EA17-D9E1-46A1-8FAA-713FEEEA7D0D}"/>
          </ac:inkMkLst>
        </pc:inkChg>
        <pc:inkChg chg="add del mod">
          <ac:chgData name="Kimberly Brehm" userId="8c2b6ab9-3f19-41de-a892-34e3c36865ec" providerId="ADAL" clId="{116F83F1-3A96-42C6-A338-2C34721D1B4C}" dt="2020-04-15T21:08:45.731" v="103"/>
          <ac:inkMkLst>
            <pc:docMk/>
            <pc:sldMk cId="1215764264" sldId="267"/>
            <ac:inkMk id="15" creationId="{02586DEE-AB1D-4AF8-82C6-E4C1370807A1}"/>
          </ac:inkMkLst>
        </pc:inkChg>
        <pc:inkChg chg="add del mod">
          <ac:chgData name="Kimberly Brehm" userId="8c2b6ab9-3f19-41de-a892-34e3c36865ec" providerId="ADAL" clId="{116F83F1-3A96-42C6-A338-2C34721D1B4C}" dt="2020-04-15T21:08:45.719" v="96"/>
          <ac:inkMkLst>
            <pc:docMk/>
            <pc:sldMk cId="1215764264" sldId="267"/>
            <ac:inkMk id="16" creationId="{9010FDD8-1C74-4D95-AF3A-031EB1546EC2}"/>
          </ac:inkMkLst>
        </pc:inkChg>
        <pc:inkChg chg="add del mod">
          <ac:chgData name="Kimberly Brehm" userId="8c2b6ab9-3f19-41de-a892-34e3c36865ec" providerId="ADAL" clId="{116F83F1-3A96-42C6-A338-2C34721D1B4C}" dt="2020-04-15T21:08:45.729" v="101"/>
          <ac:inkMkLst>
            <pc:docMk/>
            <pc:sldMk cId="1215764264" sldId="267"/>
            <ac:inkMk id="17" creationId="{35091BAE-6C43-4FCB-86C7-A31C3A4B49A0}"/>
          </ac:inkMkLst>
        </pc:inkChg>
        <pc:inkChg chg="add del mod">
          <ac:chgData name="Kimberly Brehm" userId="8c2b6ab9-3f19-41de-a892-34e3c36865ec" providerId="ADAL" clId="{116F83F1-3A96-42C6-A338-2C34721D1B4C}" dt="2020-04-15T21:09:36.852" v="215"/>
          <ac:inkMkLst>
            <pc:docMk/>
            <pc:sldMk cId="1215764264" sldId="267"/>
            <ac:inkMk id="19" creationId="{919E4F63-56AD-41F1-8A04-615B5F4B8523}"/>
          </ac:inkMkLst>
        </pc:inkChg>
        <pc:inkChg chg="add del mod">
          <ac:chgData name="Kimberly Brehm" userId="8c2b6ab9-3f19-41de-a892-34e3c36865ec" providerId="ADAL" clId="{116F83F1-3A96-42C6-A338-2C34721D1B4C}" dt="2020-04-15T21:09:38.042" v="231"/>
          <ac:inkMkLst>
            <pc:docMk/>
            <pc:sldMk cId="1215764264" sldId="267"/>
            <ac:inkMk id="20" creationId="{202FC530-EB6D-4973-B59C-EEE3C75899AD}"/>
          </ac:inkMkLst>
        </pc:inkChg>
        <pc:inkChg chg="add del mod">
          <ac:chgData name="Kimberly Brehm" userId="8c2b6ab9-3f19-41de-a892-34e3c36865ec" providerId="ADAL" clId="{116F83F1-3A96-42C6-A338-2C34721D1B4C}" dt="2020-04-15T21:09:36.824" v="197"/>
          <ac:inkMkLst>
            <pc:docMk/>
            <pc:sldMk cId="1215764264" sldId="267"/>
            <ac:inkMk id="22" creationId="{8C597B12-DB62-43C4-B0A7-00C8A894A41F}"/>
          </ac:inkMkLst>
        </pc:inkChg>
        <pc:inkChg chg="add del mod">
          <ac:chgData name="Kimberly Brehm" userId="8c2b6ab9-3f19-41de-a892-34e3c36865ec" providerId="ADAL" clId="{116F83F1-3A96-42C6-A338-2C34721D1B4C}" dt="2020-04-15T21:09:36.836" v="205"/>
          <ac:inkMkLst>
            <pc:docMk/>
            <pc:sldMk cId="1215764264" sldId="267"/>
            <ac:inkMk id="23" creationId="{83798A44-ECC2-4A69-B6A5-E983296905B9}"/>
          </ac:inkMkLst>
        </pc:inkChg>
        <pc:inkChg chg="add del mod">
          <ac:chgData name="Kimberly Brehm" userId="8c2b6ab9-3f19-41de-a892-34e3c36865ec" providerId="ADAL" clId="{116F83F1-3A96-42C6-A338-2C34721D1B4C}" dt="2020-04-15T21:09:36.817" v="193"/>
          <ac:inkMkLst>
            <pc:docMk/>
            <pc:sldMk cId="1215764264" sldId="267"/>
            <ac:inkMk id="24" creationId="{13BD8B67-35CB-4346-BC52-9F2744EA3810}"/>
          </ac:inkMkLst>
        </pc:inkChg>
        <pc:inkChg chg="add del mod">
          <ac:chgData name="Kimberly Brehm" userId="8c2b6ab9-3f19-41de-a892-34e3c36865ec" providerId="ADAL" clId="{116F83F1-3A96-42C6-A338-2C34721D1B4C}" dt="2020-04-15T21:09:36.855" v="217"/>
          <ac:inkMkLst>
            <pc:docMk/>
            <pc:sldMk cId="1215764264" sldId="267"/>
            <ac:inkMk id="25" creationId="{511639A9-3B74-478D-B730-184DB98F97D1}"/>
          </ac:inkMkLst>
        </pc:inkChg>
        <pc:inkChg chg="add del mod">
          <ac:chgData name="Kimberly Brehm" userId="8c2b6ab9-3f19-41de-a892-34e3c36865ec" providerId="ADAL" clId="{116F83F1-3A96-42C6-A338-2C34721D1B4C}" dt="2020-04-15T21:09:36.853" v="216"/>
          <ac:inkMkLst>
            <pc:docMk/>
            <pc:sldMk cId="1215764264" sldId="267"/>
            <ac:inkMk id="26" creationId="{499A9BBF-7B4D-4BD0-959E-776E2A2EAE55}"/>
          </ac:inkMkLst>
        </pc:inkChg>
        <pc:inkChg chg="add del mod">
          <ac:chgData name="Kimberly Brehm" userId="8c2b6ab9-3f19-41de-a892-34e3c36865ec" providerId="ADAL" clId="{116F83F1-3A96-42C6-A338-2C34721D1B4C}" dt="2020-04-15T21:09:36.814" v="191"/>
          <ac:inkMkLst>
            <pc:docMk/>
            <pc:sldMk cId="1215764264" sldId="267"/>
            <ac:inkMk id="27" creationId="{036AE08D-F878-48C1-A4A5-276926CB90A9}"/>
          </ac:inkMkLst>
        </pc:inkChg>
        <pc:inkChg chg="add del mod">
          <ac:chgData name="Kimberly Brehm" userId="8c2b6ab9-3f19-41de-a892-34e3c36865ec" providerId="ADAL" clId="{116F83F1-3A96-42C6-A338-2C34721D1B4C}" dt="2020-04-15T21:09:36.830" v="201"/>
          <ac:inkMkLst>
            <pc:docMk/>
            <pc:sldMk cId="1215764264" sldId="267"/>
            <ac:inkMk id="28" creationId="{D4C15940-99ED-49A4-AC2F-40592F9B78F4}"/>
          </ac:inkMkLst>
        </pc:inkChg>
        <pc:inkChg chg="add del mod">
          <ac:chgData name="Kimberly Brehm" userId="8c2b6ab9-3f19-41de-a892-34e3c36865ec" providerId="ADAL" clId="{116F83F1-3A96-42C6-A338-2C34721D1B4C}" dt="2020-04-15T21:09:36.871" v="228"/>
          <ac:inkMkLst>
            <pc:docMk/>
            <pc:sldMk cId="1215764264" sldId="267"/>
            <ac:inkMk id="29" creationId="{B8F31DB1-0C76-4C65-914C-C9723ED54483}"/>
          </ac:inkMkLst>
        </pc:inkChg>
        <pc:inkChg chg="add del mod">
          <ac:chgData name="Kimberly Brehm" userId="8c2b6ab9-3f19-41de-a892-34e3c36865ec" providerId="ADAL" clId="{116F83F1-3A96-42C6-A338-2C34721D1B4C}" dt="2020-04-15T21:09:36.819" v="194"/>
          <ac:inkMkLst>
            <pc:docMk/>
            <pc:sldMk cId="1215764264" sldId="267"/>
            <ac:inkMk id="30" creationId="{974CD7BA-719D-430C-96FD-EB1378D4EC84}"/>
          </ac:inkMkLst>
        </pc:inkChg>
        <pc:inkChg chg="add del mod">
          <ac:chgData name="Kimberly Brehm" userId="8c2b6ab9-3f19-41de-a892-34e3c36865ec" providerId="ADAL" clId="{116F83F1-3A96-42C6-A338-2C34721D1B4C}" dt="2020-04-15T21:09:36.825" v="198"/>
          <ac:inkMkLst>
            <pc:docMk/>
            <pc:sldMk cId="1215764264" sldId="267"/>
            <ac:inkMk id="31" creationId="{672558C1-169A-42BF-9DC1-F37691961417}"/>
          </ac:inkMkLst>
        </pc:inkChg>
        <pc:inkChg chg="add del mod">
          <ac:chgData name="Kimberly Brehm" userId="8c2b6ab9-3f19-41de-a892-34e3c36865ec" providerId="ADAL" clId="{116F83F1-3A96-42C6-A338-2C34721D1B4C}" dt="2020-04-15T21:09:36.857" v="218"/>
          <ac:inkMkLst>
            <pc:docMk/>
            <pc:sldMk cId="1215764264" sldId="267"/>
            <ac:inkMk id="32" creationId="{3F071E26-85E3-4412-830E-17A614DCA4A9}"/>
          </ac:inkMkLst>
        </pc:inkChg>
        <pc:inkChg chg="add del mod">
          <ac:chgData name="Kimberly Brehm" userId="8c2b6ab9-3f19-41de-a892-34e3c36865ec" providerId="ADAL" clId="{116F83F1-3A96-42C6-A338-2C34721D1B4C}" dt="2020-04-15T21:09:36.846" v="212"/>
          <ac:inkMkLst>
            <pc:docMk/>
            <pc:sldMk cId="1215764264" sldId="267"/>
            <ac:inkMk id="33" creationId="{70005D94-1C5E-44DC-AD14-4F017A356129}"/>
          </ac:inkMkLst>
        </pc:inkChg>
        <pc:inkChg chg="add del mod">
          <ac:chgData name="Kimberly Brehm" userId="8c2b6ab9-3f19-41de-a892-34e3c36865ec" providerId="ADAL" clId="{116F83F1-3A96-42C6-A338-2C34721D1B4C}" dt="2020-04-15T21:09:36.850" v="214"/>
          <ac:inkMkLst>
            <pc:docMk/>
            <pc:sldMk cId="1215764264" sldId="267"/>
            <ac:inkMk id="34" creationId="{4207F35D-86DF-4D2A-A680-4287A89CBE5C}"/>
          </ac:inkMkLst>
        </pc:inkChg>
        <pc:inkChg chg="add del mod">
          <ac:chgData name="Kimberly Brehm" userId="8c2b6ab9-3f19-41de-a892-34e3c36865ec" providerId="ADAL" clId="{116F83F1-3A96-42C6-A338-2C34721D1B4C}" dt="2020-04-15T21:09:36.816" v="192"/>
          <ac:inkMkLst>
            <pc:docMk/>
            <pc:sldMk cId="1215764264" sldId="267"/>
            <ac:inkMk id="35" creationId="{67EDF430-12ED-451D-84A4-4A0513525F68}"/>
          </ac:inkMkLst>
        </pc:inkChg>
        <pc:inkChg chg="add del mod">
          <ac:chgData name="Kimberly Brehm" userId="8c2b6ab9-3f19-41de-a892-34e3c36865ec" providerId="ADAL" clId="{116F83F1-3A96-42C6-A338-2C34721D1B4C}" dt="2020-04-15T21:09:36.842" v="209"/>
          <ac:inkMkLst>
            <pc:docMk/>
            <pc:sldMk cId="1215764264" sldId="267"/>
            <ac:inkMk id="36" creationId="{69F5E6EC-88BA-4443-BACC-A90DE798B531}"/>
          </ac:inkMkLst>
        </pc:inkChg>
        <pc:inkChg chg="add del mod">
          <ac:chgData name="Kimberly Brehm" userId="8c2b6ab9-3f19-41de-a892-34e3c36865ec" providerId="ADAL" clId="{116F83F1-3A96-42C6-A338-2C34721D1B4C}" dt="2020-04-15T21:09:36.865" v="224"/>
          <ac:inkMkLst>
            <pc:docMk/>
            <pc:sldMk cId="1215764264" sldId="267"/>
            <ac:inkMk id="37" creationId="{0BD12CBF-A48B-49E8-8A37-271865399533}"/>
          </ac:inkMkLst>
        </pc:inkChg>
        <pc:inkChg chg="add del mod">
          <ac:chgData name="Kimberly Brehm" userId="8c2b6ab9-3f19-41de-a892-34e3c36865ec" providerId="ADAL" clId="{116F83F1-3A96-42C6-A338-2C34721D1B4C}" dt="2020-04-15T21:09:36.809" v="189"/>
          <ac:inkMkLst>
            <pc:docMk/>
            <pc:sldMk cId="1215764264" sldId="267"/>
            <ac:inkMk id="38" creationId="{4EE61424-C69D-4D34-B8E9-A75DEAB4A18F}"/>
          </ac:inkMkLst>
        </pc:inkChg>
        <pc:inkChg chg="add del">
          <ac:chgData name="Kimberly Brehm" userId="8c2b6ab9-3f19-41de-a892-34e3c36865ec" providerId="ADAL" clId="{116F83F1-3A96-42C6-A338-2C34721D1B4C}" dt="2020-04-15T21:09:36.861" v="221"/>
          <ac:inkMkLst>
            <pc:docMk/>
            <pc:sldMk cId="1215764264" sldId="267"/>
            <ac:inkMk id="39" creationId="{E58BDE1E-B4F3-455D-A3A2-8D814E6E58D5}"/>
          </ac:inkMkLst>
        </pc:inkChg>
        <pc:inkChg chg="add del">
          <ac:chgData name="Kimberly Brehm" userId="8c2b6ab9-3f19-41de-a892-34e3c36865ec" providerId="ADAL" clId="{116F83F1-3A96-42C6-A338-2C34721D1B4C}" dt="2020-04-15T21:09:36.874" v="230"/>
          <ac:inkMkLst>
            <pc:docMk/>
            <pc:sldMk cId="1215764264" sldId="267"/>
            <ac:inkMk id="40" creationId="{2C01CC10-16DF-40C5-9832-6C4C64F21FDC}"/>
          </ac:inkMkLst>
        </pc:inkChg>
        <pc:inkChg chg="add del">
          <ac:chgData name="Kimberly Brehm" userId="8c2b6ab9-3f19-41de-a892-34e3c36865ec" providerId="ADAL" clId="{116F83F1-3A96-42C6-A338-2C34721D1B4C}" dt="2020-04-15T21:09:36.845" v="211"/>
          <ac:inkMkLst>
            <pc:docMk/>
            <pc:sldMk cId="1215764264" sldId="267"/>
            <ac:inkMk id="41" creationId="{93351B30-E563-455B-A02B-3C627229700A}"/>
          </ac:inkMkLst>
        </pc:inkChg>
        <pc:inkChg chg="add del mod">
          <ac:chgData name="Kimberly Brehm" userId="8c2b6ab9-3f19-41de-a892-34e3c36865ec" providerId="ADAL" clId="{116F83F1-3A96-42C6-A338-2C34721D1B4C}" dt="2020-04-15T21:09:36.859" v="220"/>
          <ac:inkMkLst>
            <pc:docMk/>
            <pc:sldMk cId="1215764264" sldId="267"/>
            <ac:inkMk id="42" creationId="{A5C9F7A4-F215-4033-8835-1F0D84A366E3}"/>
          </ac:inkMkLst>
        </pc:inkChg>
        <pc:inkChg chg="add del mod">
          <ac:chgData name="Kimberly Brehm" userId="8c2b6ab9-3f19-41de-a892-34e3c36865ec" providerId="ADAL" clId="{116F83F1-3A96-42C6-A338-2C34721D1B4C}" dt="2020-04-15T21:09:36.869" v="226"/>
          <ac:inkMkLst>
            <pc:docMk/>
            <pc:sldMk cId="1215764264" sldId="267"/>
            <ac:inkMk id="43" creationId="{9555E2F2-D8C1-42D2-8072-862B023BA572}"/>
          </ac:inkMkLst>
        </pc:inkChg>
        <pc:inkChg chg="add del mod">
          <ac:chgData name="Kimberly Brehm" userId="8c2b6ab9-3f19-41de-a892-34e3c36865ec" providerId="ADAL" clId="{116F83F1-3A96-42C6-A338-2C34721D1B4C}" dt="2020-04-15T21:09:36.867" v="225"/>
          <ac:inkMkLst>
            <pc:docMk/>
            <pc:sldMk cId="1215764264" sldId="267"/>
            <ac:inkMk id="44" creationId="{7C3D7CFD-FC39-4F96-B793-21E5E1BA46D5}"/>
          </ac:inkMkLst>
        </pc:inkChg>
        <pc:inkChg chg="add del mod">
          <ac:chgData name="Kimberly Brehm" userId="8c2b6ab9-3f19-41de-a892-34e3c36865ec" providerId="ADAL" clId="{116F83F1-3A96-42C6-A338-2C34721D1B4C}" dt="2020-04-15T21:09:36.840" v="208"/>
          <ac:inkMkLst>
            <pc:docMk/>
            <pc:sldMk cId="1215764264" sldId="267"/>
            <ac:inkMk id="45" creationId="{73E38F13-1CE4-4308-9C7E-0DCFBC2F3A14}"/>
          </ac:inkMkLst>
        </pc:inkChg>
        <pc:inkChg chg="add del mod">
          <ac:chgData name="Kimberly Brehm" userId="8c2b6ab9-3f19-41de-a892-34e3c36865ec" providerId="ADAL" clId="{116F83F1-3A96-42C6-A338-2C34721D1B4C}" dt="2020-04-15T21:09:36.862" v="222"/>
          <ac:inkMkLst>
            <pc:docMk/>
            <pc:sldMk cId="1215764264" sldId="267"/>
            <ac:inkMk id="46" creationId="{88365412-E451-4460-8D1D-C85D6A4210C1}"/>
          </ac:inkMkLst>
        </pc:inkChg>
        <pc:inkChg chg="add del mod">
          <ac:chgData name="Kimberly Brehm" userId="8c2b6ab9-3f19-41de-a892-34e3c36865ec" providerId="ADAL" clId="{116F83F1-3A96-42C6-A338-2C34721D1B4C}" dt="2020-04-15T21:09:36.839" v="207"/>
          <ac:inkMkLst>
            <pc:docMk/>
            <pc:sldMk cId="1215764264" sldId="267"/>
            <ac:inkMk id="47" creationId="{14C25B98-7FE2-4FC3-A048-0EEECA23EE6F}"/>
          </ac:inkMkLst>
        </pc:inkChg>
        <pc:inkChg chg="add del mod">
          <ac:chgData name="Kimberly Brehm" userId="8c2b6ab9-3f19-41de-a892-34e3c36865ec" providerId="ADAL" clId="{116F83F1-3A96-42C6-A338-2C34721D1B4C}" dt="2020-04-15T21:09:36.870" v="227"/>
          <ac:inkMkLst>
            <pc:docMk/>
            <pc:sldMk cId="1215764264" sldId="267"/>
            <ac:inkMk id="48" creationId="{D4661602-3BD8-4F8B-A7C7-65F313C909A6}"/>
          </ac:inkMkLst>
        </pc:inkChg>
        <pc:inkChg chg="add del mod">
          <ac:chgData name="Kimberly Brehm" userId="8c2b6ab9-3f19-41de-a892-34e3c36865ec" providerId="ADAL" clId="{116F83F1-3A96-42C6-A338-2C34721D1B4C}" dt="2020-04-15T21:09:36.858" v="219"/>
          <ac:inkMkLst>
            <pc:docMk/>
            <pc:sldMk cId="1215764264" sldId="267"/>
            <ac:inkMk id="54" creationId="{F84D4578-FF87-4D16-8B87-E01BE4F4CC43}"/>
          </ac:inkMkLst>
        </pc:inkChg>
        <pc:inkChg chg="add del mod">
          <ac:chgData name="Kimberly Brehm" userId="8c2b6ab9-3f19-41de-a892-34e3c36865ec" providerId="ADAL" clId="{116F83F1-3A96-42C6-A338-2C34721D1B4C}" dt="2020-04-15T21:09:36.820" v="195"/>
          <ac:inkMkLst>
            <pc:docMk/>
            <pc:sldMk cId="1215764264" sldId="267"/>
            <ac:inkMk id="55" creationId="{10EAF9F9-2FA7-4003-885B-D1076A1DCB53}"/>
          </ac:inkMkLst>
        </pc:inkChg>
        <pc:inkChg chg="add del mod">
          <ac:chgData name="Kimberly Brehm" userId="8c2b6ab9-3f19-41de-a892-34e3c36865ec" providerId="ADAL" clId="{116F83F1-3A96-42C6-A338-2C34721D1B4C}" dt="2020-04-15T21:09:36.834" v="204"/>
          <ac:inkMkLst>
            <pc:docMk/>
            <pc:sldMk cId="1215764264" sldId="267"/>
            <ac:inkMk id="56" creationId="{DFA7C8FF-B5AE-42C6-A99D-7BEC83250E3D}"/>
          </ac:inkMkLst>
        </pc:inkChg>
        <pc:inkChg chg="add del mod">
          <ac:chgData name="Kimberly Brehm" userId="8c2b6ab9-3f19-41de-a892-34e3c36865ec" providerId="ADAL" clId="{116F83F1-3A96-42C6-A338-2C34721D1B4C}" dt="2020-04-15T21:09:36.864" v="223"/>
          <ac:inkMkLst>
            <pc:docMk/>
            <pc:sldMk cId="1215764264" sldId="267"/>
            <ac:inkMk id="57" creationId="{56C4CBCD-686E-4EE4-9378-5FB11D48CBCA}"/>
          </ac:inkMkLst>
        </pc:inkChg>
        <pc:inkChg chg="add del mod">
          <ac:chgData name="Kimberly Brehm" userId="8c2b6ab9-3f19-41de-a892-34e3c36865ec" providerId="ADAL" clId="{116F83F1-3A96-42C6-A338-2C34721D1B4C}" dt="2020-04-15T21:09:36.822" v="196"/>
          <ac:inkMkLst>
            <pc:docMk/>
            <pc:sldMk cId="1215764264" sldId="267"/>
            <ac:inkMk id="58" creationId="{9A9C4F00-D76D-401C-A7B2-8F6F2DF9F16D}"/>
          </ac:inkMkLst>
        </pc:inkChg>
        <pc:inkChg chg="add del mod">
          <ac:chgData name="Kimberly Brehm" userId="8c2b6ab9-3f19-41de-a892-34e3c36865ec" providerId="ADAL" clId="{116F83F1-3A96-42C6-A338-2C34721D1B4C}" dt="2020-04-15T21:09:36.828" v="200"/>
          <ac:inkMkLst>
            <pc:docMk/>
            <pc:sldMk cId="1215764264" sldId="267"/>
            <ac:inkMk id="59" creationId="{D032F95E-B2DE-421D-BCA4-83F60E58F932}"/>
          </ac:inkMkLst>
        </pc:inkChg>
        <pc:inkChg chg="add del mod">
          <ac:chgData name="Kimberly Brehm" userId="8c2b6ab9-3f19-41de-a892-34e3c36865ec" providerId="ADAL" clId="{116F83F1-3A96-42C6-A338-2C34721D1B4C}" dt="2020-04-15T21:09:36.831" v="202"/>
          <ac:inkMkLst>
            <pc:docMk/>
            <pc:sldMk cId="1215764264" sldId="267"/>
            <ac:inkMk id="60" creationId="{19DCDBAF-D842-4FE6-BFC8-0E76F5EA2E40}"/>
          </ac:inkMkLst>
        </pc:inkChg>
        <pc:inkChg chg="add del mod">
          <ac:chgData name="Kimberly Brehm" userId="8c2b6ab9-3f19-41de-a892-34e3c36865ec" providerId="ADAL" clId="{116F83F1-3A96-42C6-A338-2C34721D1B4C}" dt="2020-04-15T21:09:36.848" v="213"/>
          <ac:inkMkLst>
            <pc:docMk/>
            <pc:sldMk cId="1215764264" sldId="267"/>
            <ac:inkMk id="61" creationId="{9881D4D4-8914-411F-AE0C-46E2A06FF8BA}"/>
          </ac:inkMkLst>
        </pc:inkChg>
        <pc:inkChg chg="add del mod">
          <ac:chgData name="Kimberly Brehm" userId="8c2b6ab9-3f19-41de-a892-34e3c36865ec" providerId="ADAL" clId="{116F83F1-3A96-42C6-A338-2C34721D1B4C}" dt="2020-04-15T21:09:36.873" v="229"/>
          <ac:inkMkLst>
            <pc:docMk/>
            <pc:sldMk cId="1215764264" sldId="267"/>
            <ac:inkMk id="62" creationId="{B87736C5-189E-42F3-889F-B449DDB19AEB}"/>
          </ac:inkMkLst>
        </pc:inkChg>
        <pc:inkChg chg="add del mod">
          <ac:chgData name="Kimberly Brehm" userId="8c2b6ab9-3f19-41de-a892-34e3c36865ec" providerId="ADAL" clId="{116F83F1-3A96-42C6-A338-2C34721D1B4C}" dt="2020-04-15T21:09:36.844" v="210"/>
          <ac:inkMkLst>
            <pc:docMk/>
            <pc:sldMk cId="1215764264" sldId="267"/>
            <ac:inkMk id="63" creationId="{00D76D7B-C0C6-45BE-BFC6-54DBB432C4AF}"/>
          </ac:inkMkLst>
        </pc:inkChg>
        <pc:inkChg chg="add del mod">
          <ac:chgData name="Kimberly Brehm" userId="8c2b6ab9-3f19-41de-a892-34e3c36865ec" providerId="ADAL" clId="{116F83F1-3A96-42C6-A338-2C34721D1B4C}" dt="2020-04-15T21:09:36.812" v="190"/>
          <ac:inkMkLst>
            <pc:docMk/>
            <pc:sldMk cId="1215764264" sldId="267"/>
            <ac:inkMk id="64" creationId="{2344688C-CD0F-4611-9132-4F97FEFF79B2}"/>
          </ac:inkMkLst>
        </pc:inkChg>
        <pc:inkChg chg="add del mod">
          <ac:chgData name="Kimberly Brehm" userId="8c2b6ab9-3f19-41de-a892-34e3c36865ec" providerId="ADAL" clId="{116F83F1-3A96-42C6-A338-2C34721D1B4C}" dt="2020-04-15T21:09:36.833" v="203"/>
          <ac:inkMkLst>
            <pc:docMk/>
            <pc:sldMk cId="1215764264" sldId="267"/>
            <ac:inkMk id="65" creationId="{34D431AB-818B-4336-8C5C-BA84B9B97054}"/>
          </ac:inkMkLst>
        </pc:inkChg>
        <pc:inkChg chg="add del mod">
          <ac:chgData name="Kimberly Brehm" userId="8c2b6ab9-3f19-41de-a892-34e3c36865ec" providerId="ADAL" clId="{116F83F1-3A96-42C6-A338-2C34721D1B4C}" dt="2020-04-15T21:09:36.827" v="199"/>
          <ac:inkMkLst>
            <pc:docMk/>
            <pc:sldMk cId="1215764264" sldId="267"/>
            <ac:inkMk id="66" creationId="{34F00597-D0F4-4C5B-AE75-BC1C58B1FF62}"/>
          </ac:inkMkLst>
        </pc:inkChg>
        <pc:inkChg chg="add del mod">
          <ac:chgData name="Kimberly Brehm" userId="8c2b6ab9-3f19-41de-a892-34e3c36865ec" providerId="ADAL" clId="{116F83F1-3A96-42C6-A338-2C34721D1B4C}" dt="2020-04-15T21:09:36.837" v="206"/>
          <ac:inkMkLst>
            <pc:docMk/>
            <pc:sldMk cId="1215764264" sldId="267"/>
            <ac:inkMk id="67" creationId="{BA68C648-9AD7-4AE1-9E38-A9E44A7E09F7}"/>
          </ac:inkMkLst>
        </pc:inkChg>
        <pc:inkChg chg="add del mod">
          <ac:chgData name="Kimberly Brehm" userId="8c2b6ab9-3f19-41de-a892-34e3c36865ec" providerId="ADAL" clId="{116F83F1-3A96-42C6-A338-2C34721D1B4C}" dt="2020-04-15T21:10:11.140" v="312"/>
          <ac:inkMkLst>
            <pc:docMk/>
            <pc:sldMk cId="1215764264" sldId="267"/>
            <ac:inkMk id="70" creationId="{337E8B5C-1BB8-486B-998B-664B92C0D12F}"/>
          </ac:inkMkLst>
        </pc:inkChg>
        <pc:inkChg chg="add del mod">
          <ac:chgData name="Kimberly Brehm" userId="8c2b6ab9-3f19-41de-a892-34e3c36865ec" providerId="ADAL" clId="{116F83F1-3A96-42C6-A338-2C34721D1B4C}" dt="2020-04-15T21:10:11.132" v="307"/>
          <ac:inkMkLst>
            <pc:docMk/>
            <pc:sldMk cId="1215764264" sldId="267"/>
            <ac:inkMk id="71" creationId="{500CD85D-2604-4F7C-8717-3D82145067ED}"/>
          </ac:inkMkLst>
        </pc:inkChg>
        <pc:inkChg chg="add del mod">
          <ac:chgData name="Kimberly Brehm" userId="8c2b6ab9-3f19-41de-a892-34e3c36865ec" providerId="ADAL" clId="{116F83F1-3A96-42C6-A338-2C34721D1B4C}" dt="2020-04-15T21:10:11.090" v="283"/>
          <ac:inkMkLst>
            <pc:docMk/>
            <pc:sldMk cId="1215764264" sldId="267"/>
            <ac:inkMk id="72" creationId="{B777E2D8-61E1-48BB-8BA0-AECDF7601AF5}"/>
          </ac:inkMkLst>
        </pc:inkChg>
        <pc:inkChg chg="add del mod">
          <ac:chgData name="Kimberly Brehm" userId="8c2b6ab9-3f19-41de-a892-34e3c36865ec" providerId="ADAL" clId="{116F83F1-3A96-42C6-A338-2C34721D1B4C}" dt="2020-04-15T21:10:11.124" v="302"/>
          <ac:inkMkLst>
            <pc:docMk/>
            <pc:sldMk cId="1215764264" sldId="267"/>
            <ac:inkMk id="73" creationId="{954DD35B-29C5-4472-8C7F-FF59FE8255EF}"/>
          </ac:inkMkLst>
        </pc:inkChg>
        <pc:inkChg chg="add del mod">
          <ac:chgData name="Kimberly Brehm" userId="8c2b6ab9-3f19-41de-a892-34e3c36865ec" providerId="ADAL" clId="{116F83F1-3A96-42C6-A338-2C34721D1B4C}" dt="2020-04-15T21:10:11.135" v="309"/>
          <ac:inkMkLst>
            <pc:docMk/>
            <pc:sldMk cId="1215764264" sldId="267"/>
            <ac:inkMk id="74" creationId="{3541C652-7ED7-4614-ABF3-BF16D2D65F0F}"/>
          </ac:inkMkLst>
        </pc:inkChg>
        <pc:inkChg chg="add del mod">
          <ac:chgData name="Kimberly Brehm" userId="8c2b6ab9-3f19-41de-a892-34e3c36865ec" providerId="ADAL" clId="{116F83F1-3A96-42C6-A338-2C34721D1B4C}" dt="2020-04-15T21:10:11.112" v="296"/>
          <ac:inkMkLst>
            <pc:docMk/>
            <pc:sldMk cId="1215764264" sldId="267"/>
            <ac:inkMk id="75" creationId="{67C73612-244F-497C-9528-C76F2930A205}"/>
          </ac:inkMkLst>
        </pc:inkChg>
        <pc:inkChg chg="add del mod">
          <ac:chgData name="Kimberly Brehm" userId="8c2b6ab9-3f19-41de-a892-34e3c36865ec" providerId="ADAL" clId="{116F83F1-3A96-42C6-A338-2C34721D1B4C}" dt="2020-04-15T21:10:11.083" v="280"/>
          <ac:inkMkLst>
            <pc:docMk/>
            <pc:sldMk cId="1215764264" sldId="267"/>
            <ac:inkMk id="76" creationId="{00FFA580-45A3-421A-A1AF-475971052EF1}"/>
          </ac:inkMkLst>
        </pc:inkChg>
        <pc:inkChg chg="add del mod">
          <ac:chgData name="Kimberly Brehm" userId="8c2b6ab9-3f19-41de-a892-34e3c36865ec" providerId="ADAL" clId="{116F83F1-3A96-42C6-A338-2C34721D1B4C}" dt="2020-04-15T21:10:11.110" v="295"/>
          <ac:inkMkLst>
            <pc:docMk/>
            <pc:sldMk cId="1215764264" sldId="267"/>
            <ac:inkMk id="77" creationId="{79B32772-D314-417D-B46A-F55F49B55DD5}"/>
          </ac:inkMkLst>
        </pc:inkChg>
        <pc:inkChg chg="add del mod">
          <ac:chgData name="Kimberly Brehm" userId="8c2b6ab9-3f19-41de-a892-34e3c36865ec" providerId="ADAL" clId="{116F83F1-3A96-42C6-A338-2C34721D1B4C}" dt="2020-04-15T21:10:11.093" v="285"/>
          <ac:inkMkLst>
            <pc:docMk/>
            <pc:sldMk cId="1215764264" sldId="267"/>
            <ac:inkMk id="78" creationId="{95534779-63E4-4CC6-8342-2D803468AD3A}"/>
          </ac:inkMkLst>
        </pc:inkChg>
        <pc:inkChg chg="add del mod">
          <ac:chgData name="Kimberly Brehm" userId="8c2b6ab9-3f19-41de-a892-34e3c36865ec" providerId="ADAL" clId="{116F83F1-3A96-42C6-A338-2C34721D1B4C}" dt="2020-04-15T21:10:11.129" v="305"/>
          <ac:inkMkLst>
            <pc:docMk/>
            <pc:sldMk cId="1215764264" sldId="267"/>
            <ac:inkMk id="79" creationId="{57F3286D-0F48-43E1-A97D-4778A576C62D}"/>
          </ac:inkMkLst>
        </pc:inkChg>
        <pc:inkChg chg="add del mod">
          <ac:chgData name="Kimberly Brehm" userId="8c2b6ab9-3f19-41de-a892-34e3c36865ec" providerId="ADAL" clId="{116F83F1-3A96-42C6-A338-2C34721D1B4C}" dt="2020-04-15T21:10:11.117" v="299"/>
          <ac:inkMkLst>
            <pc:docMk/>
            <pc:sldMk cId="1215764264" sldId="267"/>
            <ac:inkMk id="80" creationId="{FCAC9BC3-DDA5-41A0-A871-A19F05C635CF}"/>
          </ac:inkMkLst>
        </pc:inkChg>
        <pc:inkChg chg="add del mod">
          <ac:chgData name="Kimberly Brehm" userId="8c2b6ab9-3f19-41de-a892-34e3c36865ec" providerId="ADAL" clId="{116F83F1-3A96-42C6-A338-2C34721D1B4C}" dt="2020-04-15T21:10:11.095" v="286"/>
          <ac:inkMkLst>
            <pc:docMk/>
            <pc:sldMk cId="1215764264" sldId="267"/>
            <ac:inkMk id="84" creationId="{36DC6B90-28EA-4952-A3BA-4D492884AC5A}"/>
          </ac:inkMkLst>
        </pc:inkChg>
        <pc:inkChg chg="add del mod">
          <ac:chgData name="Kimberly Brehm" userId="8c2b6ab9-3f19-41de-a892-34e3c36865ec" providerId="ADAL" clId="{116F83F1-3A96-42C6-A338-2C34721D1B4C}" dt="2020-04-15T21:10:11.100" v="289"/>
          <ac:inkMkLst>
            <pc:docMk/>
            <pc:sldMk cId="1215764264" sldId="267"/>
            <ac:inkMk id="85" creationId="{73AE9878-6BA8-4D9C-8A44-D47BEB0D8FED}"/>
          </ac:inkMkLst>
        </pc:inkChg>
        <pc:inkChg chg="add del mod">
          <ac:chgData name="Kimberly Brehm" userId="8c2b6ab9-3f19-41de-a892-34e3c36865ec" providerId="ADAL" clId="{116F83F1-3A96-42C6-A338-2C34721D1B4C}" dt="2020-04-15T21:10:11.098" v="288"/>
          <ac:inkMkLst>
            <pc:docMk/>
            <pc:sldMk cId="1215764264" sldId="267"/>
            <ac:inkMk id="86" creationId="{9EAE37A6-D3CC-4199-A330-D1B90F0BC021}"/>
          </ac:inkMkLst>
        </pc:inkChg>
        <pc:inkChg chg="add del mod">
          <ac:chgData name="Kimberly Brehm" userId="8c2b6ab9-3f19-41de-a892-34e3c36865ec" providerId="ADAL" clId="{116F83F1-3A96-42C6-A338-2C34721D1B4C}" dt="2020-04-15T21:10:11.109" v="294"/>
          <ac:inkMkLst>
            <pc:docMk/>
            <pc:sldMk cId="1215764264" sldId="267"/>
            <ac:inkMk id="87" creationId="{4B9FB7C1-F2D3-4FD1-A62A-5CC43FD0A06F}"/>
          </ac:inkMkLst>
        </pc:inkChg>
        <pc:inkChg chg="add del mod">
          <ac:chgData name="Kimberly Brehm" userId="8c2b6ab9-3f19-41de-a892-34e3c36865ec" providerId="ADAL" clId="{116F83F1-3A96-42C6-A338-2C34721D1B4C}" dt="2020-04-15T21:10:11.137" v="310"/>
          <ac:inkMkLst>
            <pc:docMk/>
            <pc:sldMk cId="1215764264" sldId="267"/>
            <ac:inkMk id="88" creationId="{D8C2FEC7-7E99-4318-ABC4-83F710367438}"/>
          </ac:inkMkLst>
        </pc:inkChg>
        <pc:inkChg chg="add del mod">
          <ac:chgData name="Kimberly Brehm" userId="8c2b6ab9-3f19-41de-a892-34e3c36865ec" providerId="ADAL" clId="{116F83F1-3A96-42C6-A338-2C34721D1B4C}" dt="2020-04-15T21:10:11.115" v="298"/>
          <ac:inkMkLst>
            <pc:docMk/>
            <pc:sldMk cId="1215764264" sldId="267"/>
            <ac:inkMk id="89" creationId="{D878C24A-9C3B-4B64-AABA-0C6F4163AEFF}"/>
          </ac:inkMkLst>
        </pc:inkChg>
        <pc:inkChg chg="add del mod">
          <ac:chgData name="Kimberly Brehm" userId="8c2b6ab9-3f19-41de-a892-34e3c36865ec" providerId="ADAL" clId="{116F83F1-3A96-42C6-A338-2C34721D1B4C}" dt="2020-04-15T21:10:11.119" v="300"/>
          <ac:inkMkLst>
            <pc:docMk/>
            <pc:sldMk cId="1215764264" sldId="267"/>
            <ac:inkMk id="90" creationId="{DCB6AE2E-4062-4691-ABE9-E0E570ACB963}"/>
          </ac:inkMkLst>
        </pc:inkChg>
        <pc:inkChg chg="add del mod">
          <ac:chgData name="Kimberly Brehm" userId="8c2b6ab9-3f19-41de-a892-34e3c36865ec" providerId="ADAL" clId="{116F83F1-3A96-42C6-A338-2C34721D1B4C}" dt="2020-04-15T21:10:11.102" v="290"/>
          <ac:inkMkLst>
            <pc:docMk/>
            <pc:sldMk cId="1215764264" sldId="267"/>
            <ac:inkMk id="91" creationId="{DDAA7621-FB08-4A1E-9B4E-5D1435E8F62C}"/>
          </ac:inkMkLst>
        </pc:inkChg>
        <pc:inkChg chg="add del mod">
          <ac:chgData name="Kimberly Brehm" userId="8c2b6ab9-3f19-41de-a892-34e3c36865ec" providerId="ADAL" clId="{116F83F1-3A96-42C6-A338-2C34721D1B4C}" dt="2020-04-15T21:10:11.134" v="308"/>
          <ac:inkMkLst>
            <pc:docMk/>
            <pc:sldMk cId="1215764264" sldId="267"/>
            <ac:inkMk id="92" creationId="{3E16F573-4DF6-4197-B591-56CC8F80A94D}"/>
          </ac:inkMkLst>
        </pc:inkChg>
        <pc:inkChg chg="add del mod">
          <ac:chgData name="Kimberly Brehm" userId="8c2b6ab9-3f19-41de-a892-34e3c36865ec" providerId="ADAL" clId="{116F83F1-3A96-42C6-A338-2C34721D1B4C}" dt="2020-04-15T21:10:11.103" v="291"/>
          <ac:inkMkLst>
            <pc:docMk/>
            <pc:sldMk cId="1215764264" sldId="267"/>
            <ac:inkMk id="93" creationId="{39EB57A9-715C-48A2-8C2F-9EA59FB20577}"/>
          </ac:inkMkLst>
        </pc:inkChg>
        <pc:inkChg chg="add del mod">
          <ac:chgData name="Kimberly Brehm" userId="8c2b6ab9-3f19-41de-a892-34e3c36865ec" providerId="ADAL" clId="{116F83F1-3A96-42C6-A338-2C34721D1B4C}" dt="2020-04-15T21:10:11.097" v="287"/>
          <ac:inkMkLst>
            <pc:docMk/>
            <pc:sldMk cId="1215764264" sldId="267"/>
            <ac:inkMk id="97" creationId="{6F566F4C-31CF-4F17-8AA7-D7C54527299C}"/>
          </ac:inkMkLst>
        </pc:inkChg>
        <pc:inkChg chg="add del mod">
          <ac:chgData name="Kimberly Brehm" userId="8c2b6ab9-3f19-41de-a892-34e3c36865ec" providerId="ADAL" clId="{116F83F1-3A96-42C6-A338-2C34721D1B4C}" dt="2020-04-15T21:10:11.086" v="281"/>
          <ac:inkMkLst>
            <pc:docMk/>
            <pc:sldMk cId="1215764264" sldId="267"/>
            <ac:inkMk id="98" creationId="{C849C4DC-3A8D-4CDD-ADAE-B0D7725919CF}"/>
          </ac:inkMkLst>
        </pc:inkChg>
        <pc:inkChg chg="add del mod">
          <ac:chgData name="Kimberly Brehm" userId="8c2b6ab9-3f19-41de-a892-34e3c36865ec" providerId="ADAL" clId="{116F83F1-3A96-42C6-A338-2C34721D1B4C}" dt="2020-04-15T21:10:11.126" v="303"/>
          <ac:inkMkLst>
            <pc:docMk/>
            <pc:sldMk cId="1215764264" sldId="267"/>
            <ac:inkMk id="99" creationId="{99510477-9CB1-4FEB-ADB8-632FE58979F4}"/>
          </ac:inkMkLst>
        </pc:inkChg>
        <pc:inkChg chg="add del mod">
          <ac:chgData name="Kimberly Brehm" userId="8c2b6ab9-3f19-41de-a892-34e3c36865ec" providerId="ADAL" clId="{116F83F1-3A96-42C6-A338-2C34721D1B4C}" dt="2020-04-15T21:10:11.128" v="304"/>
          <ac:inkMkLst>
            <pc:docMk/>
            <pc:sldMk cId="1215764264" sldId="267"/>
            <ac:inkMk id="101" creationId="{D6AC3883-FA05-4033-9CF1-194FB7624C6A}"/>
          </ac:inkMkLst>
        </pc:inkChg>
        <pc:inkChg chg="add del mod">
          <ac:chgData name="Kimberly Brehm" userId="8c2b6ab9-3f19-41de-a892-34e3c36865ec" providerId="ADAL" clId="{116F83F1-3A96-42C6-A338-2C34721D1B4C}" dt="2020-04-15T21:10:11.105" v="292"/>
          <ac:inkMkLst>
            <pc:docMk/>
            <pc:sldMk cId="1215764264" sldId="267"/>
            <ac:inkMk id="102" creationId="{9D9C8D39-98C0-42B4-8D76-1C460C272A7E}"/>
          </ac:inkMkLst>
        </pc:inkChg>
        <pc:inkChg chg="add del mod">
          <ac:chgData name="Kimberly Brehm" userId="8c2b6ab9-3f19-41de-a892-34e3c36865ec" providerId="ADAL" clId="{116F83F1-3A96-42C6-A338-2C34721D1B4C}" dt="2020-04-15T21:10:11.107" v="293"/>
          <ac:inkMkLst>
            <pc:docMk/>
            <pc:sldMk cId="1215764264" sldId="267"/>
            <ac:inkMk id="103" creationId="{688AF4B0-EF83-43CB-8E55-7F2F31F9AE82}"/>
          </ac:inkMkLst>
        </pc:inkChg>
        <pc:inkChg chg="add del mod">
          <ac:chgData name="Kimberly Brehm" userId="8c2b6ab9-3f19-41de-a892-34e3c36865ec" providerId="ADAL" clId="{116F83F1-3A96-42C6-A338-2C34721D1B4C}" dt="2020-04-15T21:10:11.130" v="306"/>
          <ac:inkMkLst>
            <pc:docMk/>
            <pc:sldMk cId="1215764264" sldId="267"/>
            <ac:inkMk id="104" creationId="{F18BA3EE-C4F0-46D5-A4D7-C167B6FB9C02}"/>
          </ac:inkMkLst>
        </pc:inkChg>
        <pc:inkChg chg="add del mod">
          <ac:chgData name="Kimberly Brehm" userId="8c2b6ab9-3f19-41de-a892-34e3c36865ec" providerId="ADAL" clId="{116F83F1-3A96-42C6-A338-2C34721D1B4C}" dt="2020-04-15T21:10:11.087" v="282"/>
          <ac:inkMkLst>
            <pc:docMk/>
            <pc:sldMk cId="1215764264" sldId="267"/>
            <ac:inkMk id="105" creationId="{776AF5CD-154B-49DF-8461-73E87EDE6C8A}"/>
          </ac:inkMkLst>
        </pc:inkChg>
        <pc:inkChg chg="add del mod">
          <ac:chgData name="Kimberly Brehm" userId="8c2b6ab9-3f19-41de-a892-34e3c36865ec" providerId="ADAL" clId="{116F83F1-3A96-42C6-A338-2C34721D1B4C}" dt="2020-04-15T21:10:11.138" v="311"/>
          <ac:inkMkLst>
            <pc:docMk/>
            <pc:sldMk cId="1215764264" sldId="267"/>
            <ac:inkMk id="106" creationId="{FEF04B5D-05E6-412A-B145-BF98AF2DBE05}"/>
          </ac:inkMkLst>
        </pc:inkChg>
        <pc:inkChg chg="add del mod">
          <ac:chgData name="Kimberly Brehm" userId="8c2b6ab9-3f19-41de-a892-34e3c36865ec" providerId="ADAL" clId="{116F83F1-3A96-42C6-A338-2C34721D1B4C}" dt="2020-04-15T21:10:11.122" v="301"/>
          <ac:inkMkLst>
            <pc:docMk/>
            <pc:sldMk cId="1215764264" sldId="267"/>
            <ac:inkMk id="107" creationId="{BE690F52-F78B-4802-9BFE-1EC6AC6D2E8D}"/>
          </ac:inkMkLst>
        </pc:inkChg>
        <pc:inkChg chg="add del mod">
          <ac:chgData name="Kimberly Brehm" userId="8c2b6ab9-3f19-41de-a892-34e3c36865ec" providerId="ADAL" clId="{116F83F1-3A96-42C6-A338-2C34721D1B4C}" dt="2020-04-15T21:10:11.114" v="297"/>
          <ac:inkMkLst>
            <pc:docMk/>
            <pc:sldMk cId="1215764264" sldId="267"/>
            <ac:inkMk id="108" creationId="{82EBD345-0A74-45FE-A3B0-FA5C3A1F5369}"/>
          </ac:inkMkLst>
        </pc:inkChg>
        <pc:inkChg chg="add del">
          <ac:chgData name="Kimberly Brehm" userId="8c2b6ab9-3f19-41de-a892-34e3c36865ec" providerId="ADAL" clId="{116F83F1-3A96-42C6-A338-2C34721D1B4C}" dt="2020-04-15T21:10:11.091" v="284"/>
          <ac:inkMkLst>
            <pc:docMk/>
            <pc:sldMk cId="1215764264" sldId="267"/>
            <ac:inkMk id="109" creationId="{803B8D59-311C-4921-8BFE-B48A59E7CF59}"/>
          </ac:inkMkLst>
        </pc:inkChg>
        <pc:inkChg chg="add del mod">
          <ac:chgData name="Kimberly Brehm" userId="8c2b6ab9-3f19-41de-a892-34e3c36865ec" providerId="ADAL" clId="{116F83F1-3A96-42C6-A338-2C34721D1B4C}" dt="2020-04-15T21:10:52.909" v="415"/>
          <ac:inkMkLst>
            <pc:docMk/>
            <pc:sldMk cId="1215764264" sldId="267"/>
            <ac:inkMk id="112" creationId="{B01E1559-329F-43A6-AEF4-B5A2C4376A97}"/>
          </ac:inkMkLst>
        </pc:inkChg>
        <pc:inkChg chg="add del mod">
          <ac:chgData name="Kimberly Brehm" userId="8c2b6ab9-3f19-41de-a892-34e3c36865ec" providerId="ADAL" clId="{116F83F1-3A96-42C6-A338-2C34721D1B4C}" dt="2020-04-15T21:10:52.904" v="412"/>
          <ac:inkMkLst>
            <pc:docMk/>
            <pc:sldMk cId="1215764264" sldId="267"/>
            <ac:inkMk id="113" creationId="{9FCFBC17-82DF-44E7-A3FB-DB0A25901780}"/>
          </ac:inkMkLst>
        </pc:inkChg>
        <pc:inkChg chg="add del mod">
          <ac:chgData name="Kimberly Brehm" userId="8c2b6ab9-3f19-41de-a892-34e3c36865ec" providerId="ADAL" clId="{116F83F1-3A96-42C6-A338-2C34721D1B4C}" dt="2020-04-15T21:10:52.916" v="419"/>
          <ac:inkMkLst>
            <pc:docMk/>
            <pc:sldMk cId="1215764264" sldId="267"/>
            <ac:inkMk id="114" creationId="{A5DF55E2-E34A-4192-95A5-E3DA473A0175}"/>
          </ac:inkMkLst>
        </pc:inkChg>
        <pc:inkChg chg="add del mod">
          <ac:chgData name="Kimberly Brehm" userId="8c2b6ab9-3f19-41de-a892-34e3c36865ec" providerId="ADAL" clId="{116F83F1-3A96-42C6-A338-2C34721D1B4C}" dt="2020-04-15T21:10:52.935" v="431"/>
          <ac:inkMkLst>
            <pc:docMk/>
            <pc:sldMk cId="1215764264" sldId="267"/>
            <ac:inkMk id="115" creationId="{41990753-9230-46D5-B43E-AA7416C031B8}"/>
          </ac:inkMkLst>
        </pc:inkChg>
        <pc:inkChg chg="add del mod">
          <ac:chgData name="Kimberly Brehm" userId="8c2b6ab9-3f19-41de-a892-34e3c36865ec" providerId="ADAL" clId="{116F83F1-3A96-42C6-A338-2C34721D1B4C}" dt="2020-04-15T21:10:52.933" v="430"/>
          <ac:inkMkLst>
            <pc:docMk/>
            <pc:sldMk cId="1215764264" sldId="267"/>
            <ac:inkMk id="116" creationId="{EB248DD7-2403-487B-AEB6-E88208E6AC58}"/>
          </ac:inkMkLst>
        </pc:inkChg>
        <pc:inkChg chg="add del mod">
          <ac:chgData name="Kimberly Brehm" userId="8c2b6ab9-3f19-41de-a892-34e3c36865ec" providerId="ADAL" clId="{116F83F1-3A96-42C6-A338-2C34721D1B4C}" dt="2020-04-15T21:10:52.818" v="361"/>
          <ac:inkMkLst>
            <pc:docMk/>
            <pc:sldMk cId="1215764264" sldId="267"/>
            <ac:inkMk id="117" creationId="{D85F01FA-C8B8-453F-BCD2-68894A078758}"/>
          </ac:inkMkLst>
        </pc:inkChg>
        <pc:inkChg chg="add del mod">
          <ac:chgData name="Kimberly Brehm" userId="8c2b6ab9-3f19-41de-a892-34e3c36865ec" providerId="ADAL" clId="{116F83F1-3A96-42C6-A338-2C34721D1B4C}" dt="2020-04-15T21:10:52.816" v="360"/>
          <ac:inkMkLst>
            <pc:docMk/>
            <pc:sldMk cId="1215764264" sldId="267"/>
            <ac:inkMk id="118" creationId="{18305353-EC6D-4D00-B404-1ED520B829A0}"/>
          </ac:inkMkLst>
        </pc:inkChg>
        <pc:inkChg chg="add del mod">
          <ac:chgData name="Kimberly Brehm" userId="8c2b6ab9-3f19-41de-a892-34e3c36865ec" providerId="ADAL" clId="{116F83F1-3A96-42C6-A338-2C34721D1B4C}" dt="2020-04-15T21:10:52.919" v="421"/>
          <ac:inkMkLst>
            <pc:docMk/>
            <pc:sldMk cId="1215764264" sldId="267"/>
            <ac:inkMk id="119" creationId="{D084337D-6D97-41AE-9FAB-80CB1A10098D}"/>
          </ac:inkMkLst>
        </pc:inkChg>
        <pc:inkChg chg="add del mod">
          <ac:chgData name="Kimberly Brehm" userId="8c2b6ab9-3f19-41de-a892-34e3c36865ec" providerId="ADAL" clId="{116F83F1-3A96-42C6-A338-2C34721D1B4C}" dt="2020-04-15T21:10:52.869" v="391"/>
          <ac:inkMkLst>
            <pc:docMk/>
            <pc:sldMk cId="1215764264" sldId="267"/>
            <ac:inkMk id="120" creationId="{D81B8A81-2885-48DB-952F-41732F8A9975}"/>
          </ac:inkMkLst>
        </pc:inkChg>
        <pc:inkChg chg="add del mod">
          <ac:chgData name="Kimberly Brehm" userId="8c2b6ab9-3f19-41de-a892-34e3c36865ec" providerId="ADAL" clId="{116F83F1-3A96-42C6-A338-2C34721D1B4C}" dt="2020-04-15T21:10:52.829" v="367"/>
          <ac:inkMkLst>
            <pc:docMk/>
            <pc:sldMk cId="1215764264" sldId="267"/>
            <ac:inkMk id="121" creationId="{90EC5D77-7ECB-4F43-A0E0-0E1CF33BA8CB}"/>
          </ac:inkMkLst>
        </pc:inkChg>
        <pc:inkChg chg="add del mod">
          <ac:chgData name="Kimberly Brehm" userId="8c2b6ab9-3f19-41de-a892-34e3c36865ec" providerId="ADAL" clId="{116F83F1-3A96-42C6-A338-2C34721D1B4C}" dt="2020-04-15T21:10:52.889" v="403"/>
          <ac:inkMkLst>
            <pc:docMk/>
            <pc:sldMk cId="1215764264" sldId="267"/>
            <ac:inkMk id="122" creationId="{93A64072-3A88-4D35-949F-9C880AAFAC77}"/>
          </ac:inkMkLst>
        </pc:inkChg>
        <pc:inkChg chg="add del mod">
          <ac:chgData name="Kimberly Brehm" userId="8c2b6ab9-3f19-41de-a892-34e3c36865ec" providerId="ADAL" clId="{116F83F1-3A96-42C6-A338-2C34721D1B4C}" dt="2020-04-15T21:10:52.870" v="392"/>
          <ac:inkMkLst>
            <pc:docMk/>
            <pc:sldMk cId="1215764264" sldId="267"/>
            <ac:inkMk id="123" creationId="{732019D4-5A52-40CD-AA5F-1F7B01077560}"/>
          </ac:inkMkLst>
        </pc:inkChg>
        <pc:inkChg chg="add del mod">
          <ac:chgData name="Kimberly Brehm" userId="8c2b6ab9-3f19-41de-a892-34e3c36865ec" providerId="ADAL" clId="{116F83F1-3A96-42C6-A338-2C34721D1B4C}" dt="2020-04-15T21:10:52.907" v="414"/>
          <ac:inkMkLst>
            <pc:docMk/>
            <pc:sldMk cId="1215764264" sldId="267"/>
            <ac:inkMk id="124" creationId="{483901F0-1C3B-46CE-A558-02BDFAD6105F}"/>
          </ac:inkMkLst>
        </pc:inkChg>
        <pc:inkChg chg="add del mod">
          <ac:chgData name="Kimberly Brehm" userId="8c2b6ab9-3f19-41de-a892-34e3c36865ec" providerId="ADAL" clId="{116F83F1-3A96-42C6-A338-2C34721D1B4C}" dt="2020-04-15T21:10:52.925" v="425"/>
          <ac:inkMkLst>
            <pc:docMk/>
            <pc:sldMk cId="1215764264" sldId="267"/>
            <ac:inkMk id="125" creationId="{7F855D71-0A64-4275-AB1C-7FAA84F747EA}"/>
          </ac:inkMkLst>
        </pc:inkChg>
        <pc:inkChg chg="add del mod">
          <ac:chgData name="Kimberly Brehm" userId="8c2b6ab9-3f19-41de-a892-34e3c36865ec" providerId="ADAL" clId="{116F83F1-3A96-42C6-A338-2C34721D1B4C}" dt="2020-04-15T21:10:52.848" v="379"/>
          <ac:inkMkLst>
            <pc:docMk/>
            <pc:sldMk cId="1215764264" sldId="267"/>
            <ac:inkMk id="126" creationId="{1F206A4F-5D92-4938-913D-62751B63800C}"/>
          </ac:inkMkLst>
        </pc:inkChg>
        <pc:inkChg chg="add del mod">
          <ac:chgData name="Kimberly Brehm" userId="8c2b6ab9-3f19-41de-a892-34e3c36865ec" providerId="ADAL" clId="{116F83F1-3A96-42C6-A338-2C34721D1B4C}" dt="2020-04-15T21:10:52.851" v="381"/>
          <ac:inkMkLst>
            <pc:docMk/>
            <pc:sldMk cId="1215764264" sldId="267"/>
            <ac:inkMk id="127" creationId="{CD7B0D1C-95F7-40FC-BBC7-A44B8B82238D}"/>
          </ac:inkMkLst>
        </pc:inkChg>
        <pc:inkChg chg="add del mod">
          <ac:chgData name="Kimberly Brehm" userId="8c2b6ab9-3f19-41de-a892-34e3c36865ec" providerId="ADAL" clId="{116F83F1-3A96-42C6-A338-2C34721D1B4C}" dt="2020-04-15T21:10:52.789" v="353"/>
          <ac:inkMkLst>
            <pc:docMk/>
            <pc:sldMk cId="1215764264" sldId="267"/>
            <ac:inkMk id="128" creationId="{DC715DA9-8D05-4285-9A97-75CA4467A8CA}"/>
          </ac:inkMkLst>
        </pc:inkChg>
        <pc:inkChg chg="add del mod">
          <ac:chgData name="Kimberly Brehm" userId="8c2b6ab9-3f19-41de-a892-34e3c36865ec" providerId="ADAL" clId="{116F83F1-3A96-42C6-A338-2C34721D1B4C}" dt="2020-04-15T21:10:52.859" v="385"/>
          <ac:inkMkLst>
            <pc:docMk/>
            <pc:sldMk cId="1215764264" sldId="267"/>
            <ac:inkMk id="129" creationId="{97DED7D3-5BF7-4F75-B40B-9EA0F57DE950}"/>
          </ac:inkMkLst>
        </pc:inkChg>
        <pc:inkChg chg="add del mod">
          <ac:chgData name="Kimberly Brehm" userId="8c2b6ab9-3f19-41de-a892-34e3c36865ec" providerId="ADAL" clId="{116F83F1-3A96-42C6-A338-2C34721D1B4C}" dt="2020-04-15T21:10:52.921" v="422"/>
          <ac:inkMkLst>
            <pc:docMk/>
            <pc:sldMk cId="1215764264" sldId="267"/>
            <ac:inkMk id="130" creationId="{12D9AAAD-4D6D-43E2-95B6-E690F415E4A0}"/>
          </ac:inkMkLst>
        </pc:inkChg>
        <pc:inkChg chg="add del mod">
          <ac:chgData name="Kimberly Brehm" userId="8c2b6ab9-3f19-41de-a892-34e3c36865ec" providerId="ADAL" clId="{116F83F1-3A96-42C6-A338-2C34721D1B4C}" dt="2020-04-15T21:10:52.880" v="398"/>
          <ac:inkMkLst>
            <pc:docMk/>
            <pc:sldMk cId="1215764264" sldId="267"/>
            <ac:inkMk id="131" creationId="{D13774D1-5159-44BE-8CC9-E71E18A81353}"/>
          </ac:inkMkLst>
        </pc:inkChg>
        <pc:inkChg chg="add del mod">
          <ac:chgData name="Kimberly Brehm" userId="8c2b6ab9-3f19-41de-a892-34e3c36865ec" providerId="ADAL" clId="{116F83F1-3A96-42C6-A338-2C34721D1B4C}" dt="2020-04-15T21:10:52.927" v="426"/>
          <ac:inkMkLst>
            <pc:docMk/>
            <pc:sldMk cId="1215764264" sldId="267"/>
            <ac:inkMk id="132" creationId="{A7EBAF0D-3AF7-4132-A504-585C9AC54B69}"/>
          </ac:inkMkLst>
        </pc:inkChg>
        <pc:inkChg chg="add del">
          <ac:chgData name="Kimberly Brehm" userId="8c2b6ab9-3f19-41de-a892-34e3c36865ec" providerId="ADAL" clId="{116F83F1-3A96-42C6-A338-2C34721D1B4C}" dt="2020-04-15T21:10:52.835" v="371"/>
          <ac:inkMkLst>
            <pc:docMk/>
            <pc:sldMk cId="1215764264" sldId="267"/>
            <ac:inkMk id="133" creationId="{7825C737-D672-4531-A7BA-2D07A9873C2E}"/>
          </ac:inkMkLst>
        </pc:inkChg>
        <pc:inkChg chg="add del mod">
          <ac:chgData name="Kimberly Brehm" userId="8c2b6ab9-3f19-41de-a892-34e3c36865ec" providerId="ADAL" clId="{116F83F1-3A96-42C6-A338-2C34721D1B4C}" dt="2020-04-15T21:10:52.810" v="358"/>
          <ac:inkMkLst>
            <pc:docMk/>
            <pc:sldMk cId="1215764264" sldId="267"/>
            <ac:inkMk id="138" creationId="{F0823E8D-59FC-4E11-9CCA-E2090669B959}"/>
          </ac:inkMkLst>
        </pc:inkChg>
        <pc:inkChg chg="add del mod">
          <ac:chgData name="Kimberly Brehm" userId="8c2b6ab9-3f19-41de-a892-34e3c36865ec" providerId="ADAL" clId="{116F83F1-3A96-42C6-A338-2C34721D1B4C}" dt="2020-04-15T21:10:52.849" v="380"/>
          <ac:inkMkLst>
            <pc:docMk/>
            <pc:sldMk cId="1215764264" sldId="267"/>
            <ac:inkMk id="139" creationId="{868A4F80-CE33-4138-B636-4A3A5F0C0862}"/>
          </ac:inkMkLst>
        </pc:inkChg>
        <pc:inkChg chg="add del mod">
          <ac:chgData name="Kimberly Brehm" userId="8c2b6ab9-3f19-41de-a892-34e3c36865ec" providerId="ADAL" clId="{116F83F1-3A96-42C6-A338-2C34721D1B4C}" dt="2020-04-15T21:10:52.825" v="365"/>
          <ac:inkMkLst>
            <pc:docMk/>
            <pc:sldMk cId="1215764264" sldId="267"/>
            <ac:inkMk id="140" creationId="{7D26B11B-597B-4EBF-9ED2-24D30D641369}"/>
          </ac:inkMkLst>
        </pc:inkChg>
        <pc:inkChg chg="add del mod">
          <ac:chgData name="Kimberly Brehm" userId="8c2b6ab9-3f19-41de-a892-34e3c36865ec" providerId="ADAL" clId="{116F83F1-3A96-42C6-A338-2C34721D1B4C}" dt="2020-04-15T21:10:52.867" v="390"/>
          <ac:inkMkLst>
            <pc:docMk/>
            <pc:sldMk cId="1215764264" sldId="267"/>
            <ac:inkMk id="141" creationId="{99FDF72E-8191-40DC-B6B5-3C4CFCD361D4}"/>
          </ac:inkMkLst>
        </pc:inkChg>
        <pc:inkChg chg="add del mod">
          <ac:chgData name="Kimberly Brehm" userId="8c2b6ab9-3f19-41de-a892-34e3c36865ec" providerId="ADAL" clId="{116F83F1-3A96-42C6-A338-2C34721D1B4C}" dt="2020-04-15T21:10:52.917" v="420"/>
          <ac:inkMkLst>
            <pc:docMk/>
            <pc:sldMk cId="1215764264" sldId="267"/>
            <ac:inkMk id="142" creationId="{47091431-91EB-457A-AF39-B43FC06A115F}"/>
          </ac:inkMkLst>
        </pc:inkChg>
        <pc:inkChg chg="add del mod">
          <ac:chgData name="Kimberly Brehm" userId="8c2b6ab9-3f19-41de-a892-34e3c36865ec" providerId="ADAL" clId="{116F83F1-3A96-42C6-A338-2C34721D1B4C}" dt="2020-04-15T21:10:52.841" v="375"/>
          <ac:inkMkLst>
            <pc:docMk/>
            <pc:sldMk cId="1215764264" sldId="267"/>
            <ac:inkMk id="143" creationId="{C3F45973-D657-46F2-8B6B-22D55685DA1C}"/>
          </ac:inkMkLst>
        </pc:inkChg>
        <pc:inkChg chg="add del mod">
          <ac:chgData name="Kimberly Brehm" userId="8c2b6ab9-3f19-41de-a892-34e3c36865ec" providerId="ADAL" clId="{116F83F1-3A96-42C6-A338-2C34721D1B4C}" dt="2020-04-15T21:10:52.874" v="394"/>
          <ac:inkMkLst>
            <pc:docMk/>
            <pc:sldMk cId="1215764264" sldId="267"/>
            <ac:inkMk id="145" creationId="{F37D801F-6294-4A3C-A8B8-B157B9A664B1}"/>
          </ac:inkMkLst>
        </pc:inkChg>
        <pc:inkChg chg="add del mod">
          <ac:chgData name="Kimberly Brehm" userId="8c2b6ab9-3f19-41de-a892-34e3c36865ec" providerId="ADAL" clId="{116F83F1-3A96-42C6-A338-2C34721D1B4C}" dt="2020-04-15T21:10:52.821" v="363"/>
          <ac:inkMkLst>
            <pc:docMk/>
            <pc:sldMk cId="1215764264" sldId="267"/>
            <ac:inkMk id="146" creationId="{D2965F02-3B73-4D9E-87A6-B65F4AB18AA3}"/>
          </ac:inkMkLst>
        </pc:inkChg>
        <pc:inkChg chg="add del mod">
          <ac:chgData name="Kimberly Brehm" userId="8c2b6ab9-3f19-41de-a892-34e3c36865ec" providerId="ADAL" clId="{116F83F1-3A96-42C6-A338-2C34721D1B4C}" dt="2020-04-15T21:10:52.912" v="417"/>
          <ac:inkMkLst>
            <pc:docMk/>
            <pc:sldMk cId="1215764264" sldId="267"/>
            <ac:inkMk id="147" creationId="{D6B07847-F5CA-4889-A6B2-DAEA7F5EABF3}"/>
          </ac:inkMkLst>
        </pc:inkChg>
        <pc:inkChg chg="add del mod">
          <ac:chgData name="Kimberly Brehm" userId="8c2b6ab9-3f19-41de-a892-34e3c36865ec" providerId="ADAL" clId="{116F83F1-3A96-42C6-A338-2C34721D1B4C}" dt="2020-04-15T21:10:52.881" v="399"/>
          <ac:inkMkLst>
            <pc:docMk/>
            <pc:sldMk cId="1215764264" sldId="267"/>
            <ac:inkMk id="148" creationId="{F4710B02-5A2A-49B4-B302-14B50A558E0A}"/>
          </ac:inkMkLst>
        </pc:inkChg>
        <pc:inkChg chg="add del mod">
          <ac:chgData name="Kimberly Brehm" userId="8c2b6ab9-3f19-41de-a892-34e3c36865ec" providerId="ADAL" clId="{116F83F1-3A96-42C6-A338-2C34721D1B4C}" dt="2020-04-15T21:10:52.894" v="406"/>
          <ac:inkMkLst>
            <pc:docMk/>
            <pc:sldMk cId="1215764264" sldId="267"/>
            <ac:inkMk id="150" creationId="{356674AD-4E37-4E03-BAC3-3B893C7879ED}"/>
          </ac:inkMkLst>
        </pc:inkChg>
        <pc:inkChg chg="add del mod">
          <ac:chgData name="Kimberly Brehm" userId="8c2b6ab9-3f19-41de-a892-34e3c36865ec" providerId="ADAL" clId="{116F83F1-3A96-42C6-A338-2C34721D1B4C}" dt="2020-04-15T21:10:52.862" v="387"/>
          <ac:inkMkLst>
            <pc:docMk/>
            <pc:sldMk cId="1215764264" sldId="267"/>
            <ac:inkMk id="152" creationId="{145E4DEA-88C9-4E24-BFA5-04ADD2974686}"/>
          </ac:inkMkLst>
        </pc:inkChg>
        <pc:inkChg chg="add del mod">
          <ac:chgData name="Kimberly Brehm" userId="8c2b6ab9-3f19-41de-a892-34e3c36865ec" providerId="ADAL" clId="{116F83F1-3A96-42C6-A338-2C34721D1B4C}" dt="2020-04-15T21:10:52.820" v="362"/>
          <ac:inkMkLst>
            <pc:docMk/>
            <pc:sldMk cId="1215764264" sldId="267"/>
            <ac:inkMk id="153" creationId="{6859B2A3-EDD5-4625-B8CF-1EB1EA55265F}"/>
          </ac:inkMkLst>
        </pc:inkChg>
        <pc:inkChg chg="add del mod">
          <ac:chgData name="Kimberly Brehm" userId="8c2b6ab9-3f19-41de-a892-34e3c36865ec" providerId="ADAL" clId="{116F83F1-3A96-42C6-A338-2C34721D1B4C}" dt="2020-04-15T21:10:52.853" v="382"/>
          <ac:inkMkLst>
            <pc:docMk/>
            <pc:sldMk cId="1215764264" sldId="267"/>
            <ac:inkMk id="154" creationId="{C5C9752C-6264-47C8-8F54-B83B441319C2}"/>
          </ac:inkMkLst>
        </pc:inkChg>
        <pc:inkChg chg="add del mod">
          <ac:chgData name="Kimberly Brehm" userId="8c2b6ab9-3f19-41de-a892-34e3c36865ec" providerId="ADAL" clId="{116F83F1-3A96-42C6-A338-2C34721D1B4C}" dt="2020-04-15T21:10:52.930" v="428"/>
          <ac:inkMkLst>
            <pc:docMk/>
            <pc:sldMk cId="1215764264" sldId="267"/>
            <ac:inkMk id="155" creationId="{903C47D8-10A5-4E66-BC96-F3C62B98833E}"/>
          </ac:inkMkLst>
        </pc:inkChg>
        <pc:inkChg chg="add del mod">
          <ac:chgData name="Kimberly Brehm" userId="8c2b6ab9-3f19-41de-a892-34e3c36865ec" providerId="ADAL" clId="{116F83F1-3A96-42C6-A338-2C34721D1B4C}" dt="2020-04-15T21:10:52.863" v="388"/>
          <ac:inkMkLst>
            <pc:docMk/>
            <pc:sldMk cId="1215764264" sldId="267"/>
            <ac:inkMk id="156" creationId="{BDA7886A-4B2C-41A2-9371-59906682D862}"/>
          </ac:inkMkLst>
        </pc:inkChg>
        <pc:inkChg chg="add del mod">
          <ac:chgData name="Kimberly Brehm" userId="8c2b6ab9-3f19-41de-a892-34e3c36865ec" providerId="ADAL" clId="{116F83F1-3A96-42C6-A338-2C34721D1B4C}" dt="2020-04-15T21:10:52.824" v="364"/>
          <ac:inkMkLst>
            <pc:docMk/>
            <pc:sldMk cId="1215764264" sldId="267"/>
            <ac:inkMk id="158" creationId="{5F86FB42-94F8-4F22-A54D-BB3D441F4079}"/>
          </ac:inkMkLst>
        </pc:inkChg>
        <pc:inkChg chg="add del mod">
          <ac:chgData name="Kimberly Brehm" userId="8c2b6ab9-3f19-41de-a892-34e3c36865ec" providerId="ADAL" clId="{116F83F1-3A96-42C6-A338-2C34721D1B4C}" dt="2020-04-15T21:10:52.838" v="373"/>
          <ac:inkMkLst>
            <pc:docMk/>
            <pc:sldMk cId="1215764264" sldId="267"/>
            <ac:inkMk id="160" creationId="{813DF921-7F4A-4729-B4BC-3EC6FFF22AA1}"/>
          </ac:inkMkLst>
        </pc:inkChg>
        <pc:inkChg chg="add del mod">
          <ac:chgData name="Kimberly Brehm" userId="8c2b6ab9-3f19-41de-a892-34e3c36865ec" providerId="ADAL" clId="{116F83F1-3A96-42C6-A338-2C34721D1B4C}" dt="2020-04-15T21:10:52.794" v="355"/>
          <ac:inkMkLst>
            <pc:docMk/>
            <pc:sldMk cId="1215764264" sldId="267"/>
            <ac:inkMk id="161" creationId="{71E8B675-4BCB-4FF8-98C7-1C4206DF0F73}"/>
          </ac:inkMkLst>
        </pc:inkChg>
        <pc:inkChg chg="add del mod">
          <ac:chgData name="Kimberly Brehm" userId="8c2b6ab9-3f19-41de-a892-34e3c36865ec" providerId="ADAL" clId="{116F83F1-3A96-42C6-A338-2C34721D1B4C}" dt="2020-04-15T21:10:52.901" v="410"/>
          <ac:inkMkLst>
            <pc:docMk/>
            <pc:sldMk cId="1215764264" sldId="267"/>
            <ac:inkMk id="163" creationId="{CDF9F9D9-4733-420E-9B9E-E83B3C663CC6}"/>
          </ac:inkMkLst>
        </pc:inkChg>
        <pc:inkChg chg="add del mod">
          <ac:chgData name="Kimberly Brehm" userId="8c2b6ab9-3f19-41de-a892-34e3c36865ec" providerId="ADAL" clId="{116F83F1-3A96-42C6-A338-2C34721D1B4C}" dt="2020-04-15T21:10:52.830" v="368"/>
          <ac:inkMkLst>
            <pc:docMk/>
            <pc:sldMk cId="1215764264" sldId="267"/>
            <ac:inkMk id="164" creationId="{6D1F0438-7934-4BA1-B15E-2634DEF33670}"/>
          </ac:inkMkLst>
        </pc:inkChg>
        <pc:inkChg chg="add del mod">
          <ac:chgData name="Kimberly Brehm" userId="8c2b6ab9-3f19-41de-a892-34e3c36865ec" providerId="ADAL" clId="{116F83F1-3A96-42C6-A338-2C34721D1B4C}" dt="2020-04-15T21:10:52.878" v="397"/>
          <ac:inkMkLst>
            <pc:docMk/>
            <pc:sldMk cId="1215764264" sldId="267"/>
            <ac:inkMk id="165" creationId="{AF12CFE8-D264-4584-8938-BC44F1AC05CC}"/>
          </ac:inkMkLst>
        </pc:inkChg>
        <pc:inkChg chg="add del mod">
          <ac:chgData name="Kimberly Brehm" userId="8c2b6ab9-3f19-41de-a892-34e3c36865ec" providerId="ADAL" clId="{116F83F1-3A96-42C6-A338-2C34721D1B4C}" dt="2020-04-15T21:10:52.914" v="418"/>
          <ac:inkMkLst>
            <pc:docMk/>
            <pc:sldMk cId="1215764264" sldId="267"/>
            <ac:inkMk id="166" creationId="{C2051805-B650-4448-AE50-2E929C3EF88C}"/>
          </ac:inkMkLst>
        </pc:inkChg>
        <pc:inkChg chg="add del mod">
          <ac:chgData name="Kimberly Brehm" userId="8c2b6ab9-3f19-41de-a892-34e3c36865ec" providerId="ADAL" clId="{116F83F1-3A96-42C6-A338-2C34721D1B4C}" dt="2020-04-15T21:10:52.890" v="404"/>
          <ac:inkMkLst>
            <pc:docMk/>
            <pc:sldMk cId="1215764264" sldId="267"/>
            <ac:inkMk id="167" creationId="{57960E88-8701-4B38-8A5C-6B360C7A7E9C}"/>
          </ac:inkMkLst>
        </pc:inkChg>
        <pc:inkChg chg="add del mod">
          <ac:chgData name="Kimberly Brehm" userId="8c2b6ab9-3f19-41de-a892-34e3c36865ec" providerId="ADAL" clId="{116F83F1-3A96-42C6-A338-2C34721D1B4C}" dt="2020-04-15T21:10:52.813" v="359"/>
          <ac:inkMkLst>
            <pc:docMk/>
            <pc:sldMk cId="1215764264" sldId="267"/>
            <ac:inkMk id="168" creationId="{883C599D-8DBD-4406-9666-1CD6C44AABA4}"/>
          </ac:inkMkLst>
        </pc:inkChg>
        <pc:inkChg chg="add del mod">
          <ac:chgData name="Kimberly Brehm" userId="8c2b6ab9-3f19-41de-a892-34e3c36865ec" providerId="ADAL" clId="{116F83F1-3A96-42C6-A338-2C34721D1B4C}" dt="2020-04-15T21:10:52.922" v="423"/>
          <ac:inkMkLst>
            <pc:docMk/>
            <pc:sldMk cId="1215764264" sldId="267"/>
            <ac:inkMk id="169" creationId="{CAD4302B-73B5-412C-A757-A75876245E38}"/>
          </ac:inkMkLst>
        </pc:inkChg>
        <pc:inkChg chg="add del mod">
          <ac:chgData name="Kimberly Brehm" userId="8c2b6ab9-3f19-41de-a892-34e3c36865ec" providerId="ADAL" clId="{116F83F1-3A96-42C6-A338-2C34721D1B4C}" dt="2020-04-15T21:10:52.928" v="427"/>
          <ac:inkMkLst>
            <pc:docMk/>
            <pc:sldMk cId="1215764264" sldId="267"/>
            <ac:inkMk id="170" creationId="{37A69FBE-0503-4A3E-9AAF-702BEE30288B}"/>
          </ac:inkMkLst>
        </pc:inkChg>
        <pc:inkChg chg="add del mod">
          <ac:chgData name="Kimberly Brehm" userId="8c2b6ab9-3f19-41de-a892-34e3c36865ec" providerId="ADAL" clId="{116F83F1-3A96-42C6-A338-2C34721D1B4C}" dt="2020-04-15T21:10:52.872" v="393"/>
          <ac:inkMkLst>
            <pc:docMk/>
            <pc:sldMk cId="1215764264" sldId="267"/>
            <ac:inkMk id="171" creationId="{90100935-FC62-4D11-B973-C7BA3ADA3C0F}"/>
          </ac:inkMkLst>
        </pc:inkChg>
        <pc:inkChg chg="add del mod">
          <ac:chgData name="Kimberly Brehm" userId="8c2b6ab9-3f19-41de-a892-34e3c36865ec" providerId="ADAL" clId="{116F83F1-3A96-42C6-A338-2C34721D1B4C}" dt="2020-04-15T21:10:52.807" v="357"/>
          <ac:inkMkLst>
            <pc:docMk/>
            <pc:sldMk cId="1215764264" sldId="267"/>
            <ac:inkMk id="172" creationId="{ECDF3377-F95D-43BD-BCAD-17C1E44A9608}"/>
          </ac:inkMkLst>
        </pc:inkChg>
        <pc:inkChg chg="add del mod">
          <ac:chgData name="Kimberly Brehm" userId="8c2b6ab9-3f19-41de-a892-34e3c36865ec" providerId="ADAL" clId="{116F83F1-3A96-42C6-A338-2C34721D1B4C}" dt="2020-04-15T21:10:52.846" v="378"/>
          <ac:inkMkLst>
            <pc:docMk/>
            <pc:sldMk cId="1215764264" sldId="267"/>
            <ac:inkMk id="173" creationId="{CE8714B7-864F-4D2B-A4AF-A009CAFBC3F6}"/>
          </ac:inkMkLst>
        </pc:inkChg>
        <pc:inkChg chg="add del mod">
          <ac:chgData name="Kimberly Brehm" userId="8c2b6ab9-3f19-41de-a892-34e3c36865ec" providerId="ADAL" clId="{116F83F1-3A96-42C6-A338-2C34721D1B4C}" dt="2020-04-15T21:10:52.905" v="413"/>
          <ac:inkMkLst>
            <pc:docMk/>
            <pc:sldMk cId="1215764264" sldId="267"/>
            <ac:inkMk id="174" creationId="{82942635-7270-44D9-9029-F6845646768E}"/>
          </ac:inkMkLst>
        </pc:inkChg>
        <pc:inkChg chg="add del mod">
          <ac:chgData name="Kimberly Brehm" userId="8c2b6ab9-3f19-41de-a892-34e3c36865ec" providerId="ADAL" clId="{116F83F1-3A96-42C6-A338-2C34721D1B4C}" dt="2020-04-15T21:10:52.877" v="396"/>
          <ac:inkMkLst>
            <pc:docMk/>
            <pc:sldMk cId="1215764264" sldId="267"/>
            <ac:inkMk id="175" creationId="{0774264F-E924-499B-9B39-8D2DCB93F85C}"/>
          </ac:inkMkLst>
        </pc:inkChg>
        <pc:inkChg chg="add del mod">
          <ac:chgData name="Kimberly Brehm" userId="8c2b6ab9-3f19-41de-a892-34e3c36865ec" providerId="ADAL" clId="{116F83F1-3A96-42C6-A338-2C34721D1B4C}" dt="2020-04-15T21:10:52.899" v="409"/>
          <ac:inkMkLst>
            <pc:docMk/>
            <pc:sldMk cId="1215764264" sldId="267"/>
            <ac:inkMk id="176" creationId="{ED1B3CFF-8682-405B-8383-76A9EB0A76E1}"/>
          </ac:inkMkLst>
        </pc:inkChg>
        <pc:inkChg chg="add del mod">
          <ac:chgData name="Kimberly Brehm" userId="8c2b6ab9-3f19-41de-a892-34e3c36865ec" providerId="ADAL" clId="{116F83F1-3A96-42C6-A338-2C34721D1B4C}" dt="2020-04-15T21:10:52.865" v="389"/>
          <ac:inkMkLst>
            <pc:docMk/>
            <pc:sldMk cId="1215764264" sldId="267"/>
            <ac:inkMk id="177" creationId="{49A02F5C-CD00-45FC-97BC-1FDC94C8E3EB}"/>
          </ac:inkMkLst>
        </pc:inkChg>
        <pc:inkChg chg="add del mod">
          <ac:chgData name="Kimberly Brehm" userId="8c2b6ab9-3f19-41de-a892-34e3c36865ec" providerId="ADAL" clId="{116F83F1-3A96-42C6-A338-2C34721D1B4C}" dt="2020-04-15T21:10:52.910" v="416"/>
          <ac:inkMkLst>
            <pc:docMk/>
            <pc:sldMk cId="1215764264" sldId="267"/>
            <ac:inkMk id="178" creationId="{D41FA1E2-DEEE-4A95-A290-E7E807844462}"/>
          </ac:inkMkLst>
        </pc:inkChg>
        <pc:inkChg chg="add del mod">
          <ac:chgData name="Kimberly Brehm" userId="8c2b6ab9-3f19-41de-a892-34e3c36865ec" providerId="ADAL" clId="{116F83F1-3A96-42C6-A338-2C34721D1B4C}" dt="2020-04-15T21:10:52.827" v="366"/>
          <ac:inkMkLst>
            <pc:docMk/>
            <pc:sldMk cId="1215764264" sldId="267"/>
            <ac:inkMk id="179" creationId="{103A43F1-8701-4818-8D41-38B4E69B2906}"/>
          </ac:inkMkLst>
        </pc:inkChg>
        <pc:inkChg chg="add del mod">
          <ac:chgData name="Kimberly Brehm" userId="8c2b6ab9-3f19-41de-a892-34e3c36865ec" providerId="ADAL" clId="{116F83F1-3A96-42C6-A338-2C34721D1B4C}" dt="2020-04-15T21:10:52.924" v="424"/>
          <ac:inkMkLst>
            <pc:docMk/>
            <pc:sldMk cId="1215764264" sldId="267"/>
            <ac:inkMk id="180" creationId="{3CB78165-A74B-4738-98F9-0C689A2E1157}"/>
          </ac:inkMkLst>
        </pc:inkChg>
        <pc:inkChg chg="add del mod">
          <ac:chgData name="Kimberly Brehm" userId="8c2b6ab9-3f19-41de-a892-34e3c36865ec" providerId="ADAL" clId="{116F83F1-3A96-42C6-A338-2C34721D1B4C}" dt="2020-04-15T21:10:52.931" v="429"/>
          <ac:inkMkLst>
            <pc:docMk/>
            <pc:sldMk cId="1215764264" sldId="267"/>
            <ac:inkMk id="181" creationId="{C01E5B3C-E777-47B9-B8C1-36350D11258B}"/>
          </ac:inkMkLst>
        </pc:inkChg>
        <pc:inkChg chg="add del mod">
          <ac:chgData name="Kimberly Brehm" userId="8c2b6ab9-3f19-41de-a892-34e3c36865ec" providerId="ADAL" clId="{116F83F1-3A96-42C6-A338-2C34721D1B4C}" dt="2020-04-15T21:10:52.860" v="386"/>
          <ac:inkMkLst>
            <pc:docMk/>
            <pc:sldMk cId="1215764264" sldId="267"/>
            <ac:inkMk id="182" creationId="{57A54EE6-97AB-40D3-B369-40F258040C49}"/>
          </ac:inkMkLst>
        </pc:inkChg>
        <pc:inkChg chg="add del mod">
          <ac:chgData name="Kimberly Brehm" userId="8c2b6ab9-3f19-41de-a892-34e3c36865ec" providerId="ADAL" clId="{116F83F1-3A96-42C6-A338-2C34721D1B4C}" dt="2020-04-15T21:10:52.895" v="407"/>
          <ac:inkMkLst>
            <pc:docMk/>
            <pc:sldMk cId="1215764264" sldId="267"/>
            <ac:inkMk id="187" creationId="{FB1D34D2-A379-44B0-8BCF-90E89B5DCCC0}"/>
          </ac:inkMkLst>
        </pc:inkChg>
        <pc:inkChg chg="add del">
          <ac:chgData name="Kimberly Brehm" userId="8c2b6ab9-3f19-41de-a892-34e3c36865ec" providerId="ADAL" clId="{116F83F1-3A96-42C6-A338-2C34721D1B4C}" dt="2020-04-15T21:10:52.885" v="401"/>
          <ac:inkMkLst>
            <pc:docMk/>
            <pc:sldMk cId="1215764264" sldId="267"/>
            <ac:inkMk id="188" creationId="{E4804425-0602-4376-9A01-71D6AE628A9E}"/>
          </ac:inkMkLst>
        </pc:inkChg>
        <pc:inkChg chg="add del mod">
          <ac:chgData name="Kimberly Brehm" userId="8c2b6ab9-3f19-41de-a892-34e3c36865ec" providerId="ADAL" clId="{116F83F1-3A96-42C6-A338-2C34721D1B4C}" dt="2020-04-15T21:10:52.836" v="372"/>
          <ac:inkMkLst>
            <pc:docMk/>
            <pc:sldMk cId="1215764264" sldId="267"/>
            <ac:inkMk id="189" creationId="{BA5E2FD4-1487-4D0E-8F42-B9637492CEC7}"/>
          </ac:inkMkLst>
        </pc:inkChg>
        <pc:inkChg chg="add del mod">
          <ac:chgData name="Kimberly Brehm" userId="8c2b6ab9-3f19-41de-a892-34e3c36865ec" providerId="ADAL" clId="{116F83F1-3A96-42C6-A338-2C34721D1B4C}" dt="2020-04-15T21:10:52.844" v="377"/>
          <ac:inkMkLst>
            <pc:docMk/>
            <pc:sldMk cId="1215764264" sldId="267"/>
            <ac:inkMk id="190" creationId="{4803F3A9-E62E-4904-951C-A932735EA793}"/>
          </ac:inkMkLst>
        </pc:inkChg>
        <pc:inkChg chg="add del mod">
          <ac:chgData name="Kimberly Brehm" userId="8c2b6ab9-3f19-41de-a892-34e3c36865ec" providerId="ADAL" clId="{116F83F1-3A96-42C6-A338-2C34721D1B4C}" dt="2020-04-15T21:10:52.883" v="400"/>
          <ac:inkMkLst>
            <pc:docMk/>
            <pc:sldMk cId="1215764264" sldId="267"/>
            <ac:inkMk id="191" creationId="{B9A1D3AF-FB61-4330-AF94-917786964BB2}"/>
          </ac:inkMkLst>
        </pc:inkChg>
        <pc:inkChg chg="add del mod">
          <ac:chgData name="Kimberly Brehm" userId="8c2b6ab9-3f19-41de-a892-34e3c36865ec" providerId="ADAL" clId="{116F83F1-3A96-42C6-A338-2C34721D1B4C}" dt="2020-04-15T21:10:52.892" v="405"/>
          <ac:inkMkLst>
            <pc:docMk/>
            <pc:sldMk cId="1215764264" sldId="267"/>
            <ac:inkMk id="192" creationId="{C405192F-4FC2-470D-B721-EBC57B3DC1E8}"/>
          </ac:inkMkLst>
        </pc:inkChg>
        <pc:inkChg chg="add del mod">
          <ac:chgData name="Kimberly Brehm" userId="8c2b6ab9-3f19-41de-a892-34e3c36865ec" providerId="ADAL" clId="{116F83F1-3A96-42C6-A338-2C34721D1B4C}" dt="2020-04-15T21:10:52.843" v="376"/>
          <ac:inkMkLst>
            <pc:docMk/>
            <pc:sldMk cId="1215764264" sldId="267"/>
            <ac:inkMk id="193" creationId="{4C8C0489-B422-44E1-A258-58D4B7963E21}"/>
          </ac:inkMkLst>
        </pc:inkChg>
        <pc:inkChg chg="add del mod">
          <ac:chgData name="Kimberly Brehm" userId="8c2b6ab9-3f19-41de-a892-34e3c36865ec" providerId="ADAL" clId="{116F83F1-3A96-42C6-A338-2C34721D1B4C}" dt="2020-04-15T21:10:52.887" v="402"/>
          <ac:inkMkLst>
            <pc:docMk/>
            <pc:sldMk cId="1215764264" sldId="267"/>
            <ac:inkMk id="194" creationId="{7028B5B6-A82B-4FA7-839F-03BAD0C5F0CC}"/>
          </ac:inkMkLst>
        </pc:inkChg>
        <pc:inkChg chg="add del mod">
          <ac:chgData name="Kimberly Brehm" userId="8c2b6ab9-3f19-41de-a892-34e3c36865ec" providerId="ADAL" clId="{116F83F1-3A96-42C6-A338-2C34721D1B4C}" dt="2020-04-15T21:10:52.857" v="384"/>
          <ac:inkMkLst>
            <pc:docMk/>
            <pc:sldMk cId="1215764264" sldId="267"/>
            <ac:inkMk id="195" creationId="{0FE31FCF-AB8A-4742-921A-44E6F8C5E22C}"/>
          </ac:inkMkLst>
        </pc:inkChg>
        <pc:inkChg chg="add del mod">
          <ac:chgData name="Kimberly Brehm" userId="8c2b6ab9-3f19-41de-a892-34e3c36865ec" providerId="ADAL" clId="{116F83F1-3A96-42C6-A338-2C34721D1B4C}" dt="2020-04-15T21:10:52.832" v="369"/>
          <ac:inkMkLst>
            <pc:docMk/>
            <pc:sldMk cId="1215764264" sldId="267"/>
            <ac:inkMk id="196" creationId="{F1E29839-2774-4FAC-B4A9-113415C0E1D8}"/>
          </ac:inkMkLst>
        </pc:inkChg>
        <pc:inkChg chg="add del mod">
          <ac:chgData name="Kimberly Brehm" userId="8c2b6ab9-3f19-41de-a892-34e3c36865ec" providerId="ADAL" clId="{116F83F1-3A96-42C6-A338-2C34721D1B4C}" dt="2020-04-15T21:10:52.834" v="370"/>
          <ac:inkMkLst>
            <pc:docMk/>
            <pc:sldMk cId="1215764264" sldId="267"/>
            <ac:inkMk id="197" creationId="{FAED1CFF-61B9-40A5-AA3E-974F68D649F2}"/>
          </ac:inkMkLst>
        </pc:inkChg>
        <pc:inkChg chg="add del mod">
          <ac:chgData name="Kimberly Brehm" userId="8c2b6ab9-3f19-41de-a892-34e3c36865ec" providerId="ADAL" clId="{116F83F1-3A96-42C6-A338-2C34721D1B4C}" dt="2020-04-15T21:10:52.855" v="383"/>
          <ac:inkMkLst>
            <pc:docMk/>
            <pc:sldMk cId="1215764264" sldId="267"/>
            <ac:inkMk id="198" creationId="{0848FA50-490C-4D70-BCF5-4669737EAC96}"/>
          </ac:inkMkLst>
        </pc:inkChg>
        <pc:inkChg chg="add del mod">
          <ac:chgData name="Kimberly Brehm" userId="8c2b6ab9-3f19-41de-a892-34e3c36865ec" providerId="ADAL" clId="{116F83F1-3A96-42C6-A338-2C34721D1B4C}" dt="2020-04-15T21:10:52.875" v="395"/>
          <ac:inkMkLst>
            <pc:docMk/>
            <pc:sldMk cId="1215764264" sldId="267"/>
            <ac:inkMk id="199" creationId="{4B92EA3B-1AD5-424E-B513-845AF26B79F3}"/>
          </ac:inkMkLst>
        </pc:inkChg>
        <pc:inkChg chg="add del mod">
          <ac:chgData name="Kimberly Brehm" userId="8c2b6ab9-3f19-41de-a892-34e3c36865ec" providerId="ADAL" clId="{116F83F1-3A96-42C6-A338-2C34721D1B4C}" dt="2020-04-15T21:10:52.840" v="374"/>
          <ac:inkMkLst>
            <pc:docMk/>
            <pc:sldMk cId="1215764264" sldId="267"/>
            <ac:inkMk id="200" creationId="{D76B4DD2-A133-4BEB-A5E3-2FF40AEB85A8}"/>
          </ac:inkMkLst>
        </pc:inkChg>
        <pc:inkChg chg="add del mod">
          <ac:chgData name="Kimberly Brehm" userId="8c2b6ab9-3f19-41de-a892-34e3c36865ec" providerId="ADAL" clId="{116F83F1-3A96-42C6-A338-2C34721D1B4C}" dt="2020-04-15T21:10:52.796" v="356"/>
          <ac:inkMkLst>
            <pc:docMk/>
            <pc:sldMk cId="1215764264" sldId="267"/>
            <ac:inkMk id="201" creationId="{16D4A805-56B8-4D20-9BAF-AB9FF7D8A08E}"/>
          </ac:inkMkLst>
        </pc:inkChg>
        <pc:inkChg chg="add del mod">
          <ac:chgData name="Kimberly Brehm" userId="8c2b6ab9-3f19-41de-a892-34e3c36865ec" providerId="ADAL" clId="{116F83F1-3A96-42C6-A338-2C34721D1B4C}" dt="2020-04-15T21:10:52.897" v="408"/>
          <ac:inkMkLst>
            <pc:docMk/>
            <pc:sldMk cId="1215764264" sldId="267"/>
            <ac:inkMk id="202" creationId="{382D2CD2-9B99-4305-8BD5-9EF61F3EB400}"/>
          </ac:inkMkLst>
        </pc:inkChg>
        <pc:inkChg chg="add del mod">
          <ac:chgData name="Kimberly Brehm" userId="8c2b6ab9-3f19-41de-a892-34e3c36865ec" providerId="ADAL" clId="{116F83F1-3A96-42C6-A338-2C34721D1B4C}" dt="2020-04-15T21:10:52.902" v="411"/>
          <ac:inkMkLst>
            <pc:docMk/>
            <pc:sldMk cId="1215764264" sldId="267"/>
            <ac:inkMk id="203" creationId="{77F0C0E1-9B04-408B-BC52-3FA4FFC9FA71}"/>
          </ac:inkMkLst>
        </pc:inkChg>
        <pc:inkChg chg="add del mod">
          <ac:chgData name="Kimberly Brehm" userId="8c2b6ab9-3f19-41de-a892-34e3c36865ec" providerId="ADAL" clId="{116F83F1-3A96-42C6-A338-2C34721D1B4C}" dt="2020-04-15T21:10:52.793" v="354"/>
          <ac:inkMkLst>
            <pc:docMk/>
            <pc:sldMk cId="1215764264" sldId="267"/>
            <ac:inkMk id="204" creationId="{44E1A44A-59D4-431C-AEC9-8332DE5F5084}"/>
          </ac:inkMkLst>
        </pc:inkChg>
        <pc:inkChg chg="add mod">
          <ac:chgData name="Kimberly Brehm" userId="8c2b6ab9-3f19-41de-a892-34e3c36865ec" providerId="ADAL" clId="{116F83F1-3A96-42C6-A338-2C34721D1B4C}" dt="2020-04-15T21:11:31.455" v="474" actId="1076"/>
          <ac:inkMkLst>
            <pc:docMk/>
            <pc:sldMk cId="1215764264" sldId="267"/>
            <ac:inkMk id="209" creationId="{A36FCC43-31F9-437A-9169-4DBF7C911AC9}"/>
          </ac:inkMkLst>
        </pc:inkChg>
        <pc:inkChg chg="add mod">
          <ac:chgData name="Kimberly Brehm" userId="8c2b6ab9-3f19-41de-a892-34e3c36865ec" providerId="ADAL" clId="{116F83F1-3A96-42C6-A338-2C34721D1B4C}" dt="2020-04-15T21:11:31.455" v="474" actId="1076"/>
          <ac:inkMkLst>
            <pc:docMk/>
            <pc:sldMk cId="1215764264" sldId="267"/>
            <ac:inkMk id="210" creationId="{31E84CBC-7F4B-42C6-B181-35A205C2E2DD}"/>
          </ac:inkMkLst>
        </pc:inkChg>
        <pc:inkChg chg="add mod">
          <ac:chgData name="Kimberly Brehm" userId="8c2b6ab9-3f19-41de-a892-34e3c36865ec" providerId="ADAL" clId="{116F83F1-3A96-42C6-A338-2C34721D1B4C}" dt="2020-04-15T21:11:31.455" v="474" actId="1076"/>
          <ac:inkMkLst>
            <pc:docMk/>
            <pc:sldMk cId="1215764264" sldId="267"/>
            <ac:inkMk id="211" creationId="{E2EB639A-7DEC-4880-B16B-F258C74C25EA}"/>
          </ac:inkMkLst>
        </pc:inkChg>
        <pc:inkChg chg="add mod">
          <ac:chgData name="Kimberly Brehm" userId="8c2b6ab9-3f19-41de-a892-34e3c36865ec" providerId="ADAL" clId="{116F83F1-3A96-42C6-A338-2C34721D1B4C}" dt="2020-04-15T21:11:31.455" v="474" actId="1076"/>
          <ac:inkMkLst>
            <pc:docMk/>
            <pc:sldMk cId="1215764264" sldId="267"/>
            <ac:inkMk id="212" creationId="{56BEBDA1-8AB5-4E36-9052-F00F17515516}"/>
          </ac:inkMkLst>
        </pc:inkChg>
        <pc:inkChg chg="add mod">
          <ac:chgData name="Kimberly Brehm" userId="8c2b6ab9-3f19-41de-a892-34e3c36865ec" providerId="ADAL" clId="{116F83F1-3A96-42C6-A338-2C34721D1B4C}" dt="2020-04-15T21:11:31.455" v="474" actId="1076"/>
          <ac:inkMkLst>
            <pc:docMk/>
            <pc:sldMk cId="1215764264" sldId="267"/>
            <ac:inkMk id="214" creationId="{202A26BA-3187-409D-82EB-5C612CA7EACE}"/>
          </ac:inkMkLst>
        </pc:inkChg>
        <pc:inkChg chg="add mod">
          <ac:chgData name="Kimberly Brehm" userId="8c2b6ab9-3f19-41de-a892-34e3c36865ec" providerId="ADAL" clId="{116F83F1-3A96-42C6-A338-2C34721D1B4C}" dt="2020-04-15T21:11:31.455" v="474" actId="1076"/>
          <ac:inkMkLst>
            <pc:docMk/>
            <pc:sldMk cId="1215764264" sldId="267"/>
            <ac:inkMk id="215" creationId="{B7A66504-4A20-4463-85F2-1F0268BE0B5E}"/>
          </ac:inkMkLst>
        </pc:inkChg>
        <pc:inkChg chg="add mod">
          <ac:chgData name="Kimberly Brehm" userId="8c2b6ab9-3f19-41de-a892-34e3c36865ec" providerId="ADAL" clId="{116F83F1-3A96-42C6-A338-2C34721D1B4C}" dt="2020-04-15T21:11:31.455" v="474" actId="1076"/>
          <ac:inkMkLst>
            <pc:docMk/>
            <pc:sldMk cId="1215764264" sldId="267"/>
            <ac:inkMk id="216" creationId="{DA6CF06E-30FB-43F1-8531-729BAFE4892F}"/>
          </ac:inkMkLst>
        </pc:inkChg>
        <pc:inkChg chg="add mod">
          <ac:chgData name="Kimberly Brehm" userId="8c2b6ab9-3f19-41de-a892-34e3c36865ec" providerId="ADAL" clId="{116F83F1-3A96-42C6-A338-2C34721D1B4C}" dt="2020-04-15T21:11:31.455" v="474" actId="1076"/>
          <ac:inkMkLst>
            <pc:docMk/>
            <pc:sldMk cId="1215764264" sldId="267"/>
            <ac:inkMk id="217" creationId="{3F844530-8BA1-4862-9CCA-16C9AA899750}"/>
          </ac:inkMkLst>
        </pc:inkChg>
        <pc:inkChg chg="add mod">
          <ac:chgData name="Kimberly Brehm" userId="8c2b6ab9-3f19-41de-a892-34e3c36865ec" providerId="ADAL" clId="{116F83F1-3A96-42C6-A338-2C34721D1B4C}" dt="2020-04-15T21:11:31.455" v="474" actId="1076"/>
          <ac:inkMkLst>
            <pc:docMk/>
            <pc:sldMk cId="1215764264" sldId="267"/>
            <ac:inkMk id="218" creationId="{5E59CBED-3E16-45A2-B916-F765B0D3667D}"/>
          </ac:inkMkLst>
        </pc:inkChg>
        <pc:inkChg chg="add mod">
          <ac:chgData name="Kimberly Brehm" userId="8c2b6ab9-3f19-41de-a892-34e3c36865ec" providerId="ADAL" clId="{116F83F1-3A96-42C6-A338-2C34721D1B4C}" dt="2020-04-15T21:11:31.455" v="474" actId="1076"/>
          <ac:inkMkLst>
            <pc:docMk/>
            <pc:sldMk cId="1215764264" sldId="267"/>
            <ac:inkMk id="219" creationId="{C3B9AA63-8707-4DE4-941D-6C3961B44A33}"/>
          </ac:inkMkLst>
        </pc:inkChg>
        <pc:inkChg chg="add mod">
          <ac:chgData name="Kimberly Brehm" userId="8c2b6ab9-3f19-41de-a892-34e3c36865ec" providerId="ADAL" clId="{116F83F1-3A96-42C6-A338-2C34721D1B4C}" dt="2020-04-15T21:11:31.455" v="474" actId="1076"/>
          <ac:inkMkLst>
            <pc:docMk/>
            <pc:sldMk cId="1215764264" sldId="267"/>
            <ac:inkMk id="220" creationId="{CFD5CF59-B723-4682-8E1E-C31A094CA862}"/>
          </ac:inkMkLst>
        </pc:inkChg>
        <pc:inkChg chg="add mod">
          <ac:chgData name="Kimberly Brehm" userId="8c2b6ab9-3f19-41de-a892-34e3c36865ec" providerId="ADAL" clId="{116F83F1-3A96-42C6-A338-2C34721D1B4C}" dt="2020-04-15T21:11:31.455" v="474" actId="1076"/>
          <ac:inkMkLst>
            <pc:docMk/>
            <pc:sldMk cId="1215764264" sldId="267"/>
            <ac:inkMk id="221" creationId="{DE3D3F3E-84F6-44B5-9BE4-5075BBDDBF99}"/>
          </ac:inkMkLst>
        </pc:inkChg>
        <pc:inkChg chg="add mod">
          <ac:chgData name="Kimberly Brehm" userId="8c2b6ab9-3f19-41de-a892-34e3c36865ec" providerId="ADAL" clId="{116F83F1-3A96-42C6-A338-2C34721D1B4C}" dt="2020-04-15T21:11:31.455" v="474" actId="1076"/>
          <ac:inkMkLst>
            <pc:docMk/>
            <pc:sldMk cId="1215764264" sldId="267"/>
            <ac:inkMk id="222" creationId="{0744C948-1EB3-4862-8A40-BEAD890020DF}"/>
          </ac:inkMkLst>
        </pc:inkChg>
        <pc:inkChg chg="add mod">
          <ac:chgData name="Kimberly Brehm" userId="8c2b6ab9-3f19-41de-a892-34e3c36865ec" providerId="ADAL" clId="{116F83F1-3A96-42C6-A338-2C34721D1B4C}" dt="2020-04-15T21:11:31.455" v="474" actId="1076"/>
          <ac:inkMkLst>
            <pc:docMk/>
            <pc:sldMk cId="1215764264" sldId="267"/>
            <ac:inkMk id="223" creationId="{70B050A8-0AF2-43E1-99F5-6E9BBBEDE1E9}"/>
          </ac:inkMkLst>
        </pc:inkChg>
        <pc:inkChg chg="add mod">
          <ac:chgData name="Kimberly Brehm" userId="8c2b6ab9-3f19-41de-a892-34e3c36865ec" providerId="ADAL" clId="{116F83F1-3A96-42C6-A338-2C34721D1B4C}" dt="2020-04-15T21:11:31.455" v="474" actId="1076"/>
          <ac:inkMkLst>
            <pc:docMk/>
            <pc:sldMk cId="1215764264" sldId="267"/>
            <ac:inkMk id="224" creationId="{D40BA58E-4A12-42E2-BA8D-C1C85527DEFD}"/>
          </ac:inkMkLst>
        </pc:inkChg>
        <pc:inkChg chg="add mod">
          <ac:chgData name="Kimberly Brehm" userId="8c2b6ab9-3f19-41de-a892-34e3c36865ec" providerId="ADAL" clId="{116F83F1-3A96-42C6-A338-2C34721D1B4C}" dt="2020-04-15T21:11:31.455" v="474" actId="1076"/>
          <ac:inkMkLst>
            <pc:docMk/>
            <pc:sldMk cId="1215764264" sldId="267"/>
            <ac:inkMk id="225" creationId="{BDEFB83E-9DC7-4B08-8310-7257193C82E0}"/>
          </ac:inkMkLst>
        </pc:inkChg>
        <pc:inkChg chg="add mod">
          <ac:chgData name="Kimberly Brehm" userId="8c2b6ab9-3f19-41de-a892-34e3c36865ec" providerId="ADAL" clId="{116F83F1-3A96-42C6-A338-2C34721D1B4C}" dt="2020-04-15T21:11:31.455" v="474" actId="1076"/>
          <ac:inkMkLst>
            <pc:docMk/>
            <pc:sldMk cId="1215764264" sldId="267"/>
            <ac:inkMk id="226" creationId="{439CC32C-3F65-4871-9F1F-11A18C4B7EDA}"/>
          </ac:inkMkLst>
        </pc:inkChg>
        <pc:inkChg chg="add mod">
          <ac:chgData name="Kimberly Brehm" userId="8c2b6ab9-3f19-41de-a892-34e3c36865ec" providerId="ADAL" clId="{116F83F1-3A96-42C6-A338-2C34721D1B4C}" dt="2020-04-15T21:11:31.455" v="474" actId="1076"/>
          <ac:inkMkLst>
            <pc:docMk/>
            <pc:sldMk cId="1215764264" sldId="267"/>
            <ac:inkMk id="227" creationId="{05EEE70B-86FC-4C6C-993F-E6978FD758A7}"/>
          </ac:inkMkLst>
        </pc:inkChg>
        <pc:inkChg chg="add mod">
          <ac:chgData name="Kimberly Brehm" userId="8c2b6ab9-3f19-41de-a892-34e3c36865ec" providerId="ADAL" clId="{116F83F1-3A96-42C6-A338-2C34721D1B4C}" dt="2020-04-15T21:11:31.455" v="474" actId="1076"/>
          <ac:inkMkLst>
            <pc:docMk/>
            <pc:sldMk cId="1215764264" sldId="267"/>
            <ac:inkMk id="228" creationId="{A84C4B50-1815-4532-B616-BD34D1CA54CF}"/>
          </ac:inkMkLst>
        </pc:inkChg>
        <pc:inkChg chg="add mod">
          <ac:chgData name="Kimberly Brehm" userId="8c2b6ab9-3f19-41de-a892-34e3c36865ec" providerId="ADAL" clId="{116F83F1-3A96-42C6-A338-2C34721D1B4C}" dt="2020-04-15T21:11:31.455" v="474" actId="1076"/>
          <ac:inkMkLst>
            <pc:docMk/>
            <pc:sldMk cId="1215764264" sldId="267"/>
            <ac:inkMk id="229" creationId="{E9CA03ED-388D-4039-96E9-7957A7410481}"/>
          </ac:inkMkLst>
        </pc:inkChg>
        <pc:inkChg chg="add mod">
          <ac:chgData name="Kimberly Brehm" userId="8c2b6ab9-3f19-41de-a892-34e3c36865ec" providerId="ADAL" clId="{116F83F1-3A96-42C6-A338-2C34721D1B4C}" dt="2020-04-15T21:11:31.455" v="474" actId="1076"/>
          <ac:inkMkLst>
            <pc:docMk/>
            <pc:sldMk cId="1215764264" sldId="267"/>
            <ac:inkMk id="233" creationId="{662F0228-FA5D-4131-9733-E43399A6E377}"/>
          </ac:inkMkLst>
        </pc:inkChg>
        <pc:inkChg chg="add mod">
          <ac:chgData name="Kimberly Brehm" userId="8c2b6ab9-3f19-41de-a892-34e3c36865ec" providerId="ADAL" clId="{116F83F1-3A96-42C6-A338-2C34721D1B4C}" dt="2020-04-15T21:11:31.455" v="474" actId="1076"/>
          <ac:inkMkLst>
            <pc:docMk/>
            <pc:sldMk cId="1215764264" sldId="267"/>
            <ac:inkMk id="234" creationId="{F78242BD-F3A9-45EB-9A34-7111AF9FD552}"/>
          </ac:inkMkLst>
        </pc:inkChg>
        <pc:inkChg chg="add mod">
          <ac:chgData name="Kimberly Brehm" userId="8c2b6ab9-3f19-41de-a892-34e3c36865ec" providerId="ADAL" clId="{116F83F1-3A96-42C6-A338-2C34721D1B4C}" dt="2020-04-15T21:11:31.455" v="474" actId="1076"/>
          <ac:inkMkLst>
            <pc:docMk/>
            <pc:sldMk cId="1215764264" sldId="267"/>
            <ac:inkMk id="235" creationId="{B6755932-66AE-4AFA-9C1D-21BD73342D84}"/>
          </ac:inkMkLst>
        </pc:inkChg>
        <pc:inkChg chg="add mod">
          <ac:chgData name="Kimberly Brehm" userId="8c2b6ab9-3f19-41de-a892-34e3c36865ec" providerId="ADAL" clId="{116F83F1-3A96-42C6-A338-2C34721D1B4C}" dt="2020-04-15T21:11:31.455" v="474" actId="1076"/>
          <ac:inkMkLst>
            <pc:docMk/>
            <pc:sldMk cId="1215764264" sldId="267"/>
            <ac:inkMk id="236" creationId="{CEF5ED14-EB3A-44AF-8B2E-EC2AE12A65E9}"/>
          </ac:inkMkLst>
        </pc:inkChg>
        <pc:inkChg chg="add mod">
          <ac:chgData name="Kimberly Brehm" userId="8c2b6ab9-3f19-41de-a892-34e3c36865ec" providerId="ADAL" clId="{116F83F1-3A96-42C6-A338-2C34721D1B4C}" dt="2020-04-15T21:11:31.455" v="474" actId="1076"/>
          <ac:inkMkLst>
            <pc:docMk/>
            <pc:sldMk cId="1215764264" sldId="267"/>
            <ac:inkMk id="237" creationId="{E347B322-4DDD-4A6B-8753-D9946AB543E5}"/>
          </ac:inkMkLst>
        </pc:inkChg>
        <pc:inkChg chg="add mod">
          <ac:chgData name="Kimberly Brehm" userId="8c2b6ab9-3f19-41de-a892-34e3c36865ec" providerId="ADAL" clId="{116F83F1-3A96-42C6-A338-2C34721D1B4C}" dt="2020-04-15T21:11:31.455" v="474" actId="1076"/>
          <ac:inkMkLst>
            <pc:docMk/>
            <pc:sldMk cId="1215764264" sldId="267"/>
            <ac:inkMk id="238" creationId="{0E676EF0-C22F-48BB-A06E-A5C30A49DF13}"/>
          </ac:inkMkLst>
        </pc:inkChg>
        <pc:inkChg chg="add mod">
          <ac:chgData name="Kimberly Brehm" userId="8c2b6ab9-3f19-41de-a892-34e3c36865ec" providerId="ADAL" clId="{116F83F1-3A96-42C6-A338-2C34721D1B4C}" dt="2020-04-15T21:11:31.455" v="474" actId="1076"/>
          <ac:inkMkLst>
            <pc:docMk/>
            <pc:sldMk cId="1215764264" sldId="267"/>
            <ac:inkMk id="240" creationId="{685A2F8B-AFBC-4BFE-958C-67CE2B79A370}"/>
          </ac:inkMkLst>
        </pc:inkChg>
        <pc:inkChg chg="add mod">
          <ac:chgData name="Kimberly Brehm" userId="8c2b6ab9-3f19-41de-a892-34e3c36865ec" providerId="ADAL" clId="{116F83F1-3A96-42C6-A338-2C34721D1B4C}" dt="2020-04-15T21:11:31.455" v="474" actId="1076"/>
          <ac:inkMkLst>
            <pc:docMk/>
            <pc:sldMk cId="1215764264" sldId="267"/>
            <ac:inkMk id="241" creationId="{ABC75A59-E95A-4A90-8F81-BC7448CC1760}"/>
          </ac:inkMkLst>
        </pc:inkChg>
        <pc:inkChg chg="add mod">
          <ac:chgData name="Kimberly Brehm" userId="8c2b6ab9-3f19-41de-a892-34e3c36865ec" providerId="ADAL" clId="{116F83F1-3A96-42C6-A338-2C34721D1B4C}" dt="2020-04-15T21:11:31.455" v="474" actId="1076"/>
          <ac:inkMkLst>
            <pc:docMk/>
            <pc:sldMk cId="1215764264" sldId="267"/>
            <ac:inkMk id="242" creationId="{1D3FCF21-EF70-4C47-877A-4D77D4398046}"/>
          </ac:inkMkLst>
        </pc:inkChg>
        <pc:inkChg chg="add mod">
          <ac:chgData name="Kimberly Brehm" userId="8c2b6ab9-3f19-41de-a892-34e3c36865ec" providerId="ADAL" clId="{116F83F1-3A96-42C6-A338-2C34721D1B4C}" dt="2020-04-15T21:11:31.455" v="474" actId="1076"/>
          <ac:inkMkLst>
            <pc:docMk/>
            <pc:sldMk cId="1215764264" sldId="267"/>
            <ac:inkMk id="243" creationId="{9715311C-F522-4C72-95DF-1BF54A740725}"/>
          </ac:inkMkLst>
        </pc:inkChg>
        <pc:inkChg chg="add mod">
          <ac:chgData name="Kimberly Brehm" userId="8c2b6ab9-3f19-41de-a892-34e3c36865ec" providerId="ADAL" clId="{116F83F1-3A96-42C6-A338-2C34721D1B4C}" dt="2020-04-15T21:11:31.455" v="474" actId="1076"/>
          <ac:inkMkLst>
            <pc:docMk/>
            <pc:sldMk cId="1215764264" sldId="267"/>
            <ac:inkMk id="244" creationId="{6527F8D9-7A20-4DD0-A764-EBBE7B685044}"/>
          </ac:inkMkLst>
        </pc:inkChg>
        <pc:inkChg chg="add mod">
          <ac:chgData name="Kimberly Brehm" userId="8c2b6ab9-3f19-41de-a892-34e3c36865ec" providerId="ADAL" clId="{116F83F1-3A96-42C6-A338-2C34721D1B4C}" dt="2020-04-15T21:11:31.455" v="474" actId="1076"/>
          <ac:inkMkLst>
            <pc:docMk/>
            <pc:sldMk cId="1215764264" sldId="267"/>
            <ac:inkMk id="245" creationId="{3412BAB3-79F8-4D33-942B-3129CE190CD3}"/>
          </ac:inkMkLst>
        </pc:inkChg>
        <pc:inkChg chg="add mod">
          <ac:chgData name="Kimberly Brehm" userId="8c2b6ab9-3f19-41de-a892-34e3c36865ec" providerId="ADAL" clId="{116F83F1-3A96-42C6-A338-2C34721D1B4C}" dt="2020-04-15T21:11:31.455" v="474" actId="1076"/>
          <ac:inkMkLst>
            <pc:docMk/>
            <pc:sldMk cId="1215764264" sldId="267"/>
            <ac:inkMk id="246" creationId="{29C77D6A-B71B-42A9-94E9-350B94CF78B4}"/>
          </ac:inkMkLst>
        </pc:inkChg>
        <pc:inkChg chg="add mod">
          <ac:chgData name="Kimberly Brehm" userId="8c2b6ab9-3f19-41de-a892-34e3c36865ec" providerId="ADAL" clId="{116F83F1-3A96-42C6-A338-2C34721D1B4C}" dt="2020-04-15T21:11:31.455" v="474" actId="1076"/>
          <ac:inkMkLst>
            <pc:docMk/>
            <pc:sldMk cId="1215764264" sldId="267"/>
            <ac:inkMk id="247" creationId="{21B3D7D8-A7BC-4BF6-8563-949B74148FDD}"/>
          </ac:inkMkLst>
        </pc:inkChg>
        <pc:inkChg chg="add mod">
          <ac:chgData name="Kimberly Brehm" userId="8c2b6ab9-3f19-41de-a892-34e3c36865ec" providerId="ADAL" clId="{116F83F1-3A96-42C6-A338-2C34721D1B4C}" dt="2020-04-15T21:11:31.455" v="474" actId="1076"/>
          <ac:inkMkLst>
            <pc:docMk/>
            <pc:sldMk cId="1215764264" sldId="267"/>
            <ac:inkMk id="248" creationId="{9FBBF60D-60AA-4F7E-895E-B0E8EE9DDBF1}"/>
          </ac:inkMkLst>
        </pc:inkChg>
        <pc:inkChg chg="add mod">
          <ac:chgData name="Kimberly Brehm" userId="8c2b6ab9-3f19-41de-a892-34e3c36865ec" providerId="ADAL" clId="{116F83F1-3A96-42C6-A338-2C34721D1B4C}" dt="2020-04-15T21:11:31.455" v="474" actId="1076"/>
          <ac:inkMkLst>
            <pc:docMk/>
            <pc:sldMk cId="1215764264" sldId="267"/>
            <ac:inkMk id="249" creationId="{E8DE45CC-9597-4384-A8AF-EAEA0EEC8CB2}"/>
          </ac:inkMkLst>
        </pc:inkChg>
        <pc:inkChg chg="add mod">
          <ac:chgData name="Kimberly Brehm" userId="8c2b6ab9-3f19-41de-a892-34e3c36865ec" providerId="ADAL" clId="{116F83F1-3A96-42C6-A338-2C34721D1B4C}" dt="2020-04-15T21:11:31.455" v="474" actId="1076"/>
          <ac:inkMkLst>
            <pc:docMk/>
            <pc:sldMk cId="1215764264" sldId="267"/>
            <ac:inkMk id="250" creationId="{D1D11D45-37A5-4392-948C-A857AD3FDE73}"/>
          </ac:inkMkLst>
        </pc:inkChg>
        <pc:inkChg chg="add mod">
          <ac:chgData name="Kimberly Brehm" userId="8c2b6ab9-3f19-41de-a892-34e3c36865ec" providerId="ADAL" clId="{116F83F1-3A96-42C6-A338-2C34721D1B4C}" dt="2020-04-15T21:11:31.455" v="474" actId="1076"/>
          <ac:inkMkLst>
            <pc:docMk/>
            <pc:sldMk cId="1215764264" sldId="267"/>
            <ac:inkMk id="251" creationId="{4EAE44E4-9224-454E-AE60-8448F012899D}"/>
          </ac:inkMkLst>
        </pc:inkChg>
        <pc:inkChg chg="add mod">
          <ac:chgData name="Kimberly Brehm" userId="8c2b6ab9-3f19-41de-a892-34e3c36865ec" providerId="ADAL" clId="{116F83F1-3A96-42C6-A338-2C34721D1B4C}" dt="2020-04-15T21:11:59.220" v="476" actId="1076"/>
          <ac:inkMkLst>
            <pc:docMk/>
            <pc:sldMk cId="1215764264" sldId="267"/>
            <ac:inkMk id="254" creationId="{37DEC5F9-9E07-4082-8763-90266C283831}"/>
          </ac:inkMkLst>
        </pc:inkChg>
        <pc:inkChg chg="add mod">
          <ac:chgData name="Kimberly Brehm" userId="8c2b6ab9-3f19-41de-a892-34e3c36865ec" providerId="ADAL" clId="{116F83F1-3A96-42C6-A338-2C34721D1B4C}" dt="2020-04-15T21:11:59.220" v="476" actId="1076"/>
          <ac:inkMkLst>
            <pc:docMk/>
            <pc:sldMk cId="1215764264" sldId="267"/>
            <ac:inkMk id="255" creationId="{C800B189-A936-4BB5-8B06-DE642C7B657A}"/>
          </ac:inkMkLst>
        </pc:inkChg>
        <pc:inkChg chg="add mod">
          <ac:chgData name="Kimberly Brehm" userId="8c2b6ab9-3f19-41de-a892-34e3c36865ec" providerId="ADAL" clId="{116F83F1-3A96-42C6-A338-2C34721D1B4C}" dt="2020-04-15T21:11:59.220" v="476" actId="1076"/>
          <ac:inkMkLst>
            <pc:docMk/>
            <pc:sldMk cId="1215764264" sldId="267"/>
            <ac:inkMk id="256" creationId="{460BC9F2-5A60-48BB-94F0-826941B285B5}"/>
          </ac:inkMkLst>
        </pc:inkChg>
        <pc:inkChg chg="add mod">
          <ac:chgData name="Kimberly Brehm" userId="8c2b6ab9-3f19-41de-a892-34e3c36865ec" providerId="ADAL" clId="{116F83F1-3A96-42C6-A338-2C34721D1B4C}" dt="2020-04-15T21:11:59.220" v="476" actId="1076"/>
          <ac:inkMkLst>
            <pc:docMk/>
            <pc:sldMk cId="1215764264" sldId="267"/>
            <ac:inkMk id="257" creationId="{684E9410-657F-4922-B157-BFC7EEFE5EB6}"/>
          </ac:inkMkLst>
        </pc:inkChg>
        <pc:inkChg chg="add mod">
          <ac:chgData name="Kimberly Brehm" userId="8c2b6ab9-3f19-41de-a892-34e3c36865ec" providerId="ADAL" clId="{116F83F1-3A96-42C6-A338-2C34721D1B4C}" dt="2020-04-15T21:11:59.220" v="476" actId="1076"/>
          <ac:inkMkLst>
            <pc:docMk/>
            <pc:sldMk cId="1215764264" sldId="267"/>
            <ac:inkMk id="258" creationId="{AA06F86F-D329-4A3E-B821-429DC93FEDB5}"/>
          </ac:inkMkLst>
        </pc:inkChg>
        <pc:inkChg chg="add mod">
          <ac:chgData name="Kimberly Brehm" userId="8c2b6ab9-3f19-41de-a892-34e3c36865ec" providerId="ADAL" clId="{116F83F1-3A96-42C6-A338-2C34721D1B4C}" dt="2020-04-15T21:11:59.220" v="476" actId="1076"/>
          <ac:inkMkLst>
            <pc:docMk/>
            <pc:sldMk cId="1215764264" sldId="267"/>
            <ac:inkMk id="259" creationId="{8690C125-1415-4335-AB6C-EA7B0AEB915B}"/>
          </ac:inkMkLst>
        </pc:inkChg>
        <pc:inkChg chg="add mod">
          <ac:chgData name="Kimberly Brehm" userId="8c2b6ab9-3f19-41de-a892-34e3c36865ec" providerId="ADAL" clId="{116F83F1-3A96-42C6-A338-2C34721D1B4C}" dt="2020-04-15T21:11:59.220" v="476" actId="1076"/>
          <ac:inkMkLst>
            <pc:docMk/>
            <pc:sldMk cId="1215764264" sldId="267"/>
            <ac:inkMk id="260" creationId="{2C0351DF-992A-4764-BB82-DA37000E3B73}"/>
          </ac:inkMkLst>
        </pc:inkChg>
        <pc:inkChg chg="add mod">
          <ac:chgData name="Kimberly Brehm" userId="8c2b6ab9-3f19-41de-a892-34e3c36865ec" providerId="ADAL" clId="{116F83F1-3A96-42C6-A338-2C34721D1B4C}" dt="2020-04-15T21:11:59.220" v="476" actId="1076"/>
          <ac:inkMkLst>
            <pc:docMk/>
            <pc:sldMk cId="1215764264" sldId="267"/>
            <ac:inkMk id="261" creationId="{FF76584E-8EE9-4F64-80A8-3F484919F027}"/>
          </ac:inkMkLst>
        </pc:inkChg>
        <pc:inkChg chg="add mod">
          <ac:chgData name="Kimberly Brehm" userId="8c2b6ab9-3f19-41de-a892-34e3c36865ec" providerId="ADAL" clId="{116F83F1-3A96-42C6-A338-2C34721D1B4C}" dt="2020-04-15T21:11:59.220" v="476" actId="1076"/>
          <ac:inkMkLst>
            <pc:docMk/>
            <pc:sldMk cId="1215764264" sldId="267"/>
            <ac:inkMk id="262" creationId="{44208261-A166-4DBA-B905-CB3D35AFE96E}"/>
          </ac:inkMkLst>
        </pc:inkChg>
        <pc:inkChg chg="add mod">
          <ac:chgData name="Kimberly Brehm" userId="8c2b6ab9-3f19-41de-a892-34e3c36865ec" providerId="ADAL" clId="{116F83F1-3A96-42C6-A338-2C34721D1B4C}" dt="2020-04-15T21:11:59.220" v="476" actId="1076"/>
          <ac:inkMkLst>
            <pc:docMk/>
            <pc:sldMk cId="1215764264" sldId="267"/>
            <ac:inkMk id="263" creationId="{63AB8A46-B465-4A9D-B39E-B299B43A6A0A}"/>
          </ac:inkMkLst>
        </pc:inkChg>
        <pc:inkChg chg="add mod">
          <ac:chgData name="Kimberly Brehm" userId="8c2b6ab9-3f19-41de-a892-34e3c36865ec" providerId="ADAL" clId="{116F83F1-3A96-42C6-A338-2C34721D1B4C}" dt="2020-04-15T21:11:59.220" v="476" actId="1076"/>
          <ac:inkMkLst>
            <pc:docMk/>
            <pc:sldMk cId="1215764264" sldId="267"/>
            <ac:inkMk id="264" creationId="{4C861664-57C8-4E4E-BE1B-0C4F784163B0}"/>
          </ac:inkMkLst>
        </pc:inkChg>
        <pc:inkChg chg="add mod">
          <ac:chgData name="Kimberly Brehm" userId="8c2b6ab9-3f19-41de-a892-34e3c36865ec" providerId="ADAL" clId="{116F83F1-3A96-42C6-A338-2C34721D1B4C}" dt="2020-04-15T21:11:59.220" v="476" actId="1076"/>
          <ac:inkMkLst>
            <pc:docMk/>
            <pc:sldMk cId="1215764264" sldId="267"/>
            <ac:inkMk id="265" creationId="{6B7BA9C2-90F7-4516-BFE4-E9AE206E8E45}"/>
          </ac:inkMkLst>
        </pc:inkChg>
        <pc:inkChg chg="add mod">
          <ac:chgData name="Kimberly Brehm" userId="8c2b6ab9-3f19-41de-a892-34e3c36865ec" providerId="ADAL" clId="{116F83F1-3A96-42C6-A338-2C34721D1B4C}" dt="2020-04-15T21:11:59.220" v="476" actId="1076"/>
          <ac:inkMkLst>
            <pc:docMk/>
            <pc:sldMk cId="1215764264" sldId="267"/>
            <ac:inkMk id="266" creationId="{EAF38164-0903-4C92-9F32-A528A760DE5A}"/>
          </ac:inkMkLst>
        </pc:inkChg>
        <pc:inkChg chg="add mod">
          <ac:chgData name="Kimberly Brehm" userId="8c2b6ab9-3f19-41de-a892-34e3c36865ec" providerId="ADAL" clId="{116F83F1-3A96-42C6-A338-2C34721D1B4C}" dt="2020-04-15T21:11:59.220" v="476" actId="1076"/>
          <ac:inkMkLst>
            <pc:docMk/>
            <pc:sldMk cId="1215764264" sldId="267"/>
            <ac:inkMk id="267" creationId="{D560EA87-00F6-4FE6-886A-1B0CCDBF0F38}"/>
          </ac:inkMkLst>
        </pc:inkChg>
        <pc:inkChg chg="add mod">
          <ac:chgData name="Kimberly Brehm" userId="8c2b6ab9-3f19-41de-a892-34e3c36865ec" providerId="ADAL" clId="{116F83F1-3A96-42C6-A338-2C34721D1B4C}" dt="2020-04-15T21:11:59.220" v="476" actId="1076"/>
          <ac:inkMkLst>
            <pc:docMk/>
            <pc:sldMk cId="1215764264" sldId="267"/>
            <ac:inkMk id="268" creationId="{5DA9972E-3D7E-47C9-A299-28417F0004D7}"/>
          </ac:inkMkLst>
        </pc:inkChg>
        <pc:inkChg chg="add mod">
          <ac:chgData name="Kimberly Brehm" userId="8c2b6ab9-3f19-41de-a892-34e3c36865ec" providerId="ADAL" clId="{116F83F1-3A96-42C6-A338-2C34721D1B4C}" dt="2020-04-15T21:11:59.220" v="476" actId="1076"/>
          <ac:inkMkLst>
            <pc:docMk/>
            <pc:sldMk cId="1215764264" sldId="267"/>
            <ac:inkMk id="269" creationId="{4A9F1044-537C-498C-8DBA-D27C4CDC0F9B}"/>
          </ac:inkMkLst>
        </pc:inkChg>
        <pc:inkChg chg="add mod">
          <ac:chgData name="Kimberly Brehm" userId="8c2b6ab9-3f19-41de-a892-34e3c36865ec" providerId="ADAL" clId="{116F83F1-3A96-42C6-A338-2C34721D1B4C}" dt="2020-04-15T21:11:59.220" v="476" actId="1076"/>
          <ac:inkMkLst>
            <pc:docMk/>
            <pc:sldMk cId="1215764264" sldId="267"/>
            <ac:inkMk id="270" creationId="{E2269C13-61B7-4F92-AFE4-B52A81430703}"/>
          </ac:inkMkLst>
        </pc:inkChg>
        <pc:inkChg chg="add mod">
          <ac:chgData name="Kimberly Brehm" userId="8c2b6ab9-3f19-41de-a892-34e3c36865ec" providerId="ADAL" clId="{116F83F1-3A96-42C6-A338-2C34721D1B4C}" dt="2020-04-15T21:11:59.220" v="476" actId="1076"/>
          <ac:inkMkLst>
            <pc:docMk/>
            <pc:sldMk cId="1215764264" sldId="267"/>
            <ac:inkMk id="271" creationId="{BC365D5E-42FF-4857-96FF-63054C165AE6}"/>
          </ac:inkMkLst>
        </pc:inkChg>
        <pc:inkChg chg="add mod">
          <ac:chgData name="Kimberly Brehm" userId="8c2b6ab9-3f19-41de-a892-34e3c36865ec" providerId="ADAL" clId="{116F83F1-3A96-42C6-A338-2C34721D1B4C}" dt="2020-04-15T21:11:59.220" v="476" actId="1076"/>
          <ac:inkMkLst>
            <pc:docMk/>
            <pc:sldMk cId="1215764264" sldId="267"/>
            <ac:inkMk id="272" creationId="{69B57BF2-F600-462D-A78B-18D8423A3DFE}"/>
          </ac:inkMkLst>
        </pc:inkChg>
        <pc:inkChg chg="add mod">
          <ac:chgData name="Kimberly Brehm" userId="8c2b6ab9-3f19-41de-a892-34e3c36865ec" providerId="ADAL" clId="{116F83F1-3A96-42C6-A338-2C34721D1B4C}" dt="2020-04-15T21:11:59.220" v="476" actId="1076"/>
          <ac:inkMkLst>
            <pc:docMk/>
            <pc:sldMk cId="1215764264" sldId="267"/>
            <ac:inkMk id="273" creationId="{845BE97E-068E-45A4-9B1B-3D2A188F1308}"/>
          </ac:inkMkLst>
        </pc:inkChg>
        <pc:inkChg chg="add mod">
          <ac:chgData name="Kimberly Brehm" userId="8c2b6ab9-3f19-41de-a892-34e3c36865ec" providerId="ADAL" clId="{116F83F1-3A96-42C6-A338-2C34721D1B4C}" dt="2020-04-15T21:11:59.220" v="476" actId="1076"/>
          <ac:inkMkLst>
            <pc:docMk/>
            <pc:sldMk cId="1215764264" sldId="267"/>
            <ac:inkMk id="274" creationId="{D671E67F-9920-42EA-BA6F-5A9A16E3F038}"/>
          </ac:inkMkLst>
        </pc:inkChg>
        <pc:inkChg chg="add mod">
          <ac:chgData name="Kimberly Brehm" userId="8c2b6ab9-3f19-41de-a892-34e3c36865ec" providerId="ADAL" clId="{116F83F1-3A96-42C6-A338-2C34721D1B4C}" dt="2020-04-15T21:11:59.220" v="476" actId="1076"/>
          <ac:inkMkLst>
            <pc:docMk/>
            <pc:sldMk cId="1215764264" sldId="267"/>
            <ac:inkMk id="275" creationId="{E14CE1E2-A0B7-4E38-B4D2-5191B1F25714}"/>
          </ac:inkMkLst>
        </pc:inkChg>
        <pc:inkChg chg="add mod">
          <ac:chgData name="Kimberly Brehm" userId="8c2b6ab9-3f19-41de-a892-34e3c36865ec" providerId="ADAL" clId="{116F83F1-3A96-42C6-A338-2C34721D1B4C}" dt="2020-04-15T21:11:59.220" v="476" actId="1076"/>
          <ac:inkMkLst>
            <pc:docMk/>
            <pc:sldMk cId="1215764264" sldId="267"/>
            <ac:inkMk id="276" creationId="{F611DCC1-4042-4DFE-A729-753D3BE09714}"/>
          </ac:inkMkLst>
        </pc:inkChg>
        <pc:inkChg chg="add mod">
          <ac:chgData name="Kimberly Brehm" userId="8c2b6ab9-3f19-41de-a892-34e3c36865ec" providerId="ADAL" clId="{116F83F1-3A96-42C6-A338-2C34721D1B4C}" dt="2020-04-15T21:11:59.220" v="476" actId="1076"/>
          <ac:inkMkLst>
            <pc:docMk/>
            <pc:sldMk cId="1215764264" sldId="267"/>
            <ac:inkMk id="277" creationId="{C6C8FE9C-4E42-4717-BC2B-0F7864FDE50E}"/>
          </ac:inkMkLst>
        </pc:inkChg>
        <pc:inkChg chg="add mod">
          <ac:chgData name="Kimberly Brehm" userId="8c2b6ab9-3f19-41de-a892-34e3c36865ec" providerId="ADAL" clId="{116F83F1-3A96-42C6-A338-2C34721D1B4C}" dt="2020-04-15T21:11:59.220" v="476" actId="1076"/>
          <ac:inkMkLst>
            <pc:docMk/>
            <pc:sldMk cId="1215764264" sldId="267"/>
            <ac:inkMk id="278" creationId="{006BB5FE-C52F-4402-89CC-251EB940F959}"/>
          </ac:inkMkLst>
        </pc:inkChg>
        <pc:inkChg chg="add mod">
          <ac:chgData name="Kimberly Brehm" userId="8c2b6ab9-3f19-41de-a892-34e3c36865ec" providerId="ADAL" clId="{116F83F1-3A96-42C6-A338-2C34721D1B4C}" dt="2020-04-15T21:11:59.220" v="476" actId="1076"/>
          <ac:inkMkLst>
            <pc:docMk/>
            <pc:sldMk cId="1215764264" sldId="267"/>
            <ac:inkMk id="279" creationId="{FC272F81-2D7D-4CA7-BA34-AA9AEF708972}"/>
          </ac:inkMkLst>
        </pc:inkChg>
        <pc:inkChg chg="add del mod">
          <ac:chgData name="Kimberly Brehm" userId="8c2b6ab9-3f19-41de-a892-34e3c36865ec" providerId="ADAL" clId="{116F83F1-3A96-42C6-A338-2C34721D1B4C}" dt="2020-04-15T21:12:07.641" v="482"/>
          <ac:inkMkLst>
            <pc:docMk/>
            <pc:sldMk cId="1215764264" sldId="267"/>
            <ac:inkMk id="280" creationId="{9050E4F8-302B-4E0E-8597-5BD986C21F65}"/>
          </ac:inkMkLst>
        </pc:inkChg>
        <pc:inkChg chg="add del mod">
          <ac:chgData name="Kimberly Brehm" userId="8c2b6ab9-3f19-41de-a892-34e3c36865ec" providerId="ADAL" clId="{116F83F1-3A96-42C6-A338-2C34721D1B4C}" dt="2020-04-15T21:12:07.635" v="478"/>
          <ac:inkMkLst>
            <pc:docMk/>
            <pc:sldMk cId="1215764264" sldId="267"/>
            <ac:inkMk id="281" creationId="{31BD3898-9A68-49C8-BB31-859CF4319612}"/>
          </ac:inkMkLst>
        </pc:inkChg>
        <pc:inkChg chg="add del mod">
          <ac:chgData name="Kimberly Brehm" userId="8c2b6ab9-3f19-41de-a892-34e3c36865ec" providerId="ADAL" clId="{116F83F1-3A96-42C6-A338-2C34721D1B4C}" dt="2020-04-15T21:12:07.636" v="479"/>
          <ac:inkMkLst>
            <pc:docMk/>
            <pc:sldMk cId="1215764264" sldId="267"/>
            <ac:inkMk id="282" creationId="{F2C0C501-8168-4370-9815-1B7DDC3D15CF}"/>
          </ac:inkMkLst>
        </pc:inkChg>
        <pc:inkChg chg="add del mod">
          <ac:chgData name="Kimberly Brehm" userId="8c2b6ab9-3f19-41de-a892-34e3c36865ec" providerId="ADAL" clId="{116F83F1-3A96-42C6-A338-2C34721D1B4C}" dt="2020-04-15T21:12:07.643" v="483"/>
          <ac:inkMkLst>
            <pc:docMk/>
            <pc:sldMk cId="1215764264" sldId="267"/>
            <ac:inkMk id="283" creationId="{9ABB5458-26DF-4A79-8214-7EB608FCB686}"/>
          </ac:inkMkLst>
        </pc:inkChg>
        <pc:inkChg chg="add del mod">
          <ac:chgData name="Kimberly Brehm" userId="8c2b6ab9-3f19-41de-a892-34e3c36865ec" providerId="ADAL" clId="{116F83F1-3A96-42C6-A338-2C34721D1B4C}" dt="2020-04-15T21:12:07.644" v="484"/>
          <ac:inkMkLst>
            <pc:docMk/>
            <pc:sldMk cId="1215764264" sldId="267"/>
            <ac:inkMk id="284" creationId="{63CFE566-10CD-4250-B890-6FF168D5A21F}"/>
          </ac:inkMkLst>
        </pc:inkChg>
        <pc:inkChg chg="add del mod">
          <ac:chgData name="Kimberly Brehm" userId="8c2b6ab9-3f19-41de-a892-34e3c36865ec" providerId="ADAL" clId="{116F83F1-3A96-42C6-A338-2C34721D1B4C}" dt="2020-04-15T21:12:07.640" v="481"/>
          <ac:inkMkLst>
            <pc:docMk/>
            <pc:sldMk cId="1215764264" sldId="267"/>
            <ac:inkMk id="285" creationId="{23BC31A4-57EA-4609-8E99-3FE876A267BD}"/>
          </ac:inkMkLst>
        </pc:inkChg>
        <pc:inkChg chg="add del mod">
          <ac:chgData name="Kimberly Brehm" userId="8c2b6ab9-3f19-41de-a892-34e3c36865ec" providerId="ADAL" clId="{116F83F1-3A96-42C6-A338-2C34721D1B4C}" dt="2020-04-15T21:12:07.638" v="480"/>
          <ac:inkMkLst>
            <pc:docMk/>
            <pc:sldMk cId="1215764264" sldId="267"/>
            <ac:inkMk id="286" creationId="{9514D4C6-A962-49EC-9979-15D8FFF5C0FD}"/>
          </ac:inkMkLst>
        </pc:inkChg>
        <pc:inkChg chg="add del mod">
          <ac:chgData name="Kimberly Brehm" userId="8c2b6ab9-3f19-41de-a892-34e3c36865ec" providerId="ADAL" clId="{116F83F1-3A96-42C6-A338-2C34721D1B4C}" dt="2020-04-15T21:12:07.632" v="477"/>
          <ac:inkMkLst>
            <pc:docMk/>
            <pc:sldMk cId="1215764264" sldId="267"/>
            <ac:inkMk id="287" creationId="{2338650B-0DEB-40C5-ABB9-52A12CB51CDA}"/>
          </ac:inkMkLst>
        </pc:inkChg>
        <pc:inkChg chg="add mod">
          <ac:chgData name="Kimberly Brehm" userId="8c2b6ab9-3f19-41de-a892-34e3c36865ec" providerId="ADAL" clId="{116F83F1-3A96-42C6-A338-2C34721D1B4C}" dt="2020-04-15T21:11:59.220" v="476" actId="1076"/>
          <ac:inkMkLst>
            <pc:docMk/>
            <pc:sldMk cId="1215764264" sldId="267"/>
            <ac:inkMk id="288" creationId="{A1794339-F7E8-4A66-9CF7-78A954431005}"/>
          </ac:inkMkLst>
        </pc:inkChg>
        <pc:inkChg chg="add mod">
          <ac:chgData name="Kimberly Brehm" userId="8c2b6ab9-3f19-41de-a892-34e3c36865ec" providerId="ADAL" clId="{116F83F1-3A96-42C6-A338-2C34721D1B4C}" dt="2020-04-15T21:11:59.220" v="476" actId="1076"/>
          <ac:inkMkLst>
            <pc:docMk/>
            <pc:sldMk cId="1215764264" sldId="267"/>
            <ac:inkMk id="289" creationId="{2A719091-743F-48F2-93B1-AF9188780D14}"/>
          </ac:inkMkLst>
        </pc:inkChg>
        <pc:inkChg chg="add mod">
          <ac:chgData name="Kimberly Brehm" userId="8c2b6ab9-3f19-41de-a892-34e3c36865ec" providerId="ADAL" clId="{116F83F1-3A96-42C6-A338-2C34721D1B4C}" dt="2020-04-15T21:11:59.220" v="476" actId="1076"/>
          <ac:inkMkLst>
            <pc:docMk/>
            <pc:sldMk cId="1215764264" sldId="267"/>
            <ac:inkMk id="290" creationId="{416C46E2-44A5-4518-95D7-DC99930CAE8A}"/>
          </ac:inkMkLst>
        </pc:inkChg>
        <pc:inkChg chg="add mod">
          <ac:chgData name="Kimberly Brehm" userId="8c2b6ab9-3f19-41de-a892-34e3c36865ec" providerId="ADAL" clId="{116F83F1-3A96-42C6-A338-2C34721D1B4C}" dt="2020-04-15T21:11:59.220" v="476" actId="1076"/>
          <ac:inkMkLst>
            <pc:docMk/>
            <pc:sldMk cId="1215764264" sldId="267"/>
            <ac:inkMk id="291" creationId="{CA082B87-E60C-40CA-9C7E-14D8708994C0}"/>
          </ac:inkMkLst>
        </pc:inkChg>
        <pc:inkChg chg="add mod">
          <ac:chgData name="Kimberly Brehm" userId="8c2b6ab9-3f19-41de-a892-34e3c36865ec" providerId="ADAL" clId="{116F83F1-3A96-42C6-A338-2C34721D1B4C}" dt="2020-04-15T21:12:12.823" v="490"/>
          <ac:inkMkLst>
            <pc:docMk/>
            <pc:sldMk cId="1215764264" sldId="267"/>
            <ac:inkMk id="292" creationId="{F469C215-9C04-4A4E-84F3-8267AE6FA8A6}"/>
          </ac:inkMkLst>
        </pc:inkChg>
        <pc:inkChg chg="add mod">
          <ac:chgData name="Kimberly Brehm" userId="8c2b6ab9-3f19-41de-a892-34e3c36865ec" providerId="ADAL" clId="{116F83F1-3A96-42C6-A338-2C34721D1B4C}" dt="2020-04-15T21:12:12.823" v="490"/>
          <ac:inkMkLst>
            <pc:docMk/>
            <pc:sldMk cId="1215764264" sldId="267"/>
            <ac:inkMk id="293" creationId="{1AF51311-A37D-4EB7-BC72-6D2C3A9C3A79}"/>
          </ac:inkMkLst>
        </pc:inkChg>
        <pc:inkChg chg="add mod">
          <ac:chgData name="Kimberly Brehm" userId="8c2b6ab9-3f19-41de-a892-34e3c36865ec" providerId="ADAL" clId="{116F83F1-3A96-42C6-A338-2C34721D1B4C}" dt="2020-04-15T21:12:12.823" v="490"/>
          <ac:inkMkLst>
            <pc:docMk/>
            <pc:sldMk cId="1215764264" sldId="267"/>
            <ac:inkMk id="294" creationId="{A07EFDA4-419A-4A09-AB23-1C10EE3CD569}"/>
          </ac:inkMkLst>
        </pc:inkChg>
        <pc:inkChg chg="add mod">
          <ac:chgData name="Kimberly Brehm" userId="8c2b6ab9-3f19-41de-a892-34e3c36865ec" providerId="ADAL" clId="{116F83F1-3A96-42C6-A338-2C34721D1B4C}" dt="2020-04-15T21:12:12.823" v="490"/>
          <ac:inkMkLst>
            <pc:docMk/>
            <pc:sldMk cId="1215764264" sldId="267"/>
            <ac:inkMk id="295" creationId="{8964B61A-BA8C-4F85-B6A2-E835CABA72BA}"/>
          </ac:inkMkLst>
        </pc:inkChg>
        <pc:inkChg chg="add mod">
          <ac:chgData name="Kimberly Brehm" userId="8c2b6ab9-3f19-41de-a892-34e3c36865ec" providerId="ADAL" clId="{116F83F1-3A96-42C6-A338-2C34721D1B4C}" dt="2020-04-15T21:12:12.823" v="490"/>
          <ac:inkMkLst>
            <pc:docMk/>
            <pc:sldMk cId="1215764264" sldId="267"/>
            <ac:inkMk id="296" creationId="{4929EDC4-B0B6-42EE-94EB-45984BFF0ECB}"/>
          </ac:inkMkLst>
        </pc:inkChg>
        <pc:inkChg chg="add del mod topLvl">
          <ac:chgData name="Kimberly Brehm" userId="8c2b6ab9-3f19-41de-a892-34e3c36865ec" providerId="ADAL" clId="{116F83F1-3A96-42C6-A338-2C34721D1B4C}" dt="2020-04-15T21:12:54.905" v="507"/>
          <ac:inkMkLst>
            <pc:docMk/>
            <pc:sldMk cId="1215764264" sldId="267"/>
            <ac:inkMk id="298" creationId="{092E9D5D-2315-47D8-A79D-207C203EEE94}"/>
          </ac:inkMkLst>
        </pc:inkChg>
        <pc:inkChg chg="add del mod">
          <ac:chgData name="Kimberly Brehm" userId="8c2b6ab9-3f19-41de-a892-34e3c36865ec" providerId="ADAL" clId="{116F83F1-3A96-42C6-A338-2C34721D1B4C}" dt="2020-04-15T21:12:54.126" v="505"/>
          <ac:inkMkLst>
            <pc:docMk/>
            <pc:sldMk cId="1215764264" sldId="267"/>
            <ac:inkMk id="299" creationId="{1B11D428-0209-4C3D-96D8-8D6ABCE34B70}"/>
          </ac:inkMkLst>
        </pc:inkChg>
        <pc:inkChg chg="add del mod topLvl">
          <ac:chgData name="Kimberly Brehm" userId="8c2b6ab9-3f19-41de-a892-34e3c36865ec" providerId="ADAL" clId="{116F83F1-3A96-42C6-A338-2C34721D1B4C}" dt="2020-04-15T21:12:52.692" v="503"/>
          <ac:inkMkLst>
            <pc:docMk/>
            <pc:sldMk cId="1215764264" sldId="267"/>
            <ac:inkMk id="301" creationId="{16D9B172-FC61-40BC-AE48-0764385D4870}"/>
          </ac:inkMkLst>
        </pc:inkChg>
        <pc:inkChg chg="add del mod">
          <ac:chgData name="Kimberly Brehm" userId="8c2b6ab9-3f19-41de-a892-34e3c36865ec" providerId="ADAL" clId="{116F83F1-3A96-42C6-A338-2C34721D1B4C}" dt="2020-04-15T21:12:54.125" v="504"/>
          <ac:inkMkLst>
            <pc:docMk/>
            <pc:sldMk cId="1215764264" sldId="267"/>
            <ac:inkMk id="302" creationId="{EF982697-57A3-45F4-8465-309A277405EB}"/>
          </ac:inkMkLst>
        </pc:inkChg>
        <pc:inkChg chg="add del mod">
          <ac:chgData name="Kimberly Brehm" userId="8c2b6ab9-3f19-41de-a892-34e3c36865ec" providerId="ADAL" clId="{116F83F1-3A96-42C6-A338-2C34721D1B4C}" dt="2020-04-15T21:12:54.128" v="506"/>
          <ac:inkMkLst>
            <pc:docMk/>
            <pc:sldMk cId="1215764264" sldId="267"/>
            <ac:inkMk id="303" creationId="{3B2FBC92-6F84-4FA9-B908-D30624CE1603}"/>
          </ac:inkMkLst>
        </pc:inkChg>
        <pc:inkChg chg="add del mod">
          <ac:chgData name="Kimberly Brehm" userId="8c2b6ab9-3f19-41de-a892-34e3c36865ec" providerId="ADAL" clId="{116F83F1-3A96-42C6-A338-2C34721D1B4C}" dt="2020-04-15T21:12:52.668" v="502"/>
          <ac:inkMkLst>
            <pc:docMk/>
            <pc:sldMk cId="1215764264" sldId="267"/>
            <ac:inkMk id="305" creationId="{AFD4332C-0540-4687-93FD-5088AD42DCF8}"/>
          </ac:inkMkLst>
        </pc:inkChg>
        <pc:inkChg chg="add del mod topLvl">
          <ac:chgData name="Kimberly Brehm" userId="8c2b6ab9-3f19-41de-a892-34e3c36865ec" providerId="ADAL" clId="{116F83F1-3A96-42C6-A338-2C34721D1B4C}" dt="2020-04-15T21:13:12.092" v="517" actId="27957"/>
          <ac:inkMkLst>
            <pc:docMk/>
            <pc:sldMk cId="1215764264" sldId="267"/>
            <ac:inkMk id="307" creationId="{7B06E491-1E15-42ED-8DD6-2DFF07F6475D}"/>
          </ac:inkMkLst>
        </pc:inkChg>
        <pc:inkChg chg="add del mod">
          <ac:chgData name="Kimberly Brehm" userId="8c2b6ab9-3f19-41de-a892-34e3c36865ec" providerId="ADAL" clId="{116F83F1-3A96-42C6-A338-2C34721D1B4C}" dt="2020-04-15T21:13:12.092" v="517" actId="27957"/>
          <ac:inkMkLst>
            <pc:docMk/>
            <pc:sldMk cId="1215764264" sldId="267"/>
            <ac:inkMk id="308" creationId="{EB0C0FDC-0472-4E9F-89FB-C7CF04E29254}"/>
          </ac:inkMkLst>
        </pc:inkChg>
        <pc:inkChg chg="add del mod">
          <ac:chgData name="Kimberly Brehm" userId="8c2b6ab9-3f19-41de-a892-34e3c36865ec" providerId="ADAL" clId="{116F83F1-3A96-42C6-A338-2C34721D1B4C}" dt="2020-04-15T21:13:12.092" v="517" actId="27957"/>
          <ac:inkMkLst>
            <pc:docMk/>
            <pc:sldMk cId="1215764264" sldId="267"/>
            <ac:inkMk id="309" creationId="{9882F377-5E92-427F-918F-21CC0A33F2A5}"/>
          </ac:inkMkLst>
        </pc:inkChg>
        <pc:inkChg chg="add del mod">
          <ac:chgData name="Kimberly Brehm" userId="8c2b6ab9-3f19-41de-a892-34e3c36865ec" providerId="ADAL" clId="{116F83F1-3A96-42C6-A338-2C34721D1B4C}" dt="2020-04-15T21:13:12.092" v="517" actId="27957"/>
          <ac:inkMkLst>
            <pc:docMk/>
            <pc:sldMk cId="1215764264" sldId="267"/>
            <ac:inkMk id="311" creationId="{05E625B6-03E7-4A97-A3D0-8205CF3B73A3}"/>
          </ac:inkMkLst>
        </pc:inkChg>
        <pc:inkChg chg="add del mod topLvl">
          <ac:chgData name="Kimberly Brehm" userId="8c2b6ab9-3f19-41de-a892-34e3c36865ec" providerId="ADAL" clId="{116F83F1-3A96-42C6-A338-2C34721D1B4C}" dt="2020-04-15T21:13:15.356" v="518"/>
          <ac:inkMkLst>
            <pc:docMk/>
            <pc:sldMk cId="1215764264" sldId="267"/>
            <ac:inkMk id="312" creationId="{2BD30654-8C8D-4FC6-9B71-E59399B92450}"/>
          </ac:inkMkLst>
        </pc:inkChg>
        <pc:inkChg chg="add del mod">
          <ac:chgData name="Kimberly Brehm" userId="8c2b6ab9-3f19-41de-a892-34e3c36865ec" providerId="ADAL" clId="{116F83F1-3A96-42C6-A338-2C34721D1B4C}" dt="2020-04-15T21:13:12.092" v="517" actId="27957"/>
          <ac:inkMkLst>
            <pc:docMk/>
            <pc:sldMk cId="1215764264" sldId="267"/>
            <ac:inkMk id="314" creationId="{A5994AFC-DB23-4463-9FBD-7236403FA6C9}"/>
          </ac:inkMkLst>
        </pc:inkChg>
        <pc:inkChg chg="add del">
          <ac:chgData name="Kimberly Brehm" userId="8c2b6ab9-3f19-41de-a892-34e3c36865ec" providerId="ADAL" clId="{116F83F1-3A96-42C6-A338-2C34721D1B4C}" dt="2020-04-15T21:19:50.098" v="521"/>
          <ac:inkMkLst>
            <pc:docMk/>
            <pc:sldMk cId="1215764264" sldId="267"/>
            <ac:inkMk id="316" creationId="{C758B6F1-C1ED-4574-A351-417F326B08DD}"/>
          </ac:inkMkLst>
        </pc:inkChg>
        <pc:inkChg chg="add">
          <ac:chgData name="Kimberly Brehm" userId="8c2b6ab9-3f19-41de-a892-34e3c36865ec" providerId="ADAL" clId="{116F83F1-3A96-42C6-A338-2C34721D1B4C}" dt="2020-04-15T21:19:50.098" v="521"/>
          <ac:inkMkLst>
            <pc:docMk/>
            <pc:sldMk cId="1215764264" sldId="267"/>
            <ac:inkMk id="318" creationId="{3BE59A4F-3A6F-46B9-8C0A-2123448EB772}"/>
          </ac:inkMkLst>
        </pc:inkChg>
        <pc:cxnChg chg="add del mod">
          <ac:chgData name="Kimberly Brehm" userId="8c2b6ab9-3f19-41de-a892-34e3c36865ec" providerId="ADAL" clId="{116F83F1-3A96-42C6-A338-2C34721D1B4C}" dt="2020-04-15T21:12:51.036" v="501" actId="27957"/>
          <ac:cxnSpMkLst>
            <pc:docMk/>
            <pc:sldMk cId="1215764264" sldId="267"/>
            <ac:cxnSpMk id="114" creationId="{6D7CB961-26CB-4056-AC77-E9A082CF009B}"/>
          </ac:cxnSpMkLst>
        </pc:cxn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35:39.07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119 19 6296 0 0,'0'0'184'0'0,"0"-1"-29"0"0,-2 0-88 0 0,-7-5-78 0 0,7 5 37 0 0,1 0 34 0 0,-5-2 707 0 0,1 0-74 0 0,-1 1-68 0 0,0 1-66 0 0,1 1-62 0 0,-1 0-57 0 0,1 2-54 0 0,0-1-51 0 0,-1 2-46 0 0,1-1-43 0 0,0 2-39 0 0,0-1-36 0 0,-4 6 80 0 0,0 1-96 0 0,6-6-92 0 0,0 0-1 0 0,1 0 1 0 0,0 1-1 0 0,0 0 1 0 0,0-1-1 0 0,0 1 0 0 0,1 0 1 0 0,-1 0-1 0 0,1-1 1 0 0,0 1-1 0 0,1 0 1 0 0,-1 0-1 0 0,1 0 1 0 0,0 0-1 0 0,1 0 1 0 0,-1 0-1 0 0,1 0 1 0 0,0 0-1 0 0,0 0 0 0 0,1 2-62 0 0,6 21 270 0 0,3-2-40 0 0,3-2-52 0 0,-1-3-63 0 0,-10-17-83 0 0,1 0 0 0 0,-1 0 0 0 0,1 0 0 0 0,0-1 0 0 0,-1 1 0 0 0,2-1 0 0 0,-1 0 0 0 0,0 0 0 0 0,1 0 0 0 0,3 1-32 0 0,6 1 142 0 0,1-5 76 0 0,0-3 101 0 0,-8 0-114 0 0,1-1 35 0 0,11-11 83 0 0,-5-4-60 0 0,-4-2-51 0 0,-5-3-46 0 0,-4 18-128 0 0,-1 0 0 0 0,0-1 0 0 0,0 1 0 0 0,0 0 0 0 0,-1-2-38 0 0,0 2 22 0 0,0 0-1 0 0,0 0 1 0 0,-1 0-1 0 0,0-1 1 0 0,-1 2-1 0 0,1-1 1 0 0,-1 0-1 0 0,-1-1-21 0 0,-18-23 21 0 0,3 10-64 0 0,2 6-88 0 0,8 9 20 0 0,0 1-38 0 0,6 3 7 0 0,1 1 104 0 0,-4 0 23 0 0,5 0-21 0 0,-1 0-38 0 0,0 0-117 0 0,1 1 48 0 0,0-1-37 0 0,0 0-43 0 0,0 0-47 0 0,0 0-50 0 0,0 0-56 0 0,1 0-389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35:53.38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149 6 9504 0 0,'-5'-1'263'0'0,"0"0"-57"0"0,-3 0 41 0 0,1 0-109 0 0,-10-1 120 0 0,6 3-16 0 0,5 0 129 0 0,0 0-46 0 0,1 1-42 0 0,0 1-42 0 0,0-1-36 0 0,1 2-36 0 0,-5 5 75 0 0,-11 17 719 0 0,4 5-61 0 0,4 3-86 0 0,6 1-111 0 0,5-11-310 0 0,2-1-67 0 0,3-1-76 0 0,3-1-83 0 0,-2-12 66 0 0,0-1-57 0 0,2-1-49 0 0,0-1-39 0 0,3-1-20 0 0,-8-4-61 0 0,0-1 0 0 0,0 1 0 0 0,1 0-1 0 0,-1-1 1 0 0,0 1 0 0 0,0-1 0 0 0,1 0 0 0 0,-1 0 0 0 0,0 0-1 0 0,1 0 1 0 0,-1 0 0 0 0,1-1-9 0 0,11-3 69 0 0,-8 1-24 0 0,1-1-1 0 0,-1 1 0 0 0,0-1 1 0 0,0 0-1 0 0,0-1 0 0 0,4-3-44 0 0,6-14 147 0 0,-5-5 32 0 0,-7 8-72 0 0,0 0-42 0 0,2-10-29 0 0,3 0-55 0 0,-8 23 8 0 0,2 0-1 0 0,-1 0 1 0 0,1 1-1 0 0,0-1 0 0 0,0 1 1 0 0,1 0-1 0 0,-1 0 0 0 0,3-2 12 0 0,-6 7-2 0 0,0 0-1 0 0,1-1 1 0 0,-1 1-1 0 0,0 0 1 0 0,1 0-1 0 0,-1 0 1 0 0,0 0-1 0 0,1 0 0 0 0,-1-1 1 0 0,0 1-1 0 0,1 0 1 0 0,-1 0-1 0 0,0 0 1 0 0,1 0-1 0 0,-1 0 0 0 0,0 0 1 0 0,1 0-1 0 0,-1 0 1 0 0,1 0-1 0 0,-1 0 1 0 0,0 0-1 0 0,1 0 1 0 0,-1 1-1 0 0,0-1 3 0 0,12 5-11 0 0,-12-4 11 0 0,2 1-23 0 0,0 0 0 0 0,-1 1 0 0 0,1-1 0 0 0,-1 1 0 0 0,0 0 0 0 0,1-1-1 0 0,-1 1 1 0 0,-1 0 0 0 0,1 0 0 0 0,0 0 0 0 0,0 0 23 0 0,2 13-57 0 0,-2-11 64 0 0,8 51-54 0 0,-3 1 0 0 0,-2 4 47 0 0,5 41-50 0 0,-8-88 23 0 0,1 3 47 0 0,0 1 47 0 0,0 4 57 0 0,-1 12 116 0 0,-4-1 5 0 0,-1-12-111 0 0,-2-5-56 0 0,-1 0-44 0 0,3-11-85 0 0,-1 0 45 0 0,-1-1 43 0 0,-5 1 64 0 0,-2-4-2 0 0,5-1-68 0 0,0 0-44 0 0,1-2-46 0 0,-3 0-99 0 0,1-1-113 0 0,4 1 86 0 0,1 0-37 0 0,-1 0-40 0 0,1 0-43 0 0,0 0-44 0 0,0-1-49 0 0,0 1-50 0 0,1-1-55 0 0,0 1-55 0 0,0-1-60 0 0,0 1-63 0 0,0-1-64 0 0,-1-2-661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43:03.38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154 46 6768 0 0,'-1'-1'117'0'0,"-5"-1"330"0"0,3 1-352 0 0,2 0-58 0 0,-3-1-15 0 0,0-1 43 0 0,0 2 37 0 0,0-1 34 0 0,-3 0 152 0 0,0 0 59 0 0,-17 2 923 0 0,14 3-796 0 0,5-2-278 0 0,0 2-41 0 0,0-1-50 0 0,1 1-57 0 0,-8 4 201 0 0,4-3-9 0 0,-3 6 167 0 0,-7 27 258 0 0,16-31-511 0 0,0 1-1 0 0,0-1 1 0 0,0 1-1 0 0,0 6-153 0 0,2-9 68 0 0,0 0 1 0 0,-1 0-1 0 0,2 0 0 0 0,-1 1 1 0 0,0-1-1 0 0,1 0 1 0 0,0 0-1 0 0,1 3-68 0 0,-1-4 42 0 0,0 0 1 0 0,1 0-1 0 0,-1 0 1 0 0,1 0-1 0 0,0 0 1 0 0,0 0-1 0 0,0 0 1 0 0,0-1-1 0 0,0 1 0 0 0,1-1 1 0 0,0 1-43 0 0,-1-1 10 0 0,0 0 0 0 0,0 0 0 0 0,1-1 0 0 0,-1 1 1 0 0,1-1-1 0 0,-1 0 0 0 0,1 1 0 0 0,0-1-10 0 0,0 0 15 0 0,-1-1-1 0 0,0 1 1 0 0,0-1-1 0 0,1 0 1 0 0,-1 1-1 0 0,0-1 1 0 0,1 0-1 0 0,-1 0 1 0 0,0-1-15 0 0,2 1 28 0 0,-1-1 0 0 0,1 0 0 0 0,-1 0 0 0 0,0 0 0 0 0,1-1 0 0 0,-1 1 0 0 0,0-1 0 0 0,0 1 0 0 0,0-1 1 0 0,0 0-1 0 0,0 0 0 0 0,1-2-28 0 0,1-1 47 0 0,-1 1 1 0 0,0 0 0 0 0,0-1-1 0 0,0 0 1 0 0,0-1-48 0 0,8-16 126 0 0,-5 4-54 0 0,-4 1-41 0 0,-1-59-20 0 0,-1 79-5 0 0,3 6-38 0 0,2 8-14 0 0,-4-9-20 0 0,1 1 42 0 0,-1-1 43 0 0,3 9 124 0 0,0 0 95 0 0,8 22 439 0 0,-9-28-500 0 0,1 1-43 0 0,0 2-52 0 0,1-1-110 0 0,-3-6-64 0 0,-1 0 103 0 0,6 11 174 0 0,-5-11-159 0 0,1-1-81 0 0,0-1-101 0 0,-2-3 32 0 0,1 0-37 0 0,-1-1-40 0 0,1 1-43 0 0,-3-2 3 0 0,0 0-37 0 0,0 0-383 0 0,0 0 90 0 0,0 0-53 0 0,0 0-738 0 0,0 0-583 0 0,0 0-1106 0 0</inkml:trace>
  <inkml:trace contextRef="#ctx0" brushRef="#br0" timeOffset="448.81">540 18 9560 0 0,'-2'0'228'0'0,"0"-1"-39"0"0,-2 0 89 0 0,2 0-144 0 0,-1-1-51 0 0,-2 0-23 0 0,-3-2-61 0 0,3 1 60 0 0,0 2 92 0 0,3 0-27 0 0,-1 1 41 0 0,-2 0 193 0 0,1-1-34 0 0,-5 1 235 0 0,0-1-106 0 0,0 1-89 0 0,2 1-96 0 0,-1 0-45 0 0,4 0-117 0 0,0 0-1 0 0,0 0 0 0 0,1 0 1 0 0,-1 0-1 0 0,0 1 1 0 0,1 0-1 0 0,-1 0 0 0 0,-1 1-105 0 0,0-1 109 0 0,-2 1-46 0 0,6-3-60 0 0,1 0-1 0 0,-1 1 0 0 0,1-1 0 0 0,-1 0 1 0 0,1 1-1 0 0,-1-1 0 0 0,1 1 0 0 0,-1-1 1 0 0,1 1-1 0 0,-1-1 0 0 0,1 1 1 0 0,0 0-1 0 0,-1-1 0 0 0,1 1 0 0 0,0-1 1 0 0,0 1-1 0 0,-1 0 0 0 0,1-1 0 0 0,0 1 1 0 0,0 0-1 0 0,0-1 0 0 0,0 1 1 0 0,0 0-1 0 0,0-1 0 0 0,0 1 0 0 0,0 0 1 0 0,0-1-1 0 0,0 1 0 0 0,0 0 0 0 0,0-1 1 0 0,0 1-1 0 0,0 0 0 0 0,1-1 1 0 0,-1 1-3 0 0,8 19 24 0 0,10 6-50 0 0,5-2 12 0 0,-6-8 60 0 0,-6-5 33 0 0,1 0 51 0 0,-2 0 61 0 0,-1 0 72 0 0,-3-4 17 0 0,3 5 227 0 0,0 1 83 0 0,-2 0 96 0 0,-4 1 107 0 0,-3-7-398 0 0,-1 0-45 0 0,-2-2-45 0 0,-1 0-44 0 0,-1-1-43 0 0,-1 0-44 0 0,-1-1-42 0 0,0 0-41 0 0,-1-1-42 0 0,0-1-40 0 0,1 0-39 0 0,-1 0-40 0 0,1-1-38 0 0,0 0-38 0 0,1 0-38 0 0,1-1-36 0 0,3 1 134 0 0,0 0-53 0 0,0-1-17 0 0,1 1-40 0 0,0 0-41 0 0,-1 0-43 0 0,1-1-46 0 0,0 1-47 0 0,-1 0-48 0 0,1-1-51 0 0,-5-1-841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43:01.18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112 29 5904 0 0,'0'0'149'0'0,"-1"0"-41"0"0,-2 0 9 0 0,-1 0-92 0 0,-7 0-59 0 0,9 0 62 0 0,1 0 48 0 0,-8 1 829 0 0,0 1-118 0 0,1 1-108 0 0,0 2-96 0 0,1 1-85 0 0,0 0-74 0 0,1 2-62 0 0,0 0-51 0 0,-3 6 127 0 0,-5 21 443 0 0,11-25-572 0 0,1 0 53 0 0,0 4 27 0 0,2 0-41 0 0,2 0-38 0 0,0-1-35 0 0,7 13 183 0 0,5-3-102 0 0,1-8-127 0 0,2-3-36 0 0,-14-11-162 0 0,1 1 0 0 0,0-1 0 0 0,-1 0 0 0 0,1 0 1 0 0,0 0-1 0 0,-1 0 0 0 0,1-1 0 0 0,0 1 0 0 0,0-1 0 0 0,0 0 0 0 0,0 0 0 0 0,0-1 0 0 0,-1 1 0 0 0,1-1 0 0 0,0 0 1 0 0,1 0-32 0 0,-1 0 63 0 0,0 0 0 0 0,0-1 0 0 0,-1 1 0 0 0,1-1 0 0 0,-1 0 0 0 0,1 0 0 0 0,-1-1 0 0 0,0 1 0 0 0,1 0 0 0 0,-1-1 0 0 0,-1 0 0 0 0,1 0 0 0 0,0 0 1 0 0,-1 0-1 0 0,1-1-63 0 0,10-20 372 0 0,-7 2-113 0 0,-5-1-70 0 0,-3-1-89 0 0,-5 1-111 0 0,-2 3 40 0 0,2 7-68 0 0,1 3-65 0 0,0 0-90 0 0,0 1-55 0 0,1 1-95 0 0,-1-1-108 0 0,0 1-122 0 0,3 4 154 0 0,1 0-37 0 0,1 1 124 0 0,-3-1-281 0 0</inkml:trace>
  <inkml:trace contextRef="#ctx0" brushRef="#br0" timeOffset="371.29">281 0 6880 0 0,'0'0'157'0'0,"0"0"23"0"0,0 0 11 0 0,1 1-92 0 0,-1-1-40 0 0,5 5 32 0 0,-3-2-9 0 0,0-1 89 0 0,-1-1-38 0 0,-1 0 37 0 0,8 10 798 0 0,-1 0-108 0 0,-1 1-98 0 0,0 1-90 0 0,-1-1-80 0 0,1 1-72 0 0,-2 0-61 0 0,1 0-53 0 0,0 0-32 0 0,0 1-37 0 0,12 24 559 0 0,-4-16-358 0 0,-4-9-143 0 0,0-3-28 0 0,1 0 44 0 0,-3-4-99 0 0,0 0-18 0 0,1 0-62 0 0,0 1-19 0 0,6 1 24 0 0,-12-6-185 0 0,1-1 0 0 0,0 0 0 0 0,0 0 1 0 0,0 0-1 0 0,0-1 0 0 0,0 1 1 0 0,2 0-53 0 0,5-1 166 0 0,0-1 45 0 0,13-6 304 0 0,-2-4-98 0 0,-4-4-91 0 0,-3-3-83 0 0,-5-3-78 0 0,-5-1-70 0 0,-6 0-64 0 0,-7-1-57 0 0,-4 0-86 0 0,7 13-15 0 0,0-1-104 0 0,3 6 63 0 0,1 0-41 0 0,-1 0-45 0 0,1 0-53 0 0,1 2 92 0 0,-1-1-79 0 0,1 1-76 0 0,1-1-73 0 0,-1 1-70 0 0,1-1-67 0 0,-1 1-65 0 0,1-1-62 0 0,0-2-477 0 0</inkml:trace>
  <inkml:trace contextRef="#ctx0" brushRef="#br0" timeOffset="1052.24">971 10 5384 0 0,'-2'0'-83'0'0,"0"0"43"0"0,-1 0 40 0 0,0 0 37 0 0,-2 0 132 0 0,0 0 107 0 0,-2 1 159 0 0,-11 0 1014 0 0,11 0-906 0 0,5 0-276 0 0,0-1-38 0 0,-3 1 131 0 0,-1 1-57 0 0,-2 1 6 0 0,0 0 25 0 0,-24 10 640 0 0,20-6-418 0 0,1 2-61 0 0,-1 5 41 0 0,-1 7 205 0 0,9-11-450 0 0,-1 0 0 0 0,1 0-1 0 0,0 3-290 0 0,-3 18 512 0 0,6-11-247 0 0,2 0-57 0 0,3-1-71 0 0,4-1-83 0 0,-7-17-42 0 0,0 0 0 0 0,0 1 0 0 0,0-1-1 0 0,0 0 1 0 0,0 0 0 0 0,0 0 0 0 0,0 0-1 0 0,0 0 1 0 0,0 0 0 0 0,1 0 0 0 0,-1 0 0 0 0,0 0-1 0 0,1 0 1 0 0,0 0-12 0 0,0-1 27 0 0,1 1 1 0 0,-1 0-1 0 0,0-1 0 0 0,1 0 1 0 0,-1 0-1 0 0,1 1 0 0 0,-1-1 1 0 0,0-1-1 0 0,1 1 0 0 0,-1 0 0 0 0,1 0 1 0 0,-1-1-1 0 0,2 0-27 0 0,3-1 88 0 0,0-1 1 0 0,0 0-1 0 0,-1 0 1 0 0,3-1-89 0 0,9-7 162 0 0,-15 9-143 0 0,0 0 0 0 0,0 0 0 0 0,-1 0 1 0 0,1 0-1 0 0,-1-1 0 0 0,0 1 0 0 0,1-1 0 0 0,-1 1 0 0 0,0-1 0 0 0,-1 0 0 0 0,1 0 0 0 0,0 0 0 0 0,-1 0 0 0 0,1 0 1 0 0,-1 0-1 0 0,0-1-19 0 0,-1 2 18 0 0,1 0 0 0 0,-1-1 1 0 0,0 1-1 0 0,1 0 0 0 0,-1-1 1 0 0,-1 1-1 0 0,1 0 0 0 0,0-1 1 0 0,-1 0-19 0 0,-3-21 126 0 0,0-13-57 0 0,3 25-30 0 0,0 9-39 0 0,1 3-1 0 0,-1-1 1 0 0,1 1 0 0 0,0 0-1 0 0,0-1 1 0 0,0 1 0 0 0,-1 0 0 0 0,1-1-1 0 0,0 1 1 0 0,0 0 0 0 0,0-1 0 0 0,0 1-1 0 0,0 0 1 0 0,0-1 0 0 0,0 1-1 0 0,0-1 1 0 0,0 1 0 0 0,0 0 0 0 0,0-1-1 0 0,0 1 1 0 0,0 0 0 0 0,0-1-1 0 0,0 1 1 0 0,0-1 0 0 0,0 1 0 0 0,0 0-1 0 0,0-1 1 0 0,1 1 0 0 0,-1 0 0 0 0,0-1-1 0 0,0 1 1 0 0,0 0 0 0 0,1-1-1 0 0,-1 1 1 0 0,0 0 0 0 0,0 0 0 0 0,1-1-1 0 0,-1 1 1 0 0,0 0 0 0 0,1 0-1 0 0,-1-1 1 0 0,3 3-175 0 0,-2 5 85 0 0,0 13 48 0 0,-1-6 21 0 0,0-9-32 0 0,8 23-10 0 0,0-1 41 0 0,1 7 28 0 0,4 23-6 0 0,-9-39 19 0 0,0-2 47 0 0,-1-5 23 0 0,0 0 0 0 0,-1-1 0 0 0,0 4-89 0 0,0 11 173 0 0,0 1 108 0 0,0-11-30 0 0,-2 0 0 0 0,0 0 0 0 0,-1 2-251 0 0,0-6 128 0 0,-3 20 247 0 0,-3-10-77 0 0,0-3 38 0 0,-4 4 138 0 0,6-15-353 0 0,-1-1-36 0 0,-25 15 494 0 0,10-12-276 0 0,2-5-132 0 0,-2-4-96 0 0,5-1-108 0 0,-22-7 119 0 0,26 4-106 0 0,0-1-60 0 0,3 1-50 0 0,0-1-71 0 0,1 0-84 0 0,-1-1-97 0 0,2 0-111 0 0,0 0-124 0 0,4 2 259 0 0,-1 0-37 0 0,1 1-36 0 0,1-1-40 0 0,1 3 39 0 0,1 0-61 0 0,-1 0-56 0 0,1 0-48 0 0,-1 0-173 0 0,0 1-47 0 0,0-2-210 0 0,0 1-565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43:00.27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17 5904 0 0,'0'0'132'0'0,"0"0"17"0"0,0 0 11 0 0,0 0-47 0 0,0 0 3 0 0,0 0 54 0 0,0 0 152 0 0,0 0 280 0 0,0 0-307 0 0,0 0-36 0 0,0 1 157 0 0,1 0-116 0 0,-1 1-93 0 0,1 1-51 0 0,0 4 63 0 0,0-5-70 0 0,4 20 544 0 0,0-1-76 0 0,-1 0-67 0 0,1 1-58 0 0,0 4 33 0 0,-1-1-55 0 0,2 6 40 0 0,2 15 202 0 0,-1-2-33 0 0,-2-15-183 0 0,0-5-38 0 0,-1 0 55 0 0,-1 3-155 0 0,-2 14 56 0 0,-2-20-192 0 0,1-22-345 0 0,-2-3-78 0 0,1 2 71 0 0,-1 0-64 0 0,1 0-109 0 0,0 1 25 0 0,0 0-74 0 0,0-1-82 0 0,0 1-94 0 0,1 0-102 0 0,-1 0-112 0 0,0 0-124 0 0,1 1 385 0 0,0-1-35 0 0,-1-1-1432 0 0,0-1-1096 0 0</inkml:trace>
  <inkml:trace contextRef="#ctx0" brushRef="#br0" timeOffset="429.72">15 31 7744 0 0,'1'-1'136'0'0,"7"-7"382"0"0,-6 5-407 0 0,0 2-68 0 0,9-5-18 0 0,1 1 46 0 0,0 1 42 0 0,0 2 36 0 0,3 1 70 0 0,1 2 37 0 0,-8 0-32 0 0,1 1 0 0 0,-1-1 0 0 0,1 2 0 0 0,3 1-224 0 0,-1 0 453 0 0,1 1-1 0 0,9 6-452 0 0,-7-3 263 0 0,-1 1-34 0 0,-2-2-70 0 0,-1 1-36 0 0,-1 0-39 0 0,0-1-46 0 0,4 7 228 0 0,0 0 0 0 0,-1 1 0 0 0,0 0-1 0 0,-1 0 1 0 0,-1 1 0 0 0,6 13-266 0 0,-5-6 352 0 0,-1-1 0 0 0,-1 2-352 0 0,2 12 297 0 0,-2-2-50 0 0,-6-7 322 0 0,-4 0-103 0 0,-6 4-6 0 0,4-24-342 0 0,1 0 1 0 0,-1-1-1 0 0,-1 1 0 0 0,1-1 0 0 0,-4 4-118 0 0,2-3 252 0 0,0 0-42 0 0,-1 0-38 0 0,1 0-34 0 0,-4 3 11 0 0,-1-1-57 0 0,1 0-46 0 0,-1-1-33 0 0,4-4-20 0 0,1-1 0 0 0,0 0 0 0 0,-1 0 0 0 0,1 0 0 0 0,-1-1 0 0 0,0 0 0 0 0,-1 1 7 0 0,-11 0 38 0 0,0-1 73 0 0,13-3-267 0 0,1 1 52 0 0,-1 0 47 0 0,0 0 39 0 0,-5-1 83 0 0,-14-4 267 0 0,15 3-298 0 0,3-1-85 0 0,0 1-89 0 0,0-1-111 0 0,3 1 78 0 0,0 1-36 0 0,-1-2-155 0 0,0 0-85 0 0,0 1-92 0 0,0-1-100 0 0,1-1-107 0 0,-1 1-115 0 0,1-1-122 0 0,1 2 444 0 0,1 1-33 0 0,-2-3-1404 0 0,-2-2-1113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42:58.80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203 260 5384 0 0,'-9'0'31'0'0,"0"0"37"0"0,-6 0 118 0 0,0 0 87 0 0,1 1 81 0 0,-1 1 73 0 0,1 1 68 0 0,1 1 60 0 0,-1 2 55 0 0,2 3 47 0 0,2-2-361 0 0,-12 12 538 0 0,11-8-369 0 0,2 1 44 0 0,2 0-51 0 0,2 0-50 0 0,1 2-47 0 0,1-1-44 0 0,2 2-41 0 0,1-1-37 0 0,3 15 137 0 0,3-6-158 0 0,3-2-62 0 0,5 3-30 0 0,-11-20-109 0 0,1 0 1 0 0,-1 0-1 0 0,1 0 1 0 0,0-1-1 0 0,0 0 1 0 0,2 2-18 0 0,8 4 81 0 0,1-4 47 0 0,0-3 42 0 0,0-2 34 0 0,9-6 177 0 0,-18 4-252 0 0,-1 0-1 0 0,0-1 1 0 0,0 1 0 0 0,0-2-1 0 0,3 0-128 0 0,-2-1 154 0 0,-1 0 0 0 0,1 1 0 0 0,-1-2 0 0 0,0 1 0 0 0,2-3-154 0 0,9-18 437 0 0,-6 3-159 0 0,-6 0-108 0 0,-3 13-353 0 0,-2 1 89 0 0,0 0 77 0 0,0 0 63 0 0,-4-7 151 0 0,2 8-37 0 0,0 1 0 0 0,-1 0 0 0 0,0 1-1 0 0,0-1-159 0 0,-4-5 145 0 0,4 6-114 0 0,0 1-35 0 0,-1-1-41 0 0,0 1-46 0 0,1-1-52 0 0,-1 1-58 0 0,-2-2-167 0 0,4 3 137 0 0,0 1-33 0 0,0-1-35 0 0,-1 1-37 0 0,1-1-38 0 0,0 1-40 0 0,-2-2-370 0 0,-1-1-125 0 0,4 3 405 0 0,-1 1-33 0 0,1-1-36 0 0,-1 0-35 0 0,2 2-1328 0 0,0-1-1093 0 0</inkml:trace>
  <inkml:trace contextRef="#ctx0" brushRef="#br0" timeOffset="512.5">576 68 7368 0 0,'-3'-1'223'0'0,"1"-1"-55"0"0,-1-1-48 0 0,1 1-40 0 0,-2-3-11 0 0,-5-8-41 0 0,7 8 17 0 0,-1 0 57 0 0,0 1 78 0 0,0 0 101 0 0,0 1-26 0 0,1 1 62 0 0,-1 0 68 0 0,1 0 75 0 0,-4-1 84 0 0,1 0-60 0 0,-1 0-57 0 0,0 1-52 0 0,-1 1-48 0 0,1 0-44 0 0,0 0-41 0 0,-1 0-35 0 0,-4 2 89 0 0,0 1-79 0 0,-2 2-38 0 0,10-3-135 0 0,1 1-1 0 0,-1-1 0 0 0,0 1 0 0 0,0 0 0 0 0,1 0 0 0 0,-1 0 0 0 0,1 0 0 0 0,-1 1-43 0 0,-5 6 161 0 0,-4 12 299 0 0,5 3-48 0 0,3 0-50 0 0,3 1-53 0 0,2 1-56 0 0,2-1-58 0 0,2 0-60 0 0,0-1-63 0 0,-1-4 12 0 0,2 0 41 0 0,2 4 67 0 0,5 11 149 0 0,8 21 212 0 0,-11-19-267 0 0,-7-23-331 0 0,2 9 32 0 0,-3-8 90 0 0,-2-1 67 0 0,-3 1 95 0 0,3-14-419 0 0,0-1 50 0 0,0 1 41 0 0,-1-1 35 0 0,0 1 31 0 0,-2-1 121 0 0,1-1-144 0 0,1 1-89 0 0,0 0 26 0 0,1-1-34 0 0,-1 1-38 0 0,1 0-40 0 0,-1-1-45 0 0,1 1-49 0 0,-1 0-52 0 0,1-1-56 0 0,-1 1-60 0 0,1 0-64 0 0,-1-1-67 0 0,1 1-71 0 0,0-1-75 0 0,-1 1-79 0 0,0-1-1151 0 0,-1-2-1121 0 0</inkml:trace>
  <inkml:trace contextRef="#ctx0" brushRef="#br0" timeOffset="783.07">317 293 10016 0 0,'0'0'230'0'0,"1"0"-73"0"0,7-1 358 0 0,-5 1-410 0 0,-1-1-64 0 0,9 0 16 0 0,0-2 98 0 0,2 0 127 0 0,7-2 244 0 0,-2 0-58 0 0,-6 2-206 0 0,-2 1-101 0 0,0 0-68 0 0,-6 1-190 0 0,1 0 55 0 0,-1 1 48 0 0,1-1 42 0 0,1-1 74 0 0,1 1 50 0 0,13-3 498 0 0,-11 2-446 0 0,-1 0-120 0 0,-1 1-110 0 0,-3 0-48 0 0,0 0-38 0 0,0 0-43 0 0,-1 0-46 0 0,1 1-50 0 0,0-1-55 0 0,0 0-57 0 0,0 0-62 0 0,-1 1-65 0 0,1-1-69 0 0,0 0-73 0 0,0 1-77 0 0,1-1-1019 0 0,3-1-976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42:55.45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130 218 5496 0 0,'0'0'124'0'0,"0"0"17"0"0,0 0-12 0 0,-1 0-37 0 0,-1-1 2 0 0,-1 0-82 0 0,-5-2-61 0 0,6 2 73 0 0,0 0 45 0 0,0 1 92 0 0,1-1 110 0 0,-9 2 547 0 0,1 2-109 0 0,0 0-102 0 0,2 3-90 0 0,-1 0-80 0 0,1 1-71 0 0,1 1-60 0 0,0 0-50 0 0,-4 10 132 0 0,-8 24 343 0 0,14-29-398 0 0,0 0-90 0 0,0 1-68 0 0,1 3-33 0 0,0 11-8 0 0,3-1-13 0 0,2-9 0 0 0,2-5 28 0 0,2 0 62 0 0,6 2 52 0 0,2-9-48 0 0,2-6-70 0 0,1-6-91 0 0,-1-3-111 0 0,-8 4-21 0 0,0-1-35 0 0,-1 0-38 0 0,-1 1-41 0 0,0-1-44 0 0,-1 1-46 0 0,-4 3-75 0 0,1 0-82 0 0,0 1-76 0 0,-1-1-59 0 0,3-2-696 0 0,0 0-360 0 0,4-1-925 0 0,-8 4 2551 0 0</inkml:trace>
  <inkml:trace contextRef="#ctx0" brushRef="#br0" timeOffset="314.2">109 0 5584 0 0,'0'0'165'0'0,"-1"0"-10"0"0,-4 8 183 0 0,5 2 65 0 0,8 10 513 0 0,-6-16-637 0 0,3 8 184 0 0,1 1-37 0 0,3 5 113 0 0,-1-1-47 0 0,5 14 1614 0 0,7 23-2106 0 0,-13-29 620 0 0,0 1-39 0 0,6 26 484 0 0,-1 12 78 0 0,3 31 411 0 0,-12-76-1246 0 0,-2-15-307 0 0,-1 0 88 0 0,0-1 55 0 0,1 5 261 0 0,-1-3-226 0 0,0-2-140 0 0,0-1-49 0 0,0 0-59 0 0,0 0-69 0 0,0 0-42 0 0,0 0-64 0 0,0 0-70 0 0,0-1-76 0 0,0-1 119 0 0,0-1-39 0 0,0 1-37 0 0,0 0-34 0 0,0-1-244 0 0,0 0-55 0 0,0 0-798 0 0,1-1-628 0 0,0-1-1193 0 0</inkml:trace>
  <inkml:trace contextRef="#ctx0" brushRef="#br0" timeOffset="793.62">327 362 5520 0 0,'5'4'-48'0'0,"0"-2"80"0"0,0 1 73 0 0,0-1 64 0 0,-1 0 16 0 0,1-1 34 0 0,3 2 303 0 0,0-2 65 0 0,10-1 865 0 0,-12 0-1040 0 0,0-2-39 0 0,0 1-45 0 0,1-1-70 0 0,0 0-84 0 0,-1-1-97 0 0,3-1 182 0 0,0 1 51 0 0,20-12 856 0 0,-18 9-693 0 0,-4 1-228 0 0,0 1-37 0 0,0-1-38 0 0,1 0-66 0 0,-1 0-78 0 0,0 0-88 0 0,-5 3 70 0 0,0 1 0 0 0,-1-1 1 0 0,1 0-1 0 0,0 1 1 0 0,-1-1-1 0 0,1 0 1 0 0,-1 0-1 0 0,2-2-8 0 0,1-6-25 0 0,-3-1-53 0 0,-4-3-130 0 0,0 7 53 0 0,-1 0-38 0 0,1 3 90 0 0,-6-7-138 0 0,-3 1 88 0 0,5 8 122 0 0,-1 2 34 0 0,1 3 41 0 0,-2 5 45 0 0,-4 11 162 0 0,4 2 51 0 0,4 5 111 0 0,4-19-245 0 0,1 0 0 0 0,0 0 1 0 0,0 0-1 0 0,2 6-168 0 0,0-4 224 0 0,0 0 1 0 0,0 0-1 0 0,3 5-224 0 0,6 12 412 0 0,0-7-109 0 0,2-1-52 0 0,-12-17-243 0 0,3 5 55 0 0,1-1 0 0 0,0 1 0 0 0,0-1 0 0 0,1 0-63 0 0,10 4 80 0 0,-15-8-79 0 0,1-1 1 0 0,-1 1-1 0 0,1-1 0 0 0,-1 0 1 0 0,1 0-1 0 0,-1 0 0 0 0,1 0 1 0 0,-1 0-1 0 0,1 0 1 0 0,1 0-2 0 0,-2 0-33 0 0,12-3-142 0 0,-11 2 89 0 0,1 0-48 0 0,-1 0-86 0 0,1 0-93 0 0,-1-1-114 0 0,0 1 167 0 0,-1 0-36 0 0,0 0-50 0 0,0 1-51 0 0,-1-1-44 0 0,1 1-39 0 0,0-1-141 0 0,-1 1-38 0 0,1-1-170 0 0,1 0-456 0 0,-2 1 1279 0 0</inkml:trace>
  <inkml:trace contextRef="#ctx0" brushRef="#br0" timeOffset="1265.62">717 186 7632 0 0,'0'0'166'0'0,"0"1"18"0"0,0-1-43 0 0,0 3 38 0 0,-1 1-92 0 0,0 1-52 0 0,1 0-110 0 0,1-1 82 0 0,1 2 72 0 0,0-1 67 0 0,0 1 58 0 0,1-1 52 0 0,0 1 44 0 0,0-1 36 0 0,1 3 379 0 0,-1-2-360 0 0,4 6 338 0 0,-2-1-35 0 0,1 1-39 0 0,0 0-43 0 0,-1 0-46 0 0,0 0-49 0 0,-1 1-53 0 0,0 0-56 0 0,1 7 714 0 0,0 0-1 0 0,0 11-1085 0 0,-5-24 213 0 0,1-2-44 0 0,1 7 156 0 0,-2-4-55 0 0,0-2 48 0 0,-1-2-114 0 0,0 0 37 0 0,-1-18-89 0 0,1-1-43 0 0,1 0-42 0 0,1-1-44 0 0,1 0-45 0 0,1 1-47 0 0,0 1-46 0 0,0 0-50 0 0,7-14-323 0 0,6-1 88 0 0,-14 26 358 0 0,0 0 0 0 0,1 0-1 0 0,-1 1 1 0 0,1-1 0 0 0,0 1 0 0 0,-1-1 0 0 0,3 0 42 0 0,-4 2-15 0 0,1 0 1 0 0,0 0-1 0 0,0 0 0 0 0,0 0 1 0 0,0 0-1 0 0,1 0 1 0 0,-1 1-1 0 0,0-1 1 0 0,0 1-1 0 0,0 0 0 0 0,0-1 1 0 0,2 1 14 0 0,-1 0-12 0 0,-1 0-1 0 0,1 1 1 0 0,-1-1 0 0 0,1 1 0 0 0,-1-1-1 0 0,1 1 1 0 0,-1 0 0 0 0,3 1 12 0 0,17 13-37 0 0,-3 4 76 0 0,-4 0 91 0 0,-12-15-102 0 0,-1 0-1 0 0,0 0 0 0 0,0 0 0 0 0,-1 0 0 0 0,1 1 0 0 0,-1-1 0 0 0,0 0 0 0 0,0 1 0 0 0,-1-1 0 0 0,1 2-27 0 0,3 15 60 0 0,-2 0 18 0 0,-2-17-69 0 0,0 0-1 0 0,0 0 1 0 0,0-1-1 0 0,1 1 1 0 0,0 0-1 0 0,0 0-8 0 0,-1-2 14 0 0,1 1 0 0 0,-1 0 0 0 0,0-1 0 0 0,1 1 0 0 0,-1-1 0 0 0,-1 1 0 0 0,1 0 0 0 0,0-1 0 0 0,-1 1 0 0 0,1-1 0 0 0,-1 1 0 0 0,0 0 0 0 0,0-1-14 0 0,1-1-127 0 0,0-1-77 0 0,0 0 89 0 0,0 0-67 0 0,0 0-86 0 0,0 0 81 0 0,0 0-41 0 0,0 0-44 0 0,0 0-41 0 0,0 0-39 0 0,0 0-34 0 0,0 0-250 0 0,0 0-58 0 0,0 0-44 0 0,0 0-33 0 0,0 0-1382 0 0,0 0-1222 0 0</inkml:trace>
  <inkml:trace contextRef="#ctx0" brushRef="#br0" timeOffset="1627.84">1168 2 9256 0 0,'0'0'266'0'0,"0"0"1"0"0,0 0-194 0 0,2 0 63 0 0,5 1 479 0 0,-4 0-406 0 0,-2-1-138 0 0,0 1-55 0 0,5 3 350 0 0,-1 1-38 0 0,4 7 229 0 0,-2-3-213 0 0,-1 2-53 0 0,5 11 177 0 0,5 23 313 0 0,-12-30-475 0 0,-1-2 65 0 0,4 20 399 0 0,-2 0-94 0 0,2 7 44 0 0,1 20 255 0 0,-5-39-660 0 0,-1 0-40 0 0,1 1-40 0 0,-1-1-39 0 0,0 1-37 0 0,0 0-38 0 0,0-1-35 0 0,0 0-34 0 0,-2-12-1 0 0,0 5 17 0 0,3-7 78 0 0,-2-6-18 0 0,-1-1-7 0 0,0 0-62 0 0,0 0-58 0 0,-1-2-407 0 0,1 1 202 0 0,-1-1-96 0 0,0 2 109 0 0,1-1-35 0 0,-1 0-90 0 0,0 0-64 0 0,1 1-71 0 0,-1-1-81 0 0,1 0-88 0 0,-1 0-96 0 0,1 1-106 0 0,0-1-113 0 0,-1-1-1375 0 0,0-2-1308 0 0</inkml:trace>
  <inkml:trace contextRef="#ctx0" brushRef="#br0" timeOffset="1906.56">1123 278 11056 0 0,'0'0'248'0'0,"0"0"34"0"0,0 0-22 0 0,1 0-74 0 0,1-1-64 0 0,0 1-50 0 0,0-1-35 0 0,6 0-52 0 0,-5 0 39 0 0,84-22 2201 0 0,-68 18-1800 0 0,0 0-48 0 0,6-1 16 0 0,-13 3-247 0 0,0 0-38 0 0,0 0-43 0 0,1 0-46 0 0,-1-1-51 0 0,0 1-54 0 0,-8 2 13 0 0,-1 0 35 0 0,2-1 30 0 0,8-1 63 0 0,-10 1-76 0 0,1 1-43 0 0,0 0-79 0 0,1-1-97 0 0,-1 1-116 0 0,-2 0 127 0 0,0 0-37 0 0,0 1-83 0 0,0-1-55 0 0,-1 1-48 0 0,1 0-44 0 0,0-1-145 0 0,0 0-43 0 0,0 1-178 0 0,1-1-475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42:52.55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 5 6992 0 0,'-1'-2'106'0'0,"0"1"110"0"0,1 1 94 0 0,-1-1 78 0 0,1 1-29 0 0,0 1 32 0 0,0 1 908 0 0,0 1-337 0 0,0-1-351 0 0,1-1-141 0 0,-1 1-48 0 0,0 0-118 0 0,0-1-50 0 0,1 0-59 0 0,-1 1-66 0 0,0-1-73 0 0,0 0-97 0 0,0 0-105 0 0,0 0-117 0 0,1 6 644 0 0,1 0-56 0 0,-1 1-48 0 0,1 0-43 0 0,0 5 87 0 0,1 8 39 0 0,4 25 264 0 0,0 1-103 0 0,7 38 297 0 0,-6-27-266 0 0,3 0 61 0 0,-3-14-110 0 0,-1 0 33 0 0,1 3 115 0 0,3 22 170 0 0,-10-63-746 0 0,0-2-45 0 0,-1 0 18 0 0,1 0 28 0 0,-1 1 47 0 0,-1-6-20 0 0,0 0-94 0 0,-1-1-58 0 0,0 1-38 0 0,-4-6-288 0 0,5 6 261 0 0,0-1 57 0 0,0 0-55 0 0,0 0-49 0 0,0 1-43 0 0,0-2-87 0 0,-1 1-42 0 0,1 0-107 0 0,-1-2-263 0 0,0 0-19 0 0,-2-4-789 0 0</inkml:trace>
  <inkml:trace contextRef="#ctx0" brushRef="#br0" timeOffset="731.43">28 49 4576 0 0,'0'0'101'0'0,"-1"-1"-28"0"0,-2-5 165 0 0,2 3-170 0 0,0 2-51 0 0,0 0 35 0 0,1-1 142 0 0,1 0 108 0 0,0 0 91 0 0,1 0-25 0 0,0 0 37 0 0,1 1 119 0 0,1-2 305 0 0,3 0 168 0 0,-3 1-372 0 0,-1 1-151 0 0,0 0-60 0 0,0 0-126 0 0,-1 0-61 0 0,-1 1-70 0 0,1 0-79 0 0,9-4 324 0 0,1 1-38 0 0,0 1-37 0 0,-1 0-34 0 0,13 0 201 0 0,0 2-109 0 0,5 2-38 0 0,-1 4-95 0 0,-3 0-80 0 0,-13-1-59 0 0,1 0 0 0 0,-1 0 1 0 0,5 4-114 0 0,8 6 51 0 0,-1 2 46 0 0,10 13 113 0 0,-6 5 53 0 0,-23-28-201 0 0,-1 0 0 0 0,0 0 1 0 0,0 0-1 0 0,0 1 0 0 0,-1 0 1 0 0,0-1-1 0 0,-1 1 0 0 0,0 0 1 0 0,1 6-63 0 0,-3-8 38 0 0,1 1 0 0 0,-1-1 0 0 0,0 1 1 0 0,0-1-1 0 0,-1 1 0 0 0,0 0 0 0 0,0-1 1 0 0,-1 1-39 0 0,1-2 53 0 0,0 0 1 0 0,-1-1 0 0 0,0 1 0 0 0,0-1 0 0 0,-2 4-54 0 0,1-4 42 0 0,0 0-1 0 0,0-1 1 0 0,0 1-1 0 0,0 0 0 0 0,-2 0-41 0 0,-20 15 154 0 0,-4-6-42 0 0,16-8-55 0 0,0-2 1 0 0,-12 3-58 0 0,-53 4 107 0 0,57-8-72 0 0,-9 0-33 0 0,15-2-68 0 0,25 2-37 0 0,8 6 68 0 0,-6-2 48 0 0,26 9 153 0 0,-1 1 101 0 0,0 1 86 0 0,0 1 70 0 0,-27-13-305 0 0,10 4 52 0 0,2 0 89 0 0,-3-1 25 0 0,25 13 437 0 0,-20-6-333 0 0,-18-11-344 0 0,6 1 69 0 0,-11-4-96 0 0,0 0 0 0 0,-1-1 0 0 0,1 1 0 0 0,0-1 0 0 0,0 1 0 0 0,-1 0 0 0 0,1-1 0 0 0,-1 1 0 0 0,1 0-1 0 0,0 0 1 0 0,-1 0 0 0 0,1 0-17 0 0,-1 0 48 0 0,0-1-46 0 0,0 0-40 0 0,0 0-70 0 0,0 0-118 0 0,0 0-329 0 0,0 0 62 0 0,0 0 53 0 0,-1 0 46 0 0,1 0-30 0 0,-1 0 43 0 0,0 1-638 0 0,0-1 383 0 0,0 0 156 0 0,1 0 26 0 0,0 1-62 0 0,-2-1-681 0 0,1 1-32 0 0,-3 1-2574 0 0</inkml:trace>
  <inkml:trace contextRef="#ctx0" brushRef="#br0" timeOffset="1276.07">606 433 8464 0 0,'0'0'190'0'0,"1"1"-58"0"0,9 1 303 0 0,-8-1-346 0 0,1-1-55 0 0,4 0 21 0 0,1-1 100 0 0,-1 0 86 0 0,1 0 73 0 0,-1-1 17 0 0,-1 0 37 0 0,26-7 1521 0 0,-22 6-1308 0 0,1 0-99 0 0,-6 1-291 0 0,0 1-40 0 0,0 0-45 0 0,1 0-50 0 0,16-6 640 0 0,-7 2-307 0 0,-3 0-137 0 0,-1-1-86 0 0,-3 3-111 0 0,-1-1-51 0 0,5-2-133 0 0,-5-3 106 0 0,-4-1 82 0 0,-3 8-46 0 0,0 1 1 0 0,0-1-1 0 0,0 1 0 0 0,0 0 1 0 0,0-1-1 0 0,-1 1 0 0 0,1-1 0 0 0,-1 1 1 0 0,1-1-1 0 0,-1 1 0 0 0,1 0 1 0 0,-1-1-1 0 0,0 1 0 0 0,1 0 1 0 0,-1 0-1 0 0,0 0 0 0 0,0-1-13 0 0,-7-5 25 0 0,-10-4 36 0 0,-1 5-33 0 0,15 5-30 0 0,1 1 0 0 0,-1 0 0 0 0,0 0 0 0 0,1 0-1 0 0,-1 0 1 0 0,0 0 0 0 0,1 1 0 0 0,-1 0 0 0 0,-1 0 2 0 0,0 1-15 0 0,-1 0 1 0 0,0 0-1 0 0,1 1 0 0 0,0 0 0 0 0,-1 0 0 0 0,1 1 1 0 0,1-1-1 0 0,-1 1 0 0 0,0 0 0 0 0,1 0 1 0 0,0 1-1 0 0,-1 0 15 0 0,-8 15 12 0 0,5 2 56 0 0,7-17-32 0 0,0 0 1 0 0,0 0-1 0 0,1 0 1 0 0,0 0 0 0 0,0 5-37 0 0,1-3 61 0 0,0-1 1 0 0,0 0 0 0 0,1 1 0 0 0,1 2-62 0 0,-1-1 67 0 0,1-1 0 0 0,0 0 1 0 0,1 0-1 0 0,0-1 0 0 0,0 1 1 0 0,0-1-1 0 0,1 0 0 0 0,2 3-67 0 0,-3-4 46 0 0,1-1 0 0 0,-1 0-1 0 0,1 0 1 0 0,0 0 0 0 0,0-1-1 0 0,3 2-45 0 0,7 2 24 0 0,1-1 34 0 0,-8-4 3 0 0,1 0 1 0 0,-1-1 0 0 0,1 1 0 0 0,5-1-62 0 0,10-1 84 0 0,1-2-85 0 0,-9 1-68 0 0,1-1-71 0 0,-9 2 39 0 0,5-2-137 0 0</inkml:trace>
  <inkml:trace contextRef="#ctx0" brushRef="#br0" timeOffset="1924.78">1219 297 5248 0 0,'0'0'152'0'0,"0"0"-25"0"0,0 0 18 0 0,0 0 885 0 0,-2 0-39 0 0,1-1-365 0 0,-1 1-35 0 0,0-1-132 0 0,1 1-33 0 0,-1-1-39 0 0,0 1-43 0 0,1-1-92 0 0,0 1-35 0 0,-1 0-38 0 0,1-1-39 0 0,0 1-43 0 0,1 0-44 0 0,-1-1-47 0 0,0 1-50 0 0,-1-1 368 0 0,-2 0-34 0 0,-5 0 200 0 0,-2 0-19 0 0,-2 2 101 0 0,12-1-565 0 0,-12 1 396 0 0,0 1-102 0 0,-1 0-82 0 0,1 1-65 0 0,-3 2-27 0 0,11-3-90 0 0,0 0 0 0 0,0 0 0 0 0,0 0-1 0 0,0 1 1 0 0,1 0 0 0 0,-1 0-37 0 0,2 0 2 0 0,-1 0 0 0 0,1 0 0 0 0,0 0 0 0 0,0 0 0 0 0,1 0-1 0 0,-2 2-1 0 0,-2 6-74 0 0,6-11 71 0 0,-1 0 0 0 0,1 1-1 0 0,0-1 1 0 0,0 1 0 0 0,0-1-1 0 0,0 1 1 0 0,0-1 0 0 0,-1 1 0 0 0,1-1-1 0 0,0 1 1 0 0,0-1 0 0 0,0 1-1 0 0,0-1 1 0 0,1 1 0 0 0,-1-1-1 0 0,0 1 1 0 0,0-1 0 0 0,0 1 0 0 0,0-1-1 0 0,0 1 1 0 0,1-1 3 0 0,6 8-18 0 0,14 2 38 0 0,-19-9-21 0 0,22 8 78 0 0,21 9 108 0 0,-15-5 4 0 0,-6-1 32 0 0,0 1 75 0 0,-22-12-259 0 0,26 15 488 0 0,-11-2-136 0 0,-7-5-113 0 0,-1 2 35 0 0,-2 0 42 0 0,-2 3 49 0 0,-4-1 56 0 0,-5-1-52 0 0,-3-2-57 0 0,-4-2-59 0 0,0-2-65 0 0,-2-1-67 0 0,0-2-73 0 0,2-2-77 0 0,3-2 24 0 0,0 1 0 0 0,1-1-1 0 0,-1 0 1 0 0,-7-3-32 0 0,0-1 5 0 0,0-1-44 0 0,4 0-36 0 0,0-1-49 0 0,1 0-56 0 0,1-2-66 0 0,6 6 5 0 0,1 0 40 0 0,-4-7-340 0 0,5 5 284 0 0,-1 0-139 0 0,1 0-50 0 0,0 2 172 0 0,1 1-39 0 0,-1 0-45 0 0,1-1-49 0 0,0 0-53 0 0,-1 1-56 0 0,1 0 65 0 0,0 1 71 0 0,0 1-51 0 0,0-1-45 0 0,0 0-39 0 0,0 1-146 0 0,0-1-40 0 0,0 0-177 0 0,0 0-481 0 0</inkml:trace>
  <inkml:trace contextRef="#ctx0" brushRef="#br0" timeOffset="2213.71">1439 355 9528 0 0,'0'0'216'0'0,"1"1"-67"0"0,6 7 339 0 0,-5-5-388 0 0,-1-1-61 0 0,3 8 2 0 0,0 0 76 0 0,0 1 69 0 0,-1-1 59 0 0,1 3 116 0 0,-1 0 58 0 0,0 2 142 0 0,0 9 344 0 0,-1-1 1 0 0,-1-7-344 0 0,0-3-140 0 0,-1 1-59 0 0,1-3-115 0 0,-1 0-60 0 0,0 0-67 0 0,0 0-76 0 0,0-7-109 0 0,1 4 140 0 0,0-2 11 0 0,-1-2-57 0 0,0-1-41 0 0,0 1-48 0 0,0-2-35 0 0,-1 1-49 0 0,1-1-58 0 0,-1 0-64 0 0,1-1 25 0 0,0-1-40 0 0,0 0-37 0 0,0 0-33 0 0,0 0-230 0 0,0 0-54 0 0,0 0-750 0 0,0 0-590 0 0,0 0-1121 0 0</inkml:trace>
  <inkml:trace contextRef="#ctx0" brushRef="#br0" timeOffset="2364.02">1347 161 9528 0 0,'0'0'216'0'0,"0"0"32"0"0,0 0 10 0 0,0 0-107 0 0,1 0-78 0 0,-1 0-37 0 0,1 0-26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43:09.94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18 1 7424 0 0,'-2'1'201'0'0,"0"1"-33"0"0,0 2 77 0 0,0 0-128 0 0,1 0-48 0 0,0 5-34 0 0,0 10-113 0 0,1-13 92 0 0,0-1 56 0 0,0-1 30 0 0,0-1 49 0 0,0 20 416 0 0,0 17 534 0 0,0-27-759 0 0,-1 0-39 0 0,1-2-91 0 0,-1 0-46 0 0,0 0-56 0 0,0 0-65 0 0,1-6-36 0 0,-2 16 111 0 0,2-15-133 0 0,0-1-51 0 0,0-2-26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43:13.12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17 3 5848 0 0,'-4'-1'-38'0'0,"1"0"94"0"0,0 0 79 0 0,1 1 68 0 0,-1 1 225 0 0,2 0 347 0 0,1 2-212 0 0,1-1-224 0 0,0-1-97 0 0,0 1-49 0 0,0 0-78 0 0,0 0-51 0 0,0 0-55 0 0,1 0-64 0 0,-1 1-88 0 0,6 9 507 0 0,2 8 33 0 0,0 2 21 0 0,5 15 294 0 0,-5-9-172 0 0,0-4-22 0 0,-1 2-42 0 0,1 5 54 0 0,2 17 216 0 0,-2-4-56 0 0,0-4-43 0 0,6 56 733 0 0,-14-92-1280 0 0,0 5 11 0 0,-1-7-41 0 0,0 1 45 0 0,0-1 6 0 0,0 0 38 0 0,0 0 46 0 0,0 0 51 0 0,0-3 13 0 0,-1 0-98 0 0,1 0-78 0 0,-1 0-57 0 0,0-3-64 0 0,0 3 45 0 0,-1-10 25 0 0,1 8-8 0 0,0 1 0 0 0,1-1 0 0 0,-1 1 0 0 0,1-1 0 0 0,0 1 0 0 0,-1-1 0 0 0,1-1-34 0 0,1-4 43 0 0,0-3-21 0 0,0 1-45 0 0,5-24-168 0 0,-2 18 148 0 0,3-5-36 0 0,4-11-87 0 0,2 11-38 0 0,-2 8 34 0 0,1-1 34 0 0,-8 11 104 0 0,0 0 1 0 0,-1 0-1 0 0,1 0 0 0 0,0 1 0 0 0,0-1 0 0 0,1 0 32 0 0,-3 2-7 0 0,0 0-1 0 0,0 1 0 0 0,0-1 0 0 0,1 0 0 0 0,-1 1 1 0 0,0-1-1 0 0,0 1 0 0 0,0 0 0 0 0,0 0 1 0 0,0 0-1 0 0,1 0 0 0 0,-1 0 0 0 0,0 0 1 0 0,0 0-1 0 0,0 1 0 0 0,0-1 0 0 0,0 1 1 0 0,0 0-1 0 0,0-1 0 0 0,0 1 0 0 0,0 0 1 0 0,0 0-1 0 0,0 0 0 0 0,0 1 0 0 0,0-1 1 0 0,-1 0-1 0 0,1 1 0 0 0,-1-1 0 0 0,1 1 1 0 0,-1-1-1 0 0,1 1 8 0 0,11 12-55 0 0,-6-6 44 0 0,-1 0-1 0 0,0 1 0 0 0,-1-1 0 0 0,0 1 12 0 0,5 12-45 0 0,-6-12 44 0 0,0-1 0 0 0,-1 1 0 0 0,-1 0 0 0 0,1 0 0 0 0,-2 0 0 0 0,1 0 0 0 0,-1 0 0 0 0,0 0 0 0 0,-1 1 0 0 0,-1 2 0 0 0,1-11-177 0 0,0 1 56 0 0,0-1 50 0 0,0 1 45 0 0,0 1 63 0 0,0 0 77 0 0,0 7 437 0 0,0-8-465 0 0,0 0-34 0 0,0 0-44 0 0,1 0-57 0 0,-1 0-68 0 0,1 0-77 0 0,-1 0-55 0 0,1-1-79 0 0,-1 1-85 0 0,1-1-95 0 0,-1 1-102 0 0,1-1-109 0 0,0 0-117 0 0,0 0-124 0 0,-1-1-1045 0 0,0 0-1148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43:15.10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 1 7920 0 0,'0'0'174'0'0,"0"0"29"0"0,-1 0 13 0 0,0-1 24 0 0,2 2 69 0 0,0 1-71 0 0,0 1-24 0 0,0 3 15 0 0,1-1-19 0 0,-1-2-38 0 0,5 11 353 0 0,0 0-71 0 0,-1 1-60 0 0,-1-1-51 0 0,3 13 182 0 0,7 37 524 0 0,-10-47-731 0 0,-1 1 43 0 0,1-1 57 0 0,0 0 74 0 0,1 12 115 0 0,2 3 180 0 0,-5-21-526 0 0,4 14 444 0 0,-4-15-480 0 0,0-1-56 0 0,-1-2-7 0 0,0 13 111 0 0,-1-12-97 0 0,0-1 60 0 0,0-7-394 0 0,0 0 50 0 0,-1 0 43 0 0,1 0 37 0 0,0 0 52 0 0,-3 0 248 0 0,2 0-231 0 0,0 0-104 0 0,1 0-112 0 0,-1-1 35 0 0,1 1-39 0 0,0 0-43 0 0,0 0-48 0 0,0 0-50 0 0,-1 0-54 0 0,1 0-59 0 0,0 0-61 0 0,0 0-66 0 0,1-1-70 0 0,-1 1-73 0 0,0 0-76 0 0,1 0-1436 0 0,1 0-1259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43:15.36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0 9728 0 0,'1'1'337'0'0,"0"2"-111"0"0,1 0-84 0 0,1 5 123 0 0,-1-1-323 0 0,0 0 106 0 0,-1 1 92 0 0,1-1 77 0 0,0 0 56 0 0,-1 0 47 0 0,5 27 1371 0 0,-5-23-1251 0 0,0-1-107 0 0,0-4-218 0 0,-1-1-43 0 0,1 1-50 0 0,-1-1-54 0 0,0 0-61 0 0,0 1-64 0 0,1-1-72 0 0,-1 1-75 0 0,0-6 98 0 0,0 0-34 0 0,0 1-331 0 0,0 0 74 0 0,-1-1-47 0 0,1 1-648 0 0,0 1-514 0 0,-1 1-978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35:53.81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144 16 8088 0 0,'-10'-5'279'0'0,"3"3"-57"0"0,2 0 5 0 0,-1 0 53 0 0,1 1 3 0 0,0 0 53 0 0,0 1 62 0 0,0-1 69 0 0,0 0 50 0 0,-6 0 194 0 0,-3 2-38 0 0,0 2-54 0 0,0 2-69 0 0,0 1-86 0 0,3 3-104 0 0,3 1-117 0 0,5-4-172 0 0,2 0-35 0 0,0-4-28 0 0,2 0 0 0 0,-1 1 0 0 0,0-1 1 0 0,0 0-1 0 0,1 0 0 0 0,-1 0 1 0 0,1 0-1 0 0,-1 0 0 0 0,1 0 0 0 0,0 0 1 0 0,0 0-1 0 0,0 0 0 0 0,0 0 1 0 0,0 0-1 0 0,0-1 0 0 0,1 1 0 0 0,-1 0-8 0 0,28 28 177 0 0,-24-25-137 0 0,17 15 158 0 0,17 11 3 0 0,-22-19-86 0 0,0 0 56 0 0,-1 1 84 0 0,0-1 111 0 0,-8-5-133 0 0,0 0 38 0 0,6 7 362 0 0,-11-11-449 0 0,-1 0 0 0 0,1 0 0 0 0,-1 1 0 0 0,0-1 0 0 0,0 1 0 0 0,1 2-184 0 0,-2-5 56 0 0,-1 1 1 0 0,0-1 0 0 0,1 0-1 0 0,-1 0 1 0 0,0 0 0 0 0,0 0 0 0 0,1 1-1 0 0,-1-1 1 0 0,0 0 0 0 0,0 0 0 0 0,0 0-1 0 0,0 1 1 0 0,-1-1 0 0 0,1 0-1 0 0,0 0 1 0 0,0 0 0 0 0,-1 1 0 0 0,1-1-1 0 0,-1 0 1 0 0,0 1-57 0 0,0-1 53 0 0,0 0 0 0 0,0 1 0 0 0,0-1 0 0 0,0 0 0 0 0,0 0 0 0 0,-1 0-1 0 0,1 0 1 0 0,0 0 0 0 0,0-1 0 0 0,-1 1 0 0 0,1 0 0 0 0,-1-1 0 0 0,1 1-53 0 0,-51 17 450 0 0,33-13-374 0 0,1-1-99 0 0,2-2-99 0 0,1 0-117 0 0,7-2 70 0 0,1 0-38 0 0,-1 0-39 0 0,1 0-43 0 0,5-1 70 0 0,-1 1 43 0 0,-7 1-469 0 0,7-1 368 0 0,0 1-106 0 0,1-1 50 0 0,0 0-77 0 0,0 1-86 0 0,0-1-100 0 0,0 0-110 0 0,0 0-123 0 0,1 0 366 0 0,0 0-36 0 0,0 0-35 0 0,0 0-39 0 0,-3 0-1568 0 0,-2-1-1192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43:15.56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10 8 9616 0 0,'-4'-3'738'0'0,"2"1"-523"0"0,-1 0-143 0 0,3 2 51 0 0,0 0 7 0 0,0 0-8 0 0,0 0-35 0 0,2 1-52 0 0,2 0-54 0 0,-4-1 24 0 0,7 1-65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43:17.42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107 4 8088 0 0,'-2'0'141'0'0,"-8"-3"398"0"0,6 3-424 0 0,2 0-70 0 0,-5 1-20 0 0,0 1 46 0 0,1 0 42 0 0,0 1 36 0 0,-1 1 72 0 0,1 1 36 0 0,-2 2 88 0 0,-1 5 216 0 0,-4 10 365 0 0,6-7-413 0 0,5-8-343 0 0,0 0-34 0 0,1-1-38 0 0,-1 1-43 0 0,-2 20 549 0 0,3 2-106 0 0,2-6-153 0 0,0-19-278 0 0,0-1 1 0 0,0 1-1 0 0,0 0 1 0 0,0-1 0 0 0,1 1-1 0 0,0 0 1 0 0,1 1-68 0 0,8 12 196 0 0,1-1-59 0 0,-8-10-106 0 0,1-1 0 0 0,0 0 1 0 0,0 0-1 0 0,0-1 0 0 0,1 0 1 0 0,0 0-1 0 0,0 0 1 0 0,0 0-1 0 0,0-1 0 0 0,0 0 1 0 0,1 0-1 0 0,0-1-31 0 0,-5-1-126 0 0,1 0 52 0 0,-1 0 44 0 0,0-1 38 0 0,3 2 83 0 0,5 0 228 0 0,-6-1-277 0 0,-1-1-64 0 0,-1 0-31 0 0,0 1-34 0 0,0-1-39 0 0,0 0-43 0 0,0 0-67 0 0,0 0-60 0 0,0 1-66 0 0,0-1-72 0 0,0 0-78 0 0,1 0-82 0 0,-1 0-89 0 0,0 0-93 0 0,3 0-1074 0 0,3 0-1057 0 0</inkml:trace>
  <inkml:trace contextRef="#ctx0" brushRef="#br0" timeOffset="546.66">310 172 7688 0 0,'2'1'132'0'0,"9"0"377"0"0,-7-1-400 0 0,-1 0-67 0 0,4-1-12 0 0,0 0 58 0 0,0-1 50 0 0,1 1 45 0 0,0-1 67 0 0,0 0 38 0 0,6-2 260 0 0,18-7 824 0 0,-23 7-987 0 0,0 0-45 0 0,0 0-85 0 0,-1-1-58 0 0,0 1-69 0 0,-1-1-80 0 0,2-2-71 0 0,-4-1 82 0 0,-3-2 68 0 0,-2 1 51 0 0,-1 7-128 0 0,1 0 0 0 0,-1 0 1 0 0,0 0-1 0 0,0 0 0 0 0,0 0 0 0 0,0 0 1 0 0,0 1-1 0 0,0-1 0 0 0,0 0 0 0 0,0 1 1 0 0,-1-1-1 0 0,1 1 0 0 0,-1-1 1 0 0,1 1-1 0 0,-1 0 0 0 0,1 0 0 0 0,-1-1 1 0 0,-1 1-51 0 0,-9-7 259 0 0,0 0-8 0 0,1 5-121 0 0,8 2-93 0 0,0 0 1 0 0,0 0 0 0 0,0 1 0 0 0,-1-1 0 0 0,1 1-1 0 0,0 0 1 0 0,0 0 0 0 0,-1 0 0 0 0,1 0 0 0 0,0 1-1 0 0,0-1 1 0 0,0 1 0 0 0,-1 0 0 0 0,1 0 0 0 0,0 0 0 0 0,0 0-1 0 0,0 1 1 0 0,0-1 0 0 0,1 1 0 0 0,-1 0 0 0 0,0 0-1 0 0,1 0 1 0 0,-1 0 0 0 0,1 0 0 0 0,0 0 0 0 0,-1 1-1 0 0,1-1 1 0 0,0 1 0 0 0,0-1 0 0 0,1 1 0 0 0,-1 0-1 0 0,1 0 1 0 0,-1 0 0 0 0,0 2-38 0 0,-7 24 348 0 0,6 1 32 0 0,4 1 46 0 0,6-4 56 0 0,7 4 42 0 0,5-6-58 0 0,4-5-52 0 0,4-5-49 0 0,3-5-40 0 0,1-6-37 0 0,-21-3-190 0 0,-1-1 0 0 0,1-1 1 0 0,-1 0-1 0 0,0 0 0 0 0,9-2-98 0 0,-12 1-40 0 0,-1 1 37 0 0,21-8 139 0 0,-17 5-188 0 0,-1 1-99 0 0,-5 2 27 0 0,1-1-37 0 0,0 0-42 0 0,-1 0-46 0 0,1 1-49 0 0,-1-1-54 0 0,5-3-554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43:15.91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118 9 7632 0 0,'-1'0'254'0'0,"1"0"-65"0"0,-2-1-56 0 0,1 1-45 0 0,-2-2-12 0 0,-5 0-24 0 0,3 1-111 0 0,0 0 62 0 0,2 1 41 0 0,0-1 36 0 0,0 1 38 0 0,-1 0 41 0 0,1 0 42 0 0,-1 0 43 0 0,1 1 45 0 0,-1 1 48 0 0,3-2-260 0 0,-5 3 235 0 0,2-1-50 0 0,0 0-42 0 0,0 0-36 0 0,-2 2 83 0 0,-8 13 251 0 0,2 5-210 0 0,4 2 80 0 0,2 13 245 0 0,5-28-411 0 0,1 1 0 0 0,1 0 1 0 0,-1-1-1 0 0,2 1 0 0 0,0 4-222 0 0,6 11 451 0 0,0-4-104 0 0,3-3-45 0 0,3-1-60 0 0,1-2-73 0 0,3-4-84 0 0,2-3-99 0 0,2-3-111 0 0,2-5-124 0 0,-23 0 273 0 0,0 0-41 0 0,0 0-39 0 0,1 0-40 0 0,-1 0-40 0 0,0-1-39 0 0,0 1-40 0 0,0 0-38 0 0,0 0-40 0 0,0 0-39 0 0,1-1-38 0 0,-1 1-38 0 0,0 0-38 0 0,0 0-39 0 0,0-1-37 0 0,0 1-38 0 0,3-1-1277 0 0,3-1-1044 0 0,-7 2 2875 0 0</inkml:trace>
  <inkml:trace contextRef="#ctx0" brushRef="#br0" timeOffset="451.16">245 215 7224 0 0,'0'0'165'0'0,"0"0"-3"0"0,1 0-34 0 0,3 0 44 0 0,1 1-77 0 0,2-1-65 0 0,0 0 60 0 0,1-1 73 0 0,-1 1 64 0 0,1-1 52 0 0,7-2 380 0 0,20-7 1061 0 0,-24 6-1260 0 0,-1 1-80 0 0,-5 0-205 0 0,1 1-45 0 0,-1-1-52 0 0,0 1-57 0 0,4-3 72 0 0,-1 0 60 0 0,1-3 88 0 0,1-6 176 0 0,-6-1-18 0 0,-5 4-191 0 0,-2 2-95 0 0,-3 1-71 0 0,-5-6-36 0 0,9 10 0 0 0,-1 0 0 0 0,0 0 0 0 0,-1 0-1 0 0,1 1 1 0 0,0-1 0 0 0,-1 1 0 0 0,0 0 0 0 0,-3-2-6 0 0,-4 2 28 0 0,2 5-42 0 0,8-1 7 0 0,-1 0 0 0 0,1 0 1 0 0,0 0-1 0 0,-1 0 0 0 0,1 1 0 0 0,0-1 0 0 0,0 0 1 0 0,0 1-1 0 0,0-1 0 0 0,0 1 0 0 0,0 0 7 0 0,-5 12-25 0 0,1-1 56 0 0,3-5 35 0 0,1-1 50 0 0,0-1-39 0 0,1 0 1 0 0,-1 0 0 0 0,1 0-1 0 0,0-1 1 0 0,1 1 0 0 0,0 0-1 0 0,0 0 1 0 0,0 0 0 0 0,0-1 0 0 0,1 1-1 0 0,0 0 1 0 0,1-1-78 0 0,9 18 277 0 0,3-2-36 0 0,9 0-7 0 0,-19-19-207 0 0,-1 1 1 0 0,0-1 0 0 0,1 1 0 0 0,-1-1 0 0 0,2 0-28 0 0,-1-1 3 0 0,-1 0 1 0 0,0 0 0 0 0,0 0 0 0 0,1-1-1 0 0,-1 1 1 0 0,1-1-4 0 0,11-1-39 0 0,1-3-38 0 0,-12 2-172 0 0,0-1-48 0 0,5-2-412 0 0,-8 4 583 0 0,4-4-386 0 0</inkml:trace>
  <inkml:trace contextRef="#ctx0" brushRef="#br0" timeOffset="902.06">595 57 9760 0 0,'0'1'226'0'0,"1"0"-77"0"0,0 1-44 0 0,1 5 64 0 0,-1-4-74 0 0,2 6-156 0 0,0 1 68 0 0,0-1 61 0 0,-1 1 57 0 0,2 2 107 0 0,0 1 71 0 0,-1-1 62 0 0,1 1 49 0 0,3 9 425 0 0,10 29 1261 0 0,-13-38-1415 0 0,-2 0 52 0 0,-1-3-75 0 0,2 1 69 0 0,-2-7-442 0 0,0-2-45 0 0,1-1-39 0 0,-1 0-38 0 0,1-3 73 0 0,0-3-101 0 0,0-3-64 0 0,0-11-12 0 0,-1 15 19 0 0,3-14-201 0 0,1-1-95 0 0,3-4-133 0 0,8-12-276 0 0,5 4-4 0 0,-4 14 275 0 0,-1 6 131 0 0,2 3 93 0 0,-8 7 117 0 0,-8 1 3 0 0,0 1 0 0 0,0-1 0 0 0,0 1 0 0 0,-1 0 0 0 0,1 0 0 0 0,0 0 0 0 0,-1 0 0 0 0,1 0 0 0 0,-1 0 0 0 0,1 0 0 0 0,-1 0 0 0 0,0 1 0 0 0,1 0 8 0 0,5 5 19 0 0,-1 2 71 0 0,0-1 99 0 0,-4-4-50 0 0,0-1 34 0 0,1 3-175 0 0,0-1 66 0 0,0 0 59 0 0,0 1 49 0 0,0 0 67 0 0,0 1 38 0 0,7 14 731 0 0,-6-11-607 0 0,0 1-16 0 0,-2-6-260 0 0,-1 1-37 0 0,1-1-41 0 0,-1 0-48 0 0,0 0-52 0 0,0 1-58 0 0,0-1-62 0 0,0 0-69 0 0,-1 1-73 0 0,1-1-79 0 0,-1 0-84 0 0,0 1-89 0 0,-1-1-94 0 0,1 0-101 0 0,-1 1-104 0 0,0-1-111 0 0,1-4-206 0 0,0 0-36 0 0,-1 2-2561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43:13.65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123 31 6016 0 0,'-1'0'155'0'0,"-1"-1"-42"0"0,-11-6 215 0 0,5 5-180 0 0,0 1 33 0 0,-7 2 265 0 0,2 4 22 0 0,10-3-300 0 0,0 0 0 0 0,0 0-1 0 0,0 0 1 0 0,0 1-1 0 0,0-1 1 0 0,1 1-1 0 0,-3 2-167 0 0,-2 4 394 0 0,0 2-40 0 0,1-1-57 0 0,1 1-73 0 0,2-3-124 0 0,0-1-45 0 0,1 0-49 0 0,1-1-55 0 0,0-1 158 0 0,0 0 1 0 0,0 0-1 0 0,1 0 0 0 0,0 0 1 0 0,0 0-1 0 0,0 1 0 0 0,0-1 0 0 0,1 0 1 0 0,0 1-110 0 0,0-3 64 0 0,0-1 0 0 0,0 1 0 0 0,0 0 0 0 0,0 0 0 0 0,0 0 0 0 0,1-1 0 0 0,0 2-64 0 0,7 6 183 0 0,2-4-39 0 0,-3-3-10 0 0,-1-2-41 0 0,8-4 73 0 0,-11 2-103 0 0,11-4-21 0 0,-1-3 35 0 0,-10 5-37 0 0,-1 1 1 0 0,1-1 0 0 0,-1 0-1 0 0,0 0 1 0 0,0 0 0 0 0,0-1-41 0 0,0 1 59 0 0,-1 0 0 0 0,1-1-1 0 0,-1 1 1 0 0,0-1 0 0 0,-1 1 0 0 0,2-4-59 0 0,-2 4 63 0 0,0-1 1 0 0,0 0-1 0 0,0 0 0 0 0,0 0 1 0 0,-1 0-1 0 0,1 0 1 0 0,-1-1-64 0 0,-2-27 14 0 0,1 21 16 0 0,0 0 0 0 0,1 0 0 0 0,1-7-30 0 0,-1 14-19 0 0,1 3-82 0 0,-1 1-51 0 0,1 1-47 0 0,0 2 94 0 0,1 2 65 0 0,0 3 74 0 0,-1-6-47 0 0,-1-2 8 0 0,3 12-53 0 0,0-1 49 0 0,0 1 43 0 0,0 0 39 0 0,3 13 169 0 0,1-1 83 0 0,12 30 539 0 0,-12-39-631 0 0,1 0-41 0 0,-7-13-411 0 0,0-1 101 0 0,0 0 87 0 0,0 0 72 0 0,-1 0 44 0 0,1 1 35 0 0,3 3 582 0 0,-3-4-591 0 0,0 0-36 0 0,0 1-47 0 0,0-1-57 0 0,-1 0-68 0 0,1 0-79 0 0,0 0-88 0 0,0 0-99 0 0,-1 0 61 0 0,1 0-52 0 0,-1-1-55 0 0,1 1-58 0 0,-1 0-61 0 0,0-1-64 0 0,1 1-68 0 0,-1 0-69 0 0,0-1-1117 0 0,0 0-1044 0 0</inkml:trace>
  <inkml:trace contextRef="#ctx0" brushRef="#br0" timeOffset="399.56">263 13 9152 0 0,'1'1'63'0'0,"-1"0"35"0"0,7 9 519 0 0,-5-7-486 0 0,-1-1-80 0 0,4 4 13 0 0,0 1 109 0 0,1 1 172 0 0,9 13 604 0 0,-11-15-719 0 0,-1 1-74 0 0,5 6 382 0 0,-1 1-34 0 0,3 5 196 0 0,12 27 873 0 0,2 6 231 0 0,-5-21-673 0 0,-16-26-940 0 0,4 2 146 0 0,-5-5-202 0 0,-1-1 34 0 0,0-1 162 0 0,2 0-63 0 0,0-1-55 0 0,-1 0-49 0 0,1-2 30 0 0,-1-2-38 0 0,2-4 62 0 0,-1-4-84 0 0,1-7-81 0 0,0 3-12 0 0,2-7-46 0 0,12-34 66 0 0,-9 38-85 0 0,3-5-94 0 0,-6 13 10 0 0,2 1-40 0 0,0 0-45 0 0,0 1-52 0 0,1 0-56 0 0,1 2-63 0 0,-7 5 280 0 0,1 1-97 0 0,0 0-98 0 0,0 0-95 0 0,0 0-96 0 0,1 0-95 0 0,-1 1-94 0 0,0 0-93 0 0,4 0-626 0 0</inkml:trace>
  <inkml:trace contextRef="#ctx0" brushRef="#br0" timeOffset="836.01">706 180 6992 0 0,'1'0'122'0'0,"10"3"346"0"0,-8-3-369 0 0,0 0-60 0 0,1 0 4 0 0,1 0 83 0 0,0-1 71 0 0,0 0 65 0 0,-1 0 0 0 0,0 0 34 0 0,4-3 374 0 0,17-9 1791 0 0,-19 9-1977 0 0,-1 0-47 0 0,-1 1-55 0 0,1-1-79 0 0,-1 0-96 0 0,1 0-109 0 0,1-2 188 0 0,-1 0-47 0 0,3-7 133 0 0,-7 12-351 0 0,-1 0 0 0 0,0 0-1 0 0,1 0 1 0 0,-1 0 0 0 0,0 0-1 0 0,0 0 1 0 0,0 0 0 0 0,0 0 0 0 0,0 0-1 0 0,0 0 1 0 0,0 0 0 0 0,0 0-1 0 0,0 0 1 0 0,0 0 0 0 0,0 0-1 0 0,-1 0 1 0 0,1 0 0 0 0,0 1 0 0 0,-1-1-1 0 0,1 0 1 0 0,-1 0 0 0 0,1 0-1 0 0,-1 0 1 0 0,1 0 0 0 0,-1 1-1 0 0,0-1 1 0 0,0 0 0 0 0,1 0-21 0 0,-7-6 242 0 0,0 1-96 0 0,-1 1-72 0 0,-6-1-93 0 0,0 5-52 0 0,5 3 54 0 0,0 1 50 0 0,1 3 66 0 0,-8 8-77 0 0,2 2 98 0 0,5 2 54 0 0,7-14-107 0 0,0 2 0 0 0,0-1 0 0 0,0 0 0 0 0,1 0-1 0 0,0 0 1 0 0,0 1 0 0 0,0-1 0 0 0,1 1 0 0 0,0 0-67 0 0,3 18 217 0 0,2-6 46 0 0,1-2-52 0 0,3 0-45 0 0,0-2-34 0 0,-4-9-93 0 0,-1 0 0 0 0,1-1-1 0 0,0 1 1 0 0,0-1 0 0 0,1 0 0 0 0,-1 0 0 0 0,1-1-1 0 0,0 1 1 0 0,0-1 0 0 0,0-1 0 0 0,0 1 0 0 0,0-1-1 0 0,1 0 1 0 0,4 1-39 0 0,-9-3-101 0 0,1 1 38 0 0,1 0 33 0 0,0-1 90 0 0,5 1 190 0 0,-6 0-202 0 0,0-1-39 0 0,0 0-56 0 0,0 1-72 0 0,0-1-88 0 0,0 0-104 0 0,0 0 18 0 0,-1 0-68 0 0,0 0-72 0 0,0 0-78 0 0,1 0-83 0 0,-1 0-91 0 0,0 0-94 0 0,0 0-102 0 0,5 0-1344 0 0,2 0-1272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43:11.87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179 1 7920 0 0,'0'0'174'0'0,"0"0"29"0"0,0 0 13 0 0,0 0 71 0 0,0 0-35 0 0,-1 0 160 0 0,0 0-106 0 0,-1 0-89 0 0,1 0-79 0 0,-1 1-42 0 0,-4-1 107 0 0,5 1-81 0 0,-8 1 313 0 0,1 0-103 0 0,-3 0-31 0 0,-4 1 41 0 0,-3 0 50 0 0,7-1-27 0 0,1 0-257 0 0,0 0 94 0 0,1 0 51 0 0,-14 3 411 0 0,8 0-320 0 0,5 0-182 0 0,0 1-102 0 0,10-6-114 0 0,0 0-14 0 0,-2 4 2 0 0,-1 12 68 0 0,10 2-29 0 0,-1 2 88 0 0,0 0 73 0 0,0 0 59 0 0,-2-5-17 0 0,-4-15-173 0 0,5 20 225 0 0,1-1-38 0 0,5 26 549 0 0,-1 2-739 0 0,-5-13 360 0 0,-3-22-218 0 0,14 104 1378 0 0,-12-101-1286 0 0,2-2 37 0 0,-3-6-104 0 0,-3-6-79 0 0,0-1 2 0 0,0 0 6 0 0,2 1 58 0 0,2 0-43 0 0,8 0 86 0 0,-1-6-17 0 0,0-1-76 0 0,-6 3-65 0 0,0 0 0 0 0,0 0 1 0 0,0 1-1 0 0,1 0 0 0 0,0 0-39 0 0,8-2 18 0 0,27-6-112 0 0,-23 7 152 0 0,16-3-65 0 0,28-5 80 0 0,-41 9-90 0 0,0 1-51 0 0,-20 1-195 0 0,0 0 78 0 0,-1 0 71 0 0,1 0 61 0 0,0 0 78 0 0,1 0 109 0 0,2 0 548 0 0,-3 0-581 0 0,-1 0-48 0 0,1 0-62 0 0,0 0-79 0 0,0 0-95 0 0,0 0-108 0 0,-1 0-75 0 0,1 0-108 0 0,0 0-121 0 0,-1 0 249 0 0,1 0-35 0 0,-1 0-34 0 0,0 0-38 0 0,1 0-37 0 0,-1 0-40 0 0,0 0-41 0 0,1 0-42 0 0,-1 0-43 0 0,0 0-45 0 0,0 0-1500 0 0,0 0-1242 0 0</inkml:trace>
  <inkml:trace contextRef="#ctx0" brushRef="#br0" timeOffset="259.62">145 254 10864 0 0,'0'0'298'0'0,"0"0"-86"0"0,0 0-72 0 0,0-1-60 0 0,0 0-40 0 0,0-1-64 0 0,1 1 51 0 0,11-5 176 0 0,-1 1-34 0 0,12-5 78 0 0,-6 4-129 0 0,1 1-49 0 0,19-3-32 0 0,-19 5-37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43:10.40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 1 6592 0 0,'0'0'149'0'0,"0"0"-29"0"0,0 0 85 0 0,0 0 50 0 0,-1 0 402 0 0,0 0-329 0 0,1 0-214 0 0,0 0-49 0 0,0 1-60 0 0,0 0-71 0 0,0 7 563 0 0,1 1-59 0 0,-1 0-53 0 0,1 0-48 0 0,0 1 14 0 0,1 1-51 0 0,0 5 76 0 0,1 0-59 0 0,2 19 332 0 0,-3-24-402 0 0,-1 1 38 0 0,5 46 689 0 0,-1-20-354 0 0,0-6-130 0 0,0 0-35 0 0,5 22 211 0 0,-5-28-387 0 0,1 0-41 0 0,-4-18-252 0 0,2 3 100 0 0,0 1 33 0 0,-2-3-124 0 0,0-1-101 0 0,-2-3 6 0 0,0 0-36 0 0,0-6-65 0 0,0 1 36 0 0,0-1-81 0 0,-1 0-258 0 0,1 0 354 0 0,0 1-48 0 0,0-1-15 0 0,-1 1-54 0 0,1 0-92 0 0,0-1-50 0 0,-1 1-45 0 0,1-1-39 0 0,0 1-142 0 0,-1-1-39 0 0,1 0-171 0 0,-1 0-466 0 0,1 1 1303 0 0</inkml:trace>
  <inkml:trace contextRef="#ctx0" brushRef="#br0" timeOffset="349.1">7 71 6392 0 0,'0'0'141'0'0,"0"0"23"0"0,0 0 12 0 0,1-1-24 0 0,0 0-107 0 0,-1 0 15 0 0,0 0 62 0 0,0 1 138 0 0,3-2 436 0 0,1 0-113 0 0,0 2-102 0 0,0 0-92 0 0,0 1-80 0 0,1 1-70 0 0,-1 0-59 0 0,1 0-48 0 0,3 3 11 0 0,9 7 67 0 0,-13-8-106 0 0,0-1 53 0 0,-1-1 53 0 0,15 13 259 0 0,-1-1-44 0 0,16 16 320 0 0,5 7 17 0 0,16 22 284 0 0,-44-48-772 0 0,0 0-62 0 0,8 7 48 0 0,10 12 70 0 0,-16-18-161 0 0,1 0 58 0 0,-1 1 80 0 0,-4-5-57 0 0,0-1 50 0 0,0 1 57 0 0,0 0 63 0 0,-6-6-137 0 0,-1-1-45 0 0,1 1-41 0 0,0-1-39 0 0,-1 1-37 0 0,1-1-33 0 0,2 2-3 0 0,-2-1-86 0 0,1 0-32 0 0,1 2-115 0 0,1 0-72 0 0,5 6-376 0 0,-8-6 442 0 0,0-1 37 0 0,0 1 43 0 0,0-1 92 0 0,-2-1-222 0 0,0-1-71 0 0,-1-1-58 0 0,-1 0-43 0 0,-2-3-1286 0 0,3 3 1273 0 0,1 0 7 0 0,-1-1-49 0 0,1 1-42 0 0,-1 0-38 0 0,1-1-144 0 0,-1 0-38 0 0,-1 0-1514 0 0</inkml:trace>
  <inkml:trace contextRef="#ctx0" brushRef="#br0" timeOffset="699.76">360 37 7224 0 0,'0'0'165'0'0,"0"0"22"0"0,0 0 7 0 0,0 3 135 0 0,1 11 324 0 0,2 1-176 0 0,-1-1-38 0 0,0 16 356 0 0,-1-12 21 0 0,1 0-1 0 0,3 12-815 0 0,3 4 588 0 0,0-1-79 0 0,0-2-84 0 0,17 56 673 0 0,-13-50-592 0 0,-7-18-14 0 0,1 1-32 0 0,1 11 155 0 0,-2-17-357 0 0,0 1-40 0 0,-4-14-310 0 0,0 0 101 0 0,-1 1 67 0 0,2 0 175 0 0,-1-1-183 0 0,-1 0-87 0 0,1 0-40 0 0,-1-1-47 0 0,0 1-55 0 0,1-1-61 0 0,-1 1-69 0 0,0 0-77 0 0,1-1-83 0 0,-1 0 445 0 0,0 0-384 0 0,0 0-57 0 0,0 0-53 0 0,-1 0-45 0 0,1-1-159 0 0,0 1-46 0 0,0 0-192 0 0,0-1-520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43:24.20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7800 0 0,'4'-1'260'0'0,"-1"2"-57"0"0,0 0-48 0 0,0 1-41 0 0,2 3 3 0 0,1 5-31 0 0,-1 4 9 0 0,-3-5 49 0 0,0-3 72 0 0,-2-3-64 0 0,1-1 34 0 0,0 7 107 0 0,0 0 39 0 0,0 8 437 0 0,-2 1 119 0 0,-1 0 93 0 0,1-2-31 0 0,0 9 539 0 0,1-19-1095 0 0,1 1-63 0 0,0 0-58 0 0,2 0-54 0 0,0 0-51 0 0,0 0-44 0 0,2-3-42 0 0,1-1-37 0 0,-2-3-610 0 0,2-2-187 0 0,-2 1 251 0 0,2-1-203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43:24.64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 53 9792 0 0,'-2'5'200'0'0,"1"1"-50"0"0,1 13 201 0 0,2-9-115 0 0,0-5-73 0 0,-1 0 39 0 0,1 1 144 0 0,0 0 105 0 0,0-1-46 0 0,-1 0 73 0 0,0-1 81 0 0,1 0 88 0 0,-1 2 4 0 0,0 0-91 0 0,3 9 780 0 0,-2-9-704 0 0,-2-5-266 0 0,0-1-214 0 0,0 0-38 0 0,1 1 23 0 0,-1 0-90 0 0,1 2-37 0 0,-1-3 20 0 0,0 1 41 0 0,0 0 58 0 0,0-1 73 0 0,0 0 89 0 0,0 0 104 0 0,-4-17-205 0 0,2-1-115 0 0,2-1-105 0 0,1 0-93 0 0,2 0-85 0 0,1 1-73 0 0,1 0-64 0 0,1 1-53 0 0,1 5 101 0 0,0 3 42 0 0,2 4 41 0 0,0 2 42 0 0,0 4 40 0 0,1 4 41 0 0,-1 2 40 0 0,0 3 39 0 0,-5-4-7 0 0,1 0 36 0 0,4 7 109 0 0,0-2 58 0 0,13 12 336 0 0,-13-11-198 0 0,1 12 279 0 0,-4-11-273 0 0,-2 5 42 0 0,0-1-51 0 0,-4-16-259 0 0,0-1-2 0 0,-1 4-60 0 0,0-2-43 0 0,1-2-15 0 0,0 0-36 0 0,0 1-19 0 0,-1-1-37 0 0,1 0-43 0 0,0 0-46 0 0,0 0 236 0 0,0 0-288 0 0,0 0-48 0 0,0 1-45 0 0,0-1-39 0 0,0 0-278 0 0,0 0-66 0 0,0 0-53 0 0,0 0-39 0 0,0 0-325 0 0,0 0-34 0 0,0 0-2556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43:24.91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29 4 11256 0 0,'-4'0'69'0'0,"-1"0"-18"0"0,-1 0 9 0 0,1-1 35 0 0,1 0 52 0 0,0 0 84 0 0,3 1-159 0 0,1 0-13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43:22.83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 0 8776 0 0,'0'0'257'0'0,"0"0"-2"0"0,0 3-166 0 0,-1 5-74 0 0,0-1 13 0 0,2 1 48 0 0,-1 2 63 0 0,2 4 124 0 0,0 2 17 0 0,-1-6-132 0 0,1 9 379 0 0,0 0-67 0 0,1-4-120 0 0,-2 1-42 0 0,0-1-40 0 0,-3 2-35 0 0,2-12-128 0 0,0 0 1 0 0,0 0 0 0 0,0 0-1 0 0,0 0 1 0 0,1-1 0 0 0,0 2-96 0 0,4 19 417 0 0,-2-9-90 0 0,0 0 43 0 0,-2-4 18 0 0,0-1-46 0 0,0 0-42 0 0,0 1-36 0 0,0 1 12 0 0,0 1-36 0 0,0 26 356 0 0,-1-40-523 0 0,0 0-1 0 0,0 0 2 0 0,0 0 4 0 0,0 0 2 0 0,1-2 49 0 0,1-5-89 0 0,0 2-22 0 0,-2 3 22 0 0,7-11 27 0 0,-2 0-32 0 0,4-13-61 0 0,-3 7-59 0 0,1 1-50 0 0,1 1-48 0 0,3-1-45 0 0,-8 15 145 0 0,0-1 0 0 0,0 0 0 0 0,0 1 0 0 0,1 0 0 0 0,-1 0 0 0 0,1 0 0 0 0,1-1 83 0 0,17-6-341 0 0,-7 8 162 0 0,-1 4 32 0 0,1 4 41 0 0,-1 5 46 0 0,-1 4-58 0 0,-3 4 64 0 0,-1 1 62 0 0,-3 2 62 0 0,-2 0 62 0 0,-4 0 61 0 0,-2-1 60 0 0,-4-2 60 0 0,4-14-445 0 0,0-1 69 0 0,-1 0 59 0 0,0-1 52 0 0,-1 3 89 0 0,-1-1 62 0 0,-13 9 590 0 0,9-9-527 0 0,1-2-146 0 0,4-1-108 0 0,0-1-39 0 0,0 0-44 0 0,0 0-51 0 0,0 0-53 0 0,0-1-60 0 0,0 0-64 0 0,0 0-69 0 0,0 0-74 0 0,0 0-78 0 0,0-1-85 0 0,0 0-87 0 0,0-1-95 0 0,0 1-98 0 0,1-1-1125 0 0,-1 0-1146 0 0</inkml:trace>
  <inkml:trace contextRef="#ctx0" brushRef="#br0" timeOffset="452.97">347 304 8696 0 0,'0'0'228'0'0,"1"0"-83"0"0,1 0-63 0 0,3 0 39 0 0,-2-1-40 0 0,0 1-109 0 0,1-1 33 0 0,4 0 100 0 0,0-1 109 0 0,0 0 91 0 0,0 0 65 0 0,0-1 53 0 0,22-8 1346 0 0,-22 8-1350 0 0,3-3 145 0 0,-6 4-330 0 0,0-1-39 0 0,2-1-25 0 0,-2 1-76 0 0,1-1-86 0 0,-1 0-96 0 0,-1 2 128 0 0,17-15 72 0 0,-20 16-111 0 0,0 0 0 0 0,0 1 0 0 0,0-1 0 0 0,-1 0-1 0 0,1 0 1 0 0,0 0 0 0 0,0 1 0 0 0,-1-1 0 0 0,1 0-1 0 0,-1 0 1 0 0,1 0 0 0 0,-1 0 0 0 0,1 0 0 0 0,-1 0-1 0 0,0 0 1 0 0,1-1 0 0 0,-1 1 0 0 0,0 0 0 0 0,0 0-1 0 0,0 0-9 0 0,0 0 0 0 0,0 0 0 0 0,0 0 0 0 0,-1-1 0 0 0,1 1 0 0 0,-1 1 0 0 0,1-1 0 0 0,0 0 0 0 0,-1 0 0 0 0,0 0 0 0 0,1 0 0 0 0,-1 0 0 0 0,1 0 0 0 0,-1 0 0 0 0,0 1 0 0 0,0-1 0 0 0,1 0 0 0 0,-1 1 1 0 0,0-1-1 0 0,0 0 0 0 0,0 1 0 0 0,0-1 0 0 0,0 1 0 0 0,0 0 0 0 0,0-1 0 0 0,0 1 0 0 0,0 0 0 0 0,0-1 0 0 0,0 1 0 0 0,0 0 0 0 0,0 0 0 0 0,0 0 0 0 0,0 0 0 0 0,0 0 0 0 0,0 0 0 0 0,0 0 0 0 0,-1 0 9 0 0,-18 5-95 0 0,3 2 95 0 0,13-5 19 0 0,-6 4-31 0 0,0 3 34 0 0,-5 13 114 0 0,6-9 6 0 0,4-5-14 0 0,1 3 40 0 0,-4 21 448 0 0,8-28-539 0 0,0 0 0 0 0,0 0 0 0 0,0 0 0 0 0,1 0 0 0 0,-1 0 0 0 0,1 0 0 0 0,0 1-77 0 0,4 9 220 0 0,3-1-42 0 0,2-2-48 0 0,2-2-53 0 0,3-1-60 0 0,1-4-66 0 0,-9-2-22 0 0,1 0 104 0 0,9 1 157 0 0,-12-2-175 0 0,1-1-54 0 0,-1 0-91 0 0,1 0-114 0 0,-3 0 70 0 0,0 0-38 0 0,0 0-42 0 0,1-1-44 0 0,-3 1-59 0 0,0 0-58 0 0,0 0-49 0 0,0 0-45 0 0,0-1-152 0 0,0 1-43 0 0,1 0-184 0 0,0-1-490 0 0</inkml:trace>
  <inkml:trace contextRef="#ctx0" brushRef="#br0" timeOffset="1041.67">850 232 9912 0 0,'-1'-1'151'0'0,"-7"-4"272"0"0,5 4-340 0 0,1 0-52 0 0,-8-3 7 0 0,1 2 71 0 0,-1 2 60 0 0,1 2 50 0 0,-5 5 210 0 0,-4 8 316 0 0,0 10 134 0 0,13-15-628 0 0,1-1-37 0 0,1-2-69 0 0,1 1-37 0 0,1-1-41 0 0,0 0-47 0 0,1-5-9 0 0,0 1 0 0 0,0 0-1 0 0,0 0 1 0 0,0-1 0 0 0,1 1 0 0 0,0 0 0 0 0,-1-1-1 0 0,1 1 1 0 0,0-1 0 0 0,0 1 0 0 0,0-1 0 0 0,0 1-1 0 0,1-1 1 0 0,-1 0 0 0 0,1 0 0 0 0,-1 1 0 0 0,1-1 0 0 0,0 0-1 0 0,1 0-10 0 0,-2-1 10 0 0,0 0-1 0 0,0 0 1 0 0,0 0 0 0 0,1-1-1 0 0,-1 1 1 0 0,0 0-1 0 0,1-1 1 0 0,-1 1-1 0 0,0-1 1 0 0,1 1 0 0 0,-1-1-1 0 0,1 0 1 0 0,-1 1-1 0 0,1-1 1 0 0,0 0-10 0 0,11-3 110 0 0,0-6 38 0 0,0-4-4 0 0,3-10-48 0 0,-10 12-27 0 0,-2-2 63 0 0,-1 0 97 0 0,-1 2 22 0 0,3-12 9 0 0,-1 12-75 0 0,-3 11-82 0 0,-1 6 20 0 0,1 72 622 0 0,-1 65 532 0 0,-5-73-583 0 0,-6 0 93 0 0,1-34-422 0 0,-6-2-45 0 0,14-30-274 0 0,-1 0 0 0 0,0-1 1 0 0,0 1-1 0 0,0 0 0 0 0,-1-1 0 0 0,-2 2-46 0 0,4-3 27 0 0,-1 0-1 0 0,0 0 1 0 0,0 0-1 0 0,-1 0 1 0 0,1-1-1 0 0,0 1 0 0 0,-1-1 1 0 0,1 0-1 0 0,-2 0-26 0 0,4 0-2 0 0,-1-1-1 0 0,0 0 1 0 0,1 0-1 0 0,-1 0 1 0 0,0 0-1 0 0,1 0 1 0 0,-1-1-1 0 0,0 1 1 0 0,1 0-1 0 0,-1-1 3 0 0,-12-4-75 0 0,6 1-31 0 0,0-1-64 0 0,1 1-80 0 0,1 0-96 0 0,5 3 161 0 0,0-1 63 0 0,-3-1-87 0 0,2 1 86 0 0,0 0-103 0 0,2 1 57 0 0,-1 0-48 0 0,0 0-87 0 0,0 0-78 0 0,0 0-87 0 0,0 0-97 0 0,1-1-106 0 0,-1 1-117 0 0,0 1 348 0 0,1-1-34 0 0,0 1-33 0 0,-1-1-36 0 0,0-1-1732 0 0,-1-2-1282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35:54.40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188 1 5840 0 0,'-7'2'278'0'0,"1"0"-109"0"0,-3 0-71 0 0,-3 1-71 0 0,-3 0 6 0 0,10-2 20 0 0,0 0 36 0 0,1 1 20 0 0,0-1 36 0 0,0 1 43 0 0,0-1 48 0 0,-6 4 181 0 0,-16 8 833 0 0,15-6-756 0 0,1 3-36 0 0,5-5-279 0 0,0 2-42 0 0,-11 18 225 0 0,3-1 84 0 0,3 2 66 0 0,5 4 48 0 0,4-9-341 0 0,3 0 52 0 0,-1-15-151 0 0,0 1 0 0 0,1 0 0 0 0,0-1 0 0 0,0 1 0 0 0,1-1 0 0 0,0 0 0 0 0,0 0 0 0 0,2 3-120 0 0,-2-5 91 0 0,0 0-1 0 0,0 0 1 0 0,0 0 0 0 0,1-1-1 0 0,-1 1 1 0 0,3 1-91 0 0,15 7 290 0 0,-1-6-118 0 0,2-4-79 0 0,6-7 130 0 0,-2-5 89 0 0,-22 8-231 0 0,1-1 1 0 0,-1 1 0 0 0,0-1 0 0 0,0 0-1 0 0,0-1 1 0 0,0 1 0 0 0,0-1-1 0 0,-1 0 1 0 0,0 0 0 0 0,1 0 0 0 0,-1 0-1 0 0,-1-1 1 0 0,1 1 0 0 0,-1-1 0 0 0,2-3-82 0 0,2-11 227 0 0,-3-1-37 0 0,-3 12-151 0 0,1 0-1 0 0,-2-1 0 0 0,1 1 1 0 0,-1 0-1 0 0,0 0 0 0 0,-1 0 1 0 0,-1-6-39 0 0,-6-8-6 0 0,3 11-43 0 0,-1 0-39 0 0,7 9-60 0 0,-1 1 35 0 0,-1-2-23 0 0,-1 0 84 0 0,-2-5 51 0 0,3 5-57 0 0,1 1-40 0 0,0 0-61 0 0,-1-1-74 0 0,1 1-89 0 0,0 1 29 0 0,0-1-57 0 0,0 1-63 0 0,0-1-67 0 0,0 1-74 0 0,0-1-77 0 0,0 1-83 0 0,0-1-88 0 0,-1-1-1101 0 0,0-2-1074 0 0,2 5 2961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43:21.03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150 180 7488 0 0,'-7'-4'97'0'0,"1"2"53"0"0,-1 0 46 0 0,1 0 39 0 0,-2 2 90 0 0,1 0 38 0 0,-15 6 843 0 0,10 0-488 0 0,4 0-280 0 0,2-2-114 0 0,1 1-49 0 0,1 0-90 0 0,-1-1-48 0 0,2 1-53 0 0,-1 0-60 0 0,-5 8 254 0 0,1 1-36 0 0,-2 5 11 0 0,1 11 81 0 0,8-26-279 0 0,0 0 0 0 0,0 1 0 0 0,1-1 0 0 0,0 0 0 0 0,0 1 0 0 0,0-1 1 0 0,0 0-1 0 0,1 1 0 0 0,0-1 0 0 0,0 2-55 0 0,0-3 50 0 0,0 0 1 0 0,0 0-1 0 0,1 0 1 0 0,-1 0-1 0 0,1-1 0 0 0,-1 1 1 0 0,1 0-1 0 0,0-1 1 0 0,2 2-51 0 0,-4-3 8 0 0,1 0 0 0 0,0-1 0 0 0,0 1-1 0 0,-1 0 1 0 0,1-1 0 0 0,0 1 0 0 0,0-1 0 0 0,0 0 0 0 0,0 1 0 0 0,0-1 0 0 0,0 1 0 0 0,0-1-1 0 0,0 0 1 0 0,0 0 0 0 0,0 0 0 0 0,0 1-8 0 0,1-1 24 0 0,1-1 0 0 0,-1 1-1 0 0,0 0 1 0 0,1-1 0 0 0,-1 1-1 0 0,0-1 1 0 0,1 1 0 0 0,-1-1-1 0 0,0 0 1 0 0,0 0 0 0 0,1-1-24 0 0,23-15 236 0 0,-13 6-152 0 0,-4 0 30 0 0,-3 3-85 0 0,7-1-28 0 0,-2 4 0 0 0,-5-1 71 0 0,-6 4-46 0 0,0 0 0 0 0,0 1 1 0 0,1-1-1 0 0,-1 0 0 0 0,0 0 1 0 0,0 1-1 0 0,-1-1 0 0 0,1 0 1 0 0,0 1-1 0 0,-1-2-26 0 0,0 0 32 0 0,0-5 96 0 0,0 1-34 0 0,0-8 7 0 0,1-4-93 0 0,3-6-114 0 0,-3 16-53 0 0,-1 4 92 0 0,2 2 97 0 0,-1 2 62 0 0,2 0 86 0 0,-1 1-153 0 0,0 0-34 0 0,0 0-32 0 0,-1 0-36 0 0,1 0-42 0 0,-1 1-47 0 0,2 5-8 0 0,0 1 43 0 0,0 0 40 0 0,0 0 34 0 0,1 7 38 0 0,0 1 102 0 0,2 5 145 0 0,7 25 463 0 0,-6-30-512 0 0,1 5-122 0 0,-2-4 45 0 0,-2-7-12 0 0,3 2 36 0 0,-6-10-140 0 0,1-1-35 0 0,-1 1-86 0 0,1 0-71 0 0,0 1-67 0 0,-1-1-65 0 0,1 0-60 0 0,0 0-57 0 0,-1 0-53 0 0,1-1-50 0 0,2 1-448 0 0</inkml:trace>
  <inkml:trace contextRef="#ctx0" brushRef="#br0" timeOffset="317.94">410 1 10656 0 0,'0'0'241'0'0,"0"0"38"0"0,0 0-61 0 0,0 0-52 0 0,0 1-45 0 0,-1 0-40 0 0,1 1-11 0 0,-1 4-118 0 0,1-4 88 0 0,5 21-31 0 0,-1-1 62 0 0,1 0 62 0 0,0 0 60 0 0,0-3 27 0 0,-1 1 44 0 0,1 0 43 0 0,-1-1 43 0 0,-1 1 42 0 0,1 0 40 0 0,-2 0 40 0 0,1 0 38 0 0,-1-1-30 0 0,3 11 162 0 0,2 14 317 0 0,-5-29-594 0 0,-2-1 41 0 0,0-14-594 0 0,0 0 64 0 0,0 1 57 0 0,0-1 49 0 0,0 0 48 0 0,0 1 43 0 0,0 0 121 0 0,0 1 360 0 0,-1-1-425 0 0,1 0-50 0 0,0 0-63 0 0,0 0-65 0 0,0-1-78 0 0,0 1-90 0 0,0 0-61 0 0,0-1-91 0 0,-1 1-98 0 0,1-1-107 0 0,0 0-117 0 0,0 1-123 0 0,0-1 357 0 0,0 0-35 0 0,0 0-34 0 0,0 0-38 0 0,-1 0-1623 0 0,0 0-1244 0 0</inkml:trace>
  <inkml:trace contextRef="#ctx0" brushRef="#br0" timeOffset="614.38">329 181 11256 0 0,'0'0'256'0'0,"0"0"34"0"0,0 0 21 0 0,0 0-168 0 0,0 0-35 0 0,3 0 16 0 0,-1-1-89 0 0,7 0-91 0 0,-7 0 85 0 0,5-1 142 0 0,0 0 37 0 0,19-2 571 0 0,-15 3-476 0 0,-4 0-133 0 0,0 0-43 0 0,41-7 694 0 0,-33 5-588 0 0,1 0-35 0 0,4-1-9 0 0,1 0-90 0 0,-1 0-109 0 0,-10 2-42 0 0,1 1-34 0 0,-9 1 107 0 0,0-1-34 0 0,1 1-38 0 0,-1 0-41 0 0,1-1-98 0 0,0 1-86 0 0,0-1-92 0 0,0 1-99 0 0,0-1-107 0 0,0 1-114 0 0,0 0-120 0 0,-1 0 355 0 0,0 0-32 0 0,4-1-1391 0 0,2 1-1066 0 0</inkml:trace>
  <inkml:trace contextRef="#ctx0" brushRef="#br0" timeOffset="985.83">688 227 6072 0 0,'15'4'133'0'0,"-12"-4"23"0"0,11 4 133 0 0,-10-3-235 0 0,2-1-6 0 0,-1 0 88 0 0,0 0 81 0 0,0 0 69 0 0,-1 0 1 0 0,-1-1 37 0 0,5-1 411 0 0,15-7 1969 0 0,-18 7-2170 0 0,-1-1-51 0 0,1 0-58 0 0,0 0-87 0 0,0 0-102 0 0,0-1-120 0 0,-1 1 262 0 0,1 0-63 0 0,-1-1-59 0 0,0 0-51 0 0,0 1-45 0 0,0-1-38 0 0,1-5 31 0 0,-4 8-146 0 0,-1 0 0 0 0,1 1 0 0 0,-1-1 1 0 0,0 0-1 0 0,1 0 0 0 0,-1 0 0 0 0,0 0 0 0 0,0 0 1 0 0,0 0-1 0 0,0 0 0 0 0,0 0 0 0 0,0 0 0 0 0,0 0 0 0 0,0 0 1 0 0,0 0-1 0 0,0 0 0 0 0,0 0 0 0 0,0 0 0 0 0,-1 0 1 0 0,1 0-1 0 0,0 0 0 0 0,-1 0 0 0 0,1 0 0 0 0,-1 0 0 0 0,0 0-7 0 0,-3-4 68 0 0,-3-1 35 0 0,-1 1 31 0 0,-1 1-46 0 0,1 2-41 0 0,0 2-37 0 0,-8 5-82 0 0,0 7-93 0 0,-2 8 295 0 0,2 2 110 0 0,1 3 88 0 0,5 0 66 0 0,9-21-331 0 0,0-1-1 0 0,0 1 0 0 0,0-1 0 0 0,0 1 0 0 0,1-1 0 0 0,0 1 0 0 0,0 0 0 0 0,0-1 0 0 0,0 1 0 0 0,0-1 1 0 0,1 1-1 0 0,-1-1 0 0 0,1 1 0 0 0,0-1 0 0 0,0 1 0 0 0,0-1 0 0 0,1 1 0 0 0,-1-1 0 0 0,1 0 1 0 0,0 0-1 0 0,0 0 0 0 0,0 0 0 0 0,0 0 0 0 0,0 0 0 0 0,1-1 0 0 0,-1 1 0 0 0,1-1 0 0 0,0 1 0 0 0,0-1-62 0 0,11 7 158 0 0,1-1 60 0 0,-8-5-42 0 0,0-1-1 0 0,1 0 1 0 0,-1 0-1 0 0,1 0 1 0 0,6 0-176 0 0,10-1 319 0 0,-10-1-182 0 0,0-1-54 0 0,0 0-68 0 0,0 0-81 0 0,0-1-91 0 0,-1 0-106 0 0,0 0-117 0 0,-6 1 142 0 0,-1 0-34 0 0,-3 0 155 0 0,14-3-750 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43:19.78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14 81 6592 0 0,'0'2'222'0'0,"-1"3"47"0"0,-1 2 44 0 0,1 2 41 0 0,-2 3 157 0 0,1 0 61 0 0,0-1 56 0 0,0-1 53 0 0,1 9 16 0 0,1 0-54 0 0,1 0-49 0 0,0 0-44 0 0,1 0-40 0 0,0 0-35 0 0,3 20 388 0 0,-1-10-272 0 0,-1-1-34 0 0,2 17 276 0 0,2-1-111 0 0,2-1-123 0 0,-3-21-350 0 0,0 0-35 0 0,-5-21-268 0 0,0 1 71 0 0,1 3 80 0 0,-2-3-100 0 0,1 0-43 0 0,-1-1-34 0 0,0 1-49 0 0,0 0-57 0 0,0 0-66 0 0,0-2-413 0 0,0 0 100 0 0,-1 0 83 0 0,1-1 68 0 0,-1 1-210 0 0,0-1-275 0 0,1 0 476 0 0,-1 1-69 0 0,1 0-99 0 0,-1-1-1498 0 0,0-1-1182 0 0</inkml:trace>
  <inkml:trace contextRef="#ctx0" brushRef="#br0" timeOffset="359.86">30 129 5384 0 0,'0'0'116'0'0,"0"0"17"0"0,0 0 12 0 0,0 0-41 0 0,0 0-4 0 0,0 0 40 0 0,0 0 122 0 0,1 0 207 0 0,0 0-99 0 0,0-1-84 0 0,1 0-70 0 0,0 1-68 0 0,0-1-34 0 0,5-1 297 0 0,4 2-5 0 0,-1-1-80 0 0,-1 0-64 0 0,1 1-50 0 0,-7 0-142 0 0,1 1 0 0 0,-1-1 1 0 0,1 0-1 0 0,0 1 0 0 0,-1 0 0 0 0,1 0 1 0 0,0 1-71 0 0,12 5 256 0 0,0 1-104 0 0,-2 2-70 0 0,-8-5-54 0 0,0 1-1 0 0,-1-1 1 0 0,1 1 0 0 0,0 1-28 0 0,8 14 150 0 0,-8-9-12 0 0,-1-1 58 0 0,-1 1 71 0 0,-2 1 83 0 0,-1-4-131 0 0,-3-1 33 0 0,1-5-142 0 0,0 0 0 0 0,-1 0-1 0 0,0 0 1 0 0,1 0 0 0 0,-1 0 0 0 0,0 0-1 0 0,0-1 1 0 0,-1 1 0 0 0,1-1 0 0 0,0 0 0 0 0,-1 0-1 0 0,-1 1-109 0 0,-10 7 396 0 0,7-5-238 0 0,0-1-35 0 0,-1 0-40 0 0,1 0-46 0 0,1-1-53 0 0,0 0-57 0 0,4-2 40 0 0,-4 2 3 0 0,0 1 53 0 0,-12 6 190 0 0,9-5-135 0 0,0 0-81 0 0,4-2-67 0 0,-1 0-73 0 0,1 0-41 0 0,0-1-68 0 0,0 0-77 0 0,1 0-85 0 0,2-2-136 0 0</inkml:trace>
  <inkml:trace contextRef="#ctx0" brushRef="#br0" timeOffset="719.55">333 4 7976 0 0,'0'0'174'0'0,"0"0"29"0"0,0 0-330 0 0,0 0 118 0 0,0-1 99 0 0,0 1 82 0 0,-1 0 58 0 0,1-1 44 0 0,-1 0 723 0 0,1 1-627 0 0,-1 0-97 0 0,1 0-192 0 0,0 0-44 0 0,-1 3 220 0 0,1 1-35 0 0,1 4 135 0 0,0 3-55 0 0,2-3-139 0 0,-1 0-33 0 0,2 9 170 0 0,5 30 498 0 0,1-1 82 0 0,12 65 1328 0 0,-15-63-1304 0 0,-7-43-826 0 0,0 2 143 0 0,0-1-49 0 0,0-1-92 0 0,1-1-51 0 0,-1 1-46 0 0,0-5-252 0 0,0 0 106 0 0,0 0 89 0 0,1 0 71 0 0,-1 0 69 0 0,1 1 271 0 0,-1-1-244 0 0,0 0-83 0 0,1 0-37 0 0,-1 0-44 0 0,0 0-51 0 0,0 0-59 0 0,1 0-65 0 0,-1 0-75 0 0,0 0-80 0 0,0 0 85 0 0,0 0-41 0 0,0 0-44 0 0,0 0-46 0 0,0 0-49 0 0,0 0-49 0 0,0 0-53 0 0,0 0-54 0 0,0 0-1463 0 0,0 0-1203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43:26.74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7 7920 0 0,'0'0'174'0'0,"0"0"29"0"0,0 0 13 0 0,0 0-195 0 0,0 1 34 0 0,0 2 141 0 0,0 2 159 0 0,1 2 329 0 0,0 3-82 0 0,2 0-61 0 0,-1 0-54 0 0,2 0-47 0 0,0 2 33 0 0,1-1-48 0 0,1 3 36 0 0,3 7 170 0 0,7 14 447 0 0,-17-37-404 0 0,1-1-113 0 0,0 0-102 0 0,0-1-95 0 0,0 1-146 0 0,0-1-43 0 0,1 1-40 0 0,-1-1-35 0 0,1-4 10 0 0,1-1-92 0 0,0 0-59 0 0,3-11-111 0 0,-3 13 130 0 0,0 2 36 0 0,1-1 39 0 0,-1 1 50 0 0,0 1 59 0 0,8-12-441 0 0,2 3 69 0 0,1 2 59 0 0,2 3 48 0 0,-11 6 88 0 0,0 1-1 0 0,0 0 1 0 0,0 0-1 0 0,0 0 1 0 0,0 0-1 0 0,0 0 16 0 0,1 1-3 0 0,0 0-1 0 0,-1 0 0 0 0,1 0 1 0 0,0 1-1 0 0,-1 0 1 0 0,1-1-1 0 0,-1 2 1 0 0,1-1-1 0 0,-1 0 1 0 0,1 1-1 0 0,-1 0 1 0 0,0 0-1 0 0,0 0 0 0 0,3 3 4 0 0,0-1 0 0 0,0 2 0 0 0,-1-1 0 0 0,0 1 0 0 0,0-1 0 0 0,0 2 0 0 0,-1-1 0 0 0,0 1 0 0 0,0 0 0 0 0,0 0 0 0 0,-1 0 0 0 0,3 7 0 0 0,-1-1-5 0 0,1 4 80 0 0,-4 1 82 0 0,-3-17-289 0 0,0-1 54 0 0,0 1 46 0 0,0-1 40 0 0,0 1 125 0 0,1 0 184 0 0,-1-1-231 0 0,0 0-32 0 0,0 1-49 0 0,0-1-62 0 0,0 0-22 0 0,1 1-37 0 0,-1-1-43 0 0,0 1-45 0 0,0-1-5 0 0,0 1-37 0 0,0-1-39 0 0,0 1-43 0 0,0-1-44 0 0,0 1-46 0 0,0 0-50 0 0,0 0-52 0 0,0-1-630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43:27.01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11048 0 0,'0'5'319'0'0,"1"1"-94"0"0,0-1-93 0 0,0 0-36 0 0,4 12 130 0 0,-2-10-83 0 0,-1 0 88 0 0,0-3-71 0 0,-1-1 37 0 0,1 2 203 0 0,3 9 591 0 0,1 1-60 0 0,-2-5-359 0 0,0 0-53 0 0,-1-2-133 0 0,0 0-50 0 0,1 0-54 0 0,-1 0-61 0 0,0 0-68 0 0,0-1-71 0 0,0 1-76 0 0,0 0-83 0 0,-3-8 82 0 0,1 0-78 0 0,-1 0-106 0 0,0 0-235 0 0,0 1 22 0 0,0-1 85 0 0,0 0 74 0 0,0 0 62 0 0,1 0 41 0 0,-1 1 48 0 0,1-1-34 0 0,0 1 40 0 0,-1-1-4 0 0,0 0-37 0 0,1 0-769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43:28.24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 6 10768 0 0,'0'0'-135'0'0,"0"-1"62"0"0,0 1 55 0 0,0 0 46 0 0,-1-1 57 0 0,1 1 43 0 0,-1-2 378 0 0,1 1-224 0 0,0 1-151 0 0,0 0-77 0 0,1 0-64 0 0,-1 0-56 0 0,0 0-62 0 0,1 0-68 0 0,0 0-78 0 0,-1 1-109 0 0,0-1-79 0 0,0 0-68 0 0,0 0-52 0 0,1 0-201 0 0,-1 1-455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43:27.39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9848 0 0,'0'0'222'0'0,"1"1"-69"0"0,4 8 352 0 0,-3-6-401 0 0,-1-1-64 0 0,2 4 3 0 0,0 0 80 0 0,0 1 72 0 0,-1-1 62 0 0,2 4 292 0 0,0 1 111 0 0,7 24 1750 0 0,-9-27-1938 0 0,-1 0-49 0 0,1 0-54 0 0,0 0-81 0 0,-1 0-94 0 0,0 0-111 0 0,-1-6-154 0 0,0 0 117 0 0,0 0 126 0 0,0 2 234 0 0,-1-3 196 0 0,1-2-396 0 0,0-1-148 0 0,0 0-40 0 0,0-7 57 0 0,1 0-36 0 0,3-10-47 0 0,3 0-93 0 0,1 1-66 0 0,-5 11 87 0 0,1 2 0 0 0,0-1-1 0 0,0 0 1 0 0,0 1-1 0 0,1-1 1 0 0,-1 1 0 0 0,2 0 80 0 0,12-8-170 0 0,-3 8 66 0 0,0 6 47 0 0,-1 6 42 0 0,-1 3 38 0 0,10 19 125 0 0,-4 0 108 0 0,-13-19-118 0 0,18 23 51 0 0,-16-23-214 0 0,-4-5-28 0 0,0 0-35 0 0,-4-4-8 0 0,1 0 53 0 0,2 1 45 0 0,-2-1-46 0 0,0-1-27 0 0,0 1-46 0 0,0 0-71 0 0,0-1-78 0 0,-1 1-91 0 0,1-1-105 0 0,0 1 67 0 0,0-1-60 0 0,-1 0-54 0 0,1 0-47 0 0,-1 1-163 0 0,1-1-47 0 0,0 1-198 0 0,0-1-531 0 0</inkml:trace>
  <inkml:trace contextRef="#ctx0" brushRef="#br0" timeOffset="573.63">602 6 9328 0 0,'0'0'208'0'0,"-1"0"-33"0"0,1 0-40 0 0,-2 1 37 0 0,-6 3 62 0 0,1 2-313 0 0,0 0 113 0 0,0 1 99 0 0,0 0 82 0 0,1 0 60 0 0,0 1 48 0 0,0 1 247 0 0,0-1-1 0 0,0 1 1 0 0,0 3-570 0 0,0 0 434 0 0,4-5-259 0 0,-1-1-34 0 0,0 7 235 0 0,3 0-102 0 0,1-3-124 0 0,2-1-38 0 0,7 8 33 0 0,-9-16-131 0 0,0 1 0 0 0,1 0 0 0 0,-1-1 0 0 0,1 1 0 0 0,0-1 0 0 0,0 0 1 0 0,-1 1-1 0 0,1-1 0 0 0,0 0 0 0 0,0 0 0 0 0,0 0 0 0 0,0 0 0 0 0,0-1 0 0 0,0 1 0 0 0,2 0-14 0 0,9-1 122 0 0,0-3 60 0 0,10-9-17 0 0,-20 11-152 0 0,-1-1 1 0 0,0 0-1 0 0,0 1 1 0 0,0-1-1 0 0,-1 0 1 0 0,1-1-1 0 0,0 1 1 0 0,-1 0-1 0 0,1 0 1 0 0,-1-1-1 0 0,0 1 1 0 0,0-1-1 0 0,0 1 1 0 0,0-1-1 0 0,0 1 1 0 0,0-1-1 0 0,0-2-13 0 0,0-16 166 0 0,-3-8 48 0 0,0-3-40 0 0,3 17-123 0 0,2 2-34 0 0,-1 10-28 0 0,-1 6-41 0 0,3 6 31 0 0,-2-4-19 0 0,3 9 6 0 0,-2 1 71 0 0,0 1 56 0 0,-1 0 39 0 0,3 20 237 0 0,1 9 194 0 0,-4 1-54 0 0,-2-35-391 0 0,1 12 99 0 0,-1 2 55 0 0,-1 5 104 0 0,-2 15 234 0 0,-5 0-31 0 0,-1-17-257 0 0,-1-6-116 0 0,-2-2-76 0 0,-6 1 5 0 0,14-17-80 0 0,-1 0 1 0 0,1-1 0 0 0,-1 1-1 0 0,0-1 1 0 0,0 0-1 0 0,-1 0 1 0 0,1-1 0 0 0,0 0-1 0 0,-3 1-55 0 0,-9 1 107 0 0,-1-1-64 0 0,-3-4-101 0 0,11 0-22 0 0,0-2-40 0 0,0 0-44 0 0,0-1-49 0 0,1 0-52 0 0,0-2-57 0 0,-9-6-1033 0 0,8 3 482 0 0,-3-3-278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43:30.44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5960 0 0,'0'0'132'0'0,"0"0"17"0"0,0 0 12 0 0,8 6 281 0 0,-4-3-247 0 0,-2-1 63 0 0,6 9 539 0 0,0 0-109 0 0,-1 1-96 0 0,0 0-80 0 0,1 3 18 0 0,0 0-68 0 0,13 31 775 0 0,-10-24-544 0 0,-6-11-380 0 0,0 0 44 0 0,0 0 57 0 0,1-1 61 0 0,1-2 64 0 0,-6-7-361 0 0,-1-1-40 0 0,-1 1-34 0 0,2-1 51 0 0,3 0 448 0 0,-1 0-330 0 0,0-1-97 0 0,-2 0-141 0 0,0 0-86 0 0,4-6 274 0 0,0-1-49 0 0,-1-1-44 0 0,-1 0-39 0 0,3-9-4 0 0,-1-1-94 0 0,-2 8-47 0 0,0-1 0 0 0,0 1 0 0 0,4-5 54 0 0,-2 8 104 0 0,2 3-53 0 0,-5 4-52 0 0,-1 1-1 0 0,1-1 1 0 0,-1 1 0 0 0,1-1 0 0 0,-1 1-1 0 0,1 0 1 0 0,0-1 0 0 0,-1 1 0 0 0,1 0-1 0 0,-1 0 2 0 0,2 1-12 0 0,-1-1 0 0 0,0 0-1 0 0,1 0 1 0 0,-1 1-1 0 0,0 0 1 0 0,0-1 0 0 0,1 1-1 0 0,-1 0 1 0 0,1 1 12 0 0,5 3-23 0 0,30 34-57 0 0,-2-2 37 0 0,3-4 60 0 0,-37-31-16 0 0,1-1 45 0 0,-1 1 42 0 0,0-1 35 0 0,1-1 64 0 0,-1 1 33 0 0,3-3 543 0 0,-3 0-312 0 0,-1 0-188 0 0,0 0-80 0 0,0-1-45 0 0,-1 1-63 0 0,0 0-44 0 0,0-1-47 0 0,0 0-55 0 0,0-7 33 0 0,0 1 63 0 0,0-4 83 0 0,1-18 222 0 0,0 22-276 0 0,0 0-52 0 0,0 2-54 0 0,1-1-58 0 0,0 1-68 0 0,0 0-79 0 0,1 0-89 0 0,1 0-98 0 0,0 0-108 0 0,1 0-120 0 0,-4 6 420 0 0,0-1-72 0 0,0 0 64 0 0,-1 2 57 0 0,1-1 3 0 0,0 0-35 0 0,-1 0 7 0 0,1 1-35 0 0,-1-1-39 0 0,1 0-44 0 0,2-1-996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43:32.77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63 8840 0 0,'0'0'197'0'0,"0"0"24"0"0,0 0 19 0 0,7-1-51 0 0,2-1-124 0 0,-2 1-24 0 0,0 0 75 0 0,0-1 65 0 0,0 0 53 0 0,6-2 289 0 0,15-6 887 0 0,-18 6-970 0 0,0 1-78 0 0,0-1-109 0 0,-5 3-177 0 0,0-1-40 0 0,17-5 231 0 0,3-1-87 0 0,-16 6-126 0 0,1-1 0 0 0,-1 1 0 0 0,0 1 0 0 0,1 0 0 0 0,3 0-54 0 0,-12 1 0 0 0,-1 0 1 0 0,0 0-1 0 0,1 0 0 0 0,-1 0 1 0 0,1 0-1 0 0,-1 0 0 0 0,1 1 1 0 0,-1-1-1 0 0,1 0 1 0 0,-1 0-1 0 0,1 0 0 0 0,-1 1 1 0 0,0-1-1 0 0,1 0 0 0 0,-1 1 1 0 0,1-1-1 0 0,-1 0 0 0 0,0 1 1 0 0,1-1-1 0 0,-1 0 1 0 0,0 1-1 0 0,0-1 0 0 0,1 1 1 0 0,-1-1-1 0 0,0 0 0 0 0,0 1 1 0 0,1-1-1 0 0,-1 1 0 0 0,0-1 1 0 0,0 1-1 0 0,0-1 1 0 0,0 1-1 0 0,0-1 0 0 0,0 1 1 0 0,0-1-1 0 0,0 1 0 0 0,0-1 1 0 0,0 1-1 0 0,0-1 0 0 0,0 1 1 0 0,0-1-1 0 0,0 0 1 0 0,-1 1-1 0 0,-1 12-4 0 0,-2-2-32 0 0,3-8-3 0 0,-8 25 18 0 0,-8 24 54 0 0,8-27 45 0 0,-1 1 57 0 0,2-10-6 0 0,0 0 34 0 0,-1-1 39 0 0,-1 0 43 0 0,7-10-131 0 0,-1 0 36 0 0,-5 8 285 0 0,5-7-273 0 0,0 0-36 0 0,1 0-83 0 0,6-8 257 0 0,2-1-95 0 0,0 1-103 0 0,1-1-35 0 0,8 0-11 0 0,17-1-47 0 0,-22 5 28 0 0,-1 2 48 0 0,-3-1-114 0 0,0 1 1 0 0,0 0-1 0 0,0 0 0 0 0,-1 0 1 0 0,1 0-1 0 0,-1 1 1 0 0,0 0-1 0 0,0 0 29 0 0,7 9-47 0 0,-2 1 40 0 0,-2-2 43 0 0,-2 1 45 0 0,-1 1 56 0 0,-1 0 62 0 0,-2 12 262 0 0,-2-21-356 0 0,1 0 0 0 0,-1-1 0 0 0,0 1 0 0 0,0 0 0 0 0,0-1 1 0 0,-1 1-1 0 0,0-1 0 0 0,0 1 0 0 0,0-1 0 0 0,0 0 0 0 0,-1 0-105 0 0,1 0 106 0 0,-1 0 0 0 0,0-1 0 0 0,0 1 0 0 0,0-1 0 0 0,0 0 0 0 0,-3 2-106 0 0,-16 8 359 0 0,9-8-220 0 0,-1-1-34 0 0,2-2-147 0 0,-1 0 59 0 0,-1 0 52 0 0,-20 0 147 0 0,22-2-166 0 0,-6-3-54 0 0,9 1-48 0 0,1-1-43 0 0,7 2-59 0 0,-1 1 49 0 0,1-1 42 0 0,-1 0 35 0 0,0-1 60 0 0,-3-4 191 0 0,4 4-228 0 0,0 0-73 0 0,0 0-86 0 0,0 0-104 0 0,1 1 89 0 0,0 0-34 0 0,0 0-153 0 0,-1-1-81 0 0,1 1-86 0 0,0-1-94 0 0,-1 1-101 0 0,1 0-107 0 0,0-1-116 0 0,0 1-121 0 0,-1-1-1200 0 0,1-1-1285 0 0,0 3 3549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43:30.73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36 216 9760 0 0,'0'0'284'0'0,"0"0"1"0"0,0 0-149 0 0,0 0 59 0 0,0 0 42 0 0,2 2 505 0 0,-1 0-460 0 0,0-1-50 0 0,0 0-162 0 0,0 0-37 0 0,4 4 376 0 0,0 1-36 0 0,-1 0-39 0 0,1 0-41 0 0,-2 1-42 0 0,1 1-45 0 0,-2-1-46 0 0,1 1-48 0 0,-1-1-51 0 0,-1 1-52 0 0,0 0-54 0 0,-1 0-56 0 0,-1 0-58 0 0,-1-1-60 0 0,0 1-62 0 0,-1-1-64 0 0,3-7 27 0 0,0 1-51 0 0,0-1-44 0 0,-1 0-40 0 0,1 1-134 0 0,0-1-39 0 0,0 1-162 0 0,-1-1-436 0 0</inkml:trace>
  <inkml:trace contextRef="#ctx0" brushRef="#br0" timeOffset="173.89">11 6 9552 0 0,'-1'0'10'0'0,"0"0"41"0"0,-1 1 88 0 0,0-1-108 0 0,0-1-96 0 0,1 1-10 0 0,0-1-35 0 0,1 1-115 0 0,0 0-36 0 0,0 0-356 0 0,-1 0-251 0 0,1 0-574 0 0</inkml:trace>
  <inkml:trace contextRef="#ctx0" brushRef="#br0" timeOffset="479.22">277 0 10680 0 0,'0'0'241'0'0,"0"0"38"0"0,0 0 11 0 0,0 0-28 0 0,0 0-158 0 0,0 1-3 0 0,5 8-10 0 0,3 9 301 0 0,-1 1 0 0 0,0 0 0 0 0,-2 0 0 0 0,2 10-392 0 0,2 25 821 0 0,-2 0 101 0 0,-1-9-55 0 0,-2-23-384 0 0,-1 0 38 0 0,2 25 339 0 0,-4-37-714 0 0,-1-1-41 0 0,0-7 27 0 0,-1 0-36 0 0,1-1-38 0 0,0 1-41 0 0,-1-1-43 0 0,0 0-45 0 0,1-1-49 0 0,-1 1-50 0 0,0-1-52 0 0,0 1-56 0 0,0-1-58 0 0,0-1-60 0 0,-1 1-62 0 0,1 0-66 0 0,0-1-67 0 0,0 0-69 0 0,0 1 266 0 0,1-1-48 0 0,-1 1-43 0 0,1 0-38 0 0,-1-1-146 0 0,1 1-37 0 0,-2-1-1542 0 0,2 1 2235 0 0</inkml:trace>
  <inkml:trace contextRef="#ctx0" brushRef="#br0" timeOffset="732.98">170 184 9152 0 0,'0'0'208'0'0,"0"0"33"0"0,0 0 14 0 0,0 0-42 0 0,10-3-161 0 0,-3 3 38 0 0,-2-1 42 0 0,-2 1 83 0 0,4-2 191 0 0,1 1-45 0 0,-1-1-43 0 0,0 1-38 0 0,8-1 178 0 0,-1 0-116 0 0,-2 1-126 0 0,0-1-47 0 0,24-4 217 0 0,-22 2-251 0 0,4-1-46 0 0,23-3-2 0 0,-34 9-77 0 0,-2 1-107 0 0,0 1-78 0 0,5-4-180 0 0,7-7-17 0 0,-1-3-4 0 0</inkml:trace>
  <inkml:trace contextRef="#ctx0" brushRef="#br0" timeOffset="1168.62">531 64 6160 0 0,'0'0'133'0'0,"0"0"23"0"0,1 1 13 0 0,2 8 42 0 0,1 0 75 0 0,4 19 853 0 0,-5-17-713 0 0,-1-5-257 0 0,-1 0-46 0 0,0-1-55 0 0,0 1-64 0 0,1 5 202 0 0,1 0 55 0 0,0 2 107 0 0,4 6 259 0 0,2 7 304 0 0,-5-7-368 0 0,1 2 70 0 0,-2 0 58 0 0,4 13 2105 0 0,3 11-2796 0 0,-4-27 673 0 0,-4-14-383 0 0,0-2 259 0 0,-2-4-228 0 0,1 1-137 0 0,-1-1-61 0 0,1 0-36 0 0,-1 1-46 0 0,1-1-36 0 0,-1 0-40 0 0,1 1-44 0 0,4-20 138 0 0,-1 0-47 0 0,8-27-19 0 0,-8 41-30 0 0,6-3-106 0 0,-4 3 65 0 0,-2 2 64 0 0,-2 2-48 0 0,0 0 0 0 0,0 0-1 0 0,1 0 1 0 0,0 1 0 0 0,-1-1-1 0 0,1 0 1 0 0,3-1 62 0 0,-3 3-37 0 0,-1-1 0 0 0,1 1 0 0 0,0-1 0 0 0,-1 1 0 0 0,1 0 0 0 0,0 0 0 0 0,0 0 0 0 0,0 0 0 0 0,0 1 37 0 0,12-1-120 0 0,0 4 36 0 0,1 3 39 0 0,-2 3 42 0 0,9 13 209 0 0,-10-4 12 0 0,-4 2 33 0 0,4 22 279 0 0,-7-10-216 0 0,-6-32-428 0 0,0 1 36 0 0,0 0 2 0 0,0 0 76 0 0,0 1 58 0 0,0-2-82 0 0,0 1-44 0 0,-1-1-62 0 0,1 1-77 0 0,0 0-92 0 0,-1-1-107 0 0,1 0 81 0 0,0 1-55 0 0,0-1-59 0 0,-1 1-63 0 0,1-1-68 0 0,0 1-70 0 0,0-1-76 0 0,-1 1-79 0 0,0 0-1360 0 0,0 1-1220 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43:37.39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0 7688 0 0,'0'0'166'0'0,"0"0"29"0"0,0 0 14 0 0,1 1-52 0 0,-1 1-87 0 0,1 1-57 0 0,2 4-39 0 0,-2-3 92 0 0,2 5 376 0 0,0 1-36 0 0,3 9 308 0 0,-1 0-116 0 0,-1 1-95 0 0,0-1-84 0 0,0 0-54 0 0,4 45 667 0 0,-6-36-551 0 0,0 0 110 0 0,-1-14-242 0 0,0 0 45 0 0,0 12 83 0 0,0 14 282 0 0,-1 6 77 0 0,2-15-353 0 0,0-6-157 0 0,1 0-93 0 0,-2-15-183 0 0,-1-6 24 0 0,0 3 101 0 0,0-7-282 0 0,0 0 43 0 0,0 0 30 0 0,3-1-3 0 0,-2 0-27 0 0,-1 1-58 0 0,1 0-51 0 0,-1 0-73 0 0,1 0-87 0 0,-1 0-99 0 0,0 0 32 0 0,0 0-62 0 0,0-1-56 0 0,0 1-48 0 0,0 0-168 0 0,0 0-49 0 0,0 0-202 0 0,0 0-544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35:54.85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285 80 8576 0 0,'-5'-4'321'0'0,"0"0"-97"0"0,2 0-108 0 0,0 1-37 0 0,-4-5-3 0 0,-9-8-21 0 0,11 11 24 0 0,-1 0 78 0 0,1 1 54 0 0,0 0 91 0 0,-1 1 107 0 0,3 2-160 0 0,0-1 34 0 0,-5-1 94 0 0,-9-5 451 0 0,-1 3-80 0 0,0 5-88 0 0,-1 6-98 0 0,15-4-482 0 0,0 1 0 0 0,1-1 0 0 0,-1 1 0 0 0,1 0 0 0 0,0 0 1 0 0,0 0-1 0 0,0 0 0 0 0,1 1 0 0 0,-1-1 0 0 0,1 1 1 0 0,0 0-1 0 0,0-1 0 0 0,0 1 0 0 0,0 0 0 0 0,0 0 0 0 0,1 0 1 0 0,0 1-1 0 0,0-1 0 0 0,0 0 0 0 0,0 0-80 0 0,-2 20 343 0 0,2 0-66 0 0,1 0-87 0 0,2-3-108 0 0,6 38 1615 0 0,16 57-1697 0 0,-12-64 503 0 0,-8-36-306 0 0,2 24 332 0 0,-5-25-374 0 0,-2 0-42 0 0,-1-1-77 0 0,2-12-130 0 0,-1 0 59 0 0,0-1 72 0 0,-3-1 189 0 0,2 0-211 0 0,1-1-65 0 0,-1-1-98 0 0,1 2 29 0 0,0-1-34 0 0,1 0-36 0 0,-1 1-42 0 0,0-1-43 0 0,1 0-47 0 0,-1 0-51 0 0,0 1-53 0 0,1-1-57 0 0,-1 0-61 0 0,1 1-63 0 0,-1-1-66 0 0,1 1-71 0 0,-1-1-73 0 0,0-1-1535 0 0,-2-1-1334 0 0,3 3 3679 0 0</inkml:trace>
  <inkml:trace contextRef="#ctx0" brushRef="#br0" timeOffset="318.34">1 301 8576 0 0,'0'0'197'0'0,"0"0"24"0"0,0 0 17 0 0,0-1-177 0 0,2 0 39 0 0,2-2 203 0 0,2-1 115 0 0,-2 2 85 0 0,4-1 147 0 0,0 0-87 0 0,0 1-77 0 0,0 1-70 0 0,0-1-61 0 0,0 1-52 0 0,0 0-44 0 0,0 0-35 0 0,3 0 42 0 0,15-2 283 0 0,11-5 63 0 0,-13 2-273 0 0,-3 1-134 0 0,-1 0-96 0 0,-3 1-110 0 0,0-1-97 0 0,-1 1-112 0 0,-8 2 59 0 0,0-1-33 0 0,4-1-175 0 0,-3-1-7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43:41.11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136 70 7968 0 0,'-2'-4'49'0'0,"0"0"59"0"0,0-1 53 0 0,1 1 48 0 0,-1 0 44 0 0,0-1 38 0 0,-3-4 382 0 0,1 1 7 0 0,-7-8 993 0 0,6 12-1104 0 0,-1 1-45 0 0,0 0-63 0 0,-1 2-81 0 0,3 2-182 0 0,-2-1-49 0 0,1 2-56 0 0,-1 0-60 0 0,4-1-37 0 0,-1 0 0 0 0,1 0 1 0 0,0 0-1 0 0,0 1 0 0 0,0-1 1 0 0,0 0-1 0 0,0 1 1 0 0,0-1-1 0 0,0 1 0 0 0,1 0 1 0 0,-1 0-1 0 0,0 0 1 0 0,1 0-1 0 0,0 0 0 0 0,-1 0 1 0 0,1 0-1 0 0,0 0 0 0 0,0 0 1 0 0,0 1-1 0 0,0-1 1 0 0,0 3 3 0 0,1-1-7 0 0,-1 0 0 0 0,1 1 0 0 0,0-1 0 0 0,0 1 0 0 0,1-1 0 0 0,-1 1 0 0 0,1-1 0 0 0,0 0 0 0 0,0 1 0 0 0,1-1 1 0 0,1 3 6 0 0,0 2-13 0 0,1-1 0 0 0,0-1 1 0 0,0 1-1 0 0,4 4 13 0 0,12 13 18 0 0,-2-5 56 0 0,1 0 73 0 0,-1-2 82 0 0,0 1 102 0 0,-2 2 119 0 0,-8-11-175 0 0,-2 1 36 0 0,0 1 393 0 0,-4-1-77 0 0,-2-1-74 0 0,-3-1-71 0 0,-2 0-65 0 0,-1-2-62 0 0,-3 0-59 0 0,0 0-53 0 0,-2-1-50 0 0,0-1-47 0 0,0-1-41 0 0,-1 0-37 0 0,-10 3-32 0 0,4-3-102 0 0,13-2-53 0 0,1-2 67 0 0,-1 1 47 0 0,-7 1 51 0 0,7-2-64 0 0,2 0-25 0 0,0 0-34 0 0,0 0-42 0 0,0 0-49 0 0,-2-1-174 0 0,3 1 121 0 0,-1-1-38 0 0,1 1-40 0 0,0-1-43 0 0,-1 0-46 0 0,1 0-48 0 0,1 1 4 0 0,1 0-62 0 0,-1 0-57 0 0,0-1-50 0 0,1 1-174 0 0,-1 0-48 0 0,0-1-213 0 0,-1 0-569 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43:41.97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151 15 7344 0 0,'-4'-2'-85'0'0,"0"0"112"0"0,0 0 99 0 0,0 0 89 0 0,-2 0 141 0 0,0 0 89 0 0,-2 1 175 0 0,-3-1 415 0 0,0 2 15 0 0,4 1-400 0 0,2 1-171 0 0,-1 0-78 0 0,2 1-142 0 0,1 0-81 0 0,0 1-92 0 0,0 0-106 0 0,0 2 219 0 0,0-1-45 0 0,-3 7 44 0 0,-1 0-99 0 0,-4 11-57 0 0,7-12 2 0 0,-4 14 268 0 0,1 2 0 0 0,-2 14-312 0 0,8-33 57 0 0,0 0 1 0 0,0 0-1 0 0,1 1 1 0 0,0-1-1 0 0,0 0 1 0 0,1 0-1 0 0,0 1 1 0 0,1-1-1 0 0,0 0 1 0 0,1 4-58 0 0,8 8 192 0 0,-9-18-157 0 0,-1 0 1 0 0,1 0-1 0 0,0-1 0 0 0,0 1 0 0 0,0 0 0 0 0,0-1 0 0 0,0 0 0 0 0,0 1 1 0 0,0-1-1 0 0,0 0 0 0 0,1 0-35 0 0,15 2 217 0 0,-6-4-104 0 0,-2-3-49 0 0,0-3-34 0 0,-5 3 7 0 0,0 0 1 0 0,-1-1 0 0 0,1 1-1 0 0,-1-1 1 0 0,0 0 0 0 0,-1-1 0 0 0,1 1-1 0 0,0-3-37 0 0,11-29 153 0 0,-4-13-49 0 0,-7 24-99 0 0,-1 0-38 0 0,1-5-64 0 0,0 2-72 0 0,-2 12 67 0 0,-2 12 95 0 0,1 1 1 0 0,-1-1 0 0 0,1 1 0 0 0,0-1 0 0 0,0 1 0 0 0,2-3 6 0 0,-3 6-53 0 0,0 1-11 0 0,0 0 0 0 0,0 2-1 0 0,2 7 66 0 0,14 57-1 0 0,-12-51 35 0 0,-1 0-34 0 0,11 57-145 0 0,-11-53 151 0 0,0 0 54 0 0,1-1 72 0 0,0 1 92 0 0,-3-9-164 0 0,-1-2-18 0 0,2-2 14 0 0,-1 0 20 0 0,2-1 37 0 0,-3-5-142 0 0,0 0-54 0 0,0 0-32 0 0,0 0-110 0 0,0 0-201 0 0,0 0 320 0 0,0 0 6 0 0,0 0-15 0 0,0 0-41 0 0,0 0-11 0 0,0 0-40 0 0,0 0-46 0 0,0 0-51 0 0,0 0-56 0 0,0 0-51 0 0,0 0-47 0 0,0 0-39 0 0,0 0-144 0 0,0 0-41 0 0,0 0-173 0 0,0 0-470 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43:42.40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 2 8144 0 0,'0'1'124'0'0,"-1"6"232"0"0,1-4-287 0 0,0-1-42 0 0,1 7 25 0 0,0 0 97 0 0,0 0 87 0 0,0 0 75 0 0,0-1 1 0 0,0-1 41 0 0,1 8 445 0 0,4 35 2124 0 0,-5-39-2348 0 0,1 0-58 0 0,-1 0-66 0 0,1-1-96 0 0,-1 1-114 0 0,0-6-169 0 0,0 1-35 0 0,-1-3-108 0 0,0 0 97 0 0,1 0 82 0 0,-1 0 69 0 0,0-1 23 0 0,0 0 32 0 0,1 3 1017 0 0,0-5-851 0 0,1-2-94 0 0,-2 1-199 0 0,1-1-39 0 0,0-1-45 0 0,1 0-48 0 0,7-26 109 0 0,-3-1-48 0 0,3-8-54 0 0,5 1-66 0 0,0 13-119 0 0,-10 18 128 0 0,0 1 0 0 0,-1 0 0 0 0,2 1 0 0 0,-1-1 0 0 0,1 1 0 0 0,1-1 78 0 0,-5 3-30 0 0,1 1 1 0 0,0-1 0 0 0,0 1-1 0 0,0 0 1 0 0,1 0-1 0 0,-1 0 1 0 0,0 0 0 0 0,0 0-1 0 0,1 1 1 0 0,-1-1-1 0 0,0 1 1 0 0,1-1-1 0 0,-1 1 1 0 0,0 0 0 0 0,1 0-1 0 0,0 0 30 0 0,-1 0-17 0 0,1 0-1 0 0,-1 1 1 0 0,0 0-1 0 0,0-1 1 0 0,1 1 0 0 0,-1 0-1 0 0,0 0 1 0 0,0 0-1 0 0,0 0 1 0 0,0 1-1 0 0,0-1 1 0 0,1 1 17 0 0,12 13-141 0 0,-3 3 63 0 0,-3 1 49 0 0,-2 2 35 0 0,-4-4 30 0 0,0-1 1 0 0,1 13-37 0 0,-2-4 1 0 0,-1-16-15 0 0,0 9 67 0 0,-1-11-12 0 0,0 0 0 0 0,1 0 0 0 0,0-1-1 0 0,0 1 1 0 0,1 0 0 0 0,0 3-41 0 0,10 8 34 0 0,-11-17-182 0 0,0 0-39 0 0,6 2-883 0 0,-2-1 204 0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43:43.04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79 291 9792 0 0,'0'0'278'0'0,"-2"0"-92"0"0,0 0-66 0 0,-4 1 79 0 0,3-1-12 0 0,-2 3-163 0 0,-5 3 7 0 0,4-2 71 0 0,1 1 96 0 0,3-2-46 0 0,-1 1 43 0 0,-1 4 130 0 0,0-1-69 0 0,0 0-57 0 0,1 1-47 0 0,-2 5 39 0 0,-2 11 39 0 0,4-13-103 0 0,1 2-1 0 0,1 2 37 0 0,0-7-11 0 0,1 1 1 0 0,0-1 0 0 0,1 0 0 0 0,1 6-153 0 0,5 12 373 0 0,2-11-157 0 0,1-5-70 0 0,3-2-41 0 0,7-2 31 0 0,-3-8-74 0 0,-1-5-76 0 0,-3-5-75 0 0,-3-4-74 0 0,-3-1-73 0 0,-3-2-74 0 0,-3 1-72 0 0,-4-12 84 0 0,0 0-76 0 0,0 1-80 0 0,-1-1-89 0 0,2 11 155 0 0,0 0-40 0 0,0 0-40 0 0,0 0-42 0 0,0 0-43 0 0,0 0-46 0 0,1 0-46 0 0,0 0-49 0 0,0 4 162 0 0,1-1 47 0 0,-1 0 74 0 0,0 1 95 0 0,1 7 202 0 0,0 1 32 0 0,-1-1 36 0 0,1 0 40 0 0,0 0 41 0 0,0 1 46 0 0,1-1 48 0 0,-1 0 51 0 0,1 0 55 0 0,-1 1 57 0 0,1-1 60 0 0,0 0 64 0 0,-1 6-483 0 0,1 0 75 0 0,-1 0 62 0 0,0 0 52 0 0,1 1 46 0 0,-1-1 40 0 0,0 0 86 0 0,0 1 37 0 0,2-2 779 0 0,-1 3-213 0 0,0 1-403 0 0,0 1-254 0 0,-1 0-69 0 0,1 1-79 0 0,0 0-92 0 0,2 6 282 0 0,-1 1-40 0 0,1 9 144 0 0,-1-2-116 0 0,2 24 285 0 0,-3-26-306 0 0,1 9 98 0 0,0-1-39 0 0,3 24 213 0 0,5 64 476 0 0,-7-63-537 0 0,2 16 346 0 0,1-14-170 0 0,-5-17-254 0 0,-2-27-310 0 0,0 0-5 0 0,1 1 23 0 0,0-6-1 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43:40.18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0 193 8088 0 0,'0'0'182'0'0,"0"0"29"0"0,0 0 12 0 0,0 0 33 0 0,1 0 147 0 0,-1 0-73 0 0,1 0-66 0 0,0-1-57 0 0,1 1 7 0 0,0-1-69 0 0,5-1 158 0 0,-4 1-101 0 0,12-3 412 0 0,0 0-117 0 0,-1-1-99 0 0,1 0-82 0 0,-2 1-86 0 0,0-1-39 0 0,28-12 320 0 0,-23 9-264 0 0,-1-1-54 0 0,-13 7-144 0 0,1-1-1 0 0,-1 0 0 0 0,0 0 0 0 0,4-3-48 0 0,0-4 119 0 0,-8 10-112 0 0,0 0 0 0 0,1-1 0 0 0,-1 1 0 0 0,0 0 0 0 0,0-1 0 0 0,0 1 0 0 0,0 0 0 0 0,0-1 0 0 0,0 1 0 0 0,0 0 0 0 0,0-1 0 0 0,0 1 0 0 0,0 0 0 0 0,0 0 0 0 0,0-1 0 0 0,0 1 0 0 0,0 0 0 0 0,0-1 0 0 0,0 1 0 0 0,0 0 0 0 0,0-1 0 0 0,0 1 0 0 0,0 0 0 0 0,-1-1 0 0 0,1 1 0 0 0,0 0 0 0 0,0 0 0 0 0,0-1-7 0 0,-10-7 146 0 0,-3 1-47 0 0,4 4-45 0 0,-7-2-13 0 0,10 3-38 0 0,0 0 1 0 0,1 1-1 0 0,-1 0 0 0 0,0 1 1 0 0,-3-1-4 0 0,-2 2 60 0 0,-1 2 62 0 0,8-2-115 0 0,1 0 0 0 0,0 0 0 0 0,0 0 0 0 0,0 0 0 0 0,1 1 0 0 0,-1 0 0 0 0,0-1 0 0 0,1 1 0 0 0,-1 0 0 0 0,1 0 0 0 0,-1 1 0 0 0,1-1 0 0 0,0 0 0 0 0,0 1 0 0 0,0 0 0 0 0,-1 1-7 0 0,2-2 8 0 0,0 0 0 0 0,0 0 0 0 0,1-1 0 0 0,-1 1 0 0 0,0 0 0 0 0,1 1 0 0 0,0-1 0 0 0,-1 0 0 0 0,1 0 0 0 0,0 1-8 0 0,0-2 4 0 0,0 16 91 0 0,0 1 0 0 0,2-1 0 0 0,0 1 0 0 0,1 1-95 0 0,-2-13 41 0 0,1 0 1 0 0,0-1-1 0 0,0 1 1 0 0,0-1 0 0 0,1 1-1 0 0,1 1-41 0 0,9 10 168 0 0,5-2 40 0 0,-12-12-285 0 0,0 0 43 0 0,5 1 69 0 0,-7-3 15 0 0,0 0 0 0 0,-1-1-1 0 0,1 1 1 0 0,0-1 0 0 0,0 0 0 0 0,-1 0 0 0 0,1 0 0 0 0,0 0 0 0 0,1-1-50 0 0,3-1 35 0 0,0-1-63 0 0,0 0-86 0 0,0-1-106 0 0,-4 1 64 0 0,-1 1-34 0 0,1-1-37 0 0,-1 0-39 0 0,3-2-342 0 0</inkml:trace>
  <inkml:trace contextRef="#ctx0" brushRef="#br0" timeOffset="399.44">359 0 7224 0 0,'0'0'154'0'0,"0"1"-35"0"0,0 2 26 0 0,0-1-101 0 0,0 0-32 0 0,0 6-52 0 0,0-6 62 0 0,0 2 6 0 0,0-1 62 0 0,1 0 50 0 0,-2 1 36 0 0,2 9 659 0 0,0-7-544 0 0,5 18 938 0 0,-3-11-661 0 0,-1 0-34 0 0,3 7 241 0 0,-1 0-105 0 0,-4-19-638 0 0,4 16 566 0 0,0-1-104 0 0,-1 0-76 0 0,4 22 500 0 0,-6-27-603 0 0,1 1 38 0 0,0 0 28 0 0,-1-11-320 0 0,-1 0 0 0 0,0 1 0 0 0,1-1 0 0 0,-1 0 0 0 0,0 1 0 0 0,0-1 0 0 0,0 0 0 0 0,1 1 0 0 0,-2-1 0 0 0,1 1-61 0 0,0 1 70 0 0,0 0 73 0 0,-1 1 93 0 0,0 2 416 0 0,-1-6-444 0 0,0 0-44 0 0,0-2-63 0 0,-2-2-83 0 0,-4-10 161 0 0,3-4-87 0 0,3 13-79 0 0,1-1 0 0 0,0 0 0 0 0,1 1-1 0 0,-1-1 1 0 0,1 1 0 0 0,0-1 0 0 0,1 0 0 0 0,0-4-13 0 0,0 3-1 0 0,1 0 1 0 0,0-1 0 0 0,1 1-1 0 0,0 0 1 0 0,0 0 0 0 0,0 1-1 0 0,1-1 1 0 0,0 0 0 0 0,0 1-1 0 0,1 0 1 0 0,0 0 0 0 0,5-4 0 0 0,-7 6-226 0 0,1 1 68 0 0,-1 0 59 0 0,1-1 52 0 0,2-1 66 0 0,0 0 91 0 0,13-10 458 0 0,-14 12-486 0 0,-1 1-40 0 0,1-1-54 0 0,-1 0-68 0 0,1 0-80 0 0,0 0-93 0 0,-1 1-63 0 0,0 0-93 0 0,1-1-103 0 0,-1 1-112 0 0,1 0-120 0 0,-2 1 323 0 0,-1 0-33 0 0,0 0-35 0 0,1-1-36 0 0,-1 1-37 0 0,1 0-39 0 0,1-1-1615 0 0,2-1-1258 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43:37.98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1 276 10088 0 0,'1'0'155'0'0,"9"-3"278"0"0,-7 2-349 0 0,-1 1-52 0 0,8 0-2 0 0,1-1 56 0 0,-1 1 47 0 0,1-1 39 0 0,8 0 210 0 0,25-3 632 0 0,-30 2-732 0 0,-1 1-50 0 0,1 0-69 0 0,0 0-89 0 0,-9 1-22 0 0,15-2 141 0 0,0 0-54 0 0,4-1-30 0 0,18-5-21 0 0,-38 7-19 0 0,-3 1 22 0 0,-1-3 21 0 0,0-3-64 0 0,-1 4 21 0 0,-16-12 28 0 0,0 0 98 0 0,4 5-11 0 0,1-1 34 0 0,9 8-171 0 0,0-1 1 0 0,-1 1 0 0 0,1 0 0 0 0,-1-1 0 0 0,1 2 0 0 0,-1-1 0 0 0,0 0 0 0 0,0 1 0 0 0,0-1 0 0 0,0 1-1 0 0,0 0 1 0 0,-1 1-48 0 0,0-1 53 0 0,1 1-1 0 0,-1 0 0 0 0,1 0 1 0 0,-1 0-1 0 0,1 1 1 0 0,0-1-1 0 0,-1 1 0 0 0,1 0 1 0 0,-1 1-1 0 0,-1 0-52 0 0,0 0 58 0 0,1 1 0 0 0,0 0 0 0 0,-1 0 0 0 0,1 0 0 0 0,0 0 0 0 0,1 1 0 0 0,-1 0 0 0 0,0 0-58 0 0,1 1 57 0 0,-1 0 0 0 0,1 0 0 0 0,0 0-1 0 0,0 0 1 0 0,0 1 0 0 0,1 0-1 0 0,-1 2-56 0 0,-4 13 176 0 0,4 1-47 0 0,3 5-20 0 0,2-21-88 0 0,0 0 0 0 0,0 0 0 0 0,0 1 0 0 0,1-1 0 0 0,1 2-21 0 0,-2-3 15 0 0,1-1 0 0 0,0 1-1 0 0,0-1 1 0 0,1 0 0 0 0,0 0-1 0 0,-1 0 1 0 0,1 0 0 0 0,1 0-1 0 0,-1-1 1 0 0,0 1 0 0 0,1-1-1 0 0,2 2-14 0 0,13 6 100 0 0,4-5 37 0 0,-19-5-280 0 0,1 0 33 0 0,3-1-18 0 0,1 1 103 0 0,-1-1 83 0 0,3-1 94 0 0,17-3 453 0 0,-16 2-405 0 0,-6 0-140 0 0,1 0-44 0 0,-1 0-50 0 0,0 0-59 0 0,0 0-69 0 0,0 0-77 0 0,0 0-84 0 0,0-1-95 0 0,-2 2 83 0 0,0-1-49 0 0,0 0-50 0 0,0 0-53 0 0,0 1-56 0 0,0-1-58 0 0,0 0-62 0 0,-1 0-63 0 0,2 0-1474 0 0,1-2-1254 0 0</inkml:trace>
  <inkml:trace contextRef="#ctx0" brushRef="#br0" timeOffset="507.18">560 0 9760 0 0,'0'0'222'0'0,"0"0"30"0"0,0 0 18 0 0,0 0-39 0 0,1 1-33 0 0,-1 0 114 0 0,1 1-81 0 0,1 4 237 0 0,-1-4-289 0 0,-1-1 40 0 0,1 1 115 0 0,-1-1 100 0 0,1 3-167 0 0,0 0-35 0 0,1 4 137 0 0,0 3-58 0 0,-1-3-144 0 0,0 1-36 0 0,1 12 187 0 0,-1-14-174 0 0,1 0 40 0 0,2 17 334 0 0,0-1 0 0 0,-2 1-518 0 0,2 84 1673 0 0,1 6 136 0 0,-4-108-1678 0 0,-1 3 42 0 0,2 18 215 0 0,-1-16-192 0 0,-1-9-304 0 0,0 0 43 0 0,0 1 39 0 0,0-1 89 0 0,1-2 193 0 0,-1 0-192 0 0,1-2-49 0 0,-1 1-69 0 0,0-1-89 0 0,1 1-12 0 0,-1 0-55 0 0,0-1-62 0 0,0 1-67 0 0,1 0-70 0 0,-1-1-78 0 0,0 1-84 0 0,0 0-91 0 0,1 0-96 0 0,-1 0-102 0 0,0 0-108 0 0,0 1-114 0 0,1-2-1250 0 0,0-1-1316 0 0</inkml:trace>
  <inkml:trace contextRef="#ctx0" brushRef="#br0" timeOffset="817.56">438 176 7632 0 0,'0'0'166'0'0,"0"0"29"0"0,-1 0 14 0 0,0-1 27 0 0,1 1 64 0 0,0 0-11 0 0,1 0-66 0 0,0 0-56 0 0,1 0-44 0 0,0-1-20 0 0,4 1 93 0 0,-3-1-78 0 0,22-2 471 0 0,0-1-102 0 0,1 2-95 0 0,-1 0-88 0 0,1 0-84 0 0,0 0-76 0 0,0 1-70 0 0,-1 0-65 0 0,-4-1-43 0 0,-9 2-52 0 0</inkml:trace>
  <inkml:trace contextRef="#ctx0" brushRef="#br0" timeOffset="1214.58">921 37 6832 0 0,'0'0'200'0'0,"1"1"-8"0"0,4 5-112 0 0,-1 0 40 0 0,1 5 210 0 0,-3-7-191 0 0,1 1 317 0 0,-2-4-102 0 0,-2-9 214 0 0,-1-1-114 0 0,0 4-59 0 0,0 1 24 0 0,1 1 104 0 0,1 3-9 0 0,0 0-13 0 0,0 0-46 0 0,0 0-27 0 0,1 0-56 0 0,-1 2-89 0 0,1 0-75 0 0,-1 1-64 0 0,1 2-2 0 0,1 7-25 0 0,-2-9 9 0 0,2 16 233 0 0,-1 0-36 0 0,2 20 238 0 0,2 29 275 0 0,-3-34-431 0 0,-2 0 53 0 0,2 32 551 0 0,-2-36-482 0 0,-1-8-216 0 0,2-12-195 0 0,1 0-38 0 0,-2-9-142 0 0,0 0 85 0 0,0-1 45 0 0,1 4 283 0 0,-1-3-230 0 0,0-1-83 0 0,0 1-35 0 0,0-1-45 0 0,-1 1-53 0 0,1-1-61 0 0,0-1-72 0 0,-1 1-78 0 0,0-1-88 0 0,1 1 158 0 0,0 0 50 0 0,0-1-277 0 0,0 0 233 0 0,0 1 57 0 0,0-1-39 0 0,0 1-54 0 0,0 0-60 0 0,0-1-70 0 0,0 1-80 0 0,0 0-90 0 0,0-1-99 0 0,0 1-111 0 0,0 0-119 0 0,-1-1-1243 0 0,0-1-1208 0 0</inkml:trace>
  <inkml:trace contextRef="#ctx0" brushRef="#br0" timeOffset="1484.77">811 170 9728 0 0,'0'0'269'0'0,"0"0"-74"0"0,0 0-63 0 0,0-1-51 0 0,0 0-33 0 0,2-1-34 0 0,0 2 23 0 0,4-2-17 0 0,0 0 37 0 0,6 0 146 0 0,3 0 154 0 0,8 0 273 0 0,-11 2-309 0 0,1-1-59 0 0,-5 0-137 0 0,0-1-52 0 0,-2 1-182 0 0,0 0 56 0 0,0 0 48 0 0,0 0 38 0 0,6 0 118 0 0,16-3 335 0 0,-19 3-386 0 0,0 0-61 0 0,-4 1-54 0 0,0-1-34 0 0,0 1-38 0 0,0-1-43 0 0,1 1-62 0 0,-1 0-61 0 0,1-1-66 0 0,-1 1-71 0 0,0-1-77 0 0,1 1-83 0 0,-1 0-88 0 0,0 0-94 0 0,4-1-832 0 0,3 1-892 0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43:52.24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 1 7688 0 0,'0'0'166'0'0,"0"0"29"0"0,0 0 14 0 0,0 0-181 0 0,0 0 41 0 0,0 0 168 0 0,0 0 86 0 0,-1 1 540 0 0,1 0-631 0 0,0-1-43 0 0,-1 1-58 0 0,1-1-76 0 0,0 1-96 0 0,1 0-110 0 0,3 13 872 0 0,1 1-78 0 0,0-1-69 0 0,1 0-64 0 0,3 7 152 0 0,0 1-102 0 0,1-1-78 0 0,-1 0-54 0 0,14 28 497 0 0,-14-28-503 0 0,-6-13-258 0 0,6 12 174 0 0,-3-6-78 0 0,0-4 2 0 0,0-2 57 0 0,0-3 219 0 0,-1-4-106 0 0,-1-3-90 0 0,0-3-75 0 0,2-6 47 0 0,0-8 22 0 0,-3 10-107 0 0,1-2-204 0 0,-1-1 0 0 0,-1 1 1 0 0,1-4-26 0 0,1-6 25 0 0,1 1-45 0 0,0 7-33 0 0,1 0-41 0 0,0 4 17 0 0,0 1 49 0 0,-4 6 36 0 0,0 0 0 0 0,-1 0 0 0 0,1 0 0 0 0,0 0 0 0 0,0 1 0 0 0,0-1 0 0 0,1 1 0 0 0,-1-1 0 0 0,1 1-8 0 0,12-2 29 0 0,-5 4-68 0 0,-1 4-51 0 0,1 2-69 0 0,2 4 150 0 0,-1 1 0 0 0,0 0-1 0 0,-1 1 1 0 0,3 4 9 0 0,8 13 14 0 0,-5-8 49 0 0,-1 0 65 0 0,-11-17-33 0 0,-2-1 2 0 0,0-1 42 0 0,0 0 79 0 0,0 0 78 0 0,-1-1 110 0 0,-1-1-329 0 0,0-1 6 0 0,0 0-4 0 0,0 0-13 0 0,0 0-2 0 0,0 0 6 0 0,0 0 22 0 0,0 0 10 0 0,2-6 276 0 0,0 1-229 0 0,0 0-39 0 0,0 1-35 0 0,3-11-30 0 0,1-8 63 0 0,7-19 109 0 0,1 15-155 0 0,-8 17-119 0 0,0-1-95 0 0,17-25-614 0 0,-18 29 631 0 0,1 1 37 0 0,-6 5-148 0 0,0 1-24 0 0,1 0-52 0 0,-1 0 35 0 0,0 0-188 0 0,0 0 115 0 0,0 0 98 0 0,0 0 48 0 0,0 0 81 0 0,1-1-106 0 0,-1 1 83 0 0,0 0 40 0 0,0 0-33 0 0,2-3-1414 0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43:52.54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 0 11488 0 0,'-2'5'405'0'0,"2"0"-93"0"0,0 0-79 0 0,0 0-69 0 0,1 1-37 0 0,0 0-58 0 0,3 12 18 0 0,-1-9 27 0 0,-2-4-4 0 0,0-1 48 0 0,0 2 145 0 0,0-3-106 0 0,-1 1 36 0 0,3 15 468 0 0,3 1-89 0 0,-2-7-263 0 0,-1 0-48 0 0,-1 0-49 0 0,-2 0-54 0 0,0-12-370 0 0,0 0 60 0 0,0-1 53 0 0,0 1 45 0 0,0 1 78 0 0,0-1 81 0 0,0 5 515 0 0,0-5-552 0 0,0 0-36 0 0,0 1-46 0 0,0-1-60 0 0,0 0-70 0 0,0 0-83 0 0,0 0-57 0 0,0 0-84 0 0,0 0-89 0 0,0 0-99 0 0,1 0-106 0 0,-1-1-115 0 0,0 1-122 0 0,0-1 381 0 0,0 0-34 0 0,0-1-1511 0 0,-1-1-1151 0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43:52.80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13 12 9728 0 0,'0'0'290'0'0,"0"-1"-85"0"0,-1 1-73 0 0,1-1-61 0 0,-1 1-49 0 0,0-1-35 0 0,-3-3-182 0 0,3 3 209 0 0,-1 0 92 0 0,2 0-6 0 0,-1 1 38 0 0,1-1 41 0 0,-1 1 46 0 0,1 0 50 0 0,0-1 55 0 0,0 1 59 0 0,0 0 64 0 0,0 0-526 0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43:53.27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93 0 9616 0 0,'0'0'216'0'0,"0"0"32"0"0,0 0 12 0 0,0 0 44 0 0,0 0 121 0 0,0 0 50 0 0,0 0 6 0 0,0 0-198 0 0,0 1-56 0 0,0-1-51 0 0,1 1-42 0 0,0 1 28 0 0,1 5 45 0 0,-1-5-37 0 0,4 12 239 0 0,-2-1-35 0 0,4 15 281 0 0,-3-7-232 0 0,-1 0-47 0 0,3 21 276 0 0,6 41 522 0 0,-6-51-681 0 0,0 0-55 0 0,10 66 759 0 0,-16-89-1072 0 0,-1-4-27 0 0,1 3 90 0 0,0-8-89 0 0,0 1-103 0 0,0-1-95 0 0,0 1-86 0 0,0-1-78 0 0,0 0-69 0 0,0 1-60 0 0,0-1-54 0 0,0 0-145 0 0,0 0-50 0 0,-1-3-2566 0 0,1 2 874 0 0,-1-1-1323 0 0</inkml:trace>
  <inkml:trace contextRef="#ctx0" brushRef="#br0" timeOffset="276.7">1 238 10656 0 0,'0'0'241'0'0,"0"0"38"0"0,0 0 10 0 0,0 0-33 0 0,0 0-117 0 0,0 0 111 0 0,0 0 66 0 0,0 0 18 0 0,0 0-13 0 0,0 0-70 0 0,2-1-95 0 0,0 1-71 0 0,6-3 39 0 0,-5 2-29 0 0,21-9 146 0 0,1 2-61 0 0,0 0-49 0 0,0 0-36 0 0,52-17 95 0 0,-67 21-267 0 0,-1 1 86 0 0,23-7 230 0 0,-25 8-220 0 0,0 0-36 0 0,-1 0-34 0 0,0 0-41 0 0,0 1-49 0 0,0-1-56 0 0,0 0-61 0 0,0 0-70 0 0,0 0-76 0 0,-1 0-83 0 0,-4 2 170 0 0,0 0-46 0 0,0-1-40 0 0,1 1-36 0 0,-1 0-128 0 0,0-1-35 0 0,3 0-1331 0 0,-4 1 1897 0 0</inkml:trace>
  <inkml:trace contextRef="#ctx0" brushRef="#br0" timeOffset="782.39">400 38 7256 0 0,'0'0'165'0'0,"0"0"-52"0"0,5 6 256 0 0,-4-4-293 0 0,0-1-47 0 0,1 4-12 0 0,-1-1 34 0 0,2 5 141 0 0,0-1 104 0 0,-1 1 87 0 0,0-1 18 0 0,-1 0 40 0 0,4 18 1110 0 0,-3-15-922 0 0,-1-1-136 0 0,1 0-85 0 0,-1 0-111 0 0,0-5-198 0 0,0 0-37 0 0,6 27 824 0 0,5 16 490 0 0,0-2-114 0 0,-5-16-483 0 0,-5-22-560 0 0,0 1-39 0 0,3 7 83 0 0,1 4-72 0 0,5 8-15 0 0,-6-14-82 0 0,0-1 39 0 0,-5-11 69 0 0,1-2-37 0 0,1-2 72 0 0,0-1-102 0 0,0-2-71 0 0,3-10-13 0 0,-4 11 31 0 0,7-39 67 0 0,-4 19-92 0 0,1-1-38 0 0,2 1-50 0 0,3 0-60 0 0,-8 19 57 0 0,0 1 1 0 0,1-1-1 0 0,-1 1 1 0 0,1 0-1 0 0,0 0 0 0 0,0 0 1 0 0,1 0-1 0 0,-1 0 34 0 0,-2 3-9 0 0,1 0 0 0 0,-1 0 0 0 0,0 1 0 0 0,1-1-1 0 0,-1 0 1 0 0,0 0 0 0 0,1 0 0 0 0,-1 1 0 0 0,1-1 0 0 0,-1 1 0 0 0,1-1-1 0 0,-1 1 1 0 0,1 0 0 0 0,-1 0 0 0 0,1-1 0 0 0,-1 1 0 0 0,1 0-1 0 0,-1 0 1 0 0,1 1 0 0 0,0-1 0 0 0,-1 0 0 0 0,1 0 0 0 0,-1 1 0 0 0,1-1-1 0 0,-1 1 1 0 0,1-1 0 0 0,0 1 9 0 0,9 5-106 0 0,0 1 42 0 0,-2 0 38 0 0,1 1 32 0 0,6 11 89 0 0,-1 1 81 0 0,-7-6 33 0 0,-1 0-1 0 0,0 0 1 0 0,2 8-209 0 0,1 6 190 0 0,-7-16-30 0 0,0 1 33 0 0,0-6 5 0 0,-3-7-122 0 0,0 0-11 0 0,0 0-11 0 0,0 0-213 0 0,0 0 91 0 0,-1 1 64 0 0,1-1 34 0 0,-1-1 154 0 0,0 1-147 0 0,1 0-78 0 0,-1 0-22 0 0,1 0-34 0 0,0 0-22 0 0,0 0-35 0 0,0 0-37 0 0,-1 0-42 0 0,1 0-45 0 0,0 0-47 0 0,0 0-52 0 0,0 0-55 0 0,0 0-25 0 0,0 0-70 0 0,0 0-62 0 0,0 0-53 0 0,0 0-190 0 0,0 0-52 0 0,0 0-229 0 0,0 0-614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35:50.50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189 130 7344 0 0,'0'0'165'0'0,"0"0"22"0"0,0 0-30 0 0,0-1-42 0 0,-1-1 12 0 0,-1-1-95 0 0,-3-4-68 0 0,4 5 61 0 0,0 1 45 0 0,-2-3 430 0 0,0 1-39 0 0,0 0-35 0 0,-1 0-35 0 0,-3-2 296 0 0,-1 1-118 0 0,-1 1-103 0 0,1 0-89 0 0,-1 1-78 0 0,-1 1-62 0 0,-5 1 56 0 0,10 0-209 0 0,0 1-1 0 0,0 0 0 0 0,0 0 1 0 0,0 0-1 0 0,0 0 0 0 0,0 1-83 0 0,-5 2 195 0 0,1 2 62 0 0,3-3-243 0 0,-22 19 1 0 0,27-21-15 0 0,0 0 0 0 0,0-1 0 0 0,0 1 0 0 0,0 0 0 0 0,0 1 0 0 0,1-1 0 0 0,-1 0 0 0 0,0 0 0 0 0,1 0 0 0 0,-1 0 0 0 0,1 0-1 0 0,-1 1 1 0 0,1-1 0 0 0,-1 0 0 0 0,1 1 0 0 0,0-1 0 0 0,0 0 0 0 0,0 1 0 0 0,0-1 0 0 0,0 0 0 0 0,0 0 0 0 0,0 1 0 0 0,0-1 0 0 0,6 12-72 0 0,19 16-38 0 0,-10-14 191 0 0,0-1-54 0 0,58 52-150 0 0,-47-42 179 0 0,-13-13 29 0 0,0 1 51 0 0,-2-2 9 0 0,12 12 70 0 0,-15-14-118 0 0,0 0 35 0 0,1 3 101 0 0,-2 0 100 0 0,-4-6-121 0 0,0 1 34 0 0,-1 0 38 0 0,-1-1 41 0 0,-1 5 193 0 0,-4-2-93 0 0,-4-2-85 0 0,-2-2-74 0 0,-1 0-66 0 0,0-2-56 0 0,1 0-47 0 0,1-1-38 0 0,-1 0-90 0 0,-2-1 47 0 0,-27 1 171 0 0,22-2-146 0 0,6 0-56 0 0,2-1-41 0 0,-1-1-50 0 0,1 0-61 0 0,0-1-68 0 0,0-1-80 0 0,2-1-89 0 0,0 0-97 0 0,6 4 361 0 0,0 2 20 0 0,1-1-34 0 0,-1 0-36 0 0,1 1-34 0 0,-1-1-38 0 0,1 0-36 0 0,-1 1-39 0 0,1-1-38 0 0,0 0-39 0 0,-1 0-41 0 0,1 1-41 0 0,0-1-41 0 0,0 0-43 0 0,-1 0-43 0 0,1-2-1304 0 0,-1-2-1078 0 0,1 4 3001 0 0</inkml:trace>
  <inkml:trace contextRef="#ctx0" brushRef="#br0" timeOffset="397.41">455 1 6448 0 0,'0'0'141'0'0,"0"0"23"0"0,0 0 13 0 0,1 1-5 0 0,0 2 67 0 0,2 3 217 0 0,0 0 79 0 0,2 1 106 0 0,-1 1-54 0 0,1 0-48 0 0,-1-1-42 0 0,2 3 53 0 0,-1-1-41 0 0,10 20 883 0 0,-6-12-575 0 0,-3-5-237 0 0,6 16 156 0 0,-7-8 165 0 0,-1 1-1 0 0,1 13-900 0 0,1 4 856 0 0,0-10-568 0 0,1 15 58 0 0,-3-21-140 0 0,0 1 58 0 0,-1-8-40 0 0,0 0 49 0 0,-1 1 14 0 0,-2 6 7 0 0,0-13-194 0 0,0-9-296 0 0,0 0 38 0 0,0 0 36 0 0,0 1 33 0 0,-1-1 0 0 0,1 0 104 0 0,0 1 80 0 0,-1-1 62 0 0,-1 2 848 0 0,1-2-799 0 0,0 0-153 0 0,1 1-43 0 0,0-1-62 0 0,-1 0-81 0 0,1 0-93 0 0,-1 0-103 0 0,1 0 106 0 0,0 0-36 0 0,-1 0-35 0 0,1 0-39 0 0,0 0-40 0 0,0 0-42 0 0,0 0-44 0 0,0 0-45 0 0,0 0-47 0 0,-1 0-49 0 0,1-1-50 0 0,0 1-53 0 0,0 0-54 0 0,0 0-56 0 0,0 0-57 0 0,0-1-60 0 0,0 1-1024 0 0,0 0-1080 0 0</inkml:trace>
  <inkml:trace contextRef="#ctx0" brushRef="#br0" timeOffset="762.16">394 264 9096 0 0,'0'0'200'0'0,"0"0"33"0"0,0 0 16 0 0,4-4-54 0 0,0 0-145 0 0,-2 2-33 0 0,4-1 10 0 0,-1-1 51 0 0,1 1 47 0 0,0 0 42 0 0,2 0 80 0 0,-1 0 45 0 0,5 0 210 0 0,0-1 51 0 0,13-1 596 0 0,-9 2-444 0 0,-2 1-212 0 0,-7 1-292 0 0,-1 0-37 0 0,3 0-18 0 0,-1 0-75 0 0,50-8 444 0 0,-22 4-227 0 0,-12 1-169 0 0,-4 1-88 0 0,0 0-80 0 0,-3 0-66 0 0,-1 0-76 0 0,1-1-88 0 0,-1 1-96 0 0,-7 1-285 0 0,0-1-58 0 0,2 2 8 0 0</inkml:trace>
  <inkml:trace contextRef="#ctx0" brushRef="#br0" timeOffset="1106.33">871 174 5936 0 0,'0'0'169'0'0,"0"0"-48"0"0,5 5 54 0 0,-2-2-48 0 0,-1-1 78 0 0,-1-1-58 0 0,0-1 37 0 0,3 5 374 0 0,0 0-42 0 0,-1-1-39 0 0,1 1-38 0 0,-1 0-35 0 0,0 0-34 0 0,2 6 281 0 0,-2-5-313 0 0,0 1-34 0 0,2 6 217 0 0,1 4-12 0 0,2 8 124 0 0,-1-4-95 0 0,-3-7-123 0 0,1-3-7 0 0,-1 0 79 0 0,2 4-19 0 0,0 1 55 0 0,-1-1 28 0 0,1 0 88 0 0,-4-9-429 0 0,1 0 42 0 0,3 13 612 0 0,-4-15-675 0 0,0 1 8 0 0,2 2 72 0 0,-4-4-141 0 0,0-1 36 0 0,0-1-21 0 0,0-1-30 0 0,0 0-8 0 0,0 0-100 0 0,-1 0 83 0 0,-2 2 399 0 0,2-3-415 0 0,0 1-36 0 0,-1-3-24 0 0,0 0 0 0 0,1 0 0 0 0,-1-1 0 0 0,1 1 0 0 0,-1 0 0 0 0,1-1 0 0 0,0 1 0 0 0,0-1 0 0 0,0 1 0 0 0,0-3-12 0 0,0-37 29 0 0,1 32-30 0 0,0 7-11 0 0,0 1 0 0 0,1 0-1 0 0,-1-1 1 0 0,1 1 0 0 0,0 0-1 0 0,-1 0 1 0 0,2 0 0 0 0,0-2 12 0 0,0 0-30 0 0,0 1 0 0 0,1 0 0 0 0,-1 0 0 0 0,1 0 0 0 0,2-2 30 0 0,5-5-132 0 0,1 1 0 0 0,0 0 0 0 0,5-3 132 0 0,-2 1-128 0 0,12-4-47 0 0,-18 12 96 0 0,0-1-47 0 0,-7 4-102 0 0,1 0 63 0 0,-1 0 54 0 0,1 1 45 0 0,1-2 32 0 0,3 0 108 0 0,-4 1-108 0 0,1 0-72 0 0,-2 1 0 0 0,0-1-39 0 0,0 1-45 0 0,1 0-49 0 0,-1-1-79 0 0,0 1-68 0 0,1 0-77 0 0,-1 0-81 0 0,1-1-90 0 0,-1 1-94 0 0,0 0-102 0 0,1 0-108 0 0,1-1-1237 0 0,1 1-1230 0 0</inkml:trace>
  <inkml:trace contextRef="#ctx0" brushRef="#br0" timeOffset="1366.62">1327 269 10536 0 0,'0'0'233'0'0,"0"0"34"0"0,0 2-91 0 0,0 0-71 0 0,1 6 67 0 0,0-6-69 0 0,1 4-193 0 0,0 0 76 0 0,0 0 75 0 0,0 0 67 0 0,0 1 62 0 0,0-1 53 0 0,1 4 264 0 0,0 1 94 0 0,8 23 1583 0 0,-9-26-1754 0 0,0-1-40 0 0,1 0-47 0 0,-1 1-67 0 0,0-1-80 0 0,0 0-95 0 0,3 13 630 0 0,-2-7-288 0 0,0-1-139 0 0,-1-2-87 0 0,0-1-120 0 0,-2-5-68 0 0,0-1-90 0 0,0-1-104 0 0,-1-2-115 0 0,0 0 94 0 0,1-1-34 0 0,-1 0-35 0 0,0 0-35 0 0,0 0-39 0 0,1 0-38 0 0,-1-1-41 0 0,0 0-42 0 0,1 1 37 0 0,-1 0-53 0 0,1 0-50 0 0,0 1-42 0 0,-1-2-159 0 0,1 1-42 0 0,-1 0-192 0 0,1-1-521 0 0</inkml:trace>
  <inkml:trace contextRef="#ctx0" brushRef="#br0" timeOffset="1666.11">1319 96 8520 0 0,'0'0'190'0'0,"0"0"28"0"0,0 0 11 0 0,0-1-21 0 0,0-1-89 0 0,0 1 4 0 0,0 1 142 0 0,0 0 232 0 0,0 0 14 0 0,0 0-214 0 0,0 0-128 0 0,0 0-38 0 0,0 0 16 0 0,-1 2 24 0 0,1 0-37 0 0,-1 2 39 0 0,0-1-114 0 0,0 1-50 0 0,-1 1-97 0 0,-1 1 6 0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43:50.67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4 9672 0 0,'0'0'216'0'0,"0"0"32"0"0,1 0 13 0 0,4 8-57 0 0,2 1-39 0 0,-3-5-48 0 0,-1 0 6 0 0,-1-1 24 0 0,0 1 52 0 0,3 6 224 0 0,2 1-100 0 0,1 1-31 0 0,5 7 51 0 0,-2-4-58 0 0,-4-5-46 0 0,-2-2 10 0 0,0 1 61 0 0,11 26 623 0 0,-9-10-254 0 0,-2-3-43 0 0,0-1 89 0 0,-4-12-463 0 0,-1-6 76 0 0,-2-6 386 0 0,0-2-430 0 0,0-1-106 0 0,1 2-148 0 0,1 1-43 0 0,-1 0-50 0 0,1 0-55 0 0,-1-9 125 0 0,1-1 1 0 0,1 1-1 0 0,0-1 0 0 0,0 0 0 0 0,1 1 0 0 0,1 0 0 0 0,1-3-17 0 0,-1 5-7 0 0,0 0 1 0 0,1 1-1 0 0,0 0 1 0 0,2-2 6 0 0,8-10-61 0 0,2 3-44 0 0,-14 17 98 0 0,0-1-1 0 0,-1 1 1 0 0,1-1-1 0 0,0 1 1 0 0,0 0-1 0 0,1 0 1 0 0,-1 0-1 0 0,0 0 1 0 0,0 0-1 0 0,0 0 1 0 0,1 1-1 0 0,-1-1 1 0 0,0 1-1 0 0,1 0 1 0 0,-1 0-1 0 0,0-1 1 0 0,1 1-1 0 0,0 1 8 0 0,2-1-19 0 0,-1 1 0 0 0,0 0-1 0 0,0 1 1 0 0,0-1-1 0 0,0 1 1 0 0,0-1 0 0 0,0 1-1 0 0,-1 0 1 0 0,1 0 0 0 0,0 1 19 0 0,20 16-103 0 0,-2 3 35 0 0,1 4 71 0 0,-10-9-34 0 0,-2-1 57 0 0,-4-5 28 0 0,-1-1-1 0 0,-1 1 1 0 0,1 0 0 0 0,0 6-54 0 0,2 10 20 0 0,-8-26-100 0 0,1 0 53 0 0,0 3 70 0 0,0-3-82 0 0,-1 0-20 0 0,0-1-37 0 0,1 1-42 0 0,-1-1-49 0 0,0 1-73 0 0,1 0-72 0 0,-1 0-79 0 0,1-1-88 0 0,-1 1-96 0 0,0 0-104 0 0,1-1-113 0 0,-1 1-121 0 0,1 0-499 0 0,-1 1-208 0 0,1 0-881 0 0</inkml:trace>
  <inkml:trace contextRef="#ctx0" brushRef="#br0" timeOffset="602.71">683 5 8408 0 0,'-5'-2'238'0'0,"1"1"-54"0"0,-1 0-47 0 0,0 0-38 0 0,-3 1 15 0 0,-11 5 40 0 0,13-2-48 0 0,1 0 65 0 0,2 0-28 0 0,1 0 35 0 0,-1 0 41 0 0,1 0 46 0 0,-13 22 684 0 0,5 1-112 0 0,2 5 9 0 0,7-22-580 0 0,1 0 0 0 0,-1 0 1 0 0,1 0-1 0 0,1 0 1 0 0,0 0-1 0 0,0 0 1 0 0,1 1-267 0 0,5 16 719 0 0,-2-16-520 0 0,2-2-63 0 0,3-1-34 0 0,8-1-15 0 0,1-7 7 0 0,-7-3 19 0 0,-3-1 37 0 0,-1-2 68 0 0,-5 4-165 0 0,-1 0 0 0 0,0 0 0 0 0,0 0 0 0 0,0-1 0 0 0,0 1 0 0 0,0-2-53 0 0,5-21 220 0 0,-5-2-75 0 0,-2 0-51 0 0,0-12-3 0 0,0 37-91 0 0,1-1 0 0 0,-1 0 0 0 0,1 1 0 0 0,0-1 0 0 0,0 0 0 0 0,0 1 0 0 0,0-1 0 0 0,2-2 0 0 0,-2 5-13 0 0,0 2-76 0 0,1 1 46 0 0,3 10 43 0 0,-5-10-7 0 0,17 42-9 0 0,-5 3 74 0 0,-2 2 108 0 0,-6-25-33 0 0,-1 0 39 0 0,1 1 48 0 0,0-2 49 0 0,1 10 139 0 0,-2-1 0 0 0,-1 1 0 0 0,-2 0-408 0 0,0-8 387 0 0,-2 0 0 0 0,-3 12-387 0 0,4-29 74 0 0,-1-1-1 0 0,0 1 0 0 0,0-1 0 0 0,-1 0 0 0 0,1 1 0 0 0,-2-1 1 0 0,1 0-1 0 0,-1 0 0 0 0,-1 0-73 0 0,3-3 43 0 0,-1-1 0 0 0,1 0 0 0 0,-1 0 0 0 0,0 0 0 0 0,0 0 1 0 0,-1-1-1 0 0,1 1 0 0 0,0-1 0 0 0,-4 2-43 0 0,3-2 32 0 0,1-1 0 0 0,-1 1 0 0 0,0-1 1 0 0,0 0-1 0 0,1 0 0 0 0,-1 0 0 0 0,-1-1-32 0 0,-4 1-211 0 0,1 0 92 0 0,-1-1 79 0 0,0-1 66 0 0,1 0 49 0 0,-1 0 37 0 0,-18-5 352 0 0,16 2-300 0 0,-1-1-70 0 0,7 2-87 0 0,-1 0-33 0 0,0 0-53 0 0,-1-1-62 0 0,1 0-69 0 0,1-1-77 0 0,-2 0-115 0 0,2 0-107 0 0,-1 0-117 0 0,3 2 266 0 0,1 0-33 0 0,-1 0-34 0 0,1 0-36 0 0,-1 0-36 0 0,1 0-38 0 0,0 0-39 0 0,0-1-40 0 0,0 1-41 0 0,0 0-44 0 0,-2-4-1773 0 0,-1-2-1400 0 0,5 9 3864 0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43:49.22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140 273 6880 0 0,'-5'-3'115'0'0,"-6"-5"399"0"0,9 6-448 0 0,-1 0-41 0 0,-1-3 5 0 0,-1 1 55 0 0,0 1 51 0 0,-1 0 42 0 0,-3 0 204 0 0,-1 1 76 0 0,7 2-306 0 0,1 0 0 0 0,-1 0 1 0 0,1 0-1 0 0,-1 0 0 0 0,1 0 0 0 0,-1 1 1 0 0,1 0-1 0 0,-1-1 0 0 0,1 1 0 0 0,-1 0 0 0 0,0 0-152 0 0,-3 3 328 0 0,1 0-33 0 0,-1 1-39 0 0,2 0-55 0 0,0 2-66 0 0,1 0-76 0 0,-3 9 181 0 0,1 1 57 0 0,2-4 77 0 0,0 0-1 0 0,2 0 1 0 0,-1 7-374 0 0,2 6 422 0 0,1-13-248 0 0,1 0-38 0 0,0-1-45 0 0,2 0-53 0 0,-4-10-25 0 0,13 30 275 0 0,-12-30-275 0 0,0-1 1 0 0,0 1 0 0 0,0 0 0 0 0,1 0 0 0 0,-1-1-1 0 0,0 1 1 0 0,1-1 0 0 0,-1 0 0 0 0,2 1-14 0 0,8 6 56 0 0,4-3 114 0 0,-14-5-157 0 0,0-1-1 0 0,0 1 1 0 0,0 0-1 0 0,0 0 1 0 0,0 0-1 0 0,0-1 1 0 0,0 1-1 0 0,0 0 1 0 0,0-1-1 0 0,0 1 1 0 0,0-1-1 0 0,-1 1 1 0 0,2-1-13 0 0,9-9 42 0 0,-7 6-63 0 0,0-1-38 0 0,0 0-36 0 0,0 1-34 0 0,2-6-223 0 0,0 0-106 0 0,-1-2-160 0 0,-1 0-84 0 0,-1-1-42 0 0,0-16-1064 0 0,-3 10 759 0 0,-1 8 482 0 0,0-1 63 0 0,-1 6-865 0 0,1-4-764 0 0</inkml:trace>
  <inkml:trace contextRef="#ctx0" brushRef="#br0" timeOffset="338.03">47 15 7072 0 0,'0'0'156'0'0,"0"0"-42"0"0,-1-2 6 0 0,0 1-100 0 0,-3-5-209 0 0,3 5 182 0 0,0-1 40 0 0,-1 1 76 0 0,1 0 94 0 0,1 1 117 0 0,-1-1-109 0 0,1 1 36 0 0,0 0 40 0 0,-1 1 43 0 0,1-1 44 0 0,0 1 48 0 0,0-1 50 0 0,0 1 54 0 0,1 0 55 0 0,-1 0 58 0 0,3 10-131 0 0,0 0-75 0 0,1 0-66 0 0,0-1-59 0 0,0 2-32 0 0,-1-1-52 0 0,3 7 38 0 0,-2 0-60 0 0,-2-10-27 0 0,1 0 0 0 0,-1 0 1 0 0,1-1-1 0 0,3 4-175 0 0,8 25 559 0 0,-7-12-195 0 0,6 10 140 0 0,4 13 151 0 0,15 67 829 0 0,-23-74-1013 0 0,-4-13-196 0 0,-2-16-152 0 0,0 6-3 0 0,2 7 54 0 0,0-5 45 0 0,-4-18-134 0 0,-1-1-16 0 0,0 0-5 0 0,0 0 0 0 0,-1 0 20 0 0,-3-2-56 0 0,3 1-156 0 0,1 0 34 0 0,-1-1-16 0 0,0-1 73 0 0,-1-3 14 0 0,2 4-21 0 0,-1-1-42 0 0,1 1-89 0 0,0-1-101 0 0,0 1-47 0 0,0 0-100 0 0,0 0-112 0 0,0 1 221 0 0,0 0-34 0 0,0 0-34 0 0,0 0-36 0 0,0 0-39 0 0,0 0-39 0 0,0 0-42 0 0,0 0-43 0 0,0 0-45 0 0,0 1-46 0 0,1-4-1609 0 0,1-2-1285 0 0,-2 6 3556 0 0</inkml:trace>
  <inkml:trace contextRef="#ctx0" brushRef="#br0" timeOffset="584.15">346 328 11256 0 0,'0'0'256'0'0,"0"0"-28"0"0,0 1-39 0 0,2 2 86 0 0,-1-1-165 0 0,0 0-33 0 0,1 1-11 0 0,-1 0-38 0 0,0 1-108 0 0,0 1 52 0 0,1-1 48 0 0,-1 0 42 0 0,1 1 61 0 0,1-1 45 0 0,0 3 149 0 0,0 1 51 0 0,3 3 249 0 0,-3-3-235 0 0,0-2-114 0 0,0 1-66 0 0,17 52 1086 0 0,-10-32-724 0 0,-7-9-289 0 0,-3-17-256 0 0,1 1 100 0 0,-1-2-97 0 0,0 0-55 0 0,0 1-80 0 0,0-1-62 0 0,1 0-87 0 0,-1-1-104 0 0,0 1-118 0 0,0 0 193 0 0,0 0-35 0 0,-1 0-37 0 0,1-1-39 0 0,0 1-40 0 0,0 0-43 0 0,0 0-44 0 0,0-1-46 0 0,-1 1-1496 0 0,0-1-1171 0 0</inkml:trace>
  <inkml:trace contextRef="#ctx0" brushRef="#br0" timeOffset="735.15">320 134 9792 0 0,'-1'0'18'0'0,"-1"-1"54"0"0,-1 0 150 0 0,-4 1 424 0 0,4 0-495 0 0,1 0-112 0 0,0 0-35 0 0,1 1-43 0 0,-1 0-48 0 0,1-1 90 0 0,0 1-52 0 0,1-1-79 0 0,-1 0-70 0 0,1 1-108 0 0,0-1 71 0 0,0 0-39 0 0,0 1-375 0 0,0 0-265 0 0,1 1-610 0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43:48.27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99 7848 0 0,'0'0'232'0'0,"0"0"-101"0"0,1 0-46 0 0,1 1-20 0 0,6 2-23 0 0,-6-3 14 0 0,-1 0 53 0 0,14 2 579 0 0,-1-3-50 0 0,1 0-45 0 0,0-1-41 0 0,14-5 450 0 0,-1-1-107 0 0,9-1 194 0 0,-26 5-817 0 0,0 0-36 0 0,1-3 11 0 0,5-5 77 0 0,-9 4-150 0 0,-6 1-36 0 0,-2 6-127 0 0,0 0 0 0 0,0 1 0 0 0,0-1 0 0 0,0 0 0 0 0,0 0 1 0 0,0 1-1 0 0,0-1 0 0 0,-1 0 0 0 0,1 0 0 0 0,0 1 0 0 0,-1-1 0 0 0,1 0 0 0 0,0 1 0 0 0,-1-1 0 0 0,1 0 0 0 0,-1 1 0 0 0,1-1 0 0 0,-1 1-11 0 0,-1-2 25 0 0,1 0 0 0 0,-1 1-1 0 0,0-1 1 0 0,0 1 0 0 0,-1 0 0 0 0,1 0 0 0 0,0-1 0 0 0,0 1-1 0 0,-1 1 1 0 0,1-1 0 0 0,0 0 0 0 0,-3 0-25 0 0,-17-2 148 0 0,0 1-45 0 0,1 2-43 0 0,0 2-40 0 0,2 4-39 0 0,1 3-36 0 0,14-6 29 0 0,1 0-1 0 0,-1 0 1 0 0,1 0 0 0 0,0 0 0 0 0,0 0 0 0 0,0 1 0 0 0,0-1 0 0 0,-1 5 26 0 0,-1-1-21 0 0,1 1 0 0 0,1-1 0 0 0,0 1 0 0 0,0 0 0 0 0,0 0 0 0 0,1 0 0 0 0,0 1 0 0 0,1-1 1 0 0,0 0-1 0 0,0 4 21 0 0,0-1-19 0 0,1 0 0 0 0,1 1 0 0 0,0-1 0 0 0,3 9 19 0 0,6 19-4 0 0,6 0 41 0 0,4-4 49 0 0,4-2 57 0 0,-21-29-123 0 0,1 0 0 0 0,0-1 1 0 0,0 1-1 0 0,0-1 0 0 0,0 1 0 0 0,4 1-20 0 0,-4-3 26 0 0,0 0 0 0 0,0 0 0 0 0,1 0 0 0 0,-1 0 0 0 0,1-1 0 0 0,4 2-26 0 0,-4-3 24 0 0,-1 1 0 0 0,1-1 0 0 0,-1 1 0 0 0,1-1 0 0 0,-1-1 0 0 0,1 1 0 0 0,-1-1 0 0 0,1 1 0 0 0,-1-1-1 0 0,1 0 1 0 0,-1-1 0 0 0,0 1 0 0 0,1-1 0 0 0,-1 0 0 0 0,0 0 0 0 0,0 0 0 0 0,-1-1 0 0 0,1 1 0 0 0,0-1 0 0 0,-1 0 0 0 0,1 0 0 0 0,-1 0 0 0 0,0-1 0 0 0,2-2-24 0 0,-3 4-117 0 0,-1 0 33 0 0,2-1-4 0 0,-1-1 77 0 0,4-4 78 0 0,-4 5-71 0 0,-1 1-35 0 0,1-1-49 0 0,0 0-62 0 0,0 1-75 0 0,-1-1-89 0 0,0 1 28 0 0,1 0-58 0 0,-1 0-62 0 0,0 0-66 0 0,0 0-73 0 0,0 0-76 0 0,0 0-82 0 0,0 0-87 0 0,1-2-1131 0 0,2-3-1088 0 0,-4 7 2953 0 0</inkml:trace>
  <inkml:trace contextRef="#ctx0" brushRef="#br0" timeOffset="520.79">385 10 6448 0 0,'0'0'190'0'0,"0"1"95"0"0,-1 9 443 0 0,0-5-347 0 0,2-1 57 0 0,0 2-38 0 0,3 5 299 0 0,0 2-114 0 0,2-2-86 0 0,-1 1 0 0 0,5 13 289 0 0,2 0-33 0 0,1 0-46 0 0,0-2-55 0 0,-5-5-191 0 0,1 12 171 0 0,-5-13-230 0 0,2 0 61 0 0,-6-16-415 0 0,1 1 1 0 0,-1-1 0 0 0,0 0 0 0 0,1 0 0 0 0,-1 1 0 0 0,0-1-1 0 0,0 0 1 0 0,0 1 0 0 0,0-1 0 0 0,-1 0 0 0 0,1 1 0 0 0,0 0-51 0 0,-4 8 485 0 0,4-9-337 0 0,0-1-16 0 0,0 0-4 0 0,0 0 0 0 0,0 0-2 0 0,-3-2 84 0 0,1-3-92 0 0,-1 0-65 0 0,0-4 4 0 0,1 1-30 0 0,0 1 0 0 0,0-1-1 0 0,1 0 1 0 0,0-1-27 0 0,1 2 11 0 0,-1 0 0 0 0,2 0-1 0 0,-1-1 1 0 0,2-3-11 0 0,-1 5-9 0 0,0-1 0 0 0,1 1 0 0 0,0 0 0 0 0,0 0 0 0 0,2-2 9 0 0,-2 3-32 0 0,1 0 1 0 0,0 0-1 0 0,1 0 1 0 0,-1 0-1 0 0,5-4 32 0 0,-6 7-9 0 0,0 0-1 0 0,0 0 0 0 0,1-1 1 0 0,0 2-1 0 0,-1-1 0 0 0,1 0 1 0 0,0 0-1 0 0,1 0 10 0 0,-1 1-17 0 0,1 0-1 0 0,-1 0 1 0 0,1 0 0 0 0,-1 1-1 0 0,0-1 1 0 0,1 1-1 0 0,-1-1 1 0 0,1 1 0 0 0,-1 1-1 0 0,1-1 1 0 0,-1 0-1 0 0,1 1 1 0 0,-1-1 0 0 0,1 1-1 0 0,-1 0 1 0 0,0 0-1 0 0,3 2 18 0 0,16 9-74 0 0,-3 4 51 0 0,-3 3 74 0 0,-5 2 97 0 0,-4-5-136 0 0,1 4 41 0 0,-4-5-54 0 0,-2-9 5 0 0,0-1 39 0 0,2 4 50 0 0,-3-2-65 0 0,-1 0 33 0 0,1-1-39 0 0,-1 12-25 0 0,0-18 90 0 0,0 1-37 0 0,0 0-53 0 0,0 1-119 0 0,0-1-99 0 0,1 0-72 0 0,-1 0-58 0 0,2 1-961 0 0,-1-1 788 0 0,0-1 91 0 0,0 1 271 0 0,-1-1 47 0 0,5 2-1133 0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43:58.33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47 4864 0 0,'0'0'141'0'0,"0"0"-36"0"0,0 0-4 0 0,0 0 35 0 0,0 0 118 0 0,0 0 217 0 0,0 0 10 0 0,0 0 12 0 0,0 0 95 0 0,2 0-48 0 0,1-1-56 0 0,0 1-65 0 0,1-1-75 0 0,-1 1-83 0 0,0 0-92 0 0,-1-1-102 0 0,18-2 571 0 0,-1 0-80 0 0,1 0-80 0 0,-1-1-77 0 0,1 0-78 0 0,-1 0-76 0 0,1 0-77 0 0,-1 0-74 0 0,4-3-30 0 0,7-1 7 0 0,-25 9 136 0 0,-3 2-75 0 0,-2 3-59 0 0,-1 1-44 0 0,-10 17-16 0 0,-5 1 208 0 0,7-8-158 0 0,2-5 19 0 0,2 0-37 0 0,-9 28 12 0 0,6-18 17 0 0,5-11-2 0 0,-2-1 34 0 0,-11 34 328 0 0,11-28-252 0 0,1 2 44 0 0,4-16-135 0 0,0-2-10 0 0,0 0-6 0 0,8-3 77 0 0,0 0-82 0 0,-4 1-61 0 0,23-4 66 0 0,1 6-41 0 0,-20 1-36 0 0,-1 0 0 0 0,-1 0 0 0 0,1 1 0 0 0,0 1 1 0 0,0-1-1 0 0,-1 1 0 0 0,1 0 0 0 0,-1 0 0 0 0,0 1 0 0 0,0 0 1 0 0,1 1-1 0 0,-1-1 7 0 0,0 1 0 0 0,-1 0 0 0 0,1 0 0 0 0,3 6-7 0 0,-5-6 23 0 0,0 0-1 0 0,-1 1 0 0 0,0 0 0 0 0,1 0 1 0 0,0 3-23 0 0,4 18 143 0 0,-7 2 73 0 0,-4 7 1 0 0,-4-3 62 0 0,-5-2 64 0 0,-7 0 65 0 0,13-25-237 0 0,0 1-1 0 0,0-1 1 0 0,-5 4-171 0 0,6-6 87 0 0,-1 0 0 0 0,1 0 1 0 0,-1-1-1 0 0,0 1 0 0 0,0-1-87 0 0,-13 3 179 0 0,0-2-35 0 0,-2-4-37 0 0,0-4-45 0 0,10 1-126 0 0,0-2 86 0 0,1 1 54 0 0,-16-13 250 0 0,16 8-215 0 0,3 2-70 0 0,2-1-51 0 0,1 0-67 0 0,0-1-80 0 0,2 0-93 0 0,2 0-110 0 0,1-1-122 0 0,0 4 190 0 0,1 1-36 0 0,-2 4-91 0 0,0 1-65 0 0,1-1-58 0 0,-1 0-51 0 0,0 0-175 0 0,1 0-49 0 0,-1 0-213 0 0,1-1-568 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44:00.40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110 43 5384 0 0,'0'0'223'0'0,"1"0"-60"0"0,-1-1-52 0 0,0-1-44 0 0,0-1-30 0 0,0-4-117 0 0,0 5 102 0 0,-1 1 63 0 0,-1-3 448 0 0,0-1-50 0 0,-2 0 48 0 0,-2-1 211 0 0,-1 1-3 0 0,1 4-212 0 0,2 1-49 0 0,-1 1 47 0 0,-2 2-174 0 0,1 1-50 0 0,1 0-43 0 0,0 2-41 0 0,-3 7 116 0 0,1 2-106 0 0,2-2-99 0 0,-5 22 139 0 0,8-22-121 0 0,0-4-103 0 0,0 0-1 0 0,1 1 0 0 0,1-1 1 0 0,0 1-1 0 0,0 0-42 0 0,0-7 13 0 0,0 0 0 0 0,1 1-1 0 0,-1-1 1 0 0,1 0 0 0 0,0 0 0 0 0,-1 0-1 0 0,2 1 1 0 0,-1-1 0 0 0,0 0 0 0 0,1 0-1 0 0,-1 0 1 0 0,1-1 0 0 0,0 1 0 0 0,0 0-1 0 0,0-1 1 0 0,1 2-13 0 0,-3-4 12 0 0,1 1-1 0 0,0-1 0 0 0,-1 1 1 0 0,1-1-1 0 0,0 1 0 0 0,0-1 1 0 0,-1 0-1 0 0,1 1 0 0 0,0-1 1 0 0,0 0-1 0 0,0 1 0 0 0,-1-1 1 0 0,1 0-1 0 0,0 0 0 0 0,0 0 0 0 0,1 0-11 0 0,-1 0 28 0 0,1 0-1 0 0,-1-1 1 0 0,1 1-1 0 0,-1 0 1 0 0,1-1-1 0 0,-1 1 0 0 0,0-1 1 0 0,1 0-1 0 0,-1 1 1 0 0,0-1-1 0 0,1 0 0 0 0,-1 0 1 0 0,0 0-1 0 0,1 0-27 0 0,9-11 221 0 0,-5 4-104 0 0,-2 2-50 0 0,-1 0-35 0 0,8-26 133 0 0,-9 17-97 0 0,0 0 0 0 0,-1 1 0 0 0,-1-2 0 0 0,0-1-68 0 0,0 5 59 0 0,0 11-103 0 0,-2-4 54 0 0,2 4-37 0 0,1 1-36 0 0,0 0-47 0 0,1 1-59 0 0,0 1 152 0 0,-1-1 1 0 0,1 1-1 0 0,0 0 1 0 0,0 0-1 0 0,-1 1 1 0 0,1-1-1 0 0,-1 0 1 0 0,0 0 0 0 0,0 1-1 0 0,0-1 1 0 0,0 1-1 0 0,1 1 17 0 0,3 15-47 0 0,-1-1 39 0 0,-1-7 26 0 0,4 24-6 0 0,-2 1 43 0 0,-2-11 17 0 0,0-1 36 0 0,-2-4 14 0 0,1 0 34 0 0,-1 0 38 0 0,0 0 41 0 0,-1 7 88 0 0,-1 1 38 0 0,0-12 45 0 0,-1 0 1 0 0,-1 6-407 0 0,-9 20 715 0 0,9-35-527 0 0,-1 1-1 0 0,0-1 1 0 0,0 1 0 0 0,0-1-1 0 0,-1-1 1 0 0,-5 7-188 0 0,5-8-178 0 0,0 0 91 0 0,0-1 79 0 0,-1-1 64 0 0,1 0 50 0 0,-1-1 38 0 0,3-2-54 0 0,1 1 0 0 0,-1-1 1 0 0,1 1-1 0 0,-1-1 0 0 0,0 0 1 0 0,1 0-1 0 0,-1 0 0 0 0,0 0 1 0 0,0-1-91 0 0,-5 0 169 0 0,1-2-99 0 0,2 1-90 0 0,1-1-56 0 0,0 0-63 0 0,0 0-70 0 0,1-1-102 0 0,-1 0-99 0 0,1 0-107 0 0,0-1-118 0 0,2 2 271 0 0,0 1-34 0 0,0-1-33 0 0,0 0-35 0 0,0 0-36 0 0,0 0-38 0 0,0 0-38 0 0,1 0-40 0 0,-1-1-1600 0 0,0-3-1257 0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44:02.21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121 35 6824 0 0,'16'-5'149'0'0,"-13"4"-120"0"0,-2 0 49 0 0,-2-1 150 0 0,-1 0-33 0 0,3 0-170 0 0,1 0 561 0 0,-2 1-70 0 0,0-1-66 0 0,-1 1-59 0 0,-1 0 100 0 0,0 0-96 0 0,0 1-77 0 0,0-1-54 0 0,0 1 59 0 0,2 0 159 0 0,0 0-162 0 0,-1-1-51 0 0,0 0-45 0 0,0 1-38 0 0,-1-2 98 0 0,-5-3 245 0 0,6 4-324 0 0,-1 1 56 0 0,-6-2 66 0 0,-1 2-64 0 0,-1-1-58 0 0,0 2-52 0 0,0 0-46 0 0,0 1-38 0 0,-9 4-25 0 0,5 2-71 0 0,12-7 18 0 0,0 0 0 0 0,0 1 1 0 0,0-1-1 0 0,1 1 0 0 0,-1 0 1 0 0,0-1-1 0 0,1 1 1 0 0,0 0-1 0 0,-1 0 0 0 0,1 0 1 0 0,0 0-1 0 0,0 0 0 0 0,0 0 1 0 0,0 1 8 0 0,0-1 1 0 0,1 0 1 0 0,-1 0-1 0 0,1 1 1 0 0,-1-1-1 0 0,1 0 1 0 0,0 1-1 0 0,0-1 1 0 0,0 0 0 0 0,1 1-2 0 0,0 2-8 0 0,0-1 0 0 0,0 0 1 0 0,1 0-1 0 0,0 0 1 0 0,0 0-1 0 0,0-1 1 0 0,0 1-1 0 0,1 0 0 0 0,-1-1 1 0 0,1 0-1 0 0,0 1 1 0 0,0-1-1 0 0,1 0 8 0 0,13 18-29 0 0,-11-14 29 0 0,-1-1 0 0 0,1 0 0 0 0,5 4 0 0 0,-4-4 0 0 0,-1 1 0 0 0,0 0 0 0 0,3 3 0 0 0,0 1 56 0 0,0-1 80 0 0,4 4 112 0 0,-5-2-120 0 0,-4-6 18 0 0,-1 0 38 0 0,-1 5 288 0 0,-2 0 120 0 0,-4 3 101 0 0,3-10-507 0 0,-2-1-60 0 0,0-1-45 0 0,0 1-35 0 0,2-3-39 0 0,1 1 1 0 0,-1 0-1 0 0,0-1 0 0 0,0 1 1 0 0,0 0-1 0 0,0 0 0 0 0,1 0 1 0 0,-1 0-1 0 0,0 0 0 0 0,1-1 1 0 0,-1 1-1 0 0,0 1-7 0 0,0 0 19 0 0,-1 0 1 0 0,1 0-1 0 0,-1 0 0 0 0,0-1 0 0 0,0 1 0 0 0,0-1 1 0 0,0 1-1 0 0,0-1 0 0 0,0 0 0 0 0,0 0 1 0 0,-1 1-20 0 0,-7 4 53 0 0,7-4-156 0 0,-1 0 78 0 0,0-1 51 0 0,-8 2 137 0 0,7-2-127 0 0,1 0-46 0 0,1-1-37 0 0,-1 0-44 0 0,1 1-53 0 0,0-1 3 0 0,1 0-33 0 0,0 0-38 0 0,-1-1-41 0 0,1 1-43 0 0,0 0-48 0 0,0 0-49 0 0,0 0-53 0 0,-3-2-707 0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44:02.46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0 13672 0 0,'0'0'400'0'0,"0"0"-141"0"0,0 0-118 0 0,3 2-12 0 0,2 1 59 0 0,-1 0-15 0 0,-1-1 50 0 0,-2-2-336 0 0,0 0 40 0 0,0 1 31 0 0,1 0 87 0 0,-1-1 53 0 0,1 2 208 0 0,2 0 313 0 0,-2-1-447 0 0,-1 0-46 0 0,1-1-68 0 0,-1 1-51 0 0,0-1-63 0 0,0 1-72 0 0,1-1-40 0 0,-1 1-63 0 0,0-1-67 0 0,0 1-73 0 0,0-1-79 0 0,0 0-84 0 0,0 1-91 0 0,0-1-94 0 0,0 0-763 0 0,1 1-53 0 0,0-1-952 0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44:04.16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81 50 8552 0 0,'-15'-1'418'0'0,"2"2"-41"0"0,2 3-37 0 0,1 3-35 0 0,8-5-231 0 0,0 0 1 0 0,0 0 0 0 0,0 0-1 0 0,1 0 1 0 0,-1 1-1 0 0,1-1 1 0 0,-1 2-75 0 0,-8 20 426 0 0,4 9-1 0 0,5-16-131 0 0,1-1 0 0 0,0 0-1 0 0,2 8-293 0 0,0-8 120 0 0,-1-9-75 0 0,1 0 1 0 0,0 0-1 0 0,1 0 1 0 0,-1 0 0 0 0,3 2-46 0 0,5 8 125 0 0,3-3 73 0 0,4-5 106 0 0,-8-7-100 0 0,2-1 39 0 0,0-3 45 0 0,1-1 50 0 0,-9 1-211 0 0,1 1 0 0 0,0-1 0 0 0,-1 0 0 0 0,1 0 0 0 0,2-3-127 0 0,12-13 518 0 0,-5-6-102 0 0,-5-2-92 0 0,-4-1-77 0 0,-4-2-65 0 0,-2 2-52 0 0,-4 1-39 0 0,-8-15-6 0 0,7 23-81 0 0,-4-1-85 0 0,6 11-9 0 0,-1 0-40 0 0,5 7-28 0 0,0 0 46 0 0,0 0 40 0 0,1 1 34 0 0,-2-2 37 0 0,-2-3 194 0 0,2 3-178 0 0,0 1-71 0 0,1 0-73 0 0,0 0-90 0 0,-1 0-107 0 0,1 0 18 0 0,0 0-69 0 0,0 1-77 0 0,0-1-81 0 0,0 1-89 0 0,0-1-95 0 0,0 0-101 0 0,0 1-107 0 0,-1-1-917 0 0,0 0-1038 0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44:04.89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37 8496 0 0,'0'1'148'0'0,"2"0"417"0"0,-2 0-445 0 0,1-1-73 0 0,2 5 11 0 0,-1 0 99 0 0,0 0 124 0 0,0 3 235 0 0,-1-3-153 0 0,0-1-156 0 0,0-1-71 0 0,1 0-42 0 0,15 33 1114 0 0,-8-17-650 0 0,-1 1-35 0 0,4 9 188 0 0,1-1-90 0 0,1-1-100 0 0,2-1-107 0 0,-14-24-374 0 0,8 12 299 0 0,7 3 297 0 0,-16-17-592 0 0,0 1 0 0 0,0 0 1 0 0,1-1-1 0 0,-1 1 0 0 0,0-1 1 0 0,0 1-1 0 0,1-1 0 0 0,-1 1 1 0 0,0-1-1 0 0,1 0 1 0 0,-1 0-1 0 0,1 0 0 0 0,-1 0 1 0 0,0 0-1 0 0,1 0-44 0 0,16-6 391 0 0,-17 5-353 0 0,1 0-1 0 0,0-1 1 0 0,-1 1-1 0 0,1 0 0 0 0,-1-1 1 0 0,1 1-1 0 0,-1-1 0 0 0,2-1-37 0 0,7-17 194 0 0,-4 2-93 0 0,1-9-4 0 0,-2 5-25 0 0,-2 8-23 0 0,-1 0-38 0 0,2-11-76 0 0,5 3-93 0 0,-9 22 94 0 0,1 0-65 0 0,3 0 39 0 0,0 1 44 0 0,0-1 45 0 0,-3 1-13 0 0,1 0 0 0 0,0 1 0 0 0,0-1-1 0 0,-1 0 1 0 0,1 0 0 0 0,-1 1 0 0 0,1-1 0 0 0,-1 1 0 0 0,1 0 14 0 0,19 30-62 0 0,-12-16 16 0 0,3 4-13 0 0,0 1 41 0 0,-6-9 28 0 0,1 0 0 0 0,0-1 0 0 0,0 0 0 0 0,1 0-1 0 0,1 0 1 0 0,0-1 0 0 0,4 4-10 0 0,-2-8 33 0 0,-2-2 84 0 0,2-4 109 0 0,4-6 217 0 0,-2-5 24 0 0,-5 1-197 0 0,-3 1-100 0 0,0-1-69 0 0,5-17 215 0 0,-1-1-66 0 0,-1-1-61 0 0,-2 0-54 0 0,-2-1-48 0 0,-1 0-41 0 0,-3-29-56 0 0,-1 57-232 0 0,1 0 87 0 0,0 0 75 0 0,0 0 65 0 0,-1-1 82 0 0,0-1 78 0 0,-2-6 506 0 0,2 7-544 0 0,0 1-33 0 0,0 0-44 0 0,1 1-39 0 0,-1-1-43 0 0,-1 0-51 0 0,1 1-55 0 0,0 0-63 0 0,0-1-68 0 0,0 1-75 0 0,-1 0-81 0 0,1 0-87 0 0,-1 0-94 0 0,0 0-98 0 0,1 1-106 0 0,-1-1-112 0 0,0 1-118 0 0,0 0-124 0 0,1 0-1124 0 0,-1 0-1301 0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44:05.82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7 1 9384 0 0,'0'0'63'0'0,"0"1"37"0"0,-3 11 527 0 0,2-9-493 0 0,0 0-82 0 0,0 5-34 0 0,1 0 35 0 0,0 8 143 0 0,3-1 103 0 0,0 0 78 0 0,3 3 144 0 0,12 23 763 0 0,-11-26-846 0 0,0 1-80 0 0,-1 0-111 0 0,-3-8-175 0 0,-1 0-39 0 0,-1-6-24 0 0,-1 1 52 0 0,1 1 64 0 0,0-1 79 0 0,-1 0 92 0 0,1-1 105 0 0,-2-1 120 0 0,1-1-211 0 0,0 0 35 0 0,-1-2-200 0 0,0 0-36 0 0,0-3 22 0 0,-2-13 13 0 0,3 14-38 0 0,0-1 208 0 0,-1 0-39 0 0,1 0-37 0 0,0 0-36 0 0,1-5 105 0 0,0 0-120 0 0,0 4-126 0 0,1 0-35 0 0,1-6-66 0 0,0 2-59 0 0,0 1-47 0 0,5-8-246 0 0,-5 11 169 0 0,1 0 0 0 0,0 1-1 0 0,0-1 1 0 0,3-2 223 0 0,1-1-240 0 0,2 2 71 0 0,-2 1 99 0 0,1 1 79 0 0,0 1 96 0 0,1 1 107 0 0,-8 3-221 0 0,0-1 0 0 0,0 1 0 0 0,1 0 0 0 0,-1 0 1 0 0,0 0-1 0 0,1 0 0 0 0,-1 0 0 0 0,0 1 0 0 0,0-1 0 0 0,0 0 0 0 0,1 1 0 0 0,-1 0 9 0 0,2 0-9 0 0,-1 1-1 0 0,0-1 0 0 0,1 1 1 0 0,-1 0-1 0 0,0 0 1 0 0,0 0-1 0 0,1 1 10 0 0,5 6-13 0 0,0 0-1 0 0,-1 0 0 0 0,0 1 1 0 0,0 1 13 0 0,4 5-7 0 0,12 16-4 0 0,-1 1 77 0 0,-9-11 25 0 0,1-1 43 0 0,-12-17-115 0 0,2 6-51 0 0,-4-6 52 0 0,0-1 32 0 0,-1 1 42 0 0,1-1 53 0 0,-1 0 64 0 0,0-3-146 0 0,-1 0-54 0 0,1 0 0 0 0,0 0-1 0 0,-1 0 1 0 0,1 0-1 0 0,-1-1 1 0 0,1 1 0 0 0,0 0-1 0 0,-1 0 1 0 0,1 0-1 0 0,-1-1 1 0 0,1 1 0 0 0,0 0-1 0 0,-1 0 1 0 0,1-1-1 0 0,0 1 1 0 0,-1 0 0 0 0,1-1-1 0 0,0 1 1 0 0,0 0-1 0 0,-1-1 1 0 0,1 1-11 0 0,-6-13 124 0 0,5 9-97 0 0,0 1-1 0 0,1-1 1 0 0,-1 1 0 0 0,1-1-1 0 0,-1 0 1 0 0,1-1-27 0 0,1-6 11 0 0,1 0 1 0 0,0 0-1 0 0,0 0 1 0 0,1 0-1 0 0,0 1 0 0 0,1-1 1 0 0,0 1-1 0 0,1-1-11 0 0,-2 6-5 0 0,0 0 0 0 0,0 0 0 0 0,1 1-1 0 0,-1-1 1 0 0,1 1 0 0 0,0 0 0 0 0,3-3 5 0 0,14-6-62 0 0,4 3-39 0 0,-14 9-11 0 0,-1 3 39 0 0,6 4 21 0 0,-1 5 47 0 0,-11-7 14 0 0,0 0 1 0 0,1 1-1 0 0,-2-1 0 0 0,5 6-9 0 0,2 8-18 0 0,7 27 21 0 0,-14-37 12 0 0,-1-1 1 0 0,0 1 0 0 0,0 0 0 0 0,-1 0-1 0 0,0 0 1 0 0,-1 0 0 0 0,0 0-1 0 0,0 1-15 0 0,0-8-82 0 0,0 0 52 0 0,0 3 73 0 0,0-3-71 0 0,0 1-104 0 0,1-2 11 0 0,-1 1-46 0 0,0 0-81 0 0,0-1-74 0 0,0 1-83 0 0,1 0-92 0 0,-1 0-101 0 0,0 0-111 0 0,1-1-120 0 0,-1 1 367 0 0,0-1-33 0 0,1 2-1662 0 0,0 1-1227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36:01.10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165 35 7800 0 0,'-2'-1'137'0'0,"-6"-8"387"0"0,5 7-412 0 0,2 0-69 0 0,-3 0 16 0 0,1-1 105 0 0,-1 0 155 0 0,0 0 97 0 0,0 0 56 0 0,-5-2 702 0 0,3 4-536 0 0,3 1-372 0 0,-1 0-57 0 0,0 1-68 0 0,0 0-79 0 0,2-1-36 0 0,-7 3 211 0 0,-1 1-1 0 0,1-1 1 0 0,0 1-1 0 0,0 1-236 0 0,-2 2 185 0 0,2 1-59 0 0,2 2-78 0 0,1 2-97 0 0,-7 33 412 0 0,10-33-227 0 0,1-1 0 0 0,1 1-1 0 0,0 4-135 0 0,1-9 92 0 0,0 0-1 0 0,1 0 1 0 0,0 1-1 0 0,0-1 1 0 0,2 6-92 0 0,-2-9 57 0 0,0 1 0 0 0,1-1 0 0 0,0 0 0 0 0,0 0 0 0 0,0 0 0 0 0,1 0 0 0 0,-1 0 0 0 0,1 0 1 0 0,1 1-58 0 0,13 9 78 0 0,2-7 47 0 0,5-6 71 0 0,-20-1-147 0 0,1-1-1 0 0,-1 0 1 0 0,0 0-1 0 0,1 0 1 0 0,-1-1-1 0 0,0 0 1 0 0,2 0-49 0 0,-2-1 54 0 0,1 0 1 0 0,0 0-1 0 0,-1 0 1 0 0,1-1 0 0 0,-1 1-1 0 0,0-1-54 0 0,12-16 175 0 0,-6 2-75 0 0,-5-2-55 0 0,-4-1 29 0 0,-1-12-29 0 0,-1 6 7 0 0,1-6-52 0 0,0 32-55 0 0,11 18-64 0 0,-4 4 90 0 0,0 23 54 0 0,-6-35-37 0 0,4 25 24 0 0,1 16 87 0 0,1 1 90 0 0,-2-1 80 0 0,0 1 71 0 0,-3 0 60 0 0,-2 0 51 0 0,-1-14 565 0 0,-5 27-1016 0 0,5-54 126 0 0,-1-1-1 0 0,0 0 0 0 0,-1 1 0 0 0,1-1 0 0 0,-2 0 0 0 0,1 0 0 0 0,-1-1 1 0 0,-1 1-1 0 0,0 0-125 0 0,-10 9 245 0 0,-4-6-43 0 0,-3-5-57 0 0,-5-8-72 0 0,20-1-197 0 0,1 0 44 0 0,-7-2 24 0 0,1-1 95 0 0,-13-11 145 0 0,18 10-174 0 0,1-1-52 0 0,-1-1-101 0 0,4 4 25 0 0,0-1-36 0 0,-1-3-193 0 0,2 4 127 0 0,0 0-34 0 0,1 0-37 0 0,-1 0-38 0 0,1-1-40 0 0,0 1-44 0 0,0-1-44 0 0,0 1-47 0 0,0-1-49 0 0,1 0-51 0 0,0 0-54 0 0,0 0-56 0 0,0 0-57 0 0,0 0-60 0 0,1-4-1469 0 0,0-5-1296 0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44:06.33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130 90 6992 0 0,'-1'-1'122'0'0,"-9"-6"346"0"0,7 5-369 0 0,1 1-60 0 0,-2-2-10 0 0,-1 2 54 0 0,0 0 48 0 0,0 0 42 0 0,-1 1 82 0 0,0 2 43 0 0,-1 0 100 0 0,-4 3 248 0 0,-6 7 414 0 0,12-8-750 0 0,1 1-40 0 0,0-1-81 0 0,1 0-40 0 0,1 0-46 0 0,-1 0-52 0 0,-4 10 215 0 0,0 0-39 0 0,-3 18 131 0 0,7-6-137 0 0,3-23-196 0 0,1 0 0 0 0,-1 0 0 0 0,0-1 0 0 0,1 1 1 0 0,0 0-1 0 0,0 0 0 0 0,0 0 0 0 0,0 0 0 0 0,0-1 0 0 0,0 1 0 0 0,2 2-25 0 0,-2-4 18 0 0,-1 0-1 0 0,1 0 1 0 0,0 0 0 0 0,0 0-1 0 0,0 0 1 0 0,0 0 0 0 0,0 0 0 0 0,0 0-1 0 0,0 0 1 0 0,0 0 0 0 0,1 0-1 0 0,-1-1 1 0 0,0 1 0 0 0,0-1 0 0 0,1 1-1 0 0,-1-1 1 0 0,0 1 0 0 0,1-1-1 0 0,-1 0 1 0 0,0 1 0 0 0,2-1-18 0 0,-1 0 38 0 0,1 0 0 0 0,0-1 0 0 0,-1 1 1 0 0,1-1-1 0 0,0 1 0 0 0,-1-1 0 0 0,1 0 0 0 0,-1 0 1 0 0,1 0-1 0 0,-1 0 0 0 0,1-1-38 0 0,15-9 227 0 0,-1-3-49 0 0,-8 6-99 0 0,-2 0-40 0 0,3-2-85 0 0,-1-2 91 0 0,-1 1 58 0 0,7-20 196 0 0,-9 11-202 0 0,-4 7-113 0 0,-1 0-78 0 0,-1 14 3 0 0,0 1 35 0 0,2 3 16 0 0,1 6 47 0 0,-2-4-82 0 0,0 0 36 0 0,1 7 52 0 0,-1-3 75 0 0,1 0 50 0 0,7 25 454 0 0,-4-21-381 0 0,2 0-96 0 0,-3-7-111 0 0,0-1-43 0 0,0-1-31 0 0,1 3 86 0 0,-4-7 1 0 0,0-1 0 0 0,0 0 0 0 0,0 1 0 0 0,0-1 0 0 0,0 0 0 0 0,1 0 0 0 0,-1 0 1 0 0,0 0-1 0 0,1 0 0 0 0,-1 0 0 0 0,1 0 0 0 0,-1 0 0 0 0,2 0-17 0 0,-1 0-444 0 0,-1-1 50 0 0,0 0 41 0 0,0 1 33 0 0,1-1-196 0 0,-1-1-621 0 0,-1 0 587 0 0,1 1-106 0 0,1 0-1263 0 0,1 0-1100 0 0,-3 0 3007 0 0</inkml:trace>
  <inkml:trace contextRef="#ctx0" brushRef="#br0" timeOffset="437.63">363 55 10424 0 0,'0'10'398'0'0,"2"1"-70"0"0,6 22 549 0 0,-3-19-443 0 0,-2-7-166 0 0,0-1 42 0 0,0 1 52 0 0,0 0 60 0 0,-1-2-40 0 0,0 1 47 0 0,1 0-41 0 0,0 0-57 0 0,0 0-46 0 0,0 0-40 0 0,1 2 33 0 0,9 14 395 0 0,-8-13-354 0 0,0-1 21 0 0,0-1 78 0 0,-3-4-248 0 0,1-1-50 0 0,9 5 213 0 0,-11-6-268 0 0,0-1 31 0 0,0 0 14 0 0,0-2-40 0 0,9-9 70 0 0,1-13-21 0 0,0-16-54 0 0,-9 28-45 0 0,2 0 0 0 0,-1 0 0 0 0,6-11-20 0 0,0 8-49 0 0,-7 11 14 0 0,0 1 0 0 0,1 0 0 0 0,0-1 0 0 0,-1 1 0 0 0,4-2 35 0 0,-5 4-9 0 0,-1 0-1 0 0,1 1 1 0 0,0-1-1 0 0,0 1 1 0 0,0-1-1 0 0,-1 1 1 0 0,1-1-1 0 0,0 1 1 0 0,0 0-1 0 0,0-1 1 0 0,0 1-1 0 0,0 0 1 0 0,0 0-1 0 0,-1 0 1 0 0,1-1-1 0 0,0 1 1 0 0,0 0-1 0 0,1 0 10 0 0,-1 1-6 0 0,0-1 0 0 0,0 1 0 0 0,0-1 0 0 0,0 1 0 0 0,0-1 0 0 0,0 1-1 0 0,-1-1 1 0 0,1 1 0 0 0,0 0 0 0 0,0 0 0 0 0,-1-1 0 0 0,1 1 0 0 0,0 0-1 0 0,-1 0 1 0 0,1 0 0 0 0,0 0 0 0 0,-1-1 0 0 0,1 1 0 0 0,-1 0 0 0 0,0 0-1 0 0,1 0 7 0 0,10 26-64 0 0,-4-11 76 0 0,2 9 49 0 0,10 21 70 0 0,-12-31-120 0 0,0 1-34 0 0,-5-12-137 0 0,0 0 79 0 0,0-1 68 0 0,0 1 53 0 0,1 1 61 0 0,6 6 302 0 0,-5-6-267 0 0,1-1-78 0 0,-3-2-75 0 0,1-1-37 0 0,-1 1-44 0 0,1-1-49 0 0,0 1-55 0 0,0-1-59 0 0,1 0-190 0 0,-2-1 177 0 0,0 1-33 0 0,0-1-36 0 0,1 0-38 0 0,-1 0-38 0 0,0 0-41 0 0,-1 0 47 0 0,0 0-54 0 0,-1 0-48 0 0,1 0-43 0 0,-1 0-159 0 0,1 0-43 0 0,0 0-191 0 0,0 0-521 0 0</inkml:trace>
  <inkml:trace contextRef="#ctx0" brushRef="#br0" timeOffset="719.02">831 72 9856 0 0,'0'0'289'0'0,"0"1"-132"0"0,0-1-43 0 0,1 2 10 0 0,-1 2-97 0 0,3 4-74 0 0,-2-6 69 0 0,-1-1 46 0 0,8 21 1362 0 0,2-2-102 0 0,-3-8-525 0 0,0 0-84 0 0,1-2-195 0 0,-1 0-77 0 0,2-1-88 0 0,0 0-96 0 0,2 1 87 0 0,2 0-47 0 0,1 0-61 0 0,1-2-80 0 0,0-2-95 0 0,1-1-114 0 0,-8-4-24 0 0,0 0-34 0 0,0-1-37 0 0,-1-1-39 0 0,-5 1 101 0 0,-1 0-6 0 0,-1-1-21 0 0,1 1-45 0 0,-1 0-16 0 0,1 0-45 0 0,-1 0-51 0 0,1-1-58 0 0,-1 1-61 0 0,1 0-57 0 0,-1-1-51 0 0,0 1-45 0 0,1 0-156 0 0,-1-1-45 0 0,1 1-190 0 0,-1-1-512 0 0,0 1 1423 0 0</inkml:trace>
  <inkml:trace contextRef="#ctx0" brushRef="#br0" timeOffset="973.18">1063 0 8464 0 0,'0'0'190'0'0,"0"0"28"0"0,0 0 10 0 0,1 1-53 0 0,-1 0-100 0 0,4 7-87 0 0,-4-7 38 0 0,1 0 38 0 0,1 6 468 0 0,0 0-52 0 0,-1 0-45 0 0,-1 1-42 0 0,1 1 33 0 0,-1 1-42 0 0,-1 2 34 0 0,0 5 154 0 0,0-7-206 0 0,0 13 419 0 0,-1-1-100 0 0,0 1-85 0 0,0-1-70 0 0,0 0-65 0 0,-1 0-40 0 0,-8 49 861 0 0,4-41-698 0 0,0 1 91 0 0,3-15-297 0 0,0-1 36 0 0,-6 24 188 0 0,4-12-275 0 0,1-5-139 0 0,1 0-105 0 0,4-22-338 0 0,0 1 89 0 0,0 0 78 0 0,0 0 65 0 0,0 0 70 0 0,0 0 61 0 0,0 0 78 0 0,0 1 140 0 0,0-1-51 0 0,0 0-162 0 0,0 0-86 0 0,0 0-78 0 0,0 0-64 0 0,0-1-75 0 0,0 1-85 0 0,0 0-94 0 0,-1-1-19 0 0,1 1-77 0 0,0 0-84 0 0,0-1-88 0 0,0 1-95 0 0,-1-1-99 0 0,1 1-106 0 0,0 0-111 0 0,0-1-877 0 0,-1 1-69 0 0,1 0-787 0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44:03.22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12 4800 0 0,'0'0'136'0'0,"0"0"61"0"0,0 0 8 0 0,0 0-37 0 0,0 1 73 0 0,0 1-100 0 0,0 4 80 0 0,0-4-82 0 0,1 11 735 0 0,1 1-118 0 0,0 1-109 0 0,0-1-97 0 0,0-4-211 0 0,0-1-41 0 0,0 9 276 0 0,1 0-55 0 0,-1 0-49 0 0,0 0-44 0 0,1 5 71 0 0,0 0-52 0 0,1 5 38 0 0,4 14 183 0 0,1 1 3 0 0,10 42 667 0 0,-9-29-531 0 0,-12-38-584 0 0,2-19-319 0 0,0 0-73 0 0,0 1-68 0 0,-1-1-65 0 0,1 0-59 0 0,0 0-57 0 0,-1 0-51 0 0,1 0-48 0 0,-1 0-16 0 0,1 1-35 0 0,-1-2-663 0 0,0-1-730 0 0,-1-1-1114 0 0,2 4 3001 0 0</inkml:trace>
  <inkml:trace contextRef="#ctx0" brushRef="#br0" timeOffset="307.89">29 282 5672 0 0,'0'0'165'0'0,"1"1"15"0"0,5 1 112 0 0,-3-1-105 0 0,3 0 306 0 0,0 1-41 0 0,1-1-38 0 0,-1 0-37 0 0,8 0 280 0 0,-1 0-116 0 0,4-1-20 0 0,-1-1-110 0 0,4 0-17 0 0,8-1 107 0 0,-27 2-472 0 0,7-1-75 0 0,0 0 55 0 0,0 0 48 0 0,0 0 39 0 0,9-1 177 0 0,20-5 483 0 0,-25 5-581 0 0,-1 0-66 0 0,-4 0-84 0 0,0 1-36 0 0,0-1-42 0 0,-1 1-44 0 0,1-1-64 0 0,1 0-63 0 0,-1 0-69 0 0,0 0-76 0 0,0 0-80 0 0,-1 1-88 0 0,1-1-91 0 0,0-1-100 0 0,-4 2-802 0 0,3 0-882 0 0</inkml:trace>
  <inkml:trace contextRef="#ctx0" brushRef="#br0" timeOffset="576.6">291 0 5456 0 0,'0'0'158'0'0,"0"0"-40"0"0,0 0-10 0 0,0 0 165 0 0,1 1-33 0 0,0 0 159 0 0,2 1-44 0 0,4 3 358 0 0,-6-4-408 0 0,5 6 247 0 0,0 1-111 0 0,0 0-92 0 0,-1 0-78 0 0,0-1-77 0 0,-1 1-37 0 0,10 18 253 0 0,-9-15-207 0 0,1 0 73 0 0,2 9 144 0 0,3 12 147 0 0,0 2 12 0 0,-3-13-238 0 0,-2 0 57 0 0,-1-1 10 0 0,13 63 1313 0 0,-12-52-1151 0 0,1 14-63 0 0,-3-14-126 0 0,-1-6 8 0 0,0 1 98 0 0,-1-7-51 0 0,-2-14-400 0 0,0 8-40 0 0,0-9 34 0 0,0-1 35 0 0,0-2-35 0 0,0-1-124 0 0,0 0 57 0 0,0 0-23 0 0,0 0-30 0 0,0 0-48 0 0,0 0-25 0 0,0-1-49 0 0,0 1-57 0 0,0 0-65 0 0,-1 0-69 0 0,1 0-64 0 0,0-1-58 0 0,0 1-50 0 0,-1-1-171 0 0,1 1-49 0 0,0-1-207 0 0,-1 0-555 0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44:00.66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0 191 11616 0 0,'0'0'340'0'0,"0"0"-123"0"0,0 0-100 0 0,1 1-25 0 0,-1 1-48 0 0,5 11-46 0 0,0-1-14 0 0,-1 0 54 0 0,1-1 49 0 0,-1 1 43 0 0,0 2 74 0 0,1 0 45 0 0,0 4 94 0 0,1 8 228 0 0,-2-11-296 0 0,6 21 460 0 0,-4-14-358 0 0,-3-11-247 0 0,0-1-53 0 0,2-1-171 0 0,-4-8 56 0 0,-1 0-94 0 0</inkml:trace>
  <inkml:trace contextRef="#ctx0" brushRef="#br0" timeOffset="351.7">298 1 9616 0 0,'0'0'216'0'0,"0"0"32"0"0,0 0 12 0 0,1 0-36 0 0,1 2-100 0 0,1 0-66 0 0,4 5-16 0 0,-5-5 20 0 0,6 14 464 0 0,-2 1-102 0 0,1 5-17 0 0,0 11 65 0 0,-2 1-56 0 0,-2-11-109 0 0,-1-4-4 0 0,-1-1 66 0 0,4 69 1321 0 0,-3-48-955 0 0,0 0-35 0 0,0-16-196 0 0,0-8-236 0 0,-1 0-76 0 0,-1 0-101 0 0,0-8-93 0 0,-1 0-35 0 0,0-4 48 0 0,0-2 16 0 0,1-1-94 0 0,0 0-1 0 0,0 0 8 0 0,0 0-34 0 0,0 0-15 0 0,0 0-33 0 0,0 0-38 0 0,0 0-43 0 0,0 0-46 0 0,0 0-44 0 0,0 0-40 0 0,0 0-36 0 0,0 0-254 0 0,0 0-60 0 0,0 0-48 0 0,0-1-33 0 0,-1 1-1408 0 0,0-1-1249 0 0</inkml:trace>
  <inkml:trace contextRef="#ctx0" brushRef="#br0" timeOffset="597.82">195 243 7920 0 0,'0'0'174'0'0,"1"-1"-51"0"0,6-2 281 0 0,-4 3-321 0 0,-1-1-51 0 0,7-1-9 0 0,0 0 42 0 0,10 1 167 0 0,-2 1 58 0 0,23 2 467 0 0,-28-1-562 0 0,-1 0-37 0 0,1 0-46 0 0,-1-1-60 0 0,9 0 117 0 0,0 0-38 0 0,-6 0-127 0 0,-3 0-79 0 0,0 0-94 0 0,-10 0 57 0 0,2-2 0 0 0</inkml:trace>
  <inkml:trace contextRef="#ctx0" brushRef="#br0" timeOffset="855.08">83 17 11072 0 0,'-4'-3'155'0'0,"-4"0"188"0"0,4 1 24 0 0,6 2-246 0 0,4 0-75 0 0,-4 0-13 0 0,4-1 142 0 0,-4 1-149 0 0,0 0-37 0 0,0 0-61 0 0,0 0-81 0 0,0 0-100 0 0,1-1-118 0 0,-3 1 251 0 0,1 0-146 0 0,0 0-44 0 0,0 0-39 0 0,0 0-34 0 0,1 0-114 0 0,-1 0-34 0 0,3 0-1179 0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43:59.01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156 287 5960 0 0,'0'-1'103'0'0,"-5"-9"293"0"0,4 7-312 0 0,0 1-51 0 0,-5-2 13 0 0,-1 0 85 0 0,1 2 77 0 0,0 0 66 0 0,-2 2 130 0 0,1 1 66 0 0,-2 1 159 0 0,-4 5 387 0 0,0 1 3 0 0,6-1-385 0 0,0-1-157 0 0,2 0-64 0 0,0-1-130 0 0,1 0-65 0 0,0 0-75 0 0,1 0-84 0 0,-9 15 207 0 0,2 1-50 0 0,1 3-47 0 0,4 0-46 0 0,2 1-41 0 0,4 0-39 0 0,4-1-36 0 0,3-3-33 0 0,-6-17 25 0 0,0-1 1 0 0,0-1-1 0 0,0 1 1 0 0,0 0-1 0 0,0 0 1 0 0,0-1-1 0 0,1 1 1 0 0,-1-1 0 0 0,1 0-1 0 0,0 0 1 0 0,0 0-1 0 0,-1 0 1 0 0,1 0-1 0 0,3 1 1 0 0,15 2 30 0 0,-18-5-10 0 0,0 1 1 0 0,0-1-1 0 0,0-1 1 0 0,0 1-1 0 0,0 0 1 0 0,3-2-21 0 0,6-2 113 0 0,0-2 44 0 0,-10 5-256 0 0,0-1 39 0 0,1 0 36 0 0,1-1 105 0 0,4-4 249 0 0,-6 5-268 0 0,0 0-68 0 0,0 0-63 0 0,0-1-77 0 0,0 1-92 0 0,-1 1 4 0 0,1-1-60 0 0,-1 1-65 0 0,0-1-70 0 0,1 0-76 0 0,-1 1-81 0 0,0-1-86 0 0,1 0-92 0 0,1-2-957 0 0,1-1-978 0 0</inkml:trace>
  <inkml:trace contextRef="#ctx0" brushRef="#br0" timeOffset="354.68">144 19 4800 0 0,'0'0'187'0'0,"0"0"-65"0"0,0-1-56 0 0,0 0-46 0 0,0-1-45 0 0,1-3-170 0 0,0 3 147 0 0,-1 0 71 0 0,1 0 91 0 0,-1 1-12 0 0,0 0 35 0 0,0 1 38 0 0,1-1 43 0 0,-1 1 45 0 0,0 0 51 0 0,0 0 53 0 0,0 0 57 0 0,2 6-49 0 0,1 1-71 0 0,1 3 45 0 0,1 1-86 0 0,6 13 252 0 0,-8-16-298 0 0,-1 0 56 0 0,8 37 417 0 0,-1 1 90 0 0,-3 0 72 0 0,1-1 52 0 0,-3-13-258 0 0,-1-12-236 0 0,-1-1-69 0 0,1 5 7 0 0,1 12 131 0 0,-1-4 0 0 0,-1-14-113 0 0,1 0-35 0 0,1 14 171 0 0,-1 14 176 0 0,-3-44-675 0 0,0 0 35 0 0,0 0 190 0 0,0-2-94 0 0,0 0-81 0 0,-1-1-46 0 0,1 0-44 0 0,0 0-88 0 0,0 0-104 0 0,0 0 69 0 0,0 0-33 0 0,0 0-37 0 0,0 0-37 0 0,0 0-42 0 0,1 1-43 0 0,-1-1-45 0 0,0 0-49 0 0,0 0-50 0 0,0 0-53 0 0,0 1-56 0 0,1-1-57 0 0,0-2-1443 0 0,1-2-1194 0 0</inkml:trace>
  <inkml:trace contextRef="#ctx0" brushRef="#br0" timeOffset="615.9">404 301 9504 0 0,'0'1'207'0'0,"0"0"-73"0"0,2 6 94 0 0,-1-4-76 0 0,1 3-212 0 0,0 0 61 0 0,0 0 55 0 0,0 0 49 0 0,0 0 42 0 0,0-1 38 0 0,2 7 273 0 0,9 23 1226 0 0,-10-27-1361 0 0,-1 0-43 0 0,0 1-37 0 0,-1 0-89 0 0,0 0-107 0 0,-1-4-70 0 0,0-1-34 0 0,0-3 2 0 0,0 0 40 0 0,0 1 93 0 0,0-1-36 0 0,0-1-45 0 0,0 1-33 0 0,0 0-38 0 0,0-1-23 0 0,0 1-37 0 0,0-1-43 0 0,0 1-48 0 0,0-1-2 0 0,0 0-39 0 0,0 1-42 0 0,0-1-45 0 0,0 1-48 0 0,0-1-51 0 0,0 1-53 0 0,0-1-57 0 0,0 2-1103 0 0,-1 0-956 0 0</inkml:trace>
  <inkml:trace contextRef="#ctx0" brushRef="#br0" timeOffset="804.23">379 165 8592 0 0,'0'0'250'0'0,"0"0"4"0"0,0-3-129 0 0,0 3 50 0 0,0 0 38 0 0,0 0 10 0 0,0 0-43 0 0,2 0-39 0 0,1 0-56 0 0,0 0-72 0 0,-1 0-52 0 0,0 0-43 0 0,0 0-49 0 0,0 0-54 0 0,-1 0-134 0 0,0 0-94 0 0,1 0 52 0 0,-1 0-35 0 0,1 0-472 0 0,0 1-360 0 0,1-1-704 0 0,-3 0 1891 0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44:09.33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6 18 5344 0 0,'0'0'157'0'0,"-4"11"265"0"0,3-6-213 0 0,0-2 89 0 0,1 3 396 0 0,0 0-105 0 0,1-1-92 0 0,-1 1-78 0 0,0 1 59 0 0,1 1-94 0 0,1 17 649 0 0,-1-20-775 0 0,0 1 40 0 0,2 5 203 0 0,-1 1-60 0 0,2 1-54 0 0,0-1-49 0 0,0 0-41 0 0,1 0-35 0 0,7 11 178 0 0,-9-17-337 0 0,0-1 1 0 0,1 0-1 0 0,0 0 0 0 0,0 0 0 0 0,0 0 0 0 0,0-1 1 0 0,1 0-1 0 0,-1 0 0 0 0,1 0 0 0 0,2 0-103 0 0,6 3 257 0 0,1-2 37 0 0,2-3 122 0 0,-1-4-98 0 0,0-6-31 0 0,-12 5-234 0 0,0 1 1 0 0,-1 0-1 0 0,1-1 0 0 0,-1 1 1 0 0,0-1-1 0 0,2-2-53 0 0,9-21 311 0 0,-7 8-40 0 0,-4 3 29 0 0,-1 1 91 0 0,-1 4-503 0 0,-2 0 69 0 0,-1-5 85 0 0,-6-9 144 0 0,4 14-134 0 0,0 1-59 0 0,-1-1-88 0 0,2 3-32 0 0,1 1-61 0 0,-1-1-69 0 0,1 0-79 0 0,0 0-87 0 0,0 0-96 0 0,0 0-104 0 0,0 0-113 0 0,2 0-374 0 0,0-3-659 0 0,1 2 299 0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44:09.89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12 7112 0 0,'0'0'157'0'0,"0"0"23"0"0,0 0 13 0 0,2 4-40 0 0,0 3-100 0 0,0 2 7 0 0,1 0 111 0 0,0 0 96 0 0,0 0 82 0 0,1 1 156 0 0,0 0 70 0 0,9 20 1322 0 0,-9-21-1382 0 0,0-1-38 0 0,-1 1-53 0 0,1 0-68 0 0,-2-4-164 0 0,0 1-42 0 0,1 0-46 0 0,-1 0-50 0 0,9 19 789 0 0,-4-12-284 0 0,-5-6-232 0 0,1 0 42 0 0,-3-6-203 0 0,0-1-195 0 0,0 1 116 0 0,1 1 135 0 0,0 1 260 0 0,-1-1 236 0 0,-1-3-448 0 0,1-1-179 0 0,-1 0-37 0 0,-1-9 160 0 0,-1 0-61 0 0,2 0-52 0 0,-1 0-41 0 0,0-8-27 0 0,3-29-42 0 0,0 34 8 0 0,2 0-39 0 0,4-16-128 0 0,-5 26 128 0 0,-1 0 1 0 0,1 0 0 0 0,0 0 0 0 0,0 0-1 0 0,0 1 1 0 0,0-1 0 0 0,1 1 0 0 0,0-1-1 0 0,-1 1 1 0 0,1 0 0 0 0,0 0 0 0 0,1 0-1 0 0,-1 1 40 0 0,9-4-190 0 0,0 8 97 0 0,0 4 74 0 0,-1 4 48 0 0,10 20 81 0 0,-15-21-106 0 0,-2-1-37 0 0,-2-5 8 0 0,5 10-46 0 0,-1 1 83 0 0,2 4 74 0 0,3 8 96 0 0,-5-12-101 0 0,0 1-52 0 0,-2-6-50 0 0,0 0-44 0 0,-3-7-80 0 0,-1 0 56 0 0,1-1 49 0 0,0 1 42 0 0,0 1 90 0 0,1 5 285 0 0,-1-6-304 0 0,-1 0-58 0 0,0-1-43 0 0,1 1-33 0 0,-1-1-37 0 0,0 1-43 0 0,0-1-61 0 0,0 1-60 0 0,0-1-64 0 0,1 1-72 0 0,-1-1-75 0 0,0 1-82 0 0,0 0-88 0 0,0-1-93 0 0,0-1 352 0 0,0 1-46 0 0,0-1-42 0 0,0 0-36 0 0,0 1-142 0 0,0-1-36 0 0,0 2-1497 0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44:10.18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11616 0 0,'0'0'340'0'0,"0"1"-163"0"0,0-1-45 0 0,1 1-39 0 0,-1 0-34 0 0,1 1-16 0 0,3 7-114 0 0,-3-7 106 0 0,4 6-11 0 0,-1-1 82 0 0,0 1 61 0 0,11 19 562 0 0,-9-16-451 0 0,-3-4-156 0 0,0 0-47 0 0,1 1-58 0 0,-2-1-80 0 0,1 0-94 0 0,-1 0-108 0 0,-2-6 60 0 0,0-1-34 0 0,0 1-332 0 0,0-1 76 0 0,0 1-49 0 0,0 0-645 0 0,0-1 1189 0 0,0 2-1703 0 0,0 0-976 0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44:10.35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10656 0 0,'0'0'241'0'0,"0"0"38"0"0,0 0 10 0 0,0 0-33 0 0,0 0-229 0 0,0 0-95 0 0,0 0-75 0 0,0 0-105 0 0,0 0-121 0 0,0 0-107 0 0,0 0 60 0 0,0 0-40 0 0,1 1-543 0 0,0-1-431 0 0,2 2-817 0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44:11.96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0 143 6704 0 0,'2'0'117'0'0,"6"0"330"0"0,-5 0-352 0 0,-1 0-58 0 0,5 0-3 0 0,-1-1 64 0 0,0 0 56 0 0,1 0 50 0 0,0-1 97 0 0,0-1 50 0 0,2-1 119 0 0,3-3 292 0 0,-1-1 6 0 0,-3 2-286 0 0,-2 1-118 0 0,-1 0-44 0 0,0 0-98 0 0,-1 0-47 0 0,0 0-53 0 0,0 0-61 0 0,1-5 471 0 0,-1 0-56 0 0,-3 4-160 0 0,-2-2-68 0 0,-2-4-10 0 0,-3-1 64 0 0,-8-1-48 0 0,13 13-235 0 0,0 0-1 0 0,-1 0 1 0 0,1 1-1 0 0,0-1 1 0 0,-1 0 0 0 0,1 1-1 0 0,-1-1 1 0 0,1 1 0 0 0,-1-1-1 0 0,0 1-18 0 0,1 0 9 0 0,0 0-1 0 0,0 0 0 0 0,0 0 0 0 0,0 0 0 0 0,0 0 1 0 0,0 1-1 0 0,0-1 0 0 0,0 0 0 0 0,0 1 1 0 0,0-1-1 0 0,0 0 0 0 0,0 1 0 0 0,0-1 0 0 0,0 1 1 0 0,0-1-1 0 0,0 1 0 0 0,0 0 0 0 0,1-1 0 0 0,-1 1 1 0 0,0 0-1 0 0,0 0 0 0 0,1 0 0 0 0,-1 0 1 0 0,1-1-1 0 0,-1 1 0 0 0,0 0 0 0 0,1 0 0 0 0,0 0 1 0 0,-1 0-1 0 0,1 0 0 0 0,0 0 0 0 0,-1 0 1 0 0,1 1-9 0 0,-3 7 36 0 0,0 0-8 0 0,0 1 0 0 0,0 0 0 0 0,1-1 0 0 0,0 1 0 0 0,1 2-28 0 0,0 17 123 0 0,2-20-67 0 0,0 0 1 0 0,0-1-1 0 0,1 1 1 0 0,0 0 0 0 0,0-1-1 0 0,1 1 1 0 0,0-1-1 0 0,2 3-56 0 0,-3-6 39 0 0,1 0 0 0 0,0 0-1 0 0,1 0 1 0 0,3 4-39 0 0,18 13 131 0 0,-23-21-300 0 0,0 1 62 0 0,0-1 54 0 0,0 0 47 0 0,1 1 62 0 0,1-1 57 0 0,8 1 403 0 0,-6-1-353 0 0,-2 0-112 0 0,-1-1-68 0 0,-1 0-34 0 0,0 0-38 0 0,1 0-42 0 0,-1 0-47 0 0,1 0-51 0 0,-1 0-55 0 0,0 0-60 0 0,1 0-64 0 0,-1 0-69 0 0,0 0-71 0 0,0 0-78 0 0,0 0-81 0 0,0 0-85 0 0,5-1-1179 0 0,3 0-1130 0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44:12.55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6 3 9904 0 0,'0'0'222'0'0,"0"0"30"0"0,-1 0-18 0 0,1 0-106 0 0,-1-1-73 0 0,-1 0-11 0 0,1 0 63 0 0,3 5-70 0 0,0 3 51 0 0,1 0 50 0 0,-2-2 53 0 0,7 23 362 0 0,-1 1-85 0 0,2 0 211 0 0,-2 1 1 0 0,0 7-680 0 0,6 53 1273 0 0,-12-81-1070 0 0,1-1 0 0 0,0 1 0 0 0,3 7-203 0 0,1 2 235 0 0,2 5-8 0 0,-5-12-160 0 0,0 1-40 0 0,-3-10 48 0 0,0-2-15 0 0,0 0-124 0 0,0 0-57 0 0,0 0 42 0 0,0 0-69 0 0,0 0-84 0 0,0 0 69 0 0,0 0-38 0 0,0 0-41 0 0,0 0-37 0 0,0 0-383 0 0,0 0 90 0 0,0 0-52 0 0,0 0-737 0 0,0-1-581 0 0,-1-1-1105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36:01.55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51 33 8328 0 0,'0'0'241'0'0,"0"0"-104"0"0,0-1-37 0 0,0-1 10 0 0,1-1-86 0 0,-1-6-69 0 0,1 7 61 0 0,-1 1 38 0 0,1-2 63 0 0,-1 0 106 0 0,1 1 90 0 0,0 0 78 0 0,0 0 160 0 0,0 1 68 0 0,3-1 1402 0 0,-2 3-1065 0 0,-1 0-527 0 0,1 0-46 0 0,-1 1 38 0 0,0-1-255 0 0,0 0-34 0 0,0 1 5 0 0,0 0-117 0 0,0 0-58 0 0,0-1-34 0 0,-1 1-37 0 0,1-1-36 0 0,3 9 524 0 0,-1-1-43 0 0,0 1-40 0 0,0 0-35 0 0,1 2 14 0 0,-1 0-36 0 0,0 3 13 0 0,2 7 82 0 0,4 17 240 0 0,-3-14-94 0 0,-1-8-133 0 0,0 1-68 0 0,-1-1-58 0 0,0 1-48 0 0,3 13 48 0 0,8 44 140 0 0,-10-47-168 0 0,1 0 93 0 0,-3-14-97 0 0,0 0 39 0 0,0 0 42 0 0,0 0 47 0 0,-2-9-242 0 0,0 1-7 0 0,1 0 0 0 0,-1 0 1 0 0,-1 0-1 0 0,1-1 0 0 0,-1 4-68 0 0,0-8 66 0 0,-3-2-141 0 0,1 0-40 0 0,-1 0-44 0 0,1-1-45 0 0,0 0-48 0 0,-1-1-50 0 0,1 0-52 0 0,0 0-55 0 0,-1 0-57 0 0,1 0-59 0 0,0 0-61 0 0,1-1-64 0 0,-1 1-66 0 0,1 1-69 0 0,0-1-69 0 0,0 1-74 0 0,-2-7-1037 0 0</inkml:trace>
  <inkml:trace contextRef="#ctx0" brushRef="#br0" timeOffset="286.56">0 287 7696 0 0,'0'0'225'0'0,"0"0"-61"0"0,0 0-23 0 0,0 0 38 0 0,0 0 136 0 0,0 0 255 0 0,0 0 20 0 0,0 0-241 0 0,1 0-71 0 0,0-1-60 0 0,0 1-51 0 0,1-1 56 0 0,5-3 139 0 0,-5 4-182 0 0,-1-1 83 0 0,5-1 130 0 0,1 0-41 0 0,-1 0-39 0 0,0 0-35 0 0,3-1 38 0 0,-1 1-52 0 0,0-1-45 0 0,0 1-39 0 0,4-2 18 0 0,-1 1-47 0 0,28-7 227 0 0,-22 7-163 0 0,-4 1-20 0 0,-1 0-42 0 0,1 0-38 0 0,-1 0-33 0 0,8-1-11 0 0,-1 0-54 0 0,12-3-163 0 0,27-8 146 0 0,-45 11-114 0 0,5-2 25 0 0,-4 1-34 0 0,-7 2 10 0 0,0 0-48 0 0,2 0-150 0 0,-5 0 108 0 0,0 1-37 0 0,3-2-250 0 0,-3 2 199 0 0,-1 0-33 0 0,1-1-36 0 0,-1 1-37 0 0,0-1-38 0 0,1 0-42 0 0,-4 2 172 0 0,1 0-38 0 0,0-1-441 0 0,1 0-290 0 0,0 0-684 0 0</inkml:trace>
  <inkml:trace contextRef="#ctx0" brushRef="#br0" timeOffset="802.71">453 74 5840 0 0,'0'0'132'0'0,"0"0"17"0"0,0 0 11 0 0,0 1-21 0 0,7 6 692 0 0,-1 0-83 0 0,0 1-78 0 0,0 0-69 0 0,-1 0-62 0 0,-1 0-56 0 0,1 1-49 0 0,-1-1-41 0 0,0 2 33 0 0,0 1-38 0 0,13 36 1282 0 0,-15-39-1368 0 0,4 10 203 0 0,-1-1-33 0 0,4 19 380 0 0,-1 0-99 0 0,-1 0-74 0 0,6 24 1832 0 0,10 26-2511 0 0,-21-82-67 0 0,-1 0 58 0 0,0 0 49 0 0,0 0 43 0 0,0 1 75 0 0,0-1 44 0 0,2 3 528 0 0,-2-7-439 0 0,0-3-52 0 0,-1-3-77 0 0,0-2-109 0 0,1-5 38 0 0,-1 0-34 0 0,3-14-30 0 0,1 0-95 0 0,2-1-70 0 0,-2 14 1 0 0,1-1 0 0 0,0 1 0 0 0,1 0 0 0 0,1-1 137 0 0,10-12-206 0 0,-4 12 103 0 0,-10 12 90 0 0,-1 1-1 0 0,1-1 1 0 0,0 1-1 0 0,1 0 1 0 0,-1 0-1 0 0,3-1 14 0 0,-3 2-7 0 0,-1 0-1 0 0,1 0 1 0 0,-1 0-1 0 0,1 1 1 0 0,0-1-1 0 0,-1 1 1 0 0,1-1-1 0 0,0 1 1 0 0,-1 0-1 0 0,1 0 8 0 0,17 5-94 0 0,-12-1 79 0 0,0 0 1 0 0,-1 0 0 0 0,0 1-1 0 0,0 0 1 0 0,0 0-1 0 0,-1 1 15 0 0,23 24 25 0 0,-13-9 49 0 0,-3 1 62 0 0,-1 1 72 0 0,-2 0 86 0 0,-7-13-164 0 0,4 20 361 0 0,-7-18-320 0 0,0-11-107 0 0,0-1 0 0 0,0 0 6 0 0,0 0 20 0 0,-2-3-191 0 0,1 1 23 0 0,-1-1-77 0 0,1 0-106 0 0,0 1-64 0 0,0 0-119 0 0,1 2 172 0 0,0-1-38 0 0,-1 0-40 0 0,1 1-42 0 0,0-1-88 0 0,0 1-71 0 0,0 0-64 0 0,0-1-54 0 0,0 1-196 0 0,0-1-54 0 0,0 1-237 0 0,0-1-636 0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44:12.85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8928 0 0,'0'1'229'0'0,"0"0"-81"0"0,1 0-62 0 0,2 5 47 0 0,-1-3-49 0 0,4 12-78 0 0,0 1 117 0 0,0 0 107 0 0,-2 1 99 0 0,1-1 92 0 0,-2 1 81 0 0,1 0 75 0 0,-1-2 65 0 0,2 10-147 0 0,1 5 72 0 0,-3-11-276 0 0,-1-3-149 0 0,-1-8-117 0 0,-1 0-34 0 0,0-6-539 0 0,0 0 81 0 0,-1-1-95 0 0,1 0-273 0 0,-1-1 453 0 0,1 0-69 0 0,0 1-73 0 0,-2 0-1171 0 0,0 1-974 0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44:13.06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 1 6392 0 0,'0'0'141'0'0,"0"0"23"0"0,0 0-16 0 0,0 0-63 0 0,0 0-47 0 0,-2 0 19 0 0,1 0-26 0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44:15.84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8 56 9672 0 0,'-2'1'204'0'0,"0"0"-40"0"0,-1 4 64 0 0,2 2-111 0 0,1 0-79 0 0,4 15-88 0 0,-2-14 82 0 0,-1-4 61 0 0,7 31 584 0 0,2 11 142 0 0,0 1-108 0 0,-2 0-87 0 0,-2 0-63 0 0,-1-22-234 0 0,0 8 110 0 0,-6-14-218 0 0,0-14 60 0 0,0-3-37 0 0,0 0 142 0 0,-1-5-116 0 0,0-2-92 0 0,1 0-89 0 0,0-1-35 0 0,0-7 4 0 0,1-7 11 0 0,-1 0-38 0 0,2-60-31 0 0,2 46-34 0 0,0-1-72 0 0,3 0-54 0 0,2 0-38 0 0,-6 24 113 0 0,2 0 0 0 0,-1 1-1 0 0,2 0 1 0 0,-1 0-1 0 0,1 0 1 0 0,1 0-1 0 0,6-7 88 0 0,-8 11-54 0 0,1 1-1 0 0,0-1 0 0 0,1 1 0 0 0,3-3 55 0 0,7 0-120 0 0,1 7 36 0 0,-13 2 74 0 0,-1 0 0 0 0,1-1 0 0 0,-1 2 0 0 0,1-1 0 0 0,-1 0 0 0 0,0 1 0 0 0,0 0 0 0 0,0-1 0 0 0,2 2 10 0 0,1 2-12 0 0,0 0 0 0 0,0 0-1 0 0,0 0 1 0 0,-1 1 0 0 0,0 0 0 0 0,0 0-1 0 0,0 0 1 0 0,2 4 12 0 0,-5-5-13 0 0,1 0 0 0 0,-1 0 0 0 0,0 0 0 0 0,0 0 1 0 0,-1 1-1 0 0,1-1 0 0 0,-1 2 13 0 0,0-2 5 0 0,-1 0 0 0 0,0 0 0 0 0,0 0 0 0 0,0 0-1 0 0,0 1-4 0 0,-4 12 78 0 0,-4-1 61 0 0,-4-3 75 0 0,-4-2 88 0 0,9-8-216 0 0,-3 2 86 0 0,-5 2 59 0 0,5-3-166 0 0,1-1-111 0 0,5-2-21 0 0,-1-1-34 0 0,-2 1-155 0 0,3-1 82 0 0,0 0-33 0 0,0-1-35 0 0,0 0-38 0 0,0 0-39 0 0,0 0-43 0 0,3 0 17 0 0,0 0-50 0 0,0-1-45 0 0,0 1-40 0 0,0 0-140 0 0,0 0-39 0 0,0 0-169 0 0,-1-1-456 0 0,2 1 1282 0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44:16.17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 1 9520 0 0,'-1'0'228'0'0,"0"1"-49"0"0,1 0-43 0 0,-1 1-38 0 0,1 2-2 0 0,0 3-45 0 0,1 3-28 0 0,0-4 39 0 0,0-2 54 0 0,-1-2 88 0 0,5 11 262 0 0,-1 0-42 0 0,0-1-39 0 0,0 1-34 0 0,0 2 31 0 0,1 1-37 0 0,1 7 121 0 0,0 0-43 0 0,8 25 433 0 0,-5-16-221 0 0,-4-17-395 0 0,-1 1-39 0 0,0 2-15 0 0,1-1-41 0 0,8 16 39 0 0,-13-32-357 0 0,1-1 56 0 0,-1 1 51 0 0,0-1 42 0 0,1 1 67 0 0,-1 0 77 0 0,3 3 446 0 0,-3-3-477 0 0,1 0-34 0 0,-1-1-44 0 0,1 1-56 0 0,-1 0-67 0 0,1 0-78 0 0,-1-1-53 0 0,1 1-79 0 0,-1-1-86 0 0,1 1-92 0 0,-1-1-102 0 0,0 0-108 0 0,1 0-116 0 0,-1 0-124 0 0,0 0-1051 0 0,0 0-1148 0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44:18.11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174 26 8288 0 0,'-1'-1'146'0'0,"-6"-8"408"0"0,5 7-436 0 0,1 1-72 0 0,-4-2-21 0 0,0 1 46 0 0,0 0 42 0 0,0 1 36 0 0,-7-2 290 0 0,2 2 8 0 0,-13 2 672 0 0,16 0-806 0 0,0 1-35 0 0,0 0-70 0 0,1 0-47 0 0,0 1-56 0 0,-1 0-65 0 0,-9 7 34 0 0,3 3-33 0 0,12-12-40 0 0,0 0-1 0 0,0 1 0 0 0,0-1 1 0 0,0 1-1 0 0,0-1 1 0 0,0 1-1 0 0,1-1 0 0 0,-1 1 1 0 0,1-1-1 0 0,-1 1 1 0 0,1-1-1 0 0,0 1 0 0 0,-1 0 1 0 0,1-1-1 0 0,0 1 1 0 0,0 0-1 0 0,0-1 0 0 0,0 1 1 0 0,1 0-1 0 0,-1-1 1 0 0,0 2-1 0 0,2 1-3 0 0,-1 0 0 0 0,1 0 0 0 0,-1 0 0 0 0,1 0 0 0 0,3 3 3 0 0,14 17 55 0 0,4-2 77 0 0,2-2 89 0 0,-5-4 25 0 0,-2 0 68 0 0,8 11 541 0 0,-15-14-412 0 0,-4-1 23 0 0,-3-6-188 0 0,-2 0 34 0 0,1 0 40 0 0,-2 1 43 0 0,0-1 48 0 0,0 1 51 0 0,-2-1-73 0 0,-1-1-56 0 0,0 0-52 0 0,-2-1-46 0 0,-1 0-43 0 0,0-1-38 0 0,-6 2 85 0 0,0-2-132 0 0,1-1-50 0 0,-19-1 44 0 0,25-1-332 0 0,-1-1 84 0 0,1 1 73 0 0,-1 0 60 0 0,1-1 45 0 0,0 1 35 0 0,-11-2 312 0 0,9 1-263 0 0,0 0-64 0 0,0 0-101 0 0,3 0-54 0 0,-1 1-56 0 0,0-1-62 0 0,1 0-70 0 0,-1 0-104 0 0,0 0-97 0 0,0 1-106 0 0,0-1-115 0 0,1 0-124 0 0,1 0 354 0 0,0 0-35 0 0,0 1-34 0 0,0-1-38 0 0,0 1-36 0 0,0-1-40 0 0,-2 0-1682 0 0,-2-1-1311 0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44:16.62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102 189 9728 0 0,'0'0'266'0'0,"-1"0"-99"0"0,-1 0-75 0 0,-4 0 38 0 0,4 0-41 0 0,-6 0-64 0 0,0 2 47 0 0,1 0 39 0 0,0 0 35 0 0,-1 2 69 0 0,1 1 32 0 0,-11 14 604 0 0,10-5-339 0 0,3-4-203 0 0,1-1-85 0 0,1 0-40 0 0,1-2-67 0 0,0 1-40 0 0,1-1-45 0 0,-1 0-50 0 0,2-4 56 0 0,0 0 0 0 0,0 0 0 0 0,0 0 0 0 0,0 0 0 0 0,1 0 1 0 0,-1 0-1 0 0,1 0 0 0 0,0 0 0 0 0,0 0 0 0 0,0-1 0 0 0,0 1 1 0 0,0 0-1 0 0,1 0 0 0 0,-1-1 0 0 0,1 1 0 0 0,0-1 0 0 0,-1 0 1 0 0,3 3-39 0 0,11 7 174 0 0,3-5-73 0 0,-7-6-57 0 0,0-3 73 0 0,2-3 92 0 0,5-6 167 0 0,-2-5-28 0 0,-6 5-192 0 0,-4 2-103 0 0,0 0-90 0 0,0-6-76 0 0,-1 0 40 0 0,1-19 12 0 0,-5-15 37 0 0,-1 29-10 0 0,0-5-72 0 0,0 24 30 0 0,0 1-19 0 0,0 0 21 0 0,0 2-52 0 0,0 3 68 0 0,2 3-18 0 0,-2 12 12 0 0,0 0 51 0 0,1 1 46 0 0,1-1 42 0 0,1 1 37 0 0,2-1 33 0 0,8 18 228 0 0,-10-30-362 0 0,0-1 73 0 0,5 11 206 0 0,-5-13-230 0 0,0 1-47 0 0,0 0-52 0 0,1-1-56 0 0,0 0-66 0 0,1 1-78 0 0,-5-5 0 0 0,1-1-41 0 0,-1 0-35 0 0,0 0-34 0 0,0 0-228 0 0,0 0-55 0 0,0 0-745 0 0,0 0-587 0 0,0 0-1112 0 0</inkml:trace>
  <inkml:trace contextRef="#ctx0" brushRef="#br0" timeOffset="316.34">380 1 10896 0 0,'0'0'317'0'0,"0"0"2"0"0,0 0-236 0 0,0 2-39 0 0,1 6-14 0 0,0-4 9 0 0,10 31 646 0 0,-1 2-37 0 0,15 85 1380 0 0,-16-71-1117 0 0,-1 0 99 0 0,-5-17-431 0 0,-1-7-193 0 0,-2 1-114 0 0,0-26-341 0 0,0-1 55 0 0,-1 2 131 0 0,0-2-101 0 0,1-1-46 0 0,0 0-44 0 0,-1 0-53 0 0,1 0-63 0 0,0 0-74 0 0,-1 0-84 0 0,1 0-95 0 0,0 0-105 0 0,0-1 234 0 0,0 1-40 0 0,0 0-457 0 0,0 0 32 0 0,0-1-66 0 0,-1 1-234 0 0,1-1-612 0 0</inkml:trace>
  <inkml:trace contextRef="#ctx0" brushRef="#br0" timeOffset="571.79">310 178 11016 0 0,'-5'-2'190'0'0,"2"0"122"0"0,4 3 18 0 0,5 1 107 0 0,-1 0-187 0 0,0-1-84 0 0,-1 0-51 0 0,34 2 871 0 0,-18-4-531 0 0,0-1-37 0 0,6-1 69 0 0,1-1-99 0 0,-9 2-192 0 0,-1 0-61 0 0,1 0-67 0 0,-1 0-73 0 0,3 1-59 0 0,0 0 74 0 0,29-2 111 0 0,-33 2-120 0 0,0 0-51 0 0,-3 1-46 0 0,1 0-60 0 0,0-1-73 0 0,-1 1-84 0 0,2 0 1 0 0</inkml:trace>
  <inkml:trace contextRef="#ctx0" brushRef="#br0" timeOffset="980.07">696 264 5848 0 0,'0'0'168'0'0,"0"1"-25"0"0,2-1-81 0 0,7 3-69 0 0,-6-2 87 0 0,0 1 330 0 0,1-1 0 0 0,-1 0-1 0 0,1-1 1 0 0,-1 1 0 0 0,1-1-1 0 0,-1 1 1 0 0,3-1-410 0 0,8-1 1201 0 0,-4 0-386 0 0,0-1-50 0 0,1-2 6 0 0,0 0-99 0 0,-2 0-120 0 0,-5 1-327 0 0,0 0-38 0 0,0 0-25 0 0,2-1 69 0 0,0-1-38 0 0,3-5 100 0 0,-7-2-104 0 0,-7-2-71 0 0,-11-4-16 0 0,-4 5-50 0 0,18 12-52 0 0,0 0-1 0 0,-1 1 1 0 0,1-1-1 0 0,-1 1 0 0 0,1-1 1 0 0,0 1-1 0 0,-1 0 0 0 0,0 0 1 0 0,0 0-7 0 0,1 0-1 0 0,-1 1 0 0 0,1-1 0 0 0,-1 1 0 0 0,1-1 0 0 0,-1 1 0 0 0,1 0 0 0 0,0 0 0 0 0,-1 0 8 0 0,-15 10-1 0 0,2 2 39 0 0,-5 10 78 0 0,6 4 49 0 0,13-22-124 0 0,1 0 1 0 0,-1 0 0 0 0,1 1 0 0 0,-1-1 0 0 0,2 0-1 0 0,-1 1 1 0 0,0-1 0 0 0,1 1 0 0 0,1 4-42 0 0,-1-4 34 0 0,1-1 1 0 0,0 0-1 0 0,0 0 0 0 0,0 0 1 0 0,1 0-1 0 0,2 5-34 0 0,0-2-105 0 0,1 1 84 0 0,4 3 120 0 0,9 5 192 0 0,-9-11-206 0 0,1-1-74 0 0,0-1-111 0 0,-1-1-114 0 0,-4-2 55 0 0,0-1-38 0 0,0 1-43 0 0,0-1-46 0 0,1 0-48 0 0,-1 0-52 0 0,-4 0 24 0 0,0 0-53 0 0,1-1-49 0 0,-1 1-41 0 0,0 0-148 0 0,1 0-42 0 0,0 0-180 0 0,0-1-484 0 0,-1 1 1281 0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44:14.63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89 1 11312 0 0,'-1'0'259'0'0,"0"0"-40"0"0,-1 0-36 0 0,0 1-33 0 0,-1 0 22 0 0,0 0-53 0 0,-2 1 8 0 0,-9 12 251 0 0,1 1 39 0 0,7-7-145 0 0,0 1 0 0 0,1-1 0 0 0,0 1 0 0 0,1 0 0 0 0,-1 2-272 0 0,-5 19 663 0 0,7 1-69 0 0,3-11-256 0 0,4 0-62 0 0,-3-17-255 0 0,0 0-1 0 0,0 0 1 0 0,0-1-1 0 0,0 1 1 0 0,1 0-1 0 0,-1 0 1 0 0,1-1-1 0 0,0 1 0 0 0,0-1 1 0 0,-1 1-1 0 0,2-1 1 0 0,-1 0-1 0 0,0 0 1 0 0,0 0-1 0 0,1 0 1 0 0,-1 0-1 0 0,1 0 0 0 0,-1-1 1 0 0,1 1-1 0 0,0-1 1 0 0,0 0-1 0 0,-1 0 1 0 0,1 0-21 0 0,21 2 76 0 0,2-8-107 0 0,-22 4-168 0 0,1-1-91 0 0,0 1-108 0 0,7-4-617 0 0,-8 3 696 0 0,6-4-543 0 0</inkml:trace>
  <inkml:trace contextRef="#ctx0" brushRef="#br0" timeOffset="406.39">217 190 7488 0 0,'1'1'172'0'0,"1"1"0"0"0,0-1 0 0 0,0 0 0 0 0,0 0 0 0 0,0 0 1 0 0,0 0-1 0 0,1-1 0 0 0,-1 1 0 0 0,0 0 0 0 0,0-1 0 0 0,1 0-172 0 0,10 1 788 0 0,2-2 43 0 0,0-2-70 0 0,-6 0-331 0 0,1 0-40 0 0,-1 0-48 0 0,0-1-52 0 0,-1 0-58 0 0,0 0-63 0 0,-1-1-69 0 0,0 1-74 0 0,5-5 260 0 0,-3-3-65 0 0,-3-1-56 0 0,-3 0-49 0 0,-2-10-12 0 0,-2 18-99 0 0,0 1 0 0 0,0-1 1 0 0,0 1-1 0 0,0-1 0 0 0,-1 1 1 0 0,-1-3-6 0 0,3 7-1 0 0,0-1 1 0 0,-1 1-1 0 0,1-1 1 0 0,0 1-1 0 0,-1 0 1 0 0,1-1-1 0 0,-1 1 1 0 0,1 0-1 0 0,-1-1 1 0 0,1 1-1 0 0,0 0 1 0 0,-1 0-1 0 0,1-1 1 0 0,-1 1-1 0 0,1 0 1 0 0,-1 0-1 0 0,1 0 1 0 0,-1 0-1 0 0,1-1 1 0 0,-1 1-1 0 0,1 0 1 0 0,-1 0-1 0 0,1 0 1 0 0,-1 0-1 0 0,1 0 1 0 0,-1 0-1 0 0,0 1 0 0 0,1-1 1 0 0,-1 0-1 0 0,1 0 1 0 0,-1 0-1 0 0,1 0 1 0 0,0 1-1 0 0,-1-1 1 0 0,1 0-1 0 0,-1 1 1 0 0,-15 9-45 0 0,7-2 20 0 0,1 2 57 0 0,0 0 50 0 0,2 0 46 0 0,1 1 39 0 0,0 0 35 0 0,0 12 280 0 0,4-18-369 0 0,1-1-1 0 0,0 0 1 0 0,0 1 0 0 0,0-1-1 0 0,1 1 1 0 0,-1-1 0 0 0,1 0-1 0 0,0 0 1 0 0,0 1-1 0 0,0-1 1 0 0,1 0 0 0 0,0 0-1 0 0,-1 0 1 0 0,2 0-113 0 0,-1-1 120 0 0,0 1-1 0 0,1 0 1 0 0,0-1 0 0 0,0 0-1 0 0,2 3-119 0 0,1 0 119 0 0,1-1 0 0 0,-1 0 0 0 0,1 0 0 0 0,-1-1 0 0 0,7 3-119 0 0,2-1 137 0 0,1-1-82 0 0,-2-2-93 0 0,1-1-97 0 0,0-2-113 0 0,-7 0 75 0 0,0 0-34 0 0,-5 0-228 0 0,0 0-102 0 0,0-1-88 0 0,0 1-73 0 0,1 0-272 0 0,1 0-68 0 0,3 0-1186 0 0,6-1-1272 0 0,-14 1 3410 0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44:13.52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65 45 4952 0 0,'0'-2'247'0'0,"1"-3"-87"0"0,-1 0-76 0 0,1 1-63 0 0,7-17 2015 0 0,-7 17-1563 0 0,-1 1 42 0 0,0 3-46 0 0,0 0-45 0 0,0 0-21 0 0,-1 0 231 0 0,0-1-67 0 0,0 1-77 0 0,-1 0-88 0 0,0 0-100 0 0,0 0-111 0 0,0 0-121 0 0,1 1-84 0 0,1-1-35 0 0,-12 6 504 0 0,3 3-82 0 0,0 3-78 0 0,1 2-73 0 0,2 0-65 0 0,1 0-62 0 0,0 0-56 0 0,2-2-50 0 0,-2 16 286 0 0,4 3-35 0 0,1-21-163 0 0,0 0 0 0 0,1-1 0 0 0,1 1 0 0 0,0 0 0 0 0,1 4-77 0 0,-1-9 26 0 0,0 1 1 0 0,0-1-1 0 0,0-1 1 0 0,0 1-1 0 0,1 0 0 0 0,0-1 1 0 0,0 1-1 0 0,0-1 1 0 0,0 0-1 0 0,2 2-26 0 0,-3-4 10 0 0,1 1 1 0 0,0-1-1 0 0,0 0 0 0 0,1 0 0 0 0,-1 0 0 0 0,0 0 1 0 0,1 0-1 0 0,-1-1 0 0 0,1 1 0 0 0,-1-1 1 0 0,1 0-1 0 0,0 0 0 0 0,-1 0 0 0 0,1-1 1 0 0,1 1-11 0 0,3-1-50 0 0,0 0 87 0 0,21-4 316 0 0,-16 0-282 0 0,-6 2-104 0 0,0-1-78 0 0,0 0-115 0 0,-3 2 65 0 0,-1-1-35 0 0,1 0-39 0 0,-1 0-41 0 0,0 1-44 0 0,0-1-47 0 0,-2 1 26 0 0,0 1-50 0 0,-1-1-45 0 0,1 1-38 0 0,0-1-140 0 0,0 0-38 0 0,0 0-167 0 0,1 0-452 0 0</inkml:trace>
  <inkml:trace contextRef="#ctx0" brushRef="#br0" timeOffset="404.37">240 182 8264 0 0,'0'0'182'0'0,"0"0"29"0"0,0 0 14 0 0,1 0-53 0 0,0 1-100 0 0,2 1-65 0 0,3 1-48 0 0,-4-1 62 0 0,0-2 36 0 0,0 1 76 0 0,-1 0 89 0 0,7 2 291 0 0,0-1-33 0 0,9 1 384 0 0,0-3-121 0 0,-1-3-115 0 0,-1-2-108 0 0,-1-3-101 0 0,-2-4-94 0 0,-1-4-88 0 0,-10 13-193 0 0,1 0-1 0 0,-1 0 0 0 0,0 0 0 0 0,0 0 1 0 0,0 0-1 0 0,-1 0 0 0 0,1 0 1 0 0,-1-1-1 0 0,1 1 0 0 0,-1 0 1 0 0,0 0-1 0 0,0-1 0 0 0,-1-1-43 0 0,-2-6 109 0 0,-2 1-36 0 0,-3 1-44 0 0,-2 2-57 0 0,9 7 21 0 0,1-1 0 0 0,-1 1 0 0 0,1 0 0 0 0,-1 0 0 0 0,1 0 0 0 0,-1 0 0 0 0,1-1 0 0 0,-1 1 0 0 0,1 0 0 0 0,-1 0 1 0 0,1 0-1 0 0,-1 0 0 0 0,1 0 0 0 0,-1 0 0 0 0,1 0 0 0 0,-1 0 0 0 0,1 1 0 0 0,-1-1 0 0 0,1 0 0 0 0,-1 0 0 0 0,1 0 1 0 0,-1 0-1 0 0,1 1 0 0 0,-1-1 0 0 0,0 1 7 0 0,-9 11-142 0 0,3 6 49 0 0,2-2 69 0 0,4-13 32 0 0,-1 6 6 0 0,0 1 0 0 0,1-1 0 0 0,-1 5-14 0 0,2-4 35 0 0,-1 0 1 0 0,2-1-1 0 0,0 1 0 0 0,0 0 0 0 0,2 8-35 0 0,-1-11 23 0 0,0 0 1 0 0,0-1-1 0 0,0 1 1 0 0,1-1 0 0 0,0 0-1 0 0,1 0 1 0 0,-1 0-1 0 0,3 3-23 0 0,-3-5 9 0 0,0 0 1 0 0,1 0-1 0 0,0-1 1 0 0,0 1-1 0 0,0-1 0 0 0,0 0 1 0 0,1 1-10 0 0,-2-3-167 0 0,-1 1 57 0 0,0-1 51 0 0,1-1 44 0 0,1 1 53 0 0,-1 0 53 0 0,10-1 343 0 0,-8-1-302 0 0,0 0-101 0 0,-1 0-110 0 0,-2 1-12 0 0,1-1-39 0 0,-1 0-43 0 0,0 0-47 0 0,0 1-52 0 0,0-1-55 0 0,0 0-60 0 0,0 0-63 0 0,0 0-67 0 0,0 1-72 0 0,0-1-75 0 0,0 0-79 0 0,2-1-1062 0 0,3-2-1027 0 0</inkml:trace>
  <inkml:trace contextRef="#ctx0" brushRef="#br0" timeOffset="831.44">570 73 9416 0 0,'0'0'215'0'0,"1"1"-73"0"0,-1 1-41 0 0,1 4 59 0 0,0-4-72 0 0,-1 4-144 0 0,1 0 38 0 0,2 7 85 0 0,-1-1 120 0 0,0 0 101 0 0,0 0 72 0 0,0 0 58 0 0,7 27 1122 0 0,-4-22-915 0 0,0 0-88 0 0,-2-9-323 0 0,0 0-46 0 0,1 10 194 0 0,2-1 65 0 0,-1-5-52 0 0,-5-11-441 0 0,1 0 35 0 0,-1 2 65 0 0,1 0 107 0 0,-1 0 83 0 0,1 0 121 0 0,1 3 571 0 0,-1-5-622 0 0,1-1-55 0 0,0-2-77 0 0,0 0-101 0 0,-1 0-60 0 0,0 1-1 0 0,0-1 0 0 0,0 1 0 0 0,0-1 0 0 0,0 1 0 0 0,-1-1 1 0 0,1 0-1 0 0,-1 0 0 0 0,1 1 0 0 0,-1-1 0 0 0,3-13 54 0 0,-1 1 81 0 0,13-39-35 0 0,-7 30-90 0 0,0 4-45 0 0,1 0-56 0 0,1 2-69 0 0,2 2-87 0 0,-10 12 205 0 0,0 1 0 0 0,0 0 0 0 0,0 0 0 0 0,0 0 0 0 0,0 1 0 0 0,1-1 0 0 0,0-1 42 0 0,-1 3-21 0 0,0-1 0 0 0,0 0 0 0 0,0 0 0 0 0,-1 1 0 0 0,1-1 0 0 0,0 1 0 0 0,0-1 1 0 0,0 1-1 0 0,1 0 21 0 0,16 3-87 0 0,-1 6 98 0 0,-1 5 92 0 0,-1 3 90 0 0,-4 2 84 0 0,-3-2 80 0 0,-1 4-178 0 0,-1 0-34 0 0,2 12 22 0 0,-2 1-40 0 0,-7-32-227 0 0,1 1 99 0 0,0 1 63 0 0,1 6 163 0 0,0-4-161 0 0,-1-2-96 0 0,0-1-76 0 0,1 0-111 0 0,-1-1 62 0 0,-1-1-36 0 0,1 0-37 0 0,0 0-42 0 0,-1 0-43 0 0,1 0-47 0 0,-1-1-49 0 0,0 0-65 0 0,0 0-57 0 0,0 0-49 0 0,0 0-173 0 0,0 0-49 0 0,0 0-207 0 0,0 0-560 0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44:11.22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154 19 7080 0 0,'-1'0'161'0'0,"0"0"-55"0"0,-9-4 157 0 0,6 1-336 0 0,0 1 53 0 0,0 0 46 0 0,0 0 43 0 0,-4-1 173 0 0,-1 1 105 0 0,8 2-263 0 0,-1 0 0 0 0,1 0 0 0 0,-1 0 0 0 0,1 0 0 0 0,-1 0 1 0 0,1 0-1 0 0,-1 0 0 0 0,1 0 0 0 0,-1 1 0 0 0,1-1 0 0 0,-1 1 0 0 0,1-1 0 0 0,-1 1 0 0 0,1 0-84 0 0,-8 5 430 0 0,-7 11-129 0 0,2 1-38 0 0,6-8-43 0 0,1 1 1 0 0,-4 9-221 0 0,7-14 68 0 0,1 1 0 0 0,0 0 0 0 0,1-1-1 0 0,0 1 1 0 0,0 1 0 0 0,0-1 0 0 0,1 0 0 0 0,0 0 0 0 0,0 1 0 0 0,1-1 0 0 0,0 6-68 0 0,0-11 21 0 0,0 0 0 0 0,1 1-1 0 0,-1-1 1 0 0,1 1 0 0 0,-1-1 0 0 0,1 0 0 0 0,0 0 0 0 0,1 2-21 0 0,-1-2 24 0 0,0-1 0 0 0,0 1-1 0 0,0-1 1 0 0,0 0 0 0 0,0 1 0 0 0,1-1-1 0 0,-1 0 1 0 0,0 0 0 0 0,1 0 0 0 0,0 1-24 0 0,0-1 45 0 0,1 0 0 0 0,-1 0 0 0 0,1 0 0 0 0,0 0 1 0 0,0 0-1 0 0,-1 0 0 0 0,1-1 0 0 0,0 0 0 0 0,0 1 0 0 0,0-1 1 0 0,0 0-1 0 0,0 0 0 0 0,1-1-45 0 0,2 0 107 0 0,0 1-1 0 0,0-2 1 0 0,0 1 0 0 0,4-2-107 0 0,10-6 245 0 0,-5 0-84 0 0,-3-1-50 0 0,-8 7-94 0 0,-1-1 0 0 0,0 0 1 0 0,-1 1-1 0 0,1-1 1 0 0,0-1-18 0 0,-1 1 36 0 0,0-1 0 0 0,0 1 0 0 0,0 0 0 0 0,-1-1 0 0 0,0 1 0 0 0,0-1 1 0 0,1-3-37 0 0,-1 1 59 0 0,-1 0 1 0 0,0 0-1 0 0,0-1 1 0 0,-1-4-60 0 0,-4-16 62 0 0,-1-1-62 0 0,6 31-25 0 0,1 2-38 0 0,1 18-233 0 0,0-14 236 0 0,7 30 3 0 0,0 1 26 0 0,0-1 44 0 0,-2 2 60 0 0,-2 0 77 0 0,1 21 290 0 0,-2-26-130 0 0,-1 1 39 0 0,-1 0 38 0 0,-1-1 39 0 0,-2-24-232 0 0,-1 1-44 0 0,1-8-96 0 0,0 1-1 0 0,1-1 1 0 0,0 0 0 0 0,-1 1 0 0 0,2 2-54 0 0,-2-8-157 0 0,1 0-34 0 0,0 0-285 0 0,-1-1-115 0 0,1 1-99 0 0,-1 0 87 0 0,1 0-46 0 0,0 0-761 0 0,-1-2-530 0 0,1 1-1102 0 0</inkml:trace>
  <inkml:trace contextRef="#ctx0" brushRef="#br0" timeOffset="340.74">345 23 8552 0 0,'0'0'190'0'0,"0"0"28"0"0,0 0 11 0 0,0 0-57 0 0,1 1-92 0 0,0 1-60 0 0,2 3-48 0 0,0-2 77 0 0,61 90 2520 0 0,-41-60-1744 0 0,-12-17-451 0 0,0 0-32 0 0,-3-5 21 0 0,-2-4-58 0 0,0-1 20 0 0,-1-2 90 0 0,-5-4-113 0 0,1 0-255 0 0,-1 1 0 0 0,0-1 0 0 0,0 0 0 0 0,1 0 0 0 0,-1 0 0 0 0,0 0 0 0 0,0 1 0 0 0,1-1 0 0 0,-1 0 0 0 0,0 0 0 0 0,1 0 0 0 0,-1 0 0 0 0,0 0 0 0 0,1 0 0 0 0,-1 0 0 0 0,0 0 0 0 0,1 0 0 0 0,-1 0 0 0 0,0 0 0 0 0,1 0 0 0 0,-1 0 0 0 0,0 0 0 0 0,1 0 0 0 0,-1 0 0 0 0,0 0 0 0 0,0 0 0 0 0,1 0 0 0 0,-1-1-47 0 0,4 1 362 0 0,-3-1-104 0 0,3-3 80 0 0,-2 0-44 0 0,0-1-42 0 0,0 1-38 0 0,1-6 109 0 0,-2-1-118 0 0,-1 2-110 0 0,-1 1-48 0 0,0-3-38 0 0,-1-5-48 0 0,-1-4 2 0 0,2 8 97 0 0,1 5-122 0 0,-1-5 95 0 0,0 1-6 0 0,0 3-71 0 0,1 2-59 0 0,0 0-80 0 0,1 3 18 0 0,-1-1-43 0 0,1 1-50 0 0,0 0-53 0 0,0 0-58 0 0,1 0-64 0 0,0 1-68 0 0,0 0-72 0 0,-1 1-898 0 0,-1 1-51 0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44:23.69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1 127 6648 0 0,'5'0'89'0'0,"1"-1"44"0"0,0 1 39 0 0,0-1 35 0 0,4 0 208 0 0,0-2 63 0 0,22-6 1272 0 0,-18 3-1044 0 0,-8 3-384 0 0,1-1-38 0 0,-1 1-44 0 0,0-1-52 0 0,4-3 535 0 0,0-2-97 0 0,-2 0-96 0 0,-1-1-94 0 0,-4-1-92 0 0,-3 0-90 0 0,-4 0-88 0 0,-5 0-85 0 0,-6 0-103 0 0,0 9 94 0 0,0 7 75 0 0,2 6 54 0 0,9-7-104 0 0,0 0-1 0 0,0 1 1 0 0,1 0 0 0 0,0 0-1 0 0,0 0 1 0 0,0 0 0 0 0,-1 4-97 0 0,-2 8 261 0 0,3-1-87 0 0,1 0 84 0 0,2 4 125 0 0,5 8 255 0 0,7-3-53 0 0,-1-10-296 0 0,2-3-147 0 0,1-3-116 0 0,-9-6-28 0 0,-1-1-1 0 0,1 0 0 0 0,0 0 0 0 0,-1-1 0 0 0,1 1 0 0 0,0-1 1 0 0,1 0 2 0 0,8 0-70 0 0,0 0-71 0 0,-2-2 43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35:59.14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7688 0 0,'0'0'166'0'0,"0"0"29"0"0,0 0 14 0 0,0 0-66 0 0,0 0-16 0 0,0 0 41 0 0,0 0 138 0 0,0 0 260 0 0,0 0 11 0 0,0 0-17 0 0,0 0-95 0 0,0 0-45 0 0,0 0-10 0 0,0 0-200 0 0,0 1-41 0 0,1 0 68 0 0,0 1-88 0 0,2 3 63 0 0,-2-3-69 0 0,3 8 196 0 0,-1-1-45 0 0,1 1-42 0 0,-1 0-35 0 0,0 2 3 0 0,0 0-34 0 0,7 25 253 0 0,-3-6-66 0 0,-2-11-45 0 0,15 60 710 0 0,-12-46-575 0 0,1 1 43 0 0,2 8 85 0 0,-4-12-240 0 0,-3-6-105 0 0,0 0-59 0 0,-5-19-136 0 0,1 2-4 0 0,3 0 20 0 0,-3-7-35 0 0,0-1-108 0 0,0 0-62 0 0,0 0-20 0 0,0 0 26 0 0,0 0-62 0 0,0 0 43 0 0,0 0-34 0 0,0 0-141 0 0,0 0-40 0 0,0 0-974 0 0,0 0-61 0 0</inkml:trace>
  <inkml:trace contextRef="#ctx0" brushRef="#br0" timeOffset="557.83">286 305 8208 0 0,'1'0'186'0'0,"0"0"-63"0"0,1 0-36 0 0,5 0 55 0 0,-5 0-63 0 0,10-1-133 0 0,0 1 97 0 0,0 0 84 0 0,1-1 70 0 0,-1 0 51 0 0,0 0 42 0 0,45-5 1248 0 0,-40 4-1137 0 0,0-1-96 0 0,36-7 684 0 0,-36 6-694 0 0,1-1-37 0 0,-3 1-81 0 0,-1 0-40 0 0,1 0-49 0 0,-2-1-54 0 0,-7 2 27 0 0,3 0 54 0 0,2 2 4 0 0,-13-4-254 0 0,-7-4 55 0 0,-4 2 27 0 0,0 1 0 0 0,0 1-1 0 0,0 0 1 0 0,-1 1 0 0 0,-11-3 53 0 0,6 7-63 0 0,0 5 60 0 0,2 3 61 0 0,1 4 61 0 0,2 2 64 0 0,3 3 64 0 0,2 0 66 0 0,4 2 67 0 0,3 1 0 0 0,3 1-60 0 0,2 1-48 0 0,2-1-37 0 0,-1-9-100 0 0,0-1 0 0 0,0 0 1 0 0,1 0-1 0 0,1 0 0 0 0,0 0 1 0 0,1 0-136 0 0,12 12 164 0 0,-15-20-121 0 0,0 0 0 0 0,-1 1 0 0 0,2-1 0 0 0,-1 0 0 0 0,0-1 0 0 0,1 1 0 0 0,-1-1 0 0 0,1 0 0 0 0,0 0 0 0 0,-1 0 1 0 0,3-1-45 0 0,-2 0 38 0 0,0 0-1 0 0,-1 0 0 0 0,1 0 0 0 0,0-1 0 0 0,0 0 1 0 0,3-1-37 0 0,20-4 57 0 0,-14 0-71 0 0,0-2-34 0 0,-12 6-80 0 0,1 0 33 0 0,1-2-14 0 0,1 0 77 0 0,5-3 48 0 0,-7 4-37 0 0,0 0-35 0 0,1-1-74 0 0,-1 1-89 0 0,0 0-47 0 0,0-1-90 0 0,0 1-101 0 0,-1-1-115 0 0,0 2 240 0 0,-1 0-34 0 0,1 0-35 0 0,-1-1-36 0 0,0 1-38 0 0,0 0-40 0 0,1-1-40 0 0,-1 1-44 0 0,3-3-1373 0 0,2-3-1110 0 0</inkml:trace>
  <inkml:trace contextRef="#ctx0" brushRef="#br0" timeOffset="978.16">850 217 8232 0 0,'0'0'182'0'0,"0"2"-54"0"0,4 8 297 0 0,-3-6-338 0 0,0-2-53 0 0,3 5 5 0 0,-1 1 74 0 0,1 0 104 0 0,1 1 79 0 0,-1 0 67 0 0,0 0 56 0 0,4 8 517 0 0,4 12 722 0 0,-7-16-979 0 0,0 0-53 0 0,-1-1-98 0 0,-1-4-273 0 0,-1 0-55 0 0,1-1-59 0 0,-1 1-67 0 0,2 6 295 0 0,3 6 101 0 0,5 15 306 0 0,-9-20-475 0 0,2 7 160 0 0,1-9-95 0 0,-6-12-244 0 0,0-1 4 0 0,0 0 2 0 0,0 0 0 0 0,0-4-11 0 0,-3-4-100 0 0,1-1-23 0 0,-1-21 262 0 0,3-3-100 0 0,3-2-83 0 0,3 0-67 0 0,5 3-51 0 0,6 4-37 0 0,-15 25 67 0 0,1 0 0 0 0,0 0 0 0 0,0 0 0 0 0,0 0 0 0 0,0 0 0 0 0,1 1 0 0 0,-1 0 1 0 0,1-1-1 0 0,-1 1 0 0 0,1 0 0 0 0,0 1 0 0 0,0-1 0 0 0,0 1 0 0 0,1-1 15 0 0,-2 1-20 0 0,1 1 1 0 0,-1-1-1 0 0,1 1 0 0 0,-1-1 1 0 0,1 1-1 0 0,0 0 20 0 0,18 5-73 0 0,-2 6 46 0 0,-3 5 48 0 0,-2 3 49 0 0,-3 2 50 0 0,-1 1 52 0 0,-2-2 52 0 0,-7-15-435 0 0,0 0 95 0 0,0 0 82 0 0,0 0 68 0 0,0 0 55 0 0,0 0 40 0 0,6 19 657 0 0,-5-17-612 0 0,-1 0-95 0 0,-1-3-91 0 0,1 1-54 0 0,-1-1-62 0 0,0 0-68 0 0,1 1-100 0 0,-1 0-97 0 0,0-1-107 0 0,1 1-115 0 0,-1-1-126 0 0,-1-1 321 0 0,1-1-35 0 0,-1 0-36 0 0,1 1-37 0 0,0-1-39 0 0,-1 0-38 0 0,0 0-591 0 0,1 0-34 0 0,0 2-2572 0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44:24.27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21 1 9280 0 0,'-4'2'253'0'0,"0"0"-49"0"0,3-2-156 0 0,0 1 1 0 0,1 0-1 0 0,-1-1 1 0 0,0 1-1 0 0,0 0 0 0 0,1 0 1 0 0,-1-1-1 0 0,0 1 1 0 0,1 0-1 0 0,-1 0 1 0 0,1 0-1 0 0,-1 0 0 0 0,1 0 1 0 0,0 0-1 0 0,-1 0-48 0 0,0 4 303 0 0,0-2-111 0 0,1 0 34 0 0,-1 8 306 0 0,2 0-38 0 0,0 0-38 0 0,1 0-33 0 0,3 12 335 0 0,2 1-97 0 0,0-2-80 0 0,-2-1-46 0 0,-4-12-342 0 0,2 5 121 0 0,4 28 471 0 0,-4-24-414 0 0,1-1 125 0 0,-2-10-335 0 0,0-2-109 0 0,0 0-89 0 0,-2-3 233 0 0,1-1-111 0 0,-1-1-97 0 0,1 1-82 0 0,-1-1-57 0 0,1 0-49 0 0,0 0-215 0 0,2-2-670 0 0,-3 1 798 0 0,1 0 55 0 0,1-5-812 0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44:24.68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22 9616 0 0,'5'16'240'0'0,"1"-1"102"0"0,1 0 117 0 0,-4-8-182 0 0,1 0 35 0 0,2 4 219 0 0,-1 0 87 0 0,0 0 91 0 0,0 0 97 0 0,-3-4-388 0 0,0 0-48 0 0,0-1-41 0 0,-1 0-34 0 0,0 9 309 0 0,-1-12-473 0 0,-1 0 1 0 0,1 0 0 0 0,-1 0-1 0 0,0 0 1 0 0,0 0-1 0 0,-1 2-131 0 0,0-2 233 0 0,1-1-38 0 0,-3-2 97 0 0,1-4-112 0 0,0-3-84 0 0,0-3-56 0 0,-1-9-24 0 0,5 8-2 0 0,1-1-70 0 0,2-3-74 0 0,4-6-123 0 0,-2 1 37 0 0,-4 15 143 0 0,0 1 0 0 0,0-1 0 0 0,0 1 0 0 0,0-1 0 0 0,1 1-1 0 0,1-2 74 0 0,9-9-177 0 0,2 2 35 0 0,1 4 42 0 0,2 4 46 0 0,-1 5 54 0 0,0 7 57 0 0,-1 5 49 0 0,-2 2 69 0 0,2 7 99 0 0,2 14 202 0 0,-6 3-19 0 0,-9-13-218 0 0,-3-5-106 0 0,-4-1-81 0 0,3-18-99 0 0,0 3 126 0 0,0-3-102 0 0,1 1-104 0 0,-1-2 10 0 0,1 1-43 0 0,0 0-75 0 0,-1-1-69 0 0,1 1-77 0 0,-1 0-84 0 0,1-1-93 0 0,-1 1-100 0 0,1-1-110 0 0,0 1-116 0 0,-1-1 529 0 0,0 2-1834 0 0,-1 0-1251 0 0,2-2 3409 0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44:24.86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48 1 11912 0 0,'-4'0'268'0'0,"0"0"-57"0"0,0-1-53 0 0,0 1-47 0 0,0 1-41 0 0,-1-1-36 0 0,-3 3-51 0 0,3 0-58 0 0,4-3 60 0 0,0 0 1 0 0,0 1-1 0 0,1 0 1 0 0,-1-1-1 0 0,1 1 1 0 0,-1-1-1 0 0,0 1 1 0 0,1 0-1 0 0,-1-1 1 0 0,1 1-1 0 0,0 0 1 0 0,-1 0-1 0 0,1-1 0 0 0,-1 1 1 0 0,1 0-1 0 0,0 0 15 0 0,-1 10-69 0 0,3-3 59 0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44:26.15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31 4 8832 0 0,'0'0'231'0'0,"-1"-1"-110"0"0,-2 0-1 0 0,2 1-55 0 0,1 1 43 0 0,-1-1-68 0 0,-1 1 0 0 0,1 0 0 0 0,1 0 0 0 0,-1 0 0 0 0,0-1 0 0 0,0 1 0 0 0,0 0 0 0 0,0 1 0 0 0,1-1 0 0 0,-1 0 0 0 0,0 0 0 0 0,1 0 0 0 0,-1 0 0 0 0,1 0 0 0 0,-1 1 0 0 0,1-1 0 0 0,0 1-40 0 0,-6 26 577 0 0,3-13-254 0 0,-1 8 163 0 0,5 4 51 0 0,0-20-342 0 0,0 1 1 0 0,0-1 0 0 0,1 1-1 0 0,0-1 1 0 0,1 0 0 0 0,-1 0 0 0 0,1 0-1 0 0,1 0 1 0 0,0 1-196 0 0,1-1 81 0 0,2-1 36 0 0,7 2 207 0 0,1-4 74 0 0,-13-4-319 0 0,1 0-1 0 0,-1-1 1 0 0,1 1 0 0 0,-1 0-1 0 0,1-1 1 0 0,-1 1 0 0 0,1-1-1 0 0,-1 1 1 0 0,0-1 0 0 0,1 0-1 0 0,-1 0 1 0 0,0-1 0 0 0,1 1-79 0 0,6-6 282 0 0,-2-2-39 0 0,-1-3-25 0 0,-3-3-100 0 0,-2-5 18 0 0,-1 14-116 0 0,0 1-1 0 0,0-1 1 0 0,-1 0 0 0 0,0 1 0 0 0,0-1-1 0 0,-2-5-19 0 0,-11-22-210 0 0,8 23 59 0 0,0-1-107 0 0,2 3-45 0 0,-1 0-109 0 0,3 3 159 0 0,0 1-35 0 0,0 0-36 0 0,0 0-40 0 0,-2-4-308 0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44:27.43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7568 0 0,'0'0'166'0'0,"0"0"29"0"0,0 0 14 0 0,5 5-44 0 0,1 2-108 0 0,-1-1 1 0 0,0 1 107 0 0,-1 1 93 0 0,0 0 78 0 0,0 0 114 0 0,-1 2 60 0 0,7 20 1320 0 0,-6-16-1094 0 0,-2-6-346 0 0,0 0-51 0 0,0-2-107 0 0,0 1-48 0 0,-1-1-55 0 0,1 1-62 0 0,15 63 1328 0 0,-11-40-823 0 0,-2-8-173 0 0,1 1-32 0 0,0 0-43 0 0,0-1-50 0 0,-5-22-471 0 0,0 0 63 0 0,0 1 57 0 0,0-1 51 0 0,1 1 75 0 0,-1 0 89 0 0,2 5 524 0 0,-2-5-554 0 0,0 1-37 0 0,1-1-48 0 0,-1 0-64 0 0,0 1-74 0 0,1-1-86 0 0,-1 0-63 0 0,0 0-86 0 0,0 0-97 0 0,0 0-104 0 0,1 0-114 0 0,-1-1-121 0 0,0 0 344 0 0,0 1-33 0 0,0-1-35 0 0,0 0-35 0 0,0 0-1563 0 0,0 0-1200 0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44:27.91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90 35 8384 0 0,'-1'-5'-37'0'0,"0"1"116"0"0,1 1 16 0 0,-1 0 34 0 0,0-3 220 0 0,-1 1 106 0 0,0 1 87 0 0,-1 1-59 0 0,0 2 34 0 0,3 1-419 0 0,-1 0-1 0 0,0 0 1 0 0,0 0 0 0 0,0 0-1 0 0,0 0 1 0 0,1 0-1 0 0,-1 0 1 0 0,0 0-1 0 0,0 1 1 0 0,1-1-1 0 0,-1 0 1 0 0,0 1-1 0 0,0-1 1 0 0,1 0-1 0 0,-1 1 1 0 0,0-1-1 0 0,1 1-97 0 0,-7 4 321 0 0,1 0-47 0 0,0 1-43 0 0,1 1-38 0 0,-5 8 101 0 0,2 2-91 0 0,3-7-62 0 0,2 0 0 0 0,0 0 0 0 0,-2 9-141 0 0,2 0 276 0 0,2-17-259 0 0,1 0 0 0 0,0 0 1 0 0,0 0-1 0 0,0 0 0 0 0,0 0 1 0 0,0 0-1 0 0,1 0 0 0 0,-1-1 1 0 0,0 1-1 0 0,1 0 0 0 0,-1 0 0 0 0,1 0 1 0 0,0 0-1 0 0,0-1 0 0 0,0 1 1 0 0,0 0-1 0 0,0-1 0 0 0,0 1 1 0 0,0 0-1 0 0,0-1 0 0 0,1 1 0 0 0,-1-1 1 0 0,0 0-1 0 0,1 0 0 0 0,-1 1 1 0 0,1-1-1 0 0,0 0 0 0 0,-1 0 1 0 0,1 0-1 0 0,0-1 0 0 0,0 1 0 0 0,-1 0 1 0 0,1-1-1 0 0,0 1 0 0 0,0-1 1 0 0,0 1-1 0 0,0-1 0 0 0,0 0 1 0 0,0 0-1 0 0,0 0-17 0 0,19-3 201 0 0,-3-6-53 0 0,-4-5-46 0 0,-4-4-36 0 0,1-14-18 0 0,-8 20-43 0 0,-1-1 0 0 0,0-11-5 0 0,1 12 1 0 0,-1 2-44 0 0,-1-1-63 0 0,-1 10 10 0 0,0 1 13 0 0,0 0 10 0 0,1 4-64 0 0,3 12-14 0 0,-2 7 88 0 0,1 2 46 0 0,-2-17 21 0 0,0 1 0 0 0,1-1 0 0 0,0 0 0 0 0,1 0 0 0 0,3 7-4 0 0,-5-12-167 0 0,0-1 56 0 0,0 1 50 0 0,1 0 43 0 0,0 1 69 0 0,0 1 76 0 0,7 9 472 0 0,-5-8-434 0 0,-2-3-142 0 0,0-1-54 0 0,1 1-65 0 0,-1-1-76 0 0,0 1-54 0 0,1-1-77 0 0,-1 0-83 0 0,1 0-91 0 0,-1 0-98 0 0,1-1-107 0 0,0 1-113 0 0,0-1-121 0 0,-2 0-974 0 0,2 0-1081 0 0,-3-1 2959 0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44:28.42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119 20 10736 0 0,'0'0'241'0'0,"0"0"38"0"0,-4-7 278 0 0,3 5-480 0 0,0 1-47 0 0,-1-3-10 0 0,-2 1 40 0 0,-3 0 158 0 0,-2 3 178 0 0,-6 6 346 0 0,1 3 0 0 0,6-2-347 0 0,3-1-177 0 0,3-4-158 0 0,0 0-39 0 0,0 1-26 0 0,0-1 1 0 0,0 1-1 0 0,0 0 1 0 0,0 0 0 0 0,0 0-1 0 0,1 0 1 0 0,0 0-1 0 0,-1 0 1 0 0,1 0 0 0 0,0 0-1 0 0,1 0 1 0 0,-1 1 0 0 0,0 0 4 0 0,1-1-4 0 0,0 0 1 0 0,1 0-1 0 0,-1 0 1 0 0,1 1-1 0 0,-1-1 1 0 0,1 0-1 0 0,0 0 1 0 0,0 0 0 0 0,1 2 3 0 0,8 16-19 0 0,20 26-107 0 0,-19-34 131 0 0,-1 1 49 0 0,2 2 100 0 0,-6-8-33 0 0,0 0 35 0 0,0 2 95 0 0,1 2 51 0 0,-2-4-59 0 0,-2 1 41 0 0,1 2 142 0 0,-3-1 92 0 0,-2 0 107 0 0,-4-1 123 0 0,1-5-319 0 0,-1-1-119 0 0,-1-1-97 0 0,-1 0-73 0 0,-1-1-36 0 0,-9 1 77 0 0,13-2-277 0 0,-1 1 53 0 0,1-1 46 0 0,-1 0 36 0 0,0 0 42 0 0,-10-1 226 0 0,8 1-203 0 0,1-2-53 0 0,0 1-90 0 0,2 0-23 0 0,1 0-33 0 0,0-1-38 0 0,0 1-42 0 0,-1-1-127 0 0,1-1-89 0 0,-1 0-98 0 0,0 0-107 0 0,4 3 158 0 0,-1-1-67 0 0,1 1-58 0 0,-1-1-52 0 0,1 0-180 0 0,-1 1-51 0 0,0-1-219 0 0,0-1-587 0 0,1 2 1640 0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44:26.50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8480 0 0,'0'0'248'0'0,"-1"9"25"0"0,2-2-202 0 0,0-1-54 0 0,0 0 34 0 0,1 6 146 0 0,1 1 113 0 0,0-1 100 0 0,1 3 194 0 0,0 0 98 0 0,3 2 238 0 0,5 8 579 0 0,3-3 4 0 0,-4-9-574 0 0,0-3-236 0 0,1-2-95 0 0,-1-2-194 0 0,1-1-98 0 0,0-2-111 0 0,-5-2-154 0 0,0 0-33 0 0,-1-1 97 0 0,-1 0-1 0 0,1 0 0 0 0,0 0 0 0 0,-1-1 1 0 0,1 0-1 0 0,0 0 0 0 0,1 0-124 0 0,-3-1 85 0 0,0 1 0 0 0,0-1-1 0 0,0 1 1 0 0,-1-1 0 0 0,1 0-1 0 0,0-1-84 0 0,10-9 251 0 0,-5-3-73 0 0,-5-3-89 0 0,-6-4-109 0 0,1 19-156 0 0,0-1 56 0 0,0 1 49 0 0,0 0 40 0 0,-1-3 57 0 0,-4-9 193 0 0,3 11-196 0 0,1 0-57 0 0,1 1-23 0 0,0 1-33 0 0,-1-1-38 0 0,1 1-41 0 0,-1-2-159 0 0,0 0-112 0 0,1 3 175 0 0,1-1-34 0 0,-1 0-34 0 0,0 0-37 0 0,0 0-38 0 0,0 0-40 0 0,0 1-41 0 0,0-1-44 0 0,0 0-45 0 0,1 0-46 0 0,-1 0-49 0 0,0 0-50 0 0,-1-2-1539 0 0,-1-1-1272 0 0</inkml:trace>
  <inkml:trace contextRef="#ctx0" brushRef="#br0" timeOffset="562.91">522 35 8232 0 0,'-5'-2'260'0'0,"0"0"-75"0"0,-2-1-43 0 0,-12-6 109 0 0,10 7-98 0 0,4 0-38 0 0,1 1 34 0 0,0 1 40 0 0,-1 0 47 0 0,1 0 53 0 0,0 0 62 0 0,0 1 67 0 0,0 0 74 0 0,1 1-239 0 0,-1 1-39 0 0,-3 4 113 0 0,1 1-109 0 0,1 1-77 0 0,-6 17 102 0 0,7-16-84 0 0,0 10 81 0 0,2 1 69 0 0,5 4 132 0 0,-2-21-358 0 0,0-1-1 0 0,0 1 1 0 0,1-1 0 0 0,-1 0 0 0 0,1 0-1 0 0,-1 0 1 0 0,1 1 0 0 0,0-2 0 0 0,1 3-83 0 0,-1-4 39 0 0,-1 1-1 0 0,1-1 1 0 0,-1 1 0 0 0,1-1 0 0 0,0 1 0 0 0,0-1 0 0 0,-1 0 0 0 0,1 0 0 0 0,0 0 0 0 0,1 0-39 0 0,0 0 37 0 0,-1 0 0 0 0,1 0 0 0 0,0-1 0 0 0,-1 1 0 0 0,1-1 0 0 0,0 0-1 0 0,-1 1 1 0 0,1-1 0 0 0,0-1 0 0 0,0 1 0 0 0,-1 0 0 0 0,1-1-37 0 0,1 1 50 0 0,0-1 1 0 0,0-1 0 0 0,-1 1-1 0 0,1 0 1 0 0,0-1 0 0 0,-1 0-1 0 0,0 0 1 0 0,2-1-51 0 0,12-12 323 0 0,-15 12-294 0 0,0 0 0 0 0,0 0 0 0 0,0 0 0 0 0,-1-1 0 0 0,1 1 0 0 0,-1 0 0 0 0,0 0 0 0 0,0-3-29 0 0,0 1 30 0 0,0-1 0 0 0,0 0 1 0 0,0 0-1 0 0,-1 0 0 0 0,0 0-30 0 0,-4-30 48 0 0,-1 19-71 0 0,0 1-35 0 0,1 8-212 0 0,0 7 79 0 0,1 5 65 0 0,1 4 49 0 0,0 3 32 0 0,1 12 4 0 0,11 92 232 0 0,-7-77-78 0 0,0 1 71 0 0,1 1 114 0 0,-2-20-99 0 0,-1 1 39 0 0,1-5-9 0 0,-2 0-1 0 0,0 0 0 0 0,0 0 0 0 0,-3 9-228 0 0,2-18 118 0 0,-1 0 1 0 0,0 1-1 0 0,0-1 0 0 0,-3 6-118 0 0,3-8 77 0 0,-1 0-1 0 0,1-1 0 0 0,-1 1 0 0 0,0-1 1 0 0,0 0-1 0 0,-1 0 0 0 0,-1 2-76 0 0,1-2-21 0 0,-1 0 35 0 0,-5 2 99 0 0,0-1 77 0 0,-14 0 354 0 0,17-5-403 0 0,-1 0-35 0 0,1-1-49 0 0,-1-1-63 0 0,1-1-80 0 0,0 0-92 0 0,2 0-14 0 0,1 0-59 0 0,-1 0-65 0 0,0 0-71 0 0,1-1-74 0 0,0 0-81 0 0,0-1-85 0 0,1 1-90 0 0,2 3 289 0 0,0-1-55 0 0,0 1-50 0 0,1 0-43 0 0,-1 0-165 0 0,0-1-42 0 0,0 1-199 0 0,-1-2-536 0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44:25.44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17 75 9672 0 0,'0'0'282'0'0,"-1"0"-2"0"0,-1 0-138 0 0,-1 0 292 0 0,2 3-108 0 0,-1 1-86 0 0,2 0-66 0 0,0 10 316 0 0,1 3-69 0 0,1-1-43 0 0,3 17 272 0 0,-1 3-63 0 0,4 48 615 0 0,-7-70-964 0 0,0 0-32 0 0,2 14 121 0 0,0 3-60 0 0,-1 17 33 0 0,-2-22-118 0 0,0-10-37 0 0,0-20-417 0 0,-4-4-286 0 0,1 3 137 0 0,1 1 18 0 0,1 2 158 0 0,0 0-35 0 0,0 0-39 0 0,0 0-43 0 0,1 0-47 0 0,-1 0-52 0 0,1 1 111 0 0,0 0-44 0 0,-1 0-38 0 0,1 0-35 0 0,0 0-131 0 0,0-1-34 0 0,-1-2-1380 0 0</inkml:trace>
  <inkml:trace contextRef="#ctx0" brushRef="#br0" timeOffset="328.62">1 76 5840 0 0,'1'-7'-28'0'0,"1"1"63"0"0,0-1 57 0 0,1 1 51 0 0,2-3 155 0 0,2 1 83 0 0,0 0 65 0 0,1 1 46 0 0,-5 5-249 0 0,0 0 0 0 0,1 0 0 0 0,-1 0 0 0 0,0 0 0 0 0,1 1 0 0 0,2-2-243 0 0,6 0 586 0 0,2 3-19 0 0,-7 0-330 0 0,0 2-39 0 0,4 1-55 0 0,-1 1 0 0 0,0 0 1 0 0,0 0-1 0 0,0 1 0 0 0,0 0 0 0 0,6 5-143 0 0,-4-1 163 0 0,1 1 0 0 0,-2 0 1 0 0,1 1-1 0 0,-1 1 0 0 0,-1-1 0 0 0,0 2 0 0 0,2 3-163 0 0,1 4 280 0 0,0 1-1 0 0,-1 1 1 0 0,-1 0-1 0 0,2 9-279 0 0,-3-4 817 0 0,6 26-817 0 0,-8-9 560 0 0,-7-37-433 0 0,0 1-1 0 0,-1 0 1 0 0,0 0-1 0 0,-1 0 1 0 0,1-1-1 0 0,-2 1 1 0 0,1 0-1 0 0,-1 0 1 0 0,0-1-1 0 0,0 1 1 0 0,-1-1-1 0 0,-1 2-126 0 0,-11 18 453 0 0,-3-3-66 0 0,15-21-326 0 0,0 0 1 0 0,-1 1 0 0 0,1-1-1 0 0,-1-1 1 0 0,-1 2-62 0 0,2-2 37 0 0,-1 0 0 0 0,0 0-1 0 0,1-1 1 0 0,-1 1 0 0 0,0-1-1 0 0,-2 1-36 0 0,-5 0-3 0 0,-1 0 34 0 0,1 0 63 0 0,0-1-1 0 0,0-1 0 0 0,-11 0-93 0 0,2-2 12 0 0,11 0-51 0 0,-1 0-39 0 0,1-1-43 0 0,0-1-52 0 0,0 0-58 0 0,1-1-63 0 0,7 4 303 0 0,0 1-39 0 0,0-1-36 0 0,0 0-33 0 0,-1-1-190 0 0,0 0-104 0 0,-1-1-187 0 0,1 0-88 0 0,-1-6-1511 0 0,2 2 771 0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44:21.80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97 2 6296 0 0,'0'-1'533'0'0,"1"1"-43"0"0,0 0-42 0 0,-1 0-40 0 0,1 0-38 0 0,-1 1-35 0 0,2 0 234 0 0,-1 1-118 0 0,-1 0-105 0 0,1 0-88 0 0,0 1-71 0 0,0 1 7 0 0,1 7 63 0 0,-2-8-124 0 0,1 0 75 0 0,-1-2-19 0 0,2 17 466 0 0,0 0-72 0 0,0 0-62 0 0,0 0-56 0 0,1 9 161 0 0,0 1-80 0 0,9 53 923 0 0,-6-44-841 0 0,0-10-210 0 0,-2 1-42 0 0,0-1-48 0 0,-3 0-58 0 0,1-11-128 0 0,-2-14-113 0 0,0 1-1 0 0,1-1 0 0 0,-1 1 1 0 0,0-1-1 0 0,0 1 0 0 0,0-1 1 0 0,0 1-1 0 0,-1 1-28 0 0,1 7 104 0 0,2 1 21 0 0,-2-12-66 0 0,0 0 9 0 0,0 0-47 0 0,0 0-81 0 0,0 0-27 0 0,0 0-36 0 0,0 0-196 0 0,0 0 67 0 0,0 0 36 0 0,0 0-125 0 0,0 0 131 0 0,0 0 51 0 0,-1-2-232 0 0,1 1 173 0 0,0 1 70 0 0,-1-1-33 0 0,1 1-41 0 0,0-1-45 0 0,-1 0-151 0 0,1 1-54 0 0,0-1-50 0 0,0 0-42 0 0,-1 0-161 0 0,1 0-42 0 0,-1 0-194 0 0,1-1-527 0 0</inkml:trace>
  <inkml:trace contextRef="#ctx0" brushRef="#br0" timeOffset="286.41">4 226 8328 0 0,'0'0'205'0'0,"0"0"-86"0"0,0 0-62 0 0,-2 0-9 0 0,1 1 5 0 0,0-1-65 0 0,2 1 57 0 0,3-1 166 0 0,4 0 190 0 0,-6 0-254 0 0,13-3 423 0 0,0 0-69 0 0,0-1-66 0 0,0 0-62 0 0,-1 0-59 0 0,1 0-55 0 0,-1-1-52 0 0,1 0-48 0 0,-1 0-45 0 0,1 0-42 0 0,-1 0-38 0 0,0-1-34 0 0,15-5-90 0 0,-1 0-96 0 0,7-3-137 0 0,-32 13-83 0 0,0 0-111 0 0,-1 0 70 0 0,-1 0-43 0 0,3 0-578 0 0,1-2-458 0 0,1-1-869 0 0</inkml:trace>
  <inkml:trace contextRef="#ctx0" brushRef="#br0" timeOffset="701.6">349 77 6072 0 0,'8'3'133'0'0,"-6"-3"23"0"0,1 7 133 0 0,0-3-235 0 0,-1 0-29 0 0,0-1 44 0 0,1 5 179 0 0,-1 0 62 0 0,3 11 502 0 0,-3-13-568 0 0,-1 0-56 0 0,2 7 406 0 0,0 0-37 0 0,3 14 456 0 0,-2 0-116 0 0,1 0-98 0 0,1 10 168 0 0,0 0-93 0 0,-2-4-111 0 0,-2-13-325 0 0,0-8-178 0 0,1 19 382 0 0,-2-19-303 0 0,0-6-120 0 0,-1 0 42 0 0,1-2 3 0 0,-1 0-62 0 0,-1 0-55 0 0,1-3-117 0 0,0 0-1 0 0,0-1 0 0 0,0 1 1 0 0,-1 0-1 0 0,1 0 0 0 0,0-1 1 0 0,0 1-1 0 0,-1 0 1 0 0,1-1-1 0 0,0 1 0 0 0,-1-1 1 0 0,1 1-1 0 0,-1 0 0 0 0,1-1 1 0 0,-1 1-1 0 0,1-1 0 0 0,-1 1-29 0 0,0-1 88 0 0,1-4 118 0 0,-2-1-49 0 0,1-1 0 0 0,1-2-49 0 0,3-16-85 0 0,-3 20-26 0 0,1-1 1 0 0,-1 1-1 0 0,1-1 0 0 0,0 1 1 0 0,0-1-1 0 0,1 1 3 0 0,5-17-59 0 0,1-3-80 0 0,-6 20 105 0 0,0 0 1 0 0,0 1-1 0 0,0-1 1 0 0,0 0-1 0 0,1 1 0 0 0,-1 0 1 0 0,1-1-1 0 0,0 1 34 0 0,-2 2-8 0 0,0 0-1 0 0,1 0 0 0 0,-1 1 0 0 0,0-1 0 0 0,1 0 0 0 0,-1 1 0 0 0,0-1 1 0 0,1 1-1 0 0,-1-1 0 0 0,0 1 0 0 0,1-1 0 0 0,-1 1 0 0 0,1 0 1 0 0,-1 0-1 0 0,1 0 0 0 0,-1 0 0 0 0,1 0 0 0 0,-1 0 0 0 0,1 0 0 0 0,-1 1 1 0 0,0-1-1 0 0,1 0 0 0 0,-1 1 0 0 0,1-1 0 0 0,-1 1 0 0 0,0-1 1 0 0,1 1 8 0 0,17 11-65 0 0,-6 2 64 0 0,-2 1 1 0 0,11 21 0 0 0,-19-31-143 0 0,-1 0 110 0 0,0 1 92 0 0,1 4 124 0 0,1-2-53 0 0,-2-2-136 0 0,0-1-91 0 0,0-1-109 0 0,-1 0-66 0 0,1-1-106 0 0,0 0-121 0 0,-1-1 200 0 0,0-1-35 0 0,-1 0-67 0 0,1-1-60 0 0,-1 0-54 0 0,0 0-46 0 0,0 0-166 0 0,0 0-46 0 0,0 0-200 0 0,0 0-536 0 0</inkml:trace>
  <inkml:trace contextRef="#ctx0" brushRef="#br0" timeOffset="1152.9">696 374 9560 0 0,'0'0'216'0'0,"2"-1"-67"0"0,7-1 339 0 0,-6 1-388 0 0,-1 0-61 0 0,6-1-5 0 0,-1 0 64 0 0,1 0 57 0 0,0-1 50 0 0,5-1 231 0 0,0-1 88 0 0,29-11 1384 0 0,-34 12-1536 0 0,1 0-39 0 0,0-1-45 0 0,-1 1-64 0 0,1-1-77 0 0,-1 0-89 0 0,-1 1-62 0 0,-1-1 66 0 0,-1-1 75 0 0,-1-4 132 0 0,-5 0-21 0 0,-2 3-145 0 0,-2 2-82 0 0,-1-1-79 0 0,-9-3 48 0 0,12 7 0 0 0,1 1-1 0 0,-1 0 0 0 0,1 0 1 0 0,-1 0-1 0 0,1 0 0 0 0,-1 0 1 0 0,-2 0 10 0 0,3 1-7 0 0,0 0 1 0 0,1 0 0 0 0,-1 0 0 0 0,0 0 0 0 0,0 0 0 0 0,0 1-1 0 0,1-1 1 0 0,-1 1 0 0 0,0-1 0 0 0,0 1 0 0 0,1-1 0 0 0,-1 1-1 0 0,0 0 1 0 0,1 0 0 0 0,-1 0 0 0 0,1 0 0 0 0,-1 0 0 0 0,1 0-1 0 0,-1 0 1 0 0,1 1 0 0 0,-1 0 6 0 0,-15 21-16 0 0,6 3 80 0 0,5 8 91 0 0,5-26-100 0 0,1-1 0 0 0,0 1 0 0 0,1 0 0 0 0,0-1 0 0 0,0 1 0 0 0,0-1-55 0 0,1-1 43 0 0,-1 0 0 0 0,1 0 0 0 0,0-1 1 0 0,0 1-1 0 0,1-1 0 0 0,0 0 0 0 0,0 0 0 0 0,0 0 1 0 0,0 0-1 0 0,1 0 0 0 0,0 0-43 0 0,-1-2 28 0 0,1 0 0 0 0,-1 0-1 0 0,0-1 1 0 0,1 1 0 0 0,0-1 0 0 0,3 3-28 0 0,-3-3 10 0 0,0-1 1 0 0,0 1-1 0 0,1-1 1 0 0,-1 1-1 0 0,0-1 1 0 0,1-1-1 0 0,1 1-10 0 0,-1 0-176 0 0,-1-1 74 0 0,1 0 63 0 0,-1 0 53 0 0,5 1 125 0 0,10-3 368 0 0,-13 1-419 0 0,0 0-81 0 0,-2 0-54 0 0,-1 1-46 0 0,1-1-52 0 0,-1-1-57 0 0,1 1-86 0 0,0 0-81 0 0,-1-1-88 0 0,1 1-96 0 0,0-1-104 0 0,-1 0-111 0 0,1 0-119 0 0,0 0-126 0 0,1-1-1013 0 0,1-2-1149 0 0</inkml:trace>
  <inkml:trace contextRef="#ctx0" brushRef="#br0" timeOffset="1495.54">1071 218 9384 0 0,'3'11'67'0'0,"1"-1"116"0"0,-1 1 99 0 0,1-1 89 0 0,1 3 169 0 0,0-1 83 0 0,0 3 202 0 0,4 7 485 0 0,-3-8-454 0 0,-2-4-312 0 0,3 6 277 0 0,-2-2-252 0 0,-2-7-333 0 0,-1 0-40 0 0,-1-3-203 0 0,1 0 91 0 0,-1 0 79 0 0,0 0 66 0 0,1 0 51 0 0,-1 0 40 0 0,4 7 1361 0 0,-4-10-1164 0 0,-1-2-305 0 0,0-1-40 0 0,0 0-48 0 0,0-2-53 0 0,0 0-63 0 0,-1-1-67 0 0,0-14 55 0 0,1 6 40 0 0,1 0 0 0 0,0 0 0 0 0,1-3-36 0 0,3-7 15 0 0,3 0-76 0 0,-4 12-12 0 0,2 0-35 0 0,0 0-41 0 0,1 1-45 0 0,0 1-51 0 0,2 0-56 0 0,-6 5-2 0 0,7-3-210 0 0,-6 4 248 0 0,-1 2 79 0 0,-1-1-42 0 0,0 1-47 0 0,0 0-55 0 0,1-1-110 0 0,-1 1-86 0 0,1 0-97 0 0,-1 0-105 0 0,0 0-116 0 0,1 0-126 0 0,-2 0 435 0 0,0 1-35 0 0,0-1-36 0 0,0 1-38 0 0,2-1-1227 0 0,0-1-1030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36:03.61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30 1 7632 0 0,'0'0'166'0'0,"0"0"29"0"0,0 0 14 0 0,0 0 34 0 0,0 0 93 0 0,0 0 44 0 0,0 0 11 0 0,0 0 9 0 0,0 0-139 0 0,0 1-40 0 0,1 1 119 0 0,-1 0-115 0 0,1 6 227 0 0,-1-5-202 0 0,0 7 146 0 0,-1 0 46 0 0,-4 24 1120 0 0,3-20-946 0 0,0-5-293 0 0,1 0-46 0 0,-1-1-55 0 0,1 1-65 0 0,-5 37 550 0 0,0 1-99 0 0,2 0-88 0 0,3 1-76 0 0,2-1-64 0 0,4 0-54 0 0,-2-30-190 0 0,1 0-1 0 0,1 1 1 0 0,0-1-1 0 0,3 4-135 0 0,-6-16 40 0 0,1 0 0 0 0,-1-1 0 0 0,1 0 1 0 0,-1 1-1 0 0,1-1 0 0 0,0 0 0 0 0,1-1 0 0 0,-1 1 0 0 0,1 0 0 0 0,0-1 0 0 0,0 0 0 0 0,0 0 0 0 0,0 0 0 0 0,0 0 0 0 0,1-1 0 0 0,-1 0 0 0 0,1 0 0 0 0,0 0 0 0 0,0 0-40 0 0,19 3 154 0 0,1-4-42 0 0,0-4-55 0 0,0-5-69 0 0,-18 4 12 0 0,0 0 0 0 0,-1 0 0 0 0,0 0 0 0 0,1-1 0 0 0,-1 0 0 0 0,-1 0 0 0 0,1 0 0 0 0,-1-1-1 0 0,4-6 1 0 0,-5 8 11 0 0,-2 0 0 0 0,1-1 0 0 0,0 1 0 0 0,-1-1 0 0 0,1-3-11 0 0,-1 3 0 0 0,-1-1 0 0 0,0 1 0 0 0,0-1 1 0 0,0 1-1 0 0,-1-1 0 0 0,0 0 0 0 0,0 1 1 0 0,0-1-1 0 0,-1 0 0 0 0,0 1 0 0 0,-1-4 0 0 0,-9-26-54 0 0,-6 4-52 0 0,7 22 0 0 0,0 8 45 0 0,9 1 58 0 0,-1 1 0 0 0,1-1-1 0 0,0 1 1 0 0,-1 0 0 0 0,1-1-1 0 0,0 1 1 0 0,-1 0 0 0 0,1 0-1 0 0,0 0 1 0 0,0 0 0 0 0,0 0-1 0 0,0 0 1 0 0,0 0 0 0 0,0 1 3 0 0,-3 2-19 0 0,1 1 0 0 0,0 0 1 0 0,0 0-1 0 0,-2 4 19 0 0,1 0-64 0 0,1-2-34 0 0,2-4 113 0 0,-7 22 89 0 0,1 1-35 0 0,3 1-43 0 0,5-1-54 0 0,-1-23-221 0 0,0 0 94 0 0,1-1 81 0 0,0 1 68 0 0,0 0 52 0 0,0-1 41 0 0,5 10 488 0 0,-4-9-470 0 0,1 1-96 0 0,-1-3-64 0 0,-1 1-55 0 0,1 0-62 0 0,0-1-69 0 0,0 1-103 0 0,0-1-98 0 0,0 0-107 0 0,0 0-117 0 0,0 0-125 0 0,0 0 345 0 0,-1-1-35 0 0,0 0-35 0 0,0 1-39 0 0,0-1-37 0 0,1 0-40 0 0,0 0-1658 0 0,2 0-1296 0 0,-4 0 3573 0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44:20.41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98 29 6592 0 0,'-3'0'345'0'0,"-2"0"-115"0"0,-2 0-116 0 0,3 0-115 0 0,-5 4 469 0 0,0 1-53 0 0,0 1-47 0 0,2 1-43 0 0,-7 11 223 0 0,3 2-100 0 0,7-11-230 0 0,1 0 1 0 0,0 0 0 0 0,0 1 0 0 0,1-1 0 0 0,-1 7-219 0 0,2-4 270 0 0,0 0 35 0 0,2 6 21 0 0,2 2-76 0 0,2-1-59 0 0,1 1-40 0 0,-4-15-107 0 0,1 0 0 0 0,-1 0 1 0 0,1 1-1 0 0,0-2 0 0 0,1 1 0 0 0,-1 0 1 0 0,1-1-1 0 0,2 3-44 0 0,12 6 191 0 0,-3-8 24 0 0,0-7 52 0 0,-12 1-201 0 0,0 0-1 0 0,0-1 1 0 0,0 1-1 0 0,0-1 1 0 0,-1 0 0 0 0,1 0-1 0 0,-1 0 1 0 0,1 0-1 0 0,0-1-65 0 0,11-13 321 0 0,-2-1-78 0 0,-5 6-146 0 0,-2 2-66 0 0,-1 1 5 0 0,0-1 1 0 0,0 1-1 0 0,1-6-36 0 0,1-12 39 0 0,-5 4-58 0 0,-4-2-69 0 0,-1 4 34 0 0,-9-26 47 0 0,8 32-41 0 0,-1 1-56 0 0,7 16-62 0 0,0 0 54 0 0,0 4 21 0 0,-1 1 59 0 0,2 8 7 0 0,-1-11-16 0 0,0 0-35 0 0,4 12-16 0 0,0 0 37 0 0,0 3 27 0 0,4 11 34 0 0,7 31 6 0 0,0-23 258 0 0,-13-31-253 0 0,1-1-42 0 0,0 1-49 0 0,3 3 94 0 0,-1-2-12 0 0,-3-3-57 0 0,0-1-47 0 0,-1-1-69 0 0,-2-3 56 0 0,0-1 30 0 0,0 0-36 0 0,0 0-16 0 0,0 0-37 0 0,0 0-42 0 0,0 0-47 0 0,0 0-51 0 0,0 0-48 0 0,0 0-42 0 0,0 0-37 0 0,0 0-128 0 0,0 0-36 0 0,0 0-1327 0 0</inkml:trace>
  <inkml:trace contextRef="#ctx0" brushRef="#br0" timeOffset="379.3">336 33 7632 0 0,'0'0'166'0'0,"0"0"-18"0"0,0 0-35 0 0,1 2 30 0 0,2 7 41 0 0,1 0-229 0 0,0-1 78 0 0,0 1 73 0 0,1-1 64 0 0,1 2 108 0 0,0 0 70 0 0,4 5 275 0 0,0-1 84 0 0,11 17 862 0 0,-15-21-1078 0 0,1 1-42 0 0,-2-2-117 0 0,-1 0-48 0 0,1 0-57 0 0,-2 0-67 0 0,-1-4 5 0 0,-1-1-45 0 0,3 14 271 0 0,-4-13-185 0 0,1-2-64 0 0,-1 0 34 0 0,0 1 142 0 0,0 0 93 0 0,0 0 107 0 0,0 0 122 0 0,0-3-398 0 0,-1 0 93 0 0,0-1-108 0 0,0-1-85 0 0,-1 0-61 0 0,-3-5 17 0 0,4 5-21 0 0,-5-23 161 0 0,4-1-96 0 0,4-4-62 0 0,6-14-60 0 0,-4 28-20 0 0,1 0 0 0 0,0 0 0 0 0,3-3 0 0 0,0 3-86 0 0,-5 11 85 0 0,0 0 0 0 0,1 1 0 0 0,-1-1 0 0 0,1 1 0 0 0,-1 0 0 0 0,1 0 0 0 0,1-1 1 0 0,7-3-69 0 0,1 0-104 0 0,-7 3 35 0 0,1 1-42 0 0,0 1-47 0 0,-1-1-53 0 0,8-1-293 0 0,-9 3 316 0 0,-1 0-97 0 0,1 1-44 0 0,-1-1-117 0 0,-2 1 207 0 0,0 0-38 0 0,-1 0-41 0 0,1 0-42 0 0,-1 0 57 0 0,0 0-48 0 0,0 0-41 0 0,-1 0-38 0 0,1 0-141 0 0,0 0-36 0 0,1 0-1480 0 0</inkml:trace>
  <inkml:trace contextRef="#ctx0" brushRef="#br0" timeOffset="798.42">677 124 4864 0 0,'12'9'312'0'0,"3"-4"111"0"0,4-2 200 0 0,11-5 459 0 0,1-5 56 0 0,-12 0-416 0 0,-4 0-178 0 0,-3 0-76 0 0,1-2 131 0 0,1-2-102 0 0,-1-2-92 0 0,-3-1-84 0 0,-3-1-77 0 0,-6 0-68 0 0,-8 0-59 0 0,-8 2-52 0 0,0 7 33 0 0,13 6-74 0 0,0 0-1 0 0,0 0 1 0 0,0 0 0 0 0,0 1 0 0 0,0-1-1 0 0,0 0 1 0 0,0 1 0 0 0,0 0 0 0 0,0-1-1 0 0,-1 2-23 0 0,-3 1 105 0 0,-1 0-1 0 0,1 1 1 0 0,1 0-1 0 0,-5 3-104 0 0,5-3 48 0 0,4-3-20 0 0,-1 1-1 0 0,1 0 1 0 0,-1-1 0 0 0,1 1-1 0 0,0 0 1 0 0,0 0 0 0 0,-1 0 0 0 0,1-1-1 0 0,0 1 1 0 0,1 1 0 0 0,-1-1-1 0 0,0 1-27 0 0,-7 28 357 0 0,6-16-151 0 0,-2 1 28 0 0,1 0 40 0 0,1 4 97 0 0,2 10 236 0 0,0-24-462 0 0,1 0 1 0 0,0-1 0 0 0,0 0-1 0 0,0 1 1 0 0,1-1 0 0 0,0 0-1 0 0,2 5-145 0 0,-3-7 84 0 0,1 1-1 0 0,1-1 0 0 0,-1 1 1 0 0,0-1-1 0 0,1 0 0 0 0,0 0 1 0 0,0 0-84 0 0,2 2-100 0 0,0 0 77 0 0,1-1 65 0 0,-1 0 55 0 0,7 3 206 0 0,7 2 324 0 0,-10-6-387 0 0,0-1-55 0 0,1 0-94 0 0,-5-1-93 0 0,1 0-51 0 0,0-1-57 0 0,-1 0-63 0 0,1 0-91 0 0,1 0-89 0 0,-1-1-97 0 0,0 0-104 0 0,0 0-113 0 0,0 0-122 0 0,-3 0 347 0 0,0 0-34 0 0,0 0-33 0 0,0 0-36 0 0,1-1-1690 0 0,3-1-1280 0 0,-7 3 3485 0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44:30.36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190 63 5344 0 0,'0'-4'92'0'0,"0"1"67"0"0,0-1 61 0 0,0 1 53 0 0,0 1 44 0 0,-1-3 400 0 0,-2-4 1137 0 0,1 7-1328 0 0,0-1-60 0 0,0 1-226 0 0,0 1-34 0 0,0-1-39 0 0,0 0-44 0 0,-4-2 531 0 0,1 1-86 0 0,-1 0-79 0 0,0 0-73 0 0,1 1-67 0 0,-1 0-61 0 0,0 0-54 0 0,0 1-50 0 0,-4 1 45 0 0,-1 1-102 0 0,1 2-67 0 0,7-2-46 0 0,-1 0-1 0 0,1 1 1 0 0,-1 0-1 0 0,1 0 1 0 0,0 0-1 0 0,0 0-13 0 0,-4 3 58 0 0,0 1 37 0 0,1 2-87 0 0,0 0 0 0 0,0 0 0 0 0,0 0 0 0 0,1 1 0 0 0,0-1 0 0 0,1 1 0 0 0,0 0 0 0 0,0 1 0 0 0,1-1 0 0 0,0 1 0 0 0,1-1 0 0 0,0 1 0 0 0,1 0 0 0 0,-1 0 0 0 0,2 0 0 0 0,0 5-8 0 0,0 1 20 0 0,1 0 0 0 0,0-1 0 0 0,1 1 0 0 0,4 11-20 0 0,-3-13 33 0 0,2 0-1 0 0,-1 0 1 0 0,2-1-1 0 0,6 12-32 0 0,-6-15-211 0 0,1 0 104 0 0,0 0 87 0 0,2-1 72 0 0,7 7 166 0 0,15 5 261 0 0,-17-14-314 0 0,-5-3-100 0 0,0-1-33 0 0,0 0-39 0 0,0-1-48 0 0,0 0-54 0 0,0-1-60 0 0,1-1-69 0 0,-1 0-76 0 0,-3 0 60 0 0,0-1-38 0 0,0 0-42 0 0,0-1-42 0 0,0 1-45 0 0,0-2-48 0 0,0 1-48 0 0,0-1-51 0 0,-2 1-1342 0 0,3-2-1092 0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44:30.75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54 8 6832 0 0,'-6'-6'562'0'0,"6"6"-512"0"0,-1-1 1 0 0,1 1 0 0 0,0 0-1 0 0,-1 0 1 0 0,1 0-1 0 0,-1-1 1 0 0,1 1 0 0 0,-1 0-1 0 0,1 0 1 0 0,-1 0 0 0 0,1 0-1 0 0,-1 0 1 0 0,1 0-1 0 0,-1 0 1 0 0,1 0 0 0 0,0 0-1 0 0,-1 0 1 0 0,1 0-1 0 0,-1 1 1 0 0,1-1 0 0 0,-1 0-1 0 0,1 0 1 0 0,-1 0 0 0 0,1 0-1 0 0,0 1 1 0 0,-1-1-1 0 0,0 0-50 0 0,-3 4 454 0 0,0 1 48 0 0,0 1-103 0 0,2-3-248 0 0,1 0-39 0 0,0-1-41 0 0,0 0-47 0 0,-7 19 254 0 0,3 1 40 0 0,3-12-89 0 0,1 1 0 0 0,0-1 1 0 0,1 1-1 0 0,0-1 0 0 0,1 10-229 0 0,4 11 454 0 0,0-14-218 0 0,1 1-37 0 0,8 7 296 0 0,-11-21-386 0 0,0 0 1 0 0,1 0 0 0 0,-1 0 0 0 0,1-1-1 0 0,1 1-109 0 0,-3-2 61 0 0,1 0-1 0 0,-1-1 0 0 0,0 0 0 0 0,0 1 1 0 0,1-1-1 0 0,-1 0 0 0 0,0 0 0 0 0,1 0 1 0 0,0-1-1 0 0,0 1-60 0 0,-1-1 39 0 0,0 1-1 0 0,-1-1 1 0 0,1 0 0 0 0,-1 0-1 0 0,1-1 1 0 0,0 1 0 0 0,-1 0-1 0 0,1 0 1 0 0,-1-1 0 0 0,1 1-1 0 0,0-1 1 0 0,-1 1 0 0 0,1-1-1 0 0,-1 0 1 0 0,0 0 0 0 0,1 0 0 0 0,-1 0-39 0 0,8-6 335 0 0,-2-1-50 0 0,-1-2-46 0 0,0-1-41 0 0,-1-1-38 0 0,-1 1-34 0 0,2-10 44 0 0,-5 16-143 0 0,-1 0-1 0 0,1-1 1 0 0,-1 1 0 0 0,0-1 0 0 0,0 1 0 0 0,-1 0-1 0 0,1-1 1 0 0,-1 1 0 0 0,-1-4-27 0 0,0 3 20 0 0,0-1 0 0 0,0 1-1 0 0,-1 0 1 0 0,0 1 0 0 0,0-1 0 0 0,0 0 0 0 0,-4-3-20 0 0,-1-4-100 0 0,3 3-16 0 0,2 2-57 0 0,-1 1-101 0 0,3 3 88 0 0,-1 0-37 0 0,1 3 167 0 0,1 0-19 0 0,-1 0-32 0 0,1 0-36 0 0,0 0-38 0 0,-1 0-39 0 0,1 0-41 0 0,0 0-42 0 0,-1 0-45 0 0,1 0-47 0 0,0 0-49 0 0,-1 1-51 0 0,1-1-53 0 0,0 0-54 0 0,-1 0-57 0 0,0-1-1254 0 0,0-1-1078 0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44:33.18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20 10768 0 0,'0'0'241'0'0,"0"0"38"0"0,0 0 13 0 0,0 0-26 0 0,1 0-194 0 0,0-1-38 0 0,11-4-34 0 0,-2 1 379 0 0,0 1-34 0 0,10-1 252 0 0,2 1-119 0 0,0 3-110 0 0,0 2-101 0 0,-1 2-93 0 0,-1 2-84 0 0,-1 3-74 0 0,-15-7 4 0 0,-1 0 0 0 0,1 0 0 0 0,-1 1 0 0 0,0-1 0 0 0,0 1 0 0 0,0 0 0 0 0,3 3-20 0 0,-3-3 32 0 0,-1 1-1 0 0,1 0 1 0 0,-1 0-1 0 0,0 0 0 0 0,0 0 1 0 0,2 4-32 0 0,-3-3 39 0 0,1 0 0 0 0,-1 0 1 0 0,0-1-1 0 0,0 1 0 0 0,-1 1 0 0 0,1-1-39 0 0,-1 0 47 0 0,0 0 0 0 0,-1 0 0 0 0,1 0 0 0 0,-1 0 0 0 0,0 0 0 0 0,0 0-47 0 0,0-1 31 0 0,0-1 1 0 0,-1 0-1 0 0,1-1 1 0 0,0 1 0 0 0,-1 0-1 0 0,0 0 1 0 0,0-1 0 0 0,1 1-1 0 0,-2 1-31 0 0,-21 18 320 0 0,2-3 4 0 0,-9 13-21 0 0,31-31-410 0 0,-1 0 35 0 0,0 1 14 0 0,0 0 77 0 0,0 2 89 0 0,2-2-117 0 0,-1-1-46 0 0,0 0-64 0 0,0 0-80 0 0,1 1-94 0 0,-1-1-111 0 0,0-1 101 0 0,0 1-48 0 0,0-1-52 0 0,0 1-56 0 0,1 0-59 0 0,-1-1-63 0 0,0 1-66 0 0,0-1-69 0 0,0 2-1226 0 0,0 0-1100 0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44:33.54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13416 0 0,'0'0'298'0'0,"0"0"-30"0"0,0 1-50 0 0,1 0-45 0 0,-1 0-37 0 0,1 0-14 0 0,-1 1-36 0 0,2 2 71 0 0,-2-3-413 0 0,0 0 41 0 0,0 0 40 0 0,0-1 40 0 0,1 1 36 0 0,-1 0 36 0 0,0 0 36 0 0,0 0 123 0 0,0 0 108 0 0,0 0 96 0 0,0 0 82 0 0,0-1 81 0 0,1 1 58 0 0,-1 0 448 0 0,0 1 1407 0 0,1-2-1714 0 0,-1 0-73 0 0,1 1-144 0 0,-1-1-96 0 0,1 0-111 0 0,0 0-167 0 0,-1 1-34 0 0,1-1 28 0 0,-1 0-61 0 0,0 0-30 0 0,0 0-29 0 0,0 0-41 0 0,0 0-22 0 0,0 0-41 0 0,0 0-47 0 0,0 0-54 0 0,0 0-56 0 0,0 0-54 0 0,0 0-50 0 0,0 0-44 0 0,0 0-305 0 0,0 0-74 0 0,0 0-58 0 0,0 0-41 0 0,0 0-356 0 0,0 0-36 0 0,0 0-2796 0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44:31.15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0 219 6120 0 0,'0'0'176'0'0,"0"0"-224"0"0,1 1 55 0 0,0-1 47 0 0,0 1 42 0 0,0 1 95 0 0,1-1 51 0 0,3 5 674 0 0,-3-4-574 0 0,-1 2-10 0 0,2 2 328 0 0,3 8 982 0 0,-4-9-1118 0 0,0-1-147 0 0,-1 0-75 0 0,1 1-91 0 0,-1-1-110 0 0,1 4 154 0 0,7 21 642 0 0,0 1-40 0 0,1-2-38 0 0,2-1-39 0 0,-4-15-509 0 0,2-2 53 0 0,-8-9-245 0 0,0 0-1 0 0,0 0 1 0 0,0 1 0 0 0,0-1-1 0 0,0 0 1 0 0,1-1 0 0 0,-1 1 0 0 0,0 0-1 0 0,1-1 1 0 0,-1 1 0 0 0,1-1-1 0 0,-1 0 1 0 0,0 0 0 0 0,2 0-79 0 0,14-3 513 0 0,-9 0-292 0 0,-1-2-35 0 0,3-3-3 0 0,-2-2-93 0 0,-5 5-31 0 0,15-21 168 0 0,-3-1-50 0 0,-15 23-152 0 0,1 0 0 0 0,0 0 0 0 0,-1-1 0 0 0,0 1 0 0 0,0-4-25 0 0,0 5 10 0 0,-1-1 0 0 0,0 0-1 0 0,0 1 1 0 0,0-1 0 0 0,0 1 0 0 0,-1-1-1 0 0,0-3-9 0 0,-10-19-161 0 0,6 15 43 0 0,1 6 6 0 0,1-1-47 0 0,-1 0-56 0 0,1 1-67 0 0,-2-2-172 0 0,3 3 178 0 0,0 1-37 0 0,-1-1-39 0 0,1 1-41 0 0,0-1-44 0 0,0 0-45 0 0,2 4 87 0 0,-1-1-55 0 0,1 0-49 0 0,0 0-43 0 0,-1 0-157 0 0,1 0-43 0 0,-1 0-189 0 0,1-1-512 0 0</inkml:trace>
  <inkml:trace contextRef="#ctx0" brushRef="#br0" timeOffset="397.41">349 274 10912 0 0,'0'0'254'0'0,"0"1"-86"0"0,1 1-50 0 0,1 3 70 0 0,-1-3-84 0 0,3 8-41 0 0,-1 1 63 0 0,1 0 80 0 0,0 0 94 0 0,-1 0 118 0 0,-1-5-162 0 0,0-1 35 0 0,0 1 36 0 0,0-1 39 0 0,0 0 40 0 0,0 0 43 0 0,-2-4-132 0 0,0-1-12 0 0,0 0-7 0 0,0 0-2 0 0,0 0-17 0 0,0 0-65 0 0,0 0-29 0 0,0 0-8 0 0,0 0 3 0 0,0 0 18 0 0,0-8 146 0 0,1-1-81 0 0,0 0-69 0 0,1 1-61 0 0,0-5-30 0 0,1 0-73 0 0,10-26-112 0 0,-7 23 127 0 0,4-4-18 0 0,2 1-45 0 0,-8 14-1 0 0,-1 1 0 0 0,1 0 0 0 0,0 1 0 0 0,0-1 0 0 0,0 1 1 0 0,0-1-1 0 0,2 0 19 0 0,-3 3-12 0 0,-1 0 1 0 0,0-1 0 0 0,0 1-1 0 0,1 0 1 0 0,-1 0-1 0 0,1 0 1 0 0,-1 1 0 0 0,1-1-1 0 0,-1 1 1 0 0,1-1-1 0 0,0 1 1 0 0,-1 0 0 0 0,1 0-1 0 0,0 0 1 0 0,-1 0 0 0 0,1 0-1 0 0,-1 1 1 0 0,1-1-1 0 0,-1 1 1 0 0,1 0 0 0 0,-1 0-1 0 0,1 0 1 0 0,-1 0 0 0 0,1 0-1 0 0,-1 0 1 0 0,0 1-1 0 0,0-1 1 0 0,0 1 0 0 0,0-1-1 0 0,0 1 1 0 0,0 0-1 0 0,1 1 12 0 0,9 10-21 0 0,-1 2 43 0 0,-4-4 41 0 0,0 1 1 0 0,0 1 0 0 0,-1 0-64 0 0,7 19 101 0 0,-5-11-87 0 0,-2-3-52 0 0,0-1-60 0 0,-6-16 1 0 0,0 0 50 0 0,1 3 67 0 0,2 8 241 0 0,-2-9-251 0 0,0 1-107 0 0,1-2-95 0 0,-2 0 50 0 0,1-1-34 0 0,0-1-38 0 0,0 1-41 0 0,-1 0-43 0 0,1-1-47 0 0,-1 0-53 0 0,0 0-62 0 0,0 0-55 0 0,0 0-49 0 0,0 0-167 0 0,0 0-48 0 0,0 0-202 0 0,0 0-541 0 0</inkml:trace>
  <inkml:trace contextRef="#ctx0" brushRef="#br0" timeOffset="708.71">822 1 10968 0 0,'0'9'374'0'0,"1"0"-47"0"0,0 0-41 0 0,1 0-35 0 0,3 13 246 0 0,4 11 126 0 0,-5-18-327 0 0,0-1 48 0 0,-2-4-76 0 0,1-1 40 0 0,0 9 254 0 0,1 1-90 0 0,0-1-77 0 0,0 0-61 0 0,1 5 21 0 0,8 41 498 0 0,-7-37-435 0 0,-1-2 42 0 0,-3-13-187 0 0,0 0 34 0 0,-2-11-536 0 0,0-1 73 0 0,0 1 67 0 0,0-1 58 0 0,0 1 88 0 0,1 0 104 0 0,-1 2 626 0 0,0-2-654 0 0,0 0-41 0 0,0-1-54 0 0,0 1-70 0 0,0 0-85 0 0,0-1-98 0 0,1 1-71 0 0,-1-1-98 0 0,0 0-110 0 0,0 1-118 0 0,0-1 258 0 0,0 0-33 0 0,0 0-35 0 0,0 0-35 0 0,0 0-38 0 0,0 0-38 0 0,0 0-39 0 0,0 0-41 0 0,0 0 600 0 0,0 0-2288 0 0,0 0-1306 0 0</inkml:trace>
  <inkml:trace contextRef="#ctx0" brushRef="#br0" timeOffset="1173.12">733 208 9504 0 0,'0'0'82'0'0,"0"0"43"0"0,-2 0 406 0 0,2 0-338 0 0,0 0-113 0 0,1 0-38 0 0,5 0 612 0 0,0-1-106 0 0,0 0-97 0 0,1 0-87 0 0,0 0-25 0 0,1-1-92 0 0,-2 1-112 0 0,-1-1-33 0 0,7-1 30 0 0,11-3 52 0 0,-16 5-82 0 0,1-1 51 0 0,36-6 51 0 0,18-3-24 0 0,-36 7-107 0 0,0 2 0 0 0,16 0-73 0 0,-26 2 104 0 0,-1 1-103 0 0,0 2-84 0 0,-1 1-66 0 0,2 3-92 0 0,-13-5 181 0 0,0 0 0 0 0,-1 1 0 0 0,1-1-1 0 0,-1 0 1 0 0,1 1 0 0 0,-1-1 0 0 0,0 1 0 0 0,0 0 0 0 0,0 0 0 0 0,0 0 0 0 0,1 2 60 0 0,0 2-37 0 0,1 1 33 0 0,2 6 88 0 0,0 0 92 0 0,1 0 81 0 0,0-1 67 0 0,1 0 55 0 0,0-1-214 0 0,0 0 42 0 0,1-1 40 0 0,0 0 34 0 0,12 6 371 0 0,5-4 93 0 0,-16-10-608 0 0,19 5 240 0 0,-20-6-294 0 0,1-2-42 0 0,-5-1-37 0 0,-5 1-483 0 0,1 0 51 0 0,-1 0 45 0 0,1 0 37 0 0,-1-1-206 0 0,1 0-609 0 0,0 1 466 0 0,-1 0 292 0 0,0-1-51 0 0,2 0-1669 0 0,0-1-1208 0 0</inkml:trace>
  <inkml:trace contextRef="#ctx0" brushRef="#br0" timeOffset="1520.61">1340 144 10248 0 0,'0'0'230'0'0,"0"0"30"0"0,0 0-169 0 0,9 6 352 0 0,-7-5-368 0 0,-1 1-46 0 0,3 2-4 0 0,-1 0 50 0 0,0 0 42 0 0,-1 0 40 0 0,1 2 74 0 0,0 0 40 0 0,0 1 95 0 0,1 5 234 0 0,1 8 418 0 0,-2-7-426 0 0,-1-2-208 0 0,-1-6-243 0 0,0 0-40 0 0,0 2-38 0 0,1 4 14 0 0,-1 1 45 0 0,0 0 41 0 0,-1 0 34 0 0,0 17 379 0 0,-3 15 407 0 0,1-20-486 0 0,1-2-72 0 0,-4 43 859 0 0,3-43-890 0 0,0 1-70 0 0,1-11-168 0 0,0 19 188 0 0,1 17 44 0 0,-1-30-284 0 0,0-15-94 0 0,1 0 1 0 0,-1 0-1 0 0,1 0 1 0 0,0 0 0 0 0,0 0-1 0 0,0 0 1 0 0,0 0-1 0 0,1-1 1 0 0,-1 1 0 0 0,1 1-11 0 0,-1-4-258 0 0,0 0 80 0 0,0 0 70 0 0,0 1 64 0 0,0-1 84 0 0,0 0 109 0 0,1 1 585 0 0,-1-1-623 0 0,0 0-49 0 0,0 0-64 0 0,0 0-80 0 0,0 1-96 0 0,0-1-111 0 0,0 0-75 0 0,1 0-112 0 0,-1 0-122 0 0,0 0 249 0 0,0 0-34 0 0,0 0-36 0 0,0 0-37 0 0,0 0-40 0 0,0 0-39 0 0,0 0-42 0 0,0 0-42 0 0,0 0-45 0 0,0 0-45 0 0,0-1-614 0 0,1 1-37 0 0,0-3-2398 0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46:21.90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0 5784 0 0,'8'2'1172'0'0,"-3"1"-423"0"0,-2 0-160 0 0,0 0-40 0 0,0 2 64 0 0,-1 1-99 0 0,1 0-115 0 0,-2-3-250 0 0,0 0-35 0 0,3 16 565 0 0,1 0-51 0 0,0-6-290 0 0,-2-6-157 0 0,-1-1-1 0 0,0 1 1 0 0,-1 0 0 0 0,1 6-181 0 0,1 3 243 0 0,1-1-46 0 0,7 19 193 0 0,-2 1-53 0 0,7 34 227 0 0,5 18 65 0 0,16 69 537 0 0,-28-115-882 0 0,-7-28-120 0 0,0-1 1 0 0,1 0-1 0 0,4 11-164 0 0,5 14 364 0 0,-4 20 66 0 0,-5-35-264 0 0,3-4 18 0 0,-5-17-97 0 0,-1 1-6 0 0,0 2-34 0 0,1 4 19 0 0,3 3 61 0 0,-4-10-47 0 0,0-1-2 0 0,0 1-12 0 0,0 3 1 0 0,0-3 10 0 0,0-1-26 0 0,0 0-115 0 0,0 0-17 0 0,0 0 21 0 0,0 0-24 0 0,0 0-60 0 0,0 0-151 0 0,0 0-272 0 0,0 0 429 0 0,0 0 14 0 0,0 0-16 0 0,0 0-45 0 0,0 0-10 0 0,0 0-46 0 0,0 0-51 0 0,0 0-58 0 0,0 0-62 0 0,0 0-57 0 0,0 0-52 0 0,0 0-45 0 0,0 0-163 0 0,0 0-45 0 0,0 0-197 0 0,0 0-533 0 0</inkml:trace>
  <inkml:trace contextRef="#ctx0" brushRef="#br0" timeOffset="901.27">657 99 3248 0 0,'0'0'93'0'0,"0"0"-13"0"0,0 0 14 0 0,0 0 49 0 0,0 0 139 0 0,0 0 60 0 0,0-1-63 0 0,-1 0-56 0 0,0 0-47 0 0,0 0-23 0 0,0-1-35 0 0,-2-3 172 0 0,2 3-134 0 0,-1 1 120 0 0,-2-2 137 0 0,0 0 0 0 0,0 0 0 0 0,-1 0 0 0 0,1 0 0 0 0,-4 0-413 0 0,-5-3 835 0 0,11 5-687 0 0,-4-2 292 0 0,-1-1-48 0 0,1 0-41 0 0,0 1-34 0 0,-6-5 232 0 0,9 6-354 0 0,-1 0-1 0 0,0 0 1 0 0,1 1 0 0 0,-1-1 0 0 0,0 1-1 0 0,-4-1-194 0 0,-1 0 290 0 0,0 2-96 0 0,1 1-88 0 0,-1 0-80 0 0,9-1-25 0 0,0 0 1 0 0,-1 0-1 0 0,1 0 0 0 0,0 0 0 0 0,-1 0 1 0 0,1 0-1 0 0,0 0 0 0 0,-1 0 0 0 0,1 0 0 0 0,0 0 1 0 0,0 0-1 0 0,-1 0 0 0 0,1 1 0 0 0,0-1 0 0 0,-1 0 1 0 0,1 0-1 0 0,0 0 0 0 0,-1 0 0 0 0,1 0 0 0 0,0 1 1 0 0,0-1-1 0 0,-1 0 0 0 0,1 0 0 0 0,0 0 0 0 0,0 1 1 0 0,0-1-1 0 0,-1 0 0 0 0,1 0 0 0 0,0 1 1 0 0,0-1-1 0 0,0 0-1 0 0,-7 10 16 0 0,4-9 0 0 0,-4 11 30 0 0,4-5-44 0 0,1-4-2 0 0,0-1 0 0 0,1 2 0 0 0,0-1 0 0 0,-1 0 0 0 0,1 0 0 0 0,0 0 0 0 0,0 0 0 0 0,1 1 0 0 0,-1-1 0 0 0,1 0 0 0 0,0 1 0 0 0,0-1 0 0 0,0 1 0 0 0,0-1 0 0 0,0 0 0 0 0,1 1 0 0 0,-1-1 0 0 0,1 1 0 0 0,10 29 0 0 0,-1-5 0 0 0,7 16 0 0 0,-14-36 4 0 0,0 0 0 0 0,-1 0 0 0 0,0 1 0 0 0,-1-1-4 0 0,4 12 77 0 0,4 18 97 0 0,4 14 128 0 0,3-1 90 0 0,-5-15 406 0 0,3 18-798 0 0,-1-2 481 0 0,-8-31-271 0 0,2 11 183 0 0,4 16 218 0 0,-8-21-289 0 0,-1-11-85 0 0,2-1 77 0 0,-4-13-244 0 0,0 2 19 0 0,0-3-1 0 0,0-1-7 0 0,0 0-1 0 0,-1-5 8 0 0,0 1-110 0 0,1 2-33 0 0,-1 0-42 0 0,1 1-48 0 0,0 0-58 0 0,0 0 242 0 0,0 0-45 0 0,0 0-42 0 0,-1 0-42 0 0,1-1-37 0 0,0 1-37 0 0,-1-2-260 0 0,0 1-67 0 0,1 0-83 0 0,-1 0-67 0 0,1 0-53 0 0,0 1-731 0 0</inkml:trace>
  <inkml:trace contextRef="#ctx0" brushRef="#br0" timeOffset="1308.17">356 432 5472 0 0,'0'0'124'0'0,"0"0"17"0"0,0 0 10 0 0,0 0 38 0 0,0 0-67 0 0,0 0 101 0 0,0 0 189 0 0,0 0 18 0 0,0 0-22 0 0,0 0-102 0 0,0 0-89 0 0,0 0-94 0 0,1 0-61 0 0,2 0-12 0 0,-1 0 8 0 0,6-2 473 0 0,-1 1-51 0 0,1 0-49 0 0,0 0-47 0 0,0 0-43 0 0,-1 0-40 0 0,1 1-37 0 0,0-1-35 0 0,1 0 5 0 0,1 0-41 0 0,8-1 93 0 0,5 1-72 0 0,11-2-12 0 0,-19 2-106 0 0,0 0 34 0 0,5 0 128 0 0,46-2 169 0 0,-20 1-167 0 0,0-2-60 0 0,-11-2-61 0 0,-8 0 3 0 0,-12 2-64 0 0,-9 3-73 0 0,-6 1-49 0 0,1 0-45 0 0,-1 0 89 0 0,0 0-124 0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46:36.22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214 21 7744 0 0,'0'0'153'0'0,"-1"0"-48"0"0,-1 1-3 0 0,-4 1 47 0 0,4-1-48 0 0,1-1 61 0 0,-4 1-221 0 0,-1-1 77 0 0,-2-1 71 0 0,1 0 65 0 0,-2-1 60 0 0,2 0 54 0 0,-1-1 49 0 0,2 1 43 0 0,-4-2-157 0 0,-4-1 96 0 0,5 2-70 0 0,1 2-9 0 0,-2 0 37 0 0,-3 1 186 0 0,-7 0 228 0 0,13 1-405 0 0,0 2 45 0 0,2-2-68 0 0,-4 3 318 0 0,4-1-349 0 0,-1 3-42 0 0,0 2-103 0 0,5-5-61 0 0,-1 0-1 0 0,1-1 1 0 0,0 1 0 0 0,0 0 0 0 0,0 0-1 0 0,1 0 1 0 0,-1 0 0 0 0,1 0-1 0 0,-1 0 1 0 0,1 0 0 0 0,0-1 0 0 0,0 1-1 0 0,0 0 1 0 0,1 0 0 0 0,-1 0-1 0 0,1 0 1 0 0,0 0 0 0 0,-1 0 0 0 0,1 0-1 0 0,0 0 1 0 0,1-1 0 0 0,-1 1 0 0 0,0 0-1 0 0,2 0-5 0 0,1 5 19 0 0,0-1 1 0 0,1 0-1 0 0,4 4-19 0 0,16 15 24 0 0,6 0 4 0 0,1-2 53 0 0,-2-2 59 0 0,0 1 58 0 0,-1 2 70 0 0,-3 0 85 0 0,-13-11-164 0 0,1 0 89 0 0,-2 2 71 0 0,-1 1 52 0 0,-10-15-341 0 0,0 0-1 0 0,0 0 1 0 0,0 0-1 0 0,0 0 0 0 0,0 0 1 0 0,-1 1-1 0 0,1-1 1 0 0,0 0-1 0 0,-1 1 1 0 0,0-1-1 0 0,0 0 1 0 0,1 1-1 0 0,-1-1 1 0 0,-1 0-1 0 0,1 1 0 0 0,0-1 1 0 0,-1 0-1 0 0,1 0 1 0 0,-1 1-1 0 0,1-1 1 0 0,-1 0-1 0 0,0 0 1 0 0,0 0-1 0 0,0 0 1 0 0,0 0-1 0 0,-1 0 0 0 0,1 0 1 0 0,0 0-1 0 0,-1 0 1 0 0,-1 1-60 0 0,-11 10 287 0 0,0-1-59 0 0,1-2-51 0 0,-1-1-44 0 0,-10 1 12 0 0,17-8-113 0 0,-1-1-1 0 0,1 1 0 0 0,-1-1 1 0 0,-4 0-32 0 0,-11 3 57 0 0,19-3-46 0 0,0 0 0 0 0,0-1 0 0 0,0 1-1 0 0,0-1 1 0 0,-1 0 0 0 0,1 0 0 0 0,-2 0-11 0 0,-8-2-20 0 0,-21-3 88 0 0,22 4-100 0 0,-1-1-89 0 0,8 2 15 0 0,0-1-36 0 0,-4-2-253 0 0,0-4-12 0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46:38.96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5696 0 0,'0'0'166'0'0,"0"2"-24"0"0,0 4-90 0 0,0 3-5 0 0,1 0 87 0 0,0 0 72 0 0,1 1 59 0 0,1 6 314 0 0,3 10 472 0 0,-2-15-633 0 0,-2-3-139 0 0,0 1-46 0 0,0 0-59 0 0,1-1-72 0 0,5 28 750 0 0,7 25 534 0 0,-6 1-96 0 0,-7-38-782 0 0,1 32 542 0 0,-2-35-616 0 0,-2-17-291 0 0,0 2 21 0 0,-1-1 4 0 0,2-2-10 0 0,0-2 73 0 0,0-1-17 0 0,-2 1 243 0 0,0 0-292 0 0,-1-2-67 0 0,2 1-97 0 0,0-1-41 0 0,0-1 59 0 0,-1-1-1 0 0,1 1 0 0 0,-1 0 0 0 0,1-1 0 0 0,0 1 0 0 0,0-1 0 0 0,0 0 0 0 0,0 1 0 0 0,1-1 0 0 0,-1 0 1 0 0,1-1-19 0 0,-3-8 56 0 0,1 4-35 0 0,0-1-1 0 0,1 1 1 0 0,0-1-1 0 0,1 0 0 0 0,0 1 1 0 0,1-8-21 0 0,0-10 22 0 0,-1 26-23 0 0,2-10-2 0 0,-1 0-1 0 0,1 0 1 0 0,1 0-1 0 0,0 1 1 0 0,3-6 3 0 0,7-16-51 0 0,1 2-33 0 0,-11 24 67 0 0,0 0 0 0 0,1 0 0 0 0,-1 0-1 0 0,1 1 1 0 0,0-1 0 0 0,0 1 0 0 0,0 0-1 0 0,1 0 1 0 0,-1 0 0 0 0,1 1-1 0 0,0-1 1 0 0,0 1 0 0 0,0 0 0 0 0,2 0 17 0 0,0 0-8 0 0,0 0 1 0 0,0 1-1 0 0,0 0 0 0 0,2 0 8 0 0,-6 2-7 0 0,0 0 0 0 0,0 0-1 0 0,0 0 1 0 0,0 0 0 0 0,0 1-1 0 0,0 0 1 0 0,0-1-1 0 0,0 1 1 0 0,0 0 0 0 0,0 0-1 0 0,-1 1 1 0 0,1-1 0 0 0,0 1-1 0 0,-1-1 8 0 0,9 6-26 0 0,-1 0 1 0 0,10 7 25 0 0,9 13-53 0 0,-22-20 53 0 0,0 1 0 0 0,-1 0 0 0 0,1 0 0 0 0,-2 1 0 0 0,1-1 0 0 0,-1 1 0 0 0,0 1-1 0 0,-1 0 2 0 0,3 7-2 0 0,-2-6 1 0 0,-1-1 0 0 0,0 1 0 0 0,1 10 0 0 0,1 4-1 0 0,-4-17 17 0 0,0-1 1 0 0,-1 1-1 0 0,0-1 0 0 0,0 8-16 0 0,-4 47 171 0 0,3-61-252 0 0,0-1-39 0 0,0 0-180 0 0,0 0 220 0 0,0 0-4 0 0,0 0-20 0 0,0 0-42 0 0,0 1-16 0 0,0-1-43 0 0,0 0-48 0 0,0 0-56 0 0,0 1-58 0 0,0-1-56 0 0,0 0-48 0 0,0 1-43 0 0,0-1-151 0 0,0 1-41 0 0,0 0-183 0 0,0 0-490 0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46:39.35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78 1 6704 0 0,'0'0'149'0'0,"0"0"23"0"0,-1 1 12 0 0,-5 7-82 0 0,1-6-38 0 0,1 1-39 0 0,-2 4 3 0 0,1 0 54 0 0,0 0 46 0 0,0 1 43 0 0,0 2 80 0 0,0 0 42 0 0,0 3 100 0 0,-2 6 245 0 0,-1 15 412 0 0,6-22-742 0 0,0-1-37 0 0,0-2-81 0 0,1 0-38 0 0,0 0-45 0 0,0 0-49 0 0,0 2 142 0 0,1 1 1 0 0,0-1 0 0 0,0 0 0 0 0,1 1 0 0 0,0-1-1 0 0,1 0 1 0 0,1 0 0 0 0,-1 0 0 0 0,2 0 0 0 0,3 7-201 0 0,-2-9 220 0 0,1-1-35 0 0,9 7 112 0 0,4 4 33 0 0,-18-18-314 0 0,0 1 1 0 0,1-1-1 0 0,-1 1 1 0 0,1-1 0 0 0,0 1-1 0 0,-1-1 1 0 0,1 0-1 0 0,0 0 1 0 0,0 0 0 0 0,0 0-1 0 0,-1 0 1 0 0,1 0-1 0 0,0-1 1 0 0,0 1 0 0 0,0-1-1 0 0,1 1-16 0 0,0-1 35 0 0,0 1-1 0 0,0-1 0 0 0,1 0 0 0 0,-1 0 0 0 0,0-1 1 0 0,3 1-35 0 0,-2-1 55 0 0,0 0 1 0 0,0 0 0 0 0,0-1-1 0 0,0 1 1 0 0,-1-1 0 0 0,4-1-56 0 0,5-6 213 0 0,-1-1 41 0 0,-3-2-55 0 0,0-1-33 0 0,4-14 82 0 0,-7 0-93 0 0,-4 22-128 0 0,-1 0 0 0 0,0 0 0 0 0,0-1 0 0 0,-1 1 1 0 0,1 0-1 0 0,-1-1 0 0 0,0 1 0 0 0,-1 0 0 0 0,1 0 0 0 0,-2-4-27 0 0,-23-45 97 0 0,12 31-110 0 0,2 5-65 0 0,-2 1-83 0 0,0 2-106 0 0,6 7 87 0 0,0 2-35 0 0,7 5 111 0 0,-1-1 39 0 0,-2-2-59 0 0,3 1 27 0 0,-1 1-88 0 0,1 1 48 0 0,1 0-37 0 0,-1 0-78 0 0,0 0-63 0 0,0-1-71 0 0,0 1-79 0 0,0 0-86 0 0,0 0-94 0 0,0-1-103 0 0,0 1-109 0 0,-1-2-983 0 0,-2-2-1037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36:04.39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167 33 7344 0 0,'-5'-4'56'0'0,"1"0"38"0"0,-5-2 193 0 0,0 2 115 0 0,0 2 92 0 0,-3 1 189 0 0,9 1-472 0 0,0 0 0 0 0,0 1 0 0 0,0-1 1 0 0,1 1-1 0 0,-1 0 0 0 0,0 0 0 0 0,0 0 0 0 0,1 0 1 0 0,-1 0-1 0 0,-1 2-211 0 0,-10 6 840 0 0,1 3-124 0 0,2 2-62 0 0,0 0-61 0 0,2 2-56 0 0,1 1-55 0 0,1 0-50 0 0,2 1-49 0 0,1 1-44 0 0,1-1-43 0 0,2 1-38 0 0,1 0-36 0 0,1-1-32 0 0,6 18 102 0 0,7-3-95 0 0,-12-30-183 0 0,-1-1 0 0 0,1 1 0 0 0,0 0 0 0 0,0-1 0 0 0,0 1-1 0 0,0-1 1 0 0,0 0 0 0 0,2 1-14 0 0,-2-2 18 0 0,0 1 0 0 0,0-1 0 0 0,0 0 0 0 0,0 0 0 0 0,0 0 0 0 0,1 0 0 0 0,-1 0 0 0 0,0 0 0 0 0,2 0-18 0 0,-1-1 29 0 0,1 1 0 0 0,0-1 1 0 0,-1 0-1 0 0,1 0 0 0 0,0-1 1 0 0,-1 1-1 0 0,1-1 0 0 0,0 1 1 0 0,-1-1-1 0 0,1 0 0 0 0,-1-1 1 0 0,1 1-1 0 0,0-1-29 0 0,26-16 202 0 0,-4-7-70 0 0,-13 8-103 0 0,-3-1-62 0 0,-4 1 33 0 0,-1-1 0 0 0,-1 0-1 0 0,-1 0 1 0 0,0-1 0 0 0,-1 1-1 0 0,-1-1 1 0 0,2-12-10 0 0,-3 27-16 0 0,2-13-46 0 0,0 11 17 0 0,1 1-34 0 0,-2 4 10 0 0,0 2-6 0 0,0 1 37 0 0,4 12-38 0 0,5 17-27 0 0,-1 0 100 0 0,0 1 84 0 0,-1 0 66 0 0,3 11 124 0 0,8 21 204 0 0,-19-62-464 0 0,2 5 9 0 0,1-4 43 0 0,-2-2-15 0 0,-1-1-114 0 0,0 0-55 0 0,0 0-12 0 0,0 0 22 0 0,0 0-63 0 0,0 0-295 0 0,0 0 99 0 0,0 0 88 0 0,0 0 73 0 0,0 0 45 0 0,0-1 58 0 0,1 0-92 0 0,-1 0 86 0 0,0 1 8 0 0,1-1-43 0 0,1-4-1180 0 0</inkml:trace>
  <inkml:trace contextRef="#ctx0" brushRef="#br0" timeOffset="373.88">406 33 8840 0 0,'0'0'197'0'0,"0"0"-39"0"0,1 1-36 0 0,0 1 37 0 0,3 9 74 0 0,-1-4-360 0 0,0-1 101 0 0,1 1 92 0 0,-1 0 84 0 0,0-3 11 0 0,-1 1 40 0 0,4 5 301 0 0,-1 0 111 0 0,0-1 82 0 0,13 25 1932 0 0,-14-27-2094 0 0,0 0-36 0 0,0 1 0 0 0,0 0-75 0 0,-1 1-91 0 0,1-1-105 0 0,9 20 964 0 0,-6-15-515 0 0,-2-1 0 0 0,0 1 0 0 0,0 0 0 0 0,0 5-675 0 0,-4-15 370 0 0,-2-2-71 0 0,1 0-63 0 0,-1-1-57 0 0,-1 0-49 0 0,0-1-42 0 0,-2-2-10 0 0,-6-7-123 0 0,8 8 70 0 0,1 1 39 0 0,-4-11 63 0 0,0 1-40 0 0,1-14-6 0 0,5-2-96 0 0,0 21-2 0 0,0-1 0 0 0,1 1 0 0 0,-1 1 1 0 0,1-1-1 0 0,1 0 0 0 0,-1 0 0 0 0,1 1 1 0 0,0-1-1 0 0,2-1 17 0 0,10-11 15 0 0,-9 11-268 0 0,1 0 76 0 0,0 0 66 0 0,0 1 57 0 0,0-2 49 0 0,1 1 43 0 0,19-16 224 0 0,-15 13-173 0 0,-5 5-67 0 0,0 0-33 0 0,0 1-34 0 0,0 0-38 0 0,0 0-44 0 0,0 0-51 0 0,0 0-56 0 0,0 1-62 0 0,0 0-67 0 0,1 0-74 0 0,-1 1-79 0 0,1 0-86 0 0,-1 0-90 0 0,1 0-97 0 0,0 1-103 0 0,0 0-108 0 0,1 1-114 0 0,-1-1-120 0 0,-7 1 838 0 0,-1 0-40 0 0,1 0-537 0 0,1 0-330 0 0,0 0-802 0 0</inkml:trace>
  <inkml:trace contextRef="#ctx0" brushRef="#br0" timeOffset="886.62">884 108 8840 0 0,'0'0'197'0'0,"2"0"-61"0"0,9 0 315 0 0,-8 0-359 0 0,0 0-56 0 0,1 0-5 0 0,1 0 58 0 0,0 0 53 0 0,0 0 44 0 0,3-1 213 0 0,0 0 80 0 0,18-5 1275 0 0,-20 5-1409 0 0,-1-1-35 0 0,1 0-39 0 0,-1 0-57 0 0,0 0-69 0 0,0 0-78 0 0,3-5 672 0 0,-3-4-116 0 0,-3-1-100 0 0,-3-2-86 0 0,-2 3-138 0 0,0 1-38 0 0,-3-1 14 0 0,-4 1 87 0 0,9 9-345 0 0,0 1-1 0 0,1 0 0 0 0,-1 0 0 0 0,1-1 1 0 0,-1 1-1 0 0,1 0 0 0 0,-1 0 0 0 0,1 0 1 0 0,-1 0-1 0 0,0 0 0 0 0,1 0 0 0 0,-1 0 1 0 0,1 0-1 0 0,-1 0 0 0 0,1 0 0 0 0,-1 0 1 0 0,0 0-17 0 0,-11 6 188 0 0,-9 12 47 0 0,16-12-151 0 0,-13 15 160 0 0,4 3 69 0 0,3-6-18 0 0,5-4 9 0 0,1 0-61 0 0,2 5-14 0 0,2 11 34 0 0,2-22-182 0 0,0 0 0 0 0,1-1 0 0 0,0 1 0 0 0,0 0 0 0 0,1 1-81 0 0,3 5 175 0 0,1 0 42 0 0,-4-10-159 0 0,0 0-1 0 0,0 0 0 0 0,1 0 0 0 0,-1 0 0 0 0,1 0 0 0 0,0-1 1 0 0,0 0-1 0 0,0 0 0 0 0,0 0 0 0 0,3 1-57 0 0,-1 0 71 0 0,1-1-1 0 0,-1-1 0 0 0,1 1 1 0 0,0-1-1 0 0,-1 0 1 0 0,1 0-1 0 0,3-1-70 0 0,20 2 204 0 0,1-5-36 0 0,-2-3-41 0 0,-2-3-47 0 0,-24 7-215 0 0,-1 0 83 0 0,3 0 87 0 0,6-4 192 0 0,-8 4-226 0 0,0-1-81 0 0,-1 0-68 0 0,0 0-91 0 0,0 0-107 0 0,-1 0-123 0 0,-1 1 184 0 0,1 0-36 0 0,-1 0-40 0 0,0 0-39 0 0,0-1-44 0 0,0 1-44 0 0,0 0-46 0 0,0-1-49 0 0,-2-3-975 0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46:37.28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207 41 5696 0 0,'-1'0'102'0'0,"-8"0"282"0"0,6 0-302 0 0,1 0-50 0 0,-5 0 24 0 0,1-1 91 0 0,0 1 56 0 0,-6-3 331 0 0,4-1-290 0 0,3 2-36 0 0,0 0-42 0 0,-8 0 202 0 0,5 1-128 0 0,2-1-25 0 0,1 1 17 0 0,0-1 64 0 0,-4-2 414 0 0,0 2-108 0 0,0 2-99 0 0,0 2-89 0 0,1 1-79 0 0,1 2-71 0 0,-1 1-60 0 0,2 0-53 0 0,-2 4-23 0 0,2 0-45 0 0,2-4-42 0 0,1 0-1 0 0,0 0 0 0 0,0 0 1 0 0,0 5-41 0 0,-1 3 117 0 0,1 4-57 0 0,1 0 1 0 0,1 0-1 0 0,0 1 0 0 0,1-1 0 0 0,1 0 1 0 0,1 1-1 0 0,1 1-60 0 0,0-7 34 0 0,0 0 1 0 0,0 0 0 0 0,1 0-1 0 0,1 0 1 0 0,0-1 0 0 0,1 0-1 0 0,1 0 1 0 0,-1 0 0 0 0,2-1-1 0 0,0 1-34 0 0,11 17 205 0 0,3 3-48 0 0,-21-31-150 0 0,1 0-1 0 0,0 0 1 0 0,-1 0 0 0 0,1 0 0 0 0,-1 0 0 0 0,1-1 0 0 0,0 1 0 0 0,0-1 0 0 0,0 1 0 0 0,-1-1 0 0 0,1 0-7 0 0,1 1 4 0 0,9-1 18 0 0,-7-1 4 0 0,0 0-1 0 0,0-1 1 0 0,0 0 0 0 0,0 0-1 0 0,0 0-25 0 0,0-1 20 0 0,-3 2 0 0 0,0 0 0 0 0,0 0 0 0 0,-1 0 0 0 0,1 0 0 0 0,-1 0 0 0 0,1-1 0 0 0,-1 1 0 0 0,0-1 0 0 0,1 1 0 0 0,0-2-20 0 0,11-18 134 0 0,-6 9-73 0 0,-5 8-39 0 0,0 0 0 0 0,0 0 1 0 0,0 0-1 0 0,0 0 0 0 0,-1 0 1 0 0,1-2-23 0 0,3-28 98 0 0,-6 14-47 0 0,0 1 0 0 0,-2-11-51 0 0,0 2 7 0 0,-2-15 51 0 0,-1-1-80 0 0,2 17-38 0 0,0 1-40 0 0,4-3-45 0 0,-1 28 135 0 0,1 1 8 0 0,0-1 0 0 0,0 1 0 0 0,0 0 0 0 0,0-1 0 0 0,0 1 0 0 0,0-1 0 0 0,0 1 0 0 0,0 0 0 0 0,0-1-1 0 0,0 1 1 0 0,0 0 0 0 0,0-1 0 0 0,0 1 0 0 0,0-1 0 0 0,1 1 0 0 0,-1 0 0 0 0,0-1 0 0 0,0 1 0 0 0,0 0 0 0 0,0-1 0 0 0,1 1 0 0 0,-1 0 0 0 0,0-1 0 0 0,0 1 0 0 0,1 0 0 0 0,-1 0 0 0 0,0-1 2 0 0,1 0-60 0 0,0 3-15 0 0,5 9 18 0 0,3 12-55 0 0,8 13 12 0 0,8 17-44 0 0,-1 4 124 0 0,2 4 50 0 0,-20-44 19 0 0,0 1 0 0 0,1 11-49 0 0,-4-15 7 0 0,1 8 53 0 0,2-1 39 0 0,-3-16-45 0 0,-3-3-1 0 0,0-1-75 0 0,0 0-86 0 0,0 0-82 0 0,0-1 50 0 0,0 1-35 0 0,0-1-37 0 0,0 0-36 0 0,0 0-343 0 0,0 0 78 0 0,0 0-49 0 0,1 0-666 0 0,0 0-592 0 0,1-2-872 0 0</inkml:trace>
  <inkml:trace contextRef="#ctx0" brushRef="#br0" timeOffset="352.36">417 75 7192 0 0,'1'1'209'0'0,"10"14"-176"0"0,2 0 108 0 0,0 0 97 0 0,0 0 88 0 0,3 3 164 0 0,-1 0 92 0 0,0 1 73 0 0,-1 1 55 0 0,-10-13-389 0 0,0 0-46 0 0,0 1-40 0 0,-1-1-33 0 0,3 8 124 0 0,5 22 327 0 0,-8-25-409 0 0,0-1 52 0 0,0 1 106 0 0,0 0 108 0 0,-2-7-285 0 0,0-1-68 0 0,1 10 172 0 0,-3-9-127 0 0,0-2-24 0 0,-1 0 60 0 0,1 0 275 0 0,-2-2-102 0 0,1 0-93 0 0,0-2-80 0 0,-1 0-72 0 0,1 0-61 0 0,0-1-50 0 0,-1 0-40 0 0,-8-14-178 0 0,10 14 184 0 0,0 0 60 0 0,0 2-64 0 0,0-4-3 0 0,-1 1 0 0 0,0 0 0 0 0,1-1 0 0 0,0 1 0 0 0,0-1 0 0 0,0 1 0 0 0,0-1-1 0 0,1-1-13 0 0,-1 0 7 0 0,1 0 0 0 0,0 0-1 0 0,0-1 1 0 0,1 1 0 0 0,0-3-7 0 0,2-7-8 0 0,2 0 1 0 0,-1 1 0 0 0,6-10 7 0 0,0-2 10 0 0,-6 17-14 0 0,0 0-1 0 0,1 0 1 0 0,0 0-1 0 0,1 0 0 0 0,0 1 1 0 0,0 0-1 0 0,1 0 0 0 0,0 1 1 0 0,6-6 4 0 0,31-23-84 0 0,0 7-77 0 0,-41 27-54 0 0,0 0 72 0 0,0 0 51 0 0,1-1 56 0 0,6-3 75 0 0,-5 3-65 0 0,-3 2-22 0 0,0 0-35 0 0,1 0-39 0 0,-1 0-47 0 0,0-1-83 0 0,1 1-75 0 0,0 0-87 0 0,-1 0-94 0 0,1 0-105 0 0,0 0-114 0 0,0 0-123 0 0,-2 0 376 0 0,0 1-35 0 0,5-2-1408 0 0,1 0-1082 0 0,-7 2 2995 0 0</inkml:trace>
  <inkml:trace contextRef="#ctx0" brushRef="#br0" timeOffset="798.43">934 179 5640 0 0,'0'0'124'0'0,"2"1"17"0"0,5 0-174 0 0,0 1 42 0 0,0-1 40 0 0,0 0 40 0 0,0 0 36 0 0,0-1 38 0 0,0 1 33 0 0,0-1 34 0 0,7-1 324 0 0,0-2 114 0 0,0-1 104 0 0,0-2 91 0 0,-8 3-637 0 0,5-3 317 0 0,12-8 836 0 0,-16 8-949 0 0,0-2-62 0 0,-4 3-233 0 0,1 0-38 0 0,-4 4 97 0 0,1-1-42 0 0,0 0-49 0 0,0-1-27 0 0,2-3-18 0 0,1 0 47 0 0,-2-1 36 0 0,-1-9 316 0 0,-1 10-372 0 0,0 4-79 0 0,-2-10 46 0 0,-1 10-39 0 0,1 1-2 0 0,-5-7 119 0 0,0 1 1 0 0,-1 0 0 0 0,1 0-1 0 0,-3 0-130 0 0,-14-5 196 0 0,11 8-142 0 0,0 3-39 0 0,11 1-8 0 0,0 0 1 0 0,1 0-1 0 0,-1 0 1 0 0,1 1 0 0 0,-1-1-1 0 0,1 0 1 0 0,-1 1-1 0 0,1-1 1 0 0,-1 1 0 0 0,1 0-1 0 0,0-1 1 0 0,-1 1-1 0 0,0 1-7 0 0,0-1 5 0 0,0 1 0 0 0,0 1 0 0 0,0-1 0 0 0,0 0 0 0 0,0 0 0 0 0,0 1 0 0 0,1-1 0 0 0,-1 1 0 0 0,1-1 0 0 0,0 1 1 0 0,-1 1-6 0 0,-5 19 43 0 0,3-7 13 0 0,-1 8 121 0 0,4-16-78 0 0,-1 8 85 0 0,0 1-74 0 0,1 12-43 0 0,4 18-82 0 0,0-26 38 0 0,1-1 62 0 0,0-1 92 0 0,-1-11-101 0 0,0 0 0 0 0,0 0 0 0 0,1 0 0 0 0,0-1 1 0 0,0 1-1 0 0,1-1 0 0 0,0 0 0 0 0,0 0 1 0 0,1-1-1 0 0,-1 0 0 0 0,6 4-76 0 0,-9-8 16 0 0,0 0-1 0 0,-1-1 0 0 0,1 1 1 0 0,0-1-1 0 0,0 1 1 0 0,1-1-1 0 0,-1 0 1 0 0,0 0-1 0 0,1 0-15 0 0,22 5 84 0 0,-11-5-26 0 0,0-1 0 0 0,13-1-58 0 0,-20 0 25 0 0,-2 1-178 0 0,0 0 99 0 0,-2-1 68 0 0,1 1 39 0 0,10-3 205 0 0,-9 2-197 0 0,1 0-90 0 0,-3 0-34 0 0,0 1-39 0 0,1-1-101 0 0,0 0-90 0 0,0 0-102 0 0,-1 1-114 0 0,-1-1 208 0 0,0 1-34 0 0,0-1-34 0 0,0 1-37 0 0,0 0-38 0 0,0-1-38 0 0,0 1-42 0 0,0 0-42 0 0,5-1-1528 0 0,5-1-1193 0 0,-12 2 3284 0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46:34.41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33 59 4864 0 0,'0'0'141'0'0,"0"0"37"0"0,0 0 67 0 0,0 0 31 0 0,0 0 4 0 0,0 0 16 0 0,0 0-117 0 0,0 0-37 0 0,1 0 45 0 0,2 0-84 0 0,3 0 23 0 0,-4 0-12 0 0,0 0 33 0 0,-1 0 68 0 0,0 0 84 0 0,0 0 99 0 0,3 0-240 0 0,-1-1-1 0 0,1 1 1 0 0,-1-1-1 0 0,0 0 1 0 0,1 0-1 0 0,-1-1 1 0 0,0 1-1 0 0,2-1-157 0 0,10-6 475 0 0,-7 4-256 0 0,0 1-38 0 0,-1-1-47 0 0,0 2-53 0 0,22-10 345 0 0,-25 10-362 0 0,0 0-1 0 0,0 0 1 0 0,1 0 0 0 0,-1 1-1 0 0,0-1 1 0 0,1 1-1 0 0,0 0 1 0 0,-1 1-1 0 0,5-1-63 0 0,18 0 239 0 0,-15 0-146 0 0,-1 1-73 0 0,0 1 88 0 0,-1 4 169 0 0,-7 3-27 0 0,-6 0-191 0 0,1-2 85 0 0,1 0-60 0 0,1-5-76 0 0,-1 0 0 0 0,1 0 0 0 0,0 1 0 0 0,0-1 0 0 0,-1 0 0 0 0,1 0 0 0 0,-1 0 0 0 0,1 0 0 0 0,-1 0 1 0 0,1 0-1 0 0,-1 0 0 0 0,0 0 0 0 0,1 0 0 0 0,-1 0-8 0 0,-17 18 27 0 0,2 2 1 0 0,0 0-1 0 0,0 5-27 0 0,-7 13-7 0 0,12-14 12 0 0,7-14 15 0 0,-1-1-1 0 0,-1 0 1 0 0,1-1-20 0 0,-14 26-1 0 0,0-1 55 0 0,8-18 11 0 0,2 1 78 0 0,-12 18 205 0 0,13-24-274 0 0,0-1-45 0 0,0 2-1 0 0,-1 6 87 0 0,7-15-83 0 0,1 1 0 0 0,-1 0 0 0 0,0-1 0 0 0,0 1 0 0 0,0-1 0 0 0,-1 0 1 0 0,-1 3-33 0 0,0-1 177 0 0,2 1-92 0 0,-1 0-7 0 0,-1-4-18 0 0,3-2 24 0 0,1 0-16 0 0,0 0-4 0 0,0 0 0 0 0,1 2-11 0 0,1 4-32 0 0,-1-4 22 0 0,5 0-26 0 0,4 2 12 0 0,-1 0 0 0 0,1-1 0 0 0,8 2-29 0 0,-15-5 7 0 0,1 1 0 0 0,-1-1 0 0 0,1 0 0 0 0,0 0 0 0 0,-1 0 0 0 0,1-1-7 0 0,16-3 59 0 0,-6 1 13 0 0,-2 2-36 0 0,-4 1-36 0 0,-1 1-1 0 0,1 1 1 0 0,6 1 0 0 0,15 3 13 0 0,-22-6 41 0 0,-3-1 5 0 0,0-2-52 0 0,-2 1 3 0 0,9-2 38 0 0,5 5-30 0 0,-10 0-27 0 0,1-1-58 0 0,-3-1-25 0 0,1-2-49 0 0,-4 3 238 0 0,0-1-50 0 0,0 1-53 0 0,0-1-51 0 0,0 0-127 0 0,1 0-118 0 0,0 0-120 0 0,-1 0-120 0 0,1 0-121 0 0,0 0-122 0 0,0 0-123 0 0,-1 0-124 0 0,3 1-714 0 0,1 0-984 0 0,-5 0 2730 0 0</inkml:trace>
  <inkml:trace contextRef="#ctx0" brushRef="#br0" timeOffset="527.37">442 294 5384 0 0,'5'-3'207'0'0,"0"1"-70"0"0,2 0-43 0 0,4-1-38 0 0,1-1-10 0 0,-4 1 37 0 0,-1 0 49 0 0,-1 0 79 0 0,-1 0 172 0 0,0 0-50 0 0,1 0-45 0 0,-1 0-41 0 0,5-2 119 0 0,0-1-111 0 0,7-5 181 0 0,20-17 780 0 0,-32 22-1080 0 0,0-2-35 0 0,-4 7-85 0 0,-1 0-1 0 0,1-1 1 0 0,0 1-1 0 0,-1 0 1 0 0,1-1-1 0 0,-1 1 1 0 0,1 0-1 0 0,-1-1 1 0 0,0 1-1 0 0,1-1 1 0 0,-1 1-1 0 0,0-1 1 0 0,0 1-1 0 0,0 0 1 0 0,0-1-16 0 0,3-10 64 0 0,-3 12-64 0 0,0-1 0 0 0,0 1 0 0 0,0-1 0 0 0,0 1 0 0 0,0-1 0 0 0,0 1 0 0 0,0-1 0 0 0,0 1 0 0 0,-1 0 0 0 0,1-1 0 0 0,0 1 0 0 0,0-1 0 0 0,0 1 0 0 0,0-1 0 0 0,-1 1 0 0 0,1 0 0 0 0,0-1 0 0 0,-1 1 0 0 0,1 0 0 0 0,0-1 0 0 0,0 1 0 0 0,-1 0 0 0 0,1-1 0 0 0,-1 1 0 0 0,1 0 0 0 0,0 0 0 0 0,-1-1 0 0 0,1 1 0 0 0,-1 0 0 0 0,1 0 0 0 0,-1-1 0 0 0,-6-11 11 0 0,7 11-7 0 0,0 0-1 0 0,-1 0 1 0 0,1 0-1 0 0,-1 0 1 0 0,1 0-1 0 0,-1 0 1 0 0,1 0-1 0 0,-1 0 1 0 0,1 0-1 0 0,-1 0 1 0 0,0 1-1 0 0,0-1 1 0 0,1 0-1 0 0,-1 0 1 0 0,-1 0-4 0 0,-2-2 12 0 0,0 1 1 0 0,0 0-1 0 0,0 0 0 0 0,0 0 1 0 0,-1 1-1 0 0,-1-1-12 0 0,-16-1 22 0 0,8 2 32 0 0,13 1-34 0 0,-1 0 1 0 0,1 0-1 0 0,-1-1 1 0 0,1 1-1 0 0,-1 0 1 0 0,1 1-1 0 0,-1-1 0 0 0,1 0 1 0 0,0 0-1 0 0,-1 1 1 0 0,1-1-1 0 0,-2 1-20 0 0,-6 6 77 0 0,5-4-8 0 0,2-1-24 0 0,-1-1 0 0 0,1 1 0 0 0,0 1 0 0 0,0-1-1 0 0,0 0 1 0 0,0 0 0 0 0,0 1 0 0 0,1-1 0 0 0,-1 1 0 0 0,1 0 0 0 0,-1 0 0 0 0,1 0-45 0 0,-6 13 236 0 0,5-13-174 0 0,0 1 0 0 0,1-1 0 0 0,-1 1 0 0 0,1 0 0 0 0,0-1 0 0 0,0 1 0 0 0,0 0 0 0 0,1 2-62 0 0,-1 2 84 0 0,0 4 122 0 0,0 0 0 0 0,1 0 0 0 0,0 0 0 0 0,2 10-206 0 0,1-3 202 0 0,2 11 127 0 0,2-11-191 0 0,6 4 25 0 0,6 16 83 0 0,-17-34-208 0 0,1 0 0 0 0,-1-1-1 0 0,1 1 1 0 0,0-1 0 0 0,0 0 0 0 0,2 3-38 0 0,14 13 121 0 0,-4-3-49 0 0,-10-11-40 0 0,1-1 1 0 0,0 1-1 0 0,1-1 0 0 0,0 0 0 0 0,-1 0 0 0 0,1-1 0 0 0,1 0 1 0 0,4 2-33 0 0,-4-3 43 0 0,-1 0 1 0 0,1-1-1 0 0,-1 1 0 0 0,1-1 1 0 0,4 0-44 0 0,-10-2 7 0 0,0 0-1 0 0,-1 0 1 0 0,1-1 0 0 0,0 1 0 0 0,-1 0-1 0 0,1 0 1 0 0,0-1 0 0 0,-1 1 0 0 0,1-1-1 0 0,0 0 1 0 0,-1 0 0 0 0,1 1 0 0 0,-1-1-1 0 0,1 0 1 0 0,-1 0 0 0 0,0 0 0 0 0,2-2-7 0 0,8-6-31 0 0,-2 1-74 0 0,-1 2-95 0 0,-6 5 200 0 0,0 0-54 0 0,0 0-75 0 0,0-1-89 0 0,0 1-100 0 0,-1 0-116 0 0,0 0 170 0 0,0 0-34 0 0,0 0-36 0 0,0 0-36 0 0,0 0-40 0 0,-1 0-40 0 0,1 0-43 0 0,0 0-43 0 0,0-3-1234 0 0,1-3-1001 0 0,-2 7 2732 0 0</inkml:trace>
  <inkml:trace contextRef="#ctx0" brushRef="#br0" timeOffset="884.92">874 107 6000 0 0,'0'1'155'0'0,"-1"1"-44"0"0,2 2 8 0 0,-1 3-97 0 0,3 8-69 0 0,-3-12 76 0 0,1-1 50 0 0,10 34 1697 0 0,-3-8-582 0 0,-4-16-780 0 0,4 9 351 0 0,-2-8-297 0 0,-3-4-189 0 0,-1-3-79 0 0,0 1-39 0 0,5 10 357 0 0,5 6 129 0 0,-8-18-448 0 0,-1 1 0 0 0,0 1 1 0 0,0-1-1 0 0,-1 0 0 0 0,1 2-199 0 0,1 3 211 0 0,0 0 55 0 0,7 22 564 0 0,-10-18-519 0 0,1 1 21 0 0,-1-5-94 0 0,-1-1 43 0 0,-1-1 53 0 0,-3 0 63 0 0,3-8-172 0 0,1-1-1 0 0,0 0-37 0 0,0 0-94 0 0,-1 0-64 0 0,0-1-42 0 0,0 0 70 0 0,1 1 24 0 0,0-1 49 0 0,-1 1 61 0 0,1-1 72 0 0,-3-13-103 0 0,2-1-44 0 0,3-14 12 0 0,10-31-81 0 0,-6 38-24 0 0,-2 0 45 0 0,-2 12-67 0 0,1 1-1 0 0,0-1 0 0 0,1 1 0 0 0,0 0 0 0 0,0 0 0 0 0,5-7 0 0 0,10-20-13 0 0,-15 29-3 0 0,0 0-1 0 0,1-1 0 0 0,0 2 1 0 0,0-1-1 0 0,5-3 17 0 0,2-5-70 0 0,0-1-83 0 0,-10 14-19 0 0,0-1 50 0 0,0 0 43 0 0,0 0 37 0 0,3-2 47 0 0,9-8 182 0 0,-9 8-195 0 0,-1 2-69 0 0,0 0-81 0 0,0 0-102 0 0,1 0-119 0 0,-2 1 24 0 0,0 0-78 0 0,0 0-85 0 0,0 0-91 0 0,0 0-99 0 0,0 0-106 0 0,1 0-112 0 0,-1 1-119 0 0,2-2-1012 0 0,5-1-1158 0 0,-10 4 3199 0 0</inkml:trace>
  <inkml:trace contextRef="#ctx0" brushRef="#br0" timeOffset="1339.97">1385 93 5904 0 0,'0'0'132'0'0,"0"0"17"0"0,0 0 11 0 0,0 0-21 0 0,-3 0-142 0 0,0 0 40 0 0,-2-1 139 0 0,0-1 114 0 0,1 0 81 0 0,-7-1 809 0 0,6 3-707 0 0,2 1-186 0 0,-2 1-62 0 0,0 1 311 0 0,0 1-106 0 0,0 0-90 0 0,1 0-76 0 0,1-1-77 0 0,0 2-37 0 0,-8 17 389 0 0,3-3-141 0 0,-1 6 82 0 0,2 2-76 0 0,3-2-105 0 0,2 0-36 0 0,2-12-51 0 0,0 0 1 0 0,1 12-213 0 0,0-17 77 0 0,1 1 0 0 0,0-1 0 0 0,0 1-1 0 0,3 5-76 0 0,-3-7 35 0 0,1 0-1 0 0,1-1 1 0 0,-1 1-1 0 0,1-1 0 0 0,1 0 1 0 0,-1 0-35 0 0,3 3 31 0 0,-1-1 1 0 0,1-1-1 0 0,1 1 1 0 0,0-1-1 0 0,0-1 0 0 0,0 1 1 0 0,0-1-1 0 0,1-1 1 0 0,4 3-32 0 0,-9-7 18 0 0,-1 0 0 0 0,0 0 0 0 0,0 0 0 0 0,1-1 0 0 0,-1 1 0 0 0,1-1 0 0 0,-1 0-18 0 0,1 0 33 0 0,0 0-1 0 0,-1 0 0 0 0,1-1 0 0 0,-1 1 1 0 0,1-1-1 0 0,0 0-32 0 0,2-1 61 0 0,-1 0-1 0 0,0 0 1 0 0,0-1-1 0 0,0 0 1 0 0,0 0-1 0 0,0 0 1 0 0,0 0-1 0 0,2-4-60 0 0,0 1 111 0 0,0-1 0 0 0,-1 0 0 0 0,3-4-111 0 0,7-12 170 0 0,-5 3-80 0 0,-3 2-61 0 0,2-19 97 0 0,-8 24-45 0 0,0 0 0 0 0,-1 0 1 0 0,0 0-1 0 0,-1-1 0 0 0,-2-12-81 0 0,-3-6 96 0 0,0 12-70 0 0,-2 1-35 0 0,-2 0-40 0 0,-1 2-49 0 0,-1 2-55 0 0,-3 0-60 0 0,-1 3-70 0 0,-2 1-74 0 0,15 10 204 0 0,-1 0 40 0 0,-5-3-111 0 0,3 2 59 0 0,1 1-5 0 0,2 0-32 0 0,-1-1-69 0 0,2 1-18 0 0,-1 0-68 0 0,1 0-76 0 0,0 0-84 0 0,1 1 185 0 0,0 0-46 0 0,0 0-40 0 0,0-1-36 0 0,0 1-130 0 0,0 0-36 0 0,0 0-1362 0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46:40.26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15 1 6592 0 0,'0'0'149'0'0,"0"0"23"0"0,0 0-19 0 0,-1 1-66 0 0,1-1-48 0 0,-2 3-16 0 0,1-1 11 0 0,-3 6 213 0 0,1 0 43 0 0,0 4 270 0 0,3 13 849 0 0,1-18-1020 0 0,0 0-51 0 0,1 1-54 0 0,-1 1-98 0 0,1 5 183 0 0,-1 0-36 0 0,3 14 238 0 0,0-1-110 0 0,1 0-84 0 0,-1 1-60 0 0,7 49 445 0 0,-7-44-397 0 0,-2-3 29 0 0,1-1 97 0 0,-3-17-295 0 0,0 0-43 0 0,-1 10 54 0 0,0-9-110 0 0,1-1 0 0 0,1 1 1 0 0,0 8-98 0 0,3 6 159 0 0,-2 0 53 0 0,1 1 76 0 0,1-1 76 0 0,-4-23-270 0 0,2 5 97 0 0,0 12 238 0 0,-2-7-217 0 0,0-15-436 0 0,0 0-51 0 0,0-2-42 0 0,0 0-35 0 0,0-4-345 0 0,0-8-1014 0 0,2 4 386 0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46:40.63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47 47 8520 0 0,'-6'0'149'0'0,"-9"4"421"0"0,11-2-448 0 0,1 0-75 0 0,2-2-47 0 0,0 0 0 0 0,1 1 0 0 0,-1-1 0 0 0,1 0 0 0 0,-1 0 0 0 0,1 1 1 0 0,-1-1-1 0 0,1 0 0 0 0,0 1 0 0 0,-1-1 0 0 0,1 0 0 0 0,-1 1 0 0 0,1-1 0 0 0,0 1 1 0 0,-1-1-1 0 0,1 1 0 0 0,0-1 0 0 0,-1 0 0 0 0,1 1 0 0 0,0-1 0 0 0,0 1 0 0 0,-1 0 0 0 0,1-1 1 0 0,0 1-1 0 0,0-1 0 0 0,0 1 0 0 0,0-1 0 0 0,0 1 0 0 0,0 0 0 0 0,0 0 37 0 0,-3 11 219 0 0,1 0 1 0 0,0 1 0 0 0,1-1 0 0 0,0 0-1 0 0,1 0 1 0 0,1 1 0 0 0,1 4-257 0 0,-2-8 171 0 0,2 8 102 0 0,0 0-72 0 0,3 3-28 0 0,2 10 25 0 0,-2-10-42 0 0,6 13 244 0 0,4-6-42 0 0,5-4-41 0 0,6-4-41 0 0,-12-13-14 0 0,-1-7-38 0 0,-11 0-195 0 0,0 0 0 0 0,-1 0 1 0 0,1 1-1 0 0,0-1 0 0 0,-1-1 1 0 0,1 1-1 0 0,0 0 0 0 0,-1 0 1 0 0,1-1-1 0 0,-1 1 0 0 0,0 0 1 0 0,1-1-30 0 0,13-22 254 0 0,-6 2-61 0 0,-5 9-130 0 0,-2 10-42 0 0,-1-1-1 0 0,0 1 1 0 0,0-1-1 0 0,0 1 1 0 0,0-1-1 0 0,-1 0 1 0 0,1-3-21 0 0,-1-10 28 0 0,1 9-4 0 0,-1-1 0 0 0,0 0-1 0 0,-1 0 1 0 0,0 0-1 0 0,0 1 1 0 0,-1-1-1 0 0,0 1 1 0 0,-2-5-24 0 0,3 10-80 0 0,-2-5-51 0 0,0 1 55 0 0,-1 0 49 0 0,1-1 41 0 0,-3-5 98 0 0,-11-24 441 0 0,9 21-393 0 0,1 5-142 0 0,4 6-52 0 0,0-1-36 0 0,-1 1-38 0 0,0 0-44 0 0,0 0-46 0 0,0 0-52 0 0,0-1-55 0 0,0 1-60 0 0,0 1-63 0 0,-1-1-68 0 0,1 0-71 0 0,-1 0-77 0 0,0 1-79 0 0,0-1-85 0 0,2 2-1012 0 0,-1 0-1032 0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46:41.25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8088 0 0,'0'0'182'0'0,"0"0"29"0"0,0 0-24 0 0,0 1-81 0 0,0-1-59 0 0,1 3-19 0 0,0-1 13 0 0,2 9-4 0 0,1-1-35 0 0,-2-6 15 0 0,0 2 39 0 0,11 28 880 0 0,15 16 619 0 0,-11-19-590 0 0,-6-10-357 0 0,-10-19-568 0 0,18 40 724 0 0,-7-14-195 0 0,-4-4-14 0 0,-1 0 105 0 0,-6-21-491 0 0,-1 1 69 0 0,-5 8 729 0 0,2-9-605 0 0,1-1-201 0 0,0-2-57 0 0,1 0 16 0 0,-1-3-9 0 0,0 0-66 0 0,-3-5 15 0 0,3 3-34 0 0,1 0 0 0 0,0 0 0 0 0,0-1 0 0 0,0 1-1 0 0,1-5-25 0 0,3-27 56 0 0,1 21-53 0 0,0 1-1 0 0,1-1 0 0 0,4-8-2 0 0,6-5-11 0 0,15-12-150 0 0,-28 38 149 0 0,0 0 0 0 0,1 0 0 0 0,0 1 0 0 0,0-1-1 0 0,0 1 1 0 0,0 0 0 0 0,0-1 0 0 0,0 1 0 0 0,0 1-1 0 0,1-1 1 0 0,-1 0 0 0 0,1 1 0 0 0,0-1 12 0 0,-1 2-9 0 0,-1-1 0 0 0,1 1 0 0 0,0-1 0 0 0,0 1 0 0 0,-1 0 0 0 0,1 0 0 0 0,0 0 0 0 0,-1 0-1 0 0,1 1 1 0 0,0-1 0 0 0,-1 1 0 0 0,1 0 0 0 0,0-1 0 0 0,-1 1 0 0 0,1 0 0 0 0,-1 1 0 0 0,1-1 0 0 0,1 1 9 0 0,4 4-15 0 0,0 0 0 0 0,0 1 0 0 0,0 0 0 0 0,-1 0 0 0 0,2 2 15 0 0,2 4-2 0 0,0 1 0 0 0,-1 0 0 0 0,-1 1 0 0 0,6 11 2 0 0,-9-11 15 0 0,3 25-42 0 0,-6-24 83 0 0,0-1 91 0 0,-1-11-52 0 0,-1-1-61 0 0,1 1-48 0 0,-1-1-34 0 0,3 5-163 0 0,-4-7 28 0 0,1 0-139 0 0,0-1 94 0 0,0 1 40 0 0,0 0-22 0 0,0 0 74 0 0,0 1-51 0 0,0-2 19 0 0,-1 1-45 0 0,1-1-6 0 0,0 1-43 0 0,0-1-48 0 0,0 0-54 0 0,2 1-186 0 0,-1-1 90 0 0,-1 0-27 0 0,0 0 197 0 0,0 0-35 0 0,-1 0 325 0 0,0 0-364 0 0,1 0-36 0 0,0 0-492 0 0,0 0-301 0 0,-1 0-734 0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46:41.77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163 62 6968 0 0,'0'0'157'0'0,"0"0"23"0"0,0 0 11 0 0,-2-5-47 0 0,-2-3-96 0 0,3 4-16 0 0,-1 1 59 0 0,-1 0 49 0 0,0 0 41 0 0,-1-2 99 0 0,-10-5 606 0 0,8 6-544 0 0,1 1-98 0 0,1 0-84 0 0,-6-1 226 0 0,-1 2 69 0 0,8 2-316 0 0,0 0-1 0 0,0-1 1 0 0,0 2-1 0 0,1-1 0 0 0,-1 0 1 0 0,0 0-1 0 0,0 1 0 0 0,0 0 1 0 0,1-1-1 0 0,-1 1 1 0 0,0 0-1 0 0,0 0-138 0 0,-8 8 635 0 0,3 2-295 0 0,1-1-69 0 0,1 1-60 0 0,1 0-48 0 0,-2 9 40 0 0,4-7-36 0 0,0 0 1 0 0,0 11-168 0 0,1-9 96 0 0,2-11-62 0 0,-1 0 0 0 0,0 1 0 0 0,1-1 0 0 0,0 0 0 0 0,0 0 0 0 0,0 0 0 0 0,1 4-34 0 0,0-5 24 0 0,5 24 161 0 0,-4-20-139 0 0,0 0 0 0 0,0 0 1 0 0,1 0-1 0 0,-1 0 1 0 0,2 0-47 0 0,-2-4 18 0 0,-1-1 1 0 0,0 0 0 0 0,1 0-1 0 0,0 0 1 0 0,-1 0-1 0 0,1 0 1 0 0,0 0 0 0 0,0 0-1 0 0,0 0 1 0 0,0-1 0 0 0,0 1-1 0 0,0-1 1 0 0,1 0 0 0 0,1 1-19 0 0,-2-1 21 0 0,1 0 1 0 0,-1 0-1 0 0,1-1 0 0 0,-1 0 1 0 0,1 1-1 0 0,0-1 1 0 0,-1 0-1 0 0,1 0 1 0 0,-1 0-1 0 0,1 0 1 0 0,0-1-22 0 0,0 1 20 0 0,0-1 1 0 0,0 0 0 0 0,-1 0 0 0 0,1 1 0 0 0,0-2 0 0 0,-1 1 0 0 0,1 0 0 0 0,-1 0 0 0 0,1-1 0 0 0,-1 0-1 0 0,0 1 1 0 0,0-1 0 0 0,1 0 0 0 0,-1 0 0 0 0,0 0 0 0 0,0-1-21 0 0,1-1 32 0 0,0 0 0 0 0,-1-1 1 0 0,1 1-1 0 0,-1-1 0 0 0,0 0 0 0 0,0 1 1 0 0,0-1-1 0 0,0-5-32 0 0,1-1 60 0 0,-1 0 1 0 0,-1 0 0 0 0,1-10-61 0 0,-4-27 105 0 0,1 35-68 0 0,-1-14 11 0 0,-1-47-3 0 0,3 73-115 0 0,0 1 0 0 0,4 7-10 0 0,1-2 36 0 0,5 12 0 0 0,-3 2-4 0 0,1 11 41 0 0,3 5-2 0 0,4 23-49 0 0,3 32 74 0 0,-16-80-15 0 0,7 47 67 0 0,-2 2 116 0 0,-2-1 121 0 0,-1-1 125 0 0,-1-14-140 0 0,-1 15 346 0 0,-3 4-636 0 0,-3-11 314 0 0,2-32-159 0 0,0 1 0 0 0,-2-2-1 0 0,0 1 1 0 0,-2 0 0 0 0,0-1-1 0 0,-1 2-154 0 0,4-14 73 0 0,0 0 0 0 0,0 0 0 0 0,-1-1-1 0 0,0 1 1 0 0,-4 4-73 0 0,4-6 31 0 0,1-1 0 0 0,-1 1 0 0 0,1-1 1 0 0,-1 0-1 0 0,0 0 0 0 0,0 0 0 0 0,-1-1 0 0 0,1 1 0 0 0,-1-1 0 0 0,1 0 0 0 0,-1 0 0 0 0,1-1 0 0 0,-1 1-31 0 0,0-1-116 0 0,0-1 48 0 0,1 0 43 0 0,-1-1 35 0 0,-3-2 84 0 0,-8-8 252 0 0,11 6-282 0 0,1 0-53 0 0,0-2-95 0 0,1 4-6 0 0,1-1-39 0 0,0 0-41 0 0,0 1-46 0 0,1-1-50 0 0,-1 0-54 0 0,0 1-58 0 0,1-1-62 0 0,-1 1-67 0 0,1-1-69 0 0,0 1-75 0 0,-1-1-78 0 0,1 1-82 0 0,0 0-87 0 0,0-2-293 0 0,-1 0-34 0 0,-2-12-2564 0 0,4 17 3736 0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46:44.52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100 0 11072 0 0,'0'0'324'0'0,"0"0"-3"0"0,0 0-238 0 0,-1 0-49 0 0,-2 0-10 0 0,-13 2 26 0 0,15-2-40 0 0,-1 1 0 0 0,1-1-1 0 0,0 1 1 0 0,0-1 0 0 0,0 1-1 0 0,0 0 1 0 0,0-1 0 0 0,0 1-1 0 0,1 0 1 0 0,-1 0 0 0 0,0-1-1 0 0,0 1 1 0 0,0 0 0 0 0,1 0-1 0 0,-1 0 1 0 0,0 0 0 0 0,1 0 0 0 0,-1 0-1 0 0,0 2-9 0 0,-2 3 12 0 0,-7 10 34 0 0,1 2 75 0 0,2-5 73 0 0,1 1-1 0 0,0 0 0 0 0,0 5-193 0 0,0 7 165 0 0,3-8 29 0 0,1-14-136 0 0,1 1 0 0 0,0 0 0 0 0,0 0 0 0 0,1 0 0 0 0,0 0 0 0 0,0 0 0 0 0,0 0 0 0 0,0 0 0 0 0,1 0 0 0 0,-1 0 0 0 0,1-1 0 0 0,1 1 0 0 0,-1 0 0 0 0,1 0 0 0 0,1 2-58 0 0,3 6 120 0 0,11 21 255 0 0,-1-14-185 0 0,-11-14-136 0 0,16 14 91 0 0,-10-12-117 0 0,2-2-36 0 0,4-2 78 0 0,-14-5-15 0 0,0-1 0 0 0,10-1 315 0 0,-2-3-109 0 0,-1-3-89 0 0,-2-2-71 0 0,1-3-44 0 0,6-22-16 0 0,-8 19 35 0 0,-6 13-66 0 0,0 0-1 0 0,0 0 1 0 0,0 0-1 0 0,0 1 1 0 0,-1-2 0 0 0,1 1-1 0 0,-1 0 1 0 0,0 0-1 0 0,-1 0 1 0 0,1 0-1 0 0,0 0 1 0 0,-1 0 0 0 0,0 0-1 0 0,-1-2-9 0 0,-2-20 66 0 0,0 9-78 0 0,1 9 28 0 0,0 0-1 0 0,0 1 1 0 0,-1-1-1 0 0,0 1-15 0 0,-3-6-15 0 0,0 0-48 0 0,0 1-65 0 0,5 8 11 0 0,0 1 51 0 0,0-1 34 0 0,-2-2 30 0 0,0 0-33 0 0,1 1-67 0 0,1 1-64 0 0,0 0-95 0 0,1 1-46 0 0,0-1-95 0 0,0 0-107 0 0,0 0-120 0 0,0 3 284 0 0,1 1-48 0 0,0-1-43 0 0,0 0-38 0 0,-1 0-137 0 0,1 0-36 0 0,-1-3-1425 0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46:46.08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143 389 10088 0 0,'0'0'298'0'0,"-2"-1"-4"0"0,0 0-209 0 0,-16-5-58 0 0,11 4 0 0 0,-1 1 50 0 0,1 1 45 0 0,1 1 40 0 0,-2 1 75 0 0,1 1 40 0 0,-2 3 94 0 0,-2 3 229 0 0,-4 12 381 0 0,11-13-696 0 0,0 0-37 0 0,1-1-76 0 0,1-1-38 0 0,0 1-44 0 0,0 0-48 0 0,-12 52 406 0 0,9-36-50 0 0,0 19-398 0 0,4-30 85 0 0,1 1 1 0 0,0-1-1 0 0,1 1 0 0 0,0 1-85 0 0,1-6 40 0 0,-1-1 1 0 0,1 1-1 0 0,0-1 0 0 0,1 0 0 0 0,0 1 0 0 0,0-1 0 0 0,1 1-40 0 0,-3-5 14 0 0,1 0 1 0 0,0-1-1 0 0,0 1 1 0 0,0 0-1 0 0,0-1 1 0 0,0 1-1 0 0,0-1 1 0 0,1 0-1 0 0,-1 0 1 0 0,1 0-1 0 0,0 0 1 0 0,0 0-1 0 0,-1 0 1 0 0,1-1-1 0 0,0 1 1 0 0,0-1-1 0 0,1 0 0 0 0,-1 0 1 0 0,0 0-1 0 0,0 0 1 0 0,0-1-1 0 0,1 1 1 0 0,-1-1-1 0 0,0 0 1 0 0,1 0-1 0 0,-1 0 1 0 0,0 0-1 0 0,1-1 1 0 0,-1 1-1 0 0,2-2-14 0 0,1 1 28 0 0,0-1 0 0 0,0 0 0 0 0,0 0 0 0 0,0-1 0 0 0,-1 0 0 0 0,1 0 0 0 0,-1 0 0 0 0,0-1-1 0 0,1 0-27 0 0,-1 0 25 0 0,0 0-1 0 0,-1-1 1 0 0,1 1-1 0 0,-1-1 1 0 0,2-3-25 0 0,-1 0 2 0 0,0-1-1 0 0,-1 0 1 0 0,1 0 0 0 0,-2 0 0 0 0,1 0 0 0 0,-1-1 0 0 0,-1 1-1 0 0,0-1 1 0 0,0 0 0 0 0,-1 0 0 0 0,0-4-2 0 0,-1-49-26 0 0,-4 2-94 0 0,3 56 104 0 0,-6-44-78 0 0,-11-23-126 0 0,7 33-87 0 0,0-13 307 0 0,6 23-60 0 0,0 0-1 0 0,-2 1 0 0 0,-2 0 1 0 0,-6-16 60 0 0,7 24 10 0 0,-1-2-41 0 0,3 8 51 0 0,-2 4 54 0 0,0 1 75 0 0,3 6-75 0 0,-4 3-46 0 0,5 3 27 0 0,4 5-53 0 0,0-8 1 0 0,0 8-3 0 0,1 1 0 0 0,0-1 1 0 0,2 8-1 0 0,16 49 76 0 0,-18-60-68 0 0,14 35 307 0 0,6 10-315 0 0,21 38 401 0 0,2 6 114 0 0,-28-55 96 0 0,5 18-611 0 0,-4-6 367 0 0,-4-17 326 0 0,5 29-693 0 0,-15-50 137 0 0,-1 0 0 0 0,0-1 0 0 0,-1 1 0 0 0,-1 2-137 0 0,0-13-22 0 0,0 0 63 0 0,0 5 125 0 0,0-5-146 0 0,-1 0-36 0 0,1 0-61 0 0,-1 0-77 0 0,1 0-94 0 0,-1-1-114 0 0,-5 4-146 0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46:46.99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193 333 7200 0 0,'-5'-2'257'0'0,"1"0"-77"0"0,-5-2 2 0 0,-5 1-17 0 0,8 2-67 0 0,-1 1 63 0 0,1 0 92 0 0,0 0 77 0 0,3 0-122 0 0,0 1 34 0 0,1-1 35 0 0,-1 1 38 0 0,0 0 42 0 0,0 0 43 0 0,-1 0-75 0 0,0 1-67 0 0,0 1-59 0 0,0 0-51 0 0,-2 1-11 0 0,0 2-61 0 0,-10 13 29 0 0,10-11 12 0 0,-10 18 394 0 0,2-2-81 0 0,0 0-52 0 0,7-7-170 0 0,1 0-47 0 0,3-3-39 0 0,0-1 1 0 0,1 0-1 0 0,0 1 0 0 0,1-1 0 0 0,0 4-122 0 0,1-11 47 0 0,1 0 1 0 0,0 0-1 0 0,0 0 0 0 0,1 5-47 0 0,-1-8 12 0 0,1-1-1 0 0,-1 1 1 0 0,1-1-1 0 0,-1 1 1 0 0,1-1-1 0 0,0 0 1 0 0,0 1-1 0 0,-1-1 1 0 0,2 0-1 0 0,-1 0 0 0 0,0-1 1 0 0,0 1-1 0 0,1 0 1 0 0,-1-1-1 0 0,1 1 1 0 0,-1-1-1 0 0,1 0 1 0 0,0 0-1 0 0,-1 0 1 0 0,3 1-12 0 0,-3-2 15 0 0,1 1 1 0 0,-1 0-1 0 0,1-1 1 0 0,0 0-1 0 0,0 0 1 0 0,-1 1-1 0 0,1-2 1 0 0,1 1-16 0 0,29-6 140 0 0,-27 4-117 0 0,1 0 0 0 0,0 0 0 0 0,-1-1 0 0 0,1 0 0 0 0,-1 0 0 0 0,0-1 0 0 0,0 1 0 0 0,0-2 0 0 0,0 1 0 0 0,-1-1-23 0 0,17-11 144 0 0,-3 2 32 0 0,-17 12-138 0 0,1 0 0 0 0,-1 0 1 0 0,0 0-1 0 0,0-1 0 0 0,-1 1 1 0 0,2-3-39 0 0,6-9 122 0 0,3-7-62 0 0,-10 18-64 0 0,0-1 1 0 0,0 0-1 0 0,-1 0 1 0 0,1 0 0 0 0,-1 0-1 0 0,0 0 1 0 0,0 0-1 0 0,-1 0 4 0 0,0-14 14 0 0,-1-6-14 0 0,1 19 0 0 0,0 0 0 0 0,0 0 0 0 0,-1 0 0 0 0,0 0 0 0 0,0 0 0 0 0,0 0 0 0 0,0-1 0 0 0,-2-4 0 0 0,3 8 0 0 0,-1 0 0 0 0,1 0 0 0 0,-1 0 0 0 0,1 0 0 0 0,-1 0 0 0 0,0 0 0 0 0,0 0 0 0 0,0 0 0 0 0,0 0 0 0 0,1 2 0 0 0,0 0 0 0 0,0 0 0 0 0,0 0 0 0 0,0 0 0 0 0,0 0 0 0 0,0 0 0 0 0,0 0 0 0 0,0 0 0 0 0,0 0 0 0 0,0 0 0 0 0,0 0 0 0 0,0 0 0 0 0,0 0 0 0 0,0 0 0 0 0,0 0 0 0 0,0 0 0 0 0,0 0 0 0 0,0 0 0 0 0,0 1 0 0 0,0-1 0 0 0,0 0 0 0 0,0 0 0 0 0,0 0 0 0 0,0 0 0 0 0,0 0 0 0 0,0 0 0 0 0,0 0 0 0 0,0 0 0 0 0,0 0 0 0 0,0 0 0 0 0,0 0 0 0 0,0 0 0 0 0,0 0 0 0 0,0 0 0 0 0,-1 0 0 0 0,1 0 0 0 0,0 0 0 0 0,0 0 0 0 0,0 0 0 0 0,0 0 0 0 0,0 0 0 0 0,0 0 0 0 0,0 0 0 0 0,0 0 0 0 0,0 0 0 0 0,0 0 0 0 0,0 0 0 0 0,0 0 0 0 0,0 0 0 0 0,0 0 0 0 0,0 0 0 0 0,0 0 0 0 0,1 7 0 0 0,2 7 0 0 0,0-2 8 0 0,1-1-81 0 0,8 24-375 0 0,-5-19 339 0 0,24 51 80 0 0,26 37 42 0 0,-57-104-168 0 0,0 0 60 0 0,1 1 53 0 0,-1-1 42 0 0,0 1 95 0 0,2 1 280 0 0,-1-2-312 0 0,-1 1-65 0 0,0-1-40 0 0,1 0-37 0 0,-1 0-41 0 0,0 1-47 0 0,1-1-69 0 0,-1 0-66 0 0,0 0-70 0 0,0 0-79 0 0,0 1-83 0 0,0-1-89 0 0,0 0-97 0 0,0 0-101 0 0,0 0 809 0 0,0 0-1835 0 0,0 0-1052 0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46:45.11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21 9168 0 0,'0'0'266'0'0,"0"0"1"0"0,0 0-127 0 0,1 0 93 0 0,0 1-86 0 0,3 6 126 0 0,-3-6-185 0 0,-1 0 34 0 0,3 3 89 0 0,2 0 11 0 0,-1-2-52 0 0,-1 0-19 0 0,-1 1 13 0 0,-1 0 46 0 0,1 1 34 0 0,0-1-36 0 0,2 4 113 0 0,0-1-100 0 0,1 0-70 0 0,6 11 129 0 0,-7-9-113 0 0,5 10 99 0 0,13 25 502 0 0,-16-32-578 0 0,-4-7-109 0 0,-1 0 1 0 0,1 0 0 0 0,-1-1 0 0 0,0 1-1 0 0,-1 0 1 0 0,1 0 0 0 0,-1 2-82 0 0,1-3 52 0 0,-1 0-1 0 0,0 0 1 0 0,1 0-1 0 0,0 0 1 0 0,-1-1 0 0 0,1 1-1 0 0,0 0 1 0 0,0 0 0 0 0,1-1-1 0 0,-1 1 1 0 0,1 0 0 0 0,0 1-52 0 0,14 14 330 0 0,5 6 147 0 0,-8-10-181 0 0,0-4 23 0 0,19 8 487 0 0,-21-13-591 0 0,-1-1-36 0 0,-9-4-66 0 0,-1 0 8 0 0,4-2-5 0 0,5-2 55 0 0,-8 4-153 0 0,0-1 0 0 0,0 1-1 0 0,0-1 1 0 0,0 1-1 0 0,-1-1 1 0 0,1 1 0 0 0,0-1-1 0 0,0 0 1 0 0,0 1 0 0 0,-1-1-1 0 0,1 0 1 0 0,0 1-1 0 0,-1-1 1 0 0,1 0 0 0 0,-1 0-1 0 0,1 0 1 0 0,-1 0-1 0 0,1 0 1 0 0,-1 0 0 0 0,0 0-1 0 0,1 0 1 0 0,-1 0-1 0 0,0 1 1 0 0,0-2-18 0 0,5-8 125 0 0,2 1-40 0 0,3-6 24 0 0,1-9-47 0 0,3-14-15 0 0,6-13-2 0 0,-5 18 19 0 0,-11 20-64 0 0,-3 10 0 0 0,-1 1-1 0 0,1 0 0 0 0,0 0 0 0 0,-1-1 0 0 0,1 1 0 0 0,0 0 1 0 0,0 0-1 0 0,1 0 0 0 0,-1 0 0 0 0,0 0 0 0 0,1 1 0 0 0,-1-1 1 0 0,1 0-1 0 0,-1 0 0 0 0,1 1 0 0 0,1-1 1 0 0,1 3-70 0 0,8 8 13 0 0,14 33-29 0 0,-16-25 88 0 0,-1 3-2 0 0,-7-15 0 0 0,0 0 0 0 0,1 0 0 0 0,0 0 0 0 0,0 0 0 0 0,0-1 0 0 0,0 1 0 0 0,8 12 0 0 0,-10-15 2 0 0,1 1 0 0 0,-1-1 0 0 0,1 1 0 0 0,0-1 0 0 0,-1 0 0 0 0,1 1 0 0 0,1-1-2 0 0,0 2 17 0 0,-1 0 22 0 0,5 3 99 0 0,-7-7-145 0 0,6 6-51 0 0,-1-4 45 0 0,1-1 32 0 0,3-3 88 0 0,-1-2-57 0 0,-7 3-49 0 0,0 1 1 0 0,0-1-1 0 0,0 0 1 0 0,0 1-1 0 0,0-1 1 0 0,0 0-1 0 0,0 0 1 0 0,-1 0-1 0 0,1 0 1 0 0,0 0-1 0 0,0 0 1 0 0,-1 0-1 0 0,1 0 1 0 0,-1 0-1 0 0,1 0-1 0 0,2-9 52 0 0,4-11-24 0 0,-5 18-21 0 0,-1 1-1 0 0,0-1 0 0 0,0 0 0 0 0,0 1 0 0 0,0-1 1 0 0,-1 0-1 0 0,1 0 0 0 0,-1 0 0 0 0,0-1-6 0 0,0 1 6 0 0,0-1 0 0 0,0 1 0 0 0,1 0 0 0 0,-1-1 0 0 0,1 1 0 0 0,-1 0 0 0 0,1-1 0 0 0,0 1 0 0 0,0 0 0 0 0,1 0 0 0 0,-1 0 0 0 0,1-1-6 0 0,-2 2 5 0 0,1 0 0 0 0,0 0-1 0 0,-1 0 1 0 0,1 0 0 0 0,-1 0-1 0 0,0 0 1 0 0,1-1 0 0 0,-1 1-1 0 0,0 0 1 0 0,-1-2-5 0 0,2-12 32 0 0,2 6-39 0 0,0 4 38 0 0,3-6-77 0 0,1 1-96 0 0,0 0-82 0 0,1 1-67 0 0,-6 8 54 0 0,-1 0 69 0 0,1 1 58 0 0,0-1 48 0 0,2-1 43 0 0,3-3 103 0 0,-3 4-72 0 0,-1 0-55 0 0,1 0-83 0 0,-2 1 1 0 0,0 0-46 0 0,0-1-50 0 0,0 1-57 0 0,0 0-90 0 0,1 0-79 0 0,-1-1-86 0 0,0 1-93 0 0,0 0-101 0 0,1 0-108 0 0,-1 0-116 0 0,0 0-121 0 0,5-2-1051 0 0,4 0-1192 0 0,-11 3 3305 0 0</inkml:trace>
  <inkml:trace contextRef="#ctx0" brushRef="#br0" timeOffset="430.03">825 139 7016 0 0,'0'0'201'0'0,"1"1"-4"0"0,2 3-174 0 0,0-1 77 0 0,0 0 65 0 0,-1-1 55 0 0,4 3 323 0 0,5 2 476 0 0,-6-5-610 0 0,1-1-54 0 0,1-1-91 0 0,3 0 331 0 0,-1 1-64 0 0,4-1 141 0 0,0 0-121 0 0,0-2-109 0 0,-1-3-97 0 0,7-5 255 0 0,-1-1-104 0 0,-1 0-112 0 0,-1-1-114 0 0,1 0-42 0 0,-5 4-134 0 0,5-6 4 0 0,-15 12-85 0 0,-1 1-1 0 0,1-1 0 0 0,0 1 0 0 0,-1-1 0 0 0,1 0 1 0 0,-1 0-1 0 0,0 0 0 0 0,0 0 0 0 0,0 0 0 0 0,0 0 1 0 0,0 0-1 0 0,1-2-12 0 0,-2 2 9 0 0,0 0-1 0 0,0 0 1 0 0,0 0 0 0 0,0 0-1 0 0,0 0 1 0 0,0 0 0 0 0,0 0-1 0 0,-1 0 1 0 0,1 1 0 0 0,-1-1-1 0 0,1 0 1 0 0,-1 0 0 0 0,0 0-1 0 0,0 0 1 0 0,0 1 0 0 0,0-1-1 0 0,0 0 1 0 0,0 1 0 0 0,-1-1-9 0 0,1 0 3 0 0,0 1 1 0 0,0 0 0 0 0,0 0 0 0 0,-1-1-1 0 0,1 1 1 0 0,-1 0 0 0 0,1 0 0 0 0,-1 1-1 0 0,1-1 1 0 0,-1 0 0 0 0,1 0-1 0 0,-1 1 1 0 0,-1-1-4 0 0,0 0 12 0 0,-1 0 0 0 0,1 1 1 0 0,0 0-1 0 0,-1 0 0 0 0,1 0 0 0 0,-1 0 0 0 0,1 0 0 0 0,0 0 1 0 0,-1 1-1 0 0,1 0 0 0 0,0-1 0 0 0,0 1 0 0 0,-1 1 0 0 0,1-1 1 0 0,-1 1-13 0 0,-1 1 28 0 0,1-1 1 0 0,0 1 0 0 0,0 0-1 0 0,0 1 1 0 0,0-1 0 0 0,0 1 0 0 0,1 0-1 0 0,-1 0 1 0 0,-1 3-29 0 0,-1 2 79 0 0,0 1-1 0 0,0 0 1 0 0,1 1-1 0 0,0 1-78 0 0,-14 39 349 0 0,11-20-101 0 0,2 3-35 0 0,7-1-51 0 0,-1-29-148 0 0,1 0-1 0 0,0-1 0 0 0,0 1 1 0 0,0-1-1 0 0,0 1 1 0 0,1-1-1 0 0,0 2-13 0 0,0-2 3 0 0,0 1 0 0 0,0-1 0 0 0,1 0 0 0 0,-1 0 0 0 0,1 0 0 0 0,-1 0 0 0 0,1-1 0 0 0,0 1 0 0 0,0-1 0 0 0,1 1 0 0 0,-1-1 0 0 0,0 0 0 0 0,1 0 0 0 0,-1 0 0 0 0,1-1 0 0 0,-1 0 0 0 0,1 1 0 0 0,0-1 0 0 0,2 0-3 0 0,13 2-27 0 0,2-3-43 0 0,-1-3-58 0 0,1-1-72 0 0,-7 1 46 0 0,-3 0-48 0 0,0 0-60 0 0,0 0-52 0 0,0 1-41 0 0,8-3-360 0 0,28-10-1058 0 0,-14 4 493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35:39.83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46 7224 0 0,'4'1'868'0'0,"0"0"-91"0"0,0 0-84 0 0,-1 1-79 0 0,0 1-73 0 0,-1 0-66 0 0,1 0-62 0 0,-1 1-53 0 0,1 3 115 0 0,-1 0-99 0 0,0 2-22 0 0,1 4 66 0 0,0 0 25 0 0,-1-6-66 0 0,23 53 1397 0 0,-17-40-1236 0 0,1 1-54 0 0,2 3 8 0 0,-6-12-298 0 0,0 0-39 0 0,-2-6-51 0 0,3 9 125 0 0,11 22 236 0 0,-10-24-269 0 0,0-2 1 0 0,-1-2 40 0 0,1 0 51 0 0,0-1 60 0 0,-6-7-174 0 0,-1-1-1 0 0,0 0-6 0 0,2-4 38 0 0,0 1-49 0 0,0 0-41 0 0,0-1-33 0 0,2-2 9 0 0,4-9 56 0 0,3-30 26 0 0,-2 9-120 0 0,2 1-67 0 0,1 7-207 0 0,-2 5 4 0 0,-9 21 191 0 0,0-1 0 0 0,1 1-1 0 0,-1 0 1 0 0,0-1 0 0 0,1 1 0 0 0,-1 0-1 0 0,1 0 1 0 0,0 0 0 0 0,0 0-1 0 0,-1 0 1 0 0,3-1 24 0 0,-3 3-18 0 0,0-1-1 0 0,0 0 0 0 0,0 0 1 0 0,1 1-1 0 0,-1-1 1 0 0,0 1-1 0 0,0-1 1 0 0,1 1-1 0 0,-1 0 1 0 0,0-1-1 0 0,1 1 19 0 0,-1 0-22 0 0,0 0 0 0 0,0 0 0 0 0,0 0 1 0 0,0 0-1 0 0,0 0 0 0 0,0 1 0 0 0,0-1 0 0 0,0 0 0 0 0,0 1 0 0 0,0-1 1 0 0,0 0-1 0 0,0 1 0 0 0,0-1 0 0 0,1 1 22 0 0,10 8-174 0 0,-1 1 59 0 0,0 2 49 0 0,-1 0 37 0 0,27 41 63 0 0,-26-37-50 0 0,0 0-49 0 0,4 7-1 0 0,0-1 109 0 0,1-1 94 0 0,2-2 85 0 0,3-3 74 0 0,-16-15-75 0 0,-1-2-62 0 0,0-3-48 0 0,-1-1-36 0 0,3-19 119 0 0,-5 22-154 0 0,6-42 177 0 0,0-2-97 0 0,-1-8-61 0 0,0-28-39 0 0,3 27-20 0 0,-6 35-10 0 0,-2 18-134 0 0,0-1 94 0 0,0 0 69 0 0,2-3 106 0 0,-1 4-130 0 0,-1 0-42 0 0,0 0-49 0 0,0 1-59 0 0,0-1-72 0 0,0 0-67 0 0,0 1-84 0 0,1-1-95 0 0,-1 1-103 0 0,0-1-114 0 0,0 1-123 0 0,-1 0 357 0 0,0 0-34 0 0,1 0-35 0 0,-1 0-37 0 0,0 1 128 0 0,1 0-52 0 0,-1-1-45 0 0,0 1-40 0 0,0-1-159 0 0,1 1-40 0 0,-1-1-191 0 0,0 1-524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36:09.70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1 143 8352 0 0,'0'0'190'0'0,"0"0"28"0"0,9-1 167 0 0,-4 0-314 0 0,0 1-41 0 0,0-1 55 0 0,1 0 51 0 0,-1 0 43 0 0,3-1 204 0 0,1 0 78 0 0,17-8 1244 0 0,-16 5-1057 0 0,-4 2-374 0 0,-1 0-53 0 0,0-1-63 0 0,0 0-73 0 0,0 1 107 0 0,2-1 174 0 0,3-3 190 0 0,-6 4-414 0 0,-1 0-38 0 0,4-5 305 0 0,-1-1-94 0 0,-2-1-80 0 0,-1 1-65 0 0,-4-7 0 0 0,0 14-159 0 0,1 1-1 0 0,-1-1 1 0 0,0 0 0 0 0,0 0-1 0 0,0 1 1 0 0,0-1-1 0 0,0 1 1 0 0,0-1 0 0 0,0 1-1 0 0,-1-1 1 0 0,1 1 0 0 0,0 0-1 0 0,-1-1-10 0 0,0 1 12 0 0,0 0 1 0 0,1-1-1 0 0,-1 1 0 0 0,0 0 0 0 0,0 0 0 0 0,0 0 1 0 0,0 1-1 0 0,-1-2-12 0 0,1 2 13 0 0,1 0 0 0 0,-1 0 0 0 0,1-1 0 0 0,-1 1 0 0 0,1 0 0 0 0,-1 0 0 0 0,1 0 0 0 0,-1 0 0 0 0,1 1 0 0 0,-1-1-13 0 0,0 1 26 0 0,-1 0 0 0 0,1 0 0 0 0,0 0 0 0 0,-1 0 0 0 0,1 0 0 0 0,0 0 0 0 0,0 1 0 0 0,0-1 0 0 0,0 1 0 0 0,0-1 0 0 0,1 1 0 0 0,-1 0 0 0 0,0 1-26 0 0,-3 3 91 0 0,1 0 0 0 0,0 0 0 0 0,0 0 0 0 0,1 1-1 0 0,0 0 1 0 0,0 0 0 0 0,0 0 0 0 0,1 0 0 0 0,0 1-91 0 0,-2 14 289 0 0,1 1 47 0 0,2-11-51 0 0,0 0 0 0 0,2 0-1 0 0,-1 0 1 0 0,3 10-285 0 0,5 11 546 0 0,7-3-87 0 0,-1-12-226 0 0,4-3-78 0 0,-9-8-32 0 0,7 4 80 0 0,-2-7 2 0 0,1-1 8 0 0,-4 0-25 0 0,-3-2-90 0 0,-1-1-48 0 0,1-1-39 0 0,8-2 30 0 0,0 1-24 0 0,-6 0-52 0 0,-2-1-41 0 0,1 0-54 0 0,-1 0 75 0 0,0 0-78 0 0,0 0-83 0 0,1 0-92 0 0,-3 1-4 0 0,1 0-65 0 0,-1-1-67 0 0,1 1-72 0 0,0-1-75 0 0,-1 0-77 0 0,1 1-82 0 0,-1-2-85 0 0,8-3-691 0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46:43.45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241 147 6048 0 0,'0'2'295'0'0,"-2"0"-104"0"0,-1 0-82 0 0,-1 0-63 0 0,-19 4-81 0 0,17-4 73 0 0,1-1 57 0 0,1 1 78 0 0,0-1 96 0 0,-3 2 254 0 0,0-1-75 0 0,1-1-59 0 0,-1 1-43 0 0,-18 5 906 0 0,16-2-759 0 0,1 1 97 0 0,-10 12-90 0 0,3 2-41 0 0,1 3-49 0 0,3 2-53 0 0,1 0-59 0 0,2 1-67 0 0,1-1-71 0 0,1-1-77 0 0,-5 13 105 0 0,4-13 190 0 0,-4 21-378 0 0,8-22 89 0 0,4 0-39 0 0,-1-18-34 0 0,1 0 1 0 0,-1 0-1 0 0,2 0 0 0 0,-1 0 0 0 0,0 0 1 0 0,1 0-1 0 0,0 0 0 0 0,0 0 1 0 0,0-1-1 0 0,1 1 0 0 0,0-1 1 0 0,0 0-1 0 0,3 4-16 0 0,-5-7 7 0 0,0-1 0 0 0,0 1 0 0 0,0 0 0 0 0,1 0 0 0 0,-1-1 0 0 0,0 1 0 0 0,1-1 0 0 0,-1 1 0 0 0,1-1 0 0 0,-1 1 0 0 0,0-1 0 0 0,1 0 0 0 0,-1 0 0 0 0,1 0 0 0 0,-1 0 0 0 0,1 0 0 0 0,-1 0 0 0 0,1 0 0 0 0,-1-1-7 0 0,30-7 179 0 0,-23 5-120 0 0,-3 2-26 0 0,-1-1 0 0 0,0 0 0 0 0,0 0 0 0 0,0-1 0 0 0,4-2-33 0 0,17-15 222 0 0,-13 10-80 0 0,-10 9-123 0 0,-1 0 0 0 0,1-1 1 0 0,-1 1-1 0 0,0 0 0 0 0,0-1 1 0 0,0 1-1 0 0,0-1 0 0 0,0 1 0 0 0,0-1 1 0 0,0 0-20 0 0,3-14 125 0 0,-1 4-93 0 0,2-1-47 0 0,7-7 15 0 0,4-9 6 0 0,-9 7 52 0 0,-5 14-29 0 0,6-25 50 0 0,-7 24-73 0 0,0 1 0 0 0,0-1 0 0 0,0 1 0 0 0,-1-1 0 0 0,-1-2-6 0 0,2-23 53 0 0,0 27-53 0 0,-1-1 0 0 0,0 0 0 0 0,0 0 1 0 0,-1-1-1 0 0,1-1-1 0 0,0 9 0 0 0,1-1 0 0 0,-1 1 0 0 0,0 0 0 0 0,0 0 0 0 0,0 0 0 0 0,0 0 0 0 0,0-1 0 0 0,-1 1 0 0 0,1 0 0 0 0,0 0 0 0 0,0 0 0 0 0,-1 0 0 0 0,1 0 0 0 0,-1 0 1 0 0,1 0-1 0 0,-1-1 1 0 0,0 2-75 0 0,1 0 6 0 0,1 1 15 0 0,3 3 53 0 0,0 0 0 0 0,0 0 0 0 0,-1 1-1 0 0,0-1 1 0 0,0 1 0 0 0,0 0 0 0 0,0 0 0 0 0,-1 0 0 0 0,0 0-1 0 0,1 2 2 0 0,5 17 2 0 0,3 19-2 0 0,-7-29 0 0 0,5 28 0 0 0,7 24 0 0 0,-11-53-29 0 0,-2 0 36 0 0,9 27 134 0 0,-5-13-42 0 0,-2-10-69 0 0,1-3-35 0 0,-2-7 21 0 0,-1 0 53 0 0,-3-4-58 0 0,0-2-85 0 0,0-1-175 0 0,0 0 39 0 0,0-1-108 0 0,1 1 183 0 0,-1 0 33 0 0,0-1-3 0 0,0 1 38 0 0,1-1-81 0 0,0 0 60 0 0,-1 1-41 0 0,3-6-825 0 0</inkml:trace>
  <inkml:trace contextRef="#ctx0" brushRef="#br0" timeOffset="346.16">511 65 8352 0 0,'0'0'190'0'0,"0"0"28"0"0,0 0 7 0 0,0 0 7 0 0,1 2 7 0 0,10 12 372 0 0,-1 1-83 0 0,0 1-70 0 0,-1 1-57 0 0,0 4 25 0 0,-3-7-70 0 0,-1 1-1 0 0,-1 1 0 0 0,0 0-355 0 0,0 11 494 0 0,-1-6-168 0 0,0 0-96 0 0,6 40 222 0 0,-8-46-318 0 0,16 113 1233 0 0,-13-103-1120 0 0,-2-18-222 0 0,2 12 157 0 0,-2-16-150 0 0,-1-3-56 0 0,0-4-78 0 0,-1-5-102 0 0,0 3-183 0 0,0 1 35 0 0,0-6-268 0 0,0-3-174 0 0</inkml:trace>
  <inkml:trace contextRef="#ctx0" brushRef="#br0" timeOffset="648.02">780 3 6016 0 0,'3'0'66'0'0,"-2"-1"-83"0"0,2 0-14 0 0,-2 1 60 0 0,0 0 34 0 0,1 0 24 0 0,0 0 37 0 0,1 0 41 0 0,0 0 49 0 0,-2 0-91 0 0,-1 0 143 0 0,0 0 239 0 0,0 0 21 0 0,0 0-12 0 0,1 0-274 0 0,-1 0-48 0 0,1 0-39 0 0,0 1-35 0 0,3 0 56 0 0,3 4 86 0 0,-5-4-87 0 0,12 17 699 0 0,-2 2-114 0 0,-3 2-107 0 0,-1 1-100 0 0,-1 1-91 0 0,-1 0-83 0 0,-2 1-77 0 0,1-2-69 0 0,0 7-15 0 0,6 31 276 0 0,3 30 384 0 0,-8-55-511 0 0,-2-16-132 0 0,-1 1 55 0 0,1 8 832 0 0,5 20-1120 0 0,-9-49-102 0 0,0 1 56 0 0,1 0 44 0 0,-1 0 37 0 0,2 4 286 0 0,-1-3-222 0 0,0 0-89 0 0,-1 0-76 0 0,0-1-11 0 0,1-1-33 0 0,-1 1-37 0 0,0 0-40 0 0,0-1-45 0 0,0 1-47 0 0,-1-1-51 0 0,1 0-56 0 0,0 0-9 0 0,0 0-60 0 0,0 0-54 0 0,0 0-47 0 0,0 0-163 0 0,0 0-47 0 0,0 0-198 0 0,0 0-531 0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46:42.23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1 182 8984 0 0,'0'0'200'0'0,"0"0"33"0"0,0 0 15 0 0,1 0-36 0 0,4 2-182 0 0,13 6 37 0 0,-8-5 68 0 0,14 1 250 0 0,-9-2-42 0 0,1-1 47 0 0,-12-1-244 0 0,0 0 0 0 0,0 0 0 0 0,0 0 0 0 0,0-1 0 0 0,0 0 1 0 0,4-1-147 0 0,10-5 631 0 0,-2-3-58 0 0,-1-3-80 0 0,-3-1-99 0 0,-5 3-198 0 0,0 0-60 0 0,-2-1-66 0 0,-1-1-71 0 0,-3 11 12 0 0,0-1 0 0 0,-1 0 0 0 0,0 0 1 0 0,1 0-1 0 0,-1 1 0 0 0,0-1 1 0 0,0-2-12 0 0,-1 2 16 0 0,1 1 1 0 0,-1-1-1 0 0,1 0 1 0 0,-1 1-1 0 0,0-1 1 0 0,0 1 0 0 0,-1-3-17 0 0,1 3 13 0 0,0 1 1 0 0,0-1-1 0 0,0 0 1 0 0,0 1-1 0 0,0-1 1 0 0,-1 1-1 0 0,1 0 1 0 0,0-1-1 0 0,-1 1 1 0 0,1 0 0 0 0,-1 0-1 0 0,1 0 1 0 0,-1 0-1 0 0,0 0 1 0 0,1 0-1 0 0,-1 1 1 0 0,0-1-1 0 0,0 0 1 0 0,1 1-1 0 0,-1 0 1 0 0,0-1-1 0 0,0 1 1 0 0,0 0 0 0 0,-1 0-14 0 0,0 0 27 0 0,0 0 0 0 0,1 1 0 0 0,-1 0 0 0 0,0-1 0 0 0,1 1 0 0 0,-1 0 0 0 0,1 0 0 0 0,-1 0 0 0 0,1 1 0 0 0,-1-1 0 0 0,1 0 0 0 0,0 1 0 0 0,-1 0-27 0 0,-26 25 284 0 0,28-26-275 0 0,-23 28 153 0 0,7 3-40 0 0,10-13-24 0 0,0 1 0 0 0,-2 12-98 0 0,4 3 200 0 0,4-8 20 0 0,3-1 37 0 0,8 27 296 0 0,0-20-218 0 0,2-6-131 0 0,5-5-63 0 0,7-1-36 0 0,-19-18-87 0 0,1 1 1 0 0,-1-2 0 0 0,1 1-1 0 0,0 0 1 0 0,0-1 0 0 0,0 0 0 0 0,0-1-1 0 0,0 1 1 0 0,0-1 0 0 0,5 0-19 0 0,16-2 99 0 0,-18 0-282 0 0,1-1 79 0 0,-1 1 67 0 0,0-1 54 0 0,9-3 135 0 0,10-5 238 0 0,-17 6-247 0 0,0-2-56 0 0,1 0-91 0 0,-6 3-53 0 0,1-1-51 0 0,-1 0-55 0 0,0 0-63 0 0,1-1-94 0 0,0 0-87 0 0,-1 0-96 0 0,1 0-103 0 0,-1 0-113 0 0,0-1-120 0 0,-3 3 373 0 0,0 1-34 0 0,0-1-34 0 0,0 0-35 0 0,5-5-1605 0 0,3-2-1231 0 0,-11 10 3399 0 0</inkml:trace>
  <inkml:trace contextRef="#ctx0" brushRef="#br0" timeOffset="346.87">531 15 7568 0 0,'0'0'166'0'0,"0"0"-32"0"0,0 1-50 0 0,0 0-19 0 0,0 3-31 0 0,0-3 4 0 0,0 0 46 0 0,1 1 65 0 0,3 8-59 0 0,0 1 70 0 0,0 1 64 0 0,0-1 55 0 0,0 3 118 0 0,0 0 56 0 0,0 3 144 0 0,2 9 361 0 0,1 2 73 0 0,-2-10-387 0 0,-1-2-160 0 0,1-1-65 0 0,-1-3-131 0 0,0 0-66 0 0,1 1-75 0 0,0-2-86 0 0,9 26 733 0 0,-7-12-210 0 0,-1-3 3 0 0,2 0 95 0 0,-8-20-789 0 0,1 0 61 0 0,0 0 55 0 0,-1 1 49 0 0,1-1 44 0 0,0 1 38 0 0,0 2 227 0 0,1 5 1126 0 0,-1-10-1177 0 0,-2-3-73 0 0,1-1-97 0 0,0 1-117 0 0,-1 0-35 0 0,-1-22 115 0 0,0-1-40 0 0,1 11-45 0 0,1 0 0 0 0,0 0-1 0 0,1 1 1 0 0,0-1 0 0 0,2 0-1 0 0,3-14-23 0 0,1 7-23 0 0,0 1-1 0 0,8-15 24 0 0,-10 27-11 0 0,0 1 0 0 0,0-1 0 0 0,0 1 0 0 0,1 0-1 0 0,1 1 1 0 0,-1 0 0 0 0,6-5 11 0 0,5-1-35 0 0,-9 8 37 0 0,0 1 1 0 0,0 0-1 0 0,0 0 1 0 0,7-2-3 0 0,2 1-14 0 0,2 0-34 0 0,-1 0-49 0 0,0 2-65 0 0,-11 1 77 0 0,-2 1-24 0 0,-1 0 40 0 0,12-1-39 0 0,-10 1 34 0 0,1 0-71 0 0,-1 0-112 0 0,-2 1 46 0 0,0-1-56 0 0,-1 1-63 0 0,1-1-70 0 0,-1 1-40 0 0,0-1-66 0 0,0 1-58 0 0,0-1-52 0 0,0 1-181 0 0,1-1-50 0 0,0 0-219 0 0,2 0-587 0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47:11.90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245 0 3936 0 0,'0'0'111'0'0,"-2"1"-12"0"0,-3 0-61 0 0,-7 1 26 0 0,0 1 111 0 0,1-1 38 0 0,1 0 43 0 0,-23 7 681 0 0,19-5-587 0 0,0 1-91 0 0,7-3-181 0 0,-1 1-42 0 0,-15 4 195 0 0,6-3-71 0 0,6-1 4 0 0,3 1 29 0 0,2 0 68 0 0,4-2 34 0 0,1 1-60 0 0,0-1-53 0 0,1 1-47 0 0,0 0-43 0 0,1 0-35 0 0,2 3-26 0 0,9 10-172 0 0,-8-11 168 0 0,-3-4 27 0 0,17 18 84 0 0,-1-1 33 0 0,19 20 255 0 0,-1-2 63 0 0,15 18 335 0 0,-37-41-494 0 0,6 8 237 0 0,-1 0 87 0 0,-2 2 85 0 0,-5 0 87 0 0,-9-15-644 0 0,-1 0 69 0 0,-2 0 42 0 0,-4 9 451 0 0,-1-7-337 0 0,2-6-238 0 0,-1-1-37 0 0,0 0-46 0 0,0-1-52 0 0,-15 5 95 0 0,15-5-85 0 0,0 0-1 0 0,0-1 1 0 0,-1 1-1 0 0,1-1 1 0 0,0 0-1 0 0,-1 0 1 0 0,-1-1-44 0 0,-38-2 153 0 0,1-7-53 0 0,2-4-45 0 0,2-5-36 0 0,25 12-12 0 0,9 4-40 0 0,2 1-21 0 0,1-1-38 0 0,2 1-95 0 0,1 1 134 0 0,0 0-13 0 0,0 0-24 0 0,0 0-44 0 0,-1 0-18 0 0,1 0-45 0 0,0 0-50 0 0,-1 0-57 0 0,1 0-61 0 0,-1 0-57 0 0,1 0-50 0 0,-1 0-44 0 0,0 0-153 0 0,0 0-43 0 0,0 0-185 0 0,-1 0-495 0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47:13.59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1 215 8032 0 0,'0'0'182'0'0,"1"0"29"0"0,15 0-122 0 0,1-1 86 0 0,0-1 87 0 0,1-1 89 0 0,-1 0 89 0 0,0 0 92 0 0,0-1 93 0 0,-1 0 94 0 0,-7 1-293 0 0,-1 0 1 0 0,0 0-1 0 0,8-5-426 0 0,0-1 510 0 0,-8 3-261 0 0,1 0-36 0 0,-1 0-41 0 0,0 0-51 0 0,3-7-120 0 0,-10 12 12 0 0,-1 0 1 0 0,1-1-1 0 0,0 1 0 0 0,-1 0 1 0 0,1-1-1 0 0,-1 1 0 0 0,1-1 1 0 0,-1 1-1 0 0,0 0 0 0 0,0-1 1 0 0,0 1-1 0 0,0-2-13 0 0,0 1 23 0 0,0 0 0 0 0,0 0 0 0 0,-1 0 0 0 0,1-1 0 0 0,-1 1 0 0 0,0 0-1 0 0,1 1 1 0 0,-2-3-23 0 0,-6-10 43 0 0,2 7 15 0 0,-1-1 0 0 0,1 1 0 0 0,-1 1 0 0 0,0-1 0 0 0,-6-3-58 0 0,-11-6 98 0 0,7 8-67 0 0,-1 1-47 0 0,16 6 9 0 0,0 1 0 0 0,0-1 1 0 0,0 1-1 0 0,0 0 0 0 0,0 0 1 0 0,1 0-1 0 0,-1 0 0 0 0,0 0 1 0 0,0 0 6 0 0,-15 6-15 0 0,14-4 22 0 0,0 0 1 0 0,0 1-1 0 0,0-1 1 0 0,0 1-1 0 0,1 0 0 0 0,0-1 1 0 0,-1 1-1 0 0,1 0 1 0 0,-1 3-8 0 0,-3 4 53 0 0,1 1 0 0 0,0-1 1 0 0,1 1-1 0 0,1 1 0 0 0,-3 9-53 0 0,4-10 130 0 0,0 1 1 0 0,1 0-1 0 0,1 0 0 0 0,0 0 0 0 0,0-1 0 0 0,2 7-130 0 0,4 17 249 0 0,-2-21-222 0 0,1-2 37 0 0,-3-8-29 0 0,0-1 1 0 0,0 0-1 0 0,1 0 1 0 0,-1 1-1 0 0,1-1 1 0 0,0-1-1 0 0,0 1 1 0 0,0 0-1 0 0,0-1 1 0 0,0 1-1 0 0,0-1 1 0 0,1 0-1 0 0,2 1-35 0 0,13 4 92 0 0,-9-5-88 0 0,1 0-35 0 0,0-1-42 0 0,-1-2-49 0 0,1 0-53 0 0,-1-1-62 0 0,-7 2-97 0 0,-1-1-70 0 0,1 1-62 0 0,-1-1-54 0 0,3 1-520 0 0,-1-1-101 0 0,4-1-914 0 0,3-1-1179 0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47:17.36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175 27 7312 0 0,'-1'0'168'0'0,"0"0"-58"0"0,-9-1 160 0 0,0 0-287 0 0,1-1 53 0 0,-1 2 47 0 0,0-1 40 0 0,-1 2 70 0 0,0 0 39 0 0,-20 6 597 0 0,14 1-323 0 0,7 0-203 0 0,2-1-86 0 0,0 1-44 0 0,3-1-70 0 0,0 2-44 0 0,1 0-49 0 0,0 1-56 0 0,2-3 113 0 0,0 0 0 0 0,0 1 1 0 0,0 7-68 0 0,1-8 88 0 0,1 1 1 0 0,0 0-1 0 0,0 0 1 0 0,1-1-1 0 0,1 7-88 0 0,1-2 159 0 0,0 0 1 0 0,1-1-1 0 0,2 6-159 0 0,9 17 266 0 0,-11-26-257 0 0,0 0 1 0 0,0 0-1 0 0,0-1 0 0 0,1 0 1 0 0,1 0-1 0 0,-1 0 1 0 0,1 0-1 0 0,0-1 1 0 0,0 0-1 0 0,1 0 1 0 0,3 2-10 0 0,31 17 109 0 0,-14-15 5 0 0,-9-5-10 0 0,0-3 35 0 0,1-2 40 0 0,1-3 50 0 0,7-4 325 0 0,-5-4-93 0 0,-4-6-73 0 0,-3-7-53 0 0,-4-1 14 0 0,-3 0-51 0 0,-4 0-51 0 0,-3-1-52 0 0,-3 1-50 0 0,-3-1-50 0 0,-3 1-50 0 0,-4 0-49 0 0,5 11-76 0 0,-14-16-51 0 0,13 19 56 0 0,-1 0-50 0 0,0 0-64 0 0,-18-15-353 0 0,13 16 226 0 0,6 5 82 0 0,0 0-55 0 0,0 1-68 0 0,0 1-77 0 0,-4-1-204 0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47:19.58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1 133 6768 0 0,'3'0'174'0'0,"1"0"-36"0"0,4 0 53 0 0,0 1-77 0 0,11-1 65 0 0,-13-1-80 0 0,0 1 51 0 0,0-1 97 0 0,0 0 109 0 0,-3 0-131 0 0,0 1 36 0 0,-1-1 39 0 0,1 0 42 0 0,-1 0-36 0 0,0 1-45 0 0,0-1-40 0 0,0 1-37 0 0,0 0-6 0 0,0 0-40 0 0,1 0 13 0 0,0 0-48 0 0,6 0 146 0 0,-6 0-112 0 0,1-1 61 0 0,5-1 62 0 0,30-11 776 0 0,-21 3-614 0 0,-11 3-259 0 0,-1-1-42 0 0,-4 6-72 0 0,-1-1 0 0 0,0 0 1 0 0,1 0-1 0 0,-1 0 0 0 0,0 0 1 0 0,0-2-50 0 0,-1-7 202 0 0,-5 1 62 0 0,-5-3 128 0 0,9 13-360 0 0,1-1-1 0 0,-1 0 0 0 0,0 1 0 0 0,0-1 0 0 0,0 1 0 0 0,0-1 0 0 0,-1 1 0 0 0,1 0 0 0 0,0-1 0 0 0,-1 1 1 0 0,1 0-1 0 0,0 0 0 0 0,-1 0 0 0 0,1 0 0 0 0,-1 0 0 0 0,0 0 0 0 0,1 0 0 0 0,-1 1 0 0 0,0-1 0 0 0,1 1 1 0 0,-2-1-32 0 0,2 1 13 0 0,-1 0 0 0 0,0 0 0 0 0,1 0 0 0 0,-1 0 0 0 0,0 0 0 0 0,1 0 0 0 0,-1 1 0 0 0,0-1 0 0 0,1 1 0 0 0,-2-1-13 0 0,0 2 14 0 0,0-1 0 0 0,0 1 1 0 0,1 0-1 0 0,-1-1 1 0 0,0 1-1 0 0,1 0 1 0 0,-1 1-1 0 0,-1 1-14 0 0,0 0 20 0 0,1 0 0 0 0,0 0 0 0 0,0 0 0 0 0,0 1 0 0 0,-1 0-20 0 0,-3 13 101 0 0,0 18 147 0 0,6-31-220 0 0,1-1 0 0 0,0 1 1 0 0,0 0-1 0 0,1 0 0 0 0,-1 0 1 0 0,1 0-1 0 0,0-1 0 0 0,0 1 1 0 0,0 0-1 0 0,2 1-28 0 0,0 1 47 0 0,0 0 1 0 0,1 0-1 0 0,0-1 1 0 0,0 1-1 0 0,1-1-47 0 0,-2-2 19 0 0,0 0 0 0 0,1 0-1 0 0,0 0 1 0 0,-1-1-1 0 0,1 0 1 0 0,0 0-1 0 0,1 0 1 0 0,-1 0-1 0 0,0-1 1 0 0,1 1-1 0 0,0-1 1 0 0,4 1-19 0 0,9 2 9 0 0,-9-4 55 0 0,0 1 0 0 0,0-2 0 0 0,8 1-64 0 0,-3-2-11 0 0,-1 0-84 0 0,-5 0-4 0 0,-1 0-40 0 0,1-1-44 0 0,-1 1-50 0 0,1-1-55 0 0,-1 1-59 0 0,0-1-65 0 0,1 0-69 0 0,-6 1 76 0 0,1 1-62 0 0,-1-1-55 0 0,0 0-47 0 0,1 1-65 0 0,-1-1-35 0 0,6-1-1455 0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47:21.16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1 133 11256 0 0,'-1'0'283'0'0,"1"2"-100"0"0,0 0-75 0 0,1 5 65 0 0,-1-4-63 0 0,2 8 35 0 0,8 20 142 0 0,-4-19-123 0 0,-1 0 53 0 0,0-1 96 0 0,-2-5-90 0 0,-1 1 44 0 0,1-1 47 0 0,0 0 52 0 0,2 5 68 0 0,9 15 462 0 0,-8-16-514 0 0,1 0 128 0 0,-6-8-550 0 0,0 0 33 0 0,0 1 76 0 0,1-1 90 0 0,-1 0 117 0 0,1-1 228 0 0,0-3-16 0 0,-1 0-239 0 0,0-1-124 0 0,1-1-98 0 0,-2 3-53 0 0,3-13 117 0 0,-4-8-9 0 0,-1 3-25 0 0,2 10-38 0 0,1 1 0 0 0,0-1 0 0 0,0 0 0 0 0,1-1-19 0 0,0 2-2 0 0,1 0 0 0 0,-1 0 0 0 0,1 1 0 0 0,1-1 0 0 0,-1 1 0 0 0,1 0 0 0 0,2-2 2 0 0,-1 2-24 0 0,6-9-10 0 0,-7 9 31 0 0,1 0 0 0 0,0 1 1 0 0,0 0-1 0 0,1 0 0 0 0,0 0 0 0 0,0 1 0 0 0,0 0 0 0 0,5-3 3 0 0,4-2-104 0 0,20-10-54 0 0,-22 14 62 0 0,-3 1-24 0 0,2 1-51 0 0,-1-1-62 0 0,1 2-74 0 0,-8 2 276 0 0,-1 0-70 0 0,0 0-90 0 0,1 0-101 0 0,-1 0-113 0 0,-1 0 156 0 0,0 1-33 0 0,0-1-34 0 0,-1 1-37 0 0,1 0-37 0 0,0-1-40 0 0,0 1-41 0 0,0-1-42 0 0,0 1-44 0 0,0 0-46 0 0,5-1-1461 0 0,4-1-1165 0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47:21.57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1 159 7312 0 0,'0'0'165'0'0,"0"0"22"0"0,0 0 9 0 0,1 1-20 0 0,6 1-181 0 0,-1-1 54 0 0,1 0 49 0 0,0-1 43 0 0,7-2 249 0 0,1-1 105 0 0,26-11 1075 0 0,-24 7-993 0 0,-4 2-242 0 0,-7 3-217 0 0,0 0-40 0 0,29-12 813 0 0,-17 6-497 0 0,-1 0-34 0 0,1-1-38 0 0,-1 0-39 0 0,0 0-41 0 0,0 0-42 0 0,-8 4-62 0 0,0-1 0 0 0,0 0-1 0 0,0-1 1 0 0,5-5-138 0 0,-14 12 6 0 0,0-1 1 0 0,0 1 0 0 0,0 0-1 0 0,0-1 1 0 0,0 1 0 0 0,0 0-1 0 0,0-1 1 0 0,0 1-1 0 0,0-1 1 0 0,0 1 0 0 0,0 0-1 0 0,0-1 1 0 0,0 1-1 0 0,0 0 1 0 0,0-1 0 0 0,0 1-1 0 0,-1 0 1 0 0,1-1 0 0 0,0 1-1 0 0,0 0 1 0 0,0 0-1 0 0,-1-1 1 0 0,1 1 0 0 0,0 0-1 0 0,0-1 1 0 0,-1 1-1 0 0,1 0 1 0 0,0 0 0 0 0,-1 0-1 0 0,1-1 1 0 0,0 1 0 0 0,0 0-1 0 0,-1 0 1 0 0,1 0-1 0 0,0 0 1 0 0,-1-1 0 0 0,1 1-1 0 0,-1 0 1 0 0,1 0-1 0 0,0 0-6 0 0,-9-4 90 0 0,3 1-33 0 0,-17-3 16 0 0,18 5-69 0 0,1 0 1 0 0,-1 1-1 0 0,0-1 1 0 0,1 1-1 0 0,-4 1-4 0 0,0 0-1 0 0,1 0 0 0 0,-1 1-1 0 0,1 0 1 0 0,0 0 0 0 0,0 1 0 0 0,-3 1 1 0 0,-15 10 149 0 0,16-8-35 0 0,1 1 0 0 0,0-1 0 0 0,-2 4-114 0 0,-20 23 337 0 0,13-10-198 0 0,7-7-79 0 0,2 2 69 0 0,1 6 89 0 0,5-17-121 0 0,1 0-1 0 0,0 1 1 0 0,1-1 0 0 0,0 1-97 0 0,0-2 89 0 0,0 0 0 0 0,1 0 0 0 0,0 0 0 0 0,1 6-89 0 0,7 10 165 0 0,2-6-101 0 0,3-2-88 0 0,-6-8 42 0 0,0 0 0 0 0,1-1 0 0 0,7 4-18 0 0,-6-5 0 0 0,0 0 0 0 0,0-1 0 0 0,0 0 0 0 0,0-1 0 0 0,0 0 0 0 0,1 0 0 0 0,-1-1 0 0 0,1 0-1 0 0,5-1 1 0 0,-12 0 53 0 0,-1 0-47 0 0,1 0-46 0 0,0 0-46 0 0,1 0-141 0 0,1 0-112 0 0,0 0-111 0 0,0 0-110 0 0,0 0-111 0 0,-1 0-109 0 0,1-1-108 0 0,0 1-109 0 0,6 0-1185 0 0,7-2-1240 0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47:22.22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63 7464 0 0,'0'0'216'0'0,"-1"0"23"0"0,1 0-101 0 0,0 1-66 0 0,0 1-1 0 0,0-1 1 0 0,1 0 26 0 0,-1-1 50 0 0,0 1 61 0 0,1-1 73 0 0,5 3 248 0 0,0 0 72 0 0,6 3 597 0 0,-7-5-831 0 0,0 0-36 0 0,0 0-22 0 0,0 0-66 0 0,-1 0-51 0 0,1 0-38 0 0,11 2 329 0 0,-9-2-269 0 0,0-1 72 0 0,17 0 190 0 0,1-1-47 0 0,-1-1-49 0 0,1-2-53 0 0,-1 0-57 0 0,0-3-60 0 0,-1-1-64 0 0,0-2-67 0 0,-7 0-19 0 0,-1-2 60 0 0,-15 12-116 0 0,1-1-1 0 0,-1 1 0 0 0,0-1 0 0 0,0 1 0 0 0,0-1 0 0 0,0 1 0 0 0,0-1 1 0 0,0 1-1 0 0,0-1 0 0 0,1 1 0 0 0,-2-1 0 0 0,1 1 0 0 0,0-1 0 0 0,0 1 1 0 0,0-1-1 0 0,0 1 0 0 0,0-1 0 0 0,0 1 0 0 0,0-1 0 0 0,-1 1 0 0 0,1-1 0 0 0,0 1 1 0 0,0-1-1 0 0,-1 1 0 0 0,1 0 0 0 0,0-1-4 0 0,-8-10 41 0 0,-1 7-42 0 0,-1 1-41 0 0,6 2-1 0 0,-1 1 0 0 0,1-1 0 0 0,-1 1 0 0 0,0 0 0 0 0,1 1 0 0 0,-4 0 43 0 0,-13 3-150 0 0,8 1 95 0 0,3-1 56 0 0,1 2 53 0 0,0-1-5 0 0,0 1-36 0 0,-4 1-44 0 0,-14 14-123 0 0,12-4 128 0 0,4-3 2 0 0,-4 7-17 0 0,6-6 50 0 0,4-2 42 0 0,2 0 57 0 0,3-4-62 0 0,-1-5-14 0 0,0 1-1 0 0,1-1 0 0 0,0 0 1 0 0,0 0-1 0 0,0 1 1 0 0,1-1-1 0 0,-1 0 1 0 0,1 0-1 0 0,0 2-31 0 0,10 11 89 0 0,1-4-112 0 0,0 0 48 0 0,-1-4 47 0 0,-1 0 0 0 0,1-1 0 0 0,3 1-72 0 0,8 4 59 0 0,-9-7-59 0 0,1 0-39 0 0,1-1-54 0 0,0 0-66 0 0,1-1-76 0 0,0-2-87 0 0,-13-1-53 0 0,0-1-81 0 0,0 1-195 0 0,1-1-86 0 0,0 1-67 0 0,0-1-46 0 0,4 2-1169 0 0,3 2-1151 0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47:23.06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237 438 5960 0 0,'0'0'132'0'0,"0"0"-30"0"0,0-1-37 0 0,1 1-26 0 0,1-4 27 0 0,-1 3 0 0 0,0 1 50 0 0,3-3-83 0 0,2-6-35 0 0,-6 5 45 0 0,0 1 68 0 0,0 1 96 0 0,0 2-79 0 0,0-1 408 0 0,1-1 274 0 0,-1 0-445 0 0,-1-1-34 0 0,0 1-41 0 0,0 0-48 0 0,1 0-52 0 0,-1 1-60 0 0,-8-4 550 0 0,-2 3-109 0 0,-2 2-95 0 0,1 2-78 0 0,-9 5 112 0 0,-6 5 91 0 0,-1 5-168 0 0,17-9-273 0 0,-1 3-35 0 0,1 1-79 0 0,5-6-16 0 0,-7 8 34 0 0,1 0 0 0 0,0 1 0 0 0,1 0 0 0 0,-8 14-64 0 0,7-2 113 0 0,10-22-80 0 0,0 0 0 0 0,1 0 0 0 0,0 0 0 0 0,0 1 0 0 0,0-1 0 0 0,1 0 0 0 0,-1 3-33 0 0,5 12 101 0 0,-3-18-93 0 0,0-1-1 0 0,-1 1 0 0 0,1 0 1 0 0,0-1-1 0 0,0 1 1 0 0,1-1-1 0 0,-1 1 1 0 0,0-1-1 0 0,1 1-7 0 0,0 0 0 0 0,0 0 0 0 0,0-1 0 0 0,0 0 1 0 0,1 1-1 0 0,-1-1 0 0 0,0 0 0 0 0,1 0 0 0 0,-1 0 0 0 0,1 0 0 0 0,-1 0 1 0 0,2-1-1 0 0,0 1 14 0 0,0 0 1 0 0,0-1-1 0 0,1 1 1 0 0,-1-1-1 0 0,3-1-14 0 0,0 1 35 0 0,1-1 0 0 0,-1-1 0 0 0,0 0-1 0 0,1 0 1 0 0,-1 0-35 0 0,35-16 156 0 0,-16 5-115 0 0,-24 12-42 0 0,12-7-31 0 0,0 0-58 0 0,-1-2-50 0 0,-1 1-47 0 0,-1-2-38 0 0,0 0-35 0 0,7-13-335 0 0,-14 18 389 0 0,0-1 0 0 0,0 0 0 0 0,-1 0 0 0 0,0-1 0 0 0,0 1 0 0 0,0-1 0 0 0,-1 0 0 0 0,-1 1 0 0 0,2-6 206 0 0,-2-6-363 0 0,-2-1 36 0 0,-5-40-203 0 0,-5-10 530 0 0,6 42-69 0 0,-1 0 43 0 0,-9-52 78 0 0,-4-40 154 0 0,14 98 146 0 0,2 9-84 0 0,2 7-83 0 0,0-1 48 0 0,1 6-33 0 0,1 3-34 0 0,7 26-117 0 0,1 1 40 0 0,8 29 186 0 0,-1-6 49 0 0,22 70 514 0 0,-27-81-493 0 0,-2 1 37 0 0,0 15 221 0 0,-5-30-254 0 0,1 1 44 0 0,-2-7-68 0 0,-1 0 1 0 0,-1 4-326 0 0,0-2 284 0 0,-1-2 86 0 0,0-19-299 0 0,0-2-294 0 0,0 0 112 0 0,0 0 92 0 0,-1 0 75 0 0,1 1 85 0 0,-1 0 420 0 0,1-1-371 0 0,0 1-128 0 0,0-1-41 0 0,-1 0-51 0 0,1 0-59 0 0,0 1-68 0 0,0-1-77 0 0,0 0-86 0 0,0 0-95 0 0,0 0 81 0 0,0 1-48 0 0,-1-1-52 0 0,1 0-54 0 0,0 0-57 0 0,0 0-59 0 0,0 0-62 0 0,0 0-65 0 0,0-2-1356 0 0,0-1-1184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36:10.11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25 9256 0 0,'0'0'266'0'0,"0"0"1"0"0,0 0-150 0 0,0 0-37 0 0,0 0 94 0 0,0 0 188 0 0,0 0 342 0 0,0 0-166 0 0,0 0-100 0 0,2-1-86 0 0,-1 1-74 0 0,0-1-74 0 0,1 1-43 0 0,1-2 39 0 0,4 0 175 0 0,-5 1-215 0 0,-1 1 52 0 0,9-3 281 0 0,0 1-94 0 0,3-1-15 0 0,-1 0-91 0 0,0 0-66 0 0,17 0 230 0 0,-10 3-111 0 0,-1 2-106 0 0,-1 2-50 0 0,4 3-12 0 0,-16-5-138 0 0,0 0-1 0 0,0 1 1 0 0,-1 0 0 0 0,1 0 0 0 0,-1 0-40 0 0,-1-1 20 0 0,-1 0 1 0 0,0 0-1 0 0,0 0 1 0 0,0 0-1 0 0,0 0 1 0 0,0 0-1 0 0,0 1 1 0 0,-1-1-1 0 0,1 1 0 0 0,-1 0 1 0 0,0-1-1 0 0,1 1 1 0 0,-1 0-1 0 0,-1 0 1 0 0,2 2-21 0 0,-1 13 135 0 0,-6 3 35 0 0,-6 2 149 0 0,-3-3-58 0 0,-2-2-53 0 0,-2-1-49 0 0,-8 9-1 0 0,21-23-143 0 0,-4 5-52 0 0,8-8-39 0 0,1 0-35 0 0,0 0-165 0 0,0 1-330 0 0,0-1 79 0 0,0 1 66 0 0,0-1 56 0 0,0 1-218 0 0,0 0-630 0 0,-1-1 928 0 0,1 0-33 0 0,0 1-45 0 0,0-1-54 0 0,0 0-1783 0 0,0 1-1268 0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47:23.33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11312 0 0,'1'1'256'0'0,"3"3"24"0"0,0 0-67 0 0,-1 1-55 0 0,0 1-48 0 0,2 4 0 0 0,4 17-21 0 0,-6-19-27 0 0,-1 0 53 0 0,1-1 73 0 0,0 1 95 0 0,0-3-171 0 0,-1 0 71 0 0,0 0 60 0 0,0 0 48 0 0,2 2 176 0 0,3 9 710 0 0,-5-11-842 0 0,1 0-34 0 0,1 1 48 0 0,-2-3-221 0 0,0 1-37 0 0,1 1-33 0 0,-1-3-78 0 0,0 1-37 0 0,1-1-38 0 0,-1 1-43 0 0,0-1-43 0 0,0 0-47 0 0,1 0-49 0 0,-1 1-53 0 0,1-1-54 0 0,0 0-56 0 0,0 0-61 0 0,0 0-62 0 0,0 0-65 0 0,0 0-67 0 0,0-1-1433 0 0,3 3-1054 0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47:23.88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209 14 9104 0 0,'0'0'266'0'0,"0"0"1"0"0,0 0-376 0 0,0 0 43 0 0,0 0 37 0 0,0-1 37 0 0,0 1 102 0 0,0-1 109 0 0,0 0 77 0 0,-1 0 58 0 0,0-2 946 0 0,1 1-814 0 0,-1 2-285 0 0,1-1-41 0 0,0 1-50 0 0,-1-1-58 0 0,-3-1 361 0 0,-1 1-50 0 0,0 1-46 0 0,0 1-43 0 0,-1 1-38 0 0,1 1-35 0 0,-6 4 111 0 0,3-1-132 0 0,1 1-46 0 0,-12 12 147 0 0,9-7-198 0 0,1-1 1 0 0,0 1 0 0 0,1 0 0 0 0,0 1 0 0 0,0 0-1 0 0,0 5-83 0 0,4-8 83 0 0,0 0-1 0 0,1 0 0 0 0,-1 4-82 0 0,1 12 117 0 0,3-23-106 0 0,1 0 0 0 0,-1 0 0 0 0,0 0 0 0 0,1 1 1 0 0,0-1-1 0 0,0 0 0 0 0,0 0 0 0 0,0 0 1 0 0,0 0-1 0 0,0 0-11 0 0,0-2 6 0 0,1 1 0 0 0,-1 0 0 0 0,0-1 0 0 0,0 1-1 0 0,1-1 1 0 0,-1 1 0 0 0,0-1 0 0 0,1 0 0 0 0,-1 0 0 0 0,1 1 0 0 0,0-1 0 0 0,-1 0 0 0 0,1 0 0 0 0,0-1 0 0 0,0 1 0 0 0,0 0-1 0 0,0-1 1 0 0,0 1 0 0 0,-1-1 0 0 0,1 1 0 0 0,0-1 0 0 0,0 0 0 0 0,0 0 0 0 0,0 0 0 0 0,0 0 0 0 0,0 0 0 0 0,0 0 0 0 0,1-1-7 0 0,3 0 22 0 0,1-1 0 0 0,-2 0 0 0 0,1 0-1 0 0,0 0 1 0 0,0-1 0 0 0,-1 0 0 0 0,1 0-1 0 0,-1 0 1 0 0,0-1 0 0 0,0 0-1 0 0,0 0 1 0 0,0-1-21 0 0,25-27 87 0 0,-7-2-79 0 0,-7-6 51 0 0,-14 32-57 0 0,0-1 0 0 0,0 0-1 0 0,0-7-1 0 0,3-9 1 0 0,-3 20-3 0 0,-1-1 0 0 0,0 1-1 0 0,0 0 1 0 0,0 0 0 0 0,-1-2 2 0 0,0 7-59 0 0,0 0-26 0 0,1 1-15 0 0,0 3 51 0 0,-1 8 24 0 0,-3 46 19 0 0,1-21 25 0 0,1-12 46 0 0,1-1-29 0 0,0 0 57 0 0,0 1 47 0 0,-1-1 39 0 0,0 6 73 0 0,-2 52 535 0 0,1-47-478 0 0,2-29-255 0 0,-3 41 442 0 0,0-19 439 0 0,-5 20-935 0 0,1-17 374 0 0,-6 5-3 0 0,5-19-297 0 0,-3-2 79 0 0,-4 0 100 0 0,11-12-167 0 0,0 0 0 0 0,0 0 0 0 0,-1-1 0 0 0,1 1 0 0 0,-3 0-86 0 0,-8 2 198 0 0,0-2-36 0 0,-7-4-34 0 0,5-3-125 0 0,8 1-47 0 0,0-2-33 0 0,-2-2-28 0 0,-15-11-64 0 0,19 11 73 0 0,1 0-49 0 0,1 1-26 0 0,0 0-55 0 0,1-1-65 0 0,0 0-74 0 0,2 0-84 0 0,-1 0-92 0 0,1-1-103 0 0,2 0-112 0 0,-1-9-710 0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47:25.59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15 4 12872 0 0,'-1'-1'245'0'0,"1"1"-101"0"0,-1 0-67 0 0,-2-2 2 0 0,1 2-6 0 0,-6-1 283 0 0,8 4-32 0 0,2-2-209 0 0,2 1-51 0 0,0 0-66 0 0,1-1-79 0 0,9 0 52 0 0,0-1-86 0 0,0-2-69 0 0,1 0-48 0 0,8-1-194 0 0,-5 0 114 0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47:26.17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0 7424 0 0,'38'10'166'0'0,"-32"-8"3"0"0,0 1-34 0 0,3 3 48 0 0,-3 2-91 0 0,-2 2-65 0 0,-3-6-31 0 0,0 0 0 0 0,-1 0 0 0 0,1 0 0 0 0,-1 0 1 0 0,0 0-1 0 0,-1 1 4 0 0,1 8 57 0 0,-1-6 14 0 0,1-1 37 0 0,0-1 44 0 0,0 1 51 0 0,1 6 255 0 0,1 10 348 0 0,3-8-200 0 0,-3-12-511 0 0,-1 1 0 0 0,0-1 0 0 0,0 1 0 0 0,0-1 0 0 0,0 1-1 0 0,0 0 1 0 0,0-1 0 0 0,-1 2-95 0 0,0-3 42 0 0,0 1 0 0 0,0-1 0 0 0,0 0 1 0 0,0 1-1 0 0,-1-1 0 0 0,1 0 0 0 0,0 0 0 0 0,-1 1 0 0 0,1-1 0 0 0,-1 0 1 0 0,0 0-1 0 0,1 1 0 0 0,-1-1 0 0 0,0 0 0 0 0,0 0 0 0 0,1 0 0 0 0,-1 0 1 0 0,-1 0-43 0 0,-11 19 660 0 0,3 1-107 0 0,6-11-330 0 0,-1 0-34 0 0,-1 0-37 0 0,-2-1-40 0 0,0 2-97 0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47:24.14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0 280 12176 0 0,'0'0'273'0'0,"0"0"40"0"0,1 0-145 0 0,-1 0-42 0 0,1 0 29 0 0,0 0-93 0 0,2 0 8 0 0,-3 0-1 0 0,1 0 51 0 0,1 1 61 0 0,0 1-66 0 0,3 9 67 0 0,-4-8-88 0 0,7 17 306 0 0,4 31 644 0 0,-8-30-658 0 0,1 0-80 0 0,8 32 585 0 0,-6-20-363 0 0,-1-11-225 0 0,-1-4-99 0 0,1-1-56 0 0,7 29 85 0 0,-12-45-352 0 0,-1 0 78 0 0,0 0 59 0 0,0 0 41 0 0,1 4 167 0 0,0-3-169 0 0,0 1-74 0 0,-1-2-36 0 0,0 0-35 0 0,1 0-152 0 0,-1 0 69 0 0,0 0-36 0 0,1-1-41 0 0,-1 0-43 0 0,0 1-46 0 0,1-1-49 0 0,-1 0-20 0 0,0 0-62 0 0,0 0-55 0 0,0 0-48 0 0,0 0-169 0 0,0 0-46 0 0,0 0-205 0 0,0 0-545 0 0</inkml:trace>
  <inkml:trace contextRef="#ctx0" brushRef="#br0" timeOffset="300.81">328 6 10080 0 0,'0'0'230'0'0,"1"2"30"0"0,8 6-84 0 0,-2 1-36 0 0,0 4-9 0 0,3 8 19 0 0,1 18 80 0 0,-4-12-4 0 0,-2-4 90 0 0,-2-12-104 0 0,0 0 45 0 0,15 51 693 0 0,-1 1 97 0 0,-2 6 2330 0 0,5 55-3377 0 0,-19-92 492 0 0,0-14-256 0 0,0 0-45 0 0,0-13-240 0 0,-1 1 97 0 0,-4 13 296 0 0,3-15-296 0 0,-1 0-48 0 0,-1 0-64 0 0,1-1-79 0 0,0-2-5 0 0,0 1-47 0 0,-1-2-52 0 0,1 1-58 0 0,1-1 23 0 0,1 0-45 0 0,0 0-41 0 0,0 0-37 0 0,0 0-265 0 0,0 0-61 0 0,0 0-49 0 0,0 0-35 0 0,0 0-1463 0 0,0 0-1296 0 0</inkml:trace>
  <inkml:trace contextRef="#ctx0" brushRef="#br0" timeOffset="564.59">236 334 12152 0 0,'0'0'273'0'0,"0"0"40"0"0,0 0-148 0 0,1 0-40 0 0,0 0 30 0 0,1 0-90 0 0,3-1-4 0 0,-3 1-4 0 0,-1 0 46 0 0,8-3-93 0 0,0 0 81 0 0,6-2 190 0 0,12-1 315 0 0,-15 4-374 0 0,0 0-61 0 0,0 0-102 0 0,27-4 20 0 0,29-4 82 0 0,-22 2-114 0 0,-22 4-29 0 0,32-3 80 0 0,-21 5-85 0 0,-10 1-65 0 0,0 0-76 0 0,-11 0 10 0 0,0 1-37 0 0,0-1-42 0 0,0 0-45 0 0,-11 1 17 0 0,0 0-36 0 0,3 0-358 0 0,-2 0 83 0 0,0 0-49 0 0,4 0-693 0 0,3 0-546 0 0,4 0-1037 0 0</inkml:trace>
  <inkml:trace contextRef="#ctx0" brushRef="#br0" timeOffset="957.83">1178 282 8144 0 0,'-20'-2'234'0'0,"16"1"-81"0"0,4 1-32 0 0,5-6-53 0 0,-5 5-32 0 0,0-1 68 0 0,0 0 57 0 0,0 0 49 0 0,-1 0 93 0 0,-1 0 42 0 0,-3-5 778 0 0,2 4-620 0 0,1 0-96 0 0,1 1-212 0 0,1 1-80 0 0,-1-3 237 0 0,-2-3 538 0 0,0 4-406 0 0,1 1-269 0 0,0 1-54 0 0,-1 0-68 0 0,-1-1-78 0 0,-5-1 326 0 0,-1 0-47 0 0,0 0-48 0 0,1 1-48 0 0,-1 1-46 0 0,0 0-48 0 0,0 1-46 0 0,-1 1-46 0 0,4 0 23 0 0,6-1-33 0 0,0 0-1 0 0,0 0 1 0 0,0 0 0 0 0,-1 0-1 0 0,1 1 1 0 0,0-1 0 0 0,0 0-1 0 0,0 0 1 0 0,0 1 0 0 0,0-1-1 0 0,0 1 1 0 0,0-1 0 0 0,0 1-1 0 0,0-1 1 0 0,0 1 0 0 0,0 0-1 0 0,0-1 1 0 0,0 1 0 0 0,0 1-2 0 0,-38 29 0 0 0,35-26 0 0 0,1 0 0 0 0,-1 1 0 0 0,1 0 0 0 0,0 0 0 0 0,1 0 0 0 0,0 0 0 0 0,0 0 0 0 0,0 0 0 0 0,0 1 0 0 0,1-1 0 0 0,0 1 0 0 0,1-1 0 0 0,-1 1 0 0 0,1 1 0 0 0,6 13 4 0 0,12 11-43 0 0,-5-12 10 0 0,0 2 22 0 0,-5-8-23 0 0,0-1-1 0 0,3 11 31 0 0,-9-19 1 0 0,-1 0-1 0 0,1 1 1 0 0,-1-1 0 0 0,1 1 0 0 0,-1 3-1 0 0,5 17-13 0 0,-4-20 32 0 0,-1-1 29 0 0,1 0 42 0 0,-2-4-19 0 0,-1 0-33 0 0,-7 7 20 0 0,5-6 36 0 0,0-1 93 0 0,-9 1-90 0 0,-11 1 5 0 0,19-3-88 0 0,0 0 1 0 0,-1 0-1 0 0,1 0 0 0 0,-1 0 1 0 0,1-1-1 0 0,0 0 0 0 0,-2 0-14 0 0,3 0 51 0 0,1 0-39 0 0,0 1-40 0 0,0-1-41 0 0,0 1-42 0 0,0-1-44 0 0,-1 1-46 0 0,1-1-45 0 0,0 1-49 0 0,-1-1-49 0 0,1 1-50 0 0,-1-1-52 0 0,1 1-54 0 0,-1-1-54 0 0,1 1-56 0 0,-1 0-58 0 0,-7-1-1348 0 0,-5-1-1157 0 0</inkml:trace>
  <inkml:trace contextRef="#ctx0" brushRef="#br0" timeOffset="1203.25">84 0 10336 0 0,'0'0'233'0'0,"0"0"39"0"0,0 0 15 0 0,0 1-125 0 0,-1 0-84 0 0,1-1-78 0 0,-1 2 37 0 0,0 2-26 0 0,0 2-11 0 0,-4 3-82 0 0,4-9 50 0 0,-2 6-54 0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47:20.12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210 4 7016 0 0,'-1'-1'-2'0'0,"0"1"38"0"0,0-1 70 0 0,-5 0 208 0 0,0 0-243 0 0,5 1 68 0 0,1 0 159 0 0,0 2 6 0 0,0-1-40 0 0,-1 0-36 0 0,1 0-33 0 0,-1 1 109 0 0,0 1-90 0 0,0 0-29 0 0,-1 5 149 0 0,2 12 96 0 0,1 0-39 0 0,3 21 288 0 0,1-1-118 0 0,1 1-89 0 0,4 7 11 0 0,16 64 542 0 0,-18-81-710 0 0,-1 0 37 0 0,0-1 48 0 0,-1 0 62 0 0,-3-15-267 0 0,1 0-40 0 0,3 14 69 0 0,10 41 177 0 0,-16-55-310 0 0,-1-9-21 0 0,-1 3 60 0 0,1-8-53 0 0,0-1-43 0 0,0 0-56 0 0,0 0-56 0 0,-1-2-118 0 0,0 1 31 0 0,-3-5-26 0 0,3 4 79 0 0,-1 0-73 0 0,1 1-6 0 0,0 0-60 0 0,0-1-70 0 0,0 1-80 0 0,1 0 32 0 0,-1 0-53 0 0,0 0-47 0 0,1 0-42 0 0,-1 0-149 0 0,0-1-41 0 0,0 1-180 0 0,0-2-485 0 0,1 3 1361 0 0</inkml:trace>
  <inkml:trace contextRef="#ctx0" brushRef="#br0" timeOffset="307.7">0 294 7848 0 0,'0'0'232'0'0,"0"0"46"0"0,0 0 72 0 0,2 0 30 0 0,11 0 9 0 0,-1-1-34 0 0,13 0 263 0 0,0-1-114 0 0,1-1-98 0 0,5-1-29 0 0,-1-1-96 0 0,7-1-37 0 0,18-5 21 0 0,-21 5-104 0 0,2-1-42 0 0,48-12 305 0 0,-54 12-361 0 0,-14 2-74 0 0,-1 1-41 0 0,1-1-46 0 0,-1 1-54 0 0,14-5-85 0 0</inkml:trace>
  <inkml:trace contextRef="#ctx0" brushRef="#br0" timeOffset="683.98">692 54 7800 0 0,'0'1'175'0'0,"0"0"-59"0"0,-2 7 106 0 0,3-5-142 0 0,0 4 61 0 0,0 1-71 0 0,0 0-47 0 0,3 11-37 0 0,-3-12 38 0 0,0-1 27 0 0,1 0 37 0 0,0 0 48 0 0,0 0 56 0 0,10 34 868 0 0,-6-11-415 0 0,0-4-146 0 0,1-2-79 0 0,9 51 926 0 0,-3-15-260 0 0,-5-29-550 0 0,4 15 335 0 0,-5-15-349 0 0,-3-5-189 0 0,-2-13-216 0 0,0 0-41 0 0,0 3 92 0 0,0-7-21 0 0,-1-1 37 0 0,-1 1 37 0 0,-1 1 35 0 0,0-3 4 0 0,1-13-49 0 0,-1-1-64 0 0,0-2-27 0 0,3-14 70 0 0,1 11-114 0 0,0-1-57 0 0,1-5-63 0 0,-2 11-3 0 0,0 1-1 0 0,1-1 1 0 0,-1 0 0 0 0,5-6 47 0 0,-2 4-43 0 0,10-19-93 0 0,4 1-70 0 0,-7 16 64 0 0,1 3-34 0 0,1 3-39 0 0,2 3-45 0 0,-14 3 247 0 0,0 0-1 0 0,0 1 1 0 0,-1-1-1 0 0,1 0 0 0 0,0 1 1 0 0,-1-1-1 0 0,1 1 1 0 0,0 0-1 0 0,0-1 14 0 0,14 11-71 0 0,10 19-8 0 0,-18-19 38 0 0,-3-5 36 0 0,-1 1 0 0 0,1-1 0 0 0,2 7 5 0 0,7 21 30 0 0,-7-9 96 0 0,2 23-126 0 0,-3-21 44 0 0,-5-23 87 0 0,1 0-119 0 0,0 0-115 0 0,1 0-106 0 0,1-2-103 0 0,-1 0-95 0 0,2-1-89 0 0,-1-2-85 0 0,0-2-169 0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47:18.52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106 0 7688 0 0,'0'0'166'0'0,"0"0"29"0"0,0 0 14 0 0,0 1-88 0 0,0 0-38 0 0,1 6 168 0 0,-2-5-63 0 0,1-1 38 0 0,0 0-54 0 0,1 0-46 0 0,-1 0-38 0 0,2 0-2 0 0,1 3-10 0 0,-2-3 42 0 0,1 2 7 0 0,0-1 0 0 0,-1 1 0 0 0,1 0-1 0 0,0 0 1 0 0,-1 0 0 0 0,0 0 0 0 0,0 0 0 0 0,0 1-125 0 0,3 9 401 0 0,0 1-15 0 0,1 0-73 0 0,7 14 242 0 0,-1 2-48 0 0,-1 0-63 0 0,-1 0-77 0 0,-7-21-261 0 0,0-1 1 0 0,-1 1-1 0 0,-1-1 0 0 0,1 1 1 0 0,-1 0-107 0 0,-1 0 105 0 0,2 0 1 0 0,0 1-1 0 0,0-1 0 0 0,0 0-105 0 0,9 26 269 0 0,-7-26-186 0 0,0-1 0 0 0,-1 1 0 0 0,0 0 1 0 0,0 0-1 0 0,-1 0 0 0 0,0 1 0 0 0,-1-1 0 0 0,0 0 1 0 0,-1 5-84 0 0,0-6 65 0 0,-1 0 1 0 0,2 0 0 0 0,-1 0 0 0 0,1-1-1 0 0,0 1 1 0 0,1 0 0 0 0,0 0 0 0 0,0 0 0 0 0,1 0-66 0 0,-1-1 76 0 0,0 0 0 0 0,0 1 1 0 0,0-1-1 0 0,-1 6-76 0 0,0-6 57 0 0,0 0 1 0 0,1-1-1 0 0,0 1 0 0 0,0-1 0 0 0,2 7-57 0 0,1-1 82 0 0,-2-9-61 0 0,-1 0-1 0 0,0 1 1 0 0,1-1 0 0 0,-2 0-1 0 0,1 0 1 0 0,0 1-1 0 0,0-1 1 0 0,-1 1 0 0 0,0-1-1 0 0,0 2-20 0 0,-2 5 46 0 0,-1 1 51 0 0,6 2 51 0 0,-1-6-72 0 0,-5-2 137 0 0,2-3-61 0 0,3 0-114 0 0,1-1-40 0 0,-2 0-106 0 0,0-1 53 0 0,-2 0 56 0 0,-1-1 90 0 0,1 1-78 0 0,-1-1-38 0 0,1 0-44 0 0,-1 0-58 0 0,0 0-68 0 0,1 0-83 0 0,-1 0-94 0 0,0-1-106 0 0,1 1-118 0 0,1 0 279 0 0,-1 1-40 0 0,1-1-37 0 0,-1 1-33 0 0,1-1-323 0 0,-1 0-61 0 0,0 0-222 0 0,-1-1-583 0 0</inkml:trace>
  <inkml:trace contextRef="#ctx0" brushRef="#br0" timeOffset="280.96">1 340 8696 0 0,'0'0'197'0'0,"0"0"24"0"0,0 0 18 0 0,0 0-34 0 0,2 0-173 0 0,3 1 77 0 0,6 0 166 0 0,-3-1 87 0 0,5-1 42 0 0,1 0-47 0 0,0-1-43 0 0,0 0-38 0 0,14-4 174 0 0,0-1-108 0 0,9-2 24 0 0,42-11 433 0 0,-65 16-692 0 0,1-1-35 0 0,0 1-46 0 0,-1 1-54 0 0,10-3-2 0 0,-2 1 81 0 0,30-9 146 0 0,-36 10-170 0 0,0-1-39 0 0,-3 0-39 0 0,0 0-46 0 0,-1 0-52 0 0,1 0-62 0 0,-1-1-68 0 0,0 0-78 0 0,0 0-85 0 0,0-1-93 0 0,-9 5 336 0 0,4-4-239 0 0,-4 4 205 0 0,0 0-48 0 0,0-1-102 0 0,-1 2 100 0 0,-1 0-52 0 0,1-1-231 0 0,0 1-109 0 0,0-1-241 0 0,1 0-577 0 0,-3 2 1490 0 0</inkml:trace>
  <inkml:trace contextRef="#ctx0" brushRef="#br0" timeOffset="663.81">656 111 6656 0 0,'11'39'516'0'0,"-5"-22"-258"0"0,-1-5-26 0 0,-1 0 54 0 0,0 0 67 0 0,-1 1 83 0 0,5 20 370 0 0,-2-1-92 0 0,2 5 12 0 0,8 49 889 0 0,-11-55-989 0 0,-2-18-335 0 0,0 1-54 0 0,3 12 117 0 0,7 33 278 0 0,-10-44-424 0 0,2 6 178 0 0,1 3 76 0 0,-3-7-230 0 0,-1-7-135 0 0,-1 0 23 0 0,-2-5-2 0 0,0-4 35 0 0,1-1 20 0 0,1 0 301 0 0,-1-1-120 0 0,1-1-104 0 0,-1 0-89 0 0,1 0-77 0 0,0-1-51 0 0,1-1-59 0 0,3-8-131 0 0,-4 9 170 0 0,1 1 65 0 0,20-43-80 0 0,-7 15-36 0 0,-1-2-38 0 0,-9 20-6 0 0,1 1 0 0 0,-1 0 0 0 0,5-5 82 0 0,-9 13-14 0 0,0 1 0 0 0,1 0-1 0 0,-1 0 1 0 0,1 0 0 0 0,0 0-1 0 0,-1 0 1 0 0,1 1-1 0 0,0-1 1 0 0,0 0 0 0 0,0 1-1 0 0,0-1 1 0 0,0 1 0 0 0,0 0-1 0 0,1 0 1 0 0,-1 0 0 0 0,0 0-1 0 0,1 0 1 0 0,-1 0-1 0 0,1 0 1 0 0,1 1 14 0 0,5 4-113 0 0,2 5 48 0 0,4 12-26 0 0,-12-16 71 0 0,-1 0 1 0 0,0-1 0 0 0,0 2-1 0 0,-1-1 1 0 0,1 0 0 0 0,-1 0 19 0 0,5 35-45 0 0,-2-14 52 0 0,1 14-11 0 0,-1-7 23 0 0,0-10-37 0 0,1-5-35 0 0,1 0-48 0 0,-1-6-54 0 0,-4-8 71 0 0,1 0-60 0 0,-1 0-86 0 0,1 0-113 0 0,0-1 38 0 0,-1 0-70 0 0,0-1-77 0 0,1 1-86 0 0,-1-2 178 0 0,-1-1-48 0 0,1 1-44 0 0,-1 0-39 0 0,1-1-140 0 0,0 1-39 0 0,1 1-1470 0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47:17.77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322 70 5960 0 0,'-5'-3'112'0'0,"2"-3"165"0"0,1 0-95 0 0,-1 1-137 0 0,-3-1 4 0 0,0 1 84 0 0,1 1 31 0 0,0 0 35 0 0,-20-13 852 0 0,17 13-806 0 0,-1-1-94 0 0,1 2 204 0 0,-2 1-34 0 0,-10 4 248 0 0,-18 9 510 0 0,25-5-741 0 0,1 1-38 0 0,-6 12 200 0 0,6 4-113 0 0,5 4-87 0 0,3 7-20 0 0,3-4 277 0 0,4 21-557 0 0,-1-21 294 0 0,1 5-76 0 0,2 0-61 0 0,2 15 36 0 0,-2-21-63 0 0,7 13 157 0 0,-2-9-32 0 0,-8-26-186 0 0,-1 0 0 0 0,0 0 1 0 0,-1 1-1 0 0,1-1-69 0 0,2 22 220 0 0,3-9-45 0 0,4 2 3 0 0,-1 1-41 0 0,-1 2-49 0 0,0 7-51 0 0,-7-31-31 0 0,0 2-13 0 0,0-1 36 0 0,2 3 39 0 0,-4-6-82 0 0,-3-2 117 0 0,2 2-141 0 0,0 0-72 0 0,1 0-98 0 0,0 1 60 0 0,0-1-33 0 0,1 1-36 0 0,-1 0-40 0 0,0-1-102 0 0,1 1-59 0 0,-1-1-52 0 0,0 1-46 0 0,0-1-155 0 0,0 0-45 0 0,-1 1-187 0 0,0-1-501 0 0,2 1 1395 0 0</inkml:trace>
  <inkml:trace contextRef="#ctx0" brushRef="#br0" timeOffset="257.51">1 315 8840 0 0,'0'0'197'0'0,"0"0"24"0"0,1 0 19 0 0,7-2-131 0 0,0 0-34 0 0,35-2 105 0 0,-25 3-30 0 0,-9 0-24 0 0,0 0 48 0 0,4-1 27 0 0,0 0-42 0 0,14-2 50 0 0,-10 1-134 0 0,0 1-35 0 0,39-5-5 0 0,-33 4 8 0 0,7 1 11 0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47:14.40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423 141 5472 0 0,'0'0'124'0'0,"0"0"17"0"0,0 0 10 0 0,0 0-54 0 0,-1 0-49 0 0,-5-2-41 0 0,-11-9 778 0 0,1 1-62 0 0,0 1-66 0 0,1 1-72 0 0,-1 0-76 0 0,1 2-83 0 0,-2 0-86 0 0,-1 1-93 0 0,2 2 21 0 0,2 1-67 0 0,8 1-136 0 0,1 0 0 0 0,0 1 0 0 0,-1 0 0 0 0,1 1 0 0 0,-1-1 0 0 0,1 1 0 0 0,-2 0-65 0 0,-14 5 236 0 0,5 1-105 0 0,1 1-41 0 0,-8 7-13 0 0,3 3-47 0 0,17-15-26 0 0,0 1-1 0 0,0 0 1 0 0,0 0 0 0 0,0 0-1 0 0,1 0 1 0 0,-1 0 0 0 0,1 0-1 0 0,0 1 1 0 0,-1 3-4 0 0,2-4 11 0 0,1-1 0 0 0,-1 1 0 0 0,0-1 1 0 0,1 1-1 0 0,0 0 0 0 0,0-1 0 0 0,0 1 0 0 0,1 2-11 0 0,13 86 251 0 0,-6-53-88 0 0,0-2 7 0 0,1 3-2 0 0,-4-12 0 0 0,0-7 61 0 0,0 0 0 0 0,4 5-229 0 0,-2-4 476 0 0,4 19-476 0 0,-3-4 310 0 0,0-3 13 0 0,-4 0 68 0 0,-1-18-189 0 0,4 6 145 0 0,2 10 148 0 0,-8-21-459 0 0,-1-9-36 0 0,0 0 1 0 0,0 0-1 0 0,0 0 0 0 0,-1 0 1 0 0,1 0-1 0 0,-1 0 0 0 0,1 0 0 0 0,-2 1 0 0 0,-1 5 42 0 0,2-5-20 0 0,0-1 3 0 0,0 1 3 0 0,1-1 16 0 0,-1 1 34 0 0,1-3-171 0 0,0 0-131 0 0,-3-3-624 0 0,1 1 508 0 0,0 0-66 0 0,1 0 2 0 0,0 0-74 0 0,0 0-86 0 0,0 1-99 0 0,0 0 23 0 0,1 0-85 0 0,-2-1-1082 0 0,0-2-1018 0 0</inkml:trace>
  <inkml:trace contextRef="#ctx0" brushRef="#br0" timeOffset="390.69">0 477 5384 0 0,'0'0'116'0'0,"0"0"17"0"0,0 0 12 0 0,2-1-28 0 0,2-1-76 0 0,0-1-24 0 0,-2 2 47 0 0,-2 1-64 0 0,1-1 132 0 0,-1 1 153 0 0,1 0 59 0 0,0 0-50 0 0,1 0-43 0 0,0 0-39 0 0,2 0 0 0 0,-1 0-39 0 0,1 0-5 0 0,1 0 39 0 0,-2 0-29 0 0,10-1 406 0 0,-1-1-88 0 0,0 0-69 0 0,-1-1-52 0 0,27-4 638 0 0,-23 5-639 0 0,1-1-87 0 0,-5 0-120 0 0,1 0-34 0 0,11-4 59 0 0,22-5 67 0 0,51-9-93 0 0,-54 12-140 0 0,-37 8-103 0 0,1 0 35 0 0,4-1 40 0 0,1 0 73 0 0,14-3 164 0 0,-17 3-199 0 0,-1 0-41 0 0,2-1-74 0 0,0 1-101 0 0,-4 1 34 0 0,0-1-40 0 0,-1 1-43 0 0,1-1-46 0 0,0 1-50 0 0,-1-1-53 0 0,1 0-58 0 0,-1 1-61 0 0,-3 0 219 0 0,0 1-34 0 0,0-1-400 0 0,1 1-262 0 0,0-2-619 0 0,-2 2 1589 0 0</inkml:trace>
  <inkml:trace contextRef="#ctx0" brushRef="#br0" timeOffset="649.7">531 390 5792 0 0,'0'0'166'0'0,"0"2"-6"0"0,2 4-208 0 0,0 1 71 0 0,0 1 65 0 0,0-1 56 0 0,0 3 118 0 0,1 0 68 0 0,0 1 53 0 0,0-2 38 0 0,2 4-30 0 0,6 17 506 0 0,1 1-104 0 0,2 1 1370 0 0,14 26-2163 0 0,-18-40 416 0 0,16 41 853 0 0,-18-35-749 0 0,-5 0-179 0 0,-2-5-146 0 0,4-4-67 0 0,-4-14-74 0 0,-1-1 15 0 0,0 0 16 0 0,-4-1-139 0 0,0 0-29 0 0,1-1-44 0 0,0 1-70 0 0,-2-3-112 0 0,2-3-3 0 0</inkml:trace>
  <inkml:trace contextRef="#ctx0" brushRef="#br0" timeOffset="981.54">788 440 7856 0 0,'6'3'62'0'0,"0"1"36"0"0,12 18 322 0 0,-11-12-270 0 0,-3-4-87 0 0,-1-1-40 0 0,2 3 9 0 0,1-1 59 0 0,-1 0 53 0 0,0 0 47 0 0,4 5 221 0 0,0 0 84 0 0,19 28 1336 0 0,-22-31-1470 0 0,-1 0-33 0 0,0 0-41 0 0,1 0-57 0 0,-2 0-69 0 0,1 0-82 0 0,1 6 238 0 0,6 17 352 0 0,-8-20-391 0 0,0 0 36 0 0,-2 1-18 0 0,-1 7 96 0 0,-1-17-331 0 0,0-2 106 0 0,0-1 0 0 0,0 0 0 0 0,-1 1 33 0 0,0-1-84 0 0,-1 0-64 0 0,-4 1-17 0 0,4-1 10 0 0,-7-6 166 0 0,0-5-69 0 0,3-1-63 0 0,1 2-57 0 0,4 5-2 0 0,-1 1-1 0 0,1-1 0 0 0,0 0 0 0 0,0 0 0 0 0,0 0 0 0 0,1 0 0 0 0,0 0 0 0 0,0-1-20 0 0,2-26 74 0 0,-1 2-61 0 0,0 25-11 0 0,-1-1 0 0 0,1 0 0 0 0,0 0-1 0 0,0 0 1 0 0,0 0 0 0 0,2-3-2 0 0,0 2-5 0 0,0 1-1 0 0,0-1 1 0 0,0 1 0 0 0,1 0 0 0 0,3-4 5 0 0,-4 5-12 0 0,1 0 0 0 0,0 1-1 0 0,0 0 1 0 0,1 0 0 0 0,-1 0 0 0 0,5-3 12 0 0,-5 5-14 0 0,-1 0 1 0 0,1 0 0 0 0,0 0 0 0 0,-1 1-1 0 0,1-1 1 0 0,0 1 0 0 0,0 0 0 0 0,0 0-1 0 0,0 0 1 0 0,0 1 13 0 0,5-1-187 0 0,-1 0 100 0 0,0 0 73 0 0,-1 1 40 0 0,17-1 157 0 0,-14 1-147 0 0,1 0-84 0 0,-6 0-21 0 0,0 0-37 0 0,0 0-24 0 0,0 0-37 0 0,0 0-42 0 0,-1 0-44 0 0,1 0-49 0 0,0 0-51 0 0,0 0-57 0 0,0 0-59 0 0,1 0-272 0 0,-3 0 324 0 0,1 0-34 0 0,-1 0-33 0 0,0 0-35 0 0,1 0-37 0 0,-1 0-37 0 0,4 0-1222 0 0,5 0-1020 0 0</inkml:trace>
  <inkml:trace contextRef="#ctx0" brushRef="#br0" timeOffset="1466.27">1584 395 7312 0 0,'0'0'165'0'0,"0"0"22"0"0,0 0 9 0 0,0 0-49 0 0,-2 0-80 0 0,-5 0-63 0 0,3 0 70 0 0,-13 0 1055 0 0,8 0-610 0 0,0 1-34 0 0,-1-1-41 0 0,1 1-42 0 0,-1 0-49 0 0,1 0-52 0 0,-4 0 52 0 0,0 2-33 0 0,-6 2 110 0 0,0 0-38 0 0,-18 6 338 0 0,19-4-600 0 0,-8 11-62 0 0,23-13-68 0 0,2-4 0 0 0,1-1 0 0 0,0 0 0 0 0,0 1 0 0 0,-1-1 0 0 0,1 0 0 0 0,0 1 0 0 0,0-1 0 0 0,0 0 0 0 0,0 1 0 0 0,0-1 0 0 0,0 0 0 0 0,0 1 0 0 0,-1-1 0 0 0,1 1 0 0 0,0-1 0 0 0,0 0 0 0 0,0 1 0 0 0,0-1 0 0 0,1 0 0 0 0,-1 1 0 0 0,0-1 0 0 0,0 0 0 0 0,0 1 0 0 0,0-1 0 0 0,0 1 0 0 0,0-1 0 0 0,0 0 0 0 0,1 1 0 0 0,-1-1 0 0 0,0 0 0 0 0,0 0 0 0 0,1 1 0 0 0,-1-1 0 0 0,0 0 0 0 0,0 1 0 0 0,1-1 0 0 0,-1 0 0 0 0,0 0 0 0 0,1 0 0 0 0,-1 1 0 0 0,0-1 0 0 0,1 0 0 0 0,-1 0 0 0 0,5 5 0 0 0,1 0-1 0 0,-1 0 1 0 0,1 0 0 0 0,0-1 0 0 0,0 0 0 0 0,1 0 0 0 0,3 1 0 0 0,51 19-1 0 0,-36-15 35 0 0,0 1 34 0 0,2 1 31 0 0,17 9 67 0 0,-16-6 17 0 0,-6 0 52 0 0,-1 3 106 0 0,-14-12-198 0 0,4 6 148 0 0,-2-1 37 0 0,-3 3 50 0 0,-4 4 63 0 0,-3-12-21 0 0,-3 2-115 0 0,-2-1-95 0 0,0 0-74 0 0,-3 1-44 0 0,-9 4 15 0 0,-19 0 20 0 0,2-4-35 0 0,-1-3-49 0 0,-2-6-65 0 0,14 0-109 0 0,8-1 9 0 0,3-1-14 0 0,1 0-41 0 0,-2-4-119 0 0,3-2-98 0 0,2-4-118 0 0,6 6 206 0 0,0-2-37 0 0,1-5-345 0 0,1 0-14 0 0</inkml:trace>
  <inkml:trace contextRef="#ctx0" brushRef="#br0" timeOffset="1792.52">1930 161 8496 0 0,'0'0'190'0'0,"0"0"28"0"0,0 0 10 0 0,0 0 22 0 0,0 0 34 0 0,1 1 18 0 0,6 6 101 0 0,0 0-46 0 0,-1 1-40 0 0,-1 1-39 0 0,5 11 184 0 0,-1 1-99 0 0,-2 1-77 0 0,5 26 309 0 0,-9-32-352 0 0,4 27 562 0 0,-1 1-55 0 0,-2-14-296 0 0,-2 0-45 0 0,0-5-111 0 0,0-1-42 0 0,0 1-48 0 0,-1-1-53 0 0,0-19-127 0 0,0 16 120 0 0,0 0 37 0 0,2 50 514 0 0,-3-36-441 0 0,0-35-526 0 0,-1-1 105 0 0,-3-4-95 0 0,3 4 169 0 0,0-1-39 0 0,0 1-58 0 0,0 0-70 0 0,0 0-83 0 0,1 1-97 0 0,0-1 46 0 0,-1 0-58 0 0,1 0-50 0 0,-1 0-45 0 0,0 0-158 0 0,1 0-44 0 0,-1 0-192 0 0,0-1-516 0 0,1 2 1446 0 0</inkml:trace>
  <inkml:trace contextRef="#ctx0" brushRef="#br0" timeOffset="2089.6">1829 452 7968 0 0,'0'0'233'0'0,"1"0"-61"0"0,-1 0-84 0 0,1 1-57 0 0,2 0-33 0 0,-1-1 44 0 0,22 5 908 0 0,4-5-88 0 0,-14-2-474 0 0,0 1-32 0 0,0-1-38 0 0,0 0-41 0 0,-3 0-81 0 0,0 1-33 0 0,16-3 115 0 0,0-1 34 0 0,61-14 806 0 0,-50 10-671 0 0,7-1-12 0 0,-23 5-269 0 0,0 0-44 0 0,-8 0-29 0 0,-9 2-96 0 0,1 0-93 0 0,-5 3-61 0 0,-1 0 66 0 0,0 0-56 0 0,0 0-72 0 0,0 0 66 0 0,0 0-33 0 0,0 0-37 0 0,0 0-34 0 0,0 0-348 0 0,0 0 83 0 0,0 0-47 0 0,0 0-670 0 0,0 0-528 0 0,0 0-1004 0 0</inkml:trace>
  <inkml:trace contextRef="#ctx0" brushRef="#br0" timeOffset="2349.1">652 0 11088 0 0,'0'0'248'0'0,"-1"0"23"0"0,-1 0-92 0 0,1 0-72 0 0,-6 1 80 0 0,4-1-70 0 0,1 0-18 0 0,1 1-117 0 0,1-1-39 0 0,1 0-35 0 0,0 0-37 0 0,-1 0-39 0 0,1 1-39 0 0,0-1-43 0 0,1 0-44 0 0,-1 0-46 0 0,0 0-47 0 0,0 0-49 0 0,-1 0-52 0 0,1 0-53 0 0,2 0-950 0 0,3 0-843 0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47:12.49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108 1 6416 0 0,'0'0'141'0'0,"0"0"23"0"0,0 0 13 0 0,0 0 46 0 0,0 0 144 0 0,0 0 66 0 0,0 0-214 0 0,0 0-40 0 0,1 1 79 0 0,0-1-126 0 0,0 1-54 0 0,2 1 40 0 0,-1-1-5 0 0,-1 0-14 0 0,-1-1 38 0 0,1 0 45 0 0,-1 1 54 0 0,26 23 472 0 0,-5 4-53 0 0,-5 3-51 0 0,-2 2-46 0 0,-4 2-43 0 0,-2 1-38 0 0,5 36 373 0 0,-5-22-307 0 0,6 27 157 0 0,-11-51-502 0 0,0 0-38 0 0,1 5 51 0 0,0-1-5 0 0,-3-9-25 0 0,-1-13-118 0 0,0-1 24 0 0,0 3 50 0 0,0-9-52 0 0,0-1-16 0 0,0 0-5 0 0,-2 0 0 0 0,0-1-54 0 0,0 1-45 0 0,0 0-37 0 0,-1-2-150 0 0,-4-1-430 0 0,5 1 498 0 0,0 1 58 0 0,-4-7-666 0 0</inkml:trace>
  <inkml:trace contextRef="#ctx0" brushRef="#br0" timeOffset="700.5">0 260 7112 0 0,'0'0'157'0'0,"0"0"23"0"0,0 0 13 0 0,1 0-40 0 0,5 0-100 0 0,-3 0-27 0 0,1 0 47 0 0,3 1 115 0 0,8-2 343 0 0,-11-1-397 0 0,-1 2 114 0 0,0-1-69 0 0,0 1-35 0 0,3 1-23 0 0,2-1-5 0 0,-4 0 20 0 0,7-2 81 0 0,-1-1-36 0 0,10-1 80 0 0,0 0-95 0 0,-1 0-63 0 0,26-9 72 0 0,-17 3 18 0 0,18-9 63 0 0,101-38 253 0 0,-141 54-555 0 0,0 1 41 0 0,14-7 107 0 0,-12 5-87 0 0,0 0-72 0 0,-4 2-11 0 0,1 0-34 0 0,-1 0-29 0 0,0-1-38 0 0,0 1-42 0 0,0 0-46 0 0,11-8-823 0 0,1-9-98 0 0,-13 15 1168 0 0,-2 2 22 0 0,-1 1 52 0 0,0 1 28 0 0,3 2 63 0 0,6 9 267 0 0,-7-7-307 0 0,0-1-47 0 0,8 16 378 0 0,-2 2-58 0 0,5 23 266 0 0,-8-24-262 0 0,2 0 0 0 0,0 0-392 0 0,16 37 770 0 0,0 0-48 0 0,19 49 560 0 0,-31-77-955 0 0,-4-9-89 0 0,1-1 45 0 0,4 15 300 0 0,-10-21-276 0 0,-2-12-140 0 0,0-1 0 0 0,-1 4 95 0 0,0-2-47 0 0,-2-2 101 0 0,0-4-135 0 0,1-5 46 0 0,2-1-206 0 0,1 0-1 0 0,0 0 1 0 0,1 0-1 0 0,2-8-20 0 0,0 6 5 0 0,0-1 0 0 0,0 1 1 0 0,5-7-6 0 0,-1 5-5 0 0,0 0 1 0 0,0 1 0 0 0,2-1 0 0 0,0 2 0 0 0,0-1-1 0 0,5-3 5 0 0,-12 13-18 0 0,0 1-1 0 0,0-1 0 0 0,0 1 0 0 0,0 0 0 0 0,1 0 1 0 0,-1 0-1 0 0,1 0 0 0 0,-1 1 0 0 0,1-1 1 0 0,-1 1-1 0 0,1 0 0 0 0,0 0 19 0 0,1 0-21 0 0,0 0 0 0 0,1 1 1 0 0,-1 0-1 0 0,0 0 0 0 0,0 0 1 0 0,1 0-1 0 0,-1 1 0 0 0,3 0 21 0 0,-1 1-22 0 0,0 0 0 0 0,1 0-1 0 0,-1 1 1 0 0,0-1 0 0 0,5 4 22 0 0,-5-2-12 0 0,-1 0-1 0 0,0 0 1 0 0,0 0 0 0 0,0 1-1 0 0,3 3 13 0 0,15 21-14 0 0,7 17-53 0 0,-30-45 64 0 0,11 19 5 0 0,10 21-2 0 0,-19-35-2 0 0,0 1 0 0 0,-1-1 0 0 0,1 1 0 0 0,-2 0 1 0 0,1-1-1 0 0,-1 1 0 0 0,0 0 0 0 0,0 5 2 0 0,-1-11-67 0 0,0-1-78 0 0,0 0-257 0 0,0 1 94 0 0,1-1 82 0 0,-1 0 66 0 0,0 1 56 0 0,0-1 39 0 0,1 2-38 0 0,-1-2 31 0 0,0 1-71 0 0,0 0-108 0 0,1-1 35 0 0,-1 0-60 0 0,0 0-67 0 0,0 0-76 0 0,0 0-747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36:10.43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5 0 13792 0 0,'0'0'314'0'0,"0"0"46"0"0,0 0-71 0 0,0 1-81 0 0,-1 0-68 0 0,1 0-55 0 0,0 1-36 0 0,-1 4-36 0 0,0-4 29 0 0,1 0-327 0 0,0 0 116 0 0,0 0 105 0 0,-1 0 97 0 0,1 1 94 0 0,0-1 86 0 0,0 0 73 0 0,-1 0 62 0 0,1 0 102 0 0,0 0 49 0 0,1 6 1274 0 0,-1-5-1042 0 0,1-2-331 0 0,-1 1-37 0 0,1-1-82 0 0,-1-1-64 0 0,1 0-49 0 0,1-1-42 0 0,0 1-36 0 0,5-1 21 0 0,-1-1-54 0 0,-3 0 2 0 0,-1 1-82 0 0,-1 0-98 0 0,0 0-114 0 0,0 0 70 0 0,-1 1-36 0 0,0 0-36 0 0,0-1-38 0 0,1 1-42 0 0,-1 0-43 0 0,0-1-44 0 0,0 1-48 0 0,0-1-194 0 0,0 1-83 0 0,1-1-88 0 0,-1 1-93 0 0,1-1-347 0 0,-1 0-35 0 0,1-1-2701 0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47:31.99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6240 0 0,'0'0'182'0'0,"0"0"-37"0"0,0 2-78 0 0,1 6-66 0 0,0-4 58 0 0,4 7 409 0 0,3 6 293 0 0,-3-8-354 0 0,0 1-51 0 0,-2-3-162 0 0,-1-1-42 0 0,6 22 479 0 0,0 1-74 0 0,-1 0-63 0 0,-1-1-53 0 0,5 24 256 0 0,11 70 761 0 0,-15-83-1038 0 0,0 0-62 0 0,1 7 7 0 0,6 23 97 0 0,-8-36-257 0 0,2 23 207 0 0,-6-36-154 0 0,1-1 0 0 0,3 12-258 0 0,-6-29 18 0 0,1-1 1 0 0,-1 1 0 0 0,0-1-1 0 0,1 1 1 0 0,-1-1 0 0 0,0 1-1 0 0,0-1 1 0 0,0 1 0 0 0,0-1-1 0 0,-1 1 1 0 0,1 0 0 0 0,0 0-19 0 0,-1 0-20 0 0,1-1 57 0 0,1 1 64 0 0,0 0 119 0 0,0-1 105 0 0,-1-3-209 0 0,0-1-64 0 0,-4-18 87 0 0,2-3-37 0 0,3-24 14 0 0,4 8-82 0 0,7-14-25 0 0,-8 38-9 0 0,1 0 0 0 0,1 0 0 0 0,0 1-1 0 0,1 0 1 0 0,1 0 0 0 0,5-7 0 0 0,-5 11-26 0 0,-1 1 0 0 0,2 0-1 0 0,1-2 27 0 0,-6 8-8 0 0,0 0-1 0 0,0 1 0 0 0,1-1 0 0 0,0 1 0 0 0,0-1 0 0 0,0 2 0 0 0,0-1 0 0 0,0 0 0 0 0,0 1 1 0 0,1 0-1 0 0,1 0 9 0 0,-3 1-8 0 0,-1 0 0 0 0,1 0 0 0 0,-1 1 1 0 0,1 0-1 0 0,-1-1 0 0 0,1 1 0 0 0,-1 0 1 0 0,1 1-1 0 0,-1-1 0 0 0,1 1 0 0 0,-1 0 1 0 0,1-1-1 0 0,-1 1 0 0 0,1 1 0 0 0,-1-1 1 0 0,0 1-1 0 0,0-1 0 0 0,3 3 8 0 0,2 1-24 0 0,-1 0-1 0 0,0 1 1 0 0,-1 0-1 0 0,4 4 25 0 0,-2-1-19 0 0,-1 1 0 0 0,0 0 1 0 0,1 1 18 0 0,3 9-19 0 0,0 1 0 0 0,-1 0 0 0 0,1 7 19 0 0,-7-16 9 0 0,0 1 0 0 0,0 0-1 0 0,-2 1 1 0 0,1-1 0 0 0,-1 6-9 0 0,0 24 73 0 0,-2 0 61 0 0,0-36-105 0 0,1-5 25 0 0,1 5-33 0 0,-1-5-6 0 0,-1-2-41 0 0,0 0-52 0 0,0 0-112 0 0,0 0-194 0 0,0 0-27 0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47:33.92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7424 0 0,'0'0'166'0'0,"0"0"29"0"0,0 0 12 0 0,1 1-34 0 0,-1 1-150 0 0,11 10-11 0 0,-6-7 177 0 0,1 0 36 0 0,5 3 305 0 0,8 8 473 0 0,-8-5-408 0 0,-6-6-393 0 0,-2 0-36 0 0,1 1-44 0 0,-1 0-50 0 0,5 12 366 0 0,5 10 146 0 0,-3-7-11 0 0,-2 0 0 0 0,0 5-573 0 0,-2-9 471 0 0,0-1 0 0 0,8 12-471 0 0,-9-17 190 0 0,0 0 0 0 0,0 0-1 0 0,-1 0 1 0 0,0 0 0 0 0,-1 1-1 0 0,-1-1 1 0 0,1 3-190 0 0,-2-7 99 0 0,0 0 41 0 0,1 1 90 0 0,-2-7-193 0 0,0 0 1 0 0,0 0-1 0 0,0 0 1 0 0,0 1-1 0 0,0-1 1 0 0,0 0-1 0 0,0 0 1 0 0,0 0-1 0 0,0 0 0 0 0,-1 0 1 0 0,1 0-1 0 0,0 0 1 0 0,-1 0-1 0 0,1 0 1 0 0,-1 0-1 0 0,1 0-37 0 0,-1 0 148 0 0,1-1 47 0 0,-2 1-84 0 0,-6 3 60 0 0,7-4-99 0 0,0 0 36 0 0,-4-11 63 0 0,2 1-58 0 0,1-3-35 0 0,1-7-24 0 0,0-5 13 0 0,1 20-56 0 0,-1 0 0 0 0,2 0-1 0 0,-1 0 1 0 0,0 0 0 0 0,2-2-11 0 0,0-5 0 0 0,1 0 0 0 0,1 0 0 0 0,1 0 0 0 0,-1 0-1 0 0,5-5 1 0 0,-5 9-1 0 0,1-1 0 0 0,0 1 0 0 0,1 1-1 0 0,1-2 2 0 0,-3 4-9 0 0,1 0-1 0 0,0 0 1 0 0,0 1-1 0 0,0 0 1 0 0,0 0-1 0 0,1 0 10 0 0,-2 1-7 0 0,0 1 0 0 0,0 0 0 0 0,0 0-1 0 0,0 1 1 0 0,0-1 0 0 0,0 1 0 0 0,0 0 0 0 0,0 0 0 0 0,0 1 0 0 0,0-1 0 0 0,1 1 0 0 0,-1-1-1 0 0,0 2 1 0 0,1-1 0 0 0,-1 0 0 0 0,0 1 0 0 0,0 0 0 0 0,0-1 0 0 0,1 2 0 0 0,-1-1-1 0 0,2 1 8 0 0,3 3-10 0 0,-1 0-1 0 0,1 0 1 0 0,-1 1-1 0 0,0 0 0 0 0,-1 1 1 0 0,1-1-1 0 0,-1 1 0 0 0,-1 1 1 0 0,3 2 10 0 0,3 3 11 0 0,-8-8-11 0 0,-1-1 0 0 0,0 1 0 0 0,0 0 0 0 0,0-1 0 0 0,0 2 0 0 0,13 19 0 0 0,-9-16 0 0 0,-1 1 0 0 0,0-1 0 0 0,-1 1 0 0 0,4 8 0 0 0,6 11 0 0 0,-15-28 1 0 0,1 0-1 0 0,-1 1 1 0 0,0-1-1 0 0,1 0 1 0 0,-1 1-1 0 0,0-1 0 0 0,0 1 1 0 0,0-1-1 0 0,0 0 1 0 0,0 1-1 0 0,0-1 0 0 0,0 1 1 0 0,0-1-1 0 0,-1 0 1 0 0,1 1-1 0 0,0-1 1 0 0,-1 1-1 0 0,0-1 0 0 0,-1 9 69 0 0,5-3 101 0 0,-3-7-103 0 0,0 1-35 0 0,-1 3-28 0 0,0-3 59 0 0,0-1 84 0 0,0 0-134 0 0,0-1-1 0 0,0 1 0 0 0,0-1 0 0 0,0 1 0 0 0,0-1 0 0 0,0 0 0 0 0,0 1 0 0 0,0-1 0 0 0,0 0 1 0 0,1 0-1 0 0,-1 1 0 0 0,0-1 0 0 0,0-1-12 0 0,-6-14 118 0 0,6-3-38 0 0,1-1-35 0 0,0-4-38 0 0,-5-8 28 0 0,4 28-33 0 0,0-1 0 0 0,0 1 0 0 0,0-1 0 0 0,0 0 0 0 0,1 1 1 0 0,0-1-1 0 0,0 0 0 0 0,0 0 0 0 0,1 1 0 0 0,-1-1 0 0 0,1 1 0 0 0,0-1 0 0 0,1 1 0 0 0,0-4-2 0 0,19-26-19 0 0,-18 30 7 0 0,1-1-1 0 0,0 1 0 0 0,0 0 1 0 0,0 0-1 0 0,3-1 13 0 0,-4 3-10 0 0,1-1 0 0 0,0 1-1 0 0,0 0 1 0 0,0 0 0 0 0,0 0 0 0 0,0 1 0 0 0,0-1 0 0 0,0 1-1 0 0,0 0 1 0 0,1 0 0 0 0,-1 1 0 0 0,1-1 0 0 0,-1 1-1 0 0,0 0 1 0 0,1 0 0 0 0,0 1 10 0 0,1-1-16 0 0,1 1 0 0 0,-1 0 0 0 0,0 0 0 0 0,0 1 0 0 0,1 0 0 0 0,-1 0 0 0 0,-1 1 0 0 0,1-1-1 0 0,0 1 1 0 0,-1 0 0 0 0,1 1 0 0 0,-1-1 0 0 0,2 2 16 0 0,-1 1-6 0 0,0 0 0 0 0,0 0 0 0 0,4 7 6 0 0,3 4 0 0 0,-1 1 0 0 0,-1 1 0 0 0,-1 0 0 0 0,0 1 0 0 0,1 7 0 0 0,11 39-3 0 0,-18-54-6 0 0,-3-10-38 0 0,0-1-35 0 0,0-1-59 0 0,-1 0-147 0 0,0 0-256 0 0,0 0 310 0 0,0 0-14 0 0,0 0-61 0 0,0 0 108 0 0,0 0-35 0 0,0 0-39 0 0,0 0-37 0 0,0 0-408 0 0,0 0 108 0 0,0 0-50 0 0,1 0-770 0 0,0-1-599 0 0,2 0-1142 0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47:35.99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6968 0 0,'0'0'133'0'0,"0"0"-54"0"0,0 8 46 0 0,0-6-106 0 0,1 0 1 0 0,-1 0-1 0 0,0 0 1 0 0,1-1-1 0 0,-1 1 0 0 0,1 0 1 0 0,0-1-1 0 0,0 1 1 0 0,-1-1-1 0 0,1 1 0 0 0,0 0 1 0 0,0-1-1 0 0,1 0 0 0 0,-1 1-19 0 0,5 7 80 0 0,-1 1-48 0 0,-2-3-9 0 0,-1 0 45 0 0,4 8 173 0 0,1 1 154 0 0,11 21 682 0 0,-11-24-756 0 0,-2-3-139 0 0,-1-1-68 0 0,13 24 538 0 0,6 13 207 0 0,-9-16-319 0 0,-1-7 86 0 0,0 0 0 0 0,1-1 0 0 0,1 0 0 0 0,15 16-626 0 0,-30-37 26 0 0,1 0 0 0 0,0 0 1 0 0,-1 0-1 0 0,1-1 0 0 0,0 1 1 0 0,0 0-1 0 0,0 0 0 0 0,0-1 1 0 0,0 1-1 0 0,0 0 0 0 0,0-1 1 0 0,0 1-1 0 0,0-1 0 0 0,0 0 1 0 0,0 1-1 0 0,0-1 0 0 0,0 0 1 0 0,0 1-1 0 0,1-1 0 0 0,-1 0 1 0 0,0 0-1 0 0,0 0 0 0 0,0 0 1 0 0,0 0-1 0 0,1 0-26 0 0,0-1 51 0 0,0 0 0 0 0,0 1 0 0 0,0-1 1 0 0,0 0-1 0 0,-1 0 0 0 0,1-1 0 0 0,0 1 0 0 0,0 0 0 0 0,-1 0 0 0 0,1-1 0 0 0,-1 1 0 0 0,1-1 1 0 0,0 0-52 0 0,8-13 293 0 0,-1 0-46 0 0,-1 0-65 0 0,-4 3-80 0 0,0 0-34 0 0,4-12 50 0 0,0 0-40 0 0,-5 12-50 0 0,-1 0-1 0 0,0 0 1 0 0,0 0-1 0 0,-1 0 1 0 0,0-4-28 0 0,-2-2-4 0 0,-6-29 98 0 0,3 28-91 0 0,-1 1-61 0 0,0 0-85 0 0,-1 5 2 0 0,1 5-6 0 0,1 2-71 0 0,3 5 35 0 0,1 1 61 0 0,0 0 8 0 0,0 0-45 0 0,0 0-137 0 0,0 0-256 0 0,0 0 305 0 0,0 0 122 0 0,0 0-38 0 0,1 0-7 0 0,-1 0-37 0 0,0 0-43 0 0,0 0-48 0 0,1 0-5 0 0,-1-1-38 0 0,1 1-438 0 0,0 0-106 0 0,0-1-77 0 0,1 0-777 0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47:36.95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19 12 9504 0 0,'0'0'216'0'0,"0"0"23"0"0,-2-1-82 0 0,-1-1-31 0 0,-2-2-3 0 0,3 3-44 0 0,-4-2-35 0 0,6 3-44 0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47:37.62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206 17 7368 0 0,'-4'-3'59'0'0,"0"0"35"0"0,-9-2 304 0 0,7 3-258 0 0,3 0-84 0 0,-1 1-35 0 0,1 0 31 0 0,-1 1 91 0 0,1 0 31 0 0,-1 1 36 0 0,-8 2 566 0 0,6-2-479 0 0,2 1-71 0 0,2-1-152 0 0,0-1-34 0 0,-13 7 136 0 0,2 3 42 0 0,-6 7 170 0 0,1 4 50 0 0,-12 24 487 0 0,14-16-352 0 0,4 2-436 0 0,9-24-83 0 0,2 1 0 0 0,-1-1 0 0 0,1 0-1 0 0,0 1 1 0 0,1-1 0 0 0,0 1-54 0 0,4 22 188 0 0,2-11-90 0 0,3-4-46 0 0,2-1-32 0 0,-1-4-11 0 0,-9-8-5 0 0,0 0 0 0 0,0-1 0 0 0,1 1 0 0 0,-1-1 0 0 0,0 0 0 0 0,1 1 0 0 0,-1-1 0 0 0,1 0 0 0 0,0 0 0 0 0,-1 0 0 0 0,1 0 0 0 0,0 0 0 0 0,0 0 0 0 0,0-1 0 0 0,0 1 0 0 0,0 0-4 0 0,2-1 26 0 0,1 1-1 0 0,-1 0 1 0 0,0-1 0 0 0,0 0 0 0 0,0 0 0 0 0,0 0-1 0 0,1 0 1 0 0,-1-1 0 0 0,0 0 0 0 0,0 1-1 0 0,0-2 1 0 0,0 1 0 0 0,0 0 0 0 0,0-1-1 0 0,0 0 1 0 0,-1 0 0 0 0,1 0 0 0 0,0 0-1 0 0,-1 0 1 0 0,0-1 0 0 0,3-2-26 0 0,-1 0 39 0 0,0 0-1 0 0,0 0 1 0 0,0-1-1 0 0,-1 1 1 0 0,4-6-39 0 0,4-11 55 0 0,-4 0-35 0 0,-6 17-4 0 0,-1 0 14 0 0,1 0 1 0 0,-1 1-1 0 0,1-1 0 0 0,-2 0 0 0 0,1 0 0 0 0,0 0 0 0 0,-1 0 0 0 0,0 0 0 0 0,0 1 1 0 0,-1-4-31 0 0,0-18 76 0 0,4 2-55 0 0,-2 18-23 0 0,0 0-1 0 0,0-1 1 0 0,0 1-1 0 0,-1 0 1 0 0,0-1 0 0 0,-1 1-1 0 0,1 0 1 0 0,-1-1-1 0 0,-1 1 1 0 0,1-1 2 0 0,0 6-69 0 0,5 6-3 0 0,-2 9 80 0 0,-1-13-12 0 0,1 39 4 0 0,-2-31 0 0 0,0 1 0 0 0,1-1 0 0 0,0 0 0 0 0,1 6 0 0 0,10 34-49 0 0,-2 1 38 0 0,-2-1 52 0 0,-2 1 67 0 0,-2-16 9 0 0,0-1 39 0 0,-1 1 46 0 0,0 0 49 0 0,-2-20-138 0 0,3 21 130 0 0,5 47 384 0 0,-5-40-350 0 0,1 0-73 0 0,-5-39-426 0 0,1 0 98 0 0,-1 0 84 0 0,1 1 70 0 0,-1 0 48 0 0,0 0 37 0 0,2 11 365 0 0,-1-9-301 0 0,-1-1-64 0 0,1 1-103 0 0,-1-2-108 0 0,0 0-117 0 0,0-3 56 0 0,0 1-37 0 0,0-1-40 0 0,0 0-43 0 0,0 0-44 0 0,0 0-48 0 0,0 0-50 0 0,0-1-53 0 0,0 0-56 0 0,0 0-57 0 0,-1 0-61 0 0,1-1-63 0 0,-2-2-1273 0 0,-1-2-1126 0 0,2 5 2828 0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47:37.93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83 9792 0 0,'0'1'245'0'0,"0"-1"-103"0"0,0 1-75 0 0,0 3-13 0 0,0-2 8 0 0,1 11-68 0 0,1-1 42 0 0,2 1 41 0 0,0 0 40 0 0,1 0 37 0 0,0 0 37 0 0,1-1 34 0 0,0 0 34 0 0,0 2 118 0 0,14 26 1202 0 0,2 1-1579 0 0,-6-15 483 0 0,1 0-39 0 0,-10-16-228 0 0,0 0 0 0 0,0-1 0 0 0,9 7-216 0 0,-11-10 129 0 0,1-1 0 0 0,0-1-1 0 0,0 1 1 0 0,1-1-129 0 0,14 7 382 0 0,2-6 62 0 0,0-5 75 0 0,2-6 88 0 0,-14-1-127 0 0,-2-3-93 0 0,-2-3-82 0 0,-1-2-65 0 0,1-9 42 0 0,-1-8 18 0 0,-4 14-238 0 0,0 0 0 0 0,-2-17-62 0 0,-3-12 45 0 0,-1 7-49 0 0,-1 1-50 0 0,-1-3-75 0 0,1 16-124 0 0,1 13 57 0 0,3 5 59 0 0,0 1-36 0 0,0 6-90 0 0,1 0 86 0 0,0 0 74 0 0,0 0 64 0 0,0 0 49 0 0,0 0 37 0 0,-1-4 336 0 0,1 4-329 0 0,-1 0-86 0 0,1 0-43 0 0,-1 0-49 0 0,1 1-56 0 0,0-1-64 0 0,-1 0-96 0 0,1 1-88 0 0,-1-1-99 0 0,1 1-105 0 0,-1-1-116 0 0,0 0-123 0 0,1 1 387 0 0,0 0-34 0 0,-1 0-36 0 0,1 0-35 0 0,-1-1-1464 0 0,0-1-1152 0 0,1 2 3203 0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47:38.29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1 161 7312 0 0,'0'0'165'0'0,"0"0"22"0"0,0 0 9 0 0,1 1-20 0 0,8 0-208 0 0,-1 0 59 0 0,0-2 79 0 0,0-1 102 0 0,-3 0-2 0 0,0-1 60 0 0,-1-1 67 0 0,0 0 74 0 0,2-2-99 0 0,3-1 34 0 0,0-1-8 0 0,-3 2-73 0 0,-1-1 72 0 0,1 0-48 0 0,10-14 432 0 0,-13 13-447 0 0,-2 0 43 0 0,0 2-166 0 0,-1 0 101 0 0,1-9 467 0 0,-1 10-534 0 0,-2 1-72 0 0,-1-5 142 0 0,-3-3 179 0 0,5 10-388 0 0,0 1-1 0 0,0 0 0 0 0,0 0 1 0 0,0 0-1 0 0,0 0 1 0 0,-1 0-1 0 0,1 1 0 0 0,0-1 1 0 0,-1 0-1 0 0,1 0 1 0 0,0 1-1 0 0,-1-1 0 0 0,1 1 1 0 0,-1-1-42 0 0,-2 1 209 0 0,0 2-55 0 0,0 2-45 0 0,0 0-36 0 0,-8 20 62 0 0,9-19-75 0 0,-8 21-76 0 0,1 2 34 0 0,7-15 25 0 0,0-1 0 0 0,1 1-1 0 0,-1 9-42 0 0,3-13 47 0 0,-1 1 0 0 0,2 0 0 0 0,-1 0 0 0 0,1-1 0 0 0,1 2-47 0 0,-1-4 46 0 0,1 0 0 0 0,0 0 0 0 0,0-1 0 0 0,1 1 0 0 0,0-1 0 0 0,0 1-1 0 0,2 1-45 0 0,-2-3 25 0 0,1 0-1 0 0,0-1 0 0 0,0 1 0 0 0,0-1 0 0 0,1 0 0 0 0,-1-1 0 0 0,1 1 1 0 0,0-1-1 0 0,0 0 0 0 0,0 0 0 0 0,1 0 0 0 0,-1-1 0 0 0,1 1 1 0 0,2-1-26 0 0,37 11 79 0 0,-22-9-82 0 0,-2 0-38 0 0,-18-4-23 0 0,0 0 35 0 0,9 1 37 0 0,-8-1-63 0 0,0 0-82 0 0,-1-1-27 0 0,-1 1-68 0 0,1 0-79 0 0,0 0-89 0 0,-1-1 23 0 0,-1 1-60 0 0,1-1-52 0 0,0 1-46 0 0,0-1-160 0 0,0 1-45 0 0,1-1-193 0 0,1 0-516 0 0,-4 1 1441 0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47:38.91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6776 0 0,'0'0'198'0'0,"0"5"-32"0"0,0 4-106 0 0,0-5-39 0 0,1 0 40 0 0,0 2 85 0 0,0 1 48 0 0,3 11 401 0 0,-2 0 11 0 0,0-1-51 0 0,1 0-49 0 0,0 1-46 0 0,0-1-45 0 0,1 1-44 0 0,-1-1-40 0 0,1 1-39 0 0,2 9 94 0 0,0 1-85 0 0,-1-1-76 0 0,-1 1-68 0 0,-1-3 154 0 0,1 14 212 0 0,1 11 179 0 0,0-17-267 0 0,0-6-121 0 0,1 0-63 0 0,-5-21-173 0 0,0 0-1 0 0,0 1 1 0 0,-1-1 0 0 0,0 0-1 0 0,0 1-77 0 0,1 15 217 0 0,1-8-103 0 0,-1-1-22 0 0,0-2 12 0 0,2-6-68 0 0,-2-3 31 0 0,-1 2 13 0 0,0-4-1 0 0,0 0-65 0 0,0 0-109 0 0,0 0-311 0 0,0-1 50 0 0,0 1 47 0 0,0-1 42 0 0,0 1 39 0 0,0-1 37 0 0,0 0-97 0 0,0 1 118 0 0,0-1 65 0 0,0 0 38 0 0,0 0-31 0 0,0 0 33 0 0,0 0-76 0 0,-1 0-94 0 0,0-8-885 0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47:39.23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6 190 8928 0 0,'5'7'290'0'0,"0"0"-66"0"0,-1 0-58 0 0,0 0-50 0 0,2 3-21 0 0,-1 0-60 0 0,10 26-58 0 0,-9-21 84 0 0,-3-8 8 0 0,0 0 34 0 0,-1 0 39 0 0,1 0 45 0 0,10 25 817 0 0,-5-9-375 0 0,-2-3-157 0 0,-1 0-64 0 0,-1-4-129 0 0,-1 1-67 0 0,-1-1-77 0 0,-2 0-86 0 0,-3 10-52 0 0,3-25-16 0 0,0-1-22 0 0,0 0-24 0 0,0 0-37 0 0,0 0-19 0 0,0 0-37 0 0,0 0-43 0 0,0 0-48 0 0,0 0-51 0 0,0 0-49 0 0,0 0-42 0 0,0 0-38 0 0,0 0-127 0 0,0 0-37 0 0,0 0-1315 0 0</inkml:trace>
  <inkml:trace contextRef="#ctx0" brushRef="#br0" timeOffset="1">1 0 7512 0 0,'0'0'166'0'0,"0"0"29"0"0,0 0 13 0 0,1 1-29 0 0,3 5-143 0 0,13 5-36 0 0,-9-7 0 0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47:40.98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225 16 8320 0 0,'-1'-2'146'0'0,"-8"-4"408"0"0,7 4-436 0 0,-1 0-72 0 0,-4 0 16 0 0,-2 1 107 0 0,-1 0 139 0 0,-7 4 275 0 0,1 1 13 0 0,5-1-265 0 0,3 0-135 0 0,0 0-99 0 0,-10 4 154 0 0,1 2-44 0 0,1 1-39 0 0,1 2-36 0 0,10-8-88 0 0,0 1-1 0 0,0 0 1 0 0,1 0 0 0 0,-2 4-44 0 0,2-4 16 0 0,1 0 1 0 0,0 1-1 0 0,0 0 0 0 0,0 0 1 0 0,1 0-17 0 0,-3 8 8 0 0,3-12-7 0 0,1 0-1 0 0,0 0 0 0 0,0 1 0 0 0,0-1 0 0 0,0 1 0 0 0,1-1 0 0 0,-1 1 0 0 0,1-1 0 0 0,-1 1 0 0 0,1-1 0 0 0,0 1 1 0 0,0-1-1 0 0,0 1 0 0 0,0-1 0 0 0,0 1 0 0 0,1-1 0 0 0,-1 1 0 0 0,1-1 0 0 0,0 1 0 0 0,0-1 0 0 0,-1 1 1 0 0,2-1-1 0 0,-1 1 0 0 0,17 22 23 0 0,6-3 37 0 0,-5-8 113 0 0,16 9-173 0 0,1 0 108 0 0,-22-13 61 0 0,13 9 178 0 0,-10-5-73 0 0,-3-2-1 0 0,0 1 56 0 0,-14-12-299 0 0,1 0 1 0 0,0 0 0 0 0,-1 0-1 0 0,1-1 1 0 0,0 1-1 0 0,-1 0 1 0 0,1 0 0 0 0,-1 0-1 0 0,1 0 1 0 0,-1 0 0 0 0,0 1-1 0 0,1-1 1 0 0,-1 0 0 0 0,0 0-1 0 0,0 0 1 0 0,0 0 0 0 0,0 0-1 0 0,1 0 1 0 0,-2 0 0 0 0,1 0-1 0 0,0 1 1 0 0,0-1 0 0 0,0 0-31 0 0,-1 1 64 0 0,0 0-1 0 0,0 0 1 0 0,0 0 0 0 0,0 0 0 0 0,0 0 0 0 0,0 0 0 0 0,-1 0 0 0 0,1-1 0 0 0,-1 1 0 0 0,1-1 0 0 0,-3 2-64 0 0,-9 7 287 0 0,-1-2-78 0 0,1-1-103 0 0,6-5-99 0 0,2 0-36 0 0,-3 0-18 0 0,1 0 47 0 0,-31 5 196 0 0,26-6-218 0 0,6-1-28 0 0,0 0-33 0 0,-2 0-104 0 0,0-1-92 0 0,0 0-108 0 0,0-1-124 0 0,7 2 268 0 0,0 0-36 0 0,-1-1-375 0 0,0 1 93 0 0,1-1-49 0 0,-2 0-716 0 0,0-1-562 0 0,-1-1-1069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36:08.85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1 154 7920 0 0,'0'0'174'0'0,"1"0"-51"0"0,10 1 281 0 0,-8 0-321 0 0,0-1-51 0 0,3 0 10 0 0,1 0 78 0 0,0 0 71 0 0,-1-1 61 0 0,2 1 119 0 0,0 0 61 0 0,1-1 146 0 0,5-1 357 0 0,-1-1 5 0 0,-4 1-353 0 0,-2-1-145 0 0,1 0-57 0 0,-2 1-120 0 0,0-2-59 0 0,0 1-68 0 0,-1-1-76 0 0,1 0 145 0 0,3-2 15 0 0,1-1-48 0 0,0-1-42 0 0,-2 0-33 0 0,2-7 7 0 0,-10 13-101 0 0,1 1 0 0 0,-1 0 0 0 0,0 0 0 0 0,0-1 1 0 0,1 1-1 0 0,-1 0 0 0 0,0 0 0 0 0,0-1 0 0 0,0 1 0 0 0,0 0 0 0 0,0 0 1 0 0,-1-1-1 0 0,1 1 0 0 0,0 0 0 0 0,-1 0 0 0 0,1-1 0 0 0,-1 1 0 0 0,1 0 1 0 0,-1-1-6 0 0,-2-4 15 0 0,-1-3 50 0 0,-3-9 63 0 0,0 8-96 0 0,0 4-80 0 0,-1 2-98 0 0,1 4 111 0 0,1 4 33 0 0,-3 11 59 0 0,3 9 35 0 0,4-11-76 0 0,1-10-29 0 0,-2 22 309 0 0,1 0 71 0 0,2 2 100 0 0,1-10 109 0 0,1 0-1 0 0,3 13-575 0 0,0-7 373 0 0,4 1-1 0 0,6-5-94 0 0,4-6-72 0 0,5-6-54 0 0,-20-6-304 0 0,-1-1 66 0 0,1 0 57 0 0,0-1 49 0 0,0 1 48 0 0,0-1 38 0 0,9-4 352 0 0,-7 3-286 0 0,0-2-52 0 0,-3 3-110 0 0,0-1-35 0 0,0 0-39 0 0,0 0-44 0 0,0 1-49 0 0,0-1-56 0 0,-1 0-58 0 0,1 0-65 0 0,0 0-70 0 0,-1 0-75 0 0,1 0-80 0 0,-1 0-84 0 0,1 0-90 0 0,-1 0-96 0 0,1 0-99 0 0,-1 1-105 0 0,2-2-1221 0 0,1-2-1272 0 0</inkml:trace>
  <inkml:trace contextRef="#ctx0" brushRef="#br0" timeOffset="306.55">450 4 9616 0 0,'0'0'216'0'0,"0"2"-66"0"0,2 9 344 0 0,-2-7-393 0 0,0-2-62 0 0,1 5 5 0 0,-1-1 80 0 0,1 1 70 0 0,0 0 59 0 0,1 1 113 0 0,0 1 50 0 0,4 16 945 0 0,-3-13-739 0 0,-1-6-351 0 0,0 0-37 0 0,-1 2 8 0 0,1 0-99 0 0,1 7 544 0 0,0-3-183 0 0,4 17 605 0 0,-4-20-741 0 0,-1 0 34 0 0,1-2-4 0 0,-1 1 44 0 0,1 0 55 0 0,-1-1 61 0 0,-1-5-673 0 0,-1 0 76 0 0,1-1 66 0 0,0 1 58 0 0,-1 0 125 0 0,1 0 78 0 0,-1-1 17 0 0,1 1 468 0 0,-1-3-271 0 0,0 0-299 0 0,0 0-46 0 0,-1-1-37 0 0,1 0-107 0 0,0 1-34 0 0,-2-8 33 0 0,1 1 0 0 0,1-1 0 0 0,-1 0 0 0 0,2 1 0 0 0,-1-1 0 0 0,1 1 0 0 0,0-1 0 0 0,1 1 0 0 0,0 0 0 0 0,0-1 0 0 0,1 1 0 0 0,1-3-12 0 0,-1 3 8 0 0,1 1 0 0 0,1-1 0 0 0,-1 0 0 0 0,5-4-8 0 0,-5 7-23 0 0,0 0-43 0 0,1 0-41 0 0,0 0-37 0 0,4-4-243 0 0,1 0-110 0 0,4-1-276 0 0,-6 6 162 0 0,-1 0-1 0 0,1 0 0 0 0,0 0 0 0 0,4 0 612 0 0,-2 0-493 0 0,0 2 39 0 0,-1 0 91 0 0,1 0 49 0 0,-1 1 58 0 0,1 0 67 0 0,0 1-1265 0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47:41.36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0 169 7072 0 0,'0'0'202'0'0,"2"1"1"0"0,5 1-273 0 0,-1 1 44 0 0,1-1 42 0 0,0 0 43 0 0,0-1 42 0 0,0 1 41 0 0,0-1 41 0 0,1-1 41 0 0,-1 1 40 0 0,1-1 40 0 0,-1 0 39 0 0,1-1 39 0 0,-1 0 38 0 0,1 0 37 0 0,-1-1 39 0 0,0 0 36 0 0,4-2-27 0 0,-1 1-91 0 0,0-2-78 0 0,-1 1-64 0 0,6-5 100 0 0,-8 4-199 0 0,-1 0 0 0 0,0 0 0 0 0,0 0 1 0 0,3-4-174 0 0,-2 3 87 0 0,1 0-27 0 0,-7 5-58 0 0,0-1 0 0 0,0 1 0 0 0,0 0 0 0 0,-1-1 0 0 0,1 1 0 0 0,-1-1 1 0 0,1 0-1 0 0,-1 1 0 0 0,0-1 0 0 0,1 1-2 0 0,0-7 8 0 0,0 7-2 0 0,-1 0 0 0 0,0 0 0 0 0,1 0 0 0 0,-1 0 0 0 0,0 0-1 0 0,0 0 1 0 0,0-1 0 0 0,0 1 0 0 0,0 0 0 0 0,0 0 0 0 0,0 0 0 0 0,0 0-1 0 0,0 0 1 0 0,-1 0 0 0 0,1 0 0 0 0,0-1 0 0 0,-1 1 0 0 0,1 0 0 0 0,0 0-1 0 0,-1 0 1 0 0,0 0 0 0 0,1 0 0 0 0,-1 1 0 0 0,0-1 0 0 0,1 0 0 0 0,-1 0 0 0 0,0 0-1 0 0,0 0 1 0 0,0 1-6 0 0,-6-9 91 0 0,-4-6 2 0 0,-3-4 21 0 0,4 10 3 0 0,2 6-10 0 0,0 2 33 0 0,-2 3 42 0 0,-1 3 49 0 0,2 3-116 0 0,2 2-46 0 0,-10 27 41 0 0,16-34-95 0 0,-15 44 138 0 0,11-27 26 0 0,0 1 0 0 0,0 15-179 0 0,4-21 129 0 0,0 1-1 0 0,1-1 1 0 0,1 16-129 0 0,1-20 67 0 0,-1 0 1 0 0,2-1-1 0 0,1 6-67 0 0,-1-8-222 0 0,0 0 112 0 0,1-1 94 0 0,1-1 75 0 0,0 1 84 0 0,15 9 413 0 0,-11-11-378 0 0,-4-2-127 0 0,0-1-40 0 0,1 0-47 0 0,-1 0-55 0 0,1-1-63 0 0,-1 1-71 0 0,1-1-79 0 0,-1 0-87 0 0,-1 0 78 0 0,0 0-44 0 0,0-1-46 0 0,0 1-50 0 0,0-1-51 0 0,-1 1-54 0 0,1-1-56 0 0,0 0-58 0 0,2 1-1377 0 0,4 0-1173 0 0,-10-1 3209 0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47:42.41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10 10224 0 0,'0'0'230'0'0,"0"0"-17"0"0,0-1-99 0 0,0 0-67 0 0,0-1-9 0 0,0 1 69 0 0,0 0 33 0 0,0 1 80 0 0,0-3-191 0 0,0 3 67 0 0,0 0 30 0 0,2 1 2 0 0,2 3-70 0 0,-1 1 57 0 0,6 14 407 0 0,-7-10-353 0 0,0 4 71 0 0,5 4 43 0 0,1 6 83 0 0,-3-2-45 0 0,1 0-38 0 0,9 20 205 0 0,6 25 181 0 0,-9-19-170 0 0,22 72 823 0 0,-22-82-893 0 0,-4-13-179 0 0,-3-8-120 0 0,1 0-47 0 0,-5-12-101 0 0,6-1 81 0 0,-5-2-96 0 0,0-1-61 0 0,1-1-107 0 0,-2 1 55 0 0,0 0-37 0 0,0-1-39 0 0,0 1-42 0 0,0 0-46 0 0,-1-1-51 0 0,1 1-29 0 0,-1-1-59 0 0,1 1-53 0 0,-1-1-45 0 0,0 1-162 0 0,1-1-45 0 0,-1 1-195 0 0,1-1-526 0 0,-1 1 1416 0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47:42.90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157 52 9504 0 0,'0'-2'286'0'0,"-1"-1"-56"0"0,0 1-50 0 0,-1 0-45 0 0,-1 0-25 0 0,1 1-46 0 0,-3-1-36 0 0,-1 0-48 0 0,-6 0-41 0 0,4 1 111 0 0,5 1 15 0 0,1 0 33 0 0,-1 0 41 0 0,1 0 45 0 0,-3 0 223 0 0,-1 1-48 0 0,1 0-44 0 0,0 1-41 0 0,0 0-37 0 0,1 1-32 0 0,-5 3 121 0 0,0 2-44 0 0,-10 15 206 0 0,16-18-421 0 0,0 1 0 0 0,1-1 0 0 0,-1 0-1 0 0,1 1 1 0 0,-1 3-67 0 0,-6 28 263 0 0,0-1-49 0 0,8-30-167 0 0,-1 0 0 0 0,1 0 0 0 0,0 0 1 0 0,1 1-1 0 0,-1-1 0 0 0,1 0 0 0 0,0 0 0 0 0,1 1 1 0 0,0 2-48 0 0,4 12 194 0 0,3-1 51 0 0,-7-18-229 0 0,0 0 1 0 0,0 0 0 0 0,0-1 0 0 0,0 1-1 0 0,1 0 1 0 0,-1-1 0 0 0,0 1 0 0 0,1-1-1 0 0,-1 1 1 0 0,1-1 0 0 0,0 0 0 0 0,0 1-17 0 0,0-1 11 0 0,1 0 1 0 0,0 0 0 0 0,-1 0-1 0 0,1 0 1 0 0,0 0-1 0 0,-1 0 1 0 0,1 0 0 0 0,0-1-1 0 0,0 0 1 0 0,0 1 0 0 0,0-1-1 0 0,-1 0 1 0 0,2-1-12 0 0,0 1 14 0 0,0-1 0 0 0,0 1 1 0 0,0-1-1 0 0,0 0 0 0 0,0 0 1 0 0,0-1-1 0 0,0 1 0 0 0,-1-1 0 0 0,2-1-14 0 0,-2 2 23 0 0,-1-1 0 0 0,1 0 0 0 0,-1 0 0 0 0,0 1 0 0 0,0-1 0 0 0,0-1 0 0 0,2-1-23 0 0,25-30 124 0 0,-17 19-48 0 0,1 0 1 0 0,-1-3-77 0 0,-7 11 15 0 0,-2 1-1 0 0,1-1 1 0 0,-1 0-1 0 0,0 0 1 0 0,0 0-1 0 0,-1 0 1 0 0,1-4-15 0 0,5-47 96 0 0,-3 19-37 0 0,1 13-59 0 0,-4 18-1 0 0,-2 6 0 0 0,0 0 0 0 0,1 1 0 0 0,-1-1-1 0 0,1 1 1 0 0,-1-1 0 0 0,1 0 0 0 0,-1 1-1 0 0,1-1 1 0 0,0 1 0 0 0,0 0 0 0 0,0-1 0 0 0,1 0 1 0 0,-1 1-79 0 0,4 7-49 0 0,-2 2 92 0 0,-2-2 20 0 0,3 5-12 0 0,0 0 1 0 0,-1 0 0 0 0,1 6 27 0 0,4 35 3 0 0,-4-27 50 0 0,0 1-1 0 0,2 0-52 0 0,0-4 29 0 0,0 3 49 0 0,3-1 34 0 0,-1-10-22 0 0,-6-9-45 0 0,0 0 0 0 0,1-1 0 0 0,-1 1 0 0 0,1-1 0 0 0,2 2-45 0 0,-3-1-6 0 0,-1-5-414 0 0,-1 0 41 0 0,1 1-274 0 0,-1-1 260 0 0,1 0 37 0 0,2 0-724 0 0,-2 0 570 0 0,-1 0 59 0 0,0 0-69 0 0,3 1-1527 0 0,0 1-1164 0 0,-3-2 3200 0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47:44.28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142 15 8840 0 0,'0'0'197'0'0,"0"0"24"0"0,0 0-18 0 0,-1 0-88 0 0,1-1-62 0 0,-2-2-19 0 0,2 2 12 0 0,-3-2 338 0 0,0 0-45 0 0,-1 2-43 0 0,1-1-40 0 0,-1 2-36 0 0,0 0-34 0 0,-3 1 96 0 0,1 1-129 0 0,0 1-52 0 0,-1 0-32 0 0,0 2-28 0 0,6-5-37 0 0,-21 14 258 0 0,0 2 104 0 0,11-7-137 0 0,2 0 35 0 0,0 1 36 0 0,2 0 41 0 0,3 2-428 0 0,4 0 41 0 0,1-9 46 0 0,0 0 1 0 0,0 0-1 0 0,0 1 1 0 0,0-1-1 0 0,0 0 1 0 0,1 0-1 0 0,-1 0 0 0 0,5 6 54 0 0,1 1 0 0 0,-1-1 0 0 0,7 6-54 0 0,-10-12 14 0 0,30 32 255 0 0,-17-18-80 0 0,0 0 64 0 0,-2 1 82 0 0,-1 2 99 0 0,-7-9-137 0 0,4 7 230 0 0,0 8 333 0 0,-8-12-445 0 0,-5-1-38 0 0,-7 6 30 0 0,1-7-239 0 0,-10 11 135 0 0,1-12-178 0 0,15-10-277 0 0,0 1 66 0 0,1-1 56 0 0,-1 0 47 0 0,-3 1 112 0 0,-3 1 191 0 0,5-1-208 0 0,-1-1-53 0 0,1 0-81 0 0,2 0-40 0 0,-1-1-45 0 0,0 1-50 0 0,1 0-55 0 0,-1-1-84 0 0,1 1-77 0 0,-1-1-84 0 0,0 1-92 0 0,0-1-98 0 0,1 1-105 0 0,-1-1-113 0 0,0 0-119 0 0,-3 1-1301 0 0,-3 0-1307 0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47:48.91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1 191 6272 0 0,'2'0'141'0'0,"8"-3"-42"0"0,15-7 225 0 0,-17 7-258 0 0,0-2-40 0 0,-3 2 8 0 0,1-1 64 0 0,0 1 55 0 0,-1-1 48 0 0,7-2 300 0 0,-3 0-3 0 0,13-9 734 0 0,-16 11-884 0 0,0-1-36 0 0,0 0-73 0 0,-1 1-48 0 0,0-1-55 0 0,-1 0-65 0 0,-4 5-67 0 0,5-6 182 0 0,0 0-54 0 0,1-2 4 0 0,-5 6-113 0 0,1 0 1 0 0,-1 0 0 0 0,0 0-1 0 0,-1 0 1 0 0,1-1-1 0 0,0 1 1 0 0,0 0 0 0 0,-1-2-24 0 0,1-5 107 0 0,0-1 61 0 0,-3 0-37 0 0,-1 1 38 0 0,2 8-124 0 0,0-1 0 0 0,0 1 0 0 0,0-1 0 0 0,0 1 0 0 0,-1-1 0 0 0,1 1 0 0 0,0-1 0 0 0,-1 1 0 0 0,1 0 0 0 0,-1 0 0 0 0,1 0 0 0 0,-1 0 0 0 0,0 0 0 0 0,0 0-45 0 0,-14-2 378 0 0,6 6-165 0 0,1 2-74 0 0,2 4-47 0 0,-12 22 198 0 0,16-25-233 0 0,1 1 1 0 0,-1-1-1 0 0,1 0 1 0 0,0 4-58 0 0,-6 30 252 0 0,5-1 104 0 0,4-31-250 0 0,-1 0 0 0 0,1 1 0 0 0,0-1 1 0 0,1 0-1 0 0,0 0 0 0 0,0 0 0 0 0,1 0 0 0 0,3 5-106 0 0,11 17 346 0 0,-13-26-297 0 0,-1 0 0 0 0,1 0 0 0 0,0 0 0 0 0,0-1 0 0 0,1 2-49 0 0,-2-3 23 0 0,0 0 1 0 0,0 0 0 0 0,1 0 0 0 0,-1 0 0 0 0,0-1 0 0 0,1 1-24 0 0,-1-2 13 0 0,0 1 1 0 0,-1 0-1 0 0,1-1 1 0 0,0 1-1 0 0,0-1 1 0 0,0 0-1 0 0,0 0 1 0 0,0 0-1 0 0,-1 0 1 0 0,1 0-1 0 0,0-1 1 0 0,3 0-14 0 0,10-1 16 0 0,-14 2-16 0 0,0-1-1 0 0,-1 1 1 0 0,1 0 0 0 0,0 0 0 0 0,0-1 0 0 0,0 1 0 0 0,-1-1 0 0 0,1 0 0 0 0,0 1 0 0 0,-1-1 0 0 0,1 0-1 0 0,1-1 1 0 0,9-7-167 0 0,-10 7 73 0 0,0-1-58 0 0,0 1-108 0 0,0-1-118 0 0,-1 2 137 0 0,0-1-39 0 0,0 1-41 0 0,0-1-44 0 0,0 1 6 0 0,-1 0-50 0 0,1 0-45 0 0,-1 1-39 0 0,1-1-144 0 0,0 0-38 0 0,0 0-173 0 0,0-1-466 0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47:50.09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28 10480 0 0,'0'0'233'0'0,"0"0"39"0"0,0 0 16 0 0,0 0-32 0 0,0 0-192 0 0,1-1-36 0 0,5-5 183 0 0,0 1 64 0 0,10-5 690 0 0,-9 7-555 0 0,-3 2-259 0 0,1 0-51 0 0,1 1-61 0 0,-2 0-68 0 0,-1 0-36 0 0,23 0 308 0 0,33 7 267 0 0,-24-1-140 0 0,-32-5-343 0 0,-1 0 0 0 0,1 0 0 0 0,0 0 0 0 0,-1 0 0 0 0,1 0 0 0 0,-1 1 0 0 0,0-1 0 0 0,1 1 0 0 0,0 0-27 0 0,0 1 39 0 0,1 1 0 0 0,-1-1 0 0 0,0 1 0 0 0,0-1 0 0 0,0 1 0 0 0,0 0-1 0 0,-1 1 1 0 0,2 1-39 0 0,-1 1 74 0 0,0 0 0 0 0,0 1 1 0 0,0-1-1 0 0,-1 0 0 0 0,0 2-74 0 0,1 19 347 0 0,-4-20-233 0 0,1-1 0 0 0,-1 1 0 0 0,-1-1 0 0 0,1 0 0 0 0,-1 1 1 0 0,-1-1-1 0 0,1 0 0 0 0,-1 0-114 0 0,-1 1 140 0 0,0 0 1 0 0,0 0-1 0 0,-1 0 1 0 0,0-1-1 0 0,0 0 1 0 0,-4 4-141 0 0,-2 0 118 0 0,2-2-33 0 0,3-2-86 0 0,2-1-55 0 0,0 1-66 0 0,3-5 21 0 0,-1 1 44 0 0,1-1 6 0 0,-1 0-92 0 0,2-1 23 0 0,-1 0-40 0 0,1 0-48 0 0,-1 0-53 0 0,0 0-61 0 0,1 0-66 0 0,-1-1 88 0 0,1 1-33 0 0,0 0-38 0 0,-1-1-37 0 0,1 1-41 0 0,0 0-42 0 0,-1-1-45 0 0,1 1-45 0 0,-1 2-1525 0 0,-1 0-1193 0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47:50.32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12672 0 0,'4'0'12'0'0,"1"1"78"0"0,0-1 4 0 0,-1 1-93 0 0,0-1-69 0 0,1 1-84 0 0,-5-1-1957 0 0,0 0-1207 0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47:49.21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 0 7912 0 0,'-1'5'149'0'0,"1"-1"-34"0"0,0 4 25 0 0,1-1-89 0 0,5 13-63 0 0,-2-11 54 0 0,-2-3 43 0 0,0 0 65 0 0,1 1 81 0 0,-1-1 98 0 0,1 6 265 0 0,0-1-43 0 0,-1 0-38 0 0,1 1-34 0 0,2 11 389 0 0,0 0-92 0 0,0 1-62 0 0,8 30 882 0 0,-4-21-537 0 0,-7-25-760 0 0,0 15 326 0 0,-3-13-308 0 0,0-1 65 0 0,0-5-142 0 0,0 0 40 0 0,1-3 290 0 0,-1 0-118 0 0,0-1-103 0 0,0 0-93 0 0,0-1-80 0 0,0 0-67 0 0,-1 0-56 0 0,1-1-42 0 0,-3-4-149 0 0,2 4 119 0 0,2 1 68 0 0,-1 0 77 0 0,-1-6-93 0 0,-1 0-1 0 0,1 0 0 0 0,1 0 0 0 0,-1 0 1 0 0,1 0-1 0 0,0 0 0 0 0,1 0 0 0 0,0 0 1 0 0,0-1-1 0 0,0 1 0 0 0,2-3-32 0 0,4-19 77 0 0,4 0-39 0 0,7-5-61 0 0,4 2-97 0 0,2 2-120 0 0,-10 17 70 0 0,-1 0-39 0 0,-10 11 110 0 0,4-5-81 0 0,-3 4 78 0 0,0-1-111 0 0,-1 2 54 0 0,0 1-44 0 0,-1-1-52 0 0,1 0-59 0 0,0 0-67 0 0,-1 1-74 0 0,1-1 107 0 0,-1 1-38 0 0,0 0-41 0 0,0 0-42 0 0,0 0-45 0 0,1 0-47 0 0,-1 1-48 0 0,0-1-53 0 0,4-2-1666 0 0,2-1-1314 0 0</inkml:trace>
  <inkml:trace contextRef="#ctx0" brushRef="#br0" timeOffset="442.54">376 153 6056 0 0,'-23'5'176'0'0,"23"-4"-42"0"0,2 0-66 0 0,1 1-47 0 0,8 5-44 0 0,-7-5 41 0 0,0 0 68 0 0,6 3 770 0 0,1-1-90 0 0,1-2-83 0 0,-1-1-76 0 0,0-1-72 0 0,1-1-63 0 0,0-1-59 0 0,-1-1-50 0 0,8-4 127 0 0,-1 0-89 0 0,4-4 2 0 0,8-5 134 0 0,-9 4-98 0 0,-5 1-264 0 0,-13 9-152 0 0,-1-1-1 0 0,0 1 1 0 0,1-1 0 0 0,-1 0-1 0 0,0 0 1 0 0,-1 0-1 0 0,1 0 1 0 0,0 0 0 0 0,-1 0-1 0 0,0 0 1 0 0,1 0 0 0 0,-1-1-1 0 0,0-2-22 0 0,-1-15 198 0 0,-2 8-87 0 0,-5-5 172 0 0,6 17-251 0 0,0 0-1 0 0,1-1 1 0 0,-1 1-1 0 0,-1 0 1 0 0,1 0 0 0 0,0-1-1 0 0,0 1 1 0 0,0 0-1 0 0,0 0 1 0 0,-1 0-32 0 0,-10-4 170 0 0,0 6-32 0 0,-2 5-39 0 0,-12 12 30 0 0,19-13-90 0 0,1 0-28 0 0,1 0 1 0 0,0 0 0 0 0,0 0-1 0 0,-2 5-11 0 0,-14 12 53 0 0,3-2 19 0 0,4 2 33 0 0,9-13-29 0 0,0 0 0 0 0,1 1 0 0 0,1-1 0 0 0,-1 3-76 0 0,-7 40 419 0 0,5 1 104 0 0,6-51-498 0 0,0 0 0 0 0,0 1 0 0 0,1-1 0 0 0,-1 0 0 0 0,0 1-1 0 0,1-1 1 0 0,0 0 0 0 0,-1 0 0 0 0,1 1 0 0 0,0-1-1 0 0,1 1-24 0 0,0 1 35 0 0,0 0 0 0 0,1 0 1 0 0,0 0-1 0 0,0-1 0 0 0,2 4-35 0 0,2-1 42 0 0,1 1 0 0 0,0-1 0 0 0,0 0 0 0 0,0 0 0 0 0,2 0-42 0 0,-1-1 32 0 0,-1-1 0 0 0,1 0-1 0 0,0 0 1 0 0,1-1 0 0 0,1 1-32 0 0,-5-3 18 0 0,-1 0 0 0 0,1 0 1 0 0,-1 0-1 0 0,1-1 0 0 0,-1 0 0 0 0,1 0 0 0 0,-1 0 1 0 0,1 0-1 0 0,4-2-18 0 0,-7 1-141 0 0,-1 1 48 0 0,1-1 41 0 0,-1 1 36 0 0,4-1 86 0 0,2 0 165 0 0,-4 1-135 0 0,1-1-67 0 0,-2 1-68 0 0,-1-1-59 0 0,1 1-39 0 0,-1-1-56 0 0,1 1-63 0 0,-1-1-71 0 0,0 0-4 0 0,0 1-58 0 0,0-1-61 0 0,0 1-65 0 0,0-1-70 0 0,0 0-73 0 0,0 0-78 0 0,0 0-81 0 0,3-1-1300 0 0,2-1-1199 0 0,-7 3 3311 0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47:47.84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71 1 6824 0 0,'0'0'149'0'0,"0"0"23"0"0,0 0 13 0 0,0 0-52 0 0,0 0 2 0 0,0 0 60 0 0,0 0 177 0 0,0 0 323 0 0,0 0 29 0 0,0 0-35 0 0,0 0-461 0 0,0 0 71 0 0,0 0 157 0 0,0 0-10 0 0,0 0-198 0 0,0 0-47 0 0,1 1-42 0 0,-1-1-36 0 0,1 2 33 0 0,2 5 70 0 0,-1-3-65 0 0,3 7 245 0 0,-1 1-77 0 0,-1 0-66 0 0,0 1-54 0 0,1 9 68 0 0,1 33 204 0 0,-4-35-238 0 0,1-1 101 0 0,1 13 10 0 0,-1 0-96 0 0,2 32 178 0 0,-2-43-303 0 0,0 1 46 0 0,2 43 481 0 0,-2-36-385 0 0,0-1-55 0 0,0-1-83 0 0,-2-10-8 0 0,2 1 0 0 0,0 3-129 0 0,0-9 63 0 0,0 1 0 0 0,-1 0 0 0 0,-1 0 1 0 0,0 3-64 0 0,-4 12 154 0 0,4-28-362 0 0,0 0 66 0 0,0 0 59 0 0,0 0 51 0 0,0 0 76 0 0,0 1 90 0 0,0 0 514 0 0,0 0-548 0 0,-1-1-39 0 0,1 0-52 0 0,0 1-67 0 0,0-1-78 0 0,0 0-93 0 0,0 1-62 0 0,0-1-93 0 0,0 0-101 0 0,0 0-109 0 0,0 0-120 0 0,0 1 310 0 0,0-1-34 0 0,0 0-34 0 0,0 0-35 0 0,0 0-36 0 0,0 0-38 0 0,0 0-1684 0 0,0 0-1290 0 0</inkml:trace>
  <inkml:trace contextRef="#ctx0" brushRef="#br0" timeOffset="696.59">1 358 8032 0 0,'0'0'182'0'0,"0"0"29"0"0,0 0 12 0 0,0 0-96 0 0,2 0-52 0 0,4 2 16 0 0,-2-1-22 0 0,-2-1 8 0 0,-1 0 40 0 0,9 1 305 0 0,0 0-95 0 0,-1-2-82 0 0,1 0-68 0 0,-1 0-65 0 0,0-1-33 0 0,33-9 142 0 0,-28 7-88 0 0,-1 0 91 0 0,23-7 148 0 0,-1-3-98 0 0,-1-3-89 0 0,1 0-78 0 0,8-5-68 0 0,2 2-86 0 0,-12 5-48 0 0,-9 4-21 0 0,-4 1-64 0 0,-1 0-111 0 0,-3 1-63 0 0,-8 4 133 0 0,0 0-33 0 0,0 1-36 0 0,-1-1-38 0 0,0 0-40 0 0,0 0-43 0 0,2-3-301 0 0,8-9-1031 0 0,-11 10 1130 0 0,0 0 84 0 0,-5 6 414 0 0,1 1-6 0 0,4-3-44 0 0,-6 2 258 0 0,0 1 463 0 0,0 1-71 0 0,0-1-65 0 0,1 0-61 0 0,-1 0-58 0 0,0 0-52 0 0,0 0-49 0 0,0 0-43 0 0,0 0-29 0 0,0 0-44 0 0,0 1-23 0 0,0-1-102 0 0,1 2-183 0 0,-1-2 185 0 0,0 1 45 0 0,0 0 80 0 0,0 0 113 0 0,2 6 198 0 0,-1 0-87 0 0,-1 0-67 0 0,1 0-50 0 0,1 12 284 0 0,0-10-229 0 0,3 18 366 0 0,1-1-116 0 0,-3-6-189 0 0,1 0-43 0 0,3 21 169 0 0,6 36 292 0 0,-6-44-354 0 0,-1 7 155 0 0,-2-1 79 0 0,-3 1 83 0 0,-2 1 89 0 0,1-5-24 0 0,0-35-828 0 0,0 0 46 0 0,0 0 40 0 0,-1 1 36 0 0,1 0 50 0 0,-1 0 38 0 0,1 0 66 0 0,-1 1 151 0 0,0 0 161 0 0,1-3-212 0 0,0-1-149 0 0,0 0-38 0 0,0-1-47 0 0,1-2-55 0 0,2-7 127 0 0,0-1-55 0 0,0-1-42 0 0,0 1-34 0 0,9-29-56 0 0,-6 24 67 0 0,2-4-21 0 0,11-20-18 0 0,-9 21-83 0 0,-4 9 12 0 0,0 0 0 0 0,6-8 89 0 0,-10 17-18 0 0,0-1 0 0 0,0 1 1 0 0,0 0-1 0 0,0 0 0 0 0,0-1 1 0 0,1 2-1 0 0,-1-1 0 0 0,0 0 0 0 0,1 0 1 0 0,0 1-1 0 0,-1-1 0 0 0,1 1 0 0 0,1-1 18 0 0,5-1-53 0 0,-9 3 53 0 0,0 0-1 0 0,1 0 1 0 0,-1 0 0 0 0,0 0 0 0 0,1 0-1 0 0,-1 0 1 0 0,0 0 0 0 0,1-1-1 0 0,-1 1 1 0 0,0 0 0 0 0,1 0-1 0 0,-1 0 1 0 0,0 0 0 0 0,1 1-1 0 0,-1-1 1 0 0,1 0 0 0 0,-1 0-1 0 0,0 0 1 0 0,1 0 0 0 0,-1 0-1 0 0,0 0 1 0 0,1 0 0 0 0,-1 1-1 0 0,0-1 1 0 0,0 0 0 0 0,1 0-1 0 0,-1 0 1 0 0,0 1 0 0 0,0-1-1 0 0,1 0 1 0 0,-1 1 0 0 0,0-1 0 0 0,0 0-1 0 0,1 0 1 0 0,-1 1 0 0 0,4 10-4 0 0,-3-8-5 0 0,7 22-168 0 0,-3 0 108 0 0,-1 5 94 0 0,-2 17 155 0 0,1-21-337 0 0,0-14 57 0 0,-2-3-5 0 0,1-1-39 0 0,-2-6 150 0 0,1-1-38 0 0,-1 0-56 0 0,1 1-73 0 0,-1-1 5 0 0,1 0-45 0 0,-1 0-51 0 0,1 0-54 0 0,-1-1 5 0 0,1 1-45 0 0,-1 0-48 0 0,1-1-50 0 0,-1 1-54 0 0,1 0-56 0 0,-1-1-60 0 0,1 1-62 0 0,-1-1-1453 0 0,1 1-1212 0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47:46.55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230 26 5192 0 0,'-11'-4'212'0'0,"-11"0"10"0"0,10 2 1133 0 0,-3-5 755 0 0,4 2-541 0 0,3 2-584 0 0,0 2-221 0 0,0 2-65 0 0,7 0-648 0 0,-14 2 605 0 0,9-1-376 0 0,1 0-38 0 0,-1 1-42 0 0,1 1-46 0 0,-1 0-52 0 0,0 2-55 0 0,-5 6 236 0 0,1 0-53 0 0,1 1-47 0 0,0 1-44 0 0,1 0-38 0 0,2 0-33 0 0,-6 17-10 0 0,4-5-67 0 0,4-9-33 0 0,1 1 1 0 0,0 10 41 0 0,1 10 7 0 0,3-22 134 0 0,-1 0-70 0 0,2 4-52 0 0,3 9-70 0 0,4-2-9 0 0,0-10 63 0 0,0-4 50 0 0,2-1 64 0 0,8 5-45 0 0,-15-13-67 0 0,0-1 0 0 0,1 0 0 0 0,-1-1 0 0 0,0 1 0 0 0,1-1 0 0 0,1 1-5 0 0,-4-3 4 0 0,0 1 0 0 0,0 0 0 0 0,0-1 1 0 0,0 1-1 0 0,0-1 0 0 0,0 0 0 0 0,0 0 0 0 0,0 0 0 0 0,0 0 1 0 0,0 0-1 0 0,0 0 0 0 0,0-1 0 0 0,0 1 0 0 0,0 0 0 0 0,2-1-4 0 0,-2 0 15 0 0,0 0-1 0 0,0-1 1 0 0,1 1-1 0 0,-1 0 1 0 0,0-1-1 0 0,0 1 1 0 0,0-1-1 0 0,0 0 1 0 0,1-1-15 0 0,17-20 141 0 0,-3 0-46 0 0,-9 12-65 0 0,-1-1-1 0 0,-1 1 0 0 0,1-4-29 0 0,-2 4 2 0 0,-1 0 0 0 0,0 0 0 0 0,-1 0 1 0 0,-1-1-1 0 0,0 1 0 0 0,0-1 0 0 0,-1 0 0 0 0,0-9-2 0 0,1-33 58 0 0,1 20-77 0 0,4-12 19 0 0,-4 32-55 0 0,1-5-29 0 0,-3 6-13 0 0,-1 13 88 0 0,1-2 6 0 0,2 1-69 0 0,0 5-39 0 0,0 14 82 0 0,0 11-20 0 0,4 14 42 0 0,0 7 10 0 0,-2-19-3 0 0,1-1 0 0 0,2 2 0 0 0,3 7-54 0 0,14 37 36 0 0,-13-38 32 0 0,0 0 54 0 0,-12-38-178 0 0,0 1 100 0 0,0 1 64 0 0,1 2 138 0 0,0-3-163 0 0,-1 1-33 0 0,0-1-63 0 0,0 1-84 0 0,1-1 28 0 0,-1 0-33 0 0,0-1-36 0 0,0 1-40 0 0,0 0-41 0 0,0 0-46 0 0,0-1-48 0 0,0 1-52 0 0,0-1-395 0 0</inkml:trace>
  <inkml:trace contextRef="#ctx0" brushRef="#br0" timeOffset="356.04">461 24 8656 0 0,'0'0'250'0'0,"0"1"4"0"0,2 10-255 0 0,1-1 35 0 0,4 12 127 0 0,1-1 113 0 0,1 1 94 0 0,2 3 175 0 0,2 0 82 0 0,28 46 1448 0 0,-30-55-1652 0 0,6 6 127 0 0,2 2 52 0 0,-7-5-162 0 0,-4-7-169 0 0,-4-5-83 0 0,0-1 0 0 0,0 1 1 0 0,-1 0-1 0 0,1 3-186 0 0,5 13 345 0 0,-10-21-231 0 0,-2 0-50 0 0,-8 3 24 0 0,8-4 9 0 0,-5 2 254 0 0,0-2-67 0 0,0-2-62 0 0,1-1-54 0 0,-1-2-47 0 0,2-1-40 0 0,-7-8-11 0 0,10 8-75 0 0,0 0 1 0 0,0 0-1 0 0,0 0 1 0 0,0 0 0 0 0,1 0-1 0 0,0 0 1 0 0,0-1-1 0 0,1 0 5 0 0,-1-3 32 0 0,1 0 40 0 0,2 0-70 0 0,0 0-1 0 0,0 0 0 0 0,1 0 0 0 0,0 0 0 0 0,1 0 1 0 0,0 1-1 0 0,0-1 0 0 0,1 1 0 0 0,0 0 0 0 0,0 0 1 0 0,1 0-1 0 0,1 0-1 0 0,11-16-9 0 0,1 1 1 0 0,22-22 8 0 0,-14 22-71 0 0,18-8 68 0 0,-32 23-40 0 0,1 1-49 0 0,0 0-65 0 0,2 0-84 0 0,-6 3 24 0 0,0 1-50 0 0,0 0-56 0 0,0 1-62 0 0,-7 1 136 0 0,5 1-157 0 0,-5 0 232 0 0,0 0-66 0 0,-1 0 14 0 0,0 0-55 0 0,1 0-64 0 0,-1 0-72 0 0,0 0 48 0 0,-1 1-48 0 0,1-1-42 0 0,0 0-39 0 0,0 0-141 0 0,0 0-37 0 0,1 1-1482 0 0</inkml:trace>
  <inkml:trace contextRef="#ctx0" brushRef="#br0" timeOffset="755.6">969 203 6336 0 0,'0'0'141'0'0,"2"0"23"0"0,2 1-129 0 0,-1 0 1 0 0,1 0-1 0 0,0 0 0 0 0,0-1 1 0 0,0 1-1 0 0,0-1 0 0 0,0 0-35 0 0,20-2 247 0 0,-9 0-18 0 0,0-1 80 0 0,0-1 100 0 0,-2 1 118 0 0,-5 1-131 0 0,13-4 182 0 0,-1-1 35 0 0,-13 4-287 0 0,0 0 0 0 0,1-1 0 0 0,-1 0 0 0 0,-1 0 0 0 0,1-1 0 0 0,5-4-326 0 0,-8 6 217 0 0,-1 0-34 0 0,6-3 97 0 0,-2 1-89 0 0,9-9 185 0 0,-12 9-231 0 0,-2 0 36 0 0,1-5 98 0 0,-2 0-37 0 0,-4-4 69 0 0,-3 2-43 0 0,4 9-204 0 0,0 1 0 0 0,0-1 0 0 0,-1 1 0 0 0,1 0 0 0 0,0 0 0 0 0,-1 0 0 0 0,1 0 0 0 0,-1 0-64 0 0,-16-7 401 0 0,18 9-378 0 0,-1-1 1 0 0,0 1-1 0 0,1-1 0 0 0,-1 1 1 0 0,0 0-1 0 0,1 0 0 0 0,-1 0 0 0 0,0 0 1 0 0,0 0-1 0 0,1 0 0 0 0,-1 0 0 0 0,0 1 1 0 0,0-1-1 0 0,0 0-23 0 0,0 1 25 0 0,0 0 1 0 0,-1 0-1 0 0,1 1 0 0 0,0-1 1 0 0,0 0-1 0 0,0 1 0 0 0,0-1 1 0 0,0 1-1 0 0,-1 0-25 0 0,-3 5 60 0 0,0 0 0 0 0,1 0 0 0 0,-1 0 0 0 0,1 1 0 0 0,1 0-60 0 0,1-4 24 0 0,-2 6 30 0 0,0 0 0 0 0,1 1 0 0 0,0-1 1 0 0,0 1-1 0 0,1 0 0 0 0,0 0 1 0 0,1 0-1 0 0,0 1-54 0 0,0 10 127 0 0,0 0 34 0 0,2 2 106 0 0,6-2-52 0 0,3-2-47 0 0,1 0-40 0 0,5 9-9 0 0,-14-26-121 0 0,0-1-1 0 0,1 1 1 0 0,0 0-1 0 0,0-1 0 0 0,0 1 1 0 0,0-1-1 0 0,0 0 0 0 0,0 1 1 0 0,1-1 2 0 0,1 1 12 0 0,0 0 0 0 0,0-1 0 0 0,0 1 1 0 0,1-1-1 0 0,-1 0 0 0 0,1 0 0 0 0,-1 0 0 0 0,5 1-12 0 0,3 0 48 0 0,0-1-1 0 0,0 0 0 0 0,2 0-47 0 0,19 0 54 0 0,-16-1-56 0 0,-13-1 66 0 0,0 1-102 0 0,0-1-106 0 0,0 0-107 0 0,0 0-112 0 0,0 0-115 0 0,0 0-118 0 0,0 0-120 0 0,-1 0 161 0 0,0 0-58 0 0,-1 0-58 0 0,1 0-61 0 0,7 0-1506 0 0,4 0-1278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36:07.61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88 1 6968 0 0,'0'0'157'0'0,"0"0"23"0"0,0 0 11 0 0,0 4 117 0 0,0 1-53 0 0,0-1 7 0 0,0-1 58 0 0,2 30 738 0 0,2 0-114 0 0,5 7 73 0 0,8 18 366 0 0,-2-4-150 0 0,-7-18-373 0 0,-1 0-158 0 0,0 1-42 0 0,2 12 170 0 0,16 65 1044 0 0,-13-75-1177 0 0,-10-32-566 0 0,0 0 0 0 0,0-1 0 0 0,0 1 0 0 0,-1 0 0 0 0,0 0 0 0 0,0 7-131 0 0,-5-9 144 0 0,0-1-123 0 0,1-2-85 0 0,2-1-100 0 0,0-1 26 0 0,1 1 84 0 0,-1-1 56 0 0,-1 1 75 0 0,1-1-86 0 0,0 0-54 0 0,0 0-61 0 0,1 1-95 0 0,-1-1-108 0 0,1 0 118 0 0,0 0-35 0 0,0-1-35 0 0,-1 1-39 0 0,1 0-280 0 0</inkml:trace>
  <inkml:trace contextRef="#ctx0" brushRef="#br0" timeOffset="302.39">1 305 8808 0 0,'0'0'197'0'0,"0"0"24"0"0,0 0 19 0 0,1 0-60 0 0,0-1-100 0 0,2 0-65 0 0,3-2-40 0 0,-4 2 48 0 0,-1 0 35 0 0,6-2 402 0 0,0 1-57 0 0,0 0-53 0 0,1 1-52 0 0,-1 0-47 0 0,1-1-46 0 0,0 1-43 0 0,-1 1-40 0 0,0-1-39 0 0,0 0-33 0 0,12-2 140 0 0,-1 1-34 0 0,20-2 79 0 0,41-5 188 0 0,-53 5-225 0 0,1-1 67 0 0,-12 2-245 0 0,20-4 118 0 0,-20 4-122 0 0,-1 0-65 0 0,0 0-93 0 0,-7 2 27 0 0,1 0-34 0 0,1-1-108 0 0,1 0-76 0 0,-1 0-83 0 0,1 0-92 0 0,-9 1 215 0 0,0 1-44 0 0,0 0-37 0 0,1-1-34 0 0,-1 1-119 0 0,0 0-33 0 0,4-2-1234 0 0</inkml:trace>
  <inkml:trace contextRef="#ctx0" brushRef="#br0" timeOffset="737.17">483 167 5904 0 0,'0'0'132'0'0,"0"0"17"0"0,1 0-26 0 0,-1 0-36 0 0,2 2 6 0 0,4 5-69 0 0,-4-5-95 0 0,0 1 47 0 0,0 0 42 0 0,0 0 39 0 0,0 2 91 0 0,1 0 66 0 0,0 0 51 0 0,-1 0 38 0 0,10 16 1125 0 0,-8-13-911 0 0,0-1-36 0 0,4 8 384 0 0,-1 1-119 0 0,0 0-105 0 0,-1 0-90 0 0,-1 0-77 0 0,0 1-63 0 0,0 0-48 0 0,0 3 21 0 0,5 27 456 0 0,-5-18-267 0 0,-2-9-89 0 0,0 0 87 0 0,-2-14-295 0 0,0 1-57 0 0,0 4 24 0 0,3 14 250 0 0,-2-14-168 0 0,-2-6-114 0 0,1-1 42 0 0,-1-1 50 0 0,0-1 58 0 0,1-1 65 0 0,-1-2 72 0 0,-1-22-393 0 0,3-1-50 0 0,0 13-55 0 0,0 0 0 0 0,1 1 0 0 0,2-6 0 0 0,0 4-27 0 0,0 1 0 0 0,0 0 0 0 0,1 0 0 0 0,0 0 0 0 0,1 0 0 0 0,7-7 27 0 0,7-2-53 0 0,-18 18 37 0 0,0 0-1 0 0,0 1 1 0 0,-1-1 0 0 0,1 1 0 0 0,1-1 0 0 0,-1 1 0 0 0,0 0 0 0 0,0 0 0 0 0,0 0-1 0 0,3 1 17 0 0,-3-1-12 0 0,-1 1 0 0 0,1 0 0 0 0,0 0 0 0 0,0 1-1 0 0,-1-1 1 0 0,1 0 0 0 0,0 1 0 0 0,0 0 0 0 0,-1 0-1 0 0,1-1 1 0 0,-1 2 0 0 0,3 0 12 0 0,-1 0-4 0 0,-1 0-1 0 0,0 0 1 0 0,1 1 0 0 0,-1-1-1 0 0,0 1 1 0 0,1 2 4 0 0,1 1-10 0 0,0 0 0 0 0,0 0 0 0 0,-1 1-1 0 0,0 0 1 0 0,0 0 0 0 0,-1 0 0 0 0,2 5 10 0 0,4 12 7 0 0,2 19-7 0 0,5 11-3 0 0,-15-52-1 0 0,1 3 111 0 0,-2-4-114 0 0,1 0-51 0 0,-1 0-25 0 0,1 0-41 0 0,-1-1-49 0 0,1 1-54 0 0,-1 0-99 0 0,1 0-84 0 0,-1-1-95 0 0,1 1-103 0 0,-1-1-113 0 0,1 1-120 0 0,-1-1 371 0 0,1 0-33 0 0,-1 0-35 0 0,0 0-36 0 0,1 0-1744 0 0,-1 0-1314 0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47:41.85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15 2 7512 0 0,'2'0'69'0'0,"0"-1"-67"0"0,2 1-46 0 0,-3 0 68 0 0,1 0 40 0 0,0 0 30 0 0,0 1 44 0 0,0 0 51 0 0,0 0 59 0 0,4 4-72 0 0,-5 2 15 0 0,-1-5-78 0 0,4 8 353 0 0,1 0-76 0 0,-3-7-287 0 0,0-1-1 0 0,-1 1 0 0 0,0 0 1 0 0,0-1-1 0 0,0 1 1 0 0,0 0-1 0 0,0 1-102 0 0,2 18 525 0 0,0-5-156 0 0,4 10 132 0 0,1-10-201 0 0,-1 0-46 0 0,3 11 728 0 0,6 24-982 0 0,-1-5 537 0 0,-10-33-301 0 0,0 1-1 0 0,-1 0 1 0 0,0 0 0 0 0,-1 4-236 0 0,0 5 314 0 0,1 0-39 0 0,0 0 169 0 0,-2 0 0 0 0,1 16-444 0 0,-3-22 144 0 0,-1 36 375 0 0,-1-37-379 0 0,-1 0-47 0 0,-1 9 50 0 0,4-24-130 0 0,0 1-1 0 0,0 0 1 0 0,0-1-1 0 0,0 1 1 0 0,-1-1-1 0 0,1 1 1 0 0,-1-1 0 0 0,0 1-1 0 0,0-1 1 0 0,0 1-1 0 0,0-1 1 0 0,0 0-1 0 0,0 1 1 0 0,-1-1-1 0 0,1 0 1 0 0,-2 1-13 0 0,2-2 66 0 0,1-1 14 0 0,0 0 0 0 0,0 0 0 0 0,-3-11-99 0 0,-2 0-80 0 0,-2-6-119 0 0,6 12 7 0 0,0-12-220 0 0,1 10 196 0 0,0 1-47 0 0,0-1-111 0 0,-1 4 145 0 0,1 0-39 0 0,0 0-45 0 0,0 0-47 0 0,-1 0 2 0 0,1 1-51 0 0,0 0-44 0 0,-1 0-40 0 0,1-1-146 0 0,0 0-39 0 0,-1 0-176 0 0,0-2-479 0 0</inkml:trace>
  <inkml:trace contextRef="#ctx0" brushRef="#br0" timeOffset="258.87">196 26 6176 0 0,'0'0'177'0'0,"2"-1"-21"0"0,3 2-97 0 0,1 1-40 0 0,-3-2 52 0 0,0 1 323 0 0,0 1-67 0 0,-1-1-58 0 0,1 1-51 0 0,-1 0-14 0 0,1 0-48 0 0,0 1-16 0 0,1 2 21 0 0,0-1 42 0 0,-1-1-3 0 0,12 13 435 0 0,-5-3-248 0 0,0 0-21 0 0,2-1-71 0 0,15 17 420 0 0,-1 3-78 0 0,1 9 51 0 0,-21-30-451 0 0,0 1-1 0 0,-1 0 1 0 0,0 0 0 0 0,2 8-237 0 0,-6-16 62 0 0,-1 0 1 0 0,1 0-1 0 0,-1-1 1 0 0,1 1-1 0 0,-1 0 1 0 0,0 0-1 0 0,-1 0 1 0 0,1 0-1 0 0,-1-1 1 0 0,0 1-1 0 0,0 0 1 0 0,0 0-1 0 0,0-1 1 0 0,0 1-1 0 0,-1-1 1 0 0,0 2-63 0 0,-3 3 200 0 0,0 1 0 0 0,-1-1 0 0 0,0 0 0 0 0,-1 0 0 0 0,-4 4-200 0 0,2-3 166 0 0,1-2-79 0 0,5-4-80 0 0,0-1 0 0 0,0 0 0 0 0,-1 0 1 0 0,1 0-1 0 0,0 0 0 0 0,-1-1 1 0 0,-2 2-8 0 0,4-3-11 0 0,-5 3-5 0 0,0-1 51 0 0,-14 3 207 0 0,12-3-197 0 0,4-2-68 0 0,-1 0-51 0 0,1-1-62 0 0,0 0-72 0 0,-1 0-84 0 0,1-1-96 0 0,-1 0-105 0 0,0-1-118 0 0,5 2 261 0 0,0 1-50 0 0,0-1-43 0 0,-1 1-40 0 0,1-1-139 0 0,0 0-38 0 0,-1 1-169 0 0,-1-2-456 0 0,3 2 1271 0 0</inkml:trace>
  <inkml:trace contextRef="#ctx0" brushRef="#br0" timeOffset="3414.65">211 86 4632 0 0,'6'1'40'0'0,"1"0"-41"0"0,-2 0 24 0 0,-1-1 37 0 0,0 1 31 0 0,1 0 48 0 0,-6-1-208 0 0,0 0 53 0 0,0 0 50 0 0,0 0 43 0 0,0 1 66 0 0,0-1 47 0 0,0 1 162 0 0,0-1 55 0 0,0 1 502 0 0,1-1-384 0 0,0-1-275 0 0,0-1-84 0 0,0 0-107 0 0,0 0-75 0 0,0 1-35 0 0,0-2 291 0 0,0 2-82 0 0,-1 1-118 0 0,-1-2-38 0 0,2 2 351 0 0,0 0-47 0 0,-1 0-44 0 0,0 0-42 0 0,0-1-37 0 0,0 1-36 0 0,-1 0 57 0 0,-1 0-105 0 0,0-1-74 0 0,-1 1-57 0 0,-4-1-109 0 0,6 1 129 0 0,0 0 35 0 0,1 0 39 0 0,-1 0 46 0 0,2 1 55 0 0,0-2 8 0 0,-1 0-79 0 0,-1 0-55 0 0,-3-3-13 0 0,3 3 47 0 0,1 1 28 0 0,0 0 61 0 0,-6-5 311 0 0,1 3-302 0 0,0 0-47 0 0,2 1-100 0 0,2 1-27 0 0,-5-1 15 0 0,-1 0 33 0 0,-6-4 125 0 0,13 5-104 0 0,0-1 0 0 0,-6-5-64 0 0,3 4 101 0 0,0 0 1 0 0,0 1-1 0 0,0-1 0 0 0,0 1 1 0 0,0 0-1 0 0,0 1 1 0 0,-1-1-1 0 0,-2 0-101 0 0,5 1 57 0 0,-1 1-1 0 0,1-1 1 0 0,0 0-1 0 0,-1 1 1 0 0,1-1-1 0 0,-1 1 1 0 0,1 0-1 0 0,-1 0 1 0 0,-1 1-57 0 0,0-1 184 0 0,1 1-62 0 0,-1-1-54 0 0,1 0-45 0 0,-5 0-75 0 0,-10-1-251 0 0,12-1 254 0 0,0-1 64 0 0,4 2-57 0 0,1 0-15 0 0,1 0-38 0 0,-1 0-19 0 0,1 0-37 0 0,0 0-44 0 0,-1 0-47 0 0,1 0-53 0 0,0 0-48 0 0,0 0-43 0 0,0 0-38 0 0,-1 0-127 0 0,1 0-37 0 0,0 0-1305 0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47:43.18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31 1 11672 0 0,'0'0'341'0'0,"0"0"-121"0"0,0 0-100 0 0,0 1-27 0 0,0 0-50 0 0,0 9-46 0 0,1-6 41 0 0,1 11 234 0 0,2-1 0 0 0,0 0 0 0 0,0 0 0 0 0,2 0 0 0 0,2 6-272 0 0,-1-4 347 0 0,-1 0 0 0 0,0 1 0 0 0,1 7-347 0 0,1 13 329 0 0,5 17 109 0 0,-1-8-66 0 0,-5-16-89 0 0,-2-5-14 0 0,0 1 42 0 0,18 90 1067 0 0,-18-94-1209 0 0,0 0-43 0 0,-2-12-71 0 0,0 1 1 0 0,-1-1-1 0 0,0 0 0 0 0,-1 1 1 0 0,0 0-56 0 0,-1-9 62 0 0,0 1-84 0 0,0-2-46 0 0,0 1-39 0 0,0-1-197 0 0,-6-5-468 0 0,3-1 8 0 0,0-3-10 0 0</inkml:trace>
  <inkml:trace contextRef="#ctx0" brushRef="#br0" timeOffset="262.37">1 263 12408 0 0,'0'0'281'0'0,"0"0"40"0"0,0 0 22 0 0,0 0-143 0 0,0 0-97 0 0,0 0-41 0 0,1 0-23 0 0,21 5 322 0 0,1-3-103 0 0,5-2-56 0 0,15-3-35 0 0,0-4-48 0 0,-15 2-2 0 0,-4-1 35 0 0,-1 1 75 0 0,-5 1 29 0 0,6-2-208 0 0,31-10 269 0 0,-38 11-267 0 0,0 0-71 0 0,0 0-97 0 0,-8 3 13 0 0,0-1-33 0 0,2 1-107 0 0,1-1-76 0 0,0 1-83 0 0,-1 0-91 0 0,-9 2 147 0 0,0-1-51 0 0,0 1-47 0 0,-1 0-41 0 0,2-1-142 0 0,-1 1-41 0 0,0-1-172 0 0,2 1-465 0 0</inkml:trace>
  <inkml:trace contextRef="#ctx0" brushRef="#br0" timeOffset="680.14">500 407 8840 0 0,'0'0'197'0'0,"0"0"24"0"0,0 0 19 0 0,1 0-29 0 0,11 7-144 0 0,-1-2 99 0 0,0-1 83 0 0,-2-2 65 0 0,3-1 124 0 0,-9-1-251 0 0,1-1 0 0 0,0 1 0 0 0,0-1 0 0 0,-1 0 0 0 0,1 0 0 0 0,1-1-187 0 0,5-2 353 0 0,8-2 258 0 0,1-1-89 0 0,-1 0-81 0 0,1-1-75 0 0,-1 0-67 0 0,-1-1-60 0 0,0-1-52 0 0,-1-1-46 0 0,-9 6-72 0 0,-1 0-35 0 0,11-12-37 0 0,-7 6 19 0 0,-9 10-14 0 0,-1 0 1 0 0,1 0 0 0 0,-1 0-1 0 0,1 0 1 0 0,-1 0 0 0 0,1 0 0 0 0,-1 0-1 0 0,1 0 1 0 0,-1-1 0 0 0,0 1 0 0 0,0 0-1 0 0,0 0 1 0 0,1 0 0 0 0,-1-1-1 0 0,-1 1 1 0 0,1 0 0 0 0,0 0 0 0 0,0-1-1 0 0,0 1 1 0 0,0 0 0 0 0,-1 0 0 0 0,1 0-1 0 0,-1 0 1 0 0,1 0 0 0 0,-1-1 0 0 0,0 0-3 0 0,0 1 3 0 0,0-1 1 0 0,0 0-1 0 0,0 0 1 0 0,0 1-1 0 0,0-1 1 0 0,0 1-1 0 0,0-1 1 0 0,-1 1-1 0 0,1-1 1 0 0,-1 1-1 0 0,1 0 1 0 0,-1-1-1 0 0,1 1 1 0 0,-1 0 0 0 0,-1 0-4 0 0,1 0 0 0 0,0 1 0 0 0,0 0 0 0 0,0 0 0 0 0,0 0 0 0 0,0 0 0 0 0,0 0 0 0 0,0 0 0 0 0,0 0 0 0 0,0 1 0 0 0,0-1 0 0 0,0 1 0 0 0,0-1 0 0 0,0 1 0 0 0,0 0 0 0 0,0 0 0 0 0,1 0 0 0 0,-1 0 0 0 0,0 0 0 0 0,0 0 0 0 0,0 1 0 0 0,-6 4 0 0 0,0 1 0 0 0,1 0 0 0 0,-5 5 0 0 0,2-2 0 0 0,-2 3 25 0 0,0 0 46 0 0,-2 4 58 0 0,-6 10 120 0 0,15-18-146 0 0,0 0 0 0 0,0 0 1 0 0,1 0-1 0 0,-2 5-103 0 0,1 4 99 0 0,2 0-37 0 0,3-14-13 0 0,-1 0 0 0 0,1 0 1 0 0,1 0-1 0 0,-1 1 1 0 0,0-1-1 0 0,1 0 0 0 0,0 0 1 0 0,0 0-50 0 0,1 1 46 0 0,0 0-1 0 0,0 0 1 0 0,0 0 0 0 0,1 0 0 0 0,-1-1 0 0 0,1 1-46 0 0,1 1 35 0 0,0-1-1 0 0,0 0 1 0 0,1 0 0 0 0,-1-1 0 0 0,1 1-35 0 0,0-1 19 0 0,0-1 0 0 0,0 1-1 0 0,0-1 1 0 0,1 0 0 0 0,0 1-19 0 0,-1-2 7 0 0,0-1 1 0 0,0 1-1 0 0,0-1 0 0 0,0 1 0 0 0,1-1 0 0 0,-1-1 1 0 0,0 1-1 0 0,1-1 0 0 0,-1 0 0 0 0,2 0-7 0 0,24-4-31 0 0,-16 1-25 0 0,-1 0-36 0 0,-5 2-269 0 0,0-1-80 0 0,19-5-1202 0 0,-16 3 1017 0 0,10-4-526 0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47:39.56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140 44 7200 0 0,'0'0'165'0'0,"0"0"-38"0"0,0 0-47 0 0,-1 0-17 0 0,-1-3 1 0 0,1 3 12 0 0,1-1 59 0 0,-3-2-229 0 0,0 0 88 0 0,1 0 48 0 0,-1 1 32 0 0,-2-4 163 0 0,0 2 106 0 0,-1 0 87 0 0,2 1-34 0 0,-1 2 35 0 0,4 1-352 0 0,0 0 0 0 0,0 0 0 0 0,0 0 0 0 0,0 0 0 0 0,0 1 0 0 0,0-1 0 0 0,1 0 0 0 0,-1 0-1 0 0,0 0 1 0 0,0 1 0 0 0,0-1 0 0 0,1 1 0 0 0,-1-1 0 0 0,0 0 0 0 0,0 1 0 0 0,1-1 0 0 0,-1 1 0 0 0,0 0-79 0 0,-16 14 662 0 0,2 1-108 0 0,0 5 16 0 0,12-16-440 0 0,0 0 0 0 0,1 0 1 0 0,0 1-1 0 0,0-1 0 0 0,0 1 1 0 0,0 1-131 0 0,-1 5 202 0 0,0 1-34 0 0,-3 7 29 0 0,1 1-48 0 0,4-15-107 0 0,0 1 0 0 0,0-1 1 0 0,1 1-1 0 0,-1-1 0 0 0,1 1 0 0 0,1-1 0 0 0,-1 0 0 0 0,1 3-42 0 0,8 23 61 0 0,-6-23-12 0 0,0 0-1 0 0,0 0 1 0 0,5 7-49 0 0,-4-10 26 0 0,-1-1 0 0 0,1 0 0 0 0,0 1 1 0 0,0-1-1 0 0,5 4-26 0 0,17 11 33 0 0,-20-16-31 0 0,0-1 1 0 0,0 1-1 0 0,1-1 1 0 0,-1-1 0 0 0,1 1-1 0 0,0-1 1 0 0,0 0 0 0 0,0-1-1 0 0,6 1-2 0 0,12-2-41 0 0,0-7-61 0 0,-10 2-285 0 0,-2 0-26 0 0</inkml:trace>
  <inkml:trace contextRef="#ctx0" brushRef="#br0" timeOffset="422">379 289 6056 0 0,'0'0'176'0'0,"1"0"-37"0"0,1 0-71 0 0,0 0-50 0 0,6 0-51 0 0,-5 0 49 0 0,2 0 73 0 0,1-1 39 0 0,5-2 224 0 0,-1-1 38 0 0,14-7 578 0 0,-13 5-542 0 0,3-1 56 0 0,-2 0-56 0 0,0 0-51 0 0,-1-2-45 0 0,0 1-41 0 0,0-1-33 0 0,10-12 171 0 0,-8 8-93 0 0,-1-3-85 0 0,3-10 1 0 0,-4-1-98 0 0,-10 24-135 0 0,-1-1 0 0 0,1 1-1 0 0,-1-1 1 0 0,1 1 0 0 0,-1-1-1 0 0,0 0 1 0 0,0 1 0 0 0,-1-1-1 0 0,1 1 1 0 0,-1-1 0 0 0,1 1-1 0 0,-1-1 1 0 0,0 1 0 0 0,-1-2-17 0 0,-9-12 117 0 0,-5 2 49 0 0,9 10-90 0 0,1 2 44 0 0,5 2-84 0 0,0 1 0 0 0,0-1 0 0 0,-1 1 0 0 0,1 0 0 0 0,0-1 0 0 0,0 1 0 0 0,-1 0 0 0 0,1 0 0 0 0,0 0 0 0 0,-1 0 0 0 0,1 0 0 0 0,0 0 1 0 0,0 0-1 0 0,-1 0-36 0 0,-7 3 176 0 0,4 0-107 0 0,-1 1-39 0 0,-1 1-29 0 0,-14 12 10 0 0,10 1 93 0 0,5-5-45 0 0,2 0 1 0 0,-1 1 0 0 0,1 0 0 0 0,1-1 0 0 0,1 1 0 0 0,0 0 0 0 0,1 0 0 0 0,0 9-60 0 0,1-11 61 0 0,1-1 1 0 0,0 1 0 0 0,1 0 0 0 0,0-1 0 0 0,4 11-62 0 0,-3-13 68 0 0,0 0 0 0 0,1-1 0 0 0,0 1 0 0 0,4 4-68 0 0,3 5 7 0 0,-7-11-25 0 0,1-1 1 0 0,0 0-1 0 0,0 0 0 0 0,3 3 18 0 0,3-1 15 0 0,1 1 46 0 0,-7-5-32 0 0,1-1 1 0 0,0 0 0 0 0,0 0 0 0 0,0 0 0 0 0,4 0-30 0 0,-6-1 8 0 0,1-1 1 0 0,-1 0 0 0 0,0-1-1 0 0,0 1 1 0 0,1-1 0 0 0,-1 0 0 0 0,0 0-1 0 0,1 0 1 0 0,-1-1 0 0 0,0 1-1 0 0,1-1 1 0 0,-1 0 0 0 0,0 0-1 0 0,1-1-8 0 0,25-12-172 0 0,-20 8 78 0 0,-1-1-50 0 0,-2 2-27 0 0,0-1-60 0 0,0 0-70 0 0,0-1-80 0 0,5-4-287 0 0</inkml:trace>
  <inkml:trace contextRef="#ctx0" brushRef="#br0" timeOffset="789.45">855 0 9672 0 0,'0'0'183'0'0,"0"1"-75"0"0,1 0-50 0 0,0 3 2 0 0,-1-2-5 0 0,1 8 214 0 0,1-1-98 0 0,-1-2-95 0 0,1 0-35 0 0,0 7-34 0 0,3 10-56 0 0,-4-16 66 0 0,1 0 39 0 0,-1-1 30 0 0,0 0 44 0 0,-1 0 52 0 0,1 0 60 0 0,1 8 278 0 0,9 21 835 0 0,-6-22-902 0 0,-3-7-270 0 0,0-1-38 0 0,13 45 887 0 0,0-3-15 0 0,-15-46-1062 0 0,1 2 62 0 0,0 0 70 0 0,1 1 89 0 0,0 2 180 0 0,1-4 170 0 0,-2-5-314 0 0,-1-5-75 0 0,0-7 80 0 0,1-1-60 0 0,1 0-51 0 0,1 0-42 0 0,2-12-23 0 0,12-34-50 0 0,-13 48 28 0 0,0 0 0 0 0,2 0 0 0 0,0 1 0 0 0,0 0 0 0 0,3-4-19 0 0,-4 8 11 0 0,1 0 0 0 0,0 1 0 0 0,0-1 0 0 0,4-3-11 0 0,-6 8-4 0 0,0-1 1 0 0,1 1 0 0 0,-1 0 0 0 0,0 0 0 0 0,1 0 3 0 0,14-4-191 0 0,-2 8 65 0 0,-2 6 54 0 0,-2 5 39 0 0,-7-4 37 0 0,0 1-1 0 0,0 0 0 0 0,-1 0 1 0 0,0 1-1 0 0,3 8-3 0 0,-7-16-2 0 0,8 21-28 0 0,-1 1 79 0 0,-4-6 109 0 0,0 1 1 0 0,1 15-159 0 0,-3-15 51 0 0,-1-1-35 0 0,-1 0-51 0 0,1 1-62 0 0,-1-7-8 0 0,0 1-38 0 0,0-1-40 0 0,0 1-46 0 0,0-13 214 0 0,0 2-253 0 0,0-1-46 0 0,0 0-40 0 0,0 1-38 0 0,0 0-257 0 0,0 0-60 0 0,0 0-49 0 0,0 0-33 0 0,-1 4-1418 0 0,-1 4-1255 0 0,2-10 3461 0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47:36.43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5 1 8272 0 0,'0'0'205'0'0,"0"0"-86"0"0,0 1-63 0 0,0 1-13 0 0,-1 0 6 0 0,-1 10 46 0 0,0-1 42 0 0,2 9 241 0 0,3-4 48 0 0,9 18 683 0 0,-4-13-486 0 0,1 0 13 0 0,2 0-81 0 0,-2-4-168 0 0,-1 0-69 0 0,-3-4-68 0 0,1-1 37 0 0,4 12 388 0 0,0-3 19 0 0,-1 0 80 0 0,-7-12-399 0 0,-1-5-197 0 0,-1-1-31 0 0,2 1 184 0 0,-1-3 37 0 0,-1-1-222 0 0,0 0-36 0 0,0 1 22 0 0,0-1-88 0 0,0 3-66 0 0,0-2 67 0 0,0-1 38 0 0,0 0 57 0 0,-1 0 71 0 0,1 0 84 0 0,-3-10 8 0 0,0-2-107 0 0,1-5-66 0 0,2-6-52 0 0,0-4-32 0 0,2 0 60 0 0,3 1 47 0 0,4 0 35 0 0,-6 19-133 0 0,5-11 15 0 0,-5 12-70 0 0,0 1 1 0 0,1-1 0 0 0,-1 0 0 0 0,1 1-1 0 0,4-5 0 0 0,-6 8 3 0 0,7-8-21 0 0,-1 2-39 0 0,2-1-53 0 0,10-3-108 0 0,-8 6 110 0 0,-9 5 73 0 0,0 0 1 0 0,-1 0-1 0 0,1 0 0 0 0,0 0 0 0 0,-1 1 0 0 0,1 0 1 0 0,0-1-1 0 0,0 1 0 0 0,1 0 35 0 0,6 2-85 0 0,0 2 38 0 0,0 2 52 0 0,-1 4 67 0 0,7 8 37 0 0,0 2-67 0 0,0 6-54 0 0,-13-19-7 0 0,1 0-1 0 0,-1 0 0 0 0,0 1 0 0 0,0 4 20 0 0,1-1 0 0 0,-1-1 0 0 0,1 0 0 0 0,5 7 0 0 0,8 22 0 0 0,-11-24 0 0 0,0-1 0 0 0,5 6 0 0 0,-4-6 0 0 0,-7-11-15 0 0,1-2-42 0 0,-1 0-59 0 0,0-1-136 0 0,0 0-220 0 0,0 0 266 0 0,0 0-31 0 0,0 0-73 0 0,0 0 106 0 0,0 0-40 0 0,0 0-41 0 0,0 0-41 0 0,0 0-35 0 0,0 0-34 0 0,0 0-251 0 0,0 0-54 0 0,0 0-817 0 0,0 0-639 0 0,0 0-1216 0 0</inkml:trace>
  <inkml:trace contextRef="#ctx0" brushRef="#br0" timeOffset="249.1">563 57 10824 0 0,'0'1'205'0'0,"0"-1"-85"0"0,0 1-54 0 0,2 3 1 0 0,-1-1-5 0 0,2 5 197 0 0,0 0-75 0 0,0 1-59 0 0,0-1-47 0 0,10 25 49 0 0,-7-19 6 0 0,-2-6 8 0 0,0 0 65 0 0,0 0 80 0 0,1 0 95 0 0,-1-1-134 0 0,-1 0-86 0 0,0 0-65 0 0,0 1-47 0 0,6 14 18 0 0,-3-7-22 0 0,-3 7 122 0 0,-2-11-106 0 0,1-2-34 0 0,-2-7-77 0 0,0-1 43 0 0,0 3 105 0 0,0-3-90 0 0,0 0-39 0 0,-1 0-35 0 0,1 0-55 0 0,0 0-62 0 0,-1-1-72 0 0,1 1-82 0 0,0-1 26 0 0,0 1-51 0 0,-1-1-44 0 0,1 0-41 0 0,0 0-133 0 0,0 0-39 0 0,0 0-162 0 0,0 0-433 0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47:35.12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0 104 10680 0 0,'1'1'241'0'0,"3"12"-86"0"0,2 8 196 0 0,-3-7-126 0 0,0-5-108 0 0,-1-1-54 0 0,1 0-39 0 0,1 3 23 0 0,2 3 133 0 0,-1 1 102 0 0,1 0 60 0 0,10 19 527 0 0,-10-25-630 0 0,0 1-34 0 0,1 0-21 0 0,1 0-84 0 0,0-2 102 0 0,0 0 1 0 0,0-1 0 0 0,0 0 0 0 0,1 0 0 0 0,0-1-1 0 0,0 0 1 0 0,1 0 0 0 0,0-1-203 0 0,12 3 351 0 0,2-4-64 0 0,0-4-88 0 0,2-6-107 0 0,-22 4-178 0 0,0-1 52 0 0,5-8 76 0 0,-7 5-59 0 0,-1 2-34 0 0,0 0-42 0 0,-1-1-97 0 0,0 0-102 0 0,0 0-121 0 0,0 3 155 0 0,0-1-37 0 0,0 1-41 0 0,0-1-42 0 0,-1 1-46 0 0,1-1-46 0 0,0 1-51 0 0,-1 0-52 0 0,1 0-55 0 0,0 0-57 0 0,0 0-95 0 0,-1-3-970 0 0,-1-2-977 0 0</inkml:trace>
  <inkml:trace contextRef="#ctx0" brushRef="#br0" timeOffset="213.34">335 1 6896 0 0,'0'0'200'0'0,"0"2"-8"0"0,0 17 897 0 0,3 0-110 0 0,0 1-111 0 0,0 1-110 0 0,0-3-166 0 0,0 1-90 0 0,0 0-90 0 0,-2-1-91 0 0,1 14 192 0 0,0 2 1 0 0,-2-6 618 0 0,-2 26-1132 0 0,-3 28 975 0 0,2-21 481 0 0,-3 3-1456 0 0,2-9 523 0 0,5 0-81 0 0,-1-23-232 0 0,0 0-39 0 0,-2 0-44 0 0,-2-1-48 0 0,1-16-63 0 0,-10 55 137 0 0,9-47-158 0 0,1 0-75 0 0,2-17-14 0 0,1-4-13 0 0,-1 0-93 0 0,1-1-61 0 0,-1 1-107 0 0,1-1 139 0 0,0 0-35 0 0,-1 0-36 0 0,1-1-38 0 0,0 2-277 0 0,-1-1-111 0 0,1 1-120 0 0,-1-2 376 0 0,1 1-34 0 0,-1 3-1791 0 0,0 2-1307 0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47:34.37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104 7 7744 0 0,'0'0'174'0'0,"0"0"29"0"0,0 0 12 0 0,0 0-66 0 0,-1-1-81 0 0,-6-2-66 0 0,4 2 75 0 0,-4 0 412 0 0,1 1-36 0 0,-6 1 353 0 0,2 3-124 0 0,1 1-112 0 0,0 3-99 0 0,2 1-87 0 0,1 1-75 0 0,1 1-63 0 0,-2 9 49 0 0,4-6-10 0 0,0 1 0 0 0,-1 10-285 0 0,3-15 149 0 0,0-1 33 0 0,-1 28 126 0 0,2-32-256 0 0,1 1 0 0 0,-1 0 0 0 0,1-1 0 0 0,0 1 0 0 0,1 0-52 0 0,3 14 161 0 0,4 11 35 0 0,-8-28-184 0 0,0-1 0 0 0,1 1 0 0 0,-1 0-1 0 0,1-1 1 0 0,-1 1 0 0 0,1-1-1 0 0,0 0 1 0 0,0 1 0 0 0,1 0-12 0 0,-2-2 22 0 0,1 1-1 0 0,-1-1 1 0 0,1 0 0 0 0,-1 0 0 0 0,1 0 0 0 0,-1 0 0 0 0,1 0-1 0 0,0 0 1 0 0,-1-1 0 0 0,1 1 0 0 0,0 0 0 0 0,0-1-1 0 0,0 1 1 0 0,0-1 0 0 0,-1 0 0 0 0,1 0 0 0 0,0 0 0 0 0,0 0-1 0 0,0 0 1 0 0,1 0-22 0 0,-1-1 36 0 0,1 1 0 0 0,0-1 1 0 0,-1 0-1 0 0,1 0 0 0 0,-1 0 0 0 0,1-1 0 0 0,-1 1 0 0 0,1-1 0 0 0,-1 1 1 0 0,0-1-1 0 0,0 0 0 0 0,2-2-36 0 0,11-12 181 0 0,-3-3-43 0 0,-2 0-57 0 0,-4 2-71 0 0,-4 13 3 0 0,8-35 95 0 0,-9 33-94 0 0,0 0 1 0 0,-1 0 0 0 0,1 0 0 0 0,-1 0-1 0 0,-1-5-14 0 0,0 3 22 0 0,1 0-1 0 0,1-1 0 0 0,0-5-21 0 0,1-15 8 0 0,1 24-16 0 0,-2 5 6 0 0,-1 0 0 0 0,0 0-1 0 0,0 0 1 0 0,1 0 0 0 0,-1 0 0 0 0,0 0 0 0 0,1 0 0 0 0,-1 0 0 0 0,0 0-1 0 0,0 0 1 0 0,1 0 0 0 0,-1 0 0 0 0,0 0 0 0 0,1 0 0 0 0,-1 0-1 0 0,0 1 1 0 0,0-1 0 0 0,1 0 0 0 0,-1 0 0 0 0,0 0 0 0 0,0 0 0 0 0,1 1-1 0 0,-1-1 1 0 0,0 0 0 0 0,0 0 0 0 0,0 0 0 0 0,1 1 2 0 0,2 4-25 0 0,-1 0 1 0 0,1 0 0 0 0,-1 0-1 0 0,0 1 1 0 0,0-1 24 0 0,8 31-86 0 0,-2-7 47 0 0,2-3 33 0 0,-2-7 5 0 0,-8-16 1 0 0,1 0 0 0 0,0 0 0 0 0,1 0 0 0 0,-1-1 0 0 0,0 1 0 0 0,1-1 0 0 0,-1 1 0 0 0,1 0 0 0 0,6 8-2 0 0,-6-8 9 0 0,-1-1 1 0 0,1 0-1 0 0,0 0 1 0 0,-1 1-1 0 0,1-1 0 0 0,0 0 1 0 0,0 0-1 0 0,1-1 0 0 0,0 2-7 0 0,-2-2-93 0 0,1 0 76 0 0,0 0 51 0 0,4 3 101 0 0,-2-1-115 0 0,-2-1-67 0 0,0-1-62 0 0,-1 1-94 0 0,0 0-106 0 0,0-2 109 0 0,-1 1-34 0 0,0-1-35 0 0,0 1-38 0 0,0-1-221 0 0</inkml:trace>
  <inkml:trace contextRef="#ctx0" brushRef="#br0" timeOffset="466.64">347 9 9096 0 0,'0'0'200'0'0,"0"0"33"0"0,1 2 16 0 0,4 6-255 0 0,0 1 34 0 0,4 8 125 0 0,-2-5 35 0 0,1 1 58 0 0,-1 0 51 0 0,1-1 47 0 0,0 1 40 0 0,1-1 36 0 0,10 11 502 0 0,-7-10-452 0 0,-1 1-96 0 0,0 0-69 0 0,13 19 335 0 0,-10-13-168 0 0,-6-8-118 0 0,0 0 79 0 0,0 0 73 0 0,-8-11-487 0 0,1 1 81 0 0,0 0 93 0 0,0 0 168 0 0,-1-1-80 0 0,0 0-144 0 0,-1-2-63 0 0,0 1-90 0 0,0-1-43 0 0,0-1 203 0 0,0-1-58 0 0,1-1-36 0 0,1-1-22 0 0,-1 3 5 0 0,1-19-16 0 0,2-1 42 0 0,-1 10 10 0 0,1-1-1 0 0,0 0 0 0 0,1 1 0 0 0,1-2-68 0 0,10-16 93 0 0,3 3-100 0 0,-4 11-79 0 0,1 2-84 0 0,-1 5 83 0 0,-1 4 47 0 0,3 4 40 0 0,-14 1 9 0 0,1 0-1 0 0,0 1 0 0 0,0-1 0 0 0,-1 1 0 0 0,1 0 0 0 0,-1 0 1 0 0,2 0-9 0 0,0 1 10 0 0,0 0 1 0 0,0 1 0 0 0,0-1 0 0 0,0 1 0 0 0,-1 0 0 0 0,1 0-1 0 0,-1 0 1 0 0,0 1-11 0 0,7 7-16 0 0,-1 1-42 0 0,4 11-91 0 0,-1 2 81 0 0,-3 0 68 0 0,0 0 57 0 0,0 0 49 0 0,0 1 33 0 0,5 2-119 0 0,-7-19-38 0 0,2 0-35 0 0,-8-8-241 0 0,0-1 106 0 0,0-1 64 0 0,2-2-59 0 0,-2 2 71 0 0,0 0-17 0 0,-1 1-51 0 0,1-1-63 0 0,0 0-74 0 0,-1 1 56 0 0,0 0-42 0 0,0-1-86 0 0,1 1-56 0 0,-1-1-49 0 0,1 1-43 0 0,0-1-157 0 0,-1 0-42 0 0,1 1-188 0 0,0-2-509 0 0,-1 2 1428 0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47:32.39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115 74 6624 0 0,'-13'-5'942'0'0,"-1"5"-127"0"0,1 5-123 0 0,0 3-117 0 0,1 2-113 0 0,1 1-109 0 0,3 1-103 0 0,1-1-99 0 0,2 3 46 0 0,1 2 37 0 0,0 0 47 0 0,-3 21 268 0 0,4 2-50 0 0,4 1-54 0 0,4-3-60 0 0,-3-31-336 0 0,-1 0-1 0 0,1-1 0 0 0,0 1 1 0 0,0-1-1 0 0,1 1 0 0 0,-1-1 1 0 0,1 0-1 0 0,1 0 1 0 0,-1 1-49 0 0,13 13 215 0 0,-14-18-92 0 0,1-1-45 0 0,14-2 71 0 0,-17 2-139 0 0,4-1 29 0 0,-1 0 1 0 0,0 0 0 0 0,0-1-1 0 0,0 1 1 0 0,0 0-1 0 0,-1-1 1 0 0,1 0-1 0 0,0 0 1 0 0,0-1-40 0 0,1 0 51 0 0,0 0 1 0 0,-1-1 0 0 0,1 0-1 0 0,-1 0 1 0 0,2-3-52 0 0,12-23 169 0 0,-4-1-78 0 0,-11 25-81 0 0,6-11 81 0 0,-2 0 0 0 0,4-17-91 0 0,-9 28 13 0 0,0 0 1 0 0,0-1 0 0 0,0 1-1 0 0,-1-1 1 0 0,0-2-14 0 0,-6-19-42 0 0,6 26-77 0 0,-1 1 33 0 0,0-2-5 0 0,-1 0 75 0 0,-3-3 52 0 0,3 5-58 0 0,0-1-40 0 0,0 1-80 0 0,0-1-99 0 0,0 1 65 0 0,1 0-38 0 0,0 0-42 0 0,0 1-45 0 0,0-1-48 0 0,-1 0-51 0 0,1 0-56 0 0,0 1-59 0 0,-1-1-274 0 0,1 0-120 0 0,-2-1-782 0 0,0 1-956 0 0,3 1 2488 0 0</inkml:trace>
  <inkml:trace contextRef="#ctx0" brushRef="#br0" timeOffset="528.91">333 24 7016 0 0,'0'0'201'0'0,"0"1"-49"0"0,0-1-76 0 0,0 1-53 0 0,2 4-53 0 0,-2-3 48 0 0,1 3-45 0 0,1 0 48 0 0,-1-1 43 0 0,0 1 37 0 0,1 0 62 0 0,0 1 39 0 0,1 1 78 0 0,0 3 186 0 0,2 2 138 0 0,-2-3-243 0 0,0-2-114 0 0,-1 0-67 0 0,1 3 215 0 0,0 0-54 0 0,0 1-47 0 0,0-1-40 0 0,2 4 46 0 0,0 0-48 0 0,12 32 448 0 0,-10-27-348 0 0,-3-9-130 0 0,2 4 373 0 0,1-1 1 0 0,0 0 0 0 0,8 11-596 0 0,-10-17 191 0 0,6 5 410 0 0,4-4-103 0 0,1-5-96 0 0,-1-6-86 0 0,-12 1-141 0 0,1-2-64 0 0,1-3-39 0 0,1-2-17 0 0,-2 3 12 0 0,1-3 2 0 0,0-6-29 0 0,1-2 21 0 0,6-18 21 0 0,0-1-70 0 0,-3 20-9 0 0,3-12 58 0 0,-11 27-61 0 0,-1 0 0 0 0,1 1 0 0 0,-1-1 0 0 0,1 0 0 0 0,-1 0 0 0 0,1 0 0 0 0,-1 0 0 0 0,1 1 0 0 0,-1-1 0 0 0,1 0 0 0 0,0 1 0 0 0,0-1 0 0 0,-1 0 0 0 0,1 1 0 0 0,0-1 0 0 0,0 1 0 0 0,0-1 0 0 0,0 1 0 0 0,-1 0 0 0 0,0-1 0 0 0,1 1 0 0 0,-1 0-1 0 0,1 0 1 0 0,-1-1 0 0 0,1 1 0 0 0,-1 0 0 0 0,1 0-1 0 0,-1 0 1 0 0,1 0 0 0 0,-1 0 0 0 0,1 0-1 0 0,-1 0 1 0 0,1 0 0 0 0,-1 0 0 0 0,1 0 0 0 0,-1 0-1 0 0,1 0 1 0 0,-1 0 0 0 0,1 0 0 0 0,-1 1-1 0 0,1-1 1 0 0,-1 0 0 0 0,1 0 0 0 0,-1 1 0 0 0,0-1-1 0 0,1 0 1 0 0,-1 0 0 0 0,1 1 0 0 0,-1-1 0 0 0,0 0-1 0 0,1 1 1 0 0,0 0-5 0 0,1 0-6 0 0,1 1 0 0 0,-1-1-1 0 0,0 1 1 0 0,0 0-1 0 0,0 0 1 0 0,0 0-1 0 0,0 0 1 0 0,0 0 11 0 0,13 19-54 0 0,-1 0 59 0 0,6 12-5 0 0,-17-26 0 0 0,1-1 0 0 0,0 1 0 0 0,0-1 0 0 0,0 0 0 0 0,5 5 0 0 0,3 3 0 0 0,-10-12 0 0 0,-1-1 0 0 0,0 1 0 0 0,0 0 0 0 0,1-1 0 0 0,-1 1 0 0 0,0-1 0 0 0,1 0 0 0 0,0 1 0 0 0,-1-1 0 0 0,1 0 0 0 0,0 0 0 0 0,-1 0 0 0 0,1 0 0 0 0,0 0 0 0 0,0-1 0 0 0,0 1 0 0 0,0 0 0 0 0,0-1 0 0 0,0 0 0 0 0,0 1 0 0 0,0-1 0 0 0,0 0 0 0 0,0 0 0 0 0,1 0 0 0 0,17-2 65 0 0,-19 2-54 0 0,0-1 0 0 0,1 1-1 0 0,-1-1 1 0 0,0 0 0 0 0,0 1-1 0 0,0-1 1 0 0,0 0 0 0 0,0 0-1 0 0,0 1 1 0 0,-1-1 0 0 0,1 0 0 0 0,0 0-1 0 0,0 0 1 0 0,0 0 0 0 0,-1 0-1 0 0,1 0 1 0 0,0-1-11 0 0,7-25 229 0 0,-5 15-138 0 0,2 0-34 0 0,-4 7-13 0 0,1-1 0 0 0,-1 0-1 0 0,0 1 1 0 0,0-1 0 0 0,0 0-1 0 0,-1 0 1 0 0,0 1 0 0 0,0-6-44 0 0,2-26 186 0 0,1 0-23 0 0,-2 19-103 0 0,1 0-43 0 0,-2 12-17 0 0,1-1 0 0 0,-1 1 0 0 0,0 0 0 0 0,0 0 0 0 0,-1 0 0 0 0,0 0 0 0 0,0 0 0 0 0,-1 0 0 0 0,1 0 0 0 0,-1 0 0 0 0,0 1 0 0 0,-1-1 0 0 0,3 5-123 0 0,-1 0 46 0 0,1 0 40 0 0,-1 0 32 0 0,0-1 68 0 0,-3-1 214 0 0,3 2-226 0 0,0 0-48 0 0,0 0-84 0 0,0 1-3 0 0,0-1-34 0 0,0 1-50 0 0,0-1-48 0 0,0 1-53 0 0,1 0-56 0 0,-1 0-61 0 0,0 0-67 0 0,0 0-70 0 0,0 0-75 0 0,1 0-804 0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49:37.20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0 134 5784 0 0,'0'0'132'0'0,"0"0"17"0"0,0 0 10 0 0,0 0 37 0 0,0 0 150 0 0,0 0 64 0 0,0 0 7 0 0,0 0-87 0 0,0 0-113 0 0,0 0-97 0 0,1 1-79 0 0,-1-1-74 0 0,2 1-261 0 0,-2-1 237 0 0,1 1 74 0 0,-1-1 34 0 0,0 0 41 0 0,0 0 47 0 0,1 0 58 0 0,-1 0 62 0 0,0 0 68 0 0,0 0 76 0 0,0 0 81 0 0,0 0 88 0 0,0 0 96 0 0,0 0 100 0 0,-1 0-754 0 0,0-1 40 0 0,0 0 151 0 0,1 0 56 0 0,1-1 432 0 0,0 0-445 0 0,0 1-81 0 0,-1 0-125 0 0,0 0-33 0 0,1 1-38 0 0,-1-1-43 0 0,0 0 234 0 0,0 1-2 0 0,0 0-147 0 0,0 0 1 0 0,0 0 0 0 0,0-1-1 0 0,1 1 1 0 0,-1 0 0 0 0,0 0-1 0 0,0 0 1 0 0,0 0 0 0 0,0 0-1 0 0,1-1 1 0 0,-1 1 0 0 0,0 0-1 0 0,0 0 1 0 0,0 0 0 0 0,0 0-1 0 0,0-1 1 0 0,0 1 0 0 0,0 0-1 0 0,0 0 1 0 0,1 0 0 0 0,-1-1-1 0 0,0 1 1 0 0,0 0 0 0 0,0 0-1 0 0,0-1 1 0 0,0 1 0 0 0,0 0-1 0 0,0 0 1 0 0,0 0 0 0 0,0-1 0 0 0,0 1-1 0 0,0 0 1 0 0,-1 0 0 0 0,1 0-1 0 0,0-1-13 0 0,-2-10 398 0 0,2 6-198 0 0,0 1-127 0 0,0 3 12 0 0,0 1 3 0 0,0 0 72 0 0,0 0 31 0 0,0 0 8 0 0,0 0-90 0 0,0 0-68 0 0,0 0-61 0 0,0 0 62 0 0,0 0 42 0 0,0 0 4 0 0,0 0 0 0 0,0 0-30 0 0,3 10-100 0 0,2-3 45 0 0,1-1 42 0 0,-1 5 44 0 0,-2-5-40 0 0,-1 0-15 0 0,0-1 0 0 0,0 0 0 0 0,-1 1 0 0 0,0-1 0 0 0,1 1 0 0 0,-2 0 0 0 0,1 0-34 0 0,-1-1 28 0 0,1-1 1 0 0,-1 1 0 0 0,1-1 0 0 0,0 0 0 0 0,2 4-29 0 0,-2-4 27 0 0,0 0 0 0 0,0 0 0 0 0,0 0 0 0 0,0 0 0 0 0,-1 4-27 0 0,9 46 184 0 0,-8-46-151 0 0,0 0-1 0 0,1 0 0 0 0,0 0 0 0 0,0 0 0 0 0,0 0 1 0 0,1 0-1 0 0,2 3-32 0 0,-1-2 57 0 0,-1 1 0 0 0,0-1 1 0 0,0 1-1 0 0,-1 0 0 0 0,0 2-57 0 0,5 32 158 0 0,0-19-56 0 0,1-1 0 0 0,0 0 0 0 0,3 0-102 0 0,-4 2 87 0 0,2 2-32 0 0,0-6 101 0 0,6 21-156 0 0,-8-22 80 0 0,0-1 0 0 0,6 10-80 0 0,-9-23 27 0 0,0 0 1 0 0,0 0-1 0 0,1 0 1 0 0,0-1-1 0 0,2 2-27 0 0,5 7 12 0 0,-10-12-3 0 0,1 1-1 0 0,-1-1 1 0 0,1 0-1 0 0,0 0 1 0 0,0 0-1 0 0,0-1 1 0 0,1 1-1 0 0,-1-1 1 0 0,0 0-1 0 0,2 1-8 0 0,16 8 64 0 0,-3 0-42 0 0,-3-6 24 0 0,1 2 24 0 0,-13-5-69 0 0,-1-1 0 0 0,1 1 0 0 0,-1-1 0 0 0,1 0 0 0 0,0 0 0 0 0,-1-1 0 0 0,1 1 0 0 0,0 0 0 0 0,0-1 0 0 0,-1 1 0 0 0,1-1 0 0 0,0 0 0 0 0,2 0-1 0 0,25-5 92 0 0,-14 1-56 0 0,-13 3-21 0 0,-1 1 1 0 0,1-1-1 0 0,0 0 0 0 0,0 0 0 0 0,0-1 1 0 0,2 0-16 0 0,15-13 9 0 0,-10 5-41 0 0,-1-1 1 0 0,5-6 31 0 0,-5 6-1 0 0,-7 9 1 0 0,-1-1 0 0 0,1 1 0 0 0,-1 0 0 0 0,1-1 0 0 0,-1 1 0 0 0,0-1 0 0 0,0 1 0 0 0,0-1 0 0 0,0 0 0 0 0,0 0 0 0 0,-1 0 0 0 0,8-20 0 0 0,-1 7 9 0 0,-2 8 42 0 0,0-2-1 0 0,-1 1 1 0 0,-1 0-1 0 0,1-1 1 0 0,-2 1-1 0 0,2-8-50 0 0,-3 10 7 0 0,1 0-1 0 0,0 1 1 0 0,0 0-1 0 0,1-1 1 0 0,-1 1-1 0 0,1 0 0 0 0,1 0 1 0 0,0-1-7 0 0,0-1 6 0 0,0 1-1 0 0,0-1 1 0 0,-1 1 0 0 0,0-1-1 0 0,1-5-5 0 0,0 2 0 0 0,0 0 0 0 0,0 0 0 0 0,2-3 0 0 0,-2 6 0 0 0,0 0 0 0 0,-1 0 0 0 0,0-1 0 0 0,-1 1 0 0 0,0-1 0 0 0,1-4 0 0 0,2-20 0 0 0,-4 27 0 0 0,1-1 0 0 0,-1 1 0 0 0,-1-1 0 0 0,1 1 0 0 0,-1-1 0 0 0,0 1 0 0 0,-1-1 0 0 0,0 1 0 0 0,-1-7 0 0 0,2 11 0 0 0,-1 0 0 0 0,1-1 0 0 0,-1 1 0 0 0,1-1 0 0 0,0 1 0 0 0,0-1 0 0 0,0 1 0 0 0,1-1 0 0 0,-1 1 0 0 0,1-1 0 0 0,-1 1 0 0 0,2-2 0 0 0,-1 1 0 0 0,-1 0 0 0 0,1 0 0 0 0,-1 0 0 0 0,1 0 0 0 0,-1 0 0 0 0,0 0 0 0 0,0 0 0 0 0,0-2 0 0 0,-2-3 0 0 0,1 0 0 0 0,-1 0 0 0 0,-1 1 0 0 0,-2-7 0 0 0,2 6 0 0 0,0 0 0 0 0,0-1 0 0 0,1 1 0 0 0,0-4 0 0 0,0 3 0 0 0,-1-1 0 0 0,1 1 0 0 0,-2 0 0 0 0,-2-6 0 0 0,3 8 0 0 0,0 0 0 0 0,0-1 0 0 0,1 1 0 0 0,0-1 0 0 0,0 1 0 0 0,1-1 0 0 0,-1-7 0 0 0,1-11 42 0 0,-1 1-20 0 0,0 11-16 0 0,-1 12-22 0 0,-2 1-67 0 0,4 3 16 0 0,0 3 65 0 0,1-4-6 0 0,-3 10-93 0 0,5 1 58 0 0,0-4 21 0 0,0 7-44 0 0,3-2 50 0 0,-4-10 16 0 0,1-1 0 0 0,-1 0 1 0 0,-1 1-1 0 0,1-1 0 0 0,0 1 0 0 0,-1 0 1 0 0,1-1-1 0 0,-1 1 0 0 0,0 0 0 0 0,1 1 0 0 0,-1 0 0 0 0,1 0 0 0 0,0 0 0 0 0,0-1 0 0 0,0 1 0 0 0,1 0 0 0 0,-1-1 0 0 0,1 1 0 0 0,0-1 0 0 0,-1 1 0 0 0,2 0 0 0 0,0 0 0 0 0,0 1 0 0 0,-1 0 0 0 0,0 0 0 0 0,0 1 0 0 0,0 0 0 0 0,15 41 0 0 0,-12-36 0 0 0,-1 0 0 0 0,0 1 0 0 0,2 11 0 0 0,-5-17 0 0 0,1 5 0 0 0,0 0 0 0 0,1 0 0 0 0,0 0 0 0 0,1 0 0 0 0,2 4 0 0 0,6 14 0 0 0,-1 1 0 0 0,3 16 0 0 0,4 9 0 0 0,-10-25 0 0 0,0 0 0 0 0,2 28 0 0 0,0-1 16 0 0,-3-27 79 0 0,0 2-31 0 0,-3-10 12 0 0,-2-14-23 0 0,0 5-19 0 0,2 3-4 0 0,-3-5 27 0 0,0-2 37 0 0,0-1 59 0 0,0-5-57 0 0,2 3-4 0 0,-2-4-17 0 0,-1-2-8 0 0,0 0 5 0 0,0 0-38 0 0,0 0-46 0 0,0 0-47 0 0,0 0-91 0 0,0 0-154 0 0,0 0 66 0 0,1 0 79 0 0,-1 0 68 0 0,0 0 55 0 0,1 0 49 0 0,1 0 166 0 0,0 0-153 0 0,-1 0-86 0 0,-1 0-11 0 0,1 0-33 0 0,-1 0-41 0 0,0 0-43 0 0,1 0-49 0 0,-1 0-53 0 0,0 0-57 0 0,0 0-62 0 0,0 0-68 0 0,1 0-70 0 0,-1 0-838 0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49:40.25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207 45 4384 0 0,'0'0'127'0'0,"1"0"-156"0"0,-1 0 52 0 0,0 0 43 0 0,0-1 38 0 0,1 0 179 0 0,1-1 516 0 0,-2 1-595 0 0,0 0-53 0 0,-1-2 197 0 0,1 0 326 0 0,-1 0 125 0 0,0 1-345 0 0,0 1-180 0 0,-1 0-186 0 0,1 0-37 0 0,-4-2 530 0 0,0 0-72 0 0,0 0-64 0 0,0 1-59 0 0,-3-2 95 0 0,1 1-98 0 0,0 1-78 0 0,-1 0-57 0 0,-13 0 315 0 0,12 2-299 0 0,-3 3 109 0 0,7-2-142 0 0,-1 1 40 0 0,-1 1-225 0 0,0 1 1 0 0,0-1-1 0 0,0 1 1 0 0,0 1-1 0 0,1-1 1 0 0,-1 1 0 0 0,1 0-1 0 0,1 0 1 0 0,-6 6-47 0 0,-1 4 56 0 0,1 0-35 0 0,11-15-21 0 0,-1 1 0 0 0,1-1 0 0 0,-1 1 0 0 0,1-1 0 0 0,0 0 0 0 0,-1 1 0 0 0,1-1 0 0 0,0 1 0 0 0,0-1 0 0 0,-1 1 0 0 0,1-1 0 0 0,0 1 0 0 0,0-1 0 0 0,0 1 0 0 0,0 0 0 0 0,-1-1 0 0 0,1 1 0 0 0,0-1 0 0 0,0 1 0 0 0,0-1 0 0 0,0 1 0 0 0,0-1 0 0 0,1 1 0 0 0,-2 4 0 0 0,1-4 0 0 0,-1-1 0 0 0,1 1 0 0 0,0 0 0 0 0,-1 0 0 0 0,1-1 0 0 0,0 1 0 0 0,0 0 0 0 0,0 0 0 0 0,0 0 0 0 0,0 0 0 0 0,0-1 0 0 0,0 1 0 0 0,0 0 0 0 0,0 0 0 0 0,0 0 0 0 0,0 0 0 0 0,0-1 0 0 0,0 1 0 0 0,1 0 0 0 0,-1 0 0 0 0,0 0 0 0 0,1-1 0 0 0,-1 1 0 0 0,1 0 0 0 0,-1-1 0 0 0,1 1 0 0 0,-1 0 0 0 0,1-1 0 0 0,0 2 0 0 0,3 3 0 0 0,2 5 0 0 0,-3-4 0 0 0,1 0 0 0 0,0-1 0 0 0,0 1 0 0 0,0-1 0 0 0,1 0 0 0 0,0 0 0 0 0,5 4 0 0 0,20 10 68 0 0,19 2 182 0 0,-13-5-72 0 0,-14-4-114 0 0,11 2 118 0 0,-25-12-133 0 0,-1 1-1 0 0,-1 0 0 0 0,1 0 1 0 0,2 2-49 0 0,-2-1 52 0 0,0 1 1 0 0,0 0-1 0 0,-1 1 1 0 0,0-1-1 0 0,0 1 1 0 0,0 1-1 0 0,0-1 1 0 0,2 5-53 0 0,4 12 205 0 0,-5 4 98 0 0,-6-1 28 0 0,-1-23-265 0 0,0 1 0 0 0,-1 0 0 0 0,0-1 0 0 0,1 1 0 0 0,-2 0 0 0 0,1-1 0 0 0,0 1 0 0 0,-1-1 0 0 0,1 0 0 0 0,-1 0 0 0 0,0 1 0 0 0,0-1 0 0 0,0 0 0 0 0,-1 0 0 0 0,1 0-66 0 0,-17 14 266 0 0,0-3-85 0 0,-7-2-41 0 0,-18 1 1 0 0,31-10-144 0 0,0-1 37 0 0,5-1 19 0 0,0-1 0 0 0,0 0-1 0 0,0 0 1 0 0,-1 0-53 0 0,-7-3 59 0 0,-4-2-82 0 0,10 1-51 0 0,0-1-54 0 0,0 0-64 0 0,-1-1-72 0 0,10 5 60 0 0,0 0 96 0 0,0 0 64 0 0,0-1 2 0 0,1 1 2 0 0,0 0-34 0 0,-1 0-72 0 0,1 1-82 0 0,0-1-29 0 0,0 0-78 0 0,0 0-85 0 0,-1 0-98 0 0,1 1-106 0 0,0-1-117 0 0,0 0 324 0 0,-1 1-34 0 0,1 0-34 0 0,0-1-36 0 0,-1 0-1531 0 0,-1-1-1158 0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49:40.96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78 146 7688 0 0,'0'0'166'0'0,"0"0"29"0"0,2-2 168 0 0,0 1-295 0 0,5-1-14 0 0,-4 3 111 0 0,-2 0-20 0 0,20-3 852 0 0,1 0-99 0 0,1-2-79 0 0,-1-1-61 0 0,15-2 462 0 0,-27 5-889 0 0,0 0-60 0 0,0 1-50 0 0,-1-1-34 0 0,27-5 415 0 0,-20 4-270 0 0,-8 2-133 0 0,0-1-77 0 0,1 0-58 0 0,0-1-42 0 0,8-1-29 0 0,-7 1-26 0 0,-5 1-28 0 0,4-1-51 0 0,-8 3 171 0 0,1-2 92 0 0,-5-3 2 0 0,-2-1-11 0 0,2 3-9 0 0,-15-7-7 0 0,-1 1 0 0 0,-8-2-126 0 0,19 7 38 0 0,-58-20 194 0 0,20 13-32 0 0,43 11-188 0 0,-1 0 0 0 0,0 0 0 0 0,0 0 0 0 0,1 1 0 0 0,-1-1 0 0 0,0 1 0 0 0,1 0 0 0 0,-1 0 0 0 0,1 0 0 0 0,-1 1-12 0 0,-34 17 123 0 0,22-7-112 0 0,0 0 1 0 0,-7 8-12 0 0,12-10 41 0 0,6-5-27 0 0,1-1 1 0 0,-1 1 0 0 0,1-1-1 0 0,1 1 1 0 0,-1 0 0 0 0,-2 5-15 0 0,3-5 29 0 0,1 0 1 0 0,0 0-1 0 0,0 1 1 0 0,0-1-1 0 0,0 1 1 0 0,0 3-30 0 0,1-2 50 0 0,1 0-1 0 0,-1-1 1 0 0,1 1 0 0 0,0 0 0 0 0,1 3-50 0 0,0-1 76 0 0,1-1-1 0 0,0 0 1 0 0,0 1 0 0 0,2 1-76 0 0,0 1 94 0 0,0-1 0 0 0,1 0 0 0 0,0 0 0 0 0,1-1 0 0 0,1 0 0 0 0,-1 0 0 0 0,1 0 0 0 0,1 0 0 0 0,-1-1 0 0 0,1-1 0 0 0,1 1 0 0 0,-1-1 0 0 0,2-1-1 0 0,-1 0 1 0 0,4 2-94 0 0,17 5 267 0 0,2-4-41 0 0,-15-5-43 0 0,0-1-1 0 0,15 0-182 0 0,7-3 311 0 0,0-1 0 0 0,16-3-311 0 0,-49 4-96 0 0,-1-1 44 0 0,6 0 59 0 0,0 0 98 0 0,14-2 245 0 0,-17 2-287 0 0,0 0-52 0 0,1 0-91 0 0,-5 0-6 0 0,1 1-37 0 0,0-1-53 0 0,0 0-51 0 0,0 1-55 0 0,-1-1-60 0 0,1 0-65 0 0,0 1-69 0 0,-1-1-73 0 0,1 1-80 0 0,-4-1 170 0 0,0 1-64 0 0,0 0-57 0 0,0 0-48 0 0,-1 0-182 0 0,1 0-48 0 0,0 0-219 0 0,1 0-590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36:49.71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 49 9376 0 0,'0'0'273'0'0,"0"0"-121"0"0,0 0-42 0 0,0-2 8 0 0,-1 0-102 0 0,0-4-104 0 0,1 4 130 0 0,0 0 54 0 0,-1 1 73 0 0,2 1 91 0 0,-1-1 106 0 0,2 2 297 0 0,1-1-107 0 0,0 2-96 0 0,0-1-86 0 0,0 1-77 0 0,0 1-66 0 0,0-1-57 0 0,0 1-47 0 0,2 3 21 0 0,5 6 63 0 0,-8-8-54 0 0,20 35 517 0 0,23 54 965 0 0,-30-58-1090 0 0,0 1-16 0 0,0 1-78 0 0,-4-12-202 0 0,0-1-17 0 0,1-2-74 0 0,5 5-39 0 0,10 10-12 0 0,-22-31-213 0 0,-1-2 49 0 0,1-1 36 0 0,2-2 45 0 0,0-4-2 0 0,-4-1-46 0 0,0 1-37 0 0,0-2-51 0 0,0-1-117 0 0,-1 3 68 0 0,-1-1-33 0 0,0 1-38 0 0,0 0-39 0 0,1-1-44 0 0,-1 1-45 0 0,-1-1-49 0 0,1 1-52 0 0,0 0-55 0 0,0 0-59 0 0,-1 0-61 0 0,1 0-63 0 0,-1 1-69 0 0,1 0-69 0 0,0-5-1204 0 0,1-1-1143 0 0,-2 8 3176 0 0</inkml:trace>
  <inkml:trace contextRef="#ctx0" brushRef="#br0" timeOffset="374.2">404 11 9152 0 0,'0'0'208'0'0,"0"0"33"0"0,0 0 14 0 0,0 0-102 0 0,0-1-72 0 0,0 0-50 0 0,0-4-27 0 0,-1 4 30 0 0,1 0 23 0 0,0 0 36 0 0,1 1 42 0 0,-1-1 53 0 0,0 1 366 0 0,0 0 20 0 0,0 0-28 0 0,0 0-122 0 0,0 0-52 0 0,0 0-10 0 0,0 0-20 0 0,0 0-71 0 0,0 0-70 0 0,0 1-86 0 0,0 0-57 0 0,-2 3-11 0 0,2-2 7 0 0,-3 7 166 0 0,0 5 108 0 0,0-1-49 0 0,1 1-42 0 0,2 1-37 0 0,1 25 105 0 0,-2 0 66 0 0,-2 8 141 0 0,-5 23 331 0 0,-3 1 8 0 0,2-24-325 0 0,1-9-138 0 0,0 0-62 0 0,0 1-73 0 0,-3 13 182 0 0,0 0-52 0 0,-24 105 639 0 0,32-145-868 0 0,-1-1 0 0 0,0 1 0 0 0,-5 10-154 0 0,8-22-94 0 0,0 1 39 0 0,-1 0 40 0 0,0 0 88 0 0,-2-2 192 0 0,3-1-220 0 0,0 1-43 0 0,0-1-79 0 0,-1-1-111 0 0,2 2 45 0 0,-1-1-38 0 0,1 0-40 0 0,-1 0-44 0 0,1 0-48 0 0,-1 1-49 0 0,1-1-55 0 0,-1 0-56 0 0,1 0-61 0 0,-1 1-63 0 0,1-1-67 0 0,0 0-70 0 0,-1 1 58 0 0,1-1-53 0 0,-1 0-603 0 0,1-1-37 0 0,-3-2-2870 0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49:46.39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22 9168 0 0,'0'0'266'0'0,"0"0"1"0"0,0 0-150 0 0,1 2 5 0 0,7 13 304 0 0,-1 1 55 0 0,0-1 3 0 0,18 49 1536 0 0,-15-35-1228 0 0,-4-15-455 0 0,-1 0-49 0 0,5 10 380 0 0,-4-7-286 0 0,1-1-38 0 0,2 2 34 0 0,8 8 144 0 0,-13-21-425 0 0,-1-1-21 0 0,1 0-1 0 0,-1 0 1 0 0,1-1 0 0 0,-1 1-1 0 0,1-1 1 0 0,3 2-76 0 0,-6-5 19 0 0,0 1-1 0 0,0 0 1 0 0,0-1-1 0 0,0 1 1 0 0,1-1 0 0 0,-1 0-1 0 0,0 1 1 0 0,0-1-1 0 0,1 0 1 0 0,-1 0-1 0 0,0 0 1 0 0,0 0 0 0 0,1 0-1 0 0,-1 0 1 0 0,1 0-19 0 0,-1 0 24 0 0,1-1 1 0 0,-1 1 0 0 0,1-1 0 0 0,-1 1-1 0 0,0-1 1 0 0,1 0 0 0 0,-1 1-1 0 0,0-1 1 0 0,2-1-25 0 0,8-7 194 0 0,-1-1-44 0 0,7-12 37 0 0,-1-8-97 0 0,-12 19-78 0 0,0 0-1 0 0,-1 0 1 0 0,1-4-12 0 0,3-18 28 0 0,2 0-101 0 0,2-6-107 0 0,7-18-179 0 0,-17 54 348 0 0,1 0 0 0 0,-1 0-1 0 0,1 0 1 0 0,-1 0 0 0 0,1 1 0 0 0,0-1-1 0 0,0 1 1 0 0,1-1 11 0 0,7-10-81 0 0,-10 13 76 0 0,0 0 0 0 0,1-1 0 0 0,-1 1 0 0 0,0 0 0 0 0,1 0 0 0 0,-1 0 0 0 0,0 0 0 0 0,1 0 1 0 0,-1-1-1 0 0,0 1 0 0 0,1 0 0 0 0,-1 0 0 0 0,0 0 0 0 0,1 0 0 0 0,-1 0 0 0 0,0 0 0 0 0,1 0 0 0 0,-1 0 0 0 0,0 0 0 0 0,1 0 0 0 0,-1 1 0 0 0,0-1 0 0 0,1 0 0 0 0,-1 0 0 0 0,0 0 0 0 0,1 0 0 0 0,-1 0 0 0 0,0 1 0 0 0,1-1 0 0 0,-1 0 0 0 0,0 0 0 0 0,0 0 0 0 0,1 1 0 0 0,-1-1 0 0 0,0 0 0 0 0,0 1 5 0 0,8 5-91 0 0,-6-4 73 0 0,1 2-2 0 0,0 0 0 0 0,-1 0 0 0 0,1 0 0 0 0,-1 1-1 0 0,0-1 1 0 0,0 1 0 0 0,0-1 0 0 0,0 3 20 0 0,6 25-30 0 0,-4-14 82 0 0,1-2 71 0 0,0 1 24 0 0,-1 0-61 0 0,3 18-40 0 0,2 11-77 0 0,-3-27 47 0 0,-3-9 21 0 0,-3-7-11 0 0,1-1 0 0 0,0 0 1 0 0,-1 1-1 0 0,1-1 1 0 0,0 0-1 0 0,0 0 0 0 0,0 1 1 0 0,1-1-1 0 0,-1 0 0 0 0,1 0 1 0 0,-1 0-1 0 0,1 0 1 0 0,-1-1-1 0 0,1 1 0 0 0,1 1-26 0 0,3 0 111 0 0,-1-1-104 0 0,-1-1-95 0 0,1-2-87 0 0,-1 0-79 0 0,0 0-70 0 0,-1-1-62 0 0,-1 0-53 0 0,-1 2 181 0 0,4-5-799 0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49:48.04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20 22 9192 0 0,'0'0'266'0'0,"0"0"1"0"0,-7 4-82 0 0,1 1 53 0 0,2 3 99 0 0,2 5 229 0 0,2 1 8 0 0,2-5-224 0 0,-1-2-97 0 0,1-1-48 0 0,-2-3-106 0 0,6 22 237 0 0,0-1 87 0 0,-2-3-14 0 0,1 0 36 0 0,10 48 1111 0 0,-9-40-913 0 0,1 1-50 0 0,-1 0-99 0 0,11 21 618 0 0,-18-53-747 0 0,0-2-71 0 0,0 1-63 0 0,-1-1-57 0 0,0-1-53 0 0,1 1-40 0 0,-3-7-12 0 0,-7-26-171 0 0,10 29 130 0 0,1 1 55 0 0,-1-10-83 0 0,-1-36 70 0 0,3 31-76 0 0,0 5 6 0 0,2-1 0 0 0,0 1 0 0 0,1-2 0 0 0,-2 13 0 0 0,0-1 0 0 0,1 1 0 0 0,0 0 0 0 0,0-1 0 0 0,0 1 0 0 0,1 1 0 0 0,0-1 0 0 0,0 0 0 0 0,3-1 0 0 0,6-7-95 0 0,1 2 79 0 0,-7 6 50 0 0,1 1-1 0 0,0 1 0 0 0,0-1 1 0 0,0 1-1 0 0,4-1-33 0 0,11-3 2 0 0,-8 4-67 0 0,-1 1-71 0 0,1 0-85 0 0,0 1-101 0 0,0 0-119 0 0,-7 2 172 0 0,0-1-36 0 0,-1 0-38 0 0,1 1-38 0 0,0-1-43 0 0,0 1-42 0 0,8 0-738 0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49:48.40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0 9760 0 0,'0'0'222'0'0,"0"1"30"0"0,1 0-86 0 0,-1 2-33 0 0,3 3 64 0 0,1 1-280 0 0,0-1 97 0 0,-1 1 88 0 0,0 1 83 0 0,0-1 73 0 0,0 0 67 0 0,-1 1 59 0 0,1 0 51 0 0,1 5 417 0 0,5 14 47 0 0,5 14 544 0 0,-6-14-554 0 0,1-1-93 0 0,-3-8-347 0 0,0-1-85 0 0,2 4-188 0 0,7 9 31 0 0,-5-17-83 0 0,1-1 44 0 0,-3-5-20 0 0,2-1 34 0 0,-9-5-138 0 0,1-1 0 0 0,-1 1-1 0 0,1-1 1 0 0,-1 1 0 0 0,1-1-1 0 0,0 1 1 0 0,-1-1 0 0 0,1 0-1 0 0,0 0 1 0 0,-1 0 0 0 0,1 0-1 0 0,0 0 1 0 0,-1 0 0 0 0,1 0-1 0 0,-1 0 1 0 0,1-1 0 0 0,0 1-1 0 0,-1-1 1 0 0,1 1 0 0 0,-1-1-1 0 0,1 0-43 0 0,1 0 94 0 0,0-1-1 0 0,0 0 0 0 0,0 0 1 0 0,-1 0-1 0 0,1 0 0 0 0,1-2-93 0 0,7-9 305 0 0,-1-2-47 0 0,-2 1-59 0 0,-3 2-70 0 0,0-1-55 0 0,-1 0-1 0 0,0-1 0 0 0,-1 1 0 0 0,1-8-73 0 0,-1-12 74 0 0,-3 6-100 0 0,0 13-29 0 0,-1 0-32 0 0,0 0-38 0 0,0 0-42 0 0,0 1-46 0 0,-1-1-50 0 0,2 13 77 0 0,0-1 48 0 0,0 1 42 0 0,0 0 35 0 0,0-1 22 0 0,0-5 143 0 0,0 4-121 0 0,0 1-91 0 0,0 1 10 0 0,0 0-36 0 0,0 0-39 0 0,0 0-45 0 0,0 0-48 0 0,0-1-54 0 0,0 1-58 0 0,0 0-62 0 0,0 0-67 0 0,0 0-71 0 0,0 0-76 0 0,0 0-79 0 0,0 0-86 0 0,-1 0-88 0 0,1-1-1458 0 0,-1 0-1334 0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49:50.01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183 1 7976 0 0,'0'0'174'0'0,"0"0"29"0"0,0 0 14 0 0,0 0 38 0 0,0 0 174 0 0,1 1-84 0 0,-1 0-72 0 0,1 0-60 0 0,0 1-50 0 0,0 0-35 0 0,2 4 193 0 0,-1-4-159 0 0,-1 0 65 0 0,-1-1 96 0 0,1 3 125 0 0,0 1-49 0 0,0-1-46 0 0,1 1-41 0 0,-1-1-40 0 0,0 0-36 0 0,2 5 141 0 0,-1-2-147 0 0,0 0-59 0 0,1 5 25 0 0,2 8 33 0 0,-3-11-104 0 0,-1 0 53 0 0,1 0 76 0 0,1 10 192 0 0,1-1-54 0 0,0 1-50 0 0,1-1-44 0 0,2 10 86 0 0,0 1-76 0 0,8 59 677 0 0,-1 1-85 0 0,-1-5-81 0 0,-12-75-697 0 0,1-1-62 0 0,2 13 0 0 0,-3-12 1 0 0,-1 1 84 0 0,0-4-28 0 0,0-1 36 0 0,-3-7-802 0 0,-1-1 138 0 0,2 1-2 0 0,1 0-109 0 0,0 2 314 0 0,0-1-43 0 0,1 0-41 0 0,-1 0-34 0 0,0 0-273 0 0,0 0-60 0 0,0-1-46 0 0,0 1-33 0 0,-2-2-1498 0 0,-2-3-1316 0 0,5 6 3652 0 0</inkml:trace>
  <inkml:trace contextRef="#ctx0" brushRef="#br0" timeOffset="334.41">1 304 7192 0 0,'0'0'209'0'0,"0"0"-5"0"0,0-2-31 0 0,1-1 48 0 0,1 1 70 0 0,5-5 622 0 0,-4 5-546 0 0,0 0-87 0 0,-1 1-66 0 0,13-2 505 0 0,-1 0-94 0 0,1 0-86 0 0,-1 1-79 0 0,-3 1-161 0 0,0 0-35 0 0,12 0 169 0 0,-1-1-103 0 0,0 1-73 0 0,45-2 343 0 0,-28 0-343 0 0,1 1-86 0 0,-4 0-73 0 0,17-2-12 0 0,-45 3-208 0 0,1 0 54 0 0,-1 0 47 0 0,1 1 38 0 0,1-1 39 0 0,30-1 269 0 0,-32 1-297 0 0,0 1-36 0 0,1 0-44 0 0,-1-1-53 0 0,0 1-63 0 0,1-1-71 0 0,-1 0-82 0 0,0 1-89 0 0,-2-1 82 0 0,-1 1-47 0 0,1-1-50 0 0,-1 1-51 0 0,1-1-56 0 0,0 0-58 0 0,-1 1-60 0 0,1-1-63 0 0,2 0-976 0 0,5 0-951 0 0</inkml:trace>
  <inkml:trace contextRef="#ctx0" brushRef="#br0" timeOffset="849.01">876 260 6592 0 0,'-3'0'96'0'0,"-1"0"0"0"0,1 1 0 0 0,0 0 0 0 0,0 0 1 0 0,0 0-1 0 0,0 0 0 0 0,0 1 0 0 0,0-1 0 0 0,0 1 0 0 0,-3 1-96 0 0,-12 10 553 0 0,9-6-220 0 0,1-1 54 0 0,-1 1 153 0 0,-9 9 178 0 0,1 2-46 0 0,3 1-43 0 0,3 2-39 0 0,1 1-37 0 0,3 1-33 0 0,4-12-203 0 0,1 0 0 0 0,0 1 1 0 0,1 2-318 0 0,0 7 268 0 0,2 0-38 0 0,3 9 62 0 0,6 0-46 0 0,-8-26-201 0 0,0 1 1 0 0,0-1-1 0 0,1 1 1 0 0,0-1-1 0 0,0 0 0 0 0,0 0 1 0 0,0 0-1 0 0,1 0 0 0 0,-1-1 1 0 0,4 3-46 0 0,-3-3 50 0 0,0 0 0 0 0,0-1 0 0 0,1 1 0 0 0,-1-1 0 0 0,0 0 0 0 0,1-1 0 0 0,4 2-50 0 0,19 3 219 0 0,0-3 66 0 0,6-5 121 0 0,-26 0-234 0 0,0 1-1 0 0,0-1 1 0 0,0-1-1 0 0,8-3-171 0 0,-10 4 139 0 0,1-2 0 0 0,-1 1 0 0 0,0-1 0 0 0,0 0 1 0 0,4-4-140 0 0,13-16 424 0 0,-8 0-118 0 0,-4-3-59 0 0,-9 18-191 0 0,0 0 0 0 0,-1 0 0 0 0,1 0 0 0 0,-2 0 1 0 0,0-9-57 0 0,0 6 45 0 0,-1 1 0 0 0,-1 0 1 0 0,0-1-1 0 0,-2-7-45 0 0,0 7 22 0 0,0 1 0 0 0,-1-1-1 0 0,0 1 1 0 0,-2-3-22 0 0,1 4-1 0 0,0 1 1 0 0,0 0-1 0 0,-1 0 0 0 0,-6-6 1 0 0,10 12-251 0 0,1 1 107 0 0,-1-1 93 0 0,0 1 78 0 0,0-1 60 0 0,0 1 45 0 0,-11-8 666 0 0,9 8-642 0 0,3 0-118 0 0,0 1-34 0 0,-1-1-51 0 0,0 1-64 0 0,1-1-74 0 0,-1 1-81 0 0,0-1-85 0 0,1 1-96 0 0,-1-1-106 0 0,0 0-112 0 0,1 1-123 0 0,0 0 346 0 0,1 0-33 0 0,0 1-36 0 0,0-1-35 0 0,-1 0-36 0 0,1 0-39 0 0,-1 0-1661 0 0,1-2-1294 0 0,1 3 3469 0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49:48.81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10800 0 0,'0'0'241'0'0,"0"0"38"0"0,0 0 13 0 0,0 0-26 0 0,2 2 193 0 0,6 8 436 0 0,-1-2-447 0 0,-1 1-75 0 0,-1 1-63 0 0,-2 1-51 0 0,1 7 81 0 0,1 10 91 0 0,-2-4 25 0 0,0-3-151 0 0,1 12 105 0 0,-1 1 15 0 0,1-13-108 0 0,-1 1 275 0 0,-1-1-1 0 0,0 5-591 0 0,-1-2 396 0 0,1-1-34 0 0,0-9-84 0 0,-1 0-51 0 0,0 6 41 0 0,-1 0-60 0 0,3 26 215 0 0,0-11-132 0 0,-1-18-118 0 0,0-1 79 0 0,-2-12-193 0 0,0 1 44 0 0,1 7 263 0 0,1-8-307 0 0,0 0-72 0 0,0-1 69 0 0,-2-1-99 0 0,1-1-85 0 0,0 0-104 0 0,0-1 70 0 0,-1 1-35 0 0,1-1-36 0 0,0 0-39 0 0,-1 0-43 0 0,1-1-44 0 0,0 1-48 0 0,0-1-50 0 0,-1 0-52 0 0,1 0-56 0 0,0 1 90 0 0,-1-1-60 0 0,0 1-55 0 0,1-1-48 0 0,-1 1-180 0 0,0-1-46 0 0,1 0-219 0 0,-1 0-592 0 0</inkml:trace>
  <inkml:trace contextRef="#ctx0" brushRef="#br0" timeOffset="482.22">264 418 9504 0 0,'7'0'243'0'0,"0"0"-35"0"0,5-2 83 0 0,17-2 308 0 0,-21 3-382 0 0,1-1 40 0 0,1 0 115 0 0,0 1 98 0 0,-5 0-192 0 0,0 0 34 0 0,0 0 35 0 0,0 1 39 0 0,6-2 83 0 0,1 0-45 0 0,-1-1-42 0 0,1 0-37 0 0,5-2 111 0 0,0 0-59 0 0,16-7 273 0 0,1 0-67 0 0,-22 9-437 0 0,-1 0-40 0 0,2-1-22 0 0,1 0-43 0 0,11-9-37 0 0,-22 12-34 0 0,0-1 0 0 0,-1 0 0 0 0,1 0 0 0 0,-1 0 0 0 0,1-1 0 0 0,-1 1 0 0 0,0 0 0 0 0,2-4 10 0 0,1-4-12 0 0,-3 0 39 0 0,-3 0 46 0 0,-2-1 61 0 0,-2 0 74 0 0,4 8-194 0 0,-1 1 1 0 0,1 0 0 0 0,-1 0-1 0 0,0 0 1 0 0,0 0-1 0 0,0 0 1 0 0,0 1 0 0 0,0-1-1 0 0,0 0 1 0 0,-1 1-1 0 0,1 0 1 0 0,0-1 0 0 0,-1 1-1 0 0,0 0-14 0 0,-10-3 115 0 0,1 4 48 0 0,-3 2-40 0 0,12-2-97 0 0,-1 0 1 0 0,1 1-1 0 0,0-1 0 0 0,-1 1 0 0 0,1 0 0 0 0,-3 1-26 0 0,-4 2 69 0 0,-1 1 0 0 0,0 1 0 0 0,-3 2-69 0 0,0 3 102 0 0,0 1 45 0 0,6-3-48 0 0,0-1-1 0 0,0 1 1 0 0,1 1-1 0 0,0-1 1 0 0,-2 6-99 0 0,6-9 69 0 0,0 0-1 0 0,0 0 1 0 0,1 1 0 0 0,-1 2-69 0 0,1-3 67 0 0,1 0 1 0 0,0 1-1 0 0,0-1 0 0 0,1 0 0 0 0,0 2-67 0 0,3 34 326 0 0,-1-36-255 0 0,-1 1 0 0 0,1-1 0 0 0,0 1 0 0 0,3 4-71 0 0,-3-6 37 0 0,1 0 0 0 0,0 0-1 0 0,0-1 1 0 0,0 1 0 0 0,1-1-1 0 0,-1 0 1 0 0,1 0 0 0 0,0 0-1 0 0,0-1 1 0 0,0 1 0 0 0,1-1-1 0 0,-1 0 1 0 0,5 2-37 0 0,6 3 125 0 0,1-1 0 0 0,0 0 0 0 0,0-1 0 0 0,10 2-125 0 0,13-1 187 0 0,-10-5-98 0 0,0-3-54 0 0,-19 1-227 0 0,-1-1 102 0 0,5 0 88 0 0,9-1 134 0 0,-13 1-102 0 0,2 0-73 0 0,-6 0-31 0 0,0 1-47 0 0,1-1-52 0 0,-1 1-62 0 0,1-1-106 0 0,0 1-96 0 0,0-1-105 0 0,0 1-117 0 0,-3-1 283 0 0,-1 1-33 0 0,0 0-34 0 0,1 0-36 0 0,-1-1-37 0 0,1 1-38 0 0,-1 0-40 0 0,1 0-40 0 0,3-1-650 0 0,1 1-34 0 0,15-2-2761 0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49:46.79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182 253 9856 0 0,'-6'-3'154'0'0,"0"-1"54"0"0,0-1 51 0 0,0 0 49 0 0,0 0 44 0 0,-1 1 44 0 0,1 0 40 0 0,0 0 39 0 0,-1 1 37 0 0,0 2 34 0 0,-9 2 640 0 0,11 0-1041 0 0,-10 3 344 0 0,7 1-200 0 0,2 2-88 0 0,1 2-49 0 0,0 0-9 0 0,-4 3 32 0 0,1 0 3 0 0,3-4-20 0 0,-12 29 497 0 0,4 1-66 0 0,11-29-417 0 0,1 0 1 0 0,-1-1 0 0 0,1 6-173 0 0,1-7 89 0 0,0 0-1 0 0,0-1 1 0 0,1 1 0 0 0,0 0-1 0 0,0 0-88 0 0,2 9 159 0 0,0 5 16 0 0,6-1-37 0 0,6 0-83 0 0,1-3 37 0 0,-9-10-24 0 0,1 0 1 0 0,-1-1-1 0 0,1-1 0 0 0,1 1 0 0 0,-1-1 0 0 0,9 3-68 0 0,14 4 149 0 0,7-5-60 0 0,-17-5-100 0 0,1-3-51 0 0,-1-2-62 0 0,0-3-70 0 0,-18 5-10 0 0,0 1 63 0 0,0-1 52 0 0,-1 0 45 0 0,4-1 47 0 0,2-2 106 0 0,-5 2-88 0 0,1 1-50 0 0,-1-1-77 0 0,0 1-5 0 0,-1 0-41 0 0,0-1-48 0 0,0 1-52 0 0,0 0-82 0 0,0-1-74 0 0,1 1-80 0 0,-1-1-86 0 0,0 1-93 0 0,0-1-100 0 0,1 1-106 0 0,-1-1-113 0 0,3-2-1261 0 0,4-2-1272 0 0</inkml:trace>
  <inkml:trace contextRef="#ctx0" brushRef="#br0" timeOffset="324.36">529 0 9792 0 0,'0'0'222'0'0,"0"0"30"0"0,0 0 18 0 0,0 0 18 0 0,0 0 66 0 0,0 1-145 0 0,0-1-39 0 0,1 1 72 0 0,1 0-81 0 0,3 3 82 0 0,-4-2-93 0 0,5 4 336 0 0,-1 0-60 0 0,1 1-52 0 0,-1-1-44 0 0,1 3 17 0 0,-1-1-40 0 0,8 20 502 0 0,-11-20-592 0 0,2 0-33 0 0,2 8 106 0 0,-2-6-86 0 0,0-1 0 0 0,-1 1 0 0 0,2 8-204 0 0,2 16 415 0 0,5 32 432 0 0,-7-22-345 0 0,-3-28-280 0 0,0-1 0 0 0,4 11-222 0 0,-1-3 262 0 0,-3-12-90 0 0,0 1 36 0 0,2 7 155 0 0,2 0-62 0 0,-1-3-107 0 0,-2 0-70 0 0,4 4-8 0 0,-1 2-45 0 0,0-5 9 0 0,-1-8 5 0 0,-4-8-31 0 0,-1-1-97 0 0,0 0-49 0 0,0 0-11 0 0,0 0-289 0 0,-1-1 57 0 0,0-2-69 0 0,-2-4-470 0 0,2 6 638 0 0,1 0 48 0 0,-1 0-3 0 0,1 0-43 0 0,0 0-1 0 0,0 0-43 0 0,-1 0-49 0 0,1 0-56 0 0,0 0-58 0 0,0 0-56 0 0,-1 0-49 0 0,1 0-43 0 0,0 0-165 0 0,0-1-43 0 0,0 1-200 0 0,-1-2-544 0 0</inkml:trace>
  <inkml:trace contextRef="#ctx0" brushRef="#br0" timeOffset="583.43">431 253 9904 0 0,'0'0'222'0'0,"0"0"30"0"0,0 0 20 0 0,0 0-148 0 0,1 1-35 0 0,1 0-35 0 0,1-1-35 0 0,7 0 18 0 0,0-1 69 0 0,-1 1 60 0 0,1-1 49 0 0,2-1 95 0 0,-1 1 43 0 0,24-5 789 0 0,-18 3-633 0 0,0 1-104 0 0,-6 0-217 0 0,1 1-85 0 0,14-3 227 0 0,11-4 51 0 0,-7 1-95 0 0,-9 3-65 0 0,4 0-102 0 0,35-7 344 0 0,-41 7-380 0 0,-1 0-74 0 0,1 0-110 0 0,-9 2-2 0 0,-1 0-40 0 0,1 1-44 0 0,0-1-47 0 0,-1 0-53 0 0,1 0-55 0 0,-7 1-109 0 0,0 1-85 0 0,0-1-72 0 0,0 1-60 0 0,1-1-524 0 0,4 0-726 0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49:45.50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211 316 9328 0 0,'-1'0'211'0'0,"0"-1"-71"0"0,0 1-41 0 0,-5-1 64 0 0,5 0-71 0 0,-4-2-120 0 0,0 0 43 0 0,0 1 39 0 0,-1 0 34 0 0,0 0 55 0 0,-1 0 34 0 0,-14-1 474 0 0,0 5 7 0 0,8 3-323 0 0,3 1-176 0 0,6-2-133 0 0,0 0-43 0 0,-21 29 253 0 0,3 0 61 0 0,3 2 51 0 0,5 4 37 0 0,3 7 51 0 0,10-35-331 0 0,0-1-1 0 0,0 1 1 0 0,1 6-105 0 0,1-10 32 0 0,0-1 0 0 0,0 1 0 0 0,0 0 0 0 0,0-1 0 0 0,1 1-1 0 0,1 0-31 0 0,-2-3 9 0 0,1 0 0 0 0,0 1 0 0 0,1-1 0 0 0,-1 0-1 0 0,1 0 1 0 0,0 0 0 0 0,0 0 0 0 0,3 2-9 0 0,9 6 40 0 0,-12-11-21 0 0,-1 0 0 0 0,1 0-1 0 0,0 0 1 0 0,0 0 0 0 0,0 0-1 0 0,0-1 1 0 0,0 1-1 0 0,0-1-18 0 0,25-1 175 0 0,-9-4-89 0 0,4-4-61 0 0,-11 3-61 0 0,-1 0-42 0 0,-1-1-48 0 0,0 1-54 0 0,-1-1-61 0 0,-2 1-68 0 0,-5 5 87 0 0,0-1-34 0 0,1-1-350 0 0,0 1 83 0 0,-1 0-49 0 0,3-3-674 0 0,-5 5 1242 0 0,7-6-1778 0 0,3-3-1012 0 0</inkml:trace>
  <inkml:trace contextRef="#ctx0" brushRef="#br0" timeOffset="381.74">282 1 6704 0 0,'0'0'149'0'0,"0"0"23"0"0,0 0 12 0 0,0 0-61 0 0,0 0-13 0 0,0 0 37 0 0,0 0 118 0 0,0 0 219 0 0,0 0 18 0 0,0 0-237 0 0,0 0-52 0 0,0 1-45 0 0,0 0-40 0 0,0 1 31 0 0,1 4 63 0 0,0-3-51 0 0,-1 8 389 0 0,1-1-68 0 0,0 1-59 0 0,0 0-48 0 0,2 6 156 0 0,-2 9 170 0 0,0 3 63 0 0,0 0-86 0 0,0 0-84 0 0,1 0-84 0 0,-1 0-82 0 0,1 0-81 0 0,-1 0-77 0 0,-1 0-78 0 0,0-8 8 0 0,0 57 486 0 0,3-2-90 0 0,-1-50-445 0 0,-1-5 21 0 0,1 1 34 0 0,1 10 157 0 0,1-1 39 0 0,-2-14-396 0 0,-2-16 64 0 0,0-1 16 0 0,0 0 0 0 0,2 0-161 0 0,2-3-25 0 0,-2 0-19 0 0,-1 0-38 0 0,0 1-85 0 0,0-1-43 0 0,0 1-91 0 0,0 0-103 0 0,-1 0-117 0 0,0 0 245 0 0,1 2-35 0 0,-1-1-36 0 0,0 0-38 0 0,0 0-40 0 0,0 0-41 0 0,0 1-43 0 0,0-1-46 0 0,1-3-1756 0 0,-1-1-1346 0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49:43.60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8 1 7136 0 0,'0'0'165'0'0,"0"0"22"0"0,0 0-16 0 0,-1 0-84 0 0,-3 0-12 0 0,3 0-28 0 0,0 0 34 0 0,1 0 31 0 0,0 0 128 0 0,0 0 205 0 0,0 1 3 0 0,0 1-104 0 0,1 0-143 0 0,0 1-39 0 0,0 2 82 0 0,2 3 187 0 0,6 20 887 0 0,-4-15-807 0 0,-1 0-75 0 0,2 13 215 0 0,-1 1-34 0 0,4 28 517 0 0,-1-5-197 0 0,2 0-95 0 0,-4-21-355 0 0,-1 1-110 0 0,1 5-32 0 0,2 18 42 0 0,-1-11-105 0 0,-3-14-67 0 0,0-5 0 0 0,1 1 45 0 0,4 62 333 0 0,-8-83-616 0 0,-1 1 36 0 0,0 10 126 0 0,0-8-113 0 0,0-1-89 0 0,0-2-32 0 0,0-2-55 0 0,0 0-64 0 0,0-2-72 0 0,0 0 48 0 0,-1-1 34 0 0,1 0-126 0 0,-3-5-398 0 0,3 5 534 0 0,-1 1-40 0 0,0-1-53 0 0,1 0-66 0 0,0 1 74 0 0,-1 0-39 0 0,1-1-44 0 0,-1 0-48 0 0,1 1-9 0 0,0 0-49 0 0,0 0-46 0 0,0-1-39 0 0,-1 1-154 0 0,1-1-39 0 0,0 0-187 0 0,-1-1-508 0 0,1 3 1437 0 0</inkml:trace>
  <inkml:trace contextRef="#ctx0" brushRef="#br0" timeOffset="375.14">47 52 7512 0 0,'0'0'166'0'0,"0"0"29"0"0,0 0-47 0 0,0-1-41 0 0,3-1 11 0 0,-1 0-85 0 0,4-3-16 0 0,5-5 233 0 0,0 1 96 0 0,-7 6-174 0 0,0 1 1 0 0,0 0-1 0 0,0 0 0 0 0,1 0 0 0 0,-1 0 1 0 0,1 1-1 0 0,-1 0 0 0 0,3-1-172 0 0,3 1 266 0 0,0 0-37 0 0,0 2-45 0 0,0 0-64 0 0,0 2-75 0 0,1 0-87 0 0,35 18 422 0 0,-36-16-216 0 0,0 1 0 0 0,-1 0 0 0 0,3 3-164 0 0,-5-3 147 0 0,-1 0-1 0 0,1 0 1 0 0,-2 0-1 0 0,4 5-146 0 0,-4-4 166 0 0,0 0-1 0 0,0 1 0 0 0,-1-1 1 0 0,3 9-166 0 0,-2-4 189 0 0,-1 0 1 0 0,0 1-1 0 0,-1-1 1 0 0,0 1 0 0 0,-1 0-1 0 0,0 0 1 0 0,-1 0-1 0 0,-1 0 1 0 0,0 0-1 0 0,0 0-189 0 0,-1-6 114 0 0,0 0 0 0 0,-1 0 0 0 0,1 0-1 0 0,-1 0 1 0 0,-1 0 0 0 0,1-1-1 0 0,-1 1 1 0 0,-3 4-114 0 0,3-6 82 0 0,0 0 0 0 0,-1-1 0 0 0,1 1 0 0 0,-1-1 0 0 0,0 1-82 0 0,-1-1 74 0 0,0 0-1 0 0,0 0 0 0 0,0-1 1 0 0,0 1-1 0 0,-1-1-73 0 0,-11 6 38 0 0,8-6 13 0 0,1 0-1 0 0,0 0 0 0 0,-1-1 0 0 0,-3 1-50 0 0,-2-1 9 0 0,-1-1-60 0 0,-1-2-103 0 0,7 1 31 0 0,2-1-36 0 0,-1-1-40 0 0,0 0-42 0 0,0 0-46 0 0,1-1-51 0 0,3 1 75 0 0,3 1 132 0 0,0 1-37 0 0,0-1-8 0 0,0 1-37 0 0,0-1-44 0 0,0 0-48 0 0,1 1-52 0 0,-1-1-49 0 0,0 0-43 0 0,0 1-38 0 0,0-1-139 0 0,1 0-37 0 0,-3-2-1458 0 0</inkml:trace>
  <inkml:trace contextRef="#ctx0" brushRef="#br0" timeOffset="820.81">518 130 9728 0 0,'0'0'222'0'0,"0"0"30"0"0,9 5 206 0 0,-6-3-397 0 0,-1 0-38 0 0,3 2-8 0 0,1 1 48 0 0,-1 0 50 0 0,2-1 53 0 0,-1 1 54 0 0,5 2 376 0 0,-1 0-73 0 0,0 1-63 0 0,0 1-53 0 0,0 1-2 0 0,0 0-40 0 0,21 27 722 0 0,-20-21-585 0 0,-4-6-169 0 0,-1 0 35 0 0,8 17 494 0 0,3 15 304 0 0,-14-34-945 0 0,2 13 234 0 0,-5-13-269 0 0,-1 0 35 0 0,-1-2 48 0 0,-2 0 63 0 0,-2-2-87 0 0,1-4-57 0 0,-1-3-48 0 0,1-2-38 0 0,-1-5 3 0 0,0-3-7 0 0,1-15 29 0 0,2 0-58 0 0,4 0-48 0 0,2 1-35 0 0,-2 19-3 0 0,1-1 0 0 0,1 1 0 0 0,-1-1-1 0 0,1 1 1 0 0,1 0 0 0 0,0 0 0 0 0,0 0 0 0 0,0 1 0 0 0,1 0 0 0 0,0-1-1 0 0,5-3 18 0 0,7-7-73 0 0,-7 10 54 0 0,0-1 0 0 0,1 2-1 0 0,0-1 1 0 0,4-1 19 0 0,13-5-77 0 0,2 2-101 0 0,-14 6 36 0 0,-1 1-44 0 0,0 1-49 0 0,0 0-56 0 0,0 0-63 0 0,0 2-69 0 0,-10 1 238 0 0,-1 0 37 0 0,10-1-232 0 0,-8 1 187 0 0,2 1-127 0 0,-2-1-63 0 0,-3 1 141 0 0,0 0-39 0 0,0-1-45 0 0,0 1-47 0 0,1 0-52 0 0,-1 0-57 0 0,-2 0 87 0 0,1-1-52 0 0,-1 1-46 0 0,0 0-39 0 0,1 0-152 0 0,0 0-40 0 0,0 0-182 0 0,1-1-497 0 0,-3 1 1398 0 0</inkml:trace>
  <inkml:trace contextRef="#ctx0" brushRef="#br0" timeOffset="1286.14">1395 86 5400 0 0,'0'0'158'0'0,"-1"0"-276"0"0,1 0 110 0 0,-1 0 93 0 0,0 0 75 0 0,0 0 136 0 0,-4 0 728 0 0,2 0-653 0 0,2 0-245 0 0,0 0-34 0 0,0 0-39 0 0,0 0-46 0 0,-14 1 689 0 0,1 0-85 0 0,0 2-77 0 0,1 1-68 0 0,-2 2 15 0 0,1 1-71 0 0,-2 5 8 0 0,-8 10 114 0 0,19-17-390 0 0,1 1-1 0 0,-1 0 0 0 0,1 0 1 0 0,0 0-1 0 0,0 0 1 0 0,1 0-1 0 0,0 1 0 0 0,0 0 1 0 0,1-1-1 0 0,-1 1 0 0 0,0 7-141 0 0,2-7 147 0 0,0-1-1 0 0,1 1 0 0 0,0 0 1 0 0,0-1-1 0 0,0 2-146 0 0,1 2 276 0 0,0-1 0 0 0,0 1 0 0 0,3 4-276 0 0,4 6 383 0 0,6-3-59 0 0,3-1-24 0 0,1-3-44 0 0,1-3-42 0 0,5-3-42 0 0,-16-6-112 0 0,-1 0-1 0 0,1 0 0 0 0,0-1 1 0 0,-1 0-1 0 0,1 0 0 0 0,4-2-59 0 0,-3 1 69 0 0,-1-1-1 0 0,0 0 0 0 0,0 0 1 0 0,0-1-1 0 0,0 0 0 0 0,0-1 0 0 0,0 0 1 0 0,-1 0-1 0 0,3-2-68 0 0,-4 2 48 0 0,-1 0 1 0 0,0 0-1 0 0,-1 0 1 0 0,1 0-1 0 0,-1-1 1 0 0,1 0-1 0 0,-1 0 1 0 0,-1 0-1 0 0,1-1 0 0 0,-1 1 1 0 0,0-1-1 0 0,1-2-48 0 0,-2 3 33 0 0,-1 0 0 0 0,1 0 0 0 0,-1-1 0 0 0,0 1 0 0 0,0 0 0 0 0,0-1 0 0 0,-1 1 0 0 0,0 0 0 0 0,0-6-33 0 0,-1 2-158 0 0,-1-1 63 0 0,0 1 55 0 0,0 0 47 0 0,-2-2 46 0 0,0 0 36 0 0,-12-22 305 0 0,7 20-249 0 0,-2-3-58 0 0,5 10-91 0 0,0 0-33 0 0,0 0-39 0 0,0 0-44 0 0,0 1-47 0 0,-1 0-54 0 0,0 1-59 0 0,0 0-62 0 0,0 0-69 0 0,0 1-72 0 0,-1 0-78 0 0,1 0-84 0 0,-1 1-87 0 0,0 1-92 0 0,0 0-99 0 0,-1 1-102 0 0,5 0-995 0 0,-2 0-1142 0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49:41.64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209 11 6448 0 0,'0'0'141'0'0,"0"0"23"0"0,0 0-14 0 0,0 0-64 0 0,0-1-48 0 0,1-2 23 0 0,-1 1 975 0 0,1 1-93 0 0,-1 0-90 0 0,1 0-85 0 0,-1 0-81 0 0,0 1-78 0 0,0-1-72 0 0,0 1-69 0 0,0 0-65 0 0,0 1-60 0 0,0-1-57 0 0,0 1-52 0 0,0-1-48 0 0,0 1-44 0 0,-1 0-41 0 0,1 0-35 0 0,0 1-25 0 0,-1 0-54 0 0,0 1-94 0 0,-1 5-265 0 0,1-5 308 0 0,1-1 60 0 0,0 0 69 0 0,-1-1 81 0 0,1 1 94 0 0,0-1 110 0 0,0 10-5 0 0,0 0-58 0 0,0 7 81 0 0,0 0-97 0 0,0-3-82 0 0,4 23 198 0 0,2 4 36 0 0,-1-7 385 0 0,3 11-808 0 0,9 49 776 0 0,-7-33-303 0 0,-3-20-109 0 0,-1 0 39 0 0,9 83 901 0 0,-15-117-1220 0 0,2 9 204 0 0,0 0 0 0 0,-2 0 0 0 0,-1 15-288 0 0,-1-28 173 0 0,-3-5-79 0 0,0-1-93 0 0,3 1-104 0 0,-4-4-181 0 0,3 1 60 0 0,1 0 4 0 0,0 0-40 0 0,0 1 6 0 0,1 0-39 0 0,0-1-43 0 0,0 0-49 0 0,0 2 53 0 0,0-1-34 0 0,0 0-36 0 0,0 1-38 0 0,0-1-42 0 0,0 1-42 0 0,0-1-46 0 0,-1 1-48 0 0,-3-6-1087 0 0</inkml:trace>
  <inkml:trace contextRef="#ctx0" brushRef="#br0" timeOffset="309.84">1 394 8272 0 0,'0'0'241'0'0,"0"-1"-10"0"0,11-4-136 0 0,-3 4 67 0 0,-4 1 66 0 0,12-4 636 0 0,-1 0-109 0 0,-1-1-104 0 0,2-1-102 0 0,8-2 153 0 0,1-1-116 0 0,8-2 52 0 0,-13 4-278 0 0,0 0-47 0 0,0 0-43 0 0,-1-1-39 0 0,11-4 51 0 0,-1-1-64 0 0,-1-2-51 0 0,0 0-38 0 0,-21 11-242 0 0,-1 0 48 0 0,8-3 46 0 0,0 1 101 0 0,19-8 198 0 0,-23 10-247 0 0,1 0-58 0 0,0 0-96 0 0,-5 1 16 0 0,0 1-35 0 0,-1 0-37 0 0,1 0-41 0 0,-1-1-45 0 0,1 1-47 0 0,0-1-52 0 0,-1 1-54 0 0,1-1-58 0 0,-1 1-61 0 0,0-1-64 0 0,1 0-69 0 0,-1 1-71 0 0,0-1-74 0 0,1-1-902 0 0,3 0-963 0 0</inkml:trace>
  <inkml:trace contextRef="#ctx0" brushRef="#br0" timeOffset="866.88">660 56 6504 0 0,'0'0'190'0'0,"0"0"-46"0"0,0 0-1 0 0,0 0 60 0 0,0 0 177 0 0,0 0 324 0 0,0 0 28 0 0,0 0-27 0 0,0 0-409 0 0,1 0-59 0 0,-1 1-50 0 0,1 0-44 0 0,1 1 66 0 0,1 1-7 0 0,-1-1-85 0 0,-1 0 107 0 0,6 7 394 0 0,-1 1-63 0 0,-1 0-58 0 0,0 1-54 0 0,0 0-49 0 0,-1 0-44 0 0,-1 1-41 0 0,0-1-35 0 0,2 8 101 0 0,-2 1-60 0 0,1 3 9 0 0,0 12 120 0 0,-1-14-152 0 0,0-1 44 0 0,1 12 92 0 0,0 0-39 0 0,4 32 286 0 0,-1 2-95 0 0,2 0-83 0 0,-4-38-252 0 0,-1 0 10 0 0,-1-9-115 0 0,-2-12-71 0 0,-1-1 34 0 0,0 0 293 0 0,0-7-223 0 0,0-2-70 0 0,1 0-92 0 0,0-1-62 0 0,6-27 158 0 0,-4-1-124 0 0,-1 3-90 0 0,3 2-78 0 0,-2 19 89 0 0,-1 1 1 0 0,1-1-1 0 0,0 1 1 0 0,2-2 95 0 0,-1 1-110 0 0,1 1 1 0 0,0-1 0 0 0,5-4 109 0 0,-4 5-92 0 0,1 0 1 0 0,-1 1-1 0 0,6-4 92 0 0,-5 5-73 0 0,1 0 0 0 0,0 0 0 0 0,5-2 73 0 0,-6 3-55 0 0,1 1 1 0 0,0 0-1 0 0,8-2 55 0 0,-9 3-27 0 0,1 1 0 0 0,-1 0 0 0 0,1 0 0 0 0,3 1 27 0 0,-4 0-10 0 0,0 0-1 0 0,-1 1 1 0 0,1 0 0 0 0,0 0 0 0 0,0 1 9 0 0,-1 0 3 0 0,1 0-1 0 0,-1 0 0 0 0,0 1 0 0 0,0 0 0 0 0,3 1-1 0 0,9 9-19 0 0,-4 3 48 0 0,-2 1 43 0 0,-3 1 38 0 0,2 15 127 0 0,1 17 210 0 0,-3-12-67 0 0,-7-26-223 0 0,1 0-44 0 0,4 21 69 0 0,-5-28-149 0 0,-1-4-30 0 0,-1 0 0 0 0,0 0 0 0 0,1 1 0 0 0,-1-1 0 0 0,0 0 0 0 0,1 1 0 0 0,-1-1 0 0 0,0 0 0 0 0,0 0 0 0 0,0 1 0 0 0,0 0-3 0 0,0-2-95 0 0,0 0-106 0 0,0 0-165 0 0,0 0-2 0 0,0 0 136 0 0,0 0 40 0 0,1 0-336 0 0,0 0 50 0 0,0 0 47 0 0,1 0 43 0 0,-1 0 41 0 0,0-1 36 0 0,1 1-213 0 0,1-1 115 0 0,-1 0 77 0 0,0 0 57 0 0,3-2-306 0 0,-2 1 165 0 0,-1 1 157 0 0,-1 0-42 0 0,1 0-52 0 0,-1 0-63 0 0,0 0 102 0 0,0 1-34 0 0,0-1-37 0 0,0 0-39 0 0,0 1-42 0 0,0-1-45 0 0,-1 0-48 0 0,1 1-50 0 0,2-2-867 0 0,1 0-814 0 0,-4 1 1950 0 0</inkml:trace>
  <inkml:trace contextRef="#ctx0" brushRef="#br0" timeOffset="1317.78">1304 562 6536 0 0,'0'0'141'0'0,"0"0"23"0"0,0 0-35 0 0,1 0-35 0 0,2 0 10 0 0,7 0-64 0 0,-4 0-84 0 0,-1 0 49 0 0,0-1 50 0 0,0 0 54 0 0,0 0 57 0 0,0 0 58 0 0,-1-1 62 0 0,2 0 65 0 0,12-3 605 0 0,-10 4-604 0 0,-1-1-36 0 0,13-5 607 0 0,9 0 351 0 0,-6 1-315 0 0,-8 2-283 0 0,13-4 379 0 0,-14 4-573 0 0,0 0-34 0 0,7-1 148 0 0,-1-1-85 0 0,1 0-92 0 0,-1-1-99 0 0,-13 4-133 0 0,1 0-94 0 0,1-2-76 0 0,4-3-111 0 0,-1-2-37 0 0,-5 4 81 0 0,-2-1 62 0 0,-2 1 70 0 0,-2-2 136 0 0,-2 1-83 0 0,-5-4-53 0 0,-3 2-97 0 0,-13-5-101 0 0,15 11 110 0 0,1 1 40 0 0,-23-5 57 0 0,0 5-54 0 0,22 3-40 0 0,-1 0 0 0 0,0 0 1 0 0,1 1-1 0 0,-1 0 0 0 0,0 0 0 0 0,1 1 1 0 0,0 0-1 0 0,0 0 0 0 0,0 1 0 0 0,0-1 1 0 0,0 2 2 0 0,-1 0 10 0 0,2 0 0 0 0,-1 1 0 0 0,-4 4-10 0 0,-8 11 139 0 0,3 2 52 0 0,4 0 45 0 0,4 2 36 0 0,7-19-174 0 0,0 0 0 0 0,0 1 1 0 0,0-1-1 0 0,1 0 0 0 0,0 5-98 0 0,1-5 89 0 0,0 1 0 0 0,0-1 0 0 0,0 1-1 0 0,1-1 1 0 0,0 0 0 0 0,0 1 0 0 0,1-1 0 0 0,0 0-1 0 0,1 1-88 0 0,4 5 140 0 0,3-1 56 0 0,-6-7-49 0 0,1 0 1 0 0,0 0 0 0 0,0 0-1 0 0,0-1 1 0 0,6 2-148 0 0,12 4 338 0 0,-12-5-204 0 0,-1-1-34 0 0,5 1-34 0 0,-2 0-93 0 0,-10-3-2 0 0,5 1-245 0 0,0 0 114 0 0,0-1 99 0 0,0 1 80 0 0,1-1 63 0 0,-1 0 46 0 0,21 1 416 0 0,-16-1-349 0 0,-1-1-85 0 0,-6 0-103 0 0,0 1-40 0 0,-1-1-47 0 0,1 0-54 0 0,0 0-59 0 0,0 0-66 0 0,0 0-72 0 0,0 0-77 0 0,0 0-85 0 0,-1-1-90 0 0,-1 1 167 0 0,-1 0-40 0 0,0 0-41 0 0,0 0-42 0 0,0 0-45 0 0,1 0-46 0 0,-1 0-47 0 0,0 0-49 0 0,1 0-559 0 0,-1 0-36 0 0,10 0-2767 0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49:53.36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283 43 3848 0 0,'0'-1'142'0'0,"0"-1"-74"0"0,-2-4-38 0 0,0 0 2 0 0,2 4 86 0 0,-1 1 140 0 0,1 0 185 0 0,-2-7 1323 0 0,0 5-1217 0 0,1 1-45 0 0,-3-1-112 0 0,0 0-35 0 0,-7 0 266 0 0,0 2-108 0 0,-2 1-88 0 0,3 2-136 0 0,0 0-34 0 0,-17 4 408 0 0,25-6-596 0 0,-16 6 4 0 0,0-1 42 0 0,0 2 128 0 0,1 1 0 0 0,0 1 0 0 0,-8 5-243 0 0,3 0 156 0 0,1 1-95 0 0,18-13-61 0 0,1-1 0 0 0,0 1 0 0 0,0 0 0 0 0,0 0 0 0 0,0 1 0 0 0,1-1 0 0 0,-1 0 0 0 0,0 0 0 0 0,1 1 0 0 0,0-1 0 0 0,-1 1 0 0 0,1 0 0 0 0,0 0 0 0 0,1-2 1 0 0,0 1 1 0 0,0-1 0 0 0,0 1 0 0 0,0-1-1 0 0,0 1 1 0 0,1-1 0 0 0,-1 1 0 0 0,0-1-1 0 0,1 1 1 0 0,-1-1 0 0 0,1 1 0 0 0,0-1 0 0 0,-1 0-1 0 0,1 1 1 0 0,0-1 0 0 0,0 0 0 0 0,0 1-1 0 0,0-1 1 0 0,0 0 0 0 0,0 0 0 0 0,0 0-1 0 0,0 0 1 0 0,1 0 0 0 0,-1 0 0 0 0,0 0-1 0 0,1-1 1 0 0,-1 1 0 0 0,1 0-2 0 0,2 1 15 0 0,32 20 147 0 0,8 0 146 0 0,6-1-308 0 0,-19-7 160 0 0,0 0 66 0 0,-4-2-44 0 0,25 13 169 0 0,-18-7-50 0 0,-7-1 30 0 0,-2 3 104 0 0,-14-12-206 0 0,4 5 156 0 0,-5-4-97 0 0,-2-1-18 0 0,-2 1 36 0 0,-5-8-274 0 0,-1-1-1 0 0,1 1 1 0 0,-1 0-1 0 0,1-1 1 0 0,-1 1-1 0 0,0 0 1 0 0,0 0-1 0 0,1-1 1 0 0,-1 1-1 0 0,0 0 1 0 0,0 0-1 0 0,0 0 1 0 0,0-1-1 0 0,0 1 1 0 0,0 0-1 0 0,0 0 1 0 0,0 0-1 0 0,0 0 1 0 0,0-1-1 0 0,0 1 0 0 0,0 0 1 0 0,-1 0-1 0 0,1-1 1 0 0,0 1-32 0 0,-6 7 335 0 0,-4-1-43 0 0,-1-1-53 0 0,-1-1-64 0 0,1-2-75 0 0,2 0-85 0 0,6-2-34 0 0,-38 8 119 0 0,-2-6-64 0 0,15-2-66 0 0,0-1-57 0 0,-14-3-154 0 0,29 0 116 0 0,-1 0-46 0 0,3 0-18 0 0,0 0-51 0 0,0 0-59 0 0,0 0-68 0 0,3 0 32 0 0,4 1 161 0 0,2 0-1 0 0,0 1-64 0 0,-1-1-122 0 0,2 1 136 0 0,0 0-35 0 0,0-1-37 0 0,0 1-40 0 0,0 0-44 0 0,0 0-45 0 0,-3-5-874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36:48.94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132 26 4432 0 0,'0'0'99'0'0,"0"0"11"0"0,0 0 10 0 0,0 0-39 0 0,-1 0-41 0 0,-1-3-34 0 0,2 1 6 0 0,0 1 33 0 0,0 1-45 0 0,0-2 718 0 0,-1 0-107 0 0,-1 1-97 0 0,0-1-87 0 0,0 1-77 0 0,0-1-66 0 0,-1 1-57 0 0,0-1-45 0 0,-2 1 49 0 0,-6-3 189 0 0,9 4-252 0 0,0-1 48 0 0,-5 0 496 0 0,-1 2-92 0 0,-1 0-96 0 0,1 2-99 0 0,0 1-102 0 0,1 1-105 0 0,2 0-110 0 0,2 2-111 0 0,-8 21 176 0 0,-1 5 2 0 0,6-10-60 0 0,3 2 56 0 0,1-1 77 0 0,1 1 98 0 0,-1-4-98 0 0,2-18-221 0 0,-1-1-1 0 0,1 1 1 0 0,-1 0 0 0 0,1 0-1 0 0,0-1 1 0 0,0 1-1 0 0,1 0 1 0 0,-1-1 0 0 0,0 1-1 0 0,1 0 1 0 0,0-1 0 0 0,0 1-1 0 0,-1 0 1 0 0,1-1 0 0 0,1 1-27 0 0,0 1 42 0 0,2 4 99 0 0,1 0 0 0 0,0 0 0 0 0,5 5-141 0 0,0-3 192 0 0,3-2 55 0 0,-12-7-208 0 0,0-1 1 0 0,0 1-1 0 0,0-1 1 0 0,0 0-1 0 0,1 1 1 0 0,-1-1 0 0 0,0 0-1 0 0,0 0 1 0 0,1 0-1 0 0,-1 0 1 0 0,0 0 0 0 0,1 0-40 0 0,16-6 371 0 0,-1-4-79 0 0,-5 0-54 0 0,1-4-63 0 0,-1 0-112 0 0,-3 2-75 0 0,-1 1-40 0 0,5-13-137 0 0,2-12-136 0 0,-11 20 210 0 0,-1-2 33 0 0,-2-2 71 0 0,-1 11 41 0 0,0 0-41 0 0,0-33-238 0 0,0 42 190 0 0,1 0 46 0 0,4-2 10 0 0,-3 2-46 0 0,1 1-49 0 0,-2 0 91 0 0,0-1 0 0 0,1 1 1 0 0,-1 0-1 0 0,0 0 1 0 0,0 0-1 0 0,0 1 0 0 0,0-1 1 0 0,-1 0-1 0 0,1 0 1 0 0,0 0-1 0 0,0 1 1 0 0,-1-1-1 0 0,1 0 0 0 0,-1 1 7 0 0,9 24-51 0 0,-2-8 48 0 0,-4-7 26 0 0,1-1 33 0 0,1 12 130 0 0,3 11 184 0 0,-2-14-167 0 0,0 0 36 0 0,14 43 673 0 0,-10-35-551 0 0,2 0-199 0 0,-11-22-162 0 0,-1-4-62 0 0,0-1-43 0 0,0 0-14 0 0,0 0 16 0 0,0 0-58 0 0,0 0-121 0 0,0 0 6 0 0,0 0-34 0 0,1-1-820 0 0,3-2-55 0 0</inkml:trace>
  <inkml:trace contextRef="#ctx0" brushRef="#br0" timeOffset="461.09">455 32 10248 0 0,'0'4'444'0'0,"1"-1"-120"0"0,0 1-103 0 0,1 0-85 0 0,0-1-72 0 0,0 1-43 0 0,8 11-113 0 0,-7-11 117 0 0,0-1 58 0 0,-1 1 79 0 0,0-1 96 0 0,7 14 573 0 0,0-1-94 0 0,0 1-82 0 0,-1 1-69 0 0,0 1 4 0 0,0 0-53 0 0,15 46 1069 0 0,-15-36-877 0 0,-4-12-254 0 0,0 0 44 0 0,-3-12 2 0 0,0-2-106 0 0,0-2-94 0 0,1-1-83 0 0,-1-2-73 0 0,0-1-61 0 0,0 0-51 0 0,-1-2-40 0 0,3-18-147 0 0,-2 18 126 0 0,-1 0 46 0 0,1 2 66 0 0,1-19-51 0 0,3-1-67 0 0,3-5-73 0 0,10-13-137 0 0,-14 33 165 0 0,0 1-1 0 0,1 0 1 0 0,0 0-1 0 0,0 0 1 0 0,1 1-1 0 0,0 0 1 0 0,3-3 59 0 0,10-4-97 0 0,1 3 44 0 0,-17 9 48 0 0,-1 1 0 0 0,1-1 0 0 0,-1 1 0 0 0,1-1 0 0 0,-1 1 0 0 0,1 0 1 0 0,0 0-1 0 0,-1 0 0 0 0,1 0 0 0 0,-1 1 0 0 0,1-1 0 0 0,-1 1 0 0 0,1-1 0 0 0,0 1 5 0 0,2 1-9 0 0,0 0 1 0 0,0 0 0 0 0,-1 1 0 0 0,1 0 0 0 0,-1 0 0 0 0,1 0 0 0 0,-1 0 8 0 0,29 28 5 0 0,-20-15 36 0 0,-1-2 34 0 0,15 27 95 0 0,1-1 31 0 0,-26-36-175 0 0,2 3 27 0 0,-1-2-60 0 0,1-1-56 0 0,-1-1-72 0 0,-3-3-98 0 0,0 0 71 0 0,0 0 64 0 0,0 0 56 0 0,0 0 75 0 0,1 0 98 0 0,0 1 521 0 0,0-1-553 0 0,-1 0-44 0 0,0 1-56 0 0,1-1-72 0 0,-1 0-85 0 0,1 0-100 0 0,-1 1-67 0 0,0-1-99 0 0,0 0-110 0 0,1 0-119 0 0,-1 0 279 0 0,0 0-33 0 0,0 0-35 0 0,0 0-36 0 0,0 1-37 0 0,0-1-38 0 0,0 0-40 0 0,0 0-40 0 0,0 0-557 0 0,0 0-33 0 0,0 0-2561 0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49:59.53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41 142 8656 0 0,'6'0'-55'0'0,"-1"0"43"0"0,1-1 38 0 0,-1 1 38 0 0,7-1 162 0 0,-1-1 119 0 0,0 1 64 0 0,0-1 69 0 0,6-2 435 0 0,12-4 700 0 0,-17 4-946 0 0,0 1-39 0 0,0-1-82 0 0,8-3 40 0 0,-6 0-242 0 0,-4 1-128 0 0,-2-1-90 0 0,-5 3 60 0 0,-3 0-67 0 0,-2-2-53 0 0,-1 0-40 0 0,-11-13-57 0 0,12 16 49 0 0,-2-1-19 0 0,1 0 1 0 0,-1 1 0 0 0,0-1 0 0 0,-1 1 0 0 0,1 0 0 0 0,0 0 0 0 0,-1 0 0 0 0,0 1 0 0 0,1 0 0 0 0,-1 0 0 0 0,0 0 0 0 0,-2-1 0 0 0,3 2 0 0 0,0 0 1 0 0,0 0 0 0 0,0 1-1 0 0,0-1 1 0 0,0 1 0 0 0,-1 0 0 0 0,1 0-1 0 0,0 0 1 0 0,0 0 0 0 0,0 1 0 0 0,0-1-1 0 0,0 1 1 0 0,0 1 0 0 0,0-1-1 0 0,0 0 1 0 0,0 1-1 0 0,-23 13 60 0 0,4 3 86 0 0,6 4 68 0 0,3 7 51 0 0,10-16-6 0 0,1-1 0 0 0,-2 14-259 0 0,4-15 207 0 0,0 0 1 0 0,0-1-1 0 0,2 11-207 0 0,-1-13 140 0 0,1 0-1 0 0,1 0 1 0 0,-1-1 0 0 0,1 1-1 0 0,3 5-139 0 0,-3-8 94 0 0,0 1 0 0 0,1-1-1 0 0,0 0 1 0 0,0 0-1 0 0,0 0 1 0 0,1-1 0 0 0,-1 1-1 0 0,1-1-93 0 0,5 3 242 0 0,2-2-42 0 0,14 0 104 0 0,-15-4-195 0 0,0-1 0 0 0,0 0 0 0 0,0-1-1 0 0,0-1-108 0 0,-3 2-5 0 0,6-2 44 0 0,0 0 48 0 0,29-6 314 0 0,-25 4-282 0 0,-6 2-94 0 0,-1-1-45 0 0,1-1-56 0 0,-1 0-67 0 0,0 0-77 0 0,0 0-86 0 0,-1-2-98 0 0,1 1-106 0 0,-7 3 279 0 0,-1 1 26 0 0,-1 0-22 0 0,1 0-69 0 0,0 0-151 0 0,-1 1 173 0 0,0-1-38 0 0,0 1-143 0 0,0-1-61 0 0,0 1-54 0 0,0-1-46 0 0,0 0-177 0 0,0 0-45 0 0,1 1-214 0 0,0-2-574 0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49:58.27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150 1 7344 0 0,'0'0'165'0'0,"0"0"22"0"0,0 0 9 0 0,0 0-61 0 0,0 0-14 0 0,0 0 82 0 0,0 0 40 0 0,0 0 291 0 0,0 0 11 0 0,0 0 2 0 0,0 0-17 0 0,0 0-194 0 0,0 1-68 0 0,1 0-57 0 0,-1 0-48 0 0,1 2 54 0 0,1 5 132 0 0,-2-6-180 0 0,0-1 76 0 0,2 8 105 0 0,-1 0-33 0 0,1 9 225 0 0,-1 1-100 0 0,0 0-76 0 0,0 2-24 0 0,4 26 391 0 0,2 26 490 0 0,-5-24-508 0 0,-1-15-281 0 0,1 1-79 0 0,1 18 156 0 0,0 36 179 0 0,-3-52-371 0 0,-1-22-124 0 0,1-14-264 0 0,0-1-25 0 0,0 0-2 0 0,0 0 0 0 0,0 0 28 0 0,0 0-12 0 0,-3-1-238 0 0,1 0 34 0 0,-3-6-487 0 0,3 2 361 0 0,1 0-68 0 0,0 2 103 0 0,0 0-61 0 0,0 1 81 0 0,1 0-40 0 0,-1 1-46 0 0,1 0-49 0 0,-3-4-1104 0 0</inkml:trace>
  <inkml:trace contextRef="#ctx0" brushRef="#br0" timeOffset="303.67">0 292 6776 0 0,'8'0'250'0'0,"-2"0"30"0"0,0 0 45 0 0,13-1 846 0 0,-11 0-713 0 0,1-1-83 0 0,-5 1-236 0 0,1 0-41 0 0,10-3 662 0 0,0 1 1 0 0,8-1-761 0 0,-9 2 344 0 0,0 0-36 0 0,63-11 833 0 0,-24 10-455 0 0,-20 6-440 0 0,-10 0-134 0 0,0-3-70 0 0,17-6-88 0 0,0-4-82 0 0,1 1-75 0 0,1 2-59 0 0,-26 4-333 0 0,-1-3-19 0 0</inkml:trace>
  <inkml:trace contextRef="#ctx0" brushRef="#br0" timeOffset="778.92">632 58 7368 0 0,'0'0'165'0'0,"0"1"-50"0"0,4 9 265 0 0,-3-7-302 0 0,0 0-48 0 0,1 3 3 0 0,0-1 60 0 0,2 4 134 0 0,-1-1 70 0 0,6 12 450 0 0,-7-14-537 0 0,1 1-48 0 0,4 17 647 0 0,1 0-57 0 0,4 14 355 0 0,-1 0-113 0 0,-3-9-310 0 0,-2 0-43 0 0,2 31 547 0 0,-7-47-914 0 0,1 5 96 0 0,1 5 105 0 0,-2-7-107 0 0,-1-8-182 0 0,1 0-49 0 0,1 1-24 0 0,1 5-10 0 0,1 9 34 0 0,-3-8 43 0 0,-1-11-89 0 0,-1-1 158 0 0,0-6 1 0 0,1-2-160 0 0,4-8 70 0 0,-1 6-116 0 0,2-4-22 0 0,2-4-10 0 0,-3 4 28 0 0,2-4-38 0 0,1 0 0 0 0,0 1 0 0 0,0 0 0 0 0,2 1 0 0 0,1-2-2 0 0,-5 8-31 0 0,0 0 0 0 0,1 0 0 0 0,4-4 31 0 0,-4 6-34 0 0,-1 0-1 0 0,1 0 0 0 0,0 1 1 0 0,0-1-1 0 0,0 1 0 0 0,1 1 1 0 0,-1-1-1 0 0,1 1 0 0 0,0 1 0 0 0,0-1 1 0 0,0 1-1 0 0,2 0 35 0 0,-6 1-12 0 0,0 1 0 0 0,1 0 1 0 0,-1 0-1 0 0,0 1 0 0 0,0-1 0 0 0,0 1 0 0 0,0-1 0 0 0,0 1 0 0 0,0 0 1 0 0,0 0-1 0 0,-1 0 0 0 0,1 1 0 0 0,0-1 0 0 0,0 1 0 0 0,-1 0 0 0 0,1-1 1 0 0,-1 1-1 0 0,1 0 0 0 0,-1 0 0 0 0,1 2 12 0 0,2 1-17 0 0,-1 0 0 0 0,1 0-1 0 0,-1 0 1 0 0,1 2 17 0 0,9 21-1 0 0,-8-6-31 0 0,-2-6 72 0 0,-1 1 34 0 0,8 32 156 0 0,-5-34-206 0 0,0 0-56 0 0,-5-14 248 0 0,0 0-83 0 0,-1 0-75 0 0,1 0-70 0 0,0 1-64 0 0,0-1-58 0 0,0 0-51 0 0,0 0-46 0 0,0 1-280 0 0,1 0-94 0 0,4 2-1586 0 0,-5-3 1760 0 0,0-1 39 0 0,0 0-1014 0 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49:56.96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175 306 7280 0 0,'0'0'209'0'0,"0"-3"-29"0"0,-1-4-113 0 0,0 3-29 0 0,0 0 73 0 0,-1 0 65 0 0,1 1 55 0 0,-2 0 111 0 0,0 0 56 0 0,-1 0 135 0 0,-3-1 330 0 0,-1 3 6 0 0,3 0-325 0 0,0 2-132 0 0,0-1-53 0 0,1 1-110 0 0,0 1-53 0 0,0-1-62 0 0,0 1-69 0 0,-10 6 430 0 0,0 1-116 0 0,-1 1-92 0 0,2 2-70 0 0,9-9-157 0 0,0 1-1 0 0,0 0 1 0 0,0 1-1 0 0,1-1 1 0 0,0 1-1 0 0,-1 0 1 0 0,2-1-1 0 0,-1 1 1 0 0,1 0-1 0 0,-1 1 1 0 0,1 0-60 0 0,-5 14 182 0 0,-3 11 153 0 0,8-9-175 0 0,5 1-76 0 0,3 1 49 0 0,-5-22-112 0 0,0 0 1 0 0,0 0 0 0 0,1 1 0 0 0,-1-1 0 0 0,0 0 0 0 0,1 0 0 0 0,-1 0-1 0 0,2 0-21 0 0,-2 0 18 0 0,0-1-1 0 0,1 0 1 0 0,-1 0-1 0 0,1 0 1 0 0,0 0-1 0 0,-1 0 1 0 0,1 0-1 0 0,0-1 1 0 0,-1 1-1 0 0,1 0 1 0 0,0-1 0 0 0,0 1-19 0 0,18 0 231 0 0,-1-4-60 0 0,3-7-28 0 0,-17 7-115 0 0,0-1 0 0 0,-1 1 0 0 0,1-1 0 0 0,-1 0 0 0 0,1-2-27 0 0,1-1 40 0 0,0 0 0 0 0,-1 0 0 0 0,0-1 0 0 0,0 0-1 0 0,3-7-39 0 0,0-4 110 0 0,-3 2 42 0 0,-3 9-29 0 0,0 0-51 0 0,-1 0-43 0 0,1 0-37 0 0,2-10-114 0 0,4-11-204 0 0,-5 16 212 0 0,-3 13 110 0 0,0-1-1 0 0,0 1 0 0 0,0 0 1 0 0,0-1-1 0 0,1 1 0 0 0,-1-1 1 0 0,0 1-1 0 0,0-1 0 0 0,0 1 1 0 0,0-1-1 0 0,1 1 0 0 0,-1 0 1 0 0,0-1-1 0 0,0 1 0 0 0,1 0 1 0 0,-1-1-1 0 0,0 1 0 0 0,1 0 1 0 0,-1-1-1 0 0,1 1 0 0 0,-1 0 1 0 0,0-1-1 0 0,1 1 5 0 0,-1 0-6 0 0,1 0 0 0 0,-1 1 1 0 0,0-1-1 0 0,1 0 0 0 0,-1 0 1 0 0,0 0-1 0 0,1 1 0 0 0,-1-1 0 0 0,0 0 1 0 0,0 0-1 0 0,1 1 0 0 0,-1-1 1 0 0,0 0-1 0 0,0 0 0 0 0,1 1 0 0 0,-1-1 1 0 0,0 0-1 0 0,0 1 0 0 0,0-1 0 0 0,0 0 1 0 0,1 1 5 0 0,3 12-81 0 0,-1-2 91 0 0,-3-11-8 0 0,5 24 3 0 0,-1 0 93 0 0,2 4 91 0 0,3 13 161 0 0,-8-39-308 0 0,3 13 123 0 0,0-2-102 0 0,-2-8-44 0 0,1 0 1 0 0,-1 1-1 0 0,1-1 0 0 0,2 3-19 0 0,2 1 53 0 0,2 1 36 0 0,-8-9 105 0 0,0 0-82 0 0,0 0-76 0 0,0 0-74 0 0,0 0-70 0 0,0-1-66 0 0,0 1-61 0 0,0-1-59 0 0,0 1-54 0 0,0-1-51 0 0,0 0-47 0 0,0 0-43 0 0,0 0-39 0 0,0-1-36 0 0,2 0-655 0 0,1-1-347 0 0</inkml:trace>
  <inkml:trace contextRef="#ctx0" brushRef="#br0" timeOffset="404.33">548 1 7200 0 0,'0'0'165'0'0,"0"0"-23"0"0,1 0 58 0 0,1-1 590 0 0,-1 1-521 0 0,0 0-177 0 0,0 1-42 0 0,-1-1-48 0 0,1 0-58 0 0,3 3 359 0 0,-1 0-36 0 0,2 5 174 0 0,-1 2-99 0 0,-2 1-71 0 0,2 19 358 0 0,-4-19-302 0 0,0 29 549 0 0,1 0-61 0 0,0 0-58 0 0,1 0-56 0 0,-1 0-54 0 0,0 1-49 0 0,0-2-48 0 0,-1 1-43 0 0,3 62 807 0 0,-1-69-913 0 0,3 1-38 0 0,-4-12-204 0 0,2 9 65 0 0,4-14 23 0 0,-7-16-425 0 0,0-1 42 0 0,0 0 38 0 0,0 1 34 0 0,1-1 30 0 0,-1 1 102 0 0,0 0 111 0 0,1 1 534 0 0,-1-1-489 0 0,1 0-172 0 0,-1-1-34 0 0,0 1-40 0 0,0-1-46 0 0,0 1-51 0 0,0-1-58 0 0,0 0-63 0 0,0 1-68 0 0,1-1-75 0 0,-1 1-80 0 0,0-1-86 0 0,0 0-93 0 0,0 1-96 0 0,0-1-105 0 0,1 0-108 0 0,-1 1-115 0 0,-1-2-1244 0 0,0-1-1308 0 0</inkml:trace>
  <inkml:trace contextRef="#ctx0" brushRef="#br0" timeOffset="617.22">480 260 11376 0 0,'0'0'256'0'0,"0"0"33"0"0,2 0-98 0 0,1 0-37 0 0,3 0-5 0 0,-3 0-55 0 0,45-4 94 0 0,-38 4-111 0 0,-1-1 38 0 0,0 0 48 0 0,0 0 57 0 0,-1 1-221 0 0,1 0 39 0 0,8-1 131 0 0,0 0 82 0 0,22-2 428 0 0,-28 3-507 0 0,1-1-42 0 0,2 0-53 0 0,1 0-108 0 0,-4 0-85 0 0,0 0-95 0 0,0 1-105 0 0,0-1-120 0 0,-6 1 170 0 0,1-1-34 0 0,-1 1-36 0 0,1 0-37 0 0,-1-1-39 0 0,1 1-41 0 0,-1 0-41 0 0,1-1-44 0 0,3 1-1212 0 0,3 0-1005 0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49:55.71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276 1 9096 0 0,'0'0'200'0'0,"0"0"33"0"0,0 0 16 0 0,0 0 22 0 0,0 0 42 0 0,0 0-140 0 0,0 0-34 0 0,0 1 55 0 0,-1 0-79 0 0,0 3 66 0 0,1-3-97 0 0,0 0 37 0 0,2 18 943 0 0,-2-6-442 0 0,0-7-396 0 0,-1 0-41 0 0,2-1-47 0 0,-1 1-54 0 0,1 18 499 0 0,-4 13 402 0 0,1-11-303 0 0,2-9-267 0 0,0 1 68 0 0,0 1-86 0 0,1 0-77 0 0,0-1-63 0 0,0 5-16 0 0,0-1-54 0 0,4 46 251 0 0,-3-34-162 0 0,-1-17-94 0 0,1-1 41 0 0,3 45 247 0 0,0 0 16 0 0,-4-21-200 0 0,-2-33-137 0 0,-1-5-89 0 0,-2-3-82 0 0,-1-4-78 0 0,1-1-72 0 0,-1-1-66 0 0,2 2-62 0 0,1 2-55 0 0,-1-4 16 0 0,2 4 112 0 0,-1 0-55 0 0,1 0-26 0 0,-1 0-60 0 0,1 0-70 0 0,-1 0-77 0 0,1 0-86 0 0,-1 0-93 0 0,0 0-102 0 0,1 1-111 0 0,0 1 515 0 0,1 0-44 0 0,-1 1-37 0 0,1-1-33 0 0,-1 0-139 0 0,1 1-33 0 0,-2-3-1471 0 0,2 3 2114 0 0</inkml:trace>
  <inkml:trace contextRef="#ctx0" brushRef="#br0" timeOffset="730.94">1 260 6880 0 0,'0'0'157'0'0,"0"0"23"0"0,0 0 11 0 0,1 0-37 0 0,7 2-8 0 0,-6-2-85 0 0,0 0 38 0 0,18-3 342 0 0,21-3 386 0 0,1 0-74 0 0,-1-1-69 0 0,0 0-63 0 0,0-2-59 0 0,0-1-53 0 0,-1-1-48 0 0,0-2-43 0 0,-12 4-240 0 0,0 0-65 0 0,6-2-68 0 0,0-1-110 0 0,0-1-117 0 0,-2-2-123 0 0,-23 11 198 0 0,7-5-105 0 0,-5 4 43 0 0,-3 0 0 0 0,1 0-34 0 0,-3 0 2 0 0,1 0-34 0 0,-1 0-38 0 0,0-1-44 0 0,-5 6 172 0 0,-1-1 8 0 0,2-1 10 0 0,-2 1 40 0 0,0 1 18 0 0,0 0-8 0 0,1 2 58 0 0,2 2 61 0 0,1 1 29 0 0,5 17 471 0 0,-1 1-57 0 0,-1 6 45 0 0,2 15 223 0 0,-1-6-57 0 0,-2-13-180 0 0,2 6 125 0 0,-1 0-36 0 0,6 32 511 0 0,-2 2-108 0 0,-3-2-83 0 0,-8-60-847 0 0,0 4 1 0 0,0-4 15 0 0,0 0 75 0 0,0-1 106 0 0,0-1-179 0 0,0-1-7 0 0,0 0-1 0 0,0-2 37 0 0,-2-12-18 0 0,4-10 21 0 0,4-2-57 0 0,6-6-41 0 0,-8 24-38 0 0,1 0 1 0 0,-1 0 0 0 0,1 0-1 0 0,4-4 8 0 0,-6 8-6 0 0,1 0 0 0 0,0 0 0 0 0,0 0-1 0 0,0 0 1 0 0,0 1 0 0 0,0 0 0 0 0,1 0 0 0 0,-1 0-1 0 0,1 0 1 0 0,0 1 0 0 0,2-2 6 0 0,-4 3 1 0 0,1 0-1 0 0,-1 0 1 0 0,1 1 0 0 0,-1-1 0 0 0,1 1-1 0 0,0-1 1 0 0,3 1-1 0 0,-3 1 9 0 0,0-1 0 0 0,0 1 0 0 0,0 0 0 0 0,0 0 0 0 0,0 0 0 0 0,0 0 0 0 0,3 2-9 0 0,4 3-189 0 0,0 1 42 0 0,-2 1 37 0 0,0 1 34 0 0,7 13 11 0 0,-3 1 92 0 0,-5-3 41 0 0,1 4 119 0 0,-2-1-1 0 0,1 11-186 0 0,-7-32-222 0 0,-1 1 86 0 0,1-1 73 0 0,-1 1 62 0 0,1-1 48 0 0,0 1 37 0 0,2 9 451 0 0,-1-9-439 0 0,-1 1-91 0 0,0-2-58 0 0,0 0-51 0 0,0 0-58 0 0,1 0-64 0 0,-1 0-96 0 0,0 0-91 0 0,1 0-99 0 0,-1-1-108 0 0,1 1-116 0 0,-1 0-125 0 0,0-2 380 0 0,0 1-34 0 0,0 0-35 0 0,0 0-37 0 0,1 0-1719 0 0,2 2-1313 0 0,-4-3 3614 0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49:53.96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7072 0 0,'0'0'202'0'0,"0"0"34"0"0,0 1 56 0 0,2 2-107 0 0,2 9 149 0 0,4 3 287 0 0,0-1-102 0 0,-1 1-81 0 0,1 0-58 0 0,4 10 205 0 0,-2-2-49 0 0,-2 0 39 0 0,5 12 338 0 0,8 16 328 0 0,-1 1-91 0 0,-4 1-93 0 0,-4 0-95 0 0,-4-16-405 0 0,-1-7-184 0 0,-4-15-232 0 0,-1 0-41 0 0,2 4 118 0 0,-4-18-146 0 0,0-1 0 0 0,0 0 0 0 0,0 0 0 0 0,0 0 3 0 0,0 0 10 0 0,0 0 3 0 0,0 0 4 0 0,0-2-40 0 0,2-10-6 0 0,0-10 41 0 0,3-16 188 0 0,-1 22-194 0 0,0 0-72 0 0,1 1-108 0 0,10-21-429 0 0,-1 13 208 0 0,-3 10 152 0 0,1 2 34 0 0,1 1 42 0 0,2 4 50 0 0,-13 5 33 0 0,0 1 1 0 0,0-1-1 0 0,0 1 0 0 0,1 0 0 0 0,-1-1 0 0 0,0 1 1 0 0,0 0-1 0 0,0 1 0 0 0,0-1 0 0 0,1 0 1 0 0,-1 0-1 0 0,0 1 0 0 0,0 0 0 0 0,0-1 0 0 0,0 1 9 0 0,3 1-8 0 0,-1 0 0 0 0,-1 0 0 0 0,1 1 0 0 0,0-1 0 0 0,0 1 0 0 0,-1 0 0 0 0,2 2 8 0 0,2 2-1 0 0,0 0 0 0 0,-1 0 0 0 0,0 1 0 0 0,0 0 0 0 0,-1 1-1 0 0,3 6 2 0 0,28 62 0 0 0,-23-30 11 0 0,-8-36 29 0 0,2 4-21 0 0,-7-13-20 0 0,1 0 0 0 0,0-1 0 0 0,0 1 0 0 0,0-1 1 0 0,0 1-1 0 0,0-1 0 0 0,1 1 0 0 0,-1-1 0 0 0,0 0 0 0 0,1 1 0 0 0,-1-1 1 0 0,1 0-1 0 0,-1 0 0 0 0,1 0 0 0 0,0 0 0 0 0,-1-1 0 0 0,1 1 1 0 0,0 0-1 0 0,0 0 1 0 0,2-1-138 0 0,-1 0-121 0 0,1-1-111 0 0,-1 0-98 0 0,1 0-88 0 0,-1-1-75 0 0,0 0-63 0 0,0 0-53 0 0,4-4-627 0 0</inkml:trace>
  <inkml:trace contextRef="#ctx0" brushRef="#br0" timeOffset="406.25">855 295 8952 0 0,'0'0'61'0'0,"-1"0"35"0"0,-10-4 505 0 0,8 2-473 0 0,1 2-78 0 0,-1-1-26 0 0,-1 1 46 0 0,1 0 40 0 0,-1 0 35 0 0,-2 0 166 0 0,0 0 63 0 0,-12 6 1003 0 0,11-2-857 0 0,3-2-303 0 0,0 1-44 0 0,0-1-51 0 0,1 1-61 0 0,-15 17 499 0 0,4 3-109 0 0,11-15-327 0 0,0-1 0 0 0,0 1-1 0 0,1-1 1 0 0,0 1 0 0 0,0 0 0 0 0,1 0-1 0 0,0 0 1 0 0,1 0 0 0 0,0 1-124 0 0,0-5 62 0 0,0 0 0 0 0,1 1 1 0 0,-1-1-1 0 0,1 0 0 0 0,1 5-62 0 0,0-6 40 0 0,-1 1 0 0 0,1 0 0 0 0,0 0 0 0 0,-1-1-1 0 0,2 1 1 0 0,-1-1 0 0 0,0 1 0 0 0,1-1 0 0 0,2 2-40 0 0,-3-2 32 0 0,0-2 1 0 0,0 1-1 0 0,1 0 1 0 0,-1 0 0 0 0,0-1-1 0 0,1 1 1 0 0,2 0-33 0 0,11 2 185 0 0,-2-4 0 0 0,2-5 37 0 0,8-6 91 0 0,1-2-43 0 0,-1-3-40 0 0,-2-2-38 0 0,-18 14-161 0 0,0 1 0 0 0,-1-1 0 0 0,0 0 0 0 0,0 0 0 0 0,0-1 1 0 0,0 1-1 0 0,-1 0 0 0 0,0-1 0 0 0,2-3-31 0 0,-3 5 11 0 0,0-1 1 0 0,0 1-1 0 0,-1-1 1 0 0,1 0-1 0 0,-1 1 0 0 0,0-1 1 0 0,0 0-1 0 0,0 1 0 0 0,0-1 1 0 0,-1 0-1 0 0,1 1 1 0 0,-1-1-1 0 0,0 1 0 0 0,-1-2-11 0 0,2 2 10 0 0,-2 0 0 0 0,1 1-1 0 0,0-1 1 0 0,0 1 0 0 0,-1-1 0 0 0,1 1-1 0 0,-1 0 1 0 0,-1-2-10 0 0,-10-7-24 0 0,4 6-57 0 0,-1 0-72 0 0,0 1-87 0 0,0 1-106 0 0,5 1 154 0 0,5 2 21 0 0,-1-1 103 0 0,0 1 79 0 0,1-1 85 0 0,-1 1-58 0 0,0-1-105 0 0,1 1-78 0 0,-1 0-104 0 0,1 0-56 0 0,-1-1-100 0 0,1 1-115 0 0,-1 0 214 0 0,1 0-34 0 0,0 0-38 0 0,0 0-53 0 0,0 0-49 0 0,0 0-41 0 0,0 0-151 0 0,0 0-41 0 0,0 0-182 0 0,0 0-493 0 0</inkml:trace>
  <inkml:trace contextRef="#ctx0" brushRef="#br0" timeOffset="1036.8">1164 328 7136 0 0,'0'0'165'0'0,"0"0"22"0"0,0 0 6 0 0,3-3-45 0 0,2-1-97 0 0,-3 2-14 0 0,-1 1 69 0 0,1-1 62 0 0,0 1 55 0 0,1 0 252 0 0,0-1 97 0 0,8 1 1542 0 0,-8 1-1693 0 0,-1 0-39 0 0,0 1-43 0 0,-1-1-67 0 0,1 1-77 0 0,-1 0-91 0 0,8 8 623 0 0,-1 1-48 0 0,-1 0-68 0 0,-2 1-87 0 0,-2-3-233 0 0,0 0-52 0 0,0 1-59 0 0,-1 0-64 0 0,2 5 292 0 0,0 0-44 0 0,1 0-39 0 0,1-1-34 0 0,1 3 19 0 0,2 0-34 0 0,3 2 20 0 0,7 6 106 0 0,-3-11-110 0 0,3-4-51 0 0,-17-8-207 0 0,1 0-1 0 0,0 0 1 0 0,0-1-1 0 0,0 1 1 0 0,0-1-1 0 0,0 0 1 0 0,0 0-1 0 0,0 0 1 0 0,1 0-1 0 0,-1 0 1 0 0,0-1-1 0 0,0 1 1 0 0,-1-1-1 0 0,1 0 1 0 0,0 0-1 0 0,0 0 1 0 0,0 0-1 0 0,2-2-33 0 0,19-12 200 0 0,0-2-50 0 0,-17 11-113 0 0,0 0-1 0 0,0 0 1 0 0,-1-1 0 0 0,0 0 0 0 0,1-1-37 0 0,-1-4 51 0 0,-3 0-35 0 0,-3 10-16 0 0,0 0 0 0 0,1-1 0 0 0,-1 1 0 0 0,1 0 0 0 0,0 0 0 0 0,0 0 0 0 0,0 0 0 0 0,0 0-1 0 0,0 0 1 0 0,1-1 0 0 0,6-13 1 0 0,-8 14 2 0 0,1 1 0 0 0,-1 0 0 0 0,0 0 0 0 0,1-1 0 0 0,0 1 1 0 0,-1 0-1 0 0,1 0 0 0 0,0 0 0 0 0,0-1 0 0 0,0 1 1 0 0,-1 0-1 0 0,1 0 0 0 0,0 0 0 0 0,0 0 0 0 0,1 1 1 0 0,-1-1-1 0 0,0 0 0 0 0,0 0 0 0 0,0 1 0 0 0,1-1-3 0 0,-1 1-3 0 0,-1-1 0 0 0,1 1 0 0 0,0 0-1 0 0,-1-1 1 0 0,1 1 0 0 0,0 0-1 0 0,-1 0 1 0 0,1 0 0 0 0,0 0 0 0 0,0 0-1 0 0,-1 0 1 0 0,1 0 0 0 0,0 0-1 0 0,-1 0 1 0 0,1 0 0 0 0,0 0 0 0 0,0 1-1 0 0,-1-1 1 0 0,1 0 0 0 0,0 0-1 0 0,-1 1 1 0 0,1-1 0 0 0,0 0 0 0 0,-1 1-1 0 0,1-1 1 0 0,-1 1 3 0 0,9 13-76 0 0,-5-7 40 0 0,-1-2 22 0 0,0 1-1 0 0,-1-1 1 0 0,1 1-1 0 0,0 4 15 0 0,6 12-35 0 0,-1-9 45 0 0,-5-9-15 0 0,0 0-1 0 0,0-1 1 0 0,1 1-1 0 0,0-1 1 0 0,-1 1 0 0 0,1-1-1 0 0,1-1 1 0 0,2 3 5 0 0,-1-2 8 0 0,0 0 1 0 0,-1-1 0 0 0,2 1-1 0 0,3 0-8 0 0,28 3 70 0 0,-28-6-42 0 0,-1 0 0 0 0,1 0-1 0 0,0-1 1 0 0,-1 0-1 0 0,1-1 1 0 0,8-3-28 0 0,-10 3 13 0 0,-1-1 0 0 0,0 0-1 0 0,0 0 1 0 0,0-1 0 0 0,1 0-13 0 0,8-6 53 0 0,-12 8-42 0 0,0 0 0 0 0,0 0 0 0 0,0 0 0 0 0,-1-1 0 0 0,1 1-1 0 0,-1-1 1 0 0,0 0 0 0 0,0 0 0 0 0,0 0 0 0 0,0 0 0 0 0,0-1 0 0 0,-1 1 0 0 0,3-5-11 0 0,-2 1 25 0 0,5-11 47 0 0,-4 5 5 0 0,-3 2 22 0 0,-1-1 46 0 0,-1-1 8 0 0,0 2-65 0 0,0 0-42 0 0,0 8-47 0 0,0 0-1 0 0,1 0 1 0 0,-1 0-1 0 0,0 1 0 0 0,-1-1 1 0 0,1 0-1 0 0,0 1 2 0 0,-1-2-26 0 0,0 1-1 0 0,-1-1 1 0 0,1 1-1 0 0,-1 0 0 0 0,1 0 1 0 0,-1 0-1 0 0,0 0 1 0 0,0 0-1 0 0,0 0 1 0 0,-3-1 26 0 0,-3-1-99 0 0,-3 1-47 0 0,8 3-78 0 0,0-1 94 0 0,-1 1 60 0 0,-5-2-14 0 0,6 3 5 0 0,1-1-23 0 0,0 1-49 0 0,0-1-59 0 0,1 1-70 0 0,-1-1 31 0 0,1 1-45 0 0,0 0-49 0 0,0 0-53 0 0,-1 0-57 0 0,1 0-60 0 0,0 0-66 0 0,-1 0-68 0 0,3 0 201 0 0,-1 0-55 0 0,0 0-48 0 0,1 0-43 0 0,-1 0-166 0 0,0 0-42 0 0,0 0-201 0 0,-1 0-545 0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50:01.71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7 0 5584 0 0,'0'0'124'0'0,"0"0"17"0"0,0 0 11 0 0,-3 4-34 0 0,1 3-77 0 0,1-3-5 0 0,1 1 68 0 0,0 0 59 0 0,1 1 49 0 0,0 4 290 0 0,2-1-10 0 0,3 12 715 0 0,-3-15-870 0 0,-1 0-36 0 0,0-1-90 0 0,-1-1-40 0 0,1 1-45 0 0,-1-1-52 0 0,6 16 490 0 0,-1 1 54 0 0,12 46 1530 0 0,-13-38-1296 0 0,-5-25-666 0 0,1 0-58 0 0,-1 9 121 0 0,0-8-111 0 0,0-2-16 0 0,-1 1 42 0 0,1-1 70 0 0,0 0 73 0 0,0 1 84 0 0,0-1 99 0 0,0-3-418 0 0,0 0 0 0 0,0 0-1 0 0,-2-2 88 0 0,3-5-82 0 0,2-9-17 0 0,-2 14-32 0 0,3-16 55 0 0,6-23 20 0 0,-6 28-41 0 0,0 1 39 0 0,2-6 80 0 0,3 1-59 0 0,0 0-48 0 0,1 0-40 0 0,8-15-45 0 0,-16 29 12 0 0,0 0-1 0 0,0 1 0 0 0,1-1 0 0 0,-1 0 0 0 0,1 1 0 0 0,-1 0 1 0 0,1 0-1 0 0,0 0 0 0 0,0 0 0 0 0,0 0 0 0 0,2-1 0 0 0,2 0-5 0 0,1-1-1 0 0,-1 1 0 0 0,1 1 0 0 0,4-2 6 0 0,2 1-198 0 0,0 2 41 0 0,13 3-54 0 0,-9 2 127 0 0,-1 3 39 0 0,-12-4 39 0 0,-1 0 0 0 0,1 0 0 0 0,-1 0 1 0 0,1 0-1 0 0,-1 1 0 0 0,0 0 1 0 0,0 0-1 0 0,-1 0 0 0 0,1 0 0 0 0,0 2 6 0 0,10 18-66 0 0,5 23 66 0 0,-2 1 0 0 0,3 20 0 0 0,-19-64-89 0 0,1 0 62 0 0,0 4 78 0 0,1 6 131 0 0,-2-9-131 0 0,0 1-51 0 0,0 0-80 0 0,-1-1-80 0 0,1 0-101 0 0,-1 0-121 0 0,0-2 140 0 0,0-1-36 0 0,0-2 135 0 0,0 0 21 0 0,0 0-12 0 0,0 0-38 0 0,0 0-8 0 0,1 0-38 0 0,-1-1-46 0 0,0 1-49 0 0,0 0-187 0 0,0-1-86 0 0,0 1-72 0 0,1 0-59 0 0,-1-1-362 0 0,1 0-631 0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50:04.93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195 215 9016 0 0,'-6'0'168'0'0,"0"0"-36"0"0,-6 1 46 0 0,2-1-79 0 0,-14 2 66 0 0,16-1-73 0 0,1 0 45 0 0,-1 0 65 0 0,0 1 78 0 0,0-1 95 0 0,0 1 109 0 0,-1 0-82 0 0,1 1-60 0 0,0 2-55 0 0,1-1-50 0 0,-3 5 39 0 0,2 1-80 0 0,0 1-62 0 0,1 1-42 0 0,-6 24 100 0 0,9-19-64 0 0,1 0 103 0 0,2-8-68 0 0,0 0 41 0 0,0 4 153 0 0,0 1 1 0 0,1 14-358 0 0,6-2 407 0 0,-5-22-344 0 0,0-1 1 0 0,0 0 0 0 0,1-1-1 0 0,-1 1 1 0 0,1 0 0 0 0,0 0 0 0 0,0 0-64 0 0,11 11 12 0 0,2-4 55 0 0,1-4 75 0 0,4-6 97 0 0,4-4 61 0 0,1-3-75 0 0,9-8 4 0 0,-21 8-130 0 0,-1-1-1 0 0,1 0 1 0 0,-1 0-99 0 0,6-7 151 0 0,-9 6 20 0 0,-1 0-40 0 0,4-10 35 0 0,-6 5-111 0 0,-1-1-35 0 0,-4 10-22 0 0,-1 0 0 0 0,1 0 0 0 0,-1 0 0 0 0,0 0 0 0 0,0 0 0 0 0,0 0 0 0 0,-1 0 0 0 0,1 1 0 0 0,-2-3 2 0 0,-5-15 33 0 0,-4 5-21 0 0,2 6-78 0 0,1 3-89 0 0,4 4 30 0 0,0 0-37 0 0,1 2-8 0 0,2 0-54 0 0,-1 1 58 0 0,1-1 50 0 0,-1 1 40 0 0,-1-2 19 0 0,-5-3 91 0 0,5 5-64 0 0,1-1-56 0 0,-1 0-84 0 0,0 0-105 0 0,2 1 91 0 0,0 1-35 0 0,0-1-38 0 0,-1 0-40 0 0,1 0-45 0 0,0 0-46 0 0,0 0-49 0 0,0 0-53 0 0,-1 0-55 0 0,1 0-59 0 0,0 0-60 0 0,0 0-64 0 0,-1-1-1124 0 0,-1 0-1044 0 0</inkml:trace>
  <inkml:trace contextRef="#ctx0" brushRef="#br0" timeOffset="556.64">726 36 8808 0 0,'0'0'197'0'0,"0"0"24"0"0,0 0-18 0 0,0 0-88 0 0,0-1-62 0 0,-1-1-19 0 0,0 1 12 0 0,0-2-70 0 0,-1 1 33 0 0,-1-2 95 0 0,-1 1 91 0 0,1 1 64 0 0,0 0 178 0 0,-2-4 295 0 0,0 2-96 0 0,0 1-86 0 0,1 1-77 0 0,-1 2-67 0 0,0 0-58 0 0,0 2-50 0 0,-2 2-38 0 0,3-1-96 0 0,-1-1 34 0 0,-11 4 494 0 0,4-1-213 0 0,4-2-229 0 0,2 1-110 0 0,0-1-79 0 0,-9 7 213 0 0,13-9-217 0 0,-1 0 1 0 0,1 1-1 0 0,0-1 1 0 0,0 1-1 0 0,-1-1 1 0 0,1 1-1 0 0,0 0 0 0 0,1 0 1 0 0,-1 0-1 0 0,0 0 1 0 0,0 0-1 0 0,1 0 1 0 0,-1 1-58 0 0,-12 20 183 0 0,-3 6 41 0 0,14-19-103 0 0,1 2 41 0 0,1-4-85 0 0,0 12 40 0 0,0 11 0 0 0,1-18-43 0 0,1 1 45 0 0,1 1 65 0 0,3 11 14 0 0,1 0 0 0 0,6 15-198 0 0,-1-11 179 0 0,1 0 62 0 0,-8-20-163 0 0,13 36 340 0 0,-11-33-297 0 0,1 3-45 0 0,-7-10-17 0 0,-1-4 31 0 0,2-2-55 0 0,0 2-16 0 0,-2 2 25 0 0,0-3-12 0 0,1-1-60 0 0,0 0-50 0 0,0 0-245 0 0,-1-1 108 0 0,0 0 82 0 0,-2-4-107 0 0,1 3 92 0 0,0 0-15 0 0,1 0 2 0 0,0 0-22 0 0,0 0-59 0 0,0 0-151 0 0,1 1 150 0 0,-1 0-35 0 0,0 0-38 0 0,1 0-40 0 0,-1 0-44 0 0,0-1-46 0 0,-4-2-1067 0 0</inkml:trace>
  <inkml:trace contextRef="#ctx0" brushRef="#br0" timeOffset="922.39">409 298 6648 0 0,'0'0'149'0'0,"0"0"23"0"0,0 0 12 0 0,0 0-59 0 0,0 0-9 0 0,0 0 44 0 0,0 0 136 0 0,0 0 256 0 0,0 0 22 0 0,0 0-30 0 0,0 0-288 0 0,0-1-50 0 0,1 1-42 0 0,0 0-37 0 0,1-1 43 0 0,5-1 88 0 0,-6 1-142 0 0,1 1 52 0 0,11-3 500 0 0,0 1-60 0 0,0 0-56 0 0,0-1-53 0 0,0 1-50 0 0,0 0-45 0 0,0 0-41 0 0,0 1-39 0 0,3-1 20 0 0,0 0-43 0 0,15-2 198 0 0,-2 2-133 0 0,37-3 398 0 0,-40 2-521 0 0,0-3-64 0 0,-7 1-88 0 0,1 1-45 0 0,-19 4-295 0 0,-1 0 99 0 0,1-1 85 0 0,0 1 70 0 0,0 0 47 0 0,-1-1 35 0 0,4 0 471 0 0,-3 0-456 0 0,0 1-58 0 0,0-1-80 0 0,1 1-99 0 0,-2 0-21 0 0,1-1-59 0 0,0 1-66 0 0,-1 0-71 0 0,1 0 0 0 0,-1 0-58 0 0,1 0-61 0 0,-1-1-64 0 0,1 1-69 0 0,-1 0-70 0 0,1 0-76 0 0,-1 0-78 0 0,0 0-1224 0 0,0 0-1166 0 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50:02.06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0 238 7464 0 0,'0'0'216'0'0,"1"1"-11"0"0,1 6 97 0 0,-2-6-207 0 0,0 1 36 0 0,2 7 480 0 0,1 0-47 0 0,0 1-43 0 0,0-1-43 0 0,0 1-41 0 0,1-1-38 0 0,0 1-37 0 0,0-1-35 0 0,2 8 171 0 0,0-2-94 0 0,3 9 604 0 0,1-1 0 0 0,4 7-1008 0 0,0-6 624 0 0,2-2-62 0 0,-10-15-294 0 0,0-1-61 0 0,-5-5-154 0 0,0 0-1 0 0,1 0 1 0 0,-1 1-1 0 0,1-1 1 0 0,0 0-1 0 0,-1 0 1 0 0,1 0-1 0 0,0-1 1 0 0,0 1-1 0 0,1 0-52 0 0,10 2 295 0 0,1-3 44 0 0,-1-5-66 0 0,-1-3-76 0 0,-3-2-86 0 0,-8 9-98 0 0,0 0 0 0 0,0-1 0 0 0,0 1 0 0 0,0 0-1 0 0,1 0 1 0 0,-1 0 0 0 0,0 0 0 0 0,1 0-1 0 0,-1 0 1 0 0,1 0-13 0 0,0 0 11 0 0,-1 0 1 0 0,0 0-1 0 0,0 0 1 0 0,1 0-1 0 0,-1 1 0 0 0,0-2 1 0 0,0 1-1 0 0,0 0 0 0 0,0 0 1 0 0,0 0-1 0 0,0 0 0 0 0,0-1-11 0 0,10-18 166 0 0,-3 7-129 0 0,-7 12-32 0 0,0 0-1 0 0,-1 0 1 0 0,1-1-1 0 0,0 1 0 0 0,-1 0 1 0 0,1-1-1 0 0,-1 1 1 0 0,0-1-1 0 0,1 1 1 0 0,-1 0-1 0 0,0-1 1 0 0,0 1-1 0 0,0-1 1 0 0,0 1-1 0 0,0-1 1 0 0,0 1-1 0 0,-1-1 1 0 0,1 1-1 0 0,0 0 1 0 0,-1-1-1 0 0,1 1 1 0 0,-1 0-1 0 0,0-1-4 0 0,1 0 1 0 0,-1 0 1 0 0,0 0-1 0 0,1 0 0 0 0,0 0 1 0 0,-1 0-1 0 0,1 0 0 0 0,0 0 1 0 0,0 0-1 0 0,0 0 0 0 0,0 0 0 0 0,0-1-1 0 0,1 2 0 0 0,-1 0 0 0 0,1-1 0 0 0,-1 1 0 0 0,0-1 0 0 0,0 1 0 0 0,0-1 0 0 0,0 1 0 0 0,0-1 0 0 0,0 1 0 0 0,0-1 0 0 0,0 1 0 0 0,-1-1 0 0 0,1 1 0 0 0,0-1 0 0 0,-1 1 0 0 0,1 0 0 0 0,-1-1 0 0 0,0 1 0 0 0,1 0 0 0 0,-1-1 0 0 0,0 1 0 0 0,0 0 0 0 0,0 0 0 0 0,0-1 0 0 0,0 1-265 0 0,0-1 56 0 0,0 0 52 0 0,0 1 49 0 0,0-1 44 0 0,0 0 40 0 0,0-2 84 0 0,0 1 91 0 0,1-1 71 0 0,-2-8 702 0 0,2 6-577 0 0,0 3-188 0 0,-1 0-62 0 0,1-1-80 0 0,0 1-94 0 0,-1 0-110 0 0,1 1 47 0 0,0 1-34 0 0,-1-1-35 0 0,1 1-37 0 0,0-1-40 0 0,-1 1-40 0 0,1-1-178 0 0,-1 0-81 0 0,0 0-86 0 0,0 1-91 0 0,0-1-95 0 0,0 0-100 0 0,0 1-105 0 0,0 0-110 0 0,0 0-854 0 0,1 1-1122 0 0</inkml:trace>
  <inkml:trace contextRef="#ctx0" brushRef="#br0" timeOffset="743.99">470 304 7920 0 0,'0'0'174'0'0,"0"0"29"0"0,0 0 13 0 0,1 1-31 0 0,1 3-126 0 0,-1-1-41 0 0,5 13-107 0 0,-5-10 133 0 0,1-1 95 0 0,-1 0 60 0 0,0-1 98 0 0,2 5 253 0 0,4 4 325 0 0,-4-6-455 0 0,0-1-35 0 0,0 3 38 0 0,6 12 477 0 0,2-2-90 0 0,-6-12-442 0 0,-1-1 0 0 0,-1 1 0 0 0,1 0 0 0 0,0 4-368 0 0,-2-4 289 0 0,1 2-12 0 0,4 13 305 0 0,-4-11-275 0 0,5 1 130 0 0,-3-5-136 0 0,-2 0 73 0 0,-3-6-120 0 0,2 0 51 0 0,-3 1-131 0 0,-1 0-9 0 0,0-1-80 0 0,2 0-93 0 0,-2-1 129 0 0,2 0-1 0 0,0 0-18 0 0,-1-1-42 0 0,-4-9 34 0 0,1-12 24 0 0,3 0-44 0 0,6-23-15 0 0,-1 9-54 0 0,1 8-40 0 0,7-14-138 0 0,-6 22 72 0 0,-4 17 88 0 0,-1 0 0 0 0,0-1 1 0 0,1 1-1 0 0,0 0 0 0 0,-1 1 0 0 0,1-1 0 0 0,0 0 1 0 0,1 0-1 0 0,-1 1 0 0 0,0-1 0 0 0,1 1 0 0 0,-1 0 0 0 0,1 0 1 0 0,0 0-1 0 0,0 0 0 0 0,0 0 0 0 0,0 1 0 0 0,0-1 1 0 0,0 1-1 0 0,0 0 0 0 0,0 0 0 0 0,1 0 0 0 0,1 0 13 0 0,-2 0-10 0 0,1 0-1 0 0,0 1 1 0 0,-1-1-1 0 0,1 1 1 0 0,0 0 0 0 0,-1 0-1 0 0,1 1 1 0 0,0-1-1 0 0,-1 1 1 0 0,1 0-1 0 0,-1 0 1 0 0,1 0-1 0 0,-1 0 1 0 0,1 0-1 0 0,-1 1 1 0 0,0 0-1 0 0,1 0 1 0 0,-1 0-1 0 0,0 0 1 0 0,0 0-1 0 0,1 2 11 0 0,9 9 0 0 0,-1 0-1 0 0,-1 1 0 0 0,7 11 1 0 0,2 11 28 0 0,-17-29-4 0 0,-1 0 1 0 0,0 0 0 0 0,0 0-1 0 0,0 4-24 0 0,0-1 48 0 0,1-1 1 0 0,-1 0-1 0 0,3 3-48 0 0,3 15 118 0 0,-5-20-103 0 0,0-1 37 0 0,-2-5-32 0 0,0 0 1 0 0,-1 1-1 0 0,1-1 0 0 0,-1 0 0 0 0,1 1 1 0 0,-1-1-1 0 0,1 1 0 0 0,-1-1 0 0 0,1 1 0 0 0,-1 0-20 0 0,1 0 73 0 0,-1 0-75 0 0,-3 4 14 0 0,2-4 41 0 0,1-2 11 0 0,0 0 0 0 0,-3-3 17 0 0,-2-2-18 0 0,3-10 33 0 0,1-1-68 0 0,1 15-24 0 0,0-30 54 0 0,0 20-58 0 0,1 1-1 0 0,0-1 1 0 0,1 1 0 0 0,0-1-1 0 0,3-7 1 0 0,3-4-16 0 0,2-1-40 0 0,-6 14 11 0 0,1 0-1 0 0,0 1 1 0 0,1-1 0 0 0,0 1-1 0 0,0 0 1 0 0,1 0 0 0 0,0 1 0 0 0,0-1-1 0 0,1 2 1 0 0,1-2 45 0 0,-6 6-11 0 0,0 0-1 0 0,-1 1 1 0 0,1-1-1 0 0,0 1 1 0 0,0-1-1 0 0,0 1 1 0 0,0 0-1 0 0,0 0 1 0 0,0 0-1 0 0,1 1 1 0 0,-1-1-1 0 0,0 1 1 0 0,0 0-1 0 0,1 0 1 0 0,-1 0 11 0 0,2 0-11 0 0,-1 1 1 0 0,0 0-1 0 0,1 0 0 0 0,-1 0 1 0 0,0 0-1 0 0,0 1 0 0 0,0-1 1 0 0,0 1-1 0 0,0 0 0 0 0,2 2 11 0 0,0 0-8 0 0,0 1-1 0 0,0 0 0 0 0,0 0 1 0 0,-1 0-1 0 0,1 1 1 0 0,-1 0 8 0 0,0 0-2 0 0,0 1 0 0 0,-1 0 1 0 0,1-1-1 0 0,-2 2 0 0 0,2 1 2 0 0,21 56 57 0 0,-5-10-67 0 0,-5-19-97 0 0,-15-35-46 0 0,-1 0 83 0 0,0 0 69 0 0,1 0 52 0 0,1 7 401 0 0,-1-6-397 0 0,-1 0-47 0 0,1-1-47 0 0,0 0-50 0 0,0 0-59 0 0,-1 0-66 0 0,1 0-75 0 0,0-1-83 0 0,0 0-91 0 0,0 0-99 0 0,-1 0 313 0 0,0 0 55 0 0,0 0 2 0 0,0 0-38 0 0,1 0 3 0 0,-1 0-38 0 0,0 0-43 0 0,0 0-48 0 0,0 0 19 0 0,1 0-33 0 0,-1-1-461 0 0,1 1 142 0 0,-1 0-47 0 0,2 0-829 0 0,-1-1 465 0 0</inkml:trace>
  <inkml:trace contextRef="#ctx0" brushRef="#br0" timeOffset="1335.5">1298 1 8408 0 0,'4'2'333'0'0,"0"1"-87"0"0,0 0-73 0 0,0 0-60 0 0,2 2-19 0 0,6 7-4 0 0,-8-7-2 0 0,0 1 95 0 0,-2-3-45 0 0,0 0 37 0 0,13 22 592 0 0,-1 0-33 0 0,0 1-34 0 0,0-1-36 0 0,-2 2-35 0 0,0-1-37 0 0,0 0-38 0 0,-1 1-38 0 0,-5-8-16 0 0,0 0 1 0 0,-1 1-1 0 0,-1 4-500 0 0,9 32 932 0 0,-9-35-488 0 0,0 0-1 0 0,0 5-443 0 0,1 6 425 0 0,-5-34-75 0 0,0-1-92 0 0,1-1-78 0 0,0-2-69 0 0,0-1-50 0 0,1 0-60 0 0,4-18-161 0 0,-3 12 115 0 0,-2 7 69 0 0,0 1 45 0 0,10-36-340 0 0,-7 32 173 0 0,-1-1 0 0 0,1 1 0 0 0,1 0 0 0 0,0 0 0 0 0,4-6 98 0 0,-7 11-43 0 0,2 0 0 0 0,-1 1 0 0 0,0-1 0 0 0,1 1 0 0 0,1-2 43 0 0,-2 3-19 0 0,-1 0 0 0 0,1 0-1 0 0,0 0 1 0 0,0 1 0 0 0,0-1 0 0 0,0 1 0 0 0,0 0 0 0 0,1 0 19 0 0,17-2-53 0 0,4 7 51 0 0,-3 5-57 0 0,-2 4 35 0 0,-15-9 32 0 0,-1 0 0 0 0,0 0 0 0 0,0 1-1 0 0,0-1 1 0 0,0 1 0 0 0,-1 0 0 0 0,1 1-8 0 0,-1-1 25 0 0,-1 0 0 0 0,1 1 0 0 0,-1-1 1 0 0,0 0-1 0 0,-1 1 0 0 0,1 0 0 0 0,-1 2-25 0 0,0-3 36 0 0,0 0-1 0 0,-1 0 1 0 0,0 0-1 0 0,0 0 1 0 0,-1-1-1 0 0,1 1 1 0 0,-1 0-1 0 0,-1 4-35 0 0,-1 3 185 0 0,-7 10 304 0 0,1-10-237 0 0,2-4-136 0 0,-1 0-79 0 0,-4 2 64 0 0,1-1-60 0 0,8-6-40 0 0,-1-1-1 0 0,0 0 1 0 0,0 1-1 0 0,0-1 0 0 0,0-1 1 0 0,0 1-1 0 0,0-1 0 0 0,-2 1 0 0 0,1-1-211 0 0,1 0 72 0 0,0 0 63 0 0,-1 0 53 0 0,-4 0 93 0 0,-12-2 303 0 0,15 1-312 0 0,-1-1-73 0 0,3 0-41 0 0,1 0-42 0 0,-1 0-48 0 0,1-1-53 0 0,-1 1-59 0 0,1-1-65 0 0,0 1-71 0 0,-1-1-77 0 0,1 0-83 0 0,0-1-87 0 0,1 1-96 0 0,-1-1-99 0 0,0 1-106 0 0,1-1-113 0 0,0-1-117 0 0,-1 1-123 0 0,2-1-603 0 0,-3-2-1046 0 0,4 6 2936 0 0</inkml:trace>
  <inkml:trace contextRef="#ctx0" brushRef="#br0" timeOffset="1817.35">1859 358 8840 0 0,'0'-8'197'0'0,"0"6"24"0"0,0 2 19 0 0,1 1-51 0 0,2 2-124 0 0,4 3-26 0 0,0-1 73 0 0,0-1 65 0 0,0-1 58 0 0,1 1 113 0 0,1-2 59 0 0,2 0 141 0 0,5 0 350 0 0,11-4 610 0 0,-19 1-1053 0 0,1 0-45 0 0,-1-1-113 0 0,-1 1-48 0 0,0 0-56 0 0,0-1-63 0 0,-1 1-72 0 0,20-6 339 0 0,0-3-109 0 0,0-2-83 0 0,-1 0-59 0 0,-1 0-37 0 0,-22 11-100 0 0,0 0-1 0 0,1 0 1 0 0,-1-1 0 0 0,0 1 0 0 0,0-1 0 0 0,0 0-1 0 0,0 1 1 0 0,0-1 0 0 0,0 0 0 0 0,-1 0-1 0 0,1 0 1 0 0,-1-1 0 0 0,1 1 0 0 0,-1 0 0 0 0,0-1-1 0 0,0 1 1 0 0,0 0 0 0 0,0-1 0 0 0,0 0-9 0 0,-1 2 5 0 0,1 0 0 0 0,-1-1 1 0 0,0 1-1 0 0,0 0 1 0 0,0-1-1 0 0,0 1 0 0 0,0-1 1 0 0,0 1-1 0 0,0-1 0 0 0,-1 1 1 0 0,1 0-1 0 0,-1-1 0 0 0,1 1 1 0 0,-1 0-1 0 0,1-1 1 0 0,-1 1-1 0 0,1 0 0 0 0,-2-1-5 0 0,1 0 2 0 0,0 1-1 0 0,-1-1 0 0 0,1 1 1 0 0,-1 0-1 0 0,1 0 1 0 0,-1 0-1 0 0,1-1 0 0 0,-1 2 1 0 0,1-1-1 0 0,-1 0 0 0 0,0 0-1 0 0,-16-4-19 0 0,15 5 10 0 0,-1 0 0 0 0,0 0 0 0 0,0 0 0 0 0,1 1 0 0 0,-1-1 0 0 0,0 1 0 0 0,1 0 0 0 0,-1 0 0 0 0,1 0 0 0 0,-1 1 0 0 0,1-1 0 0 0,0 1 0 0 0,-1 0 0 0 0,1 0 0 0 0,0 0 0 0 0,0 0 0 0 0,0 1 0 0 0,1-1 9 0 0,-15 15 12 0 0,2 1 74 0 0,4 1 101 0 0,6-10-48 0 0,1 0 34 0 0,1-1-63 0 0,0 0-1 0 0,1 0 0 0 0,-1 1 0 0 0,2-1 1 0 0,-1 1-1 0 0,1-1 0 0 0,0 1 0 0 0,1 3-109 0 0,0-7 61 0 0,1-1 0 0 0,-1 0 1 0 0,1 0-1 0 0,0 0 0 0 0,0 0 0 0 0,1 1 0 0 0,-1-2 0 0 0,1 2-61 0 0,0-1 61 0 0,0-1 0 0 0,0 1 0 0 0,1-1 0 0 0,-1 0 0 0 0,0 0 0 0 0,1 0 0 0 0,0 0 0 0 0,0-1 0 0 0,2 3-61 0 0,20 11 234 0 0,3-6-71 0 0,1-5-61 0 0,2-4-52 0 0,-19-2-51 0 0,1 0-1 0 0,10-3 2 0 0,-6 0-41 0 0,0 0 0 0 0,-1-2 0 0 0,2 0 41 0 0,-3-2-382 0 0,-5 2 36 0 0,-6 3 158 0 0,-1 0-33 0 0,1-1-39 0 0,-1 1-44 0 0,0 0 12 0 0,0 1-37 0 0,-1-1-41 0 0,1 0-45 0 0,-1 0-46 0 0,1 0-52 0 0,-1 0-52 0 0,1 0-58 0 0,-2 2 221 0 0,-1 0-46 0 0,1 0-41 0 0,0 0-37 0 0,0-1-145 0 0,0 1-36 0 0,1-3-1539 0 0</inkml:trace>
  <inkml:trace contextRef="#ctx0" brushRef="#br0" timeOffset="2178.08">2397 236 10680 0 0,'0'0'241'0'0,"0"1"-14"0"0,1-1-105 0 0,-1 1-72 0 0,1 0-11 0 0,-1 0-1 0 0,1 0 34 0 0,-1-1 74 0 0,1 1 84 0 0,1 4-296 0 0,1-1 53 0 0,0 1 46 0 0,0-1 45 0 0,2 3 111 0 0,0 1 75 0 0,1 3 242 0 0,-1 1 90 0 0,6 20 979 0 0,-6-19-919 0 0,0 1 47 0 0,6 12 488 0 0,-1-7-435 0 0,0-6-164 0 0,-1-3-46 0 0,-8-9-391 0 0,-1-1-1 0 0,1 1-71 0 0,1 0-46 0 0,4 2-12 0 0,-4-2 22 0 0,-1-1 21 0 0,0 0 37 0 0,-1 0 46 0 0,1 0 52 0 0,-2-11-75 0 0,1 0-50 0 0,-2-4-27 0 0,-5-19 5 0 0,5 25-19 0 0,-1-5-110 0 0,1-1 92 0 0,1-4 87 0 0,2-8 136 0 0,7 2-35 0 0,1 10-161 0 0,3 5-101 0 0,2 3-112 0 0,-6 3 79 0 0,1 1 36 0 0,7-3 34 0 0,3-1 97 0 0,26-6 214 0 0,-29 9-248 0 0,-4 1-64 0 0,1 0-61 0 0,-1 0-75 0 0,1 1-89 0 0,-4 0 8 0 0,0 0-58 0 0,0 1-62 0 0,0 0-68 0 0,0-1-72 0 0,0 1-78 0 0,0 0-83 0 0,1 0-87 0 0,-8 1 298 0 0,0 0-58 0 0,0-1-52 0 0,0 1-44 0 0,0 0-171 0 0,1 0-44 0 0,0 0-207 0 0,2 0-558 0 0,-5 0 1564 0 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50:07.34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212 301 6240 0 0,'0'0'182'0'0,"0"-1"-8"0"0,-1-4 100 0 0,-1 1 67 0 0,-3 0 136 0 0,-4 1 317 0 0,-1 1 12 0 0,4 2-309 0 0,1-1-130 0 0,1 1-61 0 0,4 0-248 0 0,-17 2 590 0 0,2 1-100 0 0,0 3-90 0 0,1 1-80 0 0,1 2-70 0 0,1 1-60 0 0,1 2-50 0 0,0 1-40 0 0,-4 10 43 0 0,7-10-68 0 0,1 1-1 0 0,1-1 1 0 0,-1 6-133 0 0,1-1 171 0 0,1 0 53 0 0,2-10-137 0 0,2 1 0 0 0,-1 0-1 0 0,1 0 1 0 0,1 0 0 0 0,0 7-87 0 0,5 14 128 0 0,1-16-108 0 0,2-1-38 0 0,-7-11 33 0 0,0-1 0 0 0,0 0-1 0 0,0 1 1 0 0,1-1 0 0 0,-1 0-1 0 0,1 0 1 0 0,-1 0 0 0 0,1 0-1 0 0,-1 0 1 0 0,1 0 0 0 0,0 0-15 0 0,1 0 34 0 0,0-1 1 0 0,0 1 0 0 0,0 0-1 0 0,0-1 1 0 0,0 1 0 0 0,0-1-1 0 0,0 0 1 0 0,1 0 0 0 0,-1 0-1 0 0,0-1-34 0 0,19-3 200 0 0,-9 0-96 0 0,-2 1-45 0 0,-1-1-32 0 0,-1 0-163 0 0,1-1 69 0 0,0 0 47 0 0,15-10 45 0 0,-15 8-45 0 0,3-4-95 0 0,-7 6 3 0 0,0-1-47 0 0,2-2-163 0 0,-5 3 113 0 0,1 1-36 0 0,-1-1-38 0 0,0 0-41 0 0,0 0-43 0 0,0 0-47 0 0,-2 3-76 0 0,1 0-104 0 0,-1 0 90 0 0,0 0-39 0 0,1-1-628 0 0,2-1-449 0 0,1-1-909 0 0,-5 5 2432 0 0</inkml:trace>
  <inkml:trace contextRef="#ctx0" brushRef="#br0" timeOffset="314.76">311 13 5456 0 0,'0'-1'81'0'0,"-1"0"-34"0"0,-1-3 3 0 0,1 2-4 0 0,-1 0 91 0 0,1 1 16 0 0,0 0 68 0 0,0 1 81 0 0,0-1 94 0 0,0 1 108 0 0,0 1 120 0 0,1-1-263 0 0,-1 0 36 0 0,1 0 36 0 0,0 1 39 0 0,-1 0-56 0 0,2 0-23 0 0,-1 2-105 0 0,0 1-46 0 0,0 4-2 0 0,0-2-13 0 0,0-3-9 0 0,5 39 389 0 0,4 58 682 0 0,-7-69-830 0 0,0-1 74 0 0,-3 37 547 0 0,0-20-379 0 0,-2 16 120 0 0,0-20-211 0 0,3 0 64 0 0,1-28-498 0 0,1 7 79 0 0,-2 2-19 0 0,0-23-117 0 0,1 0-120 0 0,-1-1-110 0 0,0 0-95 0 0,1 0-84 0 0,-1 0-71 0 0,1 0-59 0 0,0-1-45 0 0,-1 1-211 0 0,2-2-963 0 0,-1 2 1088 0 0,-1-1 13 0 0,0 1 76 0 0,2-2-1755 0 0,1-2-1257 0 0,-3 4 3341 0 0</inkml:trace>
  <inkml:trace contextRef="#ctx0" brushRef="#br0" timeOffset="576.2">530 353 11520 0 0,'0'1'248'0'0,"1"0"-99"0"0,3 7 106 0 0,-3-6-162 0 0,0-1 42 0 0,0 4 68 0 0,1-1-81 0 0,1 2-56 0 0,0 2-72 0 0,1 0-35 0 0,-1-2 44 0 0,-2-1 45 0 0,1-1 58 0 0,-1 0 41 0 0,0 0 63 0 0,0 0 73 0 0,0 0 84 0 0,-1-2-303 0 0,1-1 36 0 0,0 3 184 0 0,1-1 36 0 0,3 5 484 0 0,-3-6-584 0 0,-1 1-39 0 0,1-1-50 0 0,-1 1-64 0 0,0-1-63 0 0,0 0-39 0 0,0-1-41 0 0,0 1-45 0 0,-1 0-99 0 0,1 0-85 0 0,-1 0-91 0 0,0 0-99 0 0,0 0-106 0 0,-1 0-114 0 0,0-1-120 0 0,1 0 369 0 0,-1 0-32 0 0,0-1-1130 0 0,1 1-63 0 0,-1 0 146 0 0</inkml:trace>
  <inkml:trace contextRef="#ctx0" brushRef="#br0" timeOffset="843.62">492 62 10304 0 0,'0'0'233'0'0,"0"0"-24"0"0,-1 0-50 0 0,1 0-43 0 0,-1 0-35 0 0,1 0-16 0 0,-3-3 104 0 0,1-2 114 0 0,5 4-133 0 0,0 2-87 0 0,-2-1-85 0 0,-1 0 16 0 0,7 2-70 0 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50:08.53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344 150 7688 0 0,'1'-4'183'0'0,"-1"0"-42"0"0,-1-4 39 0 0,0 3-115 0 0,-10-15 103 0 0,8 14-66 0 0,-1 1 58 0 0,1 1 42 0 0,0-1 71 0 0,1 1 83 0 0,-1 0 95 0 0,-4-8 227 0 0,5 9-466 0 0,0 1 1 0 0,-1-1-1 0 0,1 1 0 0 0,0 0 1 0 0,-1 0-1 0 0,0 0 1 0 0,1 0-1 0 0,-2-1-212 0 0,-4-1 482 0 0,-1 1-49 0 0,-1 1-32 0 0,0 1-106 0 0,4 2-195 0 0,0-1-35 0 0,1 1-40 0 0,-1 0-42 0 0,-12 2 358 0 0,-22 6 292 0 0,22-1-370 0 0,4 5-46 0 0,4-1-47 0 0,8-10-139 0 0,0 0 0 0 0,1 0 0 0 0,-1 0 0 0 0,0 0 0 0 0,1 0 0 0 0,0 1 0 0 0,-1-1 0 0 0,1 1 0 0 0,0-1 0 0 0,0 2-31 0 0,-4 14 208 0 0,3 1-51 0 0,1 8 5 0 0,4 34 150 0 0,1-27-122 0 0,4 0 33 0 0,10 33 301 0 0,4 11 163 0 0,-12-28-165 0 0,-4-18-210 0 0,-1-5-87 0 0,0 0-46 0 0,-5-22-113 0 0,0-5-328 0 0,0 1 116 0 0,0-1 99 0 0,0 1 81 0 0,0-1 61 0 0,0 1 44 0 0,-1-1 421 0 0,1 1-374 0 0,0-1-99 0 0,0 0-96 0 0,0 0-45 0 0,-1 0-121 0 0,1 0 39 0 0,0 0-35 0 0,0 1-38 0 0,0-1-41 0 0,0 0-44 0 0,0 0-44 0 0,0 0-49 0 0,0 0-51 0 0,0 0-53 0 0,0 0-56 0 0,0 0-58 0 0,0 0-62 0 0,0 1-62 0 0,0-1-67 0 0,0-2-1579 0 0,0-1-1351 0 0</inkml:trace>
  <inkml:trace contextRef="#ctx0" brushRef="#br0" timeOffset="545.27">710 89 9728 0 0,'-2'-2'61'0'0,"-6"-5"161"0"0,5 4-102 0 0,0 1 46 0 0,1-1-72 0 0,1-1-69 0 0,1-1-40 0 0,-2 2 35 0 0,-1 0-48 0 0,1 1 37 0 0,-3-3 106 0 0,0 0 100 0 0,1 0 81 0 0,-2-1 136 0 0,-3-1 294 0 0,-2 3-15 0 0,4 3-308 0 0,0 1-141 0 0,-1 2-91 0 0,-1 0 21 0 0,-8 3 115 0 0,1 2-61 0 0,2 2-76 0 0,1 4-90 0 0,1 6 88 0 0,-1 9 234 0 0,11-24-332 0 0,1 0 0 0 0,0-1 0 0 0,1 1 0 0 0,-1 0 0 0 0,1 0 0 0 0,-1 3-70 0 0,4 17 202 0 0,1-1 3 0 0,-2 1-55 0 0,4 23 122 0 0,-1-22-97 0 0,3 9 406 0 0,5 14-581 0 0,-1 1 395 0 0,-2-8-6 0 0,-1-8-45 0 0,3 5 695 0 0,0 9-1039 0 0,-12-43-159 0 0,1-1 106 0 0,-1 0 80 0 0,0-1 57 0 0,-1 1 252 0 0,1-3-244 0 0,-1 0-82 0 0,0-1-87 0 0,-1 0-110 0 0,2 1 44 0 0,-1-1-37 0 0,0 1-39 0 0,1-1-43 0 0,-1 0-46 0 0,0 0-48 0 0,0 1-52 0 0,0-1-54 0 0,0 0-59 0 0,0 0-60 0 0,1 0 35 0 0,-1 0-49 0 0,0 0-50 0 0,0 0-52 0 0,-2-1-1587 0 0,-1-2-1292 0 0</inkml:trace>
  <inkml:trace contextRef="#ctx0" brushRef="#br0" timeOffset="896.95">1 368 5152 0 0,'0'0'116'0'0,"0"0"17"0"0,0 0 10 0 0,0 0 9 0 0,0 0 49 0 0,1-1-79 0 0,0 0-49 0 0,4-2 20 0 0,-4 2-23 0 0,1 0 18 0 0,-1 0 39 0 0,0 1 48 0 0,-1-1 57 0 0,4-1 308 0 0,0 0-47 0 0,1 0-46 0 0,-1 0-43 0 0,1 0-41 0 0,-1 1-37 0 0,6-2 223 0 0,-4 2-278 0 0,0-1-40 0 0,6 0 134 0 0,3 0-60 0 0,7 0 9 0 0,-9 1-119 0 0,-4 0-35 0 0,13-2 40 0 0,1 0-39 0 0,-1 0-37 0 0,0 0-36 0 0,11-2-16 0 0,1 0-65 0 0,-1 1-57 0 0,1 1-50 0 0,-4-2-150 0 0,-18 3 134 0 0,7 0-76 0 0</inkml:trace>
  <inkml:trace contextRef="#ctx0" brushRef="#br0" timeOffset="1146.25">471 321 8352 0 0,'9'0'190'0'0,"-7"0"28"0"0,0 0 7 0 0,8-3-304 0 0,1 1 106 0 0,-1-1 93 0 0,1 1 82 0 0,2-1 130 0 0,0 1 76 0 0,3-2 154 0 0,8 0 348 0 0,-5 0-176 0 0,-6 2-292 0 0,-2 0-119 0 0,0 0-56 0 0,-2 0-96 0 0,0 0-53 0 0,0 0-61 0 0,0 0-68 0 0,-6 1-109 0 0,1 0 57 0 0,-1 0 49 0 0,0 1 41 0 0,5-1 143 0 0,4-1 245 0 0,-7 2-263 0 0,1-1-50 0 0,-1 1-112 0 0,0 0-102 0 0,-3-1 10 0 0,1 1-35 0 0,-1 0-36 0 0,0 0-41 0 0,1-1-43 0 0,-1 1-46 0 0,0 0-49 0 0,1-1-52 0 0,-1 1-54 0 0,1 0-58 0 0,-1-1-61 0 0,0 1-63 0 0,2-1-1021 0 0,2-1-948 0 0,-6 2 2585 0 0</inkml:trace>
  <inkml:trace contextRef="#ctx0" brushRef="#br0" timeOffset="1548.34">862 349 5960 0 0,'6'1'-41'0'0,"-1"0"47"0"0,1 1 45 0 0,0-1 40 0 0,0 0 39 0 0,0 0 35 0 0,5 0 260 0 0,3 1 173 0 0,-1-2 99 0 0,0 0 48 0 0,16-4 1055 0 0,-20 2-1278 0 0,0-1-35 0 0,2 0 33 0 0,-1-2-84 0 0,4 0 126 0 0,8-5 336 0 0,-15 6-634 0 0,-1 0-33 0 0,-1 0-71 0 0,0 0-35 0 0,-1-1-42 0 0,0-1-46 0 0,-4 6-37 0 0,1-1 0 0 0,-1 1 0 0 0,0-1 0 0 0,0 0 0 0 0,0 1 0 0 0,1-1 0 0 0,-1 1 0 0 0,0-1 0 0 0,0 0 0 0 0,0 1 0 0 0,0-1 0 0 0,0 0 0 0 0,0 1 0 0 0,0-1 0 0 0,0 1 0 0 0,0-1 0 0 0,0 0 0 0 0,-1 1 0 0 0,1-1 0 0 0,0 1 0 0 0,0-1 0 0 0,0 0 0 0 0,-1 1 0 0 0,1-1 0 0 0,0 1 0 0 0,-1-1 0 0 0,1 1 0 0 0,-1-1 0 0 0,1 1 0 0 0,0-1 0 0 0,-1 1 0 0 0,1-1 0 0 0,-15-9 0 0 0,14 10 0 0 0,0-1-2 0 0,0 1 1 0 0,0-1 0 0 0,-1 1-1 0 0,1 0 1 0 0,0-1 0 0 0,0 1-1 0 0,-1 0 1 0 0,1 0 0 0 0,0 0 0 0 0,-1 0-1 0 0,1 0 1 0 0,-1 0 1 0 0,-1 0-9 0 0,0 1 0 0 0,0 0 0 0 0,0 0-1 0 0,1 0 1 0 0,-1 0 0 0 0,0 0 0 0 0,0 0 0 0 0,1 1 0 0 0,-1 0 9 0 0,-22 18-86 0 0,14-6 64 0 0,4-4-28 0 0,1 0 43 0 0,0 1 40 0 0,0 0 37 0 0,-2 6 92 0 0,1 0 59 0 0,-2 19 339 0 0,7-29-414 0 0,1 0-1 0 0,1 0 1 0 0,0 0 0 0 0,0 0 0 0 0,0 0-1 0 0,1 1-145 0 0,3 13 342 0 0,5 2-28 0 0,5-1-100 0 0,-9-17-168 0 0,-1 1 0 0 0,1-1 0 0 0,0 0 0 0 0,1-1-1 0 0,-1 1 1 0 0,1-1 0 0 0,0 0-46 0 0,-1-1 33 0 0,-1-1 0 0 0,1 1 0 0 0,0-1 0 0 0,0 0 0 0 0,3 0-33 0 0,22 3 56 0 0,2-8-110 0 0,-5-3-233 0 0,-20 4 147 0 0,1-1-64 0 0,-1 0-33 0 0,-1 0-75 0 0,1-1-91 0 0,1 0-105 0 0,10-4-320 0 0</inkml:trace>
  <inkml:trace contextRef="#ctx0" brushRef="#br0" timeOffset="1952.67">1261 287 8984 0 0,'4'2'1'0'0,"4"1"64"0"0,-2 0 69 0 0,2 4 171 0 0,-3 6 83 0 0,-4-8-478 0 0,-1-1 36 0 0,2 5 48 0 0,-1 1 123 0 0,0-1 107 0 0,0-3-33 0 0,0 0 34 0 0,0 5 306 0 0,1 0 38 0 0,3 19 1167 0 0,-2-18-1038 0 0,2 8 393 0 0,-2 1-43 0 0,-1-8-398 0 0,0 0-33 0 0,1 0-41 0 0,1 0-46 0 0,-2-7-361 0 0,0-1 44 0 0,2 6 313 0 0,-2-4-233 0 0,-2-6-106 0 0,0-1-10 0 0,0 0-11 0 0,0 0-46 0 0,0 0-22 0 0,0 0-2 0 0,0 0 3 0 0,0 0 10 0 0,0-1 29 0 0,0-2-59 0 0,2-7 0 0 0,-2 9-57 0 0,1-8-11 0 0,-1 0 1 0 0,0 0-1 0 0,0 0 1 0 0,-1 0-1 0 0,-1-5-11 0 0,1 3 18 0 0,-1-1 0 0 0,2-11-18 0 0,0 19-2 0 0,0 0 1 0 0,1-1-1 0 0,0 1 0 0 0,0 0 0 0 0,0 0 0 0 0,1-1 2 0 0,2-7 11 0 0,2-5-62 0 0,-5 15 38 0 0,1 1-1 0 0,-1-1 0 0 0,0 1 1 0 0,1-1-1 0 0,-1 1 1 0 0,1 0-1 0 0,-1-1 0 0 0,1 1 1 0 0,1-1 13 0 0,9-5-164 0 0,1 0 73 0 0,31-11-34 0 0,-25 11-16 0 0,-9 3 12 0 0,0 1-51 0 0,0 0-62 0 0,0 0-70 0 0,0-1-92 0 0,0 1-94 0 0,0 0-106 0 0,0 0-117 0 0,2-2-497 0 0</inkml:trace>
  <inkml:trace contextRef="#ctx0" brushRef="#br0" timeOffset="3772.54">1683 374 7920 0 0,'0'0'174'0'0,"0"0"29"0"0,0 0 13 0 0,0 0 33 0 0,0 0 113 0 0,0 0-142 0 0,0 0-41 0 0,2 0 78 0 0,0 1-108 0 0,5 0 100 0 0,-4-1-78 0 0,11 0 441 0 0,1 0-118 0 0,-1 1-97 0 0,1 0-75 0 0,2 0-6 0 0,23 0 328 0 0,-23-1-343 0 0,-2 0-87 0 0,1 0-44 0 0,14 0 62 0 0,7-3-92 0 0,-22 1-96 0 0,1 0 1 0 0,7-3-45 0 0,-20 4 17 0 0,0 0 0 0 0,0 0 1 0 0,0 0-1 0 0,0-1 0 0 0,-1 1 0 0 0,1-1 1 0 0,-1 1-1 0 0,2-2-17 0 0,-2 2 9 0 0,-1-1 1 0 0,1 1-1 0 0,0-1 0 0 0,-1 0 0 0 0,1 0 1 0 0,-1 1-1 0 0,0-1 0 0 0,0 0 1 0 0,0 0-1 0 0,1-1-9 0 0,-2 1 4 0 0,1 1-1 0 0,0-1 1 0 0,-1 0 0 0 0,1 0 0 0 0,-1 0-1 0 0,0 0 1 0 0,0 0 0 0 0,0 1-1 0 0,0-1 1 0 0,0 0 0 0 0,0-2-4 0 0,-1 2-2 0 0,1-1 1 0 0,-1 1-1 0 0,0 0 0 0 0,1 0 1 0 0,-1-1-1 0 0,0 1 0 0 0,-1 0 1 0 0,1 0-1 0 0,0 0 1 0 0,-2-2 1 0 0,-10-9 5 0 0,12 12-19 0 0,-1 0 1 0 0,0 0-1 0 0,1 0 0 0 0,-1 0 1 0 0,0 0-1 0 0,0 0 0 0 0,0 0 1 0 0,0 1-1 0 0,0-1 0 0 0,-1 1 14 0 0,1-1-14 0 0,0 1-1 0 0,0 0 1 0 0,0 0-1 0 0,1 0 1 0 0,-1 1 0 0 0,0-1-1 0 0,0 0 1 0 0,1 1-1 0 0,-1-1 1 0 0,0 1 0 0 0,1-1-1 0 0,-2 1 15 0 0,-12 10-58 0 0,2 1 21 0 0,2 0 57 0 0,0 1 48 0 0,2 1 40 0 0,-6 13 156 0 0,11-18-121 0 0,0 1 0 0 0,1 0 0 0 0,0 0 0 0 0,1 0 1 0 0,-2 8-144 0 0,3-8 88 0 0,-2 19 148 0 0,3-25-210 0 0,0 0 1 0 0,0 0 0 0 0,0-1 0 0 0,1 1 0 0 0,0 0-1 0 0,0-1 1 0 0,0 1 0 0 0,0 0 0 0 0,0-1 0 0 0,2 4-27 0 0,14 17 184 0 0,3-5-32 0 0,-14-15-120 0 0,0 0 0 0 0,0 0 1 0 0,0-1-1 0 0,0 0 0 0 0,0-1 1 0 0,1 1-1 0 0,2-1-32 0 0,0 0 27 0 0,-1 0-1 0 0,1 0 1 0 0,0-1 0 0 0,0-1-1 0 0,0 1 1 0 0,0-2 0 0 0,0 1-1 0 0,0-1 1 0 0,0 0 0 0 0,0-1-1 0 0,6-2-26 0 0,8-3 51 0 0,0 0-65 0 0,-1-1-95 0 0,-11 4 10 0 0,0 0-35 0 0,3-2-104 0 0,0 0-77 0 0,1-1-85 0 0,-1 0-93 0 0,2-3-99 0 0</inkml:trace>
  <inkml:trace contextRef="#ctx0" brushRef="#br0" timeOffset="4223.87">2387 290 8320 0 0,'0'0'190'0'0,"0"0"-34"0"0,0 1-38 0 0,0 1 34 0 0,2 7 57 0 0,0 3-240 0 0,-1-7 55 0 0,0 1 39 0 0,0 2 107 0 0,1 0 118 0 0,-1-4-93 0 0,-1 0 39 0 0,1 0 41 0 0,0 0 44 0 0,1 4 144 0 0,2 6 370 0 0,0 1-64 0 0,1-1-56 0 0,-1 0-46 0 0,3 11 451 0 0,14 35 1363 0 0,-20-60-2507 0 0,-1 1 55 0 0,1 1 61 0 0,0 0 114 0 0,0 1 127 0 0,-1-2-258 0 0,1 0-35 0 0,-1 0 60 0 0,0-1-30 0 0,0 0-4 0 0,0 0 11 0 0,0 0 45 0 0,0 0 21 0 0,0-1 34 0 0,-1-2-93 0 0,0 0-61 0 0,-1-3-27 0 0,0-6 4 0 0,0 1-1 0 0,1-1 0 0 0,0 0 0 0 0,1-1 3 0 0,1 1-27 0 0,0 0 0 0 0,0 0-1 0 0,1 0 1 0 0,1-3 27 0 0,7-15-104 0 0,4 2-39 0 0,5 4-44 0 0,4 5-51 0 0,-20 18 225 0 0,0-1 0 0 0,-1 0 0 0 0,1 1 0 0 0,0 0 0 0 0,0-1 0 0 0,0 1 0 0 0,1 0 0 0 0,-1 1 0 0 0,0-1 0 0 0,0 0 0 0 0,0 1 0 0 0,1 0 0 0 0,-1 0 0 0 0,0 0 0 0 0,1 0 0 0 0,-1 0 0 0 0,0 1 0 0 0,0 0 0 0 0,3 0 13 0 0,13 9-44 0 0,-1 6 37 0 0,-7-5-56 0 0,-2 1 41 0 0,9 13 78 0 0,-3 1 92 0 0,16 36 301 0 0,-23-42-347 0 0,0-1-44 0 0,-4-7-31 0 0,-2-5 8 0 0,1-1 0 0 0,-1 1 0 0 0,1-1 0 0 0,1 0 0 0 0,2 4-35 0 0,-6-10-193 0 0,0 0 51 0 0,0 0 46 0 0,0 0 42 0 0,0 1 47 0 0,0-1 98 0 0,1 0 90 0 0,-1 2 328 0 0,1-2-377 0 0,-1 0-74 0 0,0 1-49 0 0,0-1-62 0 0,1 0-72 0 0,-1 1-111 0 0,0-1-119 0 0,0 0 128 0 0,0 0-35 0 0,1 0-37 0 0,-1 0-39 0 0,0 1-41 0 0,0-1-43 0 0,0 0-45 0 0,1 0-47 0 0,-1 0-48 0 0,0 0-51 0 0,0 0-53 0 0,0 0-54 0 0,1 0-1524 0 0,2 0-1273 0 0</inkml:trace>
  <inkml:trace contextRef="#ctx0" brushRef="#br0" timeOffset="4583.36">3135 0 11616 0 0,'-4'1'97'0'0,"2"0"83"0"0,-1 1 165 0 0,2 3 304 0 0,1-2-395 0 0,0 2 18 0 0,0-3-186 0 0,0 1-43 0 0,-2 13 662 0 0,1 0-103 0 0,1 0-93 0 0,0 0-81 0 0,2 4-6 0 0,0 0-81 0 0,2 4-12 0 0,2 12 69 0 0,-1-3-37 0 0,-2-11-80 0 0,8 38 325 0 0,4 0-60 0 0,-4-20-234 0 0,1-1-53 0 0,-3-7-99 0 0,0-1-46 0 0,1-7-48 0 0,0 4 26 0 0,-7-3 77 0 0,-3-24-347 0 0,-1 0 81 0 0,0-1 53 0 0,-2 0 22 0 0,2 0-21 0 0,0-1-38 0 0,0 1-55 0 0,-1-1-68 0 0,1 1-83 0 0,0-1-98 0 0,0 0-110 0 0,0 1 201 0 0,0 0-32 0 0,1-1-36 0 0,0 1-36 0 0,-1 0-188 0 0,0-1-70 0 0,1 1-75 0 0,0 0-80 0 0,-4-2-1554 0 0,-1-2-1341 0 0,5 4 3703 0 0</inkml:trace>
  <inkml:trace contextRef="#ctx0" brushRef="#br0" timeOffset="4805.56">2933 271 10088 0 0,'-1'0'-17'0'0,"-1"-1"35"0"0,-2 1 98 0 0,-2 1 161 0 0,5-1-65 0 0,3 1-146 0 0,1 0-45 0 0,9 2 13 0 0,0-1 75 0 0,0 1 64 0 0,1-1 52 0 0,11 1 328 0 0,17 0 475 0 0,-24-2-617 0 0,1 0-53 0 0,-2-1-92 0 0,10 1 48 0 0,-1-2-39 0 0,0 0-45 0 0,0 0-50 0 0,4 0-42 0 0,0 0-80 0 0,-1 0-86 0 0,0 3-95 0 0,-10 0 5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36:47.26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125 3 5640 0 0,'0'0'124'0'0,"0"0"17"0"0,0 0 12 0 0,0 0 49 0 0,0 0 151 0 0,0 0-199 0 0,-1 0 75 0 0,1 0 62 0 0,-1-1 51 0 0,-1 1 436 0 0,-1 0 603 0 0,1 0-823 0 0,0-1-54 0 0,0 1-96 0 0,2 0-247 0 0,-1 0-36 0 0,0 0-42 0 0,0 0-46 0 0,1 0-49 0 0,-1 0-53 0 0,1 0-58 0 0,-1 0-61 0 0,-3 0 612 0 0,0 0-68 0 0,0 1-61 0 0,0 0-55 0 0,0 0-49 0 0,1 1-41 0 0,-5 0 57 0 0,2 1-101 0 0,-3-1 9 0 0,8-1-18 0 0,0-1-17 0 0,0 1-36 0 0,-6 3 5 0 0,4-2-2 0 0,1-1 97 0 0,-6 9-65 0 0,3-6-27 0 0,0 1 1 0 0,-1-1 0 0 0,0 0-1 0 0,-2 1-56 0 0,1 2 54 0 0,8-5-54 0 0,-3 2 0 0 0,2 5 46 0 0,7-3 113 0 0,-4-4-90 0 0,-1 0-34 0 0,-2 12 40 0 0,0-5-75 0 0,2 2 0 0 0,-1-7 7 0 0,0 1 1 0 0,1-1 0 0 0,-1 1-1 0 0,1-1 1 0 0,-1 1 0 0 0,1-1 0 0 0,1 1-8 0 0,2 7 26 0 0,0-2 55 0 0,-2 1 0 0 0,0 1 0 0 0,0 0-81 0 0,6 34 343 0 0,-2-7 7 0 0,6 14 130 0 0,-8-28-273 0 0,2 1-41 0 0,-6-23-144 0 0,-1-2 37 0 0,0-1-43 0 0,-1 2 38 0 0,-6 2-75 0 0,6-3-38 0 0,1-1-37 0 0,0 0-66 0 0,0 0-162 0 0,0 0-274 0 0,0 0-10 0 0</inkml:trace>
  <inkml:trace contextRef="#ctx0" brushRef="#br0" timeOffset="976.64">130 45 5520 0 0,'2'-4'115'0'0,"3"1"293"0"0,-3 2-331 0 0,-2 1 180 0 0,0 0 6 0 0,0 0 18 0 0,0 0 72 0 0,0 0 30 0 0,0 0 8 0 0,0 0-17 0 0,0 0-71 0 0,0 0-30 0 0,0 0-7 0 0,0 0-12 0 0,0 0-39 0 0,0 0-20 0 0,0 0-3 0 0,0 0-2 0 0,1 0 93 0 0,0 0-97 0 0,0 0-87 0 0,0 0-39 0 0,4 1 23 0 0,-2-1-20 0 0,-2 1 73 0 0,0-1 108 0 0,3 0 139 0 0,-1 1-48 0 0,0 0-44 0 0,0 0-40 0 0,0 1-39 0 0,0 0-34 0 0,2 3 88 0 0,-1-1-126 0 0,0 1-50 0 0,1 1-29 0 0,2 4-17 0 0,-2-2 3 0 0,-1-3 16 0 0,-1-1 24 0 0,0-1 41 0 0,9 13 113 0 0,-5-4 2 0 0,-2-2 38 0 0,-1-2 90 0 0,-4-7-230 0 0,0 0-227 0 0,0 1 54 0 0,1-1 48 0 0,-1 0 43 0 0,0 0 60 0 0,1 0 44 0 0,-1 0 76 0 0,1 0 176 0 0,0-1 283 0 0,-1 0-501 0 0,0-1-33 0 0,0 0-60 0 0,-1-1-37 0 0,1 1-40 0 0,0-1-48 0 0,-2-5 248 0 0,2-1-75 0 0,0 1-66 0 0,0 0-54 0 0,2-1-50 0 0,1 0-43 0 0,9-17-265 0 0,-5 16 213 0 0,-2 4 77 0 0,0 0 33 0 0,-1 3 2 0 0,0-1-1 0 0,0 1 1 0 0,0 0-1 0 0,1 0 1 0 0,-1 1-1 0 0,1-1 0 0 0,-1 1 1 0 0,1 0-1 0 0,0 0 1 0 0,-1 1-1 0 0,1-1 1 0 0,0 1-1 0 0,0 0 1 0 0,2 1 1 0 0,19 1-54 0 0,-19-1 54 0 0,1 0 0 0 0,-1 1 0 0 0,0 0 0 0 0,0 1 0 0 0,0-1 0 0 0,0 1 0 0 0,4 3 0 0 0,-5-2 0 0 0,-1 0 0 0 0,0 1 0 0 0,0-1 0 0 0,0 1 0 0 0,3 5 0 0 0,-1 3-33 0 0,-1 0 101 0 0,0 1 63 0 0,3 17 249 0 0,-5-10-232 0 0,-2-9-138 0 0,-1 1-82 0 0,0-1 86 0 0,1 0 39 0 0,1 6 84 0 0,1 0 47 0 0,5 30 326 0 0,-7-32-391 0 0,-1 1-56 0 0,-2-13-22 0 0,0 4 48 0 0,5-1 8 0 0,-2-6-245 0 0,-1-1 56 0 0,0 0 43 0 0,6-3-63 0 0,-6 2 49 0 0,0 0-34 0 0,1 0-43 0 0,-1 0-53 0 0,0 0-62 0 0,-1 1-71 0 0,1-1-81 0 0,-1 1-90 0 0,1-1 79 0 0,-1 1-62 0 0,0-1-54 0 0,1 1-48 0 0,-1-1-168 0 0,1 1-47 0 0,0-1-205 0 0,0 0-552 0 0,-1 1 1552 0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50:21.36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210 13 8032 0 0,'0'0'155'0'0,"0"0"-64"0"0,-1 0-42 0 0,-3-2 2 0 0,2 2-4 0 0,-6-2-89 0 0,0 0 51 0 0,0 0 48 0 0,1 1 41 0 0,-5-1 120 0 0,1 1 72 0 0,-1 0 56 0 0,1 2 43 0 0,7-1-178 0 0,-1 0-1 0 0,0 1 1 0 0,0 0-1 0 0,1 0 1 0 0,-1 1 0 0 0,1-1-1 0 0,-1 1 1 0 0,0 1-211 0 0,-8 5 498 0 0,0 2-89 0 0,9-6-296 0 0,0 0 0 0 0,1 0 1 0 0,0 0-1 0 0,0 0 0 0 0,-2 4-113 0 0,-9 25 446 0 0,5 1-98 0 0,3 2-79 0 0,3-20-160 0 0,1 1-52 0 0,1 2 39 0 0,1-6 42 0 0,1 0 1 0 0,0 1-1 0 0,3 7-138 0 0,2 4 143 0 0,-1-10-90 0 0,0-2-33 0 0,2 2 22 0 0,3-3 72 0 0,4 0 95 0 0,-11-10-144 0 0,0 0 1 0 0,0 0-1 0 0,0 0 1 0 0,0-1 0 0 0,1 1-1 0 0,1-1-65 0 0,-2 0 57 0 0,0 0 0 0 0,0-1 0 0 0,0 1 0 0 0,0-1 0 0 0,0 0 0 0 0,0 0 0 0 0,2 0-57 0 0,12-3 217 0 0,-3-4-91 0 0,-1-4-69 0 0,5-8 129 0 0,-2-1-58 0 0,-1-1-46 0 0,-3-2-35 0 0,-8 15-37 0 0,0-1-1 0 0,0 0 0 0 0,-1-1 0 0 0,0 1 0 0 0,-1 0 0 0 0,0-1 0 0 0,-1 1 0 0 0,0-1 0 0 0,0-7-9 0 0,-4-25 54 0 0,-1 13-54 0 0,-1 0-1 0 0,-5-9 1 0 0,8 31 47 0 0,1 2-82 0 0,0 2-37 0 0,1 3-66 0 0,2 8 63 0 0,9 23-98 0 0,9 15 70 0 0,-10-24 77 0 0,0 2 66 0 0,2 4 87 0 0,0 0 65 0 0,0-1 39 0 0,11 38 363 0 0,-12-24-276 0 0,-5-22-211 0 0,-5-15-127 0 0,1 0-42 0 0,-1 0-57 0 0,0 1-68 0 0,0-1-67 0 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50:27.95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435 228 8464 0 0,'-4'-3'270'0'0,"-1"-1"-68"0"0,0 0-56 0 0,1 0-48 0 0,-5-5-1 0 0,-4-6-38 0 0,7 8-1 0 0,1 0 62 0 0,-1 0 89 0 0,3 2 27 0 0,-1 0 79 0 0,-11-13 557 0 0,5 4-302 0 0,-1 1-40 0 0,1 0-45 0 0,-1 0-53 0 0,-1 0-59 0 0,1 1-65 0 0,-1 0-71 0 0,-1 1-78 0 0,9 7-64 0 0,0 1 0 0 0,0 0 1 0 0,-1 1-1 0 0,0-1 1 0 0,1 1-1 0 0,-4-1-95 0 0,-18-6 319 0 0,17 6-234 0 0,4 1-2 0 0,-1 1 1 0 0,0-1 0 0 0,1 1-1 0 0,-5 0-83 0 0,-24 2 281 0 0,1 7-52 0 0,3 7-48 0 0,3 5-47 0 0,6 6-42 0 0,18-22-82 0 0,1 1 0 0 0,-1 0 1 0 0,1-1-1 0 0,0 1 0 0 0,0 2-10 0 0,1-3 3 0 0,0 1-1 0 0,0 0 1 0 0,0 0 0 0 0,0 0 0 0 0,1 4-3 0 0,0-2 14 0 0,0 1 1 0 0,0-1 0 0 0,0 1 0 0 0,1-1-1 0 0,0 0 1 0 0,1 1 0 0 0,0-1 0 0 0,0 0-1 0 0,0 0 1 0 0,1 0 0 0 0,0 0 0 0 0,1 0-15 0 0,3 4 13 0 0,0 0 0 0 0,1-1 0 0 0,0 0 1 0 0,1 0-1 0 0,0 0 0 0 0,9 6-13 0 0,15 11 85 0 0,18 10-85 0 0,-9-8 61 0 0,10 10 17 0 0,-10-8 43 0 0,0 0 62 0 0,0 2 71 0 0,-3 0 81 0 0,-21-16-100 0 0,-2 3 54 0 0,-2 2 43 0 0,-3 1 35 0 0,-10-20-297 0 0,0 1 1 0 0,0 0 0 0 0,-1-1-1 0 0,1 1 1 0 0,-1 0 0 0 0,1 0 0 0 0,-1-1-1 0 0,0 1 1 0 0,-1 0-71 0 0,1-1 55 0 0,-1 0 0 0 0,0 0 1 0 0,1 0-1 0 0,-1 0 0 0 0,-1 0 1 0 0,1 0-1 0 0,0 0 0 0 0,-1-1 1 0 0,1 1-1 0 0,-1 0 0 0 0,0-1 1 0 0,0 0-1 0 0,0 1 0 0 0,0-1 0 0 0,0 0 1 0 0,-1 0-1 0 0,1 0 0 0 0,-3 1-55 0 0,-17 10 244 0 0,0-3-100 0 0,0-3-71 0 0,9-4-18 0 0,-1-1 0 0 0,-11 1-55 0 0,11-3 26 0 0,1 0-1 0 0,-1-1 1 0 0,0 0 0 0 0,1-1-1 0 0,-10-3-25 0 0,-8-3-4 0 0,3-1-61 0 0,9 2-43 0 0,0-1-56 0 0,7 2 9 0 0,-1 0-45 0 0,3 0-9 0 0,0 0-42 0 0,1-1-47 0 0,0 1-53 0 0,8 5 215 0 0,-1-1 38 0 0,-4-4-191 0 0,5 4 134 0 0,-1-1-92 0 0,1 1-4 0 0,0 1-76 0 0,1-1-90 0 0,-1 0-102 0 0,0 1 83 0 0,1-1-61 0 0,-1 1-53 0 0,1 0-48 0 0,-1-1-171 0 0,1 1-48 0 0,-1-1-207 0 0,0-1-563 0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50:28.63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18 5 8656 0 0,'-2'-2'59'0'0,"0"1"66"0"0,0 0 57 0 0,0 1 49 0 0,1 1 102 0 0,-1 0 47 0 0,0 1 120 0 0,1 2 291 0 0,-1 2-18 0 0,2-2-306 0 0,-1-1-127 0 0,1 0-59 0 0,0 0-102 0 0,0-1-57 0 0,0 0-65 0 0,0 0-73 0 0,1 7 474 0 0,0 0-35 0 0,2 9 323 0 0,-1 0-119 0 0,1 0-103 0 0,1 4-5 0 0,0-1-93 0 0,1 5 2 0 0,3 12 152 0 0,-5-25-388 0 0,-1-5-118 0 0,4 18 154 0 0,-3-16-183 0 0,1-1-51 0 0,0-2-77 0 0,-4-6-45 0 0,0-1 24 0 0,0 0-56 0 0,0 0-121 0 0,0 0 7 0 0,0 0-34 0 0,0 0-820 0 0,0 0 667 0 0,0 0 267 0 0,0 0-35 0 0,0 0 6 0 0,0 0-36 0 0,0 0-39 0 0,0 0-44 0 0,0 0-49 0 0,0 0-45 0 0,0 0-39 0 0,0 0-35 0 0,0 0-141 0 0,0 0-34 0 0,0 0-1491 0 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50:29.12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194 57 6272 0 0,'-3'-5'75'0'0,"-1"0"114"0"0,1 1 97 0 0,-1-1 82 0 0,0 1 56 0 0,0 0 48 0 0,-13-8 1458 0 0,13 9-1468 0 0,-3-1 176 0 0,3 3-361 0 0,0-1-37 0 0,-1 1-8 0 0,0 0-67 0 0,0 0-79 0 0,0 0-85 0 0,-3-1 206 0 0,-2 1 111 0 0,6 1-247 0 0,0 1-36 0 0,-18 5 77 0 0,-4 1 70 0 0,9 1-128 0 0,14-6-54 0 0,2-1 0 0 0,-1 0 0 0 0,1-1 0 0 0,0 1 0 0 0,-1 0 0 0 0,1 0 0 0 0,0 0 0 0 0,0 0 0 0 0,0 0 0 0 0,0 0 0 0 0,0 0 0 0 0,0 0 0 0 0,0 1 0 0 0,0-1 0 0 0,0 0 0 0 0,0 1 0 0 0,1-1 0 0 0,-1 0 0 0 0,1 1 0 0 0,-1-1 0 0 0,1 1 0 0 0,-1-1 0 0 0,1 1 0 0 0,0-1 0 0 0,0 1 0 0 0,0-1 0 0 0,0 1 0 0 0,0 0 0 0 0,0-1 0 0 0,0 1 0 0 0,0-1 0 0 0,0 1 0 0 0,1-1 0 0 0,-1 1 0 0 0,1-1 0 0 0,4 16 22 0 0,2-1 42 0 0,11 13 160 0 0,0-8 19 0 0,11 10 164 0 0,-4-5-82 0 0,-10-9-148 0 0,-3-1-68 0 0,-2 0-46 0 0,-7-11 41 0 0,0 1 67 0 0,1 0 82 0 0,0 1 48 0 0,6 16 699 0 0,-9-12-563 0 0,-2-6-262 0 0,-1 1-39 0 0,-2 0-30 0 0,-3 0-104 0 0,4-4-124 0 0,0 0 56 0 0,0 0 50 0 0,0-1 43 0 0,-3 2 110 0 0,-13 2 489 0 0,11-4-441 0 0,2-1-152 0 0,1 0-90 0 0,0 0-112 0 0,2 0 35 0 0,0 0-35 0 0,-1 0-142 0 0,0 0-87 0 0,1-1-95 0 0,-1 1-103 0 0,0-1-111 0 0,0 1-118 0 0,1-1-127 0 0,1 0 427 0 0,0 1-36 0 0,-3-1-1501 0 0,-3-2-1167 0 0,7 3 3214 0 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50:29.40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8840 0 0,'0'0'197'0'0,"0"0"24"0"0,0 0 19 0 0,0 0 14 0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50:30.23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3 208 7920 0 0,'0'-1'280'0'0,"-1"-2"-102"0"0,-1-10 142 0 0,4-6 114 0 0,2 0 85 0 0,2 4-4 0 0,-3 9-197 0 0,0 0 0 0 0,1 0 0 0 0,0 0 0 0 0,2-2-318 0 0,13-13 856 0 0,-9 11-478 0 0,1 1-48 0 0,4-2 16 0 0,-7 5-222 0 0,-1 1-36 0 0,7-5 201 0 0,2 1-43 0 0,2 0-38 0 0,0 1-35 0 0,-13 7-121 0 0,1-1 1 0 0,-1 0-1 0 0,1 1 1 0 0,0 0-1 0 0,3 0-52 0 0,-6 1 21 0 0,0 0-1 0 0,1 0 0 0 0,-1 1 0 0 0,0-1 0 0 0,1 1 0 0 0,-1-1 0 0 0,0 1 0 0 0,0 0 1 0 0,3 1-21 0 0,-4 0-8 0 0,1-1 0 0 0,-1 0 1 0 0,0 1-1 0 0,0 0 1 0 0,1-1-1 0 0,-1 1 0 0 0,0 0 1 0 0,-1 0-1 0 0,1 0 1 0 0,0 1-1 0 0,-1-1 0 0 0,1 0 1 0 0,-1 1-1 0 0,1-1 1 0 0,-1 1-1 0 0,0-1 0 0 0,0 1 1 0 0,0-1-1 0 0,-1 1 1 0 0,1 0 7 0 0,4 28-48 0 0,-3 1 92 0 0,-1-9 102 0 0,0 2 13 0 0,-1 1 0 0 0,-2 0-1 0 0,0 0 1 0 0,-2-1 0 0 0,-3 9-159 0 0,-1 2 141 0 0,-3-1-38 0 0,0-5-1 0 0,-1 0 0 0 0,-8 11-102 0 0,-7 7 119 0 0,-2-1 67 0 0,8-17-5 0 0,-1 0 60 0 0,11-15-98 0 0,0 0-36 0 0,-10 14 75 0 0,7-11-19 0 0,1-2 35 0 0,0-2 81 0 0,11-10-182 0 0,-1-1-48 0 0,0-1 38 0 0,0 1 63 0 0,-3 1 101 0 0,3-3-157 0 0,2-1 0 0 0,1 0-14 0 0,0 0-14 0 0,0 0-2 0 0,0 0 2 0 0,0 0 4 0 0,3 1 50 0 0,3-2-50 0 0,11-1 20 0 0,6-1 85 0 0,-1-1-37 0 0,23-2 49 0 0,9 0-79 0 0,27 2-60 0 0,23-2 276 0 0,-103 6-382 0 0,-1 0-64 0 0,0 0-101 0 0,0 0-243 0 0,0 0-415 0 0,0 0 675 0 0,0 0 37 0 0,0 0-7 0 0,0 0-44 0 0,0 0-4 0 0,0 0-43 0 0,0 0-51 0 0,0 0-57 0 0,0 0-60 0 0,0 0-56 0 0,0 0-51 0 0,0 0-44 0 0,0 0-166 0 0,0 0-43 0 0,0 0-201 0 0,0 0-545 0 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50:30.92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27 7920 0 0,'0'0'174'0'0,"0"0"29"0"0,4-9 168 0 0,-3 5-303 0 0,0 2-51 0 0,0 1 46 0 0,-1 1-63 0 0,1-2 55 0 0,0 0 90 0 0,-1 1 77 0 0,1 0 68 0 0,0-1 131 0 0,0 1 61 0 0,2 0 1139 0 0,-1 1-683 0 0,-1 1-396 0 0,-1 0-170 0 0,1 0-93 0 0,-1 1-131 0 0,0-1-89 0 0,0 1-100 0 0,1-1-111 0 0,-1 21 435 0 0,0 0 41 0 0,2 48 832 0 0,-1-41-707 0 0,2 2-82 0 0,-2-16-232 0 0,1 1-39 0 0,1 12 168 0 0,1 16 254 0 0,1 9 164 0 0,-1-18-283 0 0,-2-10-78 0 0,-1-17-144 0 0,-1 0 100 0 0,0-7-188 0 0,0-1-8 0 0,0 0-1 0 0,0 0-33 0 0,0 0-131 0 0,0 0-23 0 0,0 0 3 0 0,0 0-153 0 0,0 0 63 0 0,0 0 55 0 0,-1-1 49 0 0,1 1 32 0 0,0-1 85 0 0,0-2 265 0 0,0 2-264 0 0,0 0-37 0 0,0 1-51 0 0,-1-1-62 0 0,1 0-74 0 0,0 0-86 0 0,0 1-52 0 0,0-1-87 0 0,0 1-95 0 0,0-1-103 0 0,0 1-113 0 0,0 0-119 0 0,0-1 377 0 0,0 1-33 0 0,0 0-35 0 0,0 0-35 0 0,0-1-1610 0 0,0-2-1232 0 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50:25.92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300 144 6592 0 0,'0'0'149'0'0,"-1"0"131"0"0,-3 0-115 0 0,-3-1-78 0 0,0 0-80 0 0,2-1 171 0 0,-1 1 44 0 0,-4-1 320 0 0,-12-2 756 0 0,12 2-804 0 0,5 1-265 0 0,-1 1-42 0 0,0 0-53 0 0,1 0-61 0 0,-8-1 219 0 0,2 1-70 0 0,-1 0-37 0 0,-1 2-2 0 0,-8 2 42 0 0,7 1-51 0 0,0-1-54 0 0,-5 2-21 0 0,3 0-42 0 0,0-1 0 0 0,-4 4-57 0 0,-2 3 90 0 0,11-1 14 0 0,7 3 58 0 0,8 0 65 0 0,6 0 71 0 0,0-5-11 0 0,2 0-60 0 0,-1 0-49 0 0,0 0-39 0 0,4 3-1 0 0,19 16 127 0 0,-14-9-47 0 0,-12-12-109 0 0,46 50 554 0 0,-33-30-314 0 0,-6-3 23 0 0,-3 1 103 0 0,-7-12-189 0 0,-2 0 36 0 0,-1 1 39 0 0,-1-1 44 0 0,-2-2-22 0 0,-2-3-49 0 0,-1 0-46 0 0,-2-1-42 0 0,0-2-40 0 0,-2 0-36 0 0,-10 1 73 0 0,3-3-130 0 0,-1-2-57 0 0,-2-2-50 0 0,-5-2-74 0 0,21 2-86 0 0,-1 0 51 0 0,0 1 43 0 0,1-1 36 0 0,-4-1 53 0 0,-7-4 168 0 0,8 4-182 0 0,1 0-55 0 0,0-1-107 0 0,2 1 23 0 0,-1 1-40 0 0,1-1-42 0 0,0 1-49 0 0,1-1-51 0 0,-1 0-56 0 0,0 1-60 0 0,0-1-65 0 0,1 0-68 0 0,0 0-72 0 0,0 0-78 0 0,0 1-80 0 0,0-1-86 0 0,0 0-88 0 0,1-1-1189 0 0,-1-1-1208 0 0,1 4 3344 0 0</inkml:trace>
  <inkml:trace contextRef="#ctx0" brushRef="#br0" timeOffset="498.59">441 358 7920 0 0,'0'0'174'0'0,"0"0"29"0"0,9 2 168 0 0,-4-1-303 0 0,1-1-22 0 0,0 1 85 0 0,0-1 71 0 0,0-1 59 0 0,6 0 373 0 0,7-2 535 0 0,-11 1-704 0 0,0 0-62 0 0,0 0-106 0 0,-4 1-200 0 0,-1 0-40 0 0,5-2 356 0 0,0 0-75 0 0,0-2-63 0 0,-1 0-53 0 0,2-2-14 0 0,-1 0-47 0 0,12-14 212 0 0,-19 20-351 0 0,0 0 0 0 0,0 0 1 0 0,1 0-1 0 0,-1 0 0 0 0,0-1 1 0 0,-1 1-1 0 0,1 0 0 0 0,0-1 1 0 0,0 1-1 0 0,-1-1 0 0 0,1 1 1 0 0,-1-1-1 0 0,1 1 0 0 0,-1-1 1 0 0,1 1-1 0 0,-1-1 0 0 0,0 0 1 0 0,0 1-1 0 0,0-1 0 0 0,0 1 1 0 0,0-1-1 0 0,0 0 0 0 0,0 1 1 0 0,-1-1-1 0 0,1-1-22 0 0,-1 2 21 0 0,0-1 0 0 0,0 0 0 0 0,0 1 0 0 0,0-1 0 0 0,0 0 1 0 0,0 1-1 0 0,-1 0 0 0 0,1-1 0 0 0,-1 0-21 0 0,-6-5 51 0 0,-3 1-37 0 0,-1 1-52 0 0,1 3 36 0 0,8 2 12 0 0,1 0 0 0 0,0 0 1 0 0,-1 0-1 0 0,1 0 0 0 0,0 1 0 0 0,-1-1 0 0 0,1 1 1 0 0,-1 0-11 0 0,-14 7 130 0 0,14-5-78 0 0,-1 0 0 0 0,1 0 0 0 0,-1 0 1 0 0,1 0-1 0 0,-1 2-52 0 0,-1 1 114 0 0,1 0 1 0 0,0 0 0 0 0,-4 7-115 0 0,-2 10 199 0 0,4-5-76 0 0,2-1-59 0 0,3-9 3 0 0,0 1 1 0 0,0-1-1 0 0,1 0 1 0 0,0 1-1 0 0,0-1 1 0 0,0 0-1 0 0,2 0 0 0 0,-1 1 1 0 0,1-1-1 0 0,0 0 1 0 0,0 0-1 0 0,1 0 1 0 0,0-1-1 0 0,1 1 1 0 0,-1-1-1 0 0,5 5-67 0 0,12 16 224 0 0,-15-23-144 0 0,1 1 0 0 0,0-1 0 0 0,0 0-1 0 0,0-1 1 0 0,0 1 0 0 0,2 0-80 0 0,13 5 174 0 0,5-3-47 0 0,-13-6-110 0 0,1-1-39 0 0,0-2-44 0 0,-1-1-52 0 0,1-3-56 0 0,-1-1-63 0 0,-11 5 155 0 0,1 0-82 0 0,0 1 22 0 0,-2 0-10 0 0,1 0-40 0 0,0 0-5 0 0,-1 0-41 0 0,1 0-46 0 0,-1 0-50 0 0,0 0 13 0 0,1 0-43 0 0,-1 0-45 0 0,0 0-49 0 0,0 0-51 0 0,1 0-56 0 0,-1 0-57 0 0,0 0-62 0 0,4-2-1360 0 0,2-2-1152 0 0,-7 5 3166 0 0</inkml:trace>
  <inkml:trace contextRef="#ctx0" brushRef="#br0" timeOffset="847.31">920 1 10080 0 0,'0'0'230'0'0,"0"0"30"0"0,-4 7 212 0 0,4-5-410 0 0,0-1-38 0 0,3 18 41 0 0,0-1 112 0 0,1-1 87 0 0,0 1 60 0 0,6 29 603 0 0,-6-27-569 0 0,0 2-50 0 0,-3-11-203 0 0,0 1-41 0 0,2 16 305 0 0,-1 2 81 0 0,0-2 44 0 0,0 39 721 0 0,-1-26-536 0 0,-1-24-356 0 0,-1 0-43 0 0,0-1-40 0 0,-1 1-37 0 0,0 16 91 0 0,1-1-123 0 0,1-29-178 0 0,1 1 88 0 0,0-1-16 0 0,-1 0-66 0 0,0-2-47 0 0,0 1-58 0 0,0-1-36 0 0,-1-1-59 0 0,-1 1-66 0 0,1-1-74 0 0,0 0-608 0 0,1 0 552 0 0,0 0 221 0 0,0 0-37 0 0,0 0 1 0 0,0-1-38 0 0,0 1-42 0 0,0 0-48 0 0,-1 0-51 0 0,1-1-48 0 0,0 1-43 0 0,-1-1-36 0 0,1 0-147 0 0,-1 1-35 0 0,0-3-1531 0 0</inkml:trace>
  <inkml:trace contextRef="#ctx0" brushRef="#br0" timeOffset="1105.58">782 279 12176 0 0,'0'1'226'0'0,"0"-1"-107"0"0,1 0-72 0 0,1 1-30 0 0,-1-1 44 0 0,0 0 33 0 0,-1 0 54 0 0,1 0 68 0 0,0 0 80 0 0,14-7-208 0 0,24-4-7 0 0,-25 8-14 0 0,-1-1 57 0 0,7-1-69 0 0,36-7 344 0 0,-32 8-288 0 0,-13 2-104 0 0,0 0-34 0 0,0 0-42 0 0,-1 1-48 0 0,0-1-27 0 0,-1 1-43 0 0,0-1-49 0 0,0 1-52 0 0,-8 1-28 0 0,1-1-51 0 0,0 1-44 0 0,0 0-40 0 0,0-1-134 0 0,0 1-38 0 0,0-1-163 0 0,2 0-435 0 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50:22.11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425 208 10336 0 0,'0'-1'314'0'0,"0"-1"-105"0"0,-1-1-61 0 0,-2-4 85 0 0,2 5-105 0 0,-12-25 904 0 0,-13-26 991 0 0,16 36-1395 0 0,-1 0-56 0 0,4 7-251 0 0,0 0-33 0 0,-1 0-39 0 0,0 2-43 0 0,-1-1-47 0 0,0 2-53 0 0,-1 0-57 0 0,0 1-61 0 0,6 4 62 0 0,0 0 1 0 0,0 0 0 0 0,0 1-1 0 0,0 0 1 0 0,-3-1-51 0 0,-21 0 153 0 0,3 7-76 0 0,21-3-71 0 0,0 0-1 0 0,0 0 1 0 0,0 0 0 0 0,0 0 0 0 0,0 1-1 0 0,0-1 1 0 0,1 1 0 0 0,-1 0 0 0 0,1 0 0 0 0,0 0-1 0 0,0 1 1 0 0,0-1 0 0 0,0 1 0 0 0,-2 2-6 0 0,3-2 11 0 0,0 0 0 0 0,0 0 0 0 0,1 0 0 0 0,-1 1 0 0 0,1-1 0 0 0,-1 1-11 0 0,0 7 48 0 0,0 0 0 0 0,0 1 0 0 0,2-1-1 0 0,-1 1-47 0 0,2 6 113 0 0,0 0-1 0 0,2 7-112 0 0,6 23 520 0 0,9 27-520 0 0,-12-52 110 0 0,14 52 264 0 0,12 52 178 0 0,-28-109-425 0 0,18 101 690 0 0,-22-116-788 0 0,0 0-1 0 0,0 0 1 0 0,0 0 0 0 0,-1 0-1 0 0,0 0 1 0 0,1 0-1 0 0,-1 0 1 0 0,-1 0-1 0 0,1 0 1 0 0,-2 2-29 0 0,1-2-181 0 0,-1-2 99 0 0,2-1 79 0 0,0-1 1 0 0,1 0 0 0 0,-1 1 0 0 0,0-1 0 0 0,1 0 0 0 0,-1 1-1 0 0,0-1 1 0 0,1 0 0 0 0,-1 0 0 0 0,0 0 0 0 0,0 0 0 0 0,1 0-1 0 0,-1 0 1 0 0,0 0 0 0 0,0 0 2 0 0,-1 0-43 0 0,-1-1-39 0 0,0 0-86 0 0,0 0-96 0 0,0 0-116 0 0,2 0 140 0 0,-1 0-36 0 0,1 0-41 0 0,-1 0-42 0 0,1 1-44 0 0,0-1-48 0 0,-1 0-50 0 0,1 0-52 0 0,0 0-55 0 0,0 1-59 0 0,0-1 52 0 0,0 0-46 0 0,0 1-48 0 0,0-1-47 0 0,-1 0-1346 0 0,-1-2-1180 0 0</inkml:trace>
  <inkml:trace contextRef="#ctx0" brushRef="#br0" timeOffset="556.41">0 480 7112 0 0,'0'0'157'0'0,"0"0"23"0"0,0 0 13 0 0,0 0 45 0 0,3 0 462 0 0,1 0-264 0 0,0 0-115 0 0,0 0-58 0 0,7 0 464 0 0,4 0 144 0 0,1 0-51 0 0,0-1-49 0 0,0 0-48 0 0,-3-1-111 0 0,1 1-111 0 0,0-1-100 0 0,0 1-90 0 0,-2 0-115 0 0,-1 0-48 0 0,1-1-41 0 0,0 1-36 0 0,4-1-21 0 0,1 0-42 0 0,36-5-81 0 0,-31 3 94 0 0,1 0-369 0 0,-8 0 76 0 0,-3 1-9 0 0,0 0-69 0 0,-1 0-8 0 0,-1 0-72 0 0,0 0-84 0 0,0 0-94 0 0,1 0-64 0 0</inkml:trace>
  <inkml:trace contextRef="#ctx0" brushRef="#br0" timeOffset="845.09">518 446 6384 0 0,'0'10'0'0'0,"1"-2"69"0"0,1 1 64 0 0,1 0 59 0 0,0 0 56 0 0,0 0 51 0 0,1-1 47 0 0,0 1 41 0 0,0 1 123 0 0,1 1 45 0 0,2 9 666 0 0,-1-1-401 0 0,2 1-77 0 0,1 4-9 0 0,-2 0-109 0 0,-2-1-115 0 0,-6 0-121 0 0,1-22-542 0 0,0-1 50 0 0,0 1 45 0 0,0 0 39 0 0,-1 0 60 0 0,1 0 68 0 0,-2 3 407 0 0,2-2-384 0 0,-1-2-120 0 0,1 1-51 0 0,-1 0-60 0 0,0-1-70 0 0,1 1-48 0 0,-1-1-70 0 0,1 1-77 0 0,-1-1-83 0 0,0 1-91 0 0,1-1-97 0 0,-1 1-104 0 0,0-1-111 0 0,-1 1-870 0 0,-1 0-972 0 0,3-1 2686 0 0</inkml:trace>
  <inkml:trace contextRef="#ctx0" brushRef="#br0" timeOffset="1029.25">501 309 9152 0 0,'0'0'208'0'0,"0"0"-44"0"0,-1-1-59 0 0,1 1-24 0 0,-2-2-41 0 0,1 2 7 0 0,1-1 54 0 0,-1 1 81 0 0,1 0-86 0 0</inkml:trace>
  <inkml:trace contextRef="#ctx0" brushRef="#br0" timeOffset="1395.43">779 391 9072 0 0,'0'0'196'0'0,"0"1"-50"0"0,1 0-44 0 0,0 0-34 0 0,0 2-10 0 0,3 5 1 0 0,-1-1-73 0 0,0 1 33 0 0,4 7 107 0 0,2-1 103 0 0,-1 1 81 0 0,5 7 262 0 0,3 12 399 0 0,-11-22-568 0 0,-1-1-53 0 0,0 1-44 0 0,0 0-36 0 0,2 3 42 0 0,7 27 458 0 0,-8-23-416 0 0,-1-3 12 0 0,0 1 69 0 0,-1-2-94 0 0,3 17 288 0 0,-4-22-375 0 0,-1 1 75 0 0,0-8-276 0 0,-1 0 97 0 0,0 0 119 0 0,-1 0 214 0 0,0-2-251 0 0,0-1-31 0 0,-1-1-21 0 0,0 0-137 0 0,1-1-68 0 0,0 1-35 0 0,-6-10 193 0 0,3-2-40 0 0,0-16-7 0 0,4 5-87 0 0,4-10-67 0 0,-3 23 36 0 0,0-4-44 0 0,2 1-1 0 0,0-1 1 0 0,0 1-1 0 0,2 0 1 0 0,3-9 76 0 0,-4 15-37 0 0,0 0 0 0 0,0 1 1 0 0,0-1-1 0 0,5-4 37 0 0,-5 7-14 0 0,-1 1 1 0 0,1 0 0 0 0,0 0-1 0 0,0 0 1 0 0,0 1 0 0 0,1-1-1 0 0,2 0 14 0 0,-3 1-17 0 0,-1 2 0 0 0,1-1 0 0 0,0 0 0 0 0,-1 1 1 0 0,1 0-1 0 0,0 0 0 0 0,0 0 17 0 0,0 0-7 0 0,-1 1 1 0 0,0-1-1 0 0,1 1 1 0 0,-1 0-1 0 0,1 0 1 0 0,-1 1-1 0 0,2-1 7 0 0,-1 1 4 0 0,0 0-1 0 0,0 0 0 0 0,0 1 0 0 0,0-1 1 0 0,3 2-4 0 0,18 14 65 0 0,-17-11-21 0 0,-1 1 0 0 0,0 0 1 0 0,0 1-1 0 0,-1 0-44 0 0,4 4 111 0 0,-1 2-1 0 0,0-1 1 0 0,2 8-111 0 0,-1 2 95 0 0,0 0 0 0 0,-2 1 0 0 0,1 5-95 0 0,-8-25 10 0 0,6 15 17 0 0,-1 1 24 0 0,-2-7-113 0 0,-4-11 83 0 0,0-1-72 0 0,0 0-29 0 0,1 0-52 0 0,-1 0-145 0 0,0-1 88 0 0,0 1-39 0 0,0 0-246 0 0,1-1 188 0 0,-1 1-35 0 0,0-1-36 0 0,0 0-40 0 0,0 1-40 0 0,0-1-43 0 0,1 0-172 0 0,-1 1-114 0 0,0-1 129 0 0,0 1-44 0 0,1 0-777 0 0,0 0 31 0 0</inkml:trace>
  <inkml:trace contextRef="#ctx0" brushRef="#br0" timeOffset="1712.8">1401 433 10424 0 0,'0'0'233'0'0,"0"1"24"0"0,2 0-90 0 0,0 0-54 0 0,3 4 60 0 0,-4-4-74 0 0,1 5-77 0 0,1 0 35 0 0,-1-2 40 0 0,1 0 43 0 0,-1 0 52 0 0,0 0 54 0 0,0 1 58 0 0,0 0 64 0 0,-1 0-39 0 0,1-1-32 0 0,2 6 209 0 0,1-2-97 0 0,1 1-72 0 0,-3-4-171 0 0,0-1 0 0 0,0 1 0 0 0,-1 0 0 0 0,1 0 0 0 0,-1 0 0 0 0,0 0-166 0 0,4 19 545 0 0,0 1-41 0 0,0-1-50 0 0,-1 0-57 0 0,0-4-122 0 0,-1 0-49 0 0,-1-1-3 0 0,-1-5-73 0 0,3 1-35 0 0,-1-6-45 0 0,-1 0-42 0 0,-3-7-30 0 0,0 0 0 0 0,1 1 1 0 0,0-2-1 0 0,-1 1 0 0 0,1 0 0 0 0,0 0 1 0 0,0 0-1 0 0,0 0 0 0 0,0 0 0 0 0,1 0 2 0 0,-2-2-78 0 0,1 0-94 0 0,-1 0 50 0 0,0 0 41 0 0,0 1 35 0 0,1-1 33 0 0,1 0 120 0 0,-1 0-109 0 0,0 0-50 0 0,0 1-99 0 0,-1-1 30 0 0,1 0-35 0 0,-1 0-56 0 0,1 0-50 0 0,-1 0-55 0 0,0 0-60 0 0,1 0-64 0 0,-1 0-70 0 0,0 0-73 0 0,0 0-80 0 0,0 0 461 0 0,0 0-1314 0 0</inkml:trace>
  <inkml:trace contextRef="#ctx0" brushRef="#br0" timeOffset="2050.63">1685 220 12176 0 0,'0'0'357'0'0,"0"0"-127"0"0,0 0-105 0 0,2-1 32 0 0,1 2-34 0 0,2 4 54 0 0,1 5 110 0 0,-6-10-247 0 0,3 8 262 0 0,-1 0-37 0 0,2 6 129 0 0,-1-4-126 0 0,1-1-37 0 0,2 11 134 0 0,2 3-74 0 0,1-1-103 0 0,13 32 345 0 0,-12-25-60 0 0,-2 0 0 0 0,-1 0-1 0 0,1 18-472 0 0,-5-28 202 0 0,1 9 57 0 0,5 24 204 0 0,-6-16-64 0 0,-1-21-176 0 0,-2-11-158 0 0,1-1 0 0 0,-1 1 0 0 0,0-1-1 0 0,0 1 1 0 0,0-1 0 0 0,0 0 0 0 0,-1 1 0 0 0,1-1 0 0 0,-1 2-65 0 0,0-3 22 0 0,-1 5 37 0 0,1-5-51 0 0,1-1-1 0 0,0 1 1 0 0,-1-1-1 0 0,1 1 0 0 0,0-1 1 0 0,0 1-1 0 0,0 0 0 0 0,0-1 1 0 0,0 1-1 0 0,0-1 0 0 0,0 1 1 0 0,1-1-1 0 0,-1 1 0 0 0,0-1 1 0 0,1 1-1 0 0,0-1 0 0 0,0 1-7 0 0,3 14 52 0 0,1 1 11 0 0,3-10-103 0 0,-8-6 19 0 0,-1-1-42 0 0,-1 1-44 0 0,1 0-43 0 0,1 0-45 0 0,0-1-47 0 0,1 0-46 0 0,2-1-49 0 0,-3 1-225 0 0,0 0 122 0 0,0-1 106 0 0,-1 1 90 0 0,1-1 57 0 0,-1 1 72 0 0,0-1 48 0 0,0 0-29 0 0,0 1-11 0 0,1-1-7 0 0,0 1-52 0 0,-5-3-1081 0 0</inkml:trace>
  <inkml:trace contextRef="#ctx0" brushRef="#br0" timeOffset="2361.67">1680 489 10568 0 0,'0'0'233'0'0,"0"0"39"0"0,0 0 17 0 0,1-1-61 0 0,1 1-112 0 0,0-1-78 0 0,5-1-77 0 0,-4 1 62 0 0,71-22 696 0 0,-42 14-439 0 0,4-2-28 0 0,0 0-89 0 0,-7 2-117 0 0,1 0-101 0 0,0 0-118 0 0,-15 5 37 0 0,0-1-36 0 0,-13 5-25 0 0,0-1-32 0 0,1 0-315 0 0,0 0 71 0 0,0 1-45 0 0,2-2-609 0 0,3 1-478 0 0,3-2-906 0 0</inkml:trace>
  <inkml:trace contextRef="#ctx0" brushRef="#br0" timeOffset="2713.79">2181 604 3728 0 0,'0'0'88'0'0,"1"0"-36"0"0,6 0 17 0 0,4 0-74 0 0,-2-1 72 0 0,-2-1 86 0 0,-1 0 101 0 0,-1 1 69 0 0,0 0 101 0 0,2-1 224 0 0,0 1-99 0 0,-1-1-85 0 0,1 0-68 0 0,0 0-61 0 0,-1 0-39 0 0,14-7 575 0 0,-11 5-457 0 0,-1-1 90 0 0,-5 3-209 0 0,1-1 37 0 0,2-1 206 0 0,1-2-94 0 0,-1 0-82 0 0,0-1-69 0 0,2-2-17 0 0,-2 0-61 0 0,-3 6-135 0 0,-1-1 0 0 0,0 1 0 0 0,-1-1 0 0 0,1 0 0 0 0,-1 1 0 0 0,1-4-80 0 0,-1 6 33 0 0,-1-1 1 0 0,0 1-1 0 0,0-1 0 0 0,-1 1 0 0 0,1-1 1 0 0,0 0-1 0 0,0 1 0 0 0,-1-1 1 0 0,1 1-1 0 0,-1-1 0 0 0,1 1 1 0 0,-1-1-1 0 0,0 1 0 0 0,0 0 1 0 0,0-1-1 0 0,1 1 0 0 0,-1 0 1 0 0,0 0-1 0 0,0-1 0 0 0,-1 1 0 0 0,0-1-33 0 0,-13-11 312 0 0,8 8-196 0 0,0 1-38 0 0,4 3-39 0 0,0-1-1 0 0,-1 1 1 0 0,1 0 0 0 0,0-1-1 0 0,-1 2 1 0 0,1-1-1 0 0,-1 0 1 0 0,1 1-1 0 0,-1-1 1 0 0,-2 1-39 0 0,3 0 32 0 0,1 0 1 0 0,-1 1-1 0 0,0-1 0 0 0,0 0 1 0 0,1 1-1 0 0,-1 0 0 0 0,0-1 1 0 0,1 1-1 0 0,-1 0 0 0 0,0 1 1 0 0,1-1-1 0 0,0 0 0 0 0,-1 1 1 0 0,1-1-1 0 0,0 1 0 0 0,0 0 1 0 0,0 0-1 0 0,0 0 1 0 0,0 0-1 0 0,0 0 0 0 0,0 0 1 0 0,0 1-33 0 0,-16 22 279 0 0,1-1-26 0 0,7-6-49 0 0,-6 23 254 0 0,15-36-389 0 0,0 0 0 0 0,0 0-1 0 0,1 0 1 0 0,-1-1 0 0 0,1 1-1 0 0,0 0 1 0 0,1 0-1 0 0,-1 0-68 0 0,1 1 89 0 0,-1 1-1 0 0,2-1 0 0 0,-1 0 0 0 0,1 0 1 0 0,-1 0-1 0 0,2 0 0 0 0,-1 0 0 0 0,1 0 0 0 0,0 0 1 0 0,0-1-1 0 0,0 1 0 0 0,1-1 0 0 0,0 0 1 0 0,0 0-1 0 0,4 4-88 0 0,-2-5 99 0 0,-1 1 1 0 0,1-1-1 0 0,-1-1 1 0 0,1 1-1 0 0,0-1 0 0 0,2 1-99 0 0,2 0 44 0 0,1 0 0 0 0,0 0 0 0 0,0-1-1 0 0,0-1 1 0 0,7 2-44 0 0,-9-3 26 0 0,0 0 0 0 0,0-1 0 0 0,1 0 0 0 0,3-1-26 0 0,-9 0-48 0 0,4-2 18 0 0,-3 0-65 0 0,-2 0-71 0 0,-1 2 41 0 0,-1-1-34 0 0,1 1-62 0 0,-1-1-53 0 0,0 0-58 0 0,0 0-63 0 0,0 0-70 0 0,0 0-75 0 0,0 0-80 0 0,-1 0-87 0 0,0 2 303 0 0,0-1-48 0 0,0 0-43 0 0,1 0-38 0 0,-1 0-149 0 0,0 0-36 0 0,0-2-1567 0 0</inkml:trace>
  <inkml:trace contextRef="#ctx0" brushRef="#br0" timeOffset="2965.32">1331 197 12928 0 0,'-5'-5'297'0'0,"3"4"39"0"0,2 1-150 0 0,0-1-46 0 0,0 1 28 0 0,-1-1-107 0 0,0 0-18 0 0,0 0 22 0 0,0 0-8 0 0,0-1-6 0 0,4 1-39 0 0,-2 1-75 0 0,0 0 50 0 0,3-1 160 0 0,-3 1-189 0 0,0 0-20 0 0,0 0-34 0 0,0 0-47 0 0,0 1-49 0 0,0-1-55 0 0,-1 0-62 0 0,1 0-9 0 0,0 0-50 0 0,-1 0-45 0 0,1 0-39 0 0,0 0-136 0 0,0 0-38 0 0,0 0-163 0 0,0 0-437 0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50:20.04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154 229 9040 0 0,'-5'1'178'0'0,"-1"-1"-35"0"0,-5 0 54 0 0,-3 1-78 0 0,-8 3-57 0 0,10-1-21 0 0,4 0 15 0 0,2 0 18 0 0,-1 0 34 0 0,-2 4 165 0 0,5-4-84 0 0,0 1 41 0 0,-5 5 187 0 0,3 0-57 0 0,0 0-53 0 0,0 0-47 0 0,2 0-42 0 0,0 1-36 0 0,-2 13 92 0 0,3-5 72 0 0,1 0-35 0 0,3 20 230 0 0,3-4-118 0 0,0-15 42 0 0,0 0 1 0 0,7 18-466 0 0,-3-17 363 0 0,3-1-105 0 0,-2-5-120 0 0,1-1-40 0 0,14 11 16 0 0,-19-20-97 0 0,0 0 1 0 0,1 0-1 0 0,0 0 1 0 0,0-1-1 0 0,0 0 0 0 0,0 0 1 0 0,0 0-1 0 0,4 0-17 0 0,12 2 94 0 0,0-5 59 0 0,-19 0-83 0 0,1 0 1 0 0,-1-1-1 0 0,1 0 1 0 0,-1 1-1 0 0,1-2 1 0 0,-1 1-1 0 0,1 0-70 0 0,-1-1 74 0 0,0 1 1 0 0,0-1-1 0 0,0 0 0 0 0,0 0 1 0 0,0 0-1 0 0,1-2-74 0 0,13-17 390 0 0,-4-5-66 0 0,-5-2-74 0 0,-4-2-84 0 0,-2 2-94 0 0,-4 2-101 0 0,-3-3 33 0 0,2 13 39 0 0,-1 1 0 0 0,-1-1 1 0 0,-1 0-44 0 0,-2-2-2 0 0,-1-1-51 0 0,-1 0-89 0 0,-2 0-112 0 0,6 9 77 0 0,0 1-37 0 0,-1 0-41 0 0,0 0-44 0 0,5 5 132 0 0,-1 1 50 0 0,-4-6-79 0 0,4 4 94 0 0,0 2-2 0 0,1 1-17 0 0,0 0-38 0 0,1-1-10 0 0,-1 1-38 0 0,1 0-42 0 0,-1 0-47 0 0,2 1 43 0 0,-1 1-37 0 0,0-2-390 0 0,0 2 94 0 0,1-1-51 0 0,-2-1-749 0 0,1 1-588 0 0,-1 0-1116 0 0</inkml:trace>
  <inkml:trace contextRef="#ctx0" brushRef="#br0" timeOffset="419.91">655 65 10824 0 0,'0'-1'263'0'0,"0"0"-90"0"0,-1 0-72 0 0,0-5 68 0 0,1 4-62 0 0,-1 0-65 0 0,1-1-1 0 0,-1 1 1 0 0,0-1 0 0 0,0 1-1 0 0,0 0 1 0 0,-1 0 0 0 0,1-1-1 0 0,0 1 1 0 0,-1 0-42 0 0,-3-4 161 0 0,-1 0 50 0 0,0 2 17 0 0,1 0 61 0 0,-1 0 72 0 0,0 1 82 0 0,-7 0-67 0 0,4 3-202 0 0,-5 4 43 0 0,-8 5 125 0 0,11-2-52 0 0,5-3-171 0 0,-16 10 348 0 0,18-11-367 0 0,-1 1 1 0 0,1 0 0 0 0,0-1 0 0 0,1 1-1 0 0,-1 0 1 0 0,-1 3-101 0 0,-13 24 367 0 0,6 2-41 0 0,10-23-216 0 0,0 0 0 0 0,1 0 0 0 0,0 1 0 0 0,0-1 1 0 0,2 8-111 0 0,0-2 146 0 0,0 0 0 0 0,2-1 1 0 0,2 8-147 0 0,2 2 360 0 0,7 18-360 0 0,31 63 657 0 0,3 6-89 0 0,-46-105-554 0 0,0 20 237 0 0,-3-18-212 0 0,1-9-139 0 0,0 0-11 0 0,0 0 11 0 0,0 0-66 0 0,0 0-171 0 0,-1 0 53 0 0,1 0 46 0 0,0 0 41 0 0,0-1 10 0 0,0 1 46 0 0,-1-1-5 0 0,1 0 55 0 0,-1-1-103 0 0,0 2 75 0 0,1 0-63 0 0,-6-5-1075 0 0</inkml:trace>
  <inkml:trace contextRef="#ctx0" brushRef="#br0" timeOffset="684.14">389 341 10680 0 0,'0'0'241'0'0,"1"0"-30"0"0,-1 0-51 0 0,1-1-43 0 0,0 1-34 0 0,9-4 177 0 0,9-2-232 0 0,0 1 49 0 0,5 0 60 0 0,12-1 114 0 0,-3 0-34 0 0,-12 1-105 0 0,28-7 80 0 0,-24 5-136 0 0,0 0-36 0 0,7-2-60 0 0,1 0-89 0 0,-3 2 48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36:45.56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33 48 5904 0 0,'0'-4'-21'0'0,"-1"1"107"0"0,1 1 90 0 0,-1 1 72 0 0,0-1 255 0 0,-1 3 362 0 0,-1 1-279 0 0,2 0-263 0 0,-1-1-118 0 0,1 2-74 0 0,0-2-90 0 0,-1 1-71 0 0,1 0-79 0 0,0 0-90 0 0,-6 13 637 0 0,2 2-36 0 0,4-5-29 0 0,-1 0 1 0 0,2 0-1 0 0,-1 4-373 0 0,3 19 456 0 0,4 1-79 0 0,4 7 1 0 0,11 19 108 0 0,-12-39-318 0 0,3-3 73 0 0,2 0 73 0 0,3-2 77 0 0,-11-13-284 0 0,0-3 40 0 0,6-2 240 0 0,-4-5-14 0 0,3-7 228 0 0,-1-8 77 0 0,-5 6-321 0 0,-3 3-157 0 0,0 2-115 0 0,-1-10 123 0 0,0-1-109 0 0,-2 1-73 0 0,-3-26-51 0 0,2 32 43 0 0,0-1 32 0 0,0 6-25 0 0,-1-1-36 0 0,-1 0-35 0 0,-1 0-36 0 0,1 1-37 0 0,-1-1-36 0 0,0 1-37 0 0,0 1-38 0 0,-2-1-159 0 0,0-1-79 0 0,2 5 171 0 0,1-1-36 0 0,0 1-42 0 0,1-1-46 0 0,1 2 290 0 0,0 2-41 0 0,-1-3-257 0 0,-2-1-234 0 0,2 1 268 0 0,1 1-137 0 0,1 2-4 0 0</inkml:trace>
  <inkml:trace contextRef="#ctx0" brushRef="#br0" timeOffset="666.82">291 1 7024 0 0,'2'2'43'0'0,"-1"0"32"0"0,5 12 444 0 0,-5-10-419 0 0,1 0-42 0 0,-1 0-56 0 0,1 0-71 0 0,5 8 209 0 0,0 0 101 0 0,1 0 78 0 0,0-1 59 0 0,20 33 1157 0 0,-23-34-1241 0 0,-1 0-33 0 0,5 9 306 0 0,0 1-81 0 0,21 43 879 0 0,-17-36-709 0 0,-5-12-196 0 0,1 1 71 0 0,5 9 487 0 0,1-2 74 0 0,-14-22-856 0 0,-1 1-26 0 0,4-4 339 0 0,-2 0-384 0 0,0 0-41 0 0,-1 0-57 0 0,0 1-74 0 0,4-16 229 0 0,-1-1-82 0 0,-2-1-64 0 0,0 0-49 0 0,5-34-65 0 0,-2 30-137 0 0,-5 15 100 0 0,2 1 0 0 0,-1 0 0 0 0,1 0 0 0 0,0 0 0 0 0,1 0 0 0 0,-1 0 0 0 0,1 1 0 0 0,3-4 75 0 0,-5 8-8 0 0,0 1-1 0 0,0 0 0 0 0,0 0 0 0 0,0 0 0 0 0,0 0 0 0 0,1 0 0 0 0,-1 1 0 0 0,0-1 0 0 0,1 0 0 0 0,-1 1 0 0 0,0-1 0 0 0,1 0 1 0 0,-1 1-1 0 0,1 0 0 0 0,-1-1 0 0 0,1 1 0 0 0,-1 0 0 0 0,1 0 0 0 0,-1 0 0 0 0,1 0 0 0 0,-1 0 0 0 0,1 0 0 0 0,-1 0 1 0 0,1 0 8 0 0,11 6-52 0 0,3 7-31 0 0,-7-6 42 0 0,0 1 0 0 0,-1 0-1 0 0,3 3 42 0 0,2 2-13 0 0,-10-11 14 0 0,0 1-1 0 0,0 0 0 0 0,0-1 0 0 0,-1 1 0 0 0,1 0 0 0 0,-1 1 0 0 0,14 17 13 0 0,-2-2 85 0 0,-3 3 111 0 0,-2-3 48 0 0,-6-14-164 0 0,0-1-1 0 0,0 1 1 0 0,1-1-1 0 0,-1 1 1 0 0,1-1 0 0 0,0 0-1 0 0,0-1 1 0 0,2 2-93 0 0,-5-5 74 0 0,7 3 164 0 0,3-1 147 0 0,-7-4-208 0 0,-2-5-41 0 0,-1-7 226 0 0,3 1-101 0 0,-3 8-175 0 0,0 1 1 0 0,0-1-1 0 0,0 1 1 0 0,0-1-1 0 0,-1-2-86 0 0,1-5 196 0 0,0 0 0 0 0,3-10-196 0 0,-1 4 100 0 0,-1 1-39 0 0,1-10 36 0 0,2-1-63 0 0,-2 10-35 0 0,0-1 0 0 0,-1 1 0 0 0,-1-2 1 0 0,-1 17-45 0 0,0-1 33 0 0,-2-15 87 0 0,0 13-121 0 0,1 1-86 0 0,0 1-33 0 0,0 1-72 0 0,0 0-83 0 0,-1 0-95 0 0,2 2-556 0 0,0 1 743 0 0,0 0 44 0 0,0 0-7 0 0,0 0-43 0 0,0 0-4 0 0,0 0-45 0 0,0 0-51 0 0,0 0-59 0 0,0 0-62 0 0,0 0-57 0 0,0 0-52 0 0,0 0-46 0 0,0 0-171 0 0,0 0-45 0 0,0 0-209 0 0,0 0-564 0 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50:15.64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228 178 6216 0 0,'14'4'133'0'0,"-11"-3"23"0"0,-3-1 15 0 0,0-1-46 0 0,1 1-68 0 0,4-3-54 0 0,-5 2 66 0 0,-1-1-34 0 0,1 1 36 0 0,0-1 162 0 0,1 0 51 0 0,1-1 481 0 0,-1 2-510 0 0,1-1-40 0 0,-1 1-56 0 0,0-2-74 0 0,-1 3-43 0 0,0 0 1 0 0,1-1 0 0 0,-1 1-1 0 0,0-1 1 0 0,0 1-1 0 0,0 0 1 0 0,0-1 0 0 0,0 1-1 0 0,0-1 1 0 0,0 1-1 0 0,0-1 1 0 0,0 1 0 0 0,0-1-1 0 0,-1 1 1 0 0,1 0-1 0 0,0-1 1 0 0,0 1 0 0 0,0-1-1 0 0,0 1 1 0 0,-1 0-1 0 0,1-1 1 0 0,0 1 0 0 0,0 0-1 0 0,-1-1 1 0 0,1 1 0 0 0,0 0-1 0 0,-1-1 1 0 0,1 1-1 0 0,0 0 1 0 0,-1 0 0 0 0,1-1-43 0 0,-8-4 622 0 0,0 1-45 0 0,2 0-170 0 0,2 2-44 0 0,1-1-31 0 0,-1 1-34 0 0,-6-2 209 0 0,0 1-103 0 0,-2 1-79 0 0,-2 1-10 0 0,-15 0 310 0 0,18 1-359 0 0,1 1-72 0 0,1 1-64 0 0,1 0-55 0 0,-2 2-44 0 0,1 1-51 0 0,-21 14-176 0 0,9 1 255 0 0,3 6-33 0 0,6 3-40 0 0,5 1-49 0 0,6-26 57 0 0,1-1 0 0 0,0 0 0 0 0,0 1 0 0 0,1-1 0 0 0,-1 0 0 0 0,1 1 0 0 0,-1-1 0 0 0,1 0 0 0 0,1 3 6 0 0,0-1-2 0 0,1 1 0 0 0,0 0 0 0 0,0-1 0 0 0,0 0 0 0 0,1 1 0 0 0,0-1 0 0 0,0-1 0 0 0,0 1 2 0 0,10 9 2 0 0,1-1 0 0 0,0 0 0 0 0,14 8-2 0 0,9 5 92 0 0,2-1 67 0 0,-9-5 12 0 0,1 1 35 0 0,27 24 301 0 0,-57-44-486 0 0,29 25 373 0 0,-2 3 102 0 0,-4 2 100 0 0,-21-25-423 0 0,0 1 0 0 0,-1 0 0 0 0,0-1 0 0 0,1 4-173 0 0,-3-8 36 0 0,0-1 0 0 0,-1 1 0 0 0,1 0 0 0 0,-1 0 0 0 0,1 0 0 0 0,-1 0 0 0 0,0 0 0 0 0,0 0 0 0 0,0 0 0 0 0,0 0 0 0 0,0-1 0 0 0,0 1 0 0 0,0 0 0 0 0,0 0 0 0 0,-1 0 0 0 0,1 0 0 0 0,-1 0 0 0 0,0 0 0 0 0,1-1 0 0 0,-1 1 0 0 0,0 0 0 0 0,0 0 0 0 0,0-1 0 0 0,0 1 0 0 0,0-1 0 0 0,-1 1-36 0 0,-8 6 194 0 0,-2-2-40 0 0,-1-2-50 0 0,-2-2-63 0 0,-58 2 167 0 0,1-5-116 0 0,35-2-99 0 0,1-2-39 0 0,0-1-45 0 0,0-2-46 0 0,33 7-82 0 0,0 0 62 0 0,-1 0 55 0 0,1 0 46 0 0,-1-1 39 0 0,1 1 35 0 0,-12-8 208 0 0,10 5-239 0 0,2 0-110 0 0,1 2 9 0 0,1 0-41 0 0,0 0-46 0 0,0-1-51 0 0,0 1-54 0 0,0-1-61 0 0,0 1-65 0 0,1-1-70 0 0,0 0-74 0 0,0 0-79 0 0,0 0-83 0 0,1 0-90 0 0,-1 0-93 0 0,1 0-98 0 0,0-1-1132 0 0,1-1-1211 0 0,-2 5 3354 0 0</inkml:trace>
  <inkml:trace contextRef="#ctx0" brushRef="#br0" timeOffset="828.8">499 261 7424 0 0,'0'0'166'0'0,"0"0"29"0"0,0 0 12 0 0,0 0-34 0 0,0 3-89 0 0,0 3 350 0 0,1 0-57 0 0,0 0-51 0 0,0 1-43 0 0,1 0 10 0 0,0 0-42 0 0,5 14 382 0 0,-2-8-238 0 0,-3-5-83 0 0,6 17 362 0 0,1 0-44 0 0,1 0-44 0 0,0 0-41 0 0,3 8 116 0 0,-1 0-70 0 0,-1-8-155 0 0,11 10 119 0 0,-3-4-67 0 0,-7-15-173 0 0,-5-8-107 0 0,1-1 0 0 0,1 0-1 0 0,3 3-207 0 0,-5-5 133 0 0,-5-4-84 0 0,0 1 0 0 0,1-1 0 0 0,-1 0 0 0 0,1 0 0 0 0,-1 0 0 0 0,1 0 0 0 0,0 0 0 0 0,-1 0 0 0 0,1-1 0 0 0,0 1 0 0 0,0-1 0 0 0,-1 0 0 0 0,1 0 0 0 0,0 0 0 0 0,0 0 0 0 0,-1 0 0 0 0,1-1 0 0 0,0 1 0 0 0,0-1 0 0 0,-1 0 0 0 0,2 0-49 0 0,1-1 70 0 0,-1 1 0 0 0,0-1 0 0 0,0 0 0 0 0,0 0 0 0 0,-1-1 0 0 0,2 0-70 0 0,7-8 165 0 0,-2 0-36 0 0,9-23-8 0 0,-4-3-35 0 0,-7 11-30 0 0,-1 0 0 0 0,-1-1-1 0 0,0-10-55 0 0,-5 27-25 0 0,-1 0-37 0 0,-1-11-148 0 0,-2 2-51 0 0,-8-24-441 0 0,6 21 390 0 0,0 1 95 0 0,3 13 165 0 0,-1-5 41 0 0,-1 0-22 0 0,2 5-63 0 0,1 1-58 0 0,1 0-91 0 0,0 6 103 0 0,7 3-51 0 0,0 2 56 0 0,-1 2 45 0 0,-1 2 36 0 0,3 7 22 0 0,2 8 32 0 0,-1-4-54 0 0,-3-7 8 0 0,0 1 50 0 0,0 0 44 0 0,0 1 40 0 0,0 2 59 0 0,0 1 36 0 0,-2-5 149 0 0,-1 1-1 0 0,2 11-329 0 0,-1-3 165 0 0,13 28 135 0 0,-9-27-110 0 0,-1 0 92 0 0,-1-5-82 0 0,3-1-68 0 0,3 10 32 0 0,-11-21-84 0 0,-1-4-186 0 0,-1 0 101 0 0,0 0 64 0 0,-2 0 138 0 0,1-1-169 0 0,1 0-37 0 0,0 0-66 0 0,-1 0-89 0 0,2 0 32 0 0,-1 0-35 0 0,0 0-38 0 0,1 0-41 0 0,-1 0-44 0 0,1 0-47 0 0,-1 0-50 0 0,1 0-55 0 0,0-1 23 0 0,-1 1-62 0 0,1 0-53 0 0,0 0-49 0 0,-1 0-182 0 0,1-1-48 0 0,-1 1-211 0 0,0-1-563 0 0</inkml:trace>
  <inkml:trace contextRef="#ctx0" brushRef="#br0" timeOffset="1401.01">1045 1 7512 0 0,'3'1'351'0'0,"1"1"-109"0"0,-1 1-88 0 0,0 1-66 0 0,8 16 30 0 0,-8-13 18 0 0,-1-4-13 0 0,-1-1 49 0 0,8 13 230 0 0,3 9 269 0 0,4 9 232 0 0,1 0 501 0 0,-1 1 1 0 0,11 33-1405 0 0,-6-8 1151 0 0,-11-31-641 0 0,0 0-34 0 0,1 3 23 0 0,0 1-57 0 0,-1 1-45 0 0,0-1-34 0 0,19 61 625 0 0,-18-56-624 0 0,-10-32-284 0 0,0 1 0 0 0,-1 0 0 0 0,0-1 0 0 0,0 1 0 0 0,0 3-80 0 0,1 10 219 0 0,9 6 153 0 0,-9-15-181 0 0,0-7-111 0 0,-1-1 37 0 0,0-3 55 0 0,1-2 72 0 0,-3-13-87 0 0,-2-1-58 0 0,-2-8-54 0 0,4 7-48 0 0,-1 0-44 0 0,0-18-157 0 0,1-7-178 0 0,2 26 35 0 0,1-1 1 0 0,3-12 346 0 0,5-14-553 0 0,-7 38 467 0 0,0 0 0 0 0,1 0 0 0 0,-1 0 0 0 0,1 1 0 0 0,2-4 86 0 0,-3 6-30 0 0,0 0-1 0 0,1 0 0 0 0,-1 1 1 0 0,0-1-1 0 0,1 1 1 0 0,-1 0-1 0 0,1-1 1 0 0,0 1-1 0 0,0 0 1 0 0,1 0 30 0 0,0 0-16 0 0,-1 1-1 0 0,0-1 1 0 0,1 1 0 0 0,-1 0-1 0 0,1 1 1 0 0,-1-1-1 0 0,1 0 1 0 0,0 1 0 0 0,-1 0-1 0 0,1 0 1 0 0,2 0 16 0 0,21 6-69 0 0,-3 5 44 0 0,-1 6 46 0 0,-3 4 47 0 0,-3 3 47 0 0,-1 0 47 0 0,-2 0 49 0 0,-1-1 48 0 0,-13-22-248 0 0,5 8 80 0 0,-1-1-1 0 0,-1 1 0 0 0,1 0 0 0 0,-2 1 0 0 0,1-1 0 0 0,-1 0 0 0 0,0 1 1 0 0,-1-1-1 0 0,0 1 0 0 0,-1 0 0 0 0,0 1-90 0 0,0-6 48 0 0,-1 0-1 0 0,0 0 1 0 0,0 0 0 0 0,0 0 0 0 0,0 0-1 0 0,-1 0 1 0 0,0-1 0 0 0,0 1 0 0 0,0-1-1 0 0,-1 2-47 0 0,1-3 32 0 0,-1 1-1 0 0,1-1 0 0 0,-1 0 1 0 0,0 0-1 0 0,0 0 0 0 0,0 0 0 0 0,0 0 1 0 0,-1-1-1 0 0,1 1 0 0 0,-1-1 1 0 0,0 0-1 0 0,1 0 0 0 0,-2 0-31 0 0,-1 0-191 0 0,0 0 73 0 0,0 0 63 0 0,0 0 55 0 0,-5 0 114 0 0,1 0 60 0 0,-13-1 301 0 0,16-1-363 0 0,0 0-37 0 0,2 0-53 0 0,-1-1-32 0 0,1 1-40 0 0,0-1-44 0 0,-1 1-50 0 0,1-1-55 0 0,0 0-60 0 0,-1 0-66 0 0,1 0-71 0 0,0 0-76 0 0,0 0-82 0 0,0-1-87 0 0,0 1-92 0 0,0 0-98 0 0,0-1-103 0 0,0 1-109 0 0,1 0-172 0 0,1 0-34 0 0,-7-3-2613 0 0,10 4 3858 0 0</inkml:trace>
  <inkml:trace contextRef="#ctx0" brushRef="#br0" timeOffset="2195.63">1989 313 7632 0 0,'0'0'166'0'0,"0"0"29"0"0,0 0 14 0 0,0 0-50 0 0,-1-2-92 0 0,-5-5-92 0 0,5 5 44 0 0,-1 0 33 0 0,1 1 69 0 0,0 0 81 0 0,-8-7 618 0 0,1 1-257 0 0,0 0-58 0 0,0 0-54 0 0,0 1-47 0 0,-1 1-42 0 0,0 0-35 0 0,-10 0 245 0 0,4 3-452 0 0,1 2 76 0 0,6 0 17 0 0,-1 0-1 0 0,1 1 0 0 0,0 1 0 0 0,-5 0-212 0 0,-6 4 294 0 0,8-2-186 0 0,0 1-68 0 0,-8 10-40 0 0,17-13-12 0 0,2-1 7 0 0,0 0 0 0 0,0 1 0 0 0,1-1 0 0 0,-1 0 0 0 0,0 0 0 0 0,1 0 0 0 0,-1 0 0 0 0,1 1 0 0 0,0-1 0 0 0,-1 0 0 0 0,1 0 0 0 0,0 0 5 0 0,-1 0 0 0 0,8 9 0 0 0,1 0 0 0 0,0 0 0 0 0,0-1 0 0 0,1 0 0 0 0,0-1 0 0 0,6 3 0 0 0,25 24 0 0 0,-26-20 33 0 0,1-1 62 0 0,0 0 51 0 0,-1-1 40 0 0,6 6 108 0 0,27 25 463 0 0,-21-15-354 0 0,-9-8-192 0 0,-1 3-97 0 0,-8-9 279 0 0,-1 3 51 0 0,-6 0 51 0 0,-2-17-456 0 0,-1 1 1 0 0,1-1-1 0 0,0 0 0 0 0,-1 0 0 0 0,1 0 0 0 0,0 0 0 0 0,-1 0 1 0 0,0 0-1 0 0,1 0 0 0 0,-1 0 0 0 0,0 0 0 0 0,1 0 0 0 0,-1 0 0 0 0,0 0-39 0 0,-1 1 48 0 0,-15 14 380 0 0,6-7-209 0 0,0-3-104 0 0,-3-1-81 0 0,-8 1-3 0 0,12-5 8 0 0,1 0 0 0 0,-1 0 0 0 0,1-1 0 0 0,-1 0 0 0 0,0-1-39 0 0,-7-1 18 0 0,-1-2-52 0 0,6 1-34 0 0,0-1-42 0 0,1-1-51 0 0,0 0-58 0 0,10 4 43 0 0,0 0 47 0 0,0 1 42 0 0,-1-1 35 0 0,0-1 28 0 0,-4-3 152 0 0,4 2-148 0 0,0 1-63 0 0,1 1-79 0 0,0-1-94 0 0,-1 0-114 0 0,2 1 26 0 0,-1-1-74 0 0,0 1-80 0 0,0-1-87 0 0,1 1-93 0 0,-1 0-101 0 0,1-1-107 0 0,-1 1-113 0 0,0-2-1107 0 0,0-1-1185 0 0</inkml:trace>
  <inkml:trace contextRef="#ctx0" brushRef="#br0" timeOffset="2701.99">2258 446 7584 0 0,'0'0'222'0'0,"0"0"-50"0"0,2 0-93 0 0,0 0-61 0 0,4 1-40 0 0,-2-1 87 0 0,5 1 489 0 0,1-1-1 0 0,0 0 0 0 0,-1 0 0 0 0,1-1 0 0 0,-1 0 0 0 0,3-1-553 0 0,17-5 1338 0 0,-13 1-655 0 0,0 1-58 0 0,-1-2-70 0 0,0 0-81 0 0,-5 2-94 0 0,1-1-51 0 0,-1-2-51 0 0,0 0-49 0 0,-1-1-49 0 0,-3-1-48 0 0,-1 0-46 0 0,-4-2-47 0 0,-1 11-29 0 0,0 0 0 0 0,-1-1 0 0 0,1 1-1 0 0,-1 0 1 0 0,1 0 0 0 0,-1-1 0 0 0,0 1 0 0 0,0 0 0 0 0,1 0 0 0 0,-1 0 0 0 0,0 0 0 0 0,0 0 0 0 0,0 0 0 0 0,0 0-1 0 0,0 0 1 0 0,0 0 0 0 0,-1 0 0 0 0,1 0 0 0 0,0 1 0 0 0,-1-1-10 0 0,-28-14 180 0 0,30 15-174 0 0,-3-1-3 0 0,0 0 1 0 0,0 0 0 0 0,1 0-1 0 0,-1 0 1 0 0,0 0 0 0 0,0 1-1 0 0,0 0 1 0 0,0-1 0 0 0,0 1-1 0 0,0 0 1 0 0,0 0 0 0 0,0 1-1 0 0,0-1 1 0 0,0 1 0 0 0,-2 0-4 0 0,2 0-1 0 0,0 0-1 0 0,1 0 1 0 0,-1 1 0 0 0,1-1 0 0 0,0 0 0 0 0,-1 1 0 0 0,0 1 1 0 0,-15 16-45 0 0,5 2 18 0 0,4 0 54 0 0,4 1 49 0 0,2 1 39 0 0,2 13 134 0 0,7 20 211 0 0,-6-51-421 0 0,1 1 23 0 0,0 0 0 0 0,1 0 0 0 0,-1 0 0 0 0,3 5-62 0 0,-1-4 63 0 0,0 0 1 0 0,1 0 0 0 0,0-1-1 0 0,0 1 1 0 0,1-1 0 0 0,-1 0-1 0 0,1 0 1 0 0,0-1 0 0 0,1 1-1 0 0,1 0-63 0 0,14 9 166 0 0,1-3-35 0 0,-12-8-92 0 0,0 0 0 0 0,0-1 0 0 0,0 0 0 0 0,0 0 0 0 0,1-1 0 0 0,3 0-39 0 0,-9-2 17 0 0,1 0-1 0 0,0 0 1 0 0,-1 0-1 0 0,1-1 1 0 0,3-1-17 0 0,-4 1-1 0 0,0 0 1 0 0,-1-1-1 0 0,1 1 1 0 0,-1-1 0 0 0,1 0-1 0 0,-1-1 1 0 0,0 1 0 0 0,12-9-135 0 0,-11 8 66 0 0,0-1-34 0 0,-2 0-18 0 0,1 1-38 0 0,0 0-48 0 0,0-1-53 0 0,-1 1-3 0 0,0 0-47 0 0,-1 0-52 0 0,1 0-54 0 0,0 0-60 0 0,0-1-64 0 0,0 1-67 0 0,0-1-73 0 0,-2 3 274 0 0,0 0-46 0 0,0 0-41 0 0,0 0-37 0 0,0-1-146 0 0,0 1-36 0 0,2-4-1550 0 0,-3 5 2236 0 0</inkml:trace>
  <inkml:trace contextRef="#ctx0" brushRef="#br0" timeOffset="3041.58">2853 11 10384 0 0,'0'0'301'0'0,"0"0"4"0"0,0 0-227 0 0,1 0-46 0 0,1 2 8 0 0,0 0 67 0 0,0 2 37 0 0,2 7 343 0 0,-3-8-303 0 0,-1-3-166 0 0,9 31 824 0 0,0 0-108 0 0,-2 1-93 0 0,1 0-75 0 0,1 9 88 0 0,13 77 957 0 0,-14-68-869 0 0,-1-5 22 0 0,-4-22-330 0 0,0-1 41 0 0,1 6-25 0 0,-1 0-44 0 0,0-1-42 0 0,0 0-36 0 0,3 30 252 0 0,-5-48-478 0 0,-1 19 52 0 0,-2-19-39 0 0,1-8-39 0 0,1-1-11 0 0,-3 0-250 0 0,0-2-44 0 0,0 1-56 0 0,0-1-67 0 0,1-1-80 0 0,0 0-93 0 0,0 0-104 0 0,0 0-116 0 0,0 0-107 0 0,1 1 377 0 0,0 1-36 0 0,1 0 54 0 0,-1 0-56 0 0,0 0-48 0 0,1 1-42 0 0,-1-1-169 0 0,0-1-41 0 0,0 1-204 0 0,0-1-554 0 0</inkml:trace>
  <inkml:trace contextRef="#ctx0" brushRef="#br0" timeOffset="3300.73">2749 354 10912 0 0,'0'0'248'0'0,"0"0"34"0"0,0 0 20 0 0,0-1-169 0 0,1 1-33 0 0,1 0 18 0 0,1-1-81 0 0,5-1-82 0 0,-5 1 70 0 0,1-1 21 0 0,1 0 42 0 0,5-1 184 0 0,0 2 47 0 0,15-2 482 0 0,-18 2-584 0 0,0 1-48 0 0,15-3 287 0 0,-1-1-81 0 0,0 0-73 0 0,-1-1-67 0 0,11-4 11 0 0,-1 0-106 0 0,0-1-82 0 0,1 0-56 0 0,41-14-75 0 0,-67 22 6 0 0,9-2-5 0 0,-10 3 25 0 0,0 0-34 0 0,2-1-114 0 0,-4 2 52 0 0,1-1-37 0 0,1 0-67 0 0,-1 0-56 0 0,0 1-63 0 0,0-1-67 0 0,0 0-75 0 0,0 1-80 0 0,1-1-86 0 0,-1 0-93 0 0,4 0-1037 0 0,5 0-1023 0 0,-12 1 2692 0 0</inkml:trace>
  <inkml:trace contextRef="#ctx0" brushRef="#br0" timeOffset="3743.96">3492 290 8232 0 0,'0'0'182'0'0,"0"0"29"0"0,-5-10 180 0 0,4 7-339 0 0,-1 1-32 0 0,-2-2 19 0 0,-1-1 74 0 0,1 0 66 0 0,-1 1 57 0 0,0-2 111 0 0,0 2 58 0 0,-2-2 137 0 0,-4 0 335 0 0,0 0 5 0 0,3 4-332 0 0,1 0-134 0 0,0 2-54 0 0,1-1-112 0 0,-1 2-56 0 0,0 0-62 0 0,0 0-72 0 0,-7 4 277 0 0,1 1-73 0 0,1 3-63 0 0,1 1-53 0 0,-3 12 18 0 0,12-19-155 0 0,1 0 1 0 0,0 0-1 0 0,0 1 1 0 0,0-1-1 0 0,0 0 1 0 0,1 1-1 0 0,-1-1 1 0 0,1 1-1 0 0,0-1 1 0 0,0 1-1 0 0,0-1 1 0 0,0 1-1 0 0,1-1 1 0 0,-1 1-1 0 0,1-1 1 0 0,1 3-12 0 0,6 14 100 0 0,2 0 48 0 0,2-1 42 0 0,2-1 40 0 0,16 16 324 0 0,2-2 98 0 0,-8-7 741 0 0,11 13-1393 0 0,-27-26 387 0 0,-1 1-89 0 0,-4-7-171 0 0,-1 0 0 0 0,0 0-1 0 0,0 1 1 0 0,-1-1 0 0 0,0 0-1 0 0,1 6-126 0 0,-2-2 196 0 0,0-1 35 0 0,-3 2-21 0 0,-4-2-36 0 0,-12 6 89 0 0,11-11-171 0 0,0 0 1 0 0,-1 0-1 0 0,0-1 0 0 0,-1 0-92 0 0,-4 1-60 0 0,1-1 0 0 0,-1 0-1 0 0,-4-1 61 0 0,5-1-92 0 0,-1 0-58 0 0,3-1-31 0 0,-1-1-63 0 0,1 0-72 0 0,0-1-82 0 0,1 0-93 0 0,0-1-102 0 0,0 0-113 0 0,1-1-123 0 0,-4-3-502 0 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50:31.72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134 84 6880 0 0,'0'0'157'0'0,"0"0"23"0"0,0 0 11 0 0,-1 0 155 0 0,1-1-65 0 0,-7-9 751 0 0,5 7-609 0 0,2 2-159 0 0,0 1 44 0 0,-7-4-185 0 0,0 1 80 0 0,5 2-78 0 0,-1 0 1 0 0,0 1-1 0 0,1-1 0 0 0,-1 1 0 0 0,0-1 0 0 0,0 1 0 0 0,-1 0-125 0 0,-6 1 303 0 0,4 0-191 0 0,-1 0-71 0 0,0 1-41 0 0,6-2 0 0 0,-1 1 0 0 0,0-1 0 0 0,1 1 0 0 0,-1-1 0 0 0,1 1 0 0 0,-1-1 0 0 0,1 1 0 0 0,-1 0 0 0 0,1 0 0 0 0,-1 0 0 0 0,1 0 0 0 0,0 0 0 0 0,0 0 0 0 0,-1 0 0 0 0,1 0 0 0 0,0 0 0 0 0,0 0 0 0 0,0 1 0 0 0,0-1 0 0 0,0 1 0 0 0,1-1 0 0 0,-1 0 0 0 0,0 2 0 0 0,0-2 0 0 0,0 0 0 0 0,1 1 0 0 0,-1-1 0 0 0,1 0 0 0 0,0 0 0 0 0,-1 0 0 0 0,1 1 0 0 0,0-1 0 0 0,-1 0 0 0 0,1 1 0 0 0,0-1 0 0 0,0 0 0 0 0,0 0 0 0 0,0 1 0 0 0,1-1 0 0 0,-1 0 0 0 0,0 1 0 0 0,1 4 0 0 0,-1-3 0 0 0,0-1 0 0 0,0 0 0 0 0,0 0 0 0 0,1 0 0 0 0,-1 0 0 0 0,1 0 0 0 0,-1 1 0 0 0,1-1 0 0 0,0 0 0 0 0,-1 0 0 0 0,1 0 0 0 0,0 0 0 0 0,1-1 0 0 0,-1 1 0 0 0,1 2 0 0 0,6 10 0 0 0,-6-6 0 0 0,0-1 0 0 0,0 0 0 0 0,1 1 0 0 0,0-1 0 0 0,0 0 0 0 0,0-1 0 0 0,1 1 0 0 0,0-1 0 0 0,1 1 0 0 0,-1-1 0 0 0,1 0 0 0 0,0-1 0 0 0,3 2 0 0 0,-4-3 44 0 0,3 3 111 0 0,6 5-101 0 0,-4-2 535 0 0,-6 0-33 0 0,-3 0-43 0 0,-4-1-51 0 0,-3 0-59 0 0,-1-2-70 0 0,-2-2-78 0 0,1-3-86 0 0,-4 0-88 0 0,-12 1 69 0 0,7-6-138 0 0,12 1 14 0 0,2 1-69 0 0,0-1-72 0 0,0-1-80 0 0,1-1-86 0 0,1 2 247 0 0,1 0-94 0 0,-1 0-76 0 0,1 0-55 0 0,-5-4-787 0 0,4 3 651 0 0,-1-3-379 0 0</inkml:trace>
  <inkml:trace contextRef="#ctx0" brushRef="#br0" timeOffset="485.22">274 0 6968 0 0,'0'0'157'0'0,"0"0"23"0"0,0 0 11 0 0,0 0-64 0 0,0 0-6 0 0,0 0 47 0 0,0 0 146 0 0,0 0 270 0 0,0 0 22 0 0,0 0-16 0 0,0 0-72 0 0,0 0-34 0 0,0 0-4 0 0,0 0-19 0 0,0 0-78 0 0,1 1 46 0 0,1 2-94 0 0,1 2-20 0 0,0 1 88 0 0,1 3-117 0 0,5 10 459 0 0,-5-11-452 0 0,0 0-65 0 0,8 25 413 0 0,-3 3-78 0 0,-3 0-70 0 0,-2 1-61 0 0,1 2-16 0 0,-3-22-158 0 0,3 24 175 0 0,-4-28-251 0 0,-1-1 66 0 0,1-3-18 0 0,-1 0 54 0 0,0 0 63 0 0,0 0 71 0 0,0-6-356 0 0,0 0 45 0 0,0 6 282 0 0,0-5-252 0 0,-1-1-67 0 0,0-1-72 0 0,1-1 55 0 0,0-1 11 0 0,0 0 6 0 0,0 0 20 0 0,0 0-24 0 0,0 0-120 0 0,0 0-40 0 0,0 0-109 0 0,0 0-49 0 0,0 0-11 0 0,0 0 72 0 0,0 0-35 0 0,0 0-129 0 0,0 0 19 0 0,0 0-36 0 0,0 0-977 0 0,0 0-53 0 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50:36.31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7 0 11056 0 0,'0'0'248'0'0,"0"0"34"0"0,0 0-126 0 0,0 0-40 0 0,-1 0 20 0 0,-3 2-8 0 0,4-2-46 0 0,-1 0 58 0 0,1 0 3 0 0,0 0 152 0 0,0 0 279 0 0,0 0 30 0 0,0 0-336 0 0,0 0-67 0 0,0 1-60 0 0,0-1-48 0 0,0 1-14 0 0,0 1-53 0 0,0-2 49 0 0,0 1 78 0 0,0-1-13 0 0,0 0 43 0 0,0 0 50 0 0,0 0 55 0 0,0 0-576 0 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51:15.05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7 0 7024 0 0,'0'0'157'0'0,"0"0"23"0"0,0 0 12 0 0,0 0 44 0 0,0 0-95 0 0,0 0 113 0 0,0 0 211 0 0,0 0 14 0 0,0 0-26 0 0,0 1-186 0 0,0 0-40 0 0,1 3 124 0 0,-1 1-53 0 0,0 2 59 0 0,-2 3 134 0 0,1 1-42 0 0,-1-1-40 0 0,2 0-39 0 0,-1 0-36 0 0,0 1-32 0 0,1 10 209 0 0,0-9-257 0 0,0 1-33 0 0,1 12 133 0 0,1 5-43 0 0,1 15 37 0 0,0-11-74 0 0,-2-11-42 0 0,0-13-341 0 0,-1 0 35 0 0,2 10 26 0 0,-1 0 115 0 0,0 1 97 0 0,1-1 74 0 0,-1 0 57 0 0,9 73 1332 0 0,-6-64-1227 0 0,-1-15-248 0 0,-1 0-40 0 0,1 3-40 0 0,0-1-77 0 0,1 1-88 0 0,0-1-99 0 0,-4-13 311 0 0,1-1-39 0 0,0 3-15 0 0,1 0-44 0 0,0 4-13 0 0,0-3 47 0 0,-1-1 65 0 0,0 0 99 0 0,0-1 61 0 0,-1 0 109 0 0,1-2-150 0 0,-1 0 35 0 0,0 0 35 0 0,0 0 37 0 0,0-3-286 0 0,-2 0-66 0 0,2 1-230 0 0,0 0 79 0 0,0 0 68 0 0,-1-1 58 0 0,1 1 46 0 0,0 0 34 0 0,0 0 86 0 0,-1 0 243 0 0,1 0-303 0 0,0 0-42 0 0,0 0-83 0 0,0 0-24 0 0,0 0-39 0 0,0 0-43 0 0,0 0-47 0 0,-1 0-51 0 0,1 0-56 0 0,0 0-59 0 0,0 0-65 0 0,0 0-68 0 0,0 0-73 0 0,-1 0-77 0 0,1 0-81 0 0,0-1-85 0 0,0 1-90 0 0,-1 0-659 0 0,1 0-51 0 0,-2-1-1703 0 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51:17.34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393 165 6048 0 0,'0'0'133'0'0,"0"0"23"0"0,0 0 11 0 0,0 0-44 0 0,0-2-70 0 0,-1 1-47 0 0,-1-5-49 0 0,1 2 70 0 0,1 3 29 0 0,-1-1 39 0 0,1 1 47 0 0,0 0 56 0 0,-2-7 496 0 0,0 1-41 0 0,0 0-39 0 0,-1-1-38 0 0,0 1-37 0 0,0 0-37 0 0,-1 0-34 0 0,0 0-33 0 0,-4-7 339 0 0,-1 1-120 0 0,-2 2-109 0 0,0 0-101 0 0,1 3-154 0 0,0 0-53 0 0,0 2-48 0 0,-1 1-43 0 0,-3-1-21 0 0,0 3-47 0 0,-9 0-29 0 0,-1 4-57 0 0,10 3 225 0 0,0 1-71 0 0,-4 6-30 0 0,3 3-87 0 0,11-8-34 0 0,-1-1-1 0 0,1 1 1 0 0,1-1 0 0 0,-1 1-1 0 0,0 2 6 0 0,-7 19 58 0 0,7-13 59 0 0,1 0-45 0 0,1-2-41 0 0,2 1-37 0 0,2 12-100 0 0,3 3-98 0 0,6 11 221 0 0,1-2 104 0 0,32 73 454 0 0,-26-66 142 0 0,0 7-717 0 0,-5-9 333 0 0,-1 6 106 0 0,0-1 110 0 0,-9-17-4 0 0,-2-20-277 0 0,-1 0 109 0 0,0-5-167 0 0,-1-4-47 0 0,-2-1-54 0 0,-3-1-11 0 0,-5-4-81 0 0,10 5-151 0 0,1-1 39 0 0,-2 0 4 0 0,0 0 99 0 0,-1-3 124 0 0,1 3-158 0 0,1 0-77 0 0,0 0-100 0 0,0 0-63 0 0,0 0-102 0 0,1 0-117 0 0,-1 0 195 0 0,1 1-36 0 0,-1-1-36 0 0,1 1-39 0 0,-1-1-39 0 0,1 1-43 0 0,0-1-44 0 0,-1 1-45 0 0,1-1-48 0 0,0 1-49 0 0,-2-2-1646 0 0,0-1-1309 0 0,2 3 3610 0 0</inkml:trace>
  <inkml:trace contextRef="#ctx0" brushRef="#br0" timeOffset="355.87">1 411 5672 0 0,'0'0'124'0'0,"0"0"17"0"0,0 0 12 0 0,4 1 492 0 0,12 1 726 0 0,-11-1-1006 0 0,1-1 65 0 0,0 1 143 0 0,4 0 337 0 0,-3-1-244 0 0,-2 1-260 0 0,-1-1-103 0 0,0 1-41 0 0,0-1-82 0 0,-1 0-38 0 0,1 0-45 0 0,0 0-49 0 0,10-1 333 0 0,0 0-33 0 0,15-2 254 0 0,-1 0-111 0 0,0-2-98 0 0,5-1-27 0 0,0-1-90 0 0,7-3-30 0 0,19-8 49 0 0,-56 17-381 0 0,1 0 34 0 0,3-2 28 0 0,-1 1 76 0 0,10-2 164 0 0,-11 2-175 0 0,-1 1-34 0 0,1-1-48 0 0,0 1-62 0 0,0 0-76 0 0,0 0-89 0 0,-2 0 14 0 0,1 0-56 0 0,-1 0-63 0 0,1 0-68 0 0,-1 0-71 0 0,1 0-77 0 0,-1 1-82 0 0,1-1-87 0 0,6-1-1165 0 0,4-2-1103 0 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51:18.65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7312 0 0,'0'0'209'0'0,"0"0"36"0"0,0 2 195 0 0,0 10 721 0 0,1-9-816 0 0,-1 3 170 0 0,1 0-37 0 0,0 1-35 0 0,-1-1-34 0 0,1 6 318 0 0,0 1-115 0 0,0 0-99 0 0,-1 0-87 0 0,1 0-73 0 0,-1-1-60 0 0,0 9 85 0 0,3 26 348 0 0,0 0-165 0 0,0-1-65 0 0,0 1-56 0 0,0-1-43 0 0,2 25 148 0 0,7 95 647 0 0,-8-116-793 0 0,0 0 41 0 0,2 4 60 0 0,-1-19-110 0 0,-1-12-88 0 0,-1-1 60 0 0,-1 0 76 0 0,1 1 90 0 0,2 2 152 0 0,-4-24-582 0 0,-1-1-28 0 0,1 2 0 0 0,0-1 16 0 0,-1-1-11 0 0,0 0-7 0 0,0 0 9 0 0,0 0-42 0 0,0 0-52 0 0,0 0-53 0 0,0 0-103 0 0,0 0-170 0 0,0 0 258 0 0,0 0-2 0 0,0 0-17 0 0,0 0-40 0 0,0 0-14 0 0,0 0-40 0 0,0 0-47 0 0,0 0-52 0 0,0 0-57 0 0,0 0-53 0 0,0 0-48 0 0,0 0-45 0 0,0 0-321 0 0,0 0-74 0 0,0 0-58 0 0,0 0-41 0 0,0 0-374 0 0,0 0-37 0 0,0 0-2940 0 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51:20.48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10080 0 0,'0'0'230'0'0,"0"0"30"0"0,0 0-43 0 0,0 1-59 0 0,1 0-49 0 0,-1 1-42 0 0,0 2-25 0 0,2 5-98 0 0,-2-7 86 0 0,0 0 61 0 0,3 4 459 0 0,-2 0-37 0 0,1 0-34 0 0,0 0-33 0 0,1 6 355 0 0,0 1-113 0 0,0 2 10 0 0,0 0-117 0 0,-1-4-209 0 0,-1 1-44 0 0,3 10 237 0 0,2 20 389 0 0,-4-28-594 0 0,1-1 52 0 0,1 6 114 0 0,1 1 98 0 0,5 22 832 0 0,-8-28-1032 0 0,0 0-71 0 0,-2-14-529 0 0,0 0 41 0 0,0 0 36 0 0,0 0 34 0 0,0 0 25 0 0,0 1 99 0 0,0 0 144 0 0,0 1 459 0 0,0-1-508 0 0,0 0-66 0 0,0-1-79 0 0,0 1-57 0 0,0 0-64 0 0,0-1-75 0 0,0 1-118 0 0,0-1-115 0 0,0 0 163 0 0,0 1-33 0 0,0-1-36 0 0,0 0-36 0 0,0 0-38 0 0,0 0-40 0 0,0 1-42 0 0,0-1-42 0 0,-1 0-44 0 0,1 0-47 0 0,0 0-47 0 0,0 0-49 0 0,0 0-632 0 0,0 0-38 0 0,0 0-315 0 0,0 0-889 0 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51:21.10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 4 8568 0 0,'0'0'249'0'0,"0"0"-1"0"0,-1 0-183 0 0,1-1-38 0 0,0-1-4 0 0,0 2 25 0 0,0-1 49 0 0,0 1 116 0 0,0 0 203 0 0,0 0 22 0 0,0 0-12 0 0,0 0-54 0 0,0 0-20 0 0,0 0-6 0 0,0 1-1 0 0,0 0-57 0 0,0 1-48 0 0,1 1-41 0 0,0 2 84 0 0,2 3 248 0 0,4 18 101 0 0,0 1-111 0 0,-2-7-191 0 0,-1 0-42 0 0,4 21 199 0 0,7 32 285 0 0,-8-42-397 0 0,-2-14-122 0 0,-1 0-35 0 0,4 16 131 0 0,2 14 0 0 0,6 30 99 0 0,-10-44-217 0 0,2 4 110 0 0,-5-18-125 0 0,1-1 39 0 0,3 21 159 0 0,4 20 149 0 0,1 7 55 0 0,-4-23-162 0 0,3-5-21 0 0,0 2-3 0 0,-8-15-179 0 0,-3-24-181 0 0,0-1 5 0 0,0 0-26 0 0,0 0-38 0 0,-1-1-78 0 0,0 0-70 0 0,0-1-64 0 0,-1-1-206 0 0,0 0-106 0 0,0 0-84 0 0,1 1-61 0 0,-1-3-643 0 0,2-2-12 0 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51:22.61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51 8480 0 0,'0'0'248'0'0,"0"0"-6"0"0,0 0-96 0 0,0 0-49 0 0,0 0 99 0 0,0 0 181 0 0,0-1-47 0 0,1 1-49 0 0,1-1-41 0 0,0 0-33 0 0,2 0 105 0 0,5-2 340 0 0,0 2-201 0 0,-1-1-52 0 0,1 1-49 0 0,0-1-43 0 0,0 0-40 0 0,-1 0-35 0 0,9-1 141 0 0,-5 0-171 0 0,0 0-33 0 0,44-6 503 0 0,-12 5-496 0 0,7-1-52 0 0,1 0-102 0 0,-49 5-14 0 0,5-1-14 0 0,-3 1 56 0 0,0 2 52 0 0,0 2 329 0 0,-2 1-118 0 0,-1 2-99 0 0,0 2-77 0 0,-2 5-29 0 0,0 4-43 0 0,-1-11 24 0 0,1 52 227 0 0,-2 0 68 0 0,-8 117 923 0 0,7-120-914 0 0,1-30-192 0 0,0 0 68 0 0,-2 13 237 0 0,1 0 83 0 0,-4 38 649 0 0,4-45-746 0 0,2-14-204 0 0,-1 9 152 0 0,1-9-91 0 0,1 0 16 0 0,-1 2 98 0 0,1-19-457 0 0,0-1-98 0 0,0 0-128 0 0,0 0-270 0 0,0 0-455 0 0,0 0 720 0 0,0 0 36 0 0,0 0-14 0 0,0 0-54 0 0,0 0-9 0 0,0 0-55 0 0,0 0-63 0 0,0 0-71 0 0,0 0-76 0 0,0 0-71 0 0,0 0-64 0 0,0 0-54 0 0,0 0-206 0 0,0 0-55 0 0,0 0-248 0 0,0 0-674 0 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51:21.51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9 9072 0 0,'0'0'200'0'0,"0"0"33"0"0,0 0 15 0 0,8-4 589 0 0,-5 2-509 0 0,0 2 66 0 0,7-2-280 0 0,1 2 46 0 0,40 1 803 0 0,-31 0-686 0 0,-10 0-196 0 0,-1-1-52 0 0,-8 0-89 0 0,1 0-111 0 0,-1 0-102 0 0,0 0-90 0 0,0 0-179 0 0,0 1-97 0 0,0-1 106 0 0,0 0-37 0 0,1 1-653 0 0,-1-1-271 0 0,1 1-702 0 0</inkml:trace>
  <inkml:trace contextRef="#ctx0" brushRef="#br0" timeOffset="298.2">48 138 7688 0 0,'0'0'166'0'0,"0"0"29"0"0,0 0 14 0 0,0 1-25 0 0,0-1-154 0 0,-1 2 52 0 0,0-2 40 0 0,1 0 138 0 0,0 0 229 0 0,0 0 14 0 0,0 0-10 0 0,0 0-45 0 0,0 0-21 0 0,2 2-17 0 0,-1 0-43 0 0,1-1-41 0 0,1 0-36 0 0,3 0 197 0 0,0 0-96 0 0,0-1-128 0 0,7 0 390 0 0,-9 0-346 0 0,-4 0-297 0 0,4-1-12 0 0,1 1 53 0 0,-1-1 45 0 0,0 0 36 0 0,5 0 204 0 0,10-3 543 0 0,-13 2-670 0 0,0 1-66 0 0,0 0-87 0 0,-2 0-76 0 0,-1 0-35 0 0,0 0-41 0 0,0 1-42 0 0,0-1-48 0 0,1 0-49 0 0,-1 1-53 0 0,0-1-58 0 0,0 1-60 0 0,0-1-63 0 0,1 0-68 0 0,-1 1-71 0 0,0 0-74 0 0,0-1-78 0 0,0 1-1222 0 0,0 0-1134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36:44.37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6880 0 0,'0'0'157'0'0,"0"0"30"0"0,1 1-47 0 0,1 3 30 0 0,1 1-107 0 0,1 3-18 0 0,1 3 526 0 0,0 1-52 0 0,-2-1-46 0 0,0 1-44 0 0,-1 0-40 0 0,1 0-38 0 0,0 13 254 0 0,1 0-106 0 0,1 0-84 0 0,1 19 106 0 0,-4-23-291 0 0,2 1-36 0 0,3 14 159 0 0,11 65 783 0 0,-12-58-687 0 0,-1-4-122 0 0,-1 0-102 0 0,8 33 349 0 0,-4-29-284 0 0,-4-26-176 0 0,2 8 110 0 0,1 2-8 0 0,-3-9-139 0 0,11 33 163 0 0,-15-51-468 0 0,0 1 88 0 0,0-1 75 0 0,0 0 64 0 0,0 1 60 0 0,1-1 49 0 0,-1 2 375 0 0,1-2-319 0 0,-1 1-108 0 0,1-1-41 0 0,-1 0-46 0 0,0 1-49 0 0,1-1-55 0 0,-1 0-62 0 0,0 0-91 0 0,1 1-89 0 0,-1-1-96 0 0,1 0-105 0 0,-1 0-113 0 0,1 0-123 0 0,-1 0 359 0 0,0 0-34 0 0,0 0-35 0 0,1 0-36 0 0,-1-1-820 0 0,2 1-48 0 0,0-1-850 0 0</inkml:trace>
  <inkml:trace contextRef="#ctx0" brushRef="#br0" timeOffset="300.58">115 435 6824 0 0,'1'9'120'0'0,"2"2"63"0"0,-3-8-106 0 0,2 0-1 0 0,-1 1 1 0 0,0-1 0 0 0,1 0-1 0 0,-1 0 1 0 0,1 0 0 0 0,0 0-1 0 0,0-1 1 0 0,1 3-77 0 0,-1-4 289 0 0,1 1-48 0 0,0-1-43 0 0,0 1-35 0 0,6 1 108 0 0,6 2 55 0 0,-9-3-162 0 0,-1-1 101 0 0,19 3 507 0 0,-7-1-277 0 0,0-1-57 0 0,-6-3-192 0 0,-1 0-47 0 0,3-2-31 0 0,-1 0-54 0 0,3 0-32 0 0,7-1-24 0 0,-1-1-15 0 0,-3 0-29 0 0,-8-2-52 0 0,-8 5-59 0 0,2 0 58 0 0,-2 2-2 0 0,1-1-79 0 0,-2 0 10 0 0,0 1-40 0 0,1-1-48 0 0,-1 1-55 0 0,1-1-188 0 0,-2 1 172 0 0,1-1-38 0 0,0 1-409 0 0,1 0-279 0 0,0-1-649 0 0,-2 1 1635 0 0</inkml:trace>
  <inkml:trace contextRef="#ctx0" brushRef="#br0" timeOffset="669.31">336 41 5904 0 0,'0'0'132'0'0,"0"0"17"0"0,0 0 11 0 0,1 1-21 0 0,3 9-89 0 0,0-5 56 0 0,-1-3 30 0 0,0 3 64 0 0,5 16 394 0 0,2-1-111 0 0,-2-3-158 0 0,-1 0-49 0 0,4 19 174 0 0,19 116 1414 0 0,-17-55-736 0 0,-2-27-388 0 0,-6-34-345 0 0,2 0 44 0 0,-2-2 481 0 0,1 17-920 0 0,-2-16 427 0 0,-4-24-307 0 0,1 2 7 0 0,0-7-49 0 0,1 1 33 0 0,-1-6-22 0 0,-1 1-21 0 0,0 2-44 0 0,0-3-7 0 0,0-1-35 0 0,0 0-46 0 0,0 0-93 0 0,0 0-170 0 0,0-1-22 0 0,2-2-3 0 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51:19.34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95 1 7512 0 0,'0'0'166'0'0,"0"0"29"0"0,0 0 13 0 0,0 0 35 0 0,0 0 118 0 0,0 0 50 0 0,0 0 6 0 0,0 0-28 0 0,0 0-137 0 0,0 0-57 0 0,0 1 87 0 0,-1 1-61 0 0,-1 3 19 0 0,-1 5 252 0 0,0 0 67 0 0,1 1-91 0 0,-1 0-79 0 0,2 0-71 0 0,-1 2-13 0 0,1 1-67 0 0,0 2-17 0 0,0 8 47 0 0,0-4-34 0 0,0-6-41 0 0,0 12 139 0 0,-5 56 628 0 0,-10 107 1154 0 0,8-121-1291 0 0,4-45-495 0 0,0 10 44 0 0,-1 1-84 0 0,-2-2-70 0 0,-3 0-55 0 0,9-30-12 0 0,-1-2-78 0 0,0-3-75 0 0,1-1-68 0 0,-1 0-64 0 0,0-1-60 0 0,1 0-54 0 0,1 2-50 0 0,0 2 283 0 0,0-1-34 0 0,0 1-38 0 0,0 0-40 0 0,-1 0-43 0 0,1-1-44 0 0,0 1-49 0 0,0-1-49 0 0,0 1-53 0 0,0 0-56 0 0,0-1-58 0 0,1 1-60 0 0,-1-1-64 0 0,0 1-65 0 0,0-1-69 0 0,0 1-70 0 0,0-4-1513 0 0,1-3-1309 0 0</inkml:trace>
  <inkml:trace contextRef="#ctx0" brushRef="#br0" timeOffset="486.61">119 41 7312 0 0,'0'0'165'0'0,"0"0"15"0"0,1-1-40 0 0,0-2 36 0 0,0-1-93 0 0,1-1-67 0 0,0 3 522 0 0,-1 0-37 0 0,0 1-35 0 0,1 0-34 0 0,1-1 338 0 0,0 1-115 0 0,0 2-103 0 0,0 0-90 0 0,1 0-78 0 0,-1 1-65 0 0,2 2 86 0 0,-2 0-131 0 0,4 5 306 0 0,-5-7-373 0 0,-1 0 32 0 0,3 6 90 0 0,1 1-40 0 0,-1-1-35 0 0,0 1-34 0 0,2 3 57 0 0,0 1-55 0 0,5 14 103 0 0,13 25 172 0 0,-16-35-277 0 0,2 0 73 0 0,2 5-3 0 0,0 0-38 0 0,7 15 109 0 0,21 52 400 0 0,-29-61-488 0 0,1 0 47 0 0,-3-6-20 0 0,1 0 48 0 0,-1 0 56 0 0,1 0 64 0 0,0 4 17 0 0,0 0-110 0 0,2 7-7 0 0,11 15 91 0 0,-22-45-499 0 0,1 0 58 0 0,-1-1 58 0 0,0 1 87 0 0,-2-2-29 0 0,0-3-110 0 0,0 0-68 0 0,-1-2-78 0 0,1 3-56 0 0,1 0 38 0 0,-2-2-47 0 0,1 1 89 0 0,-1-3-34 0 0,1 3 60 0 0,0 0-41 0 0,0 0-96 0 0,0 0-103 0 0,1 1-46 0 0,-1-1-104 0 0,1 0-119 0 0,-1 2 242 0 0,1-1-35 0 0,0 0-37 0 0,-1 0-39 0 0,1 0-40 0 0,0 0-42 0 0,-1 0-45 0 0,1 1-45 0 0,0-1-48 0 0,0 0-49 0 0,-1-2-1874 0 0,-1-2-1459 0 0</inkml:trace>
  <inkml:trace contextRef="#ctx0" brushRef="#br0" timeOffset="776.45">145 485 9096 0 0,'0'0'200'0'0,"0"0"33"0"0,0 0 16 0 0,0 0 11 0 0,1 0-43 0 0,1-1 115 0 0,1-1-115 0 0,6-3 219 0 0,-7 3-186 0 0,11-3 195 0 0,0 0 68 0 0,31-8 1353 0 0,-25 9-1120 0 0,-7 2-358 0 0,-1 1-58 0 0,1-1-71 0 0,0 1-86 0 0,0-1-98 0 0,-1 1-111 0 0,-5 1-29 0 0,0-1-33 0 0,0 1-34 0 0,0-1-37 0 0,1 0-97 0 0,0 1-63 0 0,1-1-66 0 0,-1 0-69 0 0,0 1-74 0 0,0-1-77 0 0,1 0-78 0 0,-1 0-84 0 0,-2 1-1171 0 0,2-2-1114 0 0,-7 2 3052 0 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51:24.75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137 286 10680 0 0,'-3'-2'378'0'0,"-1"0"-90"0"0,-1 0-77 0 0,0 1-66 0 0,-2 0-40 0 0,0 0-57 0 0,-9-1-33 0 0,4 4 204 0 0,1 3-51 0 0,0 4-20 0 0,-2 10 6 0 0,-2 19 82 0 0,11-25-121 0 0,1 0 37 0 0,0-5 0 0 0,1 0 35 0 0,-4 15 235 0 0,1 1-41 0 0,2 2-44 0 0,2 0-46 0 0,2 0-50 0 0,2-1-54 0 0,4-1-54 0 0,2-3-60 0 0,-8-19-64 0 0,1 1-1 0 0,-1-1 1 0 0,1 0-1 0 0,-1 0 1 0 0,1 0 0 0 0,-1-1-1 0 0,1 1 1 0 0,0 0-1 0 0,0-1 1 0 0,0 1-9 0 0,0-1 13 0 0,0 0-1 0 0,1 0 1 0 0,-1 0 0 0 0,0 0-1 0 0,0-1 1 0 0,0 1 0 0 0,1-1 0 0 0,-1 0-1 0 0,0 1 1 0 0,0-1 0 0 0,1 0 0 0 0,-1 0-1 0 0,0 0 1 0 0,1-1 0 0 0,-1 1-1 0 0,0 0 1 0 0,0-1 0 0 0,1 0 0 0 0,-1 1-1 0 0,0-1 1 0 0,0 0 0 0 0,2-1-13 0 0,15-9 73 0 0,-1-3-42 0 0,-2-2-59 0 0,-4 1-75 0 0,-6 7 22 0 0,0-1-56 0 0,-1 1-51 0 0,-1-1-44 0 0,1-1-96 0 0,-1-1-44 0 0,-1-2-118 0 0,1-6-293 0 0,-2-1-5 0 0,-2 7 293 0 0,0 1 115 0 0,-1 1 41 0 0,-1 1 97 0 0,1 0 42 0 0,-1 0 50 0 0,0 0 54 0 0,-3-11-93 0 0,-1-1 43 0 0,0-5 13 0 0,-1-1 52 0 0,1 0 46 0 0,0 1 35 0 0,-5-23 68 0 0,-10-67 177 0 0,20 108-107 0 0,0 1 47 0 0,0 2-23 0 0,1 1 40 0 0,0 0 2 0 0,0 1 38 0 0,0-1 42 0 0,0 1 47 0 0,0 3-88 0 0,0 1-3 0 0,0 0-8 0 0,0 0-32 0 0,0 0-10 0 0,2 1 41 0 0,1 1-61 0 0,0 1-49 0 0,-1 1-39 0 0,7 12 73 0 0,-7-11-62 0 0,8 14 234 0 0,25 61 886 0 0,-34-78-1178 0 0,14 41 577 0 0,0 23 259 0 0,-5 2 50 0 0,-5-23-221 0 0,-2-19-253 0 0,0-1 42 0 0,3 49 906 0 0,-4-25-500 0 0,-1-8-190 0 0,-1-1-54 0 0,0-39-734 0 0,0 0 64 0 0,0 0 92 0 0,0 3 242 0 0,-1-3-283 0 0,1 0-75 0 0,0 0-110 0 0,0-1 26 0 0,0 0-39 0 0,-1 0-42 0 0,1 1-46 0 0,0-1-49 0 0,0 0-53 0 0,-1 0-58 0 0,1 0-59 0 0,0 0-66 0 0,0 0-66 0 0,-1-1-73 0 0,1 1-75 0 0,0 0-78 0 0,-1-1-84 0 0,1 0-464 0 0,-1 1-39 0 0,0-3-2965 0 0,1 3 4376 0 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51:25.50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10 12992 0 0,'1'0'191'0'0,"-1"-1"-45"0"0,0 1 33 0 0,0-1-102 0 0,1-2 14 0 0,-1 3-10 0 0,0-1 58 0 0,3-1-102 0 0,1 1 45 0 0,0 1 63 0 0,2 4 130 0 0,2 4 188 0 0,-7-5-346 0 0,0-2-36 0 0,6 15 538 0 0,-4 2-80 0 0,-1 1-76 0 0,-2 0-67 0 0,1-1-71 0 0,0-2-52 0 0,3 11 103 0 0,-1 0-38 0 0,3 26 240 0 0,0 12-12 0 0,1 32 148 0 0,-1-24-167 0 0,-2-24-130 0 0,-1-12-192 0 0,-1 0 66 0 0,1 18 241 0 0,0 1 75 0 0,4 62 748 0 0,-5-78-944 0 0,2-1-48 0 0,0-3 102 0 0,1 7 56 0 0,-4-15-139 0 0,-1-27-306 0 0,0-1 16 0 0,0 0-29 0 0,0 0-140 0 0,0-1 34 0 0,0 0-116 0 0,1 0-99 0 0,-1-1-82 0 0,0 0-23 0 0,1 0-40 0 0,0-6-1641 0 0,1 2 292 0 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51:27.40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49 9760 0 0,'0'0'284'0'0,"0"0"1"0"0,0-2-48 0 0,5-5 117 0 0,2 2 202 0 0,0 0-106 0 0,2-1 5 0 0,0 1-109 0 0,-1 0-96 0 0,14-3 270 0 0,-12 6-167 0 0,2 0-98 0 0,2 0-40 0 0,8 2 19 0 0,-2 6 36 0 0,-11 2 8 0 0,-4 2 53 0 0,-3-5-122 0 0,-2 2 34 0 0,-1 6-169 0 0,0 1 0 0 0,0-1 0 0 0,-2 0-1 0 0,1 0 1 0 0,-2 0 0 0 0,0 0 0 0 0,0-1 0 0 0,-2 2-74 0 0,-12 22 250 0 0,-5-3 55 0 0,13-19-145 0 0,0 1 50 0 0,4-4-29 0 0,0-1 43 0 0,-1 1 90 0 0,1 1 76 0 0,-2-1 89 0 0,1-1 99 0 0,12-15-219 0 0,1 0-49 0 0,1 1-46 0 0,0 0-43 0 0,1 1-41 0 0,1 0-38 0 0,1 1-37 0 0,0 0-34 0 0,10 0-22 0 0,2 0-107 0 0,0 2-90 0 0,0-1-70 0 0,-3 1-31 0 0,7-1-175 0 0,-24 1 211 0 0,0 0 98 0 0,5-1-39 0 0,-5 1 79 0 0,-1 0-43 0 0,1-1-95 0 0,0 1-100 0 0,-1 0 112 0 0,0 0-32 0 0,0 0-37 0 0,-1 0-37 0 0,1 0-42 0 0,0 0-43 0 0,0-1-47 0 0,0 1-49 0 0,0 0-51 0 0,0 0-55 0 0,0 0-57 0 0,0 0-59 0 0,2 0-1610 0 0,3-1-1309 0 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51:27.97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 7 10912 0 0,'0'0'185'0'0,"0"0"-44"0"0,0-1-41 0 0,0 1-35 0 0,0 0-24 0 0,-1 0-66 0 0,0-2-239 0 0,1 1 202 0 0,0 1 71 0 0,-1-1 40 0 0,1 1 47 0 0,0 0 55 0 0,0-1 36 0 0,0 1 57 0 0,0 0 62 0 0,-1 0 67 0 0,1 0 74 0 0,0 0 79 0 0,0 0 85 0 0,0 0 90 0 0,3 5-196 0 0,0 0-44 0 0,0 0-44 0 0,-1 1-39 0 0,0-1-39 0 0,0 1-35 0 0,2 6 206 0 0,-2-5-260 0 0,-1 0-37 0 0,2 8 118 0 0,1 3-63 0 0,0 9-11 0 0,-2-8-94 0 0,0-7-24 0 0,0-2 11 0 0,0 0 43 0 0,8 35 344 0 0,0 1-103 0 0,0-3-87 0 0,11 58 394 0 0,-14-65-445 0 0,1 14-158 0 0,-2 0 65 0 0,-2 0 65 0 0,-1 0 70 0 0,-2 0 71 0 0,0 0 74 0 0,-1 0 77 0 0,0 1 80 0 0,-1-17-163 0 0,1 0 39 0 0,-1-3-453 0 0,1-18-15 0 0,0-11-8 0 0,-1-4 14 0 0,1 1-57 0 0,1 0-59 0 0,-1-1-52 0 0,0 1-44 0 0,0-1-124 0 0,0 0-52 0 0,1-5-879 0 0,-1 4 760 0 0,0 2 192 0 0,0-8-1251 0 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51:26.03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219 0 8088 0 0,'0'0'182'0'0,"0"0"29"0"0,-1 0 35 0 0,0 0-110 0 0,-2 0-80 0 0,-3 0-45 0 0,4 0 32 0 0,1 0 54 0 0,0 1 0 0 0,-1-1 1 0 0,1 1-1 0 0,0-1 0 0 0,0 1 0 0 0,-1-1 0 0 0,1 1 0 0 0,0 0 0 0 0,0 0 1 0 0,0 0-1 0 0,0-1 0 0 0,0 1 0 0 0,0 0 0 0 0,-1 1-97 0 0,-2 4 419 0 0,0 1-37 0 0,0 2 30 0 0,0 0-93 0 0,1 1-115 0 0,2-6-152 0 0,-1 0-36 0 0,1 0-36 0 0,-10 39 450 0 0,-1 0 66 0 0,2 0 53 0 0,0 0 35 0 0,-22 86 1212 0 0,20-87-1228 0 0,0 0-42 0 0,2-11-129 0 0,1 0-34 0 0,1 0-39 0 0,0 1-43 0 0,0 0-48 0 0,2-1-54 0 0,0 1-59 0 0,1 0-62 0 0,5-30-106 0 0,0 0 40 0 0,-1 1 34 0 0,0 1 57 0 0,0 0 12 0 0,0-1-68 0 0,1 0-47 0 0,0 0-52 0 0,-1 0-38 0 0,1 0-54 0 0,0 0-61 0 0,0 0-70 0 0,0-3 13 0 0,0 0-48 0 0,0 0-42 0 0,0 0-40 0 0,0 0-269 0 0,0 1-64 0 0,0-1-51 0 0,0 0-35 0 0,0 0-1489 0 0,0 0-1317 0 0</inkml:trace>
  <inkml:trace contextRef="#ctx0" brushRef="#br0" timeOffset="514.21">244 27 9560 0 0,'0'0'216'0'0,"0"0"32"0"0,0 0 10 0 0,1 0 185 0 0,0-1-44 0 0,2 0-44 0 0,0-1-42 0 0,-1 0-41 0 0,1 1-39 0 0,-1 0-39 0 0,-1 1-37 0 0,6 0 569 0 0,-2 2-97 0 0,1 1-88 0 0,-1 0-82 0 0,-1 2-72 0 0,1 0-66 0 0,-1 1-57 0 0,-1 0-49 0 0,1 2-12 0 0,0 0-47 0 0,9 32 361 0 0,-11-33-371 0 0,0-1 43 0 0,5 16 115 0 0,0-1-47 0 0,1 0-42 0 0,0 0-33 0 0,4 13 58 0 0,13 44 245 0 0,-17-50-282 0 0,8 32 322 0 0,3 15 116 0 0,-7-25-164 0 0,-3-8-18 0 0,-1 0 79 0 0,-5-22-231 0 0,2 9 177 0 0,1 1 66 0 0,1-2 58 0 0,3-1 51 0 0,-9-24-304 0 0,0-2-109 0 0,1-1-99 0 0,-1-1-89 0 0,-1 0-79 0 0,1-2-71 0 0,0 0-59 0 0,-1-1-51 0 0,1-2-203 0 0,0-10-951 0 0,-1 12 832 0 0,0 2 96 0 0,-1 0 39 0 0,1-8-1258 0 0,-1 7 1068 0 0,1 0-98 0 0,0 2 243 0 0,0-1-47 0 0,0 1-54 0 0,-1-1-62 0 0,1 1 120 0 0,0 0-51 0 0,0 0-44 0 0,0 1-38 0 0,0-2-166 0 0,-1 1-37 0 0,1 0-201 0 0,0-1-547 0 0</inkml:trace>
  <inkml:trace contextRef="#ctx0" brushRef="#br0" timeOffset="783.54">203 502 11576 0 0,'0'0'264'0'0,"0"0"34"0"0,0 0 20 0 0,0 0-41 0 0,2 0 203 0 0,6-1 426 0 0,-4 0-553 0 0,0 0-60 0 0,-1 1-101 0 0,9-4 10 0 0,-1 1 86 0 0,3 0 103 0 0,17-3 591 0 0,-20 4-677 0 0,-2 1-111 0 0,0 0-45 0 0,-1 0-54 0 0,1 0-66 0 0,1 0-84 0 0,-1 0-106 0 0,1 0-120 0 0,-5 1 92 0 0,0-1-36 0 0,-1 1-36 0 0,1 0-38 0 0,0-1-41 0 0,0 1-41 0 0,0 0-44 0 0,0 0-45 0 0,-1-1-47 0 0,1 1-49 0 0,0 0-90 0 0,0-1-60 0 0,1 1-1299 0 0,3 0-1143 0 0,-9 0 3145 0 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51:23.61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184 35 5264 0 0,'-1'-2'271'0'0,"-2"0"-100"0"0,0-1-98 0 0,0 0-35 0 0,0-1-39 0 0,0 2 291 0 0,1 0 0 0 0,-1 0 1 0 0,1 0-1 0 0,-1 0 0 0 0,0 0 0 0 0,1 1 0 0 0,-4-2-290 0 0,-11-1 1281 0 0,3 3-293 0 0,-1 4-96 0 0,7-1-395 0 0,-1 2-53 0 0,1 1-57 0 0,1 0-65 0 0,-1 1-70 0 0,2 1-76 0 0,0 0-80 0 0,0 1-88 0 0,0 3 162 0 0,0 0 0 0 0,1 1 0 0 0,-1 2-170 0 0,2-2 169 0 0,0 0 0 0 0,1 1 0 0 0,0-1-1 0 0,1 1 1 0 0,0 3-169 0 0,1-5 142 0 0,0-1 0 0 0,2 1 0 0 0,-1 0 0 0 0,1-1-1 0 0,1 1 1 0 0,1 5-142 0 0,-1-8 105 0 0,0 0-1 0 0,1 0 1 0 0,1 0 0 0 0,-1-1-1 0 0,2 3-104 0 0,-3-7 25 0 0,0 1-1 0 0,0-1 1 0 0,1 0-1 0 0,-1 0 1 0 0,1 0-1 0 0,0 0 1 0 0,0 0 0 0 0,1 1-25 0 0,-1-2 12 0 0,0 0 0 0 0,0-1 0 0 0,0 1 0 0 0,0 0 0 0 0,0-1 1 0 0,1 0-1 0 0,-1 0 0 0 0,0 0 0 0 0,0 0 0 0 0,1 0 0 0 0,-1-1 0 0 0,1 1 1 0 0,2-1-13 0 0,-2 0 14 0 0,-1 0 1 0 0,1-1 0 0 0,0 1 0 0 0,0-1 0 0 0,0 0 0 0 0,0 0-1 0 0,0 0 1 0 0,-1-1 0 0 0,1 1 0 0 0,-1-1 0 0 0,1 0 0 0 0,-1 0-15 0 0,12-9 99 0 0,-2-3 33 0 0,-5 3-116 0 0,-2 0-70 0 0,0-1-65 0 0,-2 0-57 0 0,0 0-51 0 0,-2 0-45 0 0,0-13-378 0 0,-2 1-69 0 0,-7-34-1053 0 0,4 37 1192 0 0,-1-4-4 0 0,2 13 341 0 0,0-1 40 0 0,0 1 45 0 0,1-1 50 0 0,1 1 56 0 0,-1 0 61 0 0,3 14 132 0 0,3 4-26 0 0,0 0 13 0 0,5 15 426 0 0,-2 0 0 0 0,1 2-554 0 0,0 5 533 0 0,-1-3 0 0 0,1-1 111 0 0,8 36 816 0 0,-8-19-582 0 0,-5-21-502 0 0,1 0-45 0 0,0 0-54 0 0,0-1-62 0 0,-2-13-145 0 0,-2-3-46 0 0,-1-1-1 0 0,1 1 1 0 0,0-1 0 0 0,-1 1 0 0 0,1-1-1 0 0,-1 1 1 0 0,0-1 0 0 0,0 2-24 0 0,0-4-93 0 0,0 0-42 0 0,0 0-197 0 0,0 0 245 0 0,0 0-4 0 0,0 0-20 0 0,0 0-45 0 0,0 0-16 0 0,0 0-45 0 0,0 0-51 0 0,0 0-58 0 0,0-1-62 0 0,0 1-58 0 0,0 0-52 0 0,0 0-44 0 0,0-1-159 0 0,0 1-45 0 0,0-1-192 0 0,0 0-516 0 0</inkml:trace>
  <inkml:trace contextRef="#ctx0" brushRef="#br0" timeOffset="476.24">407 38 9488 0 0,'0'0'276'0'0,"0"0"2"0"0,1 2-175 0 0,5 12-62 0 0,-4-11 55 0 0,2 5 12 0 0,0 0 43 0 0,1 0 39 0 0,0-1 34 0 0,5 8 322 0 0,-2 2 89 0 0,1 5 17 0 0,-2 0 1069 0 0,4 19-1721 0 0,-5-13 768 0 0,-3-3-25 0 0,1 1 78 0 0,-4-19-454 0 0,2 0-83 0 0,-1 2-28 0 0,2 4 15 0 0,1 8 103 0 0,-3-14-207 0 0,0 0 46 0 0,-1-1 9 0 0,1 0 50 0 0,-1 0 58 0 0,0 1 66 0 0,0-6-288 0 0,-2-11 91 0 0,1 1-46 0 0,0-1-39 0 0,0-1-36 0 0,2-4-15 0 0,-1 0-42 0 0,7-33-62 0 0,-3 30 64 0 0,-2 11-66 0 0,1 0 0 0 0,-1 1 1 0 0,1-1-1 0 0,2-2 43 0 0,-2 4-21 0 0,0-1-1 0 0,0 1 1 0 0,1 1 0 0 0,0-1 0 0 0,0 0 0 0 0,0 1 0 0 0,0 0 0 0 0,4-3 21 0 0,-5 6-14 0 0,-1-1 0 0 0,1 0 0 0 0,0 0 0 0 0,0 1 0 0 0,0 0 0 0 0,0-1 0 0 0,0 1 0 0 0,0 0 0 0 0,0 0 0 0 0,0 1 0 0 0,0-1-1 0 0,0 1 1 0 0,1 0 0 0 0,-1-1 0 0 0,3 2 14 0 0,-3-1-22 0 0,0 1 0 0 0,0-1-1 0 0,1 1 1 0 0,-1 0-1 0 0,0 0 1 0 0,0 0 0 0 0,0 1-1 0 0,0-1 1 0 0,0 1-1 0 0,0 0 1 0 0,0 0 22 0 0,15 13-45 0 0,-4 1 37 0 0,-10-10 26 0 0,-1 0 1 0 0,1 0-1 0 0,-1 0 0 0 0,2 7-18 0 0,6 19 118 0 0,-1 19 103 0 0,2 6 0 0 0,0-22-140 0 0,-11-33-147 0 0,1 2 121 0 0,-1-3-103 0 0,0 0-19 0 0,-1-1-39 0 0,1 1-45 0 0,-1 0-52 0 0,1-1-92 0 0,0 1-83 0 0,-1-1-92 0 0,1 1-101 0 0,0 0-112 0 0,0-1-120 0 0,-1 0 353 0 0,0 0-34 0 0,1 1-35 0 0,-1-1-36 0 0,1 0-663 0 0,0 1-35 0 0,2-1-2625 0 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51:31.20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371 334 9184 0 0,'0'0'208'0'0,"0"0"33"0"0,0 0-293 0 0,0-1 103 0 0,-1 1 89 0 0,0-1 74 0 0,0 0 52 0 0,0-1 42 0 0,-4-1 824 0 0,4 1-677 0 0,0 2-65 0 0,0-1-236 0 0,1 1-35 0 0,-7 0 334 0 0,1 1-57 0 0,-1 0-52 0 0,0 0-46 0 0,1 1-41 0 0,-1 0-35 0 0,-6 2 138 0 0,2-1-129 0 0,-14 3 250 0 0,9-5-133 0 0,-19 1 173 0 0,1-2-99 0 0,-65 4 602 0 0,56 1-498 0 0,23-3-358 0 0,14-2-105 0 0,-1 0 44 0 0,-2 0 56 0 0,10-2-89 0 0,1-2-47 0 0,5-8-35 0 0,6-3-105 0 0,0-1 47 0 0,11-15 46 0 0,-11 10 66 0 0,-2 3 64 0 0,-1-1 0 0 0,2-6-110 0 0,-1-3 69 0 0,-2 1-52 0 0,-1 0-66 0 0,15-44 49 0 0,-9 30 0 0 0,-14 41 0 0 0,1 0 0 0 0,-1 1 0 0 0,1-1 0 0 0,-1 0 0 0 0,0 0 0 0 0,1 0 0 0 0,-1 0 0 0 0,1 0 0 0 0,-1 0 0 0 0,0 1 0 0 0,1-1-1 0 0,-1 0 1 0 0,0 0 0 0 0,1 1 0 0 0,-1-1 0 0 0,0 0 0 0 0,1 0 0 0 0,-1 1 0 0 0,0-1 0 0 0,0 0 0 0 0,1 1 0 0 0,-1-1 0 0 0,0 0-1 0 0,0 1 1 0 0,9 10 25 0 0,2 10 191 0 0,-2 1-37 0 0,5 24 100 0 0,4 51 188 0 0,-13-63-258 0 0,1-2 58 0 0,5 39 272 0 0,-2 0-81 0 0,-3-21-201 0 0,1 1-77 0 0,-4-23-24 0 0,-1-1 43 0 0,-2 1 37 0 0,1 0 34 0 0,-1 19 253 0 0,3 0 59 0 0,-2-40-452 0 0,1 3 17 0 0,-2-5-12 0 0,0-1 126 0 0,-1-5-77 0 0,0-2 46 0 0,-2-2-818 0 0,3 4 334 0 0,-1-1-69 0 0,0 1-16 0 0,0 0-78 0 0,1 0-92 0 0,-1 0-106 0 0,0 0-123 0 0,1 1 318 0 0,-1-1-34 0 0,1 1-88 0 0,0-1-72 0 0,0 1-62 0 0,0-1-55 0 0,-1 1-209 0 0,1-1-54 0 0,0 1-251 0 0,0-1-682 0 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51:29.83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6 10080 0 0,'0'0'230'0'0,"0"0"30"0"0,0 0 18 0 0,0 0-200 0 0,1 0 34 0 0,1 0 191 0 0,10 2 974 0 0,-10-2-1040 0 0,0 0-44 0 0,5 0-6 0 0,1 0 59 0 0,16-3 628 0 0,-16 1-614 0 0,0 1-49 0 0,0 0-68 0 0,0 1-91 0 0,-6 0-195 0 0,-1 0 64 0 0,1 0 53 0 0,-1 0 40 0 0,6-1 217 0 0,-4 2-185 0 0,-2-1-70 0 0,1 0-49 0 0,0 0-60 0 0,-1 0-70 0 0,0 0-28 0 0,1 0-64 0 0,-1 0-68 0 0,0 0-77 0 0,0 1-81 0 0,1-1-88 0 0,-1 0-95 0 0,0 0-100 0 0,1 1-981 0 0,2 0-1014 0 0</inkml:trace>
  <inkml:trace contextRef="#ctx0" brushRef="#br0" timeOffset="301.58">17 149 8752 0 0,'0'0'197'0'0,"0"0"24"0"0,0 0 19 0 0,0 0-29 0 0,0 2-92 0 0,0-1 4 0 0,0-1 142 0 0,0 0 232 0 0,0 2 138 0 0,1-1-96 0 0,0 0-87 0 0,1 0-78 0 0,0 1-68 0 0,0-2-57 0 0,1 1-49 0 0,-1 0-39 0 0,3 0 48 0 0,4 1 215 0 0,-7-2-245 0 0,0 0 52 0 0,8 0 327 0 0,1 0-83 0 0,0 0-77 0 0,0 0-69 0 0,0 0-61 0 0,0 0-55 0 0,0 1-51 0 0,0-1-41 0 0,2-1-21 0 0,0 1-37 0 0,26-1 29 0 0,-37 1-45 0 0,0 0-112 0 0,0 0-109 0 0,0 0-106 0 0,-1 0-103 0 0,1 0-100 0 0,0 0-96 0 0,-1 0-95 0 0,1 0 172 0 0,-1 0-40 0 0,0 0-39 0 0,0 0-38 0 0,2 0-1477 0 0,2 0-1192 0 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51:39.24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19 0 11744 0 0,'0'3'87'0'0,"0"0"52"0"0,-5 11 564 0 0,4-11-549 0 0,-1 1-6 0 0,1 0-91 0 0,-3 9-33 0 0,0 17 95 0 0,3-20-112 0 0,1 2-50 0 0,0-1-74 0 0,1-5 11 0 0,-1 1-33 0 0,1-1-36 0 0,0 1-41 0 0,0-1-45 0 0,0 1-47 0 0,0-1-53 0 0,1 1-54 0 0,-2-4-1399 0 0,1 3-1041 0 0,-1-6 2795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35:37.81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33 0 7744 0 0,'0'0'174'0'0,"0"0"29"0"0,0 0 12 0 0,-4 6-53 0 0,0 2-108 0 0,1 2-25 0 0,0-1 53 0 0,1 0 49 0 0,-1 0 42 0 0,0 7 197 0 0,-1-1 75 0 0,-2 37 1204 0 0,5-30-1022 0 0,1-11-362 0 0,1 1-50 0 0,0 0-61 0 0,0-1-70 0 0,2 16 433 0 0,0-1-47 0 0,-1 0-41 0 0,1 1-37 0 0,1 16 187 0 0,1 0-67 0 0,1 9 42 0 0,6 27 232 0 0,-8-58-583 0 0,18 92 868 0 0,-14-76-664 0 0,3 0 54 0 0,-6-16-234 0 0,0 0 10 0 0,1-5-43 0 0,-6-16-130 0 0,0 0-26 0 0,-1-2-187 0 0,-1-3 42 0 0,-1 0 13 0 0,2 3 50 0 0,1 0-35 0 0,-1-2-172 0 0,0 1-100 0 0,0-1-75 0 0,-3-9-1311 0 0,0 1 218 0 0</inkml:trace>
  <inkml:trace contextRef="#ctx0" brushRef="#br0" timeOffset="260.16">86 517 9504 0 0,'0'0'216'0'0,"0"0"32"0"0,6 3 192 0 0,-4-2-382 0 0,0-1-36 0 0,11 3 18 0 0,1-1 76 0 0,-1 0 66 0 0,1-2 59 0 0,3-1 113 0 0,-1 0 58 0 0,4-2 139 0 0,10-4 337 0 0,0-1 0 0 0,-10 1-338 0 0,-4 1-138 0 0,0 0-58 0 0,-3 1-113 0 0,0 0-58 0 0,-1 0-68 0 0,0 0-74 0 0,-8 3-78 0 0,7-2-3 0 0,14-7 58 0 0,-18 7-67 0 0,0-1-64 0 0,1 0-113 0 0,-4 3 65 0 0,0-1-37 0 0,-1 0-41 0 0,1 0-44 0 0,-1 0-49 0 0,0-1-51 0 0,2-2-366 0 0</inkml:trace>
  <inkml:trace contextRef="#ctx0" brushRef="#br0" timeOffset="568.21">366 139 7688 0 0,'0'-2'132'0'0,"4"-9"377"0"0,-3 8-400 0 0,0 1-67 0 0,0 0-26 0 0,-1 1 45 0 0,1 1 65 0 0,-1 0 143 0 0,0-1 204 0 0,0 0-41 0 0,0 0-41 0 0,1 0-38 0 0,-1 1-35 0 0,1-1-35 0 0,0 1 191 0 0,1 0-111 0 0,0 1-94 0 0,0-1-77 0 0,0 1-61 0 0,1 1-22 0 0,4 2 62 0 0,-6-3-65 0 0,1 1 76 0 0,-1-2 99 0 0,5 7 106 0 0,0 1-42 0 0,-1 0-38 0 0,0 0-33 0 0,0 3 17 0 0,1 0-36 0 0,1 6 78 0 0,-1 0-40 0 0,2 2 39 0 0,1 6-12 0 0,0 1-42 0 0,0 6 14 0 0,2 16 95 0 0,10 31 248 0 0,-3-10 35 0 0,4 37 320 0 0,-12-47-468 0 0,0 1-35 0 0,-5-30-254 0 0,-1 2-41 0 0,-4-31-142 0 0,0-1-61 0 0,0 0-37 0 0,0 0-109 0 0,0-1-326 0 0,0 1 110 0 0,0 0 93 0 0,0 0 78 0 0,1-1 73 0 0,-1 1 38 0 0,1-2-168 0 0,-1 2 139 0 0,0 0-63 0 0,2-5-1083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36:53.33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154 46 5792 0 0,'0'0'166'0'0,"1"-2"89"0"0,0-2 86 0 0,0-3 143 0 0,0 1 295 0 0,-3 1-144 0 0,-2 0-47 0 0,0 0-53 0 0,-1 1-59 0 0,-1 0-63 0 0,0 1-69 0 0,0 2-74 0 0,-1 2-80 0 0,-4 1 116 0 0,-1 0 3 0 0,4 1-170 0 0,-11 6-40 0 0,11-6 1 0 0,-1 2-1 0 0,0-1 1 0 0,1 1 0 0 0,-6 5-100 0 0,12-8 21 0 0,0-1 0 0 0,0 1 1 0 0,1 0-1 0 0,-1 0 0 0 0,0 0 0 0 0,1 0 0 0 0,-1 0 1 0 0,0 2-22 0 0,1-2 5 0 0,1 0 0 0 0,-1-1 1 0 0,1 1-1 0 0,-1 0 1 0 0,1-1-1 0 0,-1 1 0 0 0,1 0 1 0 0,0 0-1 0 0,0-1 0 0 0,0 1 1 0 0,0 0-1 0 0,0 0 1 0 0,1 0-6 0 0,0 2 4 0 0,0 0 0 0 0,0-1 0 0 0,0 1 0 0 0,1-1 0 0 0,-1 1 0 0 0,1-1 0 0 0,0 0 0 0 0,0 0 1 0 0,0 0-1 0 0,2 2-4 0 0,29 28 91 0 0,-5-4-7 0 0,41 61 536 0 0,-51-66-402 0 0,0 1 72 0 0,-10-13-131 0 0,0 1 36 0 0,-1 1 36 0 0,-1 1 35 0 0,-2 0 34 0 0,-1 1 35 0 0,-3-1 34 0 0,-3-1 33 0 0,-1-3-48 0 0,-1-2-54 0 0,-1-2-47 0 0,-1-2-46 0 0,-1-1-39 0 0,-1-1-36 0 0,-9-1 41 0 0,-5-5-83 0 0,16 1-85 0 0,0 0-1 0 0,0-1 1 0 0,1 1 0 0 0,0-1-1 0 0,-1-1 1 0 0,-3-2-5 0 0,3 1-135 0 0,-11-8-140 0 0,11 7 122 0 0,2 0-43 0 0,-1 0-81 0 0,4 2 78 0 0,-1 1-36 0 0,1-1-43 0 0,-1 0-44 0 0,1-1-51 0 0,1 1-54 0 0,-1-1-59 0 0,0 0-62 0 0,2 4 181 0 0,0 0-49 0 0,-1-1-43 0 0,1 1-37 0 0,0-1-141 0 0,-1 1-37 0 0,0-4-1479 0 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51:40.84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4 5640 0 0,'0'0'124'0'0,"0"0"17"0"0,0 0 12 0 0,1-1-15 0 0,0 0-94 0 0,0 0 24 0 0,0 1 68 0 0,-1 0 158 0 0,0 0 289 0 0,1 0-88 0 0,1 2-75 0 0,0-1-67 0 0,0 1-3 0 0,1 0-64 0 0,0 0-4 0 0,-1 1 81 0 0,3 3 38 0 0,-1 1-42 0 0,-1 0-38 0 0,1 0-34 0 0,-1 2 20 0 0,0 0-35 0 0,1 2 18 0 0,1 6 99 0 0,2 7 132 0 0,-1-9-136 0 0,4 13 260 0 0,0 0-37 0 0,7 31 518 0 0,-1 14 108 0 0,-10-32 510 0 0,1 27-1744 0 0,-6-52 242 0 0,1 6 171 0 0,-1-16-276 0 0,-1-1-1 0 0,0 0 1 0 0,0 0-1 0 0,-1 0 1 0 0,1 0-1 0 0,-1 0 1 0 0,0 0-1 0 0,-2 4-136 0 0,2-8 355 0 0,0-1-79 0 0,0-2-65 0 0,0-1-51 0 0,-1-2 23 0 0,2 0 29 0 0,1-21-90 0 0,2-1-77 0 0,3-1-61 0 0,2 1-45 0 0,-5 21 37 0 0,-1 0-1 0 0,1 0 1 0 0,-1 0 0 0 0,2 0-1 0 0,-1 1 1 0 0,1-1 0 0 0,-1 1 0 0 0,1 0-1 0 0,1 0 1 0 0,-1 0 0 0 0,1 1 0 0 0,0 0-1 0 0,0 0 1 0 0,0 0 0 0 0,5-2 24 0 0,-8 4-13 0 0,1 1 0 0 0,0 0 0 0 0,-1 0 0 0 0,1 0 0 0 0,0 0 0 0 0,0 1 0 0 0,0-1 0 0 0,0 1 0 0 0,0 0 0 0 0,-1 0 0 0 0,1 0 0 0 0,0 0 0 0 0,0 0 0 0 0,0 1 0 0 0,0-1 1 0 0,2 1 12 0 0,-1 1-14 0 0,1 0 1 0 0,0 0-1 0 0,-1 0 1 0 0,0 0 0 0 0,1 1-1 0 0,-1 0 1 0 0,0 0-1 0 0,0 0 1 0 0,1 2 13 0 0,3 2-14 0 0,0 1 0 0 0,-1 1 0 0 0,-1-1 0 0 0,2 2 14 0 0,17 33-14 0 0,-21-36 35 0 0,8 18 18 0 0,4 12-35 0 0,-15-36-191 0 0,-1 0 45 0 0,2 0-32 0 0,-1 0 117 0 0,3 2-63 0 0,-3-3 31 0 0,0 0-60 0 0,0 1-87 0 0,-1-1-103 0 0,1 0 124 0 0,-1 0-33 0 0,0 0-37 0 0,1 0-38 0 0,-1 0-248 0 0,0 0-104 0 0,0 0 218 0 0,0 0-60 0 0,0-1-51 0 0,1 1-46 0 0,-1 0-175 0 0,0-1-44 0 0,1 1-211 0 0,-1-1-571 0 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51:41.26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94 29 9040 0 0,'-4'-5'258'0'0,"-1"1"53"0"0,-3-1 111 0 0,-3 1 267 0 0,-1 4 1 0 0,5 3-267 0 0,1 2-112 0 0,2 1-50 0 0,-2 4-89 0 0,0 1 0 0 0,2 0 0 0 0,-1 0 1 0 0,1 0-1 0 0,1 1 0 0 0,0-1 0 0 0,1 1 0 0 0,0-1 0 0 0,1 4-172 0 0,0-8 95 0 0,1 0-1 0 0,0-1 0 0 0,1 1 1 0 0,0-1-1 0 0,0 1 0 0 0,0-1 0 0 0,1 0 1 0 0,0 2-95 0 0,0-4 59 0 0,0 1 1 0 0,0-1 0 0 0,0 0-1 0 0,0 0 1 0 0,1-1 0 0 0,-1 1-1 0 0,1 0 1 0 0,0-1 0 0 0,0 0-1 0 0,0 1 1 0 0,1-1 0 0 0,1 0-60 0 0,13 8 370 0 0,-2-9-52 0 0,0-5-52 0 0,-3-6-53 0 0,-1-4-51 0 0,-3-2-51 0 0,-1-2-51 0 0,-2 1-50 0 0,-3 5-41 0 0,-1-1 36 0 0,0-26 113 0 0,-3 22-94 0 0,-2-1-64 0 0,-1 1-102 0 0,2 7 7 0 0,-1 0-48 0 0,-1 0-54 0 0,1 1-60 0 0,-2 0-67 0 0,1 0-71 0 0,-1 0-78 0 0,0 0-84 0 0,4 7 87 0 0,0 0-117 0 0,0 0 91 0 0,0 0-43 0 0,0-1-676 0 0,-1 0-513 0 0,-2-1-997 0 0,4 3 2729 0 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51:41.96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61 6968 0 0,'0'0'157'0'0,"0"0"23"0"0,0 0-20 0 0,0 0-69 0 0,0 0-51 0 0,1 1-15 0 0,-1-1 10 0 0,7 7 646 0 0,-1 0-51 0 0,-1 0-46 0 0,-1 1-42 0 0,0-1-37 0 0,-1 1-33 0 0,2 8 389 0 0,3 6 305 0 0,0-4-434 0 0,-4-7-240 0 0,2 6 290 0 0,3 5 252 0 0,-3-7-373 0 0,-1-2-150 0 0,1-2-51 0 0,-1-1-128 0 0,0 0-56 0 0,0-1-64 0 0,1-1-72 0 0,-5-6-98 0 0,7 8 289 0 0,4 3 285 0 0,-11-13-431 0 0,0 0-32 0 0,0 0-34 0 0,2-2 40 0 0,7-3 90 0 0,1-10 49 0 0,-1 0-106 0 0,-1-4-69 0 0,2-12-74 0 0,3-6-31 0 0,0 15-23 0 0,-4 14-41 0 0,1 5-60 0 0,-6 6 25 0 0,4 7 35 0 0,-7-7 32 0 0,4 6-13 0 0,0 0 0 0 0,0 0 0 0 0,-1 0 0 0 0,0 2 27 0 0,18 28-10 0 0,-18-31 15 0 0,2 0 106 0 0,1 2 130 0 0,7 4 265 0 0,2-4 61 0 0,-6-7-218 0 0,-1-3-108 0 0,0-3-69 0 0,-7 0-188 0 0,0-1 48 0 0,2-7 141 0 0,1-14 388 0 0,-4 16-297 0 0,16-65-220 0 0,13-49 86 0 0,-29 119-218 0 0,-1 0 40 0 0,8-14 14 0 0,-6 12-58 0 0,-1 2-3 0 0,0 1-43 0 0,-1 0-51 0 0,1-1-58 0 0,-1 1-66 0 0,0-1-73 0 0,-1 4 180 0 0,1-1 34 0 0,0-1-482 0 0,0 1 392 0 0,-1 1-84 0 0,0 0 31 0 0,1-1-69 0 0,-1 1-81 0 0,0 0-93 0 0,1 0 54 0 0,-1 0-66 0 0,0 0-56 0 0,0 0-51 0 0,0-1-192 0 0,0 1-49 0 0,0 0-231 0 0,0 0-629 0 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51:44.00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42 6392 0 0,'1'3'320'0'0,"0"2"-107"0"0,0 2-100 0 0,0-2-95 0 0,-1 0-49 0 0,1 0 33 0 0,1 5 94 0 0,-1 1 106 0 0,1-1 88 0 0,0 0 61 0 0,0 0 51 0 0,7 22 1044 0 0,-5-19-868 0 0,2 1-85 0 0,-3-8-299 0 0,0 1-43 0 0,5 14 636 0 0,-2 2 73 0 0,-3-12-433 0 0,-3-10-257 0 0,0 3-5 0 0,0 5 48 0 0,1-6-109 0 0,-1-1 35 0 0,0 0 12 0 0,1-1 39 0 0,0 0 43 0 0,0-1 52 0 0,-3 1 439 0 0,1 0-305 0 0,1-1-214 0 0,0 0-62 0 0,1-1-76 0 0,2 0-90 0 0,-3 0 210 0 0,2-3-51 0 0,2-3-9 0 0,-2 3-61 0 0,-1 3-59 0 0,-1 0 0 0 0,0 1 0 0 0,0-1 1 0 0,0 1-1 0 0,1-1 0 0 0,-1 0 0 0 0,0 1 0 0 0,0-1 1 0 0,0 1-1 0 0,0-1 0 0 0,0 0 0 0 0,0 1 0 0 0,0-1 1 0 0,0 0-1 0 0,0 1 0 0 0,0-1 0 0 0,-1 0-7 0 0,-3-14 166 0 0,-1-1 108 0 0,5 10-147 0 0,-1 0-38 0 0,-1-6-3 0 0,1 4-87 0 0,0 0-39 0 0,1 3-12 0 0,-1 0 0 0 0,1 0 0 0 0,0 0 0 0 0,1 0 0 0 0,-1 0-1 0 0,1 0 1 0 0,0 0 52 0 0,1-6-38 0 0,1 1-1 0 0,1 0 0 0 0,-1 0 0 0 0,2 1 1 0 0,-1-1-1 0 0,5-6 39 0 0,-6 11-13 0 0,0 1 0 0 0,1-1 0 0 0,0 1 0 0 0,-1-1 0 0 0,2 1 1 0 0,-1 0-1 0 0,0 1 0 0 0,1-1 0 0 0,-1 1 0 0 0,1 0 0 0 0,0 0 0 0 0,0 0 0 0 0,3-1 13 0 0,-5 3-1 0 0,6-2-23 0 0,5 7-39 0 0,-9-2 39 0 0,0 0-1 0 0,0 0 1 0 0,0 1-1 0 0,-1-1 1 0 0,1 1-1 0 0,0 1 25 0 0,2 1-35 0 0,-1 1-1 0 0,1 0 1 0 0,4 6 35 0 0,14 21-60 0 0,-7 2 53 0 0,-10-17 41 0 0,1-1 38 0 0,2 6 96 0 0,0 0 88 0 0,-2 2 94 0 0,-3 0 102 0 0,-5-19-503 0 0,1-1 104 0 0,0 0 62 0 0,3 8 334 0 0,-2-9-299 0 0,-2-3-38 0 0,-1-1 0 0 0,1-2 66 0 0,0-2-52 0 0,-2-1-42 0 0,0-1-34 0 0,1-3-16 0 0,-1-18 35 0 0,1 23-69 0 0,0 0 1 0 0,0 0-1 0 0,0 0 1 0 0,0 0-1 0 0,0 0 0 0 0,1 0 1 0 0,0 0-1 0 0,1-4 0 0 0,1-1-64 0 0,1 1-1 0 0,0-1 0 0 0,0 1 0 0 0,1-1 0 0 0,2-2 65 0 0,-4 7-25 0 0,-1 0-1 0 0,1 1 1 0 0,0 0-1 0 0,1-1 1 0 0,-1 1 0 0 0,0 1-1 0 0,1-1 1 0 0,0 0-1 0 0,-1 1 1 0 0,1 0 0 0 0,0 0-1 0 0,4-2 26 0 0,-5 3-11 0 0,0 0-1 0 0,0 1 1 0 0,0-1 0 0 0,0 1-1 0 0,1-1 1 0 0,-1 1-1 0 0,0 0 1 0 0,0 0 0 0 0,0 0-1 0 0,1 1 1 0 0,-1-1-1 0 0,0 1 1 0 0,0 0 11 0 0,2 0-14 0 0,1 1 0 0 0,-1 0 0 0 0,0 1 0 0 0,0-1 0 0 0,0 1 0 0 0,-1 0 0 0 0,3 2 14 0 0,0 0-12 0 0,0 1 0 0 0,0 0-1 0 0,-1 0 1 0 0,3 5 12 0 0,-4-5-1 0 0,0 1 0 0 0,0-1 0 0 0,-1 1 0 0 0,1 4 1 0 0,11 14 24 0 0,2 4 16 0 0,-17-27-245 0 0,0 1 66 0 0,0-1 57 0 0,0 1 51 0 0,1 1 75 0 0,0 0 89 0 0,3 9 512 0 0,-3-11-542 0 0,-1 1-39 0 0,0 0-50 0 0,0 0-65 0 0,0-1-76 0 0,0 1-90 0 0,0 0-62 0 0,0-1-90 0 0,0 1-98 0 0,0-1-107 0 0,1 1-117 0 0,-1-1-124 0 0,-1 0 357 0 0,1-1-33 0 0,-1 0-37 0 0,1 0-36 0 0,-1 0-1696 0 0,0-1-1290 0 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51:46.53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0 339 8352 0 0,'0'0'190'0'0,"0"0"28"0"0,0 0 7 0 0,1 1 48 0 0,0 1-89 0 0,1 0-60 0 0,4 4 97 0 0,-4-3-16 0 0,2 0 460 0 0,1 0-108 0 0,1 0-96 0 0,-1-1-85 0 0,1-1-75 0 0,1 1-64 0 0,-1-1-51 0 0,1 0-43 0 0,30 0 411 0 0,-29-2-374 0 0,-2 1 64 0 0,27-4 426 0 0,-17 2-375 0 0,-1-2-35 0 0,1-1-41 0 0,-1-1-46 0 0,-1-1-53 0 0,1-2-57 0 0,-4-1 81 0 0,-6-1-36 0 0,-7 1-36 0 0,-4 0-37 0 0,-3 1-37 0 0,-3 1-38 0 0,0 4-36 0 0,-1 2-39 0 0,9 2 117 0 0,-1 1-1 0 0,1-1 1 0 0,0 1-1 0 0,0 0 1 0 0,-1 1-1 0 0,1-1 1 0 0,0 1-1 0 0,0-1 1 0 0,0 1-1 0 0,0 0 1 0 0,1 1-1 0 0,-1-1 1 0 0,0 1-1 0 0,1 0 1 0 0,0-1-1 0 0,-1 2 1 0 0,1-1-1 0 0,1 0 1 0 0,-1 0-1 0 0,0 1 1 0 0,1 0-1 0 0,0-1 1 0 0,-1 1-1 0 0,1 1-1 0 0,-1 1 3 0 0,0 0-1 0 0,1 1 1 0 0,-1-1-1 0 0,1 0 1 0 0,1 1-1 0 0,-1 0 1 0 0,1-1-1 0 0,0 1 1 0 0,1 0-1 0 0,-1-1 1 0 0,1 1-1 0 0,1 0 1 0 0,-1 0-1 0 0,1-1 1 0 0,2 6-3 0 0,0-1-130 0 0,1 0 76 0 0,0 0 65 0 0,0-1 50 0 0,2 2 63 0 0,-3-7-33 0 0,0 0 1 0 0,1-1 0 0 0,-1 1-1 0 0,1-1 1 0 0,2 2-92 0 0,7 5 160 0 0,-8-7-326 0 0,0-1 68 0 0,-1 0 60 0 0,1 0 53 0 0,2 1 76 0 0,-1-1 63 0 0,17 6 509 0 0,-14-7-446 0 0,0 0-132 0 0,-5-2-90 0 0,0 0-38 0 0,0 0-42 0 0,0 0-48 0 0,1-1-52 0 0,-1 1-58 0 0,0-1-61 0 0,1 0-67 0 0,-1 0-72 0 0,0-1-76 0 0,1 0-81 0 0,-1 0-86 0 0,1 0-91 0 0,-1 0-96 0 0,-1 0-1161 0 0,2-1-1156 0 0,-5 3 3184 0 0</inkml:trace>
  <inkml:trace contextRef="#ctx0" brushRef="#br0" timeOffset="384.97">452 82 9408 0 0,'5'5'580'0'0,"0"4"-44"0"0,0 2-41 0 0,0 3-40 0 0,-1 0-38 0 0,1 1-34 0 0,2 14 285 0 0,-4-18-402 0 0,2 8 127 0 0,0 1-41 0 0,10 43 678 0 0,-9-35-564 0 0,-1 0 79 0 0,0 1 109 0 0,-3 0 26 0 0,1 8 183 0 0,0-24-541 0 0,-1-1-60 0 0,0 1-51 0 0,0 0-41 0 0,0 2-1 0 0,2 10 27 0 0,-4-25-281 0 0,0 0-135 0 0,0 0 92 0 0,0 0 78 0 0,0 0 67 0 0,0 0 51 0 0,1 1 39 0 0,-1 0 562 0 0,0-1-532 0 0,0 1-92 0 0,0-1-77 0 0,0 0-52 0 0,0 0-60 0 0,0 1-67 0 0,0-1-98 0 0,0 0-94 0 0,1 0-105 0 0,-1 0-111 0 0,0 0-123 0 0,0 1 323 0 0,0-1-34 0 0,0 0-35 0 0,0 0-36 0 0,0 0-37 0 0,0 0-38 0 0,0 0-1741 0 0,0 0-1329 0 0</inkml:trace>
  <inkml:trace contextRef="#ctx0" brushRef="#br0" timeOffset="805.38">659 406 10592 0 0,'4'-1'386'0'0,"-1"1"-89"0"0,1 0-77 0 0,-1 0-65 0 0,2 1-41 0 0,0 0-58 0 0,9 2-40 0 0,-6-2 37 0 0,-4 0 21 0 0,0 0 47 0 0,1 0 131 0 0,-3-1-80 0 0,0 0 36 0 0,10 0 348 0 0,0 0-52 0 0,0-1-50 0 0,0-1-47 0 0,0-1-44 0 0,-1 0-42 0 0,1 0-38 0 0,-1-2-36 0 0,12-4 152 0 0,-2-3-108 0 0,0 0-85 0 0,-2-1-63 0 0,-11 5-191 0 0,-4-1-93 0 0,-3-3-119 0 0,-2 10 198 0 0,1 1 1 0 0,-1-1-1 0 0,1 0 1 0 0,-1 0-1 0 0,0 1 1 0 0,0-1-1 0 0,0 0 1 0 0,-1-1 61 0 0,-11-11-494 0 0,1 8 230 0 0,2 3 118 0 0,0 3 93 0 0,9 0 58 0 0,0 1 0 0 0,-1-1 1 0 0,1 0-1 0 0,0 1 1 0 0,0-1-1 0 0,0 1 1 0 0,0-1-1 0 0,0 1 1 0 0,0-1-1 0 0,0 1 1 0 0,-1 0-6 0 0,-6 8 107 0 0,3 3 35 0 0,-3 14 168 0 0,5-9-140 0 0,1-5-87 0 0,0 10 5 0 0,3 2 110 0 0,5 3 145 0 0,-4-20-219 0 0,1-1 0 0 0,-1 0 0 0 0,1 0 0 0 0,1 0 1 0 0,0 2-125 0 0,-1-4 85 0 0,0 0 0 0 0,0 0 0 0 0,1 0 0 0 0,-1-1 0 0 0,1 1 0 0 0,0-1 0 0 0,0 0-85 0 0,19 10 297 0 0,-1-8-153 0 0,-10-5-118 0 0,1-1-35 0 0,-10 1-156 0 0,-1-1 63 0 0,0 1 53 0 0,1-1 45 0 0,2 0 87 0 0,2 0 155 0 0,-4 0-160 0 0,0 0-50 0 0,0 0-78 0 0,-1 1-27 0 0,0-1-42 0 0,0 1-47 0 0,0-1-53 0 0,0 0-81 0 0,0 1-73 0 0,0-1-80 0 0,0 0-87 0 0,0 0-93 0 0,0 0-101 0 0,0 1-106 0 0,0-1-114 0 0,1-1-1193 0 0,2-1-1218 0 0</inkml:trace>
  <inkml:trace contextRef="#ctx0" brushRef="#br0" timeOffset="1455.84">1081 238 10080 0 0,'0'0'231'0'0,"0"1"-79"0"0,1 1-45 0 0,0 3 70 0 0,0-4-76 0 0,0 5-167 0 0,1 0 37 0 0,0 5 70 0 0,1 0 122 0 0,0 0 107 0 0,0 3 172 0 0,1-1 104 0 0,0 3 210 0 0,3 8 490 0 0,1 5 182 0 0,-5-20-995 0 0,-1 1-36 0 0,7 33 1400 0 0,2 5 194 0 0,-10-45-1614 0 0,0-1-70 0 0,1-2-64 0 0,-1-1-58 0 0,0-1-50 0 0,0-1-43 0 0,0-6-14 0 0,0 1-88 0 0,1-12-95 0 0,-2 12 118 0 0,1 0-28 0 0,-1 0-41 0 0,3-10-160 0 0,2 2-88 0 0,9-22-501 0 0,-8 27 598 0 0,-1 0 49 0 0,10-10-215 0 0,-1 10 186 0 0,-5 7 124 0 0,0 4 57 0 0,1 3 71 0 0,0 4 84 0 0,-3 1-309 0 0,-1 0 47 0 0,0 0 44 0 0,-1 1 40 0 0,0-1 36 0 0,0 1 34 0 0,3 9 125 0 0,-3-4 31 0 0,0 1 42 0 0,8 32 579 0 0,-10-35-622 0 0,-2-5 14 0 0,2 5-34 0 0,-1 1 8 0 0,0-8 42 0 0,-1-2 77 0 0,-1-3-100 0 0,0-1 39 0 0,3-17-313 0 0,1-1-84 0 0,1-5-117 0 0,5-12-245 0 0,5 3-36 0 0,-2 14 215 0 0,0 5 102 0 0,2 2 61 0 0,-13 11 164 0 0,-1 0 0 0 0,0 1 1 0 0,1-1-1 0 0,-1 0 0 0 0,0 1 0 0 0,1-1 0 0 0,-1 1 1 0 0,1 0-1 0 0,-1-1 0 0 0,1 1 0 0 0,-1 0 0 0 0,1 0 0 0 0,-1 0 1 0 0,1 0-1 0 0,-1 0 0 0 0,1 0 0 0 0,-1 0 0 0 0,1 1 1 0 0,-1-1-1 0 0,1 1 11 0 0,12 6-75 0 0,-2 5 37 0 0,-1 3 50 0 0,-1 1 60 0 0,-3-1 71 0 0,-1-2 84 0 0,5 16 147 0 0,-6-15-210 0 0,0 0-32 0 0,5 7-42 0 0,-10-20-15 0 0,0-1-43 0 0,1 1-40 0 0,-1 0-42 0 0,1 0-39 0 0,-1-1-41 0 0,1 1-39 0 0,-1 0-40 0 0,1 0-37 0 0,-1-1-39 0 0,1 1-38 0 0,0 0-37 0 0,-1-1-36 0 0,0 1-38 0 0,1-1-34 0 0,-1 1-37 0 0,0-1 59 0 0,1 0-59 0 0,-1 0-53 0 0,0 0-45 0 0,0 0-173 0 0,0 0-45 0 0,0 0-208 0 0,0 0-563 0 0</inkml:trace>
  <inkml:trace contextRef="#ctx0" brushRef="#br0" timeOffset="1819.98">1655 416 10336 0 0,'3'-1'243'0'0,"0"0"-43"0"0,3 0 94 0 0,2-1-85 0 0,4 1-54 0 0,-5 0-65 0 0,-2 0 1 0 0,0 0 19 0 0,-1 0 42 0 0,-1 1 15 0 0,1-1 42 0 0,-1 0 48 0 0,1-1 55 0 0,10-3 331 0 0,-3 1-256 0 0,-1-1-41 0 0,1 1-36 0 0,-1-1-34 0 0,9-6 192 0 0,-2-3-85 0 0,-15 12-359 0 0,-1 0 0 0 0,0 0-1 0 0,0 0 1 0 0,0 0 0 0 0,0 0-1 0 0,0 0 1 0 0,0 0 0 0 0,0 0-1 0 0,0 0 1 0 0,-1 0 0 0 0,1 0-1 0 0,-1-1 1 0 0,0 1 0 0 0,0-2-24 0 0,-2-13 214 0 0,-3 10-65 0 0,-1 2 37 0 0,-1 4-95 0 0,0 3-37 0 0,-6 8-23 0 0,-7 20-58 0 0,18-27 39 0 0,-7 13-30 0 0,2 0 50 0 0,1 1 45 0 0,2 0 42 0 0,3 1 37 0 0,3-1 33 0 0,-1-13-132 0 0,0 0 1 0 0,0 0 0 0 0,0-1-1 0 0,0 1 1 0 0,1 0-1 0 0,0-1 1 0 0,0 1-1 0 0,0 0-57 0 0,2 1 52 0 0,-1 0-1 0 0,1 0 0 0 0,0-1 0 0 0,0 1 0 0 0,1-1 0 0 0,-1 0 1 0 0,1 0-1 0 0,0-1 0 0 0,2 2-51 0 0,4 1 63 0 0,1-1-40 0 0,2-1-61 0 0,1-2-82 0 0,1-1-101 0 0,0-2-117 0 0,-14 1 283 0 0,1 0-29 0 0,-1 0-46 0 0,0 0 5 0 0,0-1-38 0 0,-1 1-8 0 0,1 0-36 0 0,-1 0-40 0 0,0 0-45 0 0,1 0-98 0 0,0-1-59 0 0,-1 1-50 0 0,1 0-44 0 0,0-1-160 0 0,0 1-44 0 0,0 0-194 0 0,1-1-518 0 0,-3 1 1379 0 0</inkml:trace>
  <inkml:trace contextRef="#ctx0" brushRef="#br0" timeOffset="2297.23">2024 301 10768 0 0,'0'1'224'0'0,"1"-1"-42"0"0,0 3 80 0 0,1 0-110 0 0,2 4 106 0 0,-2-3-342 0 0,-1 0 45 0 0,1 1 43 0 0,0-1 39 0 0,-1 0 38 0 0,1 0 33 0 0,1 5 204 0 0,-1 0 91 0 0,1-1 73 0 0,0 2 118 0 0,3 13 874 0 0,-3-15-981 0 0,-2-2-145 0 0,1 0-36 0 0,-1 0-43 0 0,1 0-51 0 0,2 9 435 0 0,-1-1-38 0 0,4 10 318 0 0,4 32 1141 0 0,-10-50-1867 0 0,-1 3 224 0 0,0-3-161 0 0,0-6-142 0 0,0 0-4 0 0,0 0-17 0 0,-1 0-9 0 0,1-1-36 0 0,-3-9 62 0 0,0-20 24 0 0,2 14-114 0 0,1 0-34 0 0,0 1-38 0 0,1-1-43 0 0,-1 0-48 0 0,1 0-54 0 0,-1 2-36 0 0,1 0-53 0 0,-1 0 66 0 0,1-1-59 0 0,2-7-216 0 0,1 0-65 0 0,-2 13 171 0 0,1 1 0 0 0,0-1 0 0 0,3-7 375 0 0,1 3-341 0 0,1 2 37 0 0,-7 10 271 0 0,0-1-1 0 0,0 1 1 0 0,0 0-1 0 0,0 0 1 0 0,0 0-1 0 0,1 0 1 0 0,-1 0-1 0 0,0 0 1 0 0,2-1 33 0 0,12-1-186 0 0,0 7 101 0 0,1 5 83 0 0,-4 0 50 0 0,-1 1 35 0 0,15 21 292 0 0,-9-4 160 0 0,-3-3-19 0 0,12 34 752 0 0,-12-21-578 0 0,-9-21-433 0 0,0 1-41 0 0,0 0-51 0 0,-1 0-57 0 0,-3-12-125 0 0,1 13 180 0 0,-3-11-163 0 0,0-4-42 0 0,0 0-35 0 0,0 0-41 0 0,-1 0-49 0 0,2-3 29 0 0,0 0-52 0 0,0 0-128 0 0,0 0 12 0 0,0 0-38 0 0,0 0-909 0 0,0 0 962 0 0,0 0 66 0 0,0 0 3 0 0,0 0-43 0 0,0 0 4 0 0,0 0-43 0 0,0 0-49 0 0,0 0-55 0 0,0 0 58 0 0,0-1-34 0 0,-1 1-469 0 0,1 0-100 0 0,0-1-76 0 0,0 1-90 0 0,0-1-618 0 0</inkml:trace>
  <inkml:trace contextRef="#ctx0" brushRef="#br0" timeOffset="2607.27">2436 1 10280 0 0,'14'1'97'0'0,"-4"-1"-43"0"0,-3 2 19 0 0,-1-1 32 0 0,0 2 56 0 0,-3-1 55 0 0,-1 0-56 0 0,0 1-48 0 0,0 0-38 0 0,1 4-15 0 0,2 5-42 0 0,-5-5-48 0 0,0 0 43 0 0,0 0 39 0 0,0 0 34 0 0,-1 9 204 0 0,3 1 91 0 0,0-3-93 0 0,1 0 41 0 0,2 17 459 0 0,7 41 1206 0 0,-9-47-1360 0 0,8 43 1007 0 0,0 5 55 0 0,-2-10-534 0 0,-6-43-865 0 0,-1-9-188 0 0,-1-1-35 0 0,0-7-51 0 0,0 5 29 0 0,2 0-113 0 0,-3-8-122 0 0,0 1-220 0 0,0-2 68 0 0,0 1 63 0 0,0 0 53 0 0,-1 0 43 0 0,1-1-77 0 0,0 0-62 0 0,-1 0 155 0 0,1 1-57 0 0,0-1-79 0 0,0 1 65 0 0,0 0-45 0 0,0-1-182 0 0,0 1-62 0 0,0-1-55 0 0,0 1-47 0 0,-1-1-180 0 0,1 0-46 0 0,0 0-216 0 0,0 0-584 0 0</inkml:trace>
  <inkml:trace contextRef="#ctx0" brushRef="#br0" timeOffset="2874.49">2387 304 14272 0 0,'0'0'421'0'0,"0"0"-155"0"0,0 0-123 0 0,0 0-45 0 0,1-1-47 0 0,0-5-13 0 0,-1 3 14 0 0,1 2 16 0 0,0 1 39 0 0,5-3 215 0 0,0 0-41 0 0,0 1-36 0 0,0 0-33 0 0,4 0 51 0 0,0 0-54 0 0,10-2 91 0 0,12-2 70 0 0,-1-1-114 0 0,1 1-108 0 0,-16 4-121 0 0,0-1-36 0 0,0 1-39 0 0,0 0-42 0 0,3-1-70 0 0,-1 0-64 0 0,-13 2 96 0 0,-1 1-34 0 0,6-1-257 0 0,-1-1-114 0 0,1 2-97 0 0,6-2-476 0 0</inkml:trace>
  <inkml:trace contextRef="#ctx0" brushRef="#br0" timeOffset="3255.09">2878 298 9912 0 0,'0'0'290'0'0,"0"0"-140"0"0,0 0-40 0 0,0-2 16 0 0,0-1-92 0 0,-2-4-66 0 0,2 5 52 0 0,0 1 39 0 0,-1-1 84 0 0,1 1 103 0 0,-1-3 287 0 0,-1 1-62 0 0,1 0-54 0 0,-2 0-49 0 0,0-1 20 0 0,0 0-49 0 0,-2-1 19 0 0,-1-2 120 0 0,-4-2 218 0 0,5 3-146 0 0,-1 0-88 0 0,1 1-81 0 0,-1 3-72 0 0,1 2-66 0 0,-1 1-59 0 0,1 1-51 0 0,0 2-44 0 0,1 1-37 0 0,-2 4-27 0 0,3-5-38 0 0,2-1 1 0 0,-1 1-1 0 0,0 0 1 0 0,1 0-1 0 0,0 0 0 0 0,-1 2 13 0 0,1 5 21 0 0,4 22-75 0 0,0-22 46 0 0,0-1 0 0 0,1 1 0 0 0,3 5 8 0 0,7 13-23 0 0,12 19 23 0 0,-13-26-35 0 0,-3-6-7 0 0,2 1 67 0 0,-5-6 35 0 0,0-1 38 0 0,0 1 44 0 0,-1 0 51 0 0,-1 0 53 0 0,0 1 61 0 0,-2-1 65 0 0,-1 1 70 0 0,-2 1-350 0 0,-2-2 75 0 0,-2-2 65 0 0,-2-2 53 0 0,-7 2 253 0 0,-11-1 371 0 0,5-5-258 0 0,5-3-250 0 0,3 0-102 0 0,0-1-44 0 0,2 0-81 0 0,1 0-43 0 0,0 0-49 0 0,1-1-53 0 0,0 1-49 0 0,1 0-55 0 0,-1-1-72 0 0,0 0-93 0 0,3 1 20 0 0,0 0-56 0 0,-1 0-60 0 0,1-1-66 0 0,0 1 16 0 0,0 0-53 0 0,1 0-54 0 0,-1 1-59 0 0,3-1 45 0 0,0 1-69 0 0,0 0-62 0 0,-1-1-53 0 0,1 1-199 0 0,-1 0-53 0 0,1-1-241 0 0,-2 0-648 0 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51:45.26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70 12640 0 0,'0'0'289'0'0,"0"0"40"0"0,0 0 21 0 0,3 6-54 0 0,-1-2-208 0 0,0 0-56 0 0,1 3 28 0 0,0-1 110 0 0,-1 2 92 0 0,1-1 76 0 0,-1-1 8 0 0,1 0 34 0 0,5 15 959 0 0,-4-12-791 0 0,1 0 21 0 0,-2-3-317 0 0,0-1-50 0 0,0 0-55 0 0,1-1-66 0 0,2 4 341 0 0,-1 0-59 0 0,1 0-53 0 0,-1 1-47 0 0,4 4 65 0 0,0 0-87 0 0,1 0-66 0 0,0-1-45 0 0,-6-8-82 0 0,0 1-1 0 0,1-1 1 0 0,0 0 0 0 0,-1-1 0 0 0,2 1 0 0 0,-1-1-48 0 0,12 5 170 0 0,-15-7-391 0 0,0 0 88 0 0,0-1 75 0 0,-1 1 62 0 0,1-1 48 0 0,0 0 35 0 0,4 1 297 0 0,-4-1-246 0 0,1 0-65 0 0,-1 0-101 0 0,0-1-52 0 0,-1 1-55 0 0,1 0-64 0 0,-1-1-71 0 0,0 1-106 0 0,1-1-98 0 0,-1 1-108 0 0,1-1-118 0 0,-1 0-125 0 0,0 1 362 0 0,-1-1-34 0 0,1 1-37 0 0,0-1-37 0 0,-1 1-38 0 0,1-1-40 0 0,0-1-1822 0 0,1 0-1399 0 0</inkml:trace>
  <inkml:trace contextRef="#ctx0" brushRef="#br0" timeOffset="359.41">224 1 9904 0 0,'0'0'222'0'0,"0"0"30"0"0,0 0 20 0 0,0 0 30 0 0,1 0 82 0 0,2 4 597 0 0,-1-1-449 0 0,0-1-299 0 0,-1-1-65 0 0,0 1-78 0 0,-1 0-94 0 0,4 13 638 0 0,-2 0-32 0 0,2 15 504 0 0,-1 1-120 0 0,-2 0-113 0 0,-1 0-105 0 0,-1 0-96 0 0,-1 0-87 0 0,1 0-80 0 0,-1-4-120 0 0,1 0-49 0 0,0 0-44 0 0,1 0-37 0 0,-1 47 758 0 0,-1-24-377 0 0,0-19-275 0 0,1 0-41 0 0,0 0-51 0 0,1-1-61 0 0,0-27 7 0 0,0-3-182 0 0,0 1-41 0 0,0-1-37 0 0,-1 1-44 0 0,1-1-50 0 0,0 0-57 0 0,0 1-141 0 0,0-1-113 0 0,-1 0 177 0 0,1 0-33 0 0,0 0-36 0 0,0 0-37 0 0,0 0-39 0 0,0-1-41 0 0,-1 1-41 0 0,1 0-45 0 0,0 0-46 0 0,0-1-47 0 0,0 1-50 0 0,-1 0-50 0 0,1-1-684 0 0,0 0-40 0 0,0 0-331 0 0,-1-1-939 0 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51:44.52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110 24 9040 0 0,'-1'-2'71'0'0,"0"0"1"0"0,0 1 0 0 0,-1-1 0 0 0,1 1-1 0 0,0-1 1 0 0,0 1 0 0 0,-1-1 0 0 0,1 1-1 0 0,-1 0 1 0 0,1 0 0 0 0,-1 0 0 0 0,1 0-1 0 0,-1 0 1 0 0,0 0 0 0 0,0 0-72 0 0,1 0 60 0 0,-1 1 1 0 0,1-1 0 0 0,0 1-1 0 0,-1 0 1 0 0,1 0-1 0 0,-1 0 1 0 0,1 0 0 0 0,-1 0-1 0 0,1 0 1 0 0,0 0 0 0 0,-1 0-61 0 0,-9 4 364 0 0,2 2-56 0 0,0 4-73 0 0,3 2-87 0 0,-1 7-8 0 0,0 1 44 0 0,0 0 44 0 0,2 1 46 0 0,0 0 45 0 0,3 0 46 0 0,1 0 47 0 0,3-1 48 0 0,2-3-246 0 0,4-5 68 0 0,5-3 120 0 0,-11-8-334 0 0,0 0 0 0 0,0-1 0 0 0,0 1 0 0 0,1-1 0 0 0,-1 1 0 0 0,0-1 0 0 0,0 0 0 0 0,0 0 0 0 0,1 0 0 0 0,-1 0-68 0 0,1 0 115 0 0,0 0 0 0 0,1-1 0 0 0,-1 0 0 0 0,0 0 0 0 0,0 0 0 0 0,3-1-115 0 0,10-7 418 0 0,-4-1-117 0 0,-3-1-61 0 0,0-6-89 0 0,-2 0-81 0 0,-2 0-63 0 0,-2-1-48 0 0,-2-2-104 0 0,0-1-1 0 0,-2-10 146 0 0,1 13-22 0 0,-1 1 47 0 0,1 17-94 0 0,2 2-25 0 0,3 9 94 0 0,0 4-30 0 0,0-1 82 0 0,-1 1 68 0 0,-1-1 50 0 0,13 41 643 0 0,-6-32-528 0 0,10 16-30 0 0,4-3-88 0 0,-23-35-375 0 0,-1 0 82 0 0,1-1 70 0 0,0 1 60 0 0,0 0 46 0 0,-1 0 35 0 0,5 1 446 0 0,-4-1-438 0 0,1-1-88 0 0,-1 1-57 0 0,-1-1-49 0 0,1 0-57 0 0,0 0-63 0 0,0 0-93 0 0,0 0-89 0 0,0 0-96 0 0,0-1-105 0 0,-1 1-114 0 0,1 0-121 0 0,0-1 371 0 0,-1 1-33 0 0,0 0-35 0 0,1 0-35 0 0,0-1-1669 0 0,0-1-1273 0 0,-1 2 3498 0 0</inkml:trace>
  <inkml:trace contextRef="#ctx0" brushRef="#br0" timeOffset="461.94">371 8 11432 0 0,'0'0'216'0'0,"1"1"-35"0"0,-1 2 91 0 0,1 2-101 0 0,1 4 129 0 0,-1-1-348 0 0,1-1 65 0 0,1 1 65 0 0,0 0 65 0 0,0 1 65 0 0,1-1 65 0 0,0 0 66 0 0,-1-1 66 0 0,3 4 268 0 0,-2-1 129 0 0,2 2-140 0 0,-1 0-54 0 0,3 5 174 0 0,0 1-68 0 0,11 34 1265 0 0,-19-51-1900 0 0,-2-7 246 0 0,1 0-72 0 0,0 0-66 0 0,0-2-59 0 0,1 0-53 0 0,0-1-47 0 0,1 1-39 0 0,-1-2-33 0 0,3-4-78 0 0,6-25-346 0 0,-5 26 312 0 0,-1 7 40 0 0,0 0 0 0 0,0 0 0 0 0,1 1 0 0 0,-1-1 0 0 0,1 1 0 0 0,4-4 112 0 0,-5 6-80 0 0,1-1 1 0 0,-1 1 0 0 0,1 0 0 0 0,0 0-1 0 0,4-2 80 0 0,9-2-192 0 0,2 5 63 0 0,1 6 79 0 0,0 8 95 0 0,-11-4-159 0 0,-1 0 94 0 0,1 1 82 0 0,-2 1 67 0 0,0-1 51 0 0,-1 1 39 0 0,0 0 174 0 0,-1 0-1 0 0,-1 1 1 0 0,4 8-393 0 0,-3-2 282 0 0,-1-1-102 0 0,-3-8 58 0 0,1 0-41 0 0,1 4 33 0 0,0 1-84 0 0,0-1-76 0 0,1 0-68 0 0,-4-11 198 0 0,0-1-51 0 0,0 1-48 0 0,1-1-47 0 0,-1 1-41 0 0,0 0-41 0 0,1-1-36 0 0,-1 0-34 0 0,0 1-90 0 0,1-1-53 0 0,0 1-44 0 0,-1-1-35 0 0,1 0-140 0 0,1 0-924 0 0,0-1 818 0 0,-1 0 113 0 0,0 0 72 0 0,2-3-882 0 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51:52.32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220 26 6048 0 0,'0'0'133'0'0,"0"0"23"0"0,-11-4 127 0 0,6 2-231 0 0,2 1-13 0 0,0 0 74 0 0,-1 1 65 0 0,0 0 57 0 0,-1 0 111 0 0,1 0 56 0 0,-2 1 137 0 0,-3 1 330 0 0,0 1 4 0 0,3-1-330 0 0,1-1-135 0 0,1 1-55 0 0,0 0-111 0 0,1-1-56 0 0,-1 0-65 0 0,1 1-71 0 0,-15 7 83 0 0,0 1 36 0 0,-16 17 266 0 0,5 5 111 0 0,24-26-386 0 0,1 0-1 0 0,1 0 1 0 0,-1 1-1 0 0,-1 4-159 0 0,3-6 31 0 0,1 0-1 0 0,-1 0 1 0 0,1 0-1 0 0,0 0 0 0 0,1 1 1 0 0,0-1-1 0 0,-1 0 1 0 0,2 1-1 0 0,-1-1 1 0 0,0 0-1 0 0,1 1 1 0 0,0-1-1 0 0,1 0 0 0 0,-1 0 1 0 0,1 0-1 0 0,0 0 1 0 0,0 0-1 0 0,1 2-30 0 0,12 16 167 0 0,2-4 46 0 0,4-4 62 0 0,3-5 80 0 0,-21-9-282 0 0,0-1 1 0 0,0 1-1 0 0,0-1 1 0 0,0 0 0 0 0,1 0-1 0 0,-1 0 1 0 0,1 0-74 0 0,-1-1 59 0 0,0 1-1 0 0,0-1 1 0 0,0 1 0 0 0,-1-1 0 0 0,1 0-1 0 0,0 0 1 0 0,0-1-59 0 0,17-13 311 0 0,-3-5-98 0 0,-4-3-94 0 0,-3-2-90 0 0,-2 0-88 0 0,-4 2-85 0 0,-2-33-454 0 0,-1 5-4 0 0,6 17 229 0 0,-2 25 292 0 0,-1 5-50 0 0,1 3 110 0 0,2 6-57 0 0,1 5-50 0 0,-8-9 121 0 0,5 7-64 0 0,0 1 60 0 0,-1 0 52 0 0,-1 1 46 0 0,1 2 70 0 0,-1 0 45 0 0,0 2 88 0 0,1 8 198 0 0,2 7 170 0 0,-2-11-286 0 0,0-5-46 0 0,-1-1-43 0 0,-1 0-44 0 0,1 1-45 0 0,2 6 9 0 0,0 3-98 0 0,-5-20-107 0 0,0-2-49 0 0,0 1-55 0 0,0-1-123 0 0,0 0-204 0 0,0 0 326 0 0,0 0 3 0 0,0 0-19 0 0,0 0-45 0 0,0 0-15 0 0,0 0-46 0 0,0-1-52 0 0,0 1-59 0 0,0 0-62 0 0,1 0-60 0 0,-1 0-51 0 0,0 0-47 0 0,0-1-162 0 0,0 1-46 0 0,0 0-197 0 0,0-1-530 0 0</inkml:trace>
  <inkml:trace contextRef="#ctx0" brushRef="#br0" timeOffset="414.53">441 1 10240 0 0,'2'0'351'0'0,"1"1"-111"0"0,0 1-90 0 0,0 1-67 0 0,10 13 26 0 0,-11-14-45 0 0,-1 0 43 0 0,9 11 536 0 0,-1 0-51 0 0,-1-1-42 0 0,0 1-35 0 0,5 11 351 0 0,15 34 1087 0 0,-23-46-1498 0 0,0-1-63 0 0,7 25 705 0 0,-7-20-581 0 0,-4-13-480 0 0,0-1 43 0 0,-1 1 177 0 0,-2-2 447 0 0,0-1-458 0 0,1-2-40 0 0,0 1-100 0 0,-1 0-34 0 0,0-1-46 0 0,1 1-63 0 0,0 0-39 0 0,-5-13 182 0 0,3-5-46 0 0,4-15 19 0 0,0 25-79 0 0,1 0 0 0 0,0 0-1 0 0,1 0 1 0 0,-1 1 0 0 0,2-1-1 0 0,-1 1 1 0 0,4-6 1 0 0,-4 9-9 0 0,0 1-1 0 0,0-1 1 0 0,0 1-1 0 0,1 0 1 0 0,0 0-1 0 0,0 0 10 0 0,0 0-16 0 0,0 1-1 0 0,1 0 0 0 0,-1 0 0 0 0,0 1 0 0 0,1-1 0 0 0,0 1 0 0 0,-1 0 17 0 0,2 0-240 0 0,-1 0 83 0 0,1 0 73 0 0,-1 0 59 0 0,1 0 47 0 0,-1 0 34 0 0,13-5 221 0 0,-10 5-185 0 0,0-1-63 0 0,0 1-98 0 0,-3 1-33 0 0,0-1-54 0 0,0 1-61 0 0,-1 0-68 0 0,2 0-105 0 0,-1 0-95 0 0,0-1-104 0 0,0 1-113 0 0,0 1-121 0 0,-2-1 363 0 0,0 1-34 0 0,-1-1-34 0 0,1 1-37 0 0,-1 0-36 0 0,1-1-38 0 0,2 1-1621 0 0,2-2-1274 0 0,-7 2 3528 0 0</inkml:trace>
  <inkml:trace contextRef="#ctx0" brushRef="#br0" timeOffset="939.47">903 101 7856 0 0,'1'1'137'0'0,"7"3"387"0"0,-5-2-412 0 0,-1-1-69 0 0,3 1-8 0 0,0 0 65 0 0,1 0 58 0 0,0-1 52 0 0,1 1 99 0 0,1-1 51 0 0,2 1 124 0 0,4-1 301 0 0,1-1 9 0 0,-5 0-295 0 0,-2 0-119 0 0,-1 0-46 0 0,0 0-99 0 0,-1-1-47 0 0,0 1-55 0 0,-1 0-61 0 0,7-1 496 0 0,1-1-46 0 0,0 0-55 0 0,1-1-66 0 0,-2-1-75 0 0,1 0-86 0 0,-2-1-96 0 0,0-1-104 0 0,-10 5-27 0 0,1 0 0 0 0,-1 0 1 0 0,0 0-1 0 0,0 0 0 0 0,0 0 1 0 0,0 0-1 0 0,1 0 0 0 0,-1 0 1 0 0,-1 0-1 0 0,1 0 0 0 0,0-1 1 0 0,0 1-1 0 0,0 0 0 0 0,-1-1 1 0 0,1 1-1 0 0,-1-1 0 0 0,1 1 1 0 0,-1-1-1 0 0,1 1 0 0 0,-1-1 1 0 0,0 0-14 0 0,0 0 14 0 0,0-1 1 0 0,0 1 0 0 0,0 0-1 0 0,-1 0 1 0 0,1 0 0 0 0,-1 0-1 0 0,1-1 1 0 0,-1 1 0 0 0,0 0-1 0 0,0 0 1 0 0,0 0 0 0 0,0 0-1 0 0,0 1 1 0 0,-1-2-15 0 0,0 0 19 0 0,0 0-1 0 0,-1 1 1 0 0,0-1 0 0 0,1 0-1 0 0,-1 1 1 0 0,0-1 0 0 0,0 1-1 0 0,-3-2-18 0 0,4 3 10 0 0,0 0-1 0 0,0 0 0 0 0,-1 0 1 0 0,1 0-1 0 0,0 0 0 0 0,-1 0 1 0 0,1 1-1 0 0,-1-1 0 0 0,1 1 0 0 0,0 0 1 0 0,-1-1-1 0 0,-1 1-9 0 0,-27 7 264 0 0,25-5-206 0 0,-1 1 0 0 0,1 0 0 0 0,0 0 0 0 0,0 0 0 0 0,0 1 0 0 0,1 0 0 0 0,-1 0 0 0 0,1 0 0 0 0,0 1 0 0 0,0 0 0 0 0,-3 4-58 0 0,4-3 75 0 0,-1-1 0 0 0,1 1 0 0 0,1 1 0 0 0,-1 0-75 0 0,1-1 95 0 0,0 0-1 0 0,1 0 1 0 0,0 0-1 0 0,-1 6-94 0 0,2-7 96 0 0,0 1 1 0 0,0 0-1 0 0,1-1 0 0 0,0 1 0 0 0,0 3-96 0 0,3 10 289 0 0,4-1 39 0 0,2-1 43 0 0,4 0 48 0 0,-6-10-254 0 0,0 0 1 0 0,0-1-1 0 0,1 0 0 0 0,0 0 0 0 0,3 1-165 0 0,7 3 232 0 0,0-3-44 0 0,-2-3-76 0 0,1-1-48 0 0,0-3-58 0 0,1-1-63 0 0,-11 1 9 0 0,1-1-105 0 0,-3 0-18 0 0,1 1-39 0 0,5-1-299 0 0,13-2-725 0 0,-14 2 780 0 0,11-1-521 0 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51:55.47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23 7 11000 0 0,'-3'-1'39'0'0,"0"0"86"0"0,-1 0 67 0 0,-5-1 554 0 0,8 2-718 0 0,0 0-98 0 0,1-1-78 0 0,-1 1-108 0 0,1 0-125 0 0,0 0-112 0 0,0 0 64 0 0,0 0-42 0 0,0 0-561 0 0,0 0-443 0 0,0 0-844 0 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51:57.15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0 150 10536 0 0,'0'0'233'0'0,"1"0"6"0"0,0 0-49 0 0,0 0-43 0 0,1 0-37 0 0,1 0-18 0 0,-1 0-33 0 0,5 0 20 0 0,-1 0-55 0 0,0 0 62 0 0,0-1 57 0 0,0 1 48 0 0,0-1 74 0 0,1 0 42 0 0,4-1 278 0 0,16-3 882 0 0,-19 2-1058 0 0,0 1-49 0 0,-2 0-93 0 0,1 0-65 0 0,0 0-76 0 0,-1-1-89 0 0,1 1 107 0 0,12-6 191 0 0,0 0-84 0 0,0-2-86 0 0,-3-2-91 0 0,-10 6 22 0 0,-1-1-43 0 0,-2 0-40 0 0,-1 0-35 0 0,-3-8-108 0 0,-4 1-86 0 0,4 12 171 0 0,0 0 1 0 0,-1 0-1 0 0,1 0 0 0 0,-1 0 0 0 0,1 0 0 0 0,-1 0 1 0 0,0 1-1 0 0,0-1 0 0 0,1 1 0 0 0,-1-1 0 0 0,0 1 0 0 0,0 0 1 0 0,-1-1-1 0 0,1 1 0 0 0,0 0 0 0 0,0 1 0 0 0,-1-1 45 0 0,-16-1-255 0 0,5 4 200 0 0,0 1 55 0 0,0 1 53 0 0,0 2 46 0 0,0 0 45 0 0,1 1 38 0 0,-12 11 286 0 0,7-2-13 0 0,3 2 53 0 0,13-14-387 0 0,-1 0-1 0 0,1 0 1 0 0,0 0-1 0 0,0 1 0 0 0,1-1 1 0 0,-1 0-1 0 0,1 1 0 0 0,0-1 1 0 0,0 1-1 0 0,0 0 0 0 0,1-1 1 0 0,-1 1-1 0 0,1-1 0 0 0,1 1-120 0 0,-1 0 113 0 0,0-1 0 0 0,1 1-1 0 0,0-1 1 0 0,0 1-1 0 0,0-1 1 0 0,1 1-113 0 0,0-1 98 0 0,-1-1 1 0 0,1 0-1 0 0,0 0 1 0 0,0 0-1 0 0,0 0 1 0 0,2 3-99 0 0,-1-3 97 0 0,0 0 0 0 0,0-1 1 0 0,0 1-1 0 0,0 0 1 0 0,3 1-98 0 0,20 8 365 0 0,-11-7-233 0 0,0-2-37 0 0,0 0-40 0 0,1-1-41 0 0,-1-1-44 0 0,1 1-47 0 0,-1-2-47 0 0,-1 1-52 0 0,-1-1-42 0 0,9 0-625 0 0,-1-1-48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36:56.59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231 47 7312 0 0,'3'-2'6'0'0,"0"1"47"0"0,-1-1 54 0 0,-1-1 108 0 0,-2 0 5 0 0,-1 0-101 0 0,1 1-54 0 0,-1-1-42 0 0,-1-1-71 0 0,0 0 31 0 0,0 1 105 0 0,-1 0 88 0 0,-1 0 70 0 0,-2 0 156 0 0,-13-3 902 0 0,12 5-814 0 0,1 1-163 0 0,4 0-218 0 0,1 1-44 0 0,-9 2 356 0 0,0 0-42 0 0,1 1-40 0 0,1 1-38 0 0,-1 0-37 0 0,2 0-34 0 0,-8 8 130 0 0,3 2-119 0 0,2 2-106 0 0,3 2-94 0 0,2 4-78 0 0,3-9-18 0 0,2-11 53 0 0,0 0 1 0 0,0-1-1 0 0,1 1 0 0 0,-1 0 1 0 0,1 0-1 0 0,0 0 0 0 0,0 0 1 0 0,0 0-1 0 0,0 0 0 0 0,0 0 1 0 0,1 0-1 0 0,-1 0 2 0 0,8 25-54 0 0,-4-17 54 0 0,0 0 0 0 0,1-1 0 0 0,-1 0 1 0 0,6 8-1 0 0,6 11 49 0 0,-7-11 22 0 0,2-1 87 0 0,8 15 206 0 0,-6-10-37 0 0,-7-7-49 0 0,-1 0 79 0 0,-2 0 96 0 0,-2 0 114 0 0,-3-3-138 0 0,1-9-295 0 0,0 0 0 0 0,0 0 0 0 0,0 0 0 0 0,-1 0 0 0 0,1 0 0 0 0,-1-1-1 0 0,0 1 1 0 0,-1 1-134 0 0,-5 4 346 0 0,-1-1-32 0 0,0-1-80 0 0,6-5-211 0 0,-1-1-1 0 0,1 1 0 0 0,0 0 1 0 0,0-1-1 0 0,0 1 1 0 0,0-1-1 0 0,-1 0 0 0 0,1 0 1 0 0,0-1-1 0 0,0 1 1 0 0,0 0-1 0 0,-3-2-22 0 0,-14-4 60 0 0,4-1-89 0 0,1-1-102 0 0,8 4 17 0 0,1-1-35 0 0,0 0-41 0 0,0 1-43 0 0,5 2 206 0 0,0 0-35 0 0,0 1-33 0 0,0 0-54 0 0,1 0-23 0 0,0 0-51 0 0,-1 0-59 0 0,1 0-64 0 0,0 0 4 0 0,0 0-54 0 0,0 0-57 0 0,0 0-62 0 0,0 0-64 0 0,0 0-70 0 0,0 0-72 0 0,0 0-77 0 0,0-1-1304 0 0,0 0-1184 0 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51:55.99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114 0 9016 0 0,'0'0'265'0'0,"0"0"-4"0"0,0 0-102 0 0,0 0-46 0 0,0 0 115 0 0,0 0 211 0 0,0 0 17 0 0,0 0-16 0 0,0 1-136 0 0,1 0-59 0 0,0 1-49 0 0,0 0-40 0 0,0 1-7 0 0,3 6 186 0 0,-3-6-161 0 0,2 15 367 0 0,0 0-50 0 0,0 0-44 0 0,-1 1-41 0 0,1 18 303 0 0,0 1-104 0 0,0-9-187 0 0,3 38 500 0 0,1 5-25 0 0,-3-17-305 0 0,0-28-336 0 0,0 0-33 0 0,-2-12-118 0 0,-2-9-20 0 0,0-2 12 0 0,0-4-40 0 0,0 0-26 0 0,0 0-43 0 0,0 0-222 0 0,-1 0 91 0 0,-1-3-120 0 0,2 3 173 0 0,-1-1-37 0 0,1 0-56 0 0,-1 1-64 0 0,1-1-78 0 0,0 1-90 0 0,0 0-12 0 0,-1-1-66 0 0,1 1-58 0 0,0-1-51 0 0,-1 0-178 0 0,1 1-51 0 0,-1-1-215 0 0,1 0-579 0 0</inkml:trace>
  <inkml:trace contextRef="#ctx0" brushRef="#br0" timeOffset="269.95">0 203 10224 0 0,'2'0'469'0'0,"-1"-1"-44"0"0,2 2-42 0 0,0-1-38 0 0,0 0-37 0 0,1 0-34 0 0,5 1 184 0 0,1 0-104 0 0,0 0-85 0 0,1 0-29 0 0,4-1 27 0 0,-5-1-296 0 0,-1 1 47 0 0,0-1 40 0 0,0 0 33 0 0,12-1 204 0 0,26-4 551 0 0,-30 4-616 0 0,-3 0-120 0 0,-2-1-77 0 0,1 1-94 0 0,0 0-113 0 0,-3 0-29 0 0,-1 0-72 0 0,0 0-79 0 0,0 0-86 0 0,0 0-92 0 0,1 0-99 0 0,-1 0-104 0 0,0 0-112 0 0,-3 1-1056 0 0,4-2-1090 0 0</inkml:trace>
  <inkml:trace contextRef="#ctx0" brushRef="#br0" timeOffset="716.37">450 67 7976 0 0,'0'0'174'0'0,"0"0"29"0"0,0 0 14 0 0,0 4-46 0 0,0 4-112 0 0,1-2-40 0 0,-1-1 38 0 0,0 6 159 0 0,1 0 118 0 0,0 0 96 0 0,0-1 22 0 0,1 0 45 0 0,3 23 1248 0 0,-3-19-1035 0 0,0-2-135 0 0,0 1-104 0 0,-1-7-284 0 0,0 1-38 0 0,0-1-43 0 0,0 0-46 0 0,4 28 809 0 0,5 15 532 0 0,-3-13-439 0 0,-3-13-381 0 0,-1-3-151 0 0,0-1-66 0 0,-3-3 121 0 0,-1-8-203 0 0,0-4-6 0 0,1-7-180 0 0,1-5-35 0 0,0-1-27 0 0,0 1-34 0 0,2-9-86 0 0,-1 3-44 0 0,2 1-46 0 0,3-13-275 0 0,-4 19 242 0 0,0-1 1 0 0,1 1 0 0 0,0 0 0 0 0,0 0 0 0 0,3-4 208 0 0,4-3-307 0 0,2 2 58 0 0,-1 5 87 0 0,-1 2 43 0 0,-1 4 40 0 0,0 3 38 0 0,-1 1 36 0 0,-1 3 33 0 0,7 11 120 0 0,-3 4 108 0 0,-2 2 90 0 0,-2-1 72 0 0,-2-3 54 0 0,-6-18-441 0 0,4 10 174 0 0,-1 0-60 0 0,0-3-63 0 0,-1-1-1 0 0,1 0 1 0 0,0 0 0 0 0,1 0 0 0 0,4 6-82 0 0,-8-12-84 0 0,0-1-63 0 0,0 0-404 0 0,1 0 61 0 0,-1 0 53 0 0,0 0 44 0 0,0 0-30 0 0,0 0 38 0 0,1 1-680 0 0,-1-1 578 0 0,1 0-59 0 0,-1 0 133 0 0,0 0-49 0 0,1 1-724 0 0,-1-1-33 0 0,3 2-2555 0 0,-3-2 3767 0 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51:54.72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9040 0 0,'0'0'200'0'0,"0"0"33"0"0,0 0 15 0 0,0 0 95 0 0,0 2-98 0 0,0 0-80 0 0,0 5 177 0 0,0-5-157 0 0,0 10 590 0 0,1-1-76 0 0,1 1-72 0 0,0 0-65 0 0,0-1-61 0 0,1 1-55 0 0,0 0-49 0 0,-1-1-44 0 0,2 4 31 0 0,-1-1-49 0 0,3 14 233 0 0,-3-12-261 0 0,1 1-92 0 0,13 37 241 0 0,-12-43-333 0 0,-1-1 33 0 0,-4-9-289 0 0,1 0 101 0 0,-1-1 77 0 0,0 1 143 0 0,0-1-175 0 0,1 0-61 0 0,-1 1-74 0 0,0-1-113 0 0,0 0 70 0 0,0 0-35 0 0,0 0-39 0 0,0 0-40 0 0,0 0-45 0 0,0 0-46 0 0,0 0-22 0 0,0 0-58 0 0,0 0-53 0 0,0 0-45 0 0,0 0-162 0 0,0 0-44 0 0,0 0-196 0 0,0 0-523 0 0</inkml:trace>
  <inkml:trace contextRef="#ctx0" brushRef="#br0" timeOffset="489.24">244 10 11200 0 0,'0'0'305'0'0,"1"1"-76"0"0,0-1-65 0 0,0 1-51 0 0,0 1-27 0 0,3 2 46 0 0,-2-3-35 0 0,1 4-161 0 0,1 0 42 0 0,-1 0 39 0 0,1 0 35 0 0,3 6 150 0 0,-1 0 106 0 0,2 4 214 0 0,11 30 1214 0 0,-15-36-1395 0 0,-1 1-36 0 0,-1-2-74 0 0,1 1-47 0 0,-1-1-57 0 0,0 0-65 0 0,-1-1 14 0 0,1 0 74 0 0,-1 0 60 0 0,3 12 498 0 0,-3-9-436 0 0,0-1-88 0 0,-1 1-84 0 0,0-8 269 0 0,0-2-70 0 0,-1 0-63 0 0,1-1-56 0 0,0-1-50 0 0,0-1-41 0 0,-1-4-9 0 0,1-17-120 0 0,0 20 65 0 0,0 0 39 0 0,7-30-39 0 0,1 8-73 0 0,3 1-35 0 0,-8 19 55 0 0,0 1 0 0 0,1 0 0 0 0,-1 0 0 0 0,1 1 0 0 0,0-1 0 0 0,0 1 0 0 0,5-4 28 0 0,-6 5-13 0 0,0 1 0 0 0,1 0 0 0 0,-1 0 0 0 0,1 0 0 0 0,-1 0 0 0 0,1 1 0 0 0,2-2 13 0 0,-4 3-6 0 0,0-1-1 0 0,0 1 1 0 0,0 0-1 0 0,0-1 1 0 0,0 1-1 0 0,0 0 1 0 0,0 0 0 0 0,0 0-1 0 0,0 1 1 0 0,0-1-1 0 0,-1 0 1 0 0,1 1-1 0 0,0-1 1 0 0,0 1-1 0 0,0 0 1 0 0,0-1 0 0 0,0 1 6 0 0,1 1-13 0 0,1 1 1 0 0,-1-1 0 0 0,0 0 0 0 0,0 1-1 0 0,0-1 1 0 0,-1 1 0 0 0,1 0-1 0 0,1 2 13 0 0,2 3-19 0 0,-1-1 0 0 0,-1 1-1 0 0,3 4 20 0 0,7 21 10 0 0,-6-7 123 0 0,1 16 176 0 0,-9-34-229 0 0,1-1 0 0 0,-1 1-1 0 0,0-1 1 0 0,-1 6-80 0 0,-6 13 148 0 0,6-25-79 0 0,0 1-66 0 0,0-1-82 0 0,0 1-96 0 0,-1-1-112 0 0,1-1 97 0 0,0 0-33 0 0,0 0-36 0 0,0 0-37 0 0,0 0-40 0 0,0 0-40 0 0,-4-2-802 0 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52:03.33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257 75 5640 0 0,'0'0'124'0'0,"0"0"17"0"0,0 0 12 0 0,0 0-34 0 0,0 0 22 0 0,-1-1 908 0 0,1-1-105 0 0,0-1-111 0 0,-1 0-120 0 0,1 1-404 0 0,0 0-34 0 0,0 1-33 0 0,-1-1-35 0 0,1 1-36 0 0,0-1-37 0 0,0 1-38 0 0,-1 1-39 0 0,-1-6 491 0 0,-1 1-39 0 0,0 0-40 0 0,-1 0-35 0 0,0 1-36 0 0,0 0-33 0 0,-5-3 270 0 0,0 1-112 0 0,-2 1-101 0 0,0 1-87 0 0,0 2-74 0 0,-3 0-26 0 0,0 2-63 0 0,9 1-122 0 0,0 0 0 0 0,0 0 0 0 0,1 0 0 0 0,-1 0 0 0 0,0 0 0 0 0,1 1 0 0 0,-1 0 0 0 0,-1 1-50 0 0,-11 8 237 0 0,-9 15-114 0 0,20-18-63 0 0,-1 0 1 0 0,1 1-1 0 0,1-1 1 0 0,0 1 0 0 0,0 1-1 0 0,-2 6-60 0 0,-3 11 108 0 0,3 1-36 0 0,3 1-52 0 0,1 2-67 0 0,1 17 159 0 0,3-25 12 0 0,0 1 0 0 0,1 1-124 0 0,0-11 80 0 0,1 1 1 0 0,0-1-1 0 0,5 12-80 0 0,-4-15 33 0 0,1 0 1 0 0,0 0-1 0 0,1 0-33 0 0,5 5-100 0 0,0-1 55 0 0,1-1 47 0 0,2-1 38 0 0,3 0 45 0 0,-8-7-21 0 0,0-1 0 0 0,0 1-1 0 0,1-2 1 0 0,-1 0 0 0 0,1 0-1 0 0,0 0 1 0 0,3-1-64 0 0,14 3 68 0 0,0-4-85 0 0,-13-1-34 0 0,0-2-33 0 0,0 0-36 0 0,-1 0-40 0 0,6-2-124 0 0,-1-2-87 0 0,0-1-97 0 0,-1 0-105 0 0,2-3-618 0 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52:04.88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106 2 5672 0 0,'0'0'165'0'0,"0"0"80"0"0,0 0-71 0 0,0 0-64 0 0,0 0-55 0 0,0 0-66 0 0,0 0-100 0 0,-2-1-507 0 0,2 1 517 0 0,-1 0 39 0 0,1 0 52 0 0,0 0 65 0 0,-1 0 80 0 0,1 0 92 0 0,0 0 64 0 0,-1 0 94 0 0,1 0 103 0 0,0 0 111 0 0,0 0 122 0 0,0 0-313 0 0,0 0 35 0 0,0 0 34 0 0,0 0 37 0 0,0 0 37 0 0,0 0 39 0 0,-1 5-334 0 0,0 0 1 0 0,0 0 0 0 0,1-1 0 0 0,0 1-1 0 0,0 0 1 0 0,1 4-257 0 0,1 9 581 0 0,-1-7-276 0 0,0 0-94 0 0,1 21 229 0 0,2-1 69 0 0,10 63 1170 0 0,-9-62-1160 0 0,0-1-62 0 0,-1 0-89 0 0,-1 0-114 0 0,5 11-1 0 0,-6-31-164 0 0,0 1 0 0 0,0-1 0 0 0,-1 8-89 0 0,-1-18 80 0 0,0-1 16 0 0,0 0-33 0 0,0-1-80 0 0,-1 0-66 0 0,0-1-56 0 0,0-1-206 0 0,-1-1-319 0 0,1 2 408 0 0,1 1 3 0 0,-2-5-812 0 0</inkml:trace>
  <inkml:trace contextRef="#ctx0" brushRef="#br0" timeOffset="247.09">1 262 9584 0 0,'0'0'216'0'0,"0"0"32"0"0,0 0 12 0 0,1 0-67 0 0,1 0-104 0 0,0 0-71 0 0,6 0-52 0 0,-6 0 51 0 0,0 0 34 0 0,11-1 468 0 0,1 0-64 0 0,0-1-56 0 0,-1 0-50 0 0,4-1 15 0 0,0-1-51 0 0,3-1 15 0 0,9-4 105 0 0,17-3 282 0 0,-36 10-699 0 0,0 0 52 0 0,22-4 296 0 0,-18 4-254 0 0,0 0-101 0 0,-7 1-57 0 0,-1 0-42 0 0,1-1-50 0 0,0 1-55 0 0,0 0-61 0 0,0-1-67 0 0,-6 2-9 0 0,0 0-54 0 0,1-1-49 0 0,-1 1-41 0 0,1 0-144 0 0,0-1-41 0 0,0 1-173 0 0,1-1-462 0 0</inkml:trace>
  <inkml:trace contextRef="#ctx0" brushRef="#br0" timeOffset="756.6">356 303 5008 0 0,'0'0'108'0'0,"0"0"17"0"0,11 5 117 0 0,-7-3-197 0 0,1 1-2 0 0,0-1 82 0 0,1 0 73 0 0,-1-1 63 0 0,2 0 123 0 0,0 0 64 0 0,1-1 151 0 0,5-1 371 0 0,0-1 6 0 0,-5 1-367 0 0,-1-1-148 0 0,0 0-60 0 0,-2 1-124 0 0,1-1-60 0 0,-1 0-70 0 0,0 1-79 0 0,10-6 253 0 0,0-4-75 0 0,-1-2-71 0 0,-4 0-67 0 0,-10 12-98 0 0,1 0-1 0 0,-1 0 1 0 0,0 1-1 0 0,0-1 1 0 0,0 0-1 0 0,1 0 1 0 0,-1 0-1 0 0,0 1 1 0 0,0-1 0 0 0,0 0-1 0 0,0 0 1 0 0,-1 0-1 0 0,1 1 1 0 0,0-1-1 0 0,0-1-9 0 0,-3-4 127 0 0,-1 2-21 0 0,2 0 64 0 0,-3-2 263 0 0,2 4-317 0 0,0 0-37 0 0,-6-1 208 0 0,-1 2-57 0 0,-1 2-8 0 0,-5 6 61 0 0,3 4 25 0 0,5-2-42 0 0,3-1 17 0 0,2 1 72 0 0,-5 18-98 0 0,4-8-54 0 0,4-3-1 0 0,1 0 37 0 0,0-10-150 0 0,0 0 0 0 0,1-1 0 0 0,-1 0 0 0 0,1 1 0 0 0,0-1 0 0 0,0 0 0 0 0,1 0 0 0 0,0 0-1 0 0,1 2-88 0 0,7 4 149 0 0,-9-10-118 0 0,0 0 0 0 0,0 0 1 0 0,0 0-1 0 0,0 0 0 0 0,0 0 1 0 0,0-1-1 0 0,0 1 0 0 0,0-1 0 0 0,0 0 1 0 0,0 0-1 0 0,0 1 0 0 0,1-1 0 0 0,-1 0 1 0 0,0-1-1 0 0,1 1-31 0 0,11-3 113 0 0,-1-1-76 0 0,1-1-108 0 0,-8 3-14 0 0,0-1-38 0 0,3 0-134 0 0,-8 2 121 0 0,0 1 33 0 0,4-3-244 0 0,-3 2 176 0 0,-1 0-84 0 0,0 1 4 0 0,1-1-70 0 0,-1 0-81 0 0,0 0-93 0 0,0 1 98 0 0,-1-1-53 0 0,1 1-46 0 0,0 0-41 0 0,-1-1-153 0 0,1 0-40 0 0,0 1-186 0 0,1-1-501 0 0,-2 1 1388 0 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52:03.91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123 1 7632 0 0,'-1'0'224'0'0,"0"0"-49"0"0,0 0-44 0 0,-1 0-36 0 0,-2 0 22 0 0,-2 0-67 0 0,-7 3 540 0 0,2 1-39 0 0,0 1-38 0 0,0 1-36 0 0,2 0-35 0 0,0 2-34 0 0,-7 9 314 0 0,3 3-118 0 0,4 3-106 0 0,4 0-95 0 0,4 2-83 0 0,2-15-155 0 0,-1-1 1 0 0,2 0-1 0 0,-1 1 1 0 0,4 8-166 0 0,-4-15 41 0 0,0 0 0 0 0,1 0 0 0 0,-1 0 1 0 0,1 0-1 0 0,-1 0 0 0 0,1 0 0 0 0,1 1-41 0 0,-2-3 16 0 0,1 0 0 0 0,-1 1 1 0 0,0-1-1 0 0,1 0 0 0 0,-1 0 0 0 0,1 0 1 0 0,-1 0-1 0 0,1 0 0 0 0,0 0 0 0 0,-1 0 0 0 0,1 0 1 0 0,0-1-1 0 0,1 1-16 0 0,-2 0 19 0 0,0-1 0 0 0,1 0 0 0 0,-1 0 1 0 0,1 0-1 0 0,-1 0 0 0 0,0 0 0 0 0,1 0 1 0 0,-1 0-1 0 0,1 0 0 0 0,-1 0 0 0 0,1-1 0 0 0,-1 1 1 0 0,0-1-1 0 0,1 1 0 0 0,-1-1 0 0 0,0 1 0 0 0,1-2-19 0 0,1 1 30 0 0,-1-1-1 0 0,1 0 0 0 0,-1 0 0 0 0,0 0 0 0 0,0 0 1 0 0,0 0-1 0 0,0 0 0 0 0,1-3-29 0 0,11-22 158 0 0,-5 3-59 0 0,-4 9-116 0 0,-3 0 39 0 0,1-28 158 0 0,-1 15-91 0 0,0 9-93 0 0,-1 14-139 0 0,1 5 57 0 0,0 2 45 0 0,1 3 36 0 0,6 26 149 0 0,-6-19-109 0 0,9 31 18 0 0,-6-19 31 0 0,2 0 51 0 0,-5-14-50 0 0,3 7 38 0 0,-5-14-95 0 0,1 1 0 0 0,0 0 1 0 0,0-1-1 0 0,0 1 0 0 0,0-1 1 0 0,0 1-1 0 0,1-1 0 0 0,2 2-28 0 0,-5-4-116 0 0,0-1-335 0 0,1 0 49 0 0,-1 0 43 0 0,0-1 36 0 0,1 1-304 0 0,0 0-662 0 0,0 0 755 0 0,-1 0 195 0 0,0 0-39 0 0,2 0-1620 0 0,1 0-1136 0 0,-3 0 3114 0 0</inkml:trace>
  <inkml:trace contextRef="#ctx0" brushRef="#br0" timeOffset="404">317 19 6240 0 0,'0'0'182'0'0,"0"5"-28"0"0,2 4-98 0 0,0-3-4 0 0,0 1 99 0 0,0 0 89 0 0,0 0 79 0 0,0-1 39 0 0,0 1 51 0 0,-1-1 44 0 0,1 0 35 0 0,2 7 545 0 0,5 16 1469 0 0,-6-20-1796 0 0,-1-1-66 0 0,1 1-77 0 0,0 1-113 0 0,-1-6-275 0 0,-1 1-37 0 0,1-1-39 0 0,-1 1-43 0 0,2 1 433 0 0,2 5 136 0 0,-1-5-180 0 0,-3-2-97 0 0,0-3-84 0 0,0-1 210 0 0,0 1-9 0 0,0-2-213 0 0,-1 1-137 0 0,0-1-44 0 0,0 0-53 0 0,0-1-62 0 0,-2-6 209 0 0,0-6 46 0 0,0-1-89 0 0,0 0-69 0 0,1 1-47 0 0,0 6-19 0 0,1 0 0 0 0,1 0-1 0 0,-1 0 1 0 0,2-1 13 0 0,2-8 29 0 0,9-14-16 0 0,-11 27-19 0 0,1 0 1 0 0,-1 1 0 0 0,1-1 0 0 0,0 1 0 0 0,0 0 0 0 0,0 0 5 0 0,0 0-8 0 0,1 1 0 0 0,-1-1 1 0 0,0 1-1 0 0,1 0 0 0 0,0 0 0 0 0,-1 1 0 0 0,1-1 0 0 0,0 1 1 0 0,0-1-1 0 0,0 1 0 0 0,0 0 0 0 0,0 1 0 0 0,0-1 0 0 0,3 1 8 0 0,-2-1-73 0 0,1 1 57 0 0,13 2 160 0 0,-15-1-131 0 0,3 0-69 0 0,-3 0-20 0 0,-1 0-43 0 0,2 1-133 0 0,0-1-117 0 0,-2 0 135 0 0,-1 0-35 0 0,1 0-39 0 0,0-1-41 0 0,-2 1-73 0 0,0-1-66 0 0,-1 0-57 0 0,2 1-51 0 0,-1-1-175 0 0,0 0-51 0 0,1 1-212 0 0,0 0-571 0 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52:08.43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145 16 6536 0 0,'0'-1'57'0'0,"-1"0"37"0"0,-2-2 189 0 0,-2 2 188 0 0,-5-1 398 0 0,0 2 44 0 0,4 0-367 0 0,1 0-171 0 0,2 1-105 0 0,-7 2 186 0 0,0 0-45 0 0,0 2-42 0 0,1 0-39 0 0,-8 8 229 0 0,3 3-115 0 0,3-1-121 0 0,3 2-52 0 0,5-11-177 0 0,1 0 1 0 0,0 0-1 0 0,1 0 0 0 0,-1 0 0 0 0,1 0 1 0 0,0 0-1 0 0,1 1 0 0 0,-1 5-94 0 0,5 14 381 0 0,-4-24-370 0 0,0-1 1 0 0,0 0 0 0 0,1 1 0 0 0,-1-1 0 0 0,1 0 0 0 0,-1 1 0 0 0,1-1 0 0 0,0 0 0 0 0,-1 0 0 0 0,1 0 0 0 0,0 1-1 0 0,0-1 1 0 0,0 0 0 0 0,0 0 0 0 0,0 0 0 0 0,0 0 0 0 0,0 0 0 0 0,0-1 0 0 0,0 1 0 0 0,0 0 0 0 0,0 0-1 0 0,2 0-11 0 0,-1-1 20 0 0,0 1 0 0 0,0-1 0 0 0,0 0 0 0 0,0 1 0 0 0,0-1 0 0 0,0 0-1 0 0,0-1 1 0 0,0 1 0 0 0,1 0 0 0 0,-1 0 0 0 0,0-1 0 0 0,0 1 0 0 0,0-1-1 0 0,0 0-19 0 0,4-1 43 0 0,-1-1-1 0 0,1 1 0 0 0,-1-1 0 0 0,0 0 0 0 0,2-1-42 0 0,7-7 55 0 0,-3 0-48 0 0,3-4 105 0 0,-8 9-39 0 0,0 0-1 0 0,-1 0 1 0 0,0 0-1 0 0,1-2-72 0 0,0-5 38 0 0,-2-1-66 0 0,-1 2 28 0 0,-2 5 0 0 0,0 1 0 0 0,0-1 0 0 0,0 1 0 0 0,-1-4 0 0 0,1 10-88 0 0,-1 1 65 0 0,3 8 119 0 0,-3-5-121 0 0,1 5 78 0 0,0 0 0 0 0,1 0 0 0 0,1 0 0 0 0,-1 0 0 0 0,1 0 0 0 0,1-1 0 0 0,-1 1 0 0 0,2-1 0 0 0,4 8-53 0 0,-5-9 29 0 0,5 9 47 0 0,-2-7-55 0 0,0-1-37 0 0,0-2-41 0 0,-7-6-134 0 0,0 1-231 0 0,0-1-421 0 0,0 0-47 0 0</inkml:trace>
  <inkml:trace contextRef="#ctx0" brushRef="#br0" timeOffset="642.77">342 51 8088 0 0,'0'0'234'0'0,"0"0"-4"0"0,8 6 230 0 0,-1 1 72 0 0,-1 0 10 0 0,8 14 1066 0 0,-9-11-945 0 0,0-2-109 0 0,-1-1-69 0 0,4 8 451 0 0,1 2-45 0 0,-5-6-198 0 0,0-1 0 0 0,0 1 1 0 0,-1 0-1 0 0,0 5-693 0 0,0 8 1213 0 0,-3-24-983 0 0,0 0 2 0 0,0 0-62 0 0,0-2-69 0 0,0 0-51 0 0,1-7 44 0 0,-2-8 9 0 0,3 0-49 0 0,8-32-5 0 0,-8 41-34 0 0,4-10-18 0 0,1-1-90 0 0,4-4-102 0 0,11-8-175 0 0,-19 27 304 0 0,1 0-1 0 0,-1 1 1 0 0,1-1 0 0 0,1 1-1 0 0,3-3 67 0 0,13-4-126 0 0,-1 8 115 0 0,1 4 113 0 0,-6 3-56 0 0,-1 2 48 0 0,-2 2 45 0 0,0 2 44 0 0,-2 1 40 0 0,-1 1 39 0 0,-2 1 36 0 0,-1 0 33 0 0,-1 2-9 0 0,6 27 457 0 0,-8-24-412 0 0,-1-8-130 0 0,0 2 22 0 0,-1-1-31 0 0,-1-11-166 0 0,4 0-45 0 0,-3-1 20 0 0,-1 0-127 0 0,0 0-30 0 0,0-1-161 0 0,0 0 66 0 0,0 0-45 0 0,1 0-56 0 0,0 0 154 0 0,0 0-57 0 0,-1 0-81 0 0,1 1-74 0 0,-1-1-115 0 0,0 1 195 0 0,0 0-37 0 0,0-1-39 0 0,1 1-42 0 0,-1 0-79 0 0,0 0-64 0 0,0 0-58 0 0,0 0-50 0 0,0 0-189 0 0,0 0-50 0 0,0 0-228 0 0,0 0-618 0 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52:06.72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132 97 7256 0 0,'0'0'165'0'0,"0"0"22"0"0,0 0 7 0 0,0 0-23 0 0,-3-1-67 0 0,3 1 8 0 0,0 0 128 0 0,0-1 181 0 0,0 1-49 0 0,-1 0-46 0 0,1 0-41 0 0,-1-1-39 0 0,1 1-35 0 0,-2-1 121 0 0,0 1-116 0 0,0-1-59 0 0,-3 0 209 0 0,4 1-151 0 0,-28 1 768 0 0,15-1-560 0 0,7 0-257 0 0,0 0-42 0 0,-17 13 78 0 0,17-9-172 0 0,-7 9-30 0 0,6-5 0 0 0,8-7 0 0 0,0-1 0 0 0,-1 0 0 0 0,1 1 0 0 0,-1-1 0 0 0,1 0 0 0 0,0 1 0 0 0,-1-1 0 0 0,1 1 0 0 0,0-1 0 0 0,-1 1 0 0 0,1-1 0 0 0,0 1 0 0 0,0-1 0 0 0,0 1 0 0 0,-1-1 0 0 0,1 1 0 0 0,0 0 0 0 0,0-1 0 0 0,0 1 0 0 0,0-1 0 0 0,0 1 0 0 0,0-1 0 0 0,0 1 0 0 0,0 0 0 0 0,0-1 0 0 0,0 1 0 0 0,1-1 0 0 0,-1 1 0 0 0,0-1 0 0 0,0 1 0 0 0,0-1 0 0 0,1 1 0 0 0,-1-1 0 0 0,0 1 0 0 0,1-1 0 0 0,-1 1 0 0 0,0-1 0 0 0,12 10 0 0 0,11-1 30 0 0,0 1 52 0 0,15 10 531 0 0,25 19-613 0 0,-33-20 108 0 0,-18-6 419 0 0,-6-1-96 0 0,-4-2 4 0 0,-4 0 91 0 0,-1-5-231 0 0,-1-1-38 0 0,-7 2 156 0 0,-2-1-122 0 0,0-3-104 0 0,3 1-101 0 0,1-1-46 0 0,-1 1-39 0 0,-18-3 208 0 0,20-1-203 0 0,-1-1-77 0 0,3 0-43 0 0,1 0-65 0 0,0 0-74 0 0,0-1-86 0 0,4 2 315 0 0,1 1-90 0 0,-1-1-90 0 0,1 1-88 0 0,-1-1-89 0 0,1 0-89 0 0,-1 1-88 0 0,1-1-87 0 0,0 0 125 0 0,-1 1-45 0 0,1-1-44 0 0,0 1-46 0 0,-2-2-1367 0 0,1 1-1140 0 0</inkml:trace>
  <inkml:trace contextRef="#ctx0" brushRef="#br0" timeOffset="268.08">318 131 7800 0 0,'0'0'174'0'0,"0"0"29"0"0,0 0 13 0 0,0 1-103 0 0,0 0-41 0 0,2 1-19 0 0,3 5-21 0 0,-3-5 20 0 0,-1-1 49 0 0,8 14 408 0 0,-7-12-375 0 0,-1 1 0 0 0,0-1 1 0 0,0 1-1 0 0,-1-1 0 0 0,1 1 0 0 0,-1-1 1 0 0,0 2-135 0 0,0 9 370 0 0,-1 2-10 0 0,-1-8-226 0 0,1 0-39 0 0,-1 0-45 0 0,0-1-51 0 0,0 0-56 0 0,1 0-63 0 0,1-7-246 0 0,-1 0-103 0 0,1 0 61 0 0,0 1-39 0 0,0-1-533 0 0,0 0-425 0 0,0 0-808 0 0</inkml:trace>
  <inkml:trace contextRef="#ctx0" brushRef="#br0" timeOffset="525">285 5 9096 0 0,'0'0'200'0'0,"1"-1"-59"0"0,6-2 328 0 0,-5 3-372 0 0,0 0-60 0 0,7 2-37 0 0,-4 0 0 0 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52:13.31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148 38 6176 0 0,'-11'-8'816'0'0,"1"3"-90"0"0,-1 3-83 0 0,1 1-78 0 0,1 2-69 0 0,-1 2-64 0 0,1 1-56 0 0,0 2-49 0 0,-5 6 110 0 0,2 1-81 0 0,6-5-139 0 0,1-1-1 0 0,0 2 0 0 0,0-1 1 0 0,-2 5-217 0 0,5-6 127 0 0,-1-1 1 0 0,1 1-1 0 0,0 0 1 0 0,0 0-1 0 0,1 0 1 0 0,0 2-128 0 0,0-6 56 0 0,1 1 0 0 0,0-1 0 0 0,0 1 0 0 0,0-1 0 0 0,0 1 0 0 0,1 0 1 0 0,-1-1-1 0 0,1 0 0 0 0,0 1 0 0 0,0-1 0 0 0,0 1 0 0 0,1-1 0 0 0,0 1-56 0 0,5 6 299 0 0,-5-9-237 0 0,-1 0 0 0 0,1 0 0 0 0,0 0-1 0 0,0 0 1 0 0,-1 0 0 0 0,1 0 0 0 0,0-1 0 0 0,0 1 0 0 0,0-1 0 0 0,0 1 0 0 0,0-1 0 0 0,0 1 0 0 0,-1-1 0 0 0,1 0 0 0 0,1 0-62 0 0,12-1 374 0 0,1-3-43 0 0,-1-1-92 0 0,-8 3-164 0 0,0-1-36 0 0,-1 0-38 0 0,-1 0-44 0 0,4-2 71 0 0,-1-1 0 0 0,0 0 0 0 0,0 0 0 0 0,-1-1 0 0 0,1 0 0 0 0,-1 0-1 0 0,-1-1 1 0 0,0 1 0 0 0,0-2 0 0 0,0 1 0 0 0,-1-1 0 0 0,0 1 0 0 0,-1-2-28 0 0,-1 1-71 0 0,-1 0 71 0 0,-2 1 46 0 0,0 4-15 0 0,-1 1-1 0 0,0 0 1 0 0,1 1 0 0 0,-1-1 0 0 0,0 0 0 0 0,0 0 0 0 0,-1 0-31 0 0,-3-7 64 0 0,0 3-53 0 0,0 1-46 0 0,-1 0-57 0 0,0 1-70 0 0,0 0-82 0 0,-1 1-93 0 0,1 0-107 0 0,-1 2-117 0 0,0 0-283 0 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52:13.92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136 182 9968 0 0,'-14'-5'161'0'0,"1"2"91"0"0,1 2 70 0 0,1 2 50 0 0,8 0-259 0 0,0 0 0 0 0,0 0 0 0 0,1 0 0 0 0,-1 0 0 0 0,0 0 0 0 0,1 1 0 0 0,-1-1 0 0 0,1 1 0 0 0,0 0 0 0 0,-2 1-113 0 0,-9 10 443 0 0,-3 11-76 0 0,12-16-201 0 0,1 0 0 0 0,0 0 0 0 0,0 1 1 0 0,0 1-167 0 0,0 5 385 0 0,0 1 0 0 0,1 0 1 0 0,0 10-386 0 0,2-19 77 0 0,0 0 0 0 0,0-1 1 0 0,1 1-1 0 0,-1 0 0 0 0,2-1 1 0 0,-1 1-1 0 0,1-1 1 0 0,0 1-1 0 0,1 1-77 0 0,-1-5 35 0 0,-1 1 0 0 0,1-1 0 0 0,0 0 0 0 0,0 0 0 0 0,1 0 0 0 0,-1 0 0 0 0,0 0 0 0 0,1-1-35 0 0,-1 0 21 0 0,1 0-1 0 0,-1 0 1 0 0,1 0 0 0 0,-1-1-1 0 0,1 1 1 0 0,0-1-1 0 0,-1 1 1 0 0,1-1 0 0 0,0 0-1 0 0,2 0-20 0 0,10 2 155 0 0,-1-3-38 0 0,-1-2-39 0 0,-1-3-39 0 0,-1-1-38 0 0,-1-2-39 0 0,-2-1-39 0 0,0-2-38 0 0,-1-1-40 0 0,-1 0-39 0 0,-1-1-39 0 0,0-1-40 0 0,-2 1-39 0 0,0 0-39 0 0,-1 0-40 0 0,0 0-40 0 0,0-42-1281 0 0,-2 18 635 0 0,-1 6 251 0 0,0 0 91 0 0,0 9 288 0 0,1 1 63 0 0,-1-1 70 0 0,1 1 77 0 0,0 13 178 0 0,-1-10-142 0 0,1 7 159 0 0,0 7 67 0 0,0-1 34 0 0,-1 0 39 0 0,1 1 46 0 0,0-1 50 0 0,0 1 58 0 0,0 0 62 0 0,0-1 69 0 0,0 5 32 0 0,-1 3 49 0 0,1 0-46 0 0,-1 1-43 0 0,1-1-41 0 0,0 1-38 0 0,0-1-36 0 0,1 5 166 0 0,-1-4-224 0 0,1 1-35 0 0,0 4 84 0 0,1 2-55 0 0,2 6 21 0 0,-1-6-14 0 0,-2-6-57 0 0,0 0 41 0 0,10 53 825 0 0,-2-1 96 0 0,-3 1 90 0 0,-3 0 84 0 0,-3-54-1439 0 0,0 1 79 0 0,0-1 69 0 0,0 0 59 0 0,0 2 101 0 0,0 0 70 0 0,1 13 662 0 0,0-10-595 0 0,-1-6-209 0 0,0 1-35 0 0,0-1-41 0 0,0 1-46 0 0,1-1-51 0 0,-1 1-58 0 0,0-1-63 0 0,0 1-68 0 0,0-1-75 0 0,0 1-80 0 0,0-1-86 0 0,0 1-91 0 0,1 0-97 0 0,-1-1-103 0 0,0 1-108 0 0,0-1-114 0 0,0-3-1257 0 0,0 0-1300 0 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52:14.23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 50 11544 0 0,'0'0'195'0'0,"0"1"-41"0"0,0 0 54 0 0,0 0-105 0 0,-1 5 10 0 0,0-4-6 0 0,1 6-161 0 0,0 0 103 0 0,0 0 91 0 0,0 1 80 0 0,1 0 69 0 0,1 0 60 0 0,0 0 47 0 0,0-1 38 0 0,0-2-62 0 0,0-1 0 0 0,0 0 0 0 0,0 0 0 0 0,1 0 0 0 0,1 1-372 0 0,4 5 762 0 0,-1-5-271 0 0,1-1-68 0 0,3 0 210 0 0,2-4-109 0 0,0-1-94 0 0,0-2-77 0 0,9-4 88 0 0,5-5 60 0 0,-15 5-462 0 0,-1-1 43 0 0,-5 2-7 0 0,-1 1-1 0 0,1-1 1 0 0,-1 0 0 0 0,0 0-1 0 0,0 0-74 0 0,6-10 114 0 0,-6 6-86 0 0,0-1-40 0 0,-2 0-49 0 0,-1 0-59 0 0,-2-1-66 0 0,0 1-77 0 0,-3-1-85 0 0,-1 0-94 0 0,4 10 251 0 0,-1 0 38 0 0,0-1-56 0 0,1 0 88 0 0,-2-1 78 0 0,2 1 14 0 0,-1 0-33 0 0,1 1-36 0 0,-1 0-56 0 0,1 0-26 0 0,-1 0-56 0 0,1 0-64 0 0,-1 0-71 0 0,1 0 2 0 0,-1 0-60 0 0,1 0-63 0 0,-1 0-69 0 0,1 1-73 0 0,-1-1-77 0 0,1 0-82 0 0,-1 0-86 0 0,0-1-1288 0 0,-2 0-1216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36:57.10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81 78 7744 0 0,'0'0'174'0'0,"0"0"29"0"0,-6-3 161 0 0,3 2-297 0 0,-3-2-42 0 0,1 2 48 0 0,0 1 41 0 0,0 1 38 0 0,0 1 72 0 0,0 1 36 0 0,-1 2 89 0 0,-1 4 216 0 0,-3 10 360 0 0,8-12-655 0 0,-1-1-35 0 0,2-1-71 0 0,0 0-35 0 0,0 0-41 0 0,0-1-45 0 0,-6 39 478 0 0,6-30-233 0 0,0 0-1 0 0,1 1 0 0 0,2 11-287 0 0,4 7 402 0 0,5-2-60 0 0,0-11-162 0 0,3-2-47 0 0,1-2 21 0 0,2-4 45 0 0,4-2 85 0 0,-16-8-203 0 0,0 0 0 0 0,-1 0 0 0 0,1 0 0 0 0,0 0 0 0 0,-1-1 0 0 0,2 0-81 0 0,-2 0 70 0 0,1 0-1 0 0,-1-1 0 0 0,0 1 1 0 0,0-1-1 0 0,0 0 0 0 0,0 0 1 0 0,1-1-1 0 0,-2 1 1 0 0,1-1-1 0 0,0 0 0 0 0,0 0 1 0 0,1-1-70 0 0,-1 0 58 0 0,-1 0 0 0 0,1 0 0 0 0,-1 0 0 0 0,1 0 0 0 0,-1-1 0 0 0,0 1-1 0 0,0-1 1 0 0,-1 0-58 0 0,14-26 207 0 0,-14 25-167 0 0,0 0 1 0 0,-1 0-1 0 0,1 0 1 0 0,-1-5-41 0 0,0 5 25 0 0,-1 0-1 0 0,0 0 1 0 0,0 0-1 0 0,0 0 1 0 0,-1-2-25 0 0,0 1 22 0 0,0 0 0 0 0,-1 0 0 0 0,0 1 0 0 0,-1-5-22 0 0,-18-33-59 0 0,6 16-38 0 0,1 5-56 0 0,0 0-93 0 0,1 4-50 0 0,0 0-98 0 0,0 1-113 0 0,7 8 207 0 0,-1 0-35 0 0,-1-2-140 0 0,0 0-62 0 0,2 2-71 0 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52:14.61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86 218 10248 0 0,'4'-1'305'0'0,"-2"-1"-56"0"0,-2-1-49 0 0,0 1-40 0 0,-2-3 30 0 0,-4-1 10 0 0,-5 0 45 0 0,2 4 10 0 0,3 3 62 0 0,3-1-112 0 0,0 2 37 0 0,0 0-152 0 0,-1 1 0 0 0,1 0 0 0 0,0 0 1 0 0,0 0-1 0 0,0 1 0 0 0,0-1 1 0 0,1 1-1 0 0,-1 0 0 0 0,1-1 0 0 0,0 1 1 0 0,0 0-1 0 0,0 0 0 0 0,1 1 1 0 0,-1-1-91 0 0,-8 32 666 0 0,6-4 82 0 0,4-9-188 0 0,3 0-78 0 0,2-1-70 0 0,4-1-61 0 0,3-3-52 0 0,3-3-45 0 0,-12-12-216 0 0,1-1-1 0 0,-1-1 0 0 0,0 1 1 0 0,1 0-1 0 0,-1-1 1 0 0,1 1-1 0 0,-1-1 0 0 0,1 0 1 0 0,0-1-1 0 0,-1 1 0 0 0,3 0-37 0 0,-2-1-122 0 0,1 0 48 0 0,0 1 42 0 0,-1-1 35 0 0,5-1 79 0 0,13-1 249 0 0,-16 1-265 0 0,1-1-49 0 0,-1 1-68 0 0,1-1-91 0 0,-1 0-108 0 0,-2 0 78 0 0,-1 1-35 0 0,1 0-154 0 0,1-1-82 0 0,-1 0-90 0 0,0 0-97 0 0,1 0-104 0 0,-1-1-112 0 0,0 1-118 0 0,0 0-125 0 0,1-1-949 0 0,2-2-1148 0 0</inkml:trace>
  <inkml:trace contextRef="#ctx0" brushRef="#br0" timeOffset="331.66">348 0 10808 0 0,'0'1'402'0'0,"0"0"-41"0"0,1 2-40 0 0,0 0-35 0 0,0 1-7 0 0,0 0-33 0 0,2 8 164 0 0,0 0-82 0 0,4 16 364 0 0,-5-20-447 0 0,-1-2 41 0 0,6 26 556 0 0,-1 1-67 0 0,-1 0-55 0 0,-1-1-43 0 0,1 11 1287 0 0,0 17-1964 0 0,-5-37 618 0 0,-1-1 0 0 0,0 1-618 0 0,0-7 188 0 0,1-11-156 0 0,0-1-1 0 0,0 0 1 0 0,1 0-1 0 0,0 1 0 0 0,0 1-31 0 0,-1-5-170 0 0,0-1-76 0 0,0 0-11 0 0,0 0 68 0 0,0 0-33 0 0,0 0-124 0 0,0 0 20 0 0,0 0-36 0 0,1-1-949 0 0,2-1-51 0 0</inkml:trace>
  <inkml:trace contextRef="#ctx0" brushRef="#br0" timeOffset="585.16">265 201 11000 0 0,'0'0'248'0'0,"0"0"34"0"0,0 0-28 0 0,0 0-108 0 0,1 0-81 0 0,2 0-19 0 0,-1 0 15 0 0,11 0 264 0 0,-1 0-43 0 0,0 0-37 0 0,0 0-35 0 0,3 0 16 0 0,0 0-48 0 0,0 0-40 0 0,-1 0-34 0 0,12 0 20 0 0,34 3 51 0 0,-51-2-227 0 0,1 0 39 0 0,1 0 37 0 0,6 0 59 0 0,5 1 25 0 0,-8-1-82 0 0,-2 0-58 0 0,0 0-70 0 0,-2 0-49 0 0,0 0-70 0 0,-1 0-83 0 0,1 0-91 0 0,-3 0-13 0 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52:12.05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34 7224 0 0,'1'0'243'0'0,"0"-1"-104"0"0,0 1-78 0 0,2 0-29 0 0,-2 0 17 0 0,1-1 452 0 0,-1 2-55 0 0,0-1-51 0 0,1 2-45 0 0,-1-1-41 0 0,0 1-38 0 0,2 1 178 0 0,0 3-34 0 0,2 5 356 0 0,-4-9-534 0 0,7 18 573 0 0,-3 1-107 0 0,-1 0-90 0 0,-1 1-73 0 0,0 3 12 0 0,2 0-46 0 0,2 17 251 0 0,-5-27-455 0 0,0 0 42 0 0,1 2 159 0 0,-1-1-79 0 0,-1 1-73 0 0,0 0-68 0 0,0 0-63 0 0,-1 0-56 0 0,0 0-52 0 0,0 0-46 0 0,-1 12-47 0 0,1-29-185 0 0,0-1-34 0 0,-1 0-298 0 0,0 0-121 0 0,0 0-112 0 0,0 0-44 0 0,0 0-82 0 0,0 0-71 0 0,1 0-63 0 0,-2-1-1255 0 0,0-2-1272 0 0</inkml:trace>
  <inkml:trace contextRef="#ctx0" brushRef="#br0" timeOffset="408.89">21 72 7344 0 0,'7'-17'527'0'0,"-1"8"-75"0"0,-2 6-220 0 0,0 0 33 0 0,0 1 39 0 0,1-1 44 0 0,1 1 92 0 0,0-1-116 0 0,-1 0-97 0 0,1 1-70 0 0,0-1-38 0 0,9-1 84 0 0,-9 4-101 0 0,3 0 143 0 0,-5 1-66 0 0,1 1 49 0 0,10 3 61 0 0,-1-1-89 0 0,4 2-35 0 0,-8-3-81 0 0,-1 1 0 0 0,-1 0-1 0 0,6 2-83 0 0,-2 2 115 0 0,-1 1 49 0 0,-9-8-143 0 0,3 4 43 0 0,0 0 0 0 0,0 0 0 0 0,0 0 0 0 0,2 4-64 0 0,-3-1 115 0 0,0 1 57 0 0,-3 0 77 0 0,-2 2 95 0 0,0-9-209 0 0,1 1 0 0 0,-1 0 0 0 0,0 0 0 0 0,0-1 0 0 0,0 1 0 0 0,0-1 0 0 0,0 1 0 0 0,0-1 0 0 0,-1 1 0 0 0,1-1 0 0 0,-1 0 0 0 0,-1 2-135 0 0,-4 2 308 0 0,-1 1-43 0 0,2-3-227 0 0,-1-1 42 0 0,-27 12 461 0 0,23-12-456 0 0,0 1-105 0 0,4-3-50 0 0,1 1-52 0 0,0-1-57 0 0,-1 1-65 0 0,1-1-70 0 0,0 0-77 0 0,0 1-85 0 0,0-1-90 0 0,2 0 143 0 0,0 0-45 0 0,3-1 121 0 0,1 0-49 0 0,-1 0-42 0 0,0 0-37 0 0,0 0-138 0 0,1 1-36 0 0,-3-1-1428 0 0,3 0 2075 0 0</inkml:trace>
  <inkml:trace contextRef="#ctx0" brushRef="#br0" timeOffset="827.02">353 37 11744 0 0,'0'0'266'0'0,"1"0"-74"0"0,4 4 453 0 0,-3-2-511 0 0,-1-1-83 0 0,4 5-27 0 0,0 0 45 0 0,0 0 39 0 0,-1 0 36 0 0,4 4 164 0 0,-1 1 62 0 0,16 26 991 0 0,-14-21-849 0 0,-5-8-298 0 0,0 0-43 0 0,0 0-52 0 0,-1 0-60 0 0,5 15 555 0 0,-6-16-369 0 0,0 0 55 0 0,0 0 73 0 0,1-1 91 0 0,-2-6-200 0 0,-1 0 0 0 0,0 0 0 0 0,0 0-6 0 0,0 0-30 0 0,-1 0 58 0 0,-1-2-101 0 0,-1-1-57 0 0,-1-1-41 0 0,2-1-62 0 0,0 1-1 0 0,1 0 0 0 0,-1-1 0 0 0,1 1 0 0 0,0-3-24 0 0,0-22 79 0 0,7 2-38 0 0,6 0-38 0 0,-7 20-18 0 0,-1 0 0 0 0,1 1 0 0 0,0 0 0 0 0,1 0 0 0 0,-1 0-1 0 0,3-2 16 0 0,-2 3-34 0 0,1 0 0 0 0,-1 1 0 0 0,1-1 0 0 0,0 1 0 0 0,0 0-1 0 0,2 0 35 0 0,-6 3-183 0 0,1-1 58 0 0,0 1 51 0 0,-1-1 43 0 0,1 1 39 0 0,1-1 33 0 0,14-3 266 0 0,-12 3-292 0 0,-1 1-90 0 0,-1-1-100 0 0,-2 2 43 0 0,0-1-34 0 0,-1 1-36 0 0,1-1-39 0 0,1 1-178 0 0,0-1-94 0 0,0 1-102 0 0,0-1-112 0 0,0 1-118 0 0,-2 0 374 0 0,0-1-32 0 0,0 1-34 0 0,0 0-35 0 0,0 0-36 0 0,0 0-38 0 0,3 0-1531 0 0,2-1-1220 0 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52:19.27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9096 0 0,'1'1'199'0'0,"0"1"-37"0"0,1 2 70 0 0,0 1-80 0 0,0 6-70 0 0,-1 0-11 0 0,0-4 61 0 0,0-1 77 0 0,-1-4-61 0 0,0 1 35 0 0,0 0 113 0 0,0-1 72 0 0,1 9 436 0 0,1 0-66 0 0,0-1-60 0 0,0 1-53 0 0,1 2 65 0 0,0-1-54 0 0,1 4 73 0 0,2 6 286 0 0,-3-9-441 0 0,-2-11-707 0 0,-1 0 81 0 0,1 0 70 0 0,-1 0 59 0 0,1 0 44 0 0,-1 0 35 0 0,1 5 624 0 0,-1-4-598 0 0,1-1-90 0 0,-1 0-84 0 0,0-1-51 0 0,0 0-55 0 0,0 1-64 0 0,0-1-91 0 0,0 1-89 0 0,0-1-96 0 0,0 1-106 0 0,0 0-113 0 0,0-1-122 0 0,0 0 351 0 0,0 0-34 0 0,0 0-34 0 0,0 0-36 0 0,0 0-1673 0 0,0 1-1272 0 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52:22.24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8 45 6176 0 0,'0'0'177'0'0,"0"0"-226"0"0,-1 0 69 0 0,1 0 58 0 0,0 0 49 0 0,-2 0 225 0 0,-1-2 626 0 0,3 2-744 0 0,-1-1-79 0 0,1-2 449 0 0,0 1-70 0 0,1-1-63 0 0,0 1-59 0 0,1-1-53 0 0,0 1-47 0 0,0-1-43 0 0,1 1-36 0 0,2-2 75 0 0,0 1-57 0 0,8-5 371 0 0,-8 6-301 0 0,1-1 4 0 0,0 2-63 0 0,1 0-56 0 0,-1 2-48 0 0,3 1-2 0 0,0 2-58 0 0,-8-2-82 0 0,1-1 1 0 0,0 0 0 0 0,0 1-1 0 0,0-1 1 0 0,-1 1 0 0 0,1 0 0 0 0,0-1-1 0 0,-1 1 1 0 0,0 0 0 0 0,1 0-1 0 0,0 1-16 0 0,1 8 148 0 0,-2-1 143 0 0,0 0-38 0 0,-2 10 156 0 0,-2 0-108 0 0,-1-1-80 0 0,-15 41 263 0 0,13-45-342 0 0,-2 6 124 0 0,-1 7 24 0 0,1-6-36 0 0,3-7-43 0 0,-1-3 7 0 0,0 1 49 0 0,-2 3 183 0 0,7-11-248 0 0,0 0 57 0 0,1-4-138 0 0,0-1-1 0 0,0 0-9 0 0,0 0-34 0 0,4 0 96 0 0,0 0-65 0 0,12-2 111 0 0,-6-1-148 0 0,19-5 114 0 0,3 4-83 0 0,-28 4-194 0 0,0 0 57 0 0,12-2 70 0 0,-9 1-70 0 0,-3 1-22 0 0,-1-1-34 0 0,1 1-43 0 0,-1-1-49 0 0,0 1 2 0 0,-1-1-36 0 0,0 1-41 0 0,0 0-43 0 0,1 0-48 0 0,-2-1-50 0 0,1 1-53 0 0,0 0-58 0 0,4 0-860 0 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52:22.79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48 10304 0 0,'2'-2'377'0'0,"0"0"-98"0"0,0-1-82 0 0,0 1-69 0 0,0 0-54 0 0,0 0-42 0 0,5-5-37 0 0,-4 4 40 0 0,7-3 379 0 0,2 0-47 0 0,0 1-43 0 0,1 2-42 0 0,1 0-38 0 0,0 2-36 0 0,13 2 113 0 0,-2 6-111 0 0,-22-6-190 0 0,0 1 0 0 0,-1-1 1 0 0,1 1-1 0 0,-1 0 0 0 0,1 0 1 0 0,2 2-21 0 0,-4-3 6 0 0,1 1 1 0 0,0 0 0 0 0,-1 0 0 0 0,1 0 0 0 0,-1 0 0 0 0,0 0 0 0 0,1 1 0 0 0,-1 1-7 0 0,1-1 1 0 0,-1 0 0 0 0,-1 0 1 0 0,1 0-1 0 0,0 0 0 0 0,-1 0 1 0 0,0 0-1 0 0,1 0 0 0 0,-1 0-1 0 0,-1 5 235 0 0,1-1-1 0 0,-1 1 0 0 0,0-1 1 0 0,-1 0-1 0 0,0 0 0 0 0,0 1-234 0 0,-6 13 537 0 0,3-9-292 0 0,0-1-52 0 0,-1 1-63 0 0,1-1-75 0 0,4-9-54 0 0,-7 13 124 0 0,1-1 66 0 0,-11 19 291 0 0,13-21-368 0 0,0-1-52 0 0,5-10-191 0 0,-1 0 78 0 0,1 0 52 0 0,-1 1 61 0 0,1-1-89 0 0,-1 0-48 0 0,1 0-62 0 0,0 0-98 0 0,0 0-107 0 0,0 0 125 0 0,0-1-34 0 0,0 1-36 0 0,0-1-39 0 0,0 1-52 0 0,0-1-57 0 0,0 0-51 0 0,0 0-44 0 0,0 1-157 0 0,0-1-44 0 0,0 0-188 0 0,0 1-508 0 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52:23.06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10 12896 0 0,'0'0'374'0'0,"0"0"-131"0"0,0 0-111 0 0,0 0 65 0 0,0 0-57 0 0,0 0 40 0 0,0 0 226 0 0,0 0 11 0 0,0 0 15 0 0,0 0 41 0 0,0 0 21 0 0,0 0 1 0 0,0 0-12 0 0,0 0-58 0 0,0 0-29 0 0,0 0-4 0 0,0 0-6 0 0,0 0-30 0 0,0 0-216 0 0,1-1 41 0 0,1 0 520 0 0,0 0-435 0 0,-1 0-141 0 0,0 1-35 0 0,0 0-48 0 0,-1-1-34 0 0,1 1-39 0 0,0-1-44 0 0,-1 1-49 0 0,0 0-53 0 0,1-1-57 0 0,-1 1-64 0 0,0 0-8 0 0,0 0-53 0 0,0-1-46 0 0,0 1-42 0 0,0 0-294 0 0,0-1-70 0 0,0 1-54 0 0,0 0-40 0 0,0-1-342 0 0,0 1-34 0 0,0 0-2683 0 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52:20.93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117 2 8264 0 0,'0'-1'601'0'0,"-2"2"-63"0"0,0 3-64 0 0,-1 1-66 0 0,1 1-67 0 0,-1 0-71 0 0,1-1-70 0 0,1-2-72 0 0,-4 19 466 0 0,1 0-41 0 0,0 0-37 0 0,1 1-35 0 0,-3 21 394 0 0,2 1-93 0 0,-1 2-25 0 0,-4 24 315 0 0,0-21-388 0 0,0 0-83 0 0,-2 10 45 0 0,-6 30 248 0 0,9-64-532 0 0,5-16-204 0 0,-2 1 38 0 0,5-14-237 0 0,0 0-79 0 0,0 0-37 0 0,0 0-78 0 0,1 0-94 0 0,-1 0-110 0 0,2 0-190 0 0,0-5-625 0 0,-1 6 815 0 0,-1-1-75 0 0,0 2 168 0 0,1 0-42 0 0,-1-1-46 0 0,0 1-53 0 0,1 0-58 0 0,-1-1-64 0 0,1 1-70 0 0,-1-1-74 0 0,2-2-1281 0 0,1-2-1128 0 0,-3 6 3161 0 0</inkml:trace>
  <inkml:trace contextRef="#ctx0" brushRef="#br0" timeOffset="479.91">110 40 6072 0 0,'3'-1'-95'0'0,"-1"0"97"0"0,0 0 89 0 0,-1 0 79 0 0,1-1 4 0 0,-1 1 37 0 0,1-1 305 0 0,-1-1 102 0 0,1 1 73 0 0,3-5 1687 0 0,-3 6-1457 0 0,-1 1-582 0 0,0 0-35 0 0,0 1-40 0 0,0 0-45 0 0,1 0-52 0 0,-1 1-56 0 0,0 0-62 0 0,1 0-67 0 0,2 5 679 0 0,1 0-103 0 0,-2 0-94 0 0,1 1-83 0 0,0 1-19 0 0,0 0-88 0 0,2 5 9 0 0,-1 0-99 0 0,5 13 101 0 0,-6-18-152 0 0,0-1 43 0 0,9 21 242 0 0,0 0-43 0 0,12 28 269 0 0,-3-5-145 0 0,28 71 597 0 0,-35-85-743 0 0,-1 1 74 0 0,4 11 217 0 0,13 24 441 0 0,-25-63-955 0 0,3 4 83 0 0,-5-4 37 0 0,-4-8-170 0 0,0-3-26 0 0,0 0-74 0 0,-1 0-37 0 0,0-2-145 0 0,-2 0-126 0 0,-3-4-548 0 0,4 4 628 0 0,1 1-147 0 0,0 0 67 0 0,0 0 50 0 0,-1-1-313 0 0,1 1 183 0 0,0 0 162 0 0,1 0-36 0 0,-1 0-43 0 0,1 0-51 0 0,-1 1-36 0 0,1-1-61 0 0,0 0-67 0 0,-1 0-73 0 0,0 0-81 0 0,1 0-86 0 0,-1 1-95 0 0,1-1-99 0 0,-2-2-1211 0 0,-1 0-1210 0 0</inkml:trace>
  <inkml:trace contextRef="#ctx0" brushRef="#br0" timeOffset="789.66">83 506 9968 0 0,'0'0'292'0'0,"0"0"0"0"0,0 0-171 0 0,1 1 47 0 0,2-1-52 0 0,9-1 101 0 0,-6 0-230 0 0,0-1 36 0 0,6-2 114 0 0,0 0 81 0 0,16-5 394 0 0,-19 5-453 0 0,0 1-38 0 0,1 0-45 0 0,0-1-97 0 0,-4 2-38 0 0,0 0-39 0 0,-1 0-42 0 0,1 0-46 0 0,-1 0-49 0 0,1 0-53 0 0,-1 0-57 0 0,0 0-60 0 0,0 0 15 0 0,0 0-47 0 0,-1 1-50 0 0,1-1-52 0 0,1 0-942 0 0,3-2-851 0 0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52:19.93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41 28 5728 0 0,'-1'0'-347'0'0,"0"-1"119"0"0,0 1 110 0 0,0 0 101 0 0,0-1 87 0 0,0 1 75 0 0,0 0 67 0 0,0 0 60 0 0,0 0 122 0 0,1-1 59 0 0,-1 1 149 0 0,0 0 373 0 0,0 1 13 0 0,1-1-364 0 0,0 1-144 0 0,0 0-53 0 0,0-1-121 0 0,1 1-54 0 0,-1 0-62 0 0,1 0-70 0 0,2 4 534 0 0,1 0-53 0 0,-1 0-48 0 0,0-1-48 0 0,1 1-44 0 0,-1 0-42 0 0,1 0-39 0 0,0-1-36 0 0,3 6 245 0 0,1-1-115 0 0,-1 0-92 0 0,1 1-72 0 0,0 1-15 0 0,12 14 311 0 0,-8-10-156 0 0,3 5-4 0 0,0-1-46 0 0,15 19 308 0 0,5 7 42 0 0,-19-27-395 0 0,6 9 166 0 0,-21-24-421 0 0,-1-1 111 0 0,-2-2-29 0 0,0 0-136 0 0,1 0-80 0 0,-1 0-83 0 0,1 0-13 0 0,1 0-149 0 0,0 0-122 0 0,-2 0-69 0 0,1-1-77 0 0,-1 1-86 0 0,0-1-93 0 0,0 1-100 0 0,1-1-110 0 0,0 1-117 0 0,0 0 458 0 0,1 0-34 0 0,-2-1-1875 0 0,-1 1-1414 0 0</inkml:trace>
  <inkml:trace contextRef="#ctx0" brushRef="#br0" timeOffset="340.19">236 1 8032 0 0,'-2'1'561'0'0,"-1"1"-108"0"0,1 0-98 0 0,0 1-84 0 0,0 0-38 0 0,-1 1-82 0 0,0 1-47 0 0,0 2-26 0 0,-1 1 41 0 0,1-4 66 0 0,-18 31 922 0 0,3 1-116 0 0,1 1-97 0 0,2 1-77 0 0,-2 3 9 0 0,-1 0-46 0 0,9-24-296 0 0,-1 0 0 0 0,-9 12-484 0 0,5-10 293 0 0,-1 0-34 0 0,13-17-330 0 0,0 1 50 0 0,-1 1 67 0 0,-6 4 182 0 0,7-5-204 0 0,-1 0-56 0 0,0 0-102 0 0,2-2 18 0 0,-1 1-37 0 0,1-1-42 0 0,0 1-44 0 0,-1-1-51 0 0,1 1-52 0 0,0-2-42 0 0,1 1-62 0 0,0-1-54 0 0,-1 0-47 0 0,1 1-163 0 0,-1-1-47 0 0,1 0-196 0 0,-1 1-530 0 0,1-1 1457 0 0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52:17.91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188 17 7920 0 0,'0'0'174'0'0,"0"0"29"0"0,0 0 13 0 0,-1 1-70 0 0,-2 6 55 0 0,2-4-62 0 0,0-1 45 0 0,0 0 86 0 0,1 0 105 0 0,0-2-141 0 0,0 1 34 0 0,-1 10 285 0 0,-2 0-40 0 0,0 2-42 0 0,-1-1-42 0 0,-1 2 14 0 0,2 0-62 0 0,-2 9 112 0 0,0 1-55 0 0,0-1-52 0 0,1 1-44 0 0,-1 0-40 0 0,1-1-34 0 0,-4 25 188 0 0,-20 104 749 0 0,21-120-902 0 0,0 0 47 0 0,-1-1 269 0 0,-2 0-1 0 0,-9 19-618 0 0,-1-4 451 0 0,12-24-319 0 0,-3 5-24 0 0,9-25 119 0 0,1 0-96 0 0,0 0-90 0 0,1-1-83 0 0,-1 0-76 0 0,0 0-71 0 0,1 0-62 0 0,-1-1-58 0 0,0-1-287 0 0,1 0-102 0 0,0-1-238 0 0,1-5-570 0 0,-1 6 1107 0 0,0 1-52 0 0,0-1-46 0 0,0 0-41 0 0,0 0-153 0 0,1 0-41 0 0,-1 0-184 0 0,0 0-501 0 0</inkml:trace>
  <inkml:trace contextRef="#ctx0" brushRef="#br0" timeOffset="573.54">171 0 6648 0 0,'0'0'149'0'0,"0"0"23"0"0,0 0 12 0 0,-1 0-25 0 0,0 0-63 0 0,1 0 8 0 0,0 0 120 0 0,0 0 201 0 0,0 0 14 0 0,0 0-14 0 0,-1 1-82 0 0,0 1-44 0 0,1 0-40 0 0,-1 1-36 0 0,1 1 6 0 0,0 0-35 0 0,0 0 3 0 0,0-1 58 0 0,2 11 469 0 0,2-1-111 0 0,1 0-95 0 0,1-1-78 0 0,6 8 140 0 0,7 8 136 0 0,-2-4-93 0 0,-8-8-129 0 0,14 24-130 0 0,-2 2 103 0 0,4 8 187 0 0,11 26 415 0 0,-2-4-99 0 0,-11-25-417 0 0,-9-19-160 0 0,1 1 37 0 0,32 54 985 0 0,-44-77-1272 0 0,5 8 120 0 0,-6-10-129 0 0,-2-3-59 0 0,1-2-204 0 0,-1 1 48 0 0,0-1 41 0 0,0 0 34 0 0,0-1 67 0 0,-1-3 201 0 0,1 3-224 0 0,-1 0-52 0 0,1 0-99 0 0,0 0 9 0 0,-1 1-37 0 0,1-1-188 0 0,-1 1 116 0 0,1 0-35 0 0,0 0-38 0 0,-1 0-41 0 0,1 0-41 0 0,-1 1-45 0 0,1-1-48 0 0,0 0-48 0 0,-1 0-52 0 0,1 0-53 0 0,-1 1-57 0 0,1-1-58 0 0,-1 0-61 0 0,1 1-62 0 0,-2-2-1673 0 0,-1-1-1422 0 0</inkml:trace>
  <inkml:trace contextRef="#ctx0" brushRef="#br0" timeOffset="1058.93">140 494 7920 0 0,'0'1'52'0'0,"0"-1"35"0"0,0 0 171 0 0,0 0 70 0 0,1 1 518 0 0,0-1-620 0 0,-1 0-40 0 0,1 0-52 0 0,-1 0-70 0 0,1 0-85 0 0,0 0-99 0 0,7-3 717 0 0,1 1-59 0 0,-1 0-57 0 0,1-1-52 0 0,-1 1-72 0 0,0 0-40 0 0,8-3 214 0 0,-1 0-118 0 0,1-1-92 0 0,-10 4-237 0 0,0 0 0 0 0,0 1 0 0 0,0 0 0 0 0,6-1-84 0 0,5 0 109 0 0,-4 1-74 0 0,-6 0-90 0 0,-1 1-114 0 0,1-1-120 0 0,-1 1-126 0 0,-2 0 158 0 0,-1-1-33 0 0,0 1-35 0 0,1 0-35 0 0,-1 0-37 0 0,0 0-36 0 0,1 0-38 0 0,-1 1-38 0 0,2-1-1236 0 0,2 1-996 0 0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52:39.25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279 29 4952 0 0,'-4'-1'98'0'0,"-2"-1"71"0"0,0-1 71 0 0,-1 0 71 0 0,-1-1 71 0 0,2 0 71 0 0,0 0 70 0 0,1 1 71 0 0,1 1-208 0 0,-1 0-43 0 0,1 2-40 0 0,-1-1-35 0 0,-5 2 170 0 0,0 1-110 0 0,1 1-129 0 0,0 0-42 0 0,-15 8 177 0 0,12-5-140 0 0,4-3-25 0 0,-18 12 426 0 0,15-7-373 0 0,-1-2-48 0 0,-11 8 47 0 0,4 5-34 0 0,-13 25 114 0 0,31-43-296 0 0,0 1 1 0 0,0 0-1 0 0,0-1 0 0 0,0 1 1 0 0,1 0-1 0 0,-1 0 0 0 0,1 0 1 0 0,-1 1-6 0 0,1 0 16 0 0,-1 0 0 0 0,1 0 1 0 0,0 0-1 0 0,1 0 0 0 0,-1 0 1 0 0,0 0-1 0 0,1 0 0 0 0,0 2-16 0 0,0 0 25 0 0,1-1 0 0 0,0 0 0 0 0,0 1 0 0 0,0-1 0 0 0,1 1-25 0 0,8 10 33 0 0,2-3 3 0 0,1-1 59 0 0,34 16 326 0 0,-31-18-308 0 0,0 0-52 0 0,6 2 89 0 0,-7-3-45 0 0,-5-2-80 0 0,-3 0-53 0 0,-1 1-58 0 0,1 3-43 0 0,0-1 77 0 0,-1-1 57 0 0,0-1 33 0 0,0 2 44 0 0,3 6 82 0 0,-8-12-123 0 0,-1 0-1 0 0,1 1 0 0 0,-1-1 0 0 0,0 0 0 0 0,0 0 0 0 0,0 1 0 0 0,0 1-40 0 0,-1 16 107 0 0,-1-14-12 0 0,0-1 1 0 0,0 0-1 0 0,0 1 1 0 0,-1-1 0 0 0,0 0-1 0 0,0 0 1 0 0,-1 0 0 0 0,0 0-1 0 0,0-1 1 0 0,0 1 0 0 0,-2 2-96 0 0,-1 1 130 0 0,-17 21 330 0 0,5-11-200 0 0,13-14-254 0 0,-1-1 0 0 0,0 0 0 0 0,0 1-1 0 0,-2-1-5 0 0,6-3 0 0 0,0 0 0 0 0,0 0 0 0 0,0 0 0 0 0,0 0 0 0 0,0 0 0 0 0,0-1 0 0 0,-1 1-1 0 0,1-1 1 0 0,0 0 0 0 0,0 1 0 0 0,-1-1 0 0 0,1 0 0 0 0,0 0 0 0 0,0 0 0 0 0,-2-1 0 0 0,4 1 4 0 0,-3-1-8 0 0,0-2 70 0 0,2 2-65 0 0,1 1-1 0 0,0-1 1 0 0,0 0-1 0 0,-1 1 1 0 0,1-1-1 0 0,0 1 1 0 0,0-1-1 0 0,0 0 1 0 0,0 1-1 0 0,0-1 0 0 0,0 0 1 0 0,0 1-1 0 0,0-1 1 0 0,0 1-1 0 0,0-1 1 0 0,0 0-1 0 0,0 1 1 0 0,0-1-1 0 0,1 1 1 0 0,-1-1-1 0 0,0 0 1 0 0,0 1-1 0 0,1-1 1 0 0,-1 1-1 0 0,6-8-39 0 0,-4 5-4 0 0,4-5-63 0 0,1 1 44 0 0,2-2 31 0 0,7-1 34 0 0,0 6 5 0 0,-5 5-31 0 0,-2 4-29 0 0,-1 3-41 0 0,-6-5 24 0 0,7 10-211 0 0,-7-6 196 0 0,-3 4 53 0 0,2 27 31 0 0,-7 4 0 0 0,-2 11 0 0 0,3-36-48 0 0,-1-1 78 0 0,-2 3 75 0 0,-6 9 110 0 0,7-13-114 0 0,0 0-36 0 0,-2 5-69 0 0,-2 9-156 0 0,0 1 53 0 0,-10 24 20 0 0,-1 0 97 0 0,21-50 3 0 0,-1 1 0 0 0,1-1 1 0 0,0 0-1 0 0,0 0 0 0 0,0 1 1 0 0,1-1-1 0 0,0 1 1 0 0,-1-1-1 0 0,2 5-13 0 0,-1-4 5 0 0,1 0-1 0 0,1 1 1 0 0,-1-1-1 0 0,1 0 1 0 0,0 1-1 0 0,0-1 1 0 0,0 0-1 0 0,1 0 1 0 0,0-1 0 0 0,0 1-1 0 0,1 1-4 0 0,5 5 16 0 0,0 0-1 0 0,0-1 1 0 0,1 0 0 0 0,3 1-16 0 0,23 19 143 0 0,-25-22-71 0 0,3 8 46 0 0,-11-13-83 0 0,-1 0 0 0 0,1 0 0 0 0,0 0 0 0 0,-1-1 0 0 0,1 1 0 0 0,2 0-35 0 0,26 15 255 0 0,-2-1-46 0 0,-16-10-101 0 0,0-2-37 0 0,-8-3-49 0 0,-1 0-1 0 0,1 0 1 0 0,-1 0 0 0 0,1 1-1 0 0,-1-1 1 0 0,0 1-22 0 0,-2-1-63 0 0,0-1 55 0 0,1 1 50 0 0,0 0 68 0 0,1 0-22 0 0,-1 0-86 0 0,-1 0-55 0 0,0-1-67 0 0,0 0-42 0 0,-1 1-66 0 0,1-1-74 0 0,0 1-83 0 0,-2-1 8 0 0,1-1-61 0 0,-1 1-56 0 0,1-1-48 0 0,0 1-162 0 0,-1-1-47 0 0,1 1-197 0 0,1 0-524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36:59.27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8352 0 0,'0'0'162'0'0,"0"1"-67"0"0,0 0-44 0 0,0 4 1 0 0,0-3-4 0 0,0 12-64 0 0,0 1 92 0 0,1 0 83 0 0,1-1 73 0 0,0 4 130 0 0,0-1 75 0 0,1 5 165 0 0,1 9 398 0 0,1 0 36 0 0,-2-10-375 0 0,8 50 1447 0 0,-7-47-1311 0 0,-2-13-353 0 0,1 1 39 0 0,-2-6-152 0 0,0-5 290 0 0,-1-3-255 0 0,1 0-155 0 0,-1 0-67 0 0,0-1-37 0 0,0 1-46 0 0,0-1-53 0 0,0 1-61 0 0,0-1-69 0 0,5-28 182 0 0,4-1-50 0 0,-4 20-25 0 0,-1 0 0 0 0,2 0 0 0 0,0 1 0 0 0,0-1 0 0 0,1 1 0 0 0,5-6 15 0 0,-11 15-6 0 0,1 0-1 0 0,0 0 0 0 0,-1 0 0 0 0,1 0 0 0 0,0 0 0 0 0,0 1 0 0 0,0-1 0 0 0,1 1 0 0 0,-1-1 1 0 0,0 1-1 0 0,1 0 0 0 0,-1-1 0 0 0,1 1 0 0 0,-1 1 0 0 0,1-1 0 0 0,-1 0 0 0 0,1 0 1 0 0,-1 1-1 0 0,1 0 0 0 0,2-1 7 0 0,-1 2-11 0 0,0-1 1 0 0,-1 1-1 0 0,1 0 1 0 0,-1 0 0 0 0,1 0-1 0 0,-1 0 1 0 0,1 1-1 0 0,-1-1 1 0 0,0 1-1 0 0,0 0 1 0 0,0 0-1 0 0,0 0 1 0 0,0 1-1 0 0,3 1 11 0 0,-2 1 0 0 0,1 0 0 0 0,-1 0 0 0 0,1 1 0 0 0,-2-1 0 0 0,1 1 0 0 0,3 6 0 0 0,16 39 7 0 0,-20-44-3 0 0,-1-1-89 0 0,0-1 48 0 0,1 3 51 0 0,0 0 55 0 0,2 7 106 0 0,0-4-139 0 0,-4-7-63 0 0,1 0-32 0 0,0 0-40 0 0,1 0-43 0 0,-1-1-15 0 0,0 0-38 0 0,0 0-41 0 0,0 0-45 0 0,1 0-47 0 0,-1 0-53 0 0,1 0-53 0 0,0 0-59 0 0,-2-3 96 0 0,-1 1-57 0 0,1-1-50 0 0,0 1-44 0 0,-1 0-160 0 0,1-1-43 0 0,0 1-192 0 0,0 1-518 0 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52:33.45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262 1 6056 0 0,'0'0'176'0'0,"0"0"-46"0"0,0 0-14 0 0,0 0 76 0 0,0 0 35 0 0,0 0 269 0 0,0 0 15 0 0,0 0-5 0 0,0 0-22 0 0,0 0-10 0 0,0 0-2 0 0,0 0-8 0 0,0 0-34 0 0,0 0-12 0 0,0 0-2 0 0,0 0-7 0 0,0 0-29 0 0,0 0-17 0 0,0 0-3 0 0,0 0-7 0 0,0 0-26 0 0,0 0-9 0 0,-1 1-4 0 0,-10 19 558 0 0,7-11-559 0 0,3-3-184 0 0,-1-1-43 0 0,0 1-52 0 0,1 0-60 0 0,-6 16 227 0 0,5-18-164 0 0,1 0-1 0 0,0 1 0 0 0,0-1 1 0 0,0 1-1 0 0,0-1 0 0 0,0 1 1 0 0,1-1-37 0 0,-1 18 162 0 0,-1 0 1 0 0,-1 0-1 0 0,-1 0 1 0 0,-6 17-163 0 0,8-34 20 0 0,-13 70 317 0 0,-14 49 181 0 0,15-40-260 0 0,-11 53 118 0 0,21-115-249 0 0,1 1 0 0 0,0 20-127 0 0,-2 16 162 0 0,-2 2 18 0 0,4-28-22 0 0,-1-1 0 0 0,-2 0 0 0 0,-8 24-158 0 0,-2 9 188 0 0,11-41-65 0 0,-1 0 0 0 0,-3 5-123 0 0,3-10 93 0 0,2-1-1 0 0,0 2 1 0 0,1 0-93 0 0,1-9 18 0 0,1-3 71 0 0,0-1-38 0 0,1-4-41 0 0,0 0 0 0 0,-1 0 0 0 0,1-1 0 0 0,-1 1 0 0 0,0 0-1 0 0,1-1 1 0 0,-1 1 0 0 0,-1 1-10 0 0,1-2 55 0 0,1-2 15 0 0,0 2-1 0 0,0 2-61 0 0,0-4-9 0 0,0 0-1 0 0,0 1 0 0 0,0-1 1 0 0,0 1-1 0 0,-1-1 1 0 0,1 0-1 0 0,0 1 1 0 0,0-1-1 0 0,0 1 0 0 0,-1-1 1 0 0,1 0-1 0 0,0 1 1 0 0,0-1-1 0 0,-1 0 1 0 0,1 1-1 0 0,0-1 1 0 0,-1 0-1 0 0,1 0 0 0 0,0 1 1 0 0,-1-1-1 0 0,1 0 2 0 0,-1 1-146 0 0,0-2-68 0 0,2-2 79 0 0,0 0 55 0 0,2-5-46 0 0,-2 5-16 0 0,-1 3 59 0 0,4-18-1615 0 0,-2 13 1161 0 0,-1-5-769 0 0</inkml:trace>
  <inkml:trace contextRef="#ctx0" brushRef="#br0" timeOffset="4856.85">212 62 6448 0 0,'1'0'158'0'0,"0"-1"-55"0"0,6-8 118 0 0,-5 5-92 0 0,-1 3 6 0 0,0 0 64 0 0,-1 1 182 0 0,0 0 335 0 0,0 0-29 0 0,0 0-40 0 0,0 0-38 0 0,1 0-37 0 0,-1 1-36 0 0,0-1-36 0 0,0 0-34 0 0,0 1-33 0 0,1-1 338 0 0,-1 1-119 0 0,1 0-112 0 0,-1 1-103 0 0,1-1-36 0 0,-1 1-121 0 0,1 0-107 0 0,-1 0-93 0 0,1 0-85 0 0,0 0-86 0 0,0 1-98 0 0,0 1-165 0 0,0 0 96 0 0,0-2 139 0 0,-1-1 71 0 0,0 0 59 0 0,1 0 52 0 0,-1 0 59 0 0,0 0 64 0 0,0-1 72 0 0,7 15-66 0 0,7 27 230 0 0,-8-24-199 0 0,-2-7-72 0 0,5 5 120 0 0,4 10 135 0 0,0 7-37 0 0,1 1-62 0 0,9 22 92 0 0,7 12-6 0 0,-1-1-65 0 0,-18-43-234 0 0,-7-17-63 0 0,-1 0-1 0 0,0 0 1 0 0,0 1-1 0 0,0 2-30 0 0,4 13 96 0 0,2 0 0 0 0,0-1 0 0 0,1 0 0 0 0,2-1 0 0 0,6 10-96 0 0,22 44 226 0 0,-25-48 16 0 0,7 11-242 0 0,8 15 220 0 0,-16-27-105 0 0,0-1 36 0 0,9 18 575 0 0,5 15-726 0 0,-18-25 212 0 0,-8-25-158 0 0,0-1-1 0 0,1 0 1 0 0,-1 0-1 0 0,1 0 1 0 0,1 0-1 0 0,-1 0 1 0 0,2 0-54 0 0,1 5 57 0 0,1 9-24 0 0,1 1 10 0 0,-2-5-30 0 0,3 5 38 0 0,-8-21-50 0 0,0 0-1 0 0,-1-1 1 0 0,0 1 0 0 0,0-1-1 0 0,1 1 1 0 0,-1-1-1 0 0,0 1 1 0 0,0-1-1 0 0,1 1 1 0 0,-1-1-1 0 0,0 1 1 0 0,0-1-1 0 0,0 1 1 0 0,0 0-1 0 0,0-1 1 0 0,0 1-1 0 0,0-1 1 0 0,0 1-1 0 0,0-1 1 0 0,0 1-1 0 0,0 0 53 0 0,0 0 11 0 0,0 3 0 0 0,3-1 0 0 0,-3-3-24 0 0,0 0-105 0 0,0 0-64 0 0,0 0-21 0 0,0 0 48 0 0,0 0 3 0 0,0 0-42 0 0,0 0-127 0 0,0 0-236 0 0,0 0 276 0 0,0 0 111 0 0,0 0-36 0 0,0 0-7 0 0,0 0-36 0 0,0 0-41 0 0,0 0-46 0 0,0 0-49 0 0,0 0-46 0 0,0 0-44 0 0,0 0-38 0 0,0 0-294 0 0,0 0-64 0 0,0 0-50 0 0,0 0-37 0 0,0 0-1615 0 0,0 0-1422 0 0</inkml:trace>
  <inkml:trace contextRef="#ctx0" brushRef="#br0" timeOffset="5111.35">83 807 6688 0 0,'0'-1'-191'0'0,"-1"0"79"0"0,1 0 69 0 0,0 0 64 0 0,-1 0 77 0 0,1 0 67 0 0,0 0 179 0 0,0 0 80 0 0,1 1 484 0 0,0 0-633 0 0,0 0-37 0 0,0 1-76 0 0,-1-1-42 0 0,1 0-48 0 0,0 1-56 0 0,1 0 423 0 0,0-1-25 0 0,16 3-3 0 0,-8-2-72 0 0,-1-1-1 0 0,1 0 1 0 0,4-1-339 0 0,13-3 568 0 0,-8 0-231 0 0,-1-1-83 0 0,-10 2-123 0 0,0 1-38 0 0,9-2 10 0 0,17-4 18 0 0,-31 7-246 0 0,0 0 40 0 0,2 0 15 0 0,0-1 95 0 0,0 1 55 0 0,11-2 328 0 0,-9 2-286 0 0,-4 1-100 0 0,1-1-35 0 0,-1 1-43 0 0,1-1-50 0 0,-1 1-38 0 0,0-1-50 0 0,0 1-56 0 0,0 0-61 0 0,0-1-67 0 0,0 1-71 0 0,0 0-76 0 0,0 0-82 0 0,-1-1 89 0 0,0 1-51 0 0,3-1-992 0 0,0 0-887 0 0</inkml:trace>
  <inkml:trace contextRef="#ctx0" brushRef="#br0" timeOffset="5112.35">1014 1113 7800 0 0,'0'0'174'0'0,"0"0"29"0"0,1 1 13 0 0,3 8-31 0 0,-1-2-147 0 0,-3 0 15 0 0,1-2 92 0 0,1-1 116 0 0,1 1 223 0 0,-1-2-122 0 0,-1 0-152 0 0,0-1-68 0 0,-1 1-42 0 0,3 11 711 0 0,-2-13-727 0 0,-1 1 1 0 0,1-1 0 0 0,-1 0-1 0 0,1 1 1 0 0,-1-1 0 0 0,0 1 0 0 0,0-1-1 0 0,0 0 1 0 0,0 1 0 0 0,0-1 0 0 0,0 1-85 0 0,-1 7 618 0 0,3 1-73 0 0,1 3 38 0 0,3 7 211 0 0,0-1 14 0 0,-4-11-476 0 0,0 0-69 0 0,0 2 28 0 0,1 17 310 0 0,10 33 559 0 0,-11-49-929 0 0,4 5 54 0 0,1 6 113 0 0,-6-5-56 0 0,-1-11-222 0 0,2 1-7 0 0,0 2 24 0 0,-1 1 27 0 0,-1-9-639 0 0,0-1 44 0 0,1 1-323 0 0,-1-1 111 0 0,2 1-759 0 0,-1-1 930 0 0,-1 0-53 0 0,0 0-164 0 0,2 0-502 0 0,-1 0-36 0 0,5 0-2577 0 0</inkml:trace>
  <inkml:trace contextRef="#ctx0" brushRef="#br0" timeOffset="5113.35">1499 733 5192 0 0,'0'0'151'0'0,"1"0"-5"0"0,2 0-101 0 0,-2 0 14 0 0,5 1 1409 0 0,-4-1-1008 0 0,-1 0-272 0 0,-1 0-36 0 0,1 0-43 0 0,0 0-51 0 0,0 0-56 0 0,0 0-63 0 0,4-1 605 0 0,-1 0-64 0 0,0-1-60 0 0,0 1-56 0 0,-1 0-50 0 0,1 0-47 0 0,-1 0-42 0 0,1 0-38 0 0,2-2 76 0 0,1 1-87 0 0,1 0-61 0 0,12-3 86 0 0,-4 3-9 0 0,-13 1-245 0 0,7 1 126 0 0,-7-1-104 0 0,0 1-72 0 0,-1 0-29 0 0,0 0-60 0 0,-1 0-71 0 0,1 0-79 0 0,-2 0 86 0 0,1 0-41 0 0,-1 0-399 0 0,0 0-276 0 0,0 0-641 0 0</inkml:trace>
  <inkml:trace contextRef="#ctx0" brushRef="#br0" timeOffset="5114.35">1567 866 6536 0 0,'0'0'141'0'0,"0"0"23"0"0,0 1 13 0 0,4 4 75 0 0,1-2 79 0 0,8 0 834 0 0,-9-2-758 0 0,7 0-52 0 0,16-2 566 0 0,-18-1-697 0 0,-1 1-65 0 0,1-1-81 0 0,-4 1-88 0 0,0 1-37 0 0,-1-1-40 0 0,1 1-44 0 0,-1-1-48 0 0,1 1-51 0 0,-4 0-7 0 0,-1 0-41 0 0,2 0-379 0 0,0 0-270 0 0,2 0-616 0 0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52:40.21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5 1 5008 0 0,'0'0'108'0'0,"0"0"17"0"0,0 0 13 0 0,0 2-28 0 0,0 3-71 0 0,-2-1-24 0 0,1-3 39 0 0,1 0 59 0 0,0-1 131 0 0,0 0 226 0 0,0 0 11 0 0,0 0 4 0 0,0 0-5 0 0,0 0-6 0 0,0 0-2 0 0,0 1-366 0 0,0 0 45 0 0,0 1 260 0 0,0-1 71 0 0,0 5 1051 0 0,-1-3-942 0 0,1-1-214 0 0,0-1-230 0 0,0 0-33 0 0,0-1-36 0 0,0 1-41 0 0,0 0-46 0 0,0-1-48 0 0,0 3 8 0 0,0 0 98 0 0,0-1 82 0 0,-1 1 66 0 0,1 2 234 0 0,0 3 384 0 0,0-4-489 0 0,0 0-6 0 0,0-2-192 0 0,1 0-38 0 0,-1 0-46 0 0,0 0-51 0 0,3 14 284 0 0,0 0-33 0 0,0 7 74 0 0,1 0-39 0 0,-1-1-56 0 0,0-1-33 0 0,3 24 514 0 0,4 9-704 0 0,0-14 254 0 0,13 52 191 0 0,-22-89-432 0 0,6 25 214 0 0,-1 0-1 0 0,-1 1 0 0 0,0 4-226 0 0,-1 2 200 0 0,3 0 41 0 0,-3-22-124 0 0,-3-10-75 0 0,0 1 0 0 0,0 0 0 0 0,0-1 0 0 0,0 1 0 0 0,-1 0-1 0 0,1 1-41 0 0,-1-3 67 0 0,2 4 10 0 0,-1-3-16 0 0,0-2-40 0 0,0 2-16 0 0,0 4 72 0 0,-1-6-45 0 0,0-1-96 0 0,0 0-52 0 0,0 0 23 0 0,0 0-92 0 0,0 0-163 0 0,0 0 40 0 0,0 0 99 0 0,0 0 85 0 0,0-1 72 0 0,1 1 54 0 0,-1 0 36 0 0,0-1 320 0 0,0 1-302 0 0,0 0-45 0 0,1 0-60 0 0,-1 0-76 0 0,0-1-9 0 0,0 1-46 0 0,0 0-49 0 0,0 0-56 0 0,0 0 2 0 0,1 0-44 0 0,-1-1-46 0 0,0 1-50 0 0,0 0-53 0 0,0 0-54 0 0,1 0-58 0 0,-1 0-61 0 0,5-2-821 0 0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52:40.58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 7312 0 0,'0'0'165'0'0,"0"0"22"0"0,0 0 9 0 0,0 0-61 0 0,0 0-66 0 0,0 1-44 0 0,0 4-22 0 0,0-3 33 0 0,0 11 510 0 0,1-1-85 0 0,1 3 9 0 0,2 7 131 0 0,0 1-12 0 0,-2-7-151 0 0,-1-3-15 0 0,0 0 74 0 0,-1-11-571 0 0,0 0 51 0 0,0 0 45 0 0,0 0 38 0 0,0 2 134 0 0,1 7 588 0 0,-1-6-504 0 0,1-1-156 0 0,-1-1-107 0 0,0-1-56 0 0,0 0-38 0 0,0-1-42 0 0,1 1-45 0 0,-1 0-49 0 0,0 0-53 0 0,0-1-56 0 0,0 1-60 0 0,0 0-63 0 0,0 0-69 0 0,0 0-71 0 0,0-1-74 0 0,0 2-960 0 0,0 1-926 0 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52:41.56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1 154 5840 0 0,'0'0'132'0'0,"0"0"17"0"0,0 0 11 0 0,0 0 21 0 0,0 0-43 0 0,0-1 35 0 0,0 0-114 0 0,1-3 26 0 0,0 3-26 0 0,-1-1 37 0 0,1 1 61 0 0,-1-1 83 0 0,0 1 101 0 0,1 0 122 0 0,-1 1-181 0 0,0 0 39 0 0,2-4 68 0 0,2-2 228 0 0,0-1-99 0 0,0 1-85 0 0,0 0-74 0 0,1-3 43 0 0,1 0-88 0 0,15-18 513 0 0,-16 21-614 0 0,1 1 39 0 0,0-1-31 0 0,0 0-36 0 0,6-4 93 0 0,0 0-100 0 0,0 2-68 0 0,-7 6-82 0 0,-1 0 0 0 0,1 0 1 0 0,0 0-1 0 0,-1 0 0 0 0,1 1 0 0 0,0 0 0 0 0,3 0-28 0 0,12-1 156 0 0,-12 3-145 0 0,-7-1-11 0 0,0 1 0 0 0,0-1 0 0 0,0 0 0 0 0,0 1 0 0 0,0-1 0 0 0,0 1 0 0 0,0-1 0 0 0,0 1 0 0 0,0-1 0 0 0,-1 1 0 0 0,1 0 0 0 0,0-1 0 0 0,0 1 0 0 0,-1 0 0 0 0,1 0 0 0 0,0 0 0 0 0,-1-1 0 0 0,1 1 0 0 0,-1 0 0 0 0,1 0 0 0 0,-1 0 0 0 0,1 0 0 0 0,0 2 0 0 0,2 2 0 0 0,0 0 0 0 0,-1 1 0 0 0,1-1 0 0 0,-1 1 0 0 0,0 0 0 0 0,-1-1 0 0 0,1 1 0 0 0,-1 0 0 0 0,0 0 0 0 0,-1 0 0 0 0,0 0 0 0 0,0 3 0 0 0,2 16 0 0 0,5 19-1 0 0,-3-26 23 0 0,-2 0-1 0 0,0 1 1 0 0,-1 0-22 0 0,0 9 0 0 0,0-21 0 0 0,0 0 0 0 0,-1 0 0 0 0,0 0 0 0 0,-1 0 0 0 0,0 4 0 0 0,-3 12 17 0 0,-1 1 33 0 0,0 0 0 0 0,-4 6-50 0 0,8-24 2 0 0,0 0 0 0 0,0 0 1 0 0,0 0-1 0 0,0 0 0 0 0,1 3-2 0 0,0-3 0 0 0,-1 0 0 0 0,1 1 0 0 0,-1-1 0 0 0,-2 5 0 0 0,3-10 0 0 0,-10 30 32 0 0,0 0 0 0 0,-13 22-32 0 0,-1 10 0 0 0,5-9 0 0 0,19-54 0 0 0,-3 8 46 0 0,2-6-3 0 0,0 0-1 0 0,0 1 0 0 0,0-1 0 0 0,1 0 0 0 0,-1 1 1 0 0,1-1-1 0 0,0 1 0 0 0,-1-1-42 0 0,1 14 88 0 0,3-9 182 0 0,3 2-89 0 0,-2-4-135 0 0,0-1-35 0 0,-1-1-41 0 0,0-1-44 0 0,12 3 269 0 0,0-4-50 0 0,-13-1-81 0 0,0 0 20 0 0,7 0-51 0 0,-5 1-26 0 0,16 1-3 0 0,97 0-4 0 0,-114-2 59 0 0,0 0-46 0 0,1 0-40 0 0,-1 0-34 0 0,6-1-185 0 0,3 0-223 0 0,1 1 64 0 0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52:41.89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 8840 0 0,'0'0'197'0'0,"0"0"24"0"0,0 0 19 0 0,2 5-51 0 0,1 3-124 0 0,-2-3-32 0 0,0-1 64 0 0,0 0 56 0 0,1 1 48 0 0,-1 0 96 0 0,1 0 48 0 0,0 1 116 0 0,1 3 284 0 0,0-1-24 0 0,-1-2-271 0 0,-1-1-109 0 0,0-1-44 0 0,1 0-90 0 0,-1 0-44 0 0,0 0-50 0 0,0 0-56 0 0,0 0 62 0 0,-1 0 38 0 0,0 12 722 0 0,0-10-660 0 0,-1-3-154 0 0,1 0-49 0 0,-1 0-56 0 0,1 0-66 0 0,-1 0-79 0 0,1 0-87 0 0,-1 0-96 0 0,1-1-105 0 0,0-2 125 0 0,0 0-54 0 0,0 0-49 0 0,0 0-41 0 0,0 0-146 0 0,0 0-42 0 0,0 0-176 0 0,0 0-473 0 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52:42.79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66 5728 0 0,'6'0'307'0'0,"0"-1"49"0"0,22-8 1512 0 0,-22 6-1482 0 0,1 1-60 0 0,0 0-79 0 0,0 0-97 0 0,15-4 362 0 0,0 0-51 0 0,10-3 136 0 0,0 2-55 0 0,-6 0-147 0 0,-21 6-318 0 0,0-1-1 0 0,0 1 1 0 0,0 0-1 0 0,0 0 1 0 0,0 1-1 0 0,1-1-76 0 0,4 1 98 0 0,2-3-8 0 0,-3 1-12 0 0,0 3-12 0 0,4 5-27 0 0,-3 2 44 0 0,-8-5-50 0 0,0-1-1 0 0,0 0 0 0 0,0 0 0 0 0,-1 1 0 0 0,1-1 0 0 0,-1 1 0 0 0,0 0 0 0 0,1 0-32 0 0,-1 1 54 0 0,0 0 0 0 0,0-1-1 0 0,0 1 1 0 0,0 0 0 0 0,-1 0-1 0 0,0 0 1 0 0,0 0 0 0 0,0 3-54 0 0,-2 10 161 0 0,0 0 74 0 0,-3 8 58 0 0,-7 11 6 0 0,-16 51 262 0 0,25-76-472 0 0,-9 22 402 0 0,0-2 1 0 0,-4 4-492 0 0,0-6 339 0 0,9-21-173 0 0,0-1 64 0 0,6-7-160 0 0,1 0 15 0 0,3 2-16 0 0,9 4-69 0 0,-2-5 0 0 0,-1 1 0 0 0,0 0 0 0 0,-1 1 0 0 0,1-1 0 0 0,0 2 0 0 0,-1-1 0 0 0,1 1 0 0 0,-1 1 0 0 0,0-1 0 0 0,-1 1 0 0 0,1 1 0 0 0,-1-1 0 0 0,0 2 0 0 0,0-1 0 0 0,-1 0 0 0 0,0 1 0 0 0,5 7 0 0 0,-1 4 33 0 0,-3 1 68 0 0,-2 6 86 0 0,-3 14 155 0 0,-6 1-26 0 0,0-15-174 0 0,-1-4-95 0 0,0-3-85 0 0,-3 7 262 0 0,6-21-155 0 0,0 1 0 0 0,-1-1 0 0 0,0 0 1 0 0,1 1-1 0 0,-1-1 0 0 0,0-1 0 0 0,-1 1 0 0 0,1 0 1 0 0,-1-1-1 0 0,-1 2-69 0 0,-10 4 161 0 0,-2-2-66 0 0,2-2-87 0 0,0-3 71 0 0,-2-2 87 0 0,13 0-110 0 0,0-1-1 0 0,0 0 0 0 0,1 0 0 0 0,-1 0 0 0 0,0 0 0 0 0,0-1-55 0 0,3 2-164 0 0,0-1 33 0 0,-1 1-41 0 0,0-1 100 0 0,0 0 78 0 0,-1 0 84 0 0,-4-1 213 0 0,5 1-253 0 0,-1-1-83 0 0,2 2-27 0 0,-1-1-35 0 0,1 0-153 0 0,0 0 76 0 0,0 0-35 0 0,0 0-38 0 0,0 0-40 0 0,1 1-43 0 0,-1-1-45 0 0,0 0-48 0 0,1 0-50 0 0,-1 0-53 0 0,1 0-56 0 0,0 0-57 0 0,0-1-62 0 0,-1 1-62 0 0,1 0-66 0 0,0-1-1336 0 0,0-1-1223 0 0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52:43.21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 7688 0 0,'0'0'166'0'0,"0"0"29"0"0,0 0 14 0 0,1 5-44 0 0,2 4-108 0 0,-2-4-9 0 0,1 0 89 0 0,-1 0 80 0 0,1-1 67 0 0,0 2 134 0 0,0 0 64 0 0,1 1 158 0 0,2 3 379 0 0,-2-1-158 0 0,0-3-329 0 0,-1-1-131 0 0,0 0-51 0 0,-1-1-106 0 0,1 0-50 0 0,-1 0-56 0 0,0 1-63 0 0,3 6 550 0 0,1-2-41 0 0,4 14 682 0 0,-7-2-362 0 0,-1-19-895 0 0,0 0 5 0 0,-1 6 71 0 0,0-7-542 0 0,0 0 44 0 0,0 0-308 0 0,-1 0 155 0 0,0 1-696 0 0,1-2 594 0 0,0 0 289 0 0,0 1-37 0 0,-1 0-1773 0 0,1 0-1251 0 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52:44.49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451 298 5064 0 0,'0'0'108'0'0,"0"0"17"0"0,0 0 14 0 0,0 0-34 0 0,0 0 7 0 0,0 0 52 0 0,0 0 152 0 0,0 0 280 0 0,0 0 20 0 0,0 0-33 0 0,-1 0-82 0 0,0 0-83 0 0,0 0-86 0 0,0 0-87 0 0,-1 0-90 0 0,0 0-91 0 0,1 0-94 0 0,-7 1 422 0 0,0 1-34 0 0,-8 1 262 0 0,1 1-112 0 0,-1 0-95 0 0,-1 0-60 0 0,0-1-68 0 0,-1 1-21 0 0,-26 3 282 0 0,28-5-322 0 0,-43 2 356 0 0,-82 3 824 0 0,106-11-1168 0 0,22 1-185 0 0,4 1-40 0 0,3-1 156 0 0,3-1-81 0 0,2-1-64 0 0,2-1-46 0 0,7-11-137 0 0,-3 10 119 0 0,-2 3 47 0 0,-1 0 36 0 0,32-51-41 0 0,6-9 3 0 0,-19 18 78 0 0,-14 33-3 0 0,0-1-36 0 0,5-2-37 0 0,0 1 1 0 0,12-12-6 0 0,-24 27 1 0 0,23-28-16 0 0,-23 28-5 0 0,1-3 6 0 0,0 3 15 0 0,-1 0 0 0 0,0 0 0 0 0,0-1 1 0 0,1 1-1 0 0,-1 0 0 0 0,0 0 0 0 0,1 0 1 0 0,-1-1-1 0 0,0 1 0 0 0,1 0 0 0 0,-1 0 0 0 0,0 0 1 0 0,1 0-1 0 0,-1 0 0 0 0,0 0 0 0 0,1 0 1 0 0,-1 0-1 0 0,0 0 0 0 0,1 0 0 0 0,-1 0 0 0 0,0 0 1 0 0,1 0-1 0 0,-1 0 0 0 0,1 0 0 0 0,-1 0 0 0 0,0 0 1 0 0,1 1-1 0 0,-1-1 0 0 0,0 0 0 0 0,0 0 1 0 0,1 0-1 0 0,-1 0 0 0 0,0 1 0 0 0,1-1 0 0 0,-1 0 1 0 0,0 0-1 0 0,0 1 0 0 0,1-1 0 0 0,-1 0 1 0 0,0 1-2 0 0,2 0 0 0 0,-1-1 0 0 0,0 0 0 0 0,-1 0 0 0 0,1 1 0 0 0,-1-1 0 0 0,1 1 0 0 0,0-1 0 0 0,-1 1 0 0 0,1-1 0 0 0,-1 1 0 0 0,1-1 0 0 0,-1 1 0 0 0,1-1 0 0 0,-1 1 0 0 0,1-1 0 0 0,-1 1 0 0 0,0 0 0 0 0,1-1 0 0 0,-1 1 0 0 0,9 14 13 0 0,-3 2 53 0 0,0 5 65 0 0,-2 11 129 0 0,3 6 77 0 0,-4-19-193 0 0,1 11 116 0 0,-3-17-75 0 0,1 0 1 0 0,1 0-1 0 0,2 7-185 0 0,8 31 35 0 0,4 11-27 0 0,-13-51 22 0 0,-1 1-1 0 0,-1-1 1 0 0,0 6-30 0 0,6 26 116 0 0,8 38 118 0 0,-4-19 12 0 0,-4-17-52 0 0,-6-30-88 0 0,1 0 0 0 0,0 0 0 0 0,3 3-106 0 0,-6-17-112 0 0,1 1 49 0 0,0 0 41 0 0,-1 0 35 0 0,2 4 113 0 0,2 11 326 0 0,-3-12-369 0 0,0-2-89 0 0,0 0-74 0 0,-1-1-90 0 0,1 0-108 0 0,-1-2 94 0 0,0 0-33 0 0,0-1-36 0 0,1 1-36 0 0,-1-1-39 0 0,0 0-41 0 0,0-1-44 0 0,0 1-45 0 0,0-8-1029 0 0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52:44.71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 11024 0 0,'1'7'79'0'0,"0"-1"46"0"0,11 23 665 0 0,-7-20-630 0 0,-1-1-98 0 0,-2-3-21 0 0,1 0 71 0 0,1 0 91 0 0,2 3 182 0 0,2 2 73 0 0,-3-3-233 0 0,2 1 201 0 0,1 1-49 0 0,3 4 24 0 0,-1 1-119 0 0,-6-7-192 0 0,-2 0-37 0 0,-1 0-40 0 0,-2-1-42 0 0,1-1-100 0 0,0 0-11 0 0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52:45.75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272 6 7584 0 0,'0'0'222'0'0,"-1"-1"-114"0"0,0 1 100 0 0,0-1 62 0 0,-4-2 432 0 0,3 3-354 0 0,-7 0 117 0 0,1 0-76 0 0,-1 0-68 0 0,1 0-59 0 0,-1 1-52 0 0,0-1-43 0 0,-8 1 68 0 0,-27 1 148 0 0,29-1-194 0 0,1-1 92 0 0,-3 0-77 0 0,1 3-55 0 0,-5 2-5 0 0,-28 12 123 0 0,44-15-226 0 0,2-2-20 0 0,-1 6 115 0 0,1 8-38 0 0,3-13-70 0 0,-2 14 277 0 0,3 0-48 0 0,2 7 57 0 0,1 0-60 0 0,2 8 72 0 0,-3-13-150 0 0,3 8 186 0 0,2 13 207 0 0,-7-25-428 0 0,0-1-45 0 0,-1-9-66 0 0,0 0 1 0 0,1 0 0 0 0,0 0 0 0 0,-1 0 0 0 0,1 0 0 0 0,0 0 0 0 0,1 0-31 0 0,2 12 151 0 0,-2-10-71 0 0,3 0 190 0 0,3-3-94 0 0,1-4-75 0 0,2-2-54 0 0,16-12-33 0 0,-19 10 18 0 0,20-11 31 0 0,-24 15-63 0 0,-1 0 0 0 0,1 1 0 0 0,0-1 0 0 0,0 1 0 0 0,0 0 1 0 0,0 0-1 0 0,0 1 0 0 0,0-1 0 0 0,0 1 0 0 0,0 0 0 0 0,1 0 0 0 0,8 1 0 0 0,-6-1 0 0 0,-1 1 0 0 0,0 0 0 0 0,0 0 0 0 0,0 0 0 0 0,4 2 0 0 0,-2 1 8 0 0,0-1 0 0 0,0 1 0 0 0,0 0 0 0 0,0 1-8 0 0,1 1-7 0 0,-1 1 0 0 0,0-1 0 0 0,0 1 1 0 0,-1 1-1 0 0,0-1 0 0 0,0 1 0 0 0,-1 0 0 0 0,0 1 1 0 0,0 1 6 0 0,12 23 45 0 0,-6 6 108 0 0,-8-20-24 0 0,-2 1 44 0 0,-1-6-152 0 0,0 1-102 0 0,0 0 1 0 0,-2 12 80 0 0,-1-14 12 0 0,0 0 52 0 0,1-11-46 0 0,-16 59 465 0 0,6-37-311 0 0,4-11-91 0 0,-2-1 33 0 0,2-3 43 0 0,-1 0-1 0 0,0-1 1 0 0,-6 4-157 0 0,-4 2 178 0 0,0-1-57 0 0,0-2-95 0 0,8-6-3 0 0,1-1-1 0 0,-1 0 1 0 0,1 0 0 0 0,-1-1 0 0 0,0-1-1 0 0,0 1 1 0 0,-1-2-23 0 0,2 0 9 0 0,0 0-1 0 0,1 0 1 0 0,-1-1 0 0 0,0 0-1 0 0,-1-1-8 0 0,7 0-8 0 0,1 1-1 0 0,-1-1 0 0 0,0 1 1 0 0,1-1-1 0 0,-1 0 0 0 0,1 0 0 0 0,-1-1 1 0 0,1 1-1 0 0,-1 0 0 0 0,1-1 1 0 0,-1 0 8 0 0,-2-2-55 0 0,0-2-40 0 0,2 2-24 0 0,1-1-45 0 0,0 0-53 0 0,1-1-58 0 0,0 1-68 0 0,2-1-75 0 0,0 0-81 0 0,2 0-90 0 0,-2 4 308 0 0,-1 1-36 0 0,2-1-417 0 0,-1 0 110 0 0,0 0-52 0 0,2-2-787 0 0,-3 3 1376 0 0,4-4-2034 0 0,1-3-1194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36:59.83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129 9 7688 0 0,'0'0'166'0'0,"-2"-1"-47"0"0,-9-4 275 0 0,8 4-312 0 0,1 0-51 0 0,-2 1-5 0 0,0 0 49 0 0,0 1 44 0 0,0 0 39 0 0,-1 2 74 0 0,0 0 40 0 0,0 1 91 0 0,-3 4 229 0 0,-5 7 384 0 0,10-10-689 0 0,-1 0-33 0 0,2-1-76 0 0,-1 0-34 0 0,1-1-41 0 0,0 0-46 0 0,-20 38 519 0 0,18-30-354 0 0,0 0-1 0 0,0 0 1 0 0,0 2-222 0 0,2-6 155 0 0,1 0 1 0 0,0 0-1 0 0,0 0 1 0 0,1 1 0 0 0,0 4-156 0 0,4 11 440 0 0,4-1 38 0 0,5-5-162 0 0,2-7-78 0 0,3-6-60 0 0,0-5-42 0 0,-13 0-104 0 0,0 0 0 0 0,-1-1 0 0 0,1 1-1 0 0,-1-1 1 0 0,1 0 0 0 0,-1 0 0 0 0,0-1 0 0 0,0 1 0 0 0,0-1 0 0 0,1-1-32 0 0,11-12 182 0 0,0-11-60 0 0,-6-1-39 0 0,-8 12-31 0 0,0 0 1 0 0,0-11-53 0 0,1-14 67 0 0,0 30-66 0 0,-2 8-3 0 0,0 1 0 0 0,0 0 1 0 0,-1-1-1 0 0,1 1 0 0 0,-1-1 0 0 0,0 1 0 0 0,0-3 2 0 0,1 7-87 0 0,1 1 47 0 0,4 5 6 0 0,5 40-98 0 0,-6-23 124 0 0,-1 0 54 0 0,1 8 116 0 0,-3-16-30 0 0,0-1 39 0 0,1 9 169 0 0,0 0 59 0 0,0 1-111 0 0,-1-2-77 0 0,2 34 212 0 0,-2-40-261 0 0,-2 0 37 0 0,2 13 175 0 0,-2-8 26 0 0,-1 0 0 0 0,-2 11-400 0 0,-3-6 311 0 0,-2-1 38 0 0,-3-2 53 0 0,-4-3 70 0 0,10-16-651 0 0,-1-1 77 0 0,1 0 67 0 0,-1-1 58 0 0,0-1 40 0 0,0 0 34 0 0,-3 2 117 0 0,-16 1 344 0 0,18-6-428 0 0,-1 1-44 0 0,2-1-58 0 0,1 0-38 0 0,-1-1-43 0 0,0 0-49 0 0,0 1-56 0 0,0-1-60 0 0,0-1-67 0 0,1 1-72 0 0,-1-1-78 0 0,0 1-84 0 0,0-1-89 0 0,1 0-96 0 0,-1 0-101 0 0,1-1-107 0 0,-1 1-113 0 0,1 0-118 0 0,1 0-138 0 0,1 0-33 0 0,-6-3-2751 0 0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52:46.03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 10680 0 0,'1'0'264'0'0,"-1"1"-92"0"0,1 1-70 0 0,3 5 66 0 0,-3-3-64 0 0,0 20 142 0 0,0-10-159 0 0,0 0-54 0 0,1-7 15 0 0,-1-1 88 0 0,0 1 75 0 0,0 0 65 0 0,0 1 123 0 0,0 0 53 0 0,1 17 1023 0 0,0-13-802 0 0,-2-6-382 0 0,1 0-43 0 0,0 2 2 0 0,0 0-111 0 0,2 6 350 0 0,0-3-196 0 0,-2 1-100 0 0,-1-10-347 0 0,0 0 73 0 0,0 0 64 0 0,1 0 53 0 0,-1 1 63 0 0,0 0 45 0 0,2 5 380 0 0,-2-5-366 0 0,1 0-52 0 0,-1-1-76 0 0,1 1-97 0 0,-1-1-43 0 0,0 0-60 0 0,0 0-67 0 0,0 0-74 0 0,0-1-8 0 0,0 1-61 0 0,0-1-62 0 0,0 1-68 0 0,0-1-71 0 0,0 0-74 0 0,-1 1-80 0 0,1-1-82 0 0,0 2-1340 0 0,0 0-1234 0 0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52:46.86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33 0 7200 0 0,'0'0'165'0'0,"0"0"22"0"0,0 0 6 0 0,0 0 32 0 0,0 0 114 0 0,0 0 49 0 0,0 0-179 0 0,0 1-44 0 0,0 0 52 0 0,0 0-106 0 0,0 4 19 0 0,0-4-56 0 0,0 1 46 0 0,0-1 107 0 0,0 0-71 0 0,0 0 34 0 0,0 14 266 0 0,-2 0-37 0 0,-3 16 332 0 0,2-15-40 0 0,1 1 0 0 0,0 16-711 0 0,0-9 414 0 0,-1 0-56 0 0,-2 24 262 0 0,5-35-451 0 0,-3 4 34 0 0,0 14 105 0 0,2 19 168 0 0,-1-2-112 0 0,4 0-62 0 0,1-13 34 0 0,1 1 0 0 0,5 16-336 0 0,-2-26 177 0 0,2 0 39 0 0,-3-9-50 0 0,2-1-33 0 0,9 14 45 0 0,8 4-79 0 0,-16-25-94 0 0,0 1 1 0 0,0-2-1 0 0,10 8-5 0 0,7 0-9 0 0,4-5 41 0 0,-21-9-12 0 0,-1 0 1 0 0,1-1 0 0 0,0 0-1 0 0,0 0 1 0 0,0-1-1 0 0,0 0 1 0 0,0 0-1 0 0,0-1 1 0 0,0 0-1 0 0,0-1 1 0 0,0 0-1 0 0,-1-1 1 0 0,1 1 0 0 0,-1-2-1 0 0,4-1-20 0 0,-8 3 18 0 0,0-1 0 0 0,0 1-1 0 0,0-1 1 0 0,0 0 0 0 0,-1 0 0 0 0,1 0-1 0 0,-1-1 1 0 0,0 1 0 0 0,0-1 0 0 0,0-1-18 0 0,0 1 12 0 0,-1 0 0 0 0,1 0 0 0 0,-1 0 0 0 0,-1-1 0 0 0,1 1 0 0 0,-1-1 0 0 0,1 1 0 0 0,-1-1 0 0 0,0 1 0 0 0,-1-1-1 0 0,1 1 1 0 0,-1-1 0 0 0,0 0 0 0 0,0 1 0 0 0,-1-4-12 0 0,-1-5-1 0 0,2 10 1 0 0,0 0-1 0 0,0 1 1 0 0,0-1-1 0 0,0 0 1 0 0,-1 1-1 0 0,0-1 1 0 0,1 0-1 0 0,-1 1 1 0 0,0-1-1 0 0,0 1 1 0 0,0-1-1 0 0,-1 1 1 0 0,1 0-1 0 0,-1-1 1 0 0,1 1-1 0 0,-1 0 1 0 0,0 0-1 0 0,0 0 1 0 0,0 0 0 0 0,0 0-1 0 0,0 1 1 0 0,0-1-1 0 0,0 0 1 0 0,0 1-1 0 0,-2-1 1 0 0,0 2-63 0 0,-9 8 49 0 0,8-5-49 0 0,-13 14 0 0 0,4 4 41 0 0,7-7 28 0 0,2 0-1 0 0,-3 7-5 0 0,-3 10-5 0 0,6-19 5 0 0,2 0 0 0 0,-1 0 0 0 0,1 8 0 0 0,2-16 0 0 0,-1 8 97 0 0,2-9-96 0 0,1 1-91 0 0,-1-3-6 0 0,0 1-42 0 0,1-1-103 0 0,0 1-88 0 0,-1-1-100 0 0,1 0-112 0 0,0 0-123 0 0,-1-1 282 0 0,1 1-36 0 0,-1-1-37 0 0,1 1-38 0 0,-1-1-41 0 0,1 0-41 0 0,-1 0 368 0 0,1 2-1998 0 0,1-1-1255 0 0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52:47.12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 10104 0 0,'0'0'230'0'0,"0"0"30"0"0,1 1 19 0 0,0 12-86 0 0,-1-4-123 0 0,2 1-46 0 0,-1-6-5 0 0,1 0 35 0 0,1 5 147 0 0,-1-2 44 0 0,0 0 50 0 0,6 17 810 0 0,-6-14-676 0 0,1 0-91 0 0,-1-5-223 0 0,-1 0-44 0 0,1 6 314 0 0,-2 0-36 0 0,2 11 250 0 0,2 3-38 0 0,-3-13-342 0 0,1 0-102 0 0,-2-1-10 0 0,-1-2-96 0 0,1-2-71 0 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52:47.95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18 8808 0 0,'0'0'257'0'0,"0"0"-2"0"0,0 0-187 0 0,0 0-33 0 0,4 0 2 0 0,4-2 338 0 0,1 1-33 0 0,7-2 248 0 0,1 1-111 0 0,0-1-96 0 0,-5 2-164 0 0,0 0-33 0 0,12-1 106 0 0,56 0 407 0 0,-64 2-501 0 0,1 1 51 0 0,-5 1-93 0 0,19-1 141 0 0,-9 4-87 0 0,-9-2-86 0 0,-4-3-79 0 0,-9 0-46 0 0,11 1 37 0 0,-5-1 20 0 0,1 2 36 0 0,-1 0 44 0 0,-1 1 54 0 0,-1 2 61 0 0,-3 1 69 0 0,-1-5-255 0 0,3 1 174 0 0,1 4 162 0 0,-3-5-308 0 0,0 1-45 0 0,3 7 104 0 0,-2 5 180 0 0,-3-9-217 0 0,0 1-46 0 0,-2 0-74 0 0,3-6 8 0 0,0 1 0 0 0,-1-1 1 0 0,1 1-1 0 0,0-1 0 0 0,0 1 0 0 0,0-1 1 0 0,0 1-1 0 0,0-1 0 0 0,0 1 0 0 0,0-1 1 0 0,0 1-1 0 0,0-1 0 0 0,0 1 0 0 0,0-1 1 0 0,0 1-1 0 0,0-1 0 0 0,0 1 0 0 0,0-1 0 0 0,1 1-3 0 0,-1-1 5 0 0,0 1-1 0 0,0-1 0 0 0,0 0 1 0 0,0 1-1 0 0,1-1 0 0 0,-1 1 0 0 0,0-1 1 0 0,0 1-1 0 0,0-1 0 0 0,0 1 1 0 0,0-1-1 0 0,0 0 0 0 0,-1 1 0 0 0,1-1 1 0 0,0 1-1 0 0,0-1 0 0 0,0 1 0 0 0,0-1 1 0 0,0 0-1 0 0,-1 1 0 0 0,1-1 1 0 0,0 0-1 0 0,0 1-4 0 0,-1 2 10 0 0,0-1 1 0 0,0 1-1 0 0,0-1 0 0 0,0 1 1 0 0,1 0-1 0 0,0-1 1 0 0,-1 1-1 0 0,1 0 0 0 0,0 0 1 0 0,0-1-1 0 0,0 1 1 0 0,1 0-1 0 0,-1-1 0 0 0,1 1 1 0 0,0 0-1 0 0,0 0-10 0 0,2 14 16 0 0,-2-9 8 0 0,0 1 10 0 0,0-1 0 0 0,0 0 0 0 0,-1 1 0 0 0,0-1 0 0 0,-2 8-34 0 0,0 15 70 0 0,2-13 25 0 0,2 10 90 0 0,-1 8 71 0 0,-1-12-113 0 0,-1-3-60 0 0,1 10 0 0 0,-1 17 44 0 0,-3-16 27 0 0,3-22-75 0 0,0 0 0 0 0,1 0 0 0 0,0 0 0 0 0,0 0 0 0 0,2 2-79 0 0,0 25 258 0 0,-1-20-50 0 0,0-1 0 0 0,3 11-208 0 0,-1-11 225 0 0,-1 0-1 0 0,0 11-224 0 0,-2-24 35 0 0,0 0 0 0 0,0 0-1 0 0,1 0 1 0 0,0 0-1 0 0,-1 0 1 0 0,2 3-35 0 0,4 17 232 0 0,-8 0 22 0 0,1-17-190 0 0,0-5 4 0 0,1-1 4 0 0,0 0-37 0 0,0 0-44 0 0,0 0-63 0 0,0 0-52 0 0,0 0-192 0 0,0-1-387 0 0,0 1 95 0 0,0 0 82 0 0,0-1 67 0 0,0 1 61 0 0,0-1 37 0 0,1-1-725 0 0,-1 1 581 0 0,0 1-90 0 0,0 0 254 0 0,0-1-34 0 0,0-1-2073 0 0,2-3-1386 0 0,-2 5 3830 0 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52:49.00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91 5152 0 0,'8'-6'90'0'0,"15"-10"254"0"0,-18 13-270 0 0,-2 1-46 0 0,4-2 11 0 0,-1 1 67 0 0,0-1 54 0 0,0 0 38 0 0,15-9 626 0 0,-13 10-612 0 0,0 1-79 0 0,-1 0 56 0 0,3-1 141 0 0,5-2 225 0 0,-3 4-287 0 0,1 0 44 0 0,6-4 237 0 0,-1 1-29 0 0,-8 3-227 0 0,-8 1-49 0 0,-1 0-18 0 0,5 0-131 0 0,-1-1 37 0 0,23-4 627 0 0,-22 4-640 0 0,-2 0-38 0 0,-2 1 84 0 0,-1 0-31 0 0,2 0-56 0 0,12 0 25 0 0,-11 1-109 0 0,1-1 42 0 0,5 1 131 0 0,13 2 410 0 0,-14-3-393 0 0,-8 0-46 0 0,1 1-2 0 0,5 1-12 0 0,0 3-62 0 0,-3-2-43 0 0,-3 2-20 0 0,-1-5 13 0 0,-1 5 68 0 0,1 0 18 0 0,1 5-49 0 0,0-5 6 0 0,-3 30 248 0 0,0-25-183 0 0,0 0 0 0 0,0-1 0 0 0,-1 1-1 0 0,0-1 1 0 0,0 0 0 0 0,-1 0 0 0 0,-2 4-120 0 0,-1 2 158 0 0,3 1-45 0 0,2-11-76 0 0,1 0 0 0 0,-1 0 0 0 0,0 1 0 0 0,-1-1 0 0 0,1 0-37 0 0,-10 15 130 0 0,5-6 89 0 0,1 0 0 0 0,-2 7-219 0 0,2-6 150 0 0,-3 7 35 0 0,-4 10 89 0 0,6-10-17 0 0,5-14-184 0 0,-5 16 348 0 0,6-18-338 0 0,0 1-33 0 0,1 0-56 0 0,0-2 6 0 0,0 14 66 0 0,2-9-68 0 0,-2-8 2 0 0,1 11 0 0 0,7 7 0 0 0,-8-19 0 0 0,0-1 0 0 0,1 1 0 0 0,-1 0 0 0 0,0 0-1 0 0,1 0 1 0 0,-1 0 0 0 0,1-1 0 0 0,-1 1-1 0 0,1 0 1 0 0,-1 0 0 0 0,1-1 0 0 0,0 1-1 0 0,0 0 1 0 0,9 6 79 0 0,-5-3 5 0 0,1 2-8 0 0,0-1-34 0 0,2 2-31 0 0,-7-4-12 0 0,-2-1 1 0 0,7 7 0 0 0,-5-8 0 0 0,-1 0 0 0 0,1 0 0 0 0,-1 0 0 0 0,1 0 0 0 0,-1 0 0 0 0,1 0 0 0 0,-1 0 0 0 0,1 0 0 0 0,-1 0 0 0 0,0 0 0 0 0,1 0 0 0 0,-1 0 0 0 0,0 0 0 0 0,0 0 0 0 0,0 0 0 0 0,0 0 0 0 0,0 0 0 0 0,0 0 0 0 0,0 0 0 0 0,0 0 0 0 0,-1 0 0 0 0,1 1 0 0 0,-4 18 0 0 0,-5 12 0 0 0,9-30 0 0 0,-1 0 0 0 0,0 0 0 0 0,0-1 0 0 0,0 1 0 0 0,0 0 0 0 0,0-1 0 0 0,0 1 0 0 0,0-1 0 0 0,0 1 0 0 0,-1-1 0 0 0,1 0 0 0 0,-1 1 0 0 0,1-1 0 0 0,-1 0 0 0 0,1 0 0 0 0,-5 1 3 0 0,-4 3-5 0 0,1 4 61 0 0,3-3-47 0 0,-1-1-12 0 0,7-4 0 0 0,-1-1 0 0 0,1 1 0 0 0,0-1 0 0 0,-1 1 0 0 0,1 0 0 0 0,0 0 0 0 0,0-1 0 0 0,-1 1 0 0 0,1 0 0 0 0,0 0 0 0 0,0-1 0 0 0,0 1 0 0 0,0 0 0 0 0,0 0 0 0 0,0-1 0 0 0,0 1 0 0 0,0 0 0 0 0,0 0 0 0 0,1-1 0 0 0,-1 1 0 0 0,0 0 0 0 0,0-1 0 0 0,1 1 0 0 0,-1 0 0 0 0,1 0 0 0 0,12 17 0 0 0,-4-7 0 0 0,-5-5 9 0 0,0 0 0 0 0,0-1-1 0 0,1 1 1 0 0,0-1-1 0 0,0 0 1 0 0,0 0-1 0 0,1 0 1 0 0,1 0-9 0 0,16 12 1 0 0,-20-14-7 0 0,-1-2 2 0 0,-1 0-1 0 0,0 1 0 0 0,1-1 1 0 0,-1 0-1 0 0,0 1 0 0 0,0-1 0 0 0,0 1 1 0 0,0-1-1 0 0,0 1 5 0 0,8 11-30 0 0,-4-9 30 0 0,-2-1 0 0 0,0-1 0 0 0,0 1 0 0 0,0 0 0 0 0,-1 0 0 0 0,1 0 0 0 0,-1 0 0 0 0,0 0 0 0 0,0 0 0 0 0,0 1 0 0 0,1 1 0 0 0,5 11 3 0 0,1 6 0 0 0,-9-5 85 0 0,-1-6-3 0 0,6 3-1 0 0,-4-12-71 0 0,0 0 0 0 0,0 0 0 0 0,-1 0 0 0 0,1 0 0 0 0,-1 0 0 0 0,1 0 0 0 0,-1 1 0 0 0,0-1 0 0 0,1 0-1 0 0,-1 2-12 0 0,-3 13 98 0 0,1-1 24 0 0,2-8-26 0 0,-1-1 32 0 0,0 5 75 0 0,-3 4 152 0 0,2-6-174 0 0,0-1-48 0 0,0-3-85 0 0,1-1 0 0 0,-1 1-1 0 0,0-1 1 0 0,0 0 0 0 0,0 1-48 0 0,-4 4 41 0 0,1 0-33 0 0,1-3-9 0 0,-2 0 40 0 0,-5 4 89 0 0,-18 13 245 0 0,20-18-305 0 0,0-1-49 0 0,4-2 5 0 0,0-1 0 0 0,0 0 0 0 0,0 0 1 0 0,0-1-1 0 0,0 1 0 0 0,-1-1-24 0 0,-13 2 119 0 0,2-4 35 0 0,8 0-62 0 0,-2 2-87 0 0,2 0-6 0 0,9-1 1 0 0,-30-2-6 0 0,24 0-32 0 0,2-1-36 0 0,3 2-73 0 0,1 1 14 0 0,0 0 54 0 0,-4-1-37 0 0,1 0 13 0 0,-1-1-75 0 0,0 1-44 0 0,0-1-4 0 0,0 1-57 0 0,1 0-71 0 0,0 0-83 0 0,2 0 213 0 0,1 1 42 0 0,-1 0-5 0 0,1 0-44 0 0,0 0-2 0 0,0 0-46 0 0,0 0-49 0 0,0 0-58 0 0,0 0-61 0 0,0 0-57 0 0,0 0-51 0 0,0 0-43 0 0,0 0-171 0 0,0 0-43 0 0,0 0-204 0 0,0 0-556 0 0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52:51.85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10 7512 0 0,'6'30'166'0'0,"-5"-24"29"0"0,-1-6 13 0 0,3 0 114 0 0,0 0-64 0 0,1 1 17 0 0,4-3 301 0 0,-5 0-354 0 0,1-1 49 0 0,15-13 499 0 0,4 2-110 0 0,-3 7-188 0 0,-17 6-390 0 0,0 1-1 0 0,1-1 1 0 0,-1 1-1 0 0,0 0 1 0 0,0 0-1 0 0,1 0 1 0 0,-1 0 0 0 0,1 1-82 0 0,4 0 162 0 0,3 0 20 0 0,9 2 162 0 0,-18-3-190 0 0,-1 1-12 0 0,1 0-61 0 0,0 2-37 0 0,0 1-22 0 0,0-2 31 0 0,1 2 40 0 0,1 1 0 0 0,-1-1 0 0 0,0 1 0 0 0,-1 0 0 0 0,1 0 0 0 0,-1 0 0 0 0,0 1 1 0 0,0-1-1 0 0,-1 0 0 0 0,1 1 0 0 0,-1-1 0 0 0,-1 1 0 0 0,1 4-93 0 0,0-5 92 0 0,-1 1 1 0 0,0-1-1 0 0,-1 1 0 0 0,1-1 1 0 0,-2 2-93 0 0,0 15 256 0 0,2-17-203 0 0,-1-1 1 0 0,1 0-1 0 0,-1 1 0 0 0,0-1 0 0 0,0 0 1 0 0,-1 3-54 0 0,-6 19 250 0 0,7-22-217 0 0,0 0 0 0 0,0 0 0 0 0,0 0 0 0 0,0 0 0 0 0,-1 0 0 0 0,0-1 0 0 0,0 1 0 0 0,-2 2-33 0 0,-15 18 128 0 0,-12 8-57 0 0,-6 9-9 0 0,25-27-6 0 0,1 2 32 0 0,8-7 0 0 0,3-8-79 0 0,0 0 0 0 0,0-1 1 0 0,0 1-1 0 0,0 0 1 0 0,-1-1-1 0 0,1 1 1 0 0,0-1-1 0 0,0 1 0 0 0,-1 0 1 0 0,1-1-1 0 0,0 1 1 0 0,-1-1-1 0 0,1 1 1 0 0,0-1-1 0 0,-1 1 0 0 0,1-1 1 0 0,-1 1-1 0 0,1-1 1 0 0,-1 1-1 0 0,1-1 1 0 0,-1 1-1 0 0,1-1 0 0 0,-1 0-9 0 0,-5 3 63 0 0,-2 1-5 0 0,5 0 52 0 0,2-2-22 0 0,2 1 33 0 0,-1 0 40 0 0,2 1 46 0 0,-2-2-127 0 0,0-2 3 0 0,-3 2 74 0 0,3-1-150 0 0,0-1 0 0 0,-1 0-1 0 0,1 1 1 0 0,0-1 0 0 0,0 1-1 0 0,0-1 1 0 0,0 1 0 0 0,0-1-1 0 0,0 0 1 0 0,0 1 0 0 0,1-1-1 0 0,-1 1 1 0 0,0-1 0 0 0,0 0-1 0 0,0 1 1 0 0,0-1 0 0 0,0 1-1 0 0,1-1 1 0 0,-1 0 0 0 0,0 1-1 0 0,0-1 1 0 0,1 0 0 0 0,-1 1-1 0 0,0-1 1 0 0,0 0 0 0 0,1 1-1 0 0,-1-1 1 0 0,0 0 0 0 0,1 0-7 0 0,16 6 289 0 0,-1-2-93 0 0,3 0-48 0 0,11 0-12 0 0,-11-3-29 0 0,4 2-27 0 0,-16-4 25 0 0,4-4-82 0 0,-6 3-10 0 0,6-1 16 0 0,14-4 101 0 0,-17 4-112 0 0,1 0-44 0 0,-1 0-66 0 0,-2 1-18 0 0,1 2-73 0 0,-1 0-73 0 0,0 0-70 0 0,-2 0 49 0 0,0 0-35 0 0,0 0-33 0 0,0-1-33 0 0,-2 1 131 0 0,0-1 55 0 0,-1 1 0 0 0,0 0-39 0 0,0 0 2 0 0,0-1-39 0 0,0 1-44 0 0,-1 0-50 0 0,1 0-54 0 0,0-1-50 0 0,0 1-45 0 0,-1 0-38 0 0,1-1-154 0 0,0 1-39 0 0,0-1-185 0 0,1 1-504 0 0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52:53.57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285 1 5400 0 0,'0'0'175'0'0,"-1"0"-73"0"0,-1 0-54 0 0,-3 0-6 0 0,3 0 3 0 0,-4 0 412 0 0,-2 0 90 0 0,-18 2 1457 0 0,20-1-1608 0 0,0 0-37 0 0,0 1-44 0 0,1-1-62 0 0,-1 1-76 0 0,2 0-87 0 0,-25 9 452 0 0,-1 2-21 0 0,0 2-32 0 0,23-12-353 0 0,1 1-1 0 0,0 0 1 0 0,0 1 0 0 0,0 0-1 0 0,0 0 1 0 0,0 0 0 0 0,-2 5-136 0 0,-6 5 250 0 0,1 0-23 0 0,5-6-106 0 0,3 0-58 0 0,0 0-44 0 0,0 0 45 0 0,4-7-55 0 0,0 0 0 0 0,0-1 1 0 0,0 1-1 0 0,0 0 0 0 0,0-1 1 0 0,1 1-1 0 0,-1 0 0 0 0,1 0 1 0 0,0 0-1 0 0,-1-1 0 0 0,1 1 1 0 0,0 0-10 0 0,-2 9-2 0 0,1 2 57 0 0,0-13-55 0 0,1 0 1 0 0,0 1-1 0 0,0-1 1 0 0,0 1-1 0 0,0-1 1 0 0,0 1-1 0 0,0-1 1 0 0,0 1-1 0 0,0-1 0 0 0,0 1 1 0 0,0-1-1 0 0,1 1 1 0 0,-1-1-1 0 0,0 0 1 0 0,0 1-1 0 0,0-1 1 0 0,1 1-1 0 0,-1-1 1 0 0,0 0-1 0 0,0 1 0 0 0,1-1 1 0 0,-1 1-1 0 0,0-1 1 0 0,1 0-1 0 0,-1 1 1 0 0,0-1-1 0 0,1 0 1 0 0,-1 0-1 0 0,1 1 1 0 0,-1-1-1 0 0,0 0 0 0 0,1 0 1 0 0,-1 0-1 0 0,1 1 0 0 0,0-1 6 0 0,11 9 15 0 0,0-1 0 0 0,0 0 0 0 0,1-1 0 0 0,0 0 0 0 0,0-1 0 0 0,0-1 0 0 0,10 3-21 0 0,-9-3 24 0 0,10 4-6 0 0,-2 3 45 0 0,-17-9-30 0 0,0 0 0 0 0,0 1 0 0 0,0-1-1 0 0,0 1 1 0 0,-1 0 0 0 0,0 1 0 0 0,1 0-33 0 0,0 0 60 0 0,2 4 66 0 0,2 6 107 0 0,-8-14-215 0 0,-1 0 0 0 0,0 0 0 0 0,1 0-1 0 0,-1 0 1 0 0,0 1 0 0 0,0-1 0 0 0,0 0-1 0 0,1 0 1 0 0,-1 0 0 0 0,0 0 0 0 0,-1 1-1 0 0,1-1 1 0 0,0 0 0 0 0,0 0 0 0 0,0 0-1 0 0,-1 0 1 0 0,1 0 0 0 0,-1 0 0 0 0,1 0-1 0 0,-1 0 1 0 0,1 0 0 0 0,-1 0 0 0 0,0 1-18 0 0,-7 15 240 0 0,2-4-94 0 0,-5-1-44 0 0,-3 0 9 0 0,11-9-91 0 0,0-1 1 0 0,0 1-1 0 0,-1 0 0 0 0,1-1 0 0 0,-1 0 0 0 0,0 0-20 0 0,-15 6 82 0 0,1 1-28 0 0,15-9-54 0 0,3 0 0 0 0,11 0 0 0 0,13 3-64 0 0,-17-1 62 0 0,-1 0 0 0 0,0 0 0 0 0,0 0 0 0 0,5 3 2 0 0,-9-3 0 0 0,0-1 0 0 0,0 1 0 0 0,0 0 0 0 0,-1 0 0 0 0,1-1 0 0 0,0 1 0 0 0,-1 0 0 0 0,1 1 0 0 0,-1-1 0 0 0,0 0 0 0 0,0 0 0 0 0,0 1 0 0 0,11 29 0 0 0,-10-23 0 0 0,-1 0 0 0 0,1 0 0 0 0,-2 0 0 0 0,1 0 0 0 0,-1 0 0 0 0,-1 1 0 0 0,0-1 0 0 0,0 0 0 0 0,-1 4 0 0 0,-6 20 0 0 0,-1-1 0 0 0,-2 0 0 0 0,-6 21 0 0 0,-8 19 0 0 0,14-46 0 0 0,2 2 0 0 0,-1 7 0 0 0,-2 11-1 0 0,-2 11 18 0 0,8-17 52 0 0,5-35-33 0 0,1 0 1 0 0,0-1-1 0 0,0 1 1 0 0,0 0-1 0 0,0 0 1 0 0,1 0-1 0 0,-1 0 1 0 0,1-1-1 0 0,1 1 1 0 0,-1 0-1 0 0,1-1 1 0 0,-1 1-1 0 0,1-1 1 0 0,0 1-1 0 0,1-1 1 0 0,-1 0-1 0 0,1 0 1 0 0,0 0-1 0 0,0 0 1 0 0,0-1-1 0 0,1 1 0 0 0,0 0-36 0 0,-1-1 39 0 0,1-1 0 0 0,0 1 0 0 0,0 0-1 0 0,0-1 1 0 0,0 0 0 0 0,4 1-39 0 0,29 8 145 0 0,-19-8-89 0 0,-1-1 1 0 0,1-1-1 0 0,5 0-56 0 0,-20-2-115 0 0,-1 1 44 0 0,4 0 36 0 0,-1 0 102 0 0,7-1 219 0 0,-9 0-229 0 0,1 1-42 0 0,0-1-75 0 0,0 1-107 0 0,-2-1 35 0 0,0 1-37 0 0,0 0-40 0 0,0 0-44 0 0,0-1-47 0 0,0 1-49 0 0,1 0-54 0 0,-1 0-56 0 0,0 0-61 0 0,0 0-62 0 0,0 0-68 0 0,1 0-69 0 0,3 0-1385 0 0,3 0-1202 0 0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52:52.32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 8352 0 0,'0'0'190'0'0,"0"0"28"0"0,0 0 7 0 0,0 1-33 0 0,1 0-183 0 0,-1-1-1 0 0,0 1 1 0 0,1 0-1 0 0,-1 0 1 0 0,1-1 0 0 0,-1 1-1 0 0,0 0 1 0 0,1-1-1 0 0,-1 1 1 0 0,1-1-1 0 0,0 1 1 0 0,-1 0 0 0 0,1-1-1 0 0,0 1 1 0 0,-1-1-1 0 0,1 0 1 0 0,0 1-9 0 0,1 0 62 0 0,1-1 51 0 0,0 0 66 0 0,-1 0 109 0 0,0 0-99 0 0,-1 1 33 0 0,6 0 142 0 0,4-1 127 0 0,6 1 203 0 0,-8 1-139 0 0,-7-1-533 0 0,-1-1 1 0 0,1 0 0 0 0,-1 1 0 0 0,0-1 0 0 0,1 0 0 0 0,-1 0 0 0 0,1 0 0 0 0,-1 0-1 0 0,1-1 1 0 0,-1 1 0 0 0,1 0 0 0 0,-1 0 0 0 0,0-1 0 0 0,1 1 0 0 0,-1-1 0 0 0,1 0-23 0 0,5-1 65 0 0,-1 1-40 0 0,11 1-25 0 0,-13 0-21 0 0,-2 0-34 0 0,0 0-47 0 0,-1-2-95 0 0,2 1-134 0 0,-3 1-43 0 0</inkml:trace>
  <inkml:trace contextRef="#ctx0" brushRef="#br0" timeOffset="268.89">84 126 8464 0 0,'-3'11'75'0'0,"0"-4"-29"0"0,2-1 14 0 0,-1-1 29 0 0,-1 1 49 0 0,3-1 128 0 0,3-1-101 0 0,-3 3-124 0 0,0-4-21 0 0,1-1 39 0 0,1 2 149 0 0,2-2 77 0 0,4 0 461 0 0,-6-2-557 0 0,0 0-45 0 0,-1 0-79 0 0,9 0 29 0 0,-1-2 37 0 0,1 0 128 0 0,-1-1 1 0 0,0-1-1 0 0,6-2-259 0 0,1-1 207 0 0,-8 4-147 0 0,1 0-38 0 0,3 0-22 0 0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52:50.21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136 1 5960 0 0,'0'0'132'0'0,"0"0"17"0"0,0 0 12 0 0,0 0 66 0 0,0 0-65 0 0,1 0-57 0 0,-1 0-50 0 0,0 0-44 0 0,1 1-44 0 0,0-1-94 0 0,2 2-272 0 0,-2-2 317 0 0,0 1 50 0 0,0-1 60 0 0,0 1 65 0 0,0-1 77 0 0,0 1 91 0 0,-1-1 59 0 0,1 1 90 0 0,0-1 99 0 0,-1 1 108 0 0,1-1 118 0 0,-1 1 125 0 0,0-1-381 0 0,0 0 36 0 0,0 0 35 0 0,1 0 38 0 0,0 5-97 0 0,0-1-85 0 0,0 1-75 0 0,-1 0-67 0 0,0 1-22 0 0,0 0-65 0 0,-1 1-27 0 0,0 4 4 0 0,-1 3 70 0 0,2-10-110 0 0,0 0 34 0 0,-1 9 127 0 0,0-1-73 0 0,-1 2-28 0 0,-3 6 21 0 0,1-5-39 0 0,2-4-20 0 0,-6 21 209 0 0,-1-1-59 0 0,2-12 7 0 0,2 0-1 0 0,-3 20-292 0 0,3-12 154 0 0,0-2-49 0 0,-5 35 73 0 0,7-34-79 0 0,-6 77 245 0 0,0-31-106 0 0,7-51-127 0 0,-1 1 0 0 0,-5 12-111 0 0,0-1 124 0 0,-1 24 140 0 0,1-11-61 0 0,3 0 36 0 0,3-25-113 0 0,1 23 58 0 0,1-40-161 0 0,0 0 13 0 0,1 4 45 0 0,-1-8-82 0 0,-1 8 21 0 0,1-7-16 0 0,0-1 1 0 0,-1 1-1 0 0,1 0 0 0 0,0 0 1 0 0,0-1-1 0 0,-1 1 1 0 0,1 0-1 0 0,0 0 1 0 0,-1-1-1 0 0,1 1 0 0 0,-1 0 1 0 0,1-1-1 0 0,-1 1 1 0 0,1-1-1 0 0,-1 1 1 0 0,0 0-1 0 0,1-1 1 0 0,-1 1-1 0 0,0-1 0 0 0,1 0 1 0 0,-1 1-1 0 0,0-1-4 0 0,0 1-93 0 0,1-1-22 0 0,0 0-31 0 0,0 0-145 0 0,0 0-58 0 0,0 0-17 0 0,0 0 132 0 0,0 0 39 0 0,0 0-52 0 0,0 0-194 0 0,0 0-364 0 0,0 0 617 0 0,0 0 34 0 0,0 0-6 0 0,0 0-40 0 0,0 0-4 0 0,0-1-39 0 0,0 1-46 0 0,0 0-52 0 0,0 0-54 0 0,0 0-52 0 0,0 0-45 0 0,0 0-41 0 0,0-1-150 0 0,0 1-40 0 0,0 0-182 0 0,0-1-495 0 0</inkml:trace>
  <inkml:trace contextRef="#ctx0" brushRef="#br0" timeOffset="676.32">151 5 5840 0 0,'0'15'132'0'0,"0"-12"17"0"0,0-2 11 0 0,-1 2-45 0 0,0-1 7 0 0,1-1 61 0 0,0 0 169 0 0,0-1 311 0 0,0 0 29 0 0,0 0-30 0 0,0 0-139 0 0,0 0-62 0 0,0 0-11 0 0,0 0-12 0 0,0 0-38 0 0,0 0-16 0 0,0 0-6 0 0,0 0 2 0 0,0 0 17 0 0,0 4 122 0 0,2 2-49 0 0,0-1-50 0 0,1 1-47 0 0,0 0-49 0 0,1 0-46 0 0,-1 0-48 0 0,1 0-46 0 0,-1-1-39 0 0,0 0-51 0 0,6 10 287 0 0,1 1-38 0 0,9 15 240 0 0,-5-8-228 0 0,0-1-49 0 0,13 25 199 0 0,-14-23-279 0 0,16 28 228 0 0,-2 0-51 0 0,-1 2-67 0 0,-4 0-83 0 0,31 75 283 0 0,9 22 48 0 0,-36-84-314 0 0,-3-23-44 0 0,-10-19-76 0 0,-7-14-68 0 0,-1 0 1 0 0,2-1 0 0 0,0 0-1 0 0,2 3-82 0 0,19 26 246 0 0,-10-11-42 0 0,3-3 74 0 0,-15-21-173 0 0,1 3 24 0 0,2 3 53 0 0,-6-5-140 0 0,-3-3-75 0 0,-2-1-75 0 0,-2-1-77 0 0,-1-1-78 0 0,0-1-80 0 0,0 0-81 0 0,0 0-83 0 0,2 1 36 0 0,2 0-55 0 0,-8-1-1160 0 0,3 1-66 0 0</inkml:trace>
  <inkml:trace contextRef="#ctx0" brushRef="#br0" timeOffset="959.29">44 745 9040 0 0,'0'6'47'0'0,"0"7"-13"0"0,0-7 18 0 0,0 0 56 0 0,0 2 84 0 0,0-8 56 0 0,1 1-36 0 0,9 4-160 0 0,0-3 54 0 0,0-1 45 0 0,0-2 37 0 0,6-4 168 0 0,8-4 237 0 0,-2 0-102 0 0,-8 5-217 0 0,26-6 373 0 0,-2 0-132 0 0,1 2-111 0 0,-10 2-241 0 0,-1-3-108 0 0,-4 2-71 0 0,0 1-39 0 0,-13 3-112 0 0,0 0-83 0 0,2-2-96 0 0,5 1-108 0 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52:56.52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250 55 7080 0 0,'0'0'157'0'0,"0"0"-34"0"0,0 0-45 0 0,0 0-18 0 0,-2-2 7 0 0,1 2 11 0 0,0-1 60 0 0,-2-2-249 0 0,1 0 72 0 0,-1 0 66 0 0,0 0 61 0 0,1-1 69 0 0,-1 0 57 0 0,-1 1 49 0 0,1-1 41 0 0,-1 1 104 0 0,0 0 35 0 0,3 2-316 0 0,0 0 0 0 0,-1 1 0 0 0,1-1 0 0 0,0 1 0 0 0,0 0 0 0 0,0-1 0 0 0,-1 1 1 0 0,1 0-1 0 0,0 0 0 0 0,0-1 0 0 0,-2 1-127 0 0,-1 0 276 0 0,1 0-47 0 0,-1 0-41 0 0,1-1-34 0 0,-1 1-5 0 0,0 0-33 0 0,3 0-78 0 0,-1 0 1 0 0,1 0-1 0 0,0 0 1 0 0,-1 0-1 0 0,1 0 1 0 0,0 0-1 0 0,-1 1 1 0 0,1-1 0 0 0,0 0-1 0 0,-1 1 1 0 0,0 0-39 0 0,-4 3 243 0 0,1 0-108 0 0,0-1-39 0 0,-5 4 6 0 0,-13 9-58 0 0,14-8 16 0 0,-2 3-33 0 0,2 1 35 0 0,-1 4 91 0 0,0 0-1 0 0,2 0 0 0 0,0 2-152 0 0,-1 0 87 0 0,0-1-53 0 0,5-9-27 0 0,1 0 1 0 0,0 1-1 0 0,0-1 1 0 0,0 0 0 0 0,1 1-1 0 0,-1 7-7 0 0,-2 54 74 0 0,4-47-60 0 0,2 24 25 0 0,1-29 20 0 0,1 1 0 0 0,5 15-59 0 0,-1-11 56 0 0,1 0 1 0 0,1 0-57 0 0,11 18 29 0 0,-3-12 13 0 0,-5-13 68 0 0,1 0 0 0 0,0-1 0 0 0,13 11-110 0 0,4 1 92 0 0,-23-22-53 0 0,-1 0 0 0 0,1 0 0 0 0,1-1 0 0 0,-1 0 1 0 0,1-1-1 0 0,-1 0 0 0 0,5 2-39 0 0,18 2 142 0 0,4-4 90 0 0,-18-5-74 0 0,0-1 36 0 0,2-4 112 0 0,-13 4-189 0 0,0 0 0 0 0,-1 0 0 0 0,0-1 0 0 0,1 1 0 0 0,-1-1 0 0 0,-1 0 0 0 0,3-3-117 0 0,5-7 270 0 0,-2-1-41 0 0,-1 0-58 0 0,-1 1-79 0 0,0-8 90 0 0,-2-2-54 0 0,-2 5-3 0 0,-1 0 0 0 0,-1-15-125 0 0,-2 16-2 0 0,0 0 0 0 0,-1-5 2 0 0,-2 0 51 0 0,-1 0 1 0 0,-7-20-52 0 0,-8-8 53 0 0,5 18-47 0 0,1 7-30 0 0,0 0-34 0 0,-3-2-17 0 0,-26-34-26 0 0,29 43 24 0 0,0-1-52 0 0,6 10 38 0 0,-26-38-310 0 0,23 32 218 0 0,0 0-52 0 0,11 16 11 0 0,0-1 81 0 0,-1 1 69 0 0,1-1 58 0 0,0 0 46 0 0,-1 0 34 0 0,0-4 377 0 0,0 3-368 0 0,1 1-84 0 0,-1 0-47 0 0,1 0-48 0 0,0 0-53 0 0,0 0-61 0 0,0 1-89 0 0,-1-1-85 0 0,1 0-92 0 0,0 1-101 0 0,0-1-109 0 0,0 1-116 0 0,1 0-124 0 0,-1 0 418 0 0,0 0-34 0 0,1 1-1409 0 0,2 0-928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37:00.41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33 39 6272 0 0,'0'0'182'0'0,"0"0"63"0"0,0 0-67 0 0,0-1-59 0 0,1 1-52 0 0,-1 0-52 0 0,0 0-92 0 0,2-2-401 0 0,-1 2 409 0 0,-1 0 38 0 0,1 0 49 0 0,-1-1 65 0 0,1 1 76 0 0,-1 0 88 0 0,0 0 59 0 0,1 0 89 0 0,-1 0 99 0 0,0 0 107 0 0,1 0 115 0 0,-1 0 126 0 0,0 0-372 0 0,0 0 34 0 0,0 0 37 0 0,0 0 36 0 0,5 12 101 0 0,-1 1-96 0 0,-1 0-88 0 0,0 0-77 0 0,-1 1-68 0 0,1-1-58 0 0,-2 1-47 0 0,1 0-39 0 0,1 7 56 0 0,6 27 287 0 0,6 28 37 0 0,-3-17-164 0 0,-2-20-106 0 0,12 59 438 0 0,-19-86-671 0 0,0 8-15 0 0,-1-8-29 0 0,-2-6 0 0 0,-1 4-26 0 0,0 1 51 0 0,0-9-127 0 0,1 0 48 0 0,-3 2 93 0 0,1-4-85 0 0,1 1-37 0 0,0-1-41 0 0,0 0-25 0 0,1 0-41 0 0,-1 0-46 0 0,0 0-53 0 0,0 0-57 0 0,1 0-64 0 0,-1-1-69 0 0,1 1-74 0 0,0 0 108 0 0,0-1-59 0 0,0 1-52 0 0,-1 0-46 0 0,1-1-163 0 0,0 1-45 0 0,-1-1-199 0 0,1 0-533 0 0</inkml:trace>
  <inkml:trace contextRef="#ctx0" brushRef="#br0" timeOffset="282.77">1 279 8144 0 0,'0'0'234'0'0,"0"0"6"0"0,0 0-78 0 0,0 0-39 0 0,0 0 131 0 0,0 0 238 0 0,0 0-228 0 0,0 0-53 0 0,1 0-45 0 0,0 0-38 0 0,1 0 43 0 0,3 0 103 0 0,-3 0-140 0 0,0 0 59 0 0,7-2 359 0 0,-1 0-105 0 0,1 0-94 0 0,0 0-83 0 0,2-1-42 0 0,0 0-85 0 0,1 0-59 0 0,8-3-70 0 0,0 1-36 0 0,-7 1 43 0 0,-2 1 49 0 0,0 0 68 0 0,81-20 71 0 0,-64 17-212 0 0,0-1-93 0 0,-22 5-5 0 0,9-2 47 0 0,-10 3-9 0 0,-1-1-64 0 0,-1 1-16 0 0,0 0-53 0 0,0 0-64 0 0,0 0-70 0 0,-1 1 30 0 0,0-1-45 0 0,0 0-40 0 0,0 1-36 0 0,0-1-123 0 0,0 0-35 0 0,4-1-1282 0 0,-6 2 1852 0 0</inkml:trace>
  <inkml:trace contextRef="#ctx0" brushRef="#br0" timeOffset="706.77">444 1 5192 0 0,'0'0'151'0'0,"2"5"148"0"0,-1-2-129 0 0,0 2 101 0 0,0-4-91 0 0,-1 1 37 0 0,3 10 343 0 0,0 0-45 0 0,0 0-42 0 0,0 1-40 0 0,0-1-36 0 0,0 0-36 0 0,3 13 269 0 0,-2-8-255 0 0,0 1-45 0 0,4 17 220 0 0,-1-1-108 0 0,11 46 516 0 0,-13-56-607 0 0,0 0 59 0 0,1 6 187 0 0,-3-16-245 0 0,1 1 40 0 0,0 7 407 0 0,-1 1-1 0 0,0 11-798 0 0,-2-14 423 0 0,0 1 76 0 0,-1 1 63 0 0,0-18-421 0 0,-1-2 115 0 0,1-4 192 0 0,-1-1-265 0 0,1-1-60 0 0,1 0-83 0 0,0 0-108 0 0,8-33 174 0 0,-5 19-96 0 0,1 1-34 0 0,1-1-40 0 0,3 2-45 0 0,-2 4 38 0 0,1 1 1 0 0,0 0-1 0 0,1 0 1 0 0,0 1-1 0 0,2-1 71 0 0,-6 6-29 0 0,1 0-1 0 0,-1 0 0 0 0,1 1 1 0 0,0-1-1 0 0,0 1 0 0 0,1 1 0 0 0,-1-1 1 0 0,1 1-1 0 0,0 1 0 0 0,2-2 30 0 0,-6 4-17 0 0,0-1-1 0 0,0 1 0 0 0,0-1 1 0 0,0 1-1 0 0,0 0 0 0 0,0 0 0 0 0,0 0 18 0 0,20 7-61 0 0,-3 5 61 0 0,-3 6 63 0 0,-2 3 63 0 0,-3 2 63 0 0,-3 0 63 0 0,-4-2 63 0 0,-3-10-206 0 0,-1-1 40 0 0,0 35 710 0 0,-2-29-683 0 0,1 3-102 0 0,0-18-259 0 0,0-1-219 0 0,0 0-394 0 0,0 0 608 0 0,0 0 31 0 0,0 0-10 0 0,0 0-45 0 0,0 0-6 0 0,0 0-45 0 0,0 0-52 0 0,0 0-58 0 0,0 0-62 0 0,0 0-58 0 0,0 0-52 0 0,0 0-44 0 0,0 0-170 0 0,0 0-44 0 0,0 0-204 0 0,0 0-552 0 0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52:56.92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 7744 0 0,'0'0'174'0'0,"0"0"29"0"0,0 0 12 0 0,0 2-53 0 0,0 3-108 0 0,0-1-36 0 0,0 0 35 0 0,0 1 137 0 0,0-2 87 0 0,1 3 462 0 0,0-3-548 0 0,0 0-43 0 0,3 8 537 0 0,-1 0-73 0 0,0 1-65 0 0,-1 0-55 0 0,2 10 312 0 0,-2-3-205 0 0,1 25 745 0 0,-3-31-894 0 0,0 0 42 0 0,2 5-9 0 0,-1-14-326 0 0,-1 0 0 0 0,1 1 1 0 0,-1-1-1 0 0,0 0 0 0 0,-1 4-157 0 0,1-4 2 0 0,-1-1 59 0 0,2 10 381 0 0,-1-10-356 0 0,0 3-38 0 0,0-3-66 0 0,1 1-34 0 0,-1-1-41 0 0,0 2-45 0 0,0-1-49 0 0,0 2-56 0 0,0-6-22 0 0,0 0-45 0 0,0 0-40 0 0,0 0-37 0 0,0 0-254 0 0,0 0-61 0 0,0 1-49 0 0,0-1-35 0 0,0 0-1414 0 0,0 0-1258 0 0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52:58.41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6 1 9408 0 0,'-2'1'80'0'0,"0"1"86"0"0,1 0 54 0 0,0 4 366 0 0,1-3-287 0 0,0-1-194 0 0,0-1-46 0 0,0-1-54 0 0,0 1-67 0 0,2 10 664 0 0,1 0-106 0 0,0 2-8 0 0,3 6 107 0 0,0-1-63 0 0,-2-6-139 0 0,-2-1-11 0 0,0-1 72 0 0,4 13 430 0 0,-5-18-642 0 0,0 0 0 0 0,1 0 1 0 0,-1 0-1 0 0,-1 0 0 0 0,1 1-242 0 0,-1-5 255 0 0,0 0-93 0 0,1 0-90 0 0,-1 1-59 0 0,0 0 20 0 0,-2 2 97 0 0,1-2-12 0 0,0 2 45 0 0,1-4-572 0 0,-1 1 36 0 0,1 1-282 0 0,-1-2-20 0 0,0 1-256 0 0,1 0 459 0 0,0-1-51 0 0,-1 0 133 0 0,1 1-42 0 0,-1 1-1738 0 0,0 1-1241 0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53:03.76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6 5904 0 0,'0'0'132'0'0,"0"0"17"0"0,0 0 11 0 0,0 0-49 0 0,0 0-5 0 0,0 0 44 0 0,0 0 131 0 0,0 0 39 0 0,0-1-47 0 0,0 1-41 0 0,1 0-36 0 0,-1 0 63 0 0,2-1-65 0 0,2 0 264 0 0,-1 0-199 0 0,-2 1-80 0 0,0-1 42 0 0,0 1 51 0 0,0 0 59 0 0,0 0 22 0 0,-1 0 61 0 0,1 0 65 0 0,0 0 74 0 0,-1 0 77 0 0,0 0 85 0 0,0 0 91 0 0,0 0 97 0 0,-1 6-780 0 0,0-1 0 0 0,0 0 0 0 0,0 1 0 0 0,0 0 1 0 0,1 0-124 0 0,0-6 96 0 0,0 1 0 0 0,0 2-32 0 0,0 12 106 0 0,2 0 88 0 0,1 6 202 0 0,2 15 333 0 0,-3-23-570 0 0,-1-1-40 0 0,4 11 53 0 0,5 0-57 0 0,2 9 22 0 0,7 20 125 0 0,-11-34-153 0 0,-2 1 0 0 0,1 2-173 0 0,4 18 195 0 0,1 0 45 0 0,-4-12-32 0 0,1 1 37 0 0,-2-1 43 0 0,-1 1 50 0 0,-4-23-244 0 0,0 3 101 0 0,0 1 59 0 0,-1-4-183 0 0,-1-4 33 0 0,0-1 0 0 0,0 0-2 0 0,0 1-15 0 0,0-1-51 0 0,0 4-57 0 0,0-3 56 0 0,0 0 100 0 0,0 0-13 0 0,0-1 44 0 0,-1 0-76 0 0,-5-1 20 0 0,5-1-130 0 0,-8-3-104 0 0,8 5-154 0 0,1 0 103 0 0,0 0 89 0 0,-1-1 74 0 0,1 1 70 0 0,-1 0 56 0 0,0-1 409 0 0,0 0-350 0 0,1 1-118 0 0,-1 0-50 0 0,1-1-52 0 0,-1 1-57 0 0,1 0-66 0 0,0 0-72 0 0,0 0-109 0 0,-1-1-103 0 0,1 1-113 0 0,0 0-123 0 0,0 0 295 0 0,0 0-34 0 0,0 0-36 0 0,0 0-38 0 0,-1 0-37 0 0,1 0-40 0 0,0 0-41 0 0,0 0-42 0 0,0 0-650 0 0,0 0-37 0 0,0 0-2828 0 0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53:06.60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10 11 5640 0 0,'0'0'124'0'0,"0"0"17"0"0,0 0-11 0 0,0 0-56 0 0,0 0-40 0 0,-4 1 19 0 0,-1 1 39 0 0,4-2 12 0 0,1 0 120 0 0,0 0 201 0 0,0 0 14 0 0,0 0 2 0 0,0 0 6 0 0,0 1 68 0 0,0 0-39 0 0,1 0-39 0 0,-1 0-37 0 0,1-1-35 0 0,0 1-35 0 0,0 0 236 0 0,2-1-117 0 0,-1 1-106 0 0,1-1-93 0 0,0 0-82 0 0,0 0-83 0 0,-1-1-39 0 0,4 1-43 0 0,11-3-262 0 0,-13 2 241 0 0,-1 1 62 0 0,1-1 84 0 0,-2 1 104 0 0,21-4 2 0 0,-18 3-192 0 0,-1 0 0 0 0,1 0 0 0 0,0 1 0 0 0,-1 0 0 0 0,1 0 0 0 0,0 0 0 0 0,1 0-42 0 0,-2 1 9 0 0,-1-1 0 0 0,1 0 0 0 0,0 0 0 0 0,0 0 0 0 0,-1-1 0 0 0,1 1 0 0 0,0-1 1 0 0,0 0-10 0 0,19-3 50 0 0,-1 3 24 0 0,-17 2-65 0 0,16 2 67 0 0,-13-3-14 0 0,-7 0 38 0 0,-1 0-10 0 0,0 0-8 0 0,2 1-30 0 0,-1 1-44 0 0,2 9-86 0 0,-1-5 96 0 0,-2 5-13 0 0,-4 5 82 0 0,4-15-89 0 0,-14 28 82 0 0,1-3-42 0 0,6-10-38 0 0,-8 14 0 0 0,5-12 27 0 0,0-1 1 0 0,0 4-28 0 0,2-5 42 0 0,0-1 0 0 0,-1 1 0 0 0,-2 0-42 0 0,-8 16 91 0 0,5-10 18 0 0,-1-2 78 0 0,13-17-139 0 0,0 0-25 0 0,-1-1-2 0 0,0 1 47 0 0,-1 2 54 0 0,-4 3 86 0 0,8-8-130 0 0,0 0-1 0 0,0 0-10 0 0,1-1 9 0 0,3 0-38 0 0,11-2-29 0 0,-14 3-4 0 0,9-3-6 0 0,0 1 1 0 0,0 1-1 0 0,10-1 1 0 0,11 1-70 0 0,-24 1 70 0 0,0 1 0 0 0,0-1 0 0 0,0 1 0 0 0,1 0 0 0 0,-1 1 0 0 0,-1 0 0 0 0,1 0 0 0 0,0 0 0 0 0,0 1 0 0 0,-1 0 0 0 0,1 0 0 0 0,-1 1 0 0 0,0-1 0 0 0,0 1 0 0 0,4 4 0 0 0,0 1 0 0 0,-8-7 1 0 0,1 0 1 0 0,-1 1-1 0 0,1-1 1 0 0,-1 1-1 0 0,0-1 1 0 0,0 1-1 0 0,0 0 1 0 0,1 2-2 0 0,4 10 71 0 0,10 19 99 0 0,-8-9 1 0 0,-3 3 3 0 0,-4 2 88 0 0,-5-1 114 0 0,0-15-137 0 0,-1 0 37 0 0,-8 7 181 0 0,3-11-264 0 0,0-1-35 0 0,-4 2-13 0 0,0-1-90 0 0,-22 9 116 0 0,29-17-146 0 0,0 1-1 0 0,0-1 0 0 0,-1-1 1 0 0,1 1-1 0 0,0-1 1 0 0,-4 0-25 0 0,-10 1 96 0 0,3-3-33 0 0,7-1-59 0 0,4 0-5 0 0,-7-1 5 0 0,-16-9 63 0 0,20 7-74 0 0,7 4-181 0 0,1 0 77 0 0,-1 1 65 0 0,1-1 54 0 0,-2 0 108 0 0,-4-2 321 0 0,5 3-358 0 0,0-1-56 0 0,1 0-77 0 0,-1 0-97 0 0,0 1-13 0 0,1-1-58 0 0,0 1-64 0 0,0-1-69 0 0,0 1 1 0 0,0-1-55 0 0,0 0-60 0 0,0 1-62 0 0,0-1-66 0 0,0 0-70 0 0,-1 0-73 0 0,1 0-76 0 0,0 0-1430 0 0,-1-2-1277 0 0,2 3 3518 0 0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53:07.04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5 0 10568 0 0,'0'0'233'0'0,"0"0"39"0"0,0 0 17 0 0,0 2-27 0 0,0-2-237 0 0,-1 1-23 0 0,1-1 1 0 0,-1 0-1 0 0,1 1 1 0 0,0-1-1 0 0,0 0 1 0 0,-1 1-1 0 0,1-1 1 0 0,0 1-1 0 0,0-1 0 0 0,-1 1 1 0 0,1-1-1 0 0,0 1 1 0 0,0-1-1 0 0,0 0 1 0 0,0 1-1 0 0,0-1 1 0 0,0 1-1 0 0,0-1 1 0 0,0 1-1 0 0,0-1 1 0 0,0 1-1 0 0,0-1 0 0 0,0 1 1 0 0,0-1-1 0 0,0 1 1 0 0,0-1-1 0 0,0 1 1 0 0,1-1-1 0 0,-1 1 1 0 0,0-1-1 0 0,0 1 1 0 0,1-1-3 0 0,2 14 567 0 0,0 0-76 0 0,0 0-65 0 0,0 1-56 0 0,1 12 205 0 0,-1-7 77 0 0,-1 0-1 0 0,-2 16-651 0 0,-1-19 316 0 0,0-1 44 0 0,1-13-385 0 0,-1 1 52 0 0,1 3 131 0 0,0 6 241 0 0,-1-9-320 0 0,0 0-64 0 0,0-1-69 0 0,0-1-73 0 0,-1 1-87 0 0,-1 0-99 0 0,3-3 66 0 0,0 0-42 0 0,0 0-37 0 0,-1 0-35 0 0,1 0-235 0 0,0 0-58 0 0,0 1-773 0 0,0-1-612 0 0,0 0-1159 0 0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53:07.97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40 7080 0 0,'0'0'157'0'0,"0"0"23"0"0,0 0 13 0 0,0 0 26 0 0,0 0 57 0 0,0 0 20 0 0,0 0 7 0 0,0 0-2 0 0,0 0-10 0 0,0 0-3 0 0,1 0 0 0 0,5 2-94 0 0,0-1 100 0 0,1-1 117 0 0,11-3 636 0 0,-12 2-722 0 0,-1 0-121 0 0,0 0-49 0 0,-1 0-63 0 0,0 0-73 0 0,-3 0-24 0 0,1 1 287 0 0,8 0 39 0 0,0-1-50 0 0,0 0-45 0 0,-1-1-39 0 0,11-2 91 0 0,-1 0-95 0 0,36-7 200 0 0,-42 10-262 0 0,-1 1 35 0 0,0-1-53 0 0,4-2 158 0 0,7-1 105 0 0,-2 3-182 0 0,-16 1-98 0 0,8 2 1 0 0,-9 0-2 0 0,3 3-73 0 0,3 2-12 0 0,-9-6 0 0 0,5 7 0 0 0,-3-2 14 0 0,2 9 140 0 0,-4-12-159 0 0,-1 14 198 0 0,0 20 127 0 0,0-30-221 0 0,0 52 124 0 0,-2 91 555 0 0,-3-87-483 0 0,-2 45 223 0 0,5-64-227 0 0,1-22-95 0 0,-1 0 47 0 0,-1 10 148 0 0,3 44 662 0 0,0-50-746 0 0,-1-8-120 0 0,0-2 46 0 0,2 0 60 0 0,0-11-285 0 0,-1-4-84 0 0,0-1 27 0 0,0 0 116 0 0,0 0 49 0 0,0 0 10 0 0,0 0-61 0 0,0 0-58 0 0,0 0-47 0 0,0 0-82 0 0,0 0-142 0 0,0 0 194 0 0,0 0-5 0 0,0 0-18 0 0,0 0-37 0 0,0 0-16 0 0,0 0-37 0 0,0 0-45 0 0,0 0-49 0 0,0 0-53 0 0,0 0-51 0 0,0 0-46 0 0,0 0-42 0 0,0 0-303 0 0,0 0-69 0 0,-1-1-54 0 0,1 1-40 0 0,0-1-352 0 0,-1 0-35 0 0,-1-2-2766 0 0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53:09.04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64 5520 0 0,'0'0'158'0'0,"0"0"-33"0"0,1-1-66 0 0,-1-1-47 0 0,2-2-48 0 0,-1 2 55 0 0,1 0 100 0 0,-1 2-4 0 0,0-1 48 0 0,6 0 376 0 0,0-1-59 0 0,0 1-54 0 0,0-1-48 0 0,0-1-45 0 0,0 1-38 0 0,8-3 198 0 0,3-1-17 0 0,24-5 497 0 0,-28 9-540 0 0,-9 1-225 0 0,1 1-35 0 0,5-2 87 0 0,4-1-39 0 0,10-2 6 0 0,-15 3-96 0 0,-3 0-62 0 0,-1 1 67 0 0,8 0 240 0 0,-10 1-300 0 0,0 1-43 0 0,9 1 363 0 0,-1 2-117 0 0,-2 1-94 0 0,-1 1-75 0 0,-1 4-48 0 0,-7-8-58 0 0,0 0 0 0 0,0 0-1 0 0,0 1 1 0 0,0-1 0 0 0,0 0-1 0 0,0 0 1 0 0,-1 1 0 0 0,1-1-1 0 0,-1 0 1 0 0,0 1 0 0 0,1-1-1 0 0,-1 2-3 0 0,-1 6 78 0 0,0-1-1 0 0,0 1 1 0 0,-3 8-78 0 0,1-7 69 0 0,2-7-40 0 0,0 0 1 0 0,0-1-1 0 0,-1 1 1 0 0,1 0-1 0 0,-1-1 1 0 0,-1 2-30 0 0,-13 20 136 0 0,11-19-100 0 0,0 1-1 0 0,1 0 1 0 0,0-1 0 0 0,0 3-36 0 0,-30 61 216 0 0,10-23-56 0 0,11-15-14 0 0,9-22-42 0 0,-4 14 223 0 0,6-15-254 0 0,1 0-62 0 0,0 0-96 0 0,2-8 85 0 0,-1 1 0 0 0,0-1 0 0 0,1 0 0 0 0,-1 0 0 0 0,0 0 0 0 0,1 0 0 0 0,-1 0 0 0 0,1-1 0 0 0,0 1 0 0 0,-1 0 0 0 0,1 0 0 0 0,0 0 0 0 0,-1 0 0 0 0,1-1 0 0 0,0 1 0 0 0,0 0 0 0 0,0-1 0 0 0,0 1 0 0 0,0 0 0 0 0,0-1 0 0 0,0 1 0 0 0,0-1 0 0 0,0 0 0 0 0,0 1 0 0 0,0-1 0 0 0,0 0 0 0 0,0 0 0 0 0,0 1 0 0 0,0-1 0 0 0,0 0 0 0 0,0 0 0 0 0,1 0 0 0 0,20 3-4 0 0,-3-2 14 0 0,0 4 54 0 0,-19-5-59 0 0,14 5 53 0 0,-5 0-73 0 0,-3 2-41 0 0,3 17 225 0 0,-7-7-103 0 0,-3-3-65 0 0,-5 2-67 0 0,-5 19 99 0 0,8-18 40 0 0,1 0 0 0 0,1 1 1 0 0,0 16-74 0 0,2-29 1 0 0,-1-1 0 0 0,1 1 0 0 0,0 0 0 0 0,0-1 0 0 0,0 1 0 0 0,1-1 0 0 0,0 1 0 0 0,0-1 0 0 0,0 0 0 0 0,0 0 0 0 0,1 1-1 0 0,1 1 0 0 0,-1 0 0 0 0,0 1 0 0 0,-1-1 0 0 0,2 5 0 0 0,-3-8 0 0 0,0 0 0 0 0,0-1 0 0 0,1 1 0 0 0,-1-1 0 0 0,0 1 0 0 0,1-1 0 0 0,0 0 0 0 0,-1 1 0 0 0,2-1 0 0 0,10 18 0 0 0,-10-13 0 0 0,1-1 0 0 0,0 0 0 0 0,0 0 0 0 0,4 3 0 0 0,12 17 0 0 0,-17-20 1 0 0,-1-3 1 0 0,0-1 0 0 0,-1 1 0 0 0,1 0 0 0 0,-1 0 0 0 0,0 0-1 0 0,0 0 1 0 0,0 0 0 0 0,0 0 0 0 0,0 1-2 0 0,1 9 79 0 0,1-1 50 0 0,-2-1 88 0 0,0-5-65 0 0,-1 0 33 0 0,0 0 40 0 0,-1 1 41 0 0,0 0-80 0 0,0 1-40 0 0,-3 6 47 0 0,0-1-102 0 0,1-6-70 0 0,0 0 1 0 0,-1 0-1 0 0,1-1 1 0 0,-2 1-22 0 0,-5 7 94 0 0,2-4-49 0 0,-14 19 24 0 0,-14 13-52 0 0,25-31-12 0 0,-1 0-1 0 0,-5 4-4 0 0,-12 4 56 0 0,18-12-19 0 0,-16 7-4 0 0,23-13-34 0 0,1 1-1 0 0,-1-1 0 0 0,0 0 0 0 0,0-1 0 0 0,0 1 0 0 0,1-1 0 0 0,-1 1 0 0 0,0-1 1 0 0,0 0-1 0 0,0 0 0 0 0,-1-1 2 0 0,0 0-3 0 0,0 0-110 0 0,-2-1-120 0 0,-2-1-189 0 0,2 0 39 0 0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53:33.11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154 1 6536 0 0,'1'1'1122'0'0,"0"0"-108"0"0,0 1-104 0 0,0-1-97 0 0,-1 0-94 0 0,0 0-88 0 0,1 0-83 0 0,-1 0-77 0 0,0 1-3 0 0,0-1-96 0 0,-1 0-87 0 0,1 1-80 0 0,-1-1-97 0 0,1 0-36 0 0,-1 1-20 0 0,0 0-99 0 0,-1 0-70 0 0,-2 4-347 0 0,3-3 363 0 0,0-1 75 0 0,0 0 81 0 0,1 1 88 0 0,-1-1 104 0 0,1 1 121 0 0,-4 18-200 0 0,3-19-88 0 0,1-2 0 0 0,0 3-14 0 0,-2 15-12 0 0,-6 9 115 0 0,-2 8 78 0 0,5-6-62 0 0,-3-1-44 0 0,3-10-39 0 0,0 0 0 0 0,1 6-102 0 0,-14 41 262 0 0,15-20-89 0 0,2-26-56 0 0,-1 0 0 0 0,-1 6-117 0 0,-1-3 141 0 0,2 1-1 0 0,0 0-140 0 0,-4 43 303 0 0,-6 19 70 0 0,0 3 38 0 0,3-8-27 0 0,6-58-157 0 0,0 0-1 0 0,1 22-226 0 0,-1 3 203 0 0,2-29-113 0 0,1 7-3 0 0,-1 20 51 0 0,1-34-98 0 0,2 7 64 0 0,0 10 86 0 0,-2-27-183 0 0,-1 0 0 0 0,1 0 0 0 0,0 0 0 0 0,0 1 0 0 0,-1-1 0 0 0,1 0 0 0 0,0 0 0 0 0,-1 0 0 0 0,1 0 0 0 0,-1 0 0 0 0,0 1-7 0 0,-2 3 22 0 0,5 2 37 0 0,-5-3 9 0 0,2-4 7 0 0,1 0-7 0 0,0 0-22 0 0,0 0-99 0 0,0 0-47 0 0,0 0-11 0 0,0 0 15 0 0,0 0-57 0 0,0 0-115 0 0,0 0 5 0 0,0 0-33 0 0,0 0-785 0 0,0 0 829 0 0,0 0 56 0 0,0 0 2 0 0,0 0-39 0 0,0 0 2 0 0,0 0-38 0 0,0 0-45 0 0,0 0-49 0 0,0 0-54 0 0,0 0-49 0 0,0 0-45 0 0,0 0-38 0 0,0 0-154 0 0,0 0-37 0 0,0 0-186 0 0,0 0-504 0 0</inkml:trace>
  <inkml:trace contextRef="#ctx0" brushRef="#br0" timeOffset="834.34">159 42 5848 0 0,'0'0'168'0'0,"0"0"-43"0"0,0 0-14 0 0,0 0 31 0 0,0 0 112 0 0,0 0 211 0 0,0 0 14 0 0,0 0-9 0 0,0 0-38 0 0,0 0-14 0 0,0 1-205 0 0,0-1-43 0 0,1 1 65 0 0,-1 1-102 0 0,2 2 62 0 0,-1-3-100 0 0,-1-1 46 0 0,1 0 203 0 0,-1 0-6 0 0,0 0-10 0 0,0 0-32 0 0,0 0-10 0 0,0 0-4 0 0,0 0-13 0 0,0 0-45 0 0,0 0-21 0 0,0 0-3 0 0,0 0-66 0 0,0 1-49 0 0,1 0-21 0 0,0 3-36 0 0,0-3 8 0 0,0 1 45 0 0,-1 0 67 0 0,2 2 58 0 0,0 0-46 0 0,1 3 7 0 0,0 0-66 0 0,5 16 57 0 0,-7-14-32 0 0,0-1-10 0 0,3 2-49 0 0,1-1-10 0 0,8 34 162 0 0,-5-21-68 0 0,1 0 1 0 0,1 0 0 0 0,5 6-152 0 0,1 5 189 0 0,3 21 144 0 0,-1-4 1 0 0,-7-21-111 0 0,4 8 6 0 0,5 21 62 0 0,25 93 384 0 0,-21-70-364 0 0,3-6 57 0 0,-16-49-145 0 0,-2 1 0 0 0,5 24-223 0 0,-11-41 65 0 0,1 1 0 0 0,-1-1 0 0 0,5 8-65 0 0,7 20 181 0 0,-11-24-99 0 0,0-2 8 0 0,0 1 0 0 0,0-1 0 0 0,3 4-90 0 0,6 14 208 0 0,-12-28-136 0 0,-1-2-1 0 0,0 1 7 0 0,4 5-50 0 0,-3-4 17 0 0,-1-1 51 0 0,0-1-257 0 0,0 0 52 0 0,0 0 45 0 0,0 0 40 0 0,0 1 58 0 0,0-1 70 0 0,0 2 396 0 0,0-1-375 0 0,0-1-118 0 0,0 1-51 0 0,0-1-61 0 0,0 1-71 0 0,-1-1-49 0 0,1 0-70 0 0,0 0-79 0 0,0 1-84 0 0,0-1-93 0 0,0 0-98 0 0,0 0-106 0 0,-1 0-112 0 0,1 0 248 0 0,-1-1-95 0 0,0 1-82 0 0,0-1-64 0 0,0 1-281 0 0,-2-1-647 0 0</inkml:trace>
  <inkml:trace contextRef="#ctx0" brushRef="#br0" timeOffset="1253.31">99 745 6704 0 0,'-1'0'158'0'0,"0"1"-53"0"0,-7 6 137 0 0,7-5 2 0 0,1-1-64 0 0,0 0-53 0 0,0 0-45 0 0,0 1-22 0 0,2 2-7 0 0,0-3 8 0 0,-1 0 60 0 0,1 0 90 0 0,-1 0-59 0 0,-1-1 34 0 0,1 0 39 0 0,0 0 41 0 0,0 1 46 0 0,0-1 49 0 0,0 0 53 0 0,0 0 56 0 0,11 0-128 0 0,-8 0-44 0 0,-2 0-8 0 0,21 0 37 0 0,2-1-68 0 0,0-1-76 0 0,1-2-83 0 0,-19 2-91 0 0,0 0 0 0 0,14 0 73 0 0,48-8 92 0 0,-46 5-157 0 0,1 0-33 0 0,-5 2-64 0 0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53:37.65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232 33 6272 0 0,'0'0'182'0'0,"0"0"-43"0"0,0 0 1 0 0,0 0 59 0 0,0 0 178 0 0,0 0 326 0 0,0 0-258 0 0,0 0-44 0 0,-1-1-43 0 0,1 1-38 0 0,-1-1-36 0 0,0 1-33 0 0,-1-2 164 0 0,-1 1-125 0 0,1 0-60 0 0,0-1-56 0 0,-4-1 428 0 0,1 0-293 0 0,-4 1 270 0 0,-1 0-7 0 0,4-1-241 0 0,-4-1 192 0 0,-1 0-110 0 0,0 2-94 0 0,-1 1-79 0 0,2 1-94 0 0,0 1-34 0 0,8-1-90 0 0,-1 1 0 0 0,1 0-1 0 0,0-1 1 0 0,-1 1 0 0 0,1 0 0 0 0,0 0-1 0 0,-1 0 1 0 0,1 1 0 0 0,0-1 0 0 0,0 1-22 0 0,-19 9 180 0 0,5-2-92 0 0,1 6-40 0 0,12-9-23 0 0,-1 1 1 0 0,1-1 0 0 0,0 1 0 0 0,0 1-26 0 0,-9 29 21 0 0,6-16-29 0 0,2-1 38 0 0,2-8 12 0 0,1-1-1 0 0,0 0 0 0 0,1 1 1 0 0,0-1-1 0 0,0 0 0 0 0,2 1 1 0 0,1 8-42 0 0,0-7 46 0 0,11 56 462 0 0,5 3-508 0 0,-13-52 103 0 0,1 1 1 0 0,1-2-1 0 0,1 1 1 0 0,0-1-1 0 0,10 13-103 0 0,-17-29 17 0 0,1 1-1 0 0,0-1 1 0 0,0 0-1 0 0,0 0 0 0 0,0 0 1 0 0,1 0-1 0 0,-1 0 0 0 0,1-1 1 0 0,0 1-1 0 0,-1-1 0 0 0,1 0 1 0 0,0 0-1 0 0,2 0-16 0 0,-3-1 13 0 0,0 0 0 0 0,0 0 0 0 0,0-1 0 0 0,0 1 0 0 0,1 0 0 0 0,-1-1-1 0 0,0 0 1 0 0,0 0 0 0 0,1 0 0 0 0,-1 0 0 0 0,0-1 0 0 0,0 1 0 0 0,1-1 0 0 0,-1 0 0 0 0,0 0 0 0 0,0 0-1 0 0,2-1-12 0 0,11-7 33 0 0,-6 3-82 0 0,-6 3-13 0 0,0 1-33 0 0,0-1-39 0 0,0 0-45 0 0,-1 0-10 0 0,0 0-39 0 0,1 1-42 0 0,-1-1-47 0 0,0 0-50 0 0,0 0-54 0 0,0 0-56 0 0,0 0-61 0 0,-2 1 155 0 0,0 1-49 0 0,0 0-43 0 0,0 0-37 0 0,1-1-144 0 0,-1 1-38 0 0,3-4-1516 0 0</inkml:trace>
  <inkml:trace contextRef="#ctx0" brushRef="#br0" timeOffset="525.03">521 118 5152 0 0,'0'0'116'0'0,"0"0"17"0"0,0 0 10 0 0,-1 1-35 0 0,0-1-62 0 0,-6 5-87 0 0,4-2 61 0 0,1-2 26 0 0,1 0 34 0 0,0 0 42 0 0,1-1 49 0 0,-8 7 511 0 0,2 0-74 0 0,-1 0-67 0 0,1 1-60 0 0,1-1-51 0 0,0 2-46 0 0,-4 10 282 0 0,5-8-335 0 0,1 0-35 0 0,-3 11 204 0 0,3 0-109 0 0,1 0-92 0 0,2-1-91 0 0,1-1-46 0 0,1 0 26 0 0,1 0 1 0 0,0-1-1 0 0,6 16-188 0 0,-2-16 32 0 0,4 0 102 0 0,-1-6 22 0 0,1-1 38 0 0,15 8 271 0 0,-24-18-402 0 0,1 0 0 0 0,1-1-1 0 0,-1 1 1 0 0,0-1 0 0 0,0 0 0 0 0,0 0 0 0 0,1 0-1 0 0,-1-1 1 0 0,0 1 0 0 0,1-1 0 0 0,-1 1 0 0 0,1-1-1 0 0,-1 0 1 0 0,0-1 0 0 0,1 1 0 0 0,1-1-63 0 0,15-7 282 0 0,-1-7-60 0 0,-7 0 80 0 0,-1 0-58 0 0,-2-2-51 0 0,-2 0-44 0 0,3-19 38 0 0,-6-1-107 0 0,-4 27-73 0 0,0 0 1 0 0,-1 0-1 0 0,-1 0 1 0 0,0 0-1 0 0,0 0 1 0 0,0 1-1 0 0,-2-1 1 0 0,1 1-1 0 0,-3-5-7 0 0,-4-6 57 0 0,-3 2 38 0 0,2 4-36 0 0,0-1-36 0 0,5 8-24 0 0,0 0 0 0 0,0 1 0 0 0,-7-6 1 0 0,4 5-14 0 0,-12-6 40 0 0,7 6-62 0 0,4 2-62 0 0,0 0-91 0 0,8 4 212 0 0,1 0-104 0 0,-1 1-105 0 0,1-1-106 0 0,-1 1-108 0 0,1-1-109 0 0,-1 1-112 0 0,1-1-112 0 0,-1 1-115 0 0,1-1-116 0 0,-2 1-988 0 0,-2-2-1109 0 0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53:44.95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242 9 6056 0 0,'-2'-1'142'0'0,"0"0"-40"0"0,-2 0 3 0 0,-1 1-93 0 0,-5-2-80 0 0,7 2 85 0 0,-1 0 47 0 0,0-1 102 0 0,2 1-37 0 0,0 0 34 0 0,0 0 40 0 0,0-1 42 0 0,0 1 47 0 0,1 0 50 0 0,-6-1 100 0 0,0 1 51 0 0,-13 1 1258 0 0,12 0-1048 0 0,3 1-330 0 0,0-1-46 0 0,-1 1-40 0 0,1 0-78 0 0,-1 1-92 0 0,1-1-104 0 0,-3 2 48 0 0,0-1 37 0 0,-3 2 118 0 0,-1 1 58 0 0,-24 13 776 0 0,22-10-654 0 0,8-3-234 0 0,-1 0-37 0 0,1 0-45 0 0,0 1-51 0 0,5-6-31 0 0,0 0 1 0 0,0 0 0 0 0,0 0 0 0 0,1 0 0 0 0,-1 0 0 0 0,1 0 0 0 0,-1 0-1 0 0,1 1 1 0 0,-1-1 0 0 0,1 0 0 0 0,0 0 0 0 0,-1 1 0 0 0,1-1 0 0 0,0 0-1 0 0,0 0 1 0 0,0 1 0 0 0,0-1 0 0 0,0 0 0 0 0,0 0 0 0 0,0 1 0 0 0,1-1 0 0 0,-1 0-1 0 0,0 0 1 0 0,1 1 0 0 0,-1-1 0 0 0,1 0 0 0 0,-1 0 0 0 0,1 0 0 0 0,0 0-1 0 0,-1 1 1 0 0,1-1 0 0 0,0 0 0 0 0,0 0 0 0 0,0-1 0 0 0,-1 1 0 0 0,1 0-1 0 0,0 0 1 0 0,1 0 1 0 0,5 5-9 0 0,0-2 0 0 0,0 1 0 0 0,0-1 1 0 0,0 0-1 0 0,4 1 9 0 0,-10-4 0 0 0,30 16-52 0 0,1 3 33 0 0,-4 0 30 0 0,-1 1 1 0 0,5 8-12 0 0,-23-21 47 0 0,0 1 46 0 0,-1 1 53 0 0,-1 1 59 0 0,-3 1 69 0 0,-2-1 76 0 0,-4 1 82 0 0,-4 0 92 0 0,0-6-250 0 0,0 0-41 0 0,0 0-36 0 0,-2-1-35 0 0,-8 5 74 0 0,-2-2-95 0 0,-4 0-61 0 0,14-6-70 0 0,1 0 1 0 0,-1 0 0 0 0,0-1 0 0 0,0-1-1 0 0,-3 1-10 0 0,8-1-203 0 0,0 0 74 0 0,0 0 65 0 0,0 0 52 0 0,-3-1 101 0 0,-5-1 184 0 0,7 1-183 0 0,-1 0-59 0 0,1 0-91 0 0,1 0-31 0 0,1 0-50 0 0,-1 0-55 0 0,1 0-64 0 0,-1 0-94 0 0,1 0-87 0 0,-1-1-94 0 0,1 1-104 0 0,0-1-110 0 0,0 1-119 0 0,0-1-126 0 0,1 1 447 0 0,0 0-35 0 0,-1-1-1453 0 0,-1-2-1147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36:58.48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7024 0 0,'0'0'157'0'0,"0"0"23"0"0,0 0 12 0 0,0 0 48 0 0,0 0-93 0 0,0 0 122 0 0,0 0 227 0 0,0 0 15 0 0,0 0-23 0 0,0 0-100 0 0,0 0-42 0 0,0 0-8 0 0,0 0-8 0 0,0 0-22 0 0,0 0-10 0 0,0 0 43 0 0,2 2-111 0 0,0 0-77 0 0,4 4 121 0 0,-5-4-163 0 0,0-1 36 0 0,1 3 142 0 0,0 1-34 0 0,2 6 163 0 0,-1 3-43 0 0,-2-3-159 0 0,0 0-34 0 0,3 15 275 0 0,2 9 45 0 0,-1 0-64 0 0,-2 0-52 0 0,-1 0-36 0 0,2 19 739 0 0,4 10-1089 0 0,4 13 730 0 0,-11-64-634 0 0,-1 2-29 0 0,4 0 13 0 0,-3-14-66 0 0,-1-1-44 0 0,0 0-57 0 0,0 0-125 0 0,0 0-221 0 0,0 0 324 0 0,0 0 3 0 0,0 0-20 0 0,0 0-45 0 0,0 0-16 0 0,0 0-47 0 0,0 0-53 0 0,0 0-59 0 0,0 0-66 0 0,0 0-59 0 0,0 0-54 0 0,0 0-47 0 0,0 0-166 0 0,0 0-46 0 0,0 0-202 0 0,0 0-542 0 0</inkml:trace>
  <inkml:trace contextRef="#ctx0" brushRef="#br0" timeOffset="392.67">208 303 7912 0 0,'0'1'197'0'0,"1"-1"-83"0"0,-1 0-61 0 0,4 1-13 0 0,-1-1 6 0 0,5 2-91 0 0,1 0 46 0 0,0-1 42 0 0,-1 0 39 0 0,10 1 187 0 0,0 0 118 0 0,0-1 82 0 0,-1-1 64 0 0,41-4 1365 0 0,-33 1-1161 0 0,-13 0-412 0 0,0 0-45 0 0,0 0-55 0 0,-1-1-63 0 0,8-3 111 0 0,0-3-47 0 0,3-4-2 0 0,-18 11-178 0 0,-1 0 0 0 0,1-1 1 0 0,0 0-1 0 0,-1 0 0 0 0,0 1 0 0 0,1-3-46 0 0,-3 5-1 0 0,-1 0 1 0 0,1 0-1 0 0,-1 0 1 0 0,1 0-1 0 0,-1 0 1 0 0,1 0 0 0 0,-1-1-1 0 0,0 1 1 0 0,0 0-1 0 0,0 0 1 0 0,1 0-1 0 0,-1-1 1 0 0,0 1 0 0 0,0 0-1 0 0,-1-1 1 0 0,1 0-10 0 0,-1-1-1 0 0,1 1 1 0 0,-1 0 0 0 0,0-1-1 0 0,0 1 1 0 0,0 0-1 0 0,-1-2 11 0 0,0 0-37 0 0,-1 0-1 0 0,1 0 0 0 0,-1 0 0 0 0,0 1 0 0 0,-1-1 0 0 0,1 1 1 0 0,-3-3 37 0 0,4 5-7 0 0,1 0 1 0 0,0 0-1 0 0,-1 0 1 0 0,1 0 0 0 0,-1 0-1 0 0,1 0 1 0 0,-1 1-1 0 0,0-1 1 0 0,1 0 0 0 0,-1 1-1 0 0,0-1 1 0 0,0 1-1 0 0,1 0 1 0 0,-1-1 0 0 0,0 1-1 0 0,0 0 1 0 0,1 0-1 0 0,-1 0 1 0 0,0 0 0 0 0,0 1 6 0 0,0-1-6 0 0,1 1 0 0 0,0-1 0 0 0,-1 1 0 0 0,1-1 0 0 0,0 1 0 0 0,0 0 0 0 0,0 0 0 0 0,0 0 0 0 0,-1-1 0 0 0,1 1 1 0 0,0 0-1 0 0,1 0 0 0 0,-2 1 6 0 0,-7 13-19 0 0,-3 20 85 0 0,8-22 20 0 0,2 1 0 0 0,-1-1 0 0 0,2 2-86 0 0,-1 41 278 0 0,4-20-176 0 0,-1-30-61 0 0,0 0 0 0 0,0 0 0 0 0,0-1 0 0 0,2 5-41 0 0,-1-5 43 0 0,0 0 1 0 0,0-1 0 0 0,0 1 0 0 0,1-1-1 0 0,-1 0 1 0 0,1 0 0 0 0,0 0 0 0 0,1 0-1 0 0,-1 0 1 0 0,1-1 0 0 0,-1 1 0 0 0,1-1-1 0 0,1 1-43 0 0,17 8 129 0 0,-2-6-103 0 0,1-3-101 0 0,-10-3-9 0 0,0-1-33 0 0,1-1-39 0 0,-1-1-41 0 0,-9 2-98 0 0,0 1-59 0 0,0-1-52 0 0,0 1-47 0 0,0-1-40 0 0,0 1-32 0 0,2-2-599 0 0,2 1-792 0 0,3-2-1096 0 0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53:45.43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215 8 6704 0 0,'0'0'149'0'0,"0"0"23"0"0,0 0 12 0 0,-1-1-25 0 0,0 0 253 0 0,0 0-50 0 0,-1 0-45 0 0,-1 1-40 0 0,-1-1 70 0 0,-1 0-66 0 0,1 1-53 0 0,0 0-36 0 0,1-1 8 0 0,-6 1 63 0 0,-18 0 396 0 0,15 0-353 0 0,2 1 10 0 0,1 0 60 0 0,-16 5 543 0 0,9-1-355 0 0,2 1-149 0 0,2 1-66 0 0,2-1-122 0 0,0 2-67 0 0,2 0-78 0 0,1 1-86 0 0,7-7 2 0 0,-1-1 1 0 0,0 0 0 0 0,1 1 0 0 0,-1-1-1 0 0,1 1 1 0 0,0-1 0 0 0,-1 1 0 0 0,1-1-1 0 0,0 1 1 0 0,0-1 0 0 0,0 1 0 0 0,0-1-1 0 0,0 1 1 0 0,0-1 0 0 0,1 1 0 0 0,-1-1-1 0 0,0 0 1 0 0,1 1 0 0 0,-1-1 0 0 0,1 1-1 0 0,-1-1 1 0 0,1 0 0 0 0,0 1 0 0 0,0-1 0 0 0,-1 0-1 0 0,1 0 1 0 0,0 1 0 0 0,0-1 0 0 0,1 1 1 0 0,3 3-8 0 0,1 1 1 0 0,0-1 0 0 0,0 0 0 0 0,0 0 0 0 0,1 0 7 0 0,5 4 25 0 0,2-1 46 0 0,12 8 170 0 0,-1-2 484 0 0,11 10-725 0 0,-18-9 185 0 0,-1 2-80 0 0,2 6 186 0 0,-10-11-86 0 0,-2 0 55 0 0,-1 1 67 0 0,-2 1 79 0 0,-2 1 90 0 0,-3 0 102 0 0,-2-4-242 0 0,0-1-49 0 0,-2-2-45 0 0,0 0-41 0 0,-1 0-38 0 0,-1-2-34 0 0,-9 6 59 0 0,2-5-110 0 0,-1 0-46 0 0,-33 8-26 0 0,18-6 32 0 0,27-8-230 0 0,-1 0 60 0 0,1 0 51 0 0,0 0 45 0 0,-4 1 77 0 0,-11 1 354 0 0,13-2-355 0 0,1-1-35 0 0,-1 0-60 0 0,0 0-96 0 0,0 0-119 0 0,2 0 73 0 0,1 0-39 0 0,-2 0-163 0 0,1-1-93 0 0,-1 1-101 0 0,0-1-108 0 0,1 1-117 0 0,0-1-126 0 0,1 1 413 0 0,0-1-35 0 0,1 1-35 0 0,-1-1-36 0 0,-1 0-1683 0 0,-1 0-1298 0 0,4 1 3596 0 0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53:46.56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0 433 6296 0 0,'0'0'184'0'0,"0"0"65"0"0,0 0 150 0 0,1 0-136 0 0,-1 0-48 0 0,0 1-43 0 0,0-1-37 0 0,0 1 42 0 0,1 4 89 0 0,1-2-97 0 0,5 10 380 0 0,-1 1-75 0 0,0 1-64 0 0,0 0-52 0 0,3 12 192 0 0,7 39 596 0 0,-11-45-690 0 0,11 61 862 0 0,-4-13-213 0 0,0-24-316 0 0,-10-42-743 0 0,0 4 100 0 0,3 6 294 0 0,-3-10-337 0 0,-1-1-38 0 0,1 0 102 0 0,-2-2 8 0 0,0 0 28 0 0,0 0 11 0 0,0 0 2 0 0,0 1-12 0 0,0-1-42 0 0,2 0 56 0 0,0-1-130 0 0,-1 0-37 0 0,4-2 31 0 0,-4 2 1 0 0,3-5 81 0 0,-1-1-48 0 0,-1-2-25 0 0,2-5-20 0 0,2-10 30 0 0,-3 13-45 0 0,1-1 0 0 0,-1 0 1 0 0,-1-1-57 0 0,3-12 67 0 0,3 1-46 0 0,0 0-21 0 0,-7 17 0 0 0,1 1 0 0 0,0 0 0 0 0,1 0 0 0 0,0 0 0 0 0,-1 1 0 0 0,2-1 0 0 0,0 0 0 0 0,-1 1 1 0 0,0 0 0 0 0,-1 0 0 0 0,0 0-1 0 0,1 0 1 0 0,-1-2-1 0 0,10-18-12 0 0,0 11-60 0 0,-2 7 21 0 0,-8 6 46 0 0,0 0 1 0 0,0 0-1 0 0,0 0 1 0 0,0 0 0 0 0,0 0-1 0 0,0 0 1 0 0,0 1-1 0 0,0-1 1 0 0,0 1-1 0 0,0-1 1 0 0,2 1 4 0 0,10 0-48 0 0,-13 0 46 0 0,0 0-1 0 0,0 0 0 0 0,0 0 0 0 0,0 0 0 0 0,0 0 0 0 0,0 0 1 0 0,0 0-1 0 0,0 1 0 0 0,0-1 0 0 0,0 0 0 0 0,0 0 1 0 0,0 1-1 0 0,0-1 0 0 0,0 0 0 0 0,-1 1 0 0 0,1-1 0 0 0,0 1 1 0 0,0 0-1 0 0,0-1 0 0 0,-1 1 0 0 0,2 0 3 0 0,0 2-13 0 0,4 0 0 0 0,-1 1 0 0 0,1 1 0 0 0,-1-1 0 0 0,0 1 0 0 0,1 1 13 0 0,0 1-7 0 0,0 1 0 0 0,-1 0 0 0 0,3 3 7 0 0,4 12 3 0 0,-1 0-1 0 0,3 9-2 0 0,-10-21-3 0 0,-2-8 1 0 0,17 42 34 0 0,-8-23 42 0 0,0 0 54 0 0,-10-20-72 0 0,1 0-33 0 0,4 2-71 0 0,-4-3 79 0 0,0 0 60 0 0,0 1 83 0 0,0 0 105 0 0,-2-4-99 0 0,-1 0-48 0 0,1-4-6 0 0,0 0-55 0 0,-1-3 38 0 0,-2-9 42 0 0,4-1-35 0 0,5-19 26 0 0,-4 26-114 0 0,0-1-1 0 0,0-11-27 0 0,-1 13 0 0 0,0 0 0 0 0,1 0 0 0 0,1 0 0 0 0,0 0 0 0 0,0 0 0 0 0,5-9 0 0 0,1-6 0 0 0,-8 23-1 0 0,0-1 0 0 0,0 1 0 0 0,0 0 0 0 0,1 0 0 0 0,-1 0 0 0 0,1 0 0 0 0,-1 0 0 0 0,1 1 0 0 0,0-1 0 0 0,0 0 0 0 0,0 1 0 0 0,1-1 0 0 0,-1 1 0 0 0,1-1 1 0 0,0 1-18 0 0,0-1-33 0 0,0-4-131 0 0,-1 2-5 0 0,-2 5 160 0 0,1-1 0 0 0,-1 0-1 0 0,0 1 1 0 0,1-1 0 0 0,-1 1-1 0 0,1-1 1 0 0,-1 0 0 0 0,1 1-1 0 0,0-1 1 0 0,-1 1 0 0 0,1 0-1 0 0,0-1 1 0 0,-1 1 0 0 0,1-1-1 0 0,0 1 1 0 0,-1 0 0 0 0,1 0-1 0 0,0-1 28 0 0,3 0-106 0 0,0 0-75 0 0,0 0-71 0 0,0 0-70 0 0,1 0-62 0 0,-1 0-63 0 0,1 0-64 0 0,-1 0-60 0 0,6-2-774 0 0</inkml:trace>
  <inkml:trace contextRef="#ctx0" brushRef="#br0" timeOffset="435.21">1025 458 6536 0 0,'-5'-2'181'0'0,"1"1"-65"0"0,-11-1 107 0 0,9 2-57 0 0,3 0-33 0 0,0 0 44 0 0,0 0 52 0 0,-1 0 61 0 0,2 0-101 0 0,-9-1 475 0 0,1 1-95 0 0,5 0-327 0 0,0 1-37 0 0,-3 1 138 0 0,1 0-46 0 0,-7 3 186 0 0,1 1-137 0 0,-13 12 377 0 0,8 0-107 0 0,1 3-120 0 0,3 1-103 0 0,3 3-85 0 0,3-3-88 0 0,2 2-39 0 0,4-14-101 0 0,1 0-1 0 0,0 1 1 0 0,0-1-1 0 0,1 1 1 0 0,1-1-1 0 0,0 6-79 0 0,6 16 235 0 0,-5-27-215 0 0,-1-1-1 0 0,1 0 0 0 0,0 0 1 0 0,-1 0-1 0 0,2 0 0 0 0,-1 0 1 0 0,0-1-1 0 0,1 1 0 0 0,0-1 1 0 0,0 0-1 0 0,0 1 0 0 0,0-1 1 0 0,0-1-1 0 0,1 1 1 0 0,-1 0-1 0 0,2 0-19 0 0,-1-1 34 0 0,1 0 0 0 0,0 1 0 0 0,0-2 0 0 0,0 1-1 0 0,0 0 1 0 0,0-1 0 0 0,0 0 0 0 0,1 0 0 0 0,-1-1 0 0 0,0 1 0 0 0,0-1 0 0 0,3-1-34 0 0,0 1 62 0 0,-1-1 1 0 0,1 0 0 0 0,0-1-1 0 0,0 0 1 0 0,-1 0 0 0 0,5-2-63 0 0,-5 1 55 0 0,0 0 1 0 0,-1 0 0 0 0,1-1 0 0 0,-1 0-1 0 0,0 0 1 0 0,0 0 0 0 0,0-1-1 0 0,-1 0 1 0 0,0 0 0 0 0,0 0-1 0 0,0-1-55 0 0,0-1 78 0 0,0 0-1 0 0,-1 1 0 0 0,0-1 1 0 0,0-1-78 0 0,-1 0 81 0 0,0 1 0 0 0,-1-1 0 0 0,1 1 0 0 0,-2-1 1 0 0,1 0-1 0 0,-1 0 0 0 0,0 0 0 0 0,0 0 1 0 0,-1 0-1 0 0,-1-4-81 0 0,-4-20 235 0 0,-6-2-63 0 0,3 18-128 0 0,-1 0-33 0 0,5 10-56 0 0,0 1 34 0 0,-16-22 110 0 0,14 18-124 0 0,0 1-79 0 0,2 4 1 0 0,0-1-38 0 0,1 1-44 0 0,-1 0-49 0 0,1 0-53 0 0,-1-1-60 0 0,0 1-64 0 0,1 0-69 0 0,0 0-771 0 0,3 0-47 0 0</inkml:trace>
  <inkml:trace contextRef="#ctx0" brushRef="#br0" timeOffset="785.47">1254 442 10304 0 0,'0'0'233'0'0,"1"0"34"0"0,-1 2-91 0 0,1 1-35 0 0,1 3-9 0 0,-1-3-49 0 0,1 4-181 0 0,0 0 51 0 0,0 0 45 0 0,0 0 42 0 0,0 0 39 0 0,0 0 35 0 0,3 7 206 0 0,-2-5-56 0 0,0 0 34 0 0,3 7 257 0 0,8 19 819 0 0,-9-24-987 0 0,-1 0-39 0 0,1-2-82 0 0,-1 0-53 0 0,0 1-61 0 0,0-1-71 0 0,1 1 207 0 0,2 11 281 0 0,-4-13-328 0 0,0 1 54 0 0,-1-3-95 0 0,0 0 77 0 0,4 11 635 0 0,-6-17-402 0 0,0 1-101 0 0,0-1-90 0 0,0 0-79 0 0,-1-1-70 0 0,1 1-57 0 0,-1-1-49 0 0,0 0-37 0 0,-2-3-82 0 0,2 3 62 0 0,1-1 52 0 0,0 1 63 0 0,-2-5 10 0 0,0 1-36 0 0,-3-4 14 0 0,4 7-104 0 0,0 0 0 0 0,0 0 1 0 0,0 0-1 0 0,0 0 1 0 0,0 0-1 0 0,1 0 1 0 0,-1 0-1 0 0,0 0 1 0 0,1-1-1 0 0,0 1 0 0 0,0-2-6 0 0,0-6 22 0 0,0-1 0 0 0,1 0-1 0 0,2-3-21 0 0,-2 7 0 0 0,1-1 0 0 0,0 1 0 0 0,1 0 0 0 0,-1 0 0 0 0,1 0 0 0 0,1 0 0 0 0,-1 0 0 0 0,1 1 0 0 0,1-1 0 0 0,-1 1-1 0 0,1 0 1 0 0,5-5 0 0 0,-3 4-294 0 0,1 0 109 0 0,-1 1 95 0 0,0-1 79 0 0,2 0 74 0 0,0 0 61 0 0,21-15 442 0 0,-17 14-377 0 0,-5 2-128 0 0,0 1-53 0 0,-1 1-56 0 0,0 0-60 0 0,1 0-70 0 0,-1 0-78 0 0,1-1-114 0 0,0 1-111 0 0,0 0-120 0 0,-4 2 252 0 0,0 0-35 0 0,0 0-34 0 0,0 0-38 0 0,0 0-38 0 0,0 0-40 0 0,0 1-40 0 0,0-1-42 0 0,0 0-44 0 0,0 0-45 0 0,1 0-1664 0 0,2 0-1340 0 0</inkml:trace>
  <inkml:trace contextRef="#ctx0" brushRef="#br0" timeOffset="1162.17">1976 424 5472 0 0,'-1'-1'292'0'0,"-2"-1"-78"0"0,-1-1-112 0 0,3 2-102 0 0,-1 0-40 0 0,-4-4 305 0 0,-1 2 58 0 0,-3 2 123 0 0,-6 4 300 0 0,13-2-533 0 0,0 0 1 0 0,-1 0-1 0 0,1 1 0 0 0,0-1 0 0 0,0 1 0 0 0,-2 1-213 0 0,-1 2 389 0 0,1 0-39 0 0,-4 7 287 0 0,0-1-114 0 0,1 0-99 0 0,0 1-84 0 0,-1 2-19 0 0,0 1-71 0 0,4-4-54 0 0,0 1 1 0 0,0-1-1 0 0,0 3-196 0 0,-1 6 328 0 0,2-1-61 0 0,0 1-57 0 0,3 0-48 0 0,1-1-43 0 0,3 0-36 0 0,-1-13-67 0 0,-1 0 1 0 0,1 0-1 0 0,0 0 1 0 0,1-1-1 0 0,1 4-16 0 0,-1-5 10 0 0,-1 1 1 0 0,1-2 0 0 0,0 1-1 0 0,0 0 1 0 0,2 2-11 0 0,-2-4 12 0 0,0 0 1 0 0,0 1-1 0 0,-1-1 0 0 0,1 0 1 0 0,1 0-1 0 0,-1 0 0 0 0,1-1-12 0 0,-2 1 14 0 0,1-1-1 0 0,0-1 1 0 0,-1 1-1 0 0,1 0 1 0 0,0-1-1 0 0,0 1 0 0 0,0-1 1 0 0,-1 0-1 0 0,2 0-13 0 0,-1 0 18 0 0,0 0-1 0 0,0-1 0 0 0,0 1 0 0 0,0-1 1 0 0,0 0-1 0 0,0 0 0 0 0,0 0 1 0 0,-1 0-1 0 0,2-1-17 0 0,5-3 33 0 0,-1 1 1 0 0,0-2 0 0 0,-1 1-1 0 0,4-4-33 0 0,1-3 11 0 0,0-1-36 0 0,-4 2-32 0 0,-1-2-40 0 0,-1 0-46 0 0,-2 0-53 0 0,2-10-191 0 0,-2 1-109 0 0,-2-5-196 0 0,-2 18 321 0 0,-1 0 0 0 0,0 0 0 0 0,-1-5 371 0 0,0 2-393 0 0,0 1 83 0 0,0-3 30 0 0,-3-16-296 0 0,4 19 330 0 0,-1 3 29 0 0,1-1-39 0 0,0 1-47 0 0,0 0-56 0 0,-1 0-65 0 0,1 0-73 0 0,0 0-82 0 0,-1-1-91 0 0,0-4-421 0 0,-3-8-604 0 0</inkml:trace>
  <inkml:trace contextRef="#ctx0" brushRef="#br0" timeOffset="1499.95">1956 72 7136 0 0,'0'-6'39'0'0,"0"0"38"0"0,1-15 280 0 0,0 8-145 0 0,-1 5-113 0 0,0 1-60 0 0,0 1-52 0 0,0 5 122 0 0,0 1 122 0 0,0 0 204 0 0,0 0 12 0 0,0 0-23 0 0,1 0-210 0 0,-1 0-79 0 0,1-1-33 0 0,1-1-63 0 0,-2 1 12 0 0,1 1 68 0 0,0 1 101 0 0,5 4 181 0 0,0 1-80 0 0,-1 1-67 0 0,1 0-58 0 0,0 1-32 0 0,-1 1-44 0 0,12 22 149 0 0,-10-18-120 0 0,-4-5-24 0 0,0-1 36 0 0,4 9 212 0 0,-1 0-66 0 0,0 1-55 0 0,-1 0-44 0 0,1 5 13 0 0,9 42 281 0 0,-10-36-248 0 0,-1-3 41 0 0,-2-1 93 0 0,1 27 1150 0 0,-3 8-1538 0 0,0-33 373 0 0,0 23 267 0 0,-2 2 108 0 0,-1-1 109 0 0,-2 0 113 0 0,4-39-788 0 0,-1 13 170 0 0,-4-4 41 0 0,6-20-319 0 0,0 0-2 0 0,0 0 3 0 0,0 0 10 0 0,0 0 3 0 0,0 0 0 0 0,0 0-4 0 0,0 0-127 0 0,0 0 45 0 0,0-2 139 0 0,0-1-75 0 0,0 1-72 0 0,0 0-47 0 0,0-1-57 0 0,0 1-33 0 0,0-1-55 0 0,0 0-61 0 0,0 0-68 0 0,0 2 134 0 0,0 0 34 0 0,0-3-452 0 0,0 2 355 0 0,0 0-88 0 0,0 1 26 0 0,0 0-72 0 0,0 0-85 0 0,0 0-95 0 0,0 0 97 0 0,0 0-58 0 0,0 1-53 0 0,0-1-45 0 0,0 0-178 0 0,0 1-45 0 0,0-1-214 0 0,0-1-581 0 0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53:43.50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18 22 5456 0 0,'0'0'158'0'0,"0"0"-40"0"0,0 0-13 0 0,0 0 143 0 0,0 0-46 0 0,0 0-40 0 0,0 1-34 0 0,-1 0 38 0 0,-1 4 83 0 0,1-3-89 0 0,-1 3 297 0 0,0-1-41 0 0,1 1-40 0 0,0 0-35 0 0,-1 5 242 0 0,2 1-112 0 0,0-2-160 0 0,0 0-48 0 0,1 2 8 0 0,1 4 80 0 0,0 1 9 0 0,-2-6-88 0 0,2 22 337 0 0,1 0-89 0 0,-1-7-179 0 0,0-1-32 0 0,3 24 236 0 0,6 56 561 0 0,-4-34-290 0 0,1 3 19 0 0,-6-23-367 0 0,0-22-290 0 0,3 12 30 0 0,-4-34-130 0 0,-1-5 4 0 0,0-2-17 0 0,0-3-41 0 0,-1-1-35 0 0,1 0-55 0 0,0 2-136 0 0,-1 0 56 0 0,-1-7-239 0 0,2 8 266 0 0,0 0-36 0 0,-1 0-70 0 0,1 0-70 0 0,0-1-82 0 0,0 1-96 0 0,-1 0 88 0 0,1 1-55 0 0,0-1-49 0 0,0 1-42 0 0,0-1-154 0 0,0 0-43 0 0,0 0-185 0 0,0-2-502 0 0</inkml:trace>
  <inkml:trace contextRef="#ctx0" brushRef="#br0" timeOffset="351.47">1 79 7888 0 0,'0'0'174'0'0,"0"0"29"0"0,4-5 168 0 0,-1 1-303 0 0,0 0-40 0 0,-1 0 48 0 0,3-3 184 0 0,8-11 474 0 0,-2 6-131 0 0,1 2-105 0 0,1 3-96 0 0,0 2-85 0 0,2 3-74 0 0,0 1-66 0 0,0 2-56 0 0,0 2-44 0 0,10 4-23 0 0,-15-3-52 0 0,0 1-1 0 0,0 0 1 0 0,-1 0 0 0 0,7 5-2 0 0,-2 1 38 0 0,-1 0 47 0 0,15 21 86 0 0,-5 4 88 0 0,-5 4 84 0 0,-6 1 81 0 0,-5 2 76 0 0,-7 0 74 0 0,-6-1 69 0 0,-7-1 67 0 0,11-37-655 0 0,0 1 1 0 0,-1 0 0 0 0,0-1 0 0 0,0 0 0 0 0,0 1 0 0 0,0-1 0 0 0,-1-1 0 0 0,0 1 0 0 0,0 0 0 0 0,-2 1-56 0 0,-17 9 190 0 0,3-6-99 0 0,-2-3-90 0 0,1-6-113 0 0,11 0 5 0 0,-1-2-37 0 0,9 2 0 0 0,-4-3-79 0 0,4 3 80 0 0,1-1-76 0 0,0 1 65 0 0,0 0-38 0 0,0 0-70 0 0,0 0-58 0 0,0 0-66 0 0,1 0-72 0 0,-1 0-78 0 0,0 0-87 0 0,0 0-92 0 0,0 0-100 0 0,-1-2-1091 0 0,-1-1-1076 0 0</inkml:trace>
  <inkml:trace contextRef="#ctx0" brushRef="#br0" timeOffset="891.97">672 103 5640 0 0,'-1'-1'68'0'0,"1"-1"1"0"0,-1 0-1 0 0,1 1 0 0 0,0-1 1 0 0,-1 0-1 0 0,1 0 0 0 0,0 1 1 0 0,0-1-1 0 0,0 0 0 0 0,0 0 1 0 0,1 0-69 0 0,-1-7 347 0 0,-1 1 75 0 0,-4 2 109 0 0,1 3-214 0 0,-1 0 39 0 0,3 3-50 0 0,-1 0-33 0 0,-4 2 186 0 0,2 0-178 0 0,0 0-45 0 0,-2 1 146 0 0,-6 5 204 0 0,2 2-71 0 0,2 2-63 0 0,0 1-54 0 0,2 1-46 0 0,0 0-38 0 0,-4 13 232 0 0,10-24-491 0 0,-2 7 91 0 0,-1 0-35 0 0,-1 11 29 0 0,1 1-76 0 0,3-11-35 0 0,0-1 0 0 0,1 1 0 0 0,1 9-29 0 0,0-5 68 0 0,3-1 45 0 0,5 10 24 0 0,-7-21-117 0 0,0 1 0 0 0,0-1 0 0 0,0 0 0 0 0,0 0 0 0 0,1 0 0 0 0,0 0 0 0 0,-1 0 0 0 0,3 1-20 0 0,-4-3 12 0 0,1 0 1 0 0,0 1-1 0 0,0-1 0 0 0,0 0 1 0 0,0 0-1 0 0,0 0 1 0 0,0-1-1 0 0,0 1 1 0 0,0 0-1 0 0,0-1 1 0 0,0 1-1 0 0,0-1 1 0 0,0 0-1 0 0,0 0 1 0 0,1 0-13 0 0,-1 0 18 0 0,1 0 1 0 0,-1 0 0 0 0,0-1 0 0 0,1 1-1 0 0,-1-1 1 0 0,0 0 0 0 0,0 0-1 0 0,1 0 1 0 0,-1 0 0 0 0,0 0-19 0 0,18-12 151 0 0,-3-4-38 0 0,-12 11-77 0 0,0 0 0 0 0,0-1-1 0 0,-1 0 1 0 0,3-5-36 0 0,2-8 66 0 0,-1 0 0 0 0,-1-1 0 0 0,1-6-66 0 0,-6 20 21 0 0,1-2 13 0 0,-1-1 1 0 0,-1 0-1 0 0,0-2-34 0 0,5-24 15 0 0,-4 32-26 0 0,-1 9-73 0 0,2 8 50 0 0,-2-12 35 0 0,5 19-1 0 0,4 15 0 0 0,2 0 0 0 0,13 26 0 0 0,-24-59-169 0 0,0 1 53 0 0,0-1 49 0 0,0 1 41 0 0,2 1 60 0 0,-1 0 73 0 0,5 10 412 0 0,-4-8-390 0 0,-1-3-122 0 0,-1 0-55 0 0,1-1-63 0 0,0 1-74 0 0,-1 0-51 0 0,1 0-74 0 0,0-1-82 0 0,-1 1-89 0 0,1-1-96 0 0,-1 1-103 0 0,1-1-111 0 0,0 1-118 0 0,0 0-973 0 0,0 1-1070 0 0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53:40.56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4 298 9256 0 0,'0'0'266'0'0,"0"0"1"0"0,0 0-150 0 0,0 1 2 0 0,-1 0-40 0 0,-1 11 129 0 0,3 16 582 0 0,2-1-70 0 0,2 2-54 0 0,2-1-39 0 0,15 50 1064 0 0,-11-48-931 0 0,-6-18-430 0 0,0 0-69 0 0,1 3-15 0 0,5 6 56 0 0,1-2 13 0 0,-2-7-43 0 0,-1-2 18 0 0,1-2 79 0 0,1-3-352 0 0,0-5 108 0 0,-3-4 31 0 0,3-6 134 0 0,1-6 76 0 0,-5 4-154 0 0,-2 2-78 0 0,-1 2-58 0 0,-1 1-70 0 0,9-20 77 0 0,-3 0-65 0 0,-2-1-54 0 0,-1 0-46 0 0,2-6-60 0 0,7-16-129 0 0,-10 36 217 0 0,4-9 27 0 0,2 4-54 0 0,-10 17 38 0 0,0 0 16 0 0,0 2-50 0 0,6 4-12 0 0,0 5 43 0 0,5 10 17 0 0,-11-18 26 0 0,18 34-42 0 0,-2 1 0 0 0,-1 1 45 0 0,-6-13 25 0 0,-1 0 45 0 0,0-1 54 0 0,1-1 67 0 0,5 7 14 0 0,-1-8-117 0 0,-3-5-85 0 0,-11-15-139 0 0,0-1 50 0 0,0 0 43 0 0,1 0 34 0 0,-1 1 66 0 0,0-1 110 0 0,1 1-119 0 0,-1-1-44 0 0,0 0-65 0 0,1 0-42 0 0,-1 0-58 0 0,0 1-67 0 0,0-1-77 0 0,1 0-85 0 0,-1 0-94 0 0,0 1-104 0 0,1-1-112 0 0,-1 0 287 0 0,0 0-54 0 0,0 0-50 0 0,0 0-43 0 0,0 0-159 0 0,0 0-44 0 0,0 0-192 0 0,0 0-524 0 0</inkml:trace>
  <inkml:trace contextRef="#ctx0" brushRef="#br0" timeOffset="414.81">650 0 8656 0 0,'0'0'250'0'0,"0"0"4"0"0,0 0-189 0 0,1 0-37 0 0,2 0 24 0 0,-2 0 15 0 0,-1 0 79 0 0,7 2 257 0 0,8 10 624 0 0,-10-6-682 0 0,-1 0-36 0 0,-1-1-54 0 0,0-1-68 0 0,6 15 408 0 0,-1 2-56 0 0,-2 5 52 0 0,2 13 222 0 0,-4-17-347 0 0,2 6 16 0 0,-2 0-43 0 0,3 15 158 0 0,0 0-53 0 0,7 46 554 0 0,-8-50-600 0 0,-1-15-63 0 0,-1 1-66 0 0,0 2-36 0 0,1-1-85 0 0,1 1-85 0 0,1 0-87 0 0,10 24 241 0 0,-4-18-159 0 0,-13-32-168 0 0,2 1 69 0 0,-1 0-61 0 0,-1 1-60 0 0,0 0-91 0 0,-3-6-200 0 0,0 0 50 0 0,2 2 120 0 0,-1-1-34 0 0,1 1-38 0 0,0 0-45 0 0,0-1-55 0 0,-3-5-741 0 0,-3-1-423 0 0</inkml:trace>
  <inkml:trace contextRef="#ctx0" brushRef="#br0" timeOffset="701.64">625 317 9416 0 0,'0'0'354'0'0,"2"0"-72"0"0,0 0-64 0 0,0 0-52 0 0,2 0-24 0 0,0 0-46 0 0,10 0 84 0 0,-9 0-40 0 0,-2 0-31 0 0,-2 0 37 0 0,51-3 1583 0 0,-17-1-668 0 0,-21 3-665 0 0,0-1-36 0 0,1 0-41 0 0,-1-1-47 0 0,0 1-50 0 0,0 0-62 0 0,10-2 176 0 0,0 0-80 0 0,-1-2-64 0 0,0 1-49 0 0,17-4 31 0 0,-36 8-216 0 0,-1 0 39 0 0,8-2 102 0 0,-7 1-86 0 0,0 1-71 0 0,1-1-111 0 0,-2 1-25 0 0,0 0-80 0 0,0 0-90 0 0,0 0-102 0 0,0 0-114 0 0,-2 1 244 0 0,1-1-33 0 0,-1 1-34 0 0,1-1-36 0 0,-1 1-37 0 0,1-1-39 0 0,5 0-1540 0 0,4-2-1175 0 0</inkml:trace>
  <inkml:trace contextRef="#ctx0" brushRef="#br0" timeOffset="1855.79">1175 489 5960 0 0,'0'0'132'0'0,"0"0"17"0"0,0 0 12 0 0,4 2-32 0 0,5 0-84 0 0,-5-2-26 0 0,1 1 35 0 0,3 0 149 0 0,1 1 84 0 0,-1-1 67 0 0,18 1 998 0 0,-14-3-825 0 0,-6 1-301 0 0,0-1-41 0 0,0 0-48 0 0,0 0-57 0 0,32-8 843 0 0,-12 4 889 0 0,17-7-1812 0 0,-10-2 837 0 0,-1-5-97 0 0,-27 15-550 0 0,1 1-51 0 0,1-1-12 0 0,-6 3-109 0 0,0 1-1 0 0,-1-1 1 0 0,1 1 0 0 0,0-1-1 0 0,0 0 1 0 0,0 0 0 0 0,0 0-1 0 0,0 0 1 0 0,-1 1 0 0 0,1-1-1 0 0,0 0 1 0 0,-1 0 0 0 0,1-1-18 0 0,0-4 114 0 0,-1 5-104 0 0,0 0 1 0 0,0 1 0 0 0,0-1 0 0 0,0 1 0 0 0,-1-1-1 0 0,1 0 1 0 0,0 1 0 0 0,0-1 0 0 0,-1 1-1 0 0,1-1 1 0 0,0 1 0 0 0,-1-1 0 0 0,1 1 0 0 0,-1-1-1 0 0,1 1 1 0 0,-1 0 0 0 0,1-1 0 0 0,-1 1 0 0 0,1-1-11 0 0,-12-6 105 0 0,8 5-74 0 0,1 0-30 0 0,1 1-1 0 0,-1 0 1 0 0,1 0 0 0 0,0 0 0 0 0,-1 0-1 0 0,0 0 1 0 0,1 0 0 0 0,-1 1-1 0 0,0-1 1 0 0,1 1 0 0 0,-1 0 0 0 0,0 0-1 0 0,1 0 1 0 0,-1 0 0 0 0,-1 0-1 0 0,-3 0 0 0 0,-28-2 0 0 0,17 4 0 0 0,-7-1 0 0 0,8-2 66 0 0,13 2-13 0 0,-1-1 1 0 0,0 1-1 0 0,1 0 1 0 0,-1 1-1 0 0,0-1 0 0 0,1 1 1 0 0,-1 0-1 0 0,1 0 1 0 0,-2 1-54 0 0,-2 3 67 0 0,1 0-41 0 0,3-3-11 0 0,1 1 0 0 0,0 0 1 0 0,0-1-1 0 0,1 1 0 0 0,-1 0 1 0 0,1 1-1 0 0,-1 2-15 0 0,0-2 24 0 0,2 0 1 0 0,-1 1-1 0 0,1-1 0 0 0,-1 1 1 0 0,2-1-1 0 0,-1 1 0 0 0,1 0 0 0 0,-1-1 1 0 0,2 3-25 0 0,2 23 95 0 0,5-1-34 0 0,8 8-64 0 0,-13-31 14 0 0,1 0-1 0 0,0 0 0 0 0,1-1 1 0 0,0 1-1 0 0,0-1 0 0 0,0 0 1 0 0,0-1-1 0 0,1 1 0 0 0,0-1 1 0 0,0 0-1 0 0,1-1 0 0 0,-1 0 1 0 0,1 0-1 0 0,6 3-10 0 0,-4-3 23 0 0,0-1 1 0 0,0 1-1 0 0,0-2 0 0 0,1 1 0 0 0,3-1-23 0 0,-3 0 35 0 0,0-1-1 0 0,0-1 0 0 0,0 1 0 0 0,0-2 0 0 0,1 0-34 0 0,-3 1-31 0 0,-1-1 45 0 0,23-5 230 0 0,-21 3-253 0 0,0 0-109 0 0,-3 0-56 0 0,0 0-92 0 0,0-1-106 0 0,0 0-121 0 0,2-2-341 0 0</inkml:trace>
  <inkml:trace contextRef="#ctx0" brushRef="#br0" timeOffset="2259.87">1700 328 6240 0 0,'-3'4'329'0'0,"2"-1"-266"0"0,1 4-25 0 0,2-1 67 0 0,-1 1 58 0 0,2-1 45 0 0,1 3 86 0 0,8 14 624 0 0,-7-14-560 0 0,1 1-50 0 0,-3-6-198 0 0,-1 1-36 0 0,8 14 460 0 0,8 15 308 0 0,-2 0-90 0 0,-7-10-232 0 0,4 9 254 0 0,-5-11-195 0 0,-2-3-36 0 0,-2 0 73 0 0,-2-11-243 0 0,0 2 4 0 0,1 13 427 0 0,-3-15-471 0 0,-2 0 91 0 0,-1-1 96 0 0,2-6-232 0 0,1-1-9 0 0,-1 0 67 0 0,-1 1-94 0 0,-2-1-33 0 0,-1-1 36 0 0,-6-10 68 0 0,2-2-99 0 0,1-2-83 0 0,2-2-62 0 0,0-3-42 0 0,-1-25-24 0 0,6 38-12 0 0,1 0 1 0 0,1 0-1 0 0,-1 0 0 0 0,1 0 0 0 0,0 0 0 0 0,1-3-1 0 0,0 2-8 0 0,1 0-1 0 0,0 1 1 0 0,0-1 0 0 0,0 1-1 0 0,3-3 9 0 0,-1 1-21 0 0,1 1 0 0 0,1-1 0 0 0,-1 1 0 0 0,1 0 0 0 0,1 1 0 0 0,0-1-1 0 0,0 1 1 0 0,7-4 21 0 0,-9 6-225 0 0,1 1 68 0 0,-1 0 61 0 0,1 0 54 0 0,4-2 70 0 0,1 0 95 0 0,28-12 509 0 0,-32 15-532 0 0,1 0-40 0 0,0 0-50 0 0,0 0-68 0 0,1 0-78 0 0,-1 0-92 0 0,-1 1-64 0 0,0 0-92 0 0,1 0-103 0 0,-1 1-110 0 0,0-1-120 0 0,-4 2 311 0 0,0-1-34 0 0,0 0-35 0 0,0 1-35 0 0,0-1-37 0 0,0 1-38 0 0,4-1-1759 0 0,2-1-1334 0 0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53:39.10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8 3 8328 0 0,'0'0'124'0'0,"-1"0"-79"0"0,1 0-65 0 0,0-1-80 0 0,-1 1 31 0 0,1 0 95 0 0,0-1 68 0 0,-1 1 87 0 0,0 0 50 0 0,0 0 85 0 0,0 0 97 0 0,0 0 107 0 0,1 0-265 0 0,-1 1-47 0 0,1 1-40 0 0,1 0-36 0 0,-1 1 5 0 0,0 0-43 0 0,2 6 103 0 0,-1-7-69 0 0,2 9 164 0 0,-1-1-39 0 0,1 4 11 0 0,1 5 79 0 0,1 10 128 0 0,0-11-110 0 0,18 69 1089 0 0,-9-28-533 0 0,-4-10-226 0 0,0-1-95 0 0,-9-43-444 0 0,0 0-47 0 0,3 12 105 0 0,-2-10-87 0 0,0 0 87 0 0,-1-5-59 0 0,-1 0 37 0 0,1 1 183 0 0,-1-2 120 0 0,-3-20-181 0 0,-1-1-80 0 0,1 0-68 0 0,1-1-58 0 0,-1-16-22 0 0,2 16-85 0 0,1-1 1 0 0,1 1-1 0 0,1-1 3 0 0,3-3-29 0 0,9-14 106 0 0,-6 23-76 0 0,1 0-63 0 0,1 1-95 0 0,4 1-27 0 0,1 5 64 0 0,3 4 49 0 0,0 5 35 0 0,-12 0 30 0 0,-1 1 0 0 0,1 0 1 0 0,-1 1-1 0 0,0-1 0 0 0,0 1 1 0 0,0 0-1 0 0,0 0 1 0 0,4 3 5 0 0,9 8-54 0 0,8 12 1 0 0,-17-14 48 0 0,-1 0-1 0 0,-1 0 1 0 0,1 2 5 0 0,3 8 2 0 0,-1-1 0 0 0,-1 2-1 0 0,0 1-1 0 0,7 31 49 0 0,-11-30 26 0 0,-3-9 11 0 0,-1-1 42 0 0,0 2 52 0 0,-1-1 60 0 0,0-14-171 0 0,0-1 19 0 0,-1-7 39 0 0,-1-7-35 0 0,3-18 19 0 0,2-15-111 0 0,6-7 39 0 0,-6 42-46 0 0,1 0 0 0 0,0 1 0 0 0,0-1 0 0 0,4-4 7 0 0,9-12-58 0 0,5 2-36 0 0,-1 7 77 0 0,-14 14 29 0 0,0-1 0 0 0,0 1 0 0 0,7-4-12 0 0,6 1-4 0 0,0 3-47 0 0,-5 5-19 0 0,-1 3-38 0 0,13 8 19 0 0,-4 6 39 0 0,-18-12 48 0 0,-1-1 0 0 0,0 1 0 0 0,0 0 1 0 0,0 0-1 0 0,-1 0 0 0 0,1 1 1 0 0,-1-1-1 0 0,0 1 0 0 0,-1-1 1 0 0,1 1-1 0 0,-1 0 0 0 0,-1 0 0 0 0,1 1 2 0 0,6 32 0 0 0,-1 1 0 0 0,-2 13 0 0 0,0-9 12 0 0,-4-31 18 0 0,1 1 0 0 0,1-1 0 0 0,1 0 0 0 0,-1-1 0 0 0,2 1 0 0 0,4 9-30 0 0,-8-21-222 0 0,-1-1 71 0 0,0 1 62 0 0,0-1 55 0 0,1 1 52 0 0,-1-1 48 0 0,1 1 123 0 0,0 1 363 0 0,0-2-428 0 0,0 1-54 0 0,-1-1-70 0 0,1 0-73 0 0,-1 1-85 0 0,1-1-100 0 0,0 0-67 0 0,-1 0-100 0 0,1 0-110 0 0,0 0-119 0 0,-1 0 280 0 0,0 0-34 0 0,1 0-35 0 0,-1 0-35 0 0,1 0-38 0 0,-1 0-38 0 0,0 0-39 0 0,1 0-41 0 0,1 0-1742 0 0,2-1-1350 0 0</inkml:trace>
  <inkml:trace contextRef="#ctx0" brushRef="#br0" timeOffset="455.32">944 42 9488 0 0,'0'0'276'0'0,"0"0"2"0"0,1 0-170 0 0,6-1 20 0 0,-4 1-33 0 0,0 0 87 0 0,-2 0-48 0 0,0 0 33 0 0,7 4 233 0 0,0 3-48 0 0,-1 2-42 0 0,-1 2-39 0 0,3 13 170 0 0,-3-4-107 0 0,5 29 619 0 0,0-4-115 0 0,2 24 359 0 0,-10-50-874 0 0,0 0-42 0 0,9 38 438 0 0,-3-19-205 0 0,1 11 38 0 0,-2-12-155 0 0,-1 1-39 0 0,1 0-53 0 0,-1-1-68 0 0,-6-27-164 0 0,3 14 45 0 0,-2-1-57 0 0,-2-14-12 0 0,-1-6-42 0 0,0-1 2 0 0,0-1 39 0 0,0-2-40 0 0,-3-4-83 0 0,-2-6-240 0 0,1-1-77 0 0,-4-17-440 0 0,7 20 541 0 0,0 0-42 0 0,0-1-104 0 0,1 0-90 0 0,-1 0-109 0 0,2 5 270 0 0,-1-1-35 0 0,0-1-238 0 0,0-1-83 0 0,1 6 352 0 0,-1 1-47 0 0,1-1-41 0 0,0 0-37 0 0,0 0-139 0 0,0 0-36 0 0,-1-5-1467 0 0</inkml:trace>
  <inkml:trace contextRef="#ctx0" brushRef="#br0" timeOffset="799.58">1016 98 7376 0 0,'2'-2'435'0'0,"0"-1"-118"0"0,0-1 15 0 0,0 0 59 0 0,1 1 76 0 0,-1 1 93 0 0,7-3 29 0 0,0 0-116 0 0,1 0-102 0 0,0 0-84 0 0,2 1-46 0 0,-1 0-65 0 0,-3 1-42 0 0,1 1 1 0 0,-1 1-1 0 0,7-1-134 0 0,2 1 230 0 0,-6 2-38 0 0,-1 0 56 0 0,21 3 221 0 0,-19-3-219 0 0,1 1 0 0 0,-1 0-1 0 0,8 3-249 0 0,-16-4 60 0 0,0 1-1 0 0,0 0 1 0 0,0 0-1 0 0,0 0 0 0 0,0 0 1 0 0,-1 0-1 0 0,1 1 1 0 0,-1-1-1 0 0,1 1 1 0 0,-1 0-1 0 0,0 0 1 0 0,1 3-60 0 0,3 2 192 0 0,0 2 1 0 0,-1-1-1 0 0,0 1 1 0 0,2 6-193 0 0,6 22 562 0 0,-7-4-22 0 0,-5 2 97 0 0,-2-14-207 0 0,-3-1-114 0 0,-2 0-91 0 0,-2-2-72 0 0,-4 3-32 0 0,7-17-100 0 0,1-1 0 0 0,0 0 0 0 0,-1 0 0 0 0,0 0 0 0 0,1-1 0 0 0,-2 1 0 0 0,1-1-1 0 0,0 0 1 0 0,-1 0 0 0 0,-1 1-21 0 0,-5 1 15 0 0,-25 8 103 0 0,19-10-95 0 0,0-2-59 0 0,0-3-92 0 0,9 0 20 0 0,1-1-34 0 0,0-1-38 0 0,0-1-43 0 0,1-2-647 0 0,2 2 227 0 0,2 0 31 0 0,0 0-99 0 0,1-1-343 0 0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53:50.88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254 39 5840 0 0,'0'0'132'0'0,"0"0"-5"0"0,1 0-63 0 0,-1-2-24 0 0,-1 1 37 0 0,1 0 24 0 0,-1 0 56 0 0,0-1-12 0 0,-1 1 36 0 0,-2-2 275 0 0,1 1-80 0 0,0 0 33 0 0,-10-4 1004 0 0,7 4-849 0 0,2 0-146 0 0,-1 0-73 0 0,1 0-96 0 0,0 0-114 0 0,-10-3 634 0 0,-1 3-92 0 0,-1 2-95 0 0,0 1-100 0 0,-1 3-102 0 0,1 0-108 0 0,1 1-110 0 0,1-1-115 0 0,13-4-47 0 0,-3 2 18 0 0,0 0 1 0 0,0 0 0 0 0,0 0 0 0 0,1 1-1 0 0,-1-1 1 0 0,0 1 0 0 0,1 0 0 0 0,-1 0-1 0 0,1 0 1 0 0,0 0 0 0 0,0 1-1 0 0,1-1 1 0 0,-1 1 0 0 0,0 0 0 0 0,1 0-1 0 0,0 0 1 0 0,0 0 0 0 0,0 0 0 0 0,1 0-1 0 0,-1 2-18 0 0,-1 5 45 0 0,0 0 0 0 0,0 0-1 0 0,0 4-44 0 0,-2 32 49 0 0,5-29-25 0 0,1 1-1 0 0,0-1 1 0 0,1 1 0 0 0,1-1 0 0 0,1 0 0 0 0,1 0-1 0 0,0 0 1 0 0,1-1 0 0 0,1 0 0 0 0,1 0-1 0 0,0 0 1 0 0,6 7-24 0 0,-10-18 37 0 0,0 0 0 0 0,1 0 0 0 0,-1-1 0 0 0,1 0 0 0 0,0 0-1 0 0,1 0 1 0 0,-1 0 0 0 0,1-1 0 0 0,0 0 0 0 0,0 0 0 0 0,4 2-37 0 0,-3-3 18 0 0,-1 0 1 0 0,1-1 0 0 0,0 0-1 0 0,2 1-18 0 0,12 1-22 0 0,0-4-60 0 0,0-2-71 0 0,1-3-83 0 0,-19 4 123 0 0,0 0 28 0 0,5-1-45 0 0,-5 1 60 0 0,-1 0-34 0 0,1 0-69 0 0,-1-1-73 0 0,1 1-93 0 0,-1 0-106 0 0,0 0 103 0 0,-1 0-49 0 0,0 0-43 0 0,1 0-40 0 0,-1-1-137 0 0,1 1-38 0 0,-1 0-166 0 0,2-2-449 0 0</inkml:trace>
  <inkml:trace contextRef="#ctx0" brushRef="#br0" timeOffset="538.38">613 124 7512 0 0,'4'-2'4'0'0,"0"1"67"0"0,-1 0 109 0 0,-6-4 134 0 0,1 3-369 0 0,1 0 35 0 0,-1 0 78 0 0,0-1 146 0 0,1 2 21 0 0,1 0 39 0 0,-1-1 324 0 0,0 1-238 0 0,-1 1-129 0 0,0-1-99 0 0,-9 2 82 0 0,10-1-166 0 0,0 0-1 0 0,0 1 1 0 0,0-1-1 0 0,0 1 1 0 0,0-1-1 0 0,0 1 1 0 0,0 0-1 0 0,0-1 1 0 0,1 1-1 0 0,-1 0 1 0 0,0-1-1 0 0,0 1 1 0 0,0 0-1 0 0,1 0 1 0 0,-1 0-38 0 0,-3 4 130 0 0,-2 0-33 0 0,-7 8 263 0 0,2 3-47 0 0,-7 21 199 0 0,6-6-175 0 0,-1 13 119 0 0,10-30-268 0 0,-4 10 100 0 0,2 0-36 0 0,2 1-46 0 0,4-1-54 0 0,0-14-92 0 0,2 10-9 0 0,-2-17-51 0 0,-1 1 0 0 0,1-1 0 0 0,0-1 0 0 0,0 1 0 0 0,0 0 0 0 0,1 0 1 0 0,-1 0-1 0 0,2 2 0 0 0,-1-3 7 0 0,9 13 83 0 0,2-2 47 0 0,-12-13-123 0 0,0 1-1 0 0,1 0 0 0 0,-1 0 1 0 0,0-1-1 0 0,1 1 0 0 0,-1-1 1 0 0,1 1-1 0 0,-1-1 0 0 0,1 1 1 0 0,-1-1-1 0 0,1 0 0 0 0,-1 0 1 0 0,1 0-1 0 0,-1 0 0 0 0,1 0 1 0 0,-1 0-1 0 0,1 0 0 0 0,-1 0 1 0 0,1-1-1 0 0,-1 1 0 0 0,1 0 1 0 0,-1-1-1 0 0,1 0-13 0 0,4-1 19 0 0,-1-1 0 0 0,0 0-1 0 0,0 0 1 0 0,0-1 0 0 0,0 1 0 0 0,0-1 0 0 0,-1 0 0 0 0,0 0-1 0 0,0 0 1 0 0,0-1 0 0 0,0 0 0 0 0,-1 0 0 0 0,0 0 0 0 0,0 0 0 0 0,2-4-19 0 0,0-2 56 0 0,-2-7-29 0 0,1 1-10 0 0,0 6 23 0 0,-2 5-26 0 0,0 0 0 0 0,0 0 0 0 0,0 0 0 0 0,-1-1 0 0 0,0 1 0 0 0,0 0 0 0 0,-1-1 0 0 0,1 1 0 0 0,-2-1-14 0 0,4-23 24 0 0,-3 26-18 0 0,0-1 0 0 0,0 0 0 0 0,0 1 0 0 0,-1-1 0 0 0,1 1 0 0 0,-1-2-6 0 0,0 1 3 0 0,0 0 1 0 0,0 0 0 0 0,1 0-1 0 0,0 0 1 0 0,0-2-4 0 0,1-47-11 0 0,-1 53-42 0 0,3 6-13 0 0,1 7 72 0 0,-3-8-10 0 0,9 17 4 0 0,-7-16 0 0 0,0 1 0 0 0,-1-1 0 0 0,0 1 0 0 0,0 0 0 0 0,1 3 0 0 0,24 87 0 0 0,-2-5 10 0 0,-20-71 16 0 0,2 1 71 0 0,3-1 92 0 0,2-3 113 0 0,-8-13-263 0 0,-2-1-53 0 0,1-1-35 0 0,2 2-145 0 0,2-3-120 0 0,1-4-108 0 0,-7 2 104 0 0,1-3-2 0 0</inkml:trace>
  <inkml:trace contextRef="#ctx0" brushRef="#br0" timeOffset="1021.66">1008 108 10080 0 0,'1'1'-7'0'0,"2"1"19"0"0,-1 0 70 0 0,0-1 67 0 0,-1 5 267 0 0,-1-2-300 0 0,1 6 15 0 0,3 1-41 0 0,3 8-31 0 0,-6-10 2 0 0,2 1 104 0 0,1 1 131 0 0,5 7 251 0 0,-3-5-130 0 0,-2-4-182 0 0,-1-1-85 0 0,-1-1-55 0 0,6 23 649 0 0,-1-10-315 0 0,-2-3-150 0 0,1-2-97 0 0,12 34 402 0 0,0-8-114 0 0,-20-49-138 0 0,0-1-66 0 0,2 0-61 0 0,0-1-53 0 0,0 0-47 0 0,1-1-39 0 0,2-11-25 0 0,12-40-150 0 0,-12 50 124 0 0,1 0 41 0 0,4-5-56 0 0,0 0 0 0 0,1 0 0 0 0,1 0 0 0 0,5-6 0 0 0,-11 18-4 0 0,0 0-1 0 0,0 0 0 0 0,1 0 0 0 0,-1 0 1 0 0,1 1-1 0 0,0 0 0 0 0,0 0 0 0 0,1 0 1 0 0,-1 1-1 0 0,1 0 0 0 0,0 0 0 0 0,0 0 1 0 0,0 0-1 0 0,3 0 5 0 0,-4 2 0 0 0,0 0 1 0 0,0 0 0 0 0,0 0-1 0 0,0 0 1 0 0,0 1-1 0 0,0 0 1 0 0,0 0-1 0 0,4 1 0 0 0,-4 0 7 0 0,-1-1 0 0 0,0 1 0 0 0,0 1 0 0 0,0-1 0 0 0,0 1 0 0 0,0-1 0 0 0,0 1 0 0 0,-1 0 0 0 0,1 0 0 0 0,-1 1 0 0 0,1-1-7 0 0,2 4 83 0 0,0-1 0 0 0,0 1 0 0 0,0 0 1 0 0,1 2-84 0 0,11 17 256 0 0,-6-3-4 0 0,-2-1 44 0 0,-4-5-5 0 0,-2-1-1 0 0,0 1 0 0 0,0 5-290 0 0,4 13 425 0 0,-6-25-397 0 0,-1-1 52 0 0,0 22 343 0 0,-2-18-273 0 0,1-5-102 0 0,0 0-34 0 0,0 0-42 0 0,0 0-52 0 0,0 0-58 0 0,1 0-67 0 0,-1 0-75 0 0,2 0-82 0 0,-2-6 66 0 0,0-1-47 0 0,0 1-45 0 0,0 0-39 0 0,1 0-279 0 0,-1 0-66 0 0,1-1-52 0 0,-1 1-37 0 0,1 0-327 0 0,0 0-34 0 0,2 2-2560 0 0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53:57.64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595 339 8752 0 0,'0'0'197'0'0,"0"0"24"0"0,0 0 19 0 0,0 0 47 0 0,0 0 144 0 0,1 0 73 0 0,0 1-63 0 0,2 0-62 0 0,0 1-58 0 0,0-1-55 0 0,0 1-52 0 0,-1-1-50 0 0,0-1-45 0 0,6 3 234 0 0,11 3 354 0 0,-9-3-389 0 0,0-1-37 0 0,4-1 25 0 0,0-2-98 0 0,0-2-81 0 0,1 2-34 0 0,14-2 42 0 0,-26 2-293 0 0,0 0 61 0 0,1 1 53 0 0,-1-1 44 0 0,3 1 96 0 0,-1-1 48 0 0,7 1 248 0 0,-5 0-240 0 0,-2-1-141 0 0,0 1-109 0 0,-3 0-1 0 0,1 0-38 0 0,-1 0-40 0 0,0 0-46 0 0,1-1-48 0 0,-1 1-52 0 0,1 0-55 0 0,-1 0-59 0 0,1-1-62 0 0,-1 1-66 0 0,1 0-69 0 0,-1-1-73 0 0,3 0-1129 0 0,2-2-1052 0 0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54:08.39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 60 8232 0 0,'0'0'182'0'0,"0"0"29"0"0,-1 8 180 0 0,0-5-339 0 0,1-1-32 0 0,-1 1 1 0 0,1 0 38 0 0,1 5 154 0 0,3 2 160 0 0,3 6 277 0 0,-3-8-300 0 0,-2-1-87 0 0,4 10 574 0 0,-1 0-78 0 0,1 3 74 0 0,2 10 324 0 0,1 1 6 0 0,-3-10-343 0 0,-4-9-444 0 0,0 1 48 0 0,1 3 170 0 0,5 6 344 0 0,-8-21-778 0 0,0-1-7 0 0,0 0 1 0 0,0 0 4 0 0,0 0 2 0 0,0 0 0 0 0,-1-1-57 0 0,0-2-49 0 0,0-2-36 0 0,-1-5-38 0 0,2 9 40 0 0,-5-26 194 0 0,1 0-107 0 0,1-2-82 0 0,2 1-58 0 0,1 15-5 0 0,0 1 0 0 0,1-1 0 0 0,1 0 0 0 0,0 1 0 0 0,1-2 38 0 0,7-17-28 0 0,-4 19-54 0 0,0 2-58 0 0,-3 5 18 0 0,0 0-1 0 0,1 0 1 0 0,0 1 0 0 0,0-1 0 0 0,3-1 122 0 0,6-4-206 0 0,-6 5 142 0 0,1 1 38 0 0,0 0 45 0 0,1 1 53 0 0,1 0-68 0 0,-1 1-1 0 0,1 0 0 0 0,8-1-3 0 0,3 2-39 0 0,-9 1-26 0 0,-1 1-44 0 0,1 1-53 0 0,0 0-65 0 0,-9-1-19 0 0,1-1-70 0 0,0 1-133 0 0,3 0-308 0 0,0 0-76 0 0,-3 0 324 0 0,0-1 142 0 0,-1 1 74 0 0,12 1-1128 0 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54:09.16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222 53 6896 0 0,'-3'-1'5'0'0,"1"-1"38"0"0,0 0 44 0 0,0 0 49 0 0,1-1 54 0 0,0 1 62 0 0,0-1 66 0 0,0 0 72 0 0,0 0 41 0 0,0 0 72 0 0,0 0 75 0 0,-1 0 82 0 0,-1-3-594 0 0,-1 1 34 0 0,-6-2 186 0 0,-4 2 172 0 0,-10 5 345 0 0,0 6-28 0 0,8-1-366 0 0,4 0-182 0 0,6-3-162 0 0,1 0-40 0 0,4-2-24 0 0,-3 3-1 0 0,0-1 0 0 0,-1 1 0 0 0,1 0 0 0 0,0 1 0 0 0,1-1 0 0 0,-1 1 0 0 0,1-1 0 0 0,-1 1 0 0 0,1 0 0 0 0,0 0 0 0 0,0 1 0 0 0,1-1 0 0 0,-1 2 0 0 0,2-4 0 0 0,0 1 1 0 0,0-1-1 0 0,1 0 1 0 0,-1 1-1 0 0,1-1 1 0 0,0 1 0 0 0,0-1-1 0 0,0 0 1 0 0,0 1-1 0 0,0-1 1 0 0,0 1 0 0 0,1-1-1 0 0,-1 0 1 0 0,1 1-1 0 0,0-1 1 0 0,-1 0-1 0 0,1 0 1 0 0,0 1 0 0 0,0-1-1 0 0,0 0 1 0 0,1 0-1 0 0,-1 0 1 0 0,1 0-1 0 0,-1 0 1 0 0,1-1 0 0 0,-1 1-1 0 0,1 0 1 0 0,0-1-1 0 0,0 1 1 0 0,0 0-1 0 0,6 4 5 0 0,1-1 1 0 0,-1 0 0 0 0,1 0-1 0 0,0 0 1 0 0,0-1-1 0 0,6 1-5 0 0,-1 1-76 0 0,0-1 78 0 0,0 1 68 0 0,-1 1 57 0 0,0-1 41 0 0,0 1 33 0 0,8 4 866 0 0,15 13-1067 0 0,-19-12 262 0 0,-1 1-85 0 0,-8-5-15 0 0,-1 1 50 0 0,-1 0 43 0 0,-1 1 34 0 0,0 5 127 0 0,-4-10-206 0 0,0 0 1 0 0,0 0-1 0 0,0 1 0 0 0,-1-1 0 0 0,0 0 0 0 0,0 6-210 0 0,-3 6 513 0 0,-2-2-105 0 0,-2-2-69 0 0,-6 3 62 0 0,0-1-109 0 0,-5 0-50 0 0,14-12-202 0 0,0-1 0 0 0,0 1 1 0 0,0-1-1 0 0,-1-1 0 0 0,1 1 0 0 0,-4 1-40 0 0,-16 4 90 0 0,13-4-58 0 0,1 0 0 0 0,-1 0 0 0 0,1-1 1 0 0,-1 0-1 0 0,0-1 0 0 0,0 0-32 0 0,-10-2 26 0 0,11 1 2 0 0,0-1 1 0 0,0 0-1 0 0,0-1 1 0 0,-2 0-29 0 0,-5-4-9 0 0,1-3-60 0 0,4-4-82 0 0,3-3-104 0 0,9 15 96 0 0,-1 0 38 0 0,0-1-24 0 0,1 1 103 0 0,-1-1 35 0 0,0-2 64 0 0,0 3-76 0 0,1 0-29 0 0,-1 0-35 0 0,1 0-46 0 0,0 0-51 0 0,-1 0-61 0 0,1 0-69 0 0,-1 0-76 0 0,1 0-84 0 0,0 0 106 0 0,-1 0-44 0 0,1 0-45 0 0,0 1-48 0 0,0-1-51 0 0,0 0-52 0 0,-1 1-56 0 0,1-1-57 0 0,0 0-1664 0 0,0-1-1346 0 0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54:06.82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200 220 6704 0 0,'-8'-8'249'0'0,"-1"1"53"0"0,-2 2 48 0 0,0 1 44 0 0,-1 0 40 0 0,0 2 36 0 0,-12-2 558 0 0,16 3-642 0 0,5 0-309 0 0,0 1-1 0 0,0-1 1 0 0,-1 1 0 0 0,1 0-1 0 0,0 0 1 0 0,-1 1 0 0 0,1-1-1 0 0,0 1 1 0 0,0-1-1 0 0,0 1 1 0 0,0 0 0 0 0,0 0-1 0 0,0 0 1 0 0,0 1 0 0 0,0-1-1 0 0,0 1 1 0 0,0 0 0 0 0,0-1-1 0 0,0 2-76 0 0,-8 8 322 0 0,2 3-43 0 0,1 1-56 0 0,2 3-68 0 0,4-10-60 0 0,0 1 0 0 0,0 1 0 0 0,1-1 0 0 0,0 0 0 0 0,1 0 0 0 0,0 0 0 0 0,0 1 1 0 0,1 2-96 0 0,8 24 279 0 0,-9-35-260 0 0,5 14 135 0 0,1 0-37 0 0,0 1-14 0 0,5 8 3 0 0,-7-17-69 0 0,0 0 1 0 0,0-1-1 0 0,1 1 1 0 0,2 2-38 0 0,15 12 167 0 0,16 5 81 0 0,-31-22-202 0 0,-1-1 1 0 0,1 0 0 0 0,0 0 0 0 0,5 1-47 0 0,-6-2 22 0 0,-1-1 1 0 0,1 0-1 0 0,-1-1 1 0 0,1 1-1 0 0,0-1 1 0 0,3 0-23 0 0,-3-1 16 0 0,0 1-1 0 0,0-1 1 0 0,0-1-1 0 0,0 1 1 0 0,-1-1 0 0 0,5-2-16 0 0,0 0 61 0 0,-2 0-58 0 0,1-1-68 0 0,-1-1-77 0 0,-1 0-85 0 0,1 0-94 0 0,-1-1-102 0 0,0-1-113 0 0,2-3-46 0 0</inkml:trace>
  <inkml:trace contextRef="#ctx0" brushRef="#br0" timeOffset="391.35">566 8 7920 0 0,'-2'-5'34'0'0,"0"3"55"0"0,1 1 44 0 0,1 2 33 0 0,1 12 624 0 0,0-6-484 0 0,-1-3-200 0 0,0-1-42 0 0,1 15 353 0 0,1 0-40 0 0,2 3 34 0 0,4 11 152 0 0,1 5 84 0 0,-5-11-188 0 0,0 3 131 0 0,0 1-86 0 0,10 58 803 0 0,-10-64-936 0 0,0-1 40 0 0,-1 0 57 0 0,1 0 73 0 0,-1-4-256 0 0,1-1-36 0 0,-1-5 28 0 0,-1 0 0 0 0,0 1 0 0 0,-1 9-277 0 0,-1-22 78 0 0,0-1-12 0 0,0 0-34 0 0,0 0-122 0 0,0 0-458 0 0,0 0 66 0 0,0 0 56 0 0,0 0 46 0 0,-1 0-65 0 0,0 0-679 0 0,0-1 605 0 0,0 1-10 0 0,0 0-93 0 0,0-1-1558 0 0,0-2-1242 0 0</inkml:trace>
  <inkml:trace contextRef="#ctx0" brushRef="#br0" timeOffset="663.2">409 242 9152 0 0,'0'0'181'0'0,"1"0"-56"0"0,0 1-4 0 0,2-1-14 0 0,-2 1-37 0 0,1-1 51 0 0,-1-1 71 0 0,6-2-147 0 0,15 1-43 0 0,-16 2 38 0 0,1-1 42 0 0,-1 1 56 0 0,0-2 70 0 0,7-1 273 0 0,0-1-79 0 0,0 1-71 0 0,1 0-65 0 0,1-1-32 0 0,0 1-66 0 0,0-1-55 0 0,1-1-44 0 0,-8 3-186 0 0,-1 0 62 0 0,1 0 53 0 0,0 0 46 0 0,7-1 132 0 0,28-4 567 0 0,-34 6-614 0 0,0 0-36 0 0,3-1-43 0 0,0 0-104 0 0,-6 1-20 0 0,0 0-35 0 0,0 0-38 0 0,0 0-41 0 0,0 0-45 0 0,0 0-47 0 0,0 0-50 0 0,-1 0-54 0 0,1 0-57 0 0,0-1-60 0 0,0 1-62 0 0,-1 0-66 0 0,1-1-999 0 0,3 0-936 0 0</inkml:trace>
  <inkml:trace contextRef="#ctx0" brushRef="#br0" timeOffset="1137.09">870 293 6160 0 0,'0'0'133'0'0,"0"0"23"0"0,0 0 13 0 0,1 1-18 0 0,2 3-244 0 0,1 0 88 0 0,0 0 78 0 0,0 0 64 0 0,1 0 80 0 0,1 0 51 0 0,14 6 763 0 0,-11-7-615 0 0,-4-2-205 0 0,1-1-37 0 0,6 1 258 0 0,0 0-66 0 0,-7 0-222 0 0,-1-1 0 0 0,1 1 0 0 0,0-1 0 0 0,0 0 1 0 0,0-1-1 0 0,-1 1 0 0 0,1-1 0 0 0,3 0-144 0 0,8-4 373 0 0,-1 2-62 0 0,-4 1-10 0 0,0-1 0 0 0,0 0 0 0 0,9-4-301 0 0,-6 1 99 0 0,7-3 99 0 0,10-7 153 0 0,-17 6-194 0 0,-2-2-37 0 0,-2-6-53 0 0,-10 7-22 0 0,-1 9-26 0 0,0 0 0 0 0,0 0 0 0 0,0 0 0 0 0,0 0 0 0 0,0 1 0 0 0,0-1 0 0 0,0 1 0 0 0,0-1 0 0 0,-1 0-19 0 0,-13-12 161 0 0,6 7-133 0 0,-2 1-189 0 0,-2 2 82 0 0,1 2 55 0 0,9 2 25 0 0,0 0-1 0 0,1 1 0 0 0,-1-1 0 0 0,0 1 0 0 0,1-1 0 0 0,-1 1 1 0 0,1 0-1 0 0,-1 0 0 0 0,1 0 0 0 0,-1 1 0 0 0,1-1 1 0 0,-1 1-1 0 0,-11 8 80 0 0,1 2 59 0 0,-3 9 158 0 0,5 2 72 0 0,9-16-208 0 0,-1 0 1 0 0,1 1-1 0 0,1-1 1 0 0,0 1-1 0 0,-1 5-161 0 0,2 22 473 0 0,2-21-339 0 0,-1 0 1 0 0,2 0-1 0 0,0-1 0 0 0,1 1-134 0 0,-2-8 65 0 0,0 0 0 0 0,1 0-1 0 0,0 0 1 0 0,0 0-1 0 0,1 1-64 0 0,14 15 182 0 0,-5-11-200 0 0,0-2 56 0 0,-8-6 5 0 0,0-1 0 0 0,1 1-1 0 0,-1-1 1 0 0,1 0 0 0 0,-1-1-1 0 0,1 1 1 0 0,0-1 0 0 0,4 0-43 0 0,4 0 60 0 0,-1-1-40 0 0,0-1-42 0 0,-1-1-53 0 0,1 0-63 0 0,0-2-74 0 0,-1 0-83 0 0,0 0-96 0 0,-1-1-104 0 0,3-2-222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36:57.53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351 34 8840 0 0,'-6'-7'343'0'0,"-2"1"-96"0"0,-3-1-42 0 0,-9 0 15 0 0,-1 2 37 0 0,8 4 13 0 0,2 1 55 0 0,6 0-119 0 0,1 0 33 0 0,-7 2 237 0 0,1 1-99 0 0,3 0-132 0 0,1 0 0 0 0,-1 0 1 0 0,1 0-1 0 0,-1 1-245 0 0,1 0 247 0 0,1 0 40 0 0,0 0-115 0 0,1 1-38 0 0,-4 5 44 0 0,3 1-89 0 0,-4 14 46 0 0,6-16-58 0 0,1-2 42 0 0,-2 4 83 0 0,0 0 1 0 0,2 0 0 0 0,-1 2-203 0 0,1 3 262 0 0,0 0 0 0 0,1 1 0 0 0,0 5-262 0 0,6 50 767 0 0,1-25-191 0 0,-2-24-229 0 0,0-1-63 0 0,0 0-54 0 0,1 0-44 0 0,4 21 86 0 0,-4-21-105 0 0,-2 1 0 0 0,-1-1 0 0 0,0 13-167 0 0,-5-5 130 0 0,1-25-142 0 0,0-4-135 0 0,0 0-115 0 0,-1 0-166 0 0,-2-3-350 0 0,0 0-29 0 0,3 1 328 0 0,0 0 155 0 0,1 0 96 0 0,-4-4-978 0 0</inkml:trace>
  <inkml:trace contextRef="#ctx0" brushRef="#br0" timeOffset="271.12">0 362 9960 0 0,'0'0'222'0'0,"0"0"30"0"0,0 0 20 0 0,0 0-24 0 0,3-1-161 0 0,7-1-72 0 0,64 0 29 0 0,-42-1-90 0 0,-14 2-24 0 0,-1-1-43 0 0,1 0-51 0 0,0 0-59 0 0,-3 1-27 0 0,1-1-57 0 0,-1 1-62 0 0,0 0-69 0 0,-5 0-1081 0 0,5-1-874 0 0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54:05.02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189 78 6688 0 0,'-10'-3'140'0'0,"0"1"67"0"0,-1 0 73 0 0,0 1 80 0 0,0 0 86 0 0,0 0 91 0 0,0 2 99 0 0,1 0 103 0 0,4 0-483 0 0,-1 1-35 0 0,-14 5 353 0 0,19-6-489 0 0,-3 1 199 0 0,-1 2-46 0 0,1 1-40 0 0,0 1-33 0 0,-8 9 131 0 0,2 6 39 0 0,11-21-326 0 0,-11 31 709 0 0,6-15-402 0 0,1 0-39 0 0,2 1-44 0 0,2-1-52 0 0,2 0-58 0 0,2 0-65 0 0,0-4-7 0 0,-4-10-40 0 0,0-1 1 0 0,1 0-1 0 0,-1 1 0 0 0,1-1 1 0 0,-1 1-1 0 0,1-1 1 0 0,-1 0-1 0 0,1 1 0 0 0,0-1 1 0 0,0 0-1 0 0,0 0 0 0 0,0 0 1 0 0,-1 0-1 0 0,2 0 0 0 0,-1 0 1 0 0,0 0-1 0 0,0 0 0 0 0,0 0 1 0 0,0 0-1 0 0,0 0 0 0 0,1-1 1 0 0,-1 1-1 0 0,0 0 1 0 0,1-1-12 0 0,1 1 29 0 0,-1 0 1 0 0,1 0 0 0 0,0 0-1 0 0,0 0 1 0 0,-1 0 0 0 0,1-1 0 0 0,0 0-1 0 0,0 1 1 0 0,0-1 0 0 0,0 0 0 0 0,0-1-1 0 0,0 1-29 0 0,1-1 32 0 0,0 1-1 0 0,0-1 1 0 0,0-1 0 0 0,0 1-1 0 0,0-1 1 0 0,0 1-1 0 0,0-1 1 0 0,-1 0-32 0 0,23-17 147 0 0,6-13 21 0 0,-29 28-155 0 0,0 0 1 0 0,0 0 0 0 0,-1-1 0 0 0,1 1 0 0 0,-1-1-1 0 0,0 1 1 0 0,0-1 0 0 0,-1 0 0 0 0,1 0-14 0 0,7-46 96 0 0,-6 26-52 0 0,-2 13-44 0 0,-1 9-1 0 0,-1 7-9 0 0,-3 35-2 0 0,4 3 35 0 0,5-1 43 0 0,5-3 49 0 0,-9-36-187 0 0,0 1 35 0 0,2 2 44 0 0,10 16 255 0 0,-9-16-241 0 0,1-1-55 0 0,-1-1-75 0 0,1-1-93 0 0,-1-1 5 0 0,-1-1-55 0 0,1-1-62 0 0,-1 0-67 0 0,-3 1 137 0 0,1-1-35 0 0,0 1-376 0 0,0-1 92 0 0,-1 0-49 0 0,1 0-719 0 0,1 0-563 0 0,-1-2-1073 0 0</inkml:trace>
  <inkml:trace contextRef="#ctx0" brushRef="#br0" timeOffset="383">418 10 9728 0 0,'0'0'222'0'0,"-1"0"27"0"0,1 1-85 0 0,0 2-31 0 0,-1 6 69 0 0,1-1-240 0 0,1 1 59 0 0,0 0 54 0 0,1 0 49 0 0,0 0 45 0 0,0 0 39 0 0,4 10 312 0 0,1 2 237 0 0,15 29 1228 0 0,-14-31-1231 0 0,-4-9-416 0 0,0-1-37 0 0,2 2 402 0 0,0 0 1 0 0,0 0 0 0 0,5 5-704 0 0,2 5 952 0 0,-12-20-733 0 0,-1-1-24 0 0,0 0-17 0 0,0 0-2 0 0,0 0-14 0 0,0 0-64 0 0,0 0-30 0 0,2-38 176 0 0,6 1-112 0 0,-4 24-114 0 0,0 0 0 0 0,1 1 1 0 0,1 0-19 0 0,0-1-7 0 0,1 1 1 0 0,0 0-1 0 0,1 1 1 0 0,1 0 0 0 0,3-4 6 0 0,14-12 17 0 0,1 6-73 0 0,-6 9-61 0 0,-12 8 23 0 0,0 0-36 0 0,0 2-43 0 0,1 1-49 0 0,-6 0 163 0 0,-1 1-45 0 0,1-1-43 0 0,0 1-42 0 0,2-1-187 0 0,-1 0-99 0 0,2 1-97 0 0,-1-1-95 0 0,9 1-631 0 0</inkml:trace>
  <inkml:trace contextRef="#ctx0" brushRef="#br0" timeOffset="636.91">1117 90 5096 0 0,'8'-3'108'0'0,"-7"3"17"0"0,-1 0 14 0 0,1-1-10 0 0,1 0-98 0 0,-1 0-36 0 0,0 0-39 0 0,-1-1-45 0 0,1 1-48 0 0,-1 0-53 0 0,0 0-58 0 0,0 0-62 0 0,0 0-199 0 0,0-1-170 0 0,0-1-394 0 0</inkml:trace>
  <inkml:trace contextRef="#ctx0" brushRef="#br0" timeOffset="1043.94">1110 27 6296 0 0,'0'0'184'0'0,"-1"0"-6"0"0,-1-1-121 0 0,0 0 25 0 0,0 1 273 0 0,1-1-34 0 0,-2 0 229 0 0,1 0-108 0 0,-1 0-93 0 0,1-1-42 0 0,-1 1-75 0 0,1 0-66 0 0,-5 0 163 0 0,1 0 159 0 0,1 2-61 0 0,0 0-54 0 0,-1 0-50 0 0,1 1-44 0 0,-1 1-39 0 0,-4 3 147 0 0,1 1-98 0 0,-11 11 290 0 0,14-11-332 0 0,-7 13 171 0 0,2 3-66 0 0,1 8 7 0 0,2 13 120 0 0,8-7-89 0 0,0-30-307 0 0,1 1-1 0 0,1-1 1 0 0,-1 0-1 0 0,1 1-82 0 0,-1-4 33 0 0,1 0 0 0 0,-1 1 0 0 0,1-1 0 0 0,0-1 0 0 0,0 1 0 0 0,1 0-1 0 0,0 1-32 0 0,9 7 67 0 0,4-2-40 0 0,-14-9-15 0 0,0-1 1 0 0,0 1 0 0 0,0-1 0 0 0,1 1 0 0 0,-1-1 0 0 0,0 0 0 0 0,0 0 0 0 0,1 0 0 0 0,-1 0 0 0 0,0 0 0 0 0,0-1 0 0 0,1 1 0 0 0,-1-1-1 0 0,0 1 1 0 0,0-1 0 0 0,0 0 0 0 0,0 0 0 0 0,1 0 0 0 0,-1 0 0 0 0,-1 0 0 0 0,1 0 0 0 0,1-1-13 0 0,6-4 56 0 0,-1-1 0 0 0,0 0 0 0 0,0-1 0 0 0,1-2-56 0 0,0 1 41 0 0,-6 6-30 0 0,-1 0 1 0 0,1 0-1 0 0,-1 0 0 0 0,0 0 1 0 0,0-1-1 0 0,0 1 1 0 0,1-2-12 0 0,-1 0 4 0 0,-1 1 1 0 0,1-1 0 0 0,-1 0 0 0 0,0 0-1 0 0,0-1-4 0 0,1-9-5 0 0,-1 1-1 0 0,-1-1 1 0 0,-1-7 5 0 0,0-6 7 0 0,0 24-7 0 0,1 4 0 0 0,0-1-1 0 0,0 1 1 0 0,0-1-1 0 0,0 1 1 0 0,0 0-1 0 0,0-1 1 0 0,0 1-1 0 0,0 0 1 0 0,0-1 0 0 0,0 1-1 0 0,0-1 1 0 0,0 1-1 0 0,0 0 1 0 0,0-1-1 0 0,0 1 1 0 0,0 0-1 0 0,0-1 1 0 0,0 1-1 0 0,0 0 1 0 0,1-1-1 0 0,-1 1 1 0 0,0 0 0 0 0,0-1-1 0 0,0 1 1 0 0,1 0-1 0 0,-1-1 1 0 0,0 1-1 0 0,0 0 1 0 0,1 0-1 0 0,-1 0 1 0 0,0-1 0 0 0,1 3-66 0 0,1 4 55 0 0,1 0 4 0 0,5 22-53 0 0,1-1 56 0 0,0 0 74 0 0,1 0 96 0 0,-3-9 8 0 0,1 0 57 0 0,-1-1 64 0 0,1 1 69 0 0,-7-16-568 0 0,0 1 77 0 0,1 0 67 0 0,-1 0 58 0 0,1 0 60 0 0,0 0 50 0 0,3 6 345 0 0,-3-4-280 0 0,0-1-77 0 0,0-1-95 0 0,-1-1-66 0 0,0 1-48 0 0,1-1-61 0 0,-1 0-68 0 0,0 0-76 0 0,0 0-9 0 0,0 0-62 0 0,-1 0-66 0 0,1 0-70 0 0,0 0-74 0 0,0 0-78 0 0,-1 0-82 0 0,1 0-87 0 0,0 1-1318 0 0,-1 0-1228 0 0,0-3 3388 0 0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54:03.99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187 184 6656 0 0,'0'0'197'0'0,"0"0"-63"0"0,-1-1-65 0 0,0 0-44 0 0,-3-3-27 0 0,3 3 31 0 0,-1 0 102 0 0,1 0-11 0 0,0 1 46 0 0,-6-1 440 0 0,-1 0-48 0 0,1 1-45 0 0,0 1-43 0 0,0 0-41 0 0,0 1-38 0 0,0 0-37 0 0,1 1-35 0 0,-7 4 223 0 0,1 2-112 0 0,0 2-98 0 0,2 0-79 0 0,0 1-70 0 0,1 1-44 0 0,-15 30 194 0 0,16-24-156 0 0,4-9-36 0 0,1 0 36 0 0,-2 10-11 0 0,1 0-63 0 0,1-2-22 0 0,1 0 1 0 0,1 12-82 0 0,2-1 126 0 0,-1-22-89 0 0,1-1-1 0 0,0 1 0 0 0,1-1 1 0 0,0 0-1 0 0,0 1 0 0 0,0-1 0 0 0,1 0 1 0 0,-1 0-1 0 0,2 0 0 0 0,-1 0-36 0 0,23 30 205 0 0,-8-15-102 0 0,-14-17-238 0 0,0 0 37 0 0,6 3 0 0 0,0 0 113 0 0,0-2 90 0 0,4 1 109 0 0,-6-3-16 0 0,0-1 0 0 0,0 0 0 0 0,0 0 0 0 0,2-1-198 0 0,9 1 273 0 0,-9-2-181 0 0,0-1-46 0 0,-1 0-55 0 0,0-1-66 0 0,1 0-74 0 0,-2-1-83 0 0,1 0-95 0 0,-1-1-101 0 0,-3 1 80 0 0,0 0-52 0 0,0 0-55 0 0,0-1-58 0 0,-1 0-62 0 0,0 0-63 0 0,0-1-67 0 0,-1 0-68 0 0,0 1-1021 0 0,0-1-1012 0 0</inkml:trace>
  <inkml:trace contextRef="#ctx0" brushRef="#br0" timeOffset="497.16">331 0 6624 0 0,'0'0'192'0'0,"-3"7"670"0"0,3-3-580 0 0,3 2 7 0 0,-1 0-32 0 0,1 6 176 0 0,-1-1-127 0 0,4 5 91 0 0,2 7 150 0 0,-3-6-201 0 0,0 1-36 0 0,7 24 383 0 0,-3-12 680 0 0,2 19-1373 0 0,-2-12 654 0 0,1-1 45 0 0,0 5 110 0 0,-6-21-445 0 0,2-1-57 0 0,3 12 193 0 0,-6-16-165 0 0,1-1-1 0 0,1 0 0 0 0,3 5-334 0 0,-6-13 93 0 0,0 5 162 0 0,0 3 101 0 0,2-7-205 0 0,-3-6-78 0 0,-1-1-2 0 0,0 0 0 0 0,0 0 14 0 0,-1-1 13 0 0,-3-5-39 0 0,4 5-44 0 0,0 0 0 0 0,0-1 0 0 0,-1 1 0 0 0,1 0 0 0 0,0-1 0 0 0,0 1 0 0 0,1 0 0 0 0,-1-1 0 0 0,0 1 0 0 0,0 0 0 0 0,1-1 0 0 0,0 0-15 0 0,1-10 70 0 0,-2 5-68 0 0,0 0 0 0 0,0 0 0 0 0,1 0 0 0 0,0 0 0 0 0,1 0 0 0 0,-1 0 0 0 0,3-3-2 0 0,4-10-38 0 0,2 2-54 0 0,2 1-64 0 0,1 0-75 0 0,3-4-148 0 0,-14 19 372 0 0,-1-1-1 0 0,1 1 0 0 0,0 0 0 0 0,0 0 0 0 0,0 0 0 0 0,1 1 1 0 0,-1-1-1 0 0,0 0 0 0 0,1 1 0 0 0,-1 0 0 0 0,1-1 0 0 0,-1 1 0 0 0,1 0 1 0 0,0 0-1 0 0,-1 0 0 0 0,1 1 0 0 0,0-1 0 0 0,0 1 0 0 0,0-1 1 0 0,0 1-1 0 0,-1 0 0 0 0,1 0 0 0 0,0 0 0 0 0,0 1 0 0 0,0-1 0 0 0,0 1 8 0 0,0 0-19 0 0,0 0 0 0 0,0 0 0 0 0,0 0 0 0 0,-1 0-1 0 0,1 0 1 0 0,0 1 0 0 0,1 0 19 0 0,-2 0-31 0 0,0 0 1 0 0,1 0-1 0 0,-1 0 1 0 0,0 0-1 0 0,0 1 1 0 0,0-1-1 0 0,1 2 31 0 0,8 16 4 0 0,-1-1 0 0 0,0 1 0 0 0,-2 1 0 0 0,0 0-1 0 0,-2 0 1 0 0,0 1-4 0 0,5 5 333 0 0,-5-12-213 0 0,-4-8-102 0 0,1 1-38 0 0,-1 1-80 0 0,-1 0-102 0 0,-1-8 8 0 0,0-1 72 0 0,0 1 61 0 0,0-1 51 0 0,1 1 104 0 0,0 1 323 0 0,-1-2-345 0 0,1 1-73 0 0,-1-1-46 0 0,0 0-42 0 0,0 0-47 0 0,0 1-54 0 0,1-1-79 0 0,-1 0-75 0 0,0 0-81 0 0,0 0-91 0 0,0 0-95 0 0,0 0-104 0 0,0 0-110 0 0,0 0-118 0 0,0 0-1169 0 0,0 0-1200 0 0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55:01.02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14 37 9184 0 0,'0'0'208'0'0,"0"0"33"0"0,0 0 14 0 0,-3-3-63 0 0,-3-3-128 0 0,2 1-23 0 0,3 4 166 0 0,1 1 41 0 0,0 0 0 0 0,0 0-20 0 0,0-3-71 0 0,0 1-74 0 0,0-4 8 0 0,0 2 28 0 0,0-2-101 0 0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55:06.16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0 157 5456 0 0,'0'0'158'0'0,"6"-4"-22"0"0,2 0-86 0 0,-5 2-33 0 0,0 1 33 0 0,3-2 141 0 0,-1-1 107 0 0,1 0 90 0 0,0 0 133 0 0,0 0 68 0 0,14-13 1528 0 0,-12 10-1265 0 0,-3 3-401 0 0,0 0-58 0 0,-1 0-116 0 0,-1 1-59 0 0,1-1-69 0 0,0 1-76 0 0,2-3 110 0 0,0 0 40 0 0,10-15 530 0 0,-10 10-419 0 0,-3-1-96 0 0,-3 4-157 0 0,-1 0-79 0 0,-5 2 61 0 0,-13 3 134 0 0,-1 7-8 0 0,11 1-140 0 0,-2 6-7 0 0,1 2 75 0 0,-1 5 95 0 0,-3 11 189 0 0,6 3 8 0 0,5-12-183 0 0,4-3-92 0 0,1-1-69 0 0,-1-14-31 0 0,-1 0 0 0 0,1 0 0 0 0,0-1-1 0 0,0 1 1 0 0,-1 0 0 0 0,1-1 0 0 0,0 1 0 0 0,0-1 0 0 0,1 1-1 0 0,-1-1 1 0 0,1 1-34 0 0,0 0 61 0 0,0 0-1 0 0,0-1 0 0 0,1 1 0 0 0,-1-1 1 0 0,1 1-1 0 0,-1-1 0 0 0,1 0 0 0 0,-1 0 1 0 0,1 0-1 0 0,0-1 0 0 0,1 1-60 0 0,15 2 303 0 0,1-2-65 0 0,-7-2-132 0 0,-1 1-56 0 0,-2 0-59 0 0,-1-1-57 0 0,-5 1-123 0 0,-1 0 74 0 0,1 0 64 0 0,0 0 53 0 0,3 0 120 0 0,9 0 364 0 0,-11 0-396 0 0,0-1-77 0 0,-2 1-54 0 0,0 0-45 0 0,0 0-48 0 0,0 0-57 0 0,0 0-82 0 0,1 0-79 0 0,-1-1-86 0 0,0 1-93 0 0,0 0-101 0 0,1 0-108 0 0,-1 0-116 0 0,0 0-124 0 0,-3 0 937 0 0,7-1-2133 0 0,4 0-1244 0 0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55:04.77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350 26 6480 0 0,'0'0'190'0'0,"0"0"-47"0"0,0 0-3 0 0,0 0 56 0 0,0 0 173 0 0,0 0 322 0 0,0 0 21 0 0,0 0-23 0 0,0 0-121 0 0,0 0-50 0 0,0 0-8 0 0,0 0-43 0 0,0 0-328 0 0,0 0 25 0 0,2 0 122 0 0,9 6 438 0 0,-8-4-493 0 0,2 5 87 0 0,0 2-59 0 0,-2 0-51 0 0,-1 0-41 0 0,-1 7 39 0 0,0 9 40 0 0,0-4 10 0 0,0-8-19 0 0,1-1 8 0 0,-1 0-38 0 0,-1 13 116 0 0,0-2-107 0 0,-5 30 196 0 0,3-32-218 0 0,0-2 54 0 0,1-4-84 0 0,-2 25 218 0 0,3-23-193 0 0,-1-1 22 0 0,1-1 59 0 0,-5 5-232 0 0,5-19 26 0 0,0-1 8 0 0,0 0 13 0 0,0 0-16 0 0,0 0-5 0 0,0 0-234 0 0,-1-2-108 0 0,1 1 133 0 0,-1 1-68 0 0,1-1-131 0 0,0 0 120 0 0,0 1-41 0 0,-1 0-43 0 0,1-1-48 0 0,0 1-52 0 0,0 0-55 0 0,0-1 63 0 0,0 1-53 0 0,0 0-46 0 0,0-1-40 0 0,-1 1-154 0 0,1-1-39 0 0,0 1-187 0 0,0-1-501 0 0,0 1 1418 0 0</inkml:trace>
  <inkml:trace contextRef="#ctx0" brushRef="#br0" timeOffset="409.14">0 49 5584 0 0,'14'0'257'0'0,"-1"-1"66"0"0,1 0 57 0 0,0 0 47 0 0,13-2 512 0 0,37-6 1414 0 0,-45 6-1692 0 0,0 0-74 0 0,-2 0-142 0 0,1 0-101 0 0,-1 1-118 0 0,-9 0-163 0 0,1 1-38 0 0,16-2 457 0 0,1-1-120 0 0,-1 1-100 0 0,1 1-83 0 0,-3 0-73 0 0,0 0-40 0 0,52 2 33 0 0,-43 2-29 0 0,-23-1-12 0 0,-5-1-64 0 0,-1 0-35 0 0,0 0-31 0 0,0 0-42 0 0,-1 0-50 0 0,1 0-58 0 0,-1 0-4 0 0,0 0-46 0 0,1 0-51 0 0,-1 0-55 0 0,0 0-59 0 0,0 1-62 0 0,0-1-68 0 0,0 0-72 0 0,5 0-1083 0 0,3 0-990 0 0</inkml:trace>
  <inkml:trace contextRef="#ctx0" brushRef="#br0" timeOffset="942.19">743 14 5904 0 0,'-3'1'102'0'0,"1"2"99"0"0,2 1 74 0 0,1 2 52 0 0,4 10 518 0 0,-2-7-362 0 0,-1-5-287 0 0,-1-1-72 0 0,3 10 472 0 0,-1-2-155 0 0,0-1-59 0 0,0 3 21 0 0,0 7 142 0 0,-2-6-168 0 0,1-1-60 0 0,0 1-51 0 0,0 0-39 0 0,4 44 542 0 0,-3 2 277 0 0,-1-5-102 0 0,1-19-370 0 0,-3-33-436 0 0,1 1-49 0 0,0 3-21 0 0,2 8 34 0 0,-1-8 40 0 0,-1-4-20 0 0,0-1 44 0 0,0 0 53 0 0,-1-1 60 0 0,1-1 68 0 0,-1-1 78 0 0,8-22-261 0 0,6-19 31 0 0,2 0-117 0 0,3 2-104 0 0,5 3-93 0 0,-17 29 50 0 0,1 2 59 0 0,1-1 51 0 0,5 2 66 0 0,1 4-38 0 0,-4 3-94 0 0,-2 3-65 0 0,0 1-83 0 0,8 10 54 0 0,-2 2 39 0 0,-9-9 57 0 0,0 0-1 0 0,-1 0 0 0 0,1 5 24 0 0,5 13 1 0 0,-1 1 1 0 0,1 8-2 0 0,-8-24-5 0 0,-2-10-100 0 0,-1 0 47 0 0,1 2 57 0 0,0 0 67 0 0,1 3 146 0 0,-1-5-166 0 0,0 0-38 0 0,0 0-36 0 0,0 0-47 0 0,0 0-54 0 0,0-1-27 0 0,1 0-49 0 0,-1 0-56 0 0,0 0-59 0 0,1 0-65 0 0,0 0-70 0 0,0 0-76 0 0,0-1-81 0 0,-1 1 228 0 0,-1-1-47 0 0,1 0-41 0 0,-1 0-36 0 0,1 0-142 0 0,-1 0-36 0 0,2 0-1497 0 0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55:07.89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89 10 7568 0 0,'0'0'166'0'0,"0"0"29"0"0,-1-1 14 0 0,0 0-105 0 0,0 0-36 0 0,1 0-19 0 0,0 1-41 0 0,-1-2-21 0 0,-2-1 81 0 0,3 3 34 0 0,0 0 115 0 0,0 0 187 0 0,0 0 11 0 0,0 0-39 0 0,-1 0-155 0 0,-1 0-83 0 0,0 1-63 0 0,-5 1 31 0 0,5-1-26 0 0,-3 3 236 0 0,0 0-41 0 0,0 1-36 0 0,1 0-33 0 0,-1 1 3 0 0,0 1-35 0 0,-2 4 35 0 0,1 0-43 0 0,-4 11 124 0 0,4-6-56 0 0,3-3 29 0 0,-1-1 96 0 0,4-8-316 0 0,-1 1 1 0 0,0-1 0 0 0,1 1 0 0 0,0 0 0 0 0,0-1 0 0 0,0 2-44 0 0,4 13 106 0 0,-3-16-90 0 0,0 0 1 0 0,0 0-1 0 0,0-1 1 0 0,1 1-1 0 0,0 0 1 0 0,-1 0-1 0 0,2 0-16 0 0,-1-1 14 0 0,0 0-1 0 0,0 1 0 0 0,0-1 0 0 0,1 0 0 0 0,-1 0 1 0 0,1 0-1 0 0,-1-1 0 0 0,1 1 0 0 0,0-1 0 0 0,0 1 0 0 0,0-1 1 0 0,-1 0-1 0 0,2 0-13 0 0,0 0 25 0 0,0 0 0 0 0,0 0 0 0 0,1-1-1 0 0,-1 1 1 0 0,0-1 0 0 0,0 0 0 0 0,1 0-25 0 0,12-3 51 0 0,-1-1 52 0 0,-12 2-54 0 0,-1 0 0 0 0,1 0 1 0 0,0 0-1 0 0,-1 0 0 0 0,1 0 0 0 0,-1-1 1 0 0,0 1-1 0 0,1-1 0 0 0,-1 0 1 0 0,2-3-50 0 0,7-13 176 0 0,-6 7-110 0 0,-2-2-41 0 0,0-3 7 0 0,1-24 143 0 0,-5 28-144 0 0,1 1-33 0 0,-1 11-66 0 0,0 1 4 0 0,0 0 0 0 0,0 4-54 0 0,0 5 72 0 0,0-7 28 0 0,0 5-228 0 0,0 1 107 0 0,0 0 91 0 0,0 0 72 0 0,1 2 76 0 0,2 18 348 0 0,0-16-301 0 0,-2-6-108 0 0,1 0-35 0 0,0 0-43 0 0,0 0-49 0 0,0-1-57 0 0,1 1-65 0 0,-1-1-72 0 0,2 0-79 0 0,-2-2 73 0 0,0 1-41 0 0,0-1-43 0 0,1 0-44 0 0,0-1-48 0 0,-1 1-50 0 0,1 0-51 0 0,0-1-53 0 0,-1 0-1176 0 0,1-1-1020 0 0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55:08.32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95 6 8576 0 0,'0'0'197'0'0,"-1"0"-63"0"0,-10-3 306 0 0,7 3-350 0 0,2-1-55 0 0,-1 1-7 0 0,0-1 54 0 0,-1 1 48 0 0,1 0 41 0 0,-3 0 194 0 0,0 0 73 0 0,-14 4 1158 0 0,12-2-1007 0 0,4 0-348 0 0,0 0-54 0 0,1-1-64 0 0,-1 2-73 0 0,3-3-47 0 0,1 0 1 0 0,-1 1 0 0 0,1-1 0 0 0,-1 0 0 0 0,1 1-1 0 0,-1-1 1 0 0,1 1 0 0 0,-1-1 0 0 0,1 1 0 0 0,-1 0-1 0 0,1-1 1 0 0,0 1 0 0 0,-1-1 0 0 0,1 1 0 0 0,0 0-1 0 0,-1-1 1 0 0,1 1 0 0 0,0 0 0 0 0,0-1 0 0 0,0 1-1 0 0,0 0-3 0 0,0 0 2 0 0,0 1 0 0 0,0-1-1 0 0,0 0 1 0 0,0 1 0 0 0,0-1-1 0 0,1 0 1 0 0,-1 1-1 0 0,0-1 1 0 0,1 0 0 0 0,0 2-2 0 0,2 2-4 0 0,0 0 1 0 0,1 1 0 0 0,-1-2 0 0 0,4 4 3 0 0,-5-5 5 0 0,6 6-1 0 0,14 11-57 0 0,-10-10 75 0 0,-1 1 101 0 0,-3-3 2 0 0,-1 0-70 0 0,3 3-60 0 0,3 7-95 0 0,-2 0-28 0 0,-5-5 71 0 0,-4-2 50 0 0,-1 0 53 0 0,-1-9 15 0 0,0-1 1 0 0,0 1-1 0 0,0-1 1 0 0,0 1-1 0 0,-1-1 1 0 0,1 1 0 0 0,-1-1-1 0 0,1 1 1 0 0,-1-1-1 0 0,1 0 1 0 0,-1 1-1 0 0,0-1-61 0 0,-8 9 460 0 0,0-3-109 0 0,-2-1-37 0 0,-4 0 10 0 0,-1-1-88 0 0,2-3-107 0 0,1-1-122 0 0,12-1-173 0 0,0 0 70 0 0,-1 0 59 0 0,1 0 49 0 0,-2 0 118 0 0,-3-2 356 0 0,4 2-394 0 0,0-1-73 0 0,1 1-53 0 0,0-1-41 0 0,-1 1-47 0 0,1-1-52 0 0,0 1-77 0 0,0-1-73 0 0,0 1-80 0 0,0-1-88 0 0,1 0-93 0 0,-1 0-102 0 0,0 1-107 0 0,0-1-115 0 0,0-1-1056 0 0,-1 0-1115 0 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55:08.76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112 14 6072 0 0,'0'0'133'0'0,"0"0"23"0"0,0 0 12 0 0,0 0-40 0 0,-1-1-75 0 0,-5-3-79 0 0,3 3 80 0 0,1 0 25 0 0,1 0 45 0 0,0 1 57 0 0,0-1 65 0 0,-2-1 473 0 0,-1 1-82 0 0,-1 0-75 0 0,1 0-69 0 0,-1 1-62 0 0,1 0-53 0 0,-1 1-48 0 0,0 0-40 0 0,-1 0 16 0 0,0 0-35 0 0,-11 5 518 0 0,10-4-419 0 0,2 0-31 0 0,0 1-82 0 0,-1 2-31 0 0,-1 1 24 0 0,5-1-147 0 0,1-1-53 0 0,6 7-51 0 0,17 11-73 0 0,30 29 76 0 0,-41-41 10 0 0,0 0 0 0 0,0 1 1 0 0,-1 0-1 0 0,-1 1 1 0 0,0 0-1 0 0,6 11-12 0 0,-9-7 232 0 0,-5-2 100 0 0,-6 0 158 0 0,3-12-388 0 0,1 0 0 0 0,-1 0 0 0 0,1 0 0 0 0,-1 0 1 0 0,0 0-1 0 0,0-1 0 0 0,0 1 0 0 0,-1 0-102 0 0,-11 6 477 0 0,3-3-186 0 0,-7 1 110 0 0,3-1-176 0 0,8-3-160 0 0,0 0-36 0 0,1 0-39 0 0,0-1-43 0 0,4 0-96 0 0,1-1 63 0 0,-1 0 53 0 0,0 1 44 0 0,-1-1 102 0 0,-6 1 284 0 0,6-1-340 0 0,1 0-75 0 0,0 0-38 0 0,1 0-41 0 0,-1 0-46 0 0,0 0-51 0 0,1 0-77 0 0,-1 0-71 0 0,0 0-79 0 0,0 0-84 0 0,1 0-91 0 0,-1-1-98 0 0,1 1-103 0 0,-1 0-112 0 0,-2 0-1202 0 0,-1-1-1209 0 0,5 1 3290 0 0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55:09.58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10 6360 0 0,'0'0'141'0'0,"0"0"23"0"0,0 0 12 0 0,0 1-47 0 0,0 0-74 0 0,1 6-42 0 0,0-3 83 0 0,4 5 802 0 0,-2 1-114 0 0,1-1-106 0 0,-1 1-95 0 0,-1-3-202 0 0,-1 1-45 0 0,1-1-39 0 0,0 1-35 0 0,1 7 170 0 0,0 0-93 0 0,9 41 649 0 0,-9-45-724 0 0,1 1 56 0 0,-2-5-185 0 0,4 9 319 0 0,0-1 0 0 0,4 8-454 0 0,6 0 484 0 0,-13-20-400 0 0,-1-1-1 0 0,0 1 0 0 0,1-1 0 0 0,0 0 1 0 0,-1 0-1 0 0,1 0 0 0 0,0 0-83 0 0,8 1 427 0 0,-3-4-67 0 0,0-4-63 0 0,-2-2-56 0 0,0-3-53 0 0,-2 0-46 0 0,0-1-43 0 0,-1 2-36 0 0,-1 2-33 0 0,6-20 67 0 0,-5 15-94 0 0,1 1-1 0 0,0 0 0 0 0,0 0 0 0 0,6-9-2 0 0,-10 19-3 0 0,1 0-1 0 0,-1 0 1 0 0,1 0-1 0 0,-1 1 1 0 0,1-1-1 0 0,-1 0 1 0 0,1 1 0 0 0,-1-1-1 0 0,1 0 1 0 0,0 1-1 0 0,-1-1 1 0 0,1 0-1 0 0,0 1 1 0 0,0-1-1 0 0,0 1 1 0 0,-1 0-1 0 0,1-1 1 0 0,0 1-1 0 0,0 0 1 0 0,0-1-1 0 0,0 1 1 0 0,0 0-1 0 0,0 0 1 0 0,0 0-1 0 0,-1 0 1 0 0,1-1 3 0 0,1 2-11 0 0,-1-1 0 0 0,1 1 0 0 0,-1-1 1 0 0,1 1-1 0 0,-1-1 0 0 0,1 1 0 0 0,-1 0 0 0 0,0 0 1 0 0,0-1-1 0 0,1 1 0 0 0,-1 0 0 0 0,0 0 1 0 0,0 0-1 0 0,1 1 11 0 0,2 3-44 0 0,0 0 0 0 0,0 0 0 0 0,0 1 0 0 0,1 1 44 0 0,3 9-65 0 0,0-1 44 0 0,1-1 0 0 0,0 0 0 0 0,0-1 0 0 0,4 3 21 0 0,11 11 6 0 0,-23-26 20 0 0,0 0-1 0 0,-1-1 0 0 0,1 1 0 0 0,0 0 0 0 0,0-1 1 0 0,0 1-1 0 0,-1 0 0 0 0,1-1 0 0 0,0 1 0 0 0,0-1 0 0 0,0 1 1 0 0,0-1-1 0 0,0 0 0 0 0,0 1 0 0 0,0-1 0 0 0,0 0 0 0 0,0 0 1 0 0,0 0-1 0 0,0 0 0 0 0,1 0-25 0 0,-2 0 31 0 0,1 0-1 0 0,0 0 1 0 0,0-1 0 0 0,0 1-1 0 0,0 0 1 0 0,-1-1 0 0 0,1 1 0 0 0,0-1-1 0 0,-1 1 1 0 0,1-1 0 0 0,0 1-1 0 0,-1-1 1 0 0,1 0 0 0 0,0 1-1 0 0,-1-1 1 0 0,1 0 0 0 0,-1 0 0 0 0,1 0-31 0 0,3-7 249 0 0,0-1-42 0 0,-2 1-61 0 0,-1 2-78 0 0,0-11 68 0 0,0 0-46 0 0,1-3-29 0 0,0-10-29 0 0,0-6-17 0 0,0 12 28 0 0,-2 23-50 0 0,1-14-15 0 0,4-19 125 0 0,-2 23-123 0 0,1-1-85 0 0,-1 7 11 0 0,-1 0-34 0 0,2 0-39 0 0,-1 0-42 0 0,0 2 103 0 0,0 0-121 0 0,1 1-105 0 0,0-1-89 0 0,1 1-175 0 0,1-1-74 0 0,9-3-1486 0 0,-13 5 1751 0 0,9-1-1144 0 0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55:10.00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173 377 7512 0 0,'0'0'166'0'0,"0"0"29"0"0,0 0 13 0 0,-1 0-39 0 0,-6-1 132 0 0,3 0-128 0 0,1 1 65 0 0,2 0-76 0 0,1 0 34 0 0,-10 0 543 0 0,1 2-86 0 0,0 1-82 0 0,1 0-73 0 0,-1 2-67 0 0,1 0-61 0 0,1 1-53 0 0,-1 0-47 0 0,-3 5 80 0 0,0 1-74 0 0,-15 24 377 0 0,7-1-126 0 0,4 5-98 0 0,13-33-349 0 0,0 1 0 0 0,1-1 0 0 0,0 1 0 0 0,0 4-80 0 0,1-8 29 0 0,0 1 0 0 0,0-1 0 0 0,1 1 0 0 0,0-1 0 0 0,0 1 0 0 0,0-1 1 0 0,1 4-30 0 0,-1-6 19 0 0,0 0 0 0 0,0 0 0 0 0,0 0 0 0 0,0 0 0 0 0,0 0 0 0 0,1 0 0 0 0,-1 0 0 0 0,0 0 1 0 0,1 0-1 0 0,0-1 0 0 0,-1 1 0 0 0,1 0 0 0 0,0-1 0 0 0,0 0 0 0 0,0 1 0 0 0,0-1 0 0 0,0 0 1 0 0,1 0-20 0 0,1 1 32 0 0,-1-1 1 0 0,1-1-1 0 0,-1 1 1 0 0,1 0 0 0 0,0-1-1 0 0,-1 0 1 0 0,1 0 0 0 0,0 0-1 0 0,-1 0 1 0 0,1 0-1 0 0,1-1-32 0 0,3-1 78 0 0,1 0 0 0 0,0 0 1 0 0,-1-1-1 0 0,0-1 0 0 0,0 1 0 0 0,0-1 0 0 0,0 0 0 0 0,0-1 0 0 0,3-2-78 0 0,3-6 14 0 0,-2 0 50 0 0,-9 8-15 0 0,1 0-1 0 0,-1 0 1 0 0,0-1-1 0 0,-1 1 1 0 0,1 0-1 0 0,-1-1 1 0 0,1-3-49 0 0,3-22 174 0 0,-5 10-127 0 0,-2 3-75 0 0,-1-1-77 0 0,-3-11-221 0 0,3 15 116 0 0,1 8 63 0 0,0-1-39 0 0,-1-2-138 0 0,1 0-104 0 0,1 2-23 0 0,-1 0-96 0 0,1 0-109 0 0,-1 0-120 0 0,1 6 257 0 0,0 1-108 0 0,1 0 98 0 0,-1 0-41 0 0,0-1-659 0 0,1 0-509 0 0,0-1-974 0 0</inkml:trace>
  <inkml:trace contextRef="#ctx0" brushRef="#br0" timeOffset="262.69">328 492 9760 0 0,'0'1'213'0'0,"1"0"-75"0"0,2 8 99 0 0,-2-5-81 0 0,10 21 29 0 0,-7-16-77 0 0,-1 0 71 0 0,1 0 104 0 0,-1-5-93 0 0,-1 0 38 0 0,1 2 141 0 0,0-1 83 0 0,1 1 92 0 0,0-1 102 0 0,0 0-174 0 0,3 4 313 0 0,-4-4-397 0 0,0-1-34 0 0,1 1 27 0 0,-3-4-17 0 0,-1-1-5 0 0,0 0-1 0 0,0 0-13 0 0,0 0-8 0 0,0 0-1 0 0,1 0-12 0 0,0-2-69 0 0,0 0-59 0 0,0-1-46 0 0,0-3 36 0 0,0-2 34 0 0,0 7-99 0 0,-1 1-118 0 0,0-13 178 0 0,0 0-36 0 0,1-14 49 0 0,2-1-104 0 0,2 2-79 0 0,-4 21-22 0 0,0 0 0 0 0,1 1 0 0 0,0-1 0 0 0,0 0 0 0 0,0 1 0 0 0,1-1 0 0 0,-1 1 0 0 0,1 0-1 0 0,0 0 1 0 0,0 0 0 0 0,0 0 0 0 0,1 1 0 0 0,-1-1 0 0 0,1 1 0 0 0,3-2 11 0 0,13-6-18 0 0,-16 9-222 0 0,1 1 69 0 0,-1-1 61 0 0,1 0 49 0 0,4-1 46 0 0,5-2 108 0 0,-7 3-80 0 0,-1 0-56 0 0,0 1-86 0 0,-2 0-1 0 0,0 0-46 0 0,0 0-53 0 0,0 0-58 0 0,0 1-94 0 0,1-1-81 0 0,-1 0-89 0 0,0 1-97 0 0,0 0-104 0 0,1-1-111 0 0,-1 1-120 0 0,1 0-126 0 0,1 0-1045 0 0,2 0-1213 0 0</inkml:trace>
  <inkml:trace contextRef="#ctx0" brushRef="#br0" timeOffset="878.04">936 414 7200 0 0,'0'0'176'0'0,"-1"-1"-61"0"0,0 0-47 0 0,-4-6 118 0 0,2 4-226 0 0,-1-1 38 0 0,0 0 35 0 0,-1 1 35 0 0,-4-4 162 0 0,-2 0 114 0 0,0 2 99 0 0,0 0 85 0 0,0 1 69 0 0,1 2 55 0 0,6 1-422 0 0,-1 2-33 0 0,-3 2 107 0 0,-1 2-96 0 0,2 3-69 0 0,-11 16 108 0 0,13-14-98 0 0,-12 34 248 0 0,13-32-160 0 0,1 1 1 0 0,-1 12-238 0 0,3-18 83 0 0,0 0 1 0 0,0 0 0 0 0,1 0-1 0 0,0 0 1 0 0,1 0 0 0 0,0 0-1 0 0,0 0 1 0 0,0 0 0 0 0,1-1 0 0 0,0 1-1 0 0,0 0 1 0 0,0-1 0 0 0,2 2-84 0 0,10 11 227 0 0,-11-16-193 0 0,0-1 1 0 0,0 1 0 0 0,0-1 0 0 0,1 0 0 0 0,-1 0 0 0 0,0 0 0 0 0,1-1 0 0 0,-1 1 0 0 0,1-1 0 0 0,0 0 0 0 0,-1 0 0 0 0,1 0 0 0 0,2 0-35 0 0,14-1 194 0 0,-4-3 3 0 0,-1-4 43 0 0,-1-3 53 0 0,-2-4 64 0 0,-3-3-252 0 0,-2-2-107 0 0,-3-1-94 0 0,-2 0-81 0 0,-1-2-69 0 0,-2 1-55 0 0,-2-22-419 0 0,0 4-45 0 0,2 13 323 0 0,1 0-45 0 0,-1-95-1988 0 0,1 78 1678 0 0,0 22 447 0 0,0-1 42 0 0,0 1 51 0 0,-1-1 57 0 0,1 1 66 0 0,-1 0 72 0 0,1 13-7 0 0,-1 1 104 0 0,0-1 98 0 0,0 0 89 0 0,0 0 81 0 0,-1 1 75 0 0,-1 0 67 0 0,0 1 58 0 0,3 5-482 0 0,-1-1 145 0 0,0 0 80 0 0,0 1 124 0 0,0 0 263 0 0,0 3-19 0 0,0-1-276 0 0,1 1-130 0 0,0 1-92 0 0,-1-1-98 0 0,-1 17 34 0 0,3 1 86 0 0,2-2 36 0 0,7 26 294 0 0,-4-20-241 0 0,-1-1-93 0 0,1 19 283 0 0,1 0-81 0 0,9 55 342 0 0,-12-65-421 0 0,0 0 45 0 0,-1-2 7 0 0,0 0 46 0 0,-1-1 56 0 0,-1 1 75 0 0,-3-1 89 0 0,0-15-194 0 0,1-8-216 0 0,-1 0 0 0 0,1-1 1 0 0,-1 1-1 0 0,0-1 0 0 0,-1 1-165 0 0,-5 8 425 0 0,8-13-431 0 0,-3 0 86 0 0,1-1-98 0 0,1 0-50 0 0,0 1-87 0 0,0-1-106 0 0,1 0 84 0 0,-1 0-36 0 0,1 0-39 0 0,0 0-40 0 0,0 0-148 0 0,0 0-71 0 0,-1 0-62 0 0,1 0-56 0 0,0 0-188 0 0,0 0-54 0 0,-1 0-227 0 0,1 0-608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36:55.37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9 0 7920 0 0,'-1'1'62'0'0,"1"-1"36"0"0,-4 2 397 0 0,2 1-379 0 0,1 0-71 0 0,0 2-26 0 0,3-1 39 0 0,-1-2 40 0 0,1 0 43 0 0,-1-1-1 0 0,3 6 293 0 0,0 0-39 0 0,3 9 292 0 0,1 4 6 0 0,2 10 222 0 0,-3-12-321 0 0,23 58 1858 0 0,-19-50-1708 0 0,-6-13-414 0 0,0 0-36 0 0,0 0-42 0 0,0 0-47 0 0,-1 0-54 0 0,1 0-60 0 0,0 17 238 0 0,-5-11-11 0 0,0-14-202 0 0,0-3 13 0 0,0-2 2 0 0,0 0 6 0 0,0 0 6 0 0,-3-2 67 0 0,0 0-69 0 0,0-3-53 0 0,0 0-40 0 0,-2-8 5 0 0,4 9-7 0 0,-3-22 64 0 0,3 0-92 0 0,2-7-89 0 0,0 21-43 0 0,1-1 0 0 0,3-10 115 0 0,-2 12-93 0 0,0 1 0 0 0,1-1 0 0 0,2-3 93 0 0,9-13-157 0 0,1 6 71 0 0,3 4 60 0 0,-17 15 19 0 0,0 1-1 0 0,1 0 1 0 0,-1 0-1 0 0,0 0 1 0 0,1 0-1 0 0,-1 0 0 0 0,1 0 1 0 0,-1 0-1 0 0,1 1 1 0 0,0 0-1 0 0,-1-1 1 0 0,1 1-1 0 0,0 0 1 0 0,-1 0-1 0 0,1 0 0 0 0,-1 1 1 0 0,1-1-1 0 0,0 1 1 0 0,-1-1-1 0 0,1 1 1 0 0,-1 0-1 0 0,1 0 1 0 0,-1 0-1 0 0,2 1 8 0 0,27 15-46 0 0,-5 1 41 0 0,-12-7 5 0 0,0 1 0 0 0,0 0 0 0 0,-1 1 0 0 0,-1 0 0 0 0,3 6 0 0 0,13 23 54 0 0,-22-30-72 0 0,4 5 58 0 0,0 1 8 0 0,-3-6-59 0 0,-2-2-47 0 0,0-1-62 0 0,-4-7 20 0 0,0-1 61 0 0,3 4 46 0 0,-3-3-82 0 0,0-1-13 0 0,0 0-44 0 0,0 0-54 0 0,0-1-60 0 0,0 1-96 0 0,-1 0-90 0 0,1 0 29 0 0,-1-1-62 0 0,1 1-55 0 0,-1-1-48 0 0,1 1-167 0 0,0 0-48 0 0,-1-1-203 0 0,1 1-543 0 0</inkml:trace>
  <inkml:trace contextRef="#ctx0" brushRef="#br0" timeOffset="541">759 36 7552 0 0,'-9'3'208'0'0,"1"0"-70"0"0,-6 2-13 0 0,-6 8-25 0 0,13-6-23 0 0,0 2 65 0 0,1 1 92 0 0,-10 22 579 0 0,6-2-56 0 0,6-16-146 0 0,0 1 1 0 0,1 1 0 0 0,0 10-612 0 0,2-4 535 0 0,1 0-33 0 0,1-2-92 0 0,2-1-44 0 0,1 0-52 0 0,1 0-61 0 0,0-5-69 0 0,3-1-47 0 0,-6-8-97 0 0,1-1 0 0 0,0 0-1 0 0,1 1 1 0 0,-1-1-1 0 0,1 0 1 0 0,0-1-1 0 0,3 3-39 0 0,-5-4 24 0 0,1 0-1 0 0,-1-1 1 0 0,0 0-1 0 0,1 1 1 0 0,-1-1-1 0 0,1 0 0 0 0,0 0 1 0 0,0 0-24 0 0,13 0 185 0 0,-2-6 28 0 0,0-4 67 0 0,0-6 75 0 0,-4-2-46 0 0,-2-1-43 0 0,-2-1-41 0 0,-3-1-38 0 0,-1-1-36 0 0,1-20 53 0 0,-2 5-117 0 0,1 0-9 0 0,-2 20-74 0 0,1 0 0 0 0,1 1 0 0 0,0-1 0 0 0,1 0-4 0 0,5 1 0 0 0,-6 12 0 0 0,-1 3 0 0 0,-1 0 0 0 0,0 0 0 0 0,0 0 0 0 0,1 0 0 0 0,-1 0 0 0 0,0 0 0 0 0,0 0 0 0 0,1 0 0 0 0,-1 0 0 0 0,0 0 0 0 0,0 0 0 0 0,1 0 0 0 0,-1 0 0 0 0,0 0 0 0 0,0 0 0 0 0,1 1 0 0 0,-1-1 0 0 0,0 0 0 0 0,0 0 0 0 0,1 0 0 0 0,-1 0 0 0 0,0 0 0 0 0,0 1 0 0 0,0-1 0 0 0,0 0 0 0 0,1 0 0 0 0,-1 0 0 0 0,0 1 0 0 0,0-1 0 0 0,0 0 0 0 0,0 0 0 0 0,6 7 0 0 0,-6-7 0 0 0,8 11 6 0 0,-2 1 36 0 0,6 16 129 0 0,3 29 349 0 0,-13-53-475 0 0,16 78 555 0 0,-10-39-179 0 0,-2 0 0 0 0,-1 1 0 0 0,-2 20-421 0 0,-3-62 9 0 0,-1 37 218 0 0,0-11 15 0 0,-1 0 37 0 0,0-14-84 0 0,0-1-1 0 0,-1 0 1 0 0,-1 2-195 0 0,-10 20 338 0 0,-3-3-339 0 0,-3-5 76 0 0,15-23-49 0 0,1 1 0 0 0,-1-1 0 0 0,0 0 0 0 0,0 0 0 0 0,0-1-1 0 0,-1 1 1 0 0,1-1 0 0 0,-1-1 0 0 0,0 1 0 0 0,-1 0-26 0 0,0-1-235 0 0,0 1 95 0 0,-1-1 83 0 0,0 1 67 0 0,1-1 52 0 0,-1 0 40 0 0,-18 4 346 0 0,15-4-282 0 0,-1 0-64 0 0,1 0-107 0 0,4-1-65 0 0,0 0-58 0 0,0-1-67 0 0,0 1-75 0 0,-1-1-111 0 0,1 0-105 0 0,0 0-114 0 0,-1 0-125 0 0,5 0 313 0 0,-1 0-35 0 0,1-1-35 0 0,-1 1-38 0 0,0 0-38 0 0,1-1-40 0 0,-1 1-41 0 0,1-1-41 0 0,-2 1-611 0 0,0-1-36 0 0,-10-2-2775 0 0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55:07.03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22 7344 0 0,'0'0'216'0'0,"0"0"-58"0"0,0 0-78 0 0,1 0-52 0 0,0 3-32 0 0,0-1 40 0 0,5 13 486 0 0,1 1-57 0 0,-1-1-52 0 0,1 1-43 0 0,4 8 138 0 0,-1 1-72 0 0,18 51 688 0 0,-21-50-726 0 0,0 0 41 0 0,11 61 1082 0 0,-12-50-920 0 0,-1 1-83 0 0,-3-18-309 0 0,-1-1-39 0 0,0 0 75 0 0,0 30 216 0 0,0-26-144 0 0,-1-16-110 0 0,1-2 44 0 0,-2-9-429 0 0,0-2 44 0 0,0 2 50 0 0,1 0-4 0 0,0 2-28 0 0,-1-1-56 0 0,1 1-25 0 0,0-1-59 0 0,-1 1-68 0 0,1-1-76 0 0,0 1 29 0 0,0 1-55 0 0,0-1-48 0 0,0 0-44 0 0,-1 0-150 0 0,1 0-43 0 0,0-1-183 0 0,-1-1-492 0 0,1 4 1374 0 0</inkml:trace>
  <inkml:trace contextRef="#ctx0" brushRef="#br0" timeOffset="325.83">22 88 5528 0 0,'0'-1'131'0'0,"0"-1"-32"0"0,4-9 220 0 0,0 5-232 0 0,1 0 33 0 0,6-4 202 0 0,5 0 171 0 0,10-2 349 0 0,-10 7-345 0 0,-5 2-195 0 0,8-2 113 0 0,-4 2-188 0 0,-7 2-165 0 0,-1-1-40 0 0,21-2 1123 0 0,24-2-1145 0 0,-36 6 335 0 0,0 0 0 0 0,9 1-335 0 0,10 5 352 0 0,-3 5-69 0 0,-3 6-81 0 0,-24-14-175 0 0,-1 1 0 0 0,1 0-1 0 0,-1 1 1 0 0,3 3-27 0 0,-3-3 83 0 0,-1 0 0 0 0,1 0 0 0 0,-1 0 0 0 0,-1 0 0 0 0,1 0 0 0 0,-1 1-1 0 0,0-1 1 0 0,0 1 0 0 0,0 0 0 0 0,-1 0 0 0 0,0 1-83 0 0,0-1 93 0 0,-1 0 0 0 0,1 0 0 0 0,-1 0 0 0 0,-1 1-1 0 0,1-1 1 0 0,-1 0 0 0 0,0 0 0 0 0,-1 0 0 0 0,-1 5-93 0 0,0-3 110 0 0,0-1-1 0 0,-1 1 1 0 0,1-1-1 0 0,-2 0 1 0 0,1 0 0 0 0,-1 0-1 0 0,-2 2-109 0 0,1-2 118 0 0,-1 0 0 0 0,1-1 0 0 0,-1 0 0 0 0,0 0 0 0 0,-1 0 0 0 0,-5 2-118 0 0,-17 9 321 0 0,8-7-168 0 0,3-2-82 0 0,0-2-66 0 0,3-1-61 0 0,-1-2-63 0 0,1-1-71 0 0,1-1-79 0 0,12-1 60 0 0,-2-1-89 0 0,3 1 152 0 0,0 0-72 0 0,1 0 3 0 0,0-1-60 0 0,0 1-70 0 0,-1 0-80 0 0,2-1 83 0 0,-1 1-46 0 0,0 0-40 0 0,0 0-35 0 0,1 0-132 0 0,-1-1-35 0 0,-2 1-1381 0 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55:19.16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11 31 10720 0 0,'-5'6'272'0'0,"1"1"-42"0"0,3 2 4 0 0,2 6 69 0 0,3 1-2 0 0,0-5-71 0 0,0-3-5 0 0,0 0 42 0 0,0 1 107 0 0,-1-1 87 0 0,3 8-19 0 0,0 0 90 0 0,-1-1 22 0 0,10 28 1102 0 0,-8-25-986 0 0,-4-6-280 0 0,1-1-42 0 0,-1 1-51 0 0,1-1-61 0 0,-4-10-107 0 0,0-1-1 0 0,0 0-5 0 0,0 0-22 0 0,0 0-6 0 0,0 0-6 0 0,0 0 5 0 0,0-19 178 0 0,0-9 17 0 0,0 0-113 0 0,2 1-100 0 0,1 0-86 0 0,2 1-75 0 0,2 0-59 0 0,4 1-48 0 0,3 0-33 0 0,-11 19 193 0 0,1 1 1 0 0,0 0-1 0 0,0 0 0 0 0,0 0 1 0 0,0 1-1 0 0,1-1 0 0 0,3-2 32 0 0,-6 6-8 0 0,0-1-1 0 0,0 1 1 0 0,0 0 0 0 0,0 0-1 0 0,0 1 1 0 0,0-1-1 0 0,0 0 1 0 0,0 1-1 0 0,0-1 1 0 0,1 1 0 0 0,-1 0-1 0 0,0 0 1 0 0,0 0-1 0 0,0 0 1 0 0,0 0 0 0 0,1 0-1 0 0,-1 0 1 0 0,0 1-1 0 0,0-1 1 0 0,0 1-1 0 0,0 0 1 0 0,0-1 0 0 0,0 1-1 0 0,1 0 9 0 0,19 12-121 0 0,-3 3 72 0 0,-3 2 61 0 0,-3 2 49 0 0,4 16 111 0 0,1 20 173 0 0,-18-56-344 0 0,6 18 95 0 0,1 2-36 0 0,-2 2-44 0 0,-5-20-193 0 0,0 0 48 0 0,1-1 45 0 0,-1 1 39 0 0,0 2 56 0 0,1 0 106 0 0,0-1 63 0 0,0 6 308 0 0,-1-6-370 0 0,1-1-35 0 0,-1 1-48 0 0,1 0-77 0 0,-1 0-92 0 0,1 0-111 0 0,-1-1-55 0 0,1 1-98 0 0,-1-1-107 0 0,1 0-117 0 0,-1-1 264 0 0,1 0-33 0 0,-1 0-35 0 0,0 1-34 0 0,1-1-37 0 0,-1 0-38 0 0,0 0-39 0 0,1 0-41 0 0,-1 0-567 0 0,1 1-33 0 0,0 1-2548 0 0,-1-3 3761 0 0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55:19.69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85 0 9104 0 0,'0'0'266'0'0,"0"0"1"0"0,0 0-130 0 0,0 0 87 0 0,0 0 58 0 0,0 0 7 0 0,0 0-106 0 0,0 1-35 0 0,0 0 62 0 0,0 0-92 0 0,2 4 51 0 0,-2-2-54 0 0,2 2 193 0 0,1 1-33 0 0,1 7 188 0 0,2 2-31 0 0,3 6 63 0 0,-1 0 203 0 0,1 0-116 0 0,-1 1-101 0 0,1-1-86 0 0,0 3-35 0 0,0 1-68 0 0,-1-1-49 0 0,10 32 265 0 0,-8-22-151 0 0,-4-13-97 0 0,-1-1 50 0 0,4 20 239 0 0,-2 0-62 0 0,-2 0-85 0 0,0-1-110 0 0,-4-33-278 0 0,0 6 38 0 0,-5 5 59 0 0,4-16-75 0 0,0-1-125 0 0,0 0 47 0 0,-1 0-54 0 0,1 0-51 0 0,0 0-48 0 0,-1 0-47 0 0,1-1-43 0 0,-1 1-41 0 0,0 0-39 0 0,1 0-36 0 0,-1-1-33 0 0,-1 1-524 0 0,0-1-104 0 0,1 0-84 0 0,-2-1-1217 0 0,-1-1-1344 0 0</inkml:trace>
  <inkml:trace contextRef="#ctx0" brushRef="#br0" timeOffset="281.86">1 367 10856 0 0,'0'0'241'0'0,"0"0"38"0"0,0 0 14 0 0,0 0-157 0 0,0-1-34 0 0,1 1 19 0 0,1-1-84 0 0,4-1-80 0 0,-4 1 69 0 0,8-5-6 0 0,0 0 36 0 0,11-4 146 0 0,3-1 125 0 0,34-13 538 0 0,-37 17-623 0 0,-3 0-102 0 0,0 0-88 0 0,28-11-12 0 0,0 0 10 0 0,-15 6-62 0 0,-5 3-52 0 0,0 0-68 0 0,-5 2-43 0 0,1 0-70 0 0,0 2-80 0 0,1-1-91 0 0,-21 6 109 0 0,0-1-47 0 0,1 1-42 0 0,-1-1-36 0 0,1 1-127 0 0,-1-1-37 0 0,7 0-1316 0 0,-9 1 1899 0 0</inkml:trace>
  <inkml:trace contextRef="#ctx0" brushRef="#br0" timeOffset="784.33">843 325 8088 0 0,'-12'-2'260'0'0,"1"-1"117"0"0,-1-1 89 0 0,0 1 62 0 0,-24-8 1198 0 0,21 8-1411 0 0,2 2 56 0 0,8 1-198 0 0,1-1 0 0 0,0 2 0 0 0,0-1 0 0 0,-1 0 0 0 0,1 1 0 0 0,0 0-1 0 0,0 0 1 0 0,-3 1-173 0 0,-9 6 560 0 0,6-2-268 0 0,0 2-42 0 0,-9 13 244 0 0,5 4-103 0 0,7-4-153 0 0,3 0-38 0 0,3-13-120 0 0,0 0 0 0 0,1 0 0 0 0,0 0 0 0 0,1 4-80 0 0,0-4 56 0 0,0-1 1 0 0,0 1 0 0 0,1-1-1 0 0,0 0 1 0 0,1 0-1 0 0,0 0 1 0 0,0 0-1 0 0,0 0 1 0 0,1-1-1 0 0,2 5-56 0 0,13 10 242 0 0,4-4 59 0 0,-21-16-274 0 0,-1 0 0 0 0,1 0-1 0 0,1 0 1 0 0,-1-1-1 0 0,0 1 1 0 0,0 0-1 0 0,0-1 1 0 0,0 0 0 0 0,0 1-1 0 0,0-1 1 0 0,1 0-1 0 0,-1 0 1 0 0,0 0-1 0 0,0-1 1 0 0,2 1-27 0 0,0-1 38 0 0,0 0 0 0 0,-1-1 0 0 0,0 1 0 0 0,1-1 0 0 0,-1 1 0 0 0,0-1 0 0 0,0 0 0 0 0,0 0 0 0 0,2-1-38 0 0,0-1 54 0 0,-1-1 0 0 0,1 1-1 0 0,0-1 1 0 0,-1 0 0 0 0,1-1-54 0 0,-2 1 37 0 0,0 0-1 0 0,0 0 1 0 0,0-1-1 0 0,0 1 0 0 0,-1-1-36 0 0,3-5 83 0 0,-2-1 0 0 0,0 0-1 0 0,1-5-82 0 0,0-16 93 0 0,-5 4-118 0 0,-1 14-37 0 0,0-1-38 0 0,1 11 52 0 0,-1-4 12 0 0,3 2-21 0 0,0 1-46 0 0,3-1-73 0 0,-4 6 86 0 0,1 2-5 0 0,1 0 47 0 0,4 4-2 0 0,10 36 39 0 0,-13-35 11 0 0,-1 0 0 0 0,0-1-1 0 0,0 1 1 0 0,0 4 0 0 0,4 13 17 0 0,13 40 289 0 0,-13-35-149 0 0,0-4 20 0 0,1 1 47 0 0,-1-7-12 0 0,13 21 67 0 0,-19-38-268 0 0,0-1-72 0 0,0 0-41 0 0,0 0 3 0 0,1 0-49 0 0,-1-1-47 0 0,1 1-49 0 0,-1-1-47 0 0,1 1-47 0 0,0-1-47 0 0,0 1-47 0 0,0-1-310 0 0,0 0-105 0 0,0 1-104 0 0,0-1-103 0 0,1-1-1208 0 0,1 0-1280 0 0</inkml:trace>
  <inkml:trace contextRef="#ctx0" brushRef="#br0" timeOffset="1071.32">1078 361 12352 0 0,'0'0'281'0'0,"0"0"45"0"0,0 1-112 0 0,1 2-44 0 0,0 3-16 0 0,0-4-58 0 0,1 2-169 0 0,-1 1 42 0 0,1 0 39 0 0,0 0 36 0 0,1 5 142 0 0,0 0 109 0 0,0 0 47 0 0,-1-1 55 0 0,7 35 1689 0 0,-7-32-1624 0 0,1-1-83 0 0,-1 0-110 0 0,-1-6-185 0 0,0 1-38 0 0,9 31 939 0 0,-3-12-399 0 0,-1-5-199 0 0,-2-10-240 0 0,-1 0-40 0 0,-2-9-48 0 0,-1-1-19 0 0,0 0-108 0 0,0 0-48 0 0,2-2-154 0 0,-1 1 152 0 0,1 0-39 0 0,-1 0-12 0 0,0 0-44 0 0,0 0-51 0 0,0 0-61 0 0,1-2-263 0 0,0 0-43 0 0,1-4-731 0 0,-2 5 1035 0 0,3-8-1175 0 0</inkml:trace>
  <inkml:trace contextRef="#ctx0" brushRef="#br0" timeOffset="1454.24">1334 361 11672 0 0,'0'0'341'0'0,"1"2"-92"0"0,1 2-120 0 0,-1-1-58 0 0,0 0-45 0 0,0 3 0 0 0,1 0 50 0 0,0 0 46 0 0,-1-1 40 0 0,2 2 79 0 0,-1 0 44 0 0,1 4 207 0 0,1-1 54 0 0,4 16 891 0 0,-5-17-997 0 0,0 0-45 0 0,-1-2-112 0 0,0 1-53 0 0,0-1-62 0 0,0 1-72 0 0,18 65 2029 0 0,-10-43-1134 0 0,-7-24-804 0 0,1 8 274 0 0,-2-6-73 0 0,-2-7-217 0 0,0-1-38 0 0,0 0-5 0 0,0 0-5 0 0,0 0-22 0 0,0 0 20 0 0,1-2-57 0 0,2-6 9 0 0,2-33 91 0 0,-3 13-112 0 0,-1 9-57 0 0,0 0-42 0 0,1 1-50 0 0,2-1-56 0 0,-2 8-11 0 0,0 0 1 0 0,2 0-1 0 0,-1 0 0 0 0,1 1 0 0 0,3-5 164 0 0,-5 11-61 0 0,1 0 0 0 0,-1 0 0 0 0,1 0 0 0 0,0 0 0 0 0,0 1 0 0 0,0-1 0 0 0,0 1 0 0 0,2-1 61 0 0,-3 2-35 0 0,1 0 0 0 0,-1 1 0 0 0,1-1 0 0 0,0 1 0 0 0,0-1 1 0 0,0 1-1 0 0,0 0 0 0 0,0 0 35 0 0,-1 1-15 0 0,0-1 1 0 0,0 1 0 0 0,0-1-1 0 0,0 1 1 0 0,0 0 0 0 0,0 0-1 0 0,0 0 1 0 0,0 0 0 0 0,1 1-1 0 0,-1-1 1 0 0,0 0 0 0 0,0 1-1 0 0,0 0 15 0 0,1 0-17 0 0,0 0 0 0 0,1 1 0 0 0,-1-1 0 0 0,-1 1 0 0 0,1 0 0 0 0,0 0 0 0 0,2 2 17 0 0,17 19-56 0 0,-5 1 57 0 0,-13-19 6 0 0,1 3 25 0 0,0 1-1 0 0,0-1 0 0 0,1 6-31 0 0,3 8 218 0 0,5 20-218 0 0,-13-36-21 0 0,1 0 36 0 0,-1-1 33 0 0,0 0 0 0 0,-1 0 0 0 0,1 0 1 0 0,-1 0-1 0 0,0 0-48 0 0,-2 6 14 0 0,1-6-47 0 0,-1-1-37 0 0,-1 0-41 0 0,0-1-47 0 0,-1 0-56 0 0,0-1-59 0 0,3-2 165 0 0,1 0-2 0 0,0 0-23 0 0,0 0-53 0 0,-1 0-18 0 0,1 0-52 0 0,0 0-60 0 0,0 0-69 0 0,0 0 10 0 0,0 0-49 0 0,-1 0-44 0 0,1 0-38 0 0,0 0-374 0 0,-1-1-72 0 0,0 1-258 0 0,0 0-682 0 0</inkml:trace>
  <inkml:trace contextRef="#ctx0" brushRef="#br0" timeOffset="1736.57">1097 27 14272 0 0,'-1'0'219'0'0,"-5"-1"226"0"0,3 1-280 0 0,1-1-47 0 0,0 2-73 0 0,-1-1-66 0 0,2 1-52 0 0,0-1-78 0 0,1 0-178 0 0,1 0-301 0 0,3 3-30 0 0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55:18.35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153 16 8408 0 0,'0'0'230'0'0,"1"0"-44"0"0,0 0-39 0 0,0 0-37 0 0,2-1 18 0 0,0 0-97 0 0,2-1-81 0 0,-2 1 62 0 0,0 0 34 0 0,1 0 82 0 0,0 0 91 0 0,-1 0 44 0 0,0 0 84 0 0,-1 1 95 0 0,1 0 103 0 0,-3 0 100 0 0,0 0-112 0 0,0 0-49 0 0,0 0-10 0 0,0 0 2 0 0,0 0 17 0 0,0 0 10 0 0,0 0 1 0 0,0 0-26 0 0,0 0-261 0 0,0 0-40 0 0,-3-1 80 0 0,-1 0-78 0 0,-5-1 121 0 0,6 2-123 0 0,-7-2 100 0 0,1 2-40 0 0,-1 1-37 0 0,1 1-34 0 0,-9 4 78 0 0,2 4-97 0 0,-2 5-62 0 0,10-7-65 0 0,0 1-1 0 0,1 0 0 0 0,-5 6-19 0 0,6-6 0 0 0,0 0 0 0 0,1 1 0 0 0,0-1 0 0 0,0 1 0 0 0,1 1 0 0 0,0-1 0 0 0,1 0 0 0 0,0 1 0 0 0,1 0 0 0 0,0 0 0 0 0,1 0 0 0 0,0 0 0 0 0,0 0 0 0 0,1 0 0 0 0,2 7 0 0 0,3 22-11 0 0,-2-21 26 0 0,1-1 0 0 0,2 3-15 0 0,-3-11 6 0 0,0-1 0 0 0,1 1 0 0 0,0-1 1 0 0,1 0-1 0 0,0-1 0 0 0,0 1 1 0 0,1-1-1 0 0,0 0 0 0 0,0 0-6 0 0,5 4-103 0 0,1-1 90 0 0,3 2 69 0 0,22 12 153 0 0,-22-18-179 0 0,-2-1-54 0 0,1-1-64 0 0,-1-2-81 0 0,1 0-95 0 0,0-2-114 0 0,-7-1 142 0 0,0 0-34 0 0,1-1-36 0 0,-1 0-39 0 0,0-1-40 0 0,0 0-42 0 0,10-3-846 0 0</inkml:trace>
  <inkml:trace contextRef="#ctx0" brushRef="#br0" timeOffset="350.66">518 138 8840 0 0,'0'0'60'0'0,"-2"0"34"0"0,-11 1 491 0 0,9-1-460 0 0,2 1-77 0 0,-5 3-4 0 0,0 1 78 0 0,1 4 100 0 0,-3 8 204 0 0,3 1 18 0 0,3-6-190 0 0,1-3-93 0 0,0-1-66 0 0,-1 16 455 0 0,1 1 1 0 0,1 0-1 0 0,1 18-550 0 0,1-28 446 0 0,1 0-1 0 0,3 12-445 0 0,-2-15 321 0 0,1 0-1 0 0,0-1 1 0 0,4 10-321 0 0,-6-18 49 0 0,-1 0 0 0 0,1 0 0 0 0,0-1 0 0 0,0 1 1 0 0,0-1-1 0 0,0 1 0 0 0,0-1 0 0 0,1 0 1 0 0,-1 1-1 0 0,2 0-49 0 0,-2-2 58 0 0,1 1 1 0 0,0 0-1 0 0,0-1 0 0 0,0 1 1 0 0,0-1-1 0 0,0 0 0 0 0,0 0 1 0 0,0 0-1 0 0,0-1 0 0 0,0 1-58 0 0,0-1 56 0 0,-1 1-1 0 0,1-1 1 0 0,0 0-1 0 0,-1 0 0 0 0,1-1 1 0 0,-1 1-1 0 0,1 0 0 0 0,-1-1 1 0 0,0 0-1 0 0,1 1 1 0 0,-1-1-1 0 0,2-1-55 0 0,-2 1 57 0 0,0 0-1 0 0,0-1 1 0 0,0 1-1 0 0,0-1 1 0 0,0 1-1 0 0,0-1 1 0 0,0 0 0 0 0,0 0-1 0 0,-1 0 1 0 0,1 0-1 0 0,-1 0 1 0 0,1 0-1 0 0,0-2-56 0 0,10-24 282 0 0,-3-1-72 0 0,-4 0-62 0 0,-4 0-56 0 0,-4-1-50 0 0,-3 1-40 0 0,2 19-26 0 0,0 0 1 0 0,0-1-1 0 0,-1 1 1 0 0,-3-5 23 0 0,-9-17-288 0 0,9 18 127 0 0,1 0-93 0 0,1 5 8 0 0,1 0-77 0 0,0 1-15 0 0,0 1-72 0 0,-1 0-80 0 0,0 0-88 0 0,2 3-115 0 0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55:17.16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166 123 6952 0 0,'0'0'201'0'0,"-2"-2"-27"0"0,-1-2-109 0 0,-3-5-11 0 0,-1 2 103 0 0,0 1 90 0 0,-1 1 79 0 0,-2 0 154 0 0,-1 2 79 0 0,-2 0 187 0 0,-7 4 457 0 0,0 3 0 0 0,7 1-458 0 0,4 0-186 0 0,0 1-79 0 0,2-1-154 0 0,1 2-79 0 0,1-1-90 0 0,0 2-102 0 0,4-7-55 0 0,1 1 1 0 0,-1 0 0 0 0,1-1 0 0 0,-1 1-1 0 0,1 0 1 0 0,-1 0 0 0 0,1-1 0 0 0,0 1-1 0 0,0 0 1 0 0,0 0 0 0 0,0 0 0 0 0,0 0 0 0 0,0-1-1 0 0,1 1 1 0 0,-1 0-1 0 0,1 1-4 0 0,0 1 0 0 0,0-1 0 0 0,1 0 0 0 0,-1 0 0 0 0,1 0 1 0 0,-1 0-1 0 0,1 0 0 0 0,0 0 4 0 0,5 5-32 0 0,1 1 0 0 0,0-1 1 0 0,0-1-1 0 0,4 4 32 0 0,12 9-54 0 0,0 1 44 0 0,0 0 61 0 0,-1 0 79 0 0,-6-7 14 0 0,-1 0 51 0 0,-3-1 115 0 0,6 11 74 0 0,-11-10-170 0 0,-1-1 51 0 0,-5-5-46 0 0,0 1 43 0 0,-2 2 225 0 0,-2 1-99 0 0,-2-1-83 0 0,0 1-69 0 0,-2-2-70 0 0,-1-1-34 0 0,5-5-83 0 0,-1-1-1 0 0,0 1 1 0 0,0-1-1 0 0,-1 0 1 0 0,1 0-1 0 0,-1-1 1 0 0,1 1-1 0 0,-1 0 1 0 0,0-1-1 0 0,0 0-48 0 0,-1 0-144 0 0,0 0 64 0 0,-1-1 54 0 0,1 0 46 0 0,-1-1 46 0 0,0 0 35 0 0,-13-3 328 0 0,11 0-274 0 0,-1-1-56 0 0,5 1-99 0 0,0 1-34 0 0,0-1-40 0 0,0 1-43 0 0,1-1-49 0 0,0-1-54 0 0,-1 1-59 0 0,1 0-64 0 0,0-1-68 0 0,0 1-74 0 0,1-1-79 0 0,-1 0-83 0 0,1 0-88 0 0,0 0-94 0 0,0 0-98 0 0,1 0-103 0 0,-1-2-1130 0 0,-1-2-1216 0 0,3 8 3367 0 0</inkml:trace>
  <inkml:trace contextRef="#ctx0" brushRef="#br0" timeOffset="331.58">463 1 10000 0 0,'0'0'292'0'0,"0"0"0"0"0,1 1-152 0 0,5 7-10 0 0,-4-5-44 0 0,-1-1 66 0 0,1 6 196 0 0,1-1-42 0 0,0 0-39 0 0,0 0-32 0 0,1 4 81 0 0,0 0-54 0 0,7 24 396 0 0,-4-8 48 0 0,-1 1-116 0 0,-2-8-210 0 0,0 1-45 0 0,5 21 238 0 0,7 36 374 0 0,-9-44-499 0 0,-3-19-155 0 0,0 0-55 0 0,0 1-48 0 0,0-1-39 0 0,4 15 57 0 0,7 40 152 0 0,-14-66-200 0 0,-1-1-79 0 0,-1-1-73 0 0,0-2-65 0 0,0 0-58 0 0,-1-1-50 0 0,0-1-43 0 0,0 0-36 0 0,-3-4-299 0 0,-3-6-845 0 0,6 9 946 0 0,-4-9-708 0 0</inkml:trace>
  <inkml:trace contextRef="#ctx0" brushRef="#br0" timeOffset="575.18">361 233 12928 0 0,'0'0'297'0'0,"0"0"39"0"0,0 0-115 0 0,0 0-48 0 0,1 0-42 0 0,-1 0-38 0 0,2-1-13 0 0,-1 1-46 0 0,4-1-38 0 0,-2 0 47 0 0,12-3-26 0 0,0 1 86 0 0,1-1 68 0 0,-1 1 49 0 0,33-8 581 0 0,-28 5-485 0 0,-6 2-131 0 0,0 0-50 0 0,-7 2-88 0 0,27-9 203 0 0,-11 4-130 0 0,-3 2-79 0 0,-1-1-75 0 0,-3 2-66 0 0,0 0-78 0 0,1 0-90 0 0,-1 0-102 0 0,10 0-170 0 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55:16.26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33 5672 0 0,'0'0'124'0'0,"0"0"17"0"0,0 1-15 0 0,0 0-37 0 0,0 2 3 0 0,2 9-80 0 0,2 0 375 0 0,0-2 79 0 0,1 4 164 0 0,3 5 377 0 0,0 0-55 0 0,-3-6-406 0 0,-1-3-179 0 0,0 1-104 0 0,-1-1 170 0 0,1 1-47 0 0,0-1-41 0 0,0 1-37 0 0,1 1 18 0 0,0 0-38 0 0,1 3 18 0 0,4 7 99 0 0,0 3 41 0 0,-1-2-66 0 0,1 11 141 0 0,8 22 341 0 0,-16-51-832 0 0,0-1 84 0 0,-2-1 71 0 0,0-2 55 0 0,-1-1 222 0 0,-3-5 299 0 0,1 1-339 0 0,0-1-79 0 0,1 2-178 0 0,0 0-68 0 0,1 0-77 0 0,-1 1-62 0 0,1 0-70 0 0,0 0-78 0 0,-6-17 303 0 0,1 1 0 0 0,-1-11-113 0 0,0 4-2 0 0,3 13 7 0 0,2-1-1 0 0,-1 0 0 0 0,1-9-4 0 0,1 9-13 0 0,1 0 0 0 0,0 0 0 0 0,2-9 13 0 0,0 9-33 0 0,1 1 0 0 0,-1 0 0 0 0,6-11 33 0 0,-4 13-41 0 0,0-1 0 0 0,1 1-1 0 0,0 0 1 0 0,4-3 41 0 0,-6 7-17 0 0,1 0 0 0 0,0 1 1 0 0,0 0-1 0 0,1-1 0 0 0,0 2 1 0 0,1-3 16 0 0,-4 6-5 0 0,0 0 0 0 0,-1 0 0 0 0,1 0 1 0 0,0 0-1 0 0,0 0 0 0 0,0 0 0 0 0,0 0 1 0 0,0 1-1 0 0,0-1 0 0 0,0 1 0 0 0,0-1 0 0 0,1 1 5 0 0,-1 0-8 0 0,0 0 0 0 0,0 0 0 0 0,0 0-1 0 0,0 0 1 0 0,0 1 0 0 0,0-1-1 0 0,0 1 1 0 0,0-1 0 0 0,0 1 8 0 0,5 2-20 0 0,0 0 1 0 0,0 1 0 0 0,0-1-1 0 0,-1 1 1 0 0,0 1 0 0 0,0-1-1 0 0,0 1 1 0 0,1 1 19 0 0,2 4-27 0 0,0 0 0 0 0,0 0 0 0 0,-1 0 0 0 0,3 7 27 0 0,7 15-67 0 0,-1 0-1 0 0,12 34 68 0 0,-12-24-2 0 0,-8-13 45 0 0,-3-5 36 0 0,-1 1 49 0 0,-3-17-82 0 0,-3-5 99 0 0,-2-9 287 0 0,0-4-147 0 0,1 3-173 0 0,1 1-96 0 0,0 2-92 0 0,-3-52 193 0 0,0 19-110 0 0,3 19-54 0 0,1-1-46 0 0,3-4-30 0 0,4-14-173 0 0,-5 32 251 0 0,-1 0-1 0 0,1 0 1 0 0,1 1-1 0 0,-1-1 1 0 0,0 1-1 0 0,2-1 46 0 0,12-13-85 0 0,-3 13-79 0 0,0 6 38 0 0,-10 0 106 0 0,0 0 0 0 0,0 0 0 0 0,0 1 0 0 0,0-1 0 0 0,0 1 0 0 0,0 0 0 0 0,0 0 0 0 0,0 0 20 0 0,17 17-63 0 0,3 8 29 0 0,-12-11-16 0 0,4 10 37 0 0,7 10 16 0 0,-17-27-3 0 0,1 0 0 0 0,-1 1 0 0 0,3 10 0 0 0,-5-12 0 0 0,-2-5 7 0 0,0 0-1 0 0,0 0 0 0 0,-1 0 1 0 0,1 0-1 0 0,-1 0 0 0 0,0 0 1 0 0,0 0-1 0 0,0 0-6 0 0,2 19 67 0 0,-1-20-58 0 0,0 1-2 0 0,-1 2 93 0 0,0-4-159 0 0,0-1-60 0 0,0 0 38 0 0,0 0-78 0 0,0 0-90 0 0,0 0 72 0 0,0 0-41 0 0,0 0-43 0 0,0 0-43 0 0,0 0-37 0 0,0 0-35 0 0,0 0-245 0 0,0 0-56 0 0,0 0-801 0 0,0 0-631 0 0,0 0-1199 0 0</inkml:trace>
  <inkml:trace contextRef="#ctx0" brushRef="#br0" timeOffset="392.04">773 51 8984 0 0,'0'0'200'0'0,"0"0"33"0"0,0 0 15 0 0,2 4-58 0 0,2 4-125 0 0,-2-3-46 0 0,1 0 34 0 0,-1 2 45 0 0,1 3 93 0 0,2 5 111 0 0,0-5-157 0 0,4 9 217 0 0,3 11 109 0 0,-4-11-152 0 0,-3-6-79 0 0,5 9 246 0 0,17 21 812 0 0,-10-17-534 0 0,-2 2-40 0 0,1 0-54 0 0,-7-13-177 0 0,2-2 0 0 0,3 4-493 0 0,1 0 455 0 0,-7-10-287 0 0,0-2 42 0 0,-7-4-147 0 0,1 0 1 0 0,0-1-1 0 0,0 1 1 0 0,-1 0-1 0 0,1-1 1 0 0,0 1-1 0 0,0-1 1 0 0,0 0-1 0 0,0 0 0 0 0,0 1 1 0 0,0-1-1 0 0,0 0-63 0 0,12-5 450 0 0,-7-1-197 0 0,-1-1-89 0 0,-1-3-56 0 0,2-12 157 0 0,-1-1-67 0 0,-2 0-59 0 0,-2 0-51 0 0,-1-6-38 0 0,-3 1-47 0 0,0 9-44 0 0,-1 1 0 0 0,0-1 0 0 0,-4-8 41 0 0,3 13-152 0 0,-5-21-136 0 0,6 21 138 0 0,0 0-54 0 0,-1 0-77 0 0,0 0-100 0 0,1 5 61 0 0,0 0-62 0 0,-1 0-68 0 0,1 0-76 0 0,1 5 226 0 0,1 3 144 0 0,0-1-60 0 0,0 1-30 0 0,1 0-71 0 0,-1 0-81 0 0,0 0-94 0 0,1-1-107 0 0,-1 1-118 0 0,1 1 311 0 0,0-1-35 0 0,-1 0-35 0 0,1 1-37 0 0,-1-3-1481 0 0,1 0-1118 0 0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55:37.35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0 8032 0 0,'0'0'182'0'0,"0"0"29"0"0,0 0 12 0 0,0 0 38 0 0,0 0-111 0 0,0 0 117 0 0,0 0 217 0 0,0 1-148 0 0,1-1-50 0 0,-1 2-42 0 0,1-1-38 0 0,1 4 158 0 0,3 5 313 0 0,-4-8-360 0 0,6 10 499 0 0,-1 2-112 0 0,-2 0-101 0 0,0 1-88 0 0,-2 0-77 0 0,1 1-66 0 0,-1 0-53 0 0,-1-1-42 0 0,3 17 238 0 0,-1-10-309 0 0,-1-1 51 0 0,3 16 259 0 0,4 50 812 0 0,-7-61-968 0 0,1 1-58 0 0,-1 2-58 0 0,0-14-167 0 0,-1 0-36 0 0,1 14 277 0 0,1 3 44 0 0,0-11-149 0 0,-2-18 156 0 0,0-2-131 0 0,-1-2-168 0 0,1 1-33 0 0,0-1-33 0 0,-1-1-33 0 0,1 1-34 0 0,0-1-33 0 0,-1 0-34 0 0,1 0-35 0 0,0 0-33 0 0,0 0-35 0 0,-1 0-34 0 0,1 0-34 0 0,0-1-307 0 0,-1 1-106 0 0,2-4-616 0 0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55:38.39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11664 0 0,'0'1'319'0'0,"0"1"-94"0"0,0 1-75 0 0,0 7 153 0 0,0-7-136 0 0,1 2-236 0 0,0 1 100 0 0,0-1 88 0 0,0 1 75 0 0,2 0 123 0 0,0 0 73 0 0,1 2 145 0 0,2 3 335 0 0,0 0-11 0 0,-2-4-360 0 0,-1 0-160 0 0,0-1-92 0 0,-1 0-126 0 0,-1-1-90 0 0,0 1-104 0 0,-1 0-114 0 0,0-6 101 0 0,0 1 75 0 0,0 1 49 0 0,0 3 111 0 0,0-2-114 0 0,0-1-68 0 0,0 0-57 0 0,-1 0-87 0 0,1 0-99 0 0,0-1-117 0 0,-1 0 147 0 0,1-1-35 0 0,-2 2-263 0 0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55:38.64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9 1 7424 0 0,'0'0'166'0'0,"0"0"29"0"0,0 0 12 0 0,0 1-34 0 0,-4 5-196 0 0,0 4 136 0 0,3-7-140 0 0,1-2-26 0 0,0 1-33 0 0,0 0-41 0 0,0 0-46 0 0,0-1 37 0 0,0 0-253 0 0,0-1-105 0 0,0 0-201 0 0,0 0-460 0 0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55:39.25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114 22 9128 0 0,'-1'-1'214'0'0,"-1"-1"-50"0"0,-10-10 358 0 0,8 10-634 0 0,0 1 81 0 0,0-1 73 0 0,0 2 64 0 0,-1-1 96 0 0,1 1 67 0 0,-1 0 123 0 0,-2 2 288 0 0,-4 5 499 0 0,7-4-828 0 0,1 1-44 0 0,1-1-95 0 0,-1 1-48 0 0,1 0-56 0 0,-1 0-65 0 0,-12 28 597 0 0,11-21-282 0 0,0 1 1 0 0,1-1-1 0 0,-1 10-358 0 0,1 7 519 0 0,4 0-58 0 0,4-10-202 0 0,1-1-50 0 0,2-5 67 0 0,1-4-82 0 0,2-2-44 0 0,-9-5-138 0 0,0-1 1 0 0,0 1 0 0 0,0-1-1 0 0,0 0 1 0 0,0 1-1 0 0,0-1 1 0 0,0 0 0 0 0,-1-1-1 0 0,2 1-12 0 0,-1 0 13 0 0,1-1-1 0 0,0 0 1 0 0,0 1-1 0 0,-1-1 0 0 0,1 0 1 0 0,0-1-1 0 0,-1 1 1 0 0,1 0-1 0 0,-1-1 1 0 0,1 1-1 0 0,-1-1-12 0 0,7-6 97 0 0,-1-2 52 0 0,-4 5-141 0 0,0-1 0 0 0,0 0 0 0 0,-1 0 0 0 0,1 0 0 0 0,-2-1 0 0 0,1 1 0 0 0,1-7-8 0 0,-3 8 14 0 0,0-1 0 0 0,0 0-1 0 0,0 1 1 0 0,-1-1-1 0 0,0 0 1 0 0,0-2-14 0 0,-2-38 22 0 0,3 26-40 0 0,0 6-40 0 0,1 0-55 0 0,-1 13-114 0 0,0 0 42 0 0,0 1 38 0 0,0 1 34 0 0,2 3-31 0 0,1 1 84 0 0,4 11 38 0 0,-6-12-59 0 0,9 33-30 0 0,0 0 43 0 0,1 8 29 0 0,4 22 32 0 0,-6-8 189 0 0,-5-20-1 0 0,-2-6 31 0 0,-1 0 74 0 0,-1-12-32 0 0,-3 0 84 0 0,-1-2 14 0 0,2-12-175 0 0,-1-1 0 0 0,0 0 0 0 0,0 0 0 0 0,-1 0 0 0 0,-2 4-177 0 0,3-6 115 0 0,0-1 0 0 0,0 1 0 0 0,-1-1 0 0 0,0 1 0 0 0,-2 1-115 0 0,-6 4 236 0 0,-2-2-51 0 0,-8-1-35 0 0,10-5-125 0 0,-1-2-38 0 0,7 1-195 0 0,1-1 75 0 0,-1 0 66 0 0,1 0 55 0 0,-1 0 52 0 0,0 0 44 0 0,-17-9 477 0 0,15 6-472 0 0,4 1-97 0 0,0 1-37 0 0,0 0-44 0 0,1-1-49 0 0,-1 0-55 0 0,1 1-60 0 0,0-1-67 0 0,-1 0-71 0 0,2-1-77 0 0,-1 1-84 0 0,0 0-88 0 0,1-1-95 0 0,-1 1-100 0 0,1-1-106 0 0,1 0-112 0 0,-1 0-117 0 0,1 0-1080 0 0,-1-2-1265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36:53.71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84 10 9504 0 0,'-1'-1'60'0'0,"0"0"-23"0"0,-1 0-9 0 0,1 1 18 0 0,1-1 27 0 0,-1 0 44 0 0,0 0 24 0 0,1 0 46 0 0,0 0 53 0 0,0 0 61 0 0,0 2-31 0 0,2 1-104 0 0,0 1-61 0 0,2 2-33 0 0,-2-3 23 0 0,14 23 252 0 0,-3 1 47 0 0,0 8 128 0 0,2 18 323 0 0,-9-18 585 0 0,1 23-1430 0 0,-4-27 443 0 0,-2 0-34 0 0,6 47 680 0 0,-4-50-753 0 0,-1-1-38 0 0,1 2-32 0 0,0 0-82 0 0,-2-6-32 0 0,-3 0-65 0 0,1 5-12 0 0,1-23-18 0 0,-1-1-38 0 0,1-1-34 0 0,-1 0-34 0 0,-1-1-141 0 0,-1-2-112 0 0,1-1-100 0 0,0-1-84 0 0,0 0-72 0 0,1 1-58 0 0,1-1 138 0 0,0 2 280 0 0,0 1-33 0 0,-1-1 7 0 0,1 0-32 0 0,0 0-38 0 0,-1 1-42 0 0,1-1-46 0 0,0 0-41 0 0,-1 0-39 0 0,1 0-32 0 0,-2-1-797 0 0,0-1-809 0 0,2 3 2092 0 0</inkml:trace>
  <inkml:trace contextRef="#ctx0" brushRef="#br0" timeOffset="305.27">1 281 9040 0 0,'0'0'200'0'0,"0"0"33"0"0,6-1 192 0 0,-5 0-369 0 0,1 1-34 0 0,6-3 5 0 0,0 1 52 0 0,0-1 46 0 0,-1 0 40 0 0,2-2 78 0 0,1 1 42 0 0,0-1 97 0 0,7-4 240 0 0,12-5 453 0 0,-20 9-760 0 0,1 1-41 0 0,-1 0-83 0 0,-1 1-42 0 0,1 0-48 0 0,-1 1-53 0 0,-4 1-183 0 0,0 0 47 0 0,0-1 41 0 0,0 1 37 0 0,0 0 37 0 0,1-1 37 0 0,9-2 246 0 0,-5 0-92 0 0,-3 2-112 0 0,-1 1-60 0 0,0-1-52 0 0,0 1-48 0 0,-1 0-51 0 0,0-1-61 0 0,1 1-66 0 0,-2 0-18 0 0,1 1-55 0 0,-1-1-61 0 0,1 0-64 0 0,0 1-68 0 0,-1-1-73 0 0,1 1-76 0 0,-1-1-82 0 0,2 1-972 0 0,3 0-967 0 0,-8 0 2656 0 0</inkml:trace>
  <inkml:trace contextRef="#ctx0" brushRef="#br0" timeOffset="663.56">422 238 7920 0 0,'0'0'174'0'0,"0"1"-2"0"0,0-1-73 0 0,1 1-47 0 0,2 3-4 0 0,-2-2 0 0 0,3 5 105 0 0,0 1-83 0 0,-1-1-57 0 0,5 9-42 0 0,-4-7 50 0 0,0 0 83 0 0,-1-3 35 0 0,0 0 69 0 0,20 45 1502 0 0,-13-23-803 0 0,0-1 45 0 0,-6-13-441 0 0,-2-8-261 0 0,8 24 923 0 0,-4-9-423 0 0,-3-3-165 0 0,-2-1-52 0 0,0-11-374 0 0,0 3 206 0 0,0-2-67 0 0,-1-3-160 0 0,0-3 34 0 0,0-1-4 0 0,0 0-4 0 0,0 0-17 0 0,0 0-10 0 0,0 0-1 0 0,0 0-6 0 0,0 0-28 0 0,0-1 23 0 0,-2-1-61 0 0,-3-6 5 0 0,2 4-44 0 0,0 0 0 0 0,0 0 0 0 0,0-1 0 0 0,0 1 0 0 0,1-1 0 0 0,0 1 0 0 0,0-1 0 0 0,1 0 0 0 0,-2-4-25 0 0,2 3 17 0 0,0 0 1 0 0,0 1 0 0 0,1-1-1 0 0,0 0 1 0 0,0 1-1 0 0,0-1 1 0 0,1 0-1 0 0,0-1-17 0 0,1 0 10 0 0,0 0-1 0 0,0 0 0 0 0,0 0 1 0 0,1 1-1 0 0,0-1 0 0 0,3-3-9 0 0,-3 3-4 0 0,2 1-1 0 0,-1 0 0 0 0,1 0 1 0 0,0 0-1 0 0,0 1 0 0 0,2-2 5 0 0,6-4-62 0 0,-4 3-13 0 0,-1 2-22 0 0,0 0-40 0 0,-1 1-16 0 0,0 0-39 0 0,-1 1-46 0 0,1-1-51 0 0,-1 2 5 0 0,0-1-42 0 0,0 1-45 0 0,0 0-48 0 0,1 0-52 0 0,-1 0-55 0 0,0 1-58 0 0,0-1-60 0 0,9-4-562 0 0</inkml:trace>
  <inkml:trace contextRef="#ctx0" brushRef="#br0" timeOffset="938.1">873 299 10304 0 0,'-2'11'275'0'0,"1"0"-63"0"0,4 24 290 0 0,1-17-173 0 0,-2-10-109 0 0,0 1 53 0 0,2 2 188 0 0,-3-6-182 0 0,1 0 38 0 0,4 12 547 0 0,-1-2-145 0 0,-2-6-286 0 0,-1-1-120 0 0,1 0-56 0 0,-2-2-94 0 0,1 1-56 0 0,0 0-63 0 0,-1 0-68 0 0,-1-4-13 0 0,1-1 75 0 0,0 1 39 0 0,-1-1-120 0 0,0 0-18 0 0,0 0-33 0 0,0 0-38 0 0,0 1-44 0 0,0-3-140 0 0</inkml:trace>
  <inkml:trace contextRef="#ctx0" brushRef="#br0" timeOffset="1214.79">810 130 12096 0 0,'0'0'273'0'0,"0"0"40"0"0,0 0 21 0 0,0 0-143 0 0,0-1-92 0 0,-1-1 77 0 0,0-1-48 0 0,1 2-42 0 0,0-1-36 0 0,1 1-31 0 0,0 0-33 0 0,3-1-138 0 0,-3 1 78 0 0,4-1-163 0 0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55:39.58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0 177 9648 0 0,'0'0'216'0'0,"0"0"32"0"0,0 0 12 0 0,0 1-73 0 0,1 0-98 0 0,0 1-67 0 0,3 3-55 0 0,-3-2 84 0 0,9 15 535 0 0,-3-1-166 0 0,5 26 491 0 0,-7-17-267 0 0,-2-12-212 0 0,0 2 33 0 0,1 0 92 0 0,1 0 50 0 0,7 21 877 0 0,-4-15-652 0 0,-3-9-407 0 0,0-1-74 0 0,0-1-102 0 0,-1-2-113 0 0,0 0-34 0 0,-1 7 10 0 0,-3-15-183 0 0,0-1-78 0 0,0 0-125 0 0,0 0 2 0 0,0 0-34 0 0,0 0-821 0 0,0 0-51 0 0</inkml:trace>
  <inkml:trace contextRef="#ctx0" brushRef="#br0" timeOffset="362.41">372 57 10720 0 0,'0'0'314'0'0,"0"0"-6"0"0,0 0-174 0 0,0 0 0 0 0,2 1 208 0 0,2 1-105 0 0,0 1-82 0 0,3 3 133 0 0,1 6 539 0 0,-1 1-86 0 0,-2 1-82 0 0,0 2-78 0 0,-2 0-76 0 0,0 0-72 0 0,-2-1-69 0 0,1 0-66 0 0,-2-13-267 0 0,4 30 538 0 0,-1 1-92 0 0,0 3-22 0 0,7 47 540 0 0,-6-57-652 0 0,0-1 42 0 0,-1-10-283 0 0,0 7-78 0 0,0 2-27 0 0,0-9 64 0 0,-2-12-84 0 0,0-2-60 0 0,-1-1 83 0 0,0 1-230 0 0,0-1-100 0 0,0 0-448 0 0,0 0 592 0 0,0 0 28 0 0,0 0-10 0 0,0 0-46 0 0,0 0-7 0 0,0 0-45 0 0,0 0-53 0 0,0 0-59 0 0,0 0-63 0 0,0 0-60 0 0,0 0-51 0 0,0 0-46 0 0,0 0-171 0 0,0 0-46 0 0,0 0-206 0 0,0 0-559 0 0</inkml:trace>
  <inkml:trace contextRef="#ctx0" brushRef="#br0" timeOffset="611.59">310 332 11488 0 0,'0'0'264'0'0,"0"0"34"0"0,0 0 20 0 0,0 0-41 0 0,6-3 6 0 0,-3 2-81 0 0,3-1 170 0 0,-1 1-54 0 0,1 0-48 0 0,-1 0-44 0 0,4 0 43 0 0,0 1-72 0 0,0-1-54 0 0,0 1-38 0 0,17 0 146 0 0,-15-1-94 0 0,4-1 38 0 0,1 0-56 0 0,0 0-49 0 0,0 0-39 0 0,9-1-35 0 0,13-1-79 0 0,-36 3-10 0 0,1 1 53 0 0,5-1 38 0 0,-5 0-62 0 0,-1 1-52 0 0,1-1-94 0 0,-1 1-108 0 0,-1-1 101 0 0,0 1-36 0 0,0 0-39 0 0,0-1-41 0 0,-1 1-32 0 0,0 0-52 0 0,0 0-47 0 0,0 0-40 0 0,1 0-143 0 0,-1 0-41 0 0,0 0-172 0 0,0 0-463 0 0</inkml:trace>
  <inkml:trace contextRef="#ctx0" brushRef="#br0" timeOffset="795.48">137 28 14368 0 0,'-3'-2'35'0'0,"0"1"69"0"0,0-1 91 0 0,-3-1 181 0 0,-1 0 136 0 0,1-1-257 0 0,1 1-149 0 0,2 1-102 0 0,0 0-38 0 0,2 1-83 0 0,1 1-62 0 0,0 0 49 0 0,0 0 43 0 0,1 0 38 0 0,-1 0 38 0 0,0-1 66 0 0,1 0 280 0 0,-1 1-276 0 0,0 0-83 0 0,0-1-48 0 0,0 1-58 0 0,0 0-66 0 0,0 0-44 0 0,1 0-67 0 0,-1-1-74 0 0,0 1-81 0 0,0 0-87 0 0,0 0-93 0 0,0 0-100 0 0,0 0-108 0 0,0 0-1026 0 0,0 0-1066 0 0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55:37.84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179 283 8088 0 0,'0'0'182'0'0,"0"0"29"0"0,0 0 12 0 0,-1 0-63 0 0,0-1-90 0 0,-6-4-82 0 0,6 4 36 0 0,0 0 32 0 0,-6-1 620 0 0,0 0-53 0 0,0 0-50 0 0,0 2-48 0 0,1 0-46 0 0,-1 1-44 0 0,1 0-41 0 0,0 1-39 0 0,0 0-37 0 0,0 1-35 0 0,-5 5 186 0 0,0 1-113 0 0,1 1-96 0 0,-1 4-51 0 0,1 0-83 0 0,-18 36 72 0 0,18-32-27 0 0,8-13-152 0 0,0 0 0 0 0,1 0 0 0 0,-1 0 1 0 0,1 0-1 0 0,0 0 0 0 0,-1 5-19 0 0,2-4 10 0 0,0 1 0 0 0,0-1 0 0 0,0 0 0 0 0,1 1-1 0 0,0-1 1 0 0,0 1 0 0 0,0-1 0 0 0,2 4-10 0 0,0-3 7 0 0,-1-1-1 0 0,1 1 1 0 0,0-1 0 0 0,1 0-1 0 0,0 0 1 0 0,0 0 0 0 0,4 5-7 0 0,-4-7 11 0 0,0 0 1 0 0,0 0 0 0 0,1 0 0 0 0,0 0 0 0 0,3 2-12 0 0,-6-5 5 0 0,-1 0 1 0 0,0-1 0 0 0,0 1 0 0 0,1-1 0 0 0,-1 1 0 0 0,1-1 0 0 0,-1 1 0 0 0,0-1 0 0 0,1 0 0 0 0,-1 0 0 0 0,1 0 0 0 0,-1 0-1 0 0,1 0 1 0 0,-1 0 0 0 0,0 0 0 0 0,1 0 0 0 0,0-1-6 0 0,11-4 5 0 0,0-3-40 0 0,-1-2-50 0 0,-1-2-56 0 0,-2 1-64 0 0,-1 2-73 0 0,-1 0 50 0 0,-5 5 105 0 0,1 0-95 0 0,-1 1 62 0 0,-1 1-42 0 0,0 0-1 0 0,0 1-37 0 0,0-1-40 0 0,1 0-43 0 0,-1 0-47 0 0,0 0-52 0 0,0 0-54 0 0,0 1-58 0 0,0-1 46 0 0,0 1-44 0 0,2-4-1213 0 0,2-3-984 0 0</inkml:trace>
  <inkml:trace contextRef="#ctx0" brushRef="#br0" timeOffset="310.27">187 0 7744 0 0,'0'0'174'0'0,"0"0"29"0"0,0 0 12 0 0,0 0 7 0 0,0 0 28 0 0,0 0 7 0 0,0 0 6 0 0,0 0 5 0 0,0 0 16 0 0,0 1 3 0 0,0 0-105 0 0,0 1-62 0 0,1 5 56 0 0,0-5-67 0 0,2 8 431 0 0,-1 1-36 0 0,4 9 407 0 0,-1 1-123 0 0,0 0-111 0 0,-2-5-236 0 0,0 0-51 0 0,0-1-46 0 0,0 1-42 0 0,2 16 195 0 0,0 0-109 0 0,-2-2-84 0 0,5 42 337 0 0,-5-46-373 0 0,-1-5-6 0 0,-1 1 48 0 0,1-1 58 0 0,0 1 69 0 0,-2-18-349 0 0,1 7 116 0 0,0-1-39 0 0,0 10 71 0 0,-1 4-72 0 0,0 19-24 0 0,0-40-129 0 0,1-5 63 0 0,-1 0-77 0 0,1 0-71 0 0,0-1-66 0 0,1 1-62 0 0,-1-1-56 0 0,1 0-51 0 0,0 1-46 0 0,0-2-321 0 0,0 1-90 0 0,2-6-667 0 0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55:34.53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71 6120 0 0,'0'0'176'0'0,"0"0"-42"0"0,0 0-6 0 0,0 0 48 0 0,0 0 150 0 0,0 0 280 0 0,0 0 24 0 0,0 0-28 0 0,0 0-122 0 0,0 0-244 0 0,0 0-45 0 0,1 1-38 0 0,-1 0-34 0 0,0 0 34 0 0,1 6 85 0 0,0-5-74 0 0,0 9 348 0 0,0 0-75 0 0,0 0-64 0 0,0 1-52 0 0,0 2 35 0 0,1 8 117 0 0,1 3 33 0 0,1 1-46 0 0,7 58 923 0 0,-6-48-742 0 0,2 18 130 0 0,-2-14-294 0 0,1-1-79 0 0,0 0-92 0 0,3 0-105 0 0,-9-38-291 0 0,0 0 35 0 0,1 1 30 0 0,-1 0 102 0 0,0 1 117 0 0,0-1-108 0 0,0-1-82 0 0,0 0-39 0 0,0 1-87 0 0,1 0-104 0 0,-1 0-57 0 0,1 0-100 0 0,-1 1-111 0 0,1 0-123 0 0,-1-3 218 0 0,0 0-61 0 0,0 0-52 0 0,0 0-47 0 0,0 0-163 0 0,0 0-47 0 0,0 0-197 0 0,0 0-533 0 0</inkml:trace>
  <inkml:trace contextRef="#ctx0" brushRef="#br0" timeOffset="484.35">189 373 9760 0 0,'0'0'199'0'0,"1"0"-50"0"0,0 0-42 0 0,0 0-36 0 0,2 0-4 0 0,3 1 9 0 0,10 1 36 0 0,1-1 65 0 0,-1-1 58 0 0,1 0 50 0 0,3-1 110 0 0,1-1 46 0 0,-1-1 286 0 0,0-1 1 0 0,1 0-728 0 0,14-7 852 0 0,-11 2-344 0 0,-6 0-140 0 0,0 0-67 0 0,-3 0-111 0 0,-1 0-65 0 0,-1-1-71 0 0,0 0-80 0 0,-1-3-12 0 0,-11 11 45 0 0,0 0 0 0 0,1-1 1 0 0,-1 1-1 0 0,0 0 0 0 0,0 0 0 0 0,-1-1 0 0 0,1 1 1 0 0,0 0-1 0 0,-1-1 0 0 0,1 1 0 0 0,-1 0 1 0 0,0-1-1 0 0,0 1 0 0 0,0-2-7 0 0,-3-9-44 0 0,0 6-23 0 0,-1 1-41 0 0,-2 0-46 0 0,0 1-55 0 0,4 3 190 0 0,0 1-1 0 0,0 0 1 0 0,-1-1-1 0 0,1 1 1 0 0,0 0-1 0 0,0 0 1 0 0,-1 1-1 0 0,1-1 1 0 0,0 0-1 0 0,-1 1 1 0 0,1-1 0 0 0,0 1-1 0 0,-1 0 1 0 0,1 0-1 0 0,-1 0 1 0 0,1 0-1 0 0,-1 0 20 0 0,-11 4-72 0 0,2 3 35 0 0,-2 4 58 0 0,1 2 93 0 0,1 2 113 0 0,7-7-65 0 0,1 0 36 0 0,-1 0-93 0 0,-7 14 104 0 0,6-11-83 0 0,1 0 0 0 0,0 1-1 0 0,-1 6-125 0 0,1 0 171 0 0,3 0 64 0 0,1 25 211 0 0,2-33-333 0 0,0 0 1 0 0,1 0-1 0 0,1 5-113 0 0,-2-9 42 0 0,1 0 0 0 0,0 0 0 0 0,1 0 0 0 0,-1 0 0 0 0,1-1 0 0 0,1 1-42 0 0,-2-3 21 0 0,0 1-1 0 0,1-1 0 0 0,0 0 0 0 0,-1 0 0 0 0,1 0 0 0 0,0 0 0 0 0,1 0 1 0 0,-1 0-1 0 0,2 0-20 0 0,7 3-40 0 0,0-2 41 0 0,-7-4 17 0 0,0 1 1 0 0,0-1-1 0 0,-1 0 0 0 0,1 0 1 0 0,0 0-1 0 0,0 0 0 0 0,2-1-18 0 0,17-5 74 0 0,-8 0-67 0 0,-3 2-43 0 0,0-1-50 0 0,-4 1-16 0 0,-1 1-39 0 0,-1 1-47 0 0,9-5-63 0 0,-12 5 117 0 0,1 0-73 0 0,-2 1-2 0 0,1-1-61 0 0,-1 1-72 0 0,1-1-81 0 0,-2 1 28 0 0,1 0-56 0 0,-1 0-51 0 0,1 0-44 0 0,0-1-158 0 0,0 1-43 0 0,0-1-192 0 0,3-1-515 0 0</inkml:trace>
  <inkml:trace contextRef="#ctx0" brushRef="#br0" timeOffset="989.01">882 252 10568 0 0,'-1'0'278'0'0,"0"-1"-101"0"0,0 0-78 0 0,-5-1 45 0 0,4 1-48 0 0,0 0-15 0 0,-1 0-1 0 0,1 1 0 0 0,-1-1 0 0 0,1 1 0 0 0,0-1 1 0 0,-1 1-1 0 0,-2 0-80 0 0,-14 4 652 0 0,15-2-510 0 0,1 0 0 0 0,0-1 0 0 0,0 1 0 0 0,0 1 0 0 0,0-1 0 0 0,0 0 0 0 0,1 1 0 0 0,-1 0-1 0 0,1-1 1 0 0,-2 3-142 0 0,-13 23 977 0 0,9-7-413 0 0,2-5-176 0 0,3-1-96 0 0,1 5 105 0 0,0 3-41 0 0,3 0-44 0 0,1 0-46 0 0,4 0-47 0 0,3-2-50 0 0,3-3-52 0 0,5-4-52 0 0,-16-13-47 0 0,1 0 0 0 0,0 0-1 0 0,0 0 1 0 0,0 0 0 0 0,0 0 0 0 0,0-1 0 0 0,0 1 0 0 0,0-1 0 0 0,0 1-1 0 0,0-1 1 0 0,0 0 0 0 0,1 0 0 0 0,-1 0 0 0 0,0 0 0 0 0,0 0 0 0 0,0 0 0 0 0,0-1-1 0 0,0 1 1 0 0,1-1-18 0 0,0 0 26 0 0,1 0 0 0 0,-1-1 1 0 0,1 0-1 0 0,-1 0 0 0 0,0 0 0 0 0,0 0 0 0 0,0 0 0 0 0,0-1 0 0 0,0 1 0 0 0,1-2-26 0 0,2-3 47 0 0,0 1-1 0 0,-1-1 1 0 0,0 0-1 0 0,2-5-46 0 0,11-25 115 0 0,-11 13-43 0 0,-4-1-45 0 0,-2 2-33 0 0,-2 1 0 0 0,-1-9 6 0 0,1 18 6 0 0,-1-4-6 0 0,1 14 0 0 0,1 0 0 0 0,-1 0 0 0 0,1 0 0 0 0,0 0 0 0 0,0 0 0 0 0,0 0 0 0 0,0-1 0 0 0,1-2 0 0 0,0 3-14 0 0,0 2-56 0 0,4 7-26 0 0,6 17 7 0 0,-8-15-134 0 0,0 0 67 0 0,0 0 61 0 0,0-1 53 0 0,2 6 71 0 0,0-1 95 0 0,14 27 507 0 0,-14-30-531 0 0,-1-1-39 0 0,1 0-52 0 0,0 0-65 0 0,0 0-79 0 0,0 0-92 0 0,-1 0-63 0 0,1-1-92 0 0,0 0-102 0 0,0 0-110 0 0,0 0-119 0 0,-3-3 309 0 0,1-1-34 0 0,-1 1-34 0 0,1-1-35 0 0,-1 1-37 0 0,1 0-38 0 0,-3-4-1671 0 0,0 0-1282 0 0</inkml:trace>
  <inkml:trace contextRef="#ctx0" brushRef="#br0" timeOffset="1467">1362 201 10944 0 0,'0'0'248'0'0,"-1"-1"13"0"0,0 0-95 0 0,-1 0-66 0 0,-4-3 55 0 0,3 2 11 0 0,-3-1-176 0 0,-1 1 48 0 0,1-1 44 0 0,-1 0 38 0 0,-1 1 68 0 0,-1 0 41 0 0,-1 0 85 0 0,-5 0 210 0 0,-11 4 368 0 0,10 2-381 0 0,3 3-195 0 0,6-3-208 0 0,1 1-40 0 0,-6 8 87 0 0,7 0-49 0 0,4-11-98 0 0,1 0 1 0 0,0 0-1 0 0,0-1 1 0 0,0 1-1 0 0,0 0 1 0 0,0 0-1 0 0,0-1 0 0 0,0 1 1 0 0,1 0-1 0 0,-1 0-8 0 0,9 18 28 0 0,-5-15-26 0 0,0 0 1 0 0,0 0 0 0 0,1-1 0 0 0,-1 1 0 0 0,1-1-1 0 0,2 2-2 0 0,17 10 92 0 0,49 27-66 0 0,-57-33 21 0 0,-1 1 43 0 0,-8-6-67 0 0,0 1 39 0 0,1 1 38 0 0,1 0 35 0 0,7 10 231 0 0,-2 1 113 0 0,-5 2 93 0 0,-6-1 75 0 0,-3-17-576 0 0,0-1-1 0 0,0 1 1 0 0,-1 0-1 0 0,1-1 0 0 0,-1 1 1 0 0,1 0-1 0 0,-1-1 1 0 0,0 1-1 0 0,1-1 1 0 0,-2 1-71 0 0,1 0 92 0 0,0 0 1 0 0,-1 0 0 0 0,1 0 0 0 0,-1 0 0 0 0,0 0 0 0 0,0-1 0 0 0,0 1-1 0 0,-1 0-92 0 0,-12 5-49 0 0,-13-3 19 0 0,0-5 1 0 0,11 0-20 0 0,13 0 30 0 0,1 1-193 0 0,0 0 70 0 0,-1-1 61 0 0,1 0 50 0 0,-3 0 74 0 0,-4-2 142 0 0,6 1-135 0 0,0 0-57 0 0,0-1-89 0 0,2 2-16 0 0,0-1-47 0 0,-1 1-55 0 0,1-1-60 0 0,0 0-93 0 0,0 0-84 0 0,0 0-92 0 0,1 0-98 0 0,-1 0-107 0 0,0-1-115 0 0,1 1-121 0 0,0 0 444 0 0,1 1-34 0 0,-2-3-1603 0 0,-1-2-1228 0 0</inkml:trace>
  <inkml:trace contextRef="#ctx0" brushRef="#br0" timeOffset="1839.14">1694 0 11072 0 0,'0'0'324'0'0,"0"0"-3"0"0,0 0-249 0 0,0 0-5 0 0,0 0 55 0 0,0 0 20 0 0,0 0 2 0 0,0 4 584 0 0,-1 1-309 0 0,0-1-163 0 0,1-2-172 0 0,0 0-35 0 0,1 26 660 0 0,1 1-35 0 0,1 0-39 0 0,1 0-43 0 0,1 0-46 0 0,1 0-50 0 0,0 0-55 0 0,0-1-57 0 0,0 5-15 0 0,-2-16-150 0 0,4 20 181 0 0,-1 0-61 0 0,2 7 7 0 0,3 22 94 0 0,-11-58-404 0 0,4 32 128 0 0,-4-18-43 0 0,-1-21-93 0 0,0-1-44 0 0,-2 0-150 0 0,-2-1-98 0 0,2 0 86 0 0,1 0 59 0 0,1 1-34 0 0,-1-1-38 0 0,0 0-46 0 0,0 1-86 0 0,1-1-71 0 0,-1 0-80 0 0,0 0-88 0 0,0 0-95 0 0,1 1-104 0 0,-1-1-113 0 0,1 0-120 0 0,-2-2-1419 0 0,-1-3-1366 0 0</inkml:trace>
  <inkml:trace contextRef="#ctx0" brushRef="#br0" timeOffset="2102.32">1599 240 12032 0 0,'0'0'273'0'0,"0"0"40"0"0,0 0 21 0 0,0 0-108 0 0,0 0-108 0 0,1 0-79 0 0,3-2-65 0 0,-2 2 58 0 0,6-2-59 0 0,0 0 36 0 0,8-1 95 0 0,3 0 130 0 0,11 0 204 0 0,-15 2-231 0 0,1-1-55 0 0,-6 1-98 0 0,0-1-48 0 0,-5 1-158 0 0,0 0 70 0 0,-1 1 59 0 0,1-1 49 0 0,4-1 128 0 0,12-3 363 0 0,-15 4-427 0 0,0-1-82 0 0,-2 1-53 0 0,0 0-44 0 0,0 0-51 0 0,-1 0-55 0 0,1 0-47 0 0,0 1-61 0 0,-1-1-65 0 0,1 0-71 0 0,-1 0-75 0 0,1 0-80 0 0,0 0-86 0 0,-1 0-90 0 0,4 0-1006 0 0,2 0-1021 0 0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55:33.36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174 224 7368 0 0,'0'0'165'0'0,"0"0"22"0"0,-12 5 163 0 0,8-3-284 0 0,-1-1-13 0 0,0 1 88 0 0,-1 1 112 0 0,-3 2 204 0 0,2-1-129 0 0,2-2-151 0 0,1 0-70 0 0,0-1-49 0 0,-2 2 130 0 0,-1 0 0 0 0,0 0-1 0 0,1 1 1 0 0,-1-1 0 0 0,1 1-1 0 0,0 1 1 0 0,0-1 0 0 0,-1 3-188 0 0,-12 15 584 0 0,10-9-315 0 0,2 2-57 0 0,0 1-67 0 0,2 0-81 0 0,3-4 0 0 0,0-1 0 0 0,0 1 1 0 0,1 3-65 0 0,0-4 67 0 0,1 0 0 0 0,1 0 0 0 0,-1 0 0 0 0,2-1 0 0 0,0 1 0 0 0,2 6-67 0 0,-3-12 37 0 0,1 1 0 0 0,0-1 0 0 0,0 1 0 0 0,1-1 0 0 0,0 0 0 0 0,0 0 0 0 0,0 0 0 0 0,0 0 0 0 0,1-1 0 0 0,0 1-37 0 0,-1-2 24 0 0,0 0 0 0 0,0-1-1 0 0,0 1 1 0 0,1-1 0 0 0,-1 1 0 0 0,1-1-1 0 0,-1 0 1 0 0,1-1 0 0 0,0 1 0 0 0,0-1-1 0 0,0 1 1 0 0,0-1 0 0 0,0 0 0 0 0,4 0-24 0 0,-6-1 37 0 0,1 0 1 0 0,0 1-1 0 0,0-1 1 0 0,-1-1-1 0 0,1 1 1 0 0,0 0-1 0 0,0-1-37 0 0,16-7 213 0 0,-3-6-46 0 0,-4-4-39 0 0,-7 10-77 0 0,-1-1 0 0 0,0 0 1 0 0,1-8-52 0 0,6-24 52 0 0,-4 5-34 0 0,-5 19 9 0 0,0 0 1 0 0,-1 0-1 0 0,-1 0 0 0 0,-1-2-27 0 0,-3-12 1 0 0,3 22-1 0 0,-2-11 0 0 0,2 17-15 0 0,1 2-54 0 0,0 1 1 0 0,1 2 3 0 0,3 6 66 0 0,22 56-65 0 0,-20-44 90 0 0,0 0 43 0 0,26 71 423 0 0,-18-58-423 0 0,-14-31-101 0 0,1-1-83 0 0,-1 0-87 0 0,0-1 55 0 0,0 1-37 0 0,0-1-40 0 0,0 0-38 0 0,0 0-360 0 0,0 0 81 0 0,0 1-50 0 0,0-1-703 0 0,0 0-553 0 0,0 0-1052 0 0</inkml:trace>
  <inkml:trace contextRef="#ctx0" brushRef="#br0" timeOffset="401.13">516 1 7632 0 0,'0'0'166'0'0,"0"0"29"0"0,0 0 14 0 0,0 1-8 0 0,-5 10 194 0 0,4-7-169 0 0,-1 11 275 0 0,1-1-33 0 0,1 16 375 0 0,1-1-107 0 0,2 1-91 0 0,1-6-182 0 0,0-1-38 0 0,1 6 47 0 0,4 13 193 0 0,3 14 218 0 0,-6-19-240 0 0,-2-11-297 0 0,1 5 17 0 0,0 0-33 0 0,7 60 548 0 0,-11-83-827 0 0,0 8 93 0 0,1-6-86 0 0,0-7-5 0 0,-2-2 14 0 0,0-1 10 0 0,0 0-43 0 0,0 0-54 0 0,0 0-256 0 0,0 0 100 0 0,-1-1 66 0 0,-2 0-89 0 0,2 0 105 0 0,0 1-35 0 0,0-1-53 0 0,1 0-63 0 0,-1 1-75 0 0,0-1-88 0 0,1 0 12 0 0,0 1-58 0 0,0-1-52 0 0,-1 1-45 0 0,1-1-161 0 0,0 0-45 0 0,-1 0-194 0 0,1 0-524 0 0</inkml:trace>
  <inkml:trace contextRef="#ctx0" brushRef="#br0" timeOffset="665.11">437 305 9136 0 0,'0'0'266'0'0,"0"0"1"0"0,0 0-193 0 0,1-1-40 0 0,4-1-27 0 0,-2 1 31 0 0,19-3 787 0 0,1-1-119 0 0,-1-1-124 0 0,0-2-126 0 0,-7 3-210 0 0,1 0-67 0 0,0 1-69 0 0,0 0-70 0 0,-11 3-135 0 0,0 0 46 0 0,1 0 41 0 0,-1-1 32 0 0,6 0 92 0 0,14-2 246 0 0,-18 2-303 0 0,1 1-59 0 0,1 0-102 0 0,-4 0-1 0 0,-1 0-39 0 0,1 1-59 0 0,0-1-55 0 0,0 0-60 0 0,0 1-65 0 0,0-1-70 0 0,0 1-76 0 0,0-1-79 0 0,0 1-86 0 0,6-2-912 0 0,5 0-918 0 0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56:23.63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31 1 6296 0 0,'0'0'184'0'0,"0"0"-39"0"0,0 0 10 0 0,0 0 71 0 0,0 0 209 0 0,0 0 382 0 0,0 0 30 0 0,0 0-345 0 0,0 0-196 0 0,0 0-40 0 0,0 0 83 0 0,-1 1 434 0 0,-2 2-117 0 0,1-1-385 0 0,0 1-41 0 0,1-2-42 0 0,0 1-48 0 0,-3 5 315 0 0,0 0-42 0 0,1 0-39 0 0,1 1-37 0 0,-2 7 246 0 0,2 1-117 0 0,1-3-166 0 0,0 1-51 0 0,1 5 56 0 0,1 1-58 0 0,-1 7 75 0 0,2 3 331 0 0,0 0 0 0 0,2 2-663 0 0,2 14 630 0 0,-4-23-354 0 0,-1 0-38 0 0,4 42 292 0 0,-1-25-246 0 0,2 0-105 0 0,-4-32-146 0 0,0 0 0 0 0,1-1 0 0 0,-1 1 0 0 0,1-1 1 0 0,1 1-1 0 0,2 3-33 0 0,-4-8 13 0 0,0 0 1 0 0,1 0-1 0 0,-1-1 1 0 0,1 1 0 0 0,0-1-1 0 0,0 0 1 0 0,0 0-1 0 0,0 0 1 0 0,0 0 0 0 0,0 0-1 0 0,0 0 1 0 0,1-1-1 0 0,-1 0 1 0 0,0 0 0 0 0,1 0-1 0 0,0 0 1 0 0,2 0-14 0 0,10 1 48 0 0,-1 0 0 0 0,0-2 0 0 0,12 0-48 0 0,-8 0 35 0 0,24-3 63 0 0,-15-3 7 0 0,-11 1 3 0 0,-2-3 47 0 0,0-3 60 0 0,-3-2 72 0 0,-2 0-389 0 0,-3-2 46 0 0,-3-4 36 0 0,-2-10 48 0 0,-3 18-7 0 0,0 1 1 0 0,0-1-1 0 0,-3-6-21 0 0,0 1-12 0 0,-1 0-34 0 0,-1 1 42 0 0,4 12 16 0 0,1 0 0 0 0,-1-1 0 0 0,0 1 0 0 0,0 0 0 0 0,-1 0 0 0 0,0 0-12 0 0,3 2 6 0 0,-1 0-1 0 0,0 0 1 0 0,0 0 0 0 0,-1 0 0 0 0,1 0 0 0 0,0 1-1 0 0,0-1 1 0 0,0 0 0 0 0,0 1 0 0 0,-1-1 0 0 0,1 1-1 0 0,0-1 1 0 0,-1 1 0 0 0,1 0 0 0 0,0-1 0 0 0,-1 1-6 0 0,0 0 2 0 0,1 0 0 0 0,0 0 1 0 0,0 0-1 0 0,-1 1 1 0 0,1-1-1 0 0,0 0 1 0 0,0 1-1 0 0,0-1 1 0 0,-1 0-1 0 0,1 1 0 0 0,0 0 1 0 0,0-1-1 0 0,0 1-2 0 0,-7 4-113 0 0,1 0 39 0 0,-5 7 18 0 0,-1 3 109 0 0,10-11-16 0 0,1 1-1 0 0,-1-1 1 0 0,1 1-1 0 0,0-1 0 0 0,0 3-36 0 0,-6 15 0 0 0,-7 26 0 0 0,13-38-11 0 0,-1 0 38 0 0,0 3 50 0 0,-1 7 89 0 0,4-18-154 0 0,-2 12 149 0 0,-3 5 166 0 0,5-18-238 0 0,0 0-1 0 0,0 3-14 0 0,-1 0-25 0 0,0-3 128 0 0,1-1 53 0 0,0 0 8 0 0,0 0-84 0 0,0 0-44 0 0,0 1-41 0 0,0-1-38 0 0,-1 0-70 0 0,1 1-115 0 0,-1 0-86 0 0,0 0-63 0 0,-2 2-852 0 0,2-2 726 0 0,1 0 256 0 0,-1 0 42 0 0,1-1 51 0 0,-1 0 59 0 0,-2 3-770 0 0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56:28.72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5904 0 0,'0'0'132'0'0,"0"0"17"0"0,0 0 11 0 0,0 0-46 0 0,0 0 5 0 0,0 0 57 0 0,0 0 162 0 0,0 0 294 0 0,0 0 28 0 0,0 0-273 0 0,0 0-162 0 0,0 0-44 0 0,0 0 31 0 0,0 0 84 0 0,0 0-21 0 0,0 0-6 0 0,0 0-24 0 0,1 2-90 0 0,0 1-54 0 0,2 4 62 0 0,-2-4-56 0 0,3 8 255 0 0,-1 2-67 0 0,-2 4-9 0 0,-1 10 53 0 0,1 3 51 0 0,2 16 125 0 0,0-1-43 0 0,0 3-28 0 0,0-1-50 0 0,2 0-50 0 0,2 0-51 0 0,2 26 137 0 0,-4-25-92 0 0,-1 7 133 0 0,0-28-187 0 0,-1 0 38 0 0,-3-26-402 0 0,1 0 36 0 0,-1 2 52 0 0,0 1 136 0 0,0-1 32 0 0,0-1 35 0 0,0 2 380 0 0,0-6-396 0 0,0 0-148 0 0,0-1-43 0 0,2-19 175 0 0,3 0-67 0 0,2-14-35 0 0,4-17-77 0 0,-10 45-1 0 0,0 0-1 0 0,1 1 1 0 0,0-1 0 0 0,0 0-1 0 0,3-5 2 0 0,18-36-81 0 0,0 16-44 0 0,-18 27 83 0 0,1 0 0 0 0,0 0 0 0 0,0 0 0 0 0,1 0 1 0 0,0 1-1 0 0,0 0 0 0 0,0 1 0 0 0,0 0 0 0 0,8-3 42 0 0,15-2-103 0 0,-25 8 91 0 0,0 1 1 0 0,0-1-1 0 0,0 1 0 0 0,0 0 1 0 0,1 1 11 0 0,-1-1 1 0 0,0 1 0 0 0,0 0 1 0 0,-1 0-1 0 0,1 1 0 0 0,3 1-1 0 0,-4-1 18 0 0,1 0 0 0 0,0 1 0 0 0,0 0 0 0 0,-1 0-1 0 0,3 2-17 0 0,6 7 3 0 0,0 0-59 0 0,-7-5-18 0 0,0 0 0 0 0,-1 0 0 0 0,0 0 0 0 0,0 1-1 0 0,-1 0 1 0 0,0 0 0 0 0,4 8 74 0 0,-1 8-65 0 0,-4-12 80 0 0,-1 2 39 0 0,-2-5-53 0 0,0 0 0 0 0,-1 1-1 0 0,0-1 1 0 0,0 0-1 0 0,-1 0 1 0 0,-2 8-1 0 0,0-3 8 0 0,-4 11 51 0 0,5-19-15 0 0,0-1 0 0 0,-1 0 0 0 0,1 0 0 0 0,-1 0 0 0 0,-3 3-44 0 0,4-4 46 0 0,-1 0-1 0 0,0-1 0 0 0,0 1 1 0 0,0-1-1 0 0,0 0 1 0 0,-4 2-46 0 0,-17 3 152 0 0,16-6-169 0 0,-8 1 69 0 0,-27 1 173 0 0,29-5-213 0 0,1-2-89 0 0,8 1-5 0 0,-1-1-35 0 0,2-1-38 0 0,-1 0-43 0 0,3-2-366 0 0,0 1 101 0 0,2 1 172 0 0,-3-4-381 0 0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56:29.40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1 192 5584 0 0,'0'0'124'0'0,"0"0"17"0"0,0 0 11 0 0,0 0-29 0 0,1 0-74 0 0,5 0-102 0 0,-3 0 85 0 0,-1-1 31 0 0,-1 1 43 0 0,0 0 53 0 0,0 0 61 0 0,12-3 606 0 0,0 0-102 0 0,1 0-93 0 0,-1 0-79 0 0,-1 1-145 0 0,0-1-41 0 0,11-2 267 0 0,-2-1-138 0 0,27-8 601 0 0,-39 10-985 0 0,19-7 248 0 0,-20 6-269 0 0,1-1-35 0 0,-5 3-27 0 0,0-1 0 0 0,-1 1-1 0 0,1-1 1 0 0,-1 1 0 0 0,0-1 0 0 0,1-1-28 0 0,2-11 68 0 0,-6 14-67 0 0,0 1 1 0 0,1 0 0 0 0,-1-1 0 0 0,0 1 0 0 0,0-1 0 0 0,-1 1 0 0 0,1-1 0 0 0,0 1-1 0 0,0 0 1 0 0,-1-2-2 0 0,-1-10 142 0 0,2 12-128 0 0,0 1 1 0 0,0-1 0 0 0,0 0-1 0 0,0 0 1 0 0,0 0 0 0 0,-1 1-1 0 0,1-1 1 0 0,0 0 0 0 0,0 0-1 0 0,-1 0 1 0 0,1 1 0 0 0,0-1-1 0 0,-1 0 1 0 0,1 0 0 0 0,-1 1-1 0 0,1-1 1 0 0,-1 1 0 0 0,1-1-1 0 0,-1 0 1 0 0,0 1 0 0 0,1-1-1 0 0,-1 1-14 0 0,-9-9 242 0 0,-2 2-42 0 0,-13-6 106 0 0,22 12-278 0 0,0 0 0 0 0,0 0 0 0 0,0 0 0 0 0,0 1 0 0 0,0-1 1 0 0,-1 1-1 0 0,1 0 0 0 0,0 0 0 0 0,0 0 0 0 0,0 0 0 0 0,0 1 0 0 0,0-1 0 0 0,0 1 0 0 0,0-1 0 0 0,0 1 1 0 0,-2 1-29 0 0,5-2 0 0 0,-18 8 127 0 0,2 1 62 0 0,2 1 51 0 0,-1 4 40 0 0,10-8-253 0 0,-1 1 1 0 0,1-1 0 0 0,0 1 0 0 0,0 0 0 0 0,1 1-28 0 0,-5 12 121 0 0,6-8-69 0 0,-4 5-37 0 0,-3 11-16 0 0,8-18 35 0 0,1 1 36 0 0,2 9 34 0 0,2-1 35 0 0,-1-10-41 0 0,1-1 1 0 0,0 1-1 0 0,0-1 0 0 0,0 1 1 0 0,1-1-1 0 0,1 0 0 0 0,-1-1 0 0 0,6 7-98 0 0,5 6 332 0 0,2-2-33 0 0,9 2 17 0 0,-1-7-149 0 0,2-4-113 0 0,-15-6 113 0 0,0-1 0 0 0,0-1 0 0 0,7 0-167 0 0,-7-1 142 0 0,1 0 0 0 0,-1-1 0 0 0,0-1 0 0 0,1 0 0 0 0,-1 0 0 0 0,0-2 0 0 0,0 1 0 0 0,0-1 0 0 0,2-3-142 0 0,21-11 338 0 0,-5-6-63 0 0,-25 20-227 0 0,0-1-10 0 0,1 0 86 0 0,-6 5-55 0 0,0 0-41 0 0,0 0-44 0 0,0 0-45 0 0,0 0-91 0 0,0 0-159 0 0,0 0 154 0 0,0 0 63 0 0,0 0-35 0 0,0 0-12 0 0,0 0-36 0 0,0 0-41 0 0,0 0-46 0 0,0 0-50 0 0,0 0-46 0 0,0 0-44 0 0,0 0-39 0 0,0 0-285 0 0,0 0-65 0 0,0 0-50 0 0,0 0-37 0 0,0 0-331 0 0,0 0-33 0 0,0 0-2602 0 0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56:30.46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274 0 6880 0 0,'0'0'157'0'0,"0"0"-3"0"0,0 1-40 0 0,-2 0 19 0 0,-5 6-3 0 0,3-3-210 0 0,-1-1 53 0 0,1 1 47 0 0,0-1 45 0 0,-1 1 51 0 0,1 0 41 0 0,-6 4 258 0 0,1-1 83 0 0,-14 8 753 0 0,15-11-909 0 0,0-1-50 0 0,-1 0-31 0 0,4-2-174 0 0,-1 0-34 0 0,-8 2 352 0 0,0-1 53 0 0,-37 6 1376 0 0,23-7-1117 0 0,26-1-637 0 0,1-2-16 0 0,0 2-22 0 0,2 2-83 0 0,4 9 37 0 0,-5-10-4 0 0,3 6-1 0 0,-1 0 0 0 0,1 0 1 0 0,-2 0-1 0 0,1 0 0 0 0,-1 1 1 0 0,0-1-1 0 0,0 6 9 0 0,-2 7 21 0 0,0-1-1 0 0,-1 6-20 0 0,-1-1 44 0 0,3 8 23 0 0,0-13-25 0 0,0-5 16 0 0,-3 29 63 0 0,2-21 1 0 0,0 0 57 0 0,0-7-23 0 0,1 0 36 0 0,-1 0 37 0 0,1-1 42 0 0,0-11-386 0 0,0 0 74 0 0,0 0 67 0 0,-1 0 55 0 0,1 0 75 0 0,0-1 48 0 0,1 4 527 0 0,1-5-404 0 0,1-2-101 0 0,1 0-160 0 0,0-1-88 0 0,18-9 149 0 0,-1-3-85 0 0,-13 9-44 0 0,0 0 1 0 0,1 0-1 0 0,-1 0 0 0 0,1 1 0 0 0,0 0 0 0 0,5-1 2 0 0,-8 4 1 0 0,0 0-1 0 0,0 0 0 0 0,0 1 0 0 0,1 0 0 0 0,-1 0 0 0 0,0 0 0 0 0,0 0 1 0 0,0 1-1 0 0,0 0 0 0 0,0 1 0 0 0,0-1 0 0 0,-1 1 0 0 0,6 2 0 0 0,-3 0 6 0 0,-1-1 0 0 0,0 1 0 0 0,-1 0 0 0 0,7 5-6 0 0,-7-4 16 0 0,0 0-1 0 0,0 0 1 0 0,-1 1-1 0 0,5 5-15 0 0,-7-6 21 0 0,-1-1-1 0 0,1 1 1 0 0,-1 0 0 0 0,0 0-1 0 0,0 0 1 0 0,0 0-1 0 0,-1 0 1 0 0,1 0-1 0 0,-1 0 1 0 0,-1 1-1 0 0,1-1 1 0 0,-1 0-1 0 0,0 6-20 0 0,-1 11 157 0 0,-1 1 1 0 0,-3 16-158 0 0,2-22 74 0 0,-7 38 219 0 0,-1-17-14 0 0,0-8 41 0 0,-3-3 108 0 0,9-19-294 0 0,0 0 0 0 0,-1-1 0 0 0,0 1 0 0 0,0-2 0 0 0,0 1 0 0 0,-1 0-134 0 0,-19 13 347 0 0,-2-3-50 0 0,24-16-261 0 0,1 1-1 0 0,-1-1 1 0 0,0 0 0 0 0,1 0-1 0 0,-1 0 1 0 0,0-1-1 0 0,1 1 1 0 0,-1-1 0 0 0,0 0-1 0 0,0 0 1 0 0,0 0-1 0 0,1 0 1 0 0,-1-1-1 0 0,0 1 1 0 0,0-1 0 0 0,0 0-36 0 0,-1-1 58 0 0,-1 0 0 0 0,1 0 1 0 0,0 0-1 0 0,-4-3-58 0 0,-17-14 141 0 0,13 8-65 0 0,-3-4 18 0 0,6 1-72 0 0,4 4-21 0 0,-5-10-4 0 0,4 6-51 0 0,2 2-53 0 0,2-2-76 0 0,2 13 218 0 0,1-1-47 0 0,-1 0-49 0 0,1 0-51 0 0,-1 1-54 0 0,1-1-55 0 0,-1 1-57 0 0,0-1-61 0 0,1 0-61 0 0,-1 1-64 0 0,0-1-67 0 0,0 0-67 0 0,1 1-71 0 0,-1-1-73 0 0,0 0-74 0 0,0 1-77 0 0,0-2-416 0 0,0 0-36 0 0,-3-5-2819 0 0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58:41.54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7920 0 0,'0'0'174'0'0,"0"0"29"0"0,0 0 13 0 0,0 0 17 0 0,0 0 45 0 0,0 0 11 0 0,0 0 6 0 0,0 0-19 0 0,0 0-84 0 0,0 0-38 0 0,0 0-8 0 0,0 0-16 0 0,2 0-63 0 0,5 0-71 0 0,-6 0-38 0 0,-1 0-53 0 0,0 0-57 0 0,0 0-87 0 0,0 0-103 0 0,0 0-92 0 0,0 0 59 0 0,0 0-34 0 0,0 0-483 0 0,0 0-381 0 0,0 0-723 0 0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58:47.59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4384 0 0,'0'0'127'0'0,"0"0"-25"0"0,0 0 9 0 0,0 0 51 0 0,0 0 149 0 0,0 0 277 0 0,0 0 20 0 0,0 0-351 0 0,0 0-62 0 0,0 0-55 0 0,0 1-44 0 0,0-1-7 0 0,2 3-56 0 0,-2-2 23 0 0,1 0 65 0 0,0 0-10 0 0,-1-1 37 0 0,0 1 41 0 0,1-1 47 0 0,9 13 315 0 0,1 13 372 0 0,-6-12-457 0 0,1-1-46 0 0,3 6-46 0 0,-2 3-46 0 0,-2-7-142 0 0,0-1-40 0 0,30 81 670 0 0,-4 0-98 0 0,-3 14 146 0 0,-23-92-622 0 0,-1 0 0 0 0,-1 0 0 0 0,1 16-242 0 0,-2-14 170 0 0,-1-16-126 0 0,-1 0 0 0 0,1 0 1 0 0,0 0-1 0 0,0 0 1 0 0,0-1-1 0 0,0 1 1 0 0,0 0-1 0 0,0 0 1 0 0,1 0-45 0 0,-1-2 93 0 0,-1-1-18 0 0,5 19 148 0 0,-2-9-94 0 0,-2-2-7 0 0,-1-7-188 0 0,0-1 0 0 0,0 0-58 0 0,0 0-105 0 0,0 0-256 0 0,0 0-457 0 0,0 0-44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35:43.49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12 0 5784 0 0,'0'0'132'0'0,"0"0"17"0"0,0 0 10 0 0,-1 1 234 0 0,0 0-33 0 0,0 1-36 0 0,-1 0-37 0 0,0 1-39 0 0,1-1-40 0 0,0 0-43 0 0,0 0-44 0 0,0 6 335 0 0,0 0-35 0 0,1 8 334 0 0,3 4 32 0 0,4 10 259 0 0,-2-9-290 0 0,-2-7-219 0 0,-1 2 68 0 0,2-1-110 0 0,0 1-88 0 0,0-1-65 0 0,10 47 805 0 0,-11-47-964 0 0,3 6 50 0 0,2 10 121 0 0,-6-11-26 0 0,-2-19-239 0 0,0-1-1 0 0,0 0 7 0 0,0 0 26 0 0,0 0 9 0 0,0 0 4 0 0,0 0-7 0 0,0 0-40 0 0,0 0-21 0 0,0 0-2 0 0,-2-1 63 0 0,1-3-53 0 0,-2-12 1 0 0,3 10-4 0 0,-3-4-46 0 0,1 1 0 0 0,1-1 0 0 0,0 0 0 0 0,0 0 0 0 0,1 0 0 0 0,0 0 0 0 0,1-4-25 0 0,0 8 5 0 0,0 0-1 0 0,1 1 1 0 0,-1-1-1 0 0,1 1 0 0 0,1-2-4 0 0,17-32-6 0 0,-14 30-15 0 0,0 0 0 0 0,1 0-1 0 0,4-4 22 0 0,-9 10-9 0 0,1 0-1 0 0,-1 1 0 0 0,1-1 0 0 0,0 0 1 0 0,0 1-1 0 0,0 0 0 0 0,0-1 1 0 0,1 1-1 0 0,-1 0 0 0 0,1 1 0 0 0,-1-1 1 0 0,1 1-1 0 0,-1-1 0 0 0,1 1 0 0 0,0 0 1 0 0,0 0-1 0 0,0 1 0 0 0,-1-1 1 0 0,1 1-1 0 0,0 0 0 0 0,0 0 0 0 0,2 0 10 0 0,0 2-12 0 0,0 0 0 0 0,0 0 0 0 0,0 0 0 0 0,0 1-1 0 0,-1 0 1 0 0,1 0 0 0 0,-1 0 0 0 0,0 1 0 0 0,0 0-1 0 0,3 2 13 0 0,10 11-11 0 0,0 1-1 0 0,0 2 12 0 0,-7-8 5 0 0,-5-4-5 0 0,0-1-1 0 0,-1 1 1 0 0,0 0-1 0 0,-1 1 1 0 0,0-1-1 0 0,0 1 1 0 0,1 4 0 0 0,6 19 44 0 0,-9-26-25 0 0,8 20 33 0 0,-5-14 48 0 0,-1 0-1 0 0,0 1 0 0 0,-1-1 1 0 0,2 11-100 0 0,-5-21 9 0 0,0 1-5 0 0,3 1 57 0 0,-3-3 3 0 0,0-1 4 0 0,0 0 16 0 0,0 0 4 0 0,-1-1 66 0 0,0-1-59 0 0,-5-8 48 0 0,1-7 99 0 0,2-2-117 0 0,2 0-93 0 0,2-1-70 0 0,1-5-150 0 0,2 0-1 0 0,0 0 189 0 0,-2 18-45 0 0,0 0-1 0 0,0 0 0 0 0,1 0 0 0 0,-1 0 0 0 0,3-3 46 0 0,-1 4-39 0 0,0-1 1 0 0,0 1-1 0 0,0 1 0 0 0,1-1 0 0 0,4-4 39 0 0,-7 7-13 0 0,1 0-1 0 0,0 0 1 0 0,0 1-1 0 0,0 0 0 0 0,0-1 1 0 0,0 1-1 0 0,1 1 1 0 0,-1-1-1 0 0,0 0 0 0 0,1 1 1 0 0,0-1-1 0 0,-1 1 1 0 0,1 0-1 0 0,0 0 0 0 0,-1 1 1 0 0,1-1-1 0 0,0 1 1 0 0,0 0-1 0 0,0 0 0 0 0,-1 0 1 0 0,1 0-1 0 0,0 1 1 0 0,0-1-1 0 0,1 1 14 0 0,14 8-85 0 0,-3 5 35 0 0,-13-10 46 0 0,1 0 0 0 0,-1 1-1 0 0,0 0 1 0 0,0 0 0 0 0,0 0 0 0 0,0 3 4 0 0,3 9 7 0 0,0 0-1 0 0,-2 1 1 0 0,3 15-7 0 0,-6-27-7 0 0,3 18 69 0 0,-1 1 53 0 0,-2 5 73 0 0,-1 15 146 0 0,0-45-154 0 0,0 1-45 0 0,0-1-44 0 0,0 1-41 0 0,0-1-39 0 0,0 1-35 0 0,-1 0-122 0 0,1 1-82 0 0,0-1-77 0 0,-1 1-264 0 0,1-1-88 0 0,1 0-723 0 0,-1-2 955 0 0,1 0 42 0 0,1-2-929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36:51.56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5 5904 0 0,'0'0'169'0'0,"0"0"62"0"0,0 0 110 0 0,0 0 47 0 0,0 0 11 0 0,0 0-3 0 0,0 0-18 0 0,0 0-8 0 0,0 0-2 0 0,0 0-3 0 0,0 0-10 0 0,0 0-3 0 0,0 0 0 0 0,0 0 0 0 0,0 0-165 0 0,0 0-35 0 0,1 2 64 0 0,1 0-73 0 0,2 5 76 0 0,-3-5-80 0 0,4 10 285 0 0,0 0-50 0 0,-1 0-44 0 0,0 0-41 0 0,1 7 77 0 0,0-1-68 0 0,0 1-54 0 0,-1 0-41 0 0,12 48 407 0 0,-6-38-292 0 0,8 30 238 0 0,-9-19-218 0 0,-2-6-112 0 0,-1 1-74 0 0,-2-13-35 0 0,3 1 64 0 0,2 10 136 0 0,-5-18-158 0 0,0-1 70 0 0,5 16 325 0 0,-7-10-264 0 0,-3-15 86 0 0,-3-9-115 0 0,1-3-113 0 0,1 2-109 0 0,-2-11 87 0 0,2-2-57 0 0,1 0-50 0 0,2-1-49 0 0,1 1-43 0 0,2 0-41 0 0,0 0-36 0 0,2 1-34 0 0,-4 14 169 0 0,-1-1 0 0 0,1 1-1 0 0,-1 0 1 0 0,1-1 0 0 0,1 1-1 0 0,-1 0 1 0 0,0 0 0 0 0,1 0 0 0 0,-1 1-1 0 0,1-1 1 0 0,0 1 0 0 0,0-1-1 0 0,1 0 16 0 0,0 1-12 0 0,-1 0 0 0 0,1 0-1 0 0,0 0 1 0 0,0 1 0 0 0,0-1-1 0 0,0 1 1 0 0,0 0 0 0 0,0 0-1 0 0,0 1 1 0 0,0-1 0 0 0,1 1 12 0 0,1 0-14 0 0,-1 0 1 0 0,1 0 0 0 0,-1 1 0 0 0,0-1 0 0 0,1 1-1 0 0,-1 1 1 0 0,0-1 0 0 0,0 1 0 0 0,0 0 0 0 0,0 0-1 0 0,0 0 1 0 0,0 1 0 0 0,0 0 0 0 0,-1 0 0 0 0,1 0 0 0 0,-1 0-1 0 0,0 1 1 0 0,2 2 13 0 0,0 1-9 0 0,0 0 0 0 0,-1 0 1 0 0,1 1-1 0 0,-2 0 0 0 0,2 2 9 0 0,5 16 24 0 0,-5 2 36 0 0,-7-2 42 0 0,1-22-77 0 0,-1-1-1 0 0,0 1 1 0 0,0 0-1 0 0,0-1 0 0 0,0 0 1 0 0,-1 1-25 0 0,0-1 33 0 0,0 1-1 0 0,1-1 1 0 0,-2 0 0 0 0,1-1 0 0 0,0 1 0 0 0,-2 2-33 0 0,1-2 50 0 0,-1 0 0 0 0,0 0 0 0 0,1-1 0 0 0,-1 1 0 0 0,-4 1-50 0 0,-16 7 17 0 0,11-7-52 0 0,1-1-35 0 0,0-1-37 0 0,-1-1-41 0 0,-1-1-44 0 0,0-1-49 0 0,10 1-2 0 0,0-1 80 0 0,-1 0 62 0 0,-10-2-86 0 0,9 2 72 0 0,2-1-13 0 0,-1 0-51 0 0,1 0-67 0 0,1 0-78 0 0,-1 0-94 0 0,2-1-106 0 0,-1 1-121 0 0,3 0 273 0 0,-1 1-35 0 0,1 0 38 0 0,0 0-49 0 0,-1 1-42 0 0,1-1-37 0 0,0 0-142 0 0,0 0-36 0 0,-1-1-1481 0 0</inkml:trace>
  <inkml:trace contextRef="#ctx0" brushRef="#br0" timeOffset="269.44">646 265 8640 0 0,'0'0'197'0'0,"0"0"-10"0"0,1 0-79 0 0,-1 1-50 0 0,1 3-5 0 0,-1-2 0 0 0,0 9-60 0 0,1 0 89 0 0,-1 0 79 0 0,1 0 68 0 0,0 2 120 0 0,1 0 63 0 0,0 3 138 0 0,1 8 324 0 0,1 3 45 0 0,-2-9-409 0 0,-1-3-186 0 0,0-8-205 0 0,0 1-33 0 0,-1-5-207 0 0,0 0 71 0 0,0 0 60 0 0,1 0 53 0 0,-1 1 55 0 0,0-1 40 0 0,1 8 466 0 0,-1-6-388 0 0,0-2-128 0 0,0-1-33 0 0,0 3-42 0 0,0-1-113 0 0,1-2-10 0 0,-1 1-37 0 0,0-1-41 0 0,0 0-44 0 0,0 1-46 0 0,0-1-50 0 0,0 1-53 0 0,0-1-56 0 0,1 1-59 0 0,-1-1-61 0 0,0 1-66 0 0,0 0-68 0 0,0-3-1150 0 0,0 0-1032 0 0</inkml:trace>
  <inkml:trace contextRef="#ctx0" brushRef="#br0" timeOffset="528.68">548 116 8496 0 0,'0'-2'96'0'0,"0"0"152"0"0,-1 0 20 0 0,1-1-117 0 0,0 0-66 0 0,0-1-53 0 0,1 2-2 0 0,7-4 200 0 0,-5 4-174 0 0,2 1-44 0 0</inkml:trace>
  <inkml:trace contextRef="#ctx0" brushRef="#br0" timeOffset="745.2">941 0 8952 0 0,'0'0'200'0'0,"0"0"33"0"0,0 0 15 0 0,0 0-86 0 0,1 1-79 0 0,0-1-56 0 0,2 4-44 0 0,-2-2 46 0 0,19 20 563 0 0,-1 2 52 0 0,0 8 177 0 0,6 19 459 0 0,-5 2-20 0 0,-10-16-472 0 0,-4-8-185 0 0,0 1-63 0 0,-2 4 19 0 0,-2 0-44 0 0,2 11 93 0 0,-1 6 85 0 0,-4 1-82 0 0,1-15-243 0 0,-1-30-303 0 0,0 1-19 0 0,-1 2 7 0 0,1 0 26 0 0,0-6-68 0 0,-1-2-34 0 0,-2-2-43 0 0,0-2-49 0 0,0 0-58 0 0,0 0-65 0 0,0 0-74 0 0,3 0-80 0 0,-1 1 20 0 0,1-1-103 0 0,-1 1-91 0 0,1 0-82 0 0,0-1-162 0 0,0 1-73 0 0,0 0-57 0 0,0-1-43 0 0,-2 0-1216 0 0,0-2-1235 0 0</inkml:trace>
  <inkml:trace contextRef="#ctx0" brushRef="#br0" timeOffset="994.54">841 293 10656 0 0,'0'0'241'0'0,"0"0"38"0"0,0 0 10 0 0,1 1-62 0 0,0-1-112 0 0,1 1-80 0 0,4 1-78 0 0,-2-1 68 0 0,1-1-47 0 0,1 0 76 0 0,0 1 64 0 0,0-2 54 0 0,6 1 279 0 0,16-4 801 0 0,-20 3-931 0 0,1 0-80 0 0,-4 0-139 0 0,12-2 244 0 0,1-1-36 0 0,0 0-37 0 0,0-1-40 0 0,0 0-40 0 0,0-1-42 0 0,0 1-43 0 0,0-1-45 0 0,-12 4-238 0 0,0 0 76 0 0,0 0 65 0 0,1 0 55 0 0,5-2 138 0 0,17-6 433 0 0,-20 8-464 0 0,0-1-77 0 0,-4 1-68 0 0,1 1-43 0 0,-1-1-49 0 0,0 0-55 0 0,1 1-80 0 0,0-1-77 0 0,0 0-86 0 0,0 1-92 0 0,0-1-100 0 0,0 1-107 0 0,0-1-115 0 0,0 1-123 0 0,5-2-1047 0 0,6-1-1144 0 0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58:44.76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247 0 4744 0 0,'0'0'135'0'0,"0"0"-32"0"0,0 0-2 0 0,0 0 35 0 0,0 0 118 0 0,0 0 217 0 0,0 0 10 0 0,0 0-33 0 0,0 0-287 0 0,0 0-37 0 0,0 0 84 0 0,0 0-14 0 0,0 0 2 0 0,0 0 16 0 0,0 0 4 0 0,0 0 0 0 0,0 0-4 0 0,0 0-18 0 0,0 0-8 0 0,0 1-12 0 0,0 0-77 0 0,0 1-50 0 0,0 5-4 0 0,0-4 13 0 0,0-1 22 0 0,0-1 40 0 0,0 0 50 0 0,0 0 57 0 0,-4 20 85 0 0,-2-1-51 0 0,-4 12 102 0 0,2-8-163 0 0,0-3-28 0 0,5-9-29 0 0,-3 1-27 0 0,-1 5 15 0 0,3-3-4 0 0,-4 6 22 0 0,2-2-11 0 0,1-4-15 0 0,-7 20 134 0 0,7-22-74 0 0,1 1-1 0 0,-3 10-180 0 0,-3 15 306 0 0,-2 0-36 0 0,1-8-63 0 0,-3-1 0 0 0,-6 0 51 0 0,3-4 29 0 0,2-3-77 0 0,11-17-168 0 0,0 0 0 0 0,0 0 0 0 0,1 0 0 0 0,-1 1 0 0 0,1 0 0 0 0,0 1-42 0 0,2-5 16 0 0,0 0-5 0 0,0 0 0 0 0,0 0 0 0 0,0 0 0 0 0,0 1 0 0 0,-1-2 0 0 0,0 3-11 0 0,1-3 14 0 0,0-1-1 0 0,0 0 1 0 0,1 1 0 0 0,-1-1 0 0 0,1 1 0 0 0,0-1 0 0 0,-1 1 0 0 0,1 0 0 0 0,0-1 0 0 0,0 1 0 0 0,0-1 0 0 0,0 1 0 0 0,0 0-14 0 0,0 1 27 0 0,-1-1 41 0 0,-1 0-40 0 0,0-1-7 0 0,3 1 43 0 0,2 5-53 0 0,-2-4-68 0 0,-1-1 42 0 0,-2-1 61 0 0,0-1-73 0 0,2-1-22 0 0,-1 0-33 0 0,1 0-91 0 0,1 0-86 0 0,1-3-101 0 0,4-9-381 0 0,-5 10 555 0 0,0 0-33 0 0,0-1-192 0 0,0 2 157 0 0,0 1-38 0 0,-1 0-24 0 0,1-1-43 0 0,0 0-464 0 0,0 0-309 0 0,1-1-727 0 0</inkml:trace>
  <inkml:trace contextRef="#ctx0" brushRef="#br0" timeOffset="556.71">228 9 6392 0 0,'0'0'141'0'0,"0"0"23"0"0,0 0 12 0 0,0 0 35 0 0,0 0 118 0 0,0 0 50 0 0,0 0 6 0 0,0 0-1 0 0,0 0-25 0 0,0 0-9 0 0,0 0-4 0 0,0 0-18 0 0,0 0-68 0 0,0 0-32 0 0,0 0-42 0 0,0 1-90 0 0,1 0-61 0 0,1 3-12 0 0,-1-2 76 0 0,0-1 34 0 0,0 0 79 0 0,0 2-162 0 0,0 0 1 0 0,1-1 0 0 0,-1 1 0 0 0,0 0 0 0 0,0 0-1 0 0,-1 0 1 0 0,1 0-51 0 0,2 24 274 0 0,-1-7-116 0 0,3-1-41 0 0,5 15 366 0 0,3 15-483 0 0,-7-21 306 0 0,2 0 1 0 0,6 13-307 0 0,-5-15 189 0 0,3 18 190 0 0,-6-17-152 0 0,-1-10-110 0 0,15 64 457 0 0,-6-24-176 0 0,-10-38-276 0 0,0-6-16 0 0,-1 1 0 0 0,2-1-1 0 0,3 9-105 0 0,10 10 218 0 0,-18-31-345 0 0,1 0 72 0 0,-1-1 57 0 0,1 1 45 0 0,0 1 263 0 0,0-1-204 0 0,-1 1-83 0 0,1-1-67 0 0,-1 0-47 0 0,0 0-26 0 0,1 0-43 0 0,-1 0-47 0 0,0 0-50 0 0,1 0-56 0 0,-1 1-60 0 0,1 0-63 0 0,-1-1-69 0 0,0-1 157 0 0,0 0-47 0 0,0 0-41 0 0,0 0-38 0 0,0 0-135 0 0,0 0-36 0 0,0 0-1416 0 0</inkml:trace>
  <inkml:trace contextRef="#ctx0" brushRef="#br0" timeOffset="1909.65">88 482 6992 0 0,'0'0'157'0'0,"0"0"23"0"0,0 0 12 0 0,0 0 15 0 0,3 0 34 0 0,14-1-45 0 0,1-2 108 0 0,4-3 164 0 0,11-4 353 0 0,-7 2-161 0 0,-11 3-258 0 0,-7 3-191 0 0,-2 0-42 0 0,5-4 79 0 0,7-1 58 0 0,11-3 30 0 0,-8 3-193 0 0,-10 4-125 0 0,-1 2-45 0 0,2-1-24 0 0,7-3 100 0 0,-14 3-75 0 0,-3 1-63 0 0,1 0-89 0 0,0 0-111 0 0,-1 1 95 0 0,0 0-38 0 0,-1 0-36 0 0,-1 0-44 0 0,1 0-36 0 0,-1 0-34 0 0,0 0-641 0 0,0 0-674 0 0</inkml:trace>
  <inkml:trace contextRef="#ctx0" brushRef="#br0" timeOffset="2417.09">564 145 4384 0 0,'0'0'127'0'0,"0"0"-21"0"0,0 0 17 0 0,0 0 65 0 0,0 0 180 0 0,0 0 332 0 0,0 0 32 0 0,0 0-301 0 0,0 0-174 0 0,0 0-41 0 0,0 0 56 0 0,2 0 133 0 0,8 0-18 0 0,-8 0-13 0 0,-2 0-38 0 0,0 0-16 0 0,0 0-6 0 0,0 0 4 0 0,0 0 28 0 0,0 0 7 0 0,0 0 6 0 0,0 0-30 0 0,2 0-129 0 0,7 0-59 0 0,-6 0-11 0 0,-3 0-6 0 0,0 0-18 0 0,0 0-8 0 0,0 0-2 0 0,1 2-16 0 0,2-1-69 0 0,0 3-6 0 0,7 5 39 0 0,-9-8 27 0 0,0 0 79 0 0,-1-1 121 0 0,0 2-110 0 0,0-1-49 0 0,2 0-14 0 0,0 0-58 0 0,2 3 15 0 0,-2-2 5 0 0,-1 2 48 0 0,3 16-5 0 0,1 13-35 0 0,2 8-23 0 0,-1-14 23 0 0,-2-9 27 0 0,-2-7-22 0 0,1-1 1 0 0,-2 1-1 0 0,1-1 0 0 0,-2 1 1 0 0,1 10-74 0 0,-2-8 82 0 0,1 1 1 0 0,1-1-1 0 0,0 1 1 0 0,3 8-83 0 0,2 3 176 0 0,2-2 83 0 0,-3-10-86 0 0,-2 1-56 0 0,3 13 2 0 0,2 12-39 0 0,-2-23-13 0 0,2-2 36 0 0,0 1-7 0 0,-1 8-68 0 0,-7-15-29 0 0,0 2 1 0 0,5-2-30 0 0,-4-7-127 0 0,-1-1-49 0 0,0-1-353 0 0,1 1 78 0 0,-1-1 67 0 0,0 1 52 0 0,1-1-20 0 0,0 0-573 0 0,-1 1 507 0 0,1-1 18 0 0,-1 1-77 0 0,2-2-1383 0 0,1 0-1072 0 0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58:55.55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163 5 6952 0 0,'0'0'201'0'0,"-1"0"-4"0"0,-3-1-310 0 0,-2 0 43 0 0,1 1 71 0 0,0-1 66 0 0,-1 0 58 0 0,1 1 54 0 0,0 0 45 0 0,-1 0 41 0 0,1 0 33 0 0,-4 1 233 0 0,6-1-259 0 0,0 1 0 0 0,0 0 1 0 0,0 0-1 0 0,0 0 0 0 0,1 0 0 0 0,-4 1-272 0 0,-3 5 662 0 0,-13 13-97 0 0,4 3-35 0 0,4 3-40 0 0,3 2-45 0 0,5 1-51 0 0,3 1-57 0 0,6 0-60 0 0,4-1-67 0 0,-7-27-197 0 0,1-1 0 0 0,0 1 1 0 0,0 0-1 0 0,-1-1 0 0 0,1 1 1 0 0,0-1-1 0 0,1 1 0 0 0,-1-1 0 0 0,0 1 1 0 0,0-1-1 0 0,0 0 0 0 0,1 0 1 0 0,1 1-14 0 0,-1 0 28 0 0,0-1 0 0 0,0 0 0 0 0,0 0-1 0 0,0 0 1 0 0,0 0 0 0 0,1-1 0 0 0,-1 1 0 0 0,0 0 0 0 0,1-1 0 0 0,-1 0-28 0 0,1 1 43 0 0,1-1 0 0 0,-1 0 0 0 0,0 0 0 0 0,0 0 0 0 0,0-1 0 0 0,0 1 0 0 0,0-1 0 0 0,0 0 1 0 0,0 0-1 0 0,0 0 0 0 0,0 0 0 0 0,0 0 0 0 0,0 0 0 0 0,0-1 0 0 0,-1 0 0 0 0,1 1-43 0 0,16-19 125 0 0,-15 16-64 0 0,-1-1 1 0 0,0 0-1 0 0,0 0 0 0 0,0 0 0 0 0,1-5-61 0 0,3-13 175 0 0,-4 7-90 0 0,-1 3-46 0 0,0-1-36 0 0,-1 0 44 0 0,6-22-32 0 0,-5 25 30 0 0,2-1-28 0 0,0 2-34 0 0,-3 4-70 0 0,-1 5 10 0 0,0 1-18 0 0,0 1 8 0 0,2 6 70 0 0,8 21-50 0 0,3 14 70 0 0,-5-14-5 0 0,-2-8-8 0 0,8 13 93 0 0,-12-28-64 0 0,0 0 0 0 0,1 0 0 0 0,0-1 0 0 0,0 1 1 0 0,0-1-1 0 0,1 1 0 0 0,-1-1 0 0 0,1 0 0 0 0,2 1-19 0 0,-5-5-82 0 0,0 1 56 0 0,4 2 99 0 0,-3-2-81 0 0,0-1-39 0 0,-1 1-46 0 0,0-1-68 0 0,1 1-77 0 0,-1-1-90 0 0,0 1-103 0 0,0-1 76 0 0,-1 0-57 0 0,1 0-49 0 0,0 0-43 0 0,-1 0-151 0 0,1 0-42 0 0,0 0-182 0 0,0 0-486 0 0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58:57.81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242 21 7080 0 0,'0'0'157'0'0,"0"0"23"0"0,0 0 13 0 0,-1-1-63 0 0,0 1-65 0 0,0-1-46 0 0,-4-2-28 0 0,2 1 47 0 0,1 2 18 0 0,1-1 34 0 0,0 0 42 0 0,0 1 50 0 0,-5-3 564 0 0,-1 1-86 0 0,-1 0-79 0 0,1 0-74 0 0,0 1-68 0 0,-1 0-62 0 0,1 0-57 0 0,-1 1-52 0 0,-6 1 105 0 0,1 0-116 0 0,0 2-90 0 0,-20 8 149 0 0,20-4-140 0 0,-7 9-97 0 0,19-16-77 0 0,0 1 1 0 0,1 0-1 0 0,-1 0 1 0 0,1-1-1 0 0,-1 1 1 0 0,0 0-1 0 0,1 0 1 0 0,0 0-1 0 0,-1-1 1 0 0,1 1 0 0 0,0 0-1 0 0,-1 0 1 0 0,1 0-1 0 0,0 0 1 0 0,0 0-1 0 0,0 0 1 0 0,-1 0-1 0 0,1 0 1 0 0,0 0-1 0 0,1 0 1 0 0,-1 0 0 0 0,0 0-1 0 0,0 0 1 0 0,0 0-3 0 0,2 4 8 0 0,1 0 0 0 0,-1 0 0 0 0,1 0 0 0 0,0-1 1 0 0,0 1-1 0 0,1-1 0 0 0,-1 0 0 0 0,5 4-8 0 0,36 30 127 0 0,-8-7-47 0 0,-28-23-23 0 0,19 19 176 0 0,-18-18-114 0 0,-2 1 34 0 0,2 3 99 0 0,-3 1 82 0 0,-2 1 96 0 0,-2 1 113 0 0,-3-9-166 0 0,-1-1-35 0 0,-5 4 243 0 0,-5-2-119 0 0,-1-2-108 0 0,-3-2-96 0 0,1-2-83 0 0,1 0-71 0 0,2-2-59 0 0,1 0-119 0 0,-1 0 86 0 0,1-1 54 0 0,-15-1 154 0 0,10 0-164 0 0,6 0-93 0 0,1 0-71 0 0,-1-1-107 0 0,5 1 61 0 0,0 1-34 0 0,0-1-35 0 0,1-1-39 0 0,-1 1-40 0 0,0 0-45 0 0,4 1-70 0 0,0 1-64 0 0,0-1-59 0 0,0 0-49 0 0,-1 0-174 0 0,1 1-50 0 0,-1-1-210 0 0,0-1-563 0 0,2 2 1559 0 0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58:57.02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0 165 6016 0 0,'2'-1'289'0'0,"1"1"-101"0"0,2-1-83 0 0,-1 1-63 0 0,0 0-130 0 0,0-1 45 0 0,0 1 42 0 0,-1-1 38 0 0,5 0 140 0 0,0 0 112 0 0,1 0 167 0 0,18-4 1065 0 0,-16 3-951 0 0,-6 1-353 0 0,0 0-46 0 0,0 0-56 0 0,1 1-64 0 0,5-3 358 0 0,1 0-40 0 0,13-7 274 0 0,-22 9-541 0 0,1-1 0 0 0,-1 0 0 0 0,0 0 0 0 0,0 0 0 0 0,0-1 0 0 0,0 1 0 0 0,0-1 0 0 0,0 1 0 0 0,-1-1 1 0 0,1 0-1 0 0,1-3-102 0 0,-3 6 18 0 0,-1-1 1 0 0,1 0-1 0 0,-1 0 1 0 0,0 0 0 0 0,1 0-1 0 0,-1 1 1 0 0,0-1-1 0 0,1 0 1 0 0,-1 0-1 0 0,0 0 1 0 0,0 0 0 0 0,0 0-1 0 0,0 0 1 0 0,0 0-1 0 0,0 1 1 0 0,0-1 0 0 0,0 0-1 0 0,0 0 1 0 0,-1 0-1 0 0,1 0 1 0 0,0 0-1 0 0,0 0 1 0 0,-1 0 0 0 0,1 1-1 0 0,-1-2-18 0 0,0 1 27 0 0,0-1 0 0 0,0 1 0 0 0,0 0 0 0 0,-1 0 0 0 0,1 0 0 0 0,0 0 0 0 0,-1 0-1 0 0,1 0 1 0 0,-1 0 0 0 0,1 0 0 0 0,-1 0 0 0 0,0 1 0 0 0,0-1-27 0 0,-2-1 35 0 0,1 2 0 0 0,0-1 0 0 0,-1 0 0 0 0,1 1 1 0 0,0-1-1 0 0,-1 1 0 0 0,-2 0-35 0 0,4 0 13 0 0,0 0-1 0 0,0 0 1 0 0,1 1 0 0 0,-1-1 0 0 0,0 1-1 0 0,0-1 1 0 0,0 1 0 0 0,0-1 0 0 0,0 1-1 0 0,0 0 1 0 0,1 0 0 0 0,-2 0-13 0 0,-12 16 197 0 0,13-14-174 0 0,0 1 0 0 0,0-1 1 0 0,0 1-1 0 0,0 0 0 0 0,1 0 1 0 0,-1 0-1 0 0,1 1-23 0 0,0 1 27 0 0,0-1 0 0 0,0 1-1 0 0,1 0 1 0 0,-1-1-1 0 0,1 2-26 0 0,3 15 143 0 0,5 5 94 0 0,4-2-42 0 0,-8-19-147 0 0,1 0 0 0 0,-1 0 0 0 0,1 0-1 0 0,0-1 1 0 0,0 0 0 0 0,4 3-48 0 0,-3-4 35 0 0,0 1-1 0 0,0-1 1 0 0,1 0 0 0 0,0 0 0 0 0,3 1-35 0 0,-3-2 20 0 0,0-1-1 0 0,0 0 1 0 0,0 0 0 0 0,0 0 0 0 0,0-1 0 0 0,1 0 0 0 0,-1 0 0 0 0,0-1-1 0 0,1 0 1 0 0,-1 0 0 0 0,0-1 0 0 0,1 0 0 0 0,-1 0 0 0 0,0-1 0 0 0,1 0-20 0 0,20-8-145 0 0,-19 5 63 0 0,-1 0-35 0 0,-2 1-15 0 0,0-1-38 0 0,0 0-44 0 0,0 0-51 0 0,0-2-145 0 0,0-1-102 0 0,-1 0-112 0 0,-1-1-125 0 0,-2 5 324 0 0,0-1-36 0 0,0 0-37 0 0,-1 0-39 0 0,1 0-40 0 0,-1 0-42 0 0,0 0-44 0 0,-1-1-44 0 0,1 0-614 0 0,0-3-731 0 0</inkml:trace>
  <inkml:trace contextRef="#ctx0" brushRef="#br0" timeOffset="309.55">438 28 5520 0 0,'2'-2'148'0'0,"0"2"75"0"0,1 1 121 0 0,3 3 273 0 0,3 6 456 0 0,-7-7-764 0 0,-1-1-50 0 0,2 2 148 0 0,0 1-56 0 0,-1 0-50 0 0,1 0-44 0 0,-1 2 1 0 0,1-1-47 0 0,0 2-4 0 0,2 4 44 0 0,0 2 19 0 0,-2-6-62 0 0,13 37 1288 0 0,-6-15-523 0 0,-2-10-384 0 0,-5-13-317 0 0,3 10 291 0 0,-4-6-137 0 0,-1-5-120 0 0,0 0 68 0 0,0-1 85 0 0,-1 1 100 0 0,0-5-179 0 0,0-1-52 0 0,0 0-28 0 0,-1 0-82 0 0,0 1-40 0 0,-1 0 77 0 0,1 1-81 0 0,0-2-165 0 0,1 0-1 0 0,0 0 1 0 0,0 0-1 0 0,0 0 1 0 0,0 0-1 0 0,-1 0 0 0 0,1 0 1 0 0,0 0-1 0 0,0 0 1 0 0,0 0-1 0 0,-1 0 0 0 0,1 0 1 0 0,0 0-1 0 0,0 0 1 0 0,0 0-1 0 0,-1 0 1 0 0,1 0-1 0 0,0 0 0 0 0,0 0 1 0 0,0-1-1 0 0,0 1 1 0 0,-1 0-1 0 0,1 0 0 0 0,0 0 1 0 0,0 0-1 0 0,0 0 1 0 0,0 0-1 0 0,-1-1 1 0 0,1 1-1 0 0,0 0 0 0 0,0 0 1 0 0,0 0-1 0 0,0 0 1 0 0,0-1-1 0 0,0 1 0 0 0,0 0-8 0 0,-4-6 180 0 0,1-2-49 0 0,-1-10 18 0 0,1-19-65 0 0,3 29-54 0 0,0-12 35 0 0,2 1-40 0 0,1 0-38 0 0,2 1-38 0 0,2 0-35 0 0,2 1-33 0 0,-6 11 35 0 0,1 0 1 0 0,0 0-1 0 0,1 0 0 0 0,1-1 84 0 0,6-6-34 0 0,0 3-107 0 0,-5 6 20 0 0,0 0-38 0 0,1 0-42 0 0,1 1-45 0 0,0 0 40 0 0,-2 2 33 0 0,-1-1-44 0 0,0 0-58 0 0,0 0-71 0 0,1 1-83 0 0,-1-1-97 0 0,1 1-108 0 0,-1 0-123 0 0,10-1-741 0 0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58:55.92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62 335 10800 0 0,'0'0'241'0'0,"0"0"38"0"0,0 0 13 0 0,-1 0-26 0 0,-2-4 2 0 0,-1 2 34 0 0,-5-1 790 0 0,6 4-648 0 0,-1 1 3 0 0,3 0-272 0 0,-1 0-42 0 0,0 0-48 0 0,1 0-56 0 0,-1 1-61 0 0,0 0-69 0 0,-7 15 132 0 0,2 0 77 0 0,0 5 95 0 0,2 13 177 0 0,5-30-287 0 0,0 1-1 0 0,1-1 1 0 0,0 1-1 0 0,0 2-92 0 0,6 13 183 0 0,2-4-99 0 0,3-1-83 0 0,-7-12-171 0 0,-1-1 65 0 0,1-1 55 0 0,0 0 47 0 0,4 0 95 0 0,-6-2-38 0 0,-1-1 0 0 0,1 0-1 0 0,-1 0 1 0 0,1 0 0 0 0,-1 0-1 0 0,1 0 1 0 0,-1 0 0 0 0,1 0-1 0 0,-1-1 1 0 0,1 0-54 0 0,3-1 89 0 0,0 0-34 0 0,2-2-61 0 0,-3 1-47 0 0,-1 0-40 0 0,0 1-43 0 0,0-1-50 0 0,-1-1-53 0 0,1 1-57 0 0,-1 0-64 0 0,1-1-68 0 0,-1 1-71 0 0,0-1-78 0 0,-1 1-81 0 0,1-1-86 0 0,-1 0-91 0 0,0 1-96 0 0,1-1-834 0 0,0-2-994 0 0</inkml:trace>
  <inkml:trace contextRef="#ctx0" brushRef="#br0" timeOffset="265.24">225 20 6296 0 0,'2'-1'-143'0'0,"0"-1"65"0"0,0 1 62 0 0,0-1 55 0 0,-1 0 39 0 0,1 1 36 0 0,1-2 209 0 0,2 0 196 0 0,1-1 419 0 0,1 4 37 0 0,-3 2-391 0 0,0 1-181 0 0,0 1-109 0 0,2 6 165 0 0,-1 0-74 0 0,-1 1-64 0 0,0 0-56 0 0,1 2-6 0 0,-2 1-52 0 0,7 27 263 0 0,-4-13-106 0 0,0-2-63 0 0,-1 0 97 0 0,1 4 128 0 0,6 38 796 0 0,-8-43-895 0 0,-2-12-367 0 0,0-1 34 0 0,2 13 184 0 0,-2-7-19 0 0,1 0 37 0 0,3 36 702 0 0,-5-43-781 0 0,-2 5-6 0 0,1-9-102 0 0,0 1 40 0 0,0-7-87 0 0,-1-1-60 0 0,0 0-85 0 0,-1-1-109 0 0,1 0-10 0 0,1 1-68 0 0,-1-1-74 0 0,1 1-83 0 0,-1 0 15 0 0,1-1-66 0 0,0 1-58 0 0,-1-1-50 0 0,1 0-175 0 0,-1 1-50 0 0,1-1-210 0 0,-1 0-565 0 0</inkml:trace>
  <inkml:trace contextRef="#ctx0" brushRef="#br0" timeOffset="551.26">230 263 11072 0 0,'0'0'165'0'0,"0"0"-41"0"0,0 0 27 0 0,0 0-103 0 0,0 0 53 0 0,1 0-20 0 0,-1 0 57 0 0,26-2 371 0 0,0-1-73 0 0,0-1-70 0 0,-1-1-69 0 0,-3 1-97 0 0,-1 1-45 0 0,0 0-43 0 0,1 1-41 0 0,-16 2-166 0 0,9-1 4 0 0,-11 1 28 0 0,0 0-49 0 0,0 0-44 0 0,0 0-67 0 0,0 0-79 0 0,0 0-92 0 0,0-1-106 0 0,-1 1-118 0 0,-1 0 261 0 0,0 0-35 0 0,0 0-36 0 0,0 0-38 0 0,5-1-1178 0 0,4 0-931 0 0,-11 1 2565 0 0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58:53.64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199 192 5728 0 0,'-1'-1'102'0'0,"-9"-3"282"0"0,8 3-302 0 0,0 0-50 0 0,0 0 23 0 0,-1 0 98 0 0,1 0 82 0 0,-1 0 66 0 0,0 0 124 0 0,-8-2 901 0 0,7 1-810 0 0,1 2-259 0 0,1-1-44 0 0,-1 0-54 0 0,1 1-63 0 0,-5-2 395 0 0,1 2-46 0 0,-1 0-43 0 0,0 0-40 0 0,0 2-37 0 0,-1 0-35 0 0,-6 4 196 0 0,4-1-174 0 0,-1 1-57 0 0,-3 5 45 0 0,1-1-64 0 0,4 0-117 0 0,2 3-45 0 0,1 3-28 0 0,-1 9-18 0 0,2-5 1 0 0,1-3-37 0 0,2 0 35 0 0,1-7 20 0 0,0 0 0 0 0,2 0 0 0 0,-1-1 1 0 0,1 3-48 0 0,0 8 59 0 0,-2-18-58 0 0,1 1-1 0 0,0-1 0 0 0,0 0 0 0 0,0 0 1 0 0,0 0-1 0 0,0 0 0 0 0,1 1 0 0 0,-1-1 1 0 0,1 0-1 0 0,-1 0 0 0 0,1 0 0 0 0,0 0 1 0 0,0 0-1 0 0,0 0 0 0 0,0 0 1 0 0,1 1-1 0 0,19 22 9 0 0,4-3 58 0 0,-21-20-49 0 0,-1 1 1 0 0,1-1-1 0 0,0 0 0 0 0,0-1 0 0 0,0 1 0 0 0,1-1 0 0 0,-1 1 0 0 0,0-1 1 0 0,0 0-1 0 0,1-1 0 0 0,-1 1 0 0 0,1-1 0 0 0,-1 0 0 0 0,1 0-18 0 0,-1 0-143 0 0,1-1 63 0 0,-1 1 54 0 0,0 0 45 0 0,5-2 112 0 0,9-2 328 0 0,-12 3-376 0 0,-1-1-70 0 0,-2 1-49 0 0,0-1-39 0 0,1 1-44 0 0,-1 0-50 0 0,0-1-72 0 0,1 0-70 0 0,-1 1-75 0 0,0-1-82 0 0,1 0-89 0 0,-1 0-94 0 0,0 0-102 0 0,1-1-107 0 0,1 0-931 0 0,2-2-1018 0 0</inkml:trace>
  <inkml:trace contextRef="#ctx0" brushRef="#br0" timeOffset="422.41">309 1 6120 0 0,'0'0'176'0'0,"0"0"-4"0"0,1 0 304 0 0,0 1-105 0 0,1 1-90 0 0,0 1-77 0 0,0 0-73 0 0,0 0-44 0 0,2 4-14 0 0,4 6 7 0 0,-7-9-6 0 0,0-2 57 0 0,29 53 770 0 0,1 2 55 0 0,-14-18-243 0 0,6 28 643 0 0,-16-44-735 0 0,-1 0-1 0 0,-1 1 1 0 0,-2 0-1 0 0,0 0 1 0 0,-1 19-621 0 0,-2-34 228 0 0,0 8 136 0 0,1-5-69 0 0,0-2 21 0 0,1-3 94 0 0,-2-7-139 0 0,0 0 7 0 0,0 0-34 0 0,0-5-107 0 0,4-8-26 0 0,-3 8-52 0 0,5-15 50 0 0,2-3-44 0 0,-5 14-57 0 0,1-1 0 0 0,1 1 0 0 0,0 0 0 0 0,0-1-8 0 0,-3 8-5 0 0,0-1 0 0 0,0 0 1 0 0,0 0-1 0 0,0 1 1 0 0,1-1-1 0 0,-1 1 0 0 0,1-1 1 0 0,0 1-1 0 0,0 0 1 0 0,-1 0-1 0 0,1 1 1 0 0,1-2 4 0 0,-2 3-5 0 0,0-1 1 0 0,1 0 0 0 0,-1 1 0 0 0,0-1-1 0 0,0 1 1 0 0,0 0 0 0 0,1 0-1 0 0,-1 0 1 0 0,0 0 0 0 0,0 0 0 0 0,1 0-1 0 0,-1 1 1 0 0,0-1 0 0 0,0 1 0 0 0,0-1-1 0 0,1 1 1 0 0,-1 0 0 0 0,0 0 0 0 0,0 0-1 0 0,0 0 5 0 0,5 3-212 0 0,0 0 68 0 0,-1 1 60 0 0,0-1 54 0 0,1 2 52 0 0,0 1 50 0 0,0 1 61 0 0,4 5 111 0 0,-1 0-18 0 0,-4-3-126 0 0,-1-2-68 0 0,0 0-62 0 0,-1-2-52 0 0,0 1-61 0 0,0 0-69 0 0,0 0-77 0 0,-1-1-61 0 0,1 0-82 0 0,-1 1-89 0 0,1-1-96 0 0,0 0-103 0 0,-1 0-109 0 0,1 0-116 0 0,0 0-123 0 0,-2-4-993 0 0,0 1-1169 0 0,-2-3 3225 0 0</inkml:trace>
  <inkml:trace contextRef="#ctx0" brushRef="#br0" timeOffset="948.08">997 307 9184 0 0,'-2'-4'230'0'0,"-1"1"-52"0"0,0 0-44 0 0,0 0-36 0 0,-3-1 15 0 0,-10-3 32 0 0,11 5-51 0 0,-1 1 59 0 0,3-1 4 0 0,-1 1 49 0 0,0 0 56 0 0,0 0 64 0 0,3 0 38 0 0,-3 4-89 0 0,-1-1-67 0 0,0 0-57 0 0,0 0-45 0 0,-1-1-18 0 0,-8 7 56 0 0,7-1-144 0 0,0 1 35 0 0,-6 10 122 0 0,-1 6 150 0 0,11-16-158 0 0,0-1-1 0 0,1 1 1 0 0,-1 0 0 0 0,1 1-149 0 0,1-3 99 0 0,0-1 1 0 0,0 1-1 0 0,1 0 1 0 0,0 0-1 0 0,0-1 1 0 0,1 1-100 0 0,5 20 312 0 0,4-7-150 0 0,-3-11-124 0 0,2 0-33 0 0,-8-7 23 0 0,1 0 1 0 0,-1 0 0 0 0,1 0-1 0 0,-1 0 1 0 0,1-1 0 0 0,-1 1-1 0 0,1-1 1 0 0,0 1 0 0 0,-1-1 0 0 0,1 1-1 0 0,0-1 1 0 0,-1 0 0 0 0,1 0-1 0 0,0 0 1 0 0,-1 0 0 0 0,1 0-1 0 0,0 0 1 0 0,0 0 0 0 0,-1 0 0 0 0,2-1-29 0 0,1 0 57 0 0,-1 0 0 0 0,0-1 1 0 0,0 1-1 0 0,0-1 1 0 0,0 1-1 0 0,2-3-57 0 0,9-6 174 0 0,-2-3-45 0 0,-2 0-58 0 0,-4 2-70 0 0,-2 1 49 0 0,-1 0 1 0 0,-1 0-1 0 0,0 0 0 0 0,1-8-50 0 0,-2 9 28 0 0,0 0-1 0 0,1 0 1 0 0,1 0-1 0 0,-1 0 1 0 0,3-5-28 0 0,1 6-18 0 0,-6 7-62 0 0,0 2-23 0 0,2 2 54 0 0,3 8 15 0 0,4 13-57 0 0,1 0 40 0 0,2 5 5 0 0,8 12 46 0 0,-16-35 0 0 0,0 0 0 0 0,-1-1 0 0 0,1 0 0 0 0,1 0 0 0 0,-1 0 0 0 0,1 0 0 0 0,5 3 0 0 0,-8-6 14 0 0,0-1-34 0 0,2 0-102 0 0,-1 0-128 0 0,1-2-208 0 0,-3 1 326 0 0,2-1-380 0 0</inkml:trace>
  <inkml:trace contextRef="#ctx0" brushRef="#br0" timeOffset="1298.96">1188 226 7312 0 0,'2'4'495'0'0,"2"2"-263"0"0,-2-1-147 0 0,-1-4-92 0 0,-1 1-38 0 0,6 10 599 0 0,0 1-42 0 0,7 12 413 0 0,4 4 59 0 0,11 14 403 0 0,-8-12-303 0 0,-10-15-483 0 0,-1 0 56 0 0,-1 2 301 0 0,-4-10-463 0 0,0 0 51 0 0,-4-8-226 0 0,0 0 88 0 0,0 0-51 0 0,0 0-48 0 0,0 0-43 0 0,0 0-42 0 0,0 0-38 0 0,-1 0 85 0 0,0 0-123 0 0,0 0-80 0 0,0 0-81 0 0,-1 0-129 0 0,1-1 121 0 0,0 1 73 0 0,0-1 107 0 0,-4-5 9 0 0,1 0-51 0 0,-1-11 5 0 0,1-14-69 0 0,3 23-38 0 0,0 0-1 0 0,1 0 1 0 0,1 0-1 0 0,-1 1 1 0 0,2-9-15 0 0,8-8-21 0 0,-8 20 6 0 0,1 0 0 0 0,-1 1 0 0 0,1-1 1 0 0,0 1-1 0 0,2-2 15 0 0,20-17-116 0 0,-8 10 10 0 0,-3 3-22 0 0,1 0-52 0 0,-2 3-20 0 0,1 1-55 0 0,0 0-63 0 0,1 0-73 0 0,-14 5 353 0 0,2-1-81 0 0,0 0 2 0 0,-1 0-15 0 0,0 1-43 0 0,-1-1-10 0 0,1 1-40 0 0,0-1-46 0 0,-1 1-51 0 0,1-1-89 0 0,0 0-60 0 0,0 1-52 0 0,-1-1-48 0 0,1 0-165 0 0,0 0-45 0 0,1 0-202 0 0,1 0-540 0 0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58:50.71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146 229 6648 0 0,'-5'3'272'0'0,"-1"0"-92"0"0,-1 0-54 0 0,-4 0-34 0 0,3 0-25 0 0,2 0 11 0 0,1-1 24 0 0,1 0 46 0 0,0 0 19 0 0,1 0 47 0 0,-1 0 53 0 0,1 1 60 0 0,-5 3 163 0 0,1 0-97 0 0,-3 2 37 0 0,-12 15 417 0 0,14-11-484 0 0,1 2-37 0 0,1-1-35 0 0,1 2-33 0 0,-1 14 167 0 0,6 1-105 0 0,3-7-128 0 0,4 0-47 0 0,-5-18-108 0 0,0 1 0 0 0,1-1 0 0 0,0 1 1 0 0,3 3-38 0 0,-2-4 18 0 0,0-1 1 0 0,0 1 0 0 0,0-1 0 0 0,1 0-1 0 0,0 1-18 0 0,9 5 31 0 0,0-2 38 0 0,17 2 167 0 0,-9-8-10 0 0,0-3 36 0 0,-15 0-168 0 0,-1 0 0 0 0,0 0 1 0 0,0-1-1 0 0,0 0 1 0 0,0 0-1 0 0,0-1 0 0 0,0 0 1 0 0,0 0-1 0 0,-1 0 0 0 0,3-3-94 0 0,17-16 368 0 0,-15 10-124 0 0,-2 0-80 0 0,3-7-37 0 0,-5 0-93 0 0,-5 14-34 0 0,-1 1-1 0 0,1 0 1 0 0,-1 0 0 0 0,0 0 0 0 0,0-1-1 0 0,0 1 1 0 0,0 0 0 0 0,-2-4 0 0 0,-2-6 36 0 0,-2-1 45 0 0,2 7-105 0 0,-4-11 56 0 0,2 8 97 0 0,0 0 0 0 0,-6-8-129 0 0,1 6 52 0 0,-1 1-72 0 0,-2 2-106 0 0,7 6 14 0 0,-2 1-39 0 0,7 2 56 0 0,-1 0 17 0 0,2 1 20 0 0,0 0-47 0 0,-1 0-69 0 0,1 0-127 0 0,0 0 100 0 0,0 0-40 0 0,1 0-43 0 0,-1 0-46 0 0,0 0-51 0 0,0 0-54 0 0,1 0-23 0 0,-1 0-53 0 0,0 0-56 0 0,1 0-60 0 0,-3 0-1267 0 0,0 0-1072 0 0</inkml:trace>
  <inkml:trace contextRef="#ctx0" brushRef="#br0" timeOffset="530.41">522 20 7832 0 0,'-1'-1'261'0'0,"-1"-1"-80"0"0,-3-4 155 0 0,4 3-298 0 0,1 0-26 0 0,0 3 34 0 0,1-1 49 0 0,-1 1 108 0 0,0 0 170 0 0,1-3 151 0 0,6 3 922 0 0,-4 0-985 0 0,0 1-96 0 0,-2 0-231 0 0,0-1-40 0 0,0 1-45 0 0,0-1-50 0 0,2 3 310 0 0,0 1-44 0 0,-1 0-38 0 0,1 0-36 0 0,1 5 100 0 0,0 1-97 0 0,-1 4-46 0 0,3 15 111 0 0,-4-17-48 0 0,3 12 71 0 0,-1 1-91 0 0,7 56 206 0 0,-9-63-279 0 0,0-1 38 0 0,14 77 576 0 0,-8-48-404 0 0,-1 0-47 0 0,-6-45-410 0 0,-1 1 97 0 0,0-1 62 0 0,1 1 37 0 0,1 3 240 0 0,-1-3-222 0 0,0 0-83 0 0,-1-1-47 0 0,0 0-37 0 0,1 0-26 0 0,-1-1-38 0 0,0 1-41 0 0,0-1-44 0 0,1 1-48 0 0,-1-1-52 0 0,0 0-56 0 0,0 0-59 0 0,-2-5-351 0 0</inkml:trace>
  <inkml:trace contextRef="#ctx0" brushRef="#br0" timeOffset="874.2">419 260 7136 0 0,'0'0'165'0'0,"0"0"22"0"0,0 0 6 0 0,5-1-45 0 0,4-2-97 0 0,-4 2-31 0 0,1-1 36 0 0,5-1 154 0 0,0-1 103 0 0,0 0 74 0 0,20-7 797 0 0,-17 7-728 0 0,-7 2-242 0 0,0 0-39 0 0,1 0-47 0 0,-1 1-55 0 0,8-1-48 0 0,-1-1 94 0 0,0 0 59 0 0,18-4 295 0 0,-22 4-357 0 0,0 0-33 0 0,1 0-42 0 0,1 0-82 0 0,-3 0-69 0 0,1 0-81 0 0,-1-1-91 0 0,1 1-103 0 0,-1 0-113 0 0,1-1-124 0 0,-5 3 261 0 0,0-1-35 0 0,-1 0-37 0 0,1 0-38 0 0,-1 1-921 0 0,2-1-789 0 0,-6 2 2173 0 0</inkml:trace>
  <inkml:trace contextRef="#ctx0" brushRef="#br0" timeOffset="1304.2">827 77 5696 0 0,'0'0'132'0'0,"0"0"17"0"0,0 0-23 0 0,1 0-36 0 0,0 1 6 0 0,1 1-80 0 0,3 3-56 0 0,-3-4 63 0 0,-1 1 41 0 0,1-1 85 0 0,-2-1 103 0 0,7 7 304 0 0,0 0-40 0 0,-1 0-37 0 0,0 1-36 0 0,5 6 345 0 0,0 1-118 0 0,-1 1-105 0 0,-1 0-88 0 0,-1 0-74 0 0,0 1-59 0 0,0 2-8 0 0,10 36 496 0 0,-12-31-439 0 0,-1-2 20 0 0,-1 1 87 0 0,0 0-151 0 0,-1-1 48 0 0,0 47 924 0 0,-3-68-925 0 0,0-1-72 0 0,0-1-63 0 0,0-1-57 0 0,0 0-51 0 0,0-1-43 0 0,0-4 4 0 0,0-1-93 0 0,1-9-58 0 0,0 9 91 0 0,10-28-43 0 0,-7 25-34 0 0,0 0-1 0 0,0 1 1 0 0,1 0-1 0 0,4-5 24 0 0,7-7-13 0 0,-1 9-342 0 0,1 7 84 0 0,2 5 77 0 0,-1 4 65 0 0,-1 5 58 0 0,0 2 48 0 0,-13-7 33 0 0,1 1 0 0 0,0-1 0 0 0,-1 1 0 0 0,0 0 0 0 0,1 0-1 0 0,-1 1-9 0 0,14 20 0 0 0,-8-13 0 0 0,-1 0 0 0 0,-1 0 0 0 0,0 1 0 0 0,0-1 0 0 0,-1 2 0 0 0,1 5 0 0 0,-6-18-215 0 0,-1-1 83 0 0,0 1 72 0 0,0 0 60 0 0,0-1 104 0 0,0 1 50 0 0,1 1 265 0 0,-1-2-251 0 0,1 1-144 0 0,-1-1-43 0 0,0 1-50 0 0,1-1-58 0 0,-1 1-93 0 0,1 0-92 0 0,-1-1-104 0 0,1 1-114 0 0,0 0-125 0 0,-1 0 278 0 0,1-1-36 0 0,-1 1-37 0 0,1-1-38 0 0,-1 1-39 0 0,1-1-41 0 0,-1 0-1497 0 0,0 0-1176 0 0</inkml:trace>
  <inkml:trace contextRef="#ctx0" brushRef="#br0" timeOffset="1794.48">1343 397 5072 0 0,'0'0'144'0'0,"4"0"-16"0"0,3 0-80 0 0,-3-1-31 0 0,1 1 34 0 0,4-1 142 0 0,-1 0 107 0 0,1-1 89 0 0,-2-1 23 0 0,1 1 45 0 0,27-12 1892 0 0,-23 9-1611 0 0,-6 2-413 0 0,0 1-40 0 0,-1 0-45 0 0,2 0-52 0 0,-1 0-60 0 0,0 0-66 0 0,7-2 317 0 0,0-2-35 0 0,0-1-45 0 0,0 0-59 0 0,-5 3-130 0 0,7-6-34 0 0,-3-3 40 0 0,-11 12-105 0 0,0 0 0 0 0,-1 0 0 0 0,1 0-1 0 0,-1 0 1 0 0,1 0 0 0 0,-1 0 0 0 0,0 0 0 0 0,0 0 0 0 0,1 0 0 0 0,-1 0-1 0 0,0 0 1 0 0,0-1 0 0 0,0 1 0 0 0,0 0 0 0 0,0 0 0 0 0,0 0 0 0 0,0 0-1 0 0,-1 0 1 0 0,1 0 0 0 0,0 0 0 0 0,-1 0 0 0 0,1-1 0 0 0,-1 1 0 0 0,1 0-1 0 0,-1 0 1 0 0,1 1 0 0 0,-1-1 0 0 0,0 0 0 0 0,0-1-11 0 0,-16-16 57 0 0,12 14-68 0 0,0 1-1 0 0,1-1 1 0 0,-1 1 0 0 0,-1 0 0 0 0,-3-2 11 0 0,5 4-13 0 0,1-1 0 0 0,-1 1 1 0 0,1 0-1 0 0,-1 0 1 0 0,1 1-1 0 0,-1-1 1 0 0,0 1-1 0 0,0-1 0 0 0,-1 1 13 0 0,2 1-5 0 0,1-1 0 0 0,-1 0 0 0 0,1 1 0 0 0,-1-1 0 0 0,1 1 1 0 0,0 0-1 0 0,-1 0 0 0 0,1 0 0 0 0,-1 0 5 0 0,2 0 0 0 0,-1 0 0 0 0,1 0 0 0 0,-1 1 0 0 0,1-1 0 0 0,0 0 1 0 0,0 1-1 0 0,-1-1 0 0 0,1 1 0 0 0,0 0 0 0 0,-14 25 63 0 0,13-22-26 0 0,1-1 0 0 0,-1 1 0 0 0,1-1 0 0 0,0 1 0 0 0,0 0 0 0 0,0 2-37 0 0,1 0 64 0 0,-1 0 0 0 0,2-1 0 0 0,-1 1 0 0 0,1 0 0 0 0,0 0 0 0 0,0 0 0 0 0,1 1-64 0 0,0-1 75 0 0,0 0 0 0 0,1 0 0 0 0,0 0 0 0 0,0 0-1 0 0,1-1 1 0 0,2 5-75 0 0,-3-6 45 0 0,1-1 0 0 0,-1 0 0 0 0,1 0 0 0 0,0 0 0 0 0,2 1-45 0 0,-1-1-150 0 0,0 0 54 0 0,0-1 49 0 0,0 1 42 0 0,4 1 75 0 0,1-1 75 0 0,22 6 506 0 0,-18-8-463 0 0,-6-1-152 0 0,-1-1-53 0 0,0 0-64 0 0,1 0-74 0 0,-2-1-54 0 0,1 0-75 0 0,-1 0-82 0 0,0-1-89 0 0,1 0-97 0 0,-1 0-103 0 0,0 0-112 0 0,0-1-118 0 0,-3 2-956 0 0,2-1-1052 0 0</inkml:trace>
  <inkml:trace contextRef="#ctx0" brushRef="#br0" timeOffset="2170.71">1763 205 6592 0 0,'0'0'149'0'0,"0"0"23"0"0,1 0 55 0 0,-1 2-109 0 0,1 0-80 0 0,3 4-75 0 0,-2-4 58 0 0,2 4 122 0 0,1-1 54 0 0,0 2 45 0 0,-1-1 39 0 0,4 7 352 0 0,10 19 984 0 0,-14-23-1166 0 0,1 1-57 0 0,0 0-44 0 0,2 6 350 0 0,-1-3-47 0 0,5 21 932 0 0,-6-14-690 0 0,-3-11-541 0 0,-1 1-39 0 0,1-2-46 0 0,-1 1-53 0 0,-1-8-181 0 0,1 11 569 0 0,-1-6-274 0 0,0-3-91 0 0,-1-1 56 0 0,1 1 67 0 0,-1-2 79 0 0,1 0-191 0 0,-1-2 70 0 0,-1 0-81 0 0,1-1-66 0 0,0-1-56 0 0,-1-1-5 0 0,-1-3-38 0 0,3 5-18 0 0,-3-22 169 0 0,3 1-66 0 0,1-1-56 0 0,4 2-49 0 0,-3 15-53 0 0,0 1 0 0 0,1-1 0 0 0,0 1 0 0 0,1-2-1 0 0,-1 2-17 0 0,1 0 0 0 0,0 1 0 0 0,0-1 0 0 0,1 1 0 0 0,-1-1-1 0 0,1 2 1 0 0,1-2 17 0 0,1 0-129 0 0,1 0 79 0 0,0 0 60 0 0,14-8 93 0 0,-14 10-101 0 0,-2 1-33 0 0,0 0-38 0 0,1 0-47 0 0,-1 1-56 0 0,-1 1 10 0 0,0-1-36 0 0,-1 1-39 0 0,1 0-43 0 0,0 0-46 0 0,0 0-49 0 0,-1 0-52 0 0,1 1-56 0 0,-3 0 45 0 0,0-1-65 0 0,-1 1-57 0 0,1 0-50 0 0,0 0-178 0 0,0 0-49 0 0,0 0-215 0 0,1-1-579 0 0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59:02.22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170 8 8232 0 0,'0'0'182'0'0,"-1"-1"-54"0"0,-7-1 297 0 0,5 2-338 0 0,1-1-53 0 0,-3 0-13 0 0,0 0 40 0 0,-6 0 162 0 0,-2 1 183 0 0,-9 2 361 0 0,1 2 10 0 0,7-1-352 0 0,4 0-178 0 0,5-1-172 0 0,0 0-37 0 0,-21 12 172 0 0,14-3-121 0 0,6-1-52 0 0,6-9-40 0 0,0 1 0 0 0,0-1 1 0 0,0 0-1 0 0,0 0 1 0 0,0 0-1 0 0,0 0 0 0 0,1 0 1 0 0,-1 0-1 0 0,0 0 1 0 0,0 0-1 0 0,1 0 0 0 0,-1 0 1 0 0,1 0-1 0 0,-1 0 1 0 0,1 0-1 0 0,0 0 0 0 0,-1 0 1 0 0,1 0-1 0 0,0-1 1 0 0,-1 1-1 0 0,1 0 0 0 0,0 0 1 0 0,0-1-1 0 0,0 1 1 0 0,0-1-1 0 0,0 1 3 0 0,28 15-117 0 0,-23-13 95 0 0,12 6-14 0 0,-1 1 1 0 0,-1 1 0 0 0,4 4 35 0 0,3 2 20 0 0,-1 0 76 0 0,-4-3 57 0 0,-1 0 83 0 0,-8-6-62 0 0,-1 0 72 0 0,-1 2 55 0 0,-3-1 40 0 0,-4-8-292 0 0,0 0 0 0 0,1 0 0 0 0,-1 1 0 0 0,0-1-1 0 0,0 0 1 0 0,0 0 0 0 0,0 0 0 0 0,0 1 0 0 0,0-1 0 0 0,0 0 0 0 0,0 0 0 0 0,0 0-1 0 0,-1 0 1 0 0,1 1 0 0 0,-1-1 0 0 0,1 0 0 0 0,0 0 0 0 0,-1 0 0 0 0,0 0 0 0 0,1 0-1 0 0,-2 1-48 0 0,-9 7 408 0 0,-3-1-231 0 0,8-6-80 0 0,0 0 0 0 0,0 0 0 0 0,0 0-1 0 0,-1-1 1 0 0,-3 0-97 0 0,-4 0 112 0 0,0-1-42 0 0,3-2-54 0 0,1 0-46 0 0,-1-1-55 0 0,2-2-63 0 0,0 0-71 0 0,1-2-79 0 0,1-1-88 0 0,2-1-94 0 0,4 8 246 0 0,1 0-34 0 0,-1-1-360 0 0,0 1 89 0 0,1-1-48 0 0,-1-1-689 0 0,0-2-541 0 0,-1-2-1031 0 0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59:02.61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67 0 9552 0 0,'0'0'276'0'0,"0"0"2"0"0,0 1-169 0 0,1 0-44 0 0,5 9 26 0 0,-3-6-19 0 0,-2-2 6 0 0,0-1 37 0 0,4 10 228 0 0,5 9 265 0 0,-5-6-251 0 0,1 6 10 0 0,4 10 259 0 0,5 11 250 0 0,-8-13-388 0 0,5 28 416 0 0,-2-12-160 0 0,-4-14-152 0 0,-2-5 0 0 0,-3-12-252 0 0,1-1 33 0 0,-2-5-272 0 0,1 6 26 0 0,2 25 36 0 0,-3-22-30 0 0,0-14 5 0 0,-2-1-115 0 0,-1-2-104 0 0,0-1-94 0 0,0 0-82 0 0,0 0-71 0 0,1 1-59 0 0,1 0-50 0 0,0-1 138 0 0,0 1 24 0 0,1 0-36 0 0,-1 0-103 0 0,1 1 158 0 0,0-1-35 0 0,0 1-106 0 0,-1-1-50 0 0,1 0-44 0 0,0 1-39 0 0,-1-1-149 0 0,1 0-39 0 0,-1 0-180 0 0,1 0-490 0 0</inkml:trace>
  <inkml:trace contextRef="#ctx0" brushRef="#br0" timeOffset="282.11">1 213 7424 0 0,'0'0'166'0'0,"0"0"29"0"0,0 0 12 0 0,0 0-34 0 0,11-5 355 0 0,3 3 162 0 0,0 0-23 0 0,6-4 194 0 0,1 0-120 0 0,0 1-108 0 0,0 1-99 0 0,-5 0-192 0 0,0 1-45 0 0,0 1-40 0 0,0-1-36 0 0,16-1 130 0 0,1 0-92 0 0,-27 3-285 0 0,1 1 64 0 0,0-1 42 0 0,9 0 162 0 0,-6 0-137 0 0,-4 1-87 0 0,-1-1-48 0 0,2 1-68 0 0,-1 0-83 0 0,0 0-97 0 0,0 0-112 0 0,-5 0 63 0 0,-1 0-54 0 0,1 0-50 0 0,0 0-42 0 0,0 0-142 0 0,0 0-42 0 0,0 0-172 0 0,1 0-460 0 0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59:01.29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6072 0 0,'0'0'133'0'0,"0"1"-38"0"0,5 3 219 0 0,-4-3-249 0 0,1 0-40 0 0,1 2-1 0 0,-1-1 44 0 0,1 1 41 0 0,0 0 34 0 0,2 1 164 0 0,-1 1 63 0 0,10 12 998 0 0,-10-9-846 0 0,-1-4-301 0 0,-1 0-42 0 0,0 1-50 0 0,-1-1-59 0 0,4 12 406 0 0,1 0 33 0 0,-3-5-138 0 0,-2-4-110 0 0,4 12 391 0 0,-1 0-96 0 0,1 0-90 0 0,0 0-81 0 0,0 0-73 0 0,0 0-64 0 0,1-1-57 0 0,0 1-48 0 0,-3-10-9 0 0,-1-1-14 0 0,1 2 15 0 0,-5-15 209 0 0,1 0-32 0 0,-3-6 219 0 0,1 0-112 0 0,1-2-101 0 0,0 1-88 0 0,0-2-74 0 0,1 1-64 0 0,0-1-50 0 0,0-1-39 0 0,4-28-96 0 0,0 26 76 0 0,1 2 51 0 0,1 1 68 0 0,2 2-293 0 0,1 0 58 0 0,2 1 46 0 0,1 1 33 0 0,-8 8 46 0 0,-1 1 0 0 0,1-1 0 0 0,-1 0 0 0 0,1 1 0 0 0,0 0 1 0 0,-1-1-1 0 0,1 1 0 0 0,0 0 0 0 0,0 1 0 0 0,0-1 0 0 0,0 0 1 0 0,0 1-1 0 0,0 0 0 0 0,0-1 0 0 0,0 1 0 0 0,0 0 0 0 0,0 1 0 0 0,0-1 8 0 0,4 2-17 0 0,-1-1 0 0 0,0 1 0 0 0,1 1 0 0 0,-1-1 0 0 0,0 1 0 0 0,0 0 0 0 0,-1 1 0 0 0,5 2 17 0 0,-1 1-16 0 0,-1 0 0 0 0,1 0 1 0 0,-1 1-1 0 0,-1 0 0 0 0,1 1 16 0 0,4 8-7 0 0,0 0 0 0 0,3 6 7 0 0,17 34 59 0 0,-29-51-5 0 0,0 0-39 0 0,5 13-73 0 0,-6-10 68 0 0,0-4 30 0 0,-1 0 34 0 0,0 1 54 0 0,-1 1 59 0 0,1-1 68 0 0,-1 1 80 0 0,0-6-355 0 0,0-1 121 0 0,-1-2 80 0 0,0-1-103 0 0,1-10-65 0 0,0 11 18 0 0,0-14-10 0 0,1 0 0 0 0,0 0 1 0 0,1-1-1 0 0,2-6-21 0 0,-2 18-3 0 0,-1-1 0 0 0,1 0 0 0 0,1 1 0 0 0,-1-1 0 0 0,1 1 0 0 0,1-2 3 0 0,-2 3-8 0 0,0 1-1 0 0,1 0 0 0 0,-1 1 1 0 0,1-1-1 0 0,-1 0 1 0 0,1 1-1 0 0,0-1 0 0 0,0 1 1 0 0,0 0-1 0 0,2-1 9 0 0,-2 2-5 0 0,-1-1 0 0 0,1 1 0 0 0,-1 0 0 0 0,1 0 0 0 0,-1 1 0 0 0,1-1 0 0 0,0 0 0 0 0,-1 1 0 0 0,1 0 0 0 0,0 0 0 0 0,-1-1 0 0 0,4 2 5 0 0,-3-1-1 0 0,0 1 1 0 0,1 0-1 0 0,-1 0 0 0 0,0 0 1 0 0,0 0-1 0 0,0 1 0 0 0,0-1 1 0 0,0 1-1 0 0,0 0 0 0 0,0 0 1 0 0,0 0-1 0 0,-1 0 1 0 0,1 0-1 0 0,0 2 1 0 0,16 18-16 0 0,-3 2-38 0 0,-8-8-13 0 0,-1-1-34 0 0,-7-14 98 0 0,10 24-13 0 0,17 32 89 0 0,-18-40-106 0 0,0-2-62 0 0,-8-13 22 0 0,2 0 7 0 0,-2-1-16 0 0,0 0-44 0 0,-1-1-73 0 0,1 1-88 0 0,0 0-107 0 0,0-1 95 0 0,-1 0-50 0 0,1 1-54 0 0,-1-1-58 0 0,1 1-61 0 0,-1-1-65 0 0,1 0-70 0 0,-1 1-73 0 0,2 0-1389 0 0,0 1-1204 0 0</inkml:trace>
  <inkml:trace contextRef="#ctx0" brushRef="#br0" timeOffset="362.11">823 102 9728 0 0,'0'0'222'0'0,"0"0"30"0"0,0 0 18 0 0,1 1-151 0 0,2 1-34 0 0,0 0-34 0 0,0 0-34 0 0,6 7 25 0 0,-1 0 78 0 0,0 0 67 0 0,0 0 58 0 0,-2 1 26 0 0,1-1 33 0 0,25 46 1624 0 0,-26-43-1553 0 0,1 0-45 0 0,-2-2-107 0 0,0 0-46 0 0,0-1-52 0 0,0 1-60 0 0,3 2 235 0 0,0-2 61 0 0,4 0 131 0 0,8 1 314 0 0,2-8 3 0 0,-7-5-311 0 0,-3-3-129 0 0,0-3-59 0 0,-2 0-47 0 0,-2-1-41 0 0,-1-1-38 0 0,0-1-34 0 0,3-11 57 0 0,-4-3-102 0 0,-4 5-78 0 0,-3 0-38 0 0,1 15-3 0 0,-1 0 1 0 0,-1 0-1 0 0,1 1 1 0 0,-1-1-1 0 0,1 0 1 0 0,-1 0-1 0 0,-1 1 1 0 0,1-1-1 0 0,-1 1 1 0 0,-2-4 13 0 0,3 5-133 0 0,0 1 39 0 0,-2-3 0 0 0,-4-4-38 0 0,5 6 53 0 0,0 0-46 0 0,1 0-23 0 0,0 1-51 0 0,0 0-59 0 0,0-1-68 0 0,0 1-76 0 0,0 0-86 0 0,0-1-94 0 0,0 1-104 0 0,1 1 271 0 0,1 1-59 0 0,0 0-50 0 0,0 0-44 0 0,0-1-164 0 0,-1 1-44 0 0,1 0-198 0 0,0-1-534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37:03.21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42 0 7584 0 0,'0'0'222'0'0,"-1"1"9"0"0,-1 1-66 0 0,-3 4 177 0 0,2 4 208 0 0,1-5-322 0 0,0 1-33 0 0,-1 2 22 0 0,0 0-73 0 0,0 0-76 0 0,2 0-78 0 0,-6 43 1110 0 0,4-25-577 0 0,0 0-37 0 0,1 1-42 0 0,1 0-45 0 0,2 16 210 0 0,2-16-244 0 0,1-4-117 0 0,4 1-72 0 0,27 63 450 0 0,-30-78-572 0 0,0 0 0 0 0,0-1 0 0 0,1 0 0 0 0,0 0 1 0 0,1 0-1 0 0,-1 0 0 0 0,5 2-54 0 0,22 19 240 0 0,-16-17-72 0 0,-1-1 47 0 0,-9-6-162 0 0,1-1 0 0 0,-1 0 1 0 0,1-1-1 0 0,0 1 0 0 0,0-2 0 0 0,6 2-53 0 0,15 2 206 0 0,-26-6-178 0 0,0-1-1 0 0,1 1 0 0 0,-1 0 1 0 0,0-1-1 0 0,1 0 0 0 0,-1 1 1 0 0,0-1-1 0 0,0-1 0 0 0,1 1 1 0 0,-1 0-1 0 0,0-1 0 0 0,1-1-27 0 0,1 1 28 0 0,-1-1-1 0 0,0 1 0 0 0,0-1 1 0 0,-1 0-1 0 0,1-1 0 0 0,-1 1 1 0 0,1-1-1 0 0,1-2-27 0 0,10-20 111 0 0,-13 22-102 0 0,0 0-1 0 0,-1 0 0 0 0,0 0 1 0 0,1 0-1 0 0,-1 0 1 0 0,-1 0-1 0 0,1 0 1 0 0,-1 0-1 0 0,1 0 0 0 0,-1-1 1 0 0,0 1-1 0 0,-1 0 1 0 0,1 0-1 0 0,-1 0 0 0 0,0-2-8 0 0,-1-1 19 0 0,0-1-10 0 0,0 0 0 0 0,-1 1 0 0 0,0-1 0 0 0,0 1 0 0 0,-3-5-9 0 0,6 11 0 0 0,-1 0 0 0 0,1 0 0 0 0,-1 0 0 0 0,0 0 0 0 0,1 0 0 0 0,-1 0 0 0 0,0 0 0 0 0,0 1 0 0 0,1-1 0 0 0,-1 0 0 0 0,0 0 0 0 0,0 1 0 0 0,0-1 0 0 0,0 0 0 0 0,0 1 0 0 0,0-1 0 0 0,0 1 0 0 0,0 0 0 0 0,0-1 0 0 0,0 1 0 0 0,-1 0 0 0 0,1-1 0 0 0,0 1 0 0 0,0 0 0 0 0,0 0 0 0 0,0 0 0 0 0,0 0 0 0 0,0 0 0 0 0,-1 0 0 0 0,1 0 0 0 0,0 1 0 0 0,0-1 0 0 0,0 0 0 0 0,0 1 0 0 0,0-1 0 0 0,0 1 0 0 0,0-1 0 0 0,0 1 0 0 0,0-1 0 0 0,0 1 0 0 0,0 0 0 0 0,-1 0 0 0 0,-1 1-15 0 0,0 1-1 0 0,0-1 1 0 0,1 1-1 0 0,-1 0 1 0 0,1 0 0 0 0,-1 0-1 0 0,-1 2 16 0 0,-10 23-57 0 0,1-3 62 0 0,11-21-5 0 0,1 0 0 0 0,-1 0 0 0 0,1 0 0 0 0,0 0 0 0 0,0 0 0 0 0,0 3 0 0 0,-5 15 0 0 0,5-20 1 0 0,1 0-1 0 0,-1 0 0 0 0,1 1 0 0 0,-1-1 0 0 0,1 0 0 0 0,0 0 0 0 0,0 0 1 0 0,0 1-1 0 0,-2 12-14 0 0,0-5-28 0 0,2-6-24 0 0,0-3-8 0 0,1 1-36 0 0,-1 0-43 0 0,1 0-50 0 0,-1-1-11 0 0,1 1-45 0 0,-1 0-50 0 0,1 0-52 0 0,-1 4-587 0 0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59:06.22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1 200 5456 0 0,'2'-3'162'0'0,"1"1"-33"0"0,1 1 36 0 0,0 0 37 0 0,1-1 39 0 0,-1 1 42 0 0,1 0 43 0 0,1-1 252 0 0,-2 1 110 0 0,10-5 487 0 0,1-1-125 0 0,-1-1-120 0 0,1-1-119 0 0,-1 0-117 0 0,-1-1-113 0 0,0 0-111 0 0,-1 0-109 0 0,-2 2-99 0 0,3-4-69 0 0,-10 10-164 0 0,-1-1 1 0 0,0 1-1 0 0,1-1 0 0 0,-1 0 0 0 0,0 0 0 0 0,0 0-29 0 0,2-8 114 0 0,-5 0 66 0 0,-3 3-6 0 0,-3 0 58 0 0,-1 0-95 0 0,0 1-78 0 0,1 0-32 0 0,4 5-33 0 0,1 0 1 0 0,-1 0 0 0 0,0 0 0 0 0,0 0 0 0 0,0 0-1 0 0,0 1 1 0 0,-1-1 5 0 0,3 1-2 0 0,0 1 1 0 0,-1 0-1 0 0,1-1 0 0 0,0 1 1 0 0,0 0-1 0 0,-1 0 0 0 0,1 0 0 0 0,0 0 1 0 0,-1 0-1 0 0,1 0 0 0 0,0 0 1 0 0,0 0-1 0 0,-1 0 0 0 0,1 1 1 0 0,0-1-1 0 0,0 1 0 0 0,-1-1 0 0 0,1 1 1 0 0,0-1 1 0 0,-8 6 29 0 0,1 4 36 0 0,3-2-68 0 0,0 0 1 0 0,0 0 0 0 0,1 1-1 0 0,0-1 1 0 0,0 1 0 0 0,1 0 0 0 0,-1 5 1 0 0,2-3 8 0 0,0-1 0 0 0,0 1 0 0 0,1-1 0 0 0,0 1 0 0 0,1-1 0 0 0,1 9-7 0 0,0-9 18 0 0,1-1-1 0 0,-1 0 0 0 0,1 0 0 0 0,1 0 1 0 0,0 0-1 0 0,0 0 0 0 0,4 5-17 0 0,-4-7 25 0 0,1 0-1 0 0,0-1 1 0 0,1 0 0 0 0,-1 0-1 0 0,1 0 1 0 0,0-1-1 0 0,1 1 1 0 0,-1-1 0 0 0,6 3-25 0 0,3 0-14 0 0,0-2 81 0 0,-9-5-26 0 0,-1 0 1 0 0,1 0 0 0 0,0-1-1 0 0,-1 0 1 0 0,1 1 0 0 0,-1-2-1 0 0,1 1 1 0 0,0 0 0 0 0,1-1-42 0 0,6-2 66 0 0,-1-1-35 0 0,0-1-49 0 0,-1-1-63 0 0,-3 1-14 0 0,-1 0-36 0 0,0-1-42 0 0,-1 0-44 0 0,1-4-1189 0 0,-4 5 816 0 0,2-2-448 0 0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59:17.64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15 138 4832 0 0,'0'0'108'0'0,"0"0"17"0"0,0 0 10 0 0,0 0 26 0 0,0 0 107 0 0,0 0 48 0 0,0 0 11 0 0,0 0 15 0 0,0 0 61 0 0,0 0 21 0 0,0 0-134 0 0,0 0-106 0 0,0 1-92 0 0,1-1-41 0 0,0 2 14 0 0,-1 0 8 0 0,1-1 93 0 0,-1 0-36 0 0,0-1 40 0 0,2 6 239 0 0,-1 0-62 0 0,0 4 80 0 0,-1 1-75 0 0,2 10 291 0 0,-1-12-331 0 0,0-5-175 0 0,0 0 1 0 0,-1 0 0 0 0,0 1 0 0 0,0-1 0 0 0,0 0-1 0 0,0 1 1 0 0,-1-1-138 0 0,-1 11 340 0 0,1-2-127 0 0,0-7-157 0 0,1 0-41 0 0,0-3-26 0 0,1 1 53 0 0,0 1 95 0 0,0-1 63 0 0,2 6 257 0 0,-2-3-217 0 0,-1-4-239 0 0,0-1 76 0 0,0-1 73 0 0,0-2 288 0 0,-1-6 201 0 0,1 5-475 0 0,-1-1-49 0 0,1 1-68 0 0,0 0-53 0 0,-1 0-61 0 0,0 0-70 0 0,-3-8 203 0 0,-6-13 6 0 0,6-1-68 0 0,3 15-23 0 0,-2 1 99 0 0,3 6-54 0 0,-1 1 1 0 0,1 0-1 0 0,-1-1 1 0 0,1 1-1 0 0,0 0 1 0 0,0-1-1 0 0,0 1 1 0 0,0-1-1 0 0,0 1 1 0 0,0 0-1 0 0,0-1 1 0 0,0 1-1 0 0,0-1-26 0 0,5-7 89 0 0,3-2-257 0 0,0-2 49 0 0,-2 0 67 0 0,0 0 83 0 0,-1 2 61 0 0,0 1 67 0 0,3-3-368 0 0,1 1 81 0 0,3-2 51 0 0,19-16-24 0 0,-19 20 29 0 0,2-3-114 0 0,-9 9 118 0 0,0 1 49 0 0,4-3 67 0 0,15-2 180 0 0,-17 6-202 0 0,0 1-55 0 0,17-1 80 0 0,-3 3-48 0 0,-2 0-3 0 0,-3-1 0 0 0,1-2 0 0 0,7-2 0 0 0,-22 4 0 0 0,2-1 1 0 0,27 1-17 0 0,-31 0-123 0 0,0 0 35 0 0,1 0-14 0 0,-1 0 102 0 0,1 1 77 0 0,0-1 71 0 0,2 0 252 0 0,-2-1-281 0 0,0 1-56 0 0,0 0-37 0 0,-1 0-46 0 0,1 0-54 0 0,0 0-85 0 0,-1 0-89 0 0,1 0-101 0 0,0-1-113 0 0,-1 1-125 0 0,0 0 252 0 0,0 0-37 0 0,1-1-36 0 0,-1 1-40 0 0,0 0-39 0 0,0 0-41 0 0,0 0-1286 0 0,0 0-1040 0 0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59:18.47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4480 0 0,'0'11'236'0'0,"0"-6"-192"0"0,0 4 19 0 0,1 0 111 0 0,0 2 143 0 0,2 5 290 0 0,0 1 16 0 0,-1-6-265 0 0,-2-3-131 0 0,1 1-92 0 0,-1 1 140 0 0,1 0-73 0 0,0 2-35 0 0,1 5-11 0 0,0 1-33 0 0,-1-7-13 0 0,0-1 20 0 0,-1-1 52 0 0,1 25 300 0 0,-1-11 50 0 0,0 0 1 0 0,-2 3-533 0 0,0 29 1189 0 0,1-38-867 0 0,1-1-45 0 0,-2 0-60 0 0,0 1-74 0 0,1 4 54 0 0,1 12-24 0 0,1-12-14 0 0,-1-17 25 0 0,0-1-58 0 0,1 1-31 0 0,0 1-9 0 0,0-1-2 0 0,0-1 8 0 0,-1-1 24 0 0,0 1 46 0 0,2-4-59 0 0,3-3-29 0 0,-1 2-20 0 0,2-9 74 0 0,0-11-46 0 0,-3 12-35 0 0,5-30-23 0 0,-5 32-4 0 0,9-24 17 0 0,-2 6-40 0 0,13-22 3 0 0,-18 41 0 0 0,-1-1 0 0 0,1 1 0 0 0,1 0 0 0 0,-1 0 0 0 0,1 1 0 0 0,1 0 0 0 0,-1 0 0 0 0,1 0 0 0 0,3-2 0 0 0,-5 5 0 0 0,1-1 0 0 0,-1 1 0 0 0,1 0 0 0 0,0 0 0 0 0,0 1 0 0 0,0-1 0 0 0,1 1 0 0 0,-1 1 0 0 0,0-1 0 0 0,1 1 0 0 0,-1 0 0 0 0,1 1 0 0 0,0-1 0 0 0,-2 1-10 0 0,3 0-29 0 0,13 12 16 0 0,-5-1 23 0 0,-11-9 0 0 0,-1 1 0 0 0,1 0 0 0 0,-1 0 0 0 0,1 0 0 0 0,-1 1 0 0 0,5 10 0 0 0,-6-11 0 0 0,-1 0 0 0 0,1 1 0 0 0,-1 0 0 0 0,0 0 0 0 0,0-1 0 0 0,0 1 0 0 0,-1 0 0 0 0,1 0 0 0 0,-1 1 0 0 0,0-1 0 0 0,0 0 0 0 0,-1 0 0 0 0,1 1 0 0 0,-1-1 0 0 0,0 0 0 0 0,0 1 0 0 0,-1 0 0 0 0,-5 21 23 0 0,5-24-17 0 0,0 0 0 0 0,0 0 0 0 0,0 0 0 0 0,-1 0 0 0 0,1 0 0 0 0,-1 0 0 0 0,1 0 0 0 0,-1-1 0 0 0,0 1 1 0 0,0 0-7 0 0,-15 17 136 0 0,16-17-112 0 0,-1 0 0 0 0,1 0-1 0 0,-1 0 1 0 0,1 0-1 0 0,-1 0 1 0 0,0 0 0 0 0,0 0-1 0 0,0-1 1 0 0,0 1-1 0 0,0-1 1 0 0,0 0 0 0 0,-2 1-24 0 0,-25 17 218 0 0,24-15-189 0 0,0-1-1 0 0,0 1 0 0 0,0-1 0 0 0,0-1 0 0 0,-1 1 1 0 0,-1 0-29 0 0,-68 21 84 0 0,68-22-84 0 0,0 0 0 0 0,-1-1 0 0 0,1 0 0 0 0,0 0 0 0 0,-1-1 0 0 0,1 0 0 0 0,-1 0 0 0 0,-16-4-27 0 0,13-3-189 0 0,7 3 74 0 0,1 0-110 0 0,2 1 75 0 0,0 1-41 0 0,0-1-1 0 0,1 1-36 0 0,-1 0-40 0 0,1-1-43 0 0,0 0-47 0 0,0 1-51 0 0,0-1-52 0 0,1 0-58 0 0,1-6-628 0 0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59:19.03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0 201 6992 0 0,'0'0'157'0'0,"0"0"23"0"0,2 0 12 0 0,4 0-90 0 0,0-1-44 0 0,12-3-15 0 0,-9 3-17 0 0,-3-1 22 0 0,-1 2 22 0 0,0-1 35 0 0,-1 1 15 0 0,1 0 33 0 0,-1 1 39 0 0,1-1 43 0 0,5 1 278 0 0,1-3-45 0 0,11-6 357 0 0,-1 1-72 0 0,-10 4-442 0 0,0 0-57 0 0,1 0-50 0 0,-1-1-41 0 0,10-3 56 0 0,25-12 166 0 0,-30 11-294 0 0,-10 5-86 0 0,0 0 0 0 0,-1-1 0 0 0,1 0 1 0 0,-1 1-1 0 0,3-4-5 0 0,-5 4 31 0 0,-1-1 58 0 0,1-1 68 0 0,1-2 127 0 0,-2 1-72 0 0,0 2-105 0 0,0 1-50 0 0,0 0-39 0 0,5-8 228 0 0,-7 11-228 0 0,1-1 0 0 0,-1 0 1 0 0,0 1-1 0 0,0-1 1 0 0,1 0-1 0 0,-1 1 0 0 0,0-1 1 0 0,0 0-1 0 0,0 1 1 0 0,0-1-1 0 0,0 0 0 0 0,0 0 1 0 0,0 1-1 0 0,0-1 1 0 0,0 0-1 0 0,0 1 0 0 0,0-1 1 0 0,0 0-1 0 0,0 1 1 0 0,-1-1-1 0 0,1 0 0 0 0,0 1 1 0 0,-1-1-19 0 0,-3-7 47 0 0,3 0 35 0 0,0 7-70 0 0,1 0 1 0 0,0 1-1 0 0,0-1 0 0 0,0 0 0 0 0,0 0 1 0 0,0 0-1 0 0,-1 1 0 0 0,1-1 0 0 0,0 0 1 0 0,-1 0-1 0 0,1 1 0 0 0,-1-1 0 0 0,1 0 1 0 0,-1 1-1 0 0,1-1 0 0 0,-1 0 0 0 0,1 1 1 0 0,-1-1-1 0 0,0 1 0 0 0,1-1 0 0 0,-1 1 1 0 0,0-1-1 0 0,1 1 0 0 0,-1-1 0 0 0,0 1 1 0 0,0 0-1 0 0,0-1-12 0 0,-8-2-42 0 0,0 0 37 0 0,-10 0 97 0 0,0 3 115 0 0,2 5 92 0 0,5-1-108 0 0,5-1-50 0 0,2 0-88 0 0,-9 6-76 0 0,-2 2-101 0 0,6 0 108 0 0,-3 1 142 0 0,11-10-110 0 0,1 0 0 0 0,-1-1 0 0 0,0 1 1 0 0,0 0-1 0 0,1 0 0 0 0,-1 0 0 0 0,1 0 0 0 0,-1 1-16 0 0,-6 13 101 0 0,0 0-47 0 0,-3 6-32 0 0,7-12-24 0 0,0 0 1 0 0,1 1-1 0 0,0-1 1 0 0,0 4 1 0 0,2-6-4 0 0,-1 1 15 0 0,0 1-1 0 0,1-1 0 0 0,1 7-10 0 0,0-12 16 0 0,0-1-1 0 0,0 1 1 0 0,1 0-1 0 0,0-1 1 0 0,0 1-1 0 0,0-1 1 0 0,0 1-16 0 0,1 6 67 0 0,-2-8-52 0 0,0-1 0 0 0,0 1 1 0 0,1 0-1 0 0,-1-1 0 0 0,0 1 0 0 0,1 0 1 0 0,-1-1-1 0 0,1 1 0 0 0,0-1 1 0 0,-1 1-1 0 0,1 0 0 0 0,0-1 1 0 0,0 0-1 0 0,0 1 0 0 0,0-1 0 0 0,1 1-15 0 0,1 1 23 0 0,0 0 0 0 0,0 0-1 0 0,0 0 1 0 0,0 0 0 0 0,1-1-1 0 0,-1 1 1 0 0,1-1 0 0 0,0 0-1 0 0,2 1-22 0 0,0-1 21 0 0,-1 0-1 0 0,1 0 0 0 0,-1-1 0 0 0,1 1 1 0 0,-1-2-1 0 0,6 1-20 0 0,2 0 32 0 0,0-2-1 0 0,-1 0 1 0 0,1 0 0 0 0,-1-1 0 0 0,1-1-1 0 0,2-1-31 0 0,-10 2-233 0 0,1 1 114 0 0,-1-1 97 0 0,0 0 78 0 0,1 0 85 0 0,11-4 417 0 0,-9 3-379 0 0,-5 1-130 0 0,1 1-39 0 0,0-1-47 0 0,-1 1-56 0 0,1-1-64 0 0,0 1-72 0 0,0-1-78 0 0,0 1-89 0 0,-2 0 80 0 0,1 0-44 0 0,-1 0-48 0 0,1 1-49 0 0,-1-1-52 0 0,1 0-54 0 0,0 0-57 0 0,-1 0-58 0 0,4 0-1427 0 0,3-1-1202 0 0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59:04.98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41 1 8832 0 0,'0'0'258'0'0,"0"0"2"0"0,0 2-145 0 0,0 7 4 0 0,9 2-58 0 0,1 0 36 0 0,1 4 73 0 0,1 0 51 0 0,-2 0 47 0 0,-2 3 44 0 0,1 5 216 0 0,0 0-40 0 0,6 25 388 0 0,-6-14-325 0 0,-1 1-36 0 0,1 15 1075 0 0,0 15-1590 0 0,-4-17 721 0 0,-4-39-595 0 0,0 4 107 0 0,2 9 194 0 0,-3-6-221 0 0,-1-4-27 0 0,2-5-63 0 0,-1-4-14 0 0,1 0 38 0 0,0 0 45 0 0,0-1 54 0 0,-1-1-150 0 0,0-1-35 0 0,0-1-39 0 0,0 1-44 0 0,-1 0-46 0 0,1-1-52 0 0,0 0-53 0 0,-1 1-60 0 0,1-1-61 0 0,0 0-67 0 0,-1 0-70 0 0,1 0-73 0 0,-1 0-78 0 0,1 0-82 0 0,0 1-85 0 0,-1-1-90 0 0,0-1-1314 0 0,-2-1-1231 0 0,3 3 3372 0 0</inkml:trace>
  <inkml:trace contextRef="#ctx0" brushRef="#br0" timeOffset="258.54">0 291 10824 0 0,'0'0'241'0'0,"0"0"38"0"0,0 0 14 0 0,0 0-21 0 0,1 0-200 0 0,0 0-36 0 0,10-3-53 0 0,5-2-102 0 0,0 1 59 0 0,1 0 46 0 0,-1 0 35 0 0,45-11 162 0 0,-36 6-157 0 0,-16 6-210 0 0,0 0 119 0 0,2-1 106 0 0,5-2 175 0 0,6-2 136 0 0,-15 6-277 0 0,0-1-45 0 0,-1 1-48 0 0,0 0-49 0 0,0-1-57 0 0,0 1-63 0 0,-1 0-25 0 0,0-1-54 0 0,0 1-60 0 0,0 0-64 0 0,0-1-68 0 0,-1 1-75 0 0,1-1-77 0 0,0 1-83 0 0,0-1-750 0 0,1-1-820 0 0</inkml:trace>
  <inkml:trace contextRef="#ctx0" brushRef="#br0" timeOffset="702.69">347 48 5840 0 0,'0'0'132'0'0,"0"0"17"0"0,0 0 11 0 0,5 5-36 0 0,2 4-81 0 0,-1 0 18 0 0,-1 1 112 0 0,0 0 94 0 0,0 1 80 0 0,-2-1 19 0 0,1 0 40 0 0,10 37 1650 0 0,-10-32-1482 0 0,0 0-98 0 0,-1-8-285 0 0,-1 0-39 0 0,0 1-43 0 0,1-1-47 0 0,10 29 572 0 0,-1 1 69 0 0,2 8 206 0 0,3 23 533 0 0,-16-63-1234 0 0,-1 1-62 0 0,0 17 154 0 0,0-14-126 0 0,0-4-22 0 0,-1-2 52 0 0,1 0 79 0 0,0-2 84 0 0,0-1 99 0 0,1-3 113 0 0,4-38-403 0 0,6-2-97 0 0,-9 38-81 0 0,0-1 0 0 0,1 1 0 0 0,-1 0 1 0 0,1 0-1 0 0,0 0 0 0 0,2-1 2 0 0,-3 3-11 0 0,1 0 1 0 0,0 0 0 0 0,0 0-1 0 0,0 0 1 0 0,0 1-1 0 0,0 0 1 0 0,0-1-1 0 0,1 1 1 0 0,2-1 10 0 0,-5 2-9 0 0,1 1 0 0 0,-1-1 0 0 0,1 1 1 0 0,-1-1-1 0 0,1 1 0 0 0,-1 0 0 0 0,1-1 1 0 0,0 1-1 0 0,-1 0 0 0 0,1 0 0 0 0,-1 0 1 0 0,1 0-1 0 0,0 0 0 0 0,-1 1 0 0 0,1-1 0 0 0,-1 0 1 0 0,1 1-1 0 0,-1-1 0 0 0,1 1 9 0 0,1 0-16 0 0,0 1 0 0 0,-1-1-1 0 0,1 1 1 0 0,-1 0 0 0 0,0 0-1 0 0,1 0 1 0 0,-1 0 0 0 0,0 0 0 0 0,0 0-1 0 0,0 1 17 0 0,17 28-86 0 0,-11-16 94 0 0,-3-2 46 0 0,0 1-42 0 0,5 21 115 0 0,-7-25-124 0 0,0 0-40 0 0,0 0-53 0 0,0-1-69 0 0,-1-2 8 0 0,1-1-41 0 0,0 1-44 0 0,0-1-49 0 0,-3-5 20 0 0,0-1-44 0 0,0 0-39 0 0,1 1-35 0 0,-1-1-251 0 0,0 1-58 0 0,1-1-47 0 0,-1 1-33 0 0,1-1-1385 0 0,1 1-1227 0 0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59:04.19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0 215 4688 0 0,'0'0'101'0'0,"0"0"22"0"0,0 0 6 0 0,1 0-37 0 0,0 0-47 0 0,10 2-47 0 0,-5-1 78 0 0,-1 0 47 0 0,1-1 43 0 0,-1 1 36 0 0,2-1 82 0 0,-1 0 37 0 0,15-1 771 0 0,1-1-102 0 0,3-1 52 0 0,-9 0-395 0 0,-4-1-162 0 0,0-2-65 0 0,-10 5-269 0 0,0-2-35 0 0,3-3 42 0 0,1-2-7 0 0,3-2 4 0 0,3-8-36 0 0,-9 13-63 0 0,-2 3-45 0 0,-1 0-1 0 0,1 1 0 0 0,-1-1 0 0 0,0 0 1 0 0,0 0-1 0 0,0 1 0 0 0,1-1 1 0 0,-2 0-1 0 0,1 0 0 0 0,0 1 0 0 0,0-1 1 0 0,0 0-1 0 0,-1 1 0 0 0,1-1 1 0 0,-1 0-1 0 0,1 1 0 0 0,-1-1 0 0 0,0 0 1 0 0,0 1-1 0 0,0-1 0 0 0,-1 0-10 0 0,-1-3 12 0 0,-1 1 0 0 0,0 0-1 0 0,-1 1 1 0 0,1-1 0 0 0,-1 1 0 0 0,0 0-1 0 0,0 0 1 0 0,0 0 0 0 0,0 1 0 0 0,-4-2-12 0 0,8 4-1 0 0,-1-1 1 0 0,1 1-1 0 0,-1 0 1 0 0,1 0-1 0 0,-1 0 1 0 0,1 0-1 0 0,-1 0 1 0 0,1 0-1 0 0,0 0 1 0 0,-1 1 0 0 0,1-1-1 0 0,-1 0 1 0 0,1 1-1 0 0,0-1 1 0 0,-1 1-1 0 0,1-1 1 0 0,0 1-1 0 0,-1 0 1 0 0,1 0-1 0 0,0 0 1 0 0,0-1-1 0 0,0 1 1 0 0,0 0 0 0 0,0 0-1 0 0,0 1 1 0 0,-1-1 0 0 0,-7 10-36 0 0,8-10 34 0 0,0 0 0 0 0,0 0 0 0 0,0 0 0 0 0,0 0 0 0 0,0 0 0 0 0,0 0 0 0 0,0 0 0 0 0,0 0 0 0 0,1 0 0 0 0,-1 1 0 0 0,0-1 0 0 0,0 1 2 0 0,-2 10-1 0 0,0 1 1 0 0,0 0 0 0 0,1 0 0 0 0,0 2 0 0 0,-1 12 11 0 0,2-21 3 0 0,1 0 0 0 0,0-1 0 0 0,0 1 0 0 0,1 0 0 0 0,-1 0-1 0 0,2 1-13 0 0,2 15 80 0 0,1-1 37 0 0,-3-14-63 0 0,9 28 156 0 0,3 0 60 0 0,5-4 308 0 0,-9-19-414 0 0,-4-5-126 0 0,0 0-50 0 0,0-1-62 0 0,0-1-70 0 0,-4-2 9 0 0,1-1 55 0 0,0 0 50 0 0,0-1 42 0 0,1 1 64 0 0,1-1 51 0 0,10-1 423 0 0,-9-1-367 0 0,0 0-107 0 0,-1-1-108 0 0,-2 1-33 0 0,-1 0-39 0 0,1 0-42 0 0,0 0-47 0 0,-1 0-50 0 0,1-1-53 0 0,-1 1-59 0 0,0-1-62 0 0,1 1-65 0 0,-1-1-71 0 0,0 1-72 0 0,0-1-79 0 0,1 0-991 0 0,2-3-960 0 0,-5 5 2643 0 0</inkml:trace>
  <inkml:trace contextRef="#ctx0" brushRef="#br0" timeOffset="226.05">425 151 6952 0 0,'5'11'369'0'0,"-2"-5"-298"0"0,0 4-7 0 0,1 0 115 0 0,-1-3 16 0 0,0 0 42 0 0,4 8 323 0 0,3 8 379 0 0,-4-7-388 0 0,-3-10-364 0 0,-1 1-33 0 0,0 0-41 0 0,0 0-46 0 0,1 6 418 0 0,0 1-99 0 0,0-3-152 0 0,0 0-60 0 0,-1 0-62 0 0,1 0-61 0 0,-3-10-212 0 0,0-1 74 0 0,0 1 63 0 0,0 0 53 0 0,0 0 142 0 0,-1 2 422 0 0,1-3-471 0 0,0 1-79 0 0,0 0-86 0 0,0 0-87 0 0,-1-1-101 0 0,1 1-119 0 0,0-1 126 0 0,0 1-35 0 0,0-1-37 0 0,0 0-40 0 0,0 1-40 0 0,0-1-44 0 0,0 0-44 0 0,0 1-48 0 0,0-1-1011 0 0,0 0-871 0 0</inkml:trace>
  <inkml:trace contextRef="#ctx0" brushRef="#br0" timeOffset="422.02">372 13 5984 0 0,'-1'-1'57'0'0,"0"0"-49"0"0,0 0-25 0 0,0 0 82 0 0,-1 1 102 0 0,1-1-30 0 0,0 1 42 0 0,0-2-22 0 0,3 0 203 0 0,0 1-202 0 0,0 1-64 0 0,-1 0-85 0 0,-1-1-54 0 0,8 0 76 0 0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59:42.96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75 42 7856 0 0,'-2'0'137'0'0,"-10"0"387"0"0,9 1-412 0 0,0-1-69 0 0,-3 1 24 0 0,1 1 115 0 0,0 0 40 0 0,1 0 46 0 0,-7 7 728 0 0,7-4-614 0 0,0 1-85 0 0,3-2-200 0 0,-1 0-40 0 0,-1 5 222 0 0,0 0-35 0 0,-1 9 155 0 0,2 4-49 0 0,2 28 357 0 0,1-32-390 0 0,0-6-128 0 0,1 0-40 0 0,5 12 48 0 0,5 4-91 0 0,-8-21-89 0 0,0 1 0 0 0,1-1 0 0 0,0 0 0 0 0,0 0 0 0 0,1-1 0 0 0,5 6-17 0 0,7 2 97 0 0,-10-10-88 0 0,0-3 37 0 0,5-2 138 0 0,-3-6 30 0 0,3-7 177 0 0,-1-8 108 0 0,-6 6-198 0 0,-2 4-97 0 0,-1 2-62 0 0,2-19-36 0 0,-4 14 12 0 0,0 1-1 0 0,-1-1 1 0 0,-2-13-118 0 0,-1 2 81 0 0,-4-5-74 0 0,2 15-58 0 0,0 1-45 0 0,-1 0-49 0 0,-1 1-58 0 0,-1 1-64 0 0,0 0-68 0 0,6 12 214 0 0,1-1 45 0 0,-4-3-92 0 0,3 4 38 0 0,0 0-107 0 0,0 0-20 0 0,1 0-89 0 0,-1 1-104 0 0,1-1-119 0 0,0 1 235 0 0,1 0-49 0 0,0-1-42 0 0,-1 1-38 0 0,1 0-135 0 0,0 0-36 0 0,-2 0-1400 0 0,2 0 2011 0 0</inkml:trace>
  <inkml:trace contextRef="#ctx0" brushRef="#br0" timeOffset="569.65">309 24 9096 0 0,'0'0'61'0'0,"1"1"35"0"0,6 5 511 0 0,-5-4-477 0 0,0-1-80 0 0,5 7 1 0 0,0 1 96 0 0,0 0 86 0 0,0 0 74 0 0,-2-1 1 0 0,0 0 39 0 0,5 8 440 0 0,-2 0 654 0 0,0-1 0 0 0,3 11-1441 0 0,-7-13 565 0 0,0 0-56 0 0,0 0-65 0 0,-1 0-96 0 0,-1 0-111 0 0,-1-7-167 0 0,0 1-35 0 0,0-2 254 0 0,1 14 400 0 0,-3-14-365 0 0,0-3-117 0 0,1 0 37 0 0,-1-1-106 0 0,1-1 38 0 0,0 0 14 0 0,-2-1 33 0 0,0-1-114 0 0,0-2-89 0 0,0 0-62 0 0,-2-9-180 0 0,3 8 184 0 0,0 3 61 0 0,1 1 47 0 0,-3-13 25 0 0,0 0-76 0 0,2-4-69 0 0,3-10-116 0 0,2 0-19 0 0,0 11 102 0 0,0 2 64 0 0,0 2 63 0 0,-3 9-60 0 0,1-1 0 0 0,0 1 1 0 0,1 0-1 0 0,-1 0 0 0 0,0 0 1 0 0,1 0-1 0 0,0 1 1 0 0,3-4 15 0 0,-1 2-14 0 0,1 0 0 0 0,-1 0 0 0 0,1 1 1 0 0,0 0-1 0 0,0 0 0 0 0,0 0 14 0 0,0 1-5 0 0,0 0 0 0 0,0 0 0 0 0,1 1 0 0 0,-1 0 0 0 0,0 0 0 0 0,1 0 0 0 0,0 1 0 0 0,-1 0 1 0 0,1 0-1 0 0,0 1 0 0 0,0-1 0 0 0,-1 2 0 0 0,4-1 5 0 0,-9 1-10 0 0,3 0 86 0 0,-3-1-99 0 0,0 1-46 0 0,0-1-62 0 0,0 1-77 0 0,0-1-92 0 0,0 1-30 0 0,0-1-84 0 0,-1 1-91 0 0,1-1-101 0 0,-1 1-108 0 0,1 0-119 0 0,-1-1-125 0 0,0 1 428 0 0,0-1-34 0 0,0 1-1607 0 0,0-1-1232 0 0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59:40.38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90 205 6768 0 0,'0'0'149'0'0,"0"0"23"0"0,0 0 12 0 0,-1 0-60 0 0,1-1-64 0 0,-1-1-43 0 0,-3-3-35 0 0,3 3 43 0 0,-1-1 100 0 0,1 2-7 0 0,1 1 46 0 0,-8-9 920 0 0,-1 2-57 0 0,-1 2-77 0 0,1 3-99 0 0,0 3-119 0 0,5 1-417 0 0,0 1-38 0 0,0 0-39 0 0,1 2-44 0 0,0 0-44 0 0,1 1-48 0 0,-3 12 132 0 0,1 0-54 0 0,1 2-47 0 0,1-1-37 0 0,1 6-16 0 0,1-8-9 0 0,1 0-1 0 0,3 15-70 0 0,1-6 88 0 0,1-11-79 0 0,-5-14 0 0 0,0 1-1 0 0,-1-1 0 0 0,1 1 1 0 0,0-1-1 0 0,0 0 0 0 0,0 0 1 0 0,1 1-1 0 0,-1-1 0 0 0,0 0 0 0 0,0 0 1 0 0,2 0-9 0 0,-3 0 5 0 0,1-1 0 0 0,0 0 0 0 0,0 1 1 0 0,-1-1-1 0 0,1 0 0 0 0,0 1 0 0 0,0-1 1 0 0,0 0-1 0 0,-1 0 0 0 0,1 0 0 0 0,0 0 1 0 0,0 0-1 0 0,0 0 0 0 0,-1 0 0 0 0,1 0 0 0 0,0 0 1 0 0,0-1-1 0 0,0 1 0 0 0,-1 0 0 0 0,1 0 1 0 0,0-1-6 0 0,13-10 42 0 0,-4-2 27 0 0,-1-1-41 0 0,-2 0-39 0 0,-1-1-36 0 0,0-15-145 0 0,-5-4-115 0 0,0 12 149 0 0,1 0 49 0 0,-1 12 75 0 0,0 0-1 0 0,0 1 1 0 0,-1-1 0 0 0,-1-3 34 0 0,1 8-49 0 0,1 7 46 0 0,0 4-9 0 0,-1-2-43 0 0,1 11-62 0 0,4 2 64 0 0,2 0 54 0 0,2 0 45 0 0,6 15 140 0 0,4 19 246 0 0,-5-16 403 0 0,7 32-835 0 0,-12-27 909 0 0,-1 0 0 0 0,1 37-909 0 0,-7-54 410 0 0,-2 1 0 0 0,-2 8-410 0 0,-2 7 361 0 0,-5 0-42 0 0,8-36-274 0 0,1 0 1 0 0,-1 0-1 0 0,0 0 0 0 0,-1 0 1 0 0,1 1-1 0 0,0-2 0 0 0,-1 1 1 0 0,0 0-1 0 0,1 0 0 0 0,-1 0 1 0 0,0-1-1 0 0,-1 1 0 0 0,1-1 1 0 0,0 0-1 0 0,-1 1 0 0 0,1-1 1 0 0,-1 0-1 0 0,0-1 0 0 0,0 1 1 0 0,1 0-1 0 0,-2-1-45 0 0,-2 1-111 0 0,1-1 67 0 0,-4-1 79 0 0,7 0-4 0 0,0-1-1 0 0,0 1 1 0 0,0 0-1 0 0,0-1 1 0 0,0 0-1 0 0,0 1 1 0 0,0-1-1 0 0,-1-1-30 0 0,-2-1 13 0 0,0-1-75 0 0,0 0-112 0 0,3 2 36 0 0,0-1-39 0 0,0 0-43 0 0,0 1-46 0 0,0-1-50 0 0,0 0-54 0 0,0 0-58 0 0,0 0-61 0 0,1 0-65 0 0,-1 0-70 0 0,1 0-72 0 0,-1-1-76 0 0,1 1-81 0 0,0 0-83 0 0,-1-3-1201 0 0,-1-2-1202 0 0</inkml:trace>
  <inkml:trace contextRef="#ctx0" brushRef="#br0" timeOffset="390.03">407 188 8752 0 0,'0'0'197'0'0,"0"0"24"0"0,0 0 19 0 0,0 0-60 0 0,-1 3-101 0 0,1 0-64 0 0,0 5-43 0 0,1-6 50 0 0,-1-1 36 0 0,3 7 386 0 0,4 11 676 0 0,-1 0-71 0 0,-1 1-97 0 0,-3-10-520 0 0,0 0-33 0 0,6 31 935 0 0,-1-10-385 0 0,-5-15-523 0 0,-1 0-44 0 0,-1-10-250 0 0,0-1-56 0 0,1 12 71 0 0,-2-16-147 0 0,1-1-50 0 0,-1-1-38 0 0,0 1-41 0 0,0-1-47 0 0,0 0-48 0 0,0 0-53 0 0,0 0-58 0 0,0-1-59 0 0,0 1-66 0 0,0 0-67 0 0,0 0-72 0 0,1 0-76 0 0,-1 1-79 0 0,1-1-83 0 0,-2-1-998 0 0,0-2-1037 0 0,1 4 2390 0 0</inkml:trace>
  <inkml:trace contextRef="#ctx0" brushRef="#br0" timeOffset="644.67">364 44 9152 0 0,'0'0'208'0'0,"0"0"18"0"0,0-1-39 0 0,-6-7 537 0 0,3 6-363 0 0,2 0-111 0 0,1 1 50 0 0,-1 0 60 0 0,1 1 69 0 0,0 0-560 0 0,0 0 54 0 0,0 0 47 0 0,0 0 37 0 0,0 0 82 0 0,0 0 224 0 0,0-1-263 0 0,0 1-87 0 0,0 0-28 0 0,0 0-38 0 0,0 0-61 0 0,0 0-59 0 0,0 0-66 0 0,0 0-71 0 0,0 0-78 0 0,0-1-85 0 0,0 1-92 0 0,0 0-97 0 0,1-1-852 0 0,0 0-689 0 0</inkml:trace>
  <inkml:trace contextRef="#ctx0" brushRef="#br0" timeOffset="1057.59">651 0 7744 0 0,'0'0'174'0'0,"0"0"29"0"0,0 0 12 0 0,0 1-11 0 0,0 0-69 0 0,1 2-29 0 0,3 4 49 0 0,4 2 85 0 0,0 2 37 0 0,2 7 192 0 0,0 2 41 0 0,5 20 532 0 0,-8-15-412 0 0,1 9 55 0 0,-2-1-67 0 0,2 17 211 0 0,-2 1-75 0 0,4 25 328 0 0,-9-67-917 0 0,1 4 16 0 0,-1 11 19 0 0,-1-24-173 0 0,0 0-105 0 0,0 0-59 0 0,0-1-220 0 0,-1-1-108 0 0,0-1-192 0 0,-1 0-413 0 0,1 1 271 0 0,1 1 455 0 0,0 1-45 0 0,-1-1-37 0 0,1 1-35 0 0,0-1-129 0 0,0 0-34 0 0,-2-1-1365 0 0,2 2 1986 0 0</inkml:trace>
  <inkml:trace contextRef="#ctx0" brushRef="#br0" timeOffset="1337.16">564 214 9280 0 0,'19'-11'502'0'0,"2"1"-107"0"0,0 2-85 0 0,1 0-61 0 0,35-15 283 0 0,-53 22-646 0 0,0-1 39 0 0,3-2 24 0 0,1 0 114 0 0,-1 1 56 0 0,10-4 221 0 0,-7 2-212 0 0,-6 3-117 0 0,1 0-40 0 0,-1 0-47 0 0,0 0-55 0 0,0 0-37 0 0,0 0-55 0 0,0 1-60 0 0,0-1-65 0 0,0 0-71 0 0,0 1-75 0 0,0-1-81 0 0,0 0-87 0 0,1 0-720 0 0,2-1-789 0 0</inkml:trace>
  <inkml:trace contextRef="#ctx0" brushRef="#br0" timeOffset="1878.45">1139 156 6016 0 0,'1'-1'189'0'0,"0"0"-47"0"0,-2-3 42 0 0,-5-5 30 0 0,3 7-120 0 0,1-1 40 0 0,-1 0 57 0 0,1 1 73 0 0,0 1-40 0 0,1-1 44 0 0,-1 1 49 0 0,1 1 52 0 0,-6-5 528 0 0,-2 1-109 0 0,0 1-103 0 0,0 2-95 0 0,-1 0-88 0 0,0 2-82 0 0,0 0-74 0 0,1 1-67 0 0,1 1-99 0 0,1 0-36 0 0,-6 5 55 0 0,-1 4-86 0 0,12-10-110 0 0,1 1-1 0 0,-1-1 0 0 0,1 0 0 0 0,-1 1 1 0 0,1-1-1 0 0,0 1 0 0 0,0 0 1 0 0,-1 1-3 0 0,2-2 0 0 0,-1 0 0 0 0,1-1 0 0 0,0 1 0 0 0,0 0 1 0 0,-1 0-1 0 0,1-1 0 0 0,1 1 0 0 0,-1 0 0 0 0,0-1 1 0 0,0 1-1 0 0,1 0 0 0 0,-1 1-5 0 0,2 0 0 0 0,-1 0 0 0 0,0-1 0 0 0,0 1 0 0 0,1 0 0 0 0,-1-1 0 0 0,1 1 0 0 0,0-1 0 0 0,2 3 5 0 0,23 20-37 0 0,-8-11 51 0 0,-5-4 40 0 0,40 36 82 0 0,-43-36-152 0 0,0 1-44 0 0,-7-7 8 0 0,0 1 38 0 0,0 1 37 0 0,0-1 33 0 0,4 7 148 0 0,-3 0 109 0 0,-1 0 91 0 0,-2 1 75 0 0,-2-1 56 0 0,-4 1 41 0 0,3-11-310 0 0,-2 1-43 0 0,0 0-40 0 0,0-1-35 0 0,-2 1-9 0 0,1-1-34 0 0,-10 3 85 0 0,10-3-121 0 0,1-1-246 0 0,1 0 75 0 0,-1-1 64 0 0,0 1 54 0 0,-4 0 129 0 0,-9 0 373 0 0,11-2-429 0 0,0 1-84 0 0,2 0-54 0 0,0 0-47 0 0,0-1-53 0 0,0 1-59 0 0,0-1-88 0 0,0 1-83 0 0,0-1-90 0 0,0 0-99 0 0,1 0-105 0 0,-1 1-114 0 0,1-1-121 0 0,1 0 406 0 0,0 1-33 0 0,-2-2-1548 0 0,-1 0-1181 0 0,4 2 3231 0 0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59:38.66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210 259 7424 0 0,'0'0'166'0'0,"0"0"29"0"0,0-1-46 0 0,-1 1-43 0 0,0-2 3 0 0,-3-5 60 0 0,3 5-69 0 0,0 0 55 0 0,0 0 43 0 0,0 1 71 0 0,0 0 83 0 0,1 0 96 0 0,-2-3 334 0 0,-1 0-97 0 0,-2 1-84 0 0,-1 0-75 0 0,0 1-62 0 0,1 0-51 0 0,-5 1 304 0 0,0 1-419 0 0,1 2-50 0 0,0 0-46 0 0,0 2-42 0 0,-4 2 10 0 0,1 3-71 0 0,0 1-57 0 0,1 1-42 0 0,4-3-33 0 0,0 0-1 0 0,1 1 0 0 0,0 0 1 0 0,-3 7 33 0 0,0 2 15 0 0,3-1 86 0 0,-2 6-47 0 0,2 0-34 0 0,2-2-27 0 0,0-1 0 0 0,1 17 7 0 0,1-4 32 0 0,4 2 73 0 0,2-1 111 0 0,-2-20-102 0 0,4 6 174 0 0,-5-18-252 0 0,0 0 0 0 0,0 0-1 0 0,0 0 1 0 0,1-1 0 0 0,-1 1-1 0 0,0 0 1 0 0,1-1 0 0 0,0 1-36 0 0,9 5 110 0 0,-1-3-265 0 0,-1-2 67 0 0,0-1 60 0 0,0 0 50 0 0,6-3 124 0 0,-2-1 50 0 0,-9 2-93 0 0,1-1 1 0 0,-1 0 0 0 0,0 0 0 0 0,0-1 0 0 0,2-1-104 0 0,2-1 128 0 0,-1-2-35 0 0,4-3-46 0 0,-6 4-76 0 0,-1 0-40 0 0,1 0-46 0 0,-1 0-52 0 0,0 0-55 0 0,0-1-61 0 0,0 1-65 0 0,0-1-72 0 0,-1 0-75 0 0,0 0-80 0 0,0 1-86 0 0,0-1-91 0 0,0 0-94 0 0,-1 1-102 0 0,0 0-966 0 0,1-2-1082 0 0</inkml:trace>
  <inkml:trace contextRef="#ctx0" brushRef="#br0" timeOffset="433.5">172 0 6448 0 0,'0'0'190'0'0,"0"0"-243"0"0,0 1 72 0 0,0 0 62 0 0,0 1 55 0 0,1 1 232 0 0,0 0 19 0 0,0 3 591 0 0,-1-4-709 0 0,0-1-36 0 0,0 6 545 0 0,0-1-122 0 0,0 1-109 0 0,-1-1-94 0 0,1 2 10 0 0,-1 0-103 0 0,1 4 24 0 0,2 7 131 0 0,-1-10-265 0 0,2 8 78 0 0,-1 0-35 0 0,0 4-3 0 0,2-1-58 0 0,24 128 1017 0 0,-20-99-762 0 0,-2 1 98 0 0,4 1 30 0 0,10 26 356 0 0,-11-44-561 0 0,0-14-278 0 0,-5-12-62 0 0,-1 2 61 0 0,-2-6-67 0 0,-2-12-325 0 0,1 6 139 0 0,0-1-49 0 0,0 2 18 0 0,-1-1-37 0 0,1 1-43 0 0,0 0-48 0 0,0-1-55 0 0,0 1-61 0 0,0-1-65 0 0,0 1-73 0 0,0-5-763 0 0</inkml:trace>
  <inkml:trace contextRef="#ctx0" brushRef="#br0" timeOffset="699.06">430 381 9672 0 0,'-3'2'263'0'0,"2"2"-65"0"0,1 1-52 0 0,1 0-36 0 0,5 14 128 0 0,-3-11-109 0 0,-1-3-10 0 0,-1 0 33 0 0,1-1 41 0 0,-1 0 51 0 0,0 5 189 0 0,1 0-51 0 0,0-1-47 0 0,1 1-42 0 0,-1 0-38 0 0,1-1-33 0 0,1 10 139 0 0,2-1-73 0 0,1 10 73 0 0,-7-25-411 0 0,1 0 43 0 0,0 7 156 0 0,-1-6-180 0 0,0 0-103 0 0,0-2-47 0 0,0 1-86 0 0,0 0-101 0 0,0 0-115 0 0,0-2 167 0 0,0 0-48 0 0,0 0-44 0 0,0 0-37 0 0,0 0-131 0 0,0 0-38 0 0,0 0-1357 0 0</inkml:trace>
  <inkml:trace contextRef="#ctx0" brushRef="#br0" timeOffset="897.22">376 166 9912 0 0,'-1'-1'72'0'0,"1"1"-47"0"0,-1 0-2 0 0,0-1 75 0 0,-1 1 82 0 0,1 0-45 0 0,-1 0 36 0 0,2 0-91 0 0,0 0-199 0 0,0 0 59 0 0,0 0 49 0 0,1 0 40 0 0,-1 0 92 0 0,2 0 238 0 0,-1 0-303 0 0,0 0-70 0 0,-1 0-35 0 0,1 0-41 0 0,-1 0-46 0 0,1 0-53 0 0,-1 0-57 0 0,1 0-183 0 0,-1 0 169 0 0,0 0-34 0 0,1 0-35 0 0,-1 0-36 0 0,0 0-39 0 0,0 0-40 0 0,1 0-862 0 0,2 0-746 0 0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59:54.64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6016 0 0,'0'0'133'0'0,"0"0"23"0"0,0 0 11 0 0,0 0 21 0 0,0 0 82 0 0,0 0 33 0 0,1 0 48 0 0,0 2-96 0 0,0 1-78 0 0,2 5 192 0 0,-2-6-178 0 0,2 7 315 0 0,0 0-41 0 0,0 0-37 0 0,-1 0-36 0 0,3 5 203 0 0,0 1-72 0 0,0 3 31 0 0,2 10 188 0 0,-1 9 27 0 0,-1 0-111 0 0,-1-4-131 0 0,6 46 615 0 0,-4-47-1050 0 0,1-1 80 0 0,1-2 42 0 0,-7-26-191 0 0,-1-2-52 0 0,0-1 160 0 0,0 1-136 0 0,0-1-63 0 0,0 0-71 0 0,0 0-88 0 0,0 0-105 0 0,0 0-89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37:09.03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6 5400 0 0,'0'0'158'0'0,"0"0"18"0"0,0 0-47 0 0,0 0-41 0 0,0 0-33 0 0,0-1-22 0 0,1 0-95 0 0,-1 0 76 0 0,0 1 45 0 0,0-1 97 0 0,1 1-36 0 0,-1 0 35 0 0,0-1 188 0 0,0 1 121 0 0,0 0-181 0 0,1 0 36 0 0,-1-1 40 0 0,0 1 41 0 0,0 0 43 0 0,0 0 45 0 0,0 0 48 0 0,1 0 49 0 0,-1 0 53 0 0,0 0 53 0 0,0 1 57 0 0,0-1 58 0 0,14 17 196 0 0,-6-2-379 0 0,-2-2-161 0 0,-1 1-76 0 0,0-4-142 0 0,-1 0-75 0 0,6 13 529 0 0,-1 1 1 0 0,2 12-699 0 0,11 50 1328 0 0,-5-17-344 0 0,-6-22-505 0 0,-4-15-122 0 0,-5-23-27 0 0,-2 0-72 0 0,1-1-61 0 0,-2 0-49 0 0,1 5 19 0 0,3 7 7 0 0,9 16 51 0 0,-12-33-198 0 0,-1-1-7 0 0,4 9 66 0 0,-3-10-117 0 0,0-1 34 0 0,0 2 95 0 0,-1-2-84 0 0,1 1-79 0 0,0-1-24 0 0,-1 0-49 0 0,1 0-55 0 0,0 0-65 0 0,0 0-114 0 0,-1 0-100 0 0,1 0-112 0 0,0 0-123 0 0,0 0 305 0 0,0 0-36 0 0,0-1-35 0 0,-1 1-39 0 0,1 0-38 0 0,0 0-41 0 0,0-1-41 0 0,0 1-43 0 0,0 0-614 0 0,0-1-33 0 0,0 0-2767 0 0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59:55.10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32 15 4928 0 0,'0'0'141'0'0,"-1"0"-50"0"0,1 0-40 0 0,-5 2 1 0 0,3-1 0 0 0,0 1 77 0 0,1-2-24 0 0,1 0 34 0 0,-2 2 309 0 0,0 0-35 0 0,-1 2 314 0 0,0 1-122 0 0,1 0-109 0 0,0 1-95 0 0,0 0-81 0 0,1 0-69 0 0,0 0-54 0 0,0 5 47 0 0,0 7 68 0 0,1-11-154 0 0,0-1 52 0 0,0 0 72 0 0,2 16 277 0 0,2 1-62 0 0,1-1-60 0 0,3 0-59 0 0,1-2-56 0 0,3 0-55 0 0,3-3-53 0 0,2-3-51 0 0,-7-8-62 0 0,-1-3 37 0 0,-7-3-105 0 0,-1 0 0 0 0,0 0 0 0 0,1 1 0 0 0,-1-1 0 0 0,0-1 0 0 0,1 1 0 0 0,-1 0 0 0 0,0 0 0 0 0,1 0 0 0 0,-1-1 0 0 0,1 1-33 0 0,0-1 68 0 0,0-1 1 0 0,0 1 0 0 0,0 0 0 0 0,0-1 0 0 0,0 1 0 0 0,0-1-1 0 0,0 1 1 0 0,0-1 0 0 0,-1 0 0 0 0,1 0 0 0 0,-1 0 0 0 0,1 0-1 0 0,0-2-68 0 0,5-9 316 0 0,-1-1-35 0 0,1-6 9 0 0,-4 5-153 0 0,-2 8-113 0 0,0 1-33 0 0,0-21 18 0 0,-1 18 26 0 0,-1 0 0 0 0,-1 1 0 0 0,1-1 0 0 0,-1 1 0 0 0,-1-1 0 0 0,-2-4-35 0 0,-3-6 15 0 0,-2 2-67 0 0,1 5-41 0 0,0 1-56 0 0,-1 1-66 0 0,-1 2-74 0 0,9 7 184 0 0,1 0 38 0 0,-9-4-82 0 0,7 5 40 0 0,0-1-88 0 0,1 1-15 0 0,0-1-74 0 0,0 1-86 0 0,0 0-98 0 0,1 0 137 0 0,0 0-50 0 0,1 0-44 0 0,-1 0-40 0 0,0 0-136 0 0,1 0-38 0 0,-1 0-166 0 0,0 0-445 0 0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59:57.35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22 9152 0 0,'0'0'208'0'0,"0"0"33"0"0,7 0 191 0 0,-5 0-375 0 0,0 0-35 0 0,5-1 7 0 0,-1 0 56 0 0,0 1 49 0 0,-1-1 42 0 0,1-1 82 0 0,-1 1 41 0 0,11-3 730 0 0,-7 2-456 0 0,-3 0-222 0 0,0 1-89 0 0,0 0-38 0 0,-1-1-73 0 0,1 1-36 0 0,0 0-43 0 0,1 0-46 0 0,4 0-26 0 0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59:59.35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18 146 7912 0 0,'0'0'232'0'0,"0"0"-62"0"0,2 0-87 0 0,1 0-58 0 0,4-1-26 0 0,-3 0 78 0 0,-2 1 39 0 0,-1 0 74 0 0,4-1 489 0 0,0-1-72 0 0,0 0-69 0 0,0-1-65 0 0,0 0-58 0 0,0 0-55 0 0,0-1-50 0 0,0 0-45 0 0,2-3 75 0 0,0-1-85 0 0,0 0-35 0 0,3-4 2 0 0,-5 4-37 0 0,1 0-35 0 0,-4 5-96 0 0,0 0 0 0 0,-1 0 0 0 0,1-1 1 0 0,0 1-1 0 0,-1-1 0 0 0,0-1-54 0 0,0 4 18 0 0,-1-1 1 0 0,0 1 0 0 0,1-1-1 0 0,-1 1 1 0 0,0 0-1 0 0,0-1 1 0 0,0 1-1 0 0,0-1 1 0 0,-1 1 0 0 0,1 0-1 0 0,0-1 1 0 0,0 1-1 0 0,-1 0 1 0 0,1-1-1 0 0,-1 1 1 0 0,1 0 0 0 0,-1-1-19 0 0,-5-5 143 0 0,-3 0 34 0 0,-5 2 140 0 0,2 3-59 0 0,0 4-48 0 0,1 3-42 0 0,-4 8 39 0 0,11-9-161 0 0,1 0 1 0 0,0 0 0 0 0,1 1-1 0 0,-1-1 1 0 0,0 3-47 0 0,-1 2 39 0 0,0 0 37 0 0,-4 10 168 0 0,0 6 166 0 0,2 11 311 0 0,5-18-373 0 0,3 0-44 0 0,1-7-140 0 0,2 0-39 0 0,-1-2-58 0 0,2-1-38 0 0,1 0-43 0 0,2 0-47 0 0,11 5 104 0 0,-11-8 2 0 0,0-1 0 0 0,0 0 0 0 0,0-1 0 0 0,10 2-45 0 0,3 0 19 0 0,-1-2-62 0 0,0 0-83 0 0,-2-2-107 0 0,-15-1 169 0 0,-1 0-15 0 0,-1 0-25 0 0,0 0-50 0 0,0 0-20 0 0,0 0-50 0 0,0 0-57 0 0,0 0-63 0 0,-1 0-69 0 0,1-1-63 0 0,0 1-57 0 0,0 0-49 0 0,1 0-172 0 0,-1-1-49 0 0,1 1-208 0 0,1-1-558 0 0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59:59.92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8088 0 0,'0'0'182'0'0,"0"0"29"0"0,2 8 167 0 0,-1-3-309 0 0,0 1-34 0 0,0 1 64 0 0,1 0 55 0 0,0 1 47 0 0,0 0 89 0 0,1 1 39 0 0,5 17 738 0 0,-3-13-589 0 0,-1-1-97 0 0,-2-3-206 0 0,1-1-80 0 0,11 49 1042 0 0,-6-18-351 0 0,-3-6-88 0 0,-1-1 57 0 0,-1-3-142 0 0,0-1-92 0 0,1 1-113 0 0,-3-23-344 0 0,1 3 73 0 0,1 12 247 0 0,-2-14-284 0 0,-1-7-264 0 0,0 0-72 0 0,0 0-325 0 0,0 0-41 0 0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1:00:00.37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1 137 8808 0 0,'0'0'197'0'0,"0"0"24"0"0,8 0 195 0 0,-5 0-359 0 0,-1 0-36 0 0,6 0 10 0 0,-1 0 57 0 0,0-1 52 0 0,0 1 44 0 0,0-1 87 0 0,0-1 45 0 0,1 0 106 0 0,3-2 259 0 0,-2-2 2 0 0,-3 1-260 0 0,-2 0-105 0 0,0 0-43 0 0,-2 0-88 0 0,1 0-44 0 0,-1-1-51 0 0,0 0-57 0 0,1-8 55 0 0,-3 1-39 0 0,-1 9-45 0 0,0 0 0 0 0,0 0 0 0 0,0 0 0 0 0,0 0 0 0 0,0 1 0 0 0,-1-1 0 0 0,0 0 0 0 0,0 1 0 0 0,-2-3-6 0 0,-7-10 52 0 0,11 16-53 0 0,-1 0 1 0 0,1 0-1 0 0,-1 0 1 0 0,1 0-1 0 0,0 0 1 0 0,-1 0-1 0 0,1-1 1 0 0,-1 1-1 0 0,1 0 1 0 0,0 0-1 0 0,-1 1 1 0 0,1-1-1 0 0,-1 0 1 0 0,1 0-1 0 0,0 0 1 0 0,-1 0-1 0 0,1 0 1 0 0,-1 0 0 0 0,1 0-1 0 0,0 1 1 0 0,-1-1-1 0 0,1 0 1 0 0,0 0-1 0 0,-1 0 1 0 0,1 1-1 0 0,0-1 1 0 0,-1 0-1 0 0,1 1 1 0 0,0-1-1 0 0,0 0 1 0 0,-1 1-1 0 0,1-1 1 0 0,0 0-1 0 0,0 1 1 0 0,0-1-1 0 0,-1 0 1 0 0,1 1 0 0 0,-10 14-93 0 0,10-15 86 0 0,-9 20-11 0 0,3 1 114 0 0,2 2 91 0 0,3 0 69 0 0,2-8-4 0 0,0-1 0 0 0,1 1 0 0 0,0-1 0 0 0,1 0 1 0 0,2 3-253 0 0,4 6 158 0 0,-7-20-147 0 0,-1-1 0 0 0,1 1 1 0 0,0-1-1 0 0,0 0 0 0 0,0 1 1 0 0,2 0-12 0 0,-3-1-1 0 0,1-1 1 0 0,-1 0-1 0 0,1 0 1 0 0,0 0 0 0 0,-1 0-1 0 0,1 0 1 0 0,0 0 0 0 0,0-1-1 0 0,0 1 1 0 0,0 0 0 0 0,1-1-6 0 0,-1 0 1 0 0,0 1-1 0 0,0-1 1 0 0,0 0-1 0 0,0 0 0 0 0,0 0 1 0 0,1-1-1 0 0,-1 1 1 0 0,0-1-1 0 0,1 0 6 0 0,2 0-168 0 0,0-1-53 0 0,8-6-590 0 0,-5 3 341 0 0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1:00:02.84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65 9912 0 0,'0'0'290'0'0,"0"3"-80"0"0,0 1-102 0 0,0 0-50 0 0,0-1-36 0 0,2 4 32 0 0,0 0 99 0 0,1 0 83 0 0,-1-1 67 0 0,2 5 269 0 0,5 14 906 0 0,-5-17-1013 0 0,0 2-68 0 0,-3-6-250 0 0,1 1-42 0 0,0-2-57 0 0,0 4 321 0 0,1-1 64 0 0,-2-2-91 0 0,0 0 54 0 0,0-3-123 0 0,-1-1-38 0 0,0 0-10 0 0,0 0-2 0 0,0 0-7 0 0,0 0-7 0 0,0 0-1 0 0,0 0-8 0 0,0 0-32 0 0,2-1 84 0 0,-2-1-60 0 0,1-2-49 0 0,-2 0-36 0 0,-2-9 207 0 0,-1 1-105 0 0,0 0-53 0 0,-4-27 209 0 0,7 22-159 0 0,1 15-198 0 0,0 0 0 0 0,1 0 0 0 0,-1 0 0 0 0,0 0-1 0 0,1 0 1 0 0,-1 0 0 0 0,1 0 0 0 0,0 0 0 0 0,-1 0-1 0 0,1 0 1 0 0,0 0 0 0 0,0 1 0 0 0,0-1 0 0 0,1-1-8 0 0,14-11 5 0 0,-4 7-63 0 0,1 0-65 0 0,1 2-82 0 0,-1 0-97 0 0,-6 2 87 0 0,0 0-36 0 0,-1 1-41 0 0,0-1-42 0 0,-4 2 324 0 0,-1 1-49 0 0,0-1-48 0 0,0 1-47 0 0,0-1-46 0 0,0 1-44 0 0,1-1-43 0 0,-1 1-42 0 0,0 0-41 0 0,0-1-39 0 0,0 1-38 0 0,0-1-37 0 0,0 1-36 0 0,0 0-34 0 0,2-1-652 0 0,1 0-962 0 0,1-1-1227 0 0,-5 2 3380 0 0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1:00:03.36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116 52 6896 0 0,'-1'-4'-106'0'0,"0"2"43"0"0,0-1 40 0 0,0 0 38 0 0,0 0 36 0 0,0 0 34 0 0,-2-2 177 0 0,2 2-51 0 0,-1 0 35 0 0,-3-2 341 0 0,0 0 245 0 0,-5-2 573 0 0,0 3 38 0 0,2 3-545 0 0,2 0-231 0 0,-1 2-106 0 0,2 0-195 0 0,-1 1-111 0 0,3-1-175 0 0,1 0-33 0 0,-1 0-36 0 0,0 1-39 0 0,-4 2 53 0 0,-8 10 109 0 0,10-8-109 0 0,3 0-35 0 0,0 1-50 0 0,4 0-67 0 0,6 13 201 0 0,1-4-84 0 0,15 18-76 0 0,-16-23 91 0 0,0-1 36 0 0,2 3 86 0 0,0 0 106 0 0,-5-6-68 0 0,0-1 37 0 0,-1 1 40 0 0,1 0 42 0 0,-5-6 35 0 0,0 0 33 0 0,0 2-34 0 0,1 5 226 0 0,-1 0-111 0 0,-1-3-95 0 0,-4 2 96 0 0,-1-1-106 0 0,-2 0-94 0 0,0 0-79 0 0,-3 0-53 0 0,0-1-68 0 0,8-4-42 0 0,0-1 1 0 0,1 1 0 0 0,-1 0 0 0 0,0-1 0 0 0,0 1-1 0 0,0-1 1 0 0,0 0 0 0 0,0 0 0 0 0,0 0 0 0 0,0-1 7 0 0,2 1-134 0 0,0 0 43 0 0,-4-3-160 0 0,4 2 90 0 0,0 0-110 0 0,0 0-11 0 0,0 1-92 0 0,1-1-105 0 0,-1 0-121 0 0,1 1 180 0 0,0 0-61 0 0,0-1-53 0 0,0 1-48 0 0,0-1-168 0 0,0 1-47 0 0,0-1-205 0 0,0 0-550 0 0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1:00:03.62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16 12 13560 0 0,'0'0'306'0'0,"-1"0"29"0"0,1 0-70 0 0,-2-1-62 0 0,1 0-54 0 0,-1 0-29 0 0,0-1-51 0 0,0 1-34 0 0,0 0-29 0 0,1 0 26 0 0,0 1 130 0 0,1 0 45 0 0,0 0 8 0 0,0 0-98 0 0,0 0-74 0 0,0 0-48 0 0,0 0-65 0 0,0-1-105 0 0,-2-1-15 0 0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1:00:00.83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15 8832 0 0,'0'0'258'0'0,"0"0"2"0"0,0 0-184 0 0,1 0 32 0 0,-1 1 187 0 0,1 0 66 0 0,2 1 552 0 0,-2-1-667 0 0,0-1-40 0 0,0 1-50 0 0,0 0-68 0 0,0 0-83 0 0,0 0-97 0 0,7 10 849 0 0,-2 3-110 0 0,-1 0-98 0 0,-2 1-83 0 0,0 0-71 0 0,-2 1-58 0 0,1 15 216 0 0,0 0-41 0 0,0-8-172 0 0,3 35 430 0 0,-2-21-177 0 0,-3-29-441 0 0,0 0-38 0 0,-1 7 28 0 0,1-7-104 0 0,0 0 0 0 0,0 0 0 0 0,0 0 0 0 0,1 2-38 0 0,1-6 11 0 0,-2-3 5 0 0,0-1-39 0 0,0 0-49 0 0,0 0-104 0 0,0 0-182 0 0,0 0 265 0 0,0 0-1 0 0,0 0-22 0 0,0 0-44 0 0,0 0-17 0 0,0 0-45 0 0,0 0-53 0 0,0 0-59 0 0,0 0-63 0 0,0 0-58 0 0,0 0-53 0 0,0 0-46 0 0,0 0-161 0 0,0 0-46 0 0,0 0-196 0 0,0 0-526 0 0</inkml:trace>
  <inkml:trace contextRef="#ctx0" brushRef="#br0" timeOffset="417.7">316 1 8808 0 0,'0'0'197'0'0,"0"0"24"0"0,0 0 19 0 0,1 0-88 0 0,0 0-71 0 0,7-1-21 0 0,-4 1 14 0 0,-3 0 23 0 0,1 1 57 0 0,2 0 208 0 0,0 2-38 0 0,4 3 224 0 0,-2-1-210 0 0,-1 1-50 0 0,4 9 184 0 0,1 7 113 0 0,-6-13-304 0 0,0 1 86 0 0,-2-1 88 0 0,6 18 103 0 0,-2 0-52 0 0,1 6 51 0 0,3 16 236 0 0,-3-10-152 0 0,-2-13-181 0 0,-1-5-45 0 0,2 0 36 0 0,-5-13-318 0 0,2 11 296 0 0,-2-13-326 0 0,-1 0-40 0 0,1 1-60 0 0,-1-1-89 0 0,0 1-111 0 0,0-4 51 0 0,0 0-36 0 0,0-4-523 0 0,0 1 106 0 0,0 0 88 0 0,0 0 74 0 0,-1 0 93 0 0,1 0 35 0 0,-1-1-601 0 0,1 1 496 0 0,-1 0-156 0 0,1 0 237 0 0,0 0-42 0 0,-1-2-1823 0 0,1 1-1243 0 0,0 1 3438 0 0</inkml:trace>
  <inkml:trace contextRef="#ctx0" brushRef="#br0" timeOffset="838.52">0 270 5960 0 0,'0'0'132'0'0,"0"0"17"0"0,0 0 12 0 0,0 0-46 0 0,0 0-6 0 0,0 0 44 0 0,0 0 134 0 0,0 0 249 0 0,0 0 22 0 0,0 0-232 0 0,0 0-138 0 0,0 0-5 0 0,0 0-43 0 0,0 0 95 0 0,0 0-13 0 0,0 0-10 0 0,1-1 89 0 0,1 0-105 0 0,9-4 184 0 0,-9 5-261 0 0,-1-1 43 0 0,16-4-76 0 0,-1 0 67 0 0,0 1 33 0 0,47-10 663 0 0,-38 8-620 0 0,-13 4-164 0 0,1-1-41 0 0,0 0-24 0 0</inkml:trace>
  <inkml:trace contextRef="#ctx0" brushRef="#br0" timeOffset="1109.13">272 227 9912 0 0,'0'0'290'0'0,"0"0"-131"0"0,1 0-43 0 0,1-1 14 0 0,1 0-102 0 0,4-2-88 0 0,-5 2 113 0 0,9-3 246 0 0,0 0-42 0 0,1 1-40 0 0,-1 0-35 0 0,13-1 89 0 0,0 0-98 0 0,1 1-67 0 0,12-5-15 0 0,-35 7-251 0 0,1 1 66 0 0,0-1 57 0 0,0 0 46 0 0,2 0 108 0 0,7-2 302 0 0,-8 3-356 0 0,0-1-77 0 0,-1 0-71 0 0,0 1-81 0 0,0-1-93 0 0,0 0-109 0 0,0 1-121 0 0,-2-1 195 0 0,1 1-36 0 0,-1 0-37 0 0,1-1-40 0 0,-1 1-39 0 0,1 0-44 0 0,2-1-992 0 0,1-1-838 0 0</inkml:trace>
  <inkml:trace contextRef="#ctx0" brushRef="#br0" timeOffset="1645.7">615 242 4480 0 0,'4'2'236'0'0,"-1"0"-192"0"0,3 1-1 0 0,0-1 81 0 0,-1 0 72 0 0,1-1 63 0 0,-1 0 1 0 0,0-1 33 0 0,5 1 372 0 0,-5-2-176 0 0,0 1 0 0 0,0-1 1 0 0,0 0-1 0 0,0 0 0 0 0,1 0-489 0 0,0-1 484 0 0,0-1-47 0 0,0 1-53 0 0,0-1-78 0 0,0 0-92 0 0,-1 0-109 0 0,-1 0 258 0 0,1 0-38 0 0,-1 0-37 0 0,1-1-35 0 0,-1 0-35 0 0,0 1-33 0 0,4-6 93 0 0,-2 1-116 0 0,-1-2-104 0 0,-3 0-93 0 0,-3-1-82 0 0,0 8 344 0 0,0 1-49 0 0,-1 0-43 0 0,1 1-39 0 0,-2 1-26 0 0,0 0-41 0 0,-2 1-45 0 0,0 0-46 0 0,-4 5-89 0 0,3-2 118 0 0,2-1 103 0 0,3-1 11 0 0,-1-1 37 0 0,0 2-63 0 0,0 0 1 0 0,0 1 0 0 0,0-1 0 0 0,0 1 0 0 0,0 0 0 0 0,0 1-56 0 0,-4 15 265 0 0,3-8-66 0 0,1 1 36 0 0,1 0 42 0 0,0-2 50 0 0,1 14 37 0 0,5 0-79 0 0,5-4-82 0 0,4-2-82 0 0,3-4-87 0 0,3-6-87 0 0,4-6-90 0 0,2-7-93 0 0,-22 3 0 0 0,7-3-130 0 0,-7 3 203 0 0,-1 0-68 0 0,-1 0 10 0 0,0 0-57 0 0,0 0-67 0 0,1 0-75 0 0,-2 1 75 0 0,0-1-48 0 0,0 1-43 0 0,0-1-37 0 0,1 1-138 0 0,-1-1-36 0 0,3 0-1425 0 0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59:57.90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138 24 7368 0 0,'0'0'165'0'0,"0"0"22"0"0,0 0 10 0 0,-5-3-36 0 0,-3-1-103 0 0,6 3-9 0 0,0-1 84 0 0,1 1 64 0 0,-1-1 46 0 0,-2-3 536 0 0,3 4-559 0 0,-2 0-49 0 0,-2 0 215 0 0,0 0-33 0 0,-4 0 265 0 0,0 1-103 0 0,0 1-84 0 0,2 1-99 0 0,-1 0-38 0 0,6 0-185 0 0,-1-1-1 0 0,1 0 0 0 0,0 1 0 0 0,-1 0 0 0 0,1-1 0 0 0,0 1 0 0 0,0 0 0 0 0,-1 1-108 0 0,-5 7 412 0 0,-3 10-36 0 0,4 0-50 0 0,1 1-43 0 0,3 1-37 0 0,1 14 88 0 0,4 18 82 0 0,-2-53-403 0 0,0 10 53 0 0,0-7-58 0 0,0 0 0 0 0,0 0-1 0 0,1 0 1 0 0,-1 0 0 0 0,1 1 0 0 0,1 2-8 0 0,2 1 36 0 0,0 0-26 0 0,-1-1 0 0 0,2 0 0 0 0,-1 0 0 0 0,1-1 0 0 0,0 0 0 0 0,3 4-10 0 0,-4-7 3 0 0,-1 0 1 0 0,0-1 0 0 0,1 1-1 0 0,0 0 1 0 0,-1-1-1 0 0,1 0 1 0 0,1 0-4 0 0,19 5-21 0 0,-16-5 56 0 0,-5-2-76 0 0,-1 0-28 0 0,0 0-46 0 0,-1 0-57 0 0,1 0-65 0 0,0 0-18 0 0,-1 0-59 0 0,1 0-64 0 0,-1-1-71 0 0,1 1-75 0 0,-1 0-81 0 0,1 0-88 0 0,-1-1-93 0 0,4 0-1176 0 0,3-2-1118 0 0</inkml:trace>
  <inkml:trace contextRef="#ctx0" brushRef="#br0" timeOffset="539.39">344 111 7016 0 0,'0'0'201'0'0,"-1"-1"-48"0"0,1 1-68 0 0,-2-1-52 0 0,-4-2-115 0 0,3 2 120 0 0,1 0 76 0 0,1 0 74 0 0,-1 1 101 0 0,1-1 120 0 0,1 1-154 0 0,-1 0 38 0 0,-3-1 257 0 0,1 1-45 0 0,-1 1-44 0 0,1-1-40 0 0,0 2-39 0 0,0-1-37 0 0,0 1-36 0 0,1 1-32 0 0,-3 2 186 0 0,1 2-108 0 0,1 0-91 0 0,0 2-76 0 0,-1 5 3 0 0,-1 20 36 0 0,4-26-107 0 0,1 0 74 0 0,2 20-29 0 0,-1-24-145 0 0,0 1 1 0 0,0-1-1 0 0,1 0 1 0 0,-1 0-1 0 0,1 1 1 0 0,0-1-1 0 0,1 0 1 0 0,1 2-21 0 0,-3-4 11 0 0,1-1-1 0 0,-1 1 1 0 0,1 0 0 0 0,-1 0 0 0 0,1-1 0 0 0,0 1 0 0 0,0-1 0 0 0,0 1 0 0 0,0-1-1 0 0,0 0 1 0 0,0 0 0 0 0,0 0 0 0 0,0 0 0 0 0,1 0 0 0 0,-1 0 0 0 0,0-1-11 0 0,1 1 15 0 0,-1-1 0 0 0,0 0 1 0 0,1 0-1 0 0,-1 0 0 0 0,0 0 0 0 0,1 0 1 0 0,-1-1-1 0 0,0 1 0 0 0,1-1 1 0 0,-1 1-1 0 0,0-1 0 0 0,0 0-15 0 0,16-8 142 0 0,-5-2-41 0 0,-11 8-88 0 0,0 0 1 0 0,0 0 0 0 0,0-1 0 0 0,0 1-1 0 0,0 0 1 0 0,0-1 0 0 0,-1 1-1 0 0,0-1 1 0 0,0 0 0 0 0,0 1-1 0 0,0-1 1 0 0,0-1-14 0 0,0-27 92 0 0,-2 11 6 0 0,-1 3 22 0 0,0 2 47 0 0,2 15-157 0 0,-1-8 67 0 0,-1-1-45 0 0,2 5-32 0 0,0 0 1 0 0,-1 1-1 0 0,2-1 1 0 0,-1 0 0 0 0,1-1-1 0 0,-1 2 60 0 0,1 1-107 0 0,-1 1-162 0 0,1 3-25 0 0,-1 1 167 0 0,1-1 36 0 0,5 15-79 0 0,0-1 35 0 0,7 16 3 0 0,19 47 108 0 0,-19-44-55 0 0,-11-29-32 0 0,0 0 51 0 0,7 14 106 0 0,-3-11-119 0 0,-3-4-40 0 0,1-1-43 0 0,0 0-113 0 0,1-1-110 0 0,-1-1-62 0 0</inkml:trace>
  <inkml:trace contextRef="#ctx0" brushRef="#br0" timeOffset="1046.03">786 50 9440 0 0,'0'-2'111'0'0,"0"0"0"0"0,0 0 0 0 0,-1 1 1 0 0,1-1-1 0 0,-1 1 0 0 0,1-1 1 0 0,-1 0-1 0 0,0 1 0 0 0,1-1 0 0 0,-1 1 1 0 0,0-1-1 0 0,0 1 0 0 0,0-1-111 0 0,0 1 174 0 0,-1-1-1 0 0,0 0 1 0 0,1 0 0 0 0,-1 0-1 0 0,0 1 1 0 0,0-1 0 0 0,0 1-1 0 0,0-1 1 0 0,0 1 0 0 0,0 0-1 0 0,0 0 1 0 0,0 0 0 0 0,-2-1-174 0 0,3 2 218 0 0,-1 1-57 0 0,-1 0-39 0 0,-2 0-13 0 0,-2-1 4 0 0,-1 1 25 0 0,0 1-26 0 0,-1 1-36 0 0,-4 1-14 0 0,0 2-42 0 0,10-4-20 0 0,0-1 0 0 0,0 1 1 0 0,0 0-1 0 0,0 0 0 0 0,0 1 0 0 0,-1 1 0 0 0,-6 10 46 0 0,6-2 8 0 0,4-10-54 0 0,0 0 0 0 0,0-1 0 0 0,0 1 0 0 0,0 0 0 0 0,0-1 0 0 0,1 1 0 0 0,-1 0 0 0 0,0-1 0 0 0,1 1 0 0 0,-1-1 0 0 0,1 1 0 0 0,0-1 0 0 0,0 1 0 0 0,-1-1 0 0 0,1 1 0 0 0,1 0 0 0 0,7 11 61 0 0,1 0-47 0 0,5 3-83 0 0,0 0 1 0 0,10 5 68 0 0,-14-11 13 0 0,-1 0 36 0 0,1 0 47 0 0,-1 0 56 0 0,0 1 66 0 0,-1 0 76 0 0,0 1 87 0 0,-2 0 95 0 0,-1 3 364 0 0,-5 1-120 0 0,-4-2-124 0 0,-3 0-128 0 0,2-9-283 0 0,-2 0-32 0 0,1-1-35 0 0,-2-1-33 0 0,0-1-35 0 0,0-2-35 0 0,-2 0-35 0 0,1-3-36 0 0,7 3-100 0 0,-1-1 43 0 0,0 0-13 0 0,-1-1 102 0 0,-5-3 85 0 0,5 3-116 0 0,1 0-54 0 0,0 1-75 0 0,0-1-93 0 0,1 0-109 0 0,-1 1 34 0 0,1 0-70 0 0,0 0-76 0 0,0-1-84 0 0,0 1-88 0 0,0 0-94 0 0,0 0-102 0 0,1 0-106 0 0,-2-2-1159 0 0,0-1-1198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37:09.70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103 69 7920 0 0,'0'0'174'0'0,"-1"-1"-51"0"0,-8-6 281 0 0,6 5-321 0 0,1 0-51 0 0,-2 0-11 0 0,0 0 39 0 0,-4-1 161 0 0,1 1 180 0 0,-4 4 354 0 0,3 5 4 0 0,3-1-350 0 0,0 1-178 0 0,3-3-165 0 0,0 0-39 0 0,-6 16 88 0 0,0-1 55 0 0,4-8 8 0 0,1 0 0 0 0,0 1 0 0 0,1-1 0 0 0,-1 9-178 0 0,3 9 270 0 0,1-11-149 0 0,2 0-43 0 0,1-4 36 0 0,0 1 53 0 0,2-1 61 0 0,2 0 70 0 0,1-3 78 0 0,3-4 86 0 0,2-5 95 0 0,2-5 105 0 0,-9-1-248 0 0,0 0-56 0 0,0-1-52 0 0,-1 0-48 0 0,-1-1-44 0 0,0 0-40 0 0,4-7 71 0 0,-4-1-121 0 0,-1 1-67 0 0,-3 8-55 0 0,0 0-1 0 0,-1 1 1 0 0,1-1-1 0 0,-1 1 0 0 0,-1-1 1 0 0,1 0-1 0 0,0 1 1 0 0,-1-1-1 0 0,0 0-1 0 0,-6-14 68 0 0,1 7-39 0 0,0 1-58 0 0,1-1-54 0 0,-1 1-48 0 0,0-1-44 0 0,0 1-38 0 0,-7-12-307 0 0,12 21 373 0 0,0 0 38 0 0,-2-4-111 0 0,1 3 61 0 0,1 0-3 0 0,-1 1-26 0 0,1 0-64 0 0,0 1-15 0 0,0-1-61 0 0,0 0-69 0 0,0 1-75 0 0,0 0 102 0 0,1 0-49 0 0,-1 1-45 0 0,1-1-39 0 0,-1 0-144 0 0,1 1-39 0 0,-1-1-174 0 0,0-1-471 0 0</inkml:trace>
  <inkml:trace contextRef="#ctx0" brushRef="#br0" timeOffset="536.07">303 60 9256 0 0,'0'0'266'0'0,"0"0"1"0"0,5 6 6 0 0,-2-4-147 0 0,-1 1 51 0 0,2 3 545 0 0,1 1-89 0 0,-2 0-81 0 0,1 0-70 0 0,0 2 15 0 0,0 0-73 0 0,0 2 10 0 0,2 5 119 0 0,1 4 92 0 0,-2-7-160 0 0,2 6 24 0 0,7 36 782 0 0,-9-31-690 0 0,-1-3 21 0 0,-4-19-164 0 0,0-1-90 0 0,-1-1-82 0 0,1 0-71 0 0,-1-1-62 0 0,0 0-52 0 0,0-1-44 0 0,-1 1-33 0 0,-2-8-73 0 0,2 6 57 0 0,2 0 45 0 0,-1 1 57 0 0,0-13 12 0 0,-3-6-36 0 0,-1-14 22 0 0,5 25-90 0 0,0 1-1 0 0,1-1 0 0 0,0 1 0 0 0,0-1 1 0 0,1 1-1 0 0,1 0 0 0 0,-1 0 0 0 0,1 0 1 0 0,1 0-1 0 0,0 0 0 0 0,0 0 0 0 0,1 1 1 0 0,0 0-1 0 0,0 0 0 0 0,1 0 0 0 0,3-3-17 0 0,-5 7 0 0 0,1 0 0 0 0,-1 0 0 0 0,1 1 0 0 0,-1 0 0 0 0,1 0 0 0 0,0 0 0 0 0,0 1 0 0 0,0-1 0 0 0,1 1 0 0 0,-1 0 0 0 0,1 1 0 0 0,10-4 0 0 0,0 1 0 0 0,1 1 0 0 0,2 0 0 0 0,-16 3-25 0 0,6-1 12 0 0,8 1 78 0 0,-10 1-85 0 0,-1 1-43 0 0,0 1-56 0 0,1 1-72 0 0,1 0-84 0 0,-8-4 107 0 0,0 0 42 0 0,1 0 37 0 0,-1 0 33 0 0,0 1 30 0 0,0-1 89 0 0,1 0 392 0 0,0 0-383 0 0,-1 0-34 0 0,0 1-49 0 0,1-1-71 0 0,-1 0-87 0 0,0 0-101 0 0,0 0-45 0 0,1 0-90 0 0,-1 1-99 0 0,0-1-108 0 0,0 0-118 0 0,0 0-125 0 0,0 0 377 0 0,0 0-34 0 0,0 0-37 0 0,0 0-36 0 0,0 1-626 0 0,0 0-32 0 0,0 1-2603 0 0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59:56.12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9 5384 0 0,'0'0'116'0'0,"0"0"-44"0"0,0 1 44 0 0,1-1 224 0 0,0 2 91 0 0,4 1 693 0 0,-4-2-815 0 0,0 0-47 0 0,1 0-59 0 0,-1 0-85 0 0,-1 0-101 0 0,1 0-120 0 0,5 12 941 0 0,0 0-73 0 0,-1 0-82 0 0,1 0-89 0 0,-1-2-182 0 0,-1 0-70 0 0,1 0-74 0 0,0 0-79 0 0,15 28 896 0 0,-10-22-586 0 0,0 1 142 0 0,-4-9-273 0 0,-1 0 40 0 0,-1-2-53 0 0,-2-5-199 0 0,-1 0-100 0 0,2 4-47 0 0,-1-4 51 0 0,-2-1 64 0 0,1 0 92 0 0,-1-1-64 0 0,0-1 31 0 0,0 0 37 0 0,0 0 39 0 0,-1-20-80 0 0,0 6-150 0 0,1 11-19 0 0,-1-7 29 0 0,0-1-1 0 0,1 1 1 0 0,2-12-39 0 0,-2 20 1 0 0,1-1-1 0 0,0 1 1 0 0,-1-1 0 0 0,1 1-1 0 0,1 0 1 0 0,-1 0-1 0 0,1-1 0 0 0,-1 3-5 0 0,0-1-1 0 0,0 1 0 0 0,0-1 1 0 0,0 1-1 0 0,0-1 0 0 0,0 1 1 0 0,1 0-1 0 0,-1-1 0 0 0,1 1 1 0 0,-1 0-1 0 0,1 0 0 0 0,-1 0 0 0 0,1 0 6 0 0,-1 1-6 0 0,1-1-1 0 0,-1 1 1 0 0,0 0-1 0 0,1 0 0 0 0,-1 0 1 0 0,0 0-1 0 0,0 0 0 0 0,1 0 1 0 0,-1 0-1 0 0,0 0 0 0 0,0 0 1 0 0,1 1-1 0 0,-1-1 0 0 0,0 1 1 0 0,0-1-1 0 0,0 1 1 0 0,0-1-1 0 0,1 1 0 0 0,-1 0 1 0 0,0-1-1 0 0,0 1 7 0 0,24 19-94 0 0,-21-17 93 0 0,25 24-53 0 0,0 5 54 0 0,4 6 0 0 0,-16-11 12 0 0,-17-26 52 0 0,0-1 28 0 0,0 0 4 0 0,0 0 0 0 0,0 0 12 0 0,0 0 52 0 0,0 0 28 0 0,1-1 81 0 0,0-1-92 0 0,0-1-53 0 0,1-5 78 0 0,-2 7-86 0 0,-1-13 100 0 0,1-1-98 0 0,-1-6-66 0 0,2-13-75 0 0,1 21 36 0 0,6-10-482 0 0,-5 16 224 0 0,-1 4 79 0 0,0-1-36 0 0,-1 1 1 0 0,1 0-33 0 0,0 0-36 0 0,-1 1-40 0 0,1-1-43 0 0,-1 0-46 0 0,1 0-50 0 0,0 0-54 0 0,-1 0-167 0 0,1 0-86 0 0,1-2-672 0 0</inkml:trace>
  <inkml:trace contextRef="#ctx0" brushRef="#br0" timeOffset="486.83">507 117 8328 0 0,'0'0'241'0'0,"0"0"0"0"0,0 0-134 0 0,1 0-4 0 0,3 0-56 0 0,-3 0 48 0 0,12 0 360 0 0,20-4 533 0 0,-21 2-597 0 0,-2-1-26 0 0,-1 0 48 0 0,0-1 60 0 0,-2-1 72 0 0,1-1-115 0 0,-2-3-76 0 0,-3 0-68 0 0,-1 0-62 0 0,-3-3-27 0 0,-2 1-65 0 0,-7-3-32 0 0,8 12-98 0 0,1 1 0 0 0,0 0 1 0 0,-1 0-1 0 0,1 0 0 0 0,-1 1 1 0 0,1-1-1 0 0,-1 0 0 0 0,1 0 1 0 0,-2 1-3 0 0,2-1 2 0 0,-1 1 1 0 0,1-1 0 0 0,0 1 0 0 0,-1 0-1 0 0,1 0 1 0 0,-1-1 0 0 0,1 1-1 0 0,0 0 1 0 0,-1 1 0 0 0,1-1 0 0 0,0 0-1 0 0,-1 0 1 0 0,1 0 0 0 0,-1 1 0 0 0,1-1-1 0 0,0 1 1 0 0,0-1 0 0 0,-1 1 0 0 0,1-1-1 0 0,0 1 1 0 0,0 0 0 0 0,-1 0-3 0 0,0 1 1 0 0,0 0-1 0 0,0 0 1 0 0,1 0 0 0 0,-1 0 0 0 0,1 0-1 0 0,-1 1 1 0 0,1-1 0 0 0,0 0 0 0 0,0 1 0 0 0,0-1-1 0 0,0 1 1 0 0,0 0-1 0 0,0 3 0 0 0,-1 1-1 0 0,1 0 0 0 0,0 0 1 0 0,1-1-1 0 0,-1 1 0 0 0,1 0 1 0 0,1 0-1 0 0,-1 0 1 0 0,2 4 0 0 0,10 25 57 0 0,-9-29-21 0 0,0 1 1 0 0,1-1-1 0 0,0 0 1 0 0,0-1-1 0 0,1 1 1 0 0,1 1-37 0 0,-3-4 18 0 0,0-1 0 0 0,0 0 0 0 0,0 0 0 0 0,0-1 1 0 0,1 1-1 0 0,-1-1 0 0 0,1 1 0 0 0,-1-1 0 0 0,1 0 1 0 0,0-1-1 0 0,0 1 0 0 0,1 0-18 0 0,-1-1 7 0 0,-1 0-1 0 0,1-1 0 0 0,0 1 1 0 0,-1-1-1 0 0,1 0 0 0 0,0 0 1 0 0,0 0-1 0 0,-1 0 1 0 0,4-2-7 0 0,-4 2-22 0 0,-1 0-41 0 0,1-1-41 0 0,-1 0-40 0 0,1 1-37 0 0,-1-1-38 0 0,1 0-35 0 0,0 0-35 0 0,2-1-387 0 0,0 0-124 0 0,-1-1-113 0 0,0 0-104 0 0,-2 1-732 0 0,1-2-992 0 0,-3 4 2729 0 0</inkml:trace>
  <inkml:trace contextRef="#ctx0" brushRef="#br0" timeOffset="860.09">786 1 7256 0 0,'0'0'176'0'0,"1"2"-62"0"0,0-1-46 0 0,3 6 47 0 0,-3-4-42 0 0,1 4-122 0 0,0-1 38 0 0,0 1 36 0 0,0 0 35 0 0,3 6 158 0 0,0 1 119 0 0,-2-7-84 0 0,0 1 35 0 0,3 8 381 0 0,-1-4-98 0 0,0 0 48 0 0,4 11 723 0 0,12 27 1652 0 0,-20-49-3167 0 0,-1 1 97 0 0,0-1 86 0 0,1 0 78 0 0,-1 0 105 0 0,1 0 80 0 0,-1 1 136 0 0,1-1 307 0 0,-1 0 36 0 0,0-1-281 0 0,-1-1-121 0 0,1 1-58 0 0,0-1-105 0 0,-1 0-62 0 0,0 0-72 0 0,1-1-82 0 0,-5-8 168 0 0,3 0-48 0 0,1-12-15 0 0,7-20-83 0 0,-5 38 12 0 0,0-1-7 0 0,1 1 0 0 0,-1 0 0 0 0,1 0-1 0 0,0 0 1 0 0,1-3 2 0 0,9-12-94 0 0,-3 8-40 0 0,-1 0-83 0 0,1 2-99 0 0,-1 0-121 0 0,-5 6-49 0 0,0 0-36 0 0,1 1-39 0 0,-1-1-43 0 0,1 0-311 0 0,1-1-101 0 0,3-3-518 0 0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1:00:06.57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39 42 9072 0 0,'0'0'200'0'0,"0"0"33"0"0,0 0 15 0 0,-3 1-58 0 0,-4 1-125 0 0,4 0-43 0 0,0-1 42 0 0,-2 3 160 0 0,3-1-27 0 0,-4 8 673 0 0,5-8-693 0 0,1-1-56 0 0,-1-2-96 0 0,-3 22 155 0 0,1 1 76 0 0,2 4 121 0 0,6 13 256 0 0,-3-33-482 0 0,0 1 0 0 0,0-1 1 0 0,1 0-1 0 0,1 2-151 0 0,9 14 327 0 0,2-6-132 0 0,3-2-92 0 0,-10-10 21 0 0,0-3 47 0 0,7-3 278 0 0,-13 0-372 0 0,-1 0 0 0 0,1 0 0 0 0,0 0 0 0 0,0 0-1 0 0,-1 0 1 0 0,1 0 0 0 0,-1-1 0 0 0,1 1 0 0 0,-1-1 0 0 0,0 1-1 0 0,1-1 1 0 0,-1 1 0 0 0,0-1 0 0 0,0-1-77 0 0,4-6 303 0 0,-1-1-35 0 0,-1 0-51 0 0,-1-1-67 0 0,-1 5-93 0 0,0-1-42 0 0,-1 2-44 0 0,-1-1-50 0 0,-1-8 9 0 0,-2 0 85 0 0,0 1 53 0 0,-10-16 160 0 0,4 12-153 0 0,4 8-91 0 0,-1-1-65 0 0,0 1-81 0 0,0-1-97 0 0,-1 1-112 0 0,4 5 139 0 0,0-1-35 0 0,0 1-36 0 0,0-1-37 0 0,0 1-41 0 0,0 0-41 0 0,4 3 176 0 0,0 1-33 0 0,-1-1-369 0 0,0 1 95 0 0,1-1-46 0 0,-1 1-699 0 0,-1-1-545 0 0,1 0-1039 0 0</inkml:trace>
  <inkml:trace contextRef="#ctx0" brushRef="#br0" timeOffset="587.76">274 42 8384 0 0,'0'1'235'0'0,"1"-1"-45"0"0,0 3 84 0 0,1 1-105 0 0,3 4 108 0 0,-4-6-157 0 0,0-1 48 0 0,12 18 721 0 0,-3 1-56 0 0,0 1-51 0 0,-1 0-49 0 0,1 3 46 0 0,1 0-52 0 0,1-2-46 0 0,4-1-38 0 0,-3-10-376 0 0,3-3 71 0 0,1-5 84 0 0,-16-4-382 0 0,0 1 0 0 0,1 0 0 0 0,-1 0 0 0 0,0-1 0 0 0,0 1 0 0 0,0-1 0 0 0,0 1 0 0 0,0-1 0 0 0,0 0 0 0 0,0 1 0 0 0,0-1 0 0 0,0 0 0 0 0,1 0-40 0 0,7-8 279 0 0,-1 1-67 0 0,-1-2-75 0 0,0-1-85 0 0,5-14-53 0 0,0-19 117 0 0,-8 24-95 0 0,-1 12 26 0 0,2 5-78 0 0,1 4-34 0 0,3 3-75 0 0,9 10-151 0 0,-13-10 231 0 0,-2-1 38 0 0,26 35-54 0 0,-8-9 16 0 0,-6-11 58 0 0,7 1 80 0 0,-10-12 7 0 0,1-2 36 0 0,-2-3 104 0 0,-1-3 55 0 0,-7 0-182 0 0,-1 0 0 0 0,1 1 0 0 0,-1-1 0 0 0,1 0 0 0 0,-1-1 0 0 0,0 1 0 0 0,1 0 0 0 0,-1-1 0 0 0,0 1 0 0 0,2-3-98 0 0,7-8 456 0 0,-6 6-265 0 0,-1-1-33 0 0,0-2-16 0 0,-1 0-94 0 0,0-4 134 0 0,3-14 169 0 0,-5 10-168 0 0,-2-5-53 0 0,-2 11-119 0 0,-2 0-44 0 0,1 4-83 0 0,0-1 87 0 0,-1 1 58 0 0,-6-10 113 0 0,3 7-117 0 0,4 5-62 0 0,0 1-46 0 0,0-1-57 0 0,0 1-67 0 0,0 1 13 0 0,1 0-44 0 0,0 0-46 0 0,-1 0-52 0 0,1 0-53 0 0,-1 0-59 0 0,0 1-61 0 0,1-1-66 0 0,2 3 133 0 0,0 0-63 0 0,1-1-57 0 0,-1 1-50 0 0,1 0-177 0 0,-1-1-49 0 0,0 1-214 0 0,0-1-581 0 0,1 1 1616 0 0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1:00:05.69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8 1 7800 0 0,'0'0'174'0'0,"0"0"29"0"0,-5 12 168 0 0,3-7-303 0 0,1 2-47 0 0,1 0 38 0 0,1 8 152 0 0,0-2 53 0 0,5 18 438 0 0,-3-14-375 0 0,-1-9-212 0 0,-1 1-45 0 0,3 20 324 0 0,-1 2 84 0 0,0-6-30 0 0,0 1 35 0 0,9 58 1186 0 0,-4-49-982 0 0,3 6 49 0 0,-7-27-481 0 0,2 3 18 0 0,0 0-45 0 0,2-1-54 0 0,2-2-60 0 0,-7-11-54 0 0,-2-3-29 0 0,-1 0-43 0 0,0 0-186 0 0,0-1 69 0 0,0 0 49 0 0,0-2-52 0 0,0 1-1 0 0,0 1 4 0 0,1 0-54 0 0,-1 0-156 0 0,0 1 118 0 0,0 0-38 0 0,0-1-99 0 0,0 1-54 0 0,0-1-46 0 0,0 0-43 0 0,0 0-146 0 0,0 0-41 0 0,0 0-178 0 0,0 0-476 0 0,0 1 1334 0 0</inkml:trace>
  <inkml:trace contextRef="#ctx0" brushRef="#br0" timeOffset="199.54">99 268 7512 0 0,'14'6'247'0'0,"0"-1"81"0"0,5-3 145 0 0,11-3 318 0 0,-1-5-8 0 0,-10 1-328 0 0,-4 0-147 0 0,-1-1-87 0 0,-12 6-330 0 0,0-1 49 0 0,-1 0 42 0 0,1 0 35 0 0,3-1 121 0 0,5-3 354 0 0,-6 4-391 0 0,-1-1-94 0 0,-1 1-80 0 0,1 0-100 0 0,0-1-119 0 0,-2 2 90 0 0,1-1-39 0 0,-1 0-42 0 0,1 1-43 0 0,-1-1-47 0 0,0 0-49 0 0,1 1-52 0 0,-1-1-53 0 0,1 0-857 0 0,1-1-796 0 0</inkml:trace>
  <inkml:trace contextRef="#ctx0" brushRef="#br0" timeOffset="504.75">241 11 6160 0 0,'0'0'133'0'0,"0"0"23"0"0,0 0 13 0 0,0 1-58 0 0,5 2 64 0 0,-4-2-94 0 0,1 0 35 0 0,0 1 133 0 0,-1-2-78 0 0,0 1 38 0 0,8 9 599 0 0,-1 1-86 0 0,0 0-78 0 0,0 0-71 0 0,-1 1-66 0 0,-1 0-57 0 0,1 0-52 0 0,-2 1-45 0 0,4 7 136 0 0,0 1-70 0 0,13 41 698 0 0,-12-32-503 0 0,-1 0 34 0 0,0 17 373 0 0,0-3-85 0 0,-1-16-378 0 0,-1-2-184 0 0,-2-3-93 0 0,1-9-181 0 0,-6-15-408 0 0,0 0 100 0 0,0 0 72 0 0,1-1-106 0 0,0 1 15 0 0,-1 1 42 0 0,0-1-62 0 0,1 1-76 0 0,-1-1-90 0 0,0 1 3 0 0,0-1-58 0 0,0 1-54 0 0,0-1-46 0 0,0 0-164 0 0,1 1-47 0 0,-1-1-199 0 0,0 0-538 0 0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1:00:12.45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4 175 6968 0 0,'2'0'253'0'0,"1"0"-87"0"0,1-1-66 0 0,4 0 69 0 0,24-6 1322 0 0,-11-1-526 0 0,-4-2-206 0 0,-2-1-64 0 0,-3 0-179 0 0,-2 0-70 0 0,-1-2-81 0 0,-1-1-92 0 0,-7 12-237 0 0,0 0 1 0 0,-1 0-1 0 0,1 0 0 0 0,-1 0 0 0 0,1-1 0 0 0,-1 1 0 0 0,0 0 0 0 0,0 0 1 0 0,0 0-1 0 0,0 0 0 0 0,0 0 0 0 0,-1-2-36 0 0,-5-15 325 0 0,0 9-91 0 0,-2 0 36 0 0,-2 2 42 0 0,1 1 51 0 0,2 4-110 0 0,0 2-32 0 0,-6 2 131 0 0,2 4-101 0 0,1 3-82 0 0,-4 9-15 0 0,-1 10-27 0 0,-3 14 142 0 0,8 0 123 0 0,7-20-145 0 0,2 0 34 0 0,3 1 38 0 0,2 0 37 0 0,8 15 288 0 0,-1-16-262 0 0,-1-10-175 0 0,1-2-34 0 0,3-1-40 0 0,3-2-45 0 0,-13-5-303 0 0,0 0 80 0 0,0-1 68 0 0,0 0 61 0 0,2 1 80 0 0,0-1 72 0 0,13-2 522 0 0,-11 0-455 0 0,-1 1-144 0 0,-4 0-88 0 0,1 0-43 0 0,-1 0-48 0 0,1 0-54 0 0,-1 0-60 0 0,0 0-65 0 0,1 0-71 0 0,-1 0-75 0 0,0 0-82 0 0,1-1-86 0 0,-1 1-93 0 0,0 0-98 0 0,0 0-104 0 0,0 0-108 0 0,2-1-1444 0 0,3-1-1390 0 0,-8 3 3806 0 0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1:00:11.75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78 80 6056 0 0,'0'0'153'0'0,"-1"-1"-42"0"0,-1 0 10 0 0,-2-1-95 0 0,-4-2-68 0 0,6 4 67 0 0,1-1 46 0 0,-6 2 747 0 0,1 1-99 0 0,0 0-90 0 0,1 2-82 0 0,1 0-76 0 0,0 1-66 0 0,0 0-61 0 0,1 2-51 0 0,-1 3 85 0 0,1 1-82 0 0,-3 22 410 0 0,4-22-377 0 0,0 5 277 0 0,0-1 0 0 0,1 11-606 0 0,1-11 264 0 0,1 0-34 0 0,2-2-45 0 0,2 0-54 0 0,-5-12-113 0 0,1 0-1 0 0,-1 0 1 0 0,1 0-1 0 0,-1 0 1 0 0,1 0 0 0 0,0 0-1 0 0,0 0 1 0 0,-1 0-1 0 0,1 0 1 0 0,0 0-1 0 0,0 0 1 0 0,0-1 0 0 0,0 1-1 0 0,0 0 1 0 0,0 0-1 0 0,0-1 1 0 0,0 1-1 0 0,1-1 1 0 0,-1 1-1 0 0,0-1 1 0 0,0 0 0 0 0,0 1-1 0 0,1-1-17 0 0,0 0 34 0 0,0 0 0 0 0,0 0 0 0 0,0 0 0 0 0,0 0 0 0 0,0-1 0 0 0,0 1 0 0 0,1-1 0 0 0,-1 1 0 0 0,0-1 0 0 0,0 0 0 0 0,-1 0-1 0 0,1 1 1 0 0,0-2-34 0 0,3 0 81 0 0,0-1-1 0 0,-1 0 0 0 0,1-1 0 0 0,-1 1 0 0 0,0-1 0 0 0,1-1-80 0 0,8-13 236 0 0,-4 2-154 0 0,-2-1-42 0 0,-3 7-41 0 0,0 0 1 0 0,-1-1 0 0 0,-1 0-1 0 0,0 1 1 0 0,0-1 0 0 0,0-6 0 0 0,-2 9 20 0 0,1 0-37 0 0,5-18-137 0 0,-1 16 129 0 0,-4 5 12 0 0,-4-3 39 0 0,0 5-49 0 0,1 5-29 0 0,2 4-40 0 0,0 7-146 0 0,1 1 76 0 0,0-1 68 0 0,0 1 57 0 0,2 3 58 0 0,-1-1 54 0 0,1 4 65 0 0,2 10 115 0 0,1 5 9 0 0,-2-16-213 0 0,-1 0 64 0 0,1 0 54 0 0,-1-1 45 0 0,2 3 70 0 0,-1 0 33 0 0,7 48 801 0 0,-8-39-677 0 0,-3-28-653 0 0,0-1 72 0 0,0 0 63 0 0,0 1 56 0 0,1 1 89 0 0,-1 0 99 0 0,2 6 600 0 0,-2-6-644 0 0,1-1-42 0 0,-1 0-57 0 0,0-1-71 0 0,1 1-86 0 0,-1 0-99 0 0,0-1-69 0 0,0 0-100 0 0,1 0-109 0 0,-1 0-118 0 0,0-1 266 0 0,0 1-34 0 0,0-1-33 0 0,0 0-37 0 0,0 0-36 0 0,0 0-39 0 0,0 0-39 0 0,0 0-41 0 0,0-2-1623 0 0,0-2-1274 0 0</inkml:trace>
  <inkml:trace contextRef="#ctx0" brushRef="#br0" timeOffset="327.55">308 18 9384 0 0,'0'0'208'0'0,"0"1"-62"0"0,4 7 338 0 0,-3-5-384 0 0,0-1-62 0 0,4 9 21 0 0,1 0 108 0 0,-1 0 92 0 0,0 0 75 0 0,0-1 34 0 0,-1 0 38 0 0,13 23 1031 0 0,-10-19-851 0 0,3 3 16 0 0,-5-9-342 0 0,0 1-56 0 0,1-1-65 0 0,0 0-74 0 0,-5-7 19 0 0,13 17 397 0 0,-9-14-307 0 0,-1-1 71 0 0,0 0 93 0 0,0-3 117 0 0,2-1 9 0 0,-1-2-57 0 0,0-2-53 0 0,-1-1-51 0 0,-1 0-50 0 0,-1-1-48 0 0,0 1-45 0 0,-1 1-43 0 0,1-6-127 0 0,-1 0 59 0 0,-2-25 293 0 0,0 21-228 0 0,0 5-87 0 0,0 1-45 0 0,0 0-60 0 0,0-1-73 0 0,0 0-86 0 0,0 1-98 0 0,1-1-110 0 0,0 1-123 0 0,0 4 234 0 0,0 0-35 0 0,0 0-38 0 0,1 1-38 0 0,-1 3 213 0 0,0 1 57 0 0,0 0 47 0 0,0-1 41 0 0,0 0 4 0 0,1-3 56 0 0,-1 3-19 0 0,0 0-55 0 0,1-1-120 0 0,-1 2 59 0 0,0-1-40 0 0,0 0-64 0 0,1 1-57 0 0,-1-1-62 0 0,0 1-68 0 0,1 0-72 0 0,-1-1-79 0 0,0 1-84 0 0,1 0-89 0 0,-1 0 468 0 0,0 0-33 0 0,0 0-425 0 0,1 0-267 0 0,0 0-642 0 0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1:00:10.24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9 58 10304 0 0,'0'2'355'0'0,"-1"1"-109"0"0,-1 3-45 0 0,1 2 29 0 0,-1 3-260 0 0,0 0 57 0 0,2-1 47 0 0,0 1 37 0 0,1 2 59 0 0,5 22 391 0 0,-1-20-346 0 0,1 6 50 0 0,2 1 48 0 0,1-1 47 0 0,1 0 45 0 0,2-2 44 0 0,2-2 45 0 0,3-2 42 0 0,3-3 42 0 0,-1-7-70 0 0,-1-6-84 0 0,-2-6-77 0 0,-2-4-73 0 0,-2-4-66 0 0,-3-1-59 0 0,-3-2-55 0 0,-4 1-48 0 0,-2 12-201 0 0,-1 0 57 0 0,1 0 48 0 0,-1 0 42 0 0,-2-4 74 0 0,-4-5 135 0 0,4 8-138 0 0,-1 0-48 0 0,0 0-71 0 0,2 2-22 0 0,-1 1-39 0 0,1-1-43 0 0,-1 1-49 0 0,0-2-124 0 0,0 1-91 0 0,0 0-101 0 0,0-1-110 0 0,1 1-119 0 0,0 2 329 0 0,1 0-34 0 0,0-1-33 0 0,0 1-37 0 0,-1 0-36 0 0,1 0-38 0 0,-1-2-1345 0 0,1-2-1096 0 0</inkml:trace>
  <inkml:trace contextRef="#ctx0" brushRef="#br0" timeOffset="419.53">355 115 10384 0 0,'1'0'242'0'0,"-1"1"-65"0"0,0 0-57 0 0,0 0-45 0 0,1 2-18 0 0,1 2-44 0 0,-2-3 19 0 0,3 9-73 0 0,-1-1 71 0 0,1 0 66 0 0,0 1 58 0 0,0-1 51 0 0,0 0 44 0 0,4 11 355 0 0,-2-4-13 0 0,3 10 350 0 0,-2-4-499 0 0,-3-12-208 0 0,-2-6-80 0 0,0 0 35 0 0,1 2 92 0 0,-1 3 196 0 0,0 3 87 0 0,1-5-235 0 0,-1-5-183 0 0,-1 0 41 0 0,0-1 279 0 0,-6-5 590 0 0,3 0-771 0 0,1 1-39 0 0,0-1-55 0 0,-1 0-70 0 0,2 1-87 0 0,0 1-41 0 0,0-1-46 0 0,1 1-51 0 0,-3-7 209 0 0,1-1-37 0 0,0-4-19 0 0,2-2-44 0 0,-1-1-21 0 0,1 10-6 0 0,0 0 1 0 0,0-1-1 0 0,1 1 0 0 0,0 0 1 0 0,2-7 21 0 0,-1 6-34 0 0,0-1 1 0 0,1 1 0 0 0,0 0 0 0 0,0-1 0 0 0,1 1 0 0 0,0 1 0 0 0,0-1 0 0 0,4-5 33 0 0,-4 8-18 0 0,-1 1 0 0 0,0-1 0 0 0,1 1 0 0 0,0 0 0 0 0,1-1 18 0 0,-4 3-3 0 0,1 0 0 0 0,-1 0 1 0 0,1 0-1 0 0,0 0 0 0 0,-1 1 0 0 0,1-1 0 0 0,0 0 0 0 0,0 1 0 0 0,-1-1 0 0 0,1 1 0 0 0,0 0 0 0 0,0 0 0 0 0,0 0 0 0 0,-1-1 0 0 0,1 2 0 0 0,0-1 0 0 0,0 0 0 0 0,0 0 0 0 0,1 1 3 0 0,0 0-1 0 0,0 0 0 0 0,1 1 0 0 0,-1-1 0 0 0,0 1 1 0 0,0 0-1 0 0,0 0 0 0 0,0 0 0 0 0,-1 0 0 0 0,1 0 0 0 0,0 1 1 0 0,5 5 1 0 0,-1 0 0 0 0,0 1 0 0 0,0 0 0 0 0,-1 0 0 0 0,0 1-1 0 0,1 2 0 0 0,8 14 10 0 0,0 1-38 0 0,-6-9 55 0 0,-3-3 57 0 0,-2 0 81 0 0,-4-15-375 0 0,0 1 64 0 0,0-1 56 0 0,0 0 49 0 0,0 1 46 0 0,0-1 42 0 0,0 1 102 0 0,0 2 301 0 0,0-2-352 0 0,0 0-50 0 0,0 0-60 0 0,0 0-66 0 0,0-1-76 0 0,0 1-89 0 0,0 0-60 0 0,0-1-89 0 0,0 0-98 0 0,0 1-106 0 0,0-1-117 0 0,0 0-123 0 0,0 0 368 0 0,0 1-33 0 0,0-1-36 0 0,0 0-37 0 0,0 0-1693 0 0,0 0-1288 0 0</inkml:trace>
  <inkml:trace contextRef="#ctx0" brushRef="#br0" timeOffset="655.76">725 148 10568 0 0,'3'10'180'0'0,"0"0"48"0"0,0-1 41 0 0,1 1 34 0 0,3 7 302 0 0,10 22 885 0 0,-10-24-988 0 0,0 0-78 0 0,0 0-109 0 0,-4-8-208 0 0,0 1-39 0 0,0 2-42 0 0,1 0-85 0 0,-1 1-93 0 0,-1-1-101 0 0,-1-4 96 0 0</inkml:trace>
  <inkml:trace contextRef="#ctx0" brushRef="#br0" timeOffset="902.29">679 13 12360 0 0,'0'0'182'0'0,"0"0"-44"0"0,0-1 34 0 0,0 1-99 0 0,0-3 12 0 0,0 2-12 0 0,0 1 53 0 0,-1-2-134 0 0,0 1 100 0 0,3-2 387 0 0,-2 2-399 0 0,2 1-49 0 0,-1 0-65 0 0,0-1-82 0 0,0 1-16 0 0,0 0-48 0 0,1 0-54 0 0,-1 0-59 0 0,-1 0-10 0 0,1 0-50 0 0,-1 0-44 0 0,1 0-39 0 0,-1 0-130 0 0,1 0-38 0 0,-1 0-159 0 0,1 0-421 0 0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1:00:08.13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9 7744 0 0,'0'1'178'0'0,"1"0"-60"0"0,-1 2-34 0 0,2 4 52 0 0,-1-4-60 0 0,2 6-138 0 0,1 1 63 0 0,-1 0 57 0 0,1 0 51 0 0,2 4 141 0 0,0 0 86 0 0,1 1 68 0 0,-1-1 52 0 0,14 31 1101 0 0,-12-26-925 0 0,-4-8-314 0 0,-1 0-33 0 0,1 0-40 0 0,-1 0-48 0 0,2 8 586 0 0,-4-10-396 0 0,-1-5-126 0 0,1 1 48 0 0,-1-1 57 0 0,0 1 67 0 0,0-4-209 0 0,0-1-21 0 0,0 0-3 0 0,0 0-7 0 0,0 0-29 0 0,0 0-18 0 0,0 0-2 0 0,-1-2 29 0 0,-1-1-95 0 0,-5-8-33 0 0,3-3 220 0 0,1 0-95 0 0,1 0-81 0 0,1 0-68 0 0,1-1-53 0 0,1 1-40 0 0,0 6 0 0 0,1 0 0 0 0,0 0 0 0 0,0 0 0 0 0,0 0 0 0 0,1 1 0 0 0,1-1 0 0 0,-1 0 72 0 0,7-9-81 0 0,3 2 96 0 0,-12 13-24 0 0,0 1 1 0 0,1-1-1 0 0,-1 1 0 0 0,1 0 0 0 0,-1 0 0 0 0,1-1 1 0 0,-1 1-1 0 0,1 0 0 0 0,0 1 0 0 0,0-1 1 0 0,-1 0-1 0 0,1 0 0 0 0,0 1 0 0 0,0-1 0 0 0,0 1 1 0 0,0 0-1 0 0,0-1 0 0 0,0 1 0 0 0,0 0 9 0 0,1 0-8 0 0,0 1-1 0 0,1-1 1 0 0,-1 1-1 0 0,0 0 1 0 0,0-1-1 0 0,0 1 1 0 0,0 1-1 0 0,0-1 1 0 0,0 0-1 0 0,0 1 1 0 0,0 0 8 0 0,5 3-8 0 0,1 1-1 0 0,-1 1 1 0 0,-1 0-1 0 0,1 0 1 0 0,-1 0 0 0 0,5 8 7 0 0,-4-5-2 0 0,-1 1 0 0 0,0 0 0 0 0,5 10 3 0 0,-1 3 23 0 0,-1 3 97 0 0,-4-13-5 0 0,-1 0 46 0 0,0 0 53 0 0,-5-13-162 0 0,3 6 49 0 0,-2-5-43 0 0,0 1 34 0 0,-1-1 19 0 0,1 0 38 0 0,-2-1 47 0 0,1-1 52 0 0,-5-1-17 0 0,0-4-79 0 0,2-1-63 0 0,0-1-44 0 0,-2-15-13 0 0,4 15 8 0 0,-2-36-13 0 0,5 1-66 0 0,0 35 19 0 0,-1 0 0 0 0,1 0 0 0 0,0 0 0 0 0,0 1 0 0 0,1-1 20 0 0,-1 2-23 0 0,0 0 0 0 0,1 1 0 0 0,0-1 0 0 0,0 1 0 0 0,0 0 0 0 0,0 0 0 0 0,1-1 23 0 0,-3 4-3 0 0,1 0 0 0 0,-1 0 0 0 0,0 0 0 0 0,0 0 0 0 0,1 0 0 0 0,-1 0 0 0 0,0 0 0 0 0,1 1 0 0 0,-1-1 0 0 0,1 1 0 0 0,-1-1 0 0 0,1 1 0 0 0,-1-1 0 0 0,1 1 0 0 0,-1 0 0 0 0,1 0 0 0 0,-1 0 0 0 0,1 0 3 0 0,1 0-10 0 0,0 0-1 0 0,0 1 1 0 0,0-1 0 0 0,1 1 0 0 0,-1 0-1 0 0,0 0 1 0 0,-1 0 0 0 0,1 0 0 0 0,0 1 10 0 0,5 1-32 0 0,-1 2 0 0 0,0-1 0 0 0,5 5 32 0 0,5 5-17 0 0,3 7-34 0 0,-1 1 33 0 0,-12-11 20 0 0,0-1 1 0 0,0 1 0 0 0,-2 0 0 0 0,1 0-1 0 0,-1 0 1 0 0,-1 1-3 0 0,-4-11-213 0 0,1 0 85 0 0,-1 0 74 0 0,0 0 61 0 0,1 0 48 0 0,-1 0 37 0 0,2 5 502 0 0,-2-4-472 0 0,0-1-84 0 0,1 0-68 0 0,-1 0-49 0 0,0 0-54 0 0,0 0-62 0 0,1 0-90 0 0,-1 0-86 0 0,0 1-96 0 0,0-1-103 0 0,0 0-112 0 0,1 0-120 0 0,-1-1 353 0 0,0 0-32 0 0,0 1-35 0 0,0-1-35 0 0,0 2-1677 0 0,0 1-1266 0 0,0-3 3488 0 0</inkml:trace>
  <inkml:trace contextRef="#ctx0" brushRef="#br0" timeOffset="529.63">783 89 6768 0 0,'-5'-2'58'0'0,"0"0"35"0"0,-4-5 292 0 0,5 3-265 0 0,-1 0-80 0 0,1 1 3 0 0,0 1 80 0 0,1 2 68 0 0,-1 1 58 0 0,-2 2 240 0 0,-3 6 368 0 0,1 4 171 0 0,5-8-727 0 0,1-1-38 0 0,1 0-80 0 0,0-1-38 0 0,0 0-44 0 0,0 0-50 0 0,-1 5 103 0 0,0 1 55 0 0,-2 6 283 0 0,2-10-267 0 0,1 0-1 0 0,1 0 1 0 0,-1 1-1 0 0,1-1 1 0 0,0 0-1 0 0,0 2-224 0 0,1 1 147 0 0,0 0-33 0 0,5 28 276 0 0,-3-25-209 0 0,2 0 81 0 0,-5-10-234 0 0,1 0 1 0 0,-1 0 0 0 0,1 1 0 0 0,0-1 0 0 0,-1 0 0 0 0,1 0-1 0 0,0 0 1 0 0,0 0 0 0 0,0 0 0 0 0,0 0 0 0 0,0-1 0 0 0,0 1-1 0 0,0 0 1 0 0,0 0 0 0 0,0-1 0 0 0,0 1 0 0 0,1-1 0 0 0,-1 1-1 0 0,0-1 1 0 0,0 1 0 0 0,1-1 0 0 0,-1 0 0 0 0,0 1 0 0 0,1-1-1 0 0,-1 0 1 0 0,0 0 0 0 0,0 0 0 0 0,1 0 0 0 0,-1 0 0 0 0,0-1-1 0 0,1 1 1 0 0,-1 0 0 0 0,0 0 0 0 0,1-1 0 0 0,-1 1 0 0 0,0-1-1 0 0,0 1 1 0 0,0-1 0 0 0,0 0 0 0 0,1 1 0 0 0,-1-1 0 0 0,0 0-1 0 0,1-1-27 0 0,7-8 229 0 0,0 0-64 0 0,-2-3-85 0 0,-1-3-25 0 0,-4 11-29 0 0,0 0-1 0 0,0-1 1 0 0,-1 1 0 0 0,0-1-1 0 0,1-4-26 0 0,0-11 43 0 0,0 13-35 0 0,-1 0 0 0 0,-1 0 1 0 0,1 0-1 0 0,-1 0 0 0 0,0 0 1 0 0,-1 0-1 0 0,0 0 0 0 0,0 0 0 0 0,-1 0-8 0 0,1 4-33 0 0,5 9 4 0 0,4 9 19 0 0,30 67 11 0 0,-30-64 32 0 0,1 0 35 0 0,-1 2-3 0 0,-3-7-45 0 0,-2-5 21 0 0,-2-6-192 0 0,0 0 37 0 0,0 2-14 0 0,0-1 115 0 0,1 0 93 0 0,-1 1 52 0 0,3 2 349 0 0,-2-2-315 0 0,-1-2-100 0 0,0 1-43 0 0,1-1-52 0 0,-1 0-63 0 0,1 0-96 0 0,0 0-104 0 0,0 0-117 0 0,-1 0 156 0 0,0-1-34 0 0,0 1-37 0 0,0-1-38 0 0,0 0-39 0 0,0 0-42 0 0,0 1-43 0 0,0-1-45 0 0,0 0-46 0 0,0 0-49 0 0,2 0-1416 0 0,2 0-1161 0 0</inkml:trace>
  <inkml:trace contextRef="#ctx0" brushRef="#br0" timeOffset="920.33">989 67 10368 0 0,'0'0'252'0'0,"0"2"-86"0"0,1 0-66 0 0,1 4 69 0 0,0-3-64 0 0,0 2 44 0 0,0 0-56 0 0,0 2-33 0 0,1 0-63 0 0,2 7-34 0 0,-3-10 57 0 0,0 1 35 0 0,-1-2 26 0 0,1 1 40 0 0,0 0 45 0 0,1-1 53 0 0,1 4 211 0 0,5 11 634 0 0,-4-6-448 0 0,-2-7-353 0 0,0 1-40 0 0,15 30 1193 0 0,-5-9-457 0 0,-9-14-473 0 0,-3-5-242 0 0,4-1-54 0 0,-4-5-234 0 0,1 0 49 0 0,-1-1 45 0 0,0 1 38 0 0,1 0 216 0 0,0 0 283 0 0,0-3-254 0 0,-1-1-154 0 0,0 0-71 0 0,1-1-47 0 0,0-5 185 0 0,-2-2-80 0 0,0-1-74 0 0,0 0-69 0 0,0 0-85 0 0,-1-7-8 0 0,1 12 51 0 0,-1 0 0 0 0,1 0 0 0 0,1 0 1 0 0,-1 0-1 0 0,1 0 0 0 0,0 1 0 0 0,0-1 0 0 0,1 0 0 0 0,0-1 19 0 0,1 0-56 0 0,4-8 34 0 0,5-9 116 0 0,-5 13-62 0 0,1 2-54 0 0,-1 4-40 0 0,-1 1-48 0 0,8 1-89 0 0,-2 6 66 0 0,1 3 55 0 0,-1 4 43 0 0,4 10 43 0 0,-1 8 63 0 0,-4-3 74 0 0,1 0-44 0 0,24 50 75 0 0,-34-72-170 0 0,-1-1-145 0 0,0 0 49 0 0,0-1 43 0 0,0 1 39 0 0,1 1 49 0 0,1-1 45 0 0,5 5 315 0 0,-4-4-277 0 0,0-1-89 0 0,-1 0-97 0 0,-1-2-13 0 0,0 1-35 0 0,0-1-37 0 0,-1 0-42 0 0,1 1-44 0 0,0-1-49 0 0,0-1-52 0 0,-1 1-55 0 0,1 0-58 0 0,-1-1-63 0 0,1 0-66 0 0,-1 0-68 0 0,0 1 215 0 0,-1-1-54 0 0,0 1-47 0 0,0 0-41 0 0,1 0-162 0 0,-1-1-40 0 0,0 1-196 0 0,1-1-527 0 0</inkml:trace>
  <inkml:trace contextRef="#ctx0" brushRef="#br0" timeOffset="1191.21">1472 55 10944 0 0,'1'1'323'0'0,"-1"1"-102"0"0,1 1-80 0 0,2 5 121 0 0,-2-5-113 0 0,2 7-55 0 0,1 0 57 0 0,0 1 50 0 0,0-1 43 0 0,1 3 95 0 0,1 0 40 0 0,13 25 876 0 0,-5-16-518 0 0,-4-8-296 0 0,-2-3-122 0 0,2-1-56 0 0,-2-2-96 0 0,0 0-55 0 0,1-1-62 0 0,0-1-68 0 0,-5-3-109 0 0,0-1 52 0 0,0 0 48 0 0,0 0 40 0 0,4 1 94 0 0,15 2 438 0 0,-13-6-377 0 0,-3 0-135 0 0,0-1-114 0 0,-3 1-12 0 0,-1 0-39 0 0,0-1-45 0 0,0 0-48 0 0,0 0-51 0 0,0-1-56 0 0,0 1-60 0 0,-1-1-63 0 0,1 0-68 0 0,-1-1-71 0 0,0 1-75 0 0,0-1-79 0 0,-2 3 392 0 0,1 0-38 0 0,-1 0-493 0 0,1-1-308 0 0,0-1-744 0 0,-1 3 1924 0 0</inkml:trace>
  <inkml:trace contextRef="#ctx0" brushRef="#br0" timeOffset="1452.4">1708 3 7256 0 0,'6'-2'1004'0'0,"-1"3"-64"0"0,0 3-77 0 0,0 1-89 0 0,-1 2-104 0 0,-1 0-116 0 0,-2-4-324 0 0,0 0-34 0 0,0 0-35 0 0,0-1-38 0 0,-1-1-73 0 0,7 19 626 0 0,-1 1-60 0 0,-1 0-55 0 0,0-1-50 0 0,-1 1-44 0 0,-1 0-39 0 0,2 22 330 0 0,-2 8 31 0 0,-1 33 395 0 0,-2-48-652 0 0,1 0 31 0 0,1-13-264 0 0,-2-1-64 0 0,-2 1-88 0 0,-2-3-115 0 0,3-19-145 0 0,1-1 44 0 0,0 1 40 0 0,0-1 89 0 0,-1 2 178 0 0,1-2-196 0 0,-1 1-34 0 0,1-1-45 0 0,0 0-56 0 0,0 1-5 0 0,0-1-35 0 0,0 0-37 0 0,-1 0-40 0 0,1 1-240 0 0,0-1 175 0 0,0 0-37 0 0,0 0-39 0 0,0 1-40 0 0,0-1-42 0 0,0 0-45 0 0,0 0 32 0 0,0 0-59 0 0,0 0-54 0 0,0 0-46 0 0,0 0-173 0 0,0 0-46 0 0,0 0-209 0 0,0 0-566 0 0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1:00:18.04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83 40 13016 0 0,'-1'-1'200'0'0,"-4"-6"209"0"0,3 4-257 0 0,0 0-43 0 0,0 1-67 0 0,-1-1 17 0 0,0-1 101 0 0,0 1 34 0 0,0 1 40 0 0,-9-5 617 0 0,6 5-537 0 0,1 0-85 0 0,2 1-164 0 0,0 1-38 0 0,-8 2 41 0 0,10-1-68 0 0,0 0-1 0 0,-1 0 1 0 0,1 0 0 0 0,0 0 0 0 0,0 1 0 0 0,0-1 0 0 0,0 0 0 0 0,0 0 0 0 0,0 1 0 0 0,0-1 0 0 0,0 1 0 0 0,0 0-7 0 0,0 0 1 0 0,0 0 0 0 0,1 0-1 0 0,-1 1 1 0 0,1-1 0 0 0,-1 0 0 0 0,1 0-1 0 0,0 1 1 0 0,0-1 0 0 0,0 0 0 0 0,0 0-1 0 0,0 1 1 0 0,0-1 0 0 0,0 0 0 0 0,1 1-1 0 0,-1-1 1 0 0,1 0 0 0 0,0 0 0 0 0,0 0-1 0 0,0 1 7 0 0,3 4-18 0 0,0-1-1 0 0,1 1 1 0 0,-1-1-1 0 0,1-1 1 0 0,3 4 18 0 0,8 9 2 0 0,-10-11 43 0 0,0 0 51 0 0,1 0 48 0 0,-1 0 43 0 0,1 0 44 0 0,0 1 38 0 0,5 6 370 0 0,-1 2 111 0 0,-2 1 84 0 0,-8-16-766 0 0,-1 0 0 0 0,1 1 0 0 0,-1-1 0 0 0,0 1 0 0 0,1-1 0 0 0,-1 0 0 0 0,0 1 0 0 0,0-1 0 0 0,0 1 0 0 0,0-1 0 0 0,0 2-68 0 0,-4 7 456 0 0,-5-1 27 0 0,2-5-290 0 0,0-1-40 0 0,0-1-44 0 0,-1 1-51 0 0,0-2-56 0 0,0 1-61 0 0,0-2-66 0 0,1 1-72 0 0,0-1-77 0 0,2 0-83 0 0,3 0 44 0 0,1 0-53 0 0,0 0-47 0 0,0 0-43 0 0,-1 0-299 0 0,0 0-72 0 0,0 0-55 0 0,1 0-39 0 0,-2 0-348 0 0,1 0-35 0 0,-6 0-2727 0 0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1:00:16.84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87 250 6648 0 0,'0'0'26'0'0,"1"-1"109"0"0,4-2 283 0 0,-4 2-333 0 0,-1-1-53 0 0,0 0-11 0 0,-1 1 54 0 0,1 0 338 0 0,0 0-33 0 0,-1 0 286 0 0,-1 0-117 0 0,1 1-103 0 0,-1 0-91 0 0,0 0-79 0 0,0 1-67 0 0,0 0-55 0 0,-1 1 15 0 0,-5 2 84 0 0,7-2-130 0 0,-1-1 58 0 0,1-1 3 0 0,-10 10 392 0 0,2 2-65 0 0,0 1-48 0 0,2 2-33 0 0,-10 27 719 0 0,12-24-622 0 0,2-9-220 0 0,0 5-83 0 0,1 22 218 0 0,2-34-414 0 0,0-1-14 0 0,0 0 0 0 0,0 0 0 0 0,0 0 0 0 0,1-1 0 0 0,-1 1 0 0 0,0 0-1 0 0,0 0 1 0 0,1 0 0 0 0,-1 0 0 0 0,0 0 0 0 0,1-1 0 0 0,-1 1 0 0 0,1 0-1 0 0,-1 0 1 0 0,1-1 0 0 0,-1 1 0 0 0,1 0 0 0 0,0-1 0 0 0,-1 1 0 0 0,1 0-1 0 0,0-1 1 0 0,-1 1 0 0 0,1-1 0 0 0,0 1 0 0 0,0-1 0 0 0,0 0 0 0 0,-1 1-1 0 0,1-1 1 0 0,0 0 0 0 0,0 1 0 0 0,0-1 0 0 0,0 0-14 0 0,1 0 30 0 0,0 1-1 0 0,1-1 1 0 0,-1 0 0 0 0,0 0-1 0 0,0 0 1 0 0,1 0 0 0 0,-1 0 0 0 0,0-1-1 0 0,0 1 1 0 0,1-1 0 0 0,-1 1-1 0 0,1-1-29 0 0,1-1 34 0 0,1 0 0 0 0,0-1 0 0 0,-1 1-1 0 0,1-1 1 0 0,-1 0 0 0 0,0-1-1 0 0,0 1 1 0 0,0 0 0 0 0,0-1-1 0 0,-1 0 1 0 0,4-4-34 0 0,6-16 79 0 0,-9 9-88 0 0,-2-1-52 0 0,-3 0-60 0 0,-2-1-71 0 0,-3 0-95 0 0,2 6 54 0 0,1 4 30 0 0,1 0-54 0 0,-1 0-71 0 0,1-1-83 0 0,0 1-100 0 0,1-1-112 0 0,0 4 264 0 0,1 1-34 0 0,0-1-36 0 0,-1 0-37 0 0,1 2 293 0 0,1 1-102 0 0,-1 1 87 0 0,0-1-39 0 0,0 1-44 0 0,0-1-48 0 0,1 0-189 0 0,-1 1-105 0 0,1-1-115 0 0,-1 1 318 0 0,1-1-34 0 0,0 0-1021 0 0,2 0-816 0 0</inkml:trace>
  <inkml:trace contextRef="#ctx0" brushRef="#br0" timeOffset="274.3">216 319 9960 0 0,'0'0'189'0'0,"0"1"-79"0"0,0-1-51 0 0,2 4 1 0 0,-1-2-4 0 0,2 5 185 0 0,1 1-83 0 0,-1-1-56 0 0,7 11 78 0 0,-4-8 2 0 0,-3-4-9 0 0,1 0 69 0 0,1 1 110 0 0,-1-1 117 0 0,-2-3-185 0 0,0 0 37 0 0,1 0 38 0 0,-1 1 42 0 0,1 0-73 0 0,8 4 632 0 0,-7-6-704 0 0,-3-2-20 0 0,-1 0-10 0 0,0 0-17 0 0,0 0-61 0 0,0 0-27 0 0,0 0-8 0 0,-1-11 314 0 0,0 0-102 0 0,-1-1-87 0 0,1 1-73 0 0,-2-2-51 0 0,1-1-61 0 0,2 9-53 0 0,-1-1 0 0 0,1 0-1 0 0,0 0 1 0 0,0 1 0 0 0,1-1 0 0 0,0-3 0 0 0,5-9 39 0 0,3 0-60 0 0,-7 13 29 0 0,1 1 1 0 0,0-1-1 0 0,0 1 1 0 0,0 0-1 0 0,1 0 1 0 0,0 0 0 0 0,0 0-9 0 0,7-4-40 0 0,1 1-67 0 0,2 1-146 0 0,-8 3 79 0 0,1 0-38 0 0,0 0-43 0 0,0 1-50 0 0,0-1-53 0 0,0 1-59 0 0,4-1-252 0 0</inkml:trace>
  <inkml:trace contextRef="#ctx0" brushRef="#br0" timeOffset="798.89">671 243 9040 0 0,'0'-1'61'0'0,"-1"1"35"0"0,-9-2 505 0 0,7 2-473 0 0,1 0-78 0 0,-4 0-26 0 0,1 1 47 0 0,0 1 40 0 0,0-1 37 0 0,-3 2 166 0 0,1 0 65 0 0,4-2-204 0 0,1 0-1 0 0,0 1 1 0 0,-1 0 0 0 0,1-1-1 0 0,0 1 1 0 0,0 0-1 0 0,0 0 1 0 0,1 0-175 0 0,-6 7 528 0 0,4-4-307 0 0,1 1-43 0 0,-1 0-53 0 0,1 0-61 0 0,-2 10 232 0 0,-1 3-64 0 0,3 1-50 0 0,1 0-39 0 0,2-17-127 0 0,-1-1 1 0 0,0 1 0 0 0,0-1 0 0 0,1 1 0 0 0,0-1 0 0 0,-1 0 0 0 0,1 1 0 0 0,0-1 0 0 0,0 0 0 0 0,0 1-1 0 0,1-1 1 0 0,-1 0 0 0 0,1 1-17 0 0,-1-2 12 0 0,1 0-1 0 0,-1 0 0 0 0,0 1 1 0 0,1-1-1 0 0,-1 0 0 0 0,1 0 1 0 0,0 0-1 0 0,-1 0 0 0 0,1-1 1 0 0,0 1-1 0 0,0 0 0 0 0,-1-1 1 0 0,1 1-1 0 0,0-1 0 0 0,0 0 1 0 0,0 0-1 0 0,-1 1 0 0 0,1-1 1 0 0,2-1-12 0 0,16-1 74 0 0,-2-4 47 0 0,-14 4-81 0 0,-1-1 0 0 0,1 1 1 0 0,-1 0-1 0 0,0-1 0 0 0,0 0 1 0 0,0 1-1 0 0,0-1 0 0 0,-1-1 1 0 0,1 1-1 0 0,-1 0 0 0 0,0 0 1 0 0,2-4-41 0 0,7-20 210 0 0,-6-2-92 0 0,-4 10-118 0 0,-3 0-81 0 0,-2-6-228 0 0,-2 0 45 0 0,1 1 39 0 0,-1-1 35 0 0,-6-26-118 0 0,-2-25-34 0 0,13 67 305 0 0,-2-4-86 0 0,0 3 54 0 0,2 3 79 0 0,0 1 51 0 0,1 0 62 0 0,4 29-47 0 0,11 15-82 0 0,-7-19 11 0 0,-1-1-20 0 0,0 1 86 0 0,-1 0 73 0 0,0-1 61 0 0,-1 1 44 0 0,0-1 38 0 0,13 69 1214 0 0,-14-60-1100 0 0,1 0-85 0 0,-4-19-244 0 0,0 0 40 0 0,2 18 365 0 0,-1-15-308 0 0,-2-5-103 0 0,1 0-36 0 0,-1 0-38 0 0,0-1-36 0 0,1 0-39 0 0,-1 1-45 0 0,0-1-50 0 0,0 1-54 0 0,0 0-59 0 0,0-1-64 0 0,0-5-48 0 0,0 0-64 0 0,0 0-58 0 0,0 0-50 0 0,0 0-171 0 0,0 0-49 0 0,0 0-207 0 0,0 0-555 0 0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1:00:14.13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59 7280 0 0,'0'0'209'0'0,"0"1"-34"0"0,1 1-97 0 0,-1 1-64 0 0,1 5-44 0 0,-1-4 98 0 0,3 10 503 0 0,1 0-63 0 0,1 1-49 0 0,0-1-35 0 0,7 18 492 0 0,10 49 989 0 0,-12-40-1008 0 0,0-1-53 0 0,2 14 181 0 0,-6-26-562 0 0,-1-1-39 0 0,-1-12-207 0 0,1 12 152 0 0,-3-10-188 0 0,-2-17-147 0 0,0 0-110 0 0,-3-10-568 0 0,2 7 480 0 0,0 0-35 0 0,0 0-72 0 0,0 0-70 0 0,0 1-83 0 0,0 0-100 0 0,1 1 109 0 0,0-1-73 0 0,0 1-65 0 0,-1-1-53 0 0,1 1-154 0 0,0-1-41 0 0,-1-2-1016 0 0,0-2-1019 0 0</inkml:trace>
  <inkml:trace contextRef="#ctx0" brushRef="#br0" timeOffset="276.26">46 146 5152 0 0,'-1'-14'157'0'0,"5"0"93"0"0,3 1 97 0 0,3 0 97 0 0,2 2 100 0 0,1 1 102 0 0,0 2 105 0 0,0 3 106 0 0,-1 2-477 0 0,0 1-55 0 0,0 2-49 0 0,0 0-45 0 0,5 4 43 0 0,-1 2-71 0 0,0 2-55 0 0,-2 2-38 0 0,-9-6-74 0 0,-1 0 0 0 0,0 0 1 0 0,0 1-1 0 0,0-1 0 0 0,-1 1 0 0 0,0 0 0 0 0,2 2-36 0 0,4 12 153 0 0,-3 4 97 0 0,-5-11-80 0 0,-1 0 37 0 0,-1 1-9 0 0,-1-2 34 0 0,0-5-81 0 0,0 0 0 0 0,0-1 1 0 0,0 1-1 0 0,0-1 0 0 0,-1 0 0 0 0,0 0 0 0 0,0 0 0 0 0,-2 2-151 0 0,-8 8 348 0 0,5-7-209 0 0,0-2-42 0 0,-1 0-51 0 0,0 0-57 0 0,4-4-27 0 0,1 1 45 0 0,-8 5 101 0 0,8-6-101 0 0,0 1-44 0 0,0 0-63 0 0,0-1-81 0 0,1 0 6 0 0,0-1-49 0 0,0 0-54 0 0,1 1-61 0 0,1-2 23 0 0,0 0-50 0 0,0 1-43 0 0,1-1-38 0 0,-1 0-133 0 0,0 0-37 0 0,-2 1-1368 0 0</inkml:trace>
  <inkml:trace contextRef="#ctx0" brushRef="#br0" timeOffset="749.34">515 85 8032 0 0,'-11'-1'224'0'0,"-14"4"176"0"0,16-1-203 0 0,2 1 25 0 0,0-1 70 0 0,0 2 89 0 0,0-1 105 0 0,3 2-148 0 0,0 2-111 0 0,1 1-87 0 0,2 1-61 0 0,-1 16 14 0 0,3-18-14 0 0,0 10 163 0 0,6 20 483 0 0,-3-24-544 0 0,-3-10-110 0 0,2 5 49 0 0,1-1-47 0 0,8 15 12 0 0,-4-13-21 0 0,2-2 85 0 0,-2-4 22 0 0,1-1 78 0 0,-4-2 122 0 0,-1-1-48 0 0,1-1-45 0 0,0-1-41 0 0,0 0-37 0 0,-1-1-34 0 0,4-6 81 0 0,-2 1-114 0 0,-1 0-42 0 0,-4 6-61 0 0,1 0 0 0 0,-1 0 0 0 0,0-1 0 0 0,0 1 0 0 0,0 0 0 0 0,0-3-30 0 0,-1-5 36 0 0,1-1-1 0 0,-2 0 1 0 0,1 1-1 0 0,-2-1 0 0 0,0-1-35 0 0,-4-17 125 0 0,2 19-108 0 0,1 0-23 0 0,2 0-84 0 0,2 11-23 0 0,1 1 65 0 0,3 5 56 0 0,8 17-33 0 0,0 3-247 0 0,6 18 272 0 0,-8-14-55 0 0,-1-11 93 0 0,0-3 61 0 0,-8-11-49 0 0,6 5 237 0 0,-5-6-261 0 0,-1-2-75 0 0,1 1-78 0 0,-1-1-96 0 0,0 1-113 0 0,1 1-125 0 0</inkml:trace>
  <inkml:trace contextRef="#ctx0" brushRef="#br0" timeOffset="1142.13">948 27 11408 0 0,'-17'-1'361'0'0,"2"0"-27"0"0,5 2-163 0 0,2 0-86 0 0,-1 2-68 0 0,4-1 21 0 0,0 0 47 0 0,-7 1 189 0 0,-19 6 602 0 0,25-5-684 0 0,0 0-37 0 0,1 0-53 0 0,1 1-64 0 0,3-4-39 0 0,1 1 0 0 0,-1-1 0 0 0,0 0 0 0 0,0 0 0 0 0,1 1 0 0 0,-1-1 1 0 0,1 0-1 0 0,-1 1 0 0 0,1-1 0 0 0,-1 0 0 0 0,1 1 0 0 0,0-1 0 0 0,0 1 0 0 0,0-1 1 0 0,0 0-1 0 0,0 1 0 0 0,0-1 0 0 0,0 1 0 0 0,0-1 0 0 0,1 0 0 0 0,-1 1 1 0 0,0-1-1 0 0,1 1 0 0 0,-1-1 0 0 0,1 0 0 0 0,0 0 0 0 0,-1 1 0 0 0,1-1 0 0 0,0 0 1 0 0,0 0-1 0 0,0 0 0 0 0,-1 0 0 0 0,1 0 0 0 0,1 0 0 0 0,-1 0 0 0 0,0 0 1 0 0,0 0 0 0 0,8 8-35 0 0,5 3-70 0 0,3 2 2 0 0,-6-4 114 0 0,13 11 62 0 0,-6-8 65 0 0,-10-8-31 0 0,0 1 38 0 0,-1-1 44 0 0,1 1 51 0 0,-1 1 57 0 0,-1-1 65 0 0,0 2 70 0 0,-1 0 77 0 0,-1-1-133 0 0,-3 0-46 0 0,-1 0-43 0 0,-3-1-43 0 0,-1-1-38 0 0,-1 0-37 0 0,-8 3 69 0 0,-2-2-117 0 0,-1-2-99 0 0,0-3-78 0 0,4-2-59 0 0,10 0-11 0 0,0 1 53 0 0,-2 0-11 0 0,2 0 30 0 0,0 0-55 0 0,1-1-8 0 0,0 1-46 0 0,0 0-14 0 0,0 0-43 0 0,0 0-46 0 0,0-1-54 0 0,0 1 11 0 0,0 0-43 0 0,0-1-45 0 0,0 1-49 0 0,1 0-50 0 0,-1-1-54 0 0,0 1-57 0 0,0-1-60 0 0,-1-1-1458 0 0,-1-1-1203 0 0</inkml:trace>
  <inkml:trace contextRef="#ctx0" brushRef="#br0" timeOffset="1619.71">1203 17 7920 0 0,'-1'-7'644'0'0,"0"3"-39"0"0,-2 1-40 0 0,-1 1-38 0 0,0 2-40 0 0,-1 1-38 0 0,-1 0-39 0 0,0 2-38 0 0,0 0-39 0 0,0 0-39 0 0,1 1-37 0 0,-1 0-39 0 0,1 0-38 0 0,1-1-37 0 0,0 1-39 0 0,1-2-36 0 0,-6 9 214 0 0,4 0-91 0 0,4 0-74 0 0,3-1-55 0 0,-1-7-60 0 0,1 0 0 0 0,-1 0 1 0 0,1 0-1 0 0,0 0 0 0 0,0 0 1 0 0,0 0-1 0 0,1-1 0 0 0,-1 1 1 0 0,1-1-1 0 0,-1 0 0 0 0,1 1 1 0 0,2 0-3 0 0,32 24 1 0 0,-20-15 44 0 0,1 0-1 0 0,6 1-44 0 0,2 1 318 0 0,-16-8-178 0 0,-1 0 41 0 0,1 3 122 0 0,-1 0 112 0 0,-5-4-157 0 0,-1 1 37 0 0,-1-1 43 0 0,0 1 43 0 0,-2 2 80 0 0,-3-1-117 0 0,-3 0-101 0 0,-1-2-84 0 0,1-1-80 0 0,-1 0-33 0 0,-11 2-23 0 0,16-5-152 0 0,0-1 41 0 0,-2 1 10 0 0,-1-1 101 0 0,-5 1 149 0 0,7-1-184 0 0,0-1-79 0 0,-1 1-101 0 0,2 0-65 0 0,-1-1-104 0 0,0 1-117 0 0,2-1 190 0 0,0 1-35 0 0,-1 0-37 0 0,1-1-39 0 0,-1 1-40 0 0,1 0-43 0 0,0-1-43 0 0,-1 1-47 0 0,1-1-48 0 0,-1 1-50 0 0,-1-1-1375 0 0,-3-1-1151 0 0</inkml:trace>
  <inkml:trace contextRef="#ctx0" brushRef="#br0" timeOffset="2282.19">1436 26 11072 0 0,'0'0'324'0'0,"0"0"-164"0"0,0 0-38 0 0,0 0 21 0 0,0 1-97 0 0,0 0-96 0 0,1 0 81 0 0,1 0-7 0 0,5 3 270 0 0,1 2 101 0 0,11 17 995 0 0,-13-15-931 0 0,4 5 9 0 0,-1 2-70 0 0,0 3 12 0 0,5 9 124 0 0,-1 0-19 0 0,1 3 69 0 0,-6-9-192 0 0,2-1 54 0 0,-2-9-104 0 0,1-1 46 0 0,-6-7-265 0 0,-1-1 73 0 0,3-1 567 0 0,-3-3-442 0 0,-1 0-214 0 0,0 0-50 0 0,-1-2-78 0 0,1 2-39 0 0,-1 0-36 0 0,1-28 235 0 0,0 0-47 0 0,-1 4-62 0 0,1 0-57 0 0,2 1-66 0 0,2-1-76 0 0,-5 26 161 0 0,1-1 0 0 0,-1 0 0 0 0,0 0 0 0 0,0 0 0 0 0,1 0 0 0 0,-1 0 0 0 0,1 1 0 0 0,-1-1 0 0 0,1 0 0 0 0,-1 0 0 0 0,1 0 1 0 0,-1 1-1 0 0,1-1 0 0 0,0 0 0 0 0,-1 1 0 0 0,1-1 0 0 0,0 1 0 0 0,-1-1 0 0 0,1 1 0 0 0,0-1 8 0 0,0 1-13 0 0,0 0 0 0 0,0-1 1 0 0,0 1-1 0 0,-1 0 0 0 0,1 0 0 0 0,0 0 1 0 0,0 0-1 0 0,-1 1 0 0 0,1-1 0 0 0,0 0 1 0 0,0 0-1 0 0,0 0 0 0 0,-1 1 0 0 0,1-1 1 0 0,0 0-1 0 0,-1 1 0 0 0,1-1 0 0 0,0 0 1 0 0,0 1 12 0 0,18 16-297 0 0,-8-4 156 0 0,-3-4 89 0 0,0 1 33 0 0,0 1 0 0 0,0 0 0 0 0,0 3 19 0 0,1 0 5 0 0,0-1 0 0 0,7 7-5 0 0,-13-16-2 0 0,0-1 0 0 0,0 0 0 0 0,0 0 0 0 0,1 0 0 0 0,-1-1 0 0 0,1 1 1 0 0,-1-1-1 0 0,1 0 0 0 0,0 0 0 0 0,0 0 0 0 0,3 1 2 0 0,-3-2 59 0 0,4-2 180 0 0,-1-4-52 0 0,0-2-61 0 0,-2 0-70 0 0,-4 5-54 0 0,7-15 147 0 0,-5-3-65 0 0,-2-23-22 0 0,-1 27-45 0 0,0 12-271 0 0,0 1 87 0 0,0-1 77 0 0,0 0 67 0 0,0-2 82 0 0,0 1 81 0 0,2-12 520 0 0,0 10-462 0 0,-2 5-159 0 0,1-1-36 0 0,0 0-43 0 0,0 0-48 0 0,0 0-55 0 0,1 1-60 0 0,-1-1-67 0 0,1 1-73 0 0,-1-1-80 0 0,1 1-84 0 0,0-1-93 0 0,0 1-96 0 0,0 0-105 0 0,1 0-109 0 0,-1-1-117 0 0,1 1-121 0 0,-1 1-1144 0 0,1-2-1293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37:07.03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3 224 7856 0 0,'0'0'174'0'0,"0"0"29"0"0,0 0 13 0 0,-1 1-50 0 0,0 5-109 0 0,2 2-11 0 0,1 0 76 0 0,9 20 427 0 0,-8-21-416 0 0,-1-1-37 0 0,8 21 512 0 0,0 0 48 0 0,0 2 94 0 0,0-1 39 0 0,8 14 456 0 0,2-1 47 0 0,-13-29-860 0 0,6 5 71 0 0,-4-9-199 0 0,-2-3-69 0 0,0-3-7 0 0,-1-2 39 0 0,-3 0-48 0 0,0-3-44 0 0,1 0-9 0 0,2-3 29 0 0,-2 1 26 0 0,8-5 94 0 0,-3-3-103 0 0,0-1-82 0 0,-3-2-64 0 0,-2 4-58 0 0,0 0-1 0 0,-2 0 0 0 0,1 0 0 0 0,-1-3-7 0 0,0 0 31 0 0,4-8 64 0 0,-4 17-97 0 0,2 3-59 0 0,-3 3 52 0 0,-1 0 1 0 0,1 1-1 0 0,0-1 0 0 0,-1 0 0 0 0,1 0 1 0 0,-1 0-1 0 0,1 0 0 0 0,-1 1 0 0 0,1-1 1 0 0,-1 0-1 0 0,1 1 0 0 0,-1-1 0 0 0,1 0 1 0 0,-1 1-1 0 0,1-1 0 0 0,-1 1 0 0 0,1-1 9 0 0,5 6-47 0 0,7 9-8 0 0,0 1 33 0 0,-5-6 23 0 0,0 0-1 0 0,1 0 1 0 0,0-1-1 0 0,3 1 0 0 0,-1-1 17 0 0,21 14-52 0 0,-18-14 50 0 0,-1-1 49 0 0,0-2 69 0 0,-9-5 197 0 0,-2 0-50 0 0,1-1-46 0 0,0-1-40 0 0,1-2 89 0 0,-1-1-106 0 0,0-1-73 0 0,0-8 76 0 0,-2 9-76 0 0,-2-1-54 0 0,1 0-1 0 0,-1 0 0 0 0,0 0 1 0 0,0 0-1 0 0,0 1 0 0 0,-1-2-49 0 0,-4-11 92 0 0,-1 0-48 0 0,1 3-50 0 0,0 0-39 0 0,2 0-45 0 0,1 0-49 0 0,2 8-126 0 0,1-10-240 0 0,0 10 276 0 0,1 1-95 0 0,-1 2 121 0 0,1 0-33 0 0,0 0-69 0 0,0-1-53 0 0,0 1-57 0 0,0 0-64 0 0,1 0-69 0 0,-1 0-75 0 0,1 0-82 0 0,0 0-86 0 0,-2 2 383 0 0,1 1-46 0 0,-1-1-39 0 0,1 0-35 0 0,0 0-146 0 0,0 0-33 0 0,1-1-1538 0 0</inkml:trace>
  <inkml:trace contextRef="#ctx0" brushRef="#br0" timeOffset="267.27">643 257 6880 0 0,'3'7'167'0'0,"1"-1"-38"0"0,10 26 321 0 0,-10-22-243 0 0,0 0 92 0 0,-2-5-80 0 0,0 1 44 0 0,0-1 50 0 0,-1 1 58 0 0,1-1 61 0 0,0 1 68 0 0,-1 0 74 0 0,1-1 80 0 0,-1 0-278 0 0,4 12 1158 0 0,-3-14-1248 0 0,0 1-47 0 0,-1-2-197 0 0,-1 0 34 0 0,1 1 159 0 0,0 1 122 0 0,-2 4 578 0 0,1-4-660 0 0,-1-1-75 0 0,1 1-114 0 0,-1-2-96 0 0,1 0-41 0 0,0 1-45 0 0,0-1-48 0 0,0-2-99 0 0,0 0-40 0 0,0 1-37 0 0,0-1-35 0 0,0 0-231 0 0,0 0-56 0 0,0 0-759 0 0,0 0-602 0 0,0 0-1138 0 0</inkml:trace>
  <inkml:trace contextRef="#ctx0" brushRef="#br0" timeOffset="464.46">596 1 7344 0 0,'0'0'216'0'0,"-1"0"-34"0"0,-3 0-116 0 0,-1 3-56 0 0,1 4 39 0 0,4-6-44 0 0,-1 3-5 0 0</inkml:trace>
  <inkml:trace contextRef="#ctx0" brushRef="#br0" timeOffset="755.82">1012 32 12176 0 0,'0'0'273'0'0,"0"0"40"0"0,0 0 23 0 0,0 0-137 0 0,-1-1-96 0 0,0-2 49 0 0,1 3-62 0 0,0-1 92 0 0,0 1 162 0 0,-1 4 25 0 0,1-1-48 0 0,1 1-42 0 0,-1 1-36 0 0,2 0 10 0 0,-1 1-34 0 0,4 9 345 0 0,-3-9-291 0 0,1 6 152 0 0,0 0-71 0 0,1 0-65 0 0,-2 1-55 0 0,2 1-15 0 0,-1 1-54 0 0,0 3-19 0 0,3 9 19 0 0,1 10 90 0 0,-2-13 27 0 0,-1-2-100 0 0,4 11 165 0 0,2 5 83 0 0,-5-12-191 0 0,-1-4-102 0 0,0-1-80 0 0,3 49 155 0 0,-5-24 35 0 0,-3-43-153 0 0,1-1-47 0 0,-1 0-46 0 0,0-1-44 0 0,0 0-44 0 0,0-1-43 0 0,-1 0-40 0 0,1 0-41 0 0,-1-1-38 0 0,1 0-38 0 0,-1 0-37 0 0,1 0-35 0 0,-1 0-34 0 0,1 0-33 0 0,-1-2-521 0 0,1 2 506 0 0,1 0-63 0 0,-1 1-56 0 0,0-1-48 0 0,1 0-177 0 0,-1 0-48 0 0,0-1-213 0 0,0 0-575 0 0</inkml:trace>
  <inkml:trace contextRef="#ctx0" brushRef="#br0" timeOffset="1051.53">862 237 9216 0 0,'0'0'208'0'0,"0"0"33"0"0,0 0 14 0 0,0 0 22 0 0,0 0 90 0 0,0 0 38 0 0,0 0-191 0 0,0 0-44 0 0,2 0 69 0 0,0 1-98 0 0,3 1 111 0 0,-3-1-126 0 0,-1-1 55 0 0,8 1 291 0 0,0-1-62 0 0,0 0-57 0 0,0-1-50 0 0,5-2 67 0 0,0 0-84 0 0,0 0-64 0 0,0-1-47 0 0,27-6 267 0 0,-6 4-181 0 0,-13 3-113 0 0,-1-1-40 0 0,-6 1-68 0 0,0-2-34 0 0,1-1-64 0 0,24-6 167 0 0,-27 8-113 0 0,-1 0-67 0 0,1-1-97 0 0,-7 3 39 0 0,1 0-34 0 0,1-1-116 0 0,0 0-75 0 0,1 0-87 0 0,-1 0-92 0 0,-6 2 187 0 0,0 0-49 0 0,0 1-44 0 0,0-1-38 0 0,0 0-139 0 0,0 0-38 0 0,1-1-167 0 0,1 0-452 0 0</inkml:trace>
  <inkml:trace contextRef="#ctx0" brushRef="#br0" timeOffset="1369.45">1358 30 6384 0 0,'0'0'184'0'0,"0"1"-37"0"0,1 0-75 0 0,1 2-55 0 0,2 4-56 0 0,-4-6 58 0 0,0 3 49 0 0,1 0 51 0 0,-1 1 134 0 0,1 1 62 0 0,1 5 384 0 0,-1-3-304 0 0,-1 9 413 0 0,2 0-78 0 0,-1-1-64 0 0,1 1-54 0 0,1 3 41 0 0,-1 9 269 0 0,1-2-208 0 0,-1 0-98 0 0,1 0-83 0 0,1 0-62 0 0,0 4 21 0 0,3 41 584 0 0,-5-47-38 0 0,6 22-1038 0 0,-4-24 294 0 0,2 0-73 0 0,-6-20-188 0 0,4 11 125 0 0,-4-13-140 0 0,0 0-1 0 0,1 0 1 0 0,-1 0 0 0 0,0 0-1 0 0,1 1 1 0 0,-1-1-1 0 0,1 0 1 0 0,-1 0-1 0 0,1-1 1 0 0,0 1 0 0 0,-1 0-1 0 0,1 0 1 0 0,0 0-1 0 0,0 0 1 0 0,0-1-1 0 0,0 1-17 0 0,-1 0 64 0 0,1-1 20 0 0,1-3-50 0 0,0 0-12 0 0,0 0 1 0 0,-1 0-1 0 0,1 0 1 0 0,-1 0-1 0 0,0 0 0 0 0,0 0 1 0 0,1-3-23 0 0,4-13 45 0 0,5-7-29 0 0,-1-1-83 0 0,0 2-64 0 0,0 0-54 0 0,3 1-45 0 0,3 2-37 0 0,-7 12 81 0 0,1 0 81 0 0,1 0 62 0 0,0 3 43 0 0,-10 6 4 0 0,1 0-1 0 0,0 0 1 0 0,-1 0 0 0 0,1 1-1 0 0,0-1 1 0 0,-1 0-1 0 0,1 1 1 0 0,0 0 0 0 0,0-1-1 0 0,0 1 1 0 0,-1 0 0 0 0,1 0-1 0 0,0 0 1 0 0,0 0 0 0 0,0 0-1 0 0,-1 0 1 0 0,1 1 0 0 0,1-1-4 0 0,12 9-20 0 0,-10-4 10 0 0,0 0 35 0 0,4 6 114 0 0,0 3 143 0 0,2 9 246 0 0,-1-2-2 0 0,1 1-42 0 0,1-2-75 0 0,-2 2-82 0 0,-9-21-532 0 0,-1 1 67 0 0,1-1 60 0 0,0 0 53 0 0,-1 1 45 0 0,1-1 40 0 0,0 2 147 0 0,3 5 568 0 0,-3-6-655 0 0,0 0-42 0 0,0 0-55 0 0,-1 0-85 0 0,1 0-100 0 0,0 0-117 0 0,-1-1-54 0 0,1 1-103 0 0,-1 0-111 0 0,0 0-122 0 0,1-1 287 0 0,-1 0-35 0 0,0 0-34 0 0,0 0-37 0 0,0-1-37 0 0,0 1-38 0 0,0 0-41 0 0,0 0-40 0 0,0 0-607 0 0,0 0-36 0 0,0 3-2695 0 0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1:00:28.98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71 10752 0 0,'1'-9'279'0'0,"3"1"34"0"0,-3 5-163 0 0,1 0 0 0 0,1 0 0 0 0,-1 0-1 0 0,0 1 1 0 0,1-1 0 0 0,-1 1 0 0 0,3-2-150 0 0,11-8 627 0 0,-5 6-244 0 0,-2 2-100 0 0,0 1-43 0 0,8-1 52 0 0,2 3-102 0 0,4 2-58 0 0,-18 0-111 0 0,1 0 1 0 0,-1 0-1 0 0,0 0 1 0 0,0 1-1 0 0,2 1-21 0 0,-4-2 18 0 0,0 0 1 0 0,0 1-1 0 0,0-1 0 0 0,-1 1 0 0 0,1 0 0 0 0,-1 0 0 0 0,1 0 1 0 0,1 3-19 0 0,-2-4 28 0 0,-1 1 1 0 0,0 0-1 0 0,1 0 1 0 0,-1 0 0 0 0,0 0-1 0 0,0 0 1 0 0,1 2-29 0 0,1 15 272 0 0,-4-9-90 0 0,-1 2 35 0 0,-2-1 12 0 0,-2 0-58 0 0,-18 19 193 0 0,14-18-187 0 0,0 0 72 0 0,3-3-113 0 0,2-4-49 0 0,1 1-69 0 0,4-5-152 0 0,-1-1 93 0 0,1 1 63 0 0,-1 0 35 0 0,-1 2 219 0 0,2-2-201 0 0,-1 0-80 0 0,0 0-41 0 0,1-1-36 0 0,-1 1-25 0 0,1-1-35 0 0,0 0-40 0 0,-1 1-43 0 0,1-1-47 0 0,0 0-49 0 0,-1 0-53 0 0,1 0-58 0 0,0 1 58 0 0,-1-1-56 0 0,1 0-48 0 0,0 0-44 0 0,-1 0-152 0 0,1 0-42 0 0,-1 1-184 0 0,0-1-496 0 0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1:00:29.24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12 0 12096 0 0,'0'0'356'0'0,"0"0"-130"0"0,0 0-104 0 0,0 0-35 0 0,-1 1-52 0 0,-2 1 21 0 0,2-2 14 0 0,1 0 80 0 0,0 0 141 0 0,0 0-388 0 0,0 1 33 0 0,1-1 27 0 0,-1 0 102 0 0,-1 1 86 0 0,1-1 41 0 0,0 1 40 0 0,-2 2 630 0 0,1-2-528 0 0,1-1-169 0 0,0 1-35 0 0,-1 0-43 0 0,1-1-52 0 0,-1 1-58 0 0,1-1-67 0 0,-1 0-76 0 0,1 1-82 0 0,0-1 32 0 0,0 0-43 0 0,0 0-44 0 0,0 0-49 0 0,0 0-49 0 0,0 0-53 0 0,0 0-54 0 0,0-1-58 0 0,0 0-1435 0 0,1 0-1140 0 0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1:00:29.56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11256 0 0,'0'0'256'0'0,"0"0"34"0"0,0 0 21 0 0,0 0-35 0 0,0 0-206 0 0,0 0-35 0 0,3 5-33 0 0,5 4-53 0 0,4-1-129 0 0,-4-3 59 0 0,-5-2 57 0 0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1:00:27.98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92 158 5152 0 0,'3'-9'116'0'0,"-3"7"17"0"0,2 0 110 0 0,-1 0-199 0 0,0 0-26 0 0,0 1 49 0 0,0-3 742 0 0,-1 0-70 0 0,-1 1-68 0 0,0-1-61 0 0,-1 1-57 0 0,-1 0-53 0 0,0 0-48 0 0,-1 1-44 0 0,-2-2 165 0 0,-1 1-81 0 0,0 1 16 0 0,-3 1 156 0 0,1 3-143 0 0,1-1-206 0 0,1 1-86 0 0,0 0-39 0 0,2 0-69 0 0,0 0-39 0 0,1 0-44 0 0,0 0-50 0 0,1 1 24 0 0,3-2-12 0 0,-1 0 0 0 0,1-1 0 0 0,-1 1 0 0 0,1-1 0 0 0,0 1 0 0 0,-1-1 0 0 0,1 1 0 0 0,0 0 0 0 0,0-1 0 0 0,-1 1 0 0 0,1 0 0 0 0,0-1 0 0 0,0 1 0 0 0,0 0 0 0 0,0-1 0 0 0,0 1 0 0 0,0 0 0 0 0,0-1 0 0 0,0 1 0 0 0,0 0 0 0 0,0-1 0 0 0,0 1 0 0 0,0 0 0 0 0,0-1 0 0 0,1 1 0 0 0,-1 0 0 0 0,0-1 0 0 0,1 1 0 0 0,-1 0 0 0 0,12 13 0 0 0,-10-12 0 0 0,27 26 67 0 0,1-1 103 0 0,44 43 401 0 0,-46-37-395 0 0,-26-31-88 0 0,-1 1 1 0 0,1-1 0 0 0,-1 0 0 0 0,0 1-1 0 0,1 0 1 0 0,-1-1 0 0 0,-1 1 0 0 0,1-1 0 0 0,0 1-1 0 0,-1 0 1 0 0,1 0 0 0 0,-1 0 0 0 0,0-1-1 0 0,0 1-88 0 0,0-1 39 0 0,0-1 0 0 0,0 0-1 0 0,0 0 1 0 0,0 0 0 0 0,0 1-1 0 0,0-1 1 0 0,-1 0 0 0 0,1 0-1 0 0,-1 0 1 0 0,1 0 0 0 0,0 0-1 0 0,-1 0 1 0 0,0 0 0 0 0,1 0-1 0 0,-1 0 1 0 0,0 0 0 0 0,0 0-1 0 0,1 0 1 0 0,-1 0 0 0 0,0 0-1 0 0,0 0 1 0 0,0-1 0 0 0,0 1-1 0 0,0 0 1 0 0,0-1 0 0 0,0 1-1 0 0,0-1 1 0 0,0 1-1 0 0,0-1 1 0 0,-1 0 0 0 0,1 1-1 0 0,-1-1-38 0 0,-1 1-132 0 0,-1-1 61 0 0,1 1 54 0 0,-1-1 45 0 0,-3 1 121 0 0,-14-1 521 0 0,17-1-556 0 0,-1 0-36 0 0,-1 0-52 0 0,3 0-64 0 0,0 0-40 0 0,0 0-44 0 0,0 0-50 0 0,0-1-53 0 0,0 1-60 0 0,1-1-62 0 0,-1 0-69 0 0,1 0-72 0 0,0 0-78 0 0,0-1-81 0 0,0 1-88 0 0,0-1-90 0 0,1 0-97 0 0,0 0-1201 0 0,-2-1-1204 0 0</inkml:trace>
  <inkml:trace contextRef="#ctx0" brushRef="#br0" timeOffset="334.72">364 1 8208 0 0,'0'0'234'0'0,"0"0"6"0"0,0 0-132 0 0,1 0 45 0 0,1 2-44 0 0,6 7 141 0 0,-5-6-86 0 0,3 6 289 0 0,-1 2-58 0 0,0 2 21 0 0,2 8 134 0 0,-1-4-109 0 0,-1-1-116 0 0,-1 1 50 0 0,0 4 121 0 0,1 10 294 0 0,-1-4-117 0 0,0-9-256 0 0,-1-3-101 0 0,1 0-39 0 0,4 16 274 0 0,-2 0-78 0 0,4 19 156 0 0,-6-37-515 0 0,1 5 42 0 0,-3-6 5 0 0,-1 0 39 0 0,0 1 83 0 0,-1-11-261 0 0,-1-2-63 0 0,1 1-59 0 0,-1-2-85 0 0,1 1-51 0 0,0 0-87 0 0,-1-1-101 0 0,1 0-114 0 0,-1 1 147 0 0,1 0-59 0 0,0-1-55 0 0,-1 1-46 0 0,1 0-162 0 0,0-1-47 0 0,-1 1-197 0 0,1-1-528 0 0</inkml:trace>
  <inkml:trace contextRef="#ctx0" brushRef="#br0" timeOffset="582.29">345 208 10192 0 0,'0'0'230'0'0,"1"0"-65"0"0,7-1 398 0 0,-6 1-446 0 0,0 0-72 0 0,11-1-8 0 0,0-1 64 0 0,5-3 113 0 0,26-13 366 0 0,-29 12-431 0 0,0 0-82 0 0,12-3-44 0 0,5-2-41 0 0,-20 5-55 0 0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1:00:26.57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0 118 6272 0 0,'0'0'141'0'0,"0"0"23"0"0,9 8 133 0 0,-5-6-243 0 0,4 1-1 0 0,0 0 100 0 0,0 0 89 0 0,1-1 77 0 0,2 1 151 0 0,-1-1 77 0 0,4 0 183 0 0,6 1 450 0 0,0-3 1 0 0,-7-1-446 0 0,-2 0-184 0 0,-1-1-76 0 0,-1-1-150 0 0,-1 0-77 0 0,0-1-87 0 0,0 0-99 0 0,5-7 181 0 0,-7 3-51 0 0,-3 0 8 0 0,-2-2 53 0 0,-3 5-129 0 0,-3-1-45 0 0,-11-8 27 0 0,-19-4 70 0 0,29 16-160 0 0,0 0-1 0 0,0-1 1 0 0,0 2 0 0 0,-6-2-16 0 0,9 3-5 0 0,0-1 1 0 0,0 1-1 0 0,0 0 1 0 0,-1 0-1 0 0,1 0 0 0 0,0 1 1 0 0,0-1-1 0 0,0 1 1 0 0,0-1-1 0 0,-1 2 5 0 0,1-1-13 0 0,0 0 1 0 0,1 0-1 0 0,-1 1 1 0 0,1-1-1 0 0,-1 1 1 0 0,1 0-1 0 0,-1 0 1 0 0,1-1-1 0 0,0 2 1 0 0,0-1-1 0 0,0 0 1 0 0,-1 1 12 0 0,-1 3-12 0 0,0-1 1 0 0,1 1-1 0 0,-1 0 1 0 0,0 4 11 0 0,1-4-14 0 0,1 0 1 0 0,0 0-1 0 0,0 1 1 0 0,1-1-1 0 0,0 0 1 0 0,0 1 0 0 0,0-1-1 0 0,1 1 1 0 0,0-1-1 0 0,0 1 1 0 0,1-1-1 0 0,0 0 1 0 0,0 1-1 0 0,0-1 1 0 0,1 0-1 0 0,0 1 1 0 0,0-1-1 0 0,0 0 1 0 0,1-1-1 0 0,0 1 1 0 0,1 1 13 0 0,-1-2-5 0 0,1 1 1 0 0,1 0-1 0 0,-1-1 1 0 0,4 3 4 0 0,-3-2 11 0 0,1-2-1 0 0,0 1 1 0 0,0-1 0 0 0,3 3-11 0 0,-4-5-154 0 0,-1 1 55 0 0,1-1 49 0 0,-1 0 42 0 0,4 1 75 0 0,0 0 75 0 0,18 4 493 0 0,-20-6-531 0 0,-1-1-33 0 0,1 0-43 0 0,0 0-55 0 0,0 0-65 0 0,0 0-76 0 0,-1-1-56 0 0,0 0-75 0 0,1 0-84 0 0,-1-1-92 0 0,0 0-98 0 0,0 0-106 0 0,0 0-114 0 0,0-1-121 0 0,-2 1-971 0 0,2-1-1083 0 0,-5 3 2928 0 0</inkml:trace>
  <inkml:trace contextRef="#ctx0" brushRef="#br0" timeOffset="282.02">318 54 7368 0 0,'0'0'165'0'0,"0"0"22"0"0,0 0 10 0 0,4 4-36 0 0,2 2-103 0 0,-1-2-38 0 0,1 0 41 0 0,-1 0 36 0 0,0 0 34 0 0,5 4 223 0 0,-1 1 104 0 0,0-2 26 0 0,-1 1 51 0 0,31 31 2180 0 0,-27-27-1939 0 0,-6-6-436 0 0,0 0-42 0 0,0 1-47 0 0,1-1-54 0 0,-1 0-62 0 0,0-1-67 0 0,0 1 163 0 0,4 3 134 0 0,1 1-36 0 0,10 12 243 0 0,-15-17-408 0 0,-2 1 0 0 0,1 0-1 0 0,-1 0 1 0 0,1 0 0 0 0,-2 1-1 0 0,3 3-163 0 0,-6-10 71 0 0,0 0-6 0 0,0 0-1 0 0,0 0 0 0 0,-2-1-193 0 0,-1-2-90 0 0,1 2 110 0 0,1 0-47 0 0,0 0-65 0 0,0 0-83 0 0,0 1 47 0 0,0-1-50 0 0,0 0-55 0 0,1 0-60 0 0,-1 0 38 0 0,1 1-54 0 0,0-1-48 0 0,-1 0-42 0 0,1 1-152 0 0,0-1-42 0 0,-1 0-185 0 0,1 0-499 0 0,0 1 1380 0 0</inkml:trace>
  <inkml:trace contextRef="#ctx0" brushRef="#br0" timeOffset="566.71">521 1 6776 0 0,'0'0'198'0'0,"0"0"-11"0"0,-6 5 281 0 0,0 1-45 0 0,1 0-41 0 0,1-1-39 0 0,-5 8 244 0 0,2 0-113 0 0,2-3-158 0 0,0 1-42 0 0,-7 22 431 0 0,7-19-374 0 0,0 0 54 0 0,-2 3 69 0 0,0 1-35 0 0,0-1-35 0 0,0 1-38 0 0,-1-1-39 0 0,1 0-41 0 0,-1 0-41 0 0,1 0-43 0 0,3-9-95 0 0,-5 12 62 0 0,-11 26 52 0 0,19-44-192 0 0,-3 4-29 0 0,4-5-85 0 0,0-1 69 0 0,0 0-17 0 0,0 0-23 0 0,0 0-39 0 0,0 0-19 0 0,0 0-40 0 0,0 0-45 0 0,0 0-53 0 0,0 0-55 0 0,0 0-51 0 0,0 0-47 0 0,0 0-40 0 0,0 0-138 0 0,0 0-39 0 0,0 0-167 0 0,0 0-448 0 0</inkml:trace>
  <inkml:trace contextRef="#ctx0" brushRef="#br0" timeOffset="855.88">699 111 9848 0 0,'3'-1'161'0'0,"-1"1"38"0"0,3 3 323 0 0,-2-1-287 0 0,-2-1-180 0 0,0 0-40 0 0,0 0-49 0 0,-1-1-55 0 0,7 9 461 0 0,0 0-1 0 0,-1 0 1 0 0,0 1 0 0 0,-1-1 0 0 0,0 1 0 0 0,-1 0 0 0 0,2 4-372 0 0,7 30 1354 0 0,-4 1 104 0 0,-8-31-1082 0 0,1 9 79 0 0,-2-23-390 0 0,0 1-1 0 0,0 2-25 0 0,0-2-98 0 0,0-1-2 0 0,0 0-83 0 0,0 0-93 0 0,0 0 67 0 0,0 0-41 0 0,0 0-45 0 0,0 0-41 0 0,0 0-38 0 0,0 0-34 0 0,0 0-242 0 0,0-1-58 0 0,-1 1-789 0 0,1 0 170 0 0,0-1-42 0 0,-1 0-1405 0 0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1:02:18.60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4 6648 0 0,'0'0'149'0'0,"0"0"23"0"0,0 0 12 0 0,0 0-25 0 0,0 0-136 0 0,1-1 17 0 0,-1 0 14 0 0,0 1 85 0 0,0 0 161 0 0,0 0-224 0 0,0-1 34 0 0,0 1 201 0 0,1 0 106 0 0,-1 0 90 0 0,0 0 10 0 0,0 0 45 0 0,2 2 2269 0 0,-1-1-1903 0 0,-1-1-513 0 0,1 1-42 0 0,-1-1-51 0 0,0 1-57 0 0,1-1-65 0 0,-1 1-72 0 0,0-1-87 0 0,0 1-38 0 0,0-1-40 0 0,0 0-42 0 0,1 1-44 0 0,-1-1-47 0 0,0 0-49 0 0,0 1-51 0 0,2 13 580 0 0,0 1-47 0 0,0 0-38 0 0,-1 0-34 0 0,2 12 92 0 0,1 37 264 0 0,-2-31-208 0 0,-1-17-126 0 0,0 0 39 0 0,4 115 1307 0 0,-5-103-1191 0 0,0 0 40 0 0,-1-20-265 0 0,-1 4 50 0 0,-1-3 46 0 0,-1-5 43 0 0,3-4-274 0 0,-2-2 124 0 0,1 1-112 0 0,1-1-64 0 0,0 1-88 0 0,0 0 12 0 0,1 0-40 0 0,-1 0-44 0 0,1 0-49 0 0,-1 0-53 0 0,1 1-57 0 0,0-1-63 0 0,-1 0-67 0 0,0-2-814 0 0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1:02:19.56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7 5152 0 0,'0'0'116'0'0,"0"0"17"0"0,0 0 10 0 0,0 1-118 0 0,0-1 41 0 0,1 3 172 0 0,0 1 145 0 0,2 6 656 0 0,-3-8-733 0 0,2 6 397 0 0,0-1-55 0 0,-1 1-54 0 0,1-1-51 0 0,0 1-80 0 0,0-1-39 0 0,-1 0-38 0 0,1 0-36 0 0,1 8 250 0 0,-1-1-118 0 0,1 2-118 0 0,0-1-56 0 0,0 0-46 0 0,-1 0-35 0 0,6 27 290 0 0,-1-14-123 0 0,-1-5 8 0 0,-3-1 104 0 0,-3-21-408 0 0,0-1-2 0 0,0 0-6 0 0,0 0-20 0 0,0 0-1 0 0,0 0 26 0 0,0 0 21 0 0,0 0 3 0 0,0 0 1 0 0,0-1 126 0 0,0-2-79 0 0,-1-2-45 0 0,0-3-40 0 0,0 6-52 0 0,-7-36 155 0 0,2 9-118 0 0,5 19-54 0 0,-1-1-1 0 0,1 1 0 0 0,1-3-12 0 0,0-5 3 0 0,2 1-34 0 0,-1 12 6 0 0,0-1 0 0 0,0 1 0 0 0,1 0 0 0 0,0 0 0 0 0,0 0 0 0 0,0 0 0 0 0,1 0 0 0 0,1-2 25 0 0,0 0-27 0 0,1 1 0 0 0,0 0 0 0 0,0 0-1 0 0,0 1 1 0 0,1-1 0 0 0,0 1-1 0 0,0 0 1 0 0,0 1 0 0 0,3-2 27 0 0,-3 2-20 0 0,0 1 1 0 0,0 0-1 0 0,1 0 1 0 0,6-1 19 0 0,-9 2-1 0 0,1 1 0 0 0,0 0-1 0 0,-1 1 1 0 0,1-1 0 0 0,0 1 0 0 0,0 0-1 0 0,1 0 2 0 0,-3 0 4 0 0,1 1 0 0 0,-1-1 0 0 0,1 1-1 0 0,-1 0 1 0 0,1 0 0 0 0,-1 0-1 0 0,2 1-3 0 0,-1 1-3 0 0,0-1 0 0 0,0 1 0 0 0,0-1 0 0 0,0 1-1 0 0,-1 0 1 0 0,0 1 0 0 0,1-1 0 0 0,-1 0 0 0 0,-1 1-1 0 0,1 0 1 0 0,0-1 0 0 0,-1 1 0 0 0,0 0 0 0 0,0 1 3 0 0,9 19 10 0 0,-2 2 45 0 0,-2 1 64 0 0,-1-2 85 0 0,-2-8-5 0 0,0-2 56 0 0,7 35 451 0 0,-5-16-267 0 0,-1-2-65 0 0,-2-19-186 0 0,1 7 137 0 0,-4-19-258 0 0,0-1 10 0 0,0 0-90 0 0,0 0-35 0 0,0 0-38 0 0,0 0-21 0 0,0 0-38 0 0,0 0-44 0 0,0 0-48 0 0,0 0-53 0 0,0 0-50 0 0,0 0-46 0 0,0 0-40 0 0,0 0-283 0 0,0 0-68 0 0,0 0-53 0 0,0 0-40 0 0,0 0-329 0 0,0 0-36 0 0,0 0-2589 0 0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1:02:20.84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0 6704 0 0,'0'0'149'0'0,"0"0"23"0"0,0 0 12 0 0,0 0 24 0 0,0 0 75 0 0,0 0-166 0 0,0 0 45 0 0,1 0 271 0 0,1 1 89 0 0,2-1 783 0 0,-3 0-956 0 0,1 1-57 0 0,-1-1-71 0 0,0 0-99 0 0,0 1-117 0 0,-1-1-53 0 0,0 0-36 0 0,5 6 640 0 0,0 0-82 0 0,-1 1-75 0 0,-1-1-69 0 0,2 5 55 0 0,-2 0-110 0 0,0 1-86 0 0,0-1-60 0 0,7 26 198 0 0,5 8-65 0 0,-7-14-41 0 0,-3-5 8 0 0,0 1 54 0 0,2 6 186 0 0,-4-18-245 0 0,-1-1-34 0 0,2 35 333 0 0,-3-28-274 0 0,-1 0 68 0 0,0 0 97 0 0,4-7-205 0 0,-2-8-82 0 0,-1 0 43 0 0,-1-6-74 0 0,0 1-5 0 0,2 1-18 0 0,-1-2 17 0 0,-1 0 19 0 0,0 0-17 0 0,-4-1 64 0 0,2-3-34 0 0,-1-2-10 0 0,0-4 11 0 0,2 5-43 0 0,-6-21 56 0 0,7-3-98 0 0,7-27-65 0 0,-4 36 40 0 0,-2 15-12 0 0,0 0-1 0 0,0 0 0 0 0,1 1 0 0 0,-1-1 0 0 0,1 0 1 0 0,0 1-1 0 0,1-2 0 0 0,1-1-10 0 0,1 1 1 0 0,-1-1 0 0 0,1 1-1 0 0,0 1 1 0 0,1-1-1 0 0,0 1 1 0 0,2-3 9 0 0,0 2-15 0 0,1-1 0 0 0,0 2 0 0 0,0-1 0 0 0,0 1 0 0 0,1 0 0 0 0,0 1 0 0 0,0 0 0 0 0,0 1-1 0 0,1 0 16 0 0,-8 2-5 0 0,0 0-1 0 0,0 1 0 0 0,1-1 0 0 0,-1 1 0 0 0,0 0 1 0 0,1 0-1 0 0,-1 0 0 0 0,1 0 0 0 0,-1 1 0 0 0,0-1 0 0 0,1 1 1 0 0,-1 0-1 0 0,0 0 0 0 0,0 0 0 0 0,0 0 0 0 0,0 1 1 0 0,0-1-1 0 0,0 1 0 0 0,0 0 0 0 0,0 0 0 0 0,0 0 0 0 0,-1 0 1 0 0,1 0-1 0 0,-1 0 0 0 0,0 1 0 0 0,0-1 0 0 0,0 1 1 0 0,0 0-1 0 0,0 0 0 0 0,0 0 0 0 0,-1 0 0 0 0,1 0 0 0 0,-1 0 6 0 0,14 46 0 0 0,3 24 0 0 0,-15-61 1 0 0,2 12 54 0 0,-2 1 52 0 0,-2-18-71 0 0,2 18 77 0 0,0-15-36 0 0,2 2 45 0 0,-5-11-78 0 0,0-1-96 0 0,0 0-60 0 0,0 0-364 0 0,1 0 46 0 0,-1 0 43 0 0,0 0 35 0 0,0 1-31 0 0,1-1 34 0 0,0 1-594 0 0,-1-1 293 0 0,0 0 163 0 0,1 0 29 0 0,-1 1-64 0 0,2-1-1805 0 0,1 0-1323 0 0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1:02:21.35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168 29 6536 0 0,'0'0'141'0'0,"0"0"23"0"0,0 0 13 0 0,-8-3 63 0 0,3 0-39 0 0,2 2-26 0 0,1 0 59 0 0,0 0 70 0 0,1 0 84 0 0,-10-3 502 0 0,0 2-103 0 0,0 1-96 0 0,0 2-90 0 0,0 1-82 0 0,0 1-76 0 0,1 2-70 0 0,0 0-61 0 0,-6 6 74 0 0,3 2-114 0 0,0 4-58 0 0,10-13-175 0 0,1 0 0 0 0,0 0 0 0 0,0 0 1 0 0,1 1-1 0 0,-2 3-39 0 0,1 1 34 0 0,1-1 0 0 0,0 1 1 0 0,0 0-1 0 0,1-1 1 0 0,0 1-1 0 0,0 0 1 0 0,1 0-1 0 0,1-1 0 0 0,-1 1 1 0 0,1-1-1 0 0,1 1 1 0 0,-1-1-1 0 0,1 0 1 0 0,4 7-35 0 0,-4-10 20 0 0,-1 0 1 0 0,1-1 0 0 0,0 0 0 0 0,0 1-1 0 0,1-1 1 0 0,-1-1 0 0 0,1 1-1 0 0,0 0 1 0 0,0-1 0 0 0,0 0 0 0 0,4 2-21 0 0,-5-2 12 0 0,1-2 1 0 0,0 1-1 0 0,0 0 1 0 0,0-1-1 0 0,0 0 1 0 0,0 0-1 0 0,0 0 0 0 0,0 0 1 0 0,1-1-1 0 0,-1 0 1 0 0,0 0-1 0 0,0 0 1 0 0,0 0-1 0 0,1 0 1 0 0,2-2-13 0 0,16-5 166 0 0,-4-4 105 0 0,0-7 152 0 0,-15 13-277 0 0,-1 0 0 0 0,0 1 0 0 0,0-2 0 0 0,0 1 0 0 0,1-4-146 0 0,-1 0 232 0 0,0 1-1 0 0,-1 0 0 0 0,1-7-231 0 0,0-13 360 0 0,-2 5-165 0 0,-1 12-144 0 0,-1 0-35 0 0,0 5 22 0 0,0 0 0 0 0,0-1-1 0 0,-1 1 1 0 0,0 0-1 0 0,-2-4-37 0 0,-2-3 37 0 0,-2 0-37 0 0,-3-2-71 0 0,-2 2-105 0 0,6 8 40 0 0,-1 1-37 0 0,0 1-39 0 0,0 0-43 0 0,6 3 91 0 0,-4 1-5 0 0,4-1 62 0 0,1 0-76 0 0,-1 1-10 0 0,1-1-65 0 0,0 1-74 0 0,0-1-85 0 0,0 0 40 0 0,1 1-56 0 0,-1-1-48 0 0,0 0-44 0 0,0 1-152 0 0,1-1-43 0 0,-1 0-186 0 0,-1 1-500 0 0,2-1 1345 0 0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1:02:22.77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 12 6880 0 0,'0'0'157'0'0,"0"0"23"0"0,0 0 11 0 0,0 0-31 0 0,-1-1-96 0 0,0 1 96 0 0,1 0 32 0 0,0 0-26 0 0,0 1-36 0 0,1 2 45 0 0,0 8 90 0 0,8 14 523 0 0,10 13 263 0 0,-2-5-122 0 0,-6-9-316 0 0,1 3-63 0 0,9 15 137 0 0,-16-33-472 0 0,1 0 0 0 0,0-1 0 0 0,2 3-215 0 0,13 9 477 0 0,-4-11 127 0 0,-16-8-560 0 0,0-1 1 0 0,0 0-1 0 0,0 0 1 0 0,0 0-1 0 0,0 0 1 0 0,1 0-1 0 0,-1 0 1 0 0,0 0-1 0 0,0 0 1 0 0,0 0-1 0 0,0 0 1 0 0,0-1-45 0 0,11-6 457 0 0,-3-6-83 0 0,-3-3-88 0 0,-1-2-96 0 0,-2 1-101 0 0,-1 3-108 0 0,-1 7 54 0 0,5-30 63 0 0,-6 34-97 0 0,1-1 1 0 0,0 1-1 0 0,0-1 1 0 0,1 1-1 0 0,-1 0 1 0 0,1-1-1 0 0,0 1 0 0 0,1-3-1 0 0,-2 6-6 0 0,0-1 0 0 0,0 0-1 0 0,0 0 1 0 0,0 1 0 0 0,0-1-1 0 0,0 1 1 0 0,0-1 0 0 0,1 1-1 0 0,-1-1 1 0 0,0 1 0 0 0,0 0-1 0 0,0-1 1 0 0,0 1 0 0 0,1 0-1 0 0,-1 0 1 0 0,0 0 0 0 0,0 0-1 0 0,1 0 1 0 0,-1 0 0 0 0,0 0-1 0 0,0 0 1 0 0,1 1-1 0 0,-1-1 1 0 0,0 0 0 0 0,0 1-1 0 0,0-1 1 0 0,0 1 0 0 0,0 0-1 0 0,1-1 7 0 0,4 3-46 0 0,1 1 0 0 0,0 0 0 0 0,5 4 46 0 0,-12-8 0 0 0,30 25-91 0 0,-3 3 45 0 0,-14-14 44 0 0,1-1-1 0 0,5 5 3 0 0,-13-14 29 0 0,7 6 55 0 0,-8-6-17 0 0,-1-1 35 0 0,0-1 15 0 0,-1 0 34 0 0,0-1 40 0 0,-1-1 44 0 0,4 0 175 0 0,-2-2-46 0 0,0 0-43 0 0,-2-2-41 0 0,1 1-36 0 0,-2-2-35 0 0,0-6 115 0 0,-2 2-141 0 0,0-2-56 0 0,-3-4-19 0 0,1 0-62 0 0,-2-4-8 0 0,4 14-52 0 0,-2-14 2 0 0,-4-29 85 0 0,6 33-74 0 0,1 1-34 0 0,0-7-99 0 0,1 11 20 0 0,0 1-39 0 0,-1 7 36 0 0,0 1 38 0 0,2-4-73 0 0,-2 3 56 0 0,1 0-114 0 0,0 1-85 0 0,0 0 94 0 0,-1 0-40 0 0,1 0-46 0 0,-1 0-51 0 0,1 1-53 0 0,0-1-59 0 0,-1 1 23 0 0,0-1-60 0 0,0 1-55 0 0,1 0-48 0 0,-1-1-170 0 0,0 1-47 0 0,0-1-207 0 0,1 1-557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37:04.06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202 202 6056 0 0,'0'0'176'0'0,"0"0"-170"0"0,-1 0 41 0 0,0-2 153 0 0,-1 0-22 0 0,0 1 32 0 0,1-1 77 0 0,-2 1 186 0 0,-1-2 229 0 0,-1 0-113 0 0,0 0-98 0 0,0 1-85 0 0,-3-1 47 0 0,0 0-103 0 0,4 2-201 0 0,1 1 0 0 0,0-1 0 0 0,-1 1 0 0 0,0-1-1 0 0,1 1 1 0 0,-3 0-149 0 0,1 1 228 0 0,0 0 40 0 0,-4 2 14 0 0,1-1-78 0 0,-3 1-39 0 0,1 0-74 0 0,1 0-51 0 0,-13 6-7 0 0,8-1 43 0 0,14-8-76 0 0,-4 1 0 0 0,1 1 0 0 0,0 0 0 0 0,0 0 0 0 0,1 0 0 0 0,-1 0 0 0 0,0 1 0 0 0,1-1 0 0 0,-1 1 0 0 0,1-1 0 0 0,0 1 0 0 0,0 0 0 0 0,-1 1 0 0 0,2 14 13 0 0,1-15-17 0 0,1 0 0 0 0,-1 0 0 0 0,1-1 0 0 0,0 1-1 0 0,0 0 1 0 0,1-1 0 0 0,-1 1 0 0 0,1 0 4 0 0,2 3-13 0 0,1 0 0 0 0,-1-1 0 0 0,1 1 0 0 0,4 2 13 0 0,11 13-54 0 0,0 0 106 0 0,0 1 109 0 0,-1 0 112 0 0,-8-9-72 0 0,0-1 36 0 0,0 0 37 0 0,0 1 38 0 0,-8-9-252 0 0,1 0 39 0 0,4 6 195 0 0,-2-1 68 0 0,-4-5-162 0 0,0 0-1 0 0,0 0 0 0 0,0 0 1 0 0,0 0-1 0 0,-1 0 0 0 0,0 1-199 0 0,1 7 468 0 0,-3-7-125 0 0,-3 0-55 0 0,-1 0-53 0 0,-1-1-47 0 0,0-1-47 0 0,0 0-42 0 0,0 0-40 0 0,1-2-36 0 0,-11 3 98 0 0,-2-4-49 0 0,0-2-59 0 0,0-1-68 0 0,2 0-62 0 0,0 2-70 0 0,15 0 19 0 0,-1 1 43 0 0,-1 0-21 0 0,0-1 104 0 0,-5 0 100 0 0,5-1-96 0 0,1 2-50 0 0,0-1-67 0 0,0 0-84 0 0,0 0-99 0 0,0 0 26 0 0,1 1-65 0 0,-1-1-70 0 0,1 0-77 0 0,0 0-82 0 0,-1 0-89 0 0,1 0-93 0 0,-1 0-100 0 0,-1-1-1143 0 0,-1-2-1146 0 0</inkml:trace>
  <inkml:trace contextRef="#ctx0" brushRef="#br0" timeOffset="411.95">400 1 6504 0 0,'0'0'190'0'0,"0"0"34"0"0,0 3 610 0 0,0-1-546 0 0,0-1-201 0 0,0-1-35 0 0,0 1-41 0 0,0 0-47 0 0,5 10 618 0 0,-1 0-83 0 0,0 0-71 0 0,0 0-59 0 0,3 9 189 0 0,9 26 563 0 0,-14-38-895 0 0,4 8 231 0 0,-1 0-57 0 0,0 0-50 0 0,-1 0-43 0 0,2 7 63 0 0,0 0-52 0 0,11 51 596 0 0,-10-42-463 0 0,5 21 284 0 0,4 23 234 0 0,-13-51-618 0 0,-2 1 33 0 0,-2-20-395 0 0,0 7-58 0 0,1-11 133 0 0,-2 1-68 0 0,1-2-89 0 0,1-1 10 0 0,0 0-55 0 0,-1-1-429 0 0,0 1 115 0 0,0 0 96 0 0,0-1 81 0 0,0 1 67 0 0,0-1 45 0 0,-2-2-244 0 0,2 2 195 0 0,0 0-93 0 0,1 1 104 0 0,-1-1-38 0 0,1 1-77 0 0,-1-1-62 0 0,1 1-44 0 0,-1-1-40 0 0,1 0-33 0 0,-1 0-139 0 0,0 0-34 0 0,0-1-1453 0 0</inkml:trace>
  <inkml:trace contextRef="#ctx0" brushRef="#br0" timeOffset="681.09">320 259 8552 0 0,'0'0'190'0'0,"0"0"28"0"0,0 0 11 0 0,4 0-44 0 0,5 0-119 0 0,-4 0-39 0 0,1-1 51 0 0,1 0 43 0 0,-1 0 36 0 0,5-2 192 0 0,16-6 581 0 0,-19 6-665 0 0,1 0-46 0 0,-1 1-64 0 0,0 0-83 0 0,22-6 126 0 0,23-5 82 0 0,1 1-115 0 0,-27 7-136 0 0,0 0-39 0 0,0 0-45 0 0,0 2-47 0 0,-22 2 22 0 0,7-1 48 0 0,-7 1-28 0 0,0 0-86 0 0,-2 1 28 0 0,-1 0-39 0 0,1-1-70 0 0,-1 1-62 0 0,0-1 17 0 0,0 1-41 0 0,1-1-421 0 0,2 1-291 0 0,1-1-672 0 0</inkml:trace>
  <inkml:trace contextRef="#ctx0" brushRef="#br0" timeOffset="1131.33">908 172 6896 0 0,'0'0'200'0'0,"1"0"-24"0"0,-1 0-53 0 0,0 0-44 0 0,0 0-37 0 0,0 1-29 0 0,1 0-81 0 0,-1-1 63 0 0,1 1 51 0 0,-1-1 69 0 0,0 1 97 0 0,0-1-62 0 0,0 0 33 0 0,0 0 35 0 0,0 1 39 0 0,0-1 41 0 0,-1 0 45 0 0,0 1-17 0 0,-1 1-42 0 0,0 1-39 0 0,1-1-33 0 0,-2 2 51 0 0,1 1-56 0 0,-2 6 94 0 0,-1 2 28 0 0,1-5-46 0 0,-16 26 488 0 0,5 2-85 0 0,7-11-301 0 0,2 1-74 0 0,2-4-118 0 0,1 0-71 0 0,1 0-77 0 0,2 0-86 0 0,4 8 279 0 0,3-8-15 0 0,0-11-28 0 0,2-4 60 0 0,2-6 74 0 0,2-8 87 0 0,-5 0-108 0 0,-1 0-45 0 0,0 1-43 0 0,-1-1-36 0 0,5-8 90 0 0,-2 0-91 0 0,-7 10-139 0 0,0 1-1 0 0,0-1 1 0 0,0 0-1 0 0,-1 0 1 0 0,0 0 0 0 0,0 0-1 0 0,0 0 1 0 0,-1-4-44 0 0,0-16 226 0 0,-2 12-375 0 0,0 0 45 0 0,-1-15-2 0 0,1 17 104 0 0,2 0 0 0 0,-1 0 0 0 0,1-1-1 0 0,2-9 3 0 0,-2 21 0 0 0,0-1-1 0 0,0 0 1 0 0,1 0-1 0 0,-1 0 0 0 0,0 0 1 0 0,0 0-1 0 0,1 0 0 0 0,-1 0 1 0 0,0 0-1 0 0,1 1 1 0 0,-1-1-1 0 0,1 0 0 0 0,0 0 1 0 0,-1 0-1 0 0,1 1 0 0 0,-1-1 1 0 0,1 0-1 0 0,0 0 0 0 0,0 0 1 0 0,1 1-56 0 0,1 0 51 0 0,-1 0-4 0 0,5 1-66 0 0,-5 3 55 0 0,-1-2 8 0 0,12 18-43 0 0,15 24-29 0 0,16 46 89 0 0,-18-29 65 0 0,-24-56-107 0 0,0 1 93 0 0,0-1-28 0 0,-1-2-48 0 0,0 0-36 0 0,0-1-47 0 0,0 0-26 0 0,0 0-46 0 0,0-1-51 0 0,0 0-57 0 0,-1 0 29 0 0,0-1-41 0 0,0 0-38 0 0,0 0-33 0 0,0 0-240 0 0,1 0-55 0 0,-1 1-783 0 0,0-1-618 0 0,0 0-1174 0 0</inkml:trace>
  <inkml:trace contextRef="#ctx0" brushRef="#br0" timeOffset="1532.51">1184 212 8408 0 0,'0'0'202'0'0,"1"2"-70"0"0,0 0-53 0 0,1 5 57 0 0,-1-4-51 0 0,2 5-169 0 0,0 0 63 0 0,0 0 58 0 0,0 0 54 0 0,0 1 50 0 0,1-1 43 0 0,-1 0 41 0 0,0 0 36 0 0,3 6 249 0 0,-1 0 65 0 0,12 32 1489 0 0,-11-27-1235 0 0,-2-8-449 0 0,-2-1-40 0 0,1 0-49 0 0,-1 0-56 0 0,3 7 373 0 0,12 20 686 0 0,-8-18-569 0 0,-7-15-546 0 0,0 0-38 0 0,3 3 63 0 0,4 7 68 0 0,-7-10-155 0 0,0 1 34 0 0,0-2 51 0 0,1-6 180 0 0,-2 0-212 0 0,0-1-49 0 0,0 2-82 0 0,-2 0-41 0 0,-1-10 130 0 0,0 1-40 0 0,0-13-6 0 0,2 2-82 0 0,4-29-70 0 0,-2 34 82 0 0,-1 1 44 0 0,0 9-56 0 0,1-1-1 0 0,0 1 1 0 0,0 0-1 0 0,1-1 1 0 0,0 1-1 0 0,0 0 0 0 0,2-1 1 0 0,-1 0-6 0 0,6-9-33 0 0,-4 9 35 0 0,-1 0-1 0 0,2 1 1 0 0,-1 0-1 0 0,1 1 1 0 0,4-4 4 0 0,11-6-34 0 0,-2 4-41 0 0,0 3-63 0 0,-17 8-77 0 0,-1 1 76 0 0,1-1 64 0 0,-1 0 53 0 0,4-1 90 0 0,2 0 174 0 0,-4 2-164 0 0,-1-1-56 0 0,1 0-89 0 0,-2 1-27 0 0,0 0-49 0 0,1-1-55 0 0,-1 1-61 0 0,0 0-94 0 0,1 0-85 0 0,-1-1-93 0 0,0 1-102 0 0,1 0-109 0 0,-1 0-116 0 0,1 0-125 0 0,-2 0 442 0 0,0 0-34 0 0,3 0-1646 0 0,2 0-1255 0 0</inkml:trace>
  <inkml:trace contextRef="#ctx0" brushRef="#br0" timeOffset="1900.08">1807 7 8032 0 0,'-4'-3'245'0'0,"2"4"99"0"0,-1 6 470 0 0,3 0-280 0 0,0-2-274 0 0,0-2-134 0 0,0-1-105 0 0,2 9 480 0 0,2 0-68 0 0,2 12 403 0 0,-4-6-336 0 0,1 0-55 0 0,1 4 38 0 0,4 10 185 0 0,0 5 139 0 0,-2-8-198 0 0,1 0-57 0 0,0 0-53 0 0,-1 0-52 0 0,1-2-75 0 0,-1 0-41 0 0,0 0-40 0 0,0 0-36 0 0,-1-6-152 0 0,0 1-5 0 0,-3-6-62 0 0,0-5-1 0 0,-1-8-24 0 0,-1 0-1 0 0,0 0 0 0 0,1 0 1 0 0,-1 0-1 0 0,0 0 0 0 0,0 0 0 0 0,0 0 1 0 0,0 1-1 0 0,-1 0-10 0 0,1-2 53 0 0,0-1-27 0 0,0 0-45 0 0,0 0-49 0 0,0 0-99 0 0,0 0-174 0 0,0 0 178 0 0,0 0-49 0 0,0 0-80 0 0,0 0 94 0 0,0 0-40 0 0,0 0-42 0 0,0 0-42 0 0,0 0-38 0 0,0 0-33 0 0,0 0-253 0 0,0 0-56 0 0,0 0-822 0 0,0 0-645 0 0,0 0-1226 0 0</inkml:trace>
  <inkml:trace contextRef="#ctx0" brushRef="#br0" timeOffset="2164.23">1703 216 10960 0 0,'0'0'153'0'0,"0"0"-32"0"0,-1 0 37 0 0,0 0-84 0 0,-3-2-13 0 0,1 2 9 0 0,-1-1 24 0 0,-13-1-82 0 0,12 2 37 0 0,1 1 81 0 0,4 0-22 0 0,0 0 33 0 0,1 0 39 0 0,2 0 43 0 0,6 4 275 0 0,1-3-111 0 0,1-1-93 0 0,0 0-72 0 0,3-2-21 0 0,19-2 174 0 0,-24 1-236 0 0,0 1 33 0 0,-1 0-299 0 0,-1 1 71 0 0,1-1 61 0 0,-1 0 50 0 0,8-1 161 0 0,20-1 453 0 0,-25 2-531 0 0,1 0-81 0 0,0 0-112 0 0,-6 0-24 0 0,1 1-40 0 0,-1-1-44 0 0,0 1-47 0 0,1-1-50 0 0,-1 1-56 0 0,-1-1 31 0 0,1 1-38 0 0,-1-1-38 0 0,0 1-41 0 0,0 0-43 0 0,0-1-43 0 0,0 1-47 0 0,0-1-47 0 0,4 1-1280 0 0,1-1-1064 0 0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1:02:26.08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7688 0 0,'0'0'166'0'0,"0"0"29"0"0,0 0 14 0 0,1 0 150 0 0,1 3 568 0 0,0-2-674 0 0,-1 0-41 0 0,0 1-6 0 0,0-1-158 0 0,0 0-42 0 0,2 2 398 0 0,0 2-53 0 0,0 0-47 0 0,0 1-41 0 0,0 1 5 0 0,0 0-44 0 0,0 2 1 0 0,1 4 56 0 0,0-1-24 0 0,2 7 265 0 0,0 1-107 0 0,-1 0-85 0 0,0 0-64 0 0,10 39 347 0 0,-7-35-326 0 0,2 2 120 0 0,-4-13-152 0 0,1 0 44 0 0,-4-7-222 0 0,1 1 59 0 0,1-1 53 0 0,0-1 47 0 0,0-1 41 0 0,1-3 35 0 0,-5-1-270 0 0,0 0-1 0 0,-1-1 1 0 0,1 1 0 0 0,0 0-1 0 0,0 0 1 0 0,-1-1-1 0 0,1 1 1 0 0,0 0-1 0 0,0-1 1 0 0,-1 1 0 0 0,1 0-1 0 0,-1-1 1 0 0,1 1-1 0 0,0-1 1 0 0,-1 1 0 0 0,1-1-1 0 0,0 0-41 0 0,9-12 160 0 0,-2-1-41 0 0,0-5-20 0 0,2-10-4 0 0,-6 17-44 0 0,1 0-1 0 0,-1 0 1 0 0,4-3-51 0 0,9-13 1 0 0,-13 24-9 0 0,-1 0-1 0 0,1 0 1 0 0,-1 0 0 0 0,1 0-1 0 0,1 0 9 0 0,-3 3-6 0 0,-1 0-1 0 0,1-1 0 0 0,0 1 1 0 0,0 0-1 0 0,0 0 0 0 0,0 0 1 0 0,0 0-1 0 0,0 0 0 0 0,0 1 1 0 0,1-1-1 0 0,-1 0 0 0 0,0 1 1 0 0,0 0-1 0 0,1 0 0 0 0,-1-1 0 0 0,0 1 1 0 0,0 1-1 0 0,1-1 0 0 0,-1 0 1 0 0,0 0-1 0 0,0 1 0 0 0,0-1 1 0 0,1 1-1 0 0,-1 0 0 0 0,0 0 1 0 0,0 0-1 0 0,1 0 7 0 0,4 4-20 0 0,0-1 1 0 0,0 1-1 0 0,0 1 0 0 0,-1-1 0 0 0,0 1 1 0 0,4 4 19 0 0,32 41-24 0 0,-15-16 27 0 0,-17-23 13 0 0,7 5-40 0 0,-4-4 19 0 0,-5-3 37 0 0,-1-2 31 0 0,0 1 41 0 0,-5-7-87 0 0,1 1 110 0 0,0-1 136 0 0,1 1 270 0 0,0-3 38 0 0,-2-1-240 0 0,-1-2-121 0 0,0 0-88 0 0,-1-3 123 0 0,1 1-52 0 0,-1-3 67 0 0,-4-7 18 0 0,-3-1-79 0 0,1-1-68 0 0,0-4-42 0 0,-2-11-35 0 0,1 6-23 0 0,-10-54-31 0 0,16 71-14 0 0,0-13 39 0 0,2 9-69 0 0,0 2-95 0 0,-1 5 21 0 0,0 1-41 0 0,1 3-28 0 0,-1 1 46 0 0,0 0 40 0 0,0-1 33 0 0,1-1 6 0 0,2-3 47 0 0,-2 4-24 0 0,1 1-49 0 0,-1-1-102 0 0,0 1 51 0 0,0 0-34 0 0,1-1-202 0 0,-1 1 142 0 0,0 1-32 0 0,-1-1-35 0 0,1 0-38 0 0,0 1-38 0 0,0-1-42 0 0,0 0-44 0 0,0 1-45 0 0,0-1-49 0 0,0 1-49 0 0,0-1-53 0 0,0 1-54 0 0,0-1-57 0 0,0 1-58 0 0,2-2-1411 0 0,3 1-1246 0 0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1:02:27.68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199 83 9560 0 0,'0'0'65'0'0,"0"-1"37"0"0,-3-9 535 0 0,2 7-502 0 0,0 1-82 0 0,-3-5-15 0 0,-1 0 72 0 0,0 1 64 0 0,-1-1 56 0 0,-2 0 108 0 0,0 1 55 0 0,-3-1 132 0 0,-7-2 323 0 0,-1 3-1 0 0,6 3-322 0 0,3 2-132 0 0,-1 0-55 0 0,3 2-108 0 0,0 0-56 0 0,0 0-64 0 0,0 2-71 0 0,5-2-38 0 0,1 0 1 0 0,-1 0 0 0 0,1 1-1 0 0,-1-1 1 0 0,1 1 0 0 0,0-1-1 0 0,-1 1 1 0 0,1 0 0 0 0,0 0-2 0 0,0 1-8 0 0,0-1 1 0 0,0 0 0 0 0,1 0-1 0 0,-1 1 1 0 0,1-1 0 0 0,-1 1 0 0 0,1-1-1 0 0,0 1 1 0 0,0 0 0 0 0,0-1-1 0 0,1 1 1 0 0,-1 0 0 0 0,0 0 7 0 0,1 1-14 0 0,0-1 0 0 0,-1 1 0 0 0,1 0 0 0 0,1-1 0 0 0,-1 1 1 0 0,0 0-1 0 0,1-1 0 0 0,0 1 0 0 0,1 3 14 0 0,-1-4-6 0 0,1 1-1 0 0,-1-1 1 0 0,1 0 0 0 0,0 1-1 0 0,-1-1 1 0 0,2 1 6 0 0,14 17 182 0 0,-1 0-86 0 0,1-1-69 0 0,0 0-53 0 0,5 6-56 0 0,-15-17-19 0 0,0-1 92 0 0,0 1 65 0 0,0-1 58 0 0,0 1 51 0 0,-1 0 47 0 0,-1 0 39 0 0,4 10 346 0 0,-7-11-51 0 0,-2 0-76 0 0,-2-2-69 0 0,-2 0-65 0 0,-1-1-57 0 0,-1 0-52 0 0,-1-2-45 0 0,0 0-39 0 0,-3 0-15 0 0,-1-1-36 0 0,-32 3 158 0 0,40-5-222 0 0,1 0-137 0 0,0 0 42 0 0,-2 0 31 0 0,0 0 109 0 0,-6 0 217 0 0,6-1-261 0 0,0 1-84 0 0,1 0-103 0 0,0-1-71 0 0,1 1-104 0 0,-1-1-119 0 0,1 1 176 0 0,1 0-34 0 0,0-1-39 0 0,0 1-38 0 0,-1 0-41 0 0,1 0-43 0 0,0-1-45 0 0,-1 1-47 0 0,1 0-48 0 0,0-1-50 0 0,-2 1-540 0 0,1-1-35 0 0,-5-1-2589 0 0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1:02:29.83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249 75 5728 0 0,'0'0'166'0'0,"-1"0"-50"0"0,0-1 35 0 0,-1-2 231 0 0,-7-7 999 0 0,-6-2-193 0 0,2 0-207 0 0,0 0-78 0 0,-1 2-76 0 0,0 3-74 0 0,-1 1-74 0 0,-1 5-72 0 0,-1 3-70 0 0,-1 6-68 0 0,0 4-127 0 0,1 2-78 0 0,2 2-66 0 0,2 1-57 0 0,0 6-32 0 0,2 1-47 0 0,8-14-47 0 0,0-1-1 0 0,1 1 1 0 0,0-1-1 0 0,0 1 1 0 0,1 0 0 0 0,1 9-15 0 0,3 10 3 0 0,8-2 36 0 0,5-4 35 0 0,5-4 35 0 0,3-6 34 0 0,-21-12-114 0 0,1 0 1 0 0,-1 0-1 0 0,1 0 0 0 0,-1 0 0 0 0,1-1 1 0 0,1 0-30 0 0,-1 0 32 0 0,-1 0 0 0 0,1 0 0 0 0,0-1 0 0 0,-1 1 0 0 0,1-1 0 0 0,0 0 0 0 0,-1 0 0 0 0,1-1 0 0 0,-1 1 1 0 0,0-1-1 0 0,1 1 0 0 0,-1-1 0 0 0,0 0 0 0 0,3-2-32 0 0,-1 0 55 0 0,-1 0 0 0 0,1-1 0 0 0,-1 1 1 0 0,0-1-1 0 0,0 0 0 0 0,2-2-55 0 0,-2 1 46 0 0,0-1 1 0 0,-1 1-1 0 0,0-1 0 0 0,0 0 1 0 0,0 0-47 0 0,8-36 146 0 0,-5-2-69 0 0,-2 19-65 0 0,5-18-12 0 0,-8 39-6 0 0,2-7 15 0 0,-2 2-93 0 0,-1 12-64 0 0,1 0 51 0 0,1 3 9 0 0,1 3 30 0 0,12 71-99 0 0,-9-52 180 0 0,-1 0 96 0 0,-3-13-13 0 0,1-1 37 0 0,-1 1 41 0 0,0 0 45 0 0,1 9 227 0 0,-1-11-183 0 0,-1 0 42 0 0,1 1 55 0 0,-2-1 71 0 0,0-11-529 0 0,0 0 86 0 0,-1 0 56 0 0,1 2 140 0 0,-1-2-140 0 0,0 0-85 0 0,1 0-67 0 0,0 0-99 0 0,-1-1-114 0 0,1 1 106 0 0,0-1-36 0 0,0 0-39 0 0,-1 0-41 0 0,1 0-118 0 0,0 0-69 0 0,0 0-63 0 0,0 0-55 0 0,0 0-185 0 0,0 0-55 0 0,0 0-224 0 0,0 0-604 0 0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1:02:28.22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202 45 9792 0 0,'-2'-4'21'0'0,"0"0"65"0"0,-1 0 59 0 0,1 0 50 0 0,-2-1 98 0 0,0 1 52 0 0,-2-1 122 0 0,-2-1 301 0 0,-8-1 522 0 0,11 6-901 0 0,-1 0-41 0 0,2 1-96 0 0,-1 1-44 0 0,1 0-48 0 0,-1 1-57 0 0,-25 17 328 0 0,3 5-94 0 0,5 5-80 0 0,3 4-67 0 0,14-21-123 0 0,0 0 0 0 0,1 0-1 0 0,-2 8-66 0 0,4-7 34 0 0,-1-1 0 0 0,2 0 0 0 0,0 1 0 0 0,0-1 1 0 0,1 13-35 0 0,1-17-75 0 0,1 1 40 0 0,3 8 62 0 0,-3-11 26 0 0,0 0 1 0 0,1-1 0 0 0,0 1 0 0 0,0-1 0 0 0,1 0 0 0 0,-1 1 0 0 0,4 2-54 0 0,3 1 48 0 0,0 0-61 0 0,1-2-85 0 0,1-1-106 0 0,-3-3-1 0 0,0-1-63 0 0,0 0-71 0 0,0-2-75 0 0,-8 0 51 0 0,0 0-57 0 0,1 0-50 0 0,-1 0-44 0 0,0 0-153 0 0,1 0-43 0 0,-1 0-184 0 0,2-1-497 0 0,-3 1 1339 0 0</inkml:trace>
  <inkml:trace contextRef="#ctx0" brushRef="#br0" timeOffset="500.96">450 35 9704 0 0,'-4'0'70'0'0,"0"1"1"0"0,0 0-1 0 0,-1-1 1 0 0,1 2 0 0 0,0-1-1 0 0,0 0 1 0 0,0 1-1 0 0,1 0 1 0 0,-1 0-1 0 0,-2 1-70 0 0,1 0 133 0 0,0 1-1 0 0,1 0 0 0 0,-1 0 0 0 0,1 0 1 0 0,0 1-1 0 0,-4 4-132 0 0,1 1 298 0 0,0 0 0 0 0,1 1 0 0 0,0 1-298 0 0,-15 32 1006 0 0,16-34-749 0 0,-2 8 101 0 0,2 0-48 0 0,2 0-50 0 0,2 1-46 0 0,3-1-46 0 0,4-2-46 0 0,4 0-43 0 0,4-3-42 0 0,-12-12-27 0 0,-1 0 1 0 0,1 0 0 0 0,0-1 0 0 0,-1 1 0 0 0,1 0 0 0 0,0-1 0 0 0,-1 1 0 0 0,1-1 0 0 0,0 1 0 0 0,0-1 0 0 0,-1 0-11 0 0,3 0 33 0 0,-1 0 0 0 0,1 0 0 0 0,-1 0 0 0 0,0-1 0 0 0,1 1 0 0 0,-1-1 0 0 0,1 0 0 0 0,-1 0 0 0 0,1 0-33 0 0,2-2 73 0 0,0 0-1 0 0,0 0 0 0 0,0 0 1 0 0,2-2-73 0 0,9-8 105 0 0,-1-5 40 0 0,-13 15-106 0 0,0-1 0 0 0,-1 0 1 0 0,0 0-1 0 0,0 0 1 0 0,0 0-1 0 0,0 0 0 0 0,-1 0 1 0 0,0-1-1 0 0,0 1 0 0 0,1-2-39 0 0,0-28 154 0 0,-7-30 4 0 0,2 31-149 0 0,2 16-58 0 0,1 1-49 0 0,-1 15-2 0 0,-1 4 29 0 0,-1 5-22 0 0,6 10 9 0 0,1-1 0 0 0,1 1 1 0 0,4 10 83 0 0,12 23-94 0 0,1-10 97 0 0,3-1 104 0 0,-8-8-135 0 0,-2-4-26 0 0,-3-11 67 0 0,-11-16-88 0 0,0 0 59 0 0,1 4 201 0 0,-1-3-227 0 0,-1-2-28 0 0,0 1-44 0 0,1 0-49 0 0,-1 0-57 0 0,1-1-63 0 0,-1 1-71 0 0,0-1 3 0 0,1 0-54 0 0,-1 0-50 0 0,0 1-43 0 0,1-1-148 0 0,-1 0-43 0 0,0 0-179 0 0,1 0-480 0 0,-1 0 1328 0 0</inkml:trace>
  <inkml:trace contextRef="#ctx0" brushRef="#br0" timeOffset="915.17">732 57 10856 0 0,'0'0'250'0'0,"1"1"-85"0"0,-1 1-50 0 0,1 4 67 0 0,0-4-81 0 0,1 8 94 0 0,1-1-80 0 0,1 3-45 0 0,2 5-17 0 0,-1-4 34 0 0,-3-6-3 0 0,1 0 40 0 0,-1 2 119 0 0,1 1 110 0 0,-1-1-41 0 0,0 0-49 0 0,1 3 13 0 0,0 1-49 0 0,6 28 368 0 0,-7-23-311 0 0,-1-8-78 0 0,0 1 38 0 0,-1 0 47 0 0,0-1 57 0 0,-1 0 67 0 0,-1 0 75 0 0,0 0 85 0 0,-1 0 93 0 0,2-7-505 0 0,0-2 78 0 0,-2 0 686 0 0,2-3-520 0 0,1 1-258 0 0,-1-1-52 0 0,1 0-68 0 0,-1 0-65 0 0,1 1-39 0 0,0 1 57 0 0,-1-6 47 0 0,0 0 0 0 0,0 1 0 0 0,1-1-1 0 0,0 0 1 0 0,0 0 0 0 0,0 1 0 0 0,1-1-1 0 0,0-3-28 0 0,6-20 69 0 0,0 4-64 0 0,-3 12-24 0 0,0 1-1 0 0,1-1 0 0 0,1 1 0 0 0,0 0 1 0 0,0 0-1 0 0,1 1 0 0 0,2-2 20 0 0,-7 10-4 0 0,0 1-1 0 0,0-1 1 0 0,0 1-1 0 0,0 0 0 0 0,0 0 1 0 0,1 0-1 0 0,-1 0 1 0 0,1 0-1 0 0,-1 1 1 0 0,1-1-1 0 0,0 1 1 0 0,-1-1-1 0 0,1 1 1 0 0,0 0-1 0 0,0 0 1 0 0,0 0-1 0 0,0 1 0 0 0,0-1 1 0 0,0 1-1 0 0,0-1 1 0 0,0 1-1 0 0,0 0 1 0 0,0 0-1 0 0,0 0 1 0 0,0 1-1 0 0,0-1 1 0 0,0 1-1 0 0,0 0 1 0 0,0 0-1 0 0,0 0 0 0 0,0 0 1 0 0,0 0-1 0 0,1 1 5 0 0,16 12-100 0 0,-2 4 44 0 0,-3 3 39 0 0,-2 3 35 0 0,-7-11 43 0 0,-1 0 1 0 0,3 12-62 0 0,2 24 208 0 0,-9-42-316 0 0,-1-1 93 0 0,0-1 56 0 0,1 8 126 0 0,-1-6-113 0 0,0 0-87 0 0,1-2-62 0 0,-1 0-73 0 0,0-1-40 0 0,1 0-69 0 0,-1 0-78 0 0,1 0-86 0 0,-1-4-6 0 0,0 1-71 0 0,0 0-64 0 0,1 0-55 0 0,-1 0-189 0 0,0 0-56 0 0,0 0-229 0 0,1 1-615 0 0,-1-2 1710 0 0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1:02:26.61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131 106 8232 0 0,'0'0'182'0'0,"0"0"29"0"0,-1 0-28 0 0,1 0-49 0 0,-1-1-43 0 0,0 0-35 0 0,-2-1-22 0 0,-5-3-91 0 0,7 3 77 0 0,-1 2 51 0 0,-6-1 736 0 0,0 1-84 0 0,0 2-79 0 0,0 1-74 0 0,0 1-70 0 0,1 1-65 0 0,0 1-59 0 0,0 1-56 0 0,-3 4 91 0 0,1 2-109 0 0,3-4-135 0 0,1 0-42 0 0,-3 8 34 0 0,5-10-57 0 0,0 0 1 0 0,1 1-1 0 0,0 0 1 0 0,0-1-1 0 0,1 1 1 0 0,0 0-1 0 0,1 0 1 0 0,0 0-1 0 0,0 0 1 0 0,1 5-103 0 0,4 10 205 0 0,5-4-51 0 0,5-3-67 0 0,-13-14-86 0 0,0-1 0 0 0,1 1 0 0 0,-1-1 0 0 0,1 0-1 0 0,-1 0 1 0 0,1 0 0 0 0,0 0-1 0 0,-1 0 17 0 0,1 0 1 0 0,-1-1 0 0 0,0 1-1 0 0,0-1 1 0 0,1 0-1 0 0,-1 0 1 0 0,0 0-1 0 0,0 0 1 0 0,1 0 0 0 0,-1-1-1 0 0,0 1 1 0 0,0-1-1 0 0,0 1 1 0 0,1-1 0 0 0,-1 0-1 0 0,0 1 1 0 0,0-1-1 0 0,1-1-17 0 0,0-1 31 0 0,1 1 0 0 0,-2 0 0 0 0,1-1 0 0 0,0 0 0 0 0,0 0 0 0 0,-1 0-1 0 0,1 0 1 0 0,-1 0 0 0 0,0 0 0 0 0,1-2-31 0 0,2-5 81 0 0,-1 1 0 0 0,0-1 0 0 0,2-7-81 0 0,1-5 78 0 0,-3 2-38 0 0,0 0-31 0 0,3-11 50 0 0,-3 21-75 0 0,1 1-38 0 0,-2 6-112 0 0,0 4 48 0 0,3 6-6 0 0,4 14 68 0 0,-9-18 29 0 0,6 15-17 0 0,8 16 8 0 0,-11-25 36 0 0,0 0 1 0 0,1 0 0 0 0,0-1 0 0 0,0 0-1 0 0,1 0 1 0 0,0 0 0 0 0,1-1 0 0 0,0 1-1 0 0,2 1-27 0 0,15 13 99 0 0,-9-14-72 0 0,-8-6-35 0 0,1-1-33 0 0,-7-1 97 0 0,0 0-49 0 0,-1 0-45 0 0,1 0-46 0 0,-1 0-45 0 0,1 0-43 0 0,-1-1-42 0 0,0 1-41 0 0,1 0-41 0 0,-1 0-39 0 0,0 0-37 0 0,1-1-38 0 0,-1 1-35 0 0,1 0-36 0 0,-1-1-607 0 0,2 0-872 0 0,-1-1-1131 0 0</inkml:trace>
  <inkml:trace contextRef="#ctx0" brushRef="#br0" timeOffset="266.7">370 22 8720 0 0,'0'0'197'0'0,"1"1"-61"0"0,4 8 315 0 0,-4-6-359 0 0,1-1-56 0 0,0 3-7 0 0,1-1 56 0 0,0 0 49 0 0,-1 1 43 0 0,2 0 84 0 0,-1 0 43 0 0,1 1 104 0 0,2 2 254 0 0,4 7 391 0 0,-7-11-741 0 0,0 1-36 0 0,0-1-78 0 0,0 1-37 0 0,-1-1-41 0 0,1 0-47 0 0,3 7 362 0 0,0 0-39 0 0,1 1-35 0 0,-1 0-34 0 0,4 6 130 0 0,0 1-66 0 0,1-1-56 0 0,0 0-44 0 0,9 9 107 0 0,-14-20-267 0 0,1 0 0 0 0,-1-1-1 0 0,1 1 1 0 0,3 0-131 0 0,-10-6 12 0 0,1-1 0 0 0,-1 1 0 0 0,1-1 0 0 0,0 1 0 0 0,-1-1 0 0 0,1 0 0 0 0,-1 1 0 0 0,1-1 0 0 0,0 0 0 0 0,-1 0 0 0 0,1 1 0 0 0,0-1 0 0 0,-1 0 0 0 0,1 0 0 0 0,0 0 0 0 0,-1 0 0 0 0,1 0 0 0 0,0 0 0 0 0,-1 0 0 0 0,1 0 0 0 0,0 0 0 0 0,0 0 0 0 0,-1 0 0 0 0,1-1 0 0 0,0 1 0 0 0,-1 0 0 0 0,1 0-12 0 0,3-4 33 0 0,0-1-97 0 0,-2 1-42 0 0,0 0-61 0 0,-1 0-70 0 0,1-1-79 0 0,-1 1-87 0 0,0 0-97 0 0,0 0-105 0 0,0 0-114 0 0,-1 2 56 0 0,0 1 277 0 0,1-1-47 0 0,-1 1-41 0 0,0 0-36 0 0,0 0-143 0 0,1 0-35 0 0,-1-4-1503 0 0,0 5 2182 0 0</inkml:trace>
  <inkml:trace contextRef="#ctx0" brushRef="#br0" timeOffset="513.38">646 12 7912 0 0,'0'-2'61'0'0,"0"1"-44"0"0,1-1-5 0 0,-1 0 71 0 0,1 0 78 0 0,-1 1-39 0 0,1 0 32 0 0,-1 0 33 0 0,0 1 213 0 0,0 0 359 0 0,0 0 29 0 0,0 0-27 0 0,0 0-404 0 0,0 1-71 0 0,1-1-60 0 0,-1 1-52 0 0,0 1 41 0 0,1 0-108 0 0,0 2 79 0 0,-1-2-97 0 0,1-1 38 0 0,1 32 658 0 0,-1 1-85 0 0,-3 0-77 0 0,0 0-65 0 0,-5 20 227 0 0,1-14-261 0 0,0 0-36 0 0,-3 10 228 0 0,-2 17 319 0 0,4-23-404 0 0,-1-7-205 0 0,4-19-262 0 0,0 0-40 0 0,2-9-103 0 0,-4 11 113 0 0,1-7-131 0 0,1-5-103 0 0,2-4 5 0 0,0 0-36 0 0,2-4 70 0 0,0 1-20 0 0,0-1-31 0 0,0 0-54 0 0,0 0-25 0 0,0 0-55 0 0,0 0-63 0 0,0 0-73 0 0,0 0-76 0 0,0 0-71 0 0,0 0-64 0 0,0 0-56 0 0,0 0-191 0 0,0 0-56 0 0,0 0-231 0 0,0 0-624 0 0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1:02:23.72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8752 0 0,'0'0'197'0'0,"0"0"24"0"0,0 0 19 0 0,2 5-51 0 0,2 3-124 0 0,0-2-42 0 0,0-1 45 0 0,-1 1 39 0 0,0 0 35 0 0,3 3 162 0 0,-2 1 61 0 0,10 22 986 0 0,-9-18-837 0 0,-3-7-297 0 0,0 1-41 0 0,1 0-50 0 0,-2 0-58 0 0,6 25 680 0 0,0 0 38 0 0,5 34 887 0 0,-12-65-1080 0 0,0 0-112 0 0,0-1-101 0 0,-1-1-88 0 0,1 0-79 0 0,-1-1-67 0 0,-1-1-54 0 0,1 1-45 0 0,0-1-32 0 0,-3-5-56 0 0,3 5 51 0 0,0 0 45 0 0,0 1 64 0 0,-8-26 31 0 0,3-1-50 0 0,2-2-46 0 0,4 0-39 0 0,0 22-25 0 0,1 1-1 0 0,0-1 1 0 0,1 1-1 0 0,0 0 0 0 0,0-1 1 0 0,2-4 10 0 0,-2 7-17 0 0,1 0 1 0 0,-1 1-1 0 0,1-1 1 0 0,0 0-1 0 0,0 1 0 0 0,0 0 1 0 0,1 0-1 0 0,0 0 1 0 0,3-3 16 0 0,-5 5-5 0 0,1 0 0 0 0,-1 0 0 0 0,1 1 0 0 0,0-1 0 0 0,-1 0 0 0 0,1 1 0 0 0,0 0 1 0 0,0 0-1 0 0,3-1 5 0 0,-2 1-15 0 0,-1 1 1 0 0,1-1-1 0 0,0 1 1 0 0,0 0-1 0 0,0 0 1 0 0,0 0-1 0 0,-1 1 1 0 0,1-1-1 0 0,0 1 1 0 0,0 0-1 0 0,2 1 15 0 0,2 0-26 0 0,0 2 0 0 0,0-1-1 0 0,-1 1 1 0 0,1 0 0 0 0,-1 1 26 0 0,21 14 5 0 0,-19-11-5 0 0,1 1 0 0 0,-1-1 0 0 0,-1 2 0 0 0,0-1 0 0 0,0 1 0 0 0,-1 1 0 0 0,0-1 0 0 0,-1 1 0 0 0,0 0 0 0 0,1 4 0 0 0,-3-5 13 0 0,-1-1 1 0 0,0 0-1 0 0,0 1 1 0 0,1 9-14 0 0,-4-9 12 0 0,0-6 13 0 0,0 2 36 0 0,0-6-57 0 0,0 0-1 0 0,0 0 0 0 0,0 0 0 0 0,0 1 1 0 0,0-1-1 0 0,0 0 0 0 0,0 0 0 0 0,0 0 1 0 0,0 0-1 0 0,0 0 0 0 0,0 1 0 0 0,-1-1 1 0 0,1 0-1 0 0,0 0 0 0 0,0 0 0 0 0,0 0 1 0 0,0 0-1 0 0,0 1 0 0 0,0-1 0 0 0,0 0 1 0 0,0 0-1 0 0,-1 0 0 0 0,1 0 0 0 0,0 0 1 0 0,0 0-1 0 0,0 0 0 0 0,0 0 0 0 0,0 1 1 0 0,-1-1-1 0 0,1 0 0 0 0,0 0 1 0 0,0 0-1 0 0,0 0 0 0 0,0 0 0 0 0,-1 0 1 0 0,1 0-1 0 0,0 0 0 0 0,0 0 0 0 0,0 0 1 0 0,0 0-1 0 0,-1 0 0 0 0,1 0 0 0 0,0 0 1 0 0,0 0-1 0 0,0 0 0 0 0,0 0 0 0 0,-1-1 1 0 0,1 1-1 0 0,0 0 0 0 0,0 0 0 0 0,0 0 1 0 0,0 0-1 0 0,0 0 0 0 0,-1 0 0 0 0,1 0 1 0 0,0 0-1 0 0,0-1-3 0 0,-8-4 165 0 0,6 4-149 0 0,1-1-1 0 0,0 1 1 0 0,-1-1-1 0 0,1 0 0 0 0,0 1 1 0 0,0-1-1 0 0,0 0 1 0 0,0 0-1 0 0,0-1-15 0 0,-6-21 93 0 0,5-2-44 0 0,1 4-41 0 0,4-1 20 0 0,3 2-33 0 0,-4 17-6 0 0,0-1 0 0 0,0 1 0 0 0,0 0 0 0 0,1 0 0 0 0,2-2 11 0 0,-2 2-18 0 0,0 0-1 0 0,1 1 1 0 0,-1 0-1 0 0,1-1 1 0 0,1 1 18 0 0,0-1-21 0 0,-1 2 1 0 0,1-1-1 0 0,0 0 1 0 0,0 1-1 0 0,0 0 0 0 0,1 0 1 0 0,-1 1-1 0 0,0-1 1 0 0,1 1-1 0 0,2 0 21 0 0,-2 0-13 0 0,0 1-1 0 0,1 0 0 0 0,-1 0 1 0 0,0 1-1 0 0,0-1 0 0 0,2 2 14 0 0,32 8-49 0 0,-30-6 45 0 0,-1 0 1 0 0,0 0 0 0 0,0 1 0 0 0,0 0 0 0 0,1 1 3 0 0,-5-3 1 0 0,1 1-1 0 0,-1 1 0 0 0,0-1 1 0 0,0 1-1 0 0,-1 0 0 0 0,0 0 1 0 0,1 0-1 0 0,-1 0 1 0 0,-1 1-1 0 0,1 0 0 0 0,-1 0 1 0 0,0 0-1 0 0,-1 0 0 0 0,2 4 0 0 0,2 12-5 0 0,-2-1 44 0 0,-1-4 82 0 0,-2 0 0 0 0,0 14-121 0 0,-1-30 13 0 0,0 1-72 0 0,0-1-72 0 0,1 1-74 0 0,-1-1-73 0 0,1 0-73 0 0,-1 1-75 0 0,1-1-75 0 0,-1-1-612 0 0</inkml:trace>
  <inkml:trace contextRef="#ctx0" brushRef="#br0" timeOffset="567.18">923 49 7976 0 0,'-2'-2'138'0'0,"-9"-6"391"0"0,8 5-416 0 0,1 2-69 0 0,-6-2-3 0 0,0 0 77 0 0,1 2 69 0 0,-1 1 59 0 0,0 1 118 0 0,0 2 58 0 0,-2 1 144 0 0,-3 6 348 0 0,2 2 3 0 0,5-2-345 0 0,1-2-142 0 0,1 0-57 0 0,1 0-116 0 0,1-1-59 0 0,0 0-67 0 0,0 0-75 0 0,0 13 78 0 0,1 0 40 0 0,0-12-71 0 0,2 0 0 0 0,-1 0-1 0 0,1 0 1 0 0,0 0-1 0 0,1 0 1 0 0,1 3-103 0 0,9 16 263 0 0,-10-24-235 0 0,1 0-1 0 0,-1 0 1 0 0,1 0-1 0 0,0 0 1 0 0,-1 0-1 0 0,2 0-27 0 0,13 8 29 0 0,4-3-82 0 0,-19-8 73 0 0,0 1 0 0 0,-1-1 0 0 0,1 0 1 0 0,0 0-1 0 0,0 1 0 0 0,0-2 1 0 0,0 1-1 0 0,0 0 0 0 0,0 0 1 0 0,0 0-1 0 0,0-1 0 0 0,0 1 1 0 0,-1-1-1 0 0,1 0 0 0 0,0 1 1 0 0,0-1-1 0 0,0 0 0 0 0,-1 0-20 0 0,2-1 38 0 0,0 0 0 0 0,-1 0 0 0 0,1 0 0 0 0,-1-1 0 0 0,0 1 0 0 0,1-1 0 0 0,-1 0 0 0 0,0 1 0 0 0,-1-1 0 0 0,1-1-38 0 0,2-2 76 0 0,-1-1 0 0 0,0 0 1 0 0,0 0-1 0 0,0-3-76 0 0,1-9 97 0 0,-1 3-53 0 0,0-32 113 0 0,-3 34-157 0 0,1 0-48 0 0,0 0-63 0 0,0 0-79 0 0,0 13 147 0 0,0-2 33 0 0,1 1-12 0 0,-1 0-45 0 0,-1-1-42 0 0,1 0-65 0 0,-1 6 55 0 0,2 0 40 0 0,4 6 9 0 0,0-1 52 0 0,6 24-52 0 0,-2 0 58 0 0,4 14 86 0 0,-10-35-21 0 0,-3-6-21 0 0,1-1 0 0 0,0 1 0 0 0,0-1 0 0 0,0 0 0 0 0,0 0 0 0 0,3 4-32 0 0,-3-6-227 0 0,0 1 113 0 0,0 0 95 0 0,0 0 77 0 0,1 3 158 0 0,4 3 255 0 0,-4-6-304 0 0,0 1-64 0 0,0-1-99 0 0,-1 0-100 0 0,1-1-110 0 0,-1-1 55 0 0,-1 0-33 0 0,1 0-38 0 0,-1 0-38 0 0,1 0-43 0 0,-1-1-43 0 0,1 1-46 0 0,0-1-48 0 0,-1 1-52 0 0,1-1-52 0 0,0 0-56 0 0,0 0-58 0 0,-2 0-1378 0 0,1 0-1170 0 0</inkml:trace>
  <inkml:trace contextRef="#ctx0" brushRef="#br0" timeOffset="1004.67">1256 2 10424 0 0,'-2'3'392'0'0,"1"2"-114"0"0,1-1-130 0 0,1 0-42 0 0,2 5 17 0 0,7 9 33 0 0,-7-13-50 0 0,0-1 65 0 0,-2-2-45 0 0,4 5 322 0 0,-1 1-41 0 0,-1-1-38 0 0,0 1-34 0 0,0 1 29 0 0,0 0-35 0 0,0 5 113 0 0,0 1-41 0 0,-1 14 371 0 0,-2-9-204 0 0,0-4-15 0 0,0 1 107 0 0,0-9-298 0 0,-1-1 36 0 0,1 1 37 0 0,0 0 43 0 0,0-8-298 0 0,0 0-42 0 0,-2-1 41 0 0,-4-5 68 0 0,3-6-76 0 0,3-2-84 0 0,1-3-56 0 0,3-7-38 0 0,-3 17 13 0 0,1-1-4 0 0,0 0 0 0 0,0 0 0 0 0,1 0 0 0 0,0 0-2 0 0,13-24-62 0 0,5 3-36 0 0,-17 24 75 0 0,0 1 1 0 0,0 0-1 0 0,1 0 1 0 0,-1 0-1 0 0,1 0 1 0 0,0 1-1 0 0,0-1 1 0 0,1 1 0 0 0,-1 1-1 0 0,2-1 23 0 0,-3 1-10 0 0,-1 1-1 0 0,1 0 1 0 0,0 0-1 0 0,-1 1 0 0 0,1-1 1 0 0,0 1-1 0 0,0-1 1 0 0,-1 1-1 0 0,1 1 1 0 0,2-1 10 0 0,-2 1-17 0 0,-1-1 0 0 0,0 1 0 0 0,1 0 0 0 0,-1 0 0 0 0,0 1 0 0 0,0-1 0 0 0,3 2 17 0 0,13 11-22 0 0,-2 4 36 0 0,-13-11-3 0 0,1-1 1 0 0,-1 1 0 0 0,-1 0 0 0 0,1 0-1 0 0,-1 2-11 0 0,6 20-1 0 0,-2-1 5 0 0,6 18-4 0 0,-5-22 85 0 0,-3-13 0 0 0,0 1 37 0 0,-2-8 13 0 0,0-2-104 0 0,0 0-121 0 0,-2-2-6 0 0,1 0-38 0 0,0 0-39 0 0,-1-1-42 0 0,1 0-44 0 0,0 0-47 0 0,-1 0-48 0 0,1 0-51 0 0,-1-1-54 0 0,1 1-56 0 0,2-5-1004 0 0</inkml:trace>
  <inkml:trace contextRef="#ctx0" brushRef="#br0" timeOffset="1266.63">1750 59 10912 0 0,'0'0'248'0'0,"0"0"34"0"0,0 0-56 0 0,1 1-54 0 0,0-1-46 0 0,0 1-40 0 0,1 1-20 0 0,0-1-49 0 0,5 5-73 0 0,-6-4 89 0 0,7 8 591 0 0,0 0-65 0 0,0 0-59 0 0,-1 0-54 0 0,1 1-50 0 0,-1-1-43 0 0,1 0-40 0 0,-1 1-34 0 0,4 4 70 0 0,-1 0-44 0 0,26 33 563 0 0,-19-29-465 0 0,-12-13-343 0 0,6 7 74 0 0,-2-7 23 0 0,-5-5-73 0 0,-1-1-86 0 0,-1-3-72 0 0,0 0-56 0 0,-1-1-79 0 0,1-6-356 0 0,-2 9 406 0 0,1-1-3 0 0,-1 0-14 0 0,0 0-91 0 0,0 1 87 0 0,0 0-37 0 0,1 0-43 0 0,-1 1-45 0 0,0-1-81 0 0,0-1-53 0 0,1 1-48 0 0,-1 0-41 0 0,0 0-154 0 0,1 0-40 0 0,-1-1-185 0 0,1-1-498 0 0</inkml:trace>
  <inkml:trace contextRef="#ctx0" brushRef="#br0" timeOffset="1499.04">2011 10 8592 0 0,'0'0'250'0'0,"0"0"4"0"0,1 1-267 0 0,-1-1 73 0 0,0 1 64 0 0,1 0 52 0 0,0 2 281 0 0,3 4 791 0 0,-3-5-933 0 0,0 0-81 0 0,2 6 465 0 0,-1 0-95 0 0,0 1-87 0 0,0 0-77 0 0,-1 0-68 0 0,-1 0-60 0 0,0 1-50 0 0,0-1-42 0 0,-1 8 83 0 0,-4 20 289 0 0,3-26-379 0 0,0-1 41 0 0,1-1 0 0 0,0-1 48 0 0,-7 36 703 0 0,2-15-387 0 0,2-7-210 0 0,-1-1-47 0 0,2 0-56 0 0,-1 0-64 0 0,-3 20 247 0 0,0 0-77 0 0,-2 0-86 0 0,0-2-99 0 0,4-22-200 0 0,-5 8 140 0 0,5-15-129 0 0,-1 0-66 0 0,-1-1-99 0 0,6-8 84 0 0,1-1-28 0 0,0 1-34 0 0,0-1-59 0 0,-1 0-27 0 0,1 0-60 0 0,0 1-66 0 0,0-1-76 0 0,0 0 393 0 0,0 0-475 0 0,0 0-76 0 0,0 0-67 0 0,0 0-59 0 0,0 0-201 0 0,0 0-58 0 0,0 0-245 0 0,0 0-652 0 0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1:02:35.15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128 26 7688 0 0,'0'0'166'0'0,"-1"-2"-47"0"0,-10-8 275 0 0,8 7-312 0 0,1 1-51 0 0,-4-2 2 0 0,-1 1 62 0 0,1 2 56 0 0,0 0 49 0 0,-2 2 93 0 0,1 2 50 0 0,-1 1 116 0 0,-3 6 285 0 0,1 2 6 0 0,4-3-279 0 0,1-2-115 0 0,1 1-44 0 0,2-2-94 0 0,-1 0-46 0 0,1 0-53 0 0,0-1-59 0 0,-2 10 202 0 0,0 0-63 0 0,0 9 3 0 0,0 1-75 0 0,3-14-62 0 0,1-1-1 0 0,0 0 1 0 0,1 9-65 0 0,1-3 92 0 0,3-1 36 0 0,-4-12-113 0 0,0 0 0 0 0,0 0 1 0 0,0-1-1 0 0,1 1 0 0 0,0 0 0 0 0,-1-1 1 0 0,1 1-1 0 0,1 0-15 0 0,-2-2 18 0 0,1 1-1 0 0,-1-1 1 0 0,1 1-1 0 0,-1-1 1 0 0,1 0 0 0 0,0 0-1 0 0,0 0 1 0 0,0 0-1 0 0,2 1-17 0 0,-1-1 28 0 0,0 0 0 0 0,0-1 0 0 0,0 1 0 0 0,0-1 0 0 0,0 0 0 0 0,0 0 1 0 0,0 0-1 0 0,0 0 0 0 0,0 0 0 0 0,1 0 0 0 0,-1-1 0 0 0,0 0 0 0 0,0 1 0 0 0,1-2-28 0 0,2 0 58 0 0,-1 0 0 0 0,1-1 1 0 0,0 0-1 0 0,0 0 0 0 0,-1 0 1 0 0,0-1-1 0 0,0 0 0 0 0,0 0 1 0 0,0 0-1 0 0,0 0 0 0 0,-1-1 1 0 0,0 0-1 0 0,0 0 0 0 0,0 0 1 0 0,0-1-59 0 0,-1 0 54 0 0,-1 0 0 0 0,1-1 1 0 0,-1 1-1 0 0,1-5-54 0 0,3-27 157 0 0,-4-2-59 0 0,-3 0-57 0 0,0 2-57 0 0,1 38-53 0 0,0 0 1 0 0,2 4-108 0 0,1 8 52 0 0,-1-6 53 0 0,4 10-12 0 0,-2 1 0 0 0,2 5 83 0 0,4 35-65 0 0,1 1 51 0 0,-5-29 99 0 0,2 28-85 0 0,-6-27 62 0 0,-1-1 41 0 0,-2-4 23 0 0,1-1 47 0 0,-2 1 54 0 0,0-2 63 0 0,-1-3 70 0 0,-1 0-33 0 0,1-2 103 0 0,-2-1 0 0 0,-4 10-430 0 0,6-17 170 0 0,-1 0 0 0 0,-1-1 0 0 0,0 1 0 0 0,0-1 0 0 0,-1 0-170 0 0,2-4 133 0 0,0 0 1 0 0,0 0-1 0 0,0-1 1 0 0,-1 1-1 0 0,-1 0-133 0 0,-17 9 219 0 0,-1-7-61 0 0,8-6-104 0 0,1-2-52 0 0,-3-6-91 0 0,1-4-119 0 0,10 4 53 0 0,1-1-38 0 0,0-2-39 0 0,1 0-44 0 0,4 7 102 0 0,0 1 47 0 0,-2-8-167 0 0,2 6 123 0 0,0 0-99 0 0,1 2 84 0 0,-1 0-43 0 0,1-1-81 0 0,0 1-68 0 0,-1 0-76 0 0,1-1-85 0 0,-1 1-92 0 0,1-1-101 0 0,0 1-109 0 0,0 0-117 0 0,-1-5-1208 0 0,0-2-1216 0 0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1:02:35.55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58 10680 0 0,'0'0'241'0'0,"0"1"28"0"0,0-1-62 0 0,1 2-53 0 0,-1-1-44 0 0,1 2-25 0 0,0-1-39 0 0,2 5 7 0 0,3 5 27 0 0,-1 0 68 0 0,1 0 64 0 0,-1 1 57 0 0,5 7 289 0 0,-1 0 113 0 0,2 4 244 0 0,6 12 579 0 0,-14-29-989 0 0,-1 0 1 0 0,0 0 0 0 0,0 0-1 0 0,1 7-505 0 0,-2 2 965 0 0,-1-15-727 0 0,0-1 8 0 0,0 0 2 0 0,0-1-39 0 0,-1 0-36 0 0,-1 0 83 0 0,-1-2-84 0 0,-2-2 146 0 0,-4-14-58 0 0,4-1-93 0 0,3-1-73 0 0,2 0-53 0 0,2-2-38 0 0,1 1 0 0 0,5-16-3 0 0,-7 32-1 0 0,1 1-1 0 0,-1 0 1 0 0,1 0-1 0 0,1 1 1 0 0,-1-2 1 0 0,2-1-21 0 0,0 1 0 0 0,1-1 0 0 0,-1 1 0 0 0,1 0-1 0 0,0 0 1 0 0,3-2 21 0 0,10-6-18 0 0,-15 13-212 0 0,1-1 90 0 0,-1 0 78 0 0,1 1 65 0 0,-1 0 50 0 0,1-1 37 0 0,14-2 469 0 0,-12 4-468 0 0,0-1-100 0 0,-2 1-58 0 0,-1-1-56 0 0,1 1-62 0 0,-1 0-71 0 0,1 0-105 0 0,-1 0-99 0 0,1 0-107 0 0,0 0-118 0 0,-1 0-126 0 0,-1 0 356 0 0,-1 0-36 0 0,1 0-36 0 0,0 0-37 0 0,-1 0-39 0 0,1 0-39 0 0,1 0-597 0 0,-1 0-34 0 0,6 0-2665 0 0,-8 0 3927 0 0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1:02:40.15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194 25 7016 0 0,'-5'-1'-43'0'0,"1"1"58"0"0,0-1 54 0 0,0 0 50 0 0,-1 0 74 0 0,1 0 53 0 0,0 1 46 0 0,-1-1 37 0 0,-3 0 398 0 0,-12 4 1114 0 0,13-1-1320 0 0,0 1-54 0 0,-6 3 69 0 0,0 2-66 0 0,0 2-61 0 0,0 1-57 0 0,1 1-50 0 0,1 1-45 0 0,0 1-40 0 0,2 1-35 0 0,-5 16 101 0 0,7 0-73 0 0,7-26-181 0 0,0-1 0 0 0,-1 1-1 0 0,2-1 1 0 0,-1 1 0 0 0,1-1 0 0 0,-1 0-1 0 0,1 1 1 0 0,0-1 0 0 0,1 0-1 0 0,-1 0 1 0 0,1 1 0 0 0,0-1 0 0 0,1 2-29 0 0,11 11 42 0 0,4-4 40 0 0,6-4 57 0 0,-19-8-96 0 0,1-1 1 0 0,-1 1-1 0 0,0-1 0 0 0,0 0 0 0 0,0 0 1 0 0,5-1-44 0 0,-5 0 44 0 0,1-1 0 0 0,0 1 0 0 0,-1-1 0 0 0,0 0 0 0 0,1 0 0 0 0,-1 0 0 0 0,0-1 0 0 0,0 0 0 0 0,0 0 0 0 0,4-3-44 0 0,-6 3 22 0 0,0 0 0 0 0,0 0 1 0 0,0 0-1 0 0,0 0 0 0 0,0-1 0 0 0,-1 1 0 0 0,0 0 0 0 0,1-1 0 0 0,-1-2-22 0 0,10-24 137 0 0,-2-2-55 0 0,-3 0-71 0 0,0-1-88 0 0,-4 14-11 0 0,1 1-36 0 0,0-1-39 0 0,1 1-41 0 0,-5 17 195 0 0,1-8-54 0 0,-1 3-11 0 0,0 6-8 0 0,0 0-12 0 0,-2 3 0 0 0,1 3 41 0 0,1 9 11 0 0,0-13 33 0 0,3 38-59 0 0,4 0 85 0 0,-1-10 51 0 0,-2-2 49 0 0,-3-14 10 0 0,0 0 41 0 0,0 0 46 0 0,0 1 51 0 0,0-1 54 0 0,0 0 58 0 0,-1 0 63 0 0,0 0 67 0 0,0-9-226 0 0,-1 9 226 0 0,0-10-368 0 0,1-1 38 0 0,-1-1 22 0 0,0 1 48 0 0,1 0 57 0 0,-1-1 65 0 0,1-2-464 0 0,0 0 42 0 0,-1-1 50 0 0,1 1 96 0 0,-3-3 246 0 0,2 2-264 0 0,0 0-40 0 0,0 0-70 0 0,-1 0-108 0 0,1 0-82 0 0,0 0-114 0 0,1 1 122 0 0,0 0-34 0 0,-1-1-37 0 0,1 1-38 0 0,-1 0-42 0 0,1-1-41 0 0,0 1-46 0 0,-1 0-46 0 0,1-1-49 0 0,0 1-51 0 0,0 0-53 0 0,0 0-55 0 0,-1-1-503 0 0,1 0-35 0 0,-1-1-2612 0 0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1:02:38.85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211 135 8608 0 0,'-2'-1'152'0'0,"-8"-7"422"0"0,7 6-451 0 0,2 1-76 0 0,-6 0-15 0 0,1 0 60 0 0,-1 1 53 0 0,0 1 47 0 0,-1 1 92 0 0,0 0 46 0 0,-1 2 112 0 0,-5 3 275 0 0,0 1 6 0 0,6-2-270 0 0,1 0-110 0 0,0-1-43 0 0,2 0-90 0 0,0-1-46 0 0,1 1-50 0 0,0-1-57 0 0,-18 22 399 0 0,3 4-87 0 0,1 8-1 0 0,15-27-244 0 0,-1 0 0 0 0,1 0-1 0 0,1 1 1 0 0,-1 4-124 0 0,3-13 22 0 0,0 1 0 0 0,-1 0 0 0 0,2 0-1 0 0,-1-1 1 0 0,0 1 0 0 0,1 0 0 0 0,-1-1 0 0 0,2 2-22 0 0,-1-1 24 0 0,0-1 1 0 0,0 0-1 0 0,0 0 1 0 0,1 0 0 0 0,0 0-1 0 0,-1-1 1 0 0,1 1-1 0 0,0 0 1 0 0,0-1-1 0 0,1 1 1 0 0,-1-1-1 0 0,0 0 1 0 0,2 1-25 0 0,-1-1 25 0 0,0 0 0 0 0,0 0 0 0 0,1 0 0 0 0,-1 0 1 0 0,1 0-1 0 0,-1-1 0 0 0,1 0 0 0 0,0 1 0 0 0,0-1 0 0 0,0-1 0 0 0,0 1-25 0 0,1 0 17 0 0,-1-1-1 0 0,1 0 0 0 0,-1 0 1 0 0,1 0-1 0 0,-1-1 0 0 0,3 0-16 0 0,0 0 87 0 0,-1-1 0 0 0,1 0 0 0 0,-1 0 0 0 0,4-2-87 0 0,-4 1 74 0 0,-1 0 0 0 0,0 0 0 0 0,1-1 0 0 0,2-2-74 0 0,16-18 245 0 0,-6-5-51 0 0,-3-3-51 0 0,-3-2-51 0 0,-3-1-50 0 0,-1 1-51 0 0,1-1 185 0 0,-4 20-127 0 0,2-1-84 0 0,-2 9-34 0 0,-1 1-43 0 0,-3 5-107 0 0,0 1 38 0 0,2 2-79 0 0,-1 2 112 0 0,-1 2 82 0 0,4 11 73 0 0,-4-12-34 0 0,-1-4-11 0 0,8 44-94 0 0,1 2 99 0 0,-5-30 42 0 0,0-1 0 0 0,1 1 1 0 0,5 8-10 0 0,5 6-14 0 0,-14-30 10 0 0,6 10 23 0 0,5 5 126 0 0,-11-15-173 0 0,0 0-76 0 0,-1-1-271 0 0,0 1 69 0 0,1-1 58 0 0,0 0 48 0 0,0 0-93 0 0,2-1-76 0 0,-2 0 181 0 0,0 1-61 0 0,-1 0-88 0 0,3-2-637 0 0</inkml:trace>
  <inkml:trace contextRef="#ctx0" brushRef="#br0" timeOffset="314.46">623 0 8448 0 0,'0'0'248'0'0,"0"0"-6"0"0,0 1-171 0 0,1-1-39 0 0,3 5-28 0 0,-3-3 36 0 0,12 39 1260 0 0,-8-20-706 0 0,-1 0-52 0 0,1 7 83 0 0,-3-13-361 0 0,0-1-37 0 0,0 4 0 0 0,1 18 320 0 0,-2 1 102 0 0,-3 0 98 0 0,0 0 92 0 0,-1 6 258 0 0,2 0 115 0 0,-1-27-899 0 0,0 1-56 0 0,-1 14 136 0 0,3-30-250 0 0,0-1-66 0 0,-1 1-65 0 0,1-1-65 0 0,0 0-65 0 0,-1 0-65 0 0,1 0-65 0 0,-1 0-65 0 0,1 0-64 0 0,-1-1-65 0 0,1 1-65 0 0,-1-1-64 0 0,1 1-65 0 0,-1-1-64 0 0,1 1-65 0 0,-1 0-63 0 0,1-2-1416 0 0,-2-1-1273 0 0</inkml:trace>
  <inkml:trace contextRef="#ctx0" brushRef="#br0" timeOffset="614.91">500 167 10912 0 0,'2'2'520'0'0,"0"0"-58"0"0,1 0-55 0 0,-1-1-52 0 0,2 0-47 0 0,-1 0-44 0 0,0 0-41 0 0,1-1-37 0 0,2 1 44 0 0,0-1-71 0 0,1-1-39 0 0,4 1-36 0 0,-1-1-31 0 0,-4 1 13 0 0,60-1 645 0 0,-22-3-296 0 0,-7 0-163 0 0,-19 1-172 0 0,1 1-36 0 0,8-2-57 0 0,0 1-107 0 0,0 0-123 0 0,-14 2 71 0 0,1 0-37 0 0,6-1-93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37:12.24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131 417 8840 0 0,'-6'4'84'0'0,"1"-1"50"0"0,-13 8 395 0 0,13-6-410 0 0,-1 0-73 0 0,-1 0-21 0 0,1 1 49 0 0,0 0 42 0 0,0 0 37 0 0,-1 2 74 0 0,0 0 37 0 0,0 1 91 0 0,-4 6 223 0 0,-3 11 377 0 0,10-17-673 0 0,0 1-33 0 0,1-2-72 0 0,1 0-35 0 0,0 1-38 0 0,1 0-45 0 0,-1 4 308 0 0,1 1-83 0 0,1 5-27 0 0,3 10 30 0 0,6-3-16 0 0,1-12-43 0 0,1-5 20 0 0,4-3 74 0 0,1-5-83 0 0,0-5-72 0 0,-2-6-63 0 0,-1-2-57 0 0,-1-3-50 0 0,-1 0-40 0 0,5-14-141 0 0,-14 27 163 0 0,0-3-40 0 0,1-1 1 0 0,-1 1-1 0 0,0-1 0 0 0,-1 0 0 0 0,1 0 0 0 0,-1 0 0 0 0,0 0 1 0 0,-1 0-1 0 0,1-2 61 0 0,-1-24-311 0 0,-3 2-41 0 0,-2-7-482 0 0,-4-8 834 0 0,0 4-360 0 0,-1 0 52 0 0,-1-5 31 0 0,0 0 96 0 0,6 19 67 0 0,-1 1 63 0 0,-13-72 48 0 0,16 84 37 0 0,-4-19-103 0 0,4 22 116 0 0,1 5 16 0 0,1-1 35 0 0,-1 1 41 0 0,0 0 46 0 0,1 3-73 0 0,0-1 43 0 0,-4-6 428 0 0,4 8-355 0 0,0 2-51 0 0,2 3-77 0 0,2 3-107 0 0,20 44 531 0 0,1 8 807 0 0,-2 4-1331 0 0,-10-24 368 0 0,0 0-49 0 0,0-2 154 0 0,-6-20-226 0 0,-1 0 0 0 0,-1 0 1 0 0,0 0-1 0 0,-1 1 1 0 0,0-1-1 0 0,-1 1 0 0 0,-1 11-247 0 0,-2-2 480 0 0,1 1 0 0 0,2 6-480 0 0,4 23 602 0 0,-5-48-587 0 0,-4 7 118 0 0,1-9-108 0 0,1 0-43 0 0,0 3-62 0 0,0 1-81 0 0,1-10-504 0 0,0 1 85 0 0,0-1 72 0 0,0 0 59 0 0,-1 0-309 0 0,0 1-356 0 0,1-1 596 0 0,-1 0-88 0 0,1 0-113 0 0,-1 0-511 0 0,0 0-34 0 0,-2 0-2648 0 0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1:02:37.46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0 10680 0 0,'0'0'241'0'0,"0"0"38"0"0,2 10 271 0 0,-1-7-473 0 0,0-1-48 0 0,6 18 18 0 0,1-1 84 0 0,5 10 186 0 0,-1 0 92 0 0,8 15 270 0 0,-8-14-281 0 0,-3-5-150 0 0,-4-13-165 0 0,-1 1-33 0 0,7 24 543 0 0,-1 0 67 0 0,-2 0 86 0 0,-2 0 108 0 0,-5-30-608 0 0,-1 9 196 0 0,0-9-223 0 0,0-1 105 0 0,0-3-115 0 0,0 0 39 0 0,0-4-63 0 0,-1 0-43 0 0,1-1 12 0 0,-1 0-49 0 0,-1-3 69 0 0,1 1 2 0 0,-2-26-46 0 0,4-1-46 0 0,3-1-41 0 0,3 1-41 0 0,3 1-38 0 0,4 1-37 0 0,-9 21 24 0 0,0 0 0 0 0,0 0 0 0 0,1 0 0 0 0,0 1-1 0 0,4-3 50 0 0,9-5-147 0 0,1 8 44 0 0,-17 7 93 0 0,1-1-1 0 0,-1 1 1 0 0,1 0 0 0 0,-1 0 0 0 0,0 1-1 0 0,1-1 1 0 0,-1 1 0 0 0,0-1 0 0 0,1 1 0 0 0,-1 0-1 0 0,1 1 11 0 0,1 0-10 0 0,1 1-1 0 0,-1 0 1 0 0,0 0-1 0 0,0 0 0 0 0,0 1 1 0 0,0-1-1 0 0,0 1 0 0 0,-1 1 1 0 0,0-1-1 0 0,0 0 0 0 0,0 1 1 0 0,0 0-1 0 0,0 1 11 0 0,4 7-2 0 0,-1 1-1 0 0,0-1 0 0 0,-1 1 1 0 0,0 0-1 0 0,2 11 3 0 0,-6-18 2 0 0,0 1-1 0 0,-1-1 0 0 0,0 0 0 0 0,0 1 0 0 0,0-1 0 0 0,-1 1 1 0 0,0 0-1 0 0,-1-1 0 0 0,0 1 0 0 0,0-1 0 0 0,0 1 0 0 0,-2 2-1 0 0,2-4 41 0 0,-1 1-22 0 0,-2 0-68 0 0,4-7-56 0 0,0 0-34 0 0,0 0-212 0 0,0 0-474 0 0,0-2-50 0 0</inkml:trace>
  <inkml:trace contextRef="#ctx0" brushRef="#br0" timeOffset="438.67">548 327 9760 0 0,'1'0'247'0'0,"0"0"-87"0"0,1 0-67 0 0,4 1 57 0 0,-4-1-56 0 0,3 1-174 0 0,-1 0 38 0 0,6 0 62 0 0,-1 0 120 0 0,1-1 103 0 0,1 0 128 0 0,1-1 77 0 0,24-5 1235 0 0,-21 2-1025 0 0,-7 1-330 0 0,0 0-65 0 0,5-2 137 0 0,2-2-86 0 0,-1-1-69 0 0,0-1-51 0 0,-11 7-158 0 0,0 0 1 0 0,0 0-1 0 0,-1 0 1 0 0,1 0-1 0 0,-1-1 1 0 0,0 1-1 0 0,1-1 1 0 0,-1 0-1 0 0,0 0 1 0 0,-1 1-1 0 0,1-1 1 0 0,0 0-1 0 0,-1 0 0 0 0,0-1 1 0 0,1 1-1 0 0,-1 0 1 0 0,0-1-37 0 0,-2-7 101 0 0,-3-1-52 0 0,2 9-52 0 0,0 0 0 0 0,0 0 0 0 0,0 0 0 0 0,-1 1 0 0 0,1-1 0 0 0,-2 0 3 0 0,1 0-21 0 0,0 0 0 0 0,-1 0 0 0 0,0 0 0 0 0,0 1 0 0 0,0-1 0 0 0,0 1 0 0 0,0 0 0 0 0,0 0 0 0 0,-4-1 21 0 0,6 3-6 0 0,1 0 1 0 0,-1 0 0 0 0,1 0 0 0 0,-1 0 0 0 0,0 0 0 0 0,1 0 0 0 0,-1 0 0 0 0,1 0 0 0 0,-1 0 0 0 0,1 1 0 0 0,-1-1 0 0 0,1 1 0 0 0,-1-1 0 0 0,1 1 0 0 0,-1 0 0 0 0,1 0 5 0 0,-2 1-3 0 0,0 0 0 0 0,0 0 1 0 0,0 0-1 0 0,1 0 1 0 0,-1 1-1 0 0,1-1 1 0 0,-2 3 2 0 0,-1 2 3 0 0,0 0 1 0 0,1 0 0 0 0,0 1 0 0 0,0 0 0 0 0,-2 5-4 0 0,4-6 45 0 0,0-1 1 0 0,1 0-1 0 0,-1 0 1 0 0,1 4-46 0 0,0-2 36 0 0,1 0 1 0 0,-1 0-1 0 0,2 0 0 0 0,-1 0 1 0 0,1 0-1 0 0,1 0 0 0 0,-1 0 1 0 0,1 0-1 0 0,1-1 1 0 0,0 3-37 0 0,12 17 165 0 0,-13-24-130 0 0,1 0 0 0 0,0 0 0 0 0,0 0 1 0 0,0 0-1 0 0,0-1 0 0 0,1 1-35 0 0,-2-1 39 0 0,1 0 1 0 0,0 0-1 0 0,1 0 1 0 0,-1-1-1 0 0,0 0 0 0 0,0 1 1 0 0,2-1-40 0 0,-1 0 51 0 0,0 0 0 0 0,0-1 0 0 0,0 1 0 0 0,0-1 0 0 0,0 0 0 0 0,0 0 0 0 0,1-1-51 0 0,6 0-64 0 0,0-1 80 0 0,24-7 258 0 0,-21 4-221 0 0,-5 1-87 0 0,-1 0-68 0 0,-1 1-47 0 0,0-1-67 0 0,-1 0-76 0 0,1-1-87 0 0,-1 0-94 0 0,0 0-104 0 0,0 0-114 0 0,-1-1-122 0 0,5-5-779 0 0</inkml:trace>
  <inkml:trace contextRef="#ctx0" brushRef="#br0" timeOffset="748.91">997 164 10592 0 0,'0'0'229'0'0,"0"1"-43"0"0,0 2 81 0 0,0 2-76 0 0,0 1 1 0 0,3 33 714 0 0,1-14-215 0 0,1-4-27 0 0,1 0 107 0 0,-3-8-227 0 0,1 0 57 0 0,-1 0 63 0 0,-1 0 68 0 0,1 0 74 0 0,-2 0 81 0 0,1 0 85 0 0,-2 1 92 0 0,0-15-833 0 0,0 0-40 0 0,-1-2 87 0 0,0 1-110 0 0,0 0-77 0 0,-2-5 26 0 0,2 4-9 0 0,-1-35 75 0 0,5 1-69 0 0,5 0-53 0 0,5 3-40 0 0,-10 28-22 0 0,1 0 0 0 0,-1-1 0 0 0,1 1-1 0 0,1 1 1 0 0,-1-1 0 0 0,1 1 0 0 0,0-1 0 0 0,0 1 0 0 0,1 1 0 0 0,-1-1 0 0 0,1 1-1 0 0,0 0 1 0 0,0 0 0 0 0,1 1 0 0 0,-1-1 0 0 0,1 2 0 0 0,0-1 0 0 0,0 1 0 0 0,3-1 1 0 0,-7 2-171 0 0,-1 1 55 0 0,1-1 47 0 0,-1 1 40 0 0,4-1 70 0 0,3 0 158 0 0,-5 0-139 0 0,1 1-65 0 0,-1 0-83 0 0,-1 0-98 0 0,1 0-118 0 0,-2 0 101 0 0,0 0-38 0 0,0 0-174 0 0,1 0-91 0 0,-1 0-98 0 0,1 0-106 0 0,-1 0-114 0 0,1 0-123 0 0,-2 0 426 0 0,1 0-34 0 0,-1 0-34 0 0,0 0-36 0 0,4 1-1909 0 0,1-1-1432 0 0,-6 0 3965 0 0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1:02:36.20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161 41 7512 0 0,'0'0'229'0'0,"-2"-1"-46"0"0,1 0-43 0 0,-2 0-38 0 0,1-1-20 0 0,-1-1-37 0 0,-1 1-27 0 0,1 0-33 0 0,-3 1 480 0 0,0-1-32 0 0,-6 1 339 0 0,0 3-114 0 0,1 1-102 0 0,0 2-91 0 0,1 2-77 0 0,0 0-67 0 0,1 2-54 0 0,-6 8 92 0 0,9-8-129 0 0,1 0 1 0 0,-1-1-1 0 0,-3 10-230 0 0,4-5 254 0 0,1 0 55 0 0,2-9-263 0 0,1 0-1 0 0,0 1 1 0 0,1-1-1 0 0,-1 0 1 0 0,1 1-1 0 0,0-1 1 0 0,0 1-1 0 0,0-1 1 0 0,1 1-1 0 0,0 1-45 0 0,0-2 30 0 0,-1-1 1 0 0,2 0-1 0 0,-1 1 0 0 0,0-1 0 0 0,1 0 0 0 0,-1 0 0 0 0,1 0 0 0 0,0 0-30 0 0,0 0 18 0 0,0-1 0 0 0,0 1 1 0 0,1-1-1 0 0,-1 1 0 0 0,1-1 0 0 0,2 2-18 0 0,7 3 12 0 0,2-1-35 0 0,12-1 116 0 0,-2-7 32 0 0,-20 1-93 0 0,0 0-1 0 0,0 0 1 0 0,-1-1 0 0 0,1 0-1 0 0,0 1 1 0 0,-1-2-1 0 0,1 1 1 0 0,-1 0-1 0 0,1-1 1 0 0,-1 1-1 0 0,0-1 1 0 0,0 0-1 0 0,0 0 1 0 0,-1 0-1 0 0,1-1-31 0 0,2-3 67 0 0,-1 1 0 0 0,0 0 0 0 0,0-1 0 0 0,1-5-67 0 0,5-15 136 0 0,-4 3-64 0 0,-3 1-49 0 0,-2 10-24 0 0,0 5 17 0 0,-1 1 0 0 0,1 0 1 0 0,1-1-1 0 0,0-3-16 0 0,6-6 2 0 0,-3 25-172 0 0,-2-3 89 0 0,16 55-60 0 0,2 8 22 0 0,0-26 138 0 0,-20-40-105 0 0,0 0 73 0 0,0 0 59 0 0,1 2 71 0 0,-1-2-63 0 0,0 1-63 0 0,0-2-50 0 0,0 1-55 0 0,-1-1-31 0 0,1 0-52 0 0,0 0-59 0 0,-1 0-65 0 0,0-1-26 0 0,1 1-57 0 0,-1-1-51 0 0,0 0-43 0 0,0 1-151 0 0,1-1-42 0 0,-1 1-182 0 0,0-1-483 0 0</inkml:trace>
  <inkml:trace contextRef="#ctx0" brushRef="#br0" timeOffset="537.03">476 63 11048 0 0,'5'16'309'0'0,"-1"-1"-41"0"0,3 3 15 0 0,3 9 100 0 0,1 5 88 0 0,-3-10-100 0 0,-3-4 0 0 0,-1 1 77 0 0,-1-3-162 0 0,0 1-35 0 0,5 33 385 0 0,-2-11-130 0 0,-2-13-98 0 0,0-4 6 0 0,1 0 91 0 0,-1-9-205 0 0,2 8 239 0 0,-1-3-68 0 0,-2-6-204 0 0,-7-30 125 0 0,1-1-105 0 0,0-1-92 0 0,0-1-78 0 0,1-5-61 0 0,1 0-70 0 0,-1 3-40 0 0,0-32-126 0 0,1 23 103 0 0,1-14-243 0 0,1 26 26 0 0,1 0 1 0 0,3-12 293 0 0,4-3-279 0 0,4 3 47 0 0,-2 12 119 0 0,2 2 41 0 0,-11 15 60 0 0,0 1-1 0 0,0 0 1 0 0,0 1-1 0 0,0-1 0 0 0,0 0 1 0 0,1 1-1 0 0,-1-1 1 0 0,0 1-1 0 0,1-1 1 0 0,-1 1-1 0 0,1 0 13 0 0,-1 0-8 0 0,0 1 1 0 0,0-1-1 0 0,0 1 0 0 0,0 0 0 0 0,0 0 0 0 0,0 0 0 0 0,0 0 0 0 0,0 0 0 0 0,0 0 0 0 0,0 0 0 0 0,0 0 0 0 0,2 1 8 0 0,0 1-8 0 0,-1-1-1 0 0,0 1 0 0 0,1-1 1 0 0,-1 1-1 0 0,0 0 0 0 0,0 0 1 0 0,0 0-1 0 0,0 1 0 0 0,-1-1 1 0 0,1 1-1 0 0,-1 0 0 0 0,1 0 1 0 0,-1-1-1 0 0,0 2 0 0 0,2 2 9 0 0,0 2 0 0 0,1 0-1 0 0,-1 0 1 0 0,0 1-1 0 0,-1-1 1 0 0,0 1-1 0 0,-1 0 1 0 0,1 0-1 0 0,-2 1 0 0 0,1 2 1 0 0,-1 12 51 0 0,-5-1 52 0 0,-3 0 66 0 0,-4-2 81 0 0,8-16-419 0 0,0-1 85 0 0,0 0 76 0 0,0 0 61 0 0,0 0 49 0 0,-1 0 36 0 0,-12 12 660 0 0,10-12-621 0 0,0 1-90 0 0,3-3-92 0 0,-1 0-50 0 0,0 0-58 0 0,1 0-65 0 0,-2 0-92 0 0,1 0-91 0 0,0-1-100 0 0,-1 0-107 0 0,1 1-118 0 0,-1-2-125 0 0,3 1 355 0 0,0-1-33 0 0,-1 0-37 0 0,1 1-36 0 0,-2-1-1681 0 0,-2 0-1278 0 0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1:02:33.33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78 227 9216 0 0,'0'0'208'0'0,"-2"-1"-64"0"0,-7-1 329 0 0,6 1-375 0 0,2 1-61 0 0,-5-1-10 0 0,1 2 52 0 0,1 0 45 0 0,-1 1 41 0 0,0 2 78 0 0,1 0 40 0 0,-1 2 97 0 0,-2 5 237 0 0,-1 8 400 0 0,6-12-719 0 0,0-1-34 0 0,0 0-80 0 0,1-1-36 0 0,0-1-43 0 0,1 1-47 0 0,-3 12 314 0 0,1 4-36 0 0,1 0-34 0 0,3 0-37 0 0,2-1-35 0 0,3-1-36 0 0,4-4-35 0 0,5-4-36 0 0,-5-8-53 0 0,2-3 57 0 0,0-4 48 0 0,-1-2 43 0 0,12-11 318 0 0,-7 0 87 0 0,-7 1-630 0 0,-5-2 50 0 0,-4 13-15 0 0,-1-1 0 0 0,0 1 0 0 0,0 0-1 0 0,0-1 1 0 0,0 1 0 0 0,-1 0 0 0 0,0-1-1 0 0,0 1 1 0 0,-2-5-28 0 0,-9-19 82 0 0,5 16-78 0 0,-1 0-35 0 0,-3-3-78 0 0,0 2-94 0 0,10 13-13 0 0,0 0 81 0 0,0 0 68 0 0,0 0 57 0 0,-1-1 59 0 0,-2-1 238 0 0,2 2-210 0 0,0-1-89 0 0,0 1-114 0 0,1 0-74 0 0,-1 0-107 0 0,2 1 107 0 0,-1-1-32 0 0,0 1-35 0 0,1-1-38 0 0,-1 1-39 0 0,0-1-41 0 0,1 1-44 0 0,-1-1-46 0 0,1 1-48 0 0,-1-1-49 0 0,0 1-52 0 0,1-1-54 0 0,-1 1-1373 0 0,0-1-1163 0 0</inkml:trace>
  <inkml:trace contextRef="#ctx0" brushRef="#br0" timeOffset="388.58">360 0 10800 0 0,'0'0'241'0'0,"0"0"38"0"0,0 0 13 0 0,0 0-26 0 0,1 2-176 0 0,3 4-51 0 0,-2-2 6 0 0,0-1 59 0 0,-1-1 86 0 0,0 3 140 0 0,0 0-46 0 0,0 0-41 0 0,1 0-38 0 0,0 3 41 0 0,0-1-64 0 0,0 1-51 0 0,0-1-36 0 0,6 25 182 0 0,-6-22-117 0 0,1 1 93 0 0,5 32 510 0 0,5 60 1224 0 0,-11-79-1550 0 0,1 1-43 0 0,0-1-58 0 0,1 1-72 0 0,-2-11-122 0 0,-1 19 70 0 0,-1-21-80 0 0,0-6-29 0 0,0-6-60 0 0,0 0-621 0 0,0 0 68 0 0,0 0 57 0 0,0 0 46 0 0,0 0-72 0 0,-1 0-742 0 0,1 0 657 0 0,0-1-9 0 0,-1 1-97 0 0,0-1-1686 0 0,-1-1-1340 0 0,2 2 3686 0 0</inkml:trace>
  <inkml:trace contextRef="#ctx0" brushRef="#br0" timeOffset="660.9">315 218 10880 0 0,'0'0'248'0'0,"0"0"34"0"0,0 0 20 0 0,0 0-38 0 0,1 0-192 0 0,0-1-39 0 0,4-2-32 0 0,-3 1 35 0 0,11-4 440 0 0,1 1-68 0 0,0 0-63 0 0,1 1-54 0 0,0 1-48 0 0,0 0-40 0 0,16-2 109 0 0,13-3 29 0 0,-38 7-517 0 0,0-1 100 0 0,0 1 81 0 0,1 0 67 0 0,1-1 107 0 0,13-3 353 0 0,-14 4-407 0 0,-1 0-48 0 0,-2 0-60 0 0,1 0-40 0 0,0 0-45 0 0,-1 0-52 0 0,1 1-82 0 0,0-1-81 0 0,0 0-88 0 0,0 1-98 0 0,0-1-106 0 0,1 1-115 0 0,-1-1-123 0 0,-3 1 357 0 0,1 0-33 0 0,2 0-1338 0 0,3 0-1040 0 0,-8 0 2860 0 0</inkml:trace>
  <inkml:trace contextRef="#ctx0" brushRef="#br0" timeOffset="1051.33">846 192 5520 0 0,'0'0'158'0'0,"-1"0"786"0"0,-1 0-73 0 0,0 0-78 0 0,-1 0-83 0 0,0 1-90 0 0,1-1-96 0 0,-1 0-102 0 0,2 1-107 0 0,-5 1 276 0 0,1 1-50 0 0,0 0-48 0 0,0 0-45 0 0,0 1-44 0 0,1 0-40 0 0,0 1-39 0 0,0 0-36 0 0,-4 5 190 0 0,2 1-115 0 0,0 1-97 0 0,2 1-78 0 0,-3 9 6 0 0,2 14 0 0 0,4-21-76 0 0,1-1 70 0 0,2 0 101 0 0,-2-11-267 0 0,1 1-1 0 0,0 0 1 0 0,0-1-1 0 0,0 1 0 0 0,0-1 1 0 0,1 0-1 0 0,0 1 1 0 0,-1-1-1 0 0,2 1-22 0 0,-1-1 15 0 0,0-1 0 0 0,0 1-1 0 0,0 0 1 0 0,1-1 0 0 0,0 0 0 0 0,-1 1-1 0 0,1-1 1 0 0,0 0 0 0 0,0 0 0 0 0,0-1-1 0 0,0 1 1 0 0,0 0 0 0 0,1-1 0 0 0,-1 0 0 0 0,0 0-1 0 0,1 0 1 0 0,-1 0 0 0 0,0-1 0 0 0,1 1-1 0 0,-1-1 1 0 0,1 0 0 0 0,0 0-15 0 0,0 0 32 0 0,0 0 0 0 0,1-1-1 0 0,-1 0 1 0 0,0 1 0 0 0,1-1 0 0 0,-1-1-32 0 0,39-16 357 0 0,-34 14-292 0 0,-1-1-1 0 0,1 0 0 0 0,-2 0 1 0 0,1-1-1 0 0,0 0 1 0 0,1-3-65 0 0,-5 5 30 0 0,-1 0 1 0 0,1 0 0 0 0,-1 0 0 0 0,0 0-1 0 0,0-1 1 0 0,-1 1 0 0 0,1-1 0 0 0,-1 0 0 0 0,0 0-1 0 0,0 0 1 0 0,0-3-31 0 0,-1 3 30 0 0,0 0 1 0 0,0 1-1 0 0,-1-1 0 0 0,0 0 0 0 0,0 1 1 0 0,0-1-1 0 0,-1 0 0 0 0,1 0 0 0 0,-1 0-30 0 0,-2-4-189 0 0,0-1 76 0 0,0 1 68 0 0,-1 1 57 0 0,-3-4 85 0 0,0 1 68 0 0,2 5 10 0 0,0 0-1 0 0,0 1 0 0 0,0 0 0 0 0,-6-5-174 0 0,-4-1 211 0 0,8 7-165 0 0,0 0-34 0 0,0 1-40 0 0,-1-1-44 0 0,1 1-51 0 0,-1 1-56 0 0,0-1-61 0 0,1 1-68 0 0,-1 1-72 0 0,0-1-79 0 0,0 1-83 0 0,0 1-89 0 0,0 0-96 0 0,-1 0-99 0 0,1 0-106 0 0,0 1-112 0 0,4 0-1152 0 0,-2 0-1245 0 0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1:02:31.91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3 219 9872 0 0,'0'0'222'0'0,"0"0"30"0"0,-2 13 219 0 0,2-9-408 0 0,0-1-39 0 0,2 13 25 0 0,1 0 91 0 0,0 0 78 0 0,0 0 68 0 0,1 3 129 0 0,1 0 60 0 0,9 39 1102 0 0,-5-24-714 0 0,-5-17-490 0 0,0-1-57 0 0,-1-5-143 0 0,0 1-36 0 0,-1-1-39 0 0,0 0-42 0 0,3 13 372 0 0,0 0 49 0 0,10 51 1099 0 0,-11-49-1101 0 0,-1-1-64 0 0,-2-16-291 0 0,-8 12 19 0 0,4-15-50 0 0,0 0 59 0 0,3-6-146 0 0,-1 0 0 0 0,1 0 0 0 0,0 0 0 0 0,0 0 0 0 0,0 0 0 0 0,0 0 0 0 0,0 1 0 0 0,0-1 1 0 0,-1 0-1 0 0,1 0 0 0 0,0 0 0 0 0,0 0 0 0 0,0 0 0 0 0,0 0 0 0 0,0 0 0 0 0,-1 0 0 0 0,1 0 0 0 0,0 0 0 0 0,0 0 0 0 0,0 0 0 0 0,0 0 0 0 0,-1 0 0 0 0,1 0 0 0 0,0 0 0 0 0,0 0 0 0 0,0 0 0 0 0,0 0 0 0 0,-1 0 0 0 0,1 0 0 0 0,0 0 0 0 0,0 0 0 0 0,0 0 0 0 0,0 0 0 0 0,-1 0 0 0 0,1 0 0 0 0,0 0 0 0 0,0 0 0 0 0,0-1 0 0 0,0 1-2 0 0,-5-4-33 0 0,2 1-49 0 0,0 0-63 0 0,1 0-74 0 0,1 1-87 0 0,0 1 296 0 0,1 1-49 0 0,-1-1-48 0 0,1 0-46 0 0,0 0-48 0 0,-1 1-46 0 0,1-1-46 0 0,-1 0-45 0 0,1 0-45 0 0,0 0-44 0 0,-1 0-43 0 0,1 0-44 0 0,-1 1-43 0 0,1-1-41 0 0,0 0-42 0 0,-1 0-42 0 0,0-2-1594 0 0,-1-2-1286 0 0</inkml:trace>
  <inkml:trace contextRef="#ctx0" brushRef="#br0" timeOffset="343.83">63 250 10088 0 0,'2'-2'75'0'0,"-1"0"1"0"0,1 0-1 0 0,0 0 1 0 0,-1 0 0 0 0,1 0-1 0 0,0 1 1 0 0,0-1-1 0 0,2 0-75 0 0,0-1 141 0 0,1 1-1 0 0,-1 0 0 0 0,1 0 1 0 0,-1 1-1 0 0,1-1 1 0 0,0 1-1 0 0,0 0-140 0 0,16-2 463 0 0,0 2-57 0 0,-8 1-181 0 0,-1 0-48 0 0,-5 1-104 0 0,0-1 1 0 0,0 2-1 0 0,1-1 0 0 0,0 1-73 0 0,-1 0 56 0 0,0 0-1 0 0,0 1 1 0 0,-1 0-1 0 0,1 1 1 0 0,0-1 0 0 0,-1 1-1 0 0,0 0 1 0 0,0 1-1 0 0,0-1 1 0 0,0 1 0 0 0,-1 1-1 0 0,3 2-55 0 0,-3-2 66 0 0,-1-1 0 0 0,0 1-1 0 0,-1 0 1 0 0,1 0 0 0 0,-1 1-66 0 0,0-1 92 0 0,0 1 1 0 0,-1-1 0 0 0,0 0 0 0 0,0 6-93 0 0,0-5 97 0 0,-2-1-1 0 0,1 1 0 0 0,-1-1 0 0 0,0 1 1 0 0,0 0-97 0 0,-1-3 88 0 0,1 0 0 0 0,-1-1 0 0 0,0 1 0 0 0,0-1 0 0 0,0 1 0 0 0,0 0-88 0 0,-12 17 470 0 0,-5-2-59 0 0,-4-4-59 0 0,-2-2-60 0 0,-2-3-59 0 0,0-1-60 0 0,1-1-61 0 0,13-4-76 0 0,9-3-148 0 0,-5 1-39 0 0,6-2 29 0 0,-1 1-107 0 0,1-1 63 0 0,1 1-40 0 0,-1-1-77 0 0,1 0-64 0 0,-1 0-70 0 0,1 1-77 0 0,-1-1-86 0 0,1 0-90 0 0,-1 0-99 0 0,1 0-106 0 0,-2 0-1178 0 0,-1 0-1163 0 0,4 0 3195 0 0</inkml:trace>
  <inkml:trace contextRef="#ctx0" brushRef="#br0" timeOffset="1006.31">530 0 7552 0 0,'0'0'222'0'0,"0"0"-66"0"0,0 0-25 0 0,-1 1 260 0 0,1 0-45 0 0,0 0-41 0 0,-1 1-38 0 0,0 0 73 0 0,0 1-62 0 0,1 0-50 0 0,0-1-35 0 0,5 15 317 0 0,0-2-46 0 0,0 1-42 0 0,1 0-39 0 0,6 15 284 0 0,1 0-106 0 0,-3-7-185 0 0,5 12 136 0 0,-7-15-262 0 0,-1 1 36 0 0,6 23 377 0 0,-1 10 248 0 0,4 27 570 0 0,-15-71-1238 0 0,0-3-49 0 0,0-2 8 0 0,-1 0 53 0 0,0-6-135 0 0,0 0-22 0 0,0 0-2 0 0,0 0 4 0 0,0 0 16 0 0,0 0 4 0 0,0 0 0 0 0,0 0-5 0 0,-1-1-47 0 0,0-8 37 0 0,2-20-4 0 0,1-2-46 0 0,0 18-52 0 0,0 1-1 0 0,1-1 1 0 0,0 1 0 0 0,1-1-3 0 0,-2 7-6 0 0,1 1 0 0 0,-1-1 0 0 0,1 1 0 0 0,0-1-1 0 0,0 1 1 0 0,0 0 0 0 0,1 0 0 0 0,0 1 0 0 0,0-1 6 0 0,-1 2-4 0 0,0 1 1 0 0,0-1-1 0 0,0 1 1 0 0,0 0 0 0 0,0 0-1 0 0,1 0 1 0 0,-1 0 0 0 0,1 0-1 0 0,-1 1 1 0 0,1 0 0 0 0,-1 0-1 0 0,1 0 1 0 0,0 0-1 0 0,3 0 4 0 0,-2 0-27 0 0,-1 1 0 0 0,1 0 0 0 0,-1 0 0 0 0,1 1 0 0 0,0-1 0 0 0,3 2 27 0 0,-4-1-19 0 0,0 0 0 0 0,1 0 0 0 0,-1 1 0 0 0,0 0 0 0 0,0 0 0 0 0,2 1 19 0 0,-2 0-14 0 0,1 1-1 0 0,-1-1 1 0 0,0 1-1 0 0,0-1 1 0 0,0 2 14 0 0,17 23-38 0 0,-16-18 38 0 0,0-1-1 0 0,0 1 0 0 0,-1 0 0 0 0,0 4 1 0 0,0-2 14 0 0,-1 0 0 0 0,-1 0 0 0 0,0 0-1 0 0,-1 0 1 0 0,0 9-14 0 0,-1-19 58 0 0,0 1-72 0 0,0 0-98 0 0,0-2 12 0 0,0 0-34 0 0,0 1-103 0 0,0 0-75 0 0,0-1-80 0 0,0 1-90 0 0,0-2-529 0 0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1:02:42.40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7024 0 0,'0'0'157'0'0,"0"0"23"0"0,0 0 12 0 0,1 0-87 0 0,0 0 54 0 0,6 2 505 0 0,-4 0-422 0 0,-1-2-141 0 0,-1 1-45 0 0,14 11 565 0 0,-2 2-49 0 0,-2 2-45 0 0,-1 1-40 0 0,7 20 385 0 0,-3 0-109 0 0,0-3-95 0 0,1 2 1 0 0,2-3 50 0 0,2 0 62 0 0,3-2 75 0 0,-21-30-547 0 0,0 0-34 0 0,1 0 182 0 0,-1-1-111 0 0,1-1-99 0 0,-1-1-85 0 0,0 0-72 0 0,-1-1-57 0 0,1 0-44 0 0,0-14-232 0 0,-2 13 266 0 0,1 2 38 0 0,0 1 44 0 0,-3-28 15 0 0,3-3-60 0 0,0 28-59 0 0,0-1 0 0 0,1 0 0 0 0,0 0 1 0 0,0 0-1 0 0,0 0 0 0 0,0 1 0 0 0,1-1 0 0 0,0 1 0 0 0,0-1 0 0 0,0 1 0 0 0,2-2-1 0 0,7-5-104 0 0,2 7 46 0 0,-10 5 56 0 0,-1-1-1 0 0,1 0 0 0 0,-1 1 1 0 0,1-1-1 0 0,-1 1 0 0 0,0 0 1 0 0,1 0-1 0 0,-1 0 0 0 0,0 0 1 0 0,1 0-1 0 0,-1 1 3 0 0,6 2-5 0 0,-1 1 0 0 0,-1 1-1 0 0,7 4 6 0 0,4 7-86 0 0,-15-15 60 0 0,24 23-112 0 0,1-1 77 0 0,-2-5 52 0 0,-6-5 26 0 0,1-2-1 0 0,4 2-16 0 0,-21-12 12 0 0,16 7 163 0 0,-6-7-79 0 0,-5-5-83 0 0,-7 2 22 0 0,0-1-1 0 0,0 1 0 0 0,0 0 0 0 0,0-1 0 0 0,-1 1 0 0 0,1 0 0 0 0,0-1 0 0 0,-1 1 0 0 0,1-1 0 0 0,0 1 0 0 0,-1-1 0 0 0,0 0 1 0 0,1 1-1 0 0,-1-1 0 0 0,0 1 0 0 0,0-2-34 0 0,1-15 233 0 0,-1 11-160 0 0,-1 1-42 0 0,-11-71-47 0 0,3 22 60 0 0,4 28 31 0 0,2 0 51 0 0,2 25-321 0 0,1 0 76 0 0,0 1 65 0 0,0-1 53 0 0,0-2 111 0 0,1-2 194 0 0,-1 4-205 0 0,1-1-60 0 0,-1 0-94 0 0,1 2-36 0 0,-1 0-50 0 0,1-1-59 0 0,-1 1-64 0 0,1-1-97 0 0,-1 1-90 0 0,1 0-98 0 0,0-1-105 0 0,0 1-114 0 0,0 0-121 0 0,-1 1 395 0 0,1-1-32 0 0,-1 1-35 0 0,1-1-36 0 0,0 0-1579 0 0,2 0-1229 0 0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1:02:42.88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63 7224 0 0,'2'1'449'0'0,"1"0"-277"0"0,0 0-50 0 0,2 1-52 0 0,-4-2-83 0 0,1 1-35 0 0,22 6 1113 0 0,-12-4-207 0 0,0-1-1 0 0,0 0 1 0 0,13-1-858 0 0,-4-1 891 0 0,1-4-44 0 0,-2-2-63 0 0,-1-4-82 0 0,-17 9-659 0 0,2-1 38 0 0,0 0 0 0 0,-1-1 0 0 0,0 1 0 0 0,1-1 0 0 0,0-1-81 0 0,2-7 238 0 0,-6 10-218 0 0,0 0 1 0 0,0 1-1 0 0,0-1 1 0 0,0 0-1 0 0,0 0 1 0 0,0 1-1 0 0,0-1 1 0 0,-1 0-1 0 0,1 1 1 0 0,0-1-1 0 0,0 0 1 0 0,-1 1-1 0 0,1-1 1 0 0,0 0-1 0 0,-1 1 1 0 0,1-1-21 0 0,-2-1 1 0 0,1 0 0 0 0,-1 0 0 0 0,1 0 0 0 0,-1 1 0 0 0,0-1 0 0 0,0 1 0 0 0,0-1 0 0 0,1 1 0 0 0,-1 0 0 0 0,-1 0 0 0 0,1 0 0 0 0,0 0 0 0 0,0 0 0 0 0,0 0 0 0 0,0 1 0 0 0,-1-1 0 0 0,1 1 0 0 0,0-1 0 0 0,-1 1 0 0 0,1 0 0 0 0,0 0 0 0 0,-1 0-1 0 0,-1 0-3 0 0,1 0 0 0 0,-1 1 0 0 0,1 0 0 0 0,0-1-1 0 0,-1 1 1 0 0,1 0 0 0 0,-1 1 3 0 0,1-1-9 0 0,0 0 0 0 0,0 1-1 0 0,0-1 1 0 0,1 1 0 0 0,-1 0 0 0 0,0 0 0 0 0,-1 1 9 0 0,-3 5-53 0 0,-1-1 1 0 0,1 1 0 0 0,-6 9 52 0 0,-6 14-31 0 0,17-27 31 0 0,0 0 0 0 0,0 1 1 0 0,1-1-1 0 0,-1 0 1 0 0,1 1-1 0 0,0-1 0 0 0,0 3 0 0 0,1-3-3 0 0,-1 1 0 0 0,1-1 0 0 0,1 0 0 0 0,-1 1 0 0 0,1-1 0 0 0,-1 0-1 0 0,1 0 1 0 0,0 1 0 0 0,1-1 0 0 0,-1 0 0 0 0,1 0 0 0 0,-1 0 0 0 0,1-1 0 0 0,1 1-1 0 0,-1 0 1 0 0,0-1 0 0 0,4 4 3 0 0,-2-2 2 0 0,0-1 1 0 0,0 0-1 0 0,1 0 0 0 0,-1 0 0 0 0,1-1 1 0 0,0 1-1 0 0,0-1 0 0 0,0 0 0 0 0,1-1-2 0 0,24 8 61 0 0,1-6 50 0 0,-19-4 5 0 0,1-1-97 0 0,0 0-106 0 0,0-1-118 0 0,-7 1 55 0 0,0 0-32 0 0,0 0-34 0 0,1-1-36 0 0,-1 1-37 0 0,0-1-37 0 0,0 0-39 0 0,0 0-41 0 0,9-3-512 0 0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1:02:43.40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140 42 5384 0 0,'0'0'116'0'0,"0"0"17"0"0,0 0 12 0 0,-1 0-41 0 0,1-2-54 0 0,-1-6-54 0 0,0 4 31 0 0,1 1 90 0 0,-1 1-10 0 0,1 2 42 0 0,-4-8 692 0 0,-2 2-105 0 0,0 1-96 0 0,-2 2-84 0 0,1 2-75 0 0,-1 2-63 0 0,0 2-53 0 0,1 2-42 0 0,-15 16 565 0 0,1 6-98 0 0,3 2-104 0 0,5 3-109 0 0,6 1-113 0 0,6-28-395 0 0,1 0 0 0 0,0 0 0 0 0,1 0 1 0 0,-1 0-1 0 0,1 2-69 0 0,0-3 37 0 0,0 0 0 0 0,0 0 1 0 0,0 0-1 0 0,1-1 0 0 0,-1 1 0 0 0,3 3-37 0 0,-2-4 16 0 0,0 1 0 0 0,1 0 0 0 0,0-1 0 0 0,0 0 0 0 0,0 1 0 0 0,3 1-16 0 0,-2-1-132 0 0,1-1 55 0 0,0 0 49 0 0,-1 0 42 0 0,5 1 99 0 0,-1-2 41 0 0,9 1 263 0 0,-6-4-237 0 0,-3 0-140 0 0,-4 0-62 0 0,0 0-33 0 0,0-1-38 0 0,0 1-40 0 0,0-1-46 0 0,0 0-49 0 0,0 0-53 0 0,0 0-58 0 0,-1-1-61 0 0,1 1-65 0 0,0-1-70 0 0,-1 0-73 0 0,1 0-78 0 0,-1 0-81 0 0,0 0-1009 0 0,2-2-1010 0 0,-5 5 2772 0 0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1:02:43.72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9416 0 0,'0'0'208'0'0,"0"0"33"0"0,0 0 16 0 0,0 0-67 0 0,1 2-69 0 0,0 1-39 0 0,1 6 49 0 0,-1-7-51 0 0,6 20 405 0 0,-2 1 95 0 0,5 50 1358 0 0,-8-52-1407 0 0,0 0-71 0 0,3 33 479 0 0,-5 26 345 0 0,-1-37-612 0 0,4-7-71 0 0,0-2-114 0 0,-2-27-366 0 0,-1-1-40 0 0,0 4 29 0 0,0-3-8 0 0,-1-1 26 0 0,0 0 61 0 0,1-5-149 0 0,0-1 36 0 0,0 1 257 0 0,0-2-150 0 0,1 1-107 0 0,-1-1-58 0 0,1 0-52 0 0,0 0-98 0 0,-1 1 21 0 0,0-1-31 0 0,1 0-37 0 0,-1 1-37 0 0,0-1-42 0 0,1 1-43 0 0,-1-1-46 0 0,0 1-49 0 0,1-1-51 0 0,-1 1-55 0 0,0-1-57 0 0,0 1-60 0 0,0-1-62 0 0,1 1-65 0 0,-1-1-445 0 0,1 0-34 0 0,1-3-2573 0 0,-2 4 3794 0 0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1:02:44.38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147 286 9760 0 0,'-4'-8'180'0'0,"-1"-1"87"0"0,-2-2 138 0 0,-5-3 310 0 0,-3 5 28 0 0,4 8-287 0 0,2 3-129 0 0,-1 3-68 0 0,4-1-114 0 0,1 1 1 0 0,-1 0-1 0 0,1 0 1 0 0,0 0-1 0 0,1 1 1 0 0,-1 0-1 0 0,-2 5-145 0 0,2-4 161 0 0,1 1 0 0 0,0 0 0 0 0,1 0-1 0 0,-1 1-160 0 0,-3 18 363 0 0,4 0-45 0 0,4 0-56 0 0,5-1-66 0 0,2-10-259 0 0,1-3 41 0 0,-6-11 28 0 0,-1 1 1 0 0,0-1 0 0 0,1 0-1 0 0,0 0 1 0 0,-1-1-1 0 0,1 1 1 0 0,0 0 0 0 0,1 0-7 0 0,-1-1 18 0 0,0 0 0 0 0,0 0 0 0 0,0 0 1 0 0,1 0-1 0 0,-1-1 0 0 0,0 0 0 0 0,2 1-18 0 0,-2-1 23 0 0,1 0-1 0 0,-1-1 1 0 0,1 1-1 0 0,-1-1 1 0 0,1 1-1 0 0,-1-1 1 0 0,0 0 0 0 0,1-1-1 0 0,-1 1 1 0 0,0 0-1 0 0,0-1 1 0 0,1 0-1 0 0,-1 0 1 0 0,-1 0-1 0 0,1 0 1 0 0,0 0-1 0 0,0 0 1 0 0,-1-1-23 0 0,8-7-14 0 0,-3-1-50 0 0,0-1-47 0 0,-1 0-42 0 0,-1 0-41 0 0,-2-1-35 0 0,3-14-323 0 0,-4 5 36 0 0,-1 0-52 0 0,-1-6-160 0 0,-2-12-408 0 0,0 8 211 0 0,2 12 339 0 0,0 4 136 0 0,0-8-371 0 0,0-11-438 0 0,0 23 878 0 0,0 1 43 0 0,0 1 99 0 0,0 0 48 0 0,0 1 57 0 0,0-1 63 0 0,-1 2 68 0 0,1 0 55 0 0,-1 0 60 0 0,1 0 65 0 0,-1 1 70 0 0,1-1 74 0 0,-1 0 79 0 0,0 0 83 0 0,1 7 90 0 0,0 1-59 0 0,0 0-54 0 0,0 0-52 0 0,0 0-48 0 0,0 1-47 0 0,0-1-43 0 0,0 1-40 0 0,0 0-37 0 0,0 1-35 0 0,0 1 65 0 0,0 0-103 0 0,0 1-81 0 0,1 1-66 0 0,0 7-138 0 0,-1-9 141 0 0,0 0 35 0 0,1 2 96 0 0,-1-4-4 0 0,1 1 41 0 0,23 119 2037 0 0,-16-69-1205 0 0,0 7 199 0 0,-5-30-537 0 0,0 0 42 0 0,-2-12-448 0 0,0-1 89 0 0,0 0 52 0 0,-1 22 556 0 0,0-15-444 0 0,0-13-327 0 0,0 0-35 0 0,0-10-40 0 0,0 0 10 0 0,0 0-46 0 0,0 0-47 0 0,1 0-74 0 0,0-1-75 0 0,0 0-88 0 0,0 0-102 0 0,0 0-117 0 0,-1 0 180 0 0,0 0-35 0 0,1 0-35 0 0,-1 1-39 0 0,0-1-39 0 0,1 0-42 0 0,-1 0-149 0 0,0 1-64 0 0,1-1-68 0 0,-1 1-71 0 0,1-2-397 0 0,-1 1-33 0 0,2-3-2612 0 0,-2 4 3851 0 0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1:02:44.65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10680 0 0,'0'0'241'0'0,"0"0"38"0"0,0 0 11 0 0,0 2-124 0 0,1 4-38 0 0,0-2-75 0 0,0-1-34 0 0,1 7 36 0 0,0 1 102 0 0,1-1 86 0 0,-1 1 71 0 0,0-1 32 0 0,0 0 37 0 0,5 22 963 0 0,-3-18-802 0 0,2 2 9 0 0,-2-8-318 0 0,-1 0-55 0 0,2 0-63 0 0,-1-1-73 0 0,-1-3-58 0 0,5 3 187 0 0,-6-5-175 0 0,1-1-75 0 0,-2 0-8 0 0,1-1-37 0 0,-1 0-42 0 0,1 1-45 0 0,-1-1-52 0 0,1 0-55 0 0,-1-1-61 0 0,1 1-65 0 0,-2 0 83 0 0,0 0-53 0 0,1-1-47 0 0,-1 1-40 0 0,0 0-145 0 0,1 0-41 0 0,-1 0-176 0 0,1 0-473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37:11.26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0 163 8832 0 0,'0'0'258'0'0,"0"0"2"0"0,1 0-168 0 0,5 2-78 0 0,-1 0 6 0 0,-1-1 37 0 0,6 2 155 0 0,-1-2 47 0 0,-1 1 53 0 0,21 1 848 0 0,-17-3-713 0 0,-6 0-257 0 0,1-1-33 0 0,-1 0-42 0 0,0 0-47 0 0,9-1 349 0 0,-1 0-51 0 0,4 1 26 0 0,0-3-44 0 0,-3 0-212 0 0,28-7 387 0 0,-24 1-304 0 0,-11 5-153 0 0,-1-2-42 0 0,-6-1-87 0 0,-1 6 38 0 0,-1 1 0 0 0,1 0 0 0 0,-1-1 0 0 0,0 1 0 0 0,1 0 0 0 0,-1 0 0 0 0,0-1 0 0 0,0 1 0 0 0,0 0 1 0 0,0 0 24 0 0,-14-11-281 0 0,7 7 162 0 0,-15-5-226 0 0,12 5 217 0 0,-1 1 35 0 0,0 0 41 0 0,0 1 48 0 0,7 2-22 0 0,1 1 0 0 0,0 0 1 0 0,-1-1-1 0 0,1 2 0 0 0,-4-1 26 0 0,4 1-13 0 0,0 0 0 0 0,0 0 1 0 0,1 0-1 0 0,-1 0 0 0 0,0 1 0 0 0,1-1 13 0 0,-20 14-21 0 0,5 6 57 0 0,5 4 60 0 0,4 2 62 0 0,6 2 64 0 0,5-1 67 0 0,-1-18-188 0 0,1-1 0 0 0,0 1-1 0 0,1-1 1 0 0,0 0 0 0 0,1 0 0 0 0,0 0 0 0 0,0 0 0 0 0,1 0-101 0 0,-3-5 44 0 0,1-1 0 0 0,0 1 0 0 0,-1-1 0 0 0,2 0-1 0 0,-1 0 1 0 0,0 0 0 0 0,0 0 0 0 0,1-1 0 0 0,0 1-1 0 0,-1-1 1 0 0,1 0 0 0 0,0 0 0 0 0,0 0 0 0 0,0-1-1 0 0,0 1 1 0 0,1-1 0 0 0,-1 0 0 0 0,0 0 0 0 0,2-1-44 0 0,4 2-30 0 0,0-2 43 0 0,0 0 64 0 0,0-1 0 0 0,1 0 1 0 0,8-2-78 0 0,-1-1-14 0 0,-9 1-44 0 0,0 0-43 0 0,0 1-52 0 0,-1-1-59 0 0,1 0-65 0 0,-1 0-74 0 0,-6 2 1 0 0,0 1-57 0 0,0-1-51 0 0,0 0-44 0 0,0 0-151 0 0,0 0-45 0 0,1 0-181 0 0,2 0-487 0 0</inkml:trace>
  <inkml:trace contextRef="#ctx0" brushRef="#br0" timeOffset="448.79">449 1 8720 0 0,'0'0'197'0'0,"0"0"24"0"0,0 0 19 0 0,-3 7-51 0 0,2 4-124 0 0,4-3-3 0 0,-1-1 110 0 0,1 1 84 0 0,0-1 60 0 0,4 13 597 0 0,-4-12-550 0 0,1 2-36 0 0,-2-5-206 0 0,0-1-35 0 0,26 68 2040 0 0,-16-42-1231 0 0,-6-13-402 0 0,-1-6-201 0 0,0-2-86 0 0,-1 0-44 0 0,0-3 4 0 0,-1 0-1 0 0,-1 0 1 0 0,1 1 0 0 0,0 2-166 0 0,2 7 329 0 0,3 0 76 0 0,-9-17-138 0 0,1 0-34 0 0,0-3 143 0 0,0 0-110 0 0,0-3-93 0 0,1 3-100 0 0,-1-2-32 0 0,1-5-39 0 0,4-27-247 0 0,-4 31 239 0 0,0 0 49 0 0,0-2-134 0 0,1 0 1 0 0,0-1-1 0 0,2-3 91 0 0,0 3-70 0 0,-1 1-1 0 0,2 0 1 0 0,3-6 70 0 0,-4 9-21 0 0,-1 1 0 0 0,1-1 0 0 0,0 1 0 0 0,1 0 0 0 0,-1 1 1 0 0,1-1 20 0 0,-2 2-2 0 0,0 1 0 0 0,0-1 0 0 0,1 1 0 0 0,-1 0 0 0 0,0 1 1 0 0,1-1-1 0 0,-1 0 0 0 0,1 1 0 0 0,0 0 0 0 0,1-1 2 0 0,-3 2-6 0 0,0 0-1 0 0,0-1 0 0 0,0 1 0 0 0,1 0 0 0 0,-1 0 0 0 0,0 0 1 0 0,0 1-1 0 0,0-1 0 0 0,0 0 0 0 0,1 1 0 0 0,-1-1 0 0 0,0 1 0 0 0,0 0 1 0 0,0 0-1 0 0,1 0 7 0 0,0 1-4 0 0,1 1 1 0 0,-1-1-1 0 0,1 1 1 0 0,-1-1-1 0 0,0 1 0 0 0,0 0 1 0 0,0 0-1 0 0,0 1 4 0 0,3 4 1 0 0,0 1-1 0 0,-1 0 1 0 0,1 0-1 0 0,-2 1 1 0 0,1-1-1 0 0,-1 2 0 0 0,8 24 35 0 0,-3-9 4 0 0,-2-9-49 0 0,-5-13-87 0 0,0 1 71 0 0,1 2 72 0 0,6 9 152 0 0,-6-12-188 0 0,0 0-40 0 0,0-1-51 0 0,0 1-61 0 0,1-1-74 0 0,-1-1-85 0 0,1 0-96 0 0,-1-1-108 0 0,5 0-361 0 0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1:02:45.10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0 9432 0 0,'0'0'274'0'0,"0"0"0"0"0,2 2-201 0 0,1 3 123 0 0,-2-2-50 0 0,1 0 34 0 0,0-1 35 0 0,-1 0 36 0 0,6 11 854 0 0,-2 1-65 0 0,-1-3-398 0 0,-1-1-54 0 0,1 3 63 0 0,0-2-120 0 0,2 4 267 0 0,0 0-59 0 0,1 1-61 0 0,1-1-63 0 0,0 0-66 0 0,1-1-68 0 0,1-2-70 0 0,0 0-74 0 0,-7-11 34 0 0,-2 0-70 0 0,1-2-64 0 0,0 0-57 0 0,-1-1-48 0 0,0 0-41 0 0,1-4-4 0 0,0-13-64 0 0,-2 16 29 0 0,0 1 43 0 0,1-44 39 0 0,4 14-100 0 0,2 6-74 0 0,3 3-88 0 0,-9 21 113 0 0,0 0-1 0 0,0 1 0 0 0,0-1 1 0 0,0 1-1 0 0,0-1 0 0 0,0 1 1 0 0,0-1-1 0 0,1 1 0 0 0,-1 0 1 0 0,0 0-1 0 0,1 0 0 0 0,-1 0 1 0 0,1 0-1 0 0,-1 0 0 0 0,1 0 0 0 0,0 0 1 0 0,-1 0-1 0 0,1 1 0 0 0,0-1 1 0 0,0 1-1 0 0,-1-1 0 0 0,2 1 16 0 0,-1 0-15 0 0,-1 0 0 0 0,1 0-1 0 0,0 0 1 0 0,-1 0-1 0 0,1 1 1 0 0,0-1 0 0 0,-1 0-1 0 0,1 1 1 0 0,-1 0 0 0 0,2 0 15 0 0,-1 0-15 0 0,1 0 1 0 0,-1 0 0 0 0,0 1 0 0 0,0 0 0 0 0,1-1 0 0 0,-1 1 0 0 0,0 1 14 0 0,24 24-86 0 0,-10-8 62 0 0,-3-2 50 0 0,0 0 57 0 0,-5-6-88 0 0,14 16-82 0 0,-8-13 97 0 0,-13-13-185 0 0,1 1 61 0 0,-1-1 54 0 0,1 0 45 0 0,0 1 83 0 0,7 2 379 0 0,-7-4-379 0 0,0 1-36 0 0,0 0-59 0 0,1-1-98 0 0,-2 1 18 0 0,0-1-33 0 0,1 0-36 0 0,-1 0-40 0 0,1 0-166 0 0,0 1-94 0 0,0-1-102 0 0,0 0-112 0 0,-1 0-120 0 0,0 0 357 0 0,0 0-32 0 0,0 0-35 0 0,0 0-35 0 0,0 0-36 0 0,0 0-38 0 0,3 0-1785 0 0,1 0-1366 0 0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1:02:45.68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219 45 8864 0 0,'0'-1'181'0'0,"-1"-1"-35"0"0,0-3 58 0 0,0-1-69 0 0,-4-10 15 0 0,3 11-27 0 0,-1 1 98 0 0,2 3-60 0 0,-1-1 39 0 0,0 1 44 0 0,1 0 49 0 0,-3 1 269 0 0,0 0-87 0 0,0 2-79 0 0,0 0-70 0 0,1 1-60 0 0,-1 0-52 0 0,1 1-44 0 0,-1 0-34 0 0,-10 21 401 0 0,12-20-378 0 0,0-1 50 0 0,-6 16 551 0 0,1 1-103 0 0,2 2-98 0 0,3 0-92 0 0,3-1-88 0 0,5-1-81 0 0,5-2-77 0 0,6-2-71 0 0,-15-16-132 0 0,0 0 0 0 0,0 0 0 0 0,0 0 0 0 0,0-1 0 0 0,0 1 0 0 0,0 0 0 0 0,0-1 0 0 0,0 1 0 0 0,0-1 0 0 0,0 0 0 0 0,0 1 0 0 0,0-1 0 0 0,0 0 0 0 0,0 0 0 0 0,0-1 0 0 0,1 1 0 0 0,-1 0 0 0 0,0-1 0 0 0,0 1 0 0 0,0-1 0 0 0,0 0 0 0 0,0 1 0 0 0,0-1 0 0 0,0-1-18 0 0,2 0 36 0 0,-1 0 1 0 0,1 0 0 0 0,-1 0 0 0 0,0-1 0 0 0,3-1-37 0 0,10-16 147 0 0,-12 14-109 0 0,-1 0 1 0 0,-1 0-1 0 0,1-1 0 0 0,-1 1 1 0 0,0-1-1 0 0,0 1 0 0 0,-1-1-38 0 0,2-11 43 0 0,0 0-43 0 0,0-2-63 0 0,0 0-82 0 0,4-19-214 0 0,-7 39 292 0 0,0 0-10 0 0,2 1-42 0 0,0 4 44 0 0,1 1 28 0 0,0 1 29 0 0,3 16-27 0 0,2 35 11 0 0,-4-27-25 0 0,1 0 30 0 0,0-1 47 0 0,2 1 52 0 0,-1-1 54 0 0,2 5 95 0 0,-1 1 85 0 0,-1-1 92 0 0,-1 1 96 0 0,-2 13 120 0 0,-4-42-482 0 0,1 0 0 0 0,-1 1 0 0 0,0-1 0 0 0,-1 0 0 0 0,-1 3-130 0 0,2-6 71 0 0,0 0 0 0 0,-1-1-1 0 0,0 1 1 0 0,1-1 0 0 0,-1 1-1 0 0,-1-1 1 0 0,1 0 0 0 0,0 0-1 0 0,-1 0 1 0 0,0 1-71 0 0,0-2 71 0 0,0 1-1 0 0,0-1 1 0 0,-1 1 0 0 0,1-1 0 0 0,-1 0-1 0 0,1 0 1 0 0,-1-1 0 0 0,0 1 0 0 0,1-1-1 0 0,-1 1 1 0 0,-1-1-71 0 0,-22 3 244 0 0,0-4-35 0 0,-1-5-50 0 0,0-2-63 0 0,1-3-79 0 0,0-2-92 0 0,2 0-107 0 0,2-1-122 0 0,20 11 108 0 0,0 0 48 0 0,0 0 42 0 0,0 1 35 0 0,-4-4 6 0 0,-8-6 59 0 0,10 7-81 0 0,1 1-55 0 0,0 0-84 0 0,0-1-105 0 0,2 3 120 0 0,0-1-33 0 0,0-1-167 0 0,-1 1-80 0 0,0 0-86 0 0,1-1-94 0 0,-1 1-101 0 0,1-1-108 0 0,-1 0-113 0 0,1 1-123 0 0,-3-3-1340 0 0,-2-3-1382 0 0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1:02:46.01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23 0 10800 0 0,'0'0'241'0'0,"0"0"38"0"0,0 0 13 0 0,0 0-26 0 0,0 0-221 0 0,0 0 37 0 0,-1 1 171 0 0,0-1 78 0 0,-2 1 546 0 0,1 0-637 0 0,1-1-38 0 0,0 1-50 0 0,0-1-70 0 0,1 1-83 0 0,-1-1-100 0 0,-1 2 266 0 0,2-1-86 0 0,-6 5-136 0 0,6-6 1 0 0,-1 0-42 0 0,1 1-39 0 0,0-1-56 0 0,-1 0-64 0 0,1 1-73 0 0,0-1 15 0 0,0 0-49 0 0,-1 1-45 0 0,1-1-38 0 0,0 0-133 0 0,0 0-39 0 0,0 1-161 0 0,-1-1-430 0 0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1:02:47.01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165 9 8032 0 0,'-2'0'141'0'0,"-9"-3"398"0"0,7 3-424 0 0,2-1-70 0 0,-7 2 14 0 0,0 2 106 0 0,3 0 16 0 0,0 1 39 0 0,-5 6 301 0 0,-8 14 604 0 0,14-16-800 0 0,-1 1-61 0 0,1-1-78 0 0,0-1-106 0 0,-5 8 69 0 0,1 0 39 0 0,-2 4 74 0 0,-4 10 175 0 0,4 2-1 0 0,6-10-173 0 0,2-3-75 0 0,2 0-39 0 0,6 4 2 0 0,-2-13-124 0 0,-3-8-25 0 0,1 0 1 0 0,-1 0 0 0 0,0 0 0 0 0,1 0-1 0 0,-1 0 1 0 0,1 0 0 0 0,0 0-1 0 0,-1-1 1 0 0,1 1 0 0 0,0 0 0 0 0,-1 0-1 0 0,1 0 1 0 0,0 0 0 0 0,0-1 0 0 0,0 1-1 0 0,-1 0 1 0 0,1-1 0 0 0,0 1 0 0 0,0-1-1 0 0,0 1 1 0 0,1-1-3 0 0,2 2 33 0 0,-3-1-16 0 0,1-1 0 0 0,-1 1 0 0 0,1 0 0 0 0,-1-1 0 0 0,1 0-1 0 0,-1 1 1 0 0,1-1 0 0 0,-1 0 0 0 0,1 0 0 0 0,0 1 0 0 0,-1-1 0 0 0,1-1 0 0 0,-1 1-1 0 0,1 0 1 0 0,0 0-17 0 0,1-1 53 0 0,1 0-1 0 0,-1 0 1 0 0,1 0-1 0 0,-1 0 1 0 0,0-1-1 0 0,3-1-52 0 0,4-3 190 0 0,-1-1-1 0 0,0 0 0 0 0,0 0 1 0 0,-1-1-190 0 0,11-11 105 0 0,-3-2-48 0 0,-11 14-52 0 0,0-1 1 0 0,-1 0-1 0 0,0 1 1 0 0,-1-2 0 0 0,0 1-1 0 0,0 0 1 0 0,-1-1-1 0 0,2-5-5 0 0,-1-24 50 0 0,-3 28-36 0 0,0-5-72 0 0,1-29-320 0 0,0 25 269 0 0,0 9 26 0 0,1 7-42 0 0,1 11-175 0 0,-1 2 139 0 0,-1 1 55 0 0,0-5 83 0 0,0-1 50 0 0,-1-2 27 0 0,2 13-100 0 0,1 0 42 0 0,3 17 99 0 0,-1-11 36 0 0,1 1 38 0 0,19 49 468 0 0,-13-42-410 0 0,-9-25-172 0 0,4 12 170 0 0,-4-11-182 0 0,-2-2 15 0 0,-1-3-29 0 0,0-1-43 0 0,0 0-43 0 0,0 0-86 0 0,0 0-153 0 0,0 0 218 0 0,0 0-3 0 0,0 0-20 0 0,0 0-41 0 0,0 0-15 0 0,0 0-41 0 0,0 0-47 0 0,0 0-53 0 0,0 0-57 0 0,0 0-54 0 0,0 0-46 0 0,0 0-42 0 0,0 0-145 0 0,0 0-41 0 0,0 0-177 0 0,0 0-472 0 0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1:02:47.38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5 9152 0 0,'0'0'208'0'0,"1"0"-22"0"0,-1 0-45 0 0,1 2 35 0 0,4 5 30 0 0,-2 2-292 0 0,0 0 78 0 0,1 0 72 0 0,-1-1 62 0 0,2 3 95 0 0,0-1 64 0 0,0 2 119 0 0,4 7 278 0 0,1 2 103 0 0,-3-7-312 0 0,-2-2-138 0 0,0-1-77 0 0,-1-1 102 0 0,11 29 617 0 0,-10-21-473 0 0,-3-10-249 0 0,-1-1 36 0 0,-1 0 40 0 0,0 0 47 0 0,-1 0 52 0 0,-1 0 59 0 0,0-1 65 0 0,-2 0 70 0 0,2-4-183 0 0,1-1-72 0 0,-1-1-65 0 0,0 0-59 0 0,0-1-52 0 0,1 0-45 0 0,-3-3 40 0 0,2 0-109 0 0,-2-5 13 0 0,3 6 37 0 0,-1-7-99 0 0,1-1 1 0 0,0 1-1 0 0,1 0 1 0 0,0 0-1 0 0,0 0 0 0 0,1-1 1 0 0,0 1-1 0 0,2-5-30 0 0,10-26 54 0 0,3 9-73 0 0,4 3-83 0 0,5 4-105 0 0,-11 15 57 0 0,1 1-35 0 0,-11 7 150 0 0,0 0-51 0 0,1 0-63 0 0,-1 0-76 0 0,1 0-89 0 0,0 1-99 0 0,-1-1-114 0 0,-1 2 217 0 0,-1-1-32 0 0,2 0-367 0 0,6-2-756 0 0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1:02:47.78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1 138 10568 0 0,'0'0'233'0'0,"0"0"49"0"0,0 1-65 0 0,0 1-57 0 0,0 0-48 0 0,0 1-28 0 0,-1 0-41 0 0,2 5-14 0 0,1 6 625 0 0,1-1 0 0 0,1 1 0 0 0,0-1 1 0 0,1 1-1 0 0,1-1 0 0 0,0 0-654 0 0,4 11 1099 0 0,-1 0 76 0 0,-8-23-855 0 0,-1-1 0 0 0,0 0 0 0 0,0 0 0 0 0,0 0 0 0 0,-1 1-5 0 0,0 0-45 0 0,1 0-41 0 0,-1-1-38 0 0,-1-2 96 0 0,0 0-101 0 0,0-1-52 0 0,-1-4 98 0 0,-4-9-48 0 0,2-2-43 0 0,1 1-38 0 0,1-1-33 0 0,1-18-14 0 0,5 1-85 0 0,-2 28 8 0 0,1-1 1 0 0,0 1-1 0 0,0 1 1 0 0,1-1-1 0 0,-1 0 1 0 0,1 0-1 0 0,1 1 1 0 0,0 0-1 0 0,-1 0 1 0 0,2 0-1 0 0,-1 0 1 0 0,3-2 20 0 0,-2 3-10 0 0,0 0 1 0 0,0 1 0 0 0,1 0 0 0 0,-1 0-1 0 0,4-2 10 0 0,1 1-148 0 0,0 0 101 0 0,1 0 74 0 0,15-5 136 0 0,-16 8-151 0 0,-3 0-44 0 0,0 1-49 0 0,1 0-60 0 0,-1 0-71 0 0,-1 0 12 0 0,-1 1-47 0 0,1-1-50 0 0,-1 1-54 0 0,1 0-57 0 0,0 0-63 0 0,-1 0-67 0 0,1 1-69 0 0,4-1-859 0 0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1:02:48.40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137 5 8408 0 0,'0'0'190'0'0,"-1"-1"-59"0"0,-9-2 298 0 0,7 3-341 0 0,1-1-54 0 0,-4 2-9 0 0,1-1 47 0 0,0 2 43 0 0,0-1 38 0 0,-2 3 140 0 0,1 0 62 0 0,-1 0 49 0 0,2 2 33 0 0,-10 11 842 0 0,9-8-764 0 0,1 0-9 0 0,-1 0-104 0 0,1-2-167 0 0,1 0-121 0 0,-10 18 583 0 0,3 3-120 0 0,5 2-105 0 0,4 0-92 0 0,6-1-78 0 0,6-3-64 0 0,-8-22-207 0 0,0-1 1 0 0,1 0-1 0 0,-1 0 1 0 0,0 0-1 0 0,1 0 0 0 0,1 0-31 0 0,-1 0 26 0 0,1 0-1 0 0,-1-1 0 0 0,1 0 1 0 0,-1 0-1 0 0,1 0 0 0 0,2 1-25 0 0,-4-2 28 0 0,1 0 1 0 0,0 0-1 0 0,0 0 0 0 0,0 0 0 0 0,0-1 0 0 0,0 0 0 0 0,0 1 0 0 0,0-1 0 0 0,0 0 0 0 0,0 0 0 0 0,0 0 0 0 0,0-1 0 0 0,0 1 0 0 0,0-1 0 0 0,2 0-28 0 0,0-1 38 0 0,-1 0-1 0 0,0 0 1 0 0,0 0 0 0 0,-1 0 0 0 0,1 0 0 0 0,0-1 0 0 0,-1 0 0 0 0,1 0-1 0 0,-1 0 1 0 0,1-1-38 0 0,1-2 63 0 0,1-1 0 0 0,-1 1 0 0 0,-1-1 0 0 0,1 0 0 0 0,0-4-63 0 0,0 3 58 0 0,-2 0-1 0 0,1-1 1 0 0,-1 0-1 0 0,0-3-57 0 0,1-4 53 0 0,0-1-38 0 0,2-11-74 0 0,1 1-103 0 0,2 0-102 0 0,4 2-103 0 0,-11 23 136 0 0,1 4 68 0 0,0 2 56 0 0,0 3 42 0 0,4 17-17 0 0,-2-1 14 0 0,1-1 51 0 0,0 1 55 0 0,0 0 63 0 0,1-1 68 0 0,0 1 74 0 0,0-1 81 0 0,2-1 86 0 0,-2-6-87 0 0,2 1-30 0 0,-9-15-229 0 0,0-1 0 0 0,1-1 44 0 0,0 1-52 0 0,0 0-46 0 0,0-1-43 0 0,0 1-39 0 0,0-1-36 0 0,0-1-200 0 0,1 0-55 0 0,-1 0-57 0 0,1-5-1098 0 0,-1 5 933 0 0,1-5-629 0 0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1:02:48.80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0 10944 0 0,'0'0'248'0'0,"0"1"-15"0"0,0-1-59 0 0,0 1-50 0 0,0 0-39 0 0,1 1-21 0 0,0 3 32 0 0,-1-3-24 0 0,2 4-168 0 0,-1-1 40 0 0,1 0 38 0 0,-1 0 34 0 0,2 5 115 0 0,0 0 113 0 0,-1-4-41 0 0,0 1 33 0 0,2 6 320 0 0,0 1 160 0 0,7 19 1068 0 0,-7-21-1200 0 0,0-3-185 0 0,-1 0-56 0 0,1 0-69 0 0,0 0-81 0 0,2 11 492 0 0,-2 0 91 0 0,2 10 435 0 0,-5-28-1140 0 0,-1 0 38 0 0,0 0 196 0 0,-4-2 448 0 0,2-2-364 0 0,0 1-251 0 0,1-1-56 0 0,1 1-63 0 0,-1-1-34 0 0,1 1-38 0 0,-1-1-40 0 0,0-10 158 0 0,-1-8 65 0 0,4 6-100 0 0,1-11-12 0 0,1-1 21 0 0,2 8-92 0 0,1 5 28 0 0,1 0-70 0 0,2-2-88 0 0,7-5-178 0 0,-14 18 298 0 0,-1 0 0 0 0,1 0-1 0 0,0 0 1 0 0,0 0 0 0 0,-1 0 0 0 0,3 0 63 0 0,11-2-218 0 0,-1 4 81 0 0,1 4 58 0 0,-10-2 49 0 0,0 1 0 0 0,0 0-1 0 0,-1 1 1 0 0,0-1 0 0 0,1 1 0 0 0,-2 0 0 0 0,4 2 30 0 0,31 35-97 0 0,-19-18 94 0 0,-14-16 19 0 0,0 0 0 0 0,0 1-1 0 0,-1 0 1 0 0,0 0-1 0 0,-1 0 1 0 0,0 1 0 0 0,0 0-1 0 0,-1-1 1 0 0,0 1-1 0 0,1 4-15 0 0,1 23 83 0 0,-6-2 45 0 0,1-33-271 0 0,0 0 85 0 0,0 0 57 0 0,-1 2 100 0 0,1-2-92 0 0,0-1-37 0 0,0 1-38 0 0,0 0-47 0 0,-1-1-57 0 0,1 1-95 0 0,0 0-93 0 0,0-1-105 0 0,0 1-118 0 0,0 0 243 0 0,0-1-33 0 0,0 0-36 0 0,-1 1-38 0 0,1-1-38 0 0,0 0-40 0 0,0 1-42 0 0,0-1-44 0 0,0 1-611 0 0,0-1-33 0 0,-1 2-2633 0 0,1-2 3880 0 0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1:05:35.65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225 23 5344 0 0,'0'0'157'0'0,"0"0"148"0"0,-1-1-41 0 0,0-1 167 0 0,-1-1-58 0 0,-4-4 383 0 0,5 6-412 0 0,-4-1 86 0 0,0 0-34 0 0,-6-1 299 0 0,0 1-117 0 0,0 2-106 0 0,0 1-96 0 0,0 0-83 0 0,0 2-72 0 0,0 0-61 0 0,-6 4 0 0 0,3 0-89 0 0,-16 12 37 0 0,15-7 36 0 0,-5 11-31 0 0,16-16-103 0 0,0 0 1 0 0,0 0-1 0 0,0 1 0 0 0,1-1 0 0 0,-1 4-10 0 0,3-5 8 0 0,-1 0 0 0 0,0 0-1 0 0,1 0 1 0 0,1 0 0 0 0,-1 0-1 0 0,1 1 1 0 0,0 0-8 0 0,0-4 17 0 0,0 1-1 0 0,1-1 1 0 0,-1 1 0 0 0,1-1 0 0 0,0 1-1 0 0,0-1 1 0 0,1 3-17 0 0,0-4 5 0 0,-1 1 1 0 0,0-1-1 0 0,1 1 0 0 0,0-1 0 0 0,-1 0 1 0 0,1 0-1 0 0,1 1-5 0 0,16 10 114 0 0,4-5 60 0 0,2-5 42 0 0,-16-3-120 0 0,-1-1 0 0 0,1 1 1 0 0,-1-2-1 0 0,0 1 0 0 0,1-1 1 0 0,-1 0-1 0 0,4-3-96 0 0,13-6 250 0 0,-20 7-211 0 0,0 0 0 0 0,0 0 0 0 0,0 0 0 0 0,-1 0 0 0 0,0-1 0 0 0,1 0 0 0 0,-2 0 0 0 0,1 0 0 0 0,0 0 0 0 0,-1-1-39 0 0,0 0 30 0 0,0 1-1 0 0,0-1 1 0 0,-1 0 0 0 0,0 0 0 0 0,0 0-1 0 0,0 0 1 0 0,-1 0 0 0 0,0 0-1 0 0,0-1 1 0 0,-1 1 0 0 0,1 0 0 0 0,-1-1-1 0 0,-1 1 1 0 0,1 0 0 0 0,-1 0 0 0 0,0-1-30 0 0,-2-4 89 0 0,3-1-105 0 0,0 12 15 0 0,0 0 0 0 0,0 0 0 0 0,0 0 0 0 0,0 0 0 0 0,0 0 0 0 0,0 0 0 0 0,0 0-1 0 0,0 0 1 0 0,0 0 0 0 0,0 0 0 0 0,0 0 0 0 0,0 0 0 0 0,0 1 0 0 0,0-1 0 0 0,0 0 0 0 0,0 0-1 0 0,0 0 1 0 0,0 0 0 0 0,0 0 0 0 0,1 0 0 0 0,-1 0 0 0 0,0 0 0 0 0,0 0 0 0 0,0 0-1 0 0,0 0 1 0 0,0 0 0 0 0,0 0 0 0 0,0 0 0 0 0,0 0 0 0 0,0 0 0 0 0,0 0 0 0 0,0 0 0 0 0,0 0-1 0 0,0 0 1 0 0,0 0 0 0 0,0 0 0 0 0,0 0 0 0 0,0 0 0 0 0,0-1 0 0 0,0 1 0 0 0,1 0-1 0 0,-1 0 1 0 0,0 0 0 0 0,0 0 0 0 0,0 0 0 0 0,0 0 0 0 0,0 0 0 0 0,0 0 0 0 0,0 0 0 0 0,0 0-1 0 0,0 0 1 0 0,0 0 0 0 0,0 0 0 0 0,0 0 0 0 0,0 0 0 0 0,0 0 0 0 0,0 0 0 0 0,0 0 1 0 0,5 13-28 0 0,18 57 32 0 0,-11-34-7 0 0,-4-12 29 0 0,-1-4 23 0 0,-2 1 34 0 0,0-4 17 0 0,-1 0 33 0 0,-1 0 37 0 0,0 0 41 0 0,-1-3-12 0 0,-1 1-1 0 0,-1-1 0 0 0,0 0 0 0 0,-1 0 1 0 0,-1 1-1 0 0,0-1 0 0 0,-3 6-198 0 0,-6 20 503 0 0,-2-3 35 0 0,7-24-349 0 0,-2 2-39 0 0,-12 13 58 0 0,18-25-195 0 0,0 0 0 0 0,-1-1 0 0 0,1 0 0 0 0,0 1 0 0 0,-1-1 0 0 0,1 0-1 0 0,-1 0 1 0 0,0 0 0 0 0,0-1 0 0 0,0 1 0 0 0,0-1 0 0 0,0 1 0 0 0,0-1 0 0 0,0 0-1 0 0,0 0 1 0 0,-1 0 0 0 0,1-1 0 0 0,-2 1-13 0 0,2-1-189 0 0,0-1 108 0 0,0 0 73 0 0,-4-2 62 0 0,5 2-68 0 0,0 0-36 0 0,0-1-75 0 0,0 1-91 0 0,0-1-49 0 0,0 1-91 0 0,1-1-103 0 0,-1 0-115 0 0,1 1 240 0 0,0 0-34 0 0,1 1-34 0 0,-1-1-37 0 0,0 0-39 0 0,1 0-39 0 0,-1 0-41 0 0,0 0-43 0 0,-1-3-1523 0 0,0-3-1201 0 0,1 7 3288 0 0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1:05:36.11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16 134 8640 0 0,'0'0'197'0'0,"0"0"24"0"0,0 0 17 0 0,6 0-58 0 0,2 0-120 0 0,-2-1-41 0 0,-1 1 38 0 0,5-3 157 0 0,0 1 118 0 0,0-2 95 0 0,3 0 239 0 0,-2-1-43 0 0,15-7 889 0 0,-11 4-666 0 0,-9 5-515 0 0,1-1-40 0 0,0 1-46 0 0,-1-1-54 0 0,0 1-64 0 0,0-1-64 0 0,4-1 280 0 0,0-2-79 0 0,-2 0-73 0 0,-6 5-152 0 0,-1 1 0 0 0,1-1 0 0 0,-1 1-1 0 0,0-1 1 0 0,1 0 0 0 0,-1 1 0 0 0,0-1 0 0 0,0 0-1 0 0,0 0 1 0 0,0 0-39 0 0,-1 1 10 0 0,0 1 1 0 0,0-1-1 0 0,0 0 0 0 0,0 1 0 0 0,1-1 0 0 0,-1 0 1 0 0,0 1-1 0 0,0-1 0 0 0,0 0 0 0 0,0 1 1 0 0,-1-1-1 0 0,1 0 0 0 0,0 1 0 0 0,0-1 0 0 0,0 0 1 0 0,-1 1-1 0 0,1-1 0 0 0,0 0 0 0 0,0 1 0 0 0,-1-1 1 0 0,1 1-1 0 0,-1-1 0 0 0,1 0-10 0 0,-1 0 18 0 0,-1 0-1 0 0,1 0 1 0 0,0 0 0 0 0,-1 0-1 0 0,1 0 1 0 0,-1 0 0 0 0,1 0-1 0 0,-1 0 1 0 0,0 0-18 0 0,-18-5 101 0 0,5 3-39 0 0,-2 2-76 0 0,2 3 35 0 0,10-1 5 0 0,1 0 0 0 0,0 1-1 0 0,0-1 1 0 0,0 1 0 0 0,-4 2-26 0 0,-12 9 161 0 0,14-8-90 0 0,1 1 0 0 0,0-1 0 0 0,0 1 0 0 0,-1 0-71 0 0,0 3 104 0 0,0 1 0 0 0,0-1 0 0 0,0 4-104 0 0,-7 15 130 0 0,5-4-104 0 0,2-2-99 0 0,3 2 137 0 0,2-20-44 0 0,1-1 1 0 0,0 1-1 0 0,1-1 1 0 0,-1 1-1 0 0,1-1 1 0 0,-1 1-1 0 0,1-1 1 0 0,0 2-21 0 0,0-3 12 0 0,0 0 0 0 0,0 0 0 0 0,0 0 0 0 0,0 0 0 0 0,0 0 0 0 0,1 0 0 0 0,-1-1 0 0 0,1 1 0 0 0,-1 0 0 0 0,1-1 0 0 0,-1 1 0 0 0,1-1 0 0 0,0 1-12 0 0,1-1 7 0 0,-1 1 0 0 0,1-1 0 0 0,0 1 0 0 0,-1-1 0 0 0,1 0-1 0 0,0 0 1 0 0,1 0-7 0 0,3 1-210 0 0,-1-1 67 0 0,1 0 60 0 0,-1 0 52 0 0,6 1 77 0 0,-1-1 94 0 0,28 1 544 0 0,-31-3-571 0 0,0 1-38 0 0,1 0-50 0 0,-1-1-64 0 0,1 0-78 0 0,-1 0-89 0 0,-1 0-63 0 0,1 0-92 0 0,-1 0-98 0 0,0-1-109 0 0,1 1-117 0 0,-1-1-125 0 0,-4 1 354 0 0,1 0-34 0 0,-1 0-37 0 0,1 0-36 0 0,-1 1-561 0 0,0-1-34 0 0,6-2-2433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37:14.40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13 1 5960 0 0,'3'0'56'0'0,"-3"0"65"0"0,-5 0 229 0 0,0 0-92 0 0,2 0-120 0 0,2 0-61 0 0,1 0-47 0 0,-1 0 414 0 0,1 0 18 0 0,0 0-2 0 0,0 0-18 0 0,0 0-8 0 0,0 0-199 0 0,0 0-46 0 0,0 1-40 0 0,1 0-34 0 0,-1 0 27 0 0,3 6 42 0 0,-2-4-52 0 0,0 6 256 0 0,1 4-6 0 0,7 6 177 0 0,-1 1-88 0 0,0 3-15 0 0,8 32 515 0 0,-11-36-585 0 0,-1-4-45 0 0,-2-10-182 0 0,0 0 1 0 0,0-1-1 0 0,0 1 0 0 0,1 0 1 0 0,0-1-1 0 0,0 0 1 0 0,1 2-160 0 0,5 7 331 0 0,-1 0-86 0 0,-3-4-94 0 0,12 11 125 0 0,-11-13-138 0 0,1 1 94 0 0,0 0 108 0 0,-2-3-82 0 0,1 0-60 0 0,5 1 35 0 0,-6-4-153 0 0,-1 0 1 0 0,0-1 0 0 0,1 0-1 0 0,0 1 1 0 0,1-1-81 0 0,3 0 182 0 0,0-1 70 0 0,-9 0-62 0 0,1 0 72 0 0,0-1-93 0 0,1-1-72 0 0,3-3 54 0 0,-4 3-52 0 0,1-2 59 0 0,0 1-67 0 0,-2-1-52 0 0,1 1-34 0 0,2-6-47 0 0,-1 5 63 0 0,2-6-13 0 0,-1-8-39 0 0,1-3-10 0 0,-3 18 41 0 0,0 1 0 0 0,0-1 0 0 0,0 0 0 0 0,-1 0 0 0 0,1 1 0 0 0,-1-1 0 0 0,0 0 0 0 0,1 0 0 0 0,-1 0 0 0 0,-1 0 0 0 0,1-2 0 0 0,0 0 1 0 0,1 1 0 0 0,0-1 0 0 0,0 0 0 0 0,1 1 0 0 0,-1-1 0 0 0,1 1 0 0 0,0-1 0 0 0,0 1 0 0 0,0 0 0 0 0,1 0 0 0 0,0-1-1 0 0,-3 4 10 0 0,2-4 9 0 0,4 1 59 0 0,1 4-81 0 0,-5 1-26 0 0,1 0 0 0 0,-1 0 0 0 0,0 1 0 0 0,1-1 0 0 0,-1 1 0 0 0,0 0 1 0 0,0-1-1 0 0,0 1 0 0 0,0 0 29 0 0,7 7-84 0 0,3 3 57 0 0,-3-3-21 0 0,1 0 43 0 0,1 3 41 0 0,6 7 74 0 0,7 8 64 0 0,-7-10-113 0 0,-4-3-203 0 0,9 7-60 0 0,-7-8 132 0 0,-5-5 78 0 0,0-2 52 0 0,1-1 63 0 0,0-1 76 0 0,-10-4-168 0 0,0 1 0 0 0,1-1 0 0 0,-1 0 0 0 0,0 0 0 0 0,1 0 0 0 0,-1 0 0 0 0,0 0-1 0 0,1 0 1 0 0,-1 0 0 0 0,0 0 0 0 0,1-1 0 0 0,0 1-31 0 0,-1-1 37 0 0,0 1 1 0 0,0-1-1 0 0,1 0 1 0 0,-1 1-1 0 0,0-1 0 0 0,0 0 1 0 0,0 0-1 0 0,-1 1 1 0 0,1-1-1 0 0,0 0 1 0 0,0 0-1 0 0,0 0 0 0 0,-1 0 1 0 0,1 0-1 0 0,0-1 1 0 0,-1 1-1 0 0,1-1-37 0 0,5-23 599 0 0,-4 8-294 0 0,-1 9-176 0 0,0-9 23 0 0,1 0-36 0 0,0-17 30 0 0,-1 3-86 0 0,0-41-14 0 0,-1 62-84 0 0,2-7 103 0 0,-1 10-74 0 0,2-1-93 0 0,-1 4-2 0 0,0 0-44 0 0,1 1-51 0 0,0 0-58 0 0,0 1-64 0 0,1 0-72 0 0,-4 2 154 0 0,0-1 84 0 0,1 1 74 0 0,-1 0 60 0 0,1 0 48 0 0,-1 0 36 0 0,1-1 380 0 0,-1 1-374 0 0,1 0-89 0 0,-1 0-47 0 0,0 0-50 0 0,0 0-56 0 0,0 0-64 0 0,0-1-95 0 0,0 1-89 0 0,0 0-98 0 0,0 0-106 0 0,0 0-114 0 0,0 0-124 0 0,0 0 383 0 0,0 0-34 0 0,0 0-35 0 0,0 0-36 0 0,0 0-1903 0 0,0 0-1406 0 0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1:05:36.71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125 0 6936 0 0,'0'0'157'0'0,"0"0"23"0"0,0 0 11 0 0,0 0-391 0 0,0 0 66 0 0,0 0 60 0 0,-1 0 55 0 0,1 0 51 0 0,0 0 46 0 0,-1 0 42 0 0,1 0 36 0 0,-1 0 95 0 0,1 0 45 0 0,-1 0 271 0 0,-2 1 846 0 0,2-1-1028 0 0,1 0-54 0 0,-1 1-97 0 0,1-1-70 0 0,-1 0-84 0 0,1 1-96 0 0,-4 10 427 0 0,1 0-32 0 0,-1 13 290 0 0,2 1-96 0 0,2 1-71 0 0,3 1 391 0 0,0 0 0 0 0,6 18-893 0 0,-2-8 479 0 0,2 20 112 0 0,-2-16-163 0 0,-3-14-108 0 0,1-4-15 0 0,0-1 49 0 0,-3-16-308 0 0,-1 0-38 0 0,2 10-90 0 0,0-5 60 0 0,-2-3 75 0 0,1 0 56 0 0,0 1 75 0 0,-2-9-346 0 0,0 0 35 0 0,0 0-34 0 0,0 0 107 0 0,0 1 87 0 0,1-1 111 0 0,-1 0 498 0 0,0 0-435 0 0,0 1-158 0 0,0-1-37 0 0,0 0-44 0 0,0 0-50 0 0,0 0-61 0 0,0 0-66 0 0,0 0-74 0 0,0 0-82 0 0,0 0-87 0 0,0 0-96 0 0,0 1-103 0 0,0-1-110 0 0,0 0 143 0 0,0 0-63 0 0,0 0-66 0 0,0 0-68 0 0,0 0-1268 0 0,0 0-1179 0 0</inkml:trace>
  <inkml:trace contextRef="#ctx0" brushRef="#br0" timeOffset="285.89">1 233 8808 0 0,'0'0'197'0'0,"0"0"24"0"0,0 0 19 0 0,0 0-65 0 0,1-1-94 0 0,0 1-61 0 0,4-1-45 0 0,-3 1 81 0 0,7 0 369 0 0,-1-1 0 0 0,0 0-1 0 0,0-1 1 0 0,0 0-425 0 0,10-2 655 0 0,-6 1-263 0 0,0 0-95 0 0,17-2 111 0 0,-1-1-85 0 0,0 2-76 0 0,1-1-66 0 0,11-2-18 0 0,-1 1-85 0 0,-13 0-88 0 0,32-10 187 0 0,-41 9-182 0 0,0 1-79 0 0,-4 1-39 0 0,-1 1-66 0 0,0-1-75 0 0,0 0-86 0 0,2-1-34 0 0</inkml:trace>
  <inkml:trace contextRef="#ctx0" brushRef="#br0" timeOffset="761.56">479 94 6768 0 0,'0'0'149'0'0,"0"1"-45"0"0,3 7 241 0 0,-2-5-274 0 0,-1-2-44 0 0,2 5 12 0 0,-1-1 71 0 0,1 0 61 0 0,1 1 53 0 0,-1 0 100 0 0,1 0 44 0 0,7 13 838 0 0,-5-10-662 0 0,-1 1-98 0 0,-1-4-229 0 0,0 0-82 0 0,11 29 925 0 0,-2 0-103 0 0,1 5 31 0 0,12 55 1222 0 0,-18-60-1370 0 0,-6-13-182 0 0,-1-13-343 0 0,0-2 0 0 0,0-6-165 0 0,0-1-20 0 0,0 0-2 0 0,0 0 14 0 0,0 0 55 0 0,0 0 23 0 0,-1-1-58 0 0,1-1-49 0 0,0 0-39 0 0,0-3-14 0 0,0-3-20 0 0,1-1-54 0 0,0 1-1 0 0,1-1 0 0 0,2-6 15 0 0,12-27-84 0 0,6 3-59 0 0,1 3-82 0 0,-19 31 178 0 0,1-1 0 0 0,0 1 0 0 0,0 0 0 0 0,0 0 0 0 0,1 0 0 0 0,2-1 47 0 0,-3 3-31 0 0,-1 0-1 0 0,1 0 1 0 0,0 1-1 0 0,1-1 1 0 0,0 1 31 0 0,-2 1-14 0 0,-1 0 1 0 0,1 0 0 0 0,-1 0 0 0 0,1 0 0 0 0,0 1 0 0 0,0 0 0 0 0,-1-1 0 0 0,1 1 0 0 0,0 1 0 0 0,0-1 13 0 0,0 1-2 0 0,-1-1 0 0 0,0 1 0 0 0,0 0 0 0 0,0 0 0 0 0,0 1 0 0 0,0-1 0 0 0,0 1 0 0 0,0-1 0 0 0,0 1 0 0 0,0 0 0 0 0,-1 0 0 0 0,2 1 2 0 0,11 12-92 0 0,-4 1 33 0 0,-8-10 49 0 0,0 0 1 0 0,0 0-1 0 0,0 0 1 0 0,0 5 9 0 0,1 5 31 0 0,0 0 0 0 0,-2 1 1 0 0,1 9-32 0 0,3 23 55 0 0,-5-44-41 0 0,1-2-5 0 0,-2-1-31 0 0,1 0-25 0 0,-1 2-35 0 0,0-4-275 0 0,0 1 74 0 0,0-1 64 0 0,0 0 54 0 0,1 1 32 0 0,-1-1 42 0 0,1 1-78 0 0,0-1 72 0 0,-1 0-112 0 0,0 0-841 0 0</inkml:trace>
  <inkml:trace contextRef="#ctx0" brushRef="#br0" timeOffset="1155.25">1071 385 9760 0 0,'11'-2'332'0'0,"0"-1"-62"0"0,25-11 449 0 0,-21 8-354 0 0,-6 2-94 0 0,0 0 56 0 0,-1 0 9 0 0,-1 1 59 0 0,1-1 67 0 0,0 1 75 0 0,2-2-109 0 0,1 0-1 0 0,-1-1 0 0 0,0 0-427 0 0,0-1 296 0 0,2-3 17 0 0,-1 0-91 0 0,-6 5-153 0 0,-1-1-33 0 0,0 0-38 0 0,-1 0-39 0 0,-2 5 53 0 0,-1 0 0 0 0,0-1 0 0 0,1 1 0 0 0,-1 0 0 0 0,0 0-1 0 0,0 0 1 0 0,0-1 0 0 0,0 1 0 0 0,0 0 0 0 0,0 0 0 0 0,0 0 0 0 0,0-1 0 0 0,-1 1 0 0 0,1 0 0 0 0,0 0 0 0 0,-1 0 0 0 0,1 0 0 0 0,-1 0 0 0 0,1 0 0 0 0,-1 0 0 0 0,1-1 0 0 0,-1 1-1 0 0,0 1 1 0 0,0-1 0 0 0,1 0 0 0 0,-1 0 0 0 0,0 0 0 0 0,0 0 0 0 0,0 1 0 0 0,0-1 0 0 0,0 0 0 0 0,-1 0-12 0 0,-18-10 164 0 0,2 6-90 0 0,-1 6-179 0 0,1 3 72 0 0,2 3 66 0 0,1 2 58 0 0,1 3 53 0 0,1 2 46 0 0,-10 15 298 0 0,11-9-120 0 0,4 2-108 0 0,7-17-218 0 0,0 0-1 0 0,1-1 1 0 0,-1 1 0 0 0,1 0 0 0 0,0 0 0 0 0,0 0 0 0 0,0 0 0 0 0,1 0 0 0 0,0 0 0 0 0,0 0 0 0 0,0-1 0 0 0,0 1 0 0 0,1 0 0 0 0,0 0-42 0 0,6 9 165 0 0,2-1 45 0 0,4 1-148 0 0,2-3 68 0 0,-10-8-40 0 0,-1 0-1 0 0,1 0 0 0 0,1-1 1 0 0,-1 1-1 0 0,0-1 0 0 0,1 0 1 0 0,5 0-90 0 0,14 1 225 0 0,-11-3-142 0 0,1-1-52 0 0,0-1-67 0 0,-1-1-78 0 0,0 0-93 0 0,1-1-104 0 0,-2 0-118 0 0,-6 2 166 0 0,-1-1-34 0 0,7-2-467 0 0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1:05:40.16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6952 0 0,'0'0'201'0'0,"1"5"265"0"0,3 9 291 0 0,-2-6-355 0 0,0-1-37 0 0,2 9 266 0 0,0-1-118 0 0,0 1-95 0 0,0-2-106 0 0,-1 0-44 0 0,5 32 485 0 0,-5-26-391 0 0,-2-13-263 0 0,19 153 2370 0 0,-13-92-1460 0 0,-3-28-717 0 0,1 0 39 0 0,-1-14-76 0 0,1 0 33 0 0,-6-33 168 0 0,0-1-120 0 0,0 0-106 0 0,0-1-90 0 0,0-5-67 0 0,0 0-109 0 0,3-34-334 0 0,-1 38 333 0 0,0 1 45 0 0,1-1-90 0 0,0 1-1 0 0,0-1 0 0 0,1 1 0 0 0,0 0 0 0 0,1 0 0 0 0,0 0 0 0 0,0 1 1 0 0,1-1-1 0 0,3-3 83 0 0,7-7-149 0 0,4 3 35 0 0,2 3 42 0 0,4 3 52 0 0,-21 9 11 0 0,0 0-1 0 0,1 0 0 0 0,-1 1 0 0 0,0-1 0 0 0,1 1 0 0 0,-1 0 0 0 0,1 0 0 0 0,-1 1 0 0 0,0-1 0 0 0,1 1 0 0 0,-1 0 0 0 0,0 0 0 0 0,0 1 0 0 0,1-1 0 0 0,-1 1 0 0 0,0 0 0 0 0,0 0 0 0 0,-1 0 0 0 0,1 0 0 0 0,1 2 10 0 0,-2-2-1 0 0,0 1-1 0 0,1 0 1 0 0,-1 0-1 0 0,0 0 0 0 0,0 1 1 0 0,-1-1-1 0 0,1 1 1 0 0,-1-1-1 0 0,0 1 0 0 0,0 0 1 0 0,0 0-1 0 0,0 0 1 0 0,-1 1 0 0 0,3 8-38 0 0,-1 2 88 0 0,-2 2 99 0 0,-2 8 191 0 0,-6 18 278 0 0,4-29-468 0 0,0 0-60 0 0,2-10-90 0 0,0 0-1 0 0,0-1 1 0 0,-1 1-1 0 0,1-1 0 0 0,-1 0 1 0 0,-1 3 1 0 0,-1-1 18 0 0,1 0 0 0 0,-1-1 1 0 0,0 0-1 0 0,0 0 0 0 0,0 0 1 0 0,-5 4-19 0 0,2-4 22 0 0,1 0 1 0 0,-1 0-1 0 0,0 0 1 0 0,0-1-1 0 0,0 1-22 0 0,-21 4-5 0 0,5-7-52 0 0,7-2-37 0 0,3-3-84 0 0,7 2 41 0 0,0-1-40 0 0,1 1-5 0 0,0-1-34 0 0,1 0-38 0 0,-1 0-41 0 0,1 0-43 0 0,1-1-48 0 0,-1 0-51 0 0,1-1-53 0 0,-1-1-316 0 0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1:05:42.22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0 120 9096 0 0,'0'0'200'0'0,"0"0"31"0"0,2 0-77 0 0,0 0-30 0 0,6 0 67 0 0,2-2-114 0 0,0 0 96 0 0,1 0 80 0 0,-1-1 69 0 0,1 0 48 0 0,-1-1 39 0 0,38-15 1677 0 0,-34 12-1519 0 0,-1-1-96 0 0,-5 3-251 0 0,-1 0-55 0 0,0 0-62 0 0,0 0-70 0 0,-7 5-23 0 0,1-1 0 0 0,-1 1 1 0 0,1-1-1 0 0,-1 1 0 0 0,1-1 1 0 0,-1 1-1 0 0,1-1 0 0 0,-1 1 0 0 0,1-1 1 0 0,-1 1-1 0 0,0-1 0 0 0,1 1 1 0 0,-1-1-1 0 0,0 0 0 0 0,0 1 0 0 0,1-1 1 0 0,-1 0-1 0 0,0 1 0 0 0,0-1 0 0 0,0 0 1 0 0,0 1-1 0 0,0-1 0 0 0,0 0 1 0 0,0 1-1 0 0,0-1 0 0 0,0 0 0 0 0,0 1 1 0 0,0-1-1 0 0,0 0 0 0 0,-1 0-10 0 0,1 0 19 0 0,-1 0-1 0 0,0-1 1 0 0,0 1-1 0 0,0-1 1 0 0,0 1-1 0 0,0 0 1 0 0,-1 0-1 0 0,1 0 1 0 0,0 0-1 0 0,-1 0 1 0 0,1 0-1 0 0,-2-1-18 0 0,-9-4 67 0 0,-2 1-36 0 0,2 2-39 0 0,3 3-45 0 0,-4 2-11 0 0,2 3 36 0 0,-8 7 66 0 0,5 5 101 0 0,3 4 74 0 0,7-12-88 0 0,1 0 0 0 0,1 0-1 0 0,0 0 1 0 0,0 1 0 0 0,0-1-1 0 0,1 2-124 0 0,0 16 277 0 0,1-21-172 0 0,1 0 0 0 0,-1 0 0 0 0,1 0 0 0 0,2 6-105 0 0,4 8 252 0 0,2-5-76 0 0,3-2-42 0 0,-1-4-63 0 0,2-1-45 0 0,1-1-50 0 0,1-2-59 0 0,-11-4-100 0 0,-1 0 61 0 0,0 0 56 0 0,1 0 48 0 0,0 0 46 0 0,-1-1 43 0 0,4 2 116 0 0,8 0 349 0 0,-10-2-411 0 0,0 0-48 0 0,-1 1-63 0 0,0-1-63 0 0,1 0-75 0 0,-1 0-87 0 0,0 0-61 0 0,-1 0-88 0 0,1-1-95 0 0,0 1-105 0 0,0 0-113 0 0,-1-1-121 0 0,-1 1 349 0 0,0 0-34 0 0,0 0-34 0 0,-1-1-36 0 0,4 1-1665 0 0,2-2-1268 0 0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1:05:42.66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9152 0 0,'0'0'208'0'0,"0"0"33"0"0,0 0 14 0 0,0 0-99 0 0,0 2-74 0 0,0 0-53 0 0,0 6-31 0 0,0-5 37 0 0,0-1 24 0 0,0 0 37 0 0,0-1 46 0 0,0 0 54 0 0,0 9 446 0 0,0 0-69 0 0,0 1-63 0 0,0-1-59 0 0,0 0-54 0 0,0 0-51 0 0,0 0-45 0 0,0 0-41 0 0,0 9 120 0 0,0-1-90 0 0,0-1-79 0 0,0 31 267 0 0,0-27-238 0 0,0-20-381 0 0,0 1 62 0 0,0 0 55 0 0,0 0 43 0 0,0 2 114 0 0,1 6 319 0 0,-1-7-374 0 0,0 0-72 0 0,0-2-47 0 0,1 1-40 0 0,-1 0-45 0 0,0 0-50 0 0,1 0-75 0 0,-1-1-70 0 0,0 1-76 0 0,1 0-84 0 0,-1-1-89 0 0,1 1-97 0 0,-1-1-102 0 0,1 1-109 0 0,1 0-1033 0 0,0 1-1088 0 0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1:05:43.38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153 27 10080 0 0,'-8'-3'309'0'0,"0"0"-42"0"0,0 1-38 0 0,1 1-35 0 0,-8 1 110 0 0,0 4-85 0 0,12-3-174 0 0,-1 0 1 0 0,1 1-1 0 0,0 0 1 0 0,-1 0-1 0 0,1 0 1 0 0,0 0 0 0 0,0 1-1 0 0,0-1 1 0 0,0 1-1 0 0,0 1-45 0 0,-10 12 263 0 0,5-3-122 0 0,1 1 33 0 0,-3 11 172 0 0,6-13-55 0 0,0 1 0 0 0,1 0 1 0 0,-2 10-292 0 0,3-4 231 0 0,2-1-41 0 0,2 3-93 0 0,-1-19-77 0 0,-1 0 0 0 0,1 0 1 0 0,0-1-1 0 0,-1 1 0 0 0,1 0 1 0 0,0-1-1 0 0,0 1 0 0 0,0-1 0 0 0,0 1 1 0 0,0-1-1 0 0,0 0 0 0 0,1 1 1 0 0,0-1-21 0 0,-1 0 21 0 0,0 0 1 0 0,1 0-1 0 0,-1 0 1 0 0,1 0-1 0 0,-1-1 0 0 0,1 1 1 0 0,-1 0-1 0 0,1-1 1 0 0,0 1-1 0 0,-1-1 1 0 0,1 0-1 0 0,0 0 1 0 0,-1 1-1 0 0,2-1-21 0 0,19-3 164 0 0,1-6-18 0 0,-15 5-74 0 0,0-1 0 0 0,-1 1 0 0 0,0-1-1 0 0,0-1 1 0 0,0 1 0 0 0,1-3-72 0 0,7-8 110 0 0,-1-2-60 0 0,-2-1-84 0 0,-2 0-106 0 0,0-13 161 0 0,-7 18 28 0 0,-2 1 1 0 0,0-1-1 0 0,0-2-49 0 0,-1-8 34 0 0,0 16-35 0 0,-1 5 21 0 0,2-5 14 0 0,3-1-45 0 0,-4 9 8 0 0,0-1 0 0 0,1 1 0 0 0,-1 0 0 0 0,0 0 0 0 0,0 0 0 0 0,1 0 0 0 0,-1 0-1 0 0,0 0 1 0 0,1 0 0 0 0,-1 0 0 0 0,0 0 0 0 0,1 0 0 0 0,-1 0 0 0 0,0 0 0 0 0,1 0 0 0 0,-1 0 0 0 0,0 0 0 0 0,1 0 0 0 0,-1 0 0 0 0,0 0 0 0 0,0 1 0 0 0,1-1 0 0 0,-1 0 0 0 0,0 0 0 0 0,1 0 0 0 0,-1 0 0 0 0,0 1-1 0 0,0-1 1 0 0,1 0 3 0 0,8 7-44 0 0,-4 3 42 0 0,0-1 1 0 0,0 1 0 0 0,-1 0 0 0 0,0 0 0 0 0,-1 1 0 0 0,0 0 1 0 0,8 37 19 0 0,-5-18 45 0 0,-5-28-55 0 0,3 21 95 0 0,-1 0 34 0 0,3 23 235 0 0,-2 0 117 0 0,-4 1 103 0 0,-4 27 307 0 0,-5-22-351 0 0,0-21-244 0 0,-4-3-39 0 0,-4-3-47 0 0,-6-4-54 0 0,14-15-198 0 0,5-4 59 0 0,1-1 0 0 0,0 1 1 0 0,-1-1-1 0 0,1 1 0 0 0,-1-1 0 0 0,0-1 0 0 0,0 1-26 0 0,-2 0 8 0 0,0-1-38 0 0,0-1-56 0 0,1-1-68 0 0,-1-1-81 0 0,2 0-97 0 0,-1-2-110 0 0,2-1-123 0 0,1 3 232 0 0,1-1-36 0 0,0 1-38 0 0,0-2-39 0 0,-1-10-854 0 0,4-3-10 0 0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1:05:41.52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134 261 8208 0 0,'-2'-1'124'0'0,"-8"0"232"0"0,6 1-287 0 0,2 0-42 0 0,-12 3 11 0 0,0 1 73 0 0,2 2 63 0 0,1 1 56 0 0,-1 3 110 0 0,1 1 54 0 0,0 5 133 0 0,-2 10 325 0 0,4 2 1 0 0,5-8-323 0 0,1-3-132 0 0,2 0-54 0 0,0-4-110 0 0,1 1-54 0 0,1-1-64 0 0,0 0-71 0 0,0-9-22 0 0,0 1-1 0 0,0 0 1 0 0,0-1 0 0 0,0 1-1 0 0,1-1 1 0 0,0 1 0 0 0,0-1-1 0 0,0 0 1 0 0,1 0-1 0 0,0 0 1 0 0,-1 0 0 0 0,1 0-1 0 0,0 0 1 0 0,1-1 0 0 0,-1 0-1 0 0,1 1 1 0 0,-1-1-1 0 0,4 1-22 0 0,-4-2 13 0 0,1 0 0 0 0,-1 0 0 0 0,1 0 0 0 0,-1-1-1 0 0,1 1 1 0 0,-1-1 0 0 0,1 0 0 0 0,0 0-1 0 0,0-1 1 0 0,3 1-13 0 0,16-3 24 0 0,0-7-36 0 0,-20 7-75 0 0,0 0 43 0 0,8-5 14 0 0,-7 3-22 0 0,-1 2-16 0 0,-1 0-38 0 0,1 0-60 0 0,-1 0-63 0 0,1-1-76 0 0,-1 0-85 0 0,-1 2 69 0 0,0 0-48 0 0,0 0-44 0 0,0 0-37 0 0,0-1-133 0 0,0 1-38 0 0,3-4-1374 0 0,-4 5 1983 0 0</inkml:trace>
  <inkml:trace contextRef="#ctx0" brushRef="#br0" timeOffset="305.36">158 0 5328 0 0,'0'0'116'0'0,"0"0"17"0"0,0 0 12 0 0,0 5 714 0 0,0 1-327 0 0,1 0-154 0 0,-1-3-91 0 0,8 23 397 0 0,0-1-41 0 0,6 23 469 0 0,-1-1-95 0 0,-1-3-156 0 0,-4-7 1090 0 0,2 29-1951 0 0,-7-37 589 0 0,0 1-115 0 0,0 5-11 0 0,1 18 132 0 0,0-2 26 0 0,-1-17-98 0 0,-2-28-337 0 0,0-1-35 0 0,2 5 58 0 0,-1-3-136 0 0,0 1-51 0 0,-1 0-49 0 0,-1 2-45 0 0,1-9 36 0 0,1-1 137 0 0,0-1-134 0 0,-1 0-80 0 0,0 1-63 0 0,0-1-92 0 0,0 0-109 0 0,-1 1 143 0 0,1 0-33 0 0,-1-1-36 0 0,1 1-38 0 0,-1 0-39 0 0,0 0-42 0 0,1-1-43 0 0,-1 1-46 0 0,0 0-48 0 0,0 0-50 0 0,2-2-1541 0 0,0-1-1224 0 0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1:05:40.68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1 103 8928 0 0,'0'0'200'0'0,"0"0"33"0"0,0 0 14 0 0,0 0-9 0 0,0 0 15 0 0,0 2-98 0 0,1 1-68 0 0,1 3 34 0 0,-1-3 21 0 0,2 4 281 0 0,0 0-34 0 0,3 8 306 0 0,1 2 20 0 0,-4-10-332 0 0,0 0 0 0 0,-1 1-1 0 0,0-1 1 0 0,0 6-383 0 0,2 10 895 0 0,1 1-37 0 0,1 8 199 0 0,-3-16-580 0 0,-1-1-42 0 0,-4 2-213 0 0,2-16-203 0 0,0 0 0 0 0,0 0 0 0 0,-1 1 0 0 0,1-1 0 0 0,0 0 0 0 0,0 1 0 0 0,0-1 0 0 0,0 0 0 0 0,0 1 1 0 0,1-1-1 0 0,-1 0 0 0 0,0 1 0 0 0,0-1 0 0 0,1 0 0 0 0,-1 0 0 0 0,1 1-19 0 0,0-1-136 0 0,-1 1 91 0 0,1-1 77 0 0,0 1 66 0 0,-1 0 82 0 0,1 0 53 0 0,1 1 596 0 0,-1-3-458 0 0,-1-1-223 0 0,0 0-37 0 0,0-1-32 0 0,1-2-98 0 0,-2-14 205 0 0,0-1-39 0 0,-1-13 10 0 0,3 16-129 0 0,0-1-34 0 0,-1 16 9 0 0,6-37 61 0 0,4 2-74 0 0,-9 32 1 0 0,1 0 1 0 0,0 0-1 0 0,0 0 1 0 0,0 0-1 0 0,0 0 1 0 0,1 1-1 0 0,-1-1 1 0 0,1 1-1 0 0,0 0 1 0 0,0 0-1 0 0,0 0 1 0 0,1 0-1 0 0,-1 0 0 0 0,1 1 1 0 0,-1-1-1 0 0,3 0 9 0 0,9-4-61 0 0,22-10 48 0 0,-24 11-46 0 0,-2 2-49 0 0,0 0-74 0 0,0 0-90 0 0,1 1-110 0 0,-5 0-11 0 0,-5 3 209 0 0,0-1-76 0 0,0 0-25 0 0,0 0-85 0 0,-1 1-99 0 0,1-1-116 0 0,-1 1 245 0 0,0-1-36 0 0,0 1-36 0 0,0 0-38 0 0,0-1-41 0 0,0 1-43 0 0,-1 0-44 0 0,1 0-47 0 0,3-1-1642 0 0,1 0-1278 0 0,-5 1 3539 0 0</inkml:trace>
  <inkml:trace contextRef="#ctx0" brushRef="#br0" timeOffset="304.41">395 127 7920 0 0,'0'1'228'0'0,"1"0"-74"0"0,0 2-43 0 0,2 3 75 0 0,-2-4-87 0 0,2 4-4 0 0,1 0 49 0 0,0 0 44 0 0,0 0 40 0 0,0 0 50 0 0,0 1 34 0 0,4 6 399 0 0,2 3 252 0 0,4 9 570 0 0,-8-12-784 0 0,0 0-49 0 0,-3-4-273 0 0,0 0-42 0 0,-1-2-101 0 0,0 0-39 0 0,0 1-43 0 0,-1-1-49 0 0,-1-6-263 0 0,1 1 41 0 0,-1-1 37 0 0,0 1 34 0 0,0 0 63 0 0,0 0 62 0 0,0 6 463 0 0,-1-5-380 0 0,1-1-140 0 0,0-1-35 0 0,0 1-43 0 0,0-1-50 0 0,-1 1-98 0 0,1 0-105 0 0,0 0-122 0 0,0-1 142 0 0,0 0-36 0 0,0 0-38 0 0,0 0-40 0 0,0 0-40 0 0,-1 0-44 0 0,1 0-45 0 0,0 0-47 0 0,0-1-49 0 0,0 1-51 0 0,0 0-1388 0 0,0-1-1151 0 0</inkml:trace>
  <inkml:trace contextRef="#ctx0" brushRef="#br0" timeOffset="506.22">376 27 11968 0 0,'-10'-7'417'0'0,"2"4"-181"0"0,2 1-89 0 0,-1-2-49 0 0,1 0-60 0 0,-1-2-70 0 0,6 5 96 0 0,1 1 5 0 0,0 0-66 0 0,0 0-82 0 0,0 0-79 0 0,0 0-113 0 0,0 0 84 0 0,0 0-32 0 0,0 0-308 0 0,0 0 68 0 0,0 0-46 0 0,0 0-601 0 0,0 0-478 0 0,0 0-905 0 0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1:05:43.69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22 11312 0 0,'0'0'256'0'0,"0"0"34"0"0,0 0 21 0 0,0 2-135 0 0,2 2-43 0 0,-1-1-79 0 0,0 0-34 0 0,3 6 12 0 0,0 1 54 0 0,12 35 561 0 0,-14-38-579 0 0,7 23 656 0 0,4 20 330 0 0,-8-28-576 0 0,0 4 165 0 0,-2-12-249 0 0,-1 0 43 0 0,0 0 51 0 0,0 0 58 0 0,-2-12-333 0 0,1 1-109 0 0,-1-1-75 0 0,-1 2-41 0 0,1-3 36 0 0,0 0 35 0 0,-1 1 30 0 0,1-1 43 0 0,0 0 51 0 0,0 0 61 0 0,0 0 66 0 0,0 0 77 0 0,-1 1 82 0 0,1-1 93 0 0,0-7-245 0 0,0-3 4 0 0,0 1-95 0 0,1 0-81 0 0,-1 0-66 0 0,0-6-52 0 0,2-10-102 0 0,0 13 79 0 0,5-29-37 0 0,0 12-34 0 0,-1 5-31 0 0,2 1-52 0 0,5-4-127 0 0,3 2-119 0 0,-7 13 145 0 0,2 0-37 0 0,0 2-41 0 0,2 1-45 0 0,-9 5 208 0 0,-1 2 23 0 0,-1-1-14 0 0,1 1-46 0 0,-1 0-11 0 0,0 0-47 0 0,0 0-55 0 0,0-1-61 0 0,0 2 11 0 0,0-1-52 0 0,0 0-55 0 0,0 0-59 0 0,-1 0-64 0 0,1 1-67 0 0,0-1-71 0 0,-1 1-76 0 0,5-2-1428 0 0,1 0-1258 0 0</inkml:trace>
  <inkml:trace contextRef="#ctx0" brushRef="#br0" timeOffset="381.12">440 39 7400 0 0,'0'0'216'0'0,"0"1"-11"0"0,-7 6 1005 0 0,3-3-465 0 0,1-2-307 0 0,0 0-45 0 0,1 1-53 0 0,-1 0-62 0 0,-1 5 176 0 0,0 0-35 0 0,-3 10 327 0 0,2 1-109 0 0,0 1-87 0 0,2-2-113 0 0,2 0-40 0 0,1-8-99 0 0,0 0 1 0 0,0 0 0 0 0,1 0 0 0 0,2 8-299 0 0,3 4 555 0 0,-4-19-444 0 0,-1 0 0 0 0,0 0 0 0 0,1 0 0 0 0,0 0-1 0 0,-1-1 1 0 0,2 2-111 0 0,14 10 564 0 0,1-7-100 0 0,3-7-100 0 0,0-4-99 0 0,-1-5-100 0 0,-3-4-99 0 0,-3-4-99 0 0,0-8 57 0 0,-11 19-6 0 0,-1 1 0 0 0,0-1 0 0 0,-1 0 0 0 0,0 0 0 0 0,0 0 0 0 0,0 0 0 0 0,0 0 0 0 0,-1-7-18 0 0,-2-5 6 0 0,-1 0-44 0 0,-1 3-38 0 0,-1 0-52 0 0,-1 0-58 0 0,-1 1-69 0 0,0 0-78 0 0,-1 0-85 0 0,-1 0-96 0 0,1 0-103 0 0,8 14 431 0 0,-1 0 50 0 0,1-1 44 0 0,0 1 38 0 0,0-1 38 0 0,-1 1 70 0 0,0-2 302 0 0,0 2-273 0 0,1-1-90 0 0,-1 1-47 0 0,1 0-54 0 0,0-1-64 0 0,0 1-43 0 0,-1 0-65 0 0,1-1-72 0 0,0 1-77 0 0,-1 0-84 0 0,1-1-91 0 0,0 1-97 0 0,-1 0-104 0 0,1-1 312 0 0,0 1-34 0 0,0 0-1406 0 0,0 0-1091 0 0</inkml:trace>
  <inkml:trace contextRef="#ctx0" brushRef="#br0" timeOffset="761.61">784 45 6592 0 0,'0'0'149'0'0,"0"0"23"0"0,0 0 11 0 0,0 0-30 0 0,-3-5 602 0 0,0 2-57 0 0,1-1-54 0 0,-1 2-50 0 0,0 0-50 0 0,0 1-47 0 0,0 0-43 0 0,1 1-43 0 0,-1 0-39 0 0,0 1-36 0 0,-2 2 232 0 0,0 1-119 0 0,1 1-100 0 0,0-1-129 0 0,1 1-43 0 0,-2 5 52 0 0,-5 11 210 0 0,9-15-263 0 0,-1-1 48 0 0,-2 12 66 0 0,1 2-36 0 0,0 4 13 0 0,2 12 84 0 0,2-28-270 0 0,0 0 0 0 0,0-1-1 0 0,0 1 1 0 0,1 0 0 0 0,0-1 0 0 0,0 0 0 0 0,2 4-81 0 0,-2-6 76 0 0,0 0 0 0 0,1 0-1 0 0,-1 0 1 0 0,1 0 0 0 0,0 0-1 0 0,3 2-75 0 0,9 6 216 0 0,1-5-40 0 0,6-4-4 0 0,-18-3-137 0 0,0 0-1 0 0,0-1 0 0 0,0 1 1 0 0,0-1-1 0 0,0 0 0 0 0,4-1-34 0 0,-5 1 27 0 0,1-1-1 0 0,0 1 1 0 0,-1-1-1 0 0,1 0 1 0 0,-1 0-1 0 0,0 0 1 0 0,1-1-1 0 0,-1 1 1 0 0,0-1-1 0 0,0 0 1 0 0,-1 1-1 0 0,2-3-26 0 0,-2 2 29 0 0,0 1 0 0 0,-1-1-1 0 0,1 0 1 0 0,-1 1-1 0 0,1-1 1 0 0,-1 0-1 0 0,0 0 1 0 0,0 0-1 0 0,-1 0 1 0 0,1-2-29 0 0,0-2 25 0 0,-1 0-1 0 0,1 1 1 0 0,-2-1 0 0 0,1 0-1 0 0,-1 0 1 0 0,0 0 0 0 0,0 0 0 0 0,-2-5-25 0 0,-2-4 17 0 0,-1 1-44 0 0,-1-1-58 0 0,0 0-74 0 0,1 2-73 0 0,0-1-93 0 0,0 0-104 0 0,1 0-119 0 0,5 13 492 0 0,-1 1-62 0 0,1-1-82 0 0,0 0-103 0 0,-1 1 20 0 0,1 0-67 0 0,0 0-74 0 0,-1 0-81 0 0,1 0-87 0 0,0 0-96 0 0,0 0-101 0 0,-1 0-109 0 0,0-2-1134 0 0,0 0-1145 0 0,1 3 3153 0 0</inkml:trace>
  <inkml:trace contextRef="#ctx0" brushRef="#br0" timeOffset="1453.21">1010 143 11864 0 0,'0'0'227'0'0,"0"1"-33"0"0,0 2 106 0 0,0 2-59 0 0,0 2-17 0 0,0-2-307 0 0,1 1 64 0 0,0-1 60 0 0,-1 0 55 0 0,1 0 50 0 0,0 1 47 0 0,1-1 42 0 0,-1 0 36 0 0,1 3 224 0 0,0 0 63 0 0,-1 2 169 0 0,0 5 418 0 0,-1-13-1092 0 0,0-1 47 0 0,0 1 42 0 0,0-1 39 0 0,0 0 79 0 0,0 0 41 0 0,0 0 209 0 0,0 0 46 0 0,0-1 592 0 0,0-2-443 0 0,-1 1-206 0 0,1 0-293 0 0,0 0-34 0 0,0 0-44 0 0,0 0-39 0 0,-1 0-46 0 0,1-1-47 0 0,0 1-54 0 0,-1-1-55 0 0,1 1-62 0 0,0-1-64 0 0,-4-18 394 0 0,2-2-42 0 0,2 0-42 0 0,1-1-45 0 0,2 1-46 0 0,2 0-48 0 0,0 1-49 0 0,3 1-51 0 0,-7 18 143 0 0,0-1 0 0 0,1 0 0 0 0,-1 1 0 0 0,1-1-1 0 0,0 0 1 0 0,-1 1 0 0 0,1 0 0 0 0,0-1-1 0 0,1 1 1 0 0,-1 0 0 0 0,0 0 0 0 0,0 0 0 0 0,1 1-1 0 0,-1-1 1 0 0,1 0 0 0 0,0 1 0 0 0,0 0 0 0 0,-1 0-1 0 0,1 0 1 0 0,0 0 0 0 0,0 0 0 0 0,0 0 0 0 0,2 0 25 0 0,-2 1-21 0 0,0 0 1 0 0,0 0 0 0 0,0 0 0 0 0,0 1 0 0 0,-1-1 0 0 0,1 1-1 0 0,1 0 21 0 0,0 0-13 0 0,-1 0-1 0 0,0 0 1 0 0,1 1-1 0 0,-1-1 0 0 0,0 1 1 0 0,2 1 13 0 0,21 19-79 0 0,-3 4 36 0 0,-16-17 59 0 0,-1 1 1 0 0,5 10-17 0 0,1 6 92 0 0,-2 2 71 0 0,-3-1 81 0 0,-3 1 94 0 0,-4-24-204 0 0,-1 4 68 0 0,0-5-108 0 0,0-2 42 0 0,1 1-5 0 0,-2-2 36 0 0,1 1 41 0 0,0-1 46 0 0,-3-2-99 0 0,1-5-82 0 0,2-2-54 0 0,1 6 38 0 0,0-19-40 0 0,2 1-37 0 0,2-10-65 0 0,4 1-46 0 0,-6 21 70 0 0,2 1 0 0 0,-1 0-1 0 0,1-1 1 0 0,0 1 0 0 0,5-6 61 0 0,-4 8-41 0 0,0-1 1 0 0,0 1-1 0 0,1 0 0 0 0,1-1 41 0 0,10-3-267 0 0,1 7 48 0 0,1 6 47 0 0,0 5 46 0 0,-1 4 45 0 0,-1 2 44 0 0,-2 0 43 0 0,-3-1 42 0 0,-3-1 2 0 0,-2 1 63 0 0,1 3 82 0 0,-1 10 151 0 0,-5 1-30 0 0,-4-10-175 0 0,-3-3-93 0 0,-3-1-83 0 0,7-11 38 0 0,0 0-48 0 0,0 0-44 0 0,0 0-41 0 0,0 0-71 0 0,1 0-43 0 0,-2 1-186 0 0,2 1-52 0 0,-3 4-723 0 0,1-2 206 0 0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1:05:48.87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96 6968 0 0,'0'0'173'0'0,"0"2"-60"0"0,1-1-46 0 0,0 8 108 0 0,0-3-268 0 0,0-1 61 0 0,0 1 56 0 0,0-1 52 0 0,0 0 47 0 0,0 1 43 0 0,0-1 37 0 0,0 1 34 0 0,1 3 228 0 0,-1 0 61 0 0,5 22 1343 0 0,-5-18-1133 0 0,0-10-433 0 0,-1 0-45 0 0,1 8 376 0 0,0-4-180 0 0,0-2-76 0 0,0-1 12 0 0,-1 0 90 0 0,0-1 3 0 0,1 1 88 0 0,-1-1 100 0 0,0 1 110 0 0,0-9-471 0 0,0 0-49 0 0,-1 0-46 0 0,1 1-41 0 0,-1-6 67 0 0,0 0-113 0 0,0-2-79 0 0,0-15-56 0 0,1 16 68 0 0,0 8-59 0 0,1-19 18 0 0,1 0 0 0 0,0 1 1 0 0,3-4-21 0 0,-4 18 0 0 0,1 0 1 0 0,1 0 0 0 0,-1-1-1 0 0,1 1 1 0 0,1 0-1 0 0,-2 4-6 0 0,0-1 0 0 0,0 0 0 0 0,1 1-1 0 0,-1 0 1 0 0,1 0 0 0 0,0-1 0 0 0,0 1 0 0 0,0 1 0 0 0,2-2 6 0 0,-4 3-7 0 0,0 1 0 0 0,0-1 0 0 0,0 0-1 0 0,0 1 1 0 0,0-1 0 0 0,0 0 0 0 0,0 1 0 0 0,1 0-1 0 0,-1-1 1 0 0,0 1 0 0 0,0 0 0 0 0,1-1 0 0 0,-1 1 0 0 0,0 0-1 0 0,0 0 1 0 0,1 0 0 0 0,-1 0 0 0 0,0 0 0 0 0,0 0-1 0 0,1 1 1 0 0,-1-1 0 0 0,1 1 7 0 0,1 0-5 0 0,-1 0 0 0 0,0 0-1 0 0,0 0 1 0 0,0 1 0 0 0,0-1 0 0 0,0 1-1 0 0,-1-1 1 0 0,1 1 0 0 0,0 0 0 0 0,-1 0-1 0 0,1 0 1 0 0,-1 0 5 0 0,4 5-1 0 0,-1 1 0 0 0,0 0 0 0 0,0-1 0 0 0,0 2 0 0 0,-1-1 0 0 0,1 5 1 0 0,16 78 0 0 0,-20-89-86 0 0,1 1 42 0 0,-1-1 36 0 0,1 1 38 0 0,1 6 179 0 0,-2-5-153 0 0,1-2-55 0 0,-1 0-34 0 0,0 1-25 0 0,0-1-35 0 0,1 0-37 0 0,-1 0-42 0 0,0 1-48 0 0,0-1-50 0 0,0 1-57 0 0,0-1-61 0 0,0-2-510 0 0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1:05:49.39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71 273 8520 0 0,'-1'0'149'0'0,"-9"-5"421"0"0,7 4-448 0 0,1 1-75 0 0,-5 0-20 0 0,0 1 52 0 0,2 1 43 0 0,-1 2 37 0 0,-1 4 154 0 0,-1 8 234 0 0,2 5 109 0 0,3-6-297 0 0,1-4-149 0 0,1-1-115 0 0,1-10-94 0 0,-3 39 394 0 0,4-21-148 0 0,0 0 0 0 0,1-1 1 0 0,1 0-1 0 0,2 8-247 0 0,1-6 202 0 0,9 8-30 0 0,-13-24-155 0 0,-1-1 0 0 0,1 0 0 0 0,0 0 0 0 0,0 0 0 0 0,0 0 0 0 0,0 0 0 0 0,0-1 0 0 0,1 1 0 0 0,0 0-17 0 0,-1-1 17 0 0,-1 0 0 0 0,1-1 0 0 0,-1 1 0 0 0,1-1-1 0 0,-1 1 1 0 0,1-1 0 0 0,0 0 0 0 0,-1 1 0 0 0,1-1 0 0 0,0 0-17 0 0,-1 0 20 0 0,1-1 1 0 0,-1 1-1 0 0,0 0 1 0 0,0-1-1 0 0,0 1 1 0 0,1-1-1 0 0,-1 1 1 0 0,0-1-1 0 0,0 1 1 0 0,0-1-1 0 0,0 0 1 0 0,0 0-1 0 0,0 0 1 0 0,0 1 0 0 0,0-1-1 0 0,-1 0 1 0 0,2-1-21 0 0,12-18 268 0 0,-12 17-221 0 0,5-10 52 0 0,-1 0-58 0 0,-1 0-52 0 0,-2-1-48 0 0,-1 0-40 0 0,-1-1-37 0 0,-2-15-218 0 0,-2 8-265 0 0,0-1 0 0 0,-6-15 619 0 0,0 4-458 0 0,4 15 249 0 0,1 0 78 0 0,-1 0-78 0 0,-2-13-265 0 0,-4-21-424 0 0,8 30 547 0 0,-1 0 60 0 0,2 0 100 0 0,0 2 132 0 0,1 11 77 0 0,0-1 35 0 0,1 1 38 0 0,-1-1 40 0 0,1 1 45 0 0,0-1 47 0 0,0 11 43 0 0,0 0 20 0 0,1 1 2 0 0,7 10 147 0 0,-2 4-85 0 0,1 0-67 0 0,-2 1-45 0 0,4 7 97 0 0,0-3-55 0 0,6 16 169 0 0,-2-2 667 0 0,9 34-1116 0 0,-12-22 514 0 0,-3-11-95 0 0,4 18 307 0 0,-5-26-384 0 0,-1 0-56 0 0,-2-10-141 0 0,0 1-48 0 0,-2-14-158 0 0,0-1 75 0 0,1 8 198 0 0,-1-8-180 0 0,0 0-51 0 0,0 0-68 0 0,-1 0-89 0 0,1-1-1 0 0,-1 1-53 0 0,0-1-60 0 0,1 0-66 0 0,-1-1-27 0 0,0 0-61 0 0,0 0-55 0 0,0-1-47 0 0,1 2-164 0 0,-1-1-46 0 0,0 0-198 0 0,1 1-527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37:14.69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9672 0 0,'0'0'216'0'0,"0"0"32"0"0,0 0 13 0 0,0 0-104 0 0,0 1-79 0 0,3 28 1264 0 0,3-3-92 0 0,-1-10-494 0 0,1 1-78 0 0,-1-2-118 0 0,0 1-98 0 0,-2-7-142 0 0,0 0-62 0 0,6 19 459 0 0,-7-20-535 0 0,0 0-40 0 0,2 8 55 0 0,3 9 31 0 0,-4-14-105 0 0,-3-10-45 0 0,0 0-115 0 0,1 1-117 0 0,-1-1-123 0 0,1 1-124 0 0,-1-2 151 0 0,1 1-32 0 0,-1-1-33 0 0,0 1-34 0 0,0 0-34 0 0,1-1-35 0 0,-1 1-44 0 0,0-1-36 0 0,0 1-38 0 0,0-1-38 0 0,1 1-1596 0 0,-1-1-1241 0 0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1:05:51.60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6392 0 0,'0'0'141'0'0,"0"0"23"0"0,0 0 12 0 0,0 0 132 0 0,0 1-44 0 0,0 1-39 0 0,0 0-34 0 0,0 0 0 0 0,0 1-33 0 0,0 4 204 0 0,1 3 115 0 0,-1 0-44 0 0,0 0-41 0 0,0-1-38 0 0,1 11 251 0 0,0-1-118 0 0,0-2-129 0 0,0 1-60 0 0,0-2-57 0 0,4 49 635 0 0,-2-37-393 0 0,2 22 147 0 0,2 1-102 0 0,5-1-87 0 0,4-2-75 0 0,-14-42-320 0 0,1-1 0 0 0,-1 0 1 0 0,1 0-1 0 0,0 0 0 0 0,2 1-46 0 0,-2-3 45 0 0,0 1 0 0 0,0-1 0 0 0,0 0 0 0 0,1 0 0 0 0,-1 0 0 0 0,1 0 0 0 0,0-1 0 0 0,-1 1 0 0 0,1-1-1 0 0,2 0-44 0 0,-3 0 37 0 0,0-1 0 0 0,0 0 0 0 0,0 0 0 0 0,1-1 0 0 0,-1 1-1 0 0,0-1 1 0 0,1 1 0 0 0,-1-1 0 0 0,1 0 0 0 0,-1 0 0 0 0,0 0-1 0 0,1-1 1 0 0,1 0-37 0 0,-1 0 36 0 0,-1 0-1 0 0,1 0 0 0 0,0-1 1 0 0,0 1-1 0 0,-1-1 1 0 0,1 0-1 0 0,-1 0 0 0 0,1-1-35 0 0,7-5 127 0 0,-1-1 69 0 0,1-1 79 0 0,14-20 433 0 0,-17 19-489 0 0,-2 1-61 0 0,0-1-49 0 0,0 0-61 0 0,-2 0-73 0 0,0 0-87 0 0,-1 0-98 0 0,-1 0-111 0 0,-1 0-123 0 0,0 7 455 0 0,-1-1 0 0 0,-1 1-1 0 0,1 0 1 0 0,0 0 0 0 0,-1 0-1 0 0,0 0 1 0 0,0 0-1 0 0,0 0 1 0 0,-1-2-11 0 0,1 4 2 0 0,0 0-1 0 0,0 1 1 0 0,0-1-1 0 0,0 1 0 0 0,0-1 1 0 0,0 1-1 0 0,0-1 1 0 0,0 1-1 0 0,0 0 1 0 0,-1-1-1 0 0,1 1 1 0 0,0 0-1 0 0,-1 0 1 0 0,1 0-1 0 0,-1 0 1 0 0,0 0-1 0 0,1 0 1 0 0,-1 1-1 0 0,0-1 1 0 0,1 0-1 0 0,-1 1 0 0 0,-1-1-1 0 0,2 1-3 0 0,0 0 0 0 0,0 0 0 0 0,0 1 0 0 0,0-1 0 0 0,0 0 0 0 0,0 0 0 0 0,0 0 0 0 0,0 1 0 0 0,0-1 0 0 0,0 1 0 0 0,0-1-1 0 0,1 1 1 0 0,-1-1 0 0 0,0 1 0 0 0,0-1 0 0 0,1 1 0 0 0,-1-1 0 0 0,0 1 0 0 0,0 0 0 0 0,1 0 0 0 0,-1-1 0 0 0,1 1 0 0 0,-1 0-1 0 0,1 0 1 0 0,-1 0 0 0 0,1 0 0 0 0,0-1 0 0 0,-1 1 0 0 0,1 0 0 0 0,0 0 0 0 0,-1 1 3 0 0,0 1-22 0 0,-6 12-32 0 0,0 0 0 0 0,-3 14 54 0 0,-7 33-31 0 0,15-54-68 0 0,1 0 100 0 0,-1 22 206 0 0,2-22-196 0 0,1-1-48 0 0,0 0-67 0 0,2-1-82 0 0,-1-2 8 0 0,0 0-50 0 0,0-1-53 0 0,1 0-59 0 0,-2-3-48 0 0,-1 1-61 0 0,1-1-57 0 0,-1 0-47 0 0,1 1-166 0 0,-1-1-47 0 0,1 1-200 0 0,0-1-535 0 0,-1 0 1496 0 0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1:05:52.59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5 16 7744 0 0,'0'0'174'0'0,"0"0"29"0"0,0 0 12 0 0,-1 0-35 0 0,-1 0-119 0 0,1 0-10 0 0,1 0 72 0 0,0 0 143 0 0,0 0 237 0 0,0 0 10 0 0,0 0-260 0 0,0 1-57 0 0,0 0-49 0 0,0 0-42 0 0,0 2 3 0 0,1 6-56 0 0,-1-8 44 0 0,9 23 512 0 0,2 0-57 0 0,-1-3-86 0 0,-2 2-39 0 0,12 42 601 0 0,-13-43-708 0 0,-1-1-33 0 0,-1-4-27 0 0,2 6 105 0 0,-1-2 45 0 0,-6-19 150 0 0,1 0-91 0 0,-2-1-84 0 0,1-1-75 0 0,-1 0-66 0 0,0-1-58 0 0,0 0-50 0 0,0-1-42 0 0,-1-1 1 0 0,-2-5-15 0 0,3 6 10 0 0,-7-28 62 0 0,2-1-35 0 0,2 0-33 0 0,2-1-33 0 0,2 1-35 0 0,3 0-34 0 0,3 0-35 0 0,3 1-33 0 0,-9 29 77 0 0,1-1 0 0 0,0 0 0 0 0,-1 0 0 0 0,1 0 0 0 0,0 1 0 0 0,0-1 1 0 0,0 0-1 0 0,0 1 0 0 0,0-1 0 0 0,1 1 0 0 0,-1-1 0 0 0,0 1 0 0 0,1-1 0 0 0,-1 1 1 0 0,1 0-1 0 0,-1 0 0 0 0,1 0 0 0 0,0 0 0 0 0,-1 0 0 0 0,1 0 0 0 0,0 0 0 0 0,0 1 0 0 0,0-1 1 0 0,0 1-1 0 0,-1-1 0 0 0,1 1 0 0 0,0 0 0 0 0,0-1 0 0 0,0 1 0 0 0,0 0 0 0 0,0 0 1 0 0,0 1-1 0 0,0-1 0 0 0,0 0 0 0 0,0 1 0 0 0,0-1 0 0 0,0 1 0 0 0,-1-1 0 0 0,1 1 0 0 0,2 1 11 0 0,1 0-25 0 0,1 1 0 0 0,-1 0 0 0 0,0 0 1 0 0,0 0-1 0 0,0 0 0 0 0,1 2 24 0 0,-1-1-16 0 0,0 1 0 0 0,0-1-1 0 0,-1 1 1 0 0,1 0 0 0 0,-1 1 16 0 0,6 8-3 0 0,-1 0 0 0 0,-1 1 0 0 0,0 0-1 0 0,-1 1 1 0 0,2 6 3 0 0,-5-8 20 0 0,0 0-1 0 0,0 0 1 0 0,0 15-20 0 0,-3-27 2 0 0,-1 1-1 0 0,0 0 1 0 0,-1-1 0 0 0,1 1 0 0 0,0 0 0 0 0,-1-1 0 0 0,1 1-1 0 0,-1 0-1 0 0,-2 2 47 0 0,0 0 49 0 0,-1-5 52 0 0,-1-6-46 0 0,1-2-42 0 0,2 3-38 0 0,-6-31 131 0 0,4-2-91 0 0,3 30-64 0 0,1-1 0 0 0,0 1 1 0 0,1 0-1 0 0,0 0 0 0 0,0 0 1 0 0,1 0-1 0 0,0 0 0 0 0,1-2 2 0 0,-3 8-15 0 0,1 0 1 0 0,0 0-1 0 0,0 0 0 0 0,0-1 0 0 0,0 1 0 0 0,0 0 0 0 0,0 1 0 0 0,1-1 0 0 0,-1 0 0 0 0,1 0 0 0 0,-1 0 0 0 0,1 1 0 0 0,0-1 0 0 0,-1 1 0 0 0,1-1 0 0 0,0 1 1 0 0,0 0-1 0 0,0 0 0 0 0,0 0 0 0 0,2-1 15 0 0,-2 2-12 0 0,0-1 0 0 0,0 1 1 0 0,0 0-1 0 0,0-1 1 0 0,0 1-1 0 0,0 0 0 0 0,0 0 1 0 0,0 1-1 0 0,0-1 0 0 0,1 0 12 0 0,9 4-19 0 0,1 3 37 0 0,-5-1-44 0 0,0 0 0 0 0,-1 1 0 0 0,0-1 0 0 0,0 1 0 0 0,-1 1 0 0 0,0 0 0 0 0,0-1 0 0 0,2 6 26 0 0,16 29-39 0 0,-13-21 57 0 0,-3-2 33 0 0,-6-16-267 0 0,-1 0 81 0 0,0 0 71 0 0,0 0 59 0 0,0 0 58 0 0,1 1 47 0 0,2 6 365 0 0,-3-5-292 0 0,1-3-103 0 0,-1 1-35 0 0,0 1-70 0 0,0-2-29 0 0,0 0-37 0 0,-1 0-41 0 0,1 0-43 0 0,0 0-49 0 0,0 0-51 0 0,-1 0-55 0 0,1 0-60 0 0,0 0-62 0 0,0 0-68 0 0,0 0-70 0 0,-1 0-74 0 0,1 0-78 0 0,0 0-81 0 0,0 2-1321 0 0,1 1-1226 0 0,-2-5 3342 0 0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1:05:55.31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83 25 11544 0 0,'0'0'264'0'0,"-1"0"20"0"0,1-1-53 0 0,0-1-50 0 0,-1 1-44 0 0,0-2-4 0 0,0 0-72 0 0,0 0-55 0 0,1 2-39 0 0,-1-1 477 0 0,0 0-43 0 0,0 0-40 0 0,0 1-38 0 0,-1 0-36 0 0,0 0-34 0 0,-1 0 157 0 0,-2 0-112 0 0,1 2-98 0 0,-1 0-80 0 0,0 0-64 0 0,-1 2-51 0 0,-8 5-121 0 0,8-4 97 0 0,2 0 65 0 0,2-1 87 0 0,0-2-124 0 0,0 1 0 0 0,1 0-1 0 0,0 0 1 0 0,0-1 0 0 0,-1 1 0 0 0,1 0-1 0 0,0 0 1 0 0,0 0 0 0 0,1 0 0 0 0,-1 1-1 0 0,0-1 1 0 0,1 0 0 0 0,-1 0 0 0 0,1 0-1 0 0,0 1 1 0 0,-1-1 0 0 0,1 0 0 0 0,0 0-1 0 0,1 1-8 0 0,6 16 38 0 0,8 2-52 0 0,-9-14-54 0 0,2 0 36 0 0,7 7 63 0 0,2-2 104 0 0,0 1 80 0 0,-2-2 27 0 0,8 6 162 0 0,-8-5-141 0 0,-5-3-45 0 0,1-1 35 0 0,9 12 353 0 0,-4 1 121 0 0,-14-18-587 0 0,0 0-1 0 0,-1 1 0 0 0,1-1 1 0 0,-1 0-1 0 0,0 0 0 0 0,0 3-139 0 0,0 4 361 0 0,-1 0-35 0 0,-7 8 230 0 0,-6-2-121 0 0,-4-4-110 0 0,-3-2-99 0 0,0-2-89 0 0,0-3-79 0 0,2-1-67 0 0,13-4 38 0 0,0 1-53 0 0,0 0-37 0 0,0 0-34 0 0,-4 0-174 0 0,1 0-37 0 0,-12 0-475 0 0,0 0-86 0 0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1:05:58.78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0 7920 0 0,'0'0'174'0'0,"0"0"-21"0"0,0 1-36 0 0,1 1 31 0 0,3 6 38 0 0,1-1-257 0 0,0 0 68 0 0,-1 0 62 0 0,0 1 53 0 0,1 2 80 0 0,0-1 51 0 0,0 4 95 0 0,3 5 211 0 0,-2-2-98 0 0,-2-6-185 0 0,0-2-76 0 0,0 0-40 0 0,11 26 594 0 0,0 1 76 0 0,-6-15-318 0 0,-1-1 34 0 0,-5-12-347 0 0,0-1 37 0 0,6 14 578 0 0,-2-5-161 0 0,-3-5-278 0 0,0-2-129 0 0,-1 0-86 0 0,-2-8-2 0 0,-1 0 10 0 0,0 0 2 0 0,0 0 8 0 0,0 0 35 0 0,0 0 18 0 0,0-1-2 0 0,1 0-66 0 0,0-1-51 0 0,0 0-40 0 0,3-5 29 0 0,-4 4-23 0 0,2-15 118 0 0,-2-3-49 0 0,1-11-19 0 0,3 1-90 0 0,6 2-82 0 0,-9 27 38 0 0,1-1 0 0 0,-1 1 0 0 0,1-1 0 0 0,0 1 0 0 0,0-1 0 0 0,0 1 0 0 0,0 0 0 0 0,1-1 16 0 0,-2 2-5 0 0,0 1 0 0 0,0-1-1 0 0,0 1 1 0 0,0-1 0 0 0,0 1 0 0 0,0 0 0 0 0,0-1 0 0 0,0 1 0 0 0,0 0 0 0 0,0 0 0 0 0,0 0 0 0 0,1 0 0 0 0,-1 0-1 0 0,0 0 1 0 0,0 0 0 0 0,0 0 0 0 0,0 0 0 0 0,0 0 0 0 0,0 1 0 0 0,0-1 0 0 0,0 0 0 0 0,0 1 0 0 0,0-1 0 0 0,0 1-1 0 0,0-1 1 0 0,0 1 0 0 0,0-1 0 0 0,0 1 0 0 0,0 0 5 0 0,4 3-21 0 0,1 0 0 0 0,-1 1 0 0 0,0-1 0 0 0,1 3 21 0 0,-1-2-27 0 0,26 27-75 0 0,-1-1 95 0 0,1-3 95 0 0,-23-24-78 0 0,9 1 189 0 0,-5-8 50 0 0,-11 2-218 0 0,0 0-1 0 0,-1 1 1 0 0,1-1 0 0 0,0 0-1 0 0,0 0 1 0 0,0 0-1 0 0,-1 0 1 0 0,1-1-1 0 0,0 1 1 0 0,-1 0-1 0 0,1 0 1 0 0,-1 0-1 0 0,0 0 1 0 0,1-1 0 0 0,-1 1-1 0 0,0 0 1 0 0,0 0-1 0 0,1-1-30 0 0,-1-16 294 0 0,-1 1-82 0 0,-1 7-137 0 0,0 3-70 0 0,-2-13 172 0 0,1-1-117 0 0,-1 1-115 0 0,0-1-113 0 0,3 19-83 0 0,1 0 106 0 0,-1 0 86 0 0,0 0 65 0 0,1 0 53 0 0,-2-3 135 0 0,1 2-158 0 0,1 1-82 0 0,0 0-64 0 0,-1 0-79 0 0,1 0-94 0 0,-1 1-34 0 0,1-1-83 0 0,0 1-91 0 0,0-1-99 0 0,0 1-108 0 0,-1 0-117 0 0,1-1-123 0 0,0 2 419 0 0,0-1-33 0 0,0-1-1736 0 0,0-1-1297 0 0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1:06:00.27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107 346 11312 0 0,'0'-1'235'0'0,"-1"1"-35"0"0,-2-3 111 0 0,-2 0-60 0 0,0-1-19 0 0,4 4-232 0 0,-1 0 1 0 0,1 0-1 0 0,-1 0 0 0 0,1 0 1 0 0,0 0-1 0 0,-1 0 0 0 0,1 0 1 0 0,-1 1-1 0 0,1-1 0 0 0,0 1 1 0 0,-1-1-1 0 0,1 1 0 0 0,0 0 1 0 0,0-1-1 0 0,-1 1 0 0 0,1 0 1 0 0,0 0-1 0 0,0 0 0 0 0,0-1 1 0 0,-1 2-1 0 0,-14 13 15 0 0,8-6 38 0 0,-2 3 31 0 0,1 3 49 0 0,5-8-42 0 0,1-1 1 0 0,0 1 0 0 0,0-1 0 0 0,0 2-92 0 0,2-5 39 0 0,0 0-1 0 0,0 0 1 0 0,0 0-1 0 0,1 0 1 0 0,-1 0-1 0 0,1 0 1 0 0,0 0-1 0 0,0 0 1 0 0,0 0-1 0 0,0 0 1 0 0,0 0-1 0 0,1 0 1 0 0,-1 0-1 0 0,1 0 1 0 0,0 0-1 0 0,0 0 1 0 0,0-1-1 0 0,0 1 1 0 0,0 0 0 0 0,1 0-1 0 0,-1-1 1 0 0,2 2-39 0 0,-2-3 9 0 0,0 0-1 0 0,0 0 1 0 0,-1 0 0 0 0,1-1 0 0 0,0 1 0 0 0,0 0 0 0 0,0-1 0 0 0,1 1 0 0 0,-1 0 0 0 0,0-1 0 0 0,0 1 0 0 0,0-1 0 0 0,0 0 0 0 0,0 1 0 0 0,1-1 0 0 0,-1 0 0 0 0,0 0 0 0 0,0 0 0 0 0,1 1-9 0 0,1-2 26 0 0,0 1 1 0 0,0 0 0 0 0,0-1-1 0 0,0 1 1 0 0,0-1-1 0 0,-1 0 1 0 0,1 0 0 0 0,2-1-27 0 0,11-7 109 0 0,-1-1-39 0 0,1-2-73 0 0,-14 12-4 0 0,1-3-54 0 0,1-1 1 0 0,-1 1-1 0 0,1 0 1 0 0,-1-1 0 0 0,0 0-1 0 0,0 1 1 0 0,-1-1-1 0 0,3-4 61 0 0,-2 2-96 0 0,0-1-1 0 0,-1 0 0 0 0,1 0 1 0 0,-1-1-1 0 0,0 1 1 0 0,-1 0-1 0 0,0-1 1 0 0,0-2 96 0 0,0-8-253 0 0,-1 1 0 0 0,0-1 0 0 0,-2-2 253 0 0,-3-24-457 0 0,-3-40-346 0 0,4 46 504 0 0,0 0 71 0 0,-1 1 95 0 0,-2 0 118 0 0,5 33 140 0 0,0 0 61 0 0,-1 0 97 0 0,-2 0 211 0 0,4 4-160 0 0,1 4 61 0 0,0 1-114 0 0,-1-1-93 0 0,1 0-72 0 0,-1 2-43 0 0,0 6 18 0 0,1-9-38 0 0,0 1 34 0 0,3 22 833 0 0,2 0 1 0 0,7 24-921 0 0,-6-29 361 0 0,0 1-35 0 0,3 9 68 0 0,-5-15-243 0 0,0 0-38 0 0,2 8 46 0 0,0 0 105 0 0,-1-1 60 0 0,8 33 488 0 0,-9-39-599 0 0,0 0-41 0 0,12 47 336 0 0,-5-22-244 0 0,-10-39-274 0 0,-1-2-72 0 0,0-1-186 0 0,0-1 45 0 0,0 1 40 0 0,0 0 34 0 0,0-2-95 0 0,0 0-169 0 0,1 1 194 0 0,-1 0-16 0 0,0 0-76 0 0,0 0-94 0 0,1 0-113 0 0,-1 0 103 0 0,0 1-55 0 0,0-1-48 0 0,0 1-43 0 0,0-1-159 0 0,1 0-42 0 0,-1 0-193 0 0,0 0-522 0 0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1:06:01.67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20 23 13184 0 0,'-2'-2'-20'0'0,"1"1"80"0"0,-1-1 168 0 0,-4-3 509 0 0,5 3-572 0 0,-1 0-80 0 0,1 0-89 0 0,0 0-67 0 0,-1 0-76 0 0,1 0-89 0 0,0 2 22 0 0,1-1-36 0 0,0 1-346 0 0,0 0 78 0 0,0 0-49 0 0,0 0-672 0 0,0 0-534 0 0,0 0-1011 0 0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1:06:00.55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6 62 14392 0 0,'0'0'337'0'0,"0"1"-93"0"0,0-1-78 0 0,-1 1-63 0 0,1 1-41 0 0,-2 3-38 0 0,1-3 24 0 0,0 7-50 0 0,1 0 52 0 0,0 0 47 0 0,0 1 40 0 0,1 1 73 0 0,1 1 38 0 0,6 22 632 0 0,-2-13-341 0 0,-1-8-212 0 0,0-2-90 0 0,0-1-42 0 0,-1-1-72 0 0,0-1-43 0 0,0 0-49 0 0,1 0-54 0 0,-5-7 226 0 0,1-1-43 0 0,-1 1-39 0 0,0 0-39 0 0,1-1-36 0 0,-1 1-34 0 0,1 0-85 0 0,-1 0-114 0 0,1-1-99 0 0,0 1-85 0 0,-1-1-67 0 0,1 0-411 0 0,-1-3-1304 0 0,0 1 1553 0 0,0 0 74 0 0,-2-5-1000 0 0</inkml:trace>
  <inkml:trace contextRef="#ctx0" brushRef="#br0" timeOffset="302.44">145 53 11376 0 0,'0'1'304'0'0,"0"0"-112"0"0,1 0-86 0 0,1 4 46 0 0,-1-2-49 0 0,0 6-117 0 0,1 0 89 0 0,0-1 80 0 0,0 1 69 0 0,1 2 123 0 0,0-1 68 0 0,1 2 150 0 0,2 7 355 0 0,-2-4-149 0 0,0-4-286 0 0,-2-3-113 0 0,1 1-41 0 0,-2-4-65 0 0,1 1-43 0 0,1 0 3 0 0,2 3 68 0 0,1 5 196 0 0,-4-9-283 0 0,0 0 37 0 0,-2-4-2 0 0,0-1-253 0 0,1 0 96 0 0,-1 1 45 0 0,1 0 39 0 0,2 1 497 0 0,-2-1-410 0 0,0-1-67 0 0,0 0-135 0 0,-1 0-32 0 0,8-8 215 0 0,-1-2-80 0 0,0-5-50 0 0,2-8-50 0 0,-3 7-43 0 0,12-19 57 0 0,-14 29-76 0 0,0 0-1 0 0,1 1 0 0 0,-1-1 1 0 0,1 1-1 0 0,0 0 6 0 0,-2 3-11 0 0,-1 0 0 0 0,1-1 0 0 0,-1 2 0 0 0,1-1 0 0 0,0 0 0 0 0,0 1 0 0 0,0-1 0 0 0,0 1 0 0 0,0 0 0 0 0,3-1 11 0 0,-3 1-12 0 0,-1 1 1 0 0,0 0 0 0 0,1 0 0 0 0,-1 0 0 0 0,1 0 0 0 0,-1 0-1 0 0,0 0 1 0 0,1 1 0 0 0,-1-1 0 0 0,1 1 0 0 0,-1 0-1 0 0,0-1 1 0 0,0 1 0 0 0,1 0 0 0 0,-1 0 0 0 0,0 1 11 0 0,1 0-7 0 0,-1-1 0 0 0,1 2 1 0 0,-1-1-1 0 0,1 0 0 0 0,-1 0 1 0 0,0 1-1 0 0,0-1 0 0 0,0 1 1 0 0,0 0-1 0 0,-1 0 1 0 0,2 1 6 0 0,6 16-14 0 0,-1 0 40 0 0,-4-10 13 0 0,-3-6-278 0 0,1 0 81 0 0,-1-1 69 0 0,1 1 62 0 0,0 1 72 0 0,1 0 72 0 0,5 11 446 0 0,-3-10-404 0 0,-3-4-135 0 0,0 0-34 0 0,0 0-39 0 0,0 1-45 0 0,1-2-51 0 0,-1 1-57 0 0,1 0-62 0 0,-1 0-69 0 0,1-1-73 0 0,0 0-79 0 0,0 1-85 0 0,1-1-91 0 0,-1-1-96 0 0,1 1-102 0 0,-1 0-108 0 0,1-1-113 0 0,1 0-1336 0 0,2 0-1368 0 0,-7 0 3768 0 0</inkml:trace>
  <inkml:trace contextRef="#ctx0" brushRef="#br0" timeOffset="860.71">756 0 12624 0 0,'-1'0'284'0'0,"1"1"-64"0"0,-1-1-57 0 0,1 0-49 0 0,-2 0-23 0 0,0 0-60 0 0,-4 2-84 0 0,4-1 91 0 0,-8 8 120 0 0,1 1 74 0 0,1 1 57 0 0,1 2 38 0 0,-9 18 512 0 0,8-11-333 0 0,5-14-361 0 0,-5 17 466 0 0,6-16-364 0 0,1 0 0 0 0,-1 1 0 0 0,2-1 0 0 0,-1 4-247 0 0,2 8 470 0 0,4-1-47 0 0,1-7-181 0 0,3-3-41 0 0,-8-7-170 0 0,1 0-1 0 0,-1-1 1 0 0,0 1-1 0 0,0 0 1 0 0,1-1-1 0 0,-1 1 1 0 0,0-1-1 0 0,1 1 1 0 0,-1-1-1 0 0,1 0 1 0 0,-1 0-1 0 0,1 0 1 0 0,-1 1-1 0 0,1-1 0 0 0,-1 0 1 0 0,0-1-1 0 0,1 1 1 0 0,1 0-31 0 0,-1-1 43 0 0,1 0 1 0 0,-1 0-1 0 0,0 0 1 0 0,1 0-1 0 0,-1 0 1 0 0,0 0-1 0 0,1-1 1 0 0,-1 1-1 0 0,0-1 1 0 0,1-1-44 0 0,8-8 166 0 0,-1-2-38 0 0,-3 0-42 0 0,-2 1-46 0 0,-1-1 57 0 0,-1-1-1 0 0,1-9-96 0 0,2-6 89 0 0,-2 11-70 0 0,1 4-41 0 0,1 1-45 0 0,-5 13 65 0 0,-1 0 0 0 0,0 0-1 0 0,0 0 1 0 0,0 0 0 0 0,0 0-1 0 0,0 0 1 0 0,0 0 0 0 0,0 0 0 0 0,0 0-1 0 0,0 0 1 0 0,0 0 0 0 0,0 0-1 0 0,0-1 1 0 0,0 1 0 0 0,0 0-1 0 0,0 0 1 0 0,0 0 0 0 0,1 0-1 0 0,-1 0 1 0 0,0 0 0 0 0,0 0-1 0 0,0 0 1 0 0,0 0 0 0 0,0 0-1 0 0,0 0 1 0 0,0 0 0 0 0,0 0 0 0 0,0 0-1 0 0,0 0 1 0 0,0 0 0 0 0,1 0-1 0 0,-1 0 1 0 0,0 0 0 0 0,0 0-1 0 0,0 0 1 0 0,0 0 0 0 0,0 0-1 0 0,0 0 1 0 0,0 0 0 0 0,0 0-1 0 0,0 0 1 0 0,0 1 0 0 0,0-1-1 0 0,1 0 1 0 0,-1 0 0 0 0,0 0 0 0 0,0 0-1 0 0,0 0 1 0 0,0 0 0 0 0,0 0-1 0 0,0 0 1 0 0,0 0 2 0 0,4 7-33 0 0,0 7 22 0 0,9 38-54 0 0,-2-7 68 0 0,1 1 85 0 0,-8-26 14 0 0,0 0 45 0 0,2 23 261 0 0,-3-4 49 0 0,-3-7 719 0 0,-3 26-1176 0 0,0-38 87 0 0,-1-1 47 0 0,-4 3 73 0 0,-8 9 145 0 0,13-26-268 0 0,-1 0-1 0 0,0 0 1 0 0,0-1-1 0 0,-3 3-83 0 0,-11 7 173 0 0,1-5-78 0 0,-2-2-61 0 0,5-4-72 0 0,1 0-76 0 0,-1 0-71 0 0,1-1-69 0 0,-1-1-65 0 0,1 0-61 0 0,-1-1-60 0 0,1-1-54 0 0,0-1-53 0 0,1-1-49 0 0,0-1-45 0 0,0-2-42 0 0,0-1-39 0 0,2-1-36 0 0,-11-13-852 0 0,20 18 256 0 0,-1 1-36 0 0,-3-5-2908 0 0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1:05:59.17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0 348 9872 0 0,'0'0'222'0'0,"1"2"-68"0"0,4 5 357 0 0,-3-5-406 0 0,-1 0-65 0 0,2 1-16 0 0,1-1 47 0 0,0 0 41 0 0,1 0 36 0 0,1 0 71 0 0,0 0 36 0 0,1-1 87 0 0,5 1 215 0 0,8-2 362 0 0,-7-2-409 0 0,-8 1-341 0 0,0 0-33 0 0,-1 0-39 0 0,1 0-42 0 0,6-3 415 0 0,0-2-85 0 0,0 0-75 0 0,0-1-65 0 0,1-3-21 0 0,-1-2-61 0 0,1-2-23 0 0,1-10 20 0 0,-13 23-150 0 0,1 0 0 0 0,-1 0-1 0 0,0 0 1 0 0,0 0-1 0 0,0-1 1 0 0,0 1-1 0 0,0 0 1 0 0,0 0-1 0 0,0 0 1 0 0,0 0-1 0 0,0-1 1 0 0,0 1-1 0 0,-1 0 1 0 0,1 0-1 0 0,0 0 1 0 0,-1 0 0 0 0,1 0-1 0 0,-1 0 1 0 0,1 0-1 0 0,-1 0 1 0 0,0 0-10 0 0,-12-12 90 0 0,0 8-72 0 0,-1 7-73 0 0,9 1 43 0 0,1-1-1 0 0,0 1 1 0 0,-1 0 0 0 0,1 0 0 0 0,0 1-1 0 0,1-1 1 0 0,-1 1 0 0 0,1 0 0 0 0,-1 0-1 0 0,1 0 1 0 0,0 0 0 0 0,-2 4 12 0 0,-11 25 8 0 0,9-15 42 0 0,1-2 41 0 0,5-13-70 0 0,0 0 0 0 0,0 0 0 0 0,1 0-1 0 0,-1 0 1 0 0,1 1 0 0 0,0-1 0 0 0,0 0-21 0 0,0 1 12 0 0,0-1 0 0 0,1 1 0 0 0,-1-1 0 0 0,1 0 0 0 0,0 1 1 0 0,1 0-13 0 0,8 16 23 0 0,-8-17-23 0 0,0 0 0 0 0,0-1 0 0 0,1 1 0 0 0,-1-1 0 0 0,1 0-1 0 0,-1 0 1 0 0,1 0 0 0 0,0 0 0 0 0,0 0 0 0 0,0 0 0 0 0,0-1 0 0 0,0 1 0 0 0,0-1-1 0 0,2 1 1 0 0,11 1-58 0 0,0 0-44 0 0,0-2-61 0 0,0-1-74 0 0,-6-1 29 0 0,1 0-45 0 0,0-1-50 0 0,0 0-54 0 0,7-2-225 0 0</inkml:trace>
  <inkml:trace contextRef="#ctx0" brushRef="#br0" timeOffset="525.91">521 226 9416 0 0,'-14'6'175'0'0,"2"1"37"0"0,-9 12 302 0 0,3 4 99 0 0,5 4 67 0 0,8-17-345 0 0,2 1 0 0 0,-1 1 0 0 0,2-1 0 0 0,-1 0-1 0 0,1 1 1 0 0,1 2-335 0 0,0 20 789 0 0,5-5-277 0 0,-2-24-420 0 0,-1 0 1 0 0,1 0-1 0 0,-1 0 0 0 0,1 0 0 0 0,1 1-92 0 0,-2-4 31 0 0,0-1 0 0 0,0 1 1 0 0,0 0-1 0 0,1-1 0 0 0,-1 1 0 0 0,0-1 0 0 0,0 0 1 0 0,1 1-1 0 0,-1-1 0 0 0,1 0 0 0 0,0 0 1 0 0,-1 0-1 0 0,2 1-31 0 0,-2-2 18 0 0,1 1 0 0 0,-1-1 1 0 0,1 1-1 0 0,-1-1 1 0 0,1 0-1 0 0,-1 0 0 0 0,1 0 1 0 0,0 1-1 0 0,-1-2 0 0 0,1 1 1 0 0,-1 0-1 0 0,1 0 0 0 0,-1 0 1 0 0,1-1-1 0 0,-1 1 0 0 0,1-1 1 0 0,-1 1-1 0 0,0-1 1 0 0,1 0-19 0 0,3-1 58 0 0,-1 0 0 0 0,0-1 1 0 0,0 1-1 0 0,0-1 1 0 0,3-2-59 0 0,-4 2 39 0 0,0 0 0 0 0,0-1-1 0 0,0 1 1 0 0,0-1 0 0 0,1-2-39 0 0,9-20 112 0 0,-6-4-70 0 0,-6 17-56 0 0,0 1 0 0 0,0-1 0 0 0,-2 0 14 0 0,-5-64-198 0 0,3 52 116 0 0,-1-9-78 0 0,-2-15-31 0 0,5 33 91 0 0,0-1-38 0 0,0 3-13 0 0,1 1-43 0 0,0-1-47 0 0,1 0-54 0 0,1-1 10 0 0,1 0 58 0 0,2-11-109 0 0,-5 21 247 0 0,2-1 67 0 0,-1 0 91 0 0,0-1 117 0 0,-1 7-70 0 0,0 0-18 0 0,-1 0 20 0 0,2 7-58 0 0,0 7-64 0 0,1 0 43 0 0,4 13 145 0 0,2 7 179 0 0,6 15 331 0 0,-5-16-227 0 0,-3-11-195 0 0,7 25 354 0 0,20 89 1070 0 0,-25-102-1472 0 0,-1-3-94 0 0,-7-30-175 0 0,1 2 76 0 0,0-1-93 0 0,0-1-65 0 0,0 0-90 0 0,-1-1-114 0 0,1 0 116 0 0,-1 0-36 0 0,0 0-456 0 0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1:05:57.09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161 7 8208 0 0,'-1'0'208'0'0,"1"-1"-96"0"0,-4-1-4 0 0,3 1-57 0 0,0 1 35 0 0,-2-2 601 0 0,-1 2-89 0 0,2 1-81 0 0,-1 1-76 0 0,1 1-69 0 0,1 1-62 0 0,0 0-57 0 0,0 1-50 0 0,1 3 35 0 0,0 1-84 0 0,0 0-46 0 0,1 1-4 0 0,1 37 903 0 0,1 2-49 0 0,3-2-75 0 0,2-7-269 0 0,-2 0-99 0 0,-2 8 9 0 0,-3-29-180 0 0,-2 0 0 0 0,-1 16-344 0 0,2-8 214 0 0,0-23-175 0 0,1 0-1 0 0,-1 0 0 0 0,0 0 1 0 0,-1 1-1 0 0,1-1 1 0 0,-1 0-1 0 0,0 2-38 0 0,-2 15 106 0 0,2-6 25 0 0,-7 3 88 0 0,8-19-96 0 0,-1 1-108 0 0,0-1-35 0 0,1 0-40 0 0,-1-1-42 0 0,0 1-46 0 0,0-1-50 0 0,0 0-52 0 0,0-1-57 0 0,-1 1-60 0 0,1 0-63 0 0,0 0-68 0 0,0-1-69 0 0,0 1-75 0 0,0 0-76 0 0,1 1 318 0 0,0 0-48 0 0,0 1-40 0 0,-1-1-37 0 0,1 0-146 0 0,0 0-36 0 0,-1-1-1539 0 0</inkml:trace>
  <inkml:trace contextRef="#ctx0" brushRef="#br0" timeOffset="603.72">0 263 8232 0 0,'0'0'182'0'0,"0"0"29"0"0,0 0 14 0 0,1 0-57 0 0,2 1-93 0 0,0-1-61 0 0,5 1-41 0 0,-4-1 100 0 0,7-1 472 0 0,1-1-72 0 0,0 0-65 0 0,-1-2-56 0 0,1 0-50 0 0,0 0-41 0 0,10-6 165 0 0,18-6 187 0 0,-21 10-327 0 0,1-1-40 0 0,6-1 23 0 0,0-1-55 0 0,-1 0-47 0 0,0-1-37 0 0,14-10 22 0 0,-28 14-95 0 0,0-1 0 0 0,0-1 0 0 0,9-8-57 0 0,-11 9-56 0 0,2 0-102 0 0,-3 1-43 0 0,0 1-73 0 0,-2-1-79 0 0,-1 0-84 0 0,-4 5 284 0 0,-1 1 14 0 0,0 0 48 0 0,0 0-1 0 0,0 0 16 0 0,0 6-14 0 0,2-1 32 0 0,2 7 16 0 0,1 6 58 0 0,15 118 1668 0 0,-15-77-929 0 0,-1 7 155 0 0,-3-33-415 0 0,-1 0 33 0 0,-1-7-9 0 0,-1-14-254 0 0,1-6-83 0 0,-1 0 34 0 0,0 0 41 0 0,0-1 47 0 0,2-5-280 0 0,0 1-1 0 0,0-1 1 0 0,0 0 0 0 0,0 1-1 0 0,0-1 1 0 0,-1 0-1 0 0,1 0 1 0 0,0 1-1 0 0,0-1 1 0 0,0 0-1 0 0,0 0 1 0 0,-1 1-1 0 0,1-1 1 0 0,0 0-1 0 0,0 0 1 0 0,-1 0-1 0 0,1 1 1 0 0,0-1-1 0 0,0 0 1 0 0,-1 0-1 0 0,1 0 1 0 0,0 0-1 0 0,0 0 1 0 0,-1 0-1 0 0,1 0 1 0 0,0 1-1 0 0,-1-1 1 0 0,1 0-1 0 0,0 0 1 0 0,0 0 0 0 0,-1 0-1 0 0,1 0 1 0 0,0 0-1 0 0,-1 0 1 0 0,1 0-1 0 0,0-1 1 0 0,-1 1-1 0 0,1 0 1 0 0,0 0-1 0 0,0 0 1 0 0,-1 0-1 0 0,1 0 1 0 0,0 0-1 0 0,0-1 1 0 0,-1 1-1 0 0,1 0 1 0 0,0 0-1 0 0,0 0 1 0 0,-1-1-1 0 0,1 1 1 0 0,0 0-1 0 0,0 0-23 0 0,-3-4 261 0 0,0 0-54 0 0,2-1-73 0 0,1 1-89 0 0,1-7-48 0 0,2-10 47 0 0,5-10 85 0 0,-2 14-69 0 0,1-1 0 0 0,5-8-60 0 0,3 1 22 0 0,3 0-64 0 0,3 3-107 0 0,-19 20 139 0 0,-1 0-1 0 0,1 0 1 0 0,0 1 0 0 0,1-1 0 0 0,-1 1-1 0 0,0 0 1 0 0,0-1 0 0 0,1 1-1 0 0,-1 0 1 0 0,0 0 0 0 0,1 1-1 0 0,-1-1 1 0 0,1 0 0 0 0,-1 1-1 0 0,1 0 1 0 0,0-1 0 0 0,-1 1 0 0 0,1 0-1 0 0,-1 0 1 0 0,1 1 0 0 0,-1-1-1 0 0,1 0 1 0 0,0 1 0 0 0,-1-1-1 0 0,1 1 1 0 0,-1 0 0 0 0,0 0 0 0 0,1 0-1 0 0,-1 0 1 0 0,0 1 0 0 0,1-1 10 0 0,0 2-18 0 0,1-1-1 0 0,-1 1 1 0 0,0 0 0 0 0,1 0 0 0 0,-1 0 0 0 0,-1 0 0 0 0,1 1 0 0 0,1 1 18 0 0,-1 0-12 0 0,-1-1-1 0 0,1 1 1 0 0,-1-1 0 0 0,0 1-1 0 0,0 0 1 0 0,-1 0-1 0 0,1 1 13 0 0,0 1-86 0 0,-1 1 55 0 0,3 15 85 0 0,-3-13-75 0 0,0-5-25 0 0,-1 0-34 0 0,1 0-41 0 0,-1 0-46 0 0,1-1-4 0 0,-1 0-36 0 0,1 0-42 0 0,-1 0-44 0 0,0 0-47 0 0,1 0-52 0 0,-1 0-54 0 0,1 0-57 0 0,-1 4-605 0 0</inkml:trace>
  <inkml:trace contextRef="#ctx0" brushRef="#br0" timeOffset="996.67">780 400 7792 0 0,'10'2'411'0'0,"-7"-1"-355"0"0,0 0-35 0 0,4 0 19 0 0,0 0 74 0 0,1 0 67 0 0,-1-1 58 0 0,2 0 114 0 0,1-1 58 0 0,1 0 141 0 0,6-3 345 0 0,0 0 10 0 0,-5 1-336 0 0,-3 0-136 0 0,0-1-53 0 0,-2 2-113 0 0,0-1-53 0 0,0 0-63 0 0,-1 0-69 0 0,-1 1 187 0 0,5-3 243 0 0,1 0-90 0 0,0 0-83 0 0,0-1-75 0 0,-2-1-66 0 0,1 0-58 0 0,-3-2-49 0 0,0 0-42 0 0,-7 8-43 0 0,1 1 1 0 0,-1-1-1 0 0,0 0 0 0 0,1 0 0 0 0,-1 1 0 0 0,0-1 0 0 0,0 0 1 0 0,1 0-1 0 0,-1 1 0 0 0,0-1 0 0 0,0 0 0 0 0,0 0 1 0 0,0 0-1 0 0,0 0 0 0 0,0 1 0 0 0,0-1 0 0 0,0 0 1 0 0,-1 0-9 0 0,1 0 15 0 0,-1 0 0 0 0,1 0 0 0 0,-1 0 0 0 0,1 0 1 0 0,-1 0-1 0 0,0 0 0 0 0,0 0 0 0 0,1 1 0 0 0,-1-1 1 0 0,0 0-1 0 0,0 0 0 0 0,0 1 0 0 0,0-1 1 0 0,0 0-1 0 0,0 1 0 0 0,0-1 0 0 0,0 1 0 0 0,0-1-15 0 0,-2 0 36 0 0,0 0-1 0 0,0 0 0 0 0,0 1 1 0 0,0-1-1 0 0,0 1 0 0 0,0-1 0 0 0,-1 1-35 0 0,-10 2 100 0 0,9 0-55 0 0,0 1 0 0 0,1 0 0 0 0,-1 0 0 0 0,0 0 0 0 0,1 0 0 0 0,0 1 0 0 0,0-1 0 0 0,0 1 0 0 0,-2 4-45 0 0,-14 17 221 0 0,6-1 46 0 0,6-2 4 0 0,7-1-67 0 0,5-2-55 0 0,6-2-43 0 0,6 0-20 0 0,-11-13-70 0 0,0-1 0 0 0,0 0 0 0 0,0 0-1 0 0,0 0 1 0 0,1-1 0 0 0,-1 1-1 0 0,1-1 1 0 0,-1-1 0 0 0,2 1-16 0 0,-2-1-145 0 0,0 0 52 0 0,0 0 44 0 0,0 0 39 0 0,6 1 89 0 0,15 0 279 0 0,-17-2-314 0 0,-2 1-85 0 0,0-2-89 0 0,0 1-107 0 0,-3 0 72 0 0,-1 0-35 0 0,2 0-150 0 0,1-1-84 0 0,-1 1-89 0 0,0-1-97 0 0,0 1-106 0 0,0-1-111 0 0,0 1-120 0 0,1-1-127 0 0,1 0-1079 0 0,4 0-1223 0 0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1:05:55.96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137 217 7248 0 0,'-10'-1'88'0'0,"1"1"92"0"0,3 0 17 0 0,-1-1 43 0 0,1 2 40 0 0,0-1 34 0 0,-1 1 100 0 0,0 1 34 0 0,3-1-205 0 0,1 0 0 0 0,0 0 0 0 0,1 1 0 0 0,-1-1-1 0 0,0 1 1 0 0,-2 1-243 0 0,-4 5 467 0 0,0 2-89 0 0,4-3-145 0 0,-1 1-33 0 0,-3 10 123 0 0,-3 20 214 0 0,9-26-330 0 0,2 0 40 0 0,0 4-4 0 0,1 1-62 0 0,3 2-21 0 0,7 7 22 0 0,-8-22-148 0 0,0-1-1 0 0,0 0 1 0 0,0 0-1 0 0,0 0 0 0 0,1 0 1 0 0,0 0-34 0 0,12 8 192 0 0,0-4 28 0 0,2-3 73 0 0,-13-3-207 0 0,1-1 0 0 0,-1 0 0 0 0,1 0-1 0 0,-1 0 1 0 0,0-1 0 0 0,1 1 0 0 0,-1-1-86 0 0,1 0 83 0 0,0 0 0 0 0,0-1 0 0 0,-1 0 1 0 0,1 0-1 0 0,0 0 0 0 0,-1 0 1 0 0,0-1-1 0 0,0 1 0 0 0,4-4-83 0 0,-5 3 65 0 0,0 1 0 0 0,0-1 0 0 0,0 0 0 0 0,-1 0 0 0 0,0 0 0 0 0,1 0 0 0 0,-1-1-65 0 0,6-15 340 0 0,-6 1-22 0 0,-4-2 43 0 0,-3 6-333 0 0,2 8 18 0 0,0 0 0 0 0,0 0-1 0 0,-1 0 1 0 0,-1-1-46 0 0,-2-2 23 0 0,0 0-45 0 0,1 2-30 0 0,1 1-37 0 0,-1 0-43 0 0,1 0-49 0 0,0 2 6 0 0,1-1-34 0 0,0 1-37 0 0,0-1-41 0 0,0 0-42 0 0,0 1-45 0 0,1-1-47 0 0,-1 1-52 0 0,2 0-109 0 0,2-1-2 0 0</inkml:trace>
  <inkml:trace contextRef="#ctx0" brushRef="#br0" timeOffset="404.65">615 56 9616 0 0,'-5'-9'89'0'0,"-1"1"81"0"0,-1 0 72 0 0,-1 2 61 0 0,-2-2 128 0 0,0 2 56 0 0,-3 1 151 0 0,-8 0 362 0 0,-1 4-34 0 0,8 3-390 0 0,3 2-162 0 0,0 1-79 0 0,3 0-128 0 0,0 2-77 0 0,0 0-85 0 0,2 2-96 0 0,-4 6 176 0 0,3-1-39 0 0,3-7-59 0 0,1 1-1 0 0,1 0 1 0 0,-1-1-1 0 0,1 1 0 0 0,0 0 1 0 0,1 0-1 0 0,0 0 1 0 0,0 3-27 0 0,0 15 54 0 0,0 0 52 0 0,2-9 37 0 0,0 0-1 0 0,1 0 1 0 0,2 9-143 0 0,11 32 398 0 0,0-20-94 0 0,-5-14-84 0 0,-1-5-98 0 0,-8-17-91 0 0,0 0-21 0 0,0 1-60 0 0,0 0 94 0 0,0-1 19 0 0,-1 0 37 0 0,1 1 44 0 0,1 1 50 0 0,-2-2-319 0 0,1 0 106 0 0,-2-1 68 0 0,0 1 135 0 0,0-1-158 0 0,0-1-37 0 0,0 0-66 0 0,0 0-89 0 0,0 0-57 0 0,1 0-88 0 0,-1 0-102 0 0,0 0-112 0 0,0-1 216 0 0,1 1-33 0 0,0 0-34 0 0,-1 0-36 0 0,1 0-37 0 0,-1-1-40 0 0,1 1-39 0 0,0 0-43 0 0,-2-1-1625 0 0,0-1-1246 0 0</inkml:trace>
  <inkml:trace contextRef="#ctx0" brushRef="#br0" timeOffset="665.81">297 193 10592 0 0,'0'0'241'0'0,"0"0"38"0"0,0 0 10 0 0,0 0-33 0 0,1 0-161 0 0,10 1 28 0 0,-7 0-25 0 0,7-1 193 0 0,0-1-41 0 0,13-3 158 0 0,-1 0-74 0 0,-6 2-140 0 0,0-1-34 0 0,-1 1-38 0 0,1-1-40 0 0,0-1-42 0 0,0 1-45 0 0,0 0-47 0 0,0-1-50 0 0,-1 1-50 0 0,1 0-54 0 0,0-1-55 0 0,0 1-58 0 0,-15 3 22 0 0,1-1-50 0 0,-1 1-44 0 0,1-1-39 0 0,0 1-130 0 0,0-1-37 0 0,0 0-158 0 0,3 0-417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35:44.93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13 10656 0 0,'0'0'241'0'0,"0"0"38"0"0,0 0-35 0 0,0 1-69 0 0,0 1-59 0 0,0 0-47 0 0,1 0-34 0 0,0 6-48 0 0,-1-5 35 0 0,4 10 468 0 0,1-1 42 0 0,3 4 786 0 0,0 0 1 0 0,8 11-1319 0 0,-3-7 840 0 0,-5-9-447 0 0,-1-1-51 0 0,0 0-62 0 0,0-1-69 0 0,7 7 321 0 0,1-1-48 0 0,1 0-65 0 0,2-3-81 0 0,-6-4-166 0 0,0 0-49 0 0,0-2-53 0 0,1 0-59 0 0,-11-5-115 0 0,0 0 49 0 0,1 0 40 0 0,0 0 34 0 0,2 0 87 0 0,9 2 221 0 0,-9-3-286 0 0,-1 0-63 0 0,-1 0-29 0 0,-1-1-35 0 0,0 1-37 0 0,1 0-43 0 0,-1-1-46 0 0,0 0-51 0 0,0 0-56 0 0,0 0-58 0 0,-1 0-65 0 0,1-1-67 0 0,-1 1-73 0 0,0-1-75 0 0,0 0-82 0 0,0 0-85 0 0,-1 0-88 0 0,0-1-95 0 0,0-2-911 0 0</inkml:trace>
  <inkml:trace contextRef="#ctx0" brushRef="#br0" timeOffset="320.95">325 0 8840 0 0,'0'0'197'0'0,"0"0"24"0"0,0 0 19 0 0,0 0-78 0 0,0 0-22 0 0,0 0 154 0 0,0 0-45 0 0,2 2 144 0 0,1-1-105 0 0,3 3 284 0 0,-4-3-354 0 0,-1 1 52 0 0,4 3 283 0 0,-1 2-45 0 0,0 0-42 0 0,0 0-38 0 0,-2 1-37 0 0,1-1-33 0 0,1 10 271 0 0,-2-3-197 0 0,0-1-51 0 0,-1 4 27 0 0,1 7 145 0 0,-1 3 106 0 0,1 4 354 0 0,-2 20-1013 0 0,-2-15 479 0 0,-1 4 147 0 0,1-21-261 0 0,1 1 43 0 0,0-9-144 0 0,-3 21 329 0 0,0 0-94 0 0,0-1-72 0 0,-9 41 494 0 0,4-28-288 0 0,3-21-407 0 0,2 0-78 0 0,0 0-79 0 0,0 0-79 0 0,0 4-4 0 0,4-27-58 0 0,0 0-80 0 0,0 0-129 0 0,0 0 6 0 0,0 0-35 0 0,0 0-806 0 0,0 0-40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37:15.02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9728 0 0,'0'0'222'0'0,"0"0"30"0"0,0 0 18 0 0,0 0-26 0 0,0 0-118 0 0,0 0-220 0 0,0 0 41 0 0,0 0 47 0 0,1 0 92 0 0,0 0 207 0 0,0 0-243 0 0,0 0-48 0 0,-1 0-85 0 0,1 0-1 0 0,-1 0-34 0 0,1 0-48 0 0,-1 0-47 0 0,0 0-51 0 0,1 0-55 0 0,-1 0-59 0 0,1 0-63 0 0,-1 0-68 0 0,0 0-72 0 0,3 0-749 0 0,1 0-760 0 0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1:05:54.55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1 199 9488 0 0,'0'0'276'0'0,"0"0"2"0"0,2 2-182 0 0,5 1-82 0 0,-1-2 11 0 0,-1 0 50 0 0,1-1 43 0 0,-1 0 40 0 0,3-2 145 0 0,0 0 63 0 0,0-2 51 0 0,-1 0 35 0 0,14-11 872 0 0,-13 8-789 0 0,1-1-9 0 0,-1 0-104 0 0,-1 1-159 0 0,-4 4-184 0 0,1 0-38 0 0,5-5 216 0 0,1-2-36 0 0,8-12 129 0 0,-17 20-318 0 0,1-1-1 0 0,-1 1 1 0 0,0 0-1 0 0,0-1 1 0 0,0 1-1 0 0,0-1 1 0 0,-1 1-1 0 0,1-3-31 0 0,0 3 13 0 0,-1 0 0 0 0,0 1 1 0 0,0-1-1 0 0,0 0 0 0 0,-1 1 0 0 0,1-1 0 0 0,0 0 0 0 0,0 1 0 0 0,-1-1 0 0 0,1 0 0 0 0,-1 1 0 0 0,0-1 0 0 0,0 1 1 0 0,0-2-14 0 0,0 1 7 0 0,0 0 0 0 0,-1 0 0 0 0,1 1 0 0 0,-1-1 1 0 0,1 0-1 0 0,-1 0 0 0 0,0 1 0 0 0,0-1 1 0 0,-2 0-8 0 0,3 1 0 0 0,-1 0 0 0 0,0 0-1 0 0,1 0 1 0 0,-1 0 0 0 0,0 1 0 0 0,0-1 0 0 0,0 1 0 0 0,0-1 0 0 0,1 1 0 0 0,-1 0 0 0 0,0-1 0 0 0,0 1 0 0 0,0 0 0 0 0,0 0 0 0 0,0 1 0 0 0,0-1 0 0 0,0 0 0 0 0,0 1 0 0 0,0-1 0 0 0,1 1 0 0 0,-1-1 0 0 0,0 1 0 0 0,0 0 0 0 0,1 0 0 0 0,-1 0 0 0 0,0 0 0 0 0,1 0 0 0 0,-1 0 0 0 0,1 0-1 0 0,-1 1 2 0 0,-16 17-27 0 0,2 3 65 0 0,3 3 61 0 0,2 2 61 0 0,4 1 59 0 0,5 0 56 0 0,4-1 56 0 0,7-2 53 0 0,4-2-237 0 0,1-8 49 0 0,-10-12-123 0 0,0 1 1 0 0,1-1-1 0 0,-1 0 1 0 0,1 0-1 0 0,-1-1 1 0 0,1 1-1 0 0,3 0-74 0 0,6 2 128 0 0,0-2-36 0 0,1-1-48 0 0,0-2-67 0 0,0-1-80 0 0,0-1-94 0 0,0-2-107 0 0,-1-1-122 0 0,-7 2 163 0 0,0 0-36 0 0,0-1-37 0 0,0 0-39 0 0,-6 3-38 0 0,0 0-63 0 0,1 1-55 0 0,-1-1-48 0 0,1 0-169 0 0,-1 0-49 0 0,1-1-204 0 0,1 0-553 0 0</inkml:trace>
  <inkml:trace contextRef="#ctx0" brushRef="#br0" timeOffset="346.64">313 18 10656 0 0,'-3'11'430'0'0,"2"-1"-114"0"0,2 3-53 0 0,4 6-12 0 0,2 0-43 0 0,-1-6-20 0 0,-1-3 36 0 0,0 0 87 0 0,-2-6-109 0 0,0 1 34 0 0,-1 0 36 0 0,0 0 40 0 0,7 11 327 0 0,14 21 722 0 0,-13-22-750 0 0,-1 0 89 0 0,-4-7-303 0 0,-1 0 37 0 0,0-1 44 0 0,0 1 47 0 0,-4-7-204 0 0,0-1-1 0 0,0 0-4 0 0,0 0-17 0 0,0-2-36 0 0,-1 0-46 0 0,1 0-42 0 0,-1-1-36 0 0,-2-1 50 0 0,1-1-88 0 0,-4-6 7 0 0,5 7-27 0 0,-2-11-15 0 0,-1-4 82 0 0,0 0 0 0 0,1-10-148 0 0,4-5 116 0 0,0 28-100 0 0,0 1 1 0 0,0-1 0 0 0,1 1-1 0 0,2-6-16 0 0,0 2 16 0 0,1 0-77 0 0,0 1-66 0 0,1 1-57 0 0,2-1-100 0 0,1 1-53 0 0,-5 4 102 0 0,1 1 1 0 0,-1-1 0 0 0,1 1-1 0 0,0-1 1 0 0,2 1 234 0 0,-5 1-200 0 0,0 0-43 0 0,2-1-341 0 0,-1 1 38 0 0,3-2-330 0 0,5 0-549 0 0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1:05:53.03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0 344 5400 0 0,'0'0'158'0'0,"0"0"-23"0"0,1 0-73 0 0,0 0-50 0 0,3-1-37 0 0,-2 0 68 0 0,0 1 38 0 0,-1 0 58 0 0,1-1 90 0 0,-1 1 101 0 0,0 0 117 0 0,0 0-174 0 0,-1 0 36 0 0,9-1 464 0 0,0 1-46 0 0,1-2-45 0 0,-1 0-48 0 0,-1-1-48 0 0,1 0-48 0 0,-1-1-51 0 0,0 0-50 0 0,-1-1-53 0 0,0-1-52 0 0,0 0-53 0 0,-1-1-56 0 0,-1-1-55 0 0,0 0-56 0 0,-1-1-58 0 0,-1 0-58 0 0,-3-4 85 0 0,0 10-58 0 0,-1 1 0 0 0,0-1 0 0 0,0 1 0 0 0,0-1 1 0 0,-1 1-1 0 0,1 0 0 0 0,0 0 0 0 0,-1-1-23 0 0,1 2 18 0 0,-1-1 1 0 0,1 0-1 0 0,0 1 1 0 0,-1 0-1 0 0,1-1 1 0 0,-1 1-1 0 0,1 0 1 0 0,-1 0-1 0 0,0 0 1 0 0,-1-1-19 0 0,3 2 5 0 0,-1-1 1 0 0,0 1 0 0 0,0 0-1 0 0,0 0 1 0 0,0 0 0 0 0,1-1 0 0 0,-1 1-1 0 0,0 0 1 0 0,0 0 0 0 0,0 0-1 0 0,0 0 1 0 0,1 0 0 0 0,-1 0 0 0 0,-1 1-6 0 0,0-1 4 0 0,-1 1 1 0 0,1 0 0 0 0,0 0 0 0 0,-1 0 0 0 0,1 1 0 0 0,0-1 0 0 0,0 1 0 0 0,-1-1-1 0 0,1 1 1 0 0,0-1 0 0 0,1 1 0 0 0,-1 0 0 0 0,0 0 0 0 0,-1 2-5 0 0,0 0 1 0 0,1 0 0 0 0,-1 0 0 0 0,1 1 0 0 0,0-1 1 0 0,1 1-1 0 0,-1-1 0 0 0,1 1 0 0 0,0 0-1 0 0,-2 6 1 0 0,2 0-1 0 0,0 0 1 0 0,0 0 0 0 0,1 0 0 0 0,1 0-1 0 0,-1 0 1 0 0,2 1-1 0 0,-1-6 17 0 0,0 0 0 0 0,1 0 0 0 0,0-1 0 0 0,0 1 0 0 0,0-1 0 0 0,2 4-17 0 0,-2-7 7 0 0,-1 1-1 0 0,1 0 1 0 0,0 0 0 0 0,-1-1-1 0 0,1 1 1 0 0,1-1-1 0 0,-1 0 1 0 0,0 1 0 0 0,0-1-1 0 0,1 0 1 0 0,0 0 0 0 0,1 0-7 0 0,1 1 0 0 0,1 0 1 0 0,-1-1 0 0 0,1 0 0 0 0,-1 0 0 0 0,1 0-1 0 0,0-1 0 0 0,12-1 38 0 0,4-8 50 0 0,-19 7-196 0 0,-1 0 35 0 0,2-1 16 0 0,0-1 93 0 0,6-4 165 0 0,-7 4-188 0 0,-1 1-56 0 0,0 0-61 0 0,1 0-76 0 0,-1 0-88 0 0,0 0 14 0 0,-1 0-58 0 0,1 0-63 0 0,-1 1-67 0 0,1-1-73 0 0,-1 0-79 0 0,1 0-82 0 0,-1 0-89 0 0,3-2-977 0 0,1-1-987 0 0,-5 5 2722 0 0</inkml:trace>
  <inkml:trace contextRef="#ctx0" brushRef="#br0" timeOffset="594.04">222 114 7080 0 0,'0'0'177'0'0,"0"1"-63"0"0,1 1-47 0 0,3 5 105 0 0,-1 0-231 0 0,0 0 48 0 0,0 0 44 0 0,0 0 41 0 0,-1 0 37 0 0,1 0 34 0 0,3 7 231 0 0,-2-2 13 0 0,1 1 48 0 0,11 26 1122 0 0,-9-23-935 0 0,13 29 733 0 0,-11-25-694 0 0,0-1 88 0 0,-5-9-329 0 0,1 0 38 0 0,-1-1 41 0 0,1 1 49 0 0,-3-7-373 0 0,-1 0 95 0 0,0-2-16 0 0,-1 0 36 0 0,1-1 371 0 0,-2-4 767 0 0,1 2-987 0 0,-1 0-46 0 0,1 0-114 0 0,-1 0-54 0 0,1 0-65 0 0,-1 0-75 0 0,1 0-84 0 0,0 0-95 0 0,0 0-104 0 0,0 0-116 0 0,-1-26 402 0 0,1-19-21 0 0,4 0-80 0 0,-3 39-8 0 0,1 1-1 0 0,0 0 1 0 0,0 0-1 0 0,1 0 0 0 0,0-1 18 0 0,-1 3-20 0 0,1 1-1 0 0,-1 0 1 0 0,1 0-1 0 0,0 0 0 0 0,0 0 1 0 0,0 0-1 0 0,0 0 0 0 0,2 0 21 0 0,-4 3-8 0 0,0 0 0 0 0,0 0-1 0 0,0 0 1 0 0,0 1 0 0 0,0-1-1 0 0,0 0 1 0 0,1 1-1 0 0,-1-1 1 0 0,0 0 0 0 0,0 1-1 0 0,1 0 1 0 0,-1-1 0 0 0,0 1-1 0 0,1 0 1 0 0,-1-1 0 0 0,0 1-1 0 0,1 0 1 0 0,-1 0-1 0 0,0 0 1 0 0,1 0 0 0 0,-1 1-1 0 0,2-1 9 0 0,-1 1-10 0 0,0 0 0 0 0,0 0 0 0 0,0 0-1 0 0,0 0 1 0 0,0 0 0 0 0,0 1 0 0 0,0-1 0 0 0,0 0-1 0 0,0 1 1 0 0,-1 0 0 0 0,1-1 0 0 0,0 2 10 0 0,19 28-64 0 0,-7-3 57 0 0,-13-26 8 0 0,32 86 10 0 0,-15-46 219 0 0,-2-1-3 0 0,-16-40-139 0 0,0-1-12 0 0,-1-2 41 0 0,1-1-37 0 0,-1-11 32 0 0,1 10-73 0 0,-2-44 41 0 0,6-1-81 0 0,7 2-98 0 0,-7 35 27 0 0,0 1 0 0 0,1 0 0 0 0,1 0 72 0 0,-5 8-16 0 0,1 1-1 0 0,-1-1 0 0 0,1 1 1 0 0,0 0-1 0 0,0-1 0 0 0,0 1 1 0 0,0 0 16 0 0,0 0-24 0 0,0 1 1 0 0,0-1-1 0 0,0 1 1 0 0,1-1-1 0 0,-1 1 1 0 0,0 0-1 0 0,0 0 1 0 0,1 0-1 0 0,-1 0 1 0 0,1 1-1 0 0,-1-1 1 0 0,1 1 23 0 0,-1-1-21 0 0,0 1 0 0 0,0 0 0 0 0,0 0 0 0 0,0 0 0 0 0,0 0 0 0 0,1 1 1 0 0,-1-1-1 0 0,0 0 0 0 0,0 1 0 0 0,0 0 0 0 0,0-1 0 0 0,0 1 0 0 0,2 1 21 0 0,-2-1-12 0 0,0 0 0 0 0,0 1 0 0 0,0-1-1 0 0,-1 1 1 0 0,1-1 0 0 0,0 1 0 0 0,-1 0-1 0 0,2 1 13 0 0,2 5-12 0 0,0-1 0 0 0,0 1-1 0 0,-1 0 1 0 0,0 0-1 0 0,1 5 13 0 0,13 45-5 0 0,-1-1 72 0 0,-13-46-46 0 0,9 20 25 0 0,0-12-49 0 0,-13-18-226 0 0,0-1 88 0 0,1 0 77 0 0,-1 1 65 0 0,0-1 50 0 0,1 0 39 0 0,0 1 502 0 0,0-1-473 0 0,0 0-89 0 0,-1 1-67 0 0,0-1-51 0 0,0 0-57 0 0,1 0-65 0 0,-1 0-94 0 0,0 0-91 0 0,0 0-100 0 0,0 0-108 0 0,0 0-117 0 0,1 0-126 0 0,-1 0 373 0 0,0 0-34 0 0,0 0-37 0 0,0 0-36 0 0,0 0-1789 0 0,0 0-1347 0 0</inkml:trace>
  <inkml:trace contextRef="#ctx0" brushRef="#br0" timeOffset="1080.09">898 0 8480 0 0,'0'0'248'0'0,"0"0"-6"0"0,0 1-157 0 0,6 7-16 0 0,-4-6-4 0 0,-1 0 56 0 0,5 6 334 0 0,0-1-35 0 0,5 9 322 0 0,0 0-116 0 0,0 0-102 0 0,1 4-6 0 0,-1 0-97 0 0,1 4-6 0 0,3 15 122 0 0,-6-12-145 0 0,-2-1 40 0 0,0 0 40 0 0,-1 1 39 0 0,2 5 162 0 0,1 1 54 0 0,-5-6-114 0 0,-4-18-373 0 0,0 0 51 0 0,0-10-89 0 0,-1 0-43 0 0,0-3 56 0 0,-2-3-89 0 0,-1-10-22 0 0,2-5-19 0 0,3 1-47 0 0,1 0-45 0 0,2 1-40 0 0,3 0-37 0 0,1 0-33 0 0,-4 12 10 0 0,1-1 0 0 0,0 1-1 0 0,3-3 108 0 0,-7 9-9 0 0,0 1 1 0 0,0 0-1 0 0,0-1 0 0 0,0 1 0 0 0,0 0 0 0 0,0 0 0 0 0,0 0 0 0 0,1 0 0 0 0,-1 0 0 0 0,0 0 0 0 0,1 0 0 0 0,-1 0 0 0 0,1 0 0 0 0,-1 1 0 0 0,1-1 0 0 0,-1 1 0 0 0,1-1 0 0 0,-1 1 1 0 0,1 0-1 0 0,-1-1 0 0 0,1 1 0 0 0,0 0 0 0 0,-1 0 0 0 0,1 0 0 0 0,0 0 0 0 0,-1 0 0 0 0,1 1 0 0 0,-1-1 0 0 0,1 0 0 0 0,-1 1 0 0 0,1-1 0 0 0,0 1 0 0 0,-1-1 0 0 0,1 1 9 0 0,0 1-14 0 0,1-1 0 0 0,-1 1 0 0 0,1 0-1 0 0,-1 0 1 0 0,1 0 0 0 0,-1 0-1 0 0,0 0 1 0 0,0 1 14 0 0,1 0-6 0 0,-1 0 0 0 0,0 0-1 0 0,0 1 1 0 0,0-1 0 0 0,0 1-1 0 0,0 0 7 0 0,2 6 0 0 0,0 1-1 0 0,-1 0 0 0 0,0 0 1 0 0,0 7 0 0 0,-1 9 25 0 0,-3 3 61 0 0,-5-1 93 0 0,5-26-156 0 0,0 0 0 0 0,0 0 0 0 0,0 0-1 0 0,-1 0 1 0 0,1 0 0 0 0,-1 0 0 0 0,1 0-1 0 0,-1-1 1 0 0,0 1 0 0 0,0-1 0 0 0,-1 1-1 0 0,1-1 1 0 0,0 0 0 0 0,-1 0 0 0 0,1 0-1 0 0,-2 0-22 0 0,-12 6 91 0 0,-4-3-34 0 0,17-5-255 0 0,0 1 80 0 0,0-1 69 0 0,0 0 58 0 0,0 0 45 0 0,-1 1 34 0 0,-10-3 444 0 0,10 2-441 0 0,-1-1-89 0 0,3 0-56 0 0,-1 0-50 0 0,1 0-56 0 0,-1 0-62 0 0,1 0-95 0 0,-1 0-87 0 0,1-1-97 0 0,-1 1-105 0 0,1-1-112 0 0,0 0-122 0 0,1 1 373 0 0,-1 0-35 0 0,1 0-33 0 0,0 0-36 0 0,-2-2-1676 0 0,-2-3-1275 0 0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1:05:50.15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134 254 6272 0 0,'0'0'141'0'0,"-1"0"-42"0"0,-7-4 225 0 0,5 2-258 0 0,1 1-40 0 0,-2 0 19 0 0,1-2 82 0 0,-1 1 70 0 0,0-1 57 0 0,-2-2 308 0 0,-9-9 902 0 0,12 10-1136 0 0,-1 1-51 0 0,1 0-68 0 0,-1-1-82 0 0,-14-9 1515 0 0,8 9-989 0 0,2 2-174 0 0,1 3-84 0 0,0 3-106 0 0,4 0-192 0 0,1 0-34 0 0,-2 4 8 0 0,1 0-37 0 0,1-3-34 0 0,1 1-1 0 0,0 0 1 0 0,0 0 0 0 0,0 0 0 0 0,0 2 0 0 0,0 8-1 0 0,1 1 1 0 0,1 0 0 0 0,0 0-1 0 0,1 0 1 0 0,4 14 0 0 0,0-7 30 0 0,3-1 34 0 0,-3-5 37 0 0,6 11-2 0 0,-9-25-99 0 0,-1-1 1 0 0,1 1-1 0 0,0-1 1 0 0,-1 0-1 0 0,2 0 1 0 0,-1 0-1 0 0,0 0 1 0 0,1 0-1 0 0,-3-2 5 0 0,0-1 1 0 0,-1 1-1 0 0,1-1 1 0 0,-1 0-1 0 0,1 1 1 0 0,0-1-1 0 0,-1 0 1 0 0,1 1-1 0 0,0-1 1 0 0,0 0-1 0 0,-1 0 1 0 0,1 0 0 0 0,0 0-1 0 0,0 0 1 0 0,-1 0-1 0 0,1 0 1 0 0,1 0-6 0 0,-1 0 8 0 0,0 0 0 0 0,0-1-1 0 0,0 1 1 0 0,0-1 0 0 0,0 1 0 0 0,0-1 0 0 0,0 1 0 0 0,-1-1 0 0 0,1 0 0 0 0,0 1 0 0 0,0-1 0 0 0,0 0-8 0 0,1-1 27 0 0,11-11 193 0 0,-3-2-36 0 0,-2-2-36 0 0,-3-1-37 0 0,-2-1-36 0 0,-1 0-36 0 0,-1 1-37 0 0,-1 0-35 0 0,0 5 22 0 0,-1 1-35 0 0,-2-13-134 0 0,-2-4-146 0 0,-4-15-257 0 0,8 33 414 0 0,1-6-179 0 0,1 5 82 0 0,-1 14 2 0 0,1 0 96 0 0,1 2 62 0 0,2 3 61 0 0,-1-1 20 0 0,-1-2-39 0 0,12 35-167 0 0,-7-19 167 0 0,-2 1 43 0 0,0 0 49 0 0,-1 0 56 0 0,-1 1 63 0 0,0-2 70 0 0,4 11 162 0 0,-4-21-268 0 0,-1 0-34 0 0,-1-7-263 0 0,-1-1 99 0 0,1 0 81 0 0,-1 0 64 0 0,1 1 95 0 0,0 3 311 0 0,0-4-354 0 0,-1 0-43 0 0,0-1-53 0 0,0 1-34 0 0,0-1-42 0 0,0 0-45 0 0,0 1-74 0 0,0 0-71 0 0,0-1-79 0 0,0 1-87 0 0,0-1-94 0 0,0 1-103 0 0,-1 0-110 0 0,1 0-118 0 0,0-2-850 0 0,0 0-967 0 0</inkml:trace>
  <inkml:trace contextRef="#ctx0" brushRef="#br0" timeOffset="342.05">369 19 9328 0 0,'0'0'208'0'0,"0"0"33"0"0,0 0 15 0 0,2 1-60 0 0,1 0-146 0 0,0 1-33 0 0,4 3 24 0 0,-1 1 70 0 0,1 3 95 0 0,2 6 188 0 0,-2 0 19 0 0,-3-4-172 0 0,-1-3-87 0 0,0 0-58 0 0,4 17 328 0 0,0-1-44 0 0,2 13 123 0 0,-1 0-50 0 0,4 22 194 0 0,-3-17-170 0 0,-4-13-122 0 0,-1-6-23 0 0,0 1 43 0 0,2 13 350 0 0,0-13-295 0 0,0-4-147 0 0,0 0-100 0 0,1-2 33 0 0,-7-17-152 0 0,0-1 0 0 0,0 0-38 0 0,0 0-78 0 0,0 0-35 0 0,0 0-284 0 0,0 0-95 0 0,0-1-88 0 0,0 0-80 0 0,0 0-75 0 0,0 0-66 0 0,0-1-61 0 0,-1 1-53 0 0,0-2-1210 0 0,-1-1-1190 0 0</inkml:trace>
  <inkml:trace contextRef="#ctx0" brushRef="#br0" timeOffset="600.88">634 0 10960 0 0,'0'0'153'0'0,"0"0"-32"0"0,0 1 37 0 0,0-1-84 0 0,1 4-13 0 0,0-2 9 0 0,2 8-112 0 0,0 1 34 0 0,3 9 82 0 0,0 1 107 0 0,0 0 90 0 0,1 1 100 0 0,-1-1 64 0 0,15 51 1172 0 0,-13-40-960 0 0,-3-14-309 0 0,0 1-49 0 0,20 79 1170 0 0,-16-66-1055 0 0,-4-16-244 0 0,0 0-37 0 0,-4-14-139 0 0,0 0-75 0 0,-1-1-75 0 0,0 0-114 0 0,1 0 15 0 0,-1 0-72 0 0,0 0-54 0 0,0 0-65 0 0,0 0-58 0 0,1-1-51 0 0,-1 1-170 0 0,0 0-50 0 0,1 0-205 0 0,-1 1-549 0 0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1:05:48.11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129 85 6768 0 0,'0'0'149'0'0,"-2"-1"-45"0"0,-6-7 241 0 0,6 6-274 0 0,1 0-44 0 0,-2-3-7 0 0,1 1 40 0 0,-1 0 36 0 0,-1 1 34 0 0,-2-2 222 0 0,-1 3 105 0 0,2 1-31 0 0,-1 2 43 0 0,0 1 136 0 0,-4 4 349 0 0,-1 4 186 0 0,4-2-433 0 0,1-2-177 0 0,1 2-74 0 0,1-3-145 0 0,1 1-75 0 0,0 0-86 0 0,0-1-95 0 0,-1 5-48 0 0,0 1 0 0 0,1-1 0 0 0,0 1 0 0 0,0-1 0 0 0,1 1 0 0 0,1 0 0 0 0,0 0-1 0 0,0 0 1 0 0,1 0 0 0 0,1 0 0 0 0,0 0 0 0 0,0 0 0 0 0,1 0 0 0 0,1 4-7 0 0,0-7-6 0 0,-1 1 0 0 0,1-1-1 0 0,0 0 1 0 0,1-1 0 0 0,0 1 0 0 0,0-1 0 0 0,2 2 6 0 0,-3-5 9 0 0,1-1 1 0 0,0 1-1 0 0,0-1 1 0 0,0 0 0 0 0,0 0-1 0 0,0-1 1 0 0,1 1 0 0 0,-1-1-1 0 0,1 0 1 0 0,0 0-1 0 0,2 1-9 0 0,0-1 23 0 0,5 2-101 0 0,-1-3 81 0 0,2-4 65 0 0,-11 2-39 0 0,1 0-1 0 0,0 0 0 0 0,-1-1 1 0 0,1 1-1 0 0,0-1 1 0 0,-1 0-1 0 0,0 1 1 0 0,3-3-29 0 0,2-4 38 0 0,0-1-51 0 0,-1 1-60 0 0,-1-1-74 0 0,0 0-89 0 0,0 0-104 0 0,-1 0-120 0 0,-3 5 181 0 0,1-1-35 0 0,-1 1-38 0 0,1 1-39 0 0,-2 1 75 0 0,0 1-45 0 0,1 0-38 0 0,-1 0-34 0 0,0-1-125 0 0,1 1-33 0 0,-1-4-1301 0 0</inkml:trace>
  <inkml:trace contextRef="#ctx0" brushRef="#br0" timeOffset="289.66">138 0 6992 0 0,'0'0'157'0'0,"0"0"23"0"0,5 12 150 0 0,-3-8-269 0 0,1 2-32 0 0,0 1 55 0 0,0-1 49 0 0,0 0 42 0 0,2 5 201 0 0,0-1 77 0 0,10 26 1222 0 0,-8-21-1037 0 0,-3-7-368 0 0,-1 0-51 0 0,0 0-62 0 0,1-1-70 0 0,-4-7-87 0 0,9 22 431 0 0,-1 1-45 0 0,15 45 674 0 0,-7-7-241 0 0,-9-31-355 0 0,-5-21-300 0 0,4 17 127 0 0,-4-16-148 0 0,-1-3 51 0 0,0-3 74 0 0,-1-6 98 0 0,0 1-319 0 0,0 0-67 0 0,0 0-32 0 0,0 0-35 0 0,0 0-34 0 0,0 0-35 0 0,-1 0-36 0 0,1 0-37 0 0,0 0-37 0 0,0 0-38 0 0,0 0-38 0 0,0 0-40 0 0,0 0-40 0 0,0 0-41 0 0,0 0-41 0 0,0 0-42 0 0,0 0-43 0 0,0-4-1412 0 0,0-2-1140 0 0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1:06:06.26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 0 11832 0 0,'0'0'266'0'0,"0"0"44"0"0,0 0 12 0 0,0 0-132 0 0,0 0-92 0 0,0 1-21 0 0,0 0-43 0 0,-1 7-33 0 0,0-5 38 0 0,2 13 406 0 0,0 0-93 0 0,1 3-22 0 0,1 10 44 0 0,1 0-41 0 0,-2-10-77 0 0,-1-3 6 0 0,-1 0 67 0 0,2 0-271 0 0,-1-13-53 0 0,-1-1 0 0 0,1 0-1 0 0,-1 1 1 0 0,0-1 0 0 0,0 0 0 0 0,0 0-1 0 0,0 1 1 0 0,0-1 0 0 0,-1 0 0 0 0,1 1-5 0 0,0-2-48 0 0,-1 0 56 0 0,1 0 16 0 0,0-1-49 0 0,0 1-45 0 0,0-1-64 0 0,-1 0-38 0 0,1 1-66 0 0,0-1-75 0 0,0 0-86 0 0,-1 0 49 0 0,1 0-56 0 0,0 0-48 0 0,0 0-43 0 0,0 0-147 0 0,0 0-43 0 0,0 0-178 0 0,0 0-477 0 0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1:06:06.54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18 8952 0 0,'0'0'200'0'0,"0"0"33"0"0,0 0-45 0 0,0-1-50 0 0,1 0-42 0 0,0 0-36 0 0,0-1-20 0 0,5-5-92 0 0,-4 5 70 0 0,-1 0 49 0 0,0 1 103 0 0,0 0-39 0 0,-1 1 36 0 0,1 0-62 0 0,-1 0-116 0 0,1 0-119 0 0,0 0-125 0 0,0 0 79 0 0,-1 0-33 0 0,0 0-33 0 0,1 0-35 0 0,-1 0-34 0 0,1 0-35 0 0,-1 0-37 0 0,1 0-36 0 0,1 0-871 0 0,0 0-742 0 0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1:06:06.84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247 48 8896 0 0,'0'-3'125'0'0,"-1"1"0"0"0,0-1-1 0 0,0 1 1 0 0,0 0 0 0 0,0-1 0 0 0,0 1 0 0 0,0 0 0 0 0,0 0 0 0 0,-1 0 0 0 0,1 0 0 0 0,-2-2-125 0 0,-13-8 884 0 0,13 11-711 0 0,0 0 1 0 0,0 0-1 0 0,0 0 1 0 0,-1 0-1 0 0,1 0 1 0 0,-3 0-174 0 0,-21 2 941 0 0,13 2-517 0 0,0 1-37 0 0,2 2-40 0 0,0 2-44 0 0,1 0-49 0 0,2 2-51 0 0,2 0-57 0 0,2 2-58 0 0,0 16 202 0 0,4-7-137 0 0,2 1-33 0 0,6 22 99 0 0,-1-15-26 0 0,-1-2 77 0 0,-2-14-90 0 0,-1 0 36 0 0,8 34 460 0 0,-7-35-447 0 0,0 0-1 0 0,-1 0 1 0 0,0 1-1 0 0,0 7-228 0 0,-3-12 156 0 0,-5 14 129 0 0,2-16-132 0 0,3-6-302 0 0,1 0 107 0 0,-1 0 70 0 0,-1-2 119 0 0,1 2-128 0 0,0-1-33 0 0,1 0-63 0 0,-1 0-85 0 0,0 0 33 0 0,1 1-34 0 0,0-1-35 0 0,-1 1-41 0 0,1-1-42 0 0,0 0-45 0 0,-1 1-50 0 0,1-1-52 0 0,0 1-250 0 0,-1-1-111 0 0,1 1-121 0 0,0-1 408 0 0,0 1-33 0 0,-2-2-1694 0 0,0-1-1264 0 0,2 3 3490 0 0</inkml:trace>
  <inkml:trace contextRef="#ctx0" brushRef="#br0" timeOffset="181.82">0 225 9904 0 0,'0'0'222'0'0,"0"0"30"0"0,6 3 219 0 0,-4-3-408 0 0,0 1-39 0 0,9 0 30 0 0,-1-1 94 0 0,-1 0 33 0 0,-1 0 36 0 0,20-2 592 0 0,-16 0-498 0 0,0-1-70 0 0,-5 2-162 0 0,-1-1-33 0 0,-1 1-156 0 0,0 0 64 0 0,0 0 55 0 0,0 0 46 0 0,6-1 151 0 0,12-2 452 0 0,-16 2-506 0 0,1 1-66 0 0,-4 0-77 0 0,1 1-37 0 0,-1-1-43 0 0,0 0-47 0 0,1 1-68 0 0,0-1-67 0 0,-1 0-73 0 0,1 1-80 0 0,0-1-86 0 0,0 0-93 0 0,0 0-98 0 0,-1 1-106 0 0,5-1-897 0 0,4-2-964 0 0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1:06:05.00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28 1 9216 0 0,'0'0'208'0'0,"0"0"33"0"0,0 0 14 0 0,1 0-72 0 0,0 1-104 0 0,5 6-88 0 0,-5-6 38 0 0,0 0 39 0 0,6 8 780 0 0,0 0-103 0 0,-1 1-93 0 0,0 0-82 0 0,-1 1-73 0 0,0 0-62 0 0,-1 0-52 0 0,0 1-43 0 0,2 8 165 0 0,4 26 591 0 0,-7-32-713 0 0,-1-1 52 0 0,4 21 364 0 0,-2 1-78 0 0,-1-12-306 0 0,0-1-36 0 0,0 0-36 0 0,2 0-40 0 0,-4-14-164 0 0,1 1-66 0 0,2 21-5 0 0,-3-18 20 0 0,-1-11-75 0 0,0-1-86 0 0,0 0-298 0 0,0-1 64 0 0,0 1 55 0 0,0 0 48 0 0,0-2-98 0 0,-1-1-225 0 0,1 2 314 0 0,0 0-68 0 0,-1 0 72 0 0,1 1-38 0 0,0 0-44 0 0,0 0-49 0 0,0-1-101 0 0,0 0-58 0 0,0 1-50 0 0,-1-1-44 0 0,1 0-169 0 0,0 0-43 0 0,0 0-203 0 0,-1 0-551 0 0,1 1 1556 0 0</inkml:trace>
  <inkml:trace contextRef="#ctx0" brushRef="#br0" timeOffset="374.69">0 176 11136 0 0,'0'0'330'0'0,"0"0"-8"0"0,0 0-157 0 0,0 0-69 0 0,0 0 96 0 0,0 0 21 0 0,1 0-39 0 0,0 0 74 0 0,0 0-107 0 0,5-1 70 0 0,-4 0-74 0 0,9-1 271 0 0,0 1-54 0 0,-1-1-51 0 0,1 0-46 0 0,0 0-43 0 0,0 0-38 0 0,11-2 75 0 0,-3 0-119 0 0,1-1-65 0 0,43-12-26 0 0,-37 8 33 0 0,-9 3-525 0 0,-6 4 118 0 0,-1 0 15 0 0,-1 0-51 0 0,-1 1 14 0 0,0 1-52 0 0,0-1-60 0 0,0 1-67 0 0,-2 1 187 0 0,-1 0 65 0 0,0 2 60 0 0,0 0 57 0 0,0 1 52 0 0,-1 0 49 0 0,0 1 46 0 0,0 1 40 0 0,2 3 91 0 0,-1 1 81 0 0,1 4 215 0 0,-1-1 94 0 0,-3-9-317 0 0,14 34 1169 0 0,6 0-41 0 0,-7-15-472 0 0,2-1-36 0 0,-9-14-464 0 0,0 0-64 0 0,0 0-54 0 0,1 0-45 0 0,8 4 60 0 0,-11-7-156 0 0,1-1 0 0 0,0 0 1 0 0,0-1-1 0 0,0 1 0 0 0,1-1-83 0 0,-7-3 96 0 0,1 0-42 0 0,0 1-55 0 0,0-1-70 0 0,0 0-22 0 0,-1 0-41 0 0,1 0-45 0 0,-1 0-50 0 0,0 0-3 0 0,1-1-39 0 0,-1 1-43 0 0,0-1-44 0 0,0 1-47 0 0,0-1-49 0 0,-1 0-53 0 0,1 0-53 0 0,-1 1 161 0 0,0-1-49 0 0,1 1-44 0 0,-1 0-38 0 0,0-1-148 0 0,0 1-39 0 0,1-2-1564 0 0</inkml:trace>
  <inkml:trace contextRef="#ctx0" brushRef="#br0" timeOffset="706.81">564 172 9792 0 0,'0'0'289'0'0,"0"0"-8"0"0,0 0-118 0 0,0 0-51 0 0,0 0 116 0 0,0 1 97 0 0,0 0-57 0 0,0 1-49 0 0,0 0-38 0 0,0 2 75 0 0,0 6 260 0 0,2 6 249 0 0,0 0-90 0 0,-1 0-79 0 0,-1 0-71 0 0,1 4 28 0 0,-1-1-71 0 0,0 5 30 0 0,-1 11 178 0 0,0 1 8 0 0,1-13-185 0 0,-6 104 1774 0 0,2-64-1069 0 0,3 0 100 0 0,0-54-1146 0 0,0 3 21 0 0,0 7 114 0 0,1-18-226 0 0,0-1-1 0 0,0 0 0 0 0,0 0-26 0 0,0-1-85 0 0,1 1-58 0 0,-1 0-55 0 0,0-1-54 0 0,0 0-49 0 0,1 0-48 0 0,-1 0-44 0 0,1 0-41 0 0,-1-1-127 0 0,1 1-50 0 0,0-1-45 0 0,-1 0-41 0 0,1 1-175 0 0,0-1-42 0 0,0 0-491 0 0,-1 0-47 0 0,0 1 72 0 0,0 1-34 0 0,0-4-2836 0 0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1:06:04.31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100 48 8552 0 0,'0'0'190'0'0,"-1"-1"-57"0"0,0-5 307 0 0,0 4-350 0 0,1 0-55 0 0,-2 0-21 0 0,1 1 36 0 0,1 1-50 0 0,0 0 103 0 0,0 0 119 0 0,-1 0 151 0 0,0 0-96 0 0,0 0-78 0 0,-1 0-60 0 0,-5 1 175 0 0,5-1-108 0 0,-4 5 56 0 0,-1-2-60 0 0,4-1-115 0 0,0 0-1 0 0,1-1 0 0 0,-1 1 0 0 0,0 0 0 0 0,1 1 1 0 0,-1-1-1 0 0,-1 2-86 0 0,1 2 164 0 0,0 0 43 0 0,-8 20 331 0 0,-4 12 245 0 0,8-13-337 0 0,3-3-174 0 0,4-11-181 0 0,0 1-37 0 0,0-10-39 0 0,1 0 0 0 0,-1 0 0 0 0,0 0 0 0 0,1 0 0 0 0,0 0 1 0 0,-1 0-1 0 0,1 0 0 0 0,0 0 0 0 0,0 0-15 0 0,0 0 25 0 0,0-1 1 0 0,0 1-1 0 0,0-1 0 0 0,0 0 1 0 0,0 1-1 0 0,0-1 0 0 0,1 0 1 0 0,-1 0-1 0 0,0 0 0 0 0,1 0-25 0 0,-1 0 32 0 0,1 0-1 0 0,-1-1 0 0 0,0 1 1 0 0,1 0-1 0 0,-1-1 0 0 0,0 0 1 0 0,1 1-1 0 0,-1-1 0 0 0,1 0 1 0 0,-1 0-1 0 0,2 1-31 0 0,-2-1 37 0 0,1-1 0 0 0,0 1 1 0 0,0 0-1 0 0,-1 0 0 0 0,1-1 0 0 0,-1 1 1 0 0,1-1-1 0 0,0 1 0 0 0,-1-1 0 0 0,1 0 1 0 0,0 0-38 0 0,7-5 169 0 0,0-1-34 0 0,8-10 52 0 0,-3 0-87 0 0,12-24 44 0 0,-24 37-134 0 0,0 1 0 0 0,-1-1 0 0 0,1 0 0 0 0,-1 0 0 0 0,0 0 0 0 0,0 0-1 0 0,0 0-9 0 0,0-7 0 0 0,0 0 0 0 0,-1 0 0 0 0,-1-6 0 0 0,1-2 3 0 0,0 15-1 0 0,0 2-50 0 0,0 5-126 0 0,0 2 50 0 0,0-1 71 0 0,-1-1 40 0 0,1-1 40 0 0,2 13-120 0 0,2 6 56 0 0,0 0 39 0 0,-3-13-3 0 0,1-1 1 0 0,1 1 0 0 0,-1-1 0 0 0,3 3 0 0 0,3 12 1 0 0,-2-8 11 0 0,-5-12-3 0 0,-1-1 0 0 0,1 0 0 0 0,0 1-1 0 0,0-1 1 0 0,0 0 0 0 0,0 1-1 0 0,0-1 1 0 0,0 0 0 0 0,0 0-1 0 0,0 0 1 0 0,0 0 0 0 0,1 0-9 0 0,3 1 13 0 0,2-1-54 0 0,0 0-44 0 0,-2-2-33 0 0,-1 0-24 0 0</inkml:trace>
  <inkml:trace contextRef="#ctx0" brushRef="#br0" timeOffset="330.66">365 48 9216 0 0,'0'0'208'0'0,"0"0"-7"0"0,0 0-51 0 0,0 1-44 0 0,0 0-34 0 0,2 7 108 0 0,-1-3-266 0 0,0 0 46 0 0,0-1 43 0 0,0 1 41 0 0,0 0 38 0 0,1 0 35 0 0,2 5 208 0 0,1 3 200 0 0,0-1 107 0 0,13 19 1505 0 0,-11-23-1537 0 0,9 12 735 0 0,-10-13-824 0 0,1 0 89 0 0,-1 0 76 0 0,-2-3-231 0 0,-3-3 290 0 0,0 1-103 0 0,0-1-95 0 0,-1-1-88 0 0,0 1-79 0 0,-1-1-71 0 0,1 0-65 0 0,-1 0-56 0 0,0-1 9 0 0,-1-1-93 0 0,1 0-62 0 0,-2-4-19 0 0,1-3-6 0 0,-4-16 95 0 0,2-12 136 0 0,6 19-151 0 0,2 0-67 0 0,2 6-59 0 0,1 0-54 0 0,-2 4 67 0 0,6-7 42 0 0,-6 10-44 0 0,-1 1-31 0 0,0 0-43 0 0,0 0-56 0 0,1 0-65 0 0,1 0-32 0 0,6-3-194 0 0,-7 5 201 0 0,-2 1 71 0 0,-1 0-39 0 0,1 0-46 0 0,-1 0-54 0 0,1 0-24 0 0,-1 0-55 0 0,1 0-60 0 0,-1 0-64 0 0,-1 0 68 0 0,0 1-64 0 0,0 0-56 0 0,0-1-50 0 0,0 1-179 0 0,0-1-49 0 0,0 1-217 0 0,1-1-586 0 0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1:06:03.45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27 113 7136 0 0,'0'0'165'0'0,"0"0"22"0"0,0 0 6 0 0,0 0 32 0 0,0 1-25 0 0,0-1-36 0 0,0 1 74 0 0,1 0-98 0 0,3 5 95 0 0,-3-4-86 0 0,7 14 608 0 0,0 1-65 0 0,0 1-65 0 0,-2 0-63 0 0,1 0-64 0 0,-1 0-62 0 0,-1 0-61 0 0,0-1-60 0 0,1 5 150 0 0,4 39 661 0 0,-7-34-587 0 0,-2-20-372 0 0,0 1-35 0 0,3 6 50 0 0,-2-8-133 0 0,-1 0 0 0 0,1 0 1 0 0,-1 0-1 0 0,-1 1 1 0 0,1 1-52 0 0,0 12 144 0 0,5 9 177 0 0,-4-18-164 0 0,-2-9-92 0 0,0-2-19 0 0,1 0-6 0 0,0 4-16 0 0,-2 1 64 0 0,0-4-3 0 0,-3-1-57 0 0,0 0-11 0 0,4 0-50 0 0,-1-1-34 0 0,0 0-20 0 0,0 0-34 0 0,1-1-37 0 0,-1 0-44 0 0,1 1 58 0 0,0-1 36 0 0,-3-3-253 0 0,3 3 159 0 0,-1 1 61 0 0,1 0-35 0 0,-1 0-39 0 0,1 0-47 0 0,0 0-50 0 0,-1 0-58 0 0,1 0-221 0 0,0 0 249 0 0,0 0-32 0 0,0 1-36 0 0,-1-1-35 0 0,1 0-38 0 0,0 0-40 0 0,1-2-1342 0 0,0-4-1046 0 0</inkml:trace>
  <inkml:trace contextRef="#ctx0" brushRef="#br0" timeOffset="302.69">1 89 6392 0 0,'3'-11'250'0'0,"5"-11"267"0"0,-5 16-314 0 0,0 0 50 0 0,2 1 106 0 0,1-1 103 0 0,-3 3-186 0 0,0 0 34 0 0,1 1 37 0 0,0-1 40 0 0,1 0-289 0 0,1 0 0 0 0,-1 1 0 0 0,0-1 1 0 0,1 1-1 0 0,0 0-98 0 0,1 0 104 0 0,-1 1 0 0 0,1-1 0 0 0,0 1 0 0 0,2 0-104 0 0,28 2 354 0 0,0 8-50 0 0,-29-7-236 0 0,-1 1 1 0 0,0 0 0 0 0,1 1 0 0 0,-1 0-1 0 0,0 0 1 0 0,2 3-69 0 0,-4-4 42 0 0,-1 1 0 0 0,1 0 0 0 0,-1 0 0 0 0,0 0 0 0 0,0 1 0 0 0,0 0 0 0 0,-1-1 0 0 0,1 1 0 0 0,-1 1 0 0 0,-1-1 1 0 0,1 0-1 0 0,-1 1 0 0 0,2 3-42 0 0,0 14 259 0 0,-5-3 39 0 0,-3-7-65 0 0,0 1 35 0 0,3-11-198 0 0,-3 11 262 0 0,-1 4 100 0 0,-6-2-44 0 0,-17 11 438 0 0,14-18-541 0 0,6-4-190 0 0,-1-1-62 0 0,1-1-76 0 0,0-1-89 0 0,5-2-30 0 0,1 0 42 0 0,0 1 36 0 0,0-1 33 0 0,-2 1 38 0 0,0 0 94 0 0,-1 0 65 0 0,-7 1 390 0 0,7-1-351 0 0,1-1-94 0 0,-1 0-104 0 0,1 0-100 0 0,1-1-112 0 0,1 1 65 0 0,0 0-34 0 0,0-1-38 0 0,0 1-40 0 0,0-1-41 0 0,1 0-43 0 0,-1 0-47 0 0,0 1-49 0 0,0-2-50 0 0,1 1-54 0 0,-1 0-54 0 0,0 0-58 0 0,0-1-1200 0 0,0 0-1060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37:15.21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54 1 11256 0 0,'0'0'256'0'0,"0"0"34"0"0,0 0 21 0 0,0 0-35 0 0,0 0-208 0 0,0 0-40 0 0,3 1 63 0 0,-1 0 0 0 0,1 1 0 0 0,-1-1-1 0 0,1 1 1 0 0,-1-1 0 0 0,0 1 0 0 0,0 0 0 0 0,0 0 0 0 0,0 0 0 0 0,0 0-91 0 0,6 10 406 0 0,-1-1-43 0 0,-3-5-158 0 0,7 13 303 0 0,-2 1-60 0 0,1 5 284 0 0,-2 1-1 0 0,0 4-731 0 0,-3-10 388 0 0,3 16 183 0 0,-1 1-42 0 0,-2 0-58 0 0,0-1-75 0 0,-2-16-80 0 0,1-1 0 0 0,1 1-316 0 0,3 12 286 0 0,-5-16-194 0 0,-1 0-50 0 0,-1-13-158 0 0,-1 0 93 0 0,2 3 99 0 0,1 4 149 0 0,-2-6-156 0 0,0-1-50 0 0,0 0-52 0 0,-1-1-68 0 0,1 0-82 0 0,-1-1-98 0 0,1 0-112 0 0,-1-1 150 0 0,-1-1-35 0 0,1 1-35 0 0,0-1-37 0 0,-3-6-1061 0 0,1-2-55 0 0</inkml:trace>
  <inkml:trace contextRef="#ctx0" brushRef="#br0" timeOffset="242.3">1 243 8896 0 0,'0'0'200'0'0,"0"0"33"0"0,0 0 14 0 0,0 0 29 0 0,0 0 117 0 0,0 0 50 0 0,0 0 6 0 0,0 0-220 0 0,1 0-46 0 0,-1 1-40 0 0,1-1-35 0 0,2 0 42 0 0,4 2 31 0 0,-4-2-48 0 0,10 0 388 0 0,1-2-93 0 0,0 1-86 0 0,0-2-73 0 0,2-1-33 0 0,1 0-78 0 0,3-1-47 0 0,9-4-47 0 0,-1 1-39 0 0,-11 3 52 0 0,-10 3-84 0 0,-3 1-37 0 0,0 0-42 0 0,0-1-50 0 0,0 1-59 0 0,-1 0-21 0 0,0 0-53 0 0,0 0-58 0 0,0 0-65 0 0,1 0-70 0 0,-1 0-74 0 0,0 0-81 0 0,0-1-86 0 0,5-1-1032 0 0,4-2-995 0 0,-11 5 2690 0 0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1:06:08.24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135 2 7568 0 0,'0'0'166'0'0,"0"0"-4"0"0,0 0-77 0 0,-3-1-25 0 0,2 1 25 0 0,0 0 27 0 0,1-1 64 0 0,0 1-87 0 0,0 0 100 0 0,-2 1 119 0 0,1 0-43 0 0,0 0-39 0 0,0 1-35 0 0,0 2 102 0 0,1 0-88 0 0,0 9 180 0 0,0-9-169 0 0,0-4-133 0 0,4 45 1293 0 0,1 0-79 0 0,-1-12-426 0 0,-1 0-87 0 0,0 0-106 0 0,-2-17-386 0 0,0 1-33 0 0,1 22 352 0 0,1 1-68 0 0,-1-13-227 0 0,-1 0-46 0 0,1 0-53 0 0,-2 0-57 0 0,0-27-302 0 0,0 1 57 0 0,0-1 50 0 0,0 1 41 0 0,0 0 97 0 0,-1 3 310 0 0,1-3-326 0 0,-1 0-56 0 0,1 0-69 0 0,0 0-80 0 0,0 0-96 0 0,0 0-112 0 0,0-1 117 0 0,-1 0-35 0 0,1 0-36 0 0,0 1-37 0 0,0-1-41 0 0,0 0-41 0 0,0 0-45 0 0,0 0-45 0 0,-3-1-1039 0 0</inkml:trace>
  <inkml:trace contextRef="#ctx0" brushRef="#br0" timeOffset="590.67">1 200 7312 0 0,'0'0'165'0'0,"0"0"22"0"0,0 0 9 0 0,0 0-50 0 0,2 0-78 0 0,0 0-52 0 0,4 0-35 0 0,-2-1 70 0 0,10-2 375 0 0,0 0-78 0 0,0 0-68 0 0,0 1-57 0 0,1-1-41 0 0,0 0-41 0 0,53-14 310 0 0,-51 12-462 0 0,1 0 62 0 0,-1 1 37 0 0,29-7 235 0 0,-26 6-208 0 0,2 1-49 0 0,-1-1-86 0 0,-1 0-115 0 0,-9 2 15 0 0,-1 0-40 0 0,4 0-121 0 0,-1-1-87 0 0,1-1-95 0 0,-1 1-103 0 0,-11 3 308 0 0,0 0 82 0 0,0 0 37 0 0,0 0 0 0 0,0 0-5 0 0,0 1-8 0 0,-1-1-30 0 0,0 1-65 0 0,0 0-19 0 0,0-1-64 0 0,1 1-71 0 0,-1 0-80 0 0,0 0 854 0 0,0 1-66 0 0,0 1-57 0 0,-1-1-49 0 0,1 2 13 0 0,0 1-59 0 0,2 6 210 0 0,-3-7-138 0 0,0-2-136 0 0,2 10 539 0 0,0 0-50 0 0,0 0-48 0 0,0 0-43 0 0,0 1-43 0 0,-1-1-38 0 0,1 0-37 0 0,0 0-34 0 0,0 3 28 0 0,-1-1-40 0 0,3 15 225 0 0,-1 4-21 0 0,1 18 133 0 0,-2-22-199 0 0,-1-15-188 0 0,-1 0 38 0 0,0 1 43 0 0,-1-1 50 0 0,0 1 57 0 0,-1 0 62 0 0,2-13-166 0 0,0-1-36 0 0,0 0 223 0 0,-1 0-123 0 0,1-1-108 0 0,0-1-95 0 0,0 0-81 0 0,0 0-66 0 0,0-1-52 0 0,1-1-52 0 0,-1-5-120 0 0,1 6 133 0 0,-1 0 55 0 0,1 0 81 0 0,3-14-115 0 0,0 0-1 0 0,2 0 1 0 0,5-11-3 0 0,-6 18-6 0 0,-1 1 1 0 0,2 0 0 0 0,-1 0 0 0 0,1 1 5 0 0,16-16-68 0 0,-20 23 48 0 0,-1 0 0 0 0,1-1 0 0 0,0 1 0 0 0,0 0 0 0 0,0 0 0 0 0,-1 0 0 0 0,1 1 0 0 0,2-2 20 0 0,-2 2-9 0 0,-1 0-1 0 0,0-1 0 0 0,1 1 1 0 0,-1 0-1 0 0,1 0 1 0 0,-1 0-1 0 0,0 0 0 0 0,1 0 1 0 0,-1 1-1 0 0,1-1 1 0 0,-1 0 9 0 0,1 1-8 0 0,1 0 0 0 0,-1 0 1 0 0,0 0-1 0 0,1 1 1 0 0,-1-1-1 0 0,0 0 0 0 0,0 1 1 0 0,0 0-1 0 0,0-1 0 0 0,0 1 1 0 0,-1 0-1 0 0,1 0 1 0 0,0 0 7 0 0,3 6-12 0 0,0-1 1 0 0,-1 1-1 0 0,1-1 1 0 0,-2 1 0 0 0,3 5 11 0 0,0 5-58 0 0,-4-14-27 0 0,-1-1 47 0 0,1 5 62 0 0,4 7 176 0 0,-4-8-162 0 0,-1-3-53 0 0,0 0-36 0 0,0-1-44 0 0,0 1-49 0 0,0-1-21 0 0,-1 0-44 0 0,1 0-49 0 0,-1 0-54 0 0,1 0-57 0 0,-1 0-62 0 0,0 0-66 0 0,0 0-70 0 0,0 1-730 0 0</inkml:trace>
  <inkml:trace contextRef="#ctx0" brushRef="#br0" timeOffset="935.55">780 396 6776 0 0,'9'-4'356'0'0,"-4"2"-288"0"0,8-4-6 0 0,-3 2 65 0 0,0-1 62 0 0,1 1 54 0 0,-1-1 47 0 0,2 0 109 0 0,0-1 46 0 0,25-13 1031 0 0,-16 7-593 0 0,-8 4-340 0 0,-2 0-138 0 0,0 0-54 0 0,-2 1-111 0 0,0 0-54 0 0,-1 0-63 0 0,0-1-68 0 0,-7 7-26 0 0,0 0 1 0 0,0 0-1 0 0,0 0 1 0 0,0-1-1 0 0,0 1 0 0 0,0 0 1 0 0,0 0-1 0 0,0 0 1 0 0,-1-1-1 0 0,1 1 1 0 0,0-1-1 0 0,-1 1 0 0 0,0 0 1 0 0,1-1-1 0 0,-1 1 1 0 0,0-1-1 0 0,1 1 1 0 0,-1-1-1 0 0,0 1 0 0 0,0-1 1 0 0,0 1-1 0 0,0-1 1 0 0,-1 1-1 0 0,1-1-29 0 0,-1 0 35 0 0,1 1-1 0 0,-1-1 1 0 0,1 1 0 0 0,-1-1-1 0 0,0 1 1 0 0,0 0-1 0 0,0-1 1 0 0,0 1 0 0 0,0 0-1 0 0,0 0 1 0 0,0 0-1 0 0,-2-1-34 0 0,-10-6 221 0 0,-2 4-38 0 0,-1 4-46 0 0,1 4-52 0 0,10-1-56 0 0,1-1 1 0 0,-1 1 0 0 0,1 0 0 0 0,0 1 0 0 0,0-1 0 0 0,-3 4-30 0 0,-7 9 144 0 0,3 3 43 0 0,3 0 51 0 0,2 1 55 0 0,3 1 62 0 0,3-1 68 0 0,1-10-179 0 0,2 0-36 0 0,7 7 119 0 0,3-1-101 0 0,4-2-75 0 0,-10-10-114 0 0,0 0 0 0 0,0 0 1 0 0,0-1-1 0 0,0 0 0 0 0,1 0 0 0 0,-1 0 1 0 0,1-1-1 0 0,0 0 0 0 0,2 0-37 0 0,-7-2-180 0 0,0 0 74 0 0,-1 0 64 0 0,1 1 53 0 0,3-1 122 0 0,7 0 362 0 0,-9 0-410 0 0,0 0-82 0 0,-1 0-53 0 0,-1 0-45 0 0,1 0-52 0 0,-1 0-58 0 0,1 0-85 0 0,-1 0-82 0 0,1 0-89 0 0,0 0-96 0 0,-1-1-104 0 0,1 1-112 0 0,-1 0-118 0 0,1 0-127 0 0,2 0-1181 0 0,4-1-1251 0 0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1:06:11.14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 1 6880 0 0,'0'0'157'0'0,"0"0"23"0"0,0 0 11 0 0,0 0-70 0 0,0 2-60 0 0,-2 8-41 0 0,1-5 20 0 0,1-3 26 0 0,0 0 44 0 0,-1 12 255 0 0,2 1 52 0 0,2 3 681 0 0,0-1 0 0 0,7 17-1098 0 0,-7-20 399 0 0,1 0-45 0 0,-1-1-58 0 0,0 0-69 0 0,3 21 477 0 0,0-1-42 0 0,-1-4-146 0 0,0-1-59 0 0,0 0-73 0 0,-2 1-85 0 0,-2-14-116 0 0,2 7-14 0 0,-1-8-52 0 0,-1-5-5 0 0,0-2 13 0 0,-1 1 39 0 0,1-2 7 0 0,-1 1 37 0 0,0-1 41 0 0,0 0 46 0 0,0-5 39 0 0,0-2-45 0 0,-1 0-45 0 0,0 0-46 0 0,0-1-50 0 0,1-1-49 0 0,-1 1-53 0 0,1-1-54 0 0,5-32 19 0 0,-4 22-11 0 0,1 0 0 0 0,0 0-1 0 0,3-6 1 0 0,2-5-15 0 0,-2 10 25 0 0,1 0 0 0 0,0 0 0 0 0,1 0-10 0 0,-3 7-11 0 0,0 1 1 0 0,0 0-1 0 0,0 0 1 0 0,5-4 10 0 0,7-4-77 0 0,2 3-53 0 0,-1 7 131 0 0,-2 8-34 0 0,-12-3 21 0 0,-1 1 0 0 0,0-1-1 0 0,1 1 1 0 0,-1 0 0 0 0,0 0 0 0 0,0 0 0 0 0,0 0 0 0 0,0 0-1 0 0,-1 0 1 0 0,1 0 0 0 0,0 1 12 0 0,1 3-36 0 0,0 0-1 0 0,0-1 1 0 0,0 2-1 0 0,-1-1 1 0 0,0 0 0 0 0,0 0-1 0 0,-1 1 1 0 0,1-1-1 0 0,-1 5 37 0 0,-1-4 1 0 0,0 0 0 0 0,0 0-1 0 0,-1-1 1 0 0,0 6-1 0 0,-1-6 10 0 0,1-1 0 0 0,0 0 0 0 0,-1 0 1 0 0,0 0-1 0 0,-2 3-10 0 0,1-3 13 0 0,0 0 1 0 0,0-1-1 0 0,0 0 1 0 0,0 0 0 0 0,-1 0-1 0 0,1 0 1 0 0,-1-1 0 0 0,0 1-1 0 0,0-1 1 0 0,-1 0-1 0 0,1 0 1 0 0,-1 0 0 0 0,1-1-1 0 0,-1 0 1 0 0,0 0-1 0 0,0 0 1 0 0,0 0 0 0 0,0-1-1 0 0,0 1 1 0 0,-1-1-14 0 0,1 0-226 0 0,0-1 79 0 0,0 1 70 0 0,-1 0 59 0 0,-1 0 77 0 0,-1 0 73 0 0,-16-1 486 0 0,13-1-427 0 0,3 0-142 0 0,3 0-78 0 0,1 0-44 0 0,0-1-49 0 0,0 1-54 0 0,0-1-59 0 0,0 1-66 0 0,0-1-71 0 0,0 0-77 0 0,0-1-81 0 0,1 1-88 0 0,-1-1-93 0 0,1 0-99 0 0,-1 0-103 0 0,1-1-110 0 0,1 2-1008 0 0,-2-3-1146 0 0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1:06:11.58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32 8384 0 0,'0'0'242'0'0,"0"0"5"0"0,1 1-172 0 0,0 0-44 0 0,7 7-33 0 0,-6-5 57 0 0,10 15 846 0 0,-1 1-89 0 0,-1 0-74 0 0,13 27 932 0 0,-10-17-562 0 0,-6-12-375 0 0,0 0 78 0 0,-4-6-339 0 0,0-1-16 0 0,1-2 72 0 0,-4-7-286 0 0,0-1-2 0 0,0 0-4 0 0,0 0-17 0 0,0 0-10 0 0,0 0-1 0 0,0 0 0 0 0,0 0 0 0 0,0 0 0 0 0,0 0 0 0 0,0-3 103 0 0,-1 0-93 0 0,0-2-74 0 0,-1 0-58 0 0,0 0-38 0 0,1-1-23 0 0,0-7-42 0 0,1-1-1 0 0,0 1 0 0 0,1-1 0 0 0,1 1 0 0 0,0-1 0 0 0,1 0 18 0 0,6-16 7 0 0,4 3 61 0 0,-10 22-241 0 0,0 0 108 0 0,1 0 74 0 0,7-6 100 0 0,-4 4-120 0 0,-3 3-74 0 0,1 1-81 0 0,-2 0-51 0 0,1 0-83 0 0,0 0-95 0 0,0 1-107 0 0,0 0-118 0 0,-2 1 262 0 0,0 0-35 0 0,0 0-34 0 0,-1 0-38 0 0,1 0-38 0 0,0 0-40 0 0,6 0-951 0 0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1:06:11.86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11 109 11488 0 0,'0'1'261'0'0,"0"1"-89"0"0,0 0-50 0 0,0 5 83 0 0,0-5-85 0 0,0 7-191 0 0,1-1 114 0 0,-1 0 102 0 0,1 1 85 0 0,0 1 140 0 0,1 0 79 0 0,0 2 159 0 0,1 6 355 0 0,-1-7-378 0 0,0 1-64 0 0,-1-5-226 0 0,0 0-55 0 0,2 7 32 0 0,0 13 245 0 0,-3-26-487 0 0,0 0 0 0 0,0 1 1 0 0,0-1-1 0 0,-1 0 0 0 0,1 1 1 0 0,0-1-1 0 0,-1 0 0 0 0,1 1 1 0 0,-1-1-1 0 0,0 1-30 0 0,1-1-169 0 0,0-1 67 0 0,0 0-71 0 0,0 0-87 0 0,0 0 78 0 0,0 0-40 0 0,0 0-44 0 0,0 0-41 0 0,0 0-38 0 0,0 0-34 0 0,0 0-246 0 0,0 0-57 0 0,0 0-803 0 0,0 0-634 0 0,0 0-1203 0 0</inkml:trace>
  <inkml:trace contextRef="#ctx0" brushRef="#br0" timeOffset="1">1 1 8592 0 0,'0'0'250'0'0,"0"0"4"0"0,0 0-124 0 0,0 0 74 0 0,0 0 55 0 0,0 0 12 0 0,0 0 1 0 0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1:06:14.46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113 259 10368 0 0,'0'0'233'0'0,"-1"1"-71"0"0,-7 5 372 0 0,5-4-425 0 0,1 0-67 0 0,-7 5-11 0 0,1 0 57 0 0,0 1 53 0 0,0 1 44 0 0,-2 2 89 0 0,1 0 45 0 0,-1 4 107 0 0,-4 8 266 0 0,4 1 4 0 0,4-7-260 0 0,3-3-106 0 0,1 0-42 0 0,1-2-88 0 0,1-1-43 0 0,1 1-49 0 0,2-1-55 0 0,4 5 302 0 0,5-4-79 0 0,3-4-66 0 0,2-4-54 0 0,12-4 15 0 0,-25 0-151 0 0,0-1 0 0 0,0 0 0 0 0,-1 0-1 0 0,1 0 1 0 0,0 0 0 0 0,-1-1 0 0 0,1 0-1 0 0,-1 1 1 0 0,2-2-20 0 0,23-19 119 0 0,-7-1-110 0 0,-12 9-58 0 0,-3-1-42 0 0,-1-1-47 0 0,-3-2-51 0 0,-2-4 36 0 0,0 1-51 0 0,-1 0-44 0 0,-1-1-37 0 0,-2-4-99 0 0,0 0-34 0 0,-11-51-941 0 0,2 13 275 0 0,7 22 468 0 0,4 34 561 0 0,-2-20-236 0 0,2 15 198 0 0,-2 1 80 0 0,2 6 57 0 0,0 0 44 0 0,2 5 4 0 0,0 1 105 0 0,-1 1-68 0 0,1 0-54 0 0,-2 4 45 0 0,1-3-45 0 0,0 4 12 0 0,0-1 0 0 0,0 0 0 0 0,0 1 0 0 0,1-1 0 0 0,0 1 0 0 0,0-1 0 0 0,0 1 0 0 0,1-1 0 0 0,0 5-87 0 0,6 20 412 0 0,2 1 52 0 0,-4-14-155 0 0,0-1 35 0 0,5 25 269 0 0,-1-1 36 0 0,0 10 166 0 0,2 24 453 0 0,-8-55-935 0 0,1-1-85 0 0,-3-9-162 0 0,-1-1-36 0 0,-1 3-55 0 0,-1-1-101 0 0,1-9-32 0 0,1 0-20 0 0,-2 2-2 0 0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1:06:13.54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143 20 8464 0 0,'-1'-2'148'0'0,"-11"-8"417"0"0,9 7-445 0 0,1 2-73 0 0,-8-2 2 0 0,0 3 91 0 0,0 1 78 0 0,2 2 66 0 0,-5 5 274 0 0,-4 10 422 0 0,1 9 203 0 0,11-17-836 0 0,1-1-40 0 0,0-1-92 0 0,1-1-43 0 0,0 1-49 0 0,1-2-57 0 0,0-2-55 0 0,-7 24 296 0 0,7-19-160 0 0,0-1-1 0 0,0 2 0 0 0,1-1 1 0 0,0 6-147 0 0,1-11 52 0 0,0-1 1 0 0,0 1-1 0 0,0 0 1 0 0,1 0 0 0 0,0 0-1 0 0,0 0 1 0 0,0 0-1 0 0,0-1 1 0 0,1 2-53 0 0,9 11 191 0 0,6-5-49 0 0,-15-10-108 0 0,-1-1 1 0 0,1 1-1 0 0,0-1 1 0 0,0 0 0 0 0,-1 1-1 0 0,1-1 1 0 0,0 0-1 0 0,0 0 1 0 0,-1 0 0 0 0,1-1-1 0 0,0 1 1 0 0,0 0-1 0 0,0 0-34 0 0,1-1 60 0 0,1-1-1 0 0,0 1 0 0 0,-1 0 1 0 0,0-1-1 0 0,1 0 1 0 0,0 0-60 0 0,19-15 256 0 0,-5 0-104 0 0,-3-1-69 0 0,-3-1-35 0 0,-8 13-44 0 0,0-1-1 0 0,-1 0 0 0 0,0-1 0 0 0,0 1 0 0 0,-1 0 0 0 0,0-1 0 0 0,1-4-3 0 0,-2 3-20 0 0,1-10 57 0 0,-2 11-34 0 0,1 2-39 0 0,0 3-60 0 0,-1 4-81 0 0,1 14 82 0 0,3 15 15 0 0,-3-13 80 0 0,2 0 0 0 0,1 0 0 0 0,0 1 0 0 0,0-9 2 0 0,-1-1 0 0 0,1 0 0 0 0,0 0 0 0 0,1 0 0 0 0,2 2-2 0 0,6 10 41 0 0,-3 0 44 0 0,-9-18-197 0 0,-1-1 93 0 0,1 1 72 0 0,3 2 148 0 0,-3-3-179 0 0,0 0-57 0 0,1 0-68 0 0,-1 0-103 0 0,1-1-120 0 0,-1 0 111 0 0,-1 0-37 0 0,1 0-41 0 0,0 0-43 0 0,-1 0 51 0 0,0-1-37 0 0,1 1-418 0 0,0 0-108 0 0,-1 0-83 0 0,1 0 21 0 0,0-1-504 0 0</inkml:trace>
  <inkml:trace contextRef="#ctx0" brushRef="#br0" timeOffset="439.86">384 39 8984 0 0,'0'0'223'0'0,"0"1"-77"0"0,0 0-60 0 0,0 4 53 0 0,0-3-52 0 0,1 5-119 0 0,-1 0 37 0 0,1 0 37 0 0,0 0 34 0 0,1 7 170 0 0,2 0 115 0 0,0 1 102 0 0,0-1 86 0 0,0 0 72 0 0,1 0 58 0 0,-1-2-2 0 0,0-1-202 0 0,2 6 173 0 0,1-1-29 0 0,-3-5-167 0 0,-2-2-32 0 0,1 1 55 0 0,-3-10 2 0 0,0 1-50 0 0,0-1-47 0 0,0 1-44 0 0,0-1-42 0 0,0 0-40 0 0,0 0-37 0 0,0-1-34 0 0,-1 1 89 0 0,1-1-109 0 0,0-1-87 0 0,-1 1-69 0 0,1-1-59 0 0,-2-4-145 0 0,2 5 163 0 0,0-1 34 0 0,0 0 80 0 0,0 1 5 0 0,0 0 36 0 0,1-9 1 0 0,1 0-39 0 0,4-10-16 0 0,3-5-125 0 0,0 7-57 0 0,1 1-35 0 0,-5 10 42 0 0,0 1 1 0 0,0 0 0 0 0,5-6 107 0 0,10-4-159 0 0,-2 6 104 0 0,2 4 103 0 0,-17 6-60 0 0,0-1-1 0 0,0 1 0 0 0,0 0 1 0 0,0-1-1 0 0,0 2 0 0 0,1-1 1 0 0,-1 0-1 0 0,0 1 0 0 0,0-1 1 0 0,0 1-1 0 0,0 0 0 0 0,0 0 1 0 0,0 0-1 0 0,0 0 0 0 0,-1 0 1 0 0,3 2 12 0 0,-1 0-12 0 0,0 0 0 0 0,0 0-1 0 0,0 0 1 0 0,-1 1 0 0 0,1 0 0 0 0,-1 0 0 0 0,0-1 0 0 0,0 2 0 0 0,2 3 12 0 0,1 2-4 0 0,-1 0 1 0 0,-1 1-1 0 0,0-1 1 0 0,1 3 3 0 0,8 38 83 0 0,-13-46-167 0 0,1 0 77 0 0,-1-1 49 0 0,-1 9 165 0 0,0-8-151 0 0,1-1-55 0 0,-1-1-44 0 0,1 1-54 0 0,0 0-65 0 0,0 0-77 0 0,0-1-88 0 0,0 1-98 0 0,0-1-109 0 0,1-2 123 0 0,-1-1-64 0 0,0 1-57 0 0,0-1-51 0 0,0 1-173 0 0,0-1-50 0 0,0 1-208 0 0,1-1-562 0 0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1:06:12.49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159 296 10016 0 0,'0'-1'284'0'0,"-1"1"-108"0"0,0-1-82 0 0,-2-3 28 0 0,2 3-30 0 0,-6-5-31 0 0,-1 0 66 0 0,-1 0 63 0 0,0 1 64 0 0,-1 1 61 0 0,0 1 60 0 0,1 1 59 0 0,-1 2 58 0 0,-4 7-7 0 0,1 6-86 0 0,2 2-98 0 0,2-2-110 0 0,-9 25 262 0 0,14-28-317 0 0,1 0 0 0 0,0 1 0 0 0,1 0 0 0 0,-1 8-136 0 0,3-3 146 0 0,3-2-41 0 0,4-1-19 0 0,-6-11-76 0 0,1 0 0 0 0,-1 0 0 0 0,1-1 0 0 0,0 1 0 0 0,-1-1-1 0 0,1 1 1 0 0,0-1 0 0 0,1 1-10 0 0,0-1 11 0 0,-1 1-1 0 0,1-1 1 0 0,0 0 0 0 0,-1-1-1 0 0,1 1 1 0 0,0 0-1 0 0,0-1 1 0 0,0 1 0 0 0,-1-1-1 0 0,1 0 1 0 0,0 0 0 0 0,2 0-11 0 0,-2-1 26 0 0,1 1 1 0 0,-1-1-1 0 0,0 0 1 0 0,1 0-1 0 0,-1 0 1 0 0,0 0-1 0 0,1-1-26 0 0,19-10 192 0 0,-2-4-119 0 0,-3-2-121 0 0,-3-1-121 0 0,-3-3-123 0 0,-5-2-123 0 0,-4-1-125 0 0,-4-2-125 0 0,-1 7 185 0 0,-2 0 51 0 0,1 0 48 0 0,-2 0 43 0 0,1 0 38 0 0,0 0 34 0 0,-6-19-186 0 0,1 1 94 0 0,5 17 253 0 0,1 10-16 0 0,2 0 0 0 0,0-1 0 0 0,0-5 121 0 0,2 2-76 0 0,1 1 47 0 0,-2 15 57 0 0,1 2 51 0 0,0 0 44 0 0,0 1 37 0 0,1 6 196 0 0,6 15 611 0 0,-5-17-691 0 0,-1 0-39 0 0,1-1-58 0 0,-2-1-72 0 0,6 18 442 0 0,-1 0-74 0 0,0 0-65 0 0,0 0-52 0 0,2 7 52 0 0,10 58 590 0 0,-10-51-532 0 0,-2-4 22 0 0,-1 0 103 0 0,3 5-149 0 0,-5-28-269 0 0,1 1 0 0 0,0-1 0 0 0,5 10-175 0 0,-9-20-55 0 0,0 0 57 0 0,1 0 165 0 0,0-1-137 0 0,-1 1-54 0 0,0-1-39 0 0,1 1-50 0 0,0-1-57 0 0,-1 1-61 0 0,1 0-72 0 0,0-1 27 0 0,-1 0-47 0 0,0 1-42 0 0,0-1-39 0 0,0-1-265 0 0,0 1-64 0 0,0 0-51 0 0,0 0-36 0 0,1-2-1362 0 0,1-1-1549 0 0</inkml:trace>
  <inkml:trace contextRef="#ctx0" brushRef="#br0" timeOffset="350.2">416 415 8640 0 0,'0'0'197'0'0,"0"0"24"0"0,8 2 183 0 0,-6-1-350 0 0,0-1-34 0 0,10 1 28 0 0,0 0 89 0 0,0-2 80 0 0,0 1 69 0 0,-2-1 1 0 0,0-1 37 0 0,9-2 408 0 0,-7 1-64 0 0,-1 0-1 0 0,0-1 1 0 0,0-1 0 0 0,5-2-668 0 0,-4 0 520 0 0,0 0-54 0 0,0-2-62 0 0,-1 1-91 0 0,0-2-106 0 0,-5 6-150 0 0,-1-2-32 0 0,-3 4 3 0 0,0 0-1 0 0,-1 0 1 0 0,1-1-1 0 0,-1 1 1 0 0,1-1-1 0 0,-1 1 0 0 0,0-1 1 0 0,0 0-1 0 0,0 0 1 0 0,0 1-1 0 0,0-1 1 0 0,-1 0-1 0 0,1 0 1 0 0,-1-1-28 0 0,1 1 24 0 0,-1 1 0 0 0,0-1 0 0 0,-1 1 1 0 0,1-1-1 0 0,0 1 0 0 0,-1-1 0 0 0,1 1 0 0 0,-1-1 1 0 0,0-1-25 0 0,-9-10 174 0 0,9 13-158 0 0,0 1-1 0 0,0-1 0 0 0,0 1 0 0 0,0-1 0 0 0,0 1 0 0 0,0-1 0 0 0,0 1 0 0 0,0 0 0 0 0,0 0 0 0 0,0 0 0 0 0,0-1 0 0 0,0 1 0 0 0,0 0 0 0 0,0 0 0 0 0,-1 0 0 0 0,1 1 0 0 0,0-1 0 0 0,0 0 0 0 0,0 0 0 0 0,0 1 0 0 0,0-1 0 0 0,0 0-15 0 0,-24 11 269 0 0,23-10-245 0 0,-22 14 90 0 0,4 4 96 0 0,0 7 140 0 0,16-20-241 0 0,1 0 1 0 0,1 0-1 0 0,-1 0 0 0 0,1 0 0 0 0,0 0 0 0 0,-1 2-109 0 0,2-2 101 0 0,0-1 0 0 0,1 0-1 0 0,-1 1 1 0 0,1-1 0 0 0,0 1-1 0 0,0-1 1 0 0,1 3-101 0 0,0-3 88 0 0,0 0-1 0 0,0 0 1 0 0,0 0 0 0 0,1-1 0 0 0,1 2-88 0 0,11 18 316 0 0,6-3-65 0 0,-12-15-205 0 0,-1-1-1 0 0,1 0 0 0 0,0-1 1 0 0,5 3-46 0 0,-1-2 23 0 0,9 2-70 0 0,-11-5-32 0 0,1-1-48 0 0,4 0-33 0 0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1:06:16.64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239 30 8432 0 0,'-2'-1'148'0'0,"-6"-9"417"0"0,6 7-445 0 0,0 2-73 0 0,0-1-25 0 0,0 1 42 0 0,0-1 37 0 0,0 1 33 0 0,-1-1 64 0 0,0 0 34 0 0,-6-2 583 0 0,-1 3 21 0 0,5 3-369 0 0,1 1-186 0 0,2-1-189 0 0,0 0-38 0 0,-5 10 360 0 0,-1-1-110 0 0,2-1-110 0 0,-1 0-52 0 0,4-4-71 0 0,-1 1-1 0 0,1-1 0 0 0,0 1 1 0 0,1 0-71 0 0,-12 35 179 0 0,6 1-76 0 0,7-35-93 0 0,0 0 1 0 0,1 0-1 0 0,0 0 1 0 0,1 3-11 0 0,0-5-1 0 0,0 0 0 0 0,0 0 1 0 0,0-1-1 0 0,1 1 0 0 0,0 0 1 0 0,1 1 0 0 0,-3-6 0 0 0,1 0 0 0 0,-1-1 0 0 0,0 1 0 0 0,1 0 0 0 0,-1 0 0 0 0,1-1 0 0 0,-1 1 0 0 0,1 0 0 0 0,-1-1 0 0 0,1 1 0 0 0,-1-1 0 0 0,1 1 0 0 0,-1-1 0 0 0,1 1 0 0 0,0-1 0 0 0,0 1 0 0 0,-1-1 0 0 0,1 1 0 0 0,0-1 0 0 0,-1 0 0 0 0,1 1 0 0 0,0-1 0 0 0,0 0 0 0 0,0 0 0 0 0,-1 0 0 0 0,1 0 0 0 0,0 0 0 0 0,0 0 0 0 0,1 1 0 0 0,8 0-11 0 0,1-3 60 0 0,2-3 69 0 0,6-7 126 0 0,-2-3 4 0 0,-7 5-122 0 0,-2 1-67 0 0,-2 2-58 0 0,9-12 52 0 0,-11 13-13 0 0,0-1-1 0 0,-1 0 0 0 0,1 0 0 0 0,-1 0 1 0 0,-1 0-1 0 0,2-4-39 0 0,-1-8 25 0 0,-5 13-1 0 0,-13 0 0 0 0,-55-7-2 0 0,69 13-20 0 0,0 0 0 0 0,0 0 0 0 0,0 0 0 0 0,0 0 0 0 0,0 0 0 0 0,0-1 0 0 0,0 1 0 0 0,0 0 0 0 0,1-1 0 0 0,-1 1 0 0 0,0-1 0 0 0,0 1 0 0 0,0-1 0 0 0,0 1 1 0 0,0-1-1 0 0,1 0 0 0 0,-1 1 0 0 0,0-1 0 0 0,1 0 0 0 0,-1 0 0 0 0,0 0 0 0 0,1 1 0 0 0,-1-1 0 0 0,1 0 0 0 0,-1 0 0 0 0,1 0 0 0 0,0 0 0 0 0,-1 0 0 0 0,1 0 0 0 0,0 0 0 0 0,-1 0 0 0 0,1 0 0 0 0,0 0 0 0 0,0 0 0 0 0,0 0 0 0 0,0 0 0 0 0,0 0 0 0 0,0 0 0 0 0,0 0-2 0 0,0-5 28 0 0,0 2-16 0 0,-5-22 27 0 0,0 14 47 0 0,0 4 104 0 0,7 10-451 0 0,0 2 68 0 0,0 0 60 0 0,0 2 50 0 0,0 1 37 0 0,0 1 43 0 0,5 18 94 0 0,-5-17-82 0 0,0-2-58 0 0,7 23 11 0 0,1 0 78 0 0,5 19 149 0 0,-8-25 36 0 0,-2 0 0 0 0,0 2-225 0 0,0 8-66 0 0,-1 1 39 0 0,-1 0 45 0 0,-1 0 52 0 0,-2 0 58 0 0,-2-1 66 0 0,-1 1 72 0 0,-3 0 79 0 0,1-12-158 0 0,0 0 55 0 0,1-8 76 0 0,-1 0 0 0 0,-1 0 1 0 0,-5 10-319 0 0,-5 4 378 0 0,11-23-304 0 0,1-1 0 0 0,-1 1 0 0 0,0-1 0 0 0,0 0 0 0 0,-1-1 0 0 0,1 1 0 0 0,-4 1-74 0 0,-9 5 133 0 0,1-3-36 0 0,-5-2-66 0 0,19-5-14 0 0,0-1 1 0 0,1 0-1 0 0,-1 0 1 0 0,0 0-1 0 0,0-1 1 0 0,1 1-1 0 0,-1-1 1 0 0,0 1-1 0 0,1-1 1 0 0,-1 0-1 0 0,1 0 0 0 0,-1 0 1 0 0,1-1-1 0 0,-1 1 1 0 0,1 0-1 0 0,0-1-17 0 0,-10-9 28 0 0,6 4-52 0 0,2 0-34 0 0,0-1-38 0 0,1 0-44 0 0,1-1-51 0 0,0-1-55 0 0,2 8 241 0 0,0 0-45 0 0,0-1-46 0 0,-1 1-46 0 0,1-1-46 0 0,0 1-45 0 0,0-1-47 0 0,0 1-44 0 0,0-1-47 0 0,-1 0-46 0 0,1 1-45 0 0,0-1-46 0 0,0 1-45 0 0,1-1-47 0 0,-1 1-45 0 0,0-1-46 0 0,1-5-1543 0 0,1-4-1261 0 0,-2 12 3479 0 0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1:06:17.37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0 10680 0 0,'0'0'241'0'0,"0"0"38"0"0,0 0 11 0 0,0 0-28 0 0,1 1-173 0 0,1 7 51 0 0,-1-4-44 0 0,4 7 188 0 0,-1-1-38 0 0,6 11 162 0 0,7 15 193 0 0,-12-24-417 0 0,0-1 33 0 0,6 11 291 0 0,11 30 783 0 0,-15-34-797 0 0,2 6 99 0 0,-4-8-149 0 0,0-3-2 0 0,-1 0 96 0 0,-4-12-282 0 0,0-1 11 0 0,0 0 42 0 0,0 0 13 0 0,0 0 4 0 0,0 0-162 0 0,0 0-33 0 0,-1-1 48 0 0,0 1-77 0 0,-2-3 45 0 0,3 2-74 0 0,-1 0 34 0 0,-2-9 228 0 0,0-1-61 0 0,2 1-56 0 0,-1-1-49 0 0,2-6 2 0 0,0 1-82 0 0,2-1-63 0 0,1-1-46 0 0,10-28-116 0 0,-6 27 114 0 0,2-1 79 0 0,-4 10 16 0 0,0 1 38 0 0,4-5 8 0 0,1 3-108 0 0,-2 4-61 0 0,1 1-42 0 0,9-2-179 0 0,-13 7 177 0 0,-1 0 0 0 0,1 0-1 0 0,-1 1 1 0 0,1-1 0 0 0,0 1 0 0 0,-1 0-1 0 0,5 0 95 0 0,6 2-181 0 0,0 2 53 0 0,-11-3-254 0 0,2 0-53 0 0,-2 0 100 0 0,-1 0 57 0 0,-1 0-12 0 0,0-1-68 0 0,0 1-5 0 0,0-1-68 0 0,1 1-77 0 0,-1-1-86 0 0,-1 0 152 0 0,0 1-55 0 0,0-1-47 0 0,0 0-44 0 0,0 0-164 0 0,0 0-42 0 0,0 0-200 0 0,2 1-544 0 0,-3-1 1458 0 0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1:06:17.76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65 83 8520 0 0,'0'0'190'0'0,"-1"1"90"0"0,1-1-76 0 0,-1 0-64 0 0,-1 1-55 0 0,-1 0-35 0 0,-5 2-152 0 0,6-2 124 0 0,1 0 75 0 0,-3 3 372 0 0,1 0-38 0 0,-1 1-35 0 0,1-1-33 0 0,-4 7 268 0 0,2-1-113 0 0,0 2-99 0 0,0 0-84 0 0,2 0-70 0 0,0 1-57 0 0,0 1-24 0 0,1 26 222 0 0,4-24-202 0 0,0-2 35 0 0,2-1 79 0 0,5 6-347 0 0,3-4 86 0 0,3-6 73 0 0,2-3 61 0 0,-13-6-133 0 0,-1 0 0 0 0,0 1 0 0 0,1-1-1 0 0,-1 0 1 0 0,1-1 0 0 0,-1 1-1 0 0,2-1-57 0 0,-1 0 74 0 0,0 0-1 0 0,0 0 1 0 0,-1-1 0 0 0,1 1-1 0 0,0-1 1 0 0,-1 0-1 0 0,0 0 1 0 0,1 0-1 0 0,-1-1 1 0 0,3-1-74 0 0,16-20 469 0 0,-3-1-67 0 0,-4-4-64 0 0,-4 0-58 0 0,-6-2-55 0 0,-7 0-50 0 0,-6 1-45 0 0,-8 0-41 0 0,8 20-90 0 0,-15-15 108 0 0,15 18-108 0 0,0 0-43 0 0,1 2-38 0 0,0 1-51 0 0,-1 0-60 0 0,1 0-69 0 0,-1 2-79 0 0,0 0-87 0 0,0 0-98 0 0,-1 2-105 0 0,3 0-103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37:30.94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7856 0 0,'0'0'174'0'0,"0"0"29"0"0,0 0 13 0 0,0 0-98 0 0,1 1-47 0 0,2 0-25 0 0,4 6-16 0 0,-5-6 38 0 0,-1 1 62 0 0,11 12 406 0 0,0 0-50 0 0,-2 1-43 0 0,0 0-37 0 0,12 24 464 0 0,7 21 325 0 0,-23-45-874 0 0,-1 0-36 0 0,15 58 899 0 0,-12-41-699 0 0,-1-5-72 0 0,-1-1 51 0 0,-5-24-7 0 0,-1-1-80 0 0,-1-1-71 0 0,1 1-65 0 0,-1-2-57 0 0,1 1-50 0 0,-1-1-43 0 0,0-1-34 0 0,-1-1-19 0 0,-3-5-49 0 0,4 6 70 0 0,0 1 57 0 0,-1-2-103 0 0,1-1 0 0 0,-1 0 1 0 0,1 1-1 0 0,0-1 0 0 0,0 0 0 0 0,0-1-13 0 0,-4-40 59 0 0,4 34-47 0 0,1 1-12 0 0,0-1-1 0 0,1 0 1 0 0,0 0-1 0 0,1 1 0 0 0,0-1 1 0 0,0 1-1 0 0,1-1 1 0 0,1 1-1 0 0,-1 0 1 0 0,2 0-1 0 0,-1 1 0 0 0,2-1 1 0 0,-1 1-1 0 0,1 0 1 0 0,0 0-1 0 0,1 1 0 0 0,0 0 1 0 0,5-5 0 0 0,-9 11-8 0 0,1-1 1 0 0,-1 0-1 0 0,0 1 1 0 0,1 0-1 0 0,-1 0 0 0 0,1 0 1 0 0,0 0-1 0 0,0 0 1 0 0,0 1-1 0 0,0 0 1 0 0,0 0-1 0 0,0 0 1 0 0,0 0-1 0 0,0 0 1 0 0,1 1 7 0 0,1 0-10 0 0,0 0 1 0 0,0 1 0 0 0,-1 0 0 0 0,1 0 0 0 0,0 1-1 0 0,0-1 1 0 0,-1 1 0 0 0,1 0 0 0 0,-1 1-1 0 0,4 1 10 0 0,-1 0 4 0 0,0 1-1 0 0,0 0 1 0 0,-1 1-1 0 0,1 0-3 0 0,28 28-47 0 0,-23-18 0 0 0,0 1-1 0 0,0 1 0 0 0,4 10 48 0 0,-2 2 9 0 0,-5 1 34 0 0,-4 2 42 0 0,-4-1 48 0 0,-2-31-65 0 0,-1-1 20 0 0,0 2 6 0 0,0-2-3 0 0,1 0-1 0 0,-4-6-57 0 0,-6-15 53 0 0,5-1-37 0 0,5 15-46 0 0,-1-1 0 0 0,1 1 0 0 0,1-1-1 0 0,-1 1 1 0 0,2-5-3 0 0,0 3-15 0 0,0-1 0 0 0,1 1 0 0 0,0-1 0 0 0,1 1 0 0 0,0 0 0 0 0,0 0 0 0 0,1 1 0 0 0,4-7 15 0 0,-6 10-8 0 0,1 1-1 0 0,0-1 1 0 0,0 1-1 0 0,0 0 1 0 0,1 0-1 0 0,1-1 9 0 0,-1 1-15 0 0,0 1-1 0 0,0 0 0 0 0,0 1 0 0 0,1-1 0 0 0,-1 1 0 0 0,1 0 1 0 0,-1 0-1 0 0,1 1 0 0 0,5-2 16 0 0,-6 3-10 0 0,0-1 1 0 0,-1 1-1 0 0,1 0 1 0 0,0 0-1 0 0,0 0 0 0 0,0 1 1 0 0,0 0-1 0 0,0 0 1 0 0,-1 0-1 0 0,1 1 1 0 0,3 0 9 0 0,-4 0 2 0 0,1 1 0 0 0,-1-1 0 0 0,0 0 0 0 0,0 1 0 0 0,-1 0-1 0 0,1 0 1 0 0,-1 0 0 0 0,2 1-2 0 0,-1 1 0 0 0,0-1 0 0 0,0 1 0 0 0,0 0 0 0 0,-1 0 0 0 0,0 0 0 0 0,0 1 0 0 0,0-1 0 0 0,-1 1 0 0 0,1 0 0 0 0,-1-1 0 0 0,-1 1 0 0 0,1 0 0 0 0,-1 2 0 0 0,9 21 4 0 0,0 10 56 0 0,-7-25-58 0 0,1 17 4 0 0,-2-10 50 0 0,-2-20-56 0 0,0 0 0 0 0,-1 0 0 0 0,1 0 0 0 0,0-1 0 0 0,0 1 0 0 0,0 0 0 0 0,-1 0 0 0 0,1 0 0 0 0,0 0 0 0 0,-1-1 0 0 0,1 1 0 0 0,-1 0 0 0 0,1 0 0 0 0,-1-1 0 0 0,0 2 0 0 0,0-1 124 0 0,1 0-43 0 0,-1 1-48 0 0,1-1-50 0 0,1 0-55 0 0,-1 0-59 0 0,1 1-62 0 0,0-1-67 0 0,0 0-70 0 0,-1 0-75 0 0,1 0-77 0 0,0 0-83 0 0,0-1-86 0 0,0 1-90 0 0,-1-1-93 0 0,0 0-98 0 0,1 0 662 0 0,0 1-1869 0 0,2 0-1212 0 0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1:06:19.76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14 7256 0 0,'0'0'165'0'0,"0"0"22"0"0,10 4 151 0 0,-6-1-276 0 0,1 5-3 0 0,0 0 105 0 0,0-1 35 0 0,-1 1 43 0 0,9 15 671 0 0,-8-13-552 0 0,0 1-67 0 0,-2-6-189 0 0,-1 1-34 0 0,3 8 316 0 0,-2 8 321 0 0,1 0 11 0 0,0-8-285 0 0,0-1-6 0 0,-1 1-39 0 0,-2-9-212 0 0,0 0-1 0 0,1 0 0 0 0,-1 0 0 0 0,1 0 0 0 0,0 0-176 0 0,1 1 193 0 0,-1-1 50 0 0,-3 0 58 0 0,0 1 64 0 0,0-1-165 0 0,1 2 227 0 0,0-4 127 0 0,-2-5-337 0 0,-1-3-82 0 0,-1-5 94 0 0,3 7-162 0 0,0-1 1 0 0,0 0 0 0 0,1 0 0 0 0,-1 0 0 0 0,1 0 0 0 0,0-1-68 0 0,2-7 189 0 0,1-1-85 0 0,1-2-60 0 0,2-8-51 0 0,-3 12 11 0 0,-1 6-4 0 0,-1 1 0 0 0,1 0 0 0 0,1-1 0 0 0,-1 1 0 0 0,1 0 0 0 0,-1 0 0 0 0,2 0 0 0 0,8-15 0 0 0,0 1 1 0 0,1 2-78 0 0,6-2-90 0 0,-15 14 101 0 0,1 1 0 0 0,0 0 1 0 0,0 0-1 0 0,1 0 0 0 0,0 0 66 0 0,-2 1-53 0 0,0 1 1 0 0,1-1-1 0 0,-1 1 0 0 0,1 0 0 0 0,-1 0 0 0 0,4 0 53 0 0,16 3-145 0 0,-3 4 93 0 0,-1 6 86 0 0,-11-5-35 0 0,1 1 0 0 0,-1 0 0 0 0,0 0-1 0 0,-1 1 1 0 0,0 1 0 0 0,6 8 1 0 0,-9-11 11 0 0,-1 1 0 0 0,1 0 0 0 0,-2 0 0 0 0,3 4-11 0 0,-4-6 14 0 0,-1-1-1 0 0,1 1 1 0 0,-1-1 0 0 0,0 1-1 0 0,0-1 1 0 0,-1 1-1 0 0,1 1-13 0 0,-1-2 42 0 0,0 1 36 0 0,0 6 154 0 0,-1 6 207 0 0,-1-9-230 0 0,-2-2-39 0 0,0-3-89 0 0,0 0-36 0 0,0-3 115 0 0,0-3-40 0 0,-1-9 31 0 0,1-13 13 0 0,4 23-151 0 0,-1-31 104 0 0,5-2-62 0 0,5 0-49 0 0,4 1-38 0 0,-10 26 16 0 0,0 1 1 0 0,1 0-1 0 0,0 0 0 0 0,0 0 1 0 0,0 0-1 0 0,1 1 0 0 0,0 0 1 0 0,0-1-1 0 0,0 2 0 0 0,0-1 1 0 0,1 1-1 0 0,0-1 1 0 0,0 2-1 0 0,0-1 0 0 0,1 1 1 0 0,-1 0-1 0 0,1 0 0 0 0,0 0 16 0 0,-5 3-10 0 0,0-1-1 0 0,0 1 0 0 0,1-1 0 0 0,-1 1 0 0 0,0 0 1 0 0,1 0-1 0 0,-1 0 0 0 0,0 0 0 0 0,1 0 0 0 0,-1 1 1 0 0,0-1-1 0 0,0 1 0 0 0,1-1 0 0 0,-1 1 11 0 0,1 1-12 0 0,0-1-1 0 0,0 1 1 0 0,-1-1-1 0 0,1 1 1 0 0,-1 0-1 0 0,1 0 1 0 0,-1 0 0 0 0,0 0-1 0 0,2 2 13 0 0,17 26-65 0 0,-5 3 53 0 0,-9-20 27 0 0,2 9 55 0 0,0 0 0 0 0,0 4-70 0 0,-1 0 9 0 0,2-1-39 0 0,-8-21-78 0 0,-2 1-2 0 0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1:06:20.08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2 9760 0 0,'1'14'114'0'0,"1"-1"75"0"0,0 1 66 0 0,2-1 60 0 0,0 1 52 0 0,1-1 45 0 0,8 14 520 0 0,-1-6-73 0 0,20 25 1217 0 0,-21-34-1470 0 0,-1 0-36 0 0,-5-7-415 0 0,1-1 39 0 0,4 3 287 0 0,2-2 77 0 0,-9-4-360 0 0,0 0 0 0 0,0 0 0 0 0,0 0-1 0 0,0-1 1 0 0,0 1 0 0 0,0-1 0 0 0,3 0-198 0 0,3-1 383 0 0,-1-1-46 0 0,0-1-58 0 0,0-1-83 0 0,0-2-98 0 0,-1 0-116 0 0,9-13 287 0 0,-4 1-82 0 0,-6-3-81 0 0,-5-4-84 0 0,-5 5-84 0 0,0 7-28 0 0,1 3-44 0 0,-1 0-74 0 0,0 0-82 0 0,0 0-104 0 0,2 5 151 0 0,1 0-32 0 0,-1 0-35 0 0,1 0-38 0 0,1 2 231 0 0,0 2 13 0 0,-1 0-34 0 0,1 0-38 0 0,0-1-39 0 0,0 1-43 0 0,0 0-47 0 0,0 0-49 0 0,0 0-52 0 0,0-1-55 0 0,0 1-58 0 0,0 0-61 0 0,1 0-64 0 0,-1 0-67 0 0,0-1-70 0 0,0-1-1088 0 0,1-1-1045 0 0,0 3 2101 0 0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1:06:23.42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0 137 9552 0 0,'0'0'276'0'0,"2"2"-73"0"0,0 1-97 0 0,0-1-48 0 0,0 0-37 0 0,4 6 33 0 0,0 0 100 0 0,0 0 90 0 0,0 0 79 0 0,-1-1 1 0 0,0 0 41 0 0,5 6 463 0 0,21 32 2204 0 0,-24-35-2437 0 0,-1-1-58 0 0,1 1-69 0 0,-1 1-99 0 0,1-1-118 0 0,-4-5-176 0 0,0 0-36 0 0,14 17 571 0 0,-8-12-354 0 0,1 0-39 0 0,6 7 44 0 0,-9-8-181 0 0,0-1-39 0 0,-5-4-19 0 0,2 0 8 0 0,3 3 48 0 0,-6-7 12 0 0,-1 0-42 0 0,0 0-48 0 0,0 0-39 0 0,0 0-74 0 0,0 0-121 0 0,-1-1-111 0 0,-2-5-291 0 0,2 3 389 0 0,0 1-68 0 0,-1-4-452 0 0,1 2 194 0 0,0 0-9 0 0,0 3 240 0 0,0-1-42 0 0,1 0 29 0 0,0 1-36 0 0,-1 0-40 0 0,1-1-42 0 0,0 1-47 0 0,-1-1-48 0 0,1 1-53 0 0,0 0-56 0 0,-1-4-1189 0 0,0-1-1030 0 0</inkml:trace>
  <inkml:trace contextRef="#ctx0" brushRef="#br0" timeOffset="297.25">203 44 8232 0 0,'0'0'182'0'0,"0"0"29"0"0,0 0 14 0 0,-2 4-48 0 0,-1 4-116 0 0,1-2-27 0 0,0-1 63 0 0,0 0 54 0 0,0 0 48 0 0,0 1 91 0 0,0 1 42 0 0,-3 12 788 0 0,1-5-366 0 0,1-5-344 0 0,1-2-159 0 0,0 0-105 0 0,-36 90 2522 0 0,24-65-1834 0 0,-1-1-77 0 0,3-5-206 0 0,-2 0-90 0 0,1-1-107 0 0,6-13-222 0 0,-1 1-34 0 0,8-13-337 0 0,0 1 84 0 0,-1 0 74 0 0,1 0 65 0 0,-1 0 81 0 0,0 1 78 0 0,-1 3 524 0 0,1-2-461 0 0,0-2-152 0 0,0 0-82 0 0,1 0-43 0 0,0-1-49 0 0,0 1-54 0 0,-1-1-61 0 0,1 1-64 0 0,0-1-72 0 0,0 0-75 0 0,0 0-83 0 0,0 0-86 0 0,0-1-93 0 0,0 1-98 0 0,1-1-104 0 0,-1 0-108 0 0,1 0-1167 0 0,0-2-1237 0 0,-1 3 3420 0 0</inkml:trace>
  <inkml:trace contextRef="#ctx0" brushRef="#br0" timeOffset="586.02">478 0 10912 0 0,'0'0'248'0'0,"0"0"34"0"0,0 0 20 0 0,0 0-38 0 0,0 1-178 0 0,1 7 17 0 0,0-4-26 0 0,6 20 423 0 0,-2 1 87 0 0,0 3 140 0 0,5 39 1054 0 0,-8-44-1184 0 0,1 4 47 0 0,0 0-56 0 0,-2 0-50 0 0,1 0-45 0 0,1 11 129 0 0,0 0-64 0 0,-2-14-472 0 0,-2 0-74 0 0,1-22 27 0 0,-1 0-68 0 0,0-1-62 0 0,0 0-54 0 0,0-1-48 0 0,0 0-42 0 0,-2-1-335 0 0,1 0 20 0 0,-3-4-807 0 0,4 4 607 0 0,1 0 686 0 0,-6-5-1374 0 0</inkml:trace>
  <inkml:trace contextRef="#ctx0" brushRef="#br0" timeOffset="858.09">356 229 11792 0 0,'0'0'342'0'0,"0"0"-118"0"0,0 0-102 0 0,0 0-30 0 0,1-1-47 0 0,8-3-46 0 0,7 0 512 0 0,31-2 1079 0 0,-27 5-964 0 0,-3 0-192 0 0,0 0-107 0 0,-9 0-214 0 0,1 0-39 0 0,-1 0-42 0 0,0-1-46 0 0,6 0-34 0 0,0 0 86 0 0,2 0 75 0 0,21-2 236 0 0,-23 3-263 0 0,-5 0-57 0 0,1 0-38 0 0,0 0-45 0 0,-1 1-54 0 0,1-1-63 0 0,0-1-71 0 0,-1 1-78 0 0,1 0-88 0 0,-9 1 38 0 0,1-1-60 0 0,0 1-52 0 0,-1 0-46 0 0,1 0-158 0 0,0 0-45 0 0,0-1-191 0 0,2 1-509 0 0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1:06:22.74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38 7968 0 0,'0'0'198'0'0,"0"1"-82"0"0,1-1-63 0 0,0 3-10 0 0,-1-1 4 0 0,3 8-86 0 0,-1 1 71 0 0,0 0 86 0 0,0 0 101 0 0,-1-2 23 0 0,0-1 74 0 0,1 1 80 0 0,-1-1 87 0 0,3 9 401 0 0,3 22 1303 0 0,-5-24-1468 0 0,-1 0-45 0 0,-1-7-386 0 0,0-1-40 0 0,0-4-111 0 0,0 0 38 0 0,-2 1 268 0 0,0-1 28 0 0,-4 0 715 0 0,3-3-793 0 0,1-1-47 0 0,0 0-64 0 0,-1-1-84 0 0,2 0-122 0 0,0 0-51 0 0,0-1-57 0 0,0 0-62 0 0,-2-22 271 0 0,5 0-68 0 0,5 0-54 0 0,3 0-38 0 0,-4 14-24 0 0,0 0 0 0 0,1 0 0 0 0,0 1 0 0 0,8-9 7 0 0,5-3 15 0 0,-15 18-44 0 0,0-1 0 0 0,0 1 0 0 0,0 0 0 0 0,1 1-1 0 0,-1 0 1 0 0,1-1 0 0 0,0 2 0 0 0,0-1-1 0 0,0 1 1 0 0,3-1 29 0 0,-6 2-10 0 0,0 0 1 0 0,0 1-1 0 0,0 0 0 0 0,0 0 0 0 0,0-1 0 0 0,0 2 0 0 0,0-1 1 0 0,1 0-1 0 0,-1 1 0 0 0,1 0 10 0 0,-1-1-1 0 0,-1 1 1 0 0,1 0 0 0 0,-1 1-1 0 0,1-1 1 0 0,-1 0-1 0 0,1 1 1 0 0,-1-1-1 0 0,0 1 1 0 0,0 0-1 0 0,0-1 1 0 0,0 1-1 0 0,2 2 1 0 0,19 27-75 0 0,-2 2 101 0 0,-3 3 64 0 0,-9-15 5 0 0,-1-1-1 0 0,-2 2 0 0 0,1 3-94 0 0,-1 2 58 0 0,-2 0-33 0 0,-3-14 64 0 0,-3 0 41 0 0,1-13-205 0 0,1 0-48 0 0,0 0-6 0 0,0 0 10 0 0,0 0 38 0 0,0 0-35 0 0,0 0-411 0 0,0 0 111 0 0,0 0 94 0 0,0 0 81 0 0,0 0 50 0 0,0 0 62 0 0,0-1-101 0 0,-1 1 95 0 0,1 0 9 0 0,0-1-48 0 0,-2-4-1305 0 0</inkml:trace>
  <inkml:trace contextRef="#ctx0" brushRef="#br0" timeOffset="366.28">477 135 8952 0 0,'0'0'240'0'0,"1"0"-87"0"0,1 1-68 0 0,4 1 36 0 0,-3-2-39 0 0,4 2-157 0 0,0-1 69 0 0,0 0 63 0 0,0 0 56 0 0,4-1 151 0 0,0 0 96 0 0,0 0 76 0 0,0-1 56 0 0,33-6 1655 0 0,-30 4-1514 0 0,-7 2-358 0 0,0-1-35 0 0,18-5 447 0 0,-6 0-294 0 0,-9 2-191 0 0,0-2-44 0 0,-2 0-52 0 0,-3-2-61 0 0,-5 8-45 0 0,0 0 0 0 0,0 0 0 0 0,0-1 0 0 0,0 1 0 0 0,0 0 0 0 0,0-1 0 0 0,0 1 0 0 0,0 0 0 0 0,-1 0 0 0 0,1-1 0 0 0,0 1 0 0 0,-1 0 0 0 0,1 0 0 0 0,-1 0 0 0 0,0 0 0 0 0,1 0 0 0 0,-1-1 0 0 0,0 1 0 0 0,0 0 0 0 0,-1-2-1 0 0,0 0-1 0 0,0 1 0 0 0,0-1 0 0 0,-1 0 0 0 0,1 1 0 0 0,-2-2 2 0 0,2 3-26 0 0,0-1 0 0 0,-1 1 0 0 0,1-1 1 0 0,0 1-1 0 0,-1 0 0 0 0,1-1 0 0 0,-1 1 0 0 0,1 1 0 0 0,-1-1 0 0 0,0 0 1 0 0,1 1-1 0 0,-1-1 0 0 0,-2 1 26 0 0,4 0-13 0 0,-1 0 0 0 0,1 0-1 0 0,-1 0 1 0 0,1 1 0 0 0,-1-1 0 0 0,1 1-1 0 0,-1-1 1 0 0,1 1 0 0 0,-1-1 0 0 0,1 1 0 0 0,0 0-1 0 0,-1 0 1 0 0,1 0 13 0 0,-12 12-37 0 0,3 0-25 0 0,3 1 33 0 0,-4 16 59 0 0,6 1 99 0 0,5 1 75 0 0,7 6 111 0 0,-5-29-213 0 0,1 0 0 0 0,1 0 0 0 0,-1-1-1 0 0,1 0 1 0 0,1 0 0 0 0,0 0 0 0 0,0 0 0 0 0,3 4-102 0 0,-4-9-143 0 0,-1 1 64 0 0,1-1 55 0 0,0 0 48 0 0,4 3 120 0 0,-1-3 47 0 0,12 4 320 0 0,-7-4-282 0 0,-3-1-165 0 0,-5-2-79 0 0,1 1-37 0 0,0-1-43 0 0,-1 0-46 0 0,1 0-51 0 0,-1 0-56 0 0,1 0-60 0 0,-1 0-65 0 0,0 0-69 0 0,1-1-75 0 0,-1 1-78 0 0,0-1-83 0 0,0 0-88 0 0,-1 0-93 0 0,3-1-1257 0 0,2-1-1202 0 0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1:06:21.81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 0 5224 0 0,'0'0'151'0'0,"0"1"-5"0"0,-2 2-115 0 0,1 1-21 0 0,0-3 17 0 0,1-1-91 0 0,0 0 27 0 0,0 0 141 0 0,0 0 65 0 0,0 0 14 0 0,0 0-56 0 0,0 0 6 0 0,0 0 64 0 0,0 0 184 0 0,0 0 335 0 0,0 0 27 0 0,0 0-16 0 0,0 0-99 0 0,0 0-42 0 0,0 0-8 0 0,0 0-28 0 0,0 0-106 0 0,0 0-48 0 0,0 0-10 0 0,0 0-4 0 0,0 0 28 0 0,1 2-61 0 0,-1-1-56 0 0,1 1-51 0 0,0 0-46 0 0,-1 0-40 0 0,2 2 53 0 0,-1 0-104 0 0,1 0-43 0 0,1 6 352 0 0,-1 0-86 0 0,1 0-75 0 0,-1 0-62 0 0,0 0-61 0 0,0 0-37 0 0,0 7 7 0 0,4 21 71 0 0,-5-26-73 0 0,1-1 48 0 0,-1-2 12 0 0,0 0 45 0 0,2 13 179 0 0,1 1-94 0 0,-1 0-70 0 0,0 0-62 0 0,4 54 167 0 0,-7-44-151 0 0,-1-14-25 0 0,-1 0 45 0 0,1-15-278 0 0,1-1 106 0 0,0 0 109 0 0,-1 1 197 0 0,1-4 38 0 0,1-2-169 0 0,-1 0-96 0 0,1-3-82 0 0,4-22 88 0 0,4 1-37 0 0,9-8-19 0 0,5 3-44 0 0,-15 24-11 0 0,0-1 0 0 0,0 1 0 0 0,0 1 0 0 0,1-1 1 0 0,0 2-1 0 0,4-3 6 0 0,-2 2 5 0 0,1 1 1 0 0,1 0-1 0 0,1 0-5 0 0,11-3 2 0 0,-18 6-12 0 0,0 1-1 0 0,0-1 1 0 0,0 2 0 0 0,3-1 10 0 0,-6 1-5 0 0,0 0 0 0 0,0 0 0 0 0,-1 1 0 0 0,1-1 0 0 0,0 1 1 0 0,0 0-1 0 0,0 0 0 0 0,1 1 5 0 0,-1 0 1 0 0,-1 0 1 0 0,1-1-1 0 0,-1 1 0 0 0,0 1 0 0 0,3 1-1 0 0,-3-2 2 0 0,-1 0-1 0 0,0 0 0 0 0,0 0 1 0 0,0 0-1 0 0,0 1 0 0 0,0-1 1 0 0,-1 1-1 0 0,1-1 0 0 0,-1 1 1 0 0,1-1-1 0 0,-1 1 0 0 0,0 0 1 0 0,1 2-2 0 0,-2-2-7 0 0,1 1 1 0 0,-1-1-1 0 0,0 0 0 0 0,0 1 1 0 0,0-1-1 0 0,0 1 0 0 0,0-1 1 0 0,-1 1-1 0 0,1-1 1 0 0,-1 0-1 0 0,0 1 0 0 0,0-1 1 0 0,-1 0-1 0 0,1 0 1 0 0,-1 0-1 0 0,0 2 7 0 0,-1 0-11 0 0,-1 0 1 0 0,1 0 0 0 0,-1 0-1 0 0,0 0 1 0 0,-2 1 10 0 0,-15 11 2 0 0,3-6 36 0 0,-1-4 41 0 0,16-6-268 0 0,-1 0 68 0 0,1 0 59 0 0,-1 0 51 0 0,0 0 46 0 0,0 0 40 0 0,-17 1 424 0 0,14-2-422 0 0,4 0-86 0 0,0 0-34 0 0,0-1-40 0 0,0 1-45 0 0,0-1-49 0 0,0 0-55 0 0,0 0-60 0 0,0 0-65 0 0,0-1-71 0 0,1 1-75 0 0,-1-1-80 0 0,1 0-87 0 0,-1 0-90 0 0,1 0-97 0 0,0-1-101 0 0,0 0-106 0 0,0 0-1195 0 0,0-2-1275 0 0</inkml:trace>
  <inkml:trace contextRef="#ctx0" brushRef="#br0" timeOffset="367.31">457 281 7488 0 0,'7'1'144'0'0,"1"0"-39"0"0,15 1 128 0 0,-14-1-103 0 0,3 0 118 0 0,-2-1 78 0 0,-5-1-110 0 0,0 1 41 0 0,0 0 45 0 0,0 0 50 0 0,0-1 54 0 0,0 0 59 0 0,12-1 446 0 0,0-1-91 0 0,0-1-84 0 0,-1-1-72 0 0,-1-1-65 0 0,0-3-54 0 0,-2-2-45 0 0,0-3-35 0 0,-5 1-247 0 0,-7 10-179 0 0,1-1 0 0 0,0 0 0 0 0,-1 1 0 0 0,0-1 0 0 0,1-3-39 0 0,-2 5 12 0 0,0 1 0 0 0,0 0 0 0 0,1-1 0 0 0,-1 1 0 0 0,0-1 0 0 0,0 1 0 0 0,-1 0 0 0 0,1-1 0 0 0,0 1 0 0 0,0-1 0 0 0,-1 1 0 0 0,1 0 0 0 0,-1-1 0 0 0,1 1-1 0 0,-1 0 1 0 0,0-1-12 0 0,1 1 15 0 0,-1 1-1 0 0,0-1 0 0 0,1 0 0 0 0,-1 0 0 0 0,0 0 0 0 0,0 1 0 0 0,0-1 0 0 0,1 1 0 0 0,-1-1 0 0 0,0 0 0 0 0,0 1 0 0 0,0 0 0 0 0,0-1 0 0 0,0 1 0 0 0,0-1-14 0 0,-1 1 11 0 0,0 0-1 0 0,0 0 0 0 0,1 0 1 0 0,-1 0-1 0 0,0 0 0 0 0,1 0 0 0 0,-1 0 1 0 0,0 1-1 0 0,1-1 0 0 0,-1 1 1 0 0,0-1-1 0 0,1 1 0 0 0,-1-1 0 0 0,1 1 1 0 0,-1 0-1 0 0,1 0 0 0 0,-1 0 1 0 0,1 0-1 0 0,-1 0 0 0 0,1 0 0 0 0,0 0 1 0 0,-1 1-11 0 0,-5 4 73 0 0,0 1 1 0 0,1 1-1 0 0,-3 3-73 0 0,3-3 65 0 0,-14 19 236 0 0,16-20-204 0 0,0 0-1 0 0,1 0 0 0 0,-1 1 0 0 0,1-1 0 0 0,1 1 0 0 0,0-1 0 0 0,0 1 1 0 0,-1 6-97 0 0,3 13 237 0 0,7-2-51 0 0,-6-22-166 0 0,1 1-1 0 0,0-1 1 0 0,0 0-1 0 0,1 0 1 0 0,-1 0 0 0 0,1 1-20 0 0,0-1 5 0 0,1 1 1 0 0,-1-1 0 0 0,1 0 0 0 0,0 0-1 0 0,2 1-5 0 0,6 2-35 0 0,1-1 57 0 0,-6-3 28 0 0,1-1 0 0 0,-1 1-1 0 0,1-1 1 0 0,5-1-50 0 0,10 0 47 0 0,-12 0-68 0 0,1-1-41 0 0,2 0-99 0 0,0-1-109 0 0,-2 1-69 0 0,-8 0-51 0 0,0 1-86 0 0,0 0-76 0 0,0-1-66 0 0,3 0-514 0 0,-1 1-101 0 0,1-1 92 0 0,-1 0-33 0 0,13-1-2465 0 0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1:06:20.45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169 101 10912 0 0,'-5'-2'159'0'0,"1"-1"0"0"0,-1 1 0 0 0,0-1 1 0 0,0 1-1 0 0,0 0 0 0 0,-1 1 1 0 0,1 0-1 0 0,0-1 0 0 0,0 2 0 0 0,-1-1 1 0 0,1 1-1 0 0,-1-1 0 0 0,1 1 0 0 0,-1 1-159 0 0,-15 1 515 0 0,1 4-53 0 0,2 3-70 0 0,3 4-86 0 0,13-11-271 0 0,0 0 1 0 0,0 0 0 0 0,1 0-1 0 0,-1 1 1 0 0,1-1 0 0 0,-1 0 0 0 0,0 3-36 0 0,1-3 14 0 0,1 0 0 0 0,-1-1 0 0 0,1 1 0 0 0,0 0 0 0 0,-1 0 0 0 0,1 0 0 0 0,0 0 0 0 0,0-1 0 0 0,0 1 0 0 0,0 0-14 0 0,4 13 56 0 0,11 7-26 0 0,11 0-6 0 0,-7-8 31 0 0,-3-5 40 0 0,-2 0 63 0 0,-7-5-30 0 0,3 1-30 0 0,24 16 237 0 0,-11-5-62 0 0,-10-5-68 0 0,-1 1 35 0 0,-3 0 42 0 0,-3 2 48 0 0,-5-5 12 0 0,-4-2-54 0 0,-3-1-50 0 0,-3-1-49 0 0,-1-2-46 0 0,-1 0-44 0 0,1-1-42 0 0,2 0-39 0 0,6-2-20 0 0,-3 1-195 0 0,0 0 70 0 0,1 0 61 0 0,-1-1 52 0 0,-5 2 100 0 0,2-1 62 0 0,-12 0 270 0 0,14 0-319 0 0,0-1-36 0 0,-3 0-60 0 0,5 0-54 0 0,-1 0-42 0 0,1-1-46 0 0,-1 1-52 0 0,1-1-57 0 0,-1 1-62 0 0,1-1-66 0 0,0 0-73 0 0,0 0-77 0 0,-1 0-82 0 0,1 0-87 0 0,0 0-92 0 0,0-1-98 0 0,0 1-103 0 0,0-1-1186 0 0,-2-1-1230 0 0</inkml:trace>
  <inkml:trace contextRef="#ctx0" brushRef="#br0" timeOffset="328.25">379 1 12528 0 0,'0'0'281'0'0,"0"0"40"0"0,0 0 22 0 0,0 0-196 0 0,0 0-36 0 0,0 1 22 0 0,0 1-90 0 0,1 4-82 0 0,-1-4 67 0 0,7 22 118 0 0,0-1 64 0 0,-1 1 54 0 0,1 0 43 0 0,5 23 386 0 0,6 30 535 0 0,-11-43-730 0 0,0 0-45 0 0,0 0-81 0 0,-3-11-192 0 0,0 29 172 0 0,-4-32-198 0 0,-1-20-206 0 0,1 0-19 0 0,0 0-36 0 0,-1-1-37 0 0,0 1-42 0 0,1 0-44 0 0,-1 0-48 0 0,0-1-51 0 0,1 1-53 0 0,-1-1-58 0 0,0 1-60 0 0,1 0-63 0 0,-1-1-67 0 0,1 1-70 0 0,0 0-73 0 0,-2-2-1467 0 0,-1-1-1272 0 0</inkml:trace>
  <inkml:trace contextRef="#ctx0" brushRef="#br0" timeOffset="582.63">347 180 11488 0 0,'0'0'264'0'0,"0"0"34"0"0,0 0-68 0 0,0 0-62 0 0,1 0-54 0 0,0 0-41 0 0,1 0-29 0 0,4-1-18 0 0,-4 0 10 0 0,5 0-92 0 0,1-1 48 0 0,-1 1 43 0 0,1 0 35 0 0,10-1 206 0 0,9 0 259 0 0,-13 1-288 0 0,1 0-71 0 0,-6 0-118 0 0,0 0-59 0 0,11-1-74 0 0,-2 0-19 0 0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1:06:18.16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144 61 8032 0 0,'-1'-2'141'0'0,"-6"-8"398"0"0,6 7-424 0 0,-1 1-70 0 0,-4-5 15 0 0,-1 3 110 0 0,0 2 95 0 0,0 1 79 0 0,-5 4 332 0 0,-5 7 503 0 0,5 1-313 0 0,4-4-326 0 0,3 0-134 0 0,-1 0-53 0 0,2-2-109 0 0,1 1-56 0 0,0-1-62 0 0,0-1-71 0 0,-7 17 385 0 0,0 2-51 0 0,3 2-47 0 0,2 0-47 0 0,4 0-42 0 0,5-1-41 0 0,4-1-38 0 0,7-3-35 0 0,-13-19-103 0 0,0 1 0 0 0,0 0 0 0 0,-1-1 1 0 0,1 1-1 0 0,1-1 0 0 0,-1 1 1 0 0,0-1-1 0 0,0 0 0 0 0,0 0 0 0 0,1 0 1 0 0,-1 0-1 0 0,0 0 0 0 0,1-1 1 0 0,-1 1-1 0 0,1-1 0 0 0,-1 0 1 0 0,0 1-1 0 0,1-1 0 0 0,-1 0-36 0 0,2-1 56 0 0,-1 1 0 0 0,0-1 0 0 0,1 0 0 0 0,-1 0-1 0 0,0 0 1 0 0,0 0 0 0 0,0-1 0 0 0,0 1 0 0 0,0-1 0 0 0,0 0 0 0 0,-1 1-1 0 0,4-4-55 0 0,12-12 286 0 0,-1-4-57 0 0,-4 0-74 0 0,-4 1-90 0 0,-6 12-172 0 0,-1 1 49 0 0,0 0 45 0 0,-1 0 37 0 0,0-9 129 0 0,-1 10-47 0 0,-1 0 0 0 0,1 1 0 0 0,-1-1 0 0 0,0 0 0 0 0,-1-1-106 0 0,-2-6 111 0 0,0 3-105 0 0,1 4-46 0 0,1 1-33 0 0,-1 0-38 0 0,0 0-42 0 0,0-1-44 0 0,-1 1-50 0 0,1 1-53 0 0,-1-1-56 0 0,1 0-62 0 0,-1 0-64 0 0,0 1-68 0 0,0-1-73 0 0,0 1-75 0 0,0 0-81 0 0,-3-4-706 0 0</inkml:trace>
  <inkml:trace contextRef="#ctx0" brushRef="#br0" timeOffset="618.62">343 93 11600 0 0,'0'4'278'0'0,"1"0"-50"0"0,-1 1-45 0 0,1-1-39 0 0,1 4 21 0 0,0-1-71 0 0,8 17 12 0 0,-5-14 1 0 0,-2-5-4 0 0,-1 0 44 0 0,1 0 53 0 0,0 0 63 0 0,-1 0 123 0 0,2 1 159 0 0,0 1-102 0 0,-1-1-132 0 0,1 1-40 0 0,10 13 509 0 0,-8-12-405 0 0,0 0 91 0 0,-3-5-187 0 0,1 0 36 0 0,-4-2 97 0 0,1-1-38 0 0,-1 0-36 0 0,1 0-34 0 0,0-1 205 0 0,-1 0-118 0 0,1-1-106 0 0,-1 0-91 0 0,1-1-79 0 0,-1 0-66 0 0,0 0-51 0 0,0 0-36 0 0,0-11-276 0 0,0 9 299 0 0,0 3 80 0 0,0 0 81 0 0,0-4-134 0 0,2-45 45 0 0,2 17-96 0 0,1 13-33 0 0,4 1-47 0 0,2 3-53 0 0,4 1-62 0 0,-13 15 222 0 0,-1 0 1 0 0,1 0-1 0 0,0 0 0 0 0,-1 0 0 0 0,1 0 0 0 0,0 0 0 0 0,0 0 0 0 0,-1 1 0 0 0,1-1 0 0 0,0 1 0 0 0,0-1 1 0 0,0 1-1 0 0,0 0 0 0 0,0-1 0 0 0,0 1 0 0 0,0 0 0 0 0,0 0 0 0 0,1 1 12 0 0,0-1-10 0 0,0 1-1 0 0,1 0 0 0 0,-1 0 0 0 0,0 1 1 0 0,0-1-1 0 0,0 0 0 0 0,-1 1 1 0 0,1 0-1 0 0,0 0 0 0 0,2 1 11 0 0,19 21-29 0 0,4 13 39 0 0,-19-23-31 0 0,1 1 38 0 0,-1 1 36 0 0,0 0 35 0 0,6 17 181 0 0,-6 1 109 0 0,-9-29-322 0 0,-1-2 42 0 0,-2-2 165 0 0,0-7 32 0 0,2-1-207 0 0,1-4 89 0 0,1 0-1 0 0,0 0 0 0 0,2-4-176 0 0,0-1 130 0 0,1 0-44 0 0,0 3-58 0 0,0 0-47 0 0,0 0-54 0 0,0 1-62 0 0,0 2 81 0 0,0 0 0 0 0,0 1 1 0 0,1 0-1 0 0,0 0 0 0 0,2-2 54 0 0,-4 6-17 0 0,0 1-1 0 0,1-1 0 0 0,0 1 1 0 0,0 0-1 0 0,0 0 1 0 0,0 0-1 0 0,0 0 1 0 0,1 1-1 0 0,0 0 1 0 0,1-1 17 0 0,-5 3-4 0 0,0 1 1 0 0,1-1 0 0 0,-1 1 0 0 0,1-1-1 0 0,-1 1 1 0 0,1 0 0 0 0,0-1-1 0 0,-1 1 1 0 0,1 0 0 0 0,-1 0-1 0 0,1 0 1 0 0,-1 0 0 0 0,1 0 0 0 0,0 0 3 0 0,0 1-2 0 0,0 0 1 0 0,0-1 0 0 0,0 1 0 0 0,0 0-1 0 0,0 0 1 0 0,0 0 0 0 0,0 0 0 0 0,-1 0-1 0 0,1 0 1 0 0,0 1 1 0 0,4 3 2 0 0,-1 1 0 0 0,0 0 0 0 0,0 0 0 0 0,0 0 0 0 0,1 3-2 0 0,2 3-5 0 0,-4-6 19 0 0,-1-1 0 0 0,0 1 1 0 0,0-1-1 0 0,0 4-14 0 0,2 1 62 0 0,1 1 51 0 0,-5-10-79 0 0,0 1 0 0 0,0 0 0 0 0,-1 0 0 0 0,1 0 0 0 0,0 0 0 0 0,-1 1 0 0 0,1-1 0 0 0,-1 0 0 0 0,1 0 0 0 0,-1 1-34 0 0,0 7 119 0 0,-1-3-73 0 0,-1 0-47 0 0,2 0-34 0 0,1 3 100 0 0,0-5-78 0 0,-1-3-37 0 0,0 1-40 0 0,0 1-110 0 0,-2 1-110 0 0,0 3-430 0 0,6 1-47 0 0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1:06:26.40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83 0 5672 0 0,'0'0'165'0'0,"0"1"-41"0"0,-6 6 19 0 0,4-4-11 0 0,1-2-19 0 0,0 0 36 0 0,0 0 45 0 0,1 0 50 0 0,-8 6 493 0 0,1 0-70 0 0,0 1-65 0 0,1 0-62 0 0,0 1-57 0 0,0 0-53 0 0,1 0-47 0 0,1 0-45 0 0,-1 3 17 0 0,1 0-50 0 0,1 0-42 0 0,0 0-33 0 0,0 11 121 0 0,3-16-230 0 0,0 1 1 0 0,1-1 0 0 0,-1 0 0 0 0,1 1-1 0 0,1-1 1 0 0,-1 1-122 0 0,7 12 213 0 0,4-4 36 0 0,4-3 47 0 0,2-5 59 0 0,-5-5-80 0 0,0-3 36 0 0,1-3 39 0 0,-1-3 43 0 0,3-4 43 0 0,-2-2-46 0 0,2-4 32 0 0,-12 12-276 0 0,0-1-1 0 0,-1 0 0 0 0,0 0 0 0 0,2-4-145 0 0,-3 5 96 0 0,-1 1 0 0 0,0-1 0 0 0,1 0 0 0 0,-1 0 0 0 0,0 0 1 0 0,0-3-97 0 0,-2-15 414 0 0,-4 5-34 0 0,-6-1 43 0 0,-5-1-132 0 0,-1 4-111 0 0,-1 2-101 0 0,-1 2-91 0 0,-2 1-83 0 0,0 2-73 0 0,-1 1-64 0 0,0 0-56 0 0,15 5 188 0 0,-3 0-243 0 0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1:06:25.84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171 1 9968 0 0,'0'0'292'0'0,"0"0"0"0"0,0 0-100 0 0,0 0-43 0 0,0 1 41 0 0,0-1-99 0 0,1 4-32 0 0,0-2 28 0 0,1 9 293 0 0,0-1-41 0 0,-1 1-38 0 0,1-1-33 0 0,-1 3 15 0 0,0 0-34 0 0,0 2 14 0 0,1 8 85 0 0,1 23 338 0 0,-1-30-414 0 0,0-1 43 0 0,2 14 281 0 0,2 0-98 0 0,-2-5-170 0 0,0-1-57 0 0,-1 0-55 0 0,0 0-54 0 0,-3-22-344 0 0,0 0 56 0 0,0 0 52 0 0,0 0 45 0 0,0 0 39 0 0,0 0 34 0 0,1 1 120 0 0,-1 5 489 0 0,0-6-549 0 0,1 0-36 0 0,-1 1-47 0 0,0-1-71 0 0,0 1-86 0 0,0-1-100 0 0,0 1-47 0 0,0-1-88 0 0,0 0-95 0 0,0 0-105 0 0,0 0-112 0 0,0 0-121 0 0,0-1 354 0 0,0 1-33 0 0,0-1-34 0 0,0 1-36 0 0,0-1-1482 0 0,0 0-1155 0 0</inkml:trace>
  <inkml:trace contextRef="#ctx0" brushRef="#br0" timeOffset="295.45">0 126 10688 0 0,'1'-7'536'0'0,"3"1"-103"0"0,2 0-89 0 0,2 2-74 0 0,8-2 41 0 0,8-1-9 0 0,-11 4-112 0 0,10-4-165 0 0,0 2 50 0 0,54-10 324 0 0,-43 11-257 0 0,0 0-82 0 0,-17 3-77 0 0,0-1-39 0 0,-14 2 81 0 0,0 0-48 0 0,0 0-49 0 0,0-1-51 0 0,0 1-50 0 0,0 0-54 0 0,0 0-53 0 0,0 0-55 0 0,1 0-183 0 0,0 0-98 0 0,-1 0-100 0 0,1 0-102 0 0,4 0-827 0 0,3-1-936 0 0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1:06:31.22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48 9 9904 0 0,'0'0'222'0'0,"0"0"30"0"0,-1 0-39 0 0,1 0-58 0 0,-1-1-49 0 0,0 1-40 0 0,-2-2-25 0 0,-6-1-84 0 0,7 2 82 0 0,0 0 63 0 0,1 1-2 0 0,0-1 36 0 0,0 1 40 0 0,1 0 44 0 0,0 0 171 0 0,0 1-121 0 0,-1-1-42 0 0,1 1-37 0 0,-1 0-33 0 0,-1 1 74 0 0,0 0-83 0 0,-3 5 121 0 0,4-5-82 0 0,-6 18 59 0 0,3-1 34 0 0,1 21 352 0 0,5-16 38 0 0,0 0 0 0 0,3 7-671 0 0,-2-19 130 0 0,2-2 53 0 0,3 0 91 0 0,8 0 208 0 0,-14-10-433 0 0,-1 1 0 0 0,1-1 0 0 0,0 0 0 0 0,-1 1 0 0 0,1-1 0 0 0,0 0 0 0 0,0 0 0 0 0,-1 0 0 0 0,1 0 0 0 0,0 0 0 0 0,-1-1 0 0 0,1 1 0 0 0,0 0 0 0 0,-1-1 1 0 0,1 1-1 0 0,0-1 0 0 0,-1 0-49 0 0,9-5 243 0 0,-1-3-35 0 0,2-8-11 0 0,0 0-43 0 0,-3-1-43 0 0,-3 0-43 0 0,-3 0-43 0 0,-4-1-41 0 0,-6 1-42 0 0,-4 1-41 0 0,9 14-107 0 0,1 0 74 0 0,-1 1 64 0 0,1 0 51 0 0,-3-3 93 0 0,-3-2 176 0 0,4 4-169 0 0,1 1-57 0 0,-1-1-87 0 0,2 1-29 0 0,0 1-49 0 0,0-1-53 0 0,-1 1-62 0 0,1-1-91 0 0,-1 1-85 0 0,1-1-91 0 0,-1 0-101 0 0,1 1-107 0 0,-1-1-116 0 0,1 0-122 0 0,0 2 435 0 0,1-1-34 0 0,-1-1-1573 0 0,-2 0-1208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37:37.80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0 8776 0 0,'0'0'257'0'0,"0"0"-2"0"0,1 0-134 0 0,0 1-42 0 0,6 1 51 0 0,-4 0-50 0 0,-1-1 72 0 0,-1 0 110 0 0,0 3-128 0 0,1-1 41 0 0,1 2 73 0 0,1 2 171 0 0,4 4 248 0 0,-4-3-318 0 0,-1-1-55 0 0,0 0-39 0 0,3 6 168 0 0,5 11 235 0 0,-8-13-346 0 0,-2-6-191 0 0,1 0 0 0 0,0 0-1 0 0,0-1 1 0 0,1 1-1 0 0,-1-1 1 0 0,1 2-121 0 0,0-2 124 0 0,0 1-1 0 0,0 0 1 0 0,-1 1-1 0 0,0-1 1 0 0,1 3-124 0 0,7 19 451 0 0,2-2-73 0 0,7 18 180 0 0,-15-34-417 0 0,2 3 15 0 0,1 1 31 0 0,-4-2-7 0 0,-2-8-101 0 0,1 2-14 0 0,1 2 35 0 0,-1-2 57 0 0,-2-1 74 0 0,0-2-71 0 0,-1 0 36 0 0,0-4 242 0 0,-1-1-115 0 0,0 0-153 0 0,1 1-51 0 0,-1 0-48 0 0,1 0-44 0 0,-2-6 140 0 0,-1 2-41 0 0,-5-8 31 0 0,2 5-103 0 0,5 6-42 0 0,0-1 0 0 0,0 0 0 0 0,0 1 0 0 0,1-1-1 0 0,-1 0 1 0 0,0-2-12 0 0,0-7 57 0 0,0-42 42 0 0,2 42-53 0 0,1 1-41 0 0,4-5-59 0 0,2 1-47 0 0,2-10-82 0 0,-8 23 147 0 0,0-1 0 0 0,1 1 0 0 0,-1 0 0 0 0,1 0 0 0 0,0 0 0 0 0,0 0 0 0 0,0-1 36 0 0,0 1-32 0 0,1 1-1 0 0,-1-1 1 0 0,0 1 0 0 0,1-1-1 0 0,0 1 1 0 0,2-2 32 0 0,-2 2-25 0 0,1 0 0 0 0,-1 1 0 0 0,0-1 0 0 0,1 1 0 0 0,-1 0 0 0 0,1 0 0 0 0,3-1 25 0 0,-3 1-17 0 0,-1 1 0 0 0,1 0 0 0 0,0 0 1 0 0,0 0-1 0 0,0 0 0 0 0,0 0 0 0 0,0 1 1 0 0,-1-1-1 0 0,1 1 0 0 0,0 0 0 0 0,-1 1 1 0 0,2-1 16 0 0,23 14-142 0 0,-3 4 88 0 0,-3 2 55 0 0,-13-10 21 0 0,1 0 1 0 0,-1 1-1 0 0,3 7-22 0 0,-7-8 2 0 0,0-1 1 0 0,-1 1 0 0 0,0 0-1 0 0,1 6-2 0 0,-5-17 0 0 0,6 20 19 0 0,3 8 34 0 0,-5-9-61 0 0,-3-15-83 0 0,1 1 89 0 0,-1-1-32 0 0,-1-2-65 0 0,0 0-56 0 0,1-1-86 0 0,-1 1-39 0 0,-1 0-83 0 0,1 0-93 0 0,-1 0-105 0 0,1-2 145 0 0,0 1-62 0 0,0-1-54 0 0,0 1-49 0 0,0-1-168 0 0,1 1-48 0 0,-1-1-205 0 0,0 1-552 0 0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1:06:30.40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135 31 8352 0 0,'-1'0'222'0'0,"0"-1"-81"0"0,-1 0-62 0 0,-3-2 36 0 0,2 2-39 0 0,-6-4-48 0 0,0-1 73 0 0,4 3 9 0 0,-1 0 36 0 0,1 0 37 0 0,-1 1 37 0 0,0 0 40 0 0,-1 1 40 0 0,0 1 41 0 0,0 1 43 0 0,-4 3 51 0 0,1 1-48 0 0,2 1-43 0 0,1 2-39 0 0,-3 11 199 0 0,4 2-113 0 0,3-2-142 0 0,2-1-38 0 0,5 33 341 0 0,0-31-252 0 0,0 0 0 0 0,2 2-300 0 0,4 15 370 0 0,-9-31-281 0 0,1-1 0 0 0,0 1 0 0 0,0-1 0 0 0,3 4-89 0 0,-3-4 70 0 0,0-1 0 0 0,1 0 1 0 0,0 0-1 0 0,0 0 0 0 0,0 0 0 0 0,1 0-70 0 0,-2-2 38 0 0,0 0 0 0 0,-1-1 0 0 0,1 1 0 0 0,0-1 0 0 0,0 0 1 0 0,0 0-1 0 0,0 0 0 0 0,0 0 0 0 0,0 0 0 0 0,0 0 0 0 0,0 0 0 0 0,1-1 0 0 0,-1 1-38 0 0,0-1 34 0 0,0 0 0 0 0,0 0 0 0 0,0 0 0 0 0,0 0 0 0 0,0 0 0 0 0,0 0 0 0 0,-1-1 0 0 0,1 1 0 0 0,0-1 0 0 0,0 1 0 0 0,0-1 0 0 0,-1 0 0 0 0,1 0 0 0 0,0 0 0 0 0,-1 0 0 0 0,1 0-1 0 0,0 0-33 0 0,19-18 347 0 0,-11 5-158 0 0,-4 0-78 0 0,-1-2-59 0 0,1-6-1 0 0,-5 17-50 0 0,1 0-1 0 0,-1 0 0 0 0,0 0 1 0 0,0 0-1 0 0,0 0 0 0 0,-1-3 0 0 0,0-24 2 0 0,-3 2-108 0 0,1 14-35 0 0,-1 0 1 0 0,0-1-1 0 0,-1 1 1 0 0,-4-8 140 0 0,6 19 28 0 0,0 1-51 0 0,-1 0-57 0 0,0 2-105 0 0,0 5-98 0 0,2 2 178 0 0,1 2 53 0 0,4 23-143 0 0,1 1 89 0 0,5 5 55 0 0,-7-27 47 0 0,1 0-1 0 0,0-1 1 0 0,0 1 0 0 0,5 6 4 0 0,7 12 91 0 0,0 2 108 0 0,-16-28-405 0 0,1-1 85 0 0,-1 1 74 0 0,0 0 61 0 0,1 0 48 0 0,-1 0 35 0 0,3 5 487 0 0,-2-4-482 0 0,0 0-95 0 0,-1 0-102 0 0,1 0-114 0 0,-1-2 54 0 0,0 1-36 0 0,1 0-39 0 0,-1-1-42 0 0,0 1-44 0 0,0-1-48 0 0,0 1-49 0 0,0-1-53 0 0,1 0-54 0 0,-1 0-59 0 0,0 0-59 0 0,0 0-63 0 0,0 0-1293 0 0,0 0-1133 0 0</inkml:trace>
  <inkml:trace contextRef="#ctx0" brushRef="#br0" timeOffset="472.96">362 23 5552 0 0,'0'0'124'0'0,"0"0"71"0"0,0 2-89 0 0,2 5 18 0 0,0-2-288 0 0,0 1 109 0 0,1-1 100 0 0,-1 1 88 0 0,2 0 127 0 0,-1 0 91 0 0,1 2 165 0 0,3 3 378 0 0,2 6 509 0 0,-6-11-979 0 0,0 0-46 0 0,0-1-107 0 0,-1-1-50 0 0,0 1-58 0 0,0 0-67 0 0,2 4 234 0 0,-1 1 69 0 0,1-1 58 0 0,-1 0 47 0 0,1 2 208 0 0,7 22 1409 0 0,-7-18-1251 0 0,0-2-161 0 0,-1 0-95 0 0,4 8 203 0 0,-6-19-616 0 0,-1-2-29 0 0,0 0-4 0 0,0 0 2 0 0,0 0 4 0 0,0 0 2 0 0,0 0 0 0 0,0-1-3 0 0,0 0-70 0 0,0 0-50 0 0,0-3 8 0 0,0 1-11 0 0,-1-8 110 0 0,1-1-72 0 0,-1 1-49 0 0,1-16-6 0 0,2 8-26 0 0,0 2-52 0 0,0 0-35 0 0,-1 11 25 0 0,1-1 0 0 0,0 0-1 0 0,0 0 1 0 0,0 0 0 0 0,1 1 0 0 0,1-2 55 0 0,6-10-193 0 0,1 2 33 0 0,-8 13 126 0 0,0 0 0 0 0,0 0 0 0 0,1 0 1 0 0,-1 0-1 0 0,1 0 0 0 0,0 0 0 0 0,0 0 34 0 0,-2 2-15 0 0,1 0 1 0 0,-1 0 0 0 0,1 0-1 0 0,-1 0 1 0 0,1 0 0 0 0,-1 1-1 0 0,1-1 1 0 0,-1 1 0 0 0,2-1 14 0 0,-1 1-9 0 0,0 1 0 0 0,0-1 0 0 0,-1 0 1 0 0,1 1-1 0 0,0-1 0 0 0,0 1 0 0 0,-1 0 1 0 0,1 0-1 0 0,-1 0 0 0 0,1 0 0 0 0,-1 0 1 0 0,1 1-1 0 0,-1-1 0 0 0,1 1 0 0 0,1 1 9 0 0,3 3-121 0 0,-1 0 44 0 0,-1 2 40 0 0,0-1 32 0 0,5 13 93 0 0,-1 14 160 0 0,-7-16-147 0 0,-1 0-61 0 0,0-6-64 0 0,-1 0-53 0 0,0-2-34 0 0,0 0-50 0 0,0 0-55 0 0,-1-1-61 0 0,1-1 1 0 0,0-1-48 0 0,0 0-51 0 0,0 0-54 0 0,0-7 7 0 0,0 1-63 0 0,0-1-57 0 0,0 1-49 0 0,0-1-173 0 0,0 1-49 0 0,0-1-210 0 0,0 1-563 0 0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1:06:28.83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75 46 7136 0 0,'0'0'165'0'0,"0"0"22"0"0,-9 5 144 0 0,4-3-270 0 0,0 0-37 0 0,0 1 46 0 0,0 0 41 0 0,1 1 36 0 0,-1 1 71 0 0,1 0 39 0 0,-2 4 183 0 0,2 1 42 0 0,-4 11 503 0 0,4-6-397 0 0,2-3-193 0 0,0-6-242 0 0,1 0-36 0 0,0-1-42 0 0,0 1-41 0 0,-1 4 49 0 0,1 0-1 0 0,0 0 1 0 0,1 1 0 0 0,0-1 0 0 0,1 1 0 0 0,0-1 0 0 0,0 0 0 0 0,2 5-83 0 0,0-5 89 0 0,-1-1 0 0 0,2 0 1 0 0,-1 0-1 0 0,2 3-89 0 0,-2-7 72 0 0,0 1-1 0 0,0-1 1 0 0,1 1 0 0 0,0-1 0 0 0,0 0-1 0 0,2 2-71 0 0,-3-4 71 0 0,0-1 0 0 0,0 1-1 0 0,0-1 1 0 0,0 0 0 0 0,0 0-1 0 0,0 0 1 0 0,3 1-71 0 0,-3-2 70 0 0,1 0 0 0 0,-1 0 0 0 0,0 0 0 0 0,1-1 0 0 0,-1 1-1 0 0,0-1 1 0 0,1 0 0 0 0,-1 0 0 0 0,1 0 0 0 0,-1 0 0 0 0,1 0 0 0 0,-1-1 0 0 0,0 1 0 0 0,1-1-1 0 0,-1 0 1 0 0,0 0 0 0 0,0-1 0 0 0,2 0-70 0 0,17-11 428 0 0,-3-4-41 0 0,-4-3-58 0 0,-3-2-77 0 0,-8 12-167 0 0,-1 1-1 0 0,0-1 0 0 0,0 0 0 0 0,-1 0 0 0 0,0-5-84 0 0,-1 6 55 0 0,-1 0-1 0 0,0 1 1 0 0,0-1 0 0 0,-1-1-55 0 0,-5-17 93 0 0,-4 1-45 0 0,-6 3-54 0 0,-5 4-63 0 0,11 12-13 0 0,2-1-101 0 0,-2-1-76 0 0,-5-2-178 0 0,13 10 256 0 0,0 0 38 0 0,-2-2-49 0 0,1 1 98 0 0,-7-6-5 0 0,6 5 3 0 0,1 0-54 0 0,-1 1-97 0 0,3 1 80 0 0,-1-1-34 0 0,0 1-38 0 0,1 0-40 0 0,-1 0-44 0 0,0 0-48 0 0,1 0-50 0 0,-1-1-54 0 0,0 1-58 0 0,1 0-60 0 0,-1 0-65 0 0,0 0-67 0 0,-1-1-963 0 0,-1 0-944 0 0,4 2 2579 0 0</inkml:trace>
  <inkml:trace contextRef="#ctx0" brushRef="#br0" timeOffset="407.1">287 0 8384 0 0,'0'0'207'0'0,"1"1"-87"0"0,-1-1-63 0 0,2 3-6 0 0,-1-1 3 0 0,6 11-85 0 0,0-1 120 0 0,1 1 101 0 0,-1-1 82 0 0,4 7 238 0 0,14 26 859 0 0,4 19 660 0 0,-20-43-1315 0 0,-1 1 36 0 0,-1-4-90 0 0,0 0 38 0 0,0 0 43 0 0,0 0 50 0 0,-5-11-552 0 0,1 11 221 0 0,-2-12-236 0 0,-1-5-108 0 0,0-1-11 0 0,0 0-1 0 0,-6-7 456 0 0,3 3-396 0 0,-2-19 16 0 0,2-1-68 0 0,2-1-60 0 0,2 0-52 0 0,3-6-59 0 0,3 1-51 0 0,5-4-71 0 0,-8 23 72 0 0,1 1 1 0 0,0 0-1 0 0,4-5 109 0 0,-7 12-15 0 0,0 1-1 0 0,0-1 1 0 0,0 1-1 0 0,0 0 1 0 0,0-1-1 0 0,0 1 0 0 0,1 0 1 0 0,-1 0-1 0 0,1 1 1 0 0,0-1-1 0 0,0 0 1 0 0,-1 1-1 0 0,1 0 0 0 0,0-1 1 0 0,3 1 15 0 0,-2 0-13 0 0,-1 0 0 0 0,1 1 1 0 0,-1-1-1 0 0,1 1 0 0 0,-1 0 1 0 0,1 0-1 0 0,-1 0 0 0 0,1 1 1 0 0,-1-1-1 0 0,0 1 0 0 0,1 0 1 0 0,-1 0-1 0 0,0 0 0 0 0,1 1 1 0 0,-1-1-1 0 0,0 1 0 0 0,0-1 0 0 0,0 1 1 0 0,0 0-1 0 0,0 0 0 0 0,2 3 13 0 0,1 0-22 0 0,-1 1-1 0 0,0 0 0 0 0,0 0 1 0 0,0 1-1 0 0,1 1 23 0 0,-1 2-7 0 0,1 0 1 0 0,-1 1-1 0 0,1 3 7 0 0,3 11 5 0 0,-2 0-1 0 0,4 22-4 0 0,-11-45-223 0 0,0 0 77 0 0,1 1 69 0 0,-1-1 60 0 0,0 1 61 0 0,0 0 54 0 0,0 6 359 0 0,-1-3-211 0 0,1-2-146 0 0,0-1-77 0 0,0 0-71 0 0,0 0-57 0 0,0-1-69 0 0,1 1-78 0 0,-1-1-85 0 0,0 0-16 0 0,1 0-71 0 0,-1-1-76 0 0,1 1-80 0 0,-1 0-87 0 0,1-1-91 0 0,0 1-95 0 0,0-1-102 0 0,0 0-1251 0 0,0 0-1254 0 0</inkml:trace>
  <inkml:trace contextRef="#ctx0" brushRef="#br0" timeOffset="796.33">795 187 9936 0 0,'0'0'292'0'0,"0"0"0"0"0,1 0-194 0 0,2 0-77 0 0,4 1-30 0 0,-3-1 80 0 0,5-1 642 0 0,1 0-33 0 0,-1-2-34 0 0,0-1-35 0 0,0-1-36 0 0,-1-1-36 0 0,1-1-38 0 0,-1 0-38 0 0,-1 0-40 0 0,1-1-39 0 0,-1 0-41 0 0,-1 0-42 0 0,0 0-43 0 0,0 0-42 0 0,0 0-46 0 0,-1 1-44 0 0,11-21 80 0 0,-10 8-98 0 0,-6 18-102 0 0,0 1 0 0 0,0-1 1 0 0,0 0-1 0 0,0 1 0 0 0,0-1 1 0 0,0 1-1 0 0,0-1 0 0 0,0 1 0 0 0,-1-1 1 0 0,1 1-1 0 0,-1-1 0 0 0,1 1 1 0 0,-1-2-7 0 0,0 2 0 0 0,0-1 0 0 0,0 1 0 0 0,0 0 0 0 0,0 0 0 0 0,0-1 0 0 0,0 1 0 0 0,-1 0 1 0 0,1 0-1 0 0,0 0 0 0 0,-1 0 0 0 0,1 1 0 0 0,0-1 0 0 0,-1 0 0 0 0,1 1 0 0 0,-2-1 0 0 0,2 0 1 0 0,1 1-1 0 0,-1 0 1 0 0,0 0 0 0 0,1 0-1 0 0,-1 0 1 0 0,0 0-1 0 0,0 0 1 0 0,1 0-1 0 0,-1 0 1 0 0,0 0-1 0 0,1 0 1 0 0,-1 0-1 0 0,0 0 1 0 0,0 0-1 0 0,1 0 1 0 0,-1 1-1 0 0,-11 7-28 0 0,3 4-34 0 0,4-1-33 0 0,-6 32-63 0 0,9-23 132 0 0,1-5 5 0 0,1 1 50 0 0,1 9 89 0 0,2 0 59 0 0,-2-19-110 0 0,0 0 0 0 0,1 1 0 0 0,0-1 0 0 0,0 0 0 0 0,0 0 0 0 0,3 3-67 0 0,-4-6 33 0 0,1 0 0 0 0,1 0-1 0 0,-1 1 1 0 0,0-1 0 0 0,1 0 0 0 0,2 2-33 0 0,-2-3-192 0 0,0 0 71 0 0,-1 0 62 0 0,1-1 53 0 0,1 1 72 0 0,0-1 64 0 0,10 3 457 0 0,-7-4-404 0 0,-2 0-130 0 0,-2 0-75 0 0,0 0-39 0 0,-1 0-44 0 0,1 0-49 0 0,0-1-54 0 0,0 1-58 0 0,-1 0-64 0 0,1-1-69 0 0,0 1-74 0 0,-1-1-78 0 0,1 1-83 0 0,-1-1-89 0 0,1 1-94 0 0,-1-1-97 0 0,4 0-1355 0 0,4-2-1291 0 0,-10 3 3552 0 0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1:06:32.87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0 172 9520 0 0,'2'0'144'0'0,"6"-1"266"0"0,-6 0-331 0 0,0 1-48 0 0,4-2 0 0 0,-1 0 60 0 0,0 0 52 0 0,0 1 46 0 0,4-2 215 0 0,-1-1 82 0 0,16-8 1301 0 0,-19 8-1434 0 0,1 1-33 0 0,-1-1-39 0 0,0 0-57 0 0,0 0-67 0 0,0 0-79 0 0,2-3 172 0 0,1 1-35 0 0,8-5 121 0 0,-1 0-94 0 0,6-7 27 0 0,-20 17-261 0 0,0 0 1 0 0,0-1 0 0 0,0 1 0 0 0,0-1 0 0 0,-1 1-1 0 0,1-1 1 0 0,0 1 0 0 0,-1-1 0 0 0,1 0 0 0 0,-1 1-1 0 0,1-1 1 0 0,-1 1 0 0 0,0-1 0 0 0,1-1-9 0 0,-1 1 1 0 0,0 0 0 0 0,-1-1 0 0 0,1 1 0 0 0,0 0 0 0 0,0 0 0 0 0,-1 0 0 0 0,1 0 0 0 0,-1 0 0 0 0,0 0 0 0 0,0 0 0 0 0,0-1-1 0 0,0 2-7 0 0,1 0-1 0 0,-1 0 1 0 0,0-1 0 0 0,0 1-1 0 0,0 0 1 0 0,0 0-1 0 0,0 0 1 0 0,0 0 0 0 0,0 0-1 0 0,0 0 1 0 0,-1 0 0 0 0,1 0-1 0 0,0 1 1 0 0,0-1-1 0 0,-1 0 8 0 0,-10-1-104 0 0,-1 7-34 0 0,10-4 128 0 0,1 1 0 0 0,0 0-1 0 0,-1 0 1 0 0,1 0 0 0 0,0 0 0 0 0,0 0 0 0 0,0 0 0 0 0,1 0 0 0 0,-2 2 10 0 0,-5 10 2 0 0,1 1 39 0 0,2 2 41 0 0,1-1 46 0 0,1-1 49 0 0,0-2 53 0 0,-1 14 371 0 0,3-18-255 0 0,1 1 0 0 0,0 0-1 0 0,1 3-345 0 0,3 11 613 0 0,1-9-240 0 0,2-4-98 0 0,1-2-42 0 0,-5-6-372 0 0,1 0 64 0 0,-1 0 54 0 0,1-1 46 0 0,1 0 49 0 0,-1 0 35 0 0,12 1 353 0 0,-9-2-289 0 0,2-1-48 0 0,-6-1-113 0 0,1 1-32 0 0,0-1-38 0 0,0 1-43 0 0,-1-1-48 0 0,1 0-53 0 0,-1 0-57 0 0,1 0-62 0 0,0 0-68 0 0,-1 0-72 0 0,0 0-77 0 0,1-1-82 0 0,-1 1-87 0 0,0 0-92 0 0,0-1-96 0 0,0 1-101 0 0,1-2-1308 0 0,3-1-1305 0 0,-6 4 3602 0 0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1:06:33.26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73 12528 0 0,'0'8'333'0'0,"0"0"-55"0"0,1 0-50 0 0,1-1-40 0 0,1 8 74 0 0,11 25 234 0 0,-7-23-205 0 0,-2-5 11 0 0,0 0 112 0 0,-3-6-157 0 0,0 0 40 0 0,0 0 41 0 0,0 0 47 0 0,-1-1-104 0 0,1-1-57 0 0,2 4 60 0 0,5 9 255 0 0,-6-11-314 0 0,0-1 69 0 0,-1-2-68 0 0,0 0 41 0 0,0 0 45 0 0,0 0 52 0 0,0 1 58 0 0,0-1 61 0 0,-1 0 69 0 0,1 0 73 0 0,-2-3-467 0 0,0 0-53 0 0,1-1-42 0 0,-1 0-34 0 0,1-1-29 0 0,0-1-53 0 0,0 2 79 0 0,-2-12 19 0 0,0 0-1 0 0,-1 1 1 0 0,0-1-45 0 0,0 0 22 0 0,0 1 0 0 0,1-1 0 0 0,0 0-22 0 0,2-8 33 0 0,0 0-46 0 0,2 1-41 0 0,2 0-35 0 0,7-10-111 0 0,-10 25 145 0 0,2 0-1 0 0,-1-1 1 0 0,1 2-1 0 0,0-1 0 0 0,0 0 1 0 0,0 1-1 0 0,1-1 56 0 0,2-1-152 0 0,0 1 80 0 0,0 0 54 0 0,11-4 41 0 0,-7 6-67 0 0,-5 1-23 0 0,0 1-44 0 0,0 0-52 0 0,0 1-62 0 0,-2 0 21 0 0,0 0-40 0 0,1 0-43 0 0,-1 0-46 0 0,0 1-50 0 0,1-1-54 0 0,-1 1-57 0 0,1 0-60 0 0,-4 0 39 0 0,0-1-102 0 0,0 0-109 0 0,0 1-75 0 0,0-1-59 0 0,0 0-42 0 0,2 0-1318 0 0,2 0-1249 0 0,-5 0 3417 0 0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1:06:31.81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106 0 6880 0 0,'0'0'157'0'0,"0"0"23"0"0,0 0 11 0 0,0 0-63 0 0,0 0-6 0 0,0 0 51 0 0,0 0 150 0 0,-1 1 765 0 0,0 0-433 0 0,0 0-182 0 0,-1 0-86 0 0,1 1-146 0 0,0-1-86 0 0,1 0-97 0 0,-1 0-109 0 0,0 6 481 0 0,0 0-36 0 0,1 8 300 0 0,2 3 8 0 0,0-4-243 0 0,1-1-35 0 0,0 4 129 0 0,6 28 582 0 0,-5-23-616 0 0,1 0-39 0 0,-2 0-48 0 0,-1 1-55 0 0,3 19 590 0 0,-2-5-244 0 0,-2-19-408 0 0,1 0-35 0 0,-2 0-38 0 0,0 0-43 0 0,-1 0-45 0 0,0 1-50 0 0,1-16-30 0 0,0 2-20 0 0,0 6 27 0 0,-1-6-12 0 0,-1 1 44 0 0,1-3-197 0 0,0-2-42 0 0,0 0-46 0 0,0-2-49 0 0,0 0-55 0 0,1 0-58 0 0,-1-1-63 0 0,0 0-65 0 0,1 0 8 0 0,-1 0-53 0 0,1 0-58 0 0,-1 1-60 0 0,1 0 181 0 0,-1 1-58 0 0,1-1-49 0 0,0 1-45 0 0,0-1-168 0 0,-1 1-44 0 0,1-1-203 0 0,-1 0-552 0 0</inkml:trace>
  <inkml:trace contextRef="#ctx0" brushRef="#br0" timeOffset="274.38">1 276 8032 0 0,'0'0'182'0'0,"0"0"29"0"0,0 0 12 0 0,0 0 27 0 0,0 0 113 0 0,0 0 48 0 0,0 0 6 0 0,0 0-1 0 0,0 0-146 0 0,0 0-52 0 0,1 0-44 0 0,0 0-37 0 0,3-1 68 0 0,4-1 104 0 0,-6 2-117 0 0,12-5 392 0 0,-1 1-81 0 0,1-1-77 0 0,-1 0-70 0 0,1 0-63 0 0,-1 0-59 0 0,0 0-52 0 0,0 0-46 0 0,11-5 13 0 0,-1 0-97 0 0,52-27-117 0 0,-59 28 84 0 0,0 0 38 0 0,-7 4-131 0 0,0 0 1 0 0,-3 1-32 0 0,-1 1-45 0 0,-1 0-78 0 0,0 1-35 0 0,0-1-77 0 0,0 0-90 0 0,0 0-99 0 0,-3 3 206 0 0,0-1-44 0 0,0 0-41 0 0,-1 0-34 0 0,2 0-128 0 0,-1 0-34 0 0,1-2-1330 0 0</inkml:trace>
  <inkml:trace contextRef="#ctx0" brushRef="#br0" timeOffset="644.49">377 18 8232 0 0,'0'0'182'0'0,"0"0"29"0"0,0 0-21 0 0,0 0-82 0 0,1 0-59 0 0,1 2-16 0 0,-2 0 10 0 0,4 5-53 0 0,-3 0 115 0 0,-1-1 101 0 0,-1 0 90 0 0,0-2 22 0 0,1 1 49 0 0,1 4 210 0 0,1 1-61 0 0,2 4 172 0 0,1 1-68 0 0,1 3 137 0 0,7 31 917 0 0,-5-15-594 0 0,-1-6-230 0 0,-1 0-62 0 0,-2-5-193 0 0,0 0-67 0 0,0 1-76 0 0,0-1-88 0 0,2 10 72 0 0,-1-12-100 0 0,-5-20-64 0 0,1-2-67 0 0,0-1-57 0 0,0 0-50 0 0,0-1-35 0 0,1-1-38 0 0,5-15-54 0 0,-6 14 119 0 0,2-11-140 0 0,1-2-58 0 0,7-17-229 0 0,-9 30 275 0 0,-1 0-1 0 0,1 1 0 0 0,0 0 0 0 0,1-1 0 0 0,-1 1 0 0 0,1 0 0 0 0,0 0 1 0 0,0 0-1 0 0,0 1 0 0 0,1-1 0 0 0,-1 1 0 0 0,1 0 0 0 0,2-2 63 0 0,2 1-117 0 0,-1 2 32 0 0,8 4-4 0 0,-5 5 77 0 0,4 7 49 0 0,-1 9 15 0 0,-6-8-60 0 0,-3-3-52 0 0,-1-2-68 0 0,1 19 255 0 0,3 8 1 0 0,4-12-153 0 0,-11-24-166 0 0,0-1 50 0 0,0 0 44 0 0,1 1 37 0 0,-1-1 26 0 0,1 1 120 0 0,-1-1-139 0 0,0 0-16 0 0,0 0-35 0 0,1 0-43 0 0,-1 0-48 0 0,0 1-54 0 0,0-1-59 0 0,0 0-66 0 0,1 0-72 0 0,-1 0 12 0 0,0 0-63 0 0,0 0-58 0 0,0 0-50 0 0,0 0-176 0 0,0 0-49 0 0,0 0-214 0 0,0 0-575 0 0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1:08:19.51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6 6648 0 0,'0'24'224'0'0,"6"30"145"0"0,-3-38-217 0 0,0 0 54 0 0,1 2 111 0 0,-2-9-116 0 0,1 0 34 0 0,0-1 37 0 0,0 1 40 0 0,0 0 44 0 0,0 0 48 0 0,2 10 159 0 0,0 10 236 0 0,-1-2-26 0 0,1-10-196 0 0,-2-5-22 0 0,1 6 145 0 0,-1-4-125 0 0,-1-4-144 0 0,1-3-100 0 0,1 8 261 0 0,-4-11-344 0 0,1 1 61 0 0,-1-5-331 0 0,0 1 111 0 0,0 0 475 0 0,0-1-481 0 0,0-1-43 0 0,-5-9 272 0 0,2-2-114 0 0,1-4-73 0 0,1-8-72 0 0,0 7-37 0 0,0 3-17 0 0,1 0 0 0 0,0-1 0 0 0,1-7 1 0 0,3 0-38 0 0,3 1-51 0 0,-3 12 73 0 0,-3 5 5 0 0,1 0 1 0 0,-1 0-1 0 0,1 0 1 0 0,0 0-1 0 0,0 0 1 0 0,1 1 0 0 0,-1-1-1 0 0,1 1 1 0 0,0-1-1 0 0,0 1 1 0 0,0 0-1 0 0,0 0 1 0 0,3-2 10 0 0,2-1-6 0 0,6-3-34 0 0,-12 8 31 0 0,-1 0 0 0 0,1 0-1 0 0,0 1 1 0 0,0-1 0 0 0,0 0 0 0 0,0 1 0 0 0,0-1 0 0 0,0 1-1 0 0,0 0 1 0 0,0 0 0 0 0,1-1 9 0 0,13 0-11 0 0,-13 0 11 0 0,-1 1 0 0 0,0 0 0 0 0,0-1 0 0 0,0 1 0 0 0,0 0 0 0 0,0 0 0 0 0,0 0 0 0 0,0 1 0 0 0,1-1 0 0 0,-1 0 0 0 0,0 1 0 0 0,0 0 0 0 0,0-1 0 0 0,0 1 0 0 0,1 1 0 0 0,18 10 15 0 0,-14-6-29 0 0,0-1 0 0 0,0 1 1 0 0,0 0-1 0 0,-1 1 0 0 0,0-1 1 0 0,0 1 13 0 0,9 16-1 0 0,-3-1 63 0 0,-3 2 88 0 0,-1-2 3 0 0,-2-8-13 0 0,-1-2 26 0 0,1 0 63 0 0,-2 6 21 0 0,-5-6-4 0 0,1-12-150 0 0,0 0-1 0 0,0 0-6 0 0,-1 0 6 0 0,0 1-43 0 0,-4-1 19 0 0,4 0 15 0 0,-5-17 61 0 0,5 14-127 0 0,0 1 0 0 0,1 0-1 0 0,-1 0 1 0 0,0 0 0 0 0,0-1-1 0 0,1 1 1 0 0,0 0-1 0 0,-1-3-19 0 0,1-2 7 0 0,0-3 16 0 0,0 0-1 0 0,1 0 1 0 0,0 1-1 0 0,1-5-22 0 0,6-10-9 0 0,-4 14 11 0 0,0 0 0 0 0,1 0 0 0 0,0 1 0 0 0,0-1 0 0 0,3-1-2 0 0,-6 8-2 0 0,1 0-1 0 0,-1 1 1 0 0,1-1-1 0 0,-1 1 0 0 0,1 0 1 0 0,0 0-1 0 0,0 0 0 0 0,1-1 3 0 0,-1 2-10 0 0,-1 0-1 0 0,1 0 0 0 0,-1 0 0 0 0,1 0 0 0 0,0 0 0 0 0,0 1 0 0 0,-1-1 0 0 0,1 1 1 0 0,0 0-1 0 0,0 0 0 0 0,1 0 11 0 0,1 0-8 0 0,1 1 0 0 0,-1 0 0 0 0,0 0 0 0 0,0 0 0 0 0,0 0 0 0 0,0 1 0 0 0,0 0 0 0 0,0 0 0 0 0,0 1 0 0 0,0-1 8 0 0,1 2-5 0 0,0 0 0 0 0,-1 0 1 0 0,1 1-1 0 0,-1 0 0 0 0,1 0 0 0 0,-2 0 0 0 0,2 1 5 0 0,0 3 9 0 0,0-1-1 0 0,0 1 1 0 0,0 0-1 0 0,2 7-8 0 0,-3-5 41 0 0,-1 1 1 0 0,0-1-1 0 0,2 10-41 0 0,-5-16-47 0 0,0 0 66 0 0,0 12 217 0 0,-1-9-154 0 0,0-1-76 0 0,0-2-66 0 0,1 0-67 0 0,0-2-39 0 0,0 1-62 0 0,0-1-72 0 0,0 0-78 0 0,0-2 89 0 0,-1-1-47 0 0,0 1-42 0 0,1-1-37 0 0,-1 1-271 0 0,1-1-63 0 0,-1 1-50 0 0,1-1-35 0 0,0 1-1499 0 0,0 0-1326 0 0</inkml:trace>
  <inkml:trace contextRef="#ctx0" brushRef="#br0" timeOffset="614.02">859 18 6968 0 0,'0'14'61'0'0,"-1"2"13"0"0,0-5 42 0 0,0-2 56 0 0,-2 0 93 0 0,1-6-177 0 0,-2-5 100 0 0,1 0 13 0 0,-2-3 150 0 0,0 0 189 0 0,-4 5-246 0 0,4 0-122 0 0,0-1 45 0 0,1 0-37 0 0,0 0 37 0 0,2 0-94 0 0,0 0 0 0 0,0 0 0 0 0,1 0 1 0 0,-1 1-1 0 0,0-1 0 0 0,0 1 0 0 0,0-1 0 0 0,0 1 1 0 0,0 0-1 0 0,0 0 0 0 0,0 0 0 0 0,0 0 0 0 0,0 0 1 0 0,0 0-1 0 0,0 0 0 0 0,0 1-123 0 0,-5 2 378 0 0,2 2-47 0 0,0 1 15 0 0,1 0-55 0 0,1-1-48 0 0,-1 0-39 0 0,1 2-3 0 0,0 0-35 0 0,-4 17 251 0 0,2 7-114 0 0,2 2-59 0 0,5 7-8 0 0,-1-32-179 0 0,1 1 0 0 0,0-1 0 0 0,0 1 0 0 0,1-1 0 0 0,3 6-57 0 0,-2-6 113 0 0,1 0 0 0 0,0 0 0 0 0,1 0 0 0 0,3 3-113 0 0,-8-9 27 0 0,0-1 1 0 0,1 0 0 0 0,-1 1-1 0 0,1-1 1 0 0,-1 0 0 0 0,1 0 0 0 0,-1 0-1 0 0,1 0 1 0 0,0 0 0 0 0,0 0 0 0 0,-1 0-1 0 0,1-1 1 0 0,0 1 0 0 0,0 0 0 0 0,0-1-1 0 0,0 0 1 0 0,0 1 0 0 0,0-1 0 0 0,0 0-1 0 0,0 0 1 0 0,0 0 0 0 0,0 0 0 0 0,0-1-1 0 0,0 1 1 0 0,-1 0 0 0 0,1-1 0 0 0,0 0-1 0 0,0 1 1 0 0,0-1 0 0 0,0 0-1 0 0,1-1-27 0 0,6-4 137 0 0,-6 5-83 0 0,-1-1 0 0 0,1 0 0 0 0,-1 1 0 0 0,0-1 0 0 0,1 0 0 0 0,-1 0 0 0 0,0-1-1 0 0,1-1-53 0 0,10-17 187 0 0,-4 0-47 0 0,-1-1-44 0 0,-3 0-41 0 0,-2 0-40 0 0,0-1-38 0 0,-1 0-36 0 0,-1 0-32 0 0,0-4-53 0 0,1 16 14 0 0,2-10-5 0 0,3 2-5 0 0,0 11 0 0 0,-2 8-16 0 0,1 5 95 0 0,2 4 24 0 0,-8-9 35 0 0,3 5-20 0 0,1 0-1 0 0,-1 1 1 0 0,-1-1-1 0 0,3 6 23 0 0,6 22 16 0 0,-4-8 84 0 0,3-1 91 0 0,-4-12-124 0 0,0 1 61 0 0,13 28 479 0 0,-10-23-383 0 0,-5-8-145 0 0,0 0-33 0 0,1 1-41 0 0,-1-1-49 0 0,-3-9-74 0 0,-1-1-39 0 0,0 0-238 0 0,0 0-532 0 0,0 0-51 0 0</inkml:trace>
  <inkml:trace contextRef="#ctx0" brushRef="#br0" timeOffset="1028.08">1122 18 11664 0 0,'0'10'280'0'0,"1"0"-51"0"0,1 0-42 0 0,1 0-34 0 0,2 7 58 0 0,12 22 192 0 0,-13-28-255 0 0,1 0 38 0 0,3 5 628 0 0,2 1-90 0 0,2-1-85 0 0,0 0-82 0 0,-2-2-128 0 0,0 0-56 0 0,27 37 1037 0 0,-34-46-1256 0 0,-1 4-7 0 0,-1-5-61 0 0,0 1 38 0 0,0-4 29 0 0,-1-1 1 0 0,0 0 6 0 0,0 0 6 0 0,0 0 2 0 0,0 0-6 0 0,0 0-28 0 0,0 0-7 0 0,0 0-26 0 0,0-1-43 0 0,0-5 4 0 0,-1-24 33 0 0,1 8-49 0 0,0-2-39 0 0,1 2-57 0 0,3-1-76 0 0,0 10 21 0 0,0 0-1 0 0,0-1 1 0 0,6-7 105 0 0,11-16-148 0 0,-20 35 140 0 0,1 0-1 0 0,-1 0 0 0 0,1 0 0 0 0,-1 0 0 0 0,1 0 1 0 0,0 1-1 0 0,0-1 0 0 0,0 1 0 0 0,0-1 0 0 0,0 1 1 0 0,0 0-1 0 0,1 0 0 0 0,-1 0 0 0 0,0 0 0 0 0,0 0 1 0 0,3 0 8 0 0,-2 0-7 0 0,0 1 0 0 0,0 0 1 0 0,0-1-1 0 0,0 1 0 0 0,0 1 1 0 0,1-1-1 0 0,-1 0 0 0 0,0 1 1 0 0,0 0-1 0 0,0-1 0 0 0,0 1 1 0 0,0 1 6 0 0,3 0-5 0 0,-1 0 1 0 0,0 1-1 0 0,0 0 0 0 0,0 0 1 0 0,0 0-1 0 0,3 3 5 0 0,-4-2 3 0 0,0 0 0 0 0,1 0-1 0 0,-1 0 1 0 0,-1 1 0 0 0,1-1-1 0 0,0 2-2 0 0,4 8 118 0 0,-1-1 0 0 0,5 14-118 0 0,9 29 197 0 0,-3-5-62 0 0,-18-51-306 0 0,0 0 34 0 0,1 1-45 0 0,-1 0 108 0 0,0 0 90 0 0,1-1 46 0 0,-1 1 35 0 0,0 0 120 0 0,1 2 348 0 0,0-2-435 0 0,-1 0-45 0 0,1 0-61 0 0,-1-1-57 0 0,0 1-70 0 0,1 0-80 0 0,-1 0-125 0 0,0-1 107 0 0,1 0-32 0 0,-1 1-36 0 0,0-1-36 0 0,0 1-39 0 0,0-1-40 0 0,1 0-42 0 0,-1 1-44 0 0,0-1-46 0 0,0 0-47 0 0,1 1-50 0 0,-1-1-51 0 0,0 0-52 0 0,0 0-55 0 0,0 0-1537 0 0,0 0-1305 0 0</inkml:trace>
  <inkml:trace contextRef="#ctx0" brushRef="#br0" timeOffset="1329.74">1610 63 10712 0 0,'0'4'267'0'0,"-1"0"-42"0"0,1 0-38 0 0,0-1-33 0 0,1 3 21 0 0,1 0-55 0 0,2 5 9 0 0,4 4-31 0 0,-5-8-23 0 0,2 0 69 0 0,-1 0 96 0 0,-1-4-58 0 0,-1 1 43 0 0,1 0 46 0 0,-1-1 54 0 0,5 8 384 0 0,1-1 0 0 0,0 0 0 0 0,4 4-709 0 0,6 4 847 0 0,-6-5-307 0 0,0 0-89 0 0,-3-2-96 0 0,0 1-68 0 0,4 7 56 0 0,-11-16-280 0 0,1 0 0 0 0,-1-1 0 0 0,1 1 0 0 0,0 0 0 0 0,0-1 0 0 0,0 0-1 0 0,1 1-62 0 0,8 5 199 0 0,-2 1-100 0 0,8 6-10 0 0,-9-11-25 0 0,-9-4-60 0 0,1 1 0 0 0,0-1-1 0 0,-1 1 1 0 0,1 0 0 0 0,0-1 0 0 0,-1 1 0 0 0,1-1-1 0 0,-1 1 1 0 0,1 0 0 0 0,-1-1 0 0 0,1 1 0 0 0,-1 0-1 0 0,1-1 1 0 0,-1 2-4 0 0,4 3 0 0 0,-4-5 0 0 0,0 1-1 0 0,0-1 0 0 0,1 0 0 0 0,-1 0 1 0 0,0 0-1 0 0,0 0 0 0 0,0 0 1 0 0,0 0-1 0 0,1 0 0 0 0,-1 0 0 0 0,0 0 1 0 0,0 0-1 0 0,0 0 0 0 0,0 0 1 0 0,0 0-1 0 0,1 0 0 0 0,-1 0 0 0 0,0 0 1 0 0,0 0-1 0 0,0 0 0 0 0,0 0 1 0 0,0-1-1 0 0,1 1 0 0 0,-1 0 0 0 0,0 0 1 0 0,0 0-1 0 0,0 0 0 0 0,0 0 0 0 0,0 0 1 0 0,0 0-1 0 0,1 0 0 0 0,-1 0 1 0 0,0-1-1 0 0,0 1 0 0 0,0 0 0 0 0,0 0 1 0 0,0 0 0 0 0,1-1-128 0 0,-1 1-6 0 0,0 0-203 0 0,0 0 106 0 0,0-1 100 0 0,0 1 42 0 0,1-2-93 0 0,0 1 62 0 0,-1 0-90 0 0,0 1 58 0 0,1-1-38 0 0,-1 1-17 0 0,0 0-38 0 0,0-1-44 0 0,0 1-46 0 0,0 0-51 0 0,0-1-54 0 0,0 1-59 0 0,0 0-61 0 0,0 0 157 0 0,0-1-45 0 0,0 1-39 0 0,0 0-35 0 0,0-1-143 0 0,0 0-35 0 0,0 0-1519 0 0</inkml:trace>
  <inkml:trace contextRef="#ctx0" brushRef="#br0" timeOffset="1620.77">1902 1 10512 0 0,'-2'2'130'0'0,"1"1"0"0"0,0-1 0 0 0,-1 1-1 0 0,1 0 1 0 0,0 0 0 0 0,0-1 0 0 0,-1 4-130 0 0,0 21 810 0 0,3-12-39 0 0,1-1 0 0 0,3 14-771 0 0,0-2 835 0 0,-2 0-117 0 0,1 0-67 0 0,-2 0-60 0 0,0 0-56 0 0,-1 1-49 0 0,0-1-44 0 0,0 27 332 0 0,-1 10 16 0 0,-6 85 886 0 0,-1-84-1136 0 0,0-21-247 0 0,1-5-116 0 0,1 0-115 0 0,5-37-121 0 0,0 0 52 0 0,0 0 127 0 0,0 0-118 0 0,0-1-39 0 0,0 1-33 0 0,0-1-42 0 0,0 1-47 0 0,0-1-70 0 0,0 1-69 0 0,0-1-141 0 0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1:08:16.66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54 8504 0 0,'0'20'208'0'0,"2"7"495"0"0,-1-20-537 0 0,0 1-51 0 0,4 37 921 0 0,-1-1-73 0 0,0-14-381 0 0,-1 0-62 0 0,0-5-141 0 0,0-1-57 0 0,1 1-64 0 0,-1-1-70 0 0,6 26 306 0 0,2 0 88 0 0,-1-2 70 0 0,-1 0 92 0 0,-6-26-435 0 0,0-1-79 0 0,1 10-11 0 0,3 14-39 0 0,-7-44-212 0 0,0 1 36 0 0,0 2 112 0 0,-1-3-96 0 0,1 1-55 0 0,0-1-70 0 0,-1 1-90 0 0,1-1-111 0 0,0-1-76 0 0</inkml:trace>
  <inkml:trace contextRef="#ctx0" brushRef="#br0" timeOffset="300.83">16 386 7856 0 0,'0'7'60'0'0,"-2"5"6"0"0,2-4 29 0 0,1-2 49 0 0,2-1 84 0 0,-1-2-72 0 0,1-1-88 0 0,4 4-81 0 0,-2-5 90 0 0,-2-1 46 0 0,1 0 78 0 0,7 0 324 0 0,0 0-35 0 0,11 1 391 0 0,0-1-124 0 0,0 1-114 0 0,0 0-99 0 0,0-1-95 0 0,0 1-84 0 0,0-1-72 0 0,-9 0-127 0 0,-1 1-33 0 0,8 0 22 0 0,10-3-4 0 0,-25 1-183 0 0,3-1 93 0 0,5 0 93 0 0,-9 1-151 0 0,0 0-49 0 0,-1-1-43 0 0,0 0-55 0 0,1 0-65 0 0,-1-1-74 0 0,-3 3 65 0 0,1-1-35 0 0,0 1-350 0 0,0-1 80 0 0,-1 1-50 0 0,2-2-676 0 0,-2 2 1246 0 0,2-1-1593 0 0,1-1-900 0 0,-2 2 2022 0 0</inkml:trace>
  <inkml:trace contextRef="#ctx0" brushRef="#br0" timeOffset="642.07">270 0 7368 0 0,'0'5'63'0'0,"2"-1"80"0"0,5 10 539 0 0,-3-9-465 0 0,-1-3-158 0 0,-1 0-71 0 0,-1-1 125 0 0,0 1-42 0 0,0 4 9 0 0,-1-3-14 0 0,9 25 428 0 0,3 16 290 0 0,-2-9-103 0 0,-2-1-91 0 0,1 1-77 0 0,0-1-66 0 0,-1 0-58 0 0,-1 0-37 0 0,18 77 692 0 0,-15-63-569 0 0,0 1 78 0 0,-1 0 105 0 0,-1-16-264 0 0,7 16 297 0 0,-8-26-381 0 0,0-1-34 0 0,1 9 6 0 0,-7-27-202 0 0,0-3-26 0 0,-1-1-85 0 0,0 0-65 0 0,0 0-112 0 0,0 0 94 0 0,0 0-65 0 0,0 0-84 0 0,0 0 80 0 0,0 0-39 0 0,0 0-44 0 0,0 0-40 0 0,0 0-38 0 0,0 0-33 0 0,0 0-244 0 0,0 0-56 0 0,0 0-797 0 0,0 0-628 0 0,0 0-1192 0 0</inkml:trace>
  <inkml:trace contextRef="#ctx0" brushRef="#br0" timeOffset="1199.96">684 374 7136 0 0,'0'6'82'0'0,"0"4"-54"0"0,0-4 57 0 0,-1 0 97 0 0,0-3-37 0 0,0 0 43 0 0,0 0-267 0 0,0-1 75 0 0,-1 1 67 0 0,1-1 56 0 0,-1 0 86 0 0,-1 0 54 0 0,-4 2 673 0 0,2-1-383 0 0,2-1-251 0 0,1-1-117 0 0,1 1-77 0 0,-2 2 147 0 0,-2 1 180 0 0,0 1 125 0 0,2-1-260 0 0,1-1-133 0 0,0 2-105 0 0,-1 10 116 0 0,2 1-33 0 0,4 9 22 0 0,4 0-39 0 0,-2-13-16 0 0,0 0 1 0 0,7 11-109 0 0,5 5 193 0 0,-3-11-47 0 0,-8-13-94 0 0,-1-1 0 0 0,1 1 0 0 0,1-1 0 0 0,-1 0 0 0 0,4 1-52 0 0,-8-4 11 0 0,7 3 158 0 0,0-4 61 0 0,0-2 100 0 0,2-8 214 0 0,-2-3-34 0 0,-5 3-239 0 0,-2 2-114 0 0,0 1-81 0 0,0-9 149 0 0,-1 0-57 0 0,0 0-50 0 0,-2 1-41 0 0,-4-12-11 0 0,3 18-58 0 0,-1 0 0 0 0,0 1 1 0 0,-1-1-1 0 0,0 1 0 0 0,0-1 0 0 0,-2 0-8 0 0,0 0-56 0 0,-8-13-10 0 0,9 14-13 0 0,1 1-65 0 0,-1-1-87 0 0,1 1-109 0 0,1 2 41 0 0,0 0-64 0 0,0 0-71 0 0,0 1-79 0 0,3 3 241 0 0,-1 0-41 0 0,1 0-37 0 0,-1 1-32 0 0,1-1-121 0 0,-1 0-36 0 0,0 0-614 0 0,0-2-630 0 0,0-1-1004 0 0</inkml:trace>
  <inkml:trace contextRef="#ctx0" brushRef="#br0" timeOffset="1825.72">890 395 9296 0 0,'3'3'-31'0'0,"0"0"40"0"0,3 4 109 0 0,-2-3 7 0 0,0-1 35 0 0,1 3 128 0 0,1-1 40 0 0,9 8 526 0 0,-11-8-600 0 0,1-1-37 0 0,-2 1-72 0 0,1-1-40 0 0,-1 0-49 0 0,0 1-54 0 0,7 10 280 0 0,0-1 51 0 0,0 1 47 0 0,0 0 41 0 0,10 14 524 0 0,0 0 100 0 0,11 16 678 0 0,-27-39-1388 0 0,0 1-99 0 0,7 9 232 0 0,-10-15-316 0 0,-1-1-7 0 0,3-2 66 0 0,0-7 203 0 0,-2-1-27 0 0,0 6-227 0 0,-1 3-133 0 0,0-27 141 0 0,-2 0-113 0 0,-1-9-108 0 0,3 31 25 0 0,0 1 0 0 0,0-1 0 0 0,1 0 0 0 0,-1 1 0 0 0,2-1 0 0 0,-1 0-1 0 0,0 1 1 0 0,2-2 28 0 0,-3 6-6 0 0,0 0 0 0 0,0 1 0 0 0,1-1 0 0 0,-1 0 1 0 0,0 1-1 0 0,0-1 0 0 0,1 1 0 0 0,-1-1 0 0 0,0 0 0 0 0,1 1 0 0 0,-1-1 0 0 0,1 1 0 0 0,-1-1 0 0 0,1 1 0 0 0,-1-1 0 0 0,1 1 0 0 0,-1 0 0 0 0,1-1 0 0 0,-1 1 0 0 0,1 0 0 0 0,0-1 0 0 0,-1 1 0 0 0,1 0 0 0 0,-1 0 0 0 0,1-1 0 0 0,0 1 0 0 0,-1 0 0 0 0,1 0 0 0 0,0 0 0 0 0,-1 0 0 0 0,1 0 0 0 0,0 0 0 0 0,-1 0 0 0 0,1 0 0 0 0,0 0 0 0 0,-1 0 0 0 0,1 0 0 0 0,0 1 0 0 0,-1-1 0 0 0,1 0 0 0 0,0 0 0 0 0,-1 1 0 0 0,1-1 6 0 0,4 3-51 0 0,-1 0 0 0 0,0 0 0 0 0,0 0 0 0 0,0 0 0 0 0,3 4 51 0 0,7 5-85 0 0,-9-8 53 0 0,1 0 1 0 0,-1 1-1 0 0,0 0 0 0 0,0 0 1 0 0,2 3 31 0 0,21 30-52 0 0,-6-7 59 0 0,-14-22-16 0 0,-4-5 53 0 0,1-1 36 0 0,0-1 40 0 0,-1-1 41 0 0,1-1 46 0 0,-2-3 48 0 0,5-10 54 0 0,-6-3-61 0 0,-2-2-53 0 0,-1 0-48 0 0,-1-5-8 0 0,2-1-55 0 0,0 1-35 0 0,0-6-25 0 0,0-24-37 0 0,3-13 13 0 0,-2 64-264 0 0,-1 1 109 0 0,0-1 92 0 0,0 1 77 0 0,0-1 50 0 0,0 1 38 0 0,1-4 335 0 0,-1 3-278 0 0,0-1-59 0 0,0 2-105 0 0,0 0-53 0 0,0 0-61 0 0,1-1-70 0 0,-1 1-114 0 0,0-1-111 0 0,0 1-121 0 0,0 0 217 0 0,0 0-34 0 0,0 1-37 0 0,0-1-39 0 0,0 0-39 0 0,0 1-41 0 0,0-1-43 0 0,0 0-44 0 0,0 0-46 0 0,0 1-47 0 0,0-2-520 0 0,0 1-33 0 0,0-3-2599 0 0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1:08:24.19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 1 8752 0 0,'0'0'197'0'0,"0"0"24"0"0,0 0 19 0 0,-1 4-51 0 0,0 3-124 0 0,1 2-25 0 0,1 0 72 0 0,1 0 63 0 0,1-1 52 0 0,3 8 275 0 0,13 21 834 0 0,-13-26-980 0 0,0 0-59 0 0,-1-1-79 0 0,-1 1-103 0 0,22 60 1245 0 0,-18-46-849 0 0,0-1 72 0 0,-2-8-122 0 0,-1 0 55 0 0,-4-12-331 0 0,-1-1 34 0 0,-1 7 548 0 0,-1-8-137 0 0,0-5-367 0 0,0-2-57 0 0,0-3-59 0 0,-1 1-39 0 0,0-9 19 0 0,0 2-85 0 0,-2-21-18 0 0,5 31-18 0 0,-1-16 1 0 0,0 0-34 0 0,2-22-125 0 0,0 34 82 0 0,0 0-1 0 0,1 0 1 0 0,0 0 0 0 0,0-1 70 0 0,0 5-58 0 0,0-1 0 0 0,0 0-1 0 0,0 1 1 0 0,0 0 0 0 0,1 0 0 0 0,-1-1 0 0 0,2 1 58 0 0,9-7-131 0 0,2 8 36 0 0,-13 3 85 0 0,1 0 0 0 0,0 1 0 0 0,-1 0 1 0 0,1-1-1 0 0,0 1 0 0 0,-1 0 0 0 0,1 0 0 0 0,-1 0 1 0 0,1 1-1 0 0,-1-1 0 0 0,1 1 10 0 0,6 4-7 0 0,-1 1 0 0 0,1 0 0 0 0,-1 1 0 0 0,-1 0-1 0 0,2 1 8 0 0,11 15 39 0 0,-9-10 38 0 0,-1 0 0 0 0,0 1 1 0 0,-1 0-1 0 0,0 2-77 0 0,5 18 72 0 0,-6 4 66 0 0,-8-38-311 0 0,0 1 81 0 0,1-1 67 0 0,-1 1 55 0 0,0-1 72 0 0,0 4 319 0 0,0-3-293 0 0,0 0-99 0 0,0-1-56 0 0,0 0-34 0 0,0 0-80 0 0,0 1-78 0 0,0 0-89 0 0,0 0-99 0 0,0 0-110 0 0,0 0-119 0 0,-1 0 269 0 0,1-1-33 0 0,0 0-36 0 0,0 1-36 0 0,0-2 74 0 0,0 0-50 0 0,0 0-43 0 0,0 0-38 0 0,0 0-149 0 0,0 0-38 0 0,0 0-1562 0 0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1:08:28.60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24 247 9272 0 0,'0'0'208'0'0,"0"0"-33"0"0,0 1-41 0 0,-1 1 37 0 0,1 9 58 0 0,-1-2-313 0 0,1 1 93 0 0,1-1 83 0 0,0 1 71 0 0,1 2 112 0 0,0-1 66 0 0,1 3 131 0 0,3 7 291 0 0,-1 0-7 0 0,-3-11-371 0 0,1 1-95 0 0,-1-2-107 0 0,0 0-41 0 0,9 33 312 0 0,-5-10-234 0 0,-5-21-174 0 0,-2-7-108 0 0,0-1-121 0 0,-1 0-117 0 0,1 0-111 0 0,0-1 106 0 0,0 0-40 0 0,0 0-38 0 0,0 0-38 0 0,1 0-35 0 0,-1-1-36 0 0,1 1-33 0 0,0 0-34 0 0,0-2-1160 0 0,0 0-976 0 0</inkml:trace>
  <inkml:trace contextRef="#ctx0" brushRef="#br0" timeOffset="277.07">3 112 9672 0 0,'-1'-1'-47'0'0,"1"1"79"0"0,0-1 60 0 0,-1 1 44 0 0,1-6 680 0 0,0 5-713 0 0,0 1 3 0 0,0 0-94 0 0,0 0-73 0 0,0 0-69 0 0,0 0-96 0 0,0 0-113 0 0,0 0-102 0 0,0 0 55 0 0,0 0-38 0 0,0 0-505 0 0,0 0-402 0 0,0 0-764 0 0</inkml:trace>
  <inkml:trace contextRef="#ctx0" brushRef="#br0" timeOffset="701.29">444 56 7968 0 0,'-7'-4'147'0'0,"-1"-1"104"0"0,1-1 87 0 0,1 0 69 0 0,-3-2 213 0 0,-6-3 391 0 0,11 9-625 0 0,-1-1-54 0 0,1 1-49 0 0,-1 0-44 0 0,1 0-38 0 0,0 0-35 0 0,-5 0 83 0 0,2 2-108 0 0,5 0-108 0 0,0 0 0 0 0,0 0 1 0 0,0 1-1 0 0,-1-1 0 0 0,1 1 0 0 0,0-1 0 0 0,0 1 0 0 0,0 0 0 0 0,0 0-33 0 0,-8 4 164 0 0,5-1-53 0 0,-1 0 1 0 0,1 0-1 0 0,-1 1 1 0 0,1 0-1 0 0,1-1 1 0 0,-1 2-1 0 0,1-1 1 0 0,0 1-1 0 0,0-1 1 0 0,-3 7-112 0 0,5-8 104 0 0,-1 1 0 0 0,2 0-1 0 0,-1 0 1 0 0,0 0 0 0 0,1 0 0 0 0,0 4-104 0 0,0-4 101 0 0,1 0 0 0 0,0 0 0 0 0,0 0 1 0 0,0 0-1 0 0,0 0 0 0 0,1 0 1 0 0,1 3-102 0 0,3 16 342 0 0,1 4 3 0 0,2-1-57 0 0,-1-5-48 0 0,0 0-61 0 0,9 42 222 0 0,-7-29-117 0 0,-3-19-96 0 0,-1-4-108 0 0,0-2-32 0 0,7 14 20 0 0,-7-8 15 0 0,-5-10-33 0 0,1 1 35 0 0,1-3-84 0 0,-1-3 4 0 0,-1-1-253 0 0,0 0 69 0 0,0 0 61 0 0,0 0 54 0 0,-1 0 58 0 0,1 1 96 0 0,-1 0 457 0 0,1-1-459 0 0,0 0-38 0 0,0 0-50 0 0,-1 0-63 0 0,1 0-77 0 0,0 1-89 0 0,0-1-61 0 0,-1 0-90 0 0,1 0-99 0 0,0 0-108 0 0,0 0-117 0 0,0 0-127 0 0,0 0 365 0 0,0 0-34 0 0,-1 0-37 0 0,1 0-36 0 0,-1-1-1561 0 0,-1-1-1208 0 0</inkml:trace>
  <inkml:trace contextRef="#ctx0" brushRef="#br0" timeOffset="1018.4">164 321 9216 0 0,'2'-2'918'0'0,"4"-1"-99"0"0,-2 1-457 0 0,-1 1-36 0 0,-1-1-41 0 0,0 2-43 0 0,10-4 362 0 0,-1 1-60 0 0,1-1-57 0 0,-1 1-55 0 0,1 0-52 0 0,-1 0-48 0 0,1 0-45 0 0,0 0-43 0 0,-1 1-40 0 0,1-1-36 0 0,12-2 72 0 0,-1 1-111 0 0,1 0-84 0 0,-16 3-126 0 0,0-1 82 0 0,14-3 200 0 0,-13 3-163 0 0,0 0-100 0 0,-2 0-59 0 0,-1 1-83 0 0,-1 0-40 0 0,0 1-75 0 0,0-1-85 0 0,0 0-93 0 0,-4 1 140 0 0,0 0-53 0 0,0 0-48 0 0,0 0-42 0 0,0 0-147 0 0,0 0-41 0 0,0 0-177 0 0,0-1-478 0 0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1:08:26.16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0 258 7640 0 0,'0'0'224'0'0,"2"7"-36"0"0,0-2-138 0 0,0-1-32 0 0,1 2 3 0 0,0 0 42 0 0,0 0 37 0 0,0 1 35 0 0,4 5 224 0 0,-1 0 99 0 0,3 5 256 0 0,11 22 1102 0 0,-14-25-1229 0 0,-1-2-165 0 0,-1 0-81 0 0,0 0-104 0 0,-3-5-163 0 0,1-1-33 0 0,3 14 451 0 0,1 5 156 0 0,-4-8-276 0 0,-1-12-319 0 0,-1 0 48 0 0,2 5 207 0 0,0 11 497 0 0,-1-14-593 0 0,-1-1-75 0 0,0-5-2 0 0,-1 0-14 0 0,0-1-38 0 0,-5 1 121 0 0,0-8-98 0 0,2-11 142 0 0,2-1 0 0 0,1 6-141 0 0,1 3-88 0 0,-1-6-58 0 0,2 0 0 0 0,-1 0 0 0 0,2 0 0 0 0,0 0 39 0 0,0 5-36 0 0,0 1 1 0 0,1 0 0 0 0,0 0 0 0 0,1 0 0 0 0,0 0-1 0 0,3-5 36 0 0,-6 14-8 0 0,0-1-1 0 0,0 0 1 0 0,0 0 0 0 0,0 1-1 0 0,1-1 1 0 0,-1 0-1 0 0,1 1 1 0 0,-1-1-1 0 0,1 1 1 0 0,-1 0-1 0 0,1-1 1 0 0,0 1-1 0 0,-1 0 1 0 0,1 0-1 0 0,0 0 1 0 0,0 0-1 0 0,0 1 1 0 0,0-1-1 0 0,0 0 1 0 0,1 1 8 0 0,0-1-11 0 0,0 1 1 0 0,1 0-1 0 0,-1 0 0 0 0,0 0 1 0 0,0 1-1 0 0,1-1 0 0 0,-1 1 0 0 0,0 0 1 0 0,0 0-1 0 0,1 0 0 0 0,-1 0 1 0 0,0 0 10 0 0,5 3-17 0 0,1 0 0 0 0,-1 1 0 0 0,-1 0 1 0 0,3 2 16 0 0,23 21 12 0 0,-15-10-38 0 0,0 1 43 0 0,-3 1 42 0 0,0 1 38 0 0,-3 2 36 0 0,-2 0 34 0 0,-7-14-61 0 0,-1 0 1 0 0,0 0-1 0 0,0 0 0 0 0,0 5-106 0 0,-1-9 28 0 0,0 1 80 0 0,-1 4 128 0 0,-3-2-22 0 0,-2-4-146 0 0,3-4 26 0 0,0-2-40 0 0,-6-12 40 0 0,-2-20 40 0 0,6 12-92 0 0,4 17-33 0 0,0 1-1 0 0,0-1 1 0 0,0 0-1 0 0,1 1 1 0 0,-1 0-1 0 0,1-1 1 0 0,0 1-1 0 0,2-5-8 0 0,15-33 4 0 0,-16 37-15 0 0,1 0-1 0 0,1-1 0 0 0,-1 1 1 0 0,1 0-1 0 0,0 1 1 0 0,0-1-1 0 0,0 1 0 0 0,0 0 1 0 0,1 0-1 0 0,0 0 0 0 0,0 0 1 0 0,1 0 11 0 0,-4 3-7 0 0,1 0 1 0 0,0 0 0 0 0,0 0-1 0 0,-1 0 1 0 0,1 0 0 0 0,0 0-1 0 0,0 1 1 0 0,0-1 0 0 0,0 1-1 0 0,0 0 1 0 0,0 0 0 0 0,0 0 0 0 0,0 1-1 0 0,-1-1 1 0 0,1 0 0 0 0,0 1-1 0 0,0 0 1 0 0,0 0 0 0 0,0 0-1 0 0,-1 0 1 0 0,1 0 0 0 0,-1 1-1 0 0,1-1 1 0 0,-1 1 0 0 0,1-1-1 0 0,-1 1 7 0 0,-2-2 1 0 0,6 4-1 0 0,-1 0 0 0 0,0 0 0 0 0,0 0 0 0 0,-1 0 0 0 0,1 1 0 0 0,0 0 0 0 0,4 12 70 0 0,6 14 92 0 0,-12-24-117 0 0,1 0 0 0 0,-1 0-1 0 0,0 0 1 0 0,-1 0-1 0 0,1 1-44 0 0,0 4 46 0 0,-2-9-37 0 0,0-1 0 0 0,-1 0 1 0 0,1 1-1 0 0,-1-1 0 0 0,0 0 1 0 0,1 1-1 0 0,-1-1 0 0 0,0 1 1 0 0,0-1-1 0 0,0 0 0 0 0,-1 1 1 0 0,1-1-10 0 0,0-1 4 0 0,0 0 1 0 0,0 0-1 0 0,0 0 1 0 0,0 0 0 0 0,0-1-1 0 0,0 1 1 0 0,0 0-1 0 0,0 0 1 0 0,0 0-1 0 0,0 0 1 0 0,1-1-1 0 0,-1 1 1 0 0,0 0 0 0 0,1 0-5 0 0,-1-1 0 0 0,0 1 0 0 0,1-1 0 0 0,-1 1 0 0 0,0 0 0 0 0,0-1 0 0 0,0 1 0 0 0,1-1 1 0 0,-1 1-1 0 0,0 0 0 0 0,0-1 0 0 0,0 1 0 0 0,0 0 0 0 0,0-1 0 0 0,0 1 0 0 0,0-1 0 0 0,0 1 1 0 0,-1 0-1 0 0,1-1 0 0 0,0 1 0 0 0,0-1 0 0 0,0 1 0 0 0,-1 0 0 0 0,1-1 0 0 0,0 1 0 0 0,-1 0 0 0 0,0 0-65 0 0,0 1 36 0 0,1 4 39 0 0,0-5-81 0 0,0 1-93 0 0,1 0-100 0 0,-1-1 82 0 0,0-1-37 0 0,0 1-41 0 0,1 0-44 0 0,-1 1-47 0 0,0-1-51 0 0,0-1-24 0 0,0 0-62 0 0,-1 1-57 0 0,1-1-49 0 0,0 0-173 0 0,0 1-48 0 0,0-1-210 0 0,-1 1-565 0 0</inkml:trace>
  <inkml:trace contextRef="#ctx0" brushRef="#br0" timeOffset="399.95">659 516 9040 0 0,'0'0'200'0'0,"1"0"-41"0"0,-1 0-58 0 0,1 0-23 0 0,1 1-38 0 0,-1-1 5 0 0,0 1 52 0 0,0-2 76 0 0,5-1-267 0 0,0 0 96 0 0,-1 0 85 0 0,1 1 72 0 0,2-2 145 0 0,0 0 80 0 0,18-7 1078 0 0,-15 4-914 0 0,-4 2-174 0 0,0 0-67 0 0,-1 0-57 0 0,0 0-46 0 0,5-4 81 0 0,7-6 98 0 0,-9 7-193 0 0,4-3-75 0 0,10-9 104 0 0,-22 17-212 0 0,0 1 0 0 0,0 0 0 0 0,0-1 0 0 0,0 1 0 0 0,0-1 0 0 0,0 1 0 0 0,0-1 0 0 0,0 0 1 0 0,0 0-8 0 0,-1 1 1 0 0,0 0 0 0 0,0-1 1 0 0,0 1-1 0 0,0 0 1 0 0,-1 0-1 0 0,1 0 1 0 0,0-1-1 0 0,0 1 1 0 0,-1 0-1 0 0,1 0 1 0 0,0 0-1 0 0,-1 0 0 0 0,1 0 1 0 0,-1 0-1 0 0,0 0 1 0 0,1 0-1 0 0,-1 0 1 0 0,0 0-1 0 0,0 0 1 0 0,1 0-1 0 0,-1 0 1 0 0,0 0-2 0 0,-22-17 32 0 0,22 18-27 0 0,0-1 1 0 0,0 1-1 0 0,0-1 1 0 0,0 1-1 0 0,0-1 1 0 0,-1 1 0 0 0,1-1-1 0 0,0 1 1 0 0,0 0-1 0 0,-1 0 1 0 0,0 0-6 0 0,1 0 14 0 0,0 0 1 0 0,0 0-1 0 0,0 0 1 0 0,-1 0-1 0 0,1 1 1 0 0,0-1-1 0 0,0 0 1 0 0,0 1-1 0 0,0-1 1 0 0,0 1-1 0 0,0 0 1 0 0,0-1-1 0 0,0 1 1 0 0,0 0-1 0 0,0-1 1 0 0,0 1-15 0 0,-1 1 28 0 0,0 0 0 0 0,1 0 1 0 0,-1-1-1 0 0,1 1 0 0 0,0 0 0 0 0,-1 0 1 0 0,1 0-1 0 0,0 1-28 0 0,-3 11 51 0 0,1-3-69 0 0,-1 0 52 0 0,3-7 10 0 0,0 1 0 0 0,-1-1 0 0 0,1 1 0 0 0,1-1 0 0 0,-1 1 0 0 0,1-1 0 0 0,-1 5-44 0 0,3 7 167 0 0,1 0 0 0 0,0 0 0 0 0,1-1 0 0 0,1 1 0 0 0,0-1-1 0 0,4 7-166 0 0,3-1 184 0 0,4-3-58 0 0,-11-14-104 0 0,-1 0 1 0 0,1-1-1 0 0,0 1 0 0 0,0-1 1 0 0,0 0-1 0 0,0-1 0 0 0,1 1 0 0 0,-1-1 1 0 0,1 0-1 0 0,-1-1 0 0 0,4 2-22 0 0,-5-3-141 0 0,-1 0 51 0 0,1 1 44 0 0,-1-1 37 0 0,5-1 90 0 0,9-4 270 0 0,-11 3-311 0 0,0 0-101 0 0,-4 0-14 0 0,1 1-36 0 0,-1-1-38 0 0,1 1-44 0 0,-1-1-46 0 0,1 1-51 0 0,-1-1-55 0 0,0 0-59 0 0,1 1-62 0 0,-1-1-68 0 0,0 0-69 0 0,0 0-76 0 0,1 1-78 0 0,-1-1-83 0 0,2-2-1189 0 0,2-2-1150 0 0,-6 6 3161 0 0</inkml:trace>
  <inkml:trace contextRef="#ctx0" brushRef="#br0" timeOffset="819.33">1117 278 8264 0 0,'2'1'333'0'0,"0"1"-101"0"0,0 0-114 0 0,0 0-39 0 0,0 5-6 0 0,3 8-42 0 0,-4-10 14 0 0,1 1 48 0 0,-1-1 76 0 0,0 0 93 0 0,1-1 114 0 0,-2-2-138 0 0,1 0 37 0 0,1 5 220 0 0,0-1-38 0 0,0 7 356 0 0,-1-4-337 0 0,1 0-42 0 0,5 8 335 0 0,14 27 868 0 0,-13-25-980 0 0,1-1-48 0 0,-4-8-291 0 0,6 22 777 0 0,-8-19-676 0 0,-3-13-416 0 0,1 6 211 0 0,1 6 237 0 0,-4-1 46 0 0,-1-7-199 0 0,2-4-153 0 0,1 0-1 0 0,0 0-10 0 0,-1-1-56 0 0,-5-9 30 0 0,2-6 31 0 0,-1-5-38 0 0,3 18-88 0 0,1 0-1 0 0,0 0 1 0 0,0-1-1 0 0,0 1 1 0 0,0 0-1 0 0,1 0 1 0 0,-1-1-13 0 0,-1-15 23 0 0,1 5-42 0 0,-1 2-41 0 0,1-2 16 0 0,1 0-54 0 0,1 4-58 0 0,0 1 1 0 0,1-1-1 0 0,3-8 156 0 0,1 0-157 0 0,-5 15 140 0 0,-1 1 1 0 0,1 0-1 0 0,0 0 1 0 0,1 0-1 0 0,-1 0 1 0 0,0 1-1 0 0,0-1 1 0 0,1 0-1 0 0,-1 0 1 0 0,1 1-1 0 0,0-1 1 0 0,-1 1-1 0 0,1-1 1 0 0,0 1-1 0 0,0 0 1 0 0,0 0-1 0 0,0 0 1 0 0,0 0 0 0 0,0 0-1 0 0,0 0 1 0 0,1 0 16 0 0,-1 1-13 0 0,0-1 0 0 0,0 1 0 0 0,0 0 0 0 0,1 0 0 0 0,-1 0 0 0 0,0 0 0 0 0,0 0 0 0 0,0 0 0 0 0,0 0 0 0 0,1 1 13 0 0,-1 0-9 0 0,0-1 0 0 0,1 1 1 0 0,-1 0-1 0 0,0 0 0 0 0,0 0 0 0 0,0 0 0 0 0,0 0 0 0 0,0 1 1 0 0,-1-1-1 0 0,2 1 9 0 0,15 17 1 0 0,-3 0 60 0 0,-9-10-4 0 0,-1 1 1 0 0,0 0-1 0 0,-1-1 0 0 0,0 2 0 0 0,0-1 0 0 0,0 4-57 0 0,4 21 80 0 0,-7-31-132 0 0,0 0 56 0 0,4 11 165 0 0,-3-9-145 0 0,0-2-56 0 0,0-1-49 0 0,-1 0-72 0 0,1 1-84 0 0,1-2-96 0 0,-1 1-111 0 0,-2-3-694 0 0,0 0 873 0 0,0 0 59 0 0,0 0 2 0 0,0 0-38 0 0,0 0 2 0 0,0 0-39 0 0,0 0-45 0 0,0 0-51 0 0,0 0-55 0 0,0 0-50 0 0,0 0-46 0 0,0 0-39 0 0,0 0-157 0 0,0 0-40 0 0,0 0-190 0 0,0 0-517 0 0</inkml:trace>
  <inkml:trace contextRef="#ctx0" brushRef="#br0" timeOffset="1187.1">1519 1 10136 0 0,'0'0'230'0'0,"0"0"30"0"0,0 0 19 0 0,1 1-154 0 0,2 1-36 0 0,-1 0-35 0 0,1 1-35 0 0,0 5 8 0 0,1 0 50 0 0,-1 0 43 0 0,0 0 39 0 0,1 3 114 0 0,0 1 45 0 0,5 27 826 0 0,-5-22-708 0 0,-2-8-244 0 0,0 0-35 0 0,0-1-40 0 0,0 1-49 0 0,7 34 626 0 0,-2 1 63 0 0,9 88 1689 0 0,-12-90-1844 0 0,-3-27-437 0 0,-1-1-33 0 0,1 2-33 0 0,1 1-77 0 0,-2-9-25 0 0,2 5 61 0 0,1 5 25 0 0,-2-6-102 0 0,-2-3-87 0 0,-1-1-113 0 0,2-7 99 0 0,0-1-61 0 0,0 0-133 0 0,0 0 9 0 0,0 0-39 0 0,0 0-910 0 0,0 0-59 0 0</inkml:trace>
  <inkml:trace contextRef="#ctx0" brushRef="#br0" timeOffset="1459.27">1483 310 11256 0 0,'0'0'256'0'0,"0"0"-19"0"0,0-1-59 0 0,0 1-50 0 0,1-1-40 0 0,0 0-21 0 0,1-3 37 0 0,0 2-29 0 0,8-7-36 0 0,2 0 56 0 0,4 0 71 0 0,8-5 133 0 0,1 0 7 0 0,-6 3-172 0 0,25-11 329 0 0,-30 16-359 0 0,0 0-51 0 0,2 0-80 0 0,0 1-116 0 0,-8 2 20 0 0,0 1-40 0 0,1 0-42 0 0,-1 0-46 0 0,7-2-101 0 0</inkml:trace>
  <inkml:trace contextRef="#ctx0" brushRef="#br0" timeOffset="1819.47">2045 216 5584 0 0,'0'0'165'0'0,"0"0"-55"0"0,-1 0-54 0 0,-5-2-39 0 0,3 1 21 0 0,1 1 23 0 0,1-1 41 0 0,-1 0 64 0 0,1 0 72 0 0,-1 1 83 0 0,2-1 97 0 0,-4-3 425 0 0,-1 0-95 0 0,0 1-91 0 0,-1 0-83 0 0,-1 1-76 0 0,0 0-70 0 0,0 0-63 0 0,-1 1-57 0 0,-4-1 82 0 0,0 2-101 0 0,-2 0-38 0 0,-4 3 26 0 0,14-2-208 0 0,1 0-1 0 0,-1 0 1 0 0,0 1 0 0 0,0 0 0 0 0,0-1 0 0 0,1 1 0 0 0,-1 1 0 0 0,1-1 0 0 0,0 0 0 0 0,-1 1 0 0 0,1 0-1 0 0,0-1 1 0 0,-1 4-69 0 0,-3 5 182 0 0,3 3-38 0 0,3 0-48 0 0,5 3-57 0 0,8 9 135 0 0,4-2 63 0 0,3-1 66 0 0,1-1 72 0 0,0 0 81 0 0,-1 0 83 0 0,-3 2 90 0 0,-4 3 93 0 0,-10-16-269 0 0,-2-1-40 0 0,-2-1-42 0 0,-2-1-41 0 0,-1-1-44 0 0,-2 0-44 0 0,-1-2-45 0 0,-2 0-46 0 0,0 0-47 0 0,0-2-48 0 0,0 0-50 0 0,-1-1-49 0 0,0-1-51 0 0,2-1-52 0 0,-1 0-52 0 0,2 0-55 0 0,-1-2-88 0 0,5 1 142 0 0,2 1 40 0 0,-1-1-48 0 0,1 0-59 0 0,0 1-69 0 0,0-1-5 0 0,0 0-62 0 0,0 1-67 0 0,0-1-75 0 0,0 1-80 0 0,1-1-86 0 0,-1 0-92 0 0,1 0-100 0 0,-4-1-1329 0 0,0-1-1256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37:38.49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115 6 8832 0 0,'0'0'17'0'0,"-7"-2"214"0"0,0 1-92 0 0,-1-1-52 0 0,-6 1-13 0 0,8 2-16 0 0,0 0 43 0 0,2 1 1 0 0,0 0 35 0 0,-1 3 186 0 0,2-2-110 0 0,1 0 41 0 0,-3 5 62 0 0,-1-1-71 0 0,4-4-166 0 0,0-1 1 0 0,0 1 0 0 0,0 0 0 0 0,1 0 0 0 0,-1 0 0 0 0,1 0 0 0 0,-1 0 0 0 0,0 2-80 0 0,-3 15 466 0 0,-3 11 423 0 0,5-17-544 0 0,1 1-39 0 0,2-7-195 0 0,0 0-35 0 0,-2 16 131 0 0,1-19-163 0 0,1 0-1 0 0,-1 0 1 0 0,1 0 0 0 0,1 0 0 0 0,-1 0 0 0 0,0 0-1 0 0,1 0 1 0 0,1 2-44 0 0,3 17 198 0 0,2 6 39 0 0,3-12-166 0 0,-7-14-30 0 0,-2-3-34 0 0,-1 0 1 0 0,1 0 0 0 0,0 0 0 0 0,0 0-1 0 0,-1 0 1 0 0,1 0 0 0 0,0 0 0 0 0,0-1-1 0 0,0 1 1 0 0,0 0 0 0 0,0-1 0 0 0,0 1-1 0 0,0-1 1 0 0,0 1 0 0 0,0-1 0 0 0,0 1 0 0 0,0-1-1 0 0,0 0 1 0 0,0 1 0 0 0,0-1 0 0 0,1 0-1 0 0,-1 0 1 0 0,0 0 0 0 0,0 0 0 0 0,0 0-1 0 0,0 0 1 0 0,2 0-8 0 0,11-4 215 0 0,2-5-66 0 0,9-12 61 0 0,-21 17-173 0 0,-1 0 1 0 0,1-1-1 0 0,-1 1 1 0 0,1-1-1 0 0,-1 0 1 0 0,2-5-38 0 0,-3 5 24 0 0,0-1 0 0 0,0 1 0 0 0,0-1 0 0 0,-1 0 0 0 0,1 0 0 0 0,-1-1-24 0 0,-1-1 16 0 0,1-1-1 0 0,-1 0 1 0 0,-1 1 0 0 0,1-1 0 0 0,-1 1 0 0 0,-1-1 0 0 0,0 1 0 0 0,0-1 0 0 0,-1 0-16 0 0,-5-19 0 0 0,-2-20 0 0 0,10 46 0 0 0,0 0 1 0 0,0 0 0 0 0,0 0-1 0 0,0 1 1 0 0,0-1 0 0 0,0 0-1 0 0,1 0 1 0 0,-1 1 0 0 0,1-1-1 0 0,-1 0 1 0 0,1 0-1 0 0,2-6-19 0 0,-2 1-49 0 0,1 6-4 0 0,3 5 17 0 0,3 5-66 0 0,-5 2 27 0 0,-2 1 52 0 0,0-2 55 0 0,1 0 50 0 0,4 12 40 0 0,-5 0-74 0 0,0-16-29 0 0,0-1 0 0 0,0 1 0 0 0,0-1 0 0 0,1 0 0 0 0,0 0 0 0 0,0 0 0 0 0,0 0 0 0 0,2 4 0 0 0,7 17 0 0 0,3 15-7 0 0,0-1 79 0 0,0 4 86 0 0,1-1 76 0 0,-3 0 138 0 0,2 23 239 0 0,-11-48-310 0 0,-2 0-1 0 0,0 13-300 0 0,-4 13 356 0 0,0-22-216 0 0,-3 15 123 0 0,-1-13-121 0 0,4-18-115 0 0,-7 17 114 0 0,-1-3 39 0 0,9-16-135 0 0,-1-1 1 0 0,1 0-1 0 0,-1 0 0 0 0,0 0 1 0 0,0 0-1 0 0,0-1 0 0 0,0 1 1 0 0,0-1-1 0 0,0 1 0 0 0,-4 0-45 0 0,-6 4 123 0 0,0-1-72 0 0,8-4-52 0 0,0-1 0 0 0,0 1 0 0 0,0-1 0 0 0,-1 0 0 0 0,1 0 0 0 0,-5 0 1 0 0,-11-1 84 0 0,1-3 8 0 0,6-1-63 0 0,3-1-44 0 0,2-3-48 0 0,5 4 29 0 0,-1 0-90 0 0,1 0-75 0 0,0 1-58 0 0,1-3-105 0 0,0-4-230 0 0,3 7 473 0 0,0 0-52 0 0,0 1-47 0 0,0-1-41 0 0,0 0-175 0 0,0 0-55 0 0,0-8-1273 0 0,1 6 1041 0 0,0 2 331 0 0,0 0 43 0 0,3-7-1189 0 0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1:08:24.79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41 11 8720 0 0,'0'0'197'0'0,"-1"0"-61"0"0,-7 5 315 0 0,6-4-359 0 0,0 0-56 0 0,-2 2-11 0 0,0 0 48 0 0,0 1 42 0 0,1 1 38 0 0,0 1 73 0 0,0 1 37 0 0,1 1 91 0 0,-1 6 223 0 0,2 10 379 0 0,1-9-420 0 0,1-9-356 0 0,-1-1-34 0 0,1 0-39 0 0,-1 0-42 0 0,2 8 306 0 0,-1 0 261 0 0,2 1-1 0 0,2 9-631 0 0,4-1 577 0 0,-7-19-505 0 0,-1-1 1 0 0,1 0-1 0 0,0 1 0 0 0,0-1 0 0 0,0 0 1 0 0,0 0-1 0 0,1 0-72 0 0,-2-1 29 0 0,0 0-1 0 0,0 0 1 0 0,0-1 0 0 0,0 1 0 0 0,0-1 0 0 0,0 1-1 0 0,0-1 1 0 0,0 1 0 0 0,0-1 0 0 0,0 0 0 0 0,1 0-1 0 0,-1 1 1 0 0,0-1 0 0 0,0 0 0 0 0,0 0-1 0 0,0 0 1 0 0,1 0-29 0 0,11-5 294 0 0,-1-6 13 0 0,-3-5-91 0 0,-7 9-166 0 0,-1-1 1 0 0,1 1-1 0 0,-1-1 0 0 0,0 0 0 0 0,-1 1 0 0 0,0-1 0 0 0,0-2-50 0 0,-2-17 105 0 0,1 11-82 0 0,1-1-44 0 0,0 1-52 0 0,2-1-64 0 0,-1 7 82 0 0,2-11-111 0 0,-2 19 140 0 0,-1 0 0 0 0,1 0 0 0 0,-1 0 0 0 0,1 1 0 0 0,0-1 0 0 0,0 0 0 0 0,0 1 0 0 0,0-1 0 0 0,0 1 0 0 0,0-1 26 0 0,1 2-254 0 0,1 3 95 0 0,1 2 75 0 0,0 1 52 0 0,6 13 37 0 0,-8-13-48 0 0,8 19-31 0 0,-1 1 62 0 0,-1 0 56 0 0,0 0 51 0 0,-2 1 47 0 0,0 0 42 0 0,3 28 288 0 0,-4 11 232 0 0,-5-46-394 0 0,-1 0 0 0 0,0-1-1 0 0,-2 1 1 0 0,0 0 0 0 0,-1-1 0 0 0,-6 15-310 0 0,7-24 126 0 0,-1-1 0 0 0,-1 1 1 0 0,-4 8-127 0 0,-5 1 114 0 0,1-5-76 0 0,-2-4-73 0 0,-1-3-90 0 0,-3-4-112 0 0,14-4 29 0 0,0-2-121 0 0,1-1-118 0 0,0-1-121 0 0,0-1-118 0 0,1 1-119 0 0,0 0-119 0 0,2 1-118 0 0,0 3 674 0 0,1-1-39 0 0,-1 0-505 0 0,1-1-321 0 0,0 1 237 0 0,0 0-36 0 0,-1 0 306 0 0</inkml:trace>
  <inkml:trace contextRef="#ctx0" brushRef="#br0" timeOffset="387.03">305 133 9488 0 0,'2'0'187'0'0,"0"-1"-37"0"0,1 1 54 0 0,1-1-100 0 0,-1 1-71 0 0,7-1-54 0 0,-5 0 97 0 0,3-2 456 0 0,0-1-56 0 0,1 1-52 0 0,-1-1-48 0 0,0 1-43 0 0,0-1-39 0 0,8-5 195 0 0,-3 1-174 0 0,-2-1-49 0 0,-6 6-130 0 0,0-1 1 0 0,-1-1-1 0 0,0 1 0 0 0,0-1 1 0 0,3-4-137 0 0,-2-1 25 0 0,-4 1 65 0 0,-6-3 141 0 0,-6 4 76 0 0,8 6-238 0 0,1 1-1 0 0,-1 0 0 0 0,1 0 0 0 0,-1 1 0 0 0,0-1 0 0 0,1 0 0 0 0,-1 1 0 0 0,0 0 0 0 0,0-1 0 0 0,0 1-68 0 0,-6 1 201 0 0,0 2-32 0 0,-9 9-127 0 0,3 6 36 0 0,0 10 111 0 0,9-8-3 0 0,1 0 66 0 0,2-1 75 0 0,2-1 86 0 0,1 15 12 0 0,1-28-323 0 0,-1 1-1 0 0,1 0 0 0 0,0-1 1 0 0,1 1-1 0 0,0-1 0 0 0,0 1 1 0 0,0-1-102 0 0,9 14 340 0 0,6-5-39 0 0,-2-7-132 0 0,2-3-34 0 0,1-2-173 0 0,23-1 72 0 0,-26-2-79 0 0,2-1-94 0 0,-9 1 23 0 0,0 0-38 0 0,0-1-66 0 0,1 0-60 0 0,0 0-66 0 0,0 0-71 0 0,-1-1-80 0 0,1 1-85 0 0,-1-1-92 0 0,0 0-99 0 0,14-5-875 0 0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1:08:22.95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 68 9440 0 0,'-1'5'214'0'0,"0"1"-36"0"0,0 4 85 0 0,2 3-72 0 0,2 7-45 0 0,2 1 1 0 0,-1-8 45 0 0,0-2 74 0 0,-2-5-87 0 0,0-1 37 0 0,0 1 72 0 0,0-1 55 0 0,0 1 60 0 0,-1-1 68 0 0,3 5 81 0 0,-1 0-78 0 0,0 0-67 0 0,-1 0-56 0 0,1-1-52 0 0,-1 1-34 0 0,8 35 823 0 0,-8-30-701 0 0,0-1 76 0 0,-2-9-342 0 0,0-1 44 0 0,-1 0 76 0 0,-2-2 162 0 0,-2-3-15 0 0,2-1-174 0 0,0-1-81 0 0,1-1-55 0 0,-5-8 93 0 0,1-1-37 0 0,-3-13 46 0 0,7 17-144 0 0,0 0-1 0 0,0 1 1 0 0,1-1-1 0 0,1 0 1 0 0,-1 0-1 0 0,1 0 1 0 0,1 0-1 0 0,0-4-35 0 0,4-9 153 0 0,5 0-77 0 0,1 1-59 0 0,1 2-44 0 0,-3 5-173 0 0,1 1-50 0 0,0 1-64 0 0,1 1-78 0 0,1 0-93 0 0,1 1-107 0 0,0 1-122 0 0,-6 5 307 0 0,-1-1-36 0 0,6-2-354 0 0</inkml:trace>
  <inkml:trace contextRef="#ctx0" brushRef="#br0" timeOffset="586.63">497 1 7080 0 0,'0'0'181'0'0,"-1"0"-65"0"0,0 1-50 0 0,-6 1 101 0 0,3-2-56 0 0,1-1-47 0 0,-2 1-31 0 0,0-1-35 0 0,-1 0-3 0 0,2 1 34 0 0,0 0 32 0 0,1 0 46 0 0,0 0 26 0 0,0 0 47 0 0,-1 1 55 0 0,1-1 59 0 0,-10 4 481 0 0,0 0-114 0 0,1 1-98 0 0,0 1-83 0 0,0 3 6 0 0,1 1-73 0 0,7-6-281 0 0,1 0-1 0 0,0 0 1 0 0,0 0-1 0 0,0 1 0 0 0,0-1 1 0 0,1 1-1 0 0,0 0 1 0 0,-1 1-132 0 0,-2 7 556 0 0,1 1 1 0 0,-3 12-557 0 0,2 10 673 0 0,4-6-199 0 0,3 1-110 0 0,-1-25-269 0 0,0 0 1 0 0,0 0-1 0 0,0 0 1 0 0,1 0-1 0 0,0 0 1 0 0,0-1-1 0 0,1 1 1 0 0,1 2-96 0 0,-2-4 58 0 0,0-1 1 0 0,0 0-1 0 0,1 1 1 0 0,0-1-1 0 0,-1 0 1 0 0,1-1-1 0 0,0 1 0 0 0,1 0 1 0 0,-1-1-1 0 0,0 0 1 0 0,1 0-1 0 0,-1 0 0 0 0,1 0-58 0 0,1 1 69 0 0,0-1-1 0 0,-1 0 1 0 0,1 0-1 0 0,0-1 1 0 0,0 0-1 0 0,0 0 0 0 0,1 0 1 0 0,-1 0-1 0 0,2-1-68 0 0,-6 0 23 0 0,1 0-1 0 0,0 0 1 0 0,0 0-1 0 0,0-1 0 0 0,0 1 1 0 0,0-1-1 0 0,0 1 1 0 0,-1-1-1 0 0,1 0 1 0 0,0 0-1 0 0,1 0-22 0 0,-2 0 15 0 0,1-1 0 0 0,0 1 0 0 0,-1 0 0 0 0,1-1 1 0 0,-1 0-1 0 0,1 1 0 0 0,-1-1 0 0 0,0 0 0 0 0,0 1 0 0 0,0-1 0 0 0,0 0 0 0 0,0-1-15 0 0,16-42 87 0 0,-15 35-73 0 0,0 1 0 0 0,-1-1-1 0 0,1-9-13 0 0,5-67 0 0 0,-2 55-7 0 0,3 13-74 0 0,-6 19-2 0 0,3 4 6 0 0,-1-9 17 0 0,-2 4 9 0 0,0 6 34 0 0,5 13-51 0 0,4 13 50 0 0,-5-13 59 0 0,-4-6 7 0 0,9 34 396 0 0,-3-17-181 0 0,-5-20-189 0 0,-2-7-247 0 0,0 0 58 0 0,-1 0 51 0 0,1 0 46 0 0,0 0 41 0 0,-1 0 32 0 0,2 3 134 0 0,2 10 524 0 0,-3-12-601 0 0,0-1-38 0 0,0 1-51 0 0,0 0-75 0 0,0-1-91 0 0,0 1-106 0 0,1-1-50 0 0,-1 0-92 0 0,0 0-102 0 0,0 1-109 0 0,1-1-118 0 0,-2-2 313 0 0,1 1-33 0 0,0-1-34 0 0,0 0-34 0 0,-1 1-37 0 0,1-1-37 0 0,0 2-1748 0 0,1 0-1325 0 0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1:08:22.21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166 1 5472 0 0,'0'0'124'0'0,"0"0"17"0"0,0 0 10 0 0,0 0-45 0 0,0 0 10 0 0,0 0 60 0 0,0 0 167 0 0,0 0 129 0 0,-1 0-76 0 0,0 0-66 0 0,0 0-58 0 0,0 0-60 0 0,-1 0-33 0 0,0 0 68 0 0,-4 0 265 0 0,5 0-318 0 0,0 0 41 0 0,-2 0-17 0 0,-7 0 691 0 0,3 1-347 0 0,2 1-135 0 0,-1 2-47 0 0,-3 1 46 0 0,0-2-80 0 0,3-1-162 0 0,0 1-42 0 0,1 1-44 0 0,-1 0-46 0 0,-15 20 129 0 0,4 3-49 0 0,11-17-90 0 0,1 0-1 0 0,0 1 1 0 0,1 0-42 0 0,-8 34 67 0 0,9-28-46 0 0,1 0 0 0 0,1 0 0 0 0,0 0 0 0 0,2 9-21 0 0,0-5 119 0 0,5 20-119 0 0,-6-38 10 0 0,1-1-1 0 0,0 1 0 0 0,0 0 1 0 0,0-1-1 0 0,0 1 1 0 0,0-1-1 0 0,0 1 0 0 0,1-1 1 0 0,-1 0-1 0 0,1 1 0 0 0,0-1 1 0 0,0 0-1 0 0,0 0 1 0 0,0 0-1 0 0,0-1 0 0 0,0 1 1 0 0,0 0-1 0 0,1-1 1 0 0,-1 1-10 0 0,0-1 9 0 0,-1-1 0 0 0,1 1 1 0 0,0 0-1 0 0,0-1 1 0 0,0 1-1 0 0,-1-1 1 0 0,1 1-1 0 0,0-1 1 0 0,0 0-1 0 0,0 0 0 0 0,0 0 1 0 0,1 0-10 0 0,-2 0 14 0 0,1 0 0 0 0,-1-1 0 0 0,1 1-1 0 0,0-1 1 0 0,-1 1 0 0 0,1-1 0 0 0,-1 1 0 0 0,1-1 0 0 0,-1 0 0 0 0,1 0 0 0 0,-1 0 0 0 0,0 0-1 0 0,1 0 1 0 0,-1 0 0 0 0,0 0-14 0 0,27-28 168 0 0,-2-2-50 0 0,21-34 14 0 0,-36 47-80 0 0,-4-1-44 0 0,-4 11-40 0 0,-1 0 0 0 0,-1 0-1 0 0,1-7 33 0 0,-1-18-154 0 0,-3-17-145 0 0,-1-10-38 0 0,5 59 161 0 0,2 3 102 0 0,1 4 41 0 0,5 10-12 0 0,0 2 46 0 0,-2 0 46 0 0,0 1 48 0 0,0 0 49 0 0,-1 1 51 0 0,0-1 51 0 0,0-1 53 0 0,1 10 37 0 0,5 15 238 0 0,-2-3-103 0 0,-3-15-246 0 0,-5-10-158 0 0,-3-11-62 0 0,0 0 0 0 0,0 0 0 0 0,1 0 0 0 0,0 0 0 0 0,0 0 0 0 0,1 3-5 0 0,-1-4-89 0 0,-1-1-35 0 0,1 4-362 0 0,-3 1 50 0 0</inkml:trace>
  <inkml:trace contextRef="#ctx0" brushRef="#br0" timeOffset="388.53">402 1 8752 0 0,'4'10'271'0'0,"1"0"0"0"0,1-1 0 0 0,0 1 0 0 0,2 1-271 0 0,8 10 515 0 0,-5-7-92 0 0,-1 1 65 0 0,0 1 80 0 0,-1-1 98 0 0,4 12-5 0 0,-2 1 58 0 0,-2-5 184 0 0,-1 1 1 0 0,-1-1-1 0 0,-2 2 1 0 0,2 13-904 0 0,-6-32 91 0 0,-1-3 50 0 0,0 0 253 0 0,-3-10 587 0 0,1 2-706 0 0,1 1-37 0 0,0-1-52 0 0,0 0-70 0 0,0 2-84 0 0,0 1-43 0 0,1-1-47 0 0,0 2-52 0 0,-1-11 159 0 0,1 0 0 0 0,0 1 1 0 0,0-1-1 0 0,2 0 1 0 0,-1 0-50 0 0,4-10 42 0 0,1 0-47 0 0,5-5-95 0 0,-5 14 2 0 0,0 0-38 0 0,1 0-42 0 0,1 0-46 0 0,0 1-50 0 0,0 0-55 0 0,-5 8 221 0 0,-1 1-71 0 0,1-1-70 0 0,-1 0-71 0 0,1 1-70 0 0,-1-1-69 0 0,1 1-71 0 0,-1-1-68 0 0,-2 4 579 0 0,6-9-1351 0 0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1:08:48.46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5 50 7024 0 0,'0'0'157'0'0,"0"0"23"0"0,0 0 12 0 0,0 0-3 0 0,0 0-52 0 0,0 0-48 0 0,0 0-40 0 0,0 1-44 0 0,-1-1-73 0 0,0 2-327 0 0,0-2 312 0 0,0 1 98 0 0,1-1 50 0 0,0 0 63 0 0,0 1 70 0 0,-1-1 47 0 0,1 0 72 0 0,0 0 79 0 0,0 0 86 0 0,0 0 92 0 0,0 0 101 0 0,0 0 106 0 0,0 0 115 0 0,6-6-224 0 0,1 1-98 0 0,0 1-89 0 0,0 0-79 0 0,1-1-9 0 0,1 1-83 0 0,2 0-22 0 0,6-2 33 0 0,1 0-23 0 0,-7 2-69 0 0,10-2 26 0 0,0 5-110 0 0,-3 5-84 0 0,-15-3-62 0 0,0 1 0 0 0,1-1-1 0 0,-1 1 1 0 0,0 0 0 0 0,0 0 0 0 0,0 0-1 0 0,0 0 1 0 0,-1 1 0 0 0,1-1-1 0 0,0 1 1 0 0,-1-1 0 0 0,0 1-1 0 0,1 1-2 0 0,8 17 52 0 0,-8-12-52 0 0,-1 1 0 0 0,0-1-1 0 0,0 1 1 0 0,-1-1 0 0 0,0 1 0 0 0,-1-1 0 0 0,0 1 0 0 0,-1 0 0 0 0,0-1 0 0 0,0 1 0 0 0,-1-1 0 0 0,-2 7 0 0 0,-3 15 2 0 0,-7 15 60 0 0,14-42-67 0 0,-1 0 26 0 0,0-1-38 0 0,-2 2-37 0 0,-1 1-50 0 0,3-5-261 0 0,0 0 69 0 0,1 0 60 0 0,0-1 53 0 0,-1 1 21 0 0,1 0 50 0 0,0 0 25 0 0,0 0 3 0 0,0 0-69 0 0,-1 0-61 0 0,-2 8-894 0 0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1:08:48.74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36 9728 0 0,'0'-3'-7'0'0,"0"-1"48"0"0,0-1 55 0 0,0-2 106 0 0,0 1 88 0 0,0 8-188 0 0,0 4-57 0 0,0-6 100 0 0,0 1 171 0 0,0-1 296 0 0,0 0 27 0 0,0 0-10 0 0,0 0-73 0 0,0 0-38 0 0,0 0-6 0 0,0 0-216 0 0,0 0-131 0 0,0 0-43 0 0,0 0 4 0 0,0-1-29 0 0,0 1-33 0 0,0-1-14 0 0,3-2-12 0 0,-3 2 6 0 0,1 0 38 0 0,1-2-115 0 0,1 0-50 0 0,3-3-125 0 0,-5 5 64 0 0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1:08:51.94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112 328 7512 0 0,'0'0'166'0'0,"0"0"29"0"0,0 0 13 0 0,0 0-71 0 0,-1 0-69 0 0,0 0-47 0 0,-4 0-48 0 0,3 0 43 0 0,-8 0 10 0 0,4 0 43 0 0,-2 0 276 0 0,6 0 127 0 0,1 0 9 0 0,-6 2-48 0 0,-2 1-54 0 0,0 0-45 0 0,2-1-33 0 0,6-2-146 0 0,0 1-36 0 0,0 1 28 0 0,0 0-87 0 0,0 3-7 0 0,1-4 29 0 0,-8 13 414 0 0,6-11-417 0 0,1-1 1 0 0,-1 0 0 0 0,1 1 0 0 0,0-1 0 0 0,0 1 0 0 0,0-1 0 0 0,0 1-1 0 0,1 0 1 0 0,-1 0-80 0 0,-2 9 271 0 0,0 0-43 0 0,-3 20 245 0 0,1 14-108 0 0,3-24-123 0 0,1-18-181 0 0,1 0 0 0 0,1 1 1 0 0,-1-1-1 0 0,1 0 0 0 0,-1 0 1 0 0,1 0-1 0 0,1 0 0 0 0,-1 0 1 0 0,1 2-62 0 0,17 32 559 0 0,-7-18-321 0 0,2-1-96 0 0,2-2-73 0 0,1-3-52 0 0,-13-12-19 0 0,-1 0 0 0 0,1 0-1 0 0,0 0 1 0 0,-1 0 0 0 0,1-1 0 0 0,0 0 0 0 0,0 0 0 0 0,0 0 0 0 0,0 0 0 0 0,0 0-1 0 0,0-1 1 0 0,0 0 0 0 0,0 1 0 0 0,1-2 2 0 0,-1 1 7 0 0,0-1 1 0 0,0 1-1 0 0,0-1 0 0 0,0 0 0 0 0,0-1 1 0 0,0 1-8 0 0,2-2-128 0 0,0 1 41 0 0,5-4 13 0 0,-1 0 92 0 0,11-10 122 0 0,-15 11-135 0 0,-1 0-47 0 0,2-2-92 0 0,-1 0-116 0 0,-3 3 73 0 0,0 0-40 0 0,0 1-42 0 0,0-1-47 0 0,0 0-50 0 0,0 0-53 0 0,0 0-56 0 0,-1 0-61 0 0,1 0-62 0 0,0 0-68 0 0,0-1-71 0 0,-1 1-73 0 0,2-1-896 0 0,0-2-953 0 0,-4 7 2640 0 0</inkml:trace>
  <inkml:trace contextRef="#ctx0" brushRef="#br0" timeOffset="484.16">271 0 5848 0 0,'0'0'168'0'0,"0"1"-3"0"0,-2 7 57 0 0,2-5-98 0 0,-1-1 70 0 0,0 4 436 0 0,1 0-92 0 0,1 1-82 0 0,1 0-70 0 0,3 4 117 0 0,-1-2-196 0 0,0-1-36 0 0,2 5 227 0 0,8 24 472 0 0,-2-1-94 0 0,-1 2-105 0 0,-1-1-115 0 0,-4-14-321 0 0,0-1-48 0 0,0 0-49 0 0,1 0-51 0 0,5 22 210 0 0,-2 2 44 0 0,-1 0 44 0 0,-2-1 45 0 0,2 11 172 0 0,-7-45-527 0 0,0 1 44 0 0,2 15 324 0 0,-2-16-335 0 0,-2-9-242 0 0,0 0 43 0 0,1 1 66 0 0,-2 0 49 0 0,2-2 174 0 0,-1-2-189 0 0,1-3-68 0 0,0 4-42 0 0,12-49 250 0 0,-9 30-188 0 0,-3 17-58 0 0,9-33-17 0 0,-8 29-6 0 0,0 1 1 0 0,0-1 0 0 0,1 1-1 0 0,0 0 1 0 0,0 0 0 0 0,0 0 0 0 0,0 0-1 0 0,3-2 20 0 0,6-9-42 0 0,-10 14 33 0 0,-1 0 0 0 0,0 0 0 0 0,1 0 1 0 0,-1 0-1 0 0,1 0 0 0 0,0 0 0 0 0,0 1 0 0 0,0-1 0 0 0,0 0 0 0 0,0 1 0 0 0,0 0 0 0 0,0-1 0 0 0,0 1 0 0 0,0 0 0 0 0,1 0 0 0 0,0 0 9 0 0,22-4-45 0 0,-22 5 30 0 0,0 0 0 0 0,0 0 0 0 0,1 1 0 0 0,-1-1-1 0 0,0 1 1 0 0,0-1 0 0 0,0 1 0 0 0,0 0 0 0 0,2 1 15 0 0,-2-1-16 0 0,1 1-1 0 0,-1 0 1 0 0,0 0 0 0 0,0 0-1 0 0,0 0 1 0 0,0 1 0 0 0,0-1-1 0 0,0 2 17 0 0,13 16-35 0 0,6 16-22 0 0,-12-18 76 0 0,-1 1 45 0 0,3 6 107 0 0,-2 2 118 0 0,-10-26-268 0 0,1 1 0 0 0,-1-1-1 0 0,1 1 1 0 0,-1 0 0 0 0,0-1 0 0 0,0 1 0 0 0,1 0 0 0 0,-1-1 0 0 0,-1 1 0 0 0,1 0-21 0 0,0 6 20 0 0,0-7-257 0 0,0-1-5 0 0,0 0-35 0 0,0 0-747 0 0,0 0-51 0 0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1:08:50.96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14 113 7080 0 0,'1'7'127'0'0,"-4"2"354"0"0,1-6-389 0 0,0 2-56 0 0,1-2-9 0 0,1-1 52 0 0,-1 0 46 0 0,1 0 41 0 0,1-1 81 0 0,0 1 42 0 0,0 0 102 0 0,2-1 254 0 0,3 1 456 0 0,-1-2-449 0 0,0 0-221 0 0,-3 0-267 0 0,0 0-41 0 0,1 0-27 0 0,12 0 252 0 0,4 0 62 0 0,3 0-38 0 0,12-8 99 0 0,-15 2-184 0 0,4 0-1 0 0,9-4 28 0 0,-17 2-198 0 0,-12 6-101 0 0,-1 0-1 0 0,1-1 1 0 0,-1 1 0 0 0,0 0 0 0 0,0-1 0 0 0,0 1 0 0 0,1-2-15 0 0,-2 3 9 0 0,0 0 0 0 0,-1-1 0 0 0,1 1 0 0 0,0-1 0 0 0,-1 0 0 0 0,1 1 0 0 0,0-1 0 0 0,-1 1 0 0 0,0-1 1 0 0,1 0-1 0 0,-1 0 0 0 0,0 1 0 0 0,0-1-9 0 0,0 1 11 0 0,0 0 0 0 0,0 0 0 0 0,-1 0-1 0 0,1 0 1 0 0,0 0 0 0 0,0 0 0 0 0,-1 0 0 0 0,1 0 0 0 0,-1 0 0 0 0,1 0 0 0 0,-1 0 0 0 0,1 0 0 0 0,-1 0-11 0 0,-4-5 14 0 0,3 2-7 0 0,-1 1 0 0 0,0 0 1 0 0,1 0-1 0 0,-1 0 0 0 0,0 0 1 0 0,-1 1-1 0 0,1-1 0 0 0,0 1 1 0 0,-3-2-8 0 0,-2 0-13 0 0,0 0 0 0 0,0 0 1 0 0,0 1-1 0 0,-1 0 1 0 0,0 0 12 0 0,7 2-5 0 0,-1 1 1 0 0,0-1-1 0 0,1 1 0 0 0,-1 0 1 0 0,0 0-1 0 0,0 0 0 0 0,0 0 1 0 0,1 1-1 0 0,-1-1 1 0 0,0 1-1 0 0,1-1 0 0 0,-1 1 1 0 0,0 0-1 0 0,1 0 0 0 0,-1 0 1 0 0,1 0-1 0 0,-3 2 5 0 0,-21 18-41 0 0,20-15 10 0 0,0 1 0 0 0,1-1 0 0 0,0 1 0 0 0,-4 7 31 0 0,4-4-40 0 0,-1 1 1 0 0,2-1-1 0 0,-2 6 40 0 0,-3 15-30 0 0,-1 29 30 0 0,10-55 3 0 0,-1 0 1 0 0,1 1 0 0 0,1-1-1 0 0,-1 0 1 0 0,1 0 0 0 0,-1 0-1 0 0,1 1 1 0 0,1-1 0 0 0,0 3-4 0 0,3 4 17 0 0,-1 0 0 0 0,1 0 0 0 0,4 5-17 0 0,-3-6 31 0 0,1-1 1 0 0,0 0-1 0 0,0 0 1 0 0,1-1-1 0 0,0 0 1 0 0,1 0-1 0 0,0-1 1 0 0,0 0-1 0 0,7 4-31 0 0,-8-7 24 0 0,0 0-1 0 0,1 0 0 0 0,0-1 1 0 0,0 0-1 0 0,5 2-23 0 0,-5-4 11 0 0,0 0 0 0 0,0 0 1 0 0,0 0-1 0 0,0-1 0 0 0,0 0 1 0 0,2-1-12 0 0,-4 0-42 0 0,-1 0 34 0 0,13-1 79 0 0,-10 0-67 0 0,1-1-81 0 0,-2 0-91 0 0,-4 1 38 0 0,0 0-36 0 0,0 0-39 0 0,1-1-44 0 0,-1 1-47 0 0,0-1-50 0 0,-2 1 6 0 0,-1 0-50 0 0,1 1-46 0 0,-1-1-39 0 0,1 0-140 0 0,0 0-40 0 0,1 0-169 0 0,0-1-453 0 0</inkml:trace>
  <inkml:trace contextRef="#ctx0" brushRef="#br0" timeOffset="587.87">647 104 7744 0 0,'0'0'174'0'0,"0"0"29"0"0,0 0 12 0 0,-2 0-53 0 0,-3 0-108 0 0,2 0-42 0 0,1 0 34 0 0,-4-1 316 0 0,0 1-37 0 0,-6-1 228 0 0,1 0-97 0 0,1 1-82 0 0,6 0-272 0 0,1 1-1 0 0,0-1 1 0 0,0 1 0 0 0,0-1 0 0 0,0 1 0 0 0,0 0 0 0 0,0 0 0 0 0,0 1 0 0 0,-3 0-102 0 0,-14 13 483 0 0,3 4-89 0 0,4 4-80 0 0,7 0-73 0 0,-1 9-21 0 0,5-26-159 0 0,0 0-1 0 0,0 1 1 0 0,1-1-1 0 0,0 1 1 0 0,0 4-61 0 0,2 18 207 0 0,0-22-130 0 0,0 0 0 0 0,0 0 0 0 0,1 0 0 0 0,0-1 0 0 0,0 2-77 0 0,1-2 68 0 0,0 0 0 0 0,-1 0 0 0 0,2 0 0 0 0,-1 0 1 0 0,4 4-69 0 0,-5-8 17 0 0,0 0 0 0 0,0 1 1 0 0,0-1-1 0 0,0 0 1 0 0,0-1-1 0 0,1 1 0 0 0,-1 0-17 0 0,-1-1 7 0 0,1 0-1 0 0,-1-1 0 0 0,0 1 0 0 0,1-1 0 0 0,-1 1 0 0 0,0-1 1 0 0,1 1-1 0 0,-1-1 0 0 0,1 0 0 0 0,-1 0 0 0 0,1 0 1 0 0,-1 0-1 0 0,0 0 0 0 0,1 0-6 0 0,3 0 37 0 0,1-1 0 0 0,-1 0 0 0 0,0 0 0 0 0,0 0 1 0 0,0 0-1 0 0,0-1 0 0 0,0 0 0 0 0,-1 0 0 0 0,1 0 0 0 0,0-1 0 0 0,-1 0-37 0 0,12-10 99 0 0,-1-6-33 0 0,-9 10-47 0 0,-1-1-1 0 0,1 1 0 0 0,-1-1 0 0 0,-1 0 1 0 0,0 0-1 0 0,0-1 0 0 0,-1 1 1 0 0,0-1-1 0 0,-1-4-18 0 0,-1 7 6 0 0,0 0 1 0 0,-1 0 0 0 0,0 0-1 0 0,0 0 1 0 0,-1-1-7 0 0,0-8-16 0 0,1 12 8 0 0,-1-1 0 0 0,1 1 0 0 0,-1 0 0 0 0,0 0 0 0 0,0-1 0 0 0,0 1 0 0 0,-2-2 8 0 0,0-5 6 0 0,3 4-38 0 0,0 2-12 0 0,0 5-44 0 0,-1 4 3 0 0,5 11 8 0 0,2 3-19 0 0,-1 9 75 0 0,3 6 26 0 0,-3-13-11 0 0,2 2 16 0 0,0-1 37 0 0,5 5 107 0 0,-2-6-131 0 0,5 9 111 0 0,-12-24-169 0 0,-1 0 33 0 0,8 12 146 0 0,-8-12-151 0 0,0-1-67 0 0,0 1-90 0 0,0-1-117 0 0,0-1 17 0 0,-1 0-69 0 0,1 1-77 0 0,0-1-84 0 0,-1-1-564 0 0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1:09:00.21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18 4384 0 0,'0'-4'40'0'0,"0"-6"-21"0"0,0 6 52 0 0,0 5 20 0 0,0 2 53 0 0,0-3-5 0 0,0 1 160 0 0,0-1 270 0 0,0 0 37 0 0,2 1-59 0 0,0 0-63 0 0,1 0-64 0 0,0 1-69 0 0,0-1-70 0 0,-1 1-73 0 0,-1-1-77 0 0,6 5 266 0 0,0 1-35 0 0,5 8 267 0 0,-1 1-113 0 0,-1 1-95 0 0,-3-2-141 0 0,0 0-39 0 0,0 4 9 0 0,4 9 76 0 0,1 3 23 0 0,-4-11-88 0 0,-1-4-8 0 0,1-1 46 0 0,7 9 106 0 0,-5-10-92 0 0,0-2-8 0 0,0 0 52 0 0,-4-4-99 0 0,-1-2-68 0 0,-1 0-1 0 0,-1 0 1 0 0,4 7-190 0 0,4 6 280 0 0,2 0-47 0 0,-9-15-161 0 0,3 3 18 0 0,-3-3 9 0 0,1 0 47 0 0,-1-1 86 0 0,-2-5-41 0 0,1-2-54 0 0,2-3-29 0 0,0-1-20 0 0,-4 7-68 0 0,5-15 107 0 0,-2-1-42 0 0,-2-5-22 0 0,-2-10-10 0 0,0-3 15 0 0,1 10-56 0 0,-1 13-12 0 0,1 0 0 0 0,0 0 0 0 0,1-1 0 0 0,0 1 0 0 0,1 1-1 0 0,5-19-2 0 0,0 18-31 0 0,4 4-45 0 0,-11 8 75 0 0,0 0-1 0 0,0 0 0 0 0,0 0 1 0 0,0 0-1 0 0,-1 0 0 0 0,1 1 1 0 0,0-1-1 0 0,0 0 1 0 0,0 0-1 0 0,-1 1 0 0 0,1-1 1 0 0,0 0-1 0 0,0 1 1 0 0,-1-1-1 0 0,1 1 0 0 0,0-1 1 0 0,-1 1-1 0 0,1-1 1 0 0,0 1-1 0 0,-1-1 0 0 0,1 1 1 0 0,-1-1-1 0 0,1 2 5 0 0,13 17-62 0 0,-11-14 54 0 0,15 22-81 0 0,0 0 44 0 0,33 55 32 0 0,-49-79 13 0 0,4 9 0 0 0,2-1 0 0 0,-1 0 0 0 0,2 0 0 0 0,-1-1 0 0 0,10 9 0 0 0,-16-17 0 0 0,-1-1 0 0 0,0 0 0 0 0,1 1 0 0 0,-1-1 0 0 0,0 1 0 0 0,0-1 0 0 0,0 1 0 0 0,1 1 0 0 0,-1-1 0 0 0,0 0 0 0 0,0 1 0 0 0,1-1 0 0 0,-1 0 0 0 0,1-1 0 0 0,-1 1 0 0 0,1 0 0 0 0,0 0 0 0 0,0-1 0 0 0,1 2-4 0 0,0-1 48 0 0,0-1 59 0 0,1-1 116 0 0,1-8 176 0 0,-2-2-224 0 0,-1-11 53 0 0,-2-3-80 0 0,0 14-112 0 0,-1-18 62 0 0,0 0-44 0 0,-2-26-23 0 0,5 24 9 0 0,0 11-41 0 0,1 4-38 0 0,0-1-51 0 0,0 3-35 0 0,1 1-53 0 0,-1-1-63 0 0,1 1-72 0 0,-3 9 203 0 0,0 0-47 0 0,0 1-41 0 0,0 1-35 0 0,1-1-89 0 0,0 1-36 0 0,0 0-108 0 0,3 0-279 0 0,-4 0 487 0 0,-1 1-33 0 0,0 0-387 0 0,1 0 104 0 0,-1 0-46 0 0,0 0-724 0 0,0 0-562 0 0,0 0-1073 0 0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1:09:00.61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0 226 7744 0 0,'0'0'174'0'0,"0"0"29"0"0,2 1 12 0 0,2 1-86 0 0,5 1-52 0 0,2-5-35 0 0,1-2 27 0 0,1-1 667 0 0,-1 0-72 0 0,0-1-70 0 0,0 1-71 0 0,-1-1-68 0 0,1-1-67 0 0,-1 0-66 0 0,0-1-65 0 0,4-1 162 0 0,-11 7-283 0 0,0-1-1 0 0,0 1 0 0 0,-1-1 0 0 0,1 0 1 0 0,2-2-136 0 0,5-6 359 0 0,0-1-48 0 0,-3 2-148 0 0,-1-1-38 0 0,-5 8-80 0 0,6-12 109 0 0,-1-6-43 0 0,-6 20-105 0 0,-1-1 0 0 0,0 0 0 0 0,0 1 1 0 0,0-1-1 0 0,0 0 0 0 0,0 1 0 0 0,0-1 0 0 0,-1 0 1 0 0,1 1-1 0 0,0-1 0 0 0,-1 0-6 0 0,-8-13 77 0 0,7 13-64 0 0,0 0-1 0 0,0 0 1 0 0,0 0 0 0 0,0 0 0 0 0,-1 0-1 0 0,1 0 1 0 0,-1 1 0 0 0,0-1 0 0 0,1 1-1 0 0,-1 0 1 0 0,0 0 0 0 0,-1-1-13 0 0,-20-3 74 0 0,7 2-65 0 0,16 3-10 0 0,-1 0 1 0 0,0-1 0 0 0,-1 1 0 0 0,1 0 0 0 0,0 0 0 0 0,-1 0 0 0 0,1 0 0 0 0,0 0 0 0 0,0 1 0 0 0,-3 0 0 0 0,-4 6-6 0 0,6-4-3 0 0,0-1-2 0 0,1 1 1 0 0,0 0-1 0 0,-1-1 0 0 0,1 1 1 0 0,0 0-1 0 0,0 0 1 0 0,0 0-1 0 0,1 1 0 0 0,-1-1 1 0 0,0 1 10 0 0,-7 34-45 0 0,3-13 39 0 0,3-16-10 0 0,2-1 1 0 0,-1 1 0 0 0,1 0-1 0 0,0 2 16 0 0,1 20-7 0 0,5 7 69 0 0,-2-19 10 0 0,0 1 35 0 0,-2-17-86 0 0,0 1 0 0 0,0-1-1 0 0,0 1 1 0 0,1-1 0 0 0,-1 1 0 0 0,1-1 0 0 0,0 0 0 0 0,0 0 0 0 0,0 0 0 0 0,0 0 0 0 0,0 0 0 0 0,2 1-21 0 0,0 0 22 0 0,0-1 0 0 0,0 1 0 0 0,0-1-1 0 0,0 0 1 0 0,1-1 0 0 0,-1 1 0 0 0,1-1 0 0 0,4 2-22 0 0,-3-2 14 0 0,1 0 1 0 0,-1 0 0 0 0,1-1 0 0 0,0 1 0 0 0,0-2 0 0 0,4 1-15 0 0,-5-1-1 0 0,0 0 1 0 0,0 0-1 0 0,0-1 1 0 0,0 0-1 0 0,0 0 1 0 0,0 0 0 0 0,1-1 0 0 0,16-8-257 0 0,-16 6 116 0 0,1 0-81 0 0,-2 0-48 0 0,0 0-97 0 0,0 0-115 0 0,-3 2 192 0 0,0 0-36 0 0,-2 1-16 0 0,1 0-47 0 0,0 0-43 0 0,-1 0-36 0 0,1 0-136 0 0,0-1-37 0 0,4-2-1408 0 0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1:09:01.16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32 252 5696 0 0,'0'0'132'0'0,"0"0"17"0"0,0 0 10 0 0,-1 0-26 0 0,-1 2-271 0 0,0 0 93 0 0,0 0 80 0 0,1 0 66 0 0,-2 3 201 0 0,-1 6 591 0 0,3-9-716 0 0,1-1-55 0 0,-6 18 624 0 0,2 1-97 0 0,2 1-94 0 0,1 0-88 0 0,0 3-8 0 0,-1 4 141 0 0,2 15 376 0 0,2-22-516 0 0,3 0-55 0 0,-1-8-180 0 0,1 0-45 0 0,0-6-35 0 0,6 1 133 0 0,0-1-19 0 0,-9-9-161 0 0,6-7-43 0 0,-5 5-8 0 0,5-3 81 0 0,-2 0-60 0 0,0 0-44 0 0,4-11-34 0 0,-5 4 26 0 0,4-11 41 0 0,-2 5-88 0 0,-6 15 13 0 0,1 1 1 0 0,-1-1 0 0 0,-1 0-1 0 0,1 1 1 0 0,-1-1 0 0 0,0 0 17 0 0,2-17-257 0 0,-1-1-29 0 0,-4 7 59 0 0,0 6 21 0 0,1 0 1 0 0,0 0-1 0 0,1 0 0 0 0,0-2 206 0 0,0 2-221 0 0,0 0 0 0 0,-1-1 0 0 0,0 1 1 0 0,-3-6 220 0 0,-6-10-342 0 0,0 3 95 0 0,6 6 184 0 0,-8-23 51 0 0,1 3-42 0 0,8 21 33 0 0,-9-21 43 0 0,9 25-50 0 0,-1 0-42 0 0,1 3-3 0 0,5 10 66 0 0,-1 0 1 0 0,0 0 0 0 0,1 0 0 0 0,-1 0 0 0 0,0 0-1 0 0,1 0 1 0 0,-1 0 0 0 0,0 0 0 0 0,0 0-1 0 0,0 0 1 0 0,0 0 0 0 0,0 0 0 0 0,0 1 6 0 0,0 4-15 0 0,6 11 64 0 0,-1 0 86 0 0,0-2 29 0 0,0-1 36 0 0,12 34 550 0 0,-10-28-455 0 0,0 1-57 0 0,0-1-99 0 0,4 6 248 0 0,-7-17-175 0 0,0 0-1 0 0,-1 0 1 0 0,3 9-212 0 0,2 16 410 0 0,16 45 678 0 0,-13-47-744 0 0,-3-5-96 0 0,1 4 51 0 0,-1-12-163 0 0,-6-11-146 0 0,1-1 37 0 0,3 13 166 0 0,-3-8-90 0 0,-1-4-76 0 0,0-1-45 0 0,1 0-47 0 0,0-2-33 0 0,0 1-46 0 0,0 0-53 0 0,1 1-57 0 0,-4-7 2 0 0,0 0-40 0 0,0 0-38 0 0,0 0-34 0 0,0 0-237 0 0,0 0-56 0 0,0 0-774 0 0,0 1-608 0 0,0 0-1156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37:38.96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189 56 7344 0 0,'-2'-3'227'0'0,"0"0"-50"0"0,-1 1-42 0 0,0-1-37 0 0,-3-2 20 0 0,-12-5 39 0 0,12 8-62 0 0,1-1 56 0 0,0 1 43 0 0,0-1 72 0 0,1 1 84 0 0,0 0 99 0 0,-17-7 674 0 0,6 5-413 0 0,1 2-166 0 0,1 2-63 0 0,5 1-219 0 0,0 0-36 0 0,0 1-40 0 0,1 1-43 0 0,0 1-49 0 0,1 1-52 0 0,0 1-57 0 0,1 0-60 0 0,4-4 74 0 0,0 0 1 0 0,0 0-1 0 0,0 0 0 0 0,0 0 0 0 0,1 0 1 0 0,-1 0-1 0 0,1 0 0 0 0,-1 0 0 0 0,1 0 0 0 0,0 0 1 0 0,0 0-1 0 0,0 0 0 0 0,0 1 0 0 0,0-1 1 0 0,0 0-1 0 0,1 0 0 0 0,-1 0 0 0 0,1 0 0 0 0,-1 0 1 0 0,1 0-1 0 0,0 0 0 0 0,0 0 0 0 0,0 0 1 0 0,0-1-1 0 0,0 1 0 0 0,0 0 0 0 0,2 1 1 0 0,5 7 2 0 0,0 0 0 0 0,1-1-1 0 0,0 0 1 0 0,5 3-2 0 0,3 4 8 0 0,3 4 56 0 0,-6-6 48 0 0,0-1 58 0 0,-1 1 62 0 0,0 0 64 0 0,-1 1 69 0 0,-1 0 71 0 0,-1 1 73 0 0,-1 1 78 0 0,0 9 601 0 0,-7-11-445 0 0,-3-3-178 0 0,-2-1-65 0 0,-1-4-227 0 0,0-1-37 0 0,0 0-40 0 0,-2 0-43 0 0,0-1-48 0 0,-1 0-51 0 0,-1 0-56 0 0,-1-1-59 0 0,1-1-6 0 0,-2 1 82 0 0,1-1 55 0 0,-12 2 161 0 0,7-2-145 0 0,6-2-92 0 0,0 0-61 0 0,1 0-46 0 0,0 0-62 0 0,1-1-71 0 0,-1 1-78 0 0,0 0-88 0 0,0-1-97 0 0,1 1-105 0 0,-1-1-114 0 0,6 0 292 0 0,0 0-62 0 0,0 0-55 0 0,0 1-47 0 0,-1-1-175 0 0,1 0-47 0 0,0 0-209 0 0,-2 0-568 0 0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1:09:03.72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76 44 6216 0 0,'0'0'133'0'0,"0"0"23"0"0,0 0 15 0 0,-1 0-37 0 0,0-2-76 0 0,-7-5-59 0 0,5 5 83 0 0,-2 1 249 0 0,-1 1 98 0 0,0-1 173 0 0,-4 1 372 0 0,6 1-501 0 0,0 0-38 0 0,1 0-177 0 0,1 1-33 0 0,-2 1 61 0 0,3 0-194 0 0,0-1-37 0 0,-2 6 297 0 0,0 0-62 0 0,1 2 53 0 0,0 2-71 0 0,1 1-31 0 0,-2 7 98 0 0,1 25 399 0 0,5-17-214 0 0,1-8-50 0 0,-2-8-206 0 0,0 0 1 0 0,1 0-1 0 0,1 2-268 0 0,-3-12 64 0 0,0 1-1 0 0,1 0 0 0 0,-1 0 1 0 0,1-1-1 0 0,-1 1 0 0 0,1-1 1 0 0,0 1-1 0 0,0-1-63 0 0,12 8 408 0 0,-7-9-189 0 0,1-1-42 0 0,6-7 82 0 0,-10 3-175 0 0,0 0 0 0 0,0 1-1 0 0,0-2 1 0 0,2-2-84 0 0,0 0 123 0 0,5-9 15 0 0,-4-3-42 0 0,-5 14-78 0 0,-1 0 0 0 0,0-1 0 0 0,-1 1 1 0 0,1-1-1 0 0,-1 1 0 0 0,-1-3-18 0 0,1-2 21 0 0,-2-1 1 0 0,0 1 0 0 0,0-1-1 0 0,-1 1 1 0 0,0 0-1 0 0,-4-6-21 0 0,5 9 4 0 0,0 1 0 0 0,0-1 0 0 0,0 0 0 0 0,1 1 0 0 0,-1-6-4 0 0,0-13-13 0 0,2-6-56 0 0,1 31-10 0 0,0 1 36 0 0,7 11-1 0 0,5 12-78 0 0,-1-3 66 0 0,-3 3 46 0 0,12 41-43 0 0,6 23 38 0 0,-15-44 54 0 0,-1 0 45 0 0,1 5 57 0 0,2 1 59 0 0,8 29 224 0 0,-15-48 106 0 0,1 17-530 0 0,-6-30 202 0 0,-1 0 0 0 0,0 0-1 0 0,-2 7-201 0 0,0-11 164 0 0,-1 0 0 0 0,0 0-1 0 0,-1-1 1 0 0,-4 12-164 0 0,5-19-217 0 0,-1 0 97 0 0,0 1 81 0 0,0-1 70 0 0,0-1 53 0 0,0 1 42 0 0,-16 16 633 0 0,12-17-597 0 0,0 1-98 0 0,3-4-87 0 0,-1 1-56 0 0,1-1-62 0 0,-1 1-71 0 0,0-1-101 0 0,0-1-100 0 0,-1 1-109 0 0,1-1-118 0 0,2 0 273 0 0,0-1-34 0 0,0 1-33 0 0,0-1-36 0 0,0 0-37 0 0,0 1-38 0 0,0-1-38 0 0,0 0-41 0 0,-1 0-594 0 0,0-1-35 0 0,-10 0-2625 0 0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1:09:07.43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179 72 8928 0 0,'-3'0'312'0'0,"0"1"-75"0"0,1-2-66 0 0,0 1-53 0 0,0-2-2 0 0,-2-7 3 0 0,2 5 29 0 0,1 2-21 0 0,0 0 48 0 0,0 0 55 0 0,0 0 63 0 0,-1 0 72 0 0,0 1 81 0 0,-2-2 126 0 0,-1 0-116 0 0,0-1-25 0 0,-3-2 67 0 0,0-1 8 0 0,4 4-332 0 0,-1-1 94 0 0,-6-4 448 0 0,7 6-527 0 0,1 0-40 0 0,-11-1 197 0 0,2 4-104 0 0,0 5-86 0 0,2 2-64 0 0,-1 5-41 0 0,7-7-36 0 0,0-1 0 0 0,1 2 0 0 0,0-1 0 0 0,-1 1-15 0 0,1 3 44 0 0,0-1 0 0 0,0 1-1 0 0,-1 9-43 0 0,1-5 62 0 0,2 1 0 0 0,0 0 0 0 0,0-1 0 0 0,2 4-62 0 0,0 3 110 0 0,2 0 1 0 0,3 14-111 0 0,6 13 82 0 0,-1-16-24 0 0,-7-22-53 0 0,1-1-1 0 0,0 1 1 0 0,4 4-5 0 0,-5-7 2 0 0,0-1 1 0 0,1 0-1 0 0,0-1 0 0 0,1 1 1 0 0,2 1-3 0 0,19 12 54 0 0,5-5-150 0 0,-18-11-5 0 0,-3-2-77 0 0,-5-2 46 0 0,0 1-36 0 0,0-2-39 0 0,0 0-45 0 0,1 0-48 0 0,-1-1-53 0 0,7-6-379 0 0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1:09:08.53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9 169 10136 0 0,'0'3'56'0'0,"0"3"155"0"0,4 10 408 0 0,-2-9-496 0 0,2 3-76 0 0,-2-5-17 0 0,0 0 56 0 0,0 1 48 0 0,0-1 43 0 0,1 2 80 0 0,-1 0 39 0 0,5 13 704 0 0,-2-4-299 0 0,-1-7-322 0 0,-2-1-148 0 0,1 0-101 0 0,7 21 1682 0 0,3 17-1812 0 0,-5-14 719 0 0,-3-13-334 0 0,0-1-44 0 0,-4-11-168 0 0,1-1-42 0 0,1 11 170 0 0,-3-9-148 0 0,0 1 122 0 0,0-8-92 0 0,-1 1 443 0 0,0-1-391 0 0,0 0-143 0 0,0 0-39 0 0,0-1-48 0 0,0 0-56 0 0,-10-3 239 0 0,2-6-83 0 0,-7-16-35 0 0,6 10-29 0 0,-6-11 12 0 0,11 13-53 0 0,0 1 0 0 0,1-1 0 0 0,1 0 0 0 0,-2-9 0 0 0,0-6-19 0 0,2-2-43 0 0,2-16-92 0 0,3 0-49 0 0,0 32 117 0 0,1-1 0 0 0,0 0-1 0 0,1 1 1 0 0,0 0 0 0 0,2-2 86 0 0,-2 5-54 0 0,1 1 1 0 0,1 0 0 0 0,-1 0 0 0 0,4-3 53 0 0,-5 8-15 0 0,0 0 0 0 0,0 1 0 0 0,1-1 0 0 0,0 1 0 0 0,0-1 0 0 0,0 2 1 0 0,0-1-1 0 0,1 0 0 0 0,-1 1 0 0 0,1 0 0 0 0,5-2 15 0 0,23-5-20 0 0,-31 10 9 0 0,1 0 1 0 0,-1 0-1 0 0,1 1 0 0 0,0-1 1 0 0,-1 1-1 0 0,1 0 1 0 0,-1 0-1 0 0,0 0 0 0 0,1 0 1 0 0,-1 1-1 0 0,0-1 1 0 0,0 1-1 0 0,0 0 1 0 0,0 0-1 0 0,0 0 0 0 0,1 1 11 0 0,-3-2-1 0 0,1 1 0 0 0,0-1-1 0 0,-1 1 1 0 0,1-1 0 0 0,-1 1-1 0 0,0 0 1 0 0,0-1 0 0 0,1 1-1 0 0,-1 1 2 0 0,2 3 0 0 0,-1-1 0 0 0,0 0 0 0 0,0 0 0 0 0,-1 1 0 0 0,1-1 0 0 0,-1 1 0 0 0,-1-1 0 0 0,1 1 0 0 0,-1 0 0 0 0,0-1 0 0 0,0 2 0 0 0,-1 5 0 0 0,-2 17 9 0 0,-7-11 36 0 0,1-6-43 0 0,1-1 25 0 0,-1 0 0 0 0,0-1 0 0 0,-1 2-27 0 0,-10 3-1 0 0,17-13-166 0 0,1 0 49 0 0,-1 0 40 0 0,0 0 43 0 0,-3 2 72 0 0,1-1 41 0 0,-13 7 340 0 0,13-7-361 0 0,0 0-59 0 0,-1-1-104 0 0,2 0 3 0 0,1-1-40 0 0,0 0-43 0 0,0 0-47 0 0,0-1-52 0 0,0 1-54 0 0,0 0-59 0 0,0-1-63 0 0,0 0-67 0 0,0 0-70 0 0,0 0-75 0 0,0 0-78 0 0,1 0-83 0 0,-1-1-87 0 0,1 0-1230 0 0,-1-1-1216 0 0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1:09:08.90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12 1 12528 0 0,'-4'-1'71'0'0,"1"1"49"0"0,0 1 72 0 0,2 1 156 0 0,2 5 225 0 0,0-4-428 0 0,1 0-41 0 0,-1 0-56 0 0,0 0-48 0 0,1 0-54 0 0,-1 0-61 0 0,7 22 802 0 0,0-1-59 0 0,0 0-55 0 0,-1 1-54 0 0,1-1-50 0 0,-1 1-47 0 0,1-1-46 0 0,-1 0-43 0 0,-2-8-95 0 0,0 8 78 0 0,3 11 152 0 0,0-3-16 0 0,-1 1-96 0 0,-3-9-155 0 0,2 1-58 0 0,0-1-61 0 0,3-1-62 0 0,-9-22-15 0 0,1-1-1 0 0,-1 1 1 0 0,1 0-1 0 0,-1 0 0 0 0,1 0 1 0 0,-1 0-1 0 0,0 0 1 0 0,1 0-1 0 0,-1 0 0 0 0,0 0 1 0 0,0 0-1 0 0,0 0 0 0 0,0 0 1 0 0,0 0-1 0 0,0 0 1 0 0,0 0-1 0 0,0 1-4 0 0,0 0-31 0 0,4 4-81 0 0,-4-5-96 0 0,0-1-241 0 0,0 0-410 0 0,0 0 509 0 0,0 0 24 0 0,0 0-49 0 0,0 0 142 0 0,0 0-36 0 0,0 0-38 0 0,0 0-37 0 0,0 0-440 0 0,0 0 123 0 0,0 0-49 0 0,0 0-817 0 0,0 0-630 0 0,0 0-1203 0 0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1:09:09.36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1 214 6504 0 0,'1'-1'13'0'0,"5"-3"130"0"0,-1 3-46 0 0,5-2 58 0 0,-6 1-218 0 0,0 1 67 0 0,1 0 60 0 0,0-1 55 0 0,-1 0 51 0 0,1 0 47 0 0,0 0 44 0 0,-1 0 39 0 0,4-3 404 0 0,15-10 619 0 0,-1 2-198 0 0,-11 5-592 0 0,0 1-73 0 0,0 1-56 0 0,0 0-40 0 0,26-17 795 0 0,-18 10-674 0 0,-6 5-216 0 0,-2 1-98 0 0,-1 1-64 0 0,-3 2-21 0 0,-5 3-74 0 0,-1-1 0 0 0,1 0 1 0 0,0 1-1 0 0,-1-1 0 0 0,0 0 1 0 0,1 0-1 0 0,0-2-12 0 0,1-3 61 0 0,-2 0 52 0 0,-1 1 73 0 0,-4 0 96 0 0,3 4-278 0 0,-1 1 0 0 0,1-1 0 0 0,-1 0 0 0 0,0 1 0 0 0,1 0 0 0 0,-1-1 0 0 0,0 1 0 0 0,0 0 0 0 0,0 0 0 0 0,-1 0-4 0 0,-2-1 50 0 0,-1-1 47 0 0,-12-2 238 0 0,15 4-278 0 0,0 1 0 0 0,0-1 0 0 0,0 1 0 0 0,0 0-1 0 0,0 0 1 0 0,0 0 0 0 0,0 0 0 0 0,0 1 0 0 0,0-1-1 0 0,-1 1 1 0 0,0 0-57 0 0,-8 4 251 0 0,1 3 72 0 0,6-5-290 0 0,1 1 0 0 0,0 0 0 0 0,0 1 0 0 0,0-1 0 0 0,1 1 0 0 0,-1 0 0 0 0,1 0 0 0 0,0 0 0 0 0,1 0 0 0 0,-1 0 0 0 0,1 0 0 0 0,0 1 0 0 0,0 2-33 0 0,-8 34 265 0 0,5 0 43 0 0,4-26-182 0 0,1 8 60 0 0,6 0 43 0 0,3 0 51 0 0,0-3 57 0 0,6 1-67 0 0,-12-19-197 0 0,1 1 0 0 0,-1-1 0 0 0,1 0 0 0 0,0 0 0 0 0,0-1 0 0 0,0 1 0 0 0,3 1-73 0 0,12 3 225 0 0,1-5-69 0 0,-8-3-108 0 0,1-2-58 0 0,3-2 132 0 0,-11 4-21 0 0,0 0 62 0 0,1-2 83 0 0,1-1 104 0 0,3-1-312 0 0,-5 2-37 0 0,0 0 0 0 0,0 0-1 0 0,0 0 1 0 0,-1-1 0 0 0,1 0-1 0 0,2-2 0 0 0,-6 4-298 0 0,0 1 114 0 0,0-1 99 0 0,1 1 82 0 0,-1 0 79 0 0,0-1 62 0 0,3-1 483 0 0,-2 2-412 0 0,-1 0-137 0 0,0 1-56 0 0,0-1-58 0 0,-1 1-64 0 0,1-1-71 0 0,0 1-82 0 0,-1 0-119 0 0,1 0-114 0 0,-1 0 200 0 0,0-1-34 0 0,1 1-33 0 0,-1 0-36 0 0,0 0-37 0 0,0 0-38 0 0,1 0-40 0 0,-1 0-41 0 0,0 0-43 0 0,0 0-43 0 0,0 0-46 0 0,0 0-46 0 0,0 0-523 0 0,0 0-34 0 0,0 0-2689 0 0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1:09:07.75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37 1 8808 0 0,'-4'0'183'0'0,"1"0"-37"0"0,-4 5 58 0 0,3 2-101 0 0,-2 5 11 0 0,1 6 59 0 0,2-7 31 0 0,2-3 55 0 0,0-2 107 0 0,-1 24 570 0 0,2-1-129 0 0,2 1-125 0 0,0 0-121 0 0,0-12-277 0 0,-1-1-42 0 0,1 2-8 0 0,0-1 34 0 0,0-7-36 0 0,0 0 0 0 0,1-1-1 0 0,0 0 1 0 0,1 2-232 0 0,-2-7 135 0 0,0 1 0 0 0,1-1 1 0 0,0 0-1 0 0,0 0 1 0 0,0 0-1 0 0,1 0 1 0 0,4 4-136 0 0,-5-6 90 0 0,1 1 0 0 0,0-1 0 0 0,0 0 1 0 0,0 0-1 0 0,1 0 0 0 0,0 0-90 0 0,-3-2 20 0 0,-1 0 0 0 0,1-1 1 0 0,-1 1-1 0 0,1-1 0 0 0,0 1 0 0 0,-1-1 0 0 0,1 0 0 0 0,0 1 0 0 0,-1-1 1 0 0,1 0-1 0 0,0 0-20 0 0,1-1 46 0 0,0 1-1 0 0,0-1 1 0 0,0 1 0 0 0,0-1 0 0 0,0 0 0 0 0,0 0 0 0 0,0 0 0 0 0,0-1 0 0 0,1 0-46 0 0,0 0 77 0 0,1-1 0 0 0,-1 0 0 0 0,0-1 0 0 0,0 1 1 0 0,2-3-78 0 0,7-9 172 0 0,-6 3-77 0 0,-1 0-1 0 0,0 0 0 0 0,-1 0 0 0 0,-1-1 0 0 0,3-8-94 0 0,-1-8 128 0 0,-3-1-39 0 0,-6-7-57 0 0,2 30-53 0 0,-1 0 0 0 0,1 1 0 0 0,-2-1 1 0 0,1-1 20 0 0,-6-8-94 0 0,-2 1-40 0 0,-3 1-42 0 0,-1 1-49 0 0,12 11 52 0 0,-1 1 45 0 0,-1-3-24 0 0,-9-8 14 0 0,10 10 80 0 0,1-1-34 0 0,-1 1-42 0 0,1 0-52 0 0,-1-1-62 0 0,1 1-70 0 0,-1 0-80 0 0,0 0-88 0 0,2 1 107 0 0,-1-1-46 0 0,0 1-49 0 0,1 0-51 0 0,-1-1-56 0 0,0 1-57 0 0,0 0-60 0 0,1 0-62 0 0,-3-1-1104 0 0,-1-2-1046 0 0,4 4 2852 0 0</inkml:trace>
  <inkml:trace contextRef="#ctx0" brushRef="#br0" timeOffset="321.46">373 92 10368 0 0,'1'1'224'0'0,"-1"1"-78"0"0,4 6 108 0 0,-3-4-86 0 0,2 3-188 0 0,3 7 56 0 0,0 1 97 0 0,0 0 87 0 0,0 0 77 0 0,1 3 148 0 0,0 0 78 0 0,0 4 185 0 0,2 11 455 0 0,-5-19-846 0 0,1 0 44 0 0,2 3 117 0 0,7 6 297 0 0,-10-18-555 0 0,0 0-1 0 0,0 0 1 0 0,0-1-1 0 0,0 0 1 0 0,0 0-1 0 0,3 2-219 0 0,-4-4 132 0 0,1 0 1 0 0,-1 0-1 0 0,0 0 0 0 0,1 0 0 0 0,0-1 0 0 0,0 1-132 0 0,-3-2 236 0 0,1-1-11 0 0,21-15 339 0 0,-10 3-227 0 0,-3 2-92 0 0,-1-2-45 0 0,-3 1-72 0 0,-1 0-42 0 0,-1-1-48 0 0,-1-1-52 0 0,1-24 95 0 0,-3 1-82 0 0,-5 1-88 0 0,-3-2-94 0 0,5 30 34 0 0,0 0 73 0 0,0-6-14 0 0,-1 5-39 0 0,1 3-82 0 0,1 2 57 0 0,-1 1-39 0 0,1 0-2 0 0,0 1-35 0 0,-1-1-36 0 0,1 0-40 0 0,-1 1-43 0 0,0-1-46 0 0,0 1-49 0 0,-1-1-53 0 0,3 3 34 0 0,0 0 265 0 0,0 0-35 0 0,0 0 4 0 0,0 0-36 0 0,0 0-42 0 0,0 0-47 0 0,0 0-50 0 0,0 0-48 0 0,0 0-41 0 0,0 0-36 0 0,0 0-148 0 0,0 0-35 0 0,0 0-1551 0 0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1:09:06.02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38 0 8520 0 0,'0'0'190'0'0,"0"0"28"0"0,0 0-24 0 0,0 1-83 0 0,-1-1-60 0 0,0 1-15 0 0,-1 0 9 0 0,-3 1 45 0 0,1 0 66 0 0,1 1 96 0 0,2 0 205 0 0,2 0 15 0 0,1 0-191 0 0,0-2-91 0 0,0 1-55 0 0,0 0-74 0 0,-1-1-67 0 0,2 2 339 0 0,-1-1-50 0 0,-1 0-44 0 0,1 0-41 0 0,-1 1-5 0 0,1-1-41 0 0,-1 1-13 0 0,0 1 13 0 0,3 5 112 0 0,-2-6-138 0 0,0 1 40 0 0,14 26 698 0 0,-3 4-109 0 0,-1 1-118 0 0,-7-18-366 0 0,0-1-32 0 0,-1-2 23 0 0,-1 0-41 0 0,3 15 129 0 0,5 57 416 0 0,-9-53-518 0 0,-1-17-114 0 0,1 0-1 0 0,0 0 0 0 0,2 4-133 0 0,-1 0 117 0 0,-2 0-51 0 0,-1-13-50 0 0,0 1 0 0 0,1-1 1 0 0,0 0-1 0 0,0 0 0 0 0,2 4-16 0 0,-2-8 7 0 0,0 0-1 0 0,-1 0 1 0 0,1 0-1 0 0,-1 1 0 0 0,1-1 1 0 0,-1 0-1 0 0,0 0 1 0 0,0 1-1 0 0,-1-1 0 0 0,0 3-6 0 0,2 9-10 0 0,1-8-46 0 0,-5 1-46 0 0,3-7 27 0 0,0-1-71 0 0,0 0-126 0 0,0 0 1 0 0,0 0-35 0 0,0 0-821 0 0,0 0-51 0 0</inkml:trace>
  <inkml:trace contextRef="#ctx0" brushRef="#br0" timeOffset="370.02">3 322 10712 0 0,'0'0'241'0'0,"0"0"-51"0"0,0 0-70 0 0,-1 0-43 0 0,0 0-39 0 0,1 0-3 0 0,0 0 37 0 0,0 0 43 0 0,1 0 69 0 0,10 4-104 0 0,-1-3 62 0 0,-1-1 88 0 0,2-1 172 0 0,-3 0-124 0 0,4-1 201 0 0,0-1-70 0 0,0 0-63 0 0,0 0-56 0 0,5-4 50 0 0,-1 0-93 0 0,1-1-71 0 0,-1 0-51 0 0,28-12 118 0 0,-24 12-105 0 0,-3 1-71 0 0,-7 3-9 0 0,0 1 0 0 0,0-1-1 0 0,0 1 1 0 0,0 1 0 0 0,4 0-58 0 0,-8 1 12 0 0,0 0-34 0 0,3-1-52 0 0,1 1-46 0 0,8 2-228 0 0,-6 4-3 0 0,-11-4 316 0 0,-1-1 1 0 0,1 1 0 0 0,0 0-1 0 0,0 0 1 0 0,0 0 0 0 0,-1 0-1 0 0,1 0 1 0 0,0 0 0 0 0,-1 0-1 0 0,1 1 1 0 0,-1-1 0 0 0,1 0-1 0 0,-1 0 1 0 0,0 0 0 0 0,1 0 0 0 0,-1 1-1 0 0,0-1 35 0 0,4 33-334 0 0,-4-11 171 0 0,-1-5 88 0 0,0 1 71 0 0,0-15 28 0 0,1 1 1 0 0,0 0-1 0 0,0-1 0 0 0,1 1 0 0 0,-1 0 0 0 0,1-1 0 0 0,1 4-24 0 0,1 4 80 0 0,1 1 35 0 0,2 5 145 0 0,-4-9-77 0 0,0 1 42 0 0,1 2 105 0 0,2-1-70 0 0,3 1-12 0 0,5 5 70 0 0,-5-8-121 0 0,0 2 40 0 0,5 2 36 0 0,-9-9-207 0 0,1-1 1 0 0,0 0-1 0 0,0-1 1 0 0,0 1-1 0 0,0-1 1 0 0,1 0-1 0 0,3 1-66 0 0,6 0 188 0 0,-3-2 61 0 0,-10-1-122 0 0,3-4-260 0 0,8 0 8 0 0,-10 4 72 0 0,0-1-164 0 0,-1-1 69 0 0,0 1 62 0 0,0 0 49 0 0,2-2 69 0 0,1-2 142 0 0,-3 3-124 0 0,0-1-55 0 0,-1 1-85 0 0,1 0-16 0 0,-1 1-46 0 0,0-1-52 0 0,0 1-59 0 0,0-1-54 0 0,0 0-68 0 0,0 1-72 0 0,0-1-77 0 0,0 1-85 0 0,0-1-88 0 0,0 0-95 0 0,0 1-100 0 0,2-2-1085 0 0,3-2-1123 0 0,-6 5 3103 0 0</inkml:trace>
  <inkml:trace contextRef="#ctx0" brushRef="#br0" timeOffset="708.15">627 233 8928 0 0,'0'0'200'0'0,"0"0"33"0"0,0 0 14 0 0,0 1-41 0 0,0 3-252 0 0,-1-1 85 0 0,1 0 95 0 0,-2-1 183 0 0,1 1 253 0 0,2-2-427 0 0,0 2-50 0 0,2 6 438 0 0,0 0-43 0 0,0 0-38 0 0,-1 1-36 0 0,2 8 316 0 0,0 1-110 0 0,0 4 29 0 0,2 0-89 0 0,-3-10-337 0 0,0-4-20 0 0,0 1 0 0 0,-1 0 0 0 0,-1 0 0 0 0,1 0-1 0 0,-1 8-202 0 0,-2 19 452 0 0,0 4 639 0 0,-5 23-1091 0 0,-1-20 517 0 0,4-29-91 0 0,1 1-1 0 0,1 15-425 0 0,0-4 356 0 0,-2 1-49 0 0,0-4 52 0 0,1 0 1 0 0,2 1-360 0 0,-2 18 379 0 0,-4 1-35 0 0,2-22-156 0 0,1 12-3 0 0,1-10-62 0 0,1 1-33 0 0,1-20-73 0 0,0 1-1 0 0,0-1 1 0 0,-1 0-1 0 0,1 1 1 0 0,-1-1-1 0 0,-1 0 1 0 0,0 4-17 0 0,-9 15 10 0 0,5-20-32 0 0,4-4-89 0 0,2 0-10 0 0,0 0 40 0 0,0 0-8 0 0,0 0-47 0 0,0 0-130 0 0,0 0-237 0 0,0 0-276 0 0,0 0 112 0 0,0 0 97 0 0,0 0 80 0 0,0 0 72 0 0,1 0 44 0 0,0-1-724 0 0,-1 1 589 0 0,1-1-99 0 0,-1 1 256 0 0,1 0-39 0 0,1-2-2110 0 0,1-2-1412 0 0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1:09:04.55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8640 0 0,'3'5'272'0'0,"-1"0"-58"0"0,1-1-49 0 0,0 1-46 0 0,1 0-25 0 0,0 0-45 0 0,1 1-33 0 0,4 2-43 0 0,4 6-2 0 0,-9-9 59 0 0,0-1 35 0 0,14 20 553 0 0,2 0 3 0 0,-3 3-78 0 0,-6-7-233 0 0,16 30 422 0 0,10 27 314 0 0,-8-2-79 0 0,-5 2-60 0 0,-13-40-480 0 0,-5-15 71 0 0,0 1 0 0 0,2 20-498 0 0,0-3 404 0 0,-7-38-264 0 0,-1 2-4 0 0,1-1-89 0 0,0 2-44 0 0,-1-1 35 0 0,-1 0 49 0 0,-1 1 72 0 0,0-1-206 0 0,-2 5-16 0 0,3-7 3 0 0,-1 0-44 0 0,0-2-110 0 0,0 0 63 0 0,1-1-32 0 0,-1 0-38 0 0,0-1-40 0 0,0 0-45 0 0,0-1-47 0 0,0-1-173 0 0,-3-4-438 0 0,-2-8-596 0 0</inkml:trace>
  <inkml:trace contextRef="#ctx0" brushRef="#br0" timeOffset="278.81">191 123 7136 0 0,'0'0'165'0'0,"0"0"22"0"0,0 0-25 0 0,0 0-69 0 0,0 0-52 0 0,1 0-15 0 0,1-1 10 0 0,4-2-125 0 0,0 0 91 0 0,0 0 81 0 0,0 0 71 0 0,2 1 109 0 0,0-1 70 0 0,2 1 134 0 0,5-2 305 0 0,-3 1-105 0 0,4 0-174 0 0,0 2-77 0 0,0 1-68 0 0,0 2-63 0 0,0 2-54 0 0,-1 1-46 0 0,15 8 72 0 0,-7 2-119 0 0,-15-9-89 0 0,-1 0 0 0 0,0 0 1 0 0,-1 1-1 0 0,1 0 0 0 0,3 6-49 0 0,1 3 106 0 0,-3 0 37 0 0,-1-2-53 0 0,7 15 101 0 0,-8-9-26 0 0,-2-2 14 0 0,-4 0 51 0 0,-1-7-142 0 0,-1 1 54 0 0,2-7-41 0 0,-1 1-1 0 0,0-1 1 0 0,-1 1-1 0 0,0-1 1 0 0,1 0-1 0 0,-2 0 1 0 0,1 0-1 0 0,-1 0 1 0 0,0 2-101 0 0,-10 11 293 0 0,0-2-52 0 0,-1-1-53 0 0,-1-1-58 0 0,-1-2-60 0 0,-1-2-64 0 0,-2-2-67 0 0,-2-2-69 0 0,18-5 153 0 0,0-1-46 0 0,0 1-58 0 0,0 0-52 0 0,0-1-47 0 0,0 1-39 0 0,-1 0-87 0 0,0-1-38 0 0,-7 0-801 0 0,-2-2-144 0 0</inkml:trace>
  <inkml:trace contextRef="#ctx0" brushRef="#br0" timeOffset="791.44">696 128 7920 0 0,'0'0'174'0'0,"0"0"29"0"0,-4 1 168 0 0,1 0-303 0 0,-1-1-10 0 0,0-1 101 0 0,-1-1 130 0 0,-4-2 260 0 0,2 1-4 0 0,2 2-237 0 0,1 0-117 0 0,0 0-82 0 0,3 1 189 0 0,1 0-68 0 0,-1 0-99 0 0,1 1-65 0 0,-4 0-13 0 0,2 0 9 0 0,1-1-28 0 0,0 1 0 0 0,0-1 0 0 0,0 0 0 0 0,1 1 1 0 0,-1-1-1 0 0,0 1 0 0 0,1 0 0 0 0,-1-1 0 0 0,0 1 1 0 0,1 0-1 0 0,-1-1 0 0 0,1 1 0 0 0,-1 0 0 0 0,0 0-34 0 0,-5 15 395 0 0,1 21 279 0 0,5-32-557 0 0,0-2-69 0 0,-2 21 1061 0 0,1 22-1109 0 0,2-38 134 0 0,-1-1 0 0 0,1 0 0 0 0,0 1 0 0 0,1-1 1 0 0,0 0-1 0 0,0 0 0 0 0,1 0 0 0 0,1 4-134 0 0,-2-7 74 0 0,1 2 31 0 0,0-1-1 0 0,-1 0 1 0 0,2 0 0 0 0,-1-1-1 0 0,1 2-104 0 0,-3-5 30 0 0,0 0-1 0 0,1 1 0 0 0,-1-1 1 0 0,0 0-1 0 0,1 0 0 0 0,-1 0 0 0 0,1 0 1 0 0,-1-1-1 0 0,1 1 0 0 0,-1 0 0 0 0,1 0 1 0 0,0-1-1 0 0,-1 1 0 0 0,1-1 0 0 0,0 0 1 0 0,-1 1-1 0 0,1-1 0 0 0,0 0 1 0 0,0 0-31 0 0,2-1 102 0 0,1-2-41 0 0,9-7-3 0 0,-11 7-35 0 0,5-5 54 0 0,2-8-58 0 0,-6 10 22 0 0,-3 3-64 0 0,1-1 1 0 0,0 1 0 0 0,-1 0 0 0 0,0 0-1 0 0,0-1 1 0 0,1-1 23 0 0,3-36-331 0 0,-4 26 188 0 0,0-4-482 0 0,-2 0-1 0 0,-1-12 626 0 0,0-5-586 0 0,3 1 90 0 0,0 32 291 0 0,0 0 39 0 0,2 2-64 0 0,1 2 112 0 0,0 2 82 0 0,8 10 121 0 0,-9-8-83 0 0,11 24 125 0 0,-2-5 53 0 0,18 32 304 0 0,-21-40-369 0 0,1 1-35 0 0,1-1 51 0 0,2 2-52 0 0,6 2-35 0 0,8 3-34 0 0,-23-21-56 0 0,-3-2-2 0 0,0-1-34 0 0,1 1-136 0 0,-1-1 57 0 0,1 1-40 0 0,4 0-251 0 0</inkml:trace>
  <inkml:trace contextRef="#ctx0" brushRef="#br0" timeOffset="1116.83">1032 76 10712 0 0,'0'0'241'0'0,"1"1"38"0"0,2 5-18 0 0,0 0-80 0 0,3 3-28 0 0,0 1-98 0 0,6 8-42 0 0,-8-11 15 0 0,-1-1 34 0 0,1 3 247 0 0,1 0 38 0 0,0 2 106 0 0,3 5 267 0 0,5 10 452 0 0,-8-17-824 0 0,-1 0-36 0 0,3 6 233 0 0,11 21 659 0 0,-12-26-805 0 0,-1 1 36 0 0,-3-9-318 0 0,-2 0-230 0 0,1-1 75 0 0,0 0 66 0 0,-1 1 58 0 0,1-1 83 0 0,0 1 59 0 0,-1 0 102 0 0,1-1 235 0 0,0 1 219 0 0,-2-3-357 0 0,1 1-233 0 0,-1-2-75 0 0,1 0-90 0 0,-1 0-106 0 0,-2-8 187 0 0,1-1-40 0 0,2-25 7 0 0,1 18-32 0 0,-1 8-42 0 0,1-1-1 0 0,0 1 1 0 0,0 0-1 0 0,1 0 0 0 0,3-8-2 0 0,1 2-24 0 0,-3 10 37 0 0,1-1-1 0 0,-1 1 1 0 0,1 0-1 0 0,1 0-12 0 0,3-5-27 0 0,2 0-73 0 0,0 1-104 0 0,-6 8 40 0 0,3 0-23 0 0,-3 1 83 0 0,0 0-47 0 0,0 0-68 0 0,1 1-131 0 0,-3-1 123 0 0,0 1-38 0 0,0-1-44 0 0,0 1-46 0 0,0-1-51 0 0,0 1-54 0 0,0-1 193 0 0,1 0-104 0 0,-2 1 141 0 0,0-1-34 0 0,0 1-34 0 0,0 0-37 0 0,0-1-40 0 0,1 1-41 0 0,-1 0-43 0 0,0-1-47 0 0,1 1-48 0 0,-1 0-49 0 0,0-1-54 0 0,1 1-53 0 0,2-1-1302 0 0,3 0-1108 0 0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1:09:02.54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185 336 6968 0 0,'1'1'128'0'0,"-1"-1"-58"0"0,1 3-12 0 0,-1-1 5 0 0,0-2 18 0 0,0 1 47 0 0,-5 1-93 0 0,1 0 80 0 0,-1-1 69 0 0,1-1 58 0 0,-1 0 110 0 0,-1-1 50 0 0,-9-4 919 0 0,7 2-608 0 0,3 2-417 0 0,0 0-56 0 0,2 1-118 0 0,0 0-35 0 0,0 0-39 0 0,0 0-41 0 0,-14 3 484 0 0,0 3-98 0 0,1 2-115 0 0,10-3-188 0 0,0 1-34 0 0,-1 3 50 0 0,0-1-36 0 0,3-5-52 0 0,1 1 1 0 0,0-1 0 0 0,0 1-1 0 0,0 0 1 0 0,1 0 0 0 0,-1 0-1 0 0,1 1 1 0 0,-1 3-19 0 0,-4 24 14 0 0,4 18 55 0 0,3-45-61 0 0,1 0 0 0 0,-1 0 0 0 0,1 0 0 0 0,0 0 1 0 0,1-1-1 0 0,-1 1 0 0 0,1 0 0 0 0,1 1-8 0 0,-2-3 1 0 0,0-1-1 0 0,0 1 1 0 0,1-1-1 0 0,-1 1 1 0 0,1-1-1 0 0,0 0 0 0 0,0 0 1 0 0,0 1-1 0 0,0-1 1 0 0,0 0-1 0 0,0-1 1 0 0,0 1-1 0 0,1 0 1 0 0,1 0-1 0 0,2 1 20 0 0,1-1 1 0 0,-1 1 0 0 0,1-2 0 0 0,3 2-21 0 0,15-1 93 0 0,-23-3-85 0 0,0 1 1 0 0,1-1-1 0 0,-1 0 0 0 0,0 1 1 0 0,1-1-1 0 0,-1 0 1 0 0,0-1-1 0 0,0 1 1 0 0,1-1-9 0 0,0 0 4 0 0,2-1-4 0 0,0-1 1 0 0,0 1-1 0 0,-1-1 1 0 0,1 0-1 0 0,-1-1 1 0 0,1-1-1 0 0,17-15-18 0 0,-15 14-47 0 0,-1-3-71 0 0,1-3-96 0 0,2-10-200 0 0,-3-2-19 0 0,-3 10 188 0 0,-1 3 89 0 0,0 2 59 0 0,-2 8 87 0 0,2-21-338 0 0,-1 15 213 0 0,-1 0-37 0 0,1 2-4 0 0,-1 0-41 0 0,0 0-48 0 0,0 0-56 0 0,0-3-156 0 0,-1 0 41 0 0,0 1 38 0 0,0-1 36 0 0,-4-7-281 0 0,0-1 117 0 0,-1 1 99 0 0,-1 0 79 0 0,-1 1 63 0 0,1-1 44 0 0,-8-16-251 0 0,9 18 305 0 0,0 0 62 0 0,1 0 51 0 0,0 0 41 0 0,-2-6 27 0 0,-4-9 35 0 0,3 1 61 0 0,6 18-4 0 0,1 0 42 0 0,0 2 20 0 0,0-1 44 0 0,1 2 48 0 0,0 0 56 0 0,0 5 174 0 0,0 2 18 0 0,0 0-25 0 0,0 0-112 0 0,0 0-49 0 0,0-1 70 0 0,-1 0-65 0 0,0 0-59 0 0,0 0-53 0 0,1 1-49 0 0,0 1-44 0 0,2 1-39 0 0,1 2-34 0 0,8 7 335 0 0,-1 1-42 0 0,3 6 90 0 0,0 1-46 0 0,10 13 213 0 0,-6-6-79 0 0,-4-5 107 0 0,-1 2 1 0 0,-1 0-590 0 0,7 19 636 0 0,-11-22-93 0 0,-1 1 1 0 0,4 21-544 0 0,4 44 1049 0 0,-10-60-743 0 0,-3-21-237 0 0,0 7 107 0 0,1-1 1 0 0,1 1-1 0 0,1 2-176 0 0,1-1 146 0 0,0 1 33 0 0,-3-8-89 0 0,-1 1-36 0 0,-1 4-15 0 0,0-7-39 0 0,1-4-25 0 0,0 0-60 0 0,0 1-130 0 0,0 1-71 0 0,-1-1 106 0 0,0-1-33 0 0,0 0-123 0 0,0 0 19 0 0,0 0-35 0 0,0 0-927 0 0,0 0-51 0 0</inkml:trace>
  <inkml:trace contextRef="#ctx0" brushRef="#br0" timeOffset="246.79">444 287 7072 0 0,'0'0'173'0'0,"0"0"-71"0"0,0 1-55 0 0,0 2-6 0 0,0 0 1 0 0,0 10-92 0 0,2 2 98 0 0,1 0 88 0 0,1 1 79 0 0,1-1 67 0 0,0 0 58 0 0,1-1 47 0 0,-1-2 38 0 0,4 5 265 0 0,9 25 1047 0 0,-8-19-879 0 0,-6-12-485 0 0,1 0-51 0 0,2 3 9 0 0,-3-7-215 0 0,0 0-37 0 0,5 11 244 0 0,-3-7-207 0 0,-1-4-95 0 0,-3-5 6 0 0,-2-2-94 0 0,0 0 8 0 0,0 0-65 0 0,0 0-75 0 0,0 0 58 0 0,0 0-34 0 0,0 0-36 0 0,0 0-34 0 0,0 0-335 0 0,0 0 78 0 0,0 0-46 0 0,0 0-649 0 0,0 0-512 0 0,0 0-971 0 0</inkml:trace>
  <inkml:trace contextRef="#ctx0" brushRef="#br0" timeOffset="706.95">644 257 9216 0 0,'1'1'208'0'0,"1"6"24"0"0,0 0-52 0 0,0 0-47 0 0,1-1-38 0 0,2 8 9 0 0,8 17-10 0 0,-9-22-24 0 0,1 1 56 0 0,-1 0 80 0 0,1-1 101 0 0,-2-4-108 0 0,-1 0 32 0 0,0 0 37 0 0,1 0 39 0 0,4 9 300 0 0,3 6 164 0 0,1 2-89 0 0,-1 3 47 0 0,2 13 250 0 0,-10-30-615 0 0,0-1-73 0 0,1 0-56 0 0,0 0-42 0 0,4 12 300 0 0,-5-9-242 0 0,-1-5-29 0 0,-1-2-43 0 0,0-1-37 0 0,0-1-34 0 0,0-3 31 0 0,-1-3-72 0 0,-2-10 46 0 0,3 11-19 0 0,-1 3 62 0 0,1-10-92 0 0,-1-6 15 0 0,2 6-62 0 0,3-18-19 0 0,-4 23 3 0 0,1-1-1 0 0,0 0 0 0 0,0 0 1 0 0,2-3-1 0 0,-2 7-11 0 0,0 0 0 0 0,1-1 0 0 0,0 1 0 0 0,-1 0 0 0 0,1 0 0 0 0,2-2 11 0 0,-1 0-13 0 0,1 0-3 0 0,0 0-1 0 0,0 0 0 0 0,1 1 1 0 0,-1-1-1 0 0,3-1 17 0 0,-6 5-4 0 0,0 0 0 0 0,0 0-1 0 0,1 1 1 0 0,-1-1 0 0 0,0 0 0 0 0,0 1 0 0 0,1-1-1 0 0,-1 1 1 0 0,0-1 0 0 0,0 1 0 0 0,1 0 0 0 0,-1-1-1 0 0,0 1 1 0 0,1 0 0 0 0,-1 0 0 0 0,1 0-1 0 0,-1 0 1 0 0,0 0 0 0 0,1 0 0 0 0,-1 1 0 0 0,0-1-1 0 0,1 0 1 0 0,-1 1 0 0 0,0-1 0 0 0,1 1 0 0 0,-1-1-1 0 0,1 1 5 0 0,2 2-15 0 0,-1-1-1 0 0,1 1 0 0 0,-1 0 1 0 0,0-1-1 0 0,0 1 1 0 0,0 1-1 0 0,2 2 16 0 0,16 26-53 0 0,-7-9 59 0 0,6 17-6 0 0,-7-15 0 0 0,-11-21 0 0 0,-2-4 0 0 0,0 1 0 0 0,0-1 0 0 0,0 0 0 0 0,0 1 0 0 0,0-1 0 0 0,0 0 0 0 0,0 1 0 0 0,0-1 0 0 0,0 0 0 0 0,0 0 0 0 0,0 1 0 0 0,1-1 0 0 0,-1 0 0 0 0,0 1 0 0 0,0-1 0 0 0,0 0 0 0 0,1 0 0 0 0,-1 0 0 0 0,0 1 0 0 0,0-1 0 0 0,0 0 0 0 0,1 0 0 0 0,-1 0 0 0 0,0 1 0 0 0,1-1 0 0 0,-1 0 0 0 0,0 0 0 0 0,0 0 0 0 0,1 0 0 0 0,-1 0 0 0 0,0 0 0 0 0,1 0 0 0 0,-1 0 0 0 0,0 1 0 0 0,1-1 0 0 0,-1 0 0 0 0,0 0 0 0 0,1 0 0 0 0,-1-1 0 0 0,0 1 0 0 0,0 0 0 0 0,1 0 0 0 0,-1 0 0 0 0,0 0 0 0 0,1 0 0 0 0,-1 0 0 0 0,0 0 0 0 0,1 0 0 0 0,-1-1 0 0 0,0 1 0 0 0,0 0 0 0 0,1 0 0 0 0,-1 0 0 0 0,1 0 0 0 0,-1-1 0 0 0,1 1 0 0 0,0 0 0 0 0,-1 0 0 0 0,1 0 0 0 0,-1 0 0 0 0,1 0 0 0 0,-1 0 0 0 0,1 1 0 0 0,-1-1 0 0 0,1 0 0 0 0,-1 0 0 0 0,1 0 0 0 0,-1 0 0 0 0,1 1 0 0 0,-1-1 0 0 0,1 0 0 0 0,-1 1 0 0 0,1-1 0 0 0,-1 0 0 0 0,0 1 0 0 0,1-1 0 0 0,-1 0 0 0 0,0 1 0 0 0,1-1 0 0 0,16 17 1 0 0,-8-8-41 0 0,-1-2-50 0 0,12 5-129 0 0,-13-9 69 0 0,-3-2 36 0 0,0 0-34 0 0,3 0-186 0 0,-4 0 118 0 0,0-1-36 0 0,1 0-40 0 0,-1 0-42 0 0,0-1-47 0 0,0 0-48 0 0,10-3-932 0 0</inkml:trace>
  <inkml:trace contextRef="#ctx0" brushRef="#br0" timeOffset="1439.82">668 34 9072 0 0,'-1'0'72'0'0,"-3"-2"-31"0"0,2 1 12 0 0,1-1 77 0 0,0 2 107 0 0,1 0-178 0 0,0 0-11 0 0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1:09:13.84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9 0 7920 0 0,'0'14'174'0'0,"0"-12"29"0"0,0 12-35 0 0,0-3 58 0 0,1 1 90 0 0,-1 0 51 0 0,-1 0 127 0 0,-2 8 312 0 0,0 0-180 0 0,3 1-50 0 0,1-5-176 0 0,-2 0-39 0 0,-1 10 168 0 0,3 1-104 0 0,1-1-106 0 0,2-1-112 0 0,-3-20-246 0 0,-1-1 87 0 0,1 1 98 0 0,0-3-140 0 0,0 0-47 0 0,0 0-40 0 0,1 1-52 0 0,0-1-62 0 0,1 1-69 0 0,-2-3-148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37:39.65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158 230 7368 0 0,'0'0'165'0'0,"-1"0"79"0"0,-1 0-108 0 0,-7-1 49 0 0,3 1-267 0 0,0 1 68 0 0,1-1 62 0 0,-1 0 57 0 0,1 1 66 0 0,-1-1 52 0 0,1 0 45 0 0,-1 1 37 0 0,-4 1 316 0 0,7-1-357 0 0,0 1 0 0 0,0-1 0 0 0,-1 0 0 0 0,1 1 1 0 0,0 0-1 0 0,-2 1-264 0 0,-15 15 572 0 0,4 3-92 0 0,4 2-80 0 0,3 2-71 0 0,3 2-60 0 0,3 0-49 0 0,2-12-53 0 0,1 1 0 0 0,1 7-167 0 0,0-19 15 0 0,-1 1 1 0 0,1-1 0 0 0,1 1-1 0 0,-1-1 1 0 0,0 1 0 0 0,1-1 0 0 0,0 0-1 0 0,0 1 1 0 0,3 2-16 0 0,11 14 122 0 0,4-3 39 0 0,3-4 43 0 0,2-6 46 0 0,1-8 50 0 0,-23 0-241 0 0,0-1 0 0 0,1 0 0 0 0,-1 0 0 0 0,0 0 0 0 0,0 0 0 0 0,3-1-59 0 0,14-12 316 0 0,-4-3-46 0 0,-3-3-43 0 0,-3-3-40 0 0,-8 15-132 0 0,0 0-1 0 0,-1 1 0 0 0,1-1 0 0 0,-1 0 0 0 0,-1-1-54 0 0,1 1 32 0 0,-2 0-1 0 0,1 0 1 0 0,-1 0-1 0 0,0 1 1 0 0,0-1-32 0 0,-2-4-27 0 0,-1 2 45 0 0,-9-23 181 0 0,6 20-141 0 0,2 5-57 0 0,1 0-34 0 0,-1 0-52 0 0,0 0-60 0 0,-1 0-72 0 0,1 0-81 0 0,0 0-88 0 0,-1 0-100 0 0,6 7 73 0 0,-1 0-90 0 0,1 0-76 0 0,-1 0-63 0 0,0-1-168 0 0,1 1-47 0 0,-2-1-1104 0 0,0-1-1110 0 0</inkml:trace>
  <inkml:trace contextRef="#ctx0" brushRef="#br0" timeOffset="396.17">722 76 9872 0 0,'-2'-4'239'0'0,"-1"0"-46"0"0,-1-1-39 0 0,0 1-34 0 0,-4-4 43 0 0,-14-10 93 0 0,15 13-141 0 0,-1 1 49 0 0,1-1 72 0 0,0 1 88 0 0,-1 1 108 0 0,5 1-171 0 0,0 1 35 0 0,-8-4 51 0 0,0 3-35 0 0,-10 0 212 0 0,1 6-120 0 0,2 4-108 0 0,2 4-92 0 0,2 3-78 0 0,3 4-64 0 0,3 2-50 0 0,3 15 206 0 0,4-22-17 0 0,1 0-1 0 0,2 14-200 0 0,2 0 190 0 0,1 0-33 0 0,2 8-32 0 0,-5-30-116 0 0,0 4 1 0 0,0 0 37 0 0,2 10 135 0 0,0 0 79 0 0,4 27 452 0 0,-5-33-521 0 0,-1 0-37 0 0,0 3-38 0 0,1 1-95 0 0,-2-9-20 0 0,2 28 261 0 0,-3-26-263 0 0,0 2-59 0 0,0-13-537 0 0,0-1 79 0 0,0 1 66 0 0,0-1 55 0 0,-1 1-216 0 0,0-2-662 0 0,1 1 668 0 0,0 1 255 0 0,-1 0-42 0 0,0-3-1770 0 0,-2 0-1227 0 0</inkml:trace>
  <inkml:trace contextRef="#ctx0" brushRef="#br0" timeOffset="641">322 240 11072 0 0,'0'0'285'0'0,"1"0"-79"0"0,0 0-68 0 0,1 0-54 0 0,1-1-31 0 0,2 1-67 0 0,-3-1 38 0 0,5 0 6 0 0,1 0-1 0 0,0 0 1 0 0,0 1 0 0 0,4 0-30 0 0,17 2 185 0 0,-10-1 4 0 0,-1 0 71 0 0,16-2 165 0 0,-1 0-110 0 0,7-1-45 0 0,21-3 5 0 0,-53 5-280 0 0,3-1 68 0 0,-4 0-37 0 0,-2 1-44 0 0,0-1-29 0 0,-1 1-38 0 0,-1 0-21 0 0,1-1-36 0 0,-1 1-41 0 0,1 0-46 0 0,-1 0 1 0 0,0-1-38 0 0,0 1-40 0 0,0 0-42 0 0,0 0-46 0 0,-1 0-48 0 0,1 0-50 0 0,0 0-54 0 0,7-1-1141 0 0,6 1-972 0 0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1:09:15.97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125 20 8928 0 0,'-4'-1'195'0'0,"0"0"-38"0"0,-1 0-36 0 0,-3 0 36 0 0,0 0-85 0 0,-9 1 14 0 0,11 0-28 0 0,0 2 42 0 0,1-1 61 0 0,-1 2 76 0 0,2-1-27 0 0,1 0 47 0 0,-1 1 53 0 0,0 0 57 0 0,-6 9 209 0 0,2 1-116 0 0,1 1-93 0 0,2 1-67 0 0,-4 30 383 0 0,7-27-361 0 0,2-9-118 0 0,0 1 1 0 0,1-1-1 0 0,0 0 1 0 0,2 9-205 0 0,5 18 480 0 0,-7-33-417 0 0,1 1 0 0 0,-1 0 0 0 0,1 0 0 0 0,0-1 0 0 0,0 1-1 0 0,0-1 1 0 0,0 0 0 0 0,0 1 0 0 0,1-1 0 0 0,-1 0 0 0 0,1 0 0 0 0,0-1-1 0 0,0 1 1 0 0,0-1 0 0 0,0 1 0 0 0,1-1 0 0 0,3 2-63 0 0,-5-3 45 0 0,1 0 0 0 0,0 0 0 0 0,0 0-1 0 0,0 0 1 0 0,0-1 0 0 0,0 0 0 0 0,0 1 0 0 0,0-1 0 0 0,-1 0-1 0 0,1 0 1 0 0,0 0 0 0 0,0-1 0 0 0,0 1 0 0 0,0-1 0 0 0,0 0 0 0 0,0 0-1 0 0,0 0 1 0 0,-1 0 0 0 0,1 0 0 0 0,0 0 0 0 0,-1-1 0 0 0,1 1 0 0 0,-1-1-1 0 0,2-1-44 0 0,18-17 230 0 0,-3-4-73 0 0,-3-2-57 0 0,-5-3-44 0 0,-9 23-53 0 0,0 0 0 0 0,-1 0 0 0 0,0-1 0 0 0,0 1 0 0 0,0 0 1 0 0,-1-1-1 0 0,0 1 0 0 0,0-1 0 0 0,0 1 0 0 0,-1 0 0 0 0,0-1 0 0 0,-1 1 0 0 0,1 0 1 0 0,-1 0-1 0 0,0 0 0 0 0,-1 0 0 0 0,1 0 0 0 0,-1 0-3 0 0,-1 0-153 0 0,-8-11-179 0 0,6 10 163 0 0,0 1-33 0 0,1 1-70 0 0,-2-1-139 0 0,4 3 154 0 0,-1 0-41 0 0,0 1-42 0 0,1-1-48 0 0,-1 1-51 0 0,0-1-54 0 0,3 3 140 0 0,0-1-44 0 0,0 0-40 0 0,-1 1-36 0 0,1-1-134 0 0,0 1-37 0 0,-1-1-164 0 0,0 0-450 0 0,1 0 943 0 0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1:09:16.38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182 48 8520 0 0,'0'0'190'0'0,"0"-2"-57"0"0,-2-9 307 0 0,1 8-350 0 0,1 1-55 0 0,-1-1-16 0 0,-1 1 37 0 0,-1-3 150 0 0,-1 0 169 0 0,-3 0 341 0 0,-2 1 23 0 0,3 2-321 0 0,1 0-162 0 0,2 2-169 0 0,0-1-33 0 0,0 0 208 0 0,0 1-55 0 0,0 0-44 0 0,0 1-38 0 0,-3 0 32 0 0,-7 3 108 0 0,9-3-143 0 0,0 1 51 0 0,-10 2 125 0 0,0 3-57 0 0,0 0-50 0 0,1 2-45 0 0,0 0-40 0 0,2 2-32 0 0,8-8-60 0 0,0 1 1 0 0,0-1-1 0 0,1 1 0 0 0,-1 0 1 0 0,0 2-15 0 0,2-4 8 0 0,1-1 0 0 0,0 0 0 0 0,0 0 0 0 0,0 0 1 0 0,0 0-1 0 0,0 0 0 0 0,0 0 0 0 0,1 0 1 0 0,-1 0-1 0 0,0 1 0 0 0,0-1 0 0 0,1 0 1 0 0,-1 0-1 0 0,1 0 0 0 0,-1 0 0 0 0,1 0 1 0 0,-1 0-1 0 0,1 0 0 0 0,-1-1 0 0 0,1 1 0 0 0,0 0 1 0 0,0 0-9 0 0,19 21 106 0 0,-19-20-100 0 0,16 15 70 0 0,-1 0 45 0 0,23 24 237 0 0,-21-24-229 0 0,-17-17-125 0 0,10 10 73 0 0,0 0 45 0 0,0 1 41 0 0,0 1 34 0 0,6 13 279 0 0,-16-22-415 0 0,0-1 0 0 0,0 1 0 0 0,0 0 0 0 0,0-1 0 0 0,-1 1 0 0 0,1 0 0 0 0,-1 0 0 0 0,0 0 0 0 0,0 0-61 0 0,-1 5 206 0 0,-2 1-35 0 0,-8 8 88 0 0,7-13-191 0 0,0 0 0 0 0,0 0 0 0 0,0-1 0 0 0,0 1 0 0 0,-4 1-68 0 0,5-3-174 0 0,0 0 62 0 0,0 0 55 0 0,0-1 47 0 0,-3 2 88 0 0,-14 5 414 0 0,16-7-412 0 0,-1 0-34 0 0,-1 1-66 0 0,3-2-39 0 0,-1 1-38 0 0,1-1-45 0 0,0 0-48 0 0,-1 1-52 0 0,1-1-59 0 0,0 0-61 0 0,0-1-67 0 0,0 1-72 0 0,0 0-76 0 0,0-1-80 0 0,0 0-86 0 0,1 1-90 0 0,-1-2-94 0 0,-1 1-1208 0 0,-1-2-1210 0 0,5 3 3341 0 0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1:09:16.77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67 144 9384 0 0,'0'0'208'0'0,"0"0"33"0"0,4-6 204 0 0,-2 4-386 0 0,-1 0-36 0 0,7-7 40 0 0,1-1 104 0 0,-1 0 59 0 0,12-14 367 0 0,-14 15-415 0 0,0-2-41 0 0,-1 1-77 0 0,-2-2 71 0 0,-5 0 98 0 0,-2 2 91 0 0,-4 2 86 0 0,-2 2 79 0 0,-1 3 75 0 0,-1 4 66 0 0,0 4 63 0 0,-10 10-22 0 0,5 3-111 0 0,4 4-89 0 0,4 2-68 0 0,4-4-58 0 0,0 0 0 0 0,2 1-1 0 0,1-1 1 0 0,0 1-341 0 0,1-11 140 0 0,1-6-75 0 0,0 1-1 0 0,0 0 1 0 0,0 0-1 0 0,1-1 1 0 0,0 3-65 0 0,0-2 43 0 0,0-1 0 0 0,0 0 0 0 0,0 0 0 0 0,1 0 1 0 0,0 0-1 0 0,0 0-43 0 0,0-1 25 0 0,0 0-1 0 0,0 0 1 0 0,0 0 0 0 0,0 0-1 0 0,1-1 1 0 0,-1 1 0 0 0,3 1-25 0 0,-3-2 7 0 0,1-1 1 0 0,0 1 0 0 0,0 0 0 0 0,0 0 0 0 0,0-1 0 0 0,0 0 0 0 0,0 0-1 0 0,2 1-7 0 0,16 2-38 0 0,-12-4 49 0 0,1 1-1 0 0,-1-2 1 0 0,1 1-1 0 0,2-2-10 0 0,6 0-39 0 0,1-2-79 0 0,-1 0-109 0 0,-9 2 63 0 0,0 0-39 0 0,4-1-180 0 0,-1 0-108 0 0,-9 2 199 0 0,0 0-43 0 0,0 1-40 0 0,1-1-37 0 0,0 0-264 0 0,1-1-59 0 0,0 1-48 0 0,0 0-34 0 0,9-3-1446 0 0,8-3-1283 0 0,-22 7 3506 0 0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1:09:18.56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150 374 8952 0 0,'0'0'200'0'0,"0"0"33"0"0,0 0 15 0 0,-1-1-58 0 0,-2-3-125 0 0,-2 0-7 0 0,1 2 100 0 0,-1 1 120 0 0,-1 1 221 0 0,1 0-105 0 0,3-1-204 0 0,-5-1 319 0 0,0 2-66 0 0,1 1-56 0 0,0 2-49 0 0,-4 4 122 0 0,-3 5 109 0 0,5-5-204 0 0,-5 6 152 0 0,2 2-54 0 0,2 1-48 0 0,1 1-40 0 0,-2 12 164 0 0,-1 14 189 0 0,11-35-632 0 0,8 8 226 0 0,-7-13-282 0 0,0-2 32 0 0,0-1 23 0 0,7 0-58 0 0,14-4-28 0 0,-17 2 15 0 0,0 0 0 0 0,0-1 1 0 0,-1 1-1 0 0,1-1 0 0 0,2-2-24 0 0,22-19 130 0 0,-13 7-107 0 0,-8 9-46 0 0,1-2 26 0 0,0 0-1 0 0,-1-1 0 0 0,1-3-2 0 0,2-1-22 0 0,-1 1-44 0 0,-5 9-15 0 0,-3 8-41 0 0,2 8 98 0 0,-2-7 20 0 0,1 4 7 0 0,-1 0-1 0 0,1 0 0 0 0,-1 0 0 0 0,-1 0 0 0 0,1 6-2 0 0,0 1 39 0 0,1-1 39 0 0,0 0 25 0 0,1-1-1 0 0,0 0 0 0 0,1 3-102 0 0,1-6 27 0 0,0-1-41 0 0,-3-5-1 0 0,4 0 104 0 0,-5-3-138 0 0,-1-1-18 0 0,0 0-35 0 0,0 0-42 0 0,0 0-48 0 0,1 0-84 0 0,-1-1-74 0 0,0 1-83 0 0,0 0-90 0 0,0-1-100 0 0,0 1-106 0 0,0 0-115 0 0,0-1-123 0 0,-1 1 467 0 0,3-1-1659 0 0,1-1-1222 0 0,-4 2 3375 0 0</inkml:trace>
  <inkml:trace contextRef="#ctx0" brushRef="#br0" timeOffset="314.74">484 1 9464 0 0,'0'0'274'0'0,"0"0"0"0"0,0 0-109 0 0,0 0 31 0 0,0 0-36 0 0,-1 2 73 0 0,0 0-84 0 0,0 5 126 0 0,1-5-152 0 0,-1-1 45 0 0,2 14 494 0 0,-1-1-82 0 0,1 1-74 0 0,-1 0-68 0 0,2 7 110 0 0,0 0-110 0 0,0 0-84 0 0,0 0-59 0 0,4 46 498 0 0,-5-45-477 0 0,1 0 71 0 0,11 186 1454 0 0,-11-197-1754 0 0,0 5 143 0 0,0 3 24 0 0,-1-14-210 0 0,0 1-36 0 0,-1-2-34 0 0,1 1-36 0 0,-1 0-39 0 0,0-1-46 0 0,0-5-267 0 0,0-1 90 0 0,0 1 78 0 0,-1-1 65 0 0,1 0-23 0 0,-1-1-44 0 0,0 2 132 0 0,1-1-63 0 0,-6-7-1019 0 0</inkml:trace>
  <inkml:trace contextRef="#ctx0" brushRef="#br0" timeOffset="586.72">352 341 10688 0 0,'0'0'314'0'0,"0"0"-6"0"0,1 0-227 0 0,0-1-37 0 0,7-4 12 0 0,-4 3 15 0 0,29-8 397 0 0,2 3-92 0 0,-7 1-132 0 0,0-1-46 0 0,12-4 37 0 0,2 3-94 0 0,-21 5-77 0 0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1:09:17.37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101 21 8864 0 0,'0'0'200'0'0,"0"0"33"0"0,1 0 14 0 0,4-3-41 0 0,1 1 97 0 0,0 1-50 0 0,-5 1-194 0 0,0 0 0 0 0,0 0 1 0 0,0 0-1 0 0,0 0 0 0 0,0 1 0 0 0,0-1 1 0 0,1 0-1 0 0,-1 0 0 0 0,0 1 0 0 0,0-1 1 0 0,0 1-1 0 0,0-1 0 0 0,0 1-59 0 0,1 1 214 0 0,1-1 21 0 0,-1 0 42 0 0,7 5 251 0 0,-1 1-88 0 0,-1 3-74 0 0,-1 0-57 0 0,2 9 98 0 0,0 7 123 0 0,-6-20-379 0 0,8 33 527 0 0,-4-12-262 0 0,-1-5-112 0 0,-1 0-54 0 0,1 1-59 0 0,-1-1 300 0 0,0 20-491 0 0,-2-20 244 0 0,0-1 0 0 0,3 5-244 0 0,-1-4 258 0 0,-1-1 0 0 0,0 11-258 0 0,-2 0 186 0 0,0 5-49 0 0,-1-1-107 0 0,0-6-115 0 0,0-27 86 0 0,0-2 0 0 0,0-1 0 0 0,0 1-1 0 0,0-1 1 0 0,1 1-1 0 0,-1-1 1 0 0,0 1 0 0 0,0 0-1 0 0,0-1 1 0 0,-1 1-1 0 0,1-1 1 0 0,0 1 0 0 0,0-1-1 0 0,0 1 1 0 0,0 0-1 0 0,-1-1 1 0 0,1 1 0 0 0,0-1-1 0 0,0 1 1 0 0,-1-1-1 0 0,1 1 1 0 0,0-1 0 0 0,-1 1-1 0 0,1-1 0 0 0,-2 7 105 0 0,2-6-179 0 0,0 0-20 0 0,0-1-48 0 0,-1 0-57 0 0,0-1-63 0 0,0 0-74 0 0,-1 0-79 0 0,2 1 142 0 0,0-1-40 0 0,-1 1-36 0 0,1-1-34 0 0,-1 0-246 0 0,1 1-55 0 0,-1-2-802 0 0,0-1-629 0 0,0-2-1194 0 0</inkml:trace>
  <inkml:trace contextRef="#ctx0" brushRef="#br0" timeOffset="738.84">1 246 4536 0 0,'0'0'133'0'0,"0"0"-32"0"0,0 0 0 0 0,0 0 39 0 0,0 0 122 0 0,0 0 227 0 0,0 0-297 0 0,0 0-37 0 0,1 0 64 0 0,0 0-112 0 0,0 0-50 0 0,3 0 19 0 0,-2 0 21 0 0,-1 0-7 0 0,-1 0 37 0 0,1 0 43 0 0,0 0 50 0 0,8 2 412 0 0,1 0-63 0 0,0-2-59 0 0,1 0-55 0 0,0-1-50 0 0,0 0-45 0 0,-1 0-42 0 0,2-1-36 0 0,5-2 103 0 0,1-1-63 0 0,3-1 6 0 0,8-3 109 0 0,-16 5-232 0 0,45-15 442 0 0,-30 10-379 0 0,1-2-53 0 0,8-3-30 0 0,-18 6-144 0 0,0 0-37 0 0,10-5 45 0 0,25-10 29 0 0,-19 6-60 0 0,-6 2-41 0 0,-1-2-46 0 0,-20 11 8 0 0,10-14-150 0 0,-10 7 142 0 0,-4 3 93 0 0,-2-1-82 0 0,-3 9-12 0 0,-1 9 46 0 0,-1 20 33 0 0,1 0 66 0 0,3 1 59 0 0,1 0 50 0 0,3 16 195 0 0,6 22 318 0 0,-3-18-141 0 0,-5-28-278 0 0,8 57 907 0 0,-7-44-759 0 0,-3-23-266 0 0,-1 16 69 0 0,0-14-57 0 0,-1-7-44 0 0,1 0 42 0 0,0 1 49 0 0,0 0 57 0 0,2-14-164 0 0,2-1-56 0 0,0-2-38 0 0,3-10-2 0 0,4 1-81 0 0,5-4-88 0 0,-11 18 76 0 0,1 0 0 0 0,0 0 0 0 0,0 0 1 0 0,1 0 76 0 0,-2 2-58 0 0,1 0 0 0 0,-1 1 0 0 0,1-1 1 0 0,-1 1-1 0 0,5-1 58 0 0,15-3-121 0 0,-2 7 95 0 0,-1 5 91 0 0,-17-2-63 0 0,0 0-1 0 0,0 0 0 0 0,-1 1 0 0 0,1-1 0 0 0,-1 1 0 0 0,0 0 0 0 0,0 0 1 0 0,0 1-1 0 0,0-1 0 0 0,-1 1 0 0 0,0 0 0 0 0,0 0 0 0 0,0 0 0 0 0,0 2-1 0 0,1 7 102 0 0,-3-6-61 0 0,2 0-40 0 0,3 9-5 0 0,4 7 8 0 0,-6-16-42 0 0,3-2-37 0 0,-6-5-12 0 0,-1-1-66 0 0,1 0-355 0 0,0 0 75 0 0,0 0 69 0 0,0 0 61 0 0,1 0 54 0 0,-1 1 47 0 0,0-1 40 0 0,0 0 33 0 0,0 0-55 0 0,4 1-159 0 0,-3-1 184 0 0,-1 0-61 0 0,12-2-1010 0 0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1:09:14.92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85 1 6048 0 0,'0'0'133'0'0,"0"0"23"0"0,0 0 11 0 0,0 0 39 0 0,0 0-75 0 0,0 0 108 0 0,0 0 201 0 0,0 0 9 0 0,0 0-8 0 0,0 0-261 0 0,0 0-40 0 0,0 0 41 0 0,1 1-91 0 0,1 2-22 0 0,-1-1 15 0 0,3 12 420 0 0,-3-5-119 0 0,4 1 57 0 0,0 2-168 0 0,2 10 246 0 0,-5-11-298 0 0,1-1-50 0 0,4 10 199 0 0,3 8 122 0 0,-1 0-33 0 0,0 0-36 0 0,-1 0-41 0 0,0 0-42 0 0,-2 1-47 0 0,-1 0-49 0 0,-1 0-54 0 0,-1-2 48 0 0,3 13 197 0 0,1 8 57 0 0,-4-17-256 0 0,6 22 38 0 0,-4-26-106 0 0,-2-1 35 0 0,-1-16-98 0 0,0 3 2 0 0,0-2-8 0 0,-1-2-6 0 0,0 0 15 0 0,-1 2 36 0 0,-1-8-118 0 0,-1-1-101 0 0,-1-2-99 0 0,-1-1-93 0 0,1 0-91 0 0,-1-1-88 0 0,1-1-82 0 0,1 2-80 0 0,-5-7-665 0 0,1-2-7 0 0</inkml:trace>
  <inkml:trace contextRef="#ctx0" brushRef="#br0" timeOffset="278.02">1 301 8536 0 0,'0'0'403'0'0,"2"0"-80"0"0,0 0-72 0 0,0 0-60 0 0,1 0-59 0 0,0 0-34 0 0,2 0 11 0 0,9-1 85 0 0,-11 1-93 0 0,0 0 46 0 0,14-2 422 0 0,0-1-97 0 0,0-1-86 0 0,0 0-79 0 0,-4 0-124 0 0,-1 0-37 0 0,13-4 53 0 0,0 0-102 0 0,0-1-76 0 0,48-16-121 0 0,-42 15 111 0 0,-22 8-86 0 0,6-3 82 0 0,-9 3-43 0 0,1 0-77 0 0,-1-1-110 0 0,-2 2 37 0 0,-1 0-50 0 0,1-1-59 0 0,-1 1-63 0 0,1 0-70 0 0,-1-1-76 0 0,1 1-82 0 0,-1-1-88 0 0,5-1-842 0 0,3-2-861 0 0</inkml:trace>
  <inkml:trace contextRef="#ctx0" brushRef="#br0" timeOffset="647.84">531 95 7136 0 0,'0'0'134'0'0,"1"0"-62"0"0,-1 1-42 0 0,2-1-17 0 0,-2 1 21 0 0,1 0 104 0 0,-1-1-16 0 0,0 1 45 0 0,1 3-188 0 0,1 0 44 0 0,0 1 40 0 0,-1-1 35 0 0,1 1 60 0 0,1 1 37 0 0,0 0 76 0 0,1 4 181 0 0,4 6 270 0 0,-4-6-310 0 0,0-1-157 0 0,-1 0-113 0 0,3 12 338 0 0,1-1-37 0 0,6 22 350 0 0,-1-4-136 0 0,16 72 1024 0 0,-19-62-905 0 0,-4-23-337 0 0,2 0-92 0 0,5 24 236 0 0,-11-41-443 0 0,-1-5-53 0 0,0 0 6 0 0,0-2 67 0 0,0-1 0 0 0,0 0 0 0 0,0 0 0 0 0,0 0 0 0 0,0 0-9 0 0,0 0-39 0 0,0-1-8 0 0,-3-2-44 0 0,2 0 35 0 0,-1-1-84 0 0,1 0 0 0 0,-1-1-1 0 0,1 1 1 0 0,1 0 0 0 0,-1-1 0 0 0,1 1 0 0 0,-1-1 0 0 0,1 1 0 0 0,1-1 0 0 0,-1 1 0 0 0,0-1 0 0 0,1 0-11 0 0,6-27 10 0 0,2 4-75 0 0,4 2-3 0 0,-10 20 34 0 0,1 1-1 0 0,0-1 1 0 0,1 1-1 0 0,-1 0 1 0 0,1 0-1 0 0,0 0 1 0 0,0 0-1 0 0,3 0 35 0 0,9-6-41 0 0,1 2 52 0 0,0 4-4 0 0,2 3-46 0 0,-17 2 24 0 0,1 0 0 0 0,0 0 0 0 0,0 0 0 0 0,0 1-1 0 0,0-1 1 0 0,-1 1 0 0 0,1 0 0 0 0,0 0-1 0 0,-1 1 1 0 0,1-1 0 0 0,-1 1 0 0 0,1 0-1 0 0,-1 0 1 0 0,2 0 15 0 0,3 5-1 0 0,0 0-1 0 0,-1 1 0 0 0,0-1 1 0 0,0 1-1 0 0,0 1 1 0 0,3 5 1 0 0,-2 2 40 0 0,0 1 41 0 0,-7-15-64 0 0,6 17 94 0 0,0-1-64 0 0,-1-3-61 0 0,-2 1 0 0 0,1 0 1 0 0,-2 0-1 0 0,1 8 14 0 0,-4-23-191 0 0,1 1 63 0 0,-1-1 55 0 0,0 1 49 0 0,1-1 45 0 0,-1 1 43 0 0,1 1 112 0 0,1 3 334 0 0,-1-5-393 0 0,0 1-48 0 0,0 0-62 0 0,0-1-63 0 0,0 1-76 0 0,1 0-87 0 0,-1-1-60 0 0,0 0-88 0 0,0 1-96 0 0,0-1-105 0 0,0 1-114 0 0,0-1-120 0 0,0 0 352 0 0,0-1-33 0 0,-1 1-35 0 0,1 0-36 0 0,0 0-973 0 0,1 0-53 0 0,0 2-946 0 0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1:09:21.64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7 1 7200 0 0,'-2'0'220'0'0,"1"0"-42"0"0,0 1-37 0 0,0 0-33 0 0,0 1 27 0 0,1 1-80 0 0,1 5-32 0 0,0-5 65 0 0,-1-2-5 0 0,0-1 36 0 0,1 6 210 0 0,0-1-42 0 0,0 1-38 0 0,1-1-35 0 0,0 6 130 0 0,2 0-89 0 0,3 18 251 0 0,-4-16-255 0 0,4 16 270 0 0,0-9-122 0 0,-2-4-39 0 0,0 0 56 0 0,2 7 249 0 0,5 13 209 0 0,-4-18-424 0 0,1-1 52 0 0,-2-7-124 0 0,0-1 48 0 0,-2-6 40 0 0,1-3-108 0 0,-1-2-90 0 0,1-2-71 0 0,2-5 16 0 0,1-5 21 0 0,-8 12-171 0 0,3-6 62 0 0,0 0-41 0 0,1-8 0 0 0,-3 10-68 0 0,-1 1 0 0 0,1-1 0 0 0,0 1 1 0 0,3-5-17 0 0,-1 3 20 0 0,0-1-34 0 0,3-9-91 0 0,9-16-222 0 0,-9 23 255 0 0,1 0 50 0 0,2 4-78 0 0,-9 6 97 0 0,-1 0-1 0 0,1 0 1 0 0,0 0-1 0 0,-1 0 1 0 0,1 0-1 0 0,-1 0 1 0 0,1 0-1 0 0,-1 0 1 0 0,1 0-1 0 0,0 0 0 0 0,-1 0 1 0 0,1 1-1 0 0,-1-1 1 0 0,1 0-1 0 0,-1 0 1 0 0,1 1-1 0 0,-1-1 1 0 0,1 0-1 0 0,-1 0 0 0 0,1 1 4 0 0,1 1-11 0 0,-1-1-1 0 0,1 1 1 0 0,-1 0-1 0 0,1 0 1 0 0,-1 0-1 0 0,0 0 0 0 0,0 0 1 0 0,0 0 11 0 0,1 0-40 0 0,34 56-80 0 0,-28-47 115 0 0,1 0 0 0 0,0 0 0 0 0,9 7 5 0 0,9 5 15 0 0,-17-17 30 0 0,0 1 40 0 0,-1-3 24 0 0,0 0 44 0 0,0-1 49 0 0,1-1 57 0 0,-9-2-223 0 0,1 0 0 0 0,0 0 0 0 0,0 0 0 0 0,0 0 0 0 0,-1 0 0 0 0,1 0 0 0 0,0-1 0 0 0,0 1 0 0 0,-1 0 0 0 0,1-1 0 0 0,0 0 0 0 0,-1 1 0 0 0,1-1 0 0 0,0 0-36 0 0,9-8 202 0 0,-2-1-32 0 0,-1-3-34 0 0,-2 0-33 0 0,-2 0-34 0 0,-2 1-35 0 0,0 0 21 0 0,3-17 30 0 0,-6-2-68 0 0,1 11 34 0 0,0 0-49 0 0,0 16-13 0 0,0 1-1 0 0,0-1 0 0 0,0 1 0 0 0,0-1 0 0 0,1 1 1 0 0,-1-1-1 0 0,1 0 12 0 0,2-6-83 0 0,0 0-68 0 0,1 3-46 0 0,0 0-80 0 0,0 0-93 0 0,1 1-110 0 0,-3 3 164 0 0,1 1 82 0 0,0 0 59 0 0,3-2-168 0 0,-2 3 71 0 0,-1 0 51 0 0,0 1-65 0 0,-1-1-107 0 0,1 1-111 0 0,-1-1 205 0 0,0 1-34 0 0,-1 0-38 0 0,1 0-38 0 0,0-1-194 0 0,0 1-78 0 0,0 0-82 0 0,0 0-89 0 0,3-1-928 0 0,2 1-997 0 0,-7 0 2774 0 0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1:09:22.12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187 13 8696 0 0,'0'0'197'0'0,"0"0"24"0"0,0 0 18 0 0,-3-1-55 0 0,-4-2-121 0 0,4 1-45 0 0,-1 1 36 0 0,-2-2 142 0 0,0 1 42 0 0,0 1 49 0 0,-11 1 773 0 0,9 2-657 0 0,4 0-234 0 0,0 0-32 0 0,0 0-40 0 0,0 1-46 0 0,-1 1 77 0 0,-11 9 219 0 0,1 0-61 0 0,2 1-64 0 0,1 3-67 0 0,5-3 41 0 0,0-1 1 0 0,1 1-1 0 0,-2 7-196 0 0,-5 22 501 0 0,6-23-231 0 0,6-14-209 0 0,1-1 64 0 0,1 1 82 0 0,4 0 158 0 0,3-2-29 0 0,-2-4-177 0 0,0-1-94 0 0,1-1-79 0 0,12-8 200 0 0,-2-3-45 0 0,0-3-46 0 0,-1-1-42 0 0,9-9-57 0 0,1-4 4 0 0,-20 22 0 0 0,0 0 0 0 0,1 0 0 0 0,0 1 0 0 0,1 0 0 0 0,0 0 0 0 0,4-3-12 0 0,-9 9-46 0 0,2 2-7 0 0,0 5 69 0 0,-3-5-9 0 0,0 1 5 0 0,1 0 0 0 0,-1 0 0 0 0,1 0 0 0 0,-1 1 0 0 0,0-1 0 0 0,0 1 0 0 0,0-1 0 0 0,0 1 0 0 0,0 0 1 0 0,1 4-1 0 0,30 48 0 0 0,-31-51-3 0 0,1 1 6 0 0,8 4-62 0 0,-10-8-36 0 0,0 0-111 0 0,-1-1-188 0 0,0 0-12 0 0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1:09:22.53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7632 0 0,'0'0'166'0'0,"0"0"29"0"0,0 0 14 0 0,0 0-65 0 0,0 0-14 0 0,0 0 44 0 0,0 0 146 0 0,0 0 271 0 0,0 0 17 0 0,0 0-21 0 0,0 0-117 0 0,0 0-48 0 0,0 1-204 0 0,1-1-42 0 0,0 1 73 0 0,1 1-85 0 0,5 3 99 0 0,-5-3-92 0 0,5 6 406 0 0,-1 1-114 0 0,-1 4-25 0 0,3 8 69 0 0,-3-5-125 0 0,1 0-65 0 0,-2 1-40 0 0,4 16 181 0 0,5 18 88 0 0,-6-25-364 0 0,2 15 218 0 0,-1-4-6 0 0,-1-12-165 0 0,-1-5-84 0 0,1-1-59 0 0,1 1-22 0 0,9 27 203 0 0,-17-46-423 0 0,0 0 49 0 0,1 0 44 0 0,-1 0 39 0 0,0 0 39 0 0,0 1 38 0 0,0-1 50 0 0,0 1 99 0 0,0 1 38 0 0,1-2-113 0 0,-1 1-63 0 0,0-1-52 0 0,0 0-53 0 0,0 1-54 0 0,1-1-62 0 0,-1 0-72 0 0,1 0-21 0 0,-1 0-60 0 0,1 1-64 0 0,-1-1-69 0 0,1 0-74 0 0,0 0-78 0 0,0 1-83 0 0,0-1-88 0 0,-4-5-546 0 0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1:09:24.39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152 427 9792 0 0,'-5'-4'142'0'0,"-4"-6"266"0"0,7 5-289 0 0,1 2-236 0 0,-1 0 87 0 0,0 0 79 0 0,-1 0 68 0 0,0 0 103 0 0,-1 0 70 0 0,-2 1 130 0 0,-2-1 302 0 0,-2 1 28 0 0,4 1-279 0 0,1 2-120 0 0,1-1-52 0 0,0 1-103 0 0,0 0-57 0 0,1 1-65 0 0,0-1-76 0 0,-11 12 307 0 0,2 1-38 0 0,8-8-157 0 0,1 0 0 0 0,-1 1 0 0 0,1-1 0 0 0,0 2-110 0 0,-9 28 342 0 0,3 1-60 0 0,8-29-218 0 0,0-3-46 0 0,0-1 0 0 0,1 0 0 0 0,0 0 0 0 0,0 1 0 0 0,0-1-1 0 0,1 0 1 0 0,-1 0 0 0 0,1 1 0 0 0,0-1 0 0 0,0 0 0 0 0,1 0-18 0 0,9 25 103 0 0,-2-12-7 0 0,-8-16-88 0 0,0 1 0 0 0,0 0 0 0 0,0-1-1 0 0,0 0 1 0 0,0 1 0 0 0,1-1 0 0 0,-1 0 0 0 0,0 1-1 0 0,1-1 1 0 0,-1 0 0 0 0,1 0 0 0 0,-1 0 0 0 0,2 0-8 0 0,0 0 8 0 0,-1 0 0 0 0,1 0 0 0 0,0 0 0 0 0,-1 0 1 0 0,1-1-1 0 0,0 1 0 0 0,0-1 0 0 0,1 0-8 0 0,4 0 14 0 0,0-1 0 0 0,0 1 0 0 0,-1-2 0 0 0,1 1 0 0 0,5-2-14 0 0,-9 0 1 0 0,1 1-1 0 0,-1 0 1 0 0,0-1-1 0 0,1 0 0 0 0,-1 0 1 0 0,-1 0-1 0 0,1-1 0 0 0,0 1 1 0 0,-1-1-1 0 0,3-2 7 0 0,-3 2 2 0 0,1 1-1 0 0,-1-1 0 0 0,0-1 1 0 0,-1 1-1 0 0,1 0 1 0 0,-1-1-1 0 0,1 1 0 0 0,0-4-8 0 0,11-38 50 0 0,-14 42-49 0 0,0-1 0 0 0,0 0 0 0 0,0 0 0 0 0,0 0 0 0 0,-1 1-1 0 0,1-1 1 0 0,-1 0 0 0 0,-1 0 0 0 0,1 1 0 0 0,-2-4-1 0 0,-4-16 45 0 0,3 6-39 0 0,-1 1 0 0 0,-6-13-6 0 0,5 15-1 0 0,1 0 1 0 0,1-1-1 0 0,-3-15 1 0 0,-12-78-10 0 0,8 54-43 0 0,-1 1-46 0 0,3 27 56 0 0,7 22 24 0 0,0 0 0 0 0,0 0-1 0 0,1-1 1 0 0,-1 1 0 0 0,1-1 19 0 0,-8-16-11 0 0,9 24 11 0 0,-3-1 0 0 0,2 8 0 0 0,2 6-3 0 0,4 10 61 0 0,0 1 31 0 0,0 2 26 0 0,1 0 49 0 0,5 35 228 0 0,-2 4 95 0 0,-3-33-199 0 0,-1 0 38 0 0,1-3 9 0 0,-1-1 41 0 0,-2 17 117 0 0,-3-27-306 0 0,-1 2-30 0 0,1-19-134 0 0,0 1-4 0 0,7 9 71 0 0,-6-11-208 0 0,-1 0 81 0 0,0 2 101 0 0,-1 2 165 0 0,0-4-169 0 0,0 1-71 0 0,0-1-107 0 0,-1 1-105 0 0,2-2 61 0 0,-1 0-36 0 0,0 0-41 0 0,0 0-43 0 0,0 0-47 0 0,0 0-49 0 0,1 0-66 0 0,-1-1-70 0 0,1 1-61 0 0,-1 0-55 0 0,0-1-186 0 0,1 1-54 0 0,-1 0-225 0 0,-1 0-606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37:35.74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135 155 5384 0 0,'0'0'55'0'0,"1"0"-49"0"0,1 1-56 0 0,-1-2 59 0 0,0 1 34 0 0,0 0 29 0 0,0-1 41 0 0,0 0 49 0 0,1-1 57 0 0,-1 2-93 0 0,-1-1 144 0 0,1 1 889 0 0,0-2-105 0 0,1-1-112 0 0,-2 2-114 0 0,-2-2-167 0 0,-1 0-91 0 0,-1 1-82 0 0,-1 1-76 0 0,1 0-68 0 0,-2 0-63 0 0,1 1-53 0 0,-1 1-49 0 0,-3-1 28 0 0,0 2-74 0 0,-13 4 113 0 0,16-3-244 0 0,0-1 0 0 0,0 1 0 0 0,1 1 0 0 0,-1-1 0 0 0,1 1 0 0 0,0 0 0 0 0,0 0 0 0 0,0 0 0 0 0,1 1 0 0 0,-1 0 0 0 0,-1 2-2 0 0,5-5-3 0 0,0 0 0 0 0,-1 0-1 0 0,1 1 1 0 0,0-1 0 0 0,0 0 0 0 0,0 0-1 0 0,1 1 1 0 0,-1-1 0 0 0,1 0 0 0 0,-1 1-1 0 0,1-1 1 0 0,0 1 0 0 0,-1-1 0 0 0,1 1 3 0 0,5 15-73 0 0,9 1-47 0 0,-4-10 115 0 0,1 0-1 0 0,-1-1 1 0 0,1 0 0 0 0,3 1 5 0 0,27 15 36 0 0,-1-1 71 0 0,-3 3 99 0 0,-20-11-125 0 0,-1 3 108 0 0,-2 1 96 0 0,-3 2 86 0 0,-6 0 72 0 0,-5-19-380 0 0,0 0 0 0 0,0 0 0 0 0,0 0 0 0 0,0 0 1 0 0,-1 0-1 0 0,1 0 0 0 0,0 1 0 0 0,-1-1-63 0 0,0 0 62 0 0,0 0-1 0 0,0 0 1 0 0,1 0-1 0 0,-1 0 1 0 0,-1-1 0 0 0,1 1-1 0 0,0 0 1 0 0,0-1 0 0 0,-1 1-62 0 0,-1 1 84 0 0,1-1 1 0 0,-1 0 0 0 0,1 0-1 0 0,-1 0 1 0 0,0-1-1 0 0,0 1 1 0 0,0-1-85 0 0,-4 3 84 0 0,-1-2 0 0 0,1 1-1 0 0,-1-1 1 0 0,0 0 0 0 0,0-1-1 0 0,1 0 1 0 0,-1 0 0 0 0,0 0 0 0 0,-5-1-84 0 0,-9-2 133 0 0,1-1-60 0 0,0-1-77 0 0,1-2-96 0 0,12 3 68 0 0,1 0-88 0 0,-1-2-93 0 0,1-1-100 0 0,0 0-105 0 0,2-1-113 0 0,0 0-116 0 0,2 0-124 0 0,1-1 38 0 0</inkml:trace>
  <inkml:trace contextRef="#ctx0" brushRef="#br0" timeOffset="436.02">447 1 9152 0 0,'0'0'303'0'0,"-1"-1"319"0"0,1 2-381 0 0,0-1-30 0 0,0 0-147 0 0,0 1-43 0 0,0-1-52 0 0,1 1-58 0 0,5 14 576 0 0,1 0-91 0 0,2 5 52 0 0,-3-8-147 0 0,-2 0 1 0 0,0 1 0 0 0,0 1-302 0 0,34 122 1880 0 0,-24-90-1279 0 0,-1 0-74 0 0,-1 0-108 0 0,-7-22-261 0 0,0-1-39 0 0,-2-6 17 0 0,0-5-4 0 0,0 1 0 0 0,-2 0 1 0 0,1 0-1 0 0,-2 0 0 0 0,0 12-132 0 0,-1-21 14 0 0,1-1 46 0 0,-3 2 227 0 0,0-5-188 0 0,2-1-84 0 0,-1 0-34 0 0,0-2-70 0 0,-1 0-88 0 0,2 2 199 0 0,0 0-37 0 0,1 0-40 0 0,-1 1-40 0 0,1-1-42 0 0,-1 0-44 0 0,1 0-45 0 0,-1 0-46 0 0,1 1-47 0 0,-1-1-50 0 0,1 0-50 0 0,-1 0-53 0 0,1 0-52 0 0,-1 0-55 0 0,1-1-57 0 0,-1 1-56 0 0,0-3-1394 0 0,-2-2-1184 0 0</inkml:trace>
  <inkml:trace contextRef="#ctx0" brushRef="#br0" timeOffset="744.62">378 224 8696 0 0,'0'0'197'0'0,"0"0"24"0"0,0 0 18 0 0,0 0 20 0 0,0 0 50 0 0,0 0-121 0 0,0-1-35 0 0,2 1 64 0 0,-1-1-94 0 0,5-1 70 0 0,-3 2-60 0 0,7-2 403 0 0,1 0-84 0 0,0 0-77 0 0,0 0-68 0 0,0-1-59 0 0,-1 0-50 0 0,12-2 83 0 0,24-7 88 0 0,-26 8-175 0 0,-6 1-148 0 0,1 0 39 0 0,32-7 299 0 0,-27 6-248 0 0,4-2-66 0 0,-4 1-128 0 0,-11 3-23 0 0,1-1-39 0 0,0 1-45 0 0,0-1-49 0 0,-1 0-52 0 0,1 1-58 0 0,-1-1-331 0 0,0 1-7 0 0</inkml:trace>
  <inkml:trace contextRef="#ctx0" brushRef="#br0" timeOffset="1083.48">870 234 5848 0 0,'0'0'223'0'0,"1"2"-107"0"0,1 2-73 0 0,1 2-77 0 0,-2-4 54 0 0,7 9 692 0 0,0 1-67 0 0,-1 0-57 0 0,-1 0-48 0 0,2 3 16 0 0,-2-1-38 0 0,21 57 1755 0 0,-20-47-1363 0 0,-3-14-564 0 0,1 4 34 0 0,2 5 57 0 0,-3-7-54 0 0,-3-7-177 0 0,0 1 36 0 0,0-1 42 0 0,-1 0 48 0 0,0-4-44 0 0,0-1-134 0 0,-1 3 39 0 0,-1 2-1 0 0,1-3-14 0 0,-1-2 19 0 0,-1-1 56 0 0,-7-8 75 0 0,1 0-63 0 0,2-1-54 0 0,1-1-51 0 0,1 1-43 0 0,1-2-39 0 0,0-11-13 0 0,3 3-76 0 0,1 11-14 0 0,1 1 0 0 0,0-1 1 0 0,1 1-1 0 0,1-6 25 0 0,6-14 6 0 0,-2 15-6 0 0,-1 1 0 0 0,1 0 0 0 0,5-4 0 0 0,-8 10-91 0 0,1 0 55 0 0,11-13 78 0 0,-8 12-62 0 0,-3 2-33 0 0,0 1-44 0 0,0 1-25 0 0,-1 0-45 0 0,1 0-50 0 0,-1 0-56 0 0,1 1-62 0 0,-1-1-69 0 0,1 1-75 0 0,0 0-80 0 0,2-1-477 0 0</inkml:trace>
  <inkml:trace contextRef="#ctx0" brushRef="#br0" timeOffset="1410.07">1225 217 11256 0 0,'0'0'249'0'0,"0"2"-85"0"0,1 0-61 0 0,0 4 69 0 0,-1-3-3 0 0,1 7-168 0 0,0 0 82 0 0,1 0 70 0 0,0 0 57 0 0,4 8 277 0 0,11 23 839 0 0,-12-30-1021 0 0,-1-1-44 0 0,0 1-61 0 0,0-1-75 0 0,3 10 159 0 0,4 10 154 0 0,-6-9-236 0 0,-5-20-284 0 0,1 0 104 0 0,1 3 143 0 0,-2-3-164 0 0,1 1-69 0 0,-1 0-61 0 0,-1-1-80 0 0,1 1-96 0 0,-1 0-110 0 0,1-2 176 0 0,0 0-37 0 0,0 0-378 0 0,0 0 89 0 0,0 0-53 0 0,-1 0-728 0 0,0-1 10 0 0,0 1-84 0 0,-1-1-758 0 0</inkml:trace>
  <inkml:trace contextRef="#ctx0" brushRef="#br0" timeOffset="1688.75">1191 57 9096 0 0,'6'-8'528'0'0,"-5"4"-239"0"0,0 2-81 0 0,-1-1 46 0 0,0 1 54 0 0,-1-1 65 0 0,2 2-116 0 0,0 1-70 0 0,1 0-68 0 0,0-1-68 0 0,1 1-68 0 0,-1 1-66 0 0,-1-1-66 0 0,0 0-64 0 0,1 0-151 0 0,-1 0-107 0 0,0 0 59 0 0,0 1-41 0 0,1-1-539 0 0,0 1-431 0 0,0 0-814 0 0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1:09:23.08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5 0 5840 0 0,'0'0'132'0'0,"0"0"17"0"0,0 0 11 0 0,0 0 39 0 0,0 0 135 0 0,-1 2 85 0 0,0 3 109 0 0,0 0 117 0 0,0-2 125 0 0,1 8-301 0 0,0-1-53 0 0,0 33 1021 0 0,4-24-743 0 0,-1-4-262 0 0,0 0-52 0 0,3 18 352 0 0,-2-17-406 0 0,0 0-40 0 0,2 16 192 0 0,5 20 176 0 0,-7-36-377 0 0,0 0-66 0 0,0-1-53 0 0,-1 0-40 0 0,7 27 95 0 0,-8-33-147 0 0,0 0 1 0 0,-1 0-1 0 0,0 1 1 0 0,0 5-67 0 0,-1 14 178 0 0,0-23-133 0 0,0-5 8 0 0,0-1-14 0 0,0 0-67 0 0,0 0-56 0 0,0 0-31 0 0,0 0-114 0 0,0 0-203 0 0,0 0 242 0 0,0 0-24 0 0,0 0-64 0 0,0 0 96 0 0,0 0-35 0 0,0 0-37 0 0,0 0-35 0 0,0 0-381 0 0,0 0 98 0 0,0 0-48 0 0,0 0-722 0 0,0-1-563 0 0,0-1-1072 0 0</inkml:trace>
  <inkml:trace contextRef="#ctx0" brushRef="#br0" timeOffset="350.61">245 45 8088 0 0,'0'0'182'0'0,"0"0"29"0"0,0 0 12 0 0,0 0 34 0 0,0 0 140 0 0,0 0 62 0 0,0 0-214 0 0,0 1-49 0 0,0-1-41 0 0,0 1-35 0 0,0 2 51 0 0,0 4 70 0 0,-1-5-77 0 0,-3 18 481 0 0,-2-2-90 0 0,-2 1-79 0 0,-2-2-65 0 0,-7 10 142 0 0,-11 12 139 0 0,2-2-56 0 0,7-15-178 0 0,3-3-85 0 0,8-6-87 0 0,4-1-5 0 0,2 1 51 0 0,3-9-178 0 0,1 0-43 0 0,3 1-8 0 0,2-1-53 0 0,8 3-2 0 0,-8-5 30 0 0,25 6 77 0 0,-21-5-104 0 0,0 0 1 0 0,0-1-1 0 0,0 0 0 0 0,1-1 0 0 0,3 0-51 0 0,13 0 70 0 0,18-1 67 0 0,-14-4-115 0 0,-29 3-211 0 0,0 1 76 0 0,-1-1 65 0 0,1 0 53 0 0,3 0 102 0 0,6-2 296 0 0,-8 3-338 0 0,-1-1-57 0 0,1 0-75 0 0,0 0-96 0 0,-2 1-9 0 0,0-1-55 0 0,1 1-64 0 0,-1-1-67 0 0,0 1 4 0 0,0-1-55 0 0,0 1-57 0 0,0 0-62 0 0,-1-1-64 0 0,1 1-67 0 0,0 0-72 0 0,0-1-73 0 0,0 1-1279 0 0,0-2-1178 0 0</inkml:trace>
  <inkml:trace contextRef="#ctx0" brushRef="#br0" timeOffset="801.27">579 292 7976 0 0,'0'0'174'0'0,"0"0"29"0"0,2-1 14 0 0,7-1-262 0 0,0 0 60 0 0,0-1 54 0 0,0 1 49 0 0,0 0 44 0 0,0 0 37 0 0,10-3 292 0 0,1 1 114 0 0,26-8 897 0 0,-33 9-1090 0 0,1-1-54 0 0,11-5 334 0 0,1-3-96 0 0,-9 3-278 0 0,-1 1-80 0 0,-9 4-154 0 0,6-5 52 0 0,3-5-78 0 0,-5 4 1 0 0,-11 9-59 0 0,1 0 1 0 0,-1 0-1 0 0,0 1 1 0 0,0-1-1 0 0,0 0 1 0 0,1 0-1 0 0,-1 0 1 0 0,0 1-1 0 0,0-1 1 0 0,0 0-1 0 0,0 0 1 0 0,0 0-1 0 0,-1 0 1 0 0,1 1-1 0 0,0-1 1 0 0,0 0-1 0 0,-1 0 1 0 0,1 1-1 0 0,0-1 1 0 0,-1 0-1 0 0,1 0 1 0 0,0 1-1 0 0,-1-1 0 0 0,0 0 0 0 0,-11-18 0 0 0,11 17 7 0 0,-1 0 1 0 0,0 0-1 0 0,0 0 1 0 0,0 0-1 0 0,-1 1 1 0 0,1-1-1 0 0,0 0 1 0 0,-1 1-1 0 0,1 0 1 0 0,-1 0-1 0 0,1-1 1 0 0,-1 2-1 0 0,0-1 1 0 0,1 0-8 0 0,-12-1 62 0 0,0 4 35 0 0,-1 3 258 0 0,2 2-50 0 0,2 2-42 0 0,1 2-35 0 0,-4 9 85 0 0,-3 12 98 0 0,7-13-156 0 0,4-6-101 0 0,2 1 35 0 0,2-8-87 0 0,1 0 0 0 0,0 0 1 0 0,0 0-1 0 0,0 0 0 0 0,1 1 0 0 0,0-1 1 0 0,0 0-1 0 0,1 0 0 0 0,-1 1 0 0 0,2 0-102 0 0,0 3 157 0 0,2 5-17 0 0,-3-13-131 0 0,-1-1-1 0 0,1 1 0 0 0,-1-1 1 0 0,1 1-1 0 0,0-1 0 0 0,0 1 0 0 0,0-1 1 0 0,0 1-1 0 0,0-1 0 0 0,0 0 1 0 0,0 1-1 0 0,0-1 0 0 0,0 0 1 0 0,0 0-1 0 0,1 0 0 0 0,-1 0 0 0 0,0 0 1 0 0,1 0-1 0 0,0 0-8 0 0,7 4 56 0 0,-7-4-48 0 0,-1 0 1 0 0,0 0-1 0 0,1 0 1 0 0,-1-1-1 0 0,0 1 0 0 0,1 0 1 0 0,-1-1-1 0 0,1 1 1 0 0,-1-1-1 0 0,2 1-8 0 0,17 0 38 0 0,-7-2-91 0 0,-3 0-70 0 0,1 0-91 0 0,-2-1-49 0 0,0 0-90 0 0,0 0-102 0 0,0 0-113 0 0,10-4-475 0 0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1:09:35.57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70 145 8032 0 0,'0'0'182'0'0,"-2"0"-55"0"0,-10 2 286 0 0,9-2-328 0 0,1 0-52 0 0,-8 4 27 0 0,1 1 109 0 0,1 2 95 0 0,2 1 79 0 0,-2 7 329 0 0,1 10 502 0 0,5-5-313 0 0,2-7-324 0 0,0-2-133 0 0,1-1-53 0 0,0-1-110 0 0,0-1-55 0 0,0 0-63 0 0,1-1-70 0 0,-1 0 32 0 0,1 0 0 0 0,0-1 0 0 0,1 1 0 0 0,-1-1 0 0 0,1 0 0 0 0,1 1-85 0 0,-2-4 48 0 0,-1 0-1 0 0,1-1 1 0 0,0 1 0 0 0,1-1-1 0 0,-1 1 1 0 0,2 1-48 0 0,6 2 179 0 0,1-4 37 0 0,-2-3 2 0 0,0-4-35 0 0,4-9 98 0 0,-5-1-118 0 0,1-7 18 0 0,-7 17-143 0 0,-2 2-25 0 0,1 0 0 0 0,0-1 0 0 0,-1 1 0 0 0,1 0 0 0 0,-1 0 0 0 0,0 0 0 0 0,0-1 0 0 0,-1 0-13 0 0,-3-27 66 0 0,-3-4-1 0 0,1 11-56 0 0,0 5-35 0 0,-1 0-38 0 0,5 14 17 0 0,0 3-39 0 0,1 5-137 0 0,1 2 78 0 0,0-1 82 0 0,0-1 43 0 0,1 0 38 0 0,6 17-106 0 0,1-1 35 0 0,7 19 47 0 0,-6-17 56 0 0,-1 1 34 0 0,5 11 94 0 0,-3 2 109 0 0,-1 1 98 0 0,-2 1 85 0 0,-3 0 74 0 0,-4 0 61 0 0,-4-1 49 0 0,-4-1 37 0 0,3-24-552 0 0,3-6-31 0 0,-1 0 0 0 0,-1 0 0 0 0,1-1 0 0 0,-4 5-108 0 0,-1-1 107 0 0,-1-1-38 0 0,2-2-49 0 0,-1-1-43 0 0,1-1-50 0 0,-1-2-61 0 0,1-1-66 0 0,-1-3-75 0 0,1-1-84 0 0,1-3-91 0 0,4 5 319 0 0,1 0-57 0 0,0 0-49 0 0,0 0-41 0 0,-1-2-298 0 0,-1-7-901 0 0,2 8 1078 0 0,-3-10-1138 0 0</inkml:trace>
  <inkml:trace contextRef="#ctx0" brushRef="#br0" timeOffset="415.58">333 267 7256 0 0,'0'0'165'0'0,"0"0"22"0"0,0 0 7 0 0,0 0-23 0 0,18-2 1047 0 0,-1-3-76 0 0,-2-4-96 0 0,-2-1-113 0 0,-7 4-516 0 0,0-1-35 0 0,-1 1-38 0 0,0-1-40 0 0,0 0-43 0 0,-1 0-45 0 0,0 0-47 0 0,0 0-50 0 0,-2-3-54 0 0,-4 3 103 0 0,-3 3 21 0 0,-6-1 148 0 0,-3 3 88 0 0,4 2-171 0 0,3 1-83 0 0,2 1-52 0 0,-10 9 97 0 0,11-7-153 0 0,1 1 0 0 0,-1-1-1 0 0,1 1 1 0 0,0-1 0 0 0,0 1 0 0 0,1 0 0 0 0,-1 3-63 0 0,-4 8 179 0 0,2 0 36 0 0,1 0 49 0 0,2-1 64 0 0,1-9-170 0 0,0 1-1 0 0,1-1 1 0 0,0 1 0 0 0,0-1-1 0 0,1 1 1 0 0,0 2-158 0 0,0-4 111 0 0,0-1 1 0 0,1 1 0 0 0,-1 0-1 0 0,1-1 1 0 0,1 3-112 0 0,7 8 288 0 0,3-2-63 0 0,4-3-78 0 0,4-4-91 0 0,0-5-1 0 0,-12-1-61 0 0,0-1-92 0 0,-4 1-5 0 0,0-1-45 0 0,-1 0-16 0 0,0 1-40 0 0,0-1-44 0 0,0 0-50 0 0,0 0-53 0 0,0 0-56 0 0,0-1-62 0 0,0 1-66 0 0,-2 1 98 0 0,-1-1-60 0 0,1 1-53 0 0,-1-1-46 0 0,1 0-173 0 0,0 1-45 0 0,1-1-207 0 0,0 0-561 0 0</inkml:trace>
  <inkml:trace contextRef="#ctx0" brushRef="#br0" timeOffset="950.53">667 0 9328 0 0,'0'0'208'0'0,"0"0"33"0"0,0 0 15 0 0,1 5 64 0 0,-1-2-175 0 0,1 0 35 0 0,0 0 2 0 0,-1-1 36 0 0,1 0 40 0 0,-1-1 46 0 0,2 6 141 0 0,1-1-33 0 0,3 7 319 0 0,0 0-113 0 0,0-1-100 0 0,1 1-81 0 0,-1-1-76 0 0,2 8 72 0 0,-1 1-91 0 0,-2 4 27 0 0,0 1 62 0 0,-1 2 102 0 0,2 39 766 0 0,-4-43-867 0 0,-1 13 143 0 0,-1-19-341 0 0,0 1-47 0 0,0-15-136 0 0,-1 1 0 0 0,1-1 1 0 0,-1 1-1 0 0,0-1 0 0 0,0 1 1 0 0,-1-1-1 0 0,1 0 0 0 0,-2 1-51 0 0,3-5-194 0 0,-2-1-87 0 0,0 0 110 0 0,2 0 41 0 0,-1 0-37 0 0,1 0-41 0 0,-1 1-48 0 0,0-1-92 0 0,1 0-76 0 0,-1 0-85 0 0,1 1-92 0 0,-1-1-101 0 0,1 0-111 0 0,-1 1-118 0 0,1 0 419 0 0,0 0-34 0 0,0-2-1740 0 0,-1-1-1290 0 0</inkml:trace>
  <inkml:trace contextRef="#ctx0" brushRef="#br0" timeOffset="1244.95">633 221 8808 0 0,'0'0'197'0'0,"0"0"24"0"0,0 0 19 0 0,2 0 219 0 0,1 1-108 0 0,0 0-98 0 0,4 0 255 0 0,7-4 129 0 0,0 0-57 0 0,0-1-60 0 0,0-1-62 0 0,0 0-65 0 0,0 0-65 0 0,-1-1-69 0 0,1 0-70 0 0,-3 1-87 0 0,1 1-53 0 0,-1-1-53 0 0,0 1-56 0 0,-3 1 28 0 0,9-5 39 0 0,-11 5-38 0 0,0-1-54 0 0,1 1-78 0 0,-4 0 30 0 0,1 1-34 0 0,-1 0-40 0 0,1 0-42 0 0,-1 0-47 0 0,0 0-52 0 0,0 0-54 0 0,1 0-59 0 0,-4 1 154 0 0,1 1-41 0 0,1-1-453 0 0,0 0-302 0 0,1-1-707 0 0</inkml:trace>
  <inkml:trace contextRef="#ctx0" brushRef="#br0" timeOffset="1680.27">884 16 6648 0 0,'0'0'149'0'0,"0"0"23"0"0,5 11 145 0 0,-3-6-259 0 0,-1-2-30 0 0,0 0 52 0 0,0 0 45 0 0,0 0 39 0 0,1 1 75 0 0,-1 0 35 0 0,5 8 644 0 0,-3-4-331 0 0,-1-2-266 0 0,0-2-121 0 0,0 1-78 0 0,11 41 1260 0 0,-3 1 90 0 0,-2 2 88 0 0,-1-1 85 0 0,-5-38-1295 0 0,-1-2-78 0 0,4 24 845 0 0,2-1 118 0 0,-8-35-807 0 0,1-1-98 0 0,0 0-90 0 0,1-2-78 0 0,0-1-71 0 0,0 0-61 0 0,0 0-51 0 0,1-1-43 0 0,2-6-113 0 0,7-19-352 0 0,-7 25 399 0 0,-1 2 44 0 0,2-2-84 0 0,0 1-44 0 0,-3 5 105 0 0,0 0 1 0 0,1 1 0 0 0,-1-1-1 0 0,0 0 1 0 0,1 1-1 0 0,0-1 1 0 0,0 1 108 0 0,8-3-353 0 0,2 4 86 0 0,-4 5 160 0 0,0 3 75 0 0,6 13-71 0 0,-11-14 95 0 0,-1 0-1 0 0,0 0 0 0 0,0 0 0 0 0,0 3 9 0 0,7 26 7 0 0,-5-11-34 0 0,0-5-43 0 0,-5-18-135 0 0,0-1 91 0 0,0 0-63 0 0,0 0-84 0 0,0 0 80 0 0,0 0-39 0 0,0 0-43 0 0,0 0-40 0 0,0 0-37 0 0,0 0-34 0 0,0 0-240 0 0,0 0-56 0 0,0 0-787 0 0,0 0-619 0 0,0 0-1176 0 0</inkml:trace>
  <inkml:trace contextRef="#ctx0" brushRef="#br0" timeOffset="2110.34">1270 285 8408 0 0,'0'0'190'0'0,"0"0"28"0"0,0 0-29 0 0,1 0-52 0 0,0 0-44 0 0,0 0-39 0 0,2-1-25 0 0,5 0-88 0 0,-6 1 90 0 0,-1 0 59 0 0,5-3 712 0 0,-1 0-105 0 0,1 0-97 0 0,-1-1-91 0 0,1 1-82 0 0,0-1-76 0 0,-1-1-68 0 0,0 1-61 0 0,0 0-68 0 0,0-1-39 0 0,3-4 24 0 0,0 0-89 0 0,8-14-38 0 0,-12 16 21 0 0,-1 0 41 0 0,-1-5-390 0 0,-5 2 51 0 0,-1 3 131 0 0,-2 2 44 0 0,-1 0 50 0 0,-2 4 99 0 0,1 3 113 0 0,4 0-39 0 0,0 2 36 0 0,-6 10 234 0 0,3 1 58 0 0,1 4 151 0 0,3 13 378 0 0,3-25-713 0 0,0 0 0 0 0,1 0 0 0 0,0 0 0 0 0,0 0 0 0 0,1 0 0 0 0,1 2-277 0 0,3 7 508 0 0,2-2-45 0 0,-2-5-472 0 0,0-2 49 0 0,-4-4-5 0 0,1 0 0 0 0,0 0 0 0 0,-1-1-1 0 0,1 0 1 0 0,0 1 0 0 0,1-1 0 0 0,0 0-35 0 0,10 5 41 0 0,-12-7-228 0 0,0 1 74 0 0,1 0 63 0 0,-1 0 52 0 0,3 0 110 0 0,3 0 198 0 0,-4-1-203 0 0,-1 1-57 0 0,1-1-90 0 0,-2 0-37 0 0,0-1-50 0 0,0 1-54 0 0,0 0-61 0 0,1 0-92 0 0,-1 0-85 0 0,0-1-94 0 0,0 1-99 0 0,0-1-110 0 0,1 0-115 0 0,-1 1-124 0 0,-1-1 431 0 0,0 1-33 0 0,2-1-1622 0 0,2-1-1238 0 0</inkml:trace>
  <inkml:trace contextRef="#ctx0" brushRef="#br0" timeOffset="2499.25">1611 120 10680 0 0,'0'0'228'0'0,"0"1"-41"0"0,0 2 80 0 0,0 0-73 0 0,0 3 2 0 0,2 2-241 0 0,0 0 66 0 0,0 0 58 0 0,0 0 50 0 0,1-1 45 0 0,-1 1 38 0 0,3 7 295 0 0,8 24 945 0 0,-10-25-1028 0 0,0-1-85 0 0,-1-1 135 0 0,0-2-91 0 0,0-1 32 0 0,0 1 45 0 0,-1-1 56 0 0,0-2-136 0 0,0-1 33 0 0,-1 0 36 0 0,0 0 40 0 0,0-5-207 0 0,0-1-30 0 0,0 0-18 0 0,0 0-2 0 0,0 0-10 0 0,-2-1 40 0 0,1-1-71 0 0,-1-2-58 0 0,1 1-47 0 0,0-3-23 0 0,0-4 27 0 0,1 8-41 0 0,-1-7-188 0 0,1 0 50 0 0,0 0 43 0 0,1-1 36 0 0,2-7 68 0 0,-1 9 34 0 0,0-1-1 0 0,1 1 1 0 0,0 0-1 0 0,3-6-91 0 0,5-5 81 0 0,-2 6-113 0 0,2 1-114 0 0,-6 7 22 0 0,1-1-40 0 0,0 1-42 0 0,0 0-48 0 0,1 1-50 0 0,-1 0-54 0 0,1 1-59 0 0,0-1-60 0 0,1 2-67 0 0,-1-1-68 0 0,1 1-74 0 0,0 1-76 0 0,-7 1 331 0 0,0 0-55 0 0,0 0-47 0 0,0 0-41 0 0,0-1-162 0 0,0 1-42 0 0,0 0-195 0 0,1 0-530 0 0</inkml:trace>
  <inkml:trace contextRef="#ctx0" brushRef="#br0" timeOffset="2780.35">1963 435 14280 0 0,'0'5'-57'0'0,"0"1"95"0"0,-1-1 84 0 0,1 1 72 0 0,0 0 118 0 0,0 1 68 0 0,0 1 139 0 0,0 4 318 0 0,0-1-57 0 0,0-3-326 0 0,0-1-143 0 0,0-1-79 0 0,0-1-112 0 0,0 1-77 0 0,0-1-89 0 0,-1 0-97 0 0,1 0-58 0 0,-1-1-81 0 0,1 0-87 0 0,-1 1-93 0 0,0-1-98 0 0,1 0-105 0 0,-1 0-110 0 0,0 0-117 0 0,0-3-269 0 0,1 0-36 0 0,0 2-2514 0 0,0-3 3706 0 0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1:09:34.09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131 1 8608 0 0,'0'0'197'0'0,"0"0"24"0"0,0 0 17 0 0,0 0 15 0 0,0 0 58 0 0,0 0 29 0 0,0 0 4 0 0,0 0 4 0 0,0 0 17 0 0,0 0-59 0 0,0 1-54 0 0,0-1-47 0 0,0 2-40 0 0,0 0 10 0 0,0 0-49 0 0,0 5 163 0 0,0-5-114 0 0,3 13 519 0 0,-1 1-57 0 0,1-1-55 0 0,1 0-50 0 0,-1 0-48 0 0,1 0-44 0 0,0 0-41 0 0,-1 0-37 0 0,4 12 190 0 0,-1-1-87 0 0,0 1-69 0 0,-1 0-52 0 0,2 10 55 0 0,0-1 63 0 0,-2 1 58 0 0,-4 6 136 0 0,-6-15-224 0 0,4-25-577 0 0,0-1 58 0 0,1-1 48 0 0,-1 1 43 0 0,-2 0 90 0 0,-2 1 277 0 0,2-2-306 0 0,1-1-61 0 0,1 0-41 0 0,0-1-34 0 0,0 1-39 0 0,-1 0-44 0 0,1-1-49 0 0,0 1-54 0 0,-1-1-57 0 0,1 0-64 0 0,0 1-67 0 0,0-1-72 0 0,-1 0-77 0 0,1 0-82 0 0,0 0-87 0 0,0 1-90 0 0,0-1-97 0 0,0 0-100 0 0,-1-1-1331 0 0,0 0-1343 0 0</inkml:trace>
  <inkml:trace contextRef="#ctx0" brushRef="#br0" timeOffset="309.89">0 208 9008 0 0,'0'0'200'0'0,"0"0"33"0"0,10-1 192 0 0,-7 1-369 0 0,-1 0-34 0 0,7-1 12 0 0,0 0 63 0 0,0-1 57 0 0,-1 1 50 0 0,3-2 99 0 0,-1 1 50 0 0,2-1 123 0 0,7-2 302 0 0,1 0 88 0 0,-6 2-320 0 0,-3 0-131 0 0,0 1-53 0 0,-1 0-111 0 0,0 1-55 0 0,-1 0-65 0 0,1 0-72 0 0,28-2 248 0 0,0 1-88 0 0,-5-1-131 0 0,0 1-115 0 0,-17 1-38 0 0,1 0-37 0 0,-1 0-41 0 0,0 1-43 0 0,-2-1-226 0 0,1 0-4 0 0</inkml:trace>
  <inkml:trace contextRef="#ctx0" brushRef="#br0" timeOffset="687.45">552 181 7744 0 0,'0'0'174'0'0,"0"0"29"0"0,0 0 12 0 0,-1 0-78 0 0,-4 8 0 0 0,4-6-78 0 0,0 0 34 0 0,0-1 29 0 0,0 1 44 0 0,0-1 52 0 0,1 0 60 0 0,-2 4 166 0 0,0 0-68 0 0,0 1-60 0 0,1 0-53 0 0,0 1-48 0 0,1-1-39 0 0,-1 8 81 0 0,3 24 209 0 0,-2-30-335 0 0,1-1 37 0 0,0-3-22 0 0,-1 3-7 0 0,4 29 566 0 0,3 2 75 0 0,-5-31-565 0 0,0 0 0 0 0,1 0-1 0 0,-1-1 1 0 0,2 3-215 0 0,-2-6 117 0 0,0 0 1 0 0,0 0 0 0 0,0 0-1 0 0,0 0 1 0 0,1 0-1 0 0,-1 0 1 0 0,1 0 0 0 0,1 0-118 0 0,-3-2 24 0 0,0-1 1 0 0,-1 1 0 0 0,1-1 0 0 0,0 1-1 0 0,0 0 1 0 0,0-1 0 0 0,0 0 0 0 0,0 1-1 0 0,0-1 1 0 0,0 0 0 0 0,0 1 0 0 0,0-1 0 0 0,1 0-1 0 0,-1 0 1 0 0,0 0 0 0 0,0 0 0 0 0,0 0-1 0 0,0 0 1 0 0,0 0 0 0 0,0 0 0 0 0,0 0-1 0 0,0-1-24 0 0,1 0 53 0 0,0 1-1 0 0,0-1 0 0 0,0 0 0 0 0,0 0 0 0 0,0-1 0 0 0,0 1 0 0 0,-1 0 0 0 0,1-1 0 0 0,0 1 0 0 0,-1-1 0 0 0,1 1-52 0 0,7-11 252 0 0,-1 0-46 0 0,-2 0-65 0 0,-2 3-83 0 0,1-15 5 0 0,-4 16-24 0 0,0 0 1 0 0,-1-1-1 0 0,0 1 0 0 0,0-1 0 0 0,-1 1 1 0 0,0 0-1 0 0,-1-2-39 0 0,-5-19 87 0 0,-6 0-66 0 0,-3 3-109 0 0,7 14-7 0 0,-1 0-41 0 0,-1 2-46 0 0,0 0-50 0 0,9 9 69 0 0,1 0 38 0 0,-3-2-30 0 0,0 1 90 0 0,-5-2 44 0 0,5 2-47 0 0,1 1-40 0 0,1 0-65 0 0,-1 1-79 0 0,0-1-95 0 0,1 1 33 0 0,0-1-61 0 0,0 1-67 0 0,0 0-71 0 0,0-1-79 0 0,0 1-82 0 0,0 0-89 0 0,0 0-93 0 0,-2 0-1029 0 0,-2 0-1062 0 0,6 0 2866 0 0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1:09:41.83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7856 0 0,'0'0'174'0'0,"0"0"29"0"0,0 0 13 0 0,4 10 12 0 0,-1-3-169 0 0,2 2-23 0 0,0-1 69 0 0,0 1 62 0 0,-1 0 53 0 0,1 3 105 0 0,-1-1 55 0 0,1 2 130 0 0,0 8 321 0 0,0 0 13 0 0,-2-6-309 0 0,-1-3-125 0 0,0 0-46 0 0,0-2-104 0 0,0 0-49 0 0,-1 0-55 0 0,1 0-62 0 0,-2-5-73 0 0,2 10 274 0 0,0 1-51 0 0,0 39 417 0 0,-3-32-337 0 0,-1-10-90 0 0,-1-1 43 0 0,3-11 21 0 0,0 0-52 0 0,-1-2-47 0 0,0 1-41 0 0,0-3 49 0 0,0-1-108 0 0,0 0-72 0 0,-1-4-25 0 0,1 5 57 0 0,2-14-2 0 0,2-1-56 0 0,-2 13-19 0 0,0 1 0 0 0,0-1-1 0 0,1 1 1 0 0,-1-1-1 0 0,1 1 1 0 0,2-2 18 0 0,-3 4-11 0 0,0 0 0 0 0,0 1 0 0 0,0-1 1 0 0,0 0-1 0 0,1 1 0 0 0,-1 0 0 0 0,0-1 0 0 0,1 1 0 0 0,-1 0 1 0 0,1 0-1 0 0,0 0 0 0 0,-1 0 0 0 0,1 0 0 0 0,0 0 1 0 0,0 0-1 0 0,-1 0 0 0 0,1 1 0 0 0,0-1 0 0 0,0 1 0 0 0,0-1 1 0 0,0 1-1 0 0,0 0 11 0 0,1 0-10 0 0,0 0 0 0 0,-1 0 0 0 0,1 0 0 0 0,0 1 0 0 0,0-1 0 0 0,-1 1 0 0 0,3 1 10 0 0,0-1-18 0 0,-1 1 0 0 0,1 1-1 0 0,-1-1 1 0 0,1 1-1 0 0,-1-1 1 0 0,0 1-1 0 0,1 1 19 0 0,-2-1-10 0 0,1 1 0 0 0,-1-1 0 0 0,1 1 0 0 0,-1 0 0 0 0,0 0 0 0 0,0 0 0 0 0,1 3 10 0 0,-3-5 0 0 0,0 0 0 0 0,0 1 0 0 0,0-1 0 0 0,0 0 0 0 0,0 1 0 0 0,-1-1 0 0 0,1 1 0 0 0,-1-1-1 0 0,1 1 1 0 0,-1 0 0 0 0,0-1 0 0 0,0 1 0 0 0,-1 2 0 0 0,1-3 5 0 0,-1 0-1 0 0,1 1 1 0 0,-1-1-1 0 0,0 0 1 0 0,0 0-1 0 0,0 0 1 0 0,0 0-1 0 0,-1 0 1 0 0,1 0-1 0 0,0 0 1 0 0,-1 0-1 0 0,0 0 1 0 0,1-1-1 0 0,-1 1 1 0 0,0 0-1 0 0,0-1 0 0 0,0 1-4 0 0,-4 2-79 0 0,-1 1 71 0 0,-19 8 156 0 0,14-9-167 0 0,4-2-61 0 0,1 0-69 0 0,0-1-86 0 0,-1 0-100 0 0,1-1-115 0 0,4 0 176 0 0,-1-1-34 0 0,1 1-37 0 0,0-1-38 0 0,0 0-40 0 0,0 0-43 0 0,2 0 237 0 0,1 1-279 0 0,-1 0-83 0 0,0-1-415 0 0,0 1-100 0 0,0-1-615 0 0,-1-1-963 0 0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1:09:42.24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44 120 9856 0 0,'0'0'289'0'0,"0"0"-8"0"0,1-1-214 0 0,8-2 8 0 0,-4 1-10 0 0,-2 1 53 0 0,-1 0 83 0 0,2-2 241 0 0,1 0-41 0 0,-1 0-38 0 0,0-1-36 0 0,4-5 225 0 0,0 0-123 0 0,-1-1-105 0 0,-1 0-92 0 0,-1-1-75 0 0,-2 1-59 0 0,-2 9-85 0 0,-1 0 0 0 0,0-1 0 0 0,0 1 0 0 0,0 0 0 0 0,0-1 0 0 0,0 1 0 0 0,0 0 0 0 0,0-1 0 0 0,0 1 0 0 0,0-1 0 0 0,-1 1 0 0 0,1-1-13 0 0,-1 1 10 0 0,1-1 1 0 0,-1 1 0 0 0,0 0 0 0 0,1-1-1 0 0,-1 1 1 0 0,0 0 0 0 0,0 0 0 0 0,0 0-1 0 0,0-1 1 0 0,-1 1-11 0 0,1 0 4 0 0,0 0 1 0 0,0 0-1 0 0,0 1 0 0 0,0-1 1 0 0,0 0-1 0 0,0 1 0 0 0,0-1 1 0 0,0 1-1 0 0,-1-1 0 0 0,1 1 1 0 0,0 0-1 0 0,0 0 0 0 0,0-1-4 0 0,0 1 1 0 0,-1 0-1 0 0,1 0 0 0 0,0 0 0 0 0,0 0 1 0 0,0 1-1 0 0,0-1 0 0 0,0 0 0 0 0,0 0 0 0 0,-1 1 1 0 0,1-1-1 0 0,0 1 0 0 0,0-1 0 0 0,0 1 0 0 0,0-1 1 0 0,0 1-1 0 0,-9 7 60 0 0,-1 1 58 0 0,2 0 54 0 0,0 2 48 0 0,1 1 42 0 0,0 0 38 0 0,-3 14 390 0 0,5-4-74 0 0,5-18-463 0 0,0 1 0 0 0,1-1-1 0 0,0 1 1 0 0,0-1-1 0 0,0 1 1 0 0,0 0 0 0 0,1-1-1 0 0,0 1 1 0 0,0-1-1 0 0,0 1 1 0 0,0-1 0 0 0,2 2-153 0 0,11 17 745 0 0,-6-15-757 0 0,0-2 62 0 0,-6-4-14 0 0,1-1 1 0 0,0 0 0 0 0,-1 0 0 0 0,1 0 0 0 0,0 0-1 0 0,0 0 1 0 0,0 0 0 0 0,0-1 0 0 0,2 1-37 0 0,9-1 91 0 0,-6-1-86 0 0,1 0-54 0 0,-1-1-64 0 0,0 0-77 0 0,1-1-89 0 0,-1 1-101 0 0,-1-1-114 0 0,-3 2 201 0 0,0-1-34 0 0,-3 2-109 0 0,0-1-67 0 0,1 1-59 0 0,-1-1-52 0 0,1 0-181 0 0,-1 1-52 0 0,1-1-218 0 0,1-1-588 0 0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1:09:45.10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115 1 12176 0 0,'0'0'273'0'0,"0"0"40"0"0,0 0 23 0 0,0 0-137 0 0,0 0-96 0 0,0 0-26 0 0,1 2-40 0 0,1 9-39 0 0,1 5 184 0 0,0 1 64 0 0,0-1 52 0 0,0 1 43 0 0,1 4 154 0 0,4 39 1007 0 0,-5-34-892 0 0,0-3-128 0 0,-2 0-87 0 0,0-11-235 0 0,0 0-34 0 0,0 0-36 0 0,-1 0-40 0 0,0 0-44 0 0,1 0-47 0 0,-1 0-51 0 0,0 0-55 0 0,0-12 65 0 0,0 0-82 0 0,0 0 51 0 0,0 0-32 0 0,0 0-38 0 0,0 0-43 0 0,0 0-45 0 0,0 0-44 0 0,0 0-39 0 0,0 0-36 0 0,0 0-254 0 0,0 0-60 0 0,0 0-46 0 0,0 0-34 0 0,0 0-1406 0 0,0 0-1246 0 0</inkml:trace>
  <inkml:trace contextRef="#ctx0" brushRef="#br0" timeOffset="251.54">1 202 10736 0 0,'0'0'241'0'0,"0"0"38"0"0,0 0 13 0 0,0 0-26 0 0,0 0-199 0 0,5-4 22 0 0,-3 2-29 0 0,1 1 49 0 0,-2 0 66 0 0,14-4 658 0 0,0 0-90 0 0,-1 0-89 0 0,1 1-87 0 0,0 0-86 0 0,0 0-84 0 0,0 1-82 0 0,0-1-81 0 0,0 2-80 0 0,0-1-76 0 0,0 1-77 0 0,0 0-75 0 0,1 0-72 0 0,-1 0-71 0 0,0 1-70 0 0,0 1-68 0 0,-13-1 107 0 0,0 1-39 0 0,1 0-389 0 0,-1 0 91 0 0,1 0-54 0 0,2-1-753 0 0,1 0-595 0 0,4 0-1131 0 0</inkml:trace>
  <inkml:trace contextRef="#ctx0" brushRef="#br0" timeOffset="605.61">529 137 9376 0 0,'-7'3'295'0'0,"-2"0"86"0"0,-1 0 101 0 0,3 1-75 0 0,1 0 24 0 0,0 1 114 0 0,-1 4-20 0 0,0 1-70 0 0,1 0-60 0 0,1 2-52 0 0,-3 11 189 0 0,3-4-159 0 0,3-11-210 0 0,2-1 0 0 0,-1 0 0 0 0,1 1 0 0 0,0-1-1 0 0,0 3-162 0 0,2 3 284 0 0,1-1 38 0 0,-2-10-272 0 0,-1 0 0 0 0,1 0 0 0 0,0 0 0 0 0,0 0 0 0 0,0 0 0 0 0,0 0 0 0 0,1 0 0 0 0,-1-1 0 0 0,0 1 0 0 0,1-1 0 0 0,-1 1 0 0 0,1-1 0 0 0,1 2-50 0 0,-1-2 64 0 0,0 0 0 0 0,0 0 1 0 0,0 0-1 0 0,0 0 0 0 0,0 0 0 0 0,0-1 1 0 0,0 1-1 0 0,1-1 0 0 0,-1 0 1 0 0,0 1-1 0 0,0-1 0 0 0,0 0 0 0 0,1 0 1 0 0,-1-1-1 0 0,0 1 0 0 0,0 0 0 0 0,2-1-64 0 0,18-6 512 0 0,-1-5-78 0 0,-9 3-208 0 0,-2 0-63 0 0,5-9 44 0 0,-13 15-148 0 0,-1-1-1 0 0,1 1 1 0 0,0 0-1 0 0,-1-1 0 0 0,0 0 1 0 0,0 1-1 0 0,0-1 0 0 0,0 0 1 0 0,0 1-1 0 0,-1-1 0 0 0,0 0 1 0 0,0 0-1 0 0,0 1 1 0 0,0-4-59 0 0,-7-17 273 0 0,1 14-197 0 0,0 0-40 0 0,-3 1-45 0 0,-1 0-54 0 0,2 3-128 0 0,-1-1 97 0 0,1 2 72 0 0,0 1 38 0 0,-18-10 129 0 0,15 9-125 0 0,-1 0-83 0 0,6 3-13 0 0,0-1-36 0 0,1 2-23 0 0,-1-1-36 0 0,1 0-40 0 0,-1 0-45 0 0,1 1-46 0 0,-1-1-51 0 0,0 1-55 0 0,1 0-59 0 0,3 0 34 0 0,1 1-65 0 0,0 0-57 0 0,0-1-51 0 0,-1 1-177 0 0,1 0-49 0 0,-1-1-215 0 0,0 1-578 0 0,1 0 1605 0 0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1:09:44.51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63 0 11432 0 0,'0'0'256'0'0,"0"0"34"0"0,0 0 22 0 0,0 0-30 0 0,0 0-146 0 0,0 0 73 0 0,0 0-39 0 0,0 1-35 0 0,0-1 52 0 0,1 2-89 0 0,2 3 27 0 0,-2-3-24 0 0,5 10 379 0 0,-1-1-67 0 0,0 2-59 0 0,0-1-48 0 0,2 12 156 0 0,6 31 471 0 0,-10-42-672 0 0,0 0 36 0 0,1 5 72 0 0,0 0-61 0 0,-1 1-53 0 0,-1 0-45 0 0,1 4-9 0 0,-2 0-41 0 0,-1-7-44 0 0,0 1 0 0 0,-1-1 0 0 0,-1 2-116 0 0,1-15-108 0 0,1 1 95 0 0,-1 0 62 0 0,-3 7 206 0 0,2-7-185 0 0,0-1-67 0 0,0 0-62 0 0,0-1-78 0 0,0 0-92 0 0,-1 0-111 0 0,2-2 124 0 0,-1 0-34 0 0,1 1-36 0 0,-1-1-37 0 0,0 0-40 0 0,1 0-42 0 0,-3-2-701 0 0</inkml:trace>
  <inkml:trace contextRef="#ctx0" brushRef="#br0" timeOffset="269.38">1 205 10568 0 0,'0'0'233'0'0,"0"0"39"0"0,0 0 17 0 0,0 0-143 0 0,1 1-40 0 0,1-1 11 0 0,1 0-91 0 0,6 1-71 0 0,-7-1 63 0 0,0 0 41 0 0,10-1 450 0 0,0 0-52 0 0,0 0-52 0 0,0 0-48 0 0,1 0-46 0 0,-1 0-44 0 0,0 0-42 0 0,0 0-40 0 0,0 0-36 0 0,0 0-35 0 0,12-1 18 0 0,1-1-112 0 0,-1 1-94 0 0,2-1-89 0 0,0 1-66 0 0,-8 0 31 0 0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1:09:42.94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9168 0 0,'1'1'140'0'0,"2"6"254"0"0,-2-4-317 0 0,0-1-48 0 0,1 5-1 0 0,1 0 54 0 0,0 1 48 0 0,0-1 45 0 0,0 1 52 0 0,0 0 37 0 0,4 8 360 0 0,0 4 241 0 0,2 10 519 0 0,-6-15-719 0 0,0 1-59 0 0,-2-6-249 0 0,0 0-49 0 0,-1-2-96 0 0,-1 0-45 0 0,1 1-50 0 0,-1-1-56 0 0,-3 1 1141 0 0,2-10-658 0 0,-1-3-76 0 0,2-1-105 0 0,0 2-231 0 0,0 0-36 0 0,0 0-41 0 0,1 0-45 0 0,-1 1-47 0 0,1 0-53 0 0,0-16 182 0 0,2-1-91 0 0,4-5-92 0 0,-3 17 5 0 0,0 0 1 0 0,0 0 0 0 0,4-7 85 0 0,-4 9-59 0 0,0 1 0 0 0,0-1 0 0 0,1 1 0 0 0,-1 0 0 0 0,4-3 59 0 0,12-6-161 0 0,-1 6 77 0 0,2 5 66 0 0,-9 4 100 0 0,0 3-49 0 0,1 3-35 0 0,6 8-44 0 0,-2 2 18 0 0,-7-5 58 0 0,-3-3 45 0 0,0-1 57 0 0,-4-5-338 0 0,0 0 91 0 0,0 0 77 0 0,0 1 65 0 0,0-1 51 0 0,-1 0 39 0 0,6 18 594 0 0,-5-15-560 0 0,-1-1-91 0 0,0-2-82 0 0,-1 1-52 0 0,0-1-59 0 0,1 0-67 0 0,-1 0-95 0 0,0 0-94 0 0,0 0-103 0 0,-1 0-111 0 0,1 1-120 0 0,-1-3 314 0 0,1 0-34 0 0,-1 0-34 0 0,1 0-36 0 0,-1-1-36 0 0,1 1-39 0 0,-1 0-1615 0 0,1 0-1252 0 0</inkml:trace>
  <inkml:trace contextRef="#ctx0" brushRef="#br0" timeOffset="460.81">409 159 8952 0 0,'0'0'200'0'0,"2"-1"-60"0"0,8-4 324 0 0,-7 3-369 0 0,-1 2-58 0 0,4-2-16 0 0,-1 0 40 0 0,6 0 165 0 0,-3 0 22 0 0,1 0 54 0 0,7-1 415 0 0,13-3 647 0 0,-19 4-948 0 0,-1-1-50 0 0,-1 1-113 0 0,0-1-59 0 0,-1 0-70 0 0,1 0-80 0 0,1-4-23 0 0,-8 0 36 0 0,-1 5-44 0 0,0 1-1 0 0,-1 0 0 0 0,1 0 1 0 0,-1 0-1 0 0,1 0 1 0 0,-1 0-1 0 0,0 0 0 0 0,1 0 1 0 0,-1 0-1 0 0,0 0 0 0 0,0 0 1 0 0,0 0-1 0 0,0 0 1 0 0,-1 0-13 0 0,-22-14 199 0 0,10 11-146 0 0,12 3-33 0 0,0 1 1 0 0,-1 0-1 0 0,1 0 1 0 0,0 0 0 0 0,0 0-1 0 0,0 0 1 0 0,0 1 0 0 0,-1-1-21 0 0,-12 9 222 0 0,13-7-175 0 0,0 0 0 0 0,0 0 0 0 0,0 0 0 0 0,1 0 0 0 0,-1 0 0 0 0,1 1 0 0 0,0-1 0 0 0,0 1 0 0 0,0-1 0 0 0,0 1 0 0 0,0-1 0 0 0,0 2-47 0 0,-1 3 148 0 0,1 0 0 0 0,0 1-1 0 0,1-1 1 0 0,-1 0 0 0 0,1 1-1 0 0,1 4-147 0 0,2 8 352 0 0,-2-13-397 0 0,2 0 56 0 0,-1 0 46 0 0,1 0 41 0 0,4 6 176 0 0,-4-8-80 0 0,0 1-1 0 0,1-1 1 0 0,0 0-1 0 0,2 2-193 0 0,2 0 187 0 0,0-1-62 0 0,-3-2-88 0 0,0-1-35 0 0,0 0-39 0 0,0-1-43 0 0,1 1-48 0 0,-1-2-53 0 0,1 1-56 0 0,0-1-63 0 0,0-1-65 0 0,0 0-72 0 0,0 0-75 0 0,0-1-80 0 0,0-1-85 0 0,1 0-89 0 0,-1 0-94 0 0,0-1-99 0 0,-3 1-1101 0 0,2-1-1165 0 0,-5 3 3212 0 0</inkml:trace>
  <inkml:trace contextRef="#ctx0" brushRef="#br0" timeOffset="782.21">768 51 10880 0 0,'0'0'248'0'0,"0"0"34"0"0,9 7 280 0 0,-7-6-484 0 0,0 1-48 0 0,6 5 20 0 0,-1-1 95 0 0,0 1 84 0 0,-1 0 74 0 0,2 1 110 0 0,-1 0 64 0 0,5 5 430 0 0,14 19 1365 0 0,-18-22-1635 0 0,0 1-72 0 0,-1-2-142 0 0,-1 1-95 0 0,1-1-114 0 0,-3-4-155 0 0,-1 0-35 0 0,7 9 118 0 0,8 13 64 0 0,-18-27-179 0 0,0 0-103 0 0,0 0-55 0 0,0 0-12 0 0,-3-4-1791 0 0,1 0 943 0 0,1 3 554 0 0,0 0 54 0 0,-1-3-911 0 0</inkml:trace>
  <inkml:trace contextRef="#ctx0" brushRef="#br0" timeOffset="1050.43">964 3 8808 0 0,'-8'8'374'0'0,"1"1"-106"0"0,-15 22 346 0 0,18-24-445 0 0,0 0 44 0 0,-1 1 98 0 0,0 0 93 0 0,0-1 112 0 0,3-3-210 0 0,0 0 36 0 0,-20 32 1406 0 0,9-10-665 0 0,3-4-259 0 0,1 1-93 0 0,2-4-206 0 0,1 0-90 0 0,0 0-100 0 0,0 0-112 0 0,6-19-422 0 0,0 0 62 0 0,0 1 55 0 0,0-1 47 0 0,0 1 46 0 0,0-1 41 0 0,-1 1 104 0 0,1 1 306 0 0,0-1-359 0 0,0 0-48 0 0,0-1-60 0 0,-1 1-63 0 0,1-1-74 0 0,0 1-88 0 0,0-1-57 0 0,0 0-88 0 0,0 1-95 0 0,0-1-103 0 0,0 0-113 0 0,0 0-121 0 0,0 0 356 0 0,0 0-33 0 0,0 0-35 0 0,0 0-36 0 0,0 0 541 0 0,0 0-2156 0 0,0 0-1233 0 0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1:09:40.52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114 150 6824 0 0,'0'0'204'0'0,"-2"-1"-35"0"0,0 0-36 0 0,-1 0-32 0 0,-3-1 5 0 0,2 1-115 0 0,-4-2 467 0 0,1 0 46 0 0,-4 0 256 0 0,-14-1 1073 0 0,12 5-974 0 0,7 0-473 0 0,1 2-40 0 0,-1 0-47 0 0,1 1-53 0 0,0 0-62 0 0,0 2-67 0 0,4-1 68 0 0,2-1-53 0 0,5 5 17 0 0,14 8 3 0 0,-14-13-34 0 0,38 35 493 0 0,-16-10-122 0 0,-12-10-132 0 0,-3 2 47 0 0,-2 1 57 0 0,-3 1 64 0 0,-7-22-487 0 0,-1 0-1 0 0,0 1 0 0 0,0-1 0 0 0,1 0 0 0 0,-1 0 0 0 0,0 0 1 0 0,0 0-1 0 0,0 0 0 0 0,0 0 0 0 0,0 0 0 0 0,-1 0 0 0 0,1 0 0 0 0,0 0 1 0 0,0 1-1 0 0,-1-1 0 0 0,1 0 0 0 0,0 0 0 0 0,-1 0 0 0 0,1 0 0 0 0,-1-1 1 0 0,0 1-1 0 0,1 0 0 0 0,-1 0 0 0 0,0 0-37 0 0,-10 5 352 0 0,5-4-224 0 0,-1-1-42 0 0,-1 0-49 0 0,0-2-57 0 0,0 1-63 0 0,0-2-71 0 0,1 1-78 0 0,0-1-84 0 0,1 0-93 0 0,2 0-100 0 0,3 2 234 0 0,0-1-41 0 0,0 1-36 0 0,0-1-34 0 0,-1 1-249 0 0,1-1-54 0 0,-2 0-809 0 0,-1-1-636 0 0,-1-1-1208 0 0</inkml:trace>
  <inkml:trace contextRef="#ctx0" brushRef="#br0" timeOffset="328.91">345 0 9904 0 0,'0'0'222'0'0,"0"0"30"0"0,0 0 20 0 0,0 1-73 0 0,0 1-108 0 0,1 9-55 0 0,-1-9 15 0 0,1-1 46 0 0,1 19 314 0 0,1 0 57 0 0,5 20 588 0 0,4 22 725 0 0,-11-50-1338 0 0,1 0-40 0 0,-1 1-38 0 0,0-1-36 0 0,1 12 229 0 0,-1 1-121 0 0,-1 0-104 0 0,0-1-88 0 0,-1 1-74 0 0,-1-1-56 0 0,2-22-217 0 0,0 0 68 0 0,-1 2 85 0 0,0 2 136 0 0,0-3-140 0 0,1 0-62 0 0,-1-1-92 0 0,0 0-90 0 0,0 0-117 0 0,0-1 106 0 0,0 0-37 0 0,1 0-40 0 0,-1 0-42 0 0,1-1 57 0 0,0 1-41 0 0,0-1-36 0 0,0 0-34 0 0,0 0-246 0 0,0 0-55 0 0,-1 0-801 0 0,1-1 246 0 0,0 1-37 0 0,-2 0-1636 0 0</inkml:trace>
  <inkml:trace contextRef="#ctx0" brushRef="#br0" timeOffset="567.24">293 201 11672 0 0,'7'-3'47'0'0,"1"-1"54"0"0,0 0 47 0 0,0 1 40 0 0,10-4 337 0 0,24-9 875 0 0,-26 11-990 0 0,-4 2-177 0 0,0 0-93 0 0,0-1-114 0 0,-6 3-62 0 0,0-1-37 0 0,2 0-99 0 0,1 0-87 0 0,-1 0-95 0 0,1 1-103 0 0,-1-1-111 0 0,1 0-117 0 0,0 0-126 0 0,-5 2 356 0 0,0-1-35 0 0,4-1-1274 0 0,4 0-1002 0 0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1:09:39.74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6824 0 0,'0'0'149'0'0,"0"0"23"0"0,0 0-31 0 0,0 1-36 0 0,1 1 19 0 0,0 2-87 0 0,3 6-87 0 0,-3-8 76 0 0,10 30 944 0 0,1 1 62 0 0,0-4-72 0 0,-6-11-173 0 0,0-1-1 0 0,0 1 0 0 0,-2 0 1 0 0,0 0-1 0 0,0 13-786 0 0,-4-20 410 0 0,0-4-69 0 0,0 0 99 0 0,0-6-261 0 0,0-1-3 0 0,0 0-4 0 0,0-1 83 0 0,-1-1-95 0 0,-1-1-43 0 0,-1-3-31 0 0,3 4-23 0 0,-6-15 90 0 0,1-2-67 0 0,2-1-57 0 0,1 0-50 0 0,2-1-43 0 0,2 2-34 0 0,-1 13 44 0 0,0 0 1 0 0,0 0-1 0 0,1 0 1 0 0,0 1-1 0 0,1-3 54 0 0,-2 6-12 0 0,-1 1 0 0 0,1-1 0 0 0,0 0 0 0 0,0 0 0 0 0,0 1 1 0 0,0-1-1 0 0,0 0 0 0 0,1 1 0 0 0,-1-1 0 0 0,0 1 0 0 0,1-1 0 0 0,-1 1 0 0 0,1 0 0 0 0,-1 0 0 0 0,1 0 0 0 0,0 0 0 0 0,0 0 0 0 0,-1 0 0 0 0,1 0 0 0 0,0 0 1 0 0,0 1-1 0 0,0-1 0 0 0,0 1 0 0 0,0-1 0 0 0,0 1 12 0 0,1 0-16 0 0,0 0 0 0 0,1 1 0 0 0,-1-1 1 0 0,0 1-1 0 0,0 0 0 0 0,-1-1 0 0 0,1 1 1 0 0,0 1-1 0 0,0-1 0 0 0,0 0 0 0 0,-1 1 1 0 0,1-1-1 0 0,0 1 0 0 0,-1 0 0 0 0,0 0 1 0 0,1 0 15 0 0,7 7-40 0 0,-1 1 0 0 0,0-1 0 0 0,0 1 0 0 0,7 11 40 0 0,2 9 5 0 0,-9-12 47 0 0,-2-1 46 0 0,-1 1 56 0 0,-2-1 65 0 0,-2 2 42 0 0,-5-8-45 0 0,1-11-79 0 0,0-3-69 0 0,-4-9-47 0 0,3-5-144 0 0,2-2-70 0 0,3-5-103 0 0,5-11-210 0 0,-5 30 410 0 0,0 0 0 0 0,1-1 0 0 0,-1 1 0 0 0,1 0 0 0 0,0 0 96 0 0,12-12-252 0 0,0 6 112 0 0,2 4 85 0 0,-14 6 38 0 0,0 0-1 0 0,0 1 1 0 0,0-1-1 0 0,0 1 1 0 0,0 0-1 0 0,0 0 1 0 0,3 1 17 0 0,-4-1-10 0 0,1 1 1 0 0,0-1-1 0 0,0 1 0 0 0,0 0 1 0 0,-1 0-1 0 0,1 0 1 0 0,1 1 9 0 0,16 13-8 0 0,-3 6 62 0 0,-3 3 65 0 0,-3 1 69 0 0,-2 0 71 0 0,-3-3 76 0 0,-5-20-502 0 0,-1 1 79 0 0,1 0 66 0 0,0 0 57 0 0,-1 0 44 0 0,1 0 33 0 0,2 10 558 0 0,-2-9-519 0 0,0 0-78 0 0,-1-2-79 0 0,1 1-43 0 0,-1-1-51 0 0,1 0-56 0 0,-1 1-81 0 0,1 0-80 0 0,0-1-87 0 0,-1 1-95 0 0,1-1-102 0 0,-1 1-110 0 0,1-1-118 0 0,-1 1-125 0 0,1-1-1026 0 0,-1 0-1132 0 0</inkml:trace>
  <inkml:trace contextRef="#ctx0" brushRef="#br0" timeOffset="356.36">591 133 8232 0 0,'2'9'19'0'0,"0"1"88"0"0,0-2 52 0 0,1 0 55 0 0,-1 1 50 0 0,0-1 46 0 0,1 3 113 0 0,0-1 48 0 0,1 6 306 0 0,2-1 57 0 0,6 14 880 0 0,-2-11-634 0 0,0-4-282 0 0,-5-7-448 0 0,1-1-38 0 0,0 0 167 0 0,0-3-51 0 0,-2-2-48 0 0,1-1-46 0 0,-2-3-42 0 0,1-1-39 0 0,-2-1-37 0 0,0-1-34 0 0,1-8 94 0 0,-1 0-100 0 0,-2 1-77 0 0,0 3-53 0 0,-1-6-38 0 0,-5-18 140 0 0,4 22-178 0 0,-1 2-76 0 0,0 0-98 0 0,2 5 58 0 0,-1 0-34 0 0,1 0-35 0 0,-1 0-40 0 0,2 4 242 0 0,-1 0-53 0 0,1 0-56 0 0,0 0-54 0 0,0 0-58 0 0,0 0-56 0 0,-1 0-59 0 0,1 1-60 0 0,0-1 65 0 0,0 0-35 0 0,0 1-34 0 0,0-1-36 0 0,0 1-34 0 0,-1-1-36 0 0,1 0-36 0 0,0 1-36 0 0,-1-2-1564 0 0,1-1-1218 0 0,0 3 3368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37:33.90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6048 0 0,'0'0'133'0'0,"0"0"23"0"0,0 0 11 0 0,0 1-27 0 0,2 2-112 0 0,-1 1 39 0 0,-1 0 53 0 0,-1 1 106 0 0,1 2 113 0 0,1-1-10 0 0,-2 0-85 0 0,1 7 223 0 0,9 22 635 0 0,-6-17-597 0 0,1 0-40 0 0,0 1-15 0 0,1 0-64 0 0,-1 0-71 0 0,1 0-81 0 0,16 66 193 0 0,-14-56-239 0 0,-1-1 44 0 0,24 135 1164 0 0,-24-142-1206 0 0,-3-12-95 0 0,0 0 45 0 0,-2-3-8 0 0,0 0 40 0 0,-1-6-72 0 0,0 0 11 0 0,0 0 1 0 0,-1-1 47 0 0,1 1-57 0 0,0-2-44 0 0,1-5 87 0 0,1-5 63 0 0,-1 1-58 0 0,-1 0-49 0 0,1 0-38 0 0,-1-1-39 0 0,1 0 0 0 0,0 1 0 0 0,1-1 0 0 0,1-1-24 0 0,5-13 56 0 0,2 1-45 0 0,-6 16-28 0 0,0 1-1 0 0,0 0 0 0 0,1 0 0 0 0,6-6 18 0 0,-8 10-11 0 0,0 1 0 0 0,0-1-1 0 0,0 1 1 0 0,1 0 0 0 0,-1 0 0 0 0,1 0 0 0 0,0 0 0 0 0,0 1 0 0 0,0-1 0 0 0,0 1 0 0 0,1 0 0 0 0,-1 0 0 0 0,0 1-1 0 0,1-1 1 0 0,-1 1 0 0 0,1 0 0 0 0,0 0 0 0 0,-1 1 0 0 0,1 0 0 0 0,0-1 0 0 0,3 2 11 0 0,18 2 53 0 0,-1 5-72 0 0,-16-4-15 0 0,0 0-1 0 0,-1 1 1 0 0,1 0-1 0 0,-1 0 1 0 0,0 1-1 0 0,-1 0 1 0 0,7 7 34 0 0,10 14-30 0 0,-12-9-30 0 0,-4 1 62 0 0,-3 1 54 0 0,-3 1 46 0 0,-1-15-30 0 0,-2 1-1 0 0,1-1 1 0 0,-1 1 0 0 0,-1 4-72 0 0,-8 20 307 0 0,7-25-228 0 0,0-1-1 0 0,0 1 0 0 0,0-1 0 0 0,-1 1 0 0 0,0-1 0 0 0,0 0 0 0 0,0-1 0 0 0,-1 1 0 0 0,0-1 1 0 0,-2 3-79 0 0,2-4 56 0 0,0 0 1 0 0,0 0-1 0 0,1 0 1 0 0,-2-1-1 0 0,1 1 1 0 0,0-1-1 0 0,-1 0-56 0 0,-13 2 41 0 0,14-4 4 0 0,-1 1 0 0 0,0-1-1 0 0,0 0 1 0 0,1 0-1 0 0,-1-1 1 0 0,-3 0-45 0 0,-4-2 42 0 0,1-2-57 0 0,3 0-56 0 0,1-1-68 0 0,0-1-79 0 0,2-2-92 0 0,2 0-105 0 0,1-2-118 0 0,2 5 219 0 0,0 0-35 0 0,1 0-35 0 0,0-1-37 0 0,1 3 122 0 0,-1 3 158 0 0,0 0-34 0 0,0 0-3 0 0,1 0-36 0 0,-1 0-40 0 0,0 0-45 0 0,1 0-48 0 0,-1 0-46 0 0,0 0-39 0 0,1 0-36 0 0,-1 0-132 0 0,1-1-35 0 0,1-1-1391 0 0</inkml:trace>
  <inkml:trace contextRef="#ctx0" brushRef="#br0" timeOffset="250.13">613 350 9728 0 0,'0'0'222'0'0,"0"0"30"0"0,8 9 206 0 0,-6-6-397 0 0,0-1-38 0 0,1 3 4 0 0,0 0 52 0 0,3 3 168 0 0,-1 0 108 0 0,1 1 129 0 0,5 12 748 0 0,-8-13-842 0 0,-1-1-138 0 0,0 0-53 0 0,-1 0-66 0 0,0 1-77 0 0,2 14 104 0 0,-2 29 130 0 0,-1-51-456 0 0,0 1 66 0 0,0-1 59 0 0,0 1 47 0 0,0 0 112 0 0,0 1 354 0 0,0-1-374 0 0,0 0-66 0 0,0-1-54 0 0,0 0-38 0 0,-1 1-43 0 0,1-1-48 0 0,0 1-70 0 0,0-1-68 0 0,0 0-75 0 0,0 1-81 0 0,0-1-87 0 0,0 1-94 0 0,0-1-101 0 0,0 1-107 0 0,0-1-948 0 0,0 0-1025 0 0</inkml:trace>
  <inkml:trace contextRef="#ctx0" brushRef="#br0" timeOffset="432.21">602 147 7424 0 0,'0'0'166'0'0,"0"0"29"0"0,0 0 12 0 0,0 0-75 0 0,0 0-65 0 0,1 0-47 0 0,3-2-46 0 0,-2 1 41 0 0,2-2-15 0 0</inkml:trace>
  <inkml:trace contextRef="#ctx0" brushRef="#br0" timeOffset="784.76">871 85 8352 0 0,'0'0'190'0'0,"0"0"28"0"0,0 0 7 0 0,0 0-98 0 0,1 1-46 0 0,4 3 55 0 0,-3-3-44 0 0,0 0-2 0 0,-1 0 37 0 0,6 6 432 0 0,0 0-57 0 0,0 1-52 0 0,-1-1-48 0 0,0 2-45 0 0,-1 0-41 0 0,0 0-37 0 0,0 0-34 0 0,2 6 87 0 0,0 0-61 0 0,0 4-5 0 0,3 10 67 0 0,0-2 11 0 0,-1 0-83 0 0,-1 1 69 0 0,0 6 129 0 0,3 17 285 0 0,-7-30-499 0 0,4 41 557 0 0,-7-36-491 0 0,-1-2-94 0 0,-2-2-82 0 0,2-17-92 0 0,-3 16 126 0 0,0-10 8 0 0,2-10-307 0 0,-2-1-89 0 0,0-1-74 0 0,-1 0-56 0 0,0-1-124 0 0,-2-1-712 0 0,2 0 15 0 0</inkml:trace>
  <inkml:trace contextRef="#ctx0" brushRef="#br0" timeOffset="1016.6">819 304 8640 0 0,'0'0'197'0'0,"0"0"24"0"0,5-2 183 0 0,-3 1-350 0 0,0 0-34 0 0,7-3 40 0 0,1 2 100 0 0,-1 0 40 0 0,14-1 339 0 0,-10 1-290 0 0,-2 1-95 0 0,-4-1-205 0 0,0 1 62 0 0,0-1 51 0 0,1 1 41 0 0,3-1 115 0 0,15-3 374 0 0,-17 3-419 0 0,-1 1-70 0 0,0 0-49 0 0,0 0-62 0 0,-1 0-75 0 0,0 0-51 0 0,-1 0-68 0 0,1 0-74 0 0,0 0-82 0 0,-1 1-88 0 0,1-1-96 0 0,-1 1-102 0 0,1-1-110 0 0,2 1-701 0 0,4 0-830 0 0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1:09:50.67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0 181 8464 0 0,'0'0'190'0'0,"0"0"28"0"0,9 2 180 0 0,-7-1-344 0 0,1-1-34 0 0,9 0 29 0 0,-1-1 91 0 0,1-1 82 0 0,-1 0 72 0 0,2-2 106 0 0,-1 0 63 0 0,9-4 416 0 0,-11 3-146 0 0,-1 0 1 0 0,1-1-1 0 0,5-5-733 0 0,-2 1 617 0 0,-1-1-70 0 0,-2 1-138 0 0,-1 0-93 0 0,0-1-110 0 0,-5 5-149 0 0,0 0-35 0 0,-3 5-9 0 0,0 0 0 0 0,0-1 0 0 0,-1 1-1 0 0,1 0 1 0 0,0-1 0 0 0,-1 1 0 0 0,1 0 0 0 0,-1-1 0 0 0,0 1 0 0 0,1-1 0 0 0,-1 1-1 0 0,0 0 1 0 0,0-1 0 0 0,0 1 0 0 0,0-1 0 0 0,0 1 0 0 0,0-1 0 0 0,0 1 0 0 0,0-1 0 0 0,-1 1-1 0 0,1 0 1 0 0,-1-2-13 0 0,0 1 16 0 0,0 0 0 0 0,-1 0-1 0 0,1 0 1 0 0,-1 0 0 0 0,1 0 0 0 0,-1 0-1 0 0,1 1 1 0 0,-1-1 0 0 0,0 1-1 0 0,0-1 1 0 0,0 1 0 0 0,0 0 0 0 0,-1-1-16 0 0,-2-1 17 0 0,1 1 0 0 0,-1 0 0 0 0,0 1 0 0 0,1-1 0 0 0,-1 1 0 0 0,-4-1-17 0 0,-10 0 5 0 0,4 5-34 0 0,1 2-39 0 0,3 2 33 0 0,-9 11 57 0 0,7 4 106 0 0,5 4 85 0 0,7-21-146 0 0,0 0-1 0 0,1 0 1 0 0,0 1-1 0 0,0-1 1 0 0,0 0 0 0 0,1 0-1 0 0,-1 2-66 0 0,1-3 63 0 0,0 1 1 0 0,1-1-1 0 0,-1 1 0 0 0,1-1 0 0 0,-1 0 1 0 0,1 0-1 0 0,1 0 0 0 0,-1 0 0 0 0,1 0 1 0 0,-1 0-1 0 0,1 0 0 0 0,0-1 0 0 0,0 1-63 0 0,7 4-8 0 0,-1 0 63 0 0,-4-4 34 0 0,0-1-1 0 0,1 1 0 0 0,0-1 0 0 0,5 2-88 0 0,4 0 96 0 0,-6-3-93 0 0,1 0-56 0 0,0-1-80 0 0,1 0-95 0 0,0-1-110 0 0,-5-1 123 0 0,-1 1-34 0 0,11-2-426 0 0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1:09:53.90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9 157 8408 0 0,'0'0'190'0'0,"0"0"28"0"0,6 0 174 0 0,-1 0-320 0 0,1 0-35 0 0,0-1 69 0 0,0 0 62 0 0,0 0 54 0 0,2-2 105 0 0,-1 0 53 0 0,2-1 129 0 0,4-3 314 0 0,-1-1 2 0 0,-4 2-311 0 0,-2 1-127 0 0,0 0-52 0 0,-1 0-105 0 0,-1 1-52 0 0,1-1-61 0 0,-1 1-67 0 0,3-4 126 0 0,0 0-73 0 0,-5 4-83 0 0,1 1 0 0 0,-1-1 0 0 0,0 0 0 0 0,0 0 0 0 0,0 1 1 0 0,1-4-21 0 0,-3 6 2 0 0,0 0 0 0 0,0 0 1 0 0,0 0-1 0 0,0 0 0 0 0,0 0 1 0 0,0 1-1 0 0,0-1 1 0 0,0 0-1 0 0,0 0 0 0 0,0 0 1 0 0,0 0-1 0 0,-1 0 0 0 0,1 0 1 0 0,0 0-1 0 0,-1 0 1 0 0,1 0-1 0 0,-1 0 0 0 0,1 1 1 0 0,-1-1-1 0 0,0 0-2 0 0,0-2 13 0 0,-1 1 0 0 0,0 0 0 0 0,0 1 0 0 0,0-1 0 0 0,0 0 0 0 0,0 0 0 0 0,-1 1 1 0 0,1-1-14 0 0,-2 0 24 0 0,-1 0 0 0 0,1 0 0 0 0,0 0 0 0 0,-1 0 0 0 0,-2 0-24 0 0,-8 0 32 0 0,-4 6 7 0 0,2 5 67 0 0,0 5 89 0 0,13-10-121 0 0,1 0 0 0 0,0 0 0 0 0,-1 0 0 0 0,2 1 0 0 0,-2 1-74 0 0,-9 27 379 0 0,8-10-167 0 0,3-4-84 0 0,2-1-62 0 0,1-15-28 0 0,-1 0 0 0 0,1 0 0 0 0,-1-1 0 0 0,1 1 0 0 0,0 0 0 0 0,0-1 0 0 0,1 2-38 0 0,10 13 218 0 0,6-4-52 0 0,3-4-58 0 0,3-4-64 0 0,0-3-68 0 0,-2-4-75 0 0,-1-3-80 0 0,-12 2-65 0 0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1:09:54.60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16 11224 0 0,'0'0'330'0'0,"0"0"-7"0"0,0 0-179 0 0,0 0 7 0 0,0 0 29 0 0,0 0 32 0 0,1 1-70 0 0,0 0-42 0 0,3 4 64 0 0,-2-4-73 0 0,3 6 319 0 0,0 0-56 0 0,-1 1-47 0 0,0 1-40 0 0,2 8 139 0 0,4 21 403 0 0,6 37 576 0 0,-12-59-1053 0 0,0 1 40 0 0,5 7 249 0 0,-2-6-154 0 0,-4-5-187 0 0,2 2 165 0 0,-3-10-254 0 0,0-1 44 0 0,-1 1 55 0 0,0 0 69 0 0,-1-5-202 0 0,-1 0-34 0 0,-1-2 44 0 0,0 0-80 0 0,-2-2 51 0 0,-2-10 160 0 0,0-1-88 0 0,1-1-74 0 0,1-1-62 0 0,0-13-57 0 0,3 20-52 0 0,1 0 0 0 0,0 0 0 0 0,1 0 0 0 0,0 0 0 0 0,2-7 35 0 0,-1 6-25 0 0,5-19-79 0 0,2 1-35 0 0,-7 25 110 0 0,0 0-1 0 0,0-1 1 0 0,1 1 0 0 0,0 0-1 0 0,-1 1 1 0 0,1-1-1 0 0,0 0 1 0 0,1 1-1 0 0,-1 0 1 0 0,1 0-1 0 0,3-3 30 0 0,14-5-104 0 0,-14 9 96 0 0,0 0 0 0 0,0 0 0 0 0,0 1 0 0 0,2-1 8 0 0,30 0 13 0 0,-14 2-36 0 0,-13 0-12 0 0,-3 0-10 0 0,11 2 90 0 0,-14 0-85 0 0,0-1-68 0 0,1 1-119 0 0,-4-2 61 0 0,1 1-40 0 0,-1 0-44 0 0,0 1-49 0 0,1-1-53 0 0,-1 0-56 0 0,8 3-675 0 0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1:09:55.06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9 0 7424 0 0,'0'0'166'0'0,"0"0"29"0"0,0 0 12 0 0,0 1-65 0 0,-1 1-73 0 0,0 1-53 0 0,-3 4-53 0 0,4-5 55 0 0,-2 15 1150 0 0,4 1-64 0 0,1-6-420 0 0,0 1-53 0 0,-1-5-230 0 0,0 0-33 0 0,0 1-38 0 0,-1-1-39 0 0,0 0-56 0 0,4 42 1058 0 0,-3-17-466 0 0,-2-6-171 0 0,-2 1-38 0 0,1-23-584 0 0,1 3 119 0 0,0-2-35 0 0,-1-3-80 0 0,1 0-50 0 0,-1 0-52 0 0,1 0-39 0 0,-1 0-53 0 0,0-1-59 0 0,0 1-67 0 0,1-2 31 0 0,0-1-42 0 0,0 1-39 0 0,-1-1-34 0 0,1 1-240 0 0,0 0-58 0 0,0 1-784 0 0,0 0-619 0 0,-1 1-1175 0 0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1:09:56.76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50 218 6824 0 0,'-1'0'210'0'0,"-1"0"-68"0"0,-1 2-21 0 0,-6 1 76 0 0,1 3-224 0 0,2 1 90 0 0,2 0 32 0 0,0 1 35 0 0,-1 8 203 0 0,0 18 434 0 0,4-23-543 0 0,1 0-43 0 0,-1-5-89 0 0,1 8 198 0 0,0-1-43 0 0,0-1-2 0 0,1-1 1 0 0,0 1-1 0 0,1-1 1 0 0,1 4-246 0 0,2 3 385 0 0,2 0 111 0 0,3-4-137 0 0,2-6-56 0 0,3-5-54 0 0,-1-5-47 0 0,1-4-44 0 0,-2-4-38 0 0,-10 9-104 0 0,-1-1 0 0 0,0 0 0 0 0,0-1 0 0 0,-1 1 0 0 0,1 0 0 0 0,0-1 1 0 0,-1 1-1 0 0,1 0 0 0 0,0-3-16 0 0,7-22 4 0 0,-4-1-59 0 0,-3-1-64 0 0,-3 0-70 0 0,-1 0-74 0 0,-3 0-78 0 0,0 0-84 0 0,-2 0-87 0 0,3 9 82 0 0,0-1-50 0 0,0 1-52 0 0,1 0-54 0 0,1 5 132 0 0,1 1 53 0 0,-1 0 68 0 0,0 0 82 0 0,1 0 99 0 0,0-1 114 0 0,1 8 67 0 0,0 0 34 0 0,-1 0 35 0 0,1 1 39 0 0,1-3 269 0 0,2 6 81 0 0,-3 3-432 0 0,1 0-1 0 0,-1 0 1 0 0,1 0 0 0 0,-1 0 0 0 0,1 0 0 0 0,-1 1 0 0 0,1-1 0 0 0,-1 0 0 0 0,0 0 0 0 0,1 1 0 0 0,-1-1 0 0 0,1 0 0 0 0,-1 1-1 0 0,0-1 1 0 0,1 0 0 0 0,-1 1 0 0 0,0-1 0 0 0,0 1 0 0 0,1-1-55 0 0,4 8 552 0 0,-2-4-326 0 0,-1 0-47 0 0,1 1-29 0 0,-2-3-119 0 0,0-1-34 0 0,9 20 654 0 0,-1 1-91 0 0,15 52 1019 0 0,-19-58-1216 0 0,-1 0 32 0 0,0-1 13 0 0,2 7 347 0 0,-1 0 0 0 0,-2 1-755 0 0,1 7 602 0 0,-3-14-314 0 0,0 0-46 0 0,0 0-57 0 0,-1 1-67 0 0,0-14-98 0 0,0 0 0 0 0,0 1-1 0 0,-1-1 1 0 0,1 0 0 0 0,-1 1 0 0 0,0-1-1 0 0,-1 3-19 0 0,-4 4-1 0 0,6-9-23 0 0,0-1-30 0 0,0 0-32 0 0,0 0-50 0 0,0 0-24 0 0,0 0-51 0 0,0 0-57 0 0,0 0-65 0 0,0 0-68 0 0,0 0-65 0 0,0 0-58 0 0,0 0-49 0 0,0 0-171 0 0,0 0-50 0 0,0 0-206 0 0,0 0-553 0 0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1:10:00.35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125 218 10800 0 0,'-15'-14'586'0'0,"13"13"-500"0"0,1 0-1 0 0,-1 0 1 0 0,0 0 0 0 0,1 0 0 0 0,-1 0 0 0 0,0 1 0 0 0,1-1-1 0 0,-1 1 1 0 0,0-1 0 0 0,0 1 0 0 0,0 0 0 0 0,0-1-1 0 0,0 1 1 0 0,1 0 0 0 0,-1 0 0 0 0,0 0 0 0 0,0 1 0 0 0,-2-1-86 0 0,-7 5 488 0 0,-1 3-95 0 0,7-3-244 0 0,1 2-39 0 0,-1-1-43 0 0,1 2-48 0 0,-3 7 135 0 0,0 2 71 0 0,-1 5 108 0 0,0 12 228 0 0,5 0-33 0 0,5-12-251 0 0,2-5-122 0 0,2 0-89 0 0,-5-16-52 0 0,-1 1 1 0 0,1-1 0 0 0,0 0 0 0 0,0 1-1 0 0,0-1 1 0 0,0 0 0 0 0,0 0 0 0 0,0 1 0 0 0,0-1-1 0 0,0 0 1 0 0,0 0 0 0 0,0 0 0 0 0,1-1 0 0 0,-1 1-1 0 0,0 0 1 0 0,1 0 0 0 0,-1-1 0 0 0,0 1 0 0 0,1-1-1 0 0,-1 1 1 0 0,1-1 0 0 0,0 1-15 0 0,1-1 21 0 0,-1 0 1 0 0,1 0-1 0 0,-1 0 1 0 0,1-1-1 0 0,-1 1 0 0 0,1-1 1 0 0,-1 1-1 0 0,1-1 0 0 0,-1 0 1 0 0,0 0-1 0 0,1 0 0 0 0,1-1-21 0 0,3-2 40 0 0,-1 0-1 0 0,1-1 1 0 0,-1 1-1 0 0,1-3-39 0 0,7-6 32 0 0,-3 1-36 0 0,7-10-54 0 0,-4-1-62 0 0,-4-1-51 0 0,-3-1-36 0 0,-4 11 48 0 0,-1-1-1 0 0,-1 1 1 0 0,0 0 0 0 0,-1-1 0 0 0,0 1 0 0 0,-2-8 159 0 0,-5-76-788 0 0,5 33 189 0 0,0 53 578 0 0,1 29 35 0 0,9 23 255 0 0,1 1 79 0 0,1 0 64 0 0,0-1 48 0 0,10 45 580 0 0,-17-68-592 0 0,0 0 0 0 0,0 17-448 0 0,-2-17 202 0 0,-1 1-26 0 0,0 0-58 0 0,0-16-124 0 0,0 1 13 0 0,-1-2-47 0 0,0 2-43 0 0,1-3-117 0 0,0 0-235 0 0,0 0-410 0 0,0 0-32 0 0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1:10:00.76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0 111 10968 0 0,'2'-1'361'0'0,"1"1"-110"0"0,1-1-86 0 0,5-2 160 0 0,-2 2-385 0 0,0-1 53 0 0,0 1 49 0 0,-1-1 43 0 0,1 1 38 0 0,0-1 34 0 0,7-1 242 0 0,1-1 143 0 0,21-6 831 0 0,-24 5-941 0 0,-2 1-151 0 0,-1 0-60 0 0,0-1-72 0 0,0 0-86 0 0,3-4-282 0 0,-8-2 107 0 0,-4 6 107 0 0,-3 0 40 0 0,-1-1 44 0 0,-3 0 49 0 0,4 5-88 0 0,1-1 0 0 0,-1 0 0 0 0,0 1 0 0 0,0-1 0 0 0,0 1 0 0 0,0 0 0 0 0,0 0 0 0 0,0 0 0 0 0,-1 0 0 0 0,0 1-40 0 0,1-1 39 0 0,0 1-1 0 0,0 0 1 0 0,0 0 0 0 0,0 0-1 0 0,0 1 1 0 0,0-1-1 0 0,0 1 1 0 0,0-1-1 0 0,-2 2-38 0 0,1 0 51 0 0,0 0 0 0 0,0 0-1 0 0,0 0 1 0 0,0 0-1 0 0,0 1 1 0 0,-2 1-51 0 0,0 1 68 0 0,1 0-1 0 0,0 0 0 0 0,1 0 1 0 0,-2 2-68 0 0,-9 17 244 0 0,4 3 62 0 0,5 8 118 0 0,5-27-284 0 0,1 0-1 0 0,1 0 0 0 0,-1 0 0 0 0,1-1 1 0 0,1 7-140 0 0,0-8 114 0 0,0 1 0 0 0,0-1 0 0 0,0 1 0 0 0,1-1 0 0 0,0 0 0 0 0,2 4-114 0 0,-2-5 100 0 0,0 0 1 0 0,1-1 0 0 0,0 1-1 0 0,3 3-100 0 0,16 9 279 0 0,5-5-69 0 0,-25-11-421 0 0,0 0 81 0 0,0-1 70 0 0,-1 1 60 0 0,2 0 85 0 0,1-1 73 0 0,8 0 542 0 0,-7-1-479 0 0,-4 1-169 0 0,1-1-33 0 0,-1 1-39 0 0,0-1-45 0 0,1 0-50 0 0,-1 0-55 0 0,0 0-62 0 0,0 0-68 0 0,0 0-72 0 0,0-1-78 0 0,0 1-84 0 0,0-1-90 0 0,0 1-95 0 0,-1-1-101 0 0,1 0-107 0 0,-1 0-112 0 0,0 0-181 0 0,0 1-35 0 0,2-4-2628 0 0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1:09:59.18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 29 8720 0 0,'0'0'197'0'0,"0"0"24"0"0,0 0 19 0 0,0 1 55 0 0,-2 10 326 0 0,2-5-187 0 0,3 8 28 0 0,-1-1-47 0 0,1 0-46 0 0,0 1-39 0 0,3 13 224 0 0,1 0-112 0 0,1 7 6 0 0,8 45 476 0 0,-12-55-580 0 0,-1 0 72 0 0,-1-4-58 0 0,1 0-43 0 0,0 5 21 0 0,-1-1-47 0 0,-1-12-50 0 0,-1 0-1 0 0,0 12-238 0 0,-1-18 92 0 0,-1 2-7 0 0,1-3-6 0 0,0 0 63 0 0,0-1 7 0 0,1-1 55 0 0,-2-6-31 0 0,-3-5-38 0 0,1-9-12 0 0,2-1-57 0 0,4 1-50 0 0,1 0-43 0 0,4-2-52 0 0,3 1-41 0 0,-7 13 59 0 0,1-1 0 0 0,0 1 1 0 0,0 0-1 0 0,1 0 0 0 0,-1 1 1 0 0,1 0-1 0 0,0-1 0 0 0,3 0 61 0 0,-4 2-26 0 0,1 0-1 0 0,0 1 0 0 0,0-1 0 0 0,0 1 1 0 0,0 0-1 0 0,0 0 0 0 0,0 1 0 0 0,1 0 0 0 0,-1 0 1 0 0,0 0-1 0 0,1 0 0 0 0,-1 1 0 0 0,4 0 27 0 0,-6 0-15 0 0,1 1 0 0 0,0-1-1 0 0,0 1 1 0 0,0 0 0 0 0,-1 0-1 0 0,1 0 1 0 0,-1 1 0 0 0,4 1 15 0 0,-4-2-6 0 0,0 1 0 0 0,0 0-1 0 0,0 0 1 0 0,0 1 0 0 0,0-1 0 0 0,-1 0 0 0 0,1 1 0 0 0,-1 0 0 0 0,0-1-1 0 0,1 3 7 0 0,-1-3-5 0 0,-1 1-1 0 0,0-1 0 0 0,1 1 0 0 0,-1 0 0 0 0,0-1 0 0 0,0 1 0 0 0,0 2 6 0 0,0-2 2 0 0,-1 0 0 0 0,0-1 0 0 0,0 1 0 0 0,0 0 0 0 0,0 0 1 0 0,0-1-1 0 0,-1 2-2 0 0,-6 19 60 0 0,-7-3 33 0 0,11-16-65 0 0,-1 0 0 0 0,0 0 0 0 0,0-1-1 0 0,0 1 1 0 0,0-1 0 0 0,0 0 0 0 0,-1 0 0 0 0,1-1 0 0 0,-1 1-1 0 0,0-1 1 0 0,0 0 0 0 0,0 0 0 0 0,0-1 0 0 0,0 0 0 0 0,0 0 0 0 0,0 0-1 0 0,-4 0-27 0 0,9-1-20 0 0,-3 0-146 0 0,0 0 61 0 0,0 0 54 0 0,0 0 44 0 0,-3 0 89 0 0,-9-1 407 0 0,11 0-411 0 0,1 1-33 0 0,-2-1-65 0 0,3 0-38 0 0,-1 0-39 0 0,1 1-42 0 0,0-1-48 0 0,0 0-51 0 0,-1 0-58 0 0,1 0-60 0 0,0-1-65 0 0,0 1-71 0 0,0 0-74 0 0,0-1-79 0 0,0 1-83 0 0,0-1-89 0 0,0 0-93 0 0,1 0-1139 0 0,-2-1-1160 0 0</inkml:trace>
  <inkml:trace contextRef="#ctx0" brushRef="#br0" timeOffset="377.72">399 284 10712 0 0,'0'0'241'0'0,"0"0"38"0"0,0 0 11 0 0,0 0-152 0 0,0 1-35 0 0,1 0 16 0 0,0 1-86 0 0,3 5-88 0 0,-2-5 83 0 0,18 35 2033 0 0,-10-15-440 0 0,-1 0-1 0 0,-1 1-1620 0 0,1 6 1416 0 0,-9-28-1538 0 0,0 1 68 0 0,1-1 60 0 0,-1 1 53 0 0,0 0 73 0 0,1 0 54 0 0,-1 0 92 0 0,0 1 209 0 0,1-1 206 0 0,-1-3-304 0 0,-1 0-205 0 0,1-1-63 0 0,0 0-75 0 0,-1-1-90 0 0,-1-37 195 0 0,2 32-131 0 0,1 0-1 0 0,0 0 0 0 0,0 1 0 0 0,1-4-19 0 0,0 7-1 0 0,-1 0 0 0 0,0-1 1 0 0,1 1-1 0 0,0 0 0 0 0,0 0 0 0 0,0 1 1 0 0,1-1-1 0 0,0 0 1 0 0,-1 1-8 0 0,0 1 0 0 0,0 0 0 0 0,0-1 0 0 0,0 1 0 0 0,1 0 0 0 0,-1 1 0 0 0,1-1 0 0 0,0 0 0 0 0,-1 1 0 0 0,1-1 0 0 0,0 1 0 0 0,0 0 8 0 0,4-2-159 0 0,5-1 31 0 0,-6 3 45 0 0,-1-1-64 0 0,0 1-93 0 0,-1 0 54 0 0,-1 1-44 0 0,0-1-49 0 0,0 1-56 0 0,0-1-59 0 0,0 1-66 0 0,0-1-71 0 0,0 1-77 0 0,6 0-809 0 0</inkml:trace>
  <inkml:trace contextRef="#ctx0" brushRef="#br0" timeOffset="736.31">737 300 11664 0 0,'-2'6'-98'0'0,"0"0"81"0"0,1 1 74 0 0,0-1 68 0 0,0 3 174 0 0,1 1 112 0 0,0-1 89 0 0,0 0 66 0 0,4 17 1171 0 0,-2-15-1018 0 0,0 2-8 0 0,0-7-407 0 0,-1 0-43 0 0,0-1-83 0 0,0 0-38 0 0,1 1-43 0 0,-1-1-47 0 0,0 0-50 0 0,0 1-54 0 0,0-1-59 0 0,0 0-62 0 0,0 1-66 0 0,-1-1-70 0 0,1 1-75 0 0,0 0-78 0 0,-1-1-82 0 0,0 1-85 0 0,1 0-91 0 0,-1 0-94 0 0,0-6-1405 0 0,0 0-1259 0 0</inkml:trace>
  <inkml:trace contextRef="#ctx0" brushRef="#br0" timeOffset="1834.93">713 0 13584 0 0,'0'0'328'0'0,"0"0"-158"0"0,0 0-133 0 0,5 3 159 0 0,-3-2-186 0 0,0 0-60 0 0,0 0-99 0 0,-1-1 29 0 0,0 0-35 0 0,0 1-38 0 0,-1-1-42 0 0,1 0-46 0 0,-1 0-48 0 0,1 0 18 0 0,-1 0-48 0 0,1 1-42 0 0,-1-1-38 0 0,1 0-128 0 0,-1 0-37 0 0,3 0-1336 0 0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1:09:57.38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79 1 7744 0 0,'0'0'174'0'0,"0"0"29"0"0,0 0 12 0 0,0 0 29 0 0,0 0 50 0 0,0 1-52 0 0,0-1-45 0 0,0 1-39 0 0,1 1 9 0 0,-1 0-47 0 0,1 5 153 0 0,-1-5-107 0 0,3 5 269 0 0,-1 0-39 0 0,0 0-36 0 0,0 1-33 0 0,2 7 240 0 0,-1-1-97 0 0,1 5-3 0 0,3 31 615 0 0,-4-28-562 0 0,-1-9-125 0 0,1 11 87 0 0,0 0-66 0 0,-1 5 14 0 0,2 14 128 0 0,1 15 144 0 0,-1-20-168 0 0,-2 8-131 0 0,-2-40-339 0 0,0-1 1 0 0,-1 0-1 0 0,1 1 0 0 0,-1-1 1 0 0,-1 0-1 0 0,1 0 0 0 0,-2 3-64 0 0,3-7-107 0 0,-1 0 39 0 0,-1 0 29 0 0,1-1 90 0 0,-4-2 254 0 0,2 0-236 0 0,2 0-91 0 0,-1 0-91 0 0,0 0-113 0 0,1 1 62 0 0,1 0-36 0 0,-1 0-41 0 0,0 0-43 0 0,1 1-46 0 0,-1-1-50 0 0,0 0-51 0 0,1 0-56 0 0,-1 1-58 0 0,1-1-61 0 0,0 1 123 0 0,0-1-35 0 0,-1 1-38 0 0,1 0-36 0 0,-1-2-1628 0 0,-2-1-1255 0 0,3 3 3474 0 0</inkml:trace>
  <inkml:trace contextRef="#ctx0" brushRef="#br0" timeOffset="317.39">1 245 8840 0 0,'0'0'197'0'0,"0"0"24"0"0,0 0 19 0 0,0 0 4 0 0,0 0-36 0 0,0 0-19 0 0,1 0-70 0 0,1 0-43 0 0,4 0 42 0 0,-4 0-38 0 0,12-2 468 0 0,0 0-112 0 0,-1-1-100 0 0,1 0-85 0 0,4-2-17 0 0,0-1-105 0 0,41-17 28 0 0,-46 17-90 0 0,0 1 39 0 0,-7 2-232 0 0,0 0 50 0 0,1 1 42 0 0,-1-1 34 0 0,6-1 63 0 0,15-7 163 0 0,-13 6-210 0 0,-7 3-65 0 0,0-1-51 0 0,0 0-61 0 0,0 0-69 0 0,0 1-79 0 0,0-1-89 0 0,-2 1 79 0 0,-1 0-47 0 0,1 0-48 0 0,-1 0-53 0 0,1 0-54 0 0,-1-1-58 0 0,1 1-59 0 0,-1 0-64 0 0,0 0-586 0 0,0-1-716 0 0</inkml:trace>
  <inkml:trace contextRef="#ctx0" brushRef="#br0" timeOffset="702.06">388 83 5064 0 0,'0'0'108'0'0,"0"0"17"0"0,0-1 14 0 0,-1-1 30 0 0,0 1 60 0 0,1 1 26 0 0,0 0 8 0 0,0 0-11 0 0,0 0-50 0 0,0 0-18 0 0,0 0-6 0 0,1 10 460 0 0,0 0-114 0 0,1-2-194 0 0,-1 0-42 0 0,3 7 197 0 0,2 12 283 0 0,8 81 1671 0 0,2 7 175 0 0,-14-106-2342 0 0,-1-1-120 0 0,0 9 135 0 0,-1-11-168 0 0,1-1 37 0 0,-1-1-1 0 0,0 0 35 0 0,0 1 41 0 0,1-1 48 0 0,-1 0 53 0 0,1 0 59 0 0,-1 1 64 0 0,0-1 71 0 0,0-26-333 0 0,3-1-82 0 0,3-1-66 0 0,3 2-49 0 0,-6 15-12 0 0,0 2 0 0 0,1-1 0 0 0,-1 0 0 0 0,1 1 0 0 0,0 0 0 0 0,1-1 0 0 0,-1 2 0 0 0,1-1 0 0 0,0 0 0 0 0,0 1 0 0 0,0 0-1 0 0,1 0 1 0 0,0 1 16 0 0,-3 1-6 0 0,1 0-1 0 0,-1 1 0 0 0,1-1 1 0 0,0 1-1 0 0,-1 0 0 0 0,4 0 7 0 0,-4 1-13 0 0,-1-1-1 0 0,1 1 1 0 0,0 0-1 0 0,0 0 1 0 0,0 0-1 0 0,0 1 1 0 0,-1-1-1 0 0,1 1 0 0 0,0 0 1 0 0,0-1-1 0 0,-1 1 1 0 0,2 1 13 0 0,0 0-14 0 0,-1-1-1 0 0,0 1 1 0 0,0 0 0 0 0,0 1-1 0 0,0-1 1 0 0,-1 0 0 0 0,1 1-1 0 0,-1-1 1 0 0,3 4 14 0 0,10 19 19 0 0,-9-11-65 0 0,-1 2 43 0 0,6 35 102 0 0,-8-29-101 0 0,0-5-54 0 0,-1-1-65 0 0,2 0-82 0 0,-1 0-98 0 0,-3-16 163 0 0,1 1 34 0 0,-1 0-23 0 0,1 1 76 0 0,0 0 30 0 0,-1-1-46 0 0,1 0-36 0 0,-1-1-59 0 0,1 1-71 0 0,-1-1-87 0 0,0 1 23 0 0,1-1-59 0 0,-1 1-64 0 0,0-1-69 0 0,1 1-75 0 0,-1-1-79 0 0,0 0-85 0 0,1 1-90 0 0,-1-1-1256 0 0,0 1-1169 0 0</inkml:trace>
  <inkml:trace contextRef="#ctx0" brushRef="#br0" timeOffset="1049.4">802 364 9184 0 0,'2'0'267'0'0,"0"0"-51"0"0,1 0-46 0 0,-1 0-41 0 0,2 0 26 0 0,0 1-101 0 0,7 0-79 0 0,-9-1 63 0 0,1 0 42 0 0,0-1 73 0 0,0 1 82 0 0,0-1 100 0 0,0 1 116 0 0,2-2 28 0 0,0 1-55 0 0,0-1-52 0 0,0 0-47 0 0,0 0-44 0 0,0 0-39 0 0,5-2 140 0 0,-2-1-133 0 0,1 0-65 0 0,16-15 249 0 0,-16 11-182 0 0,-3-3 46 0 0,-6 2-64 0 0,-6 0-65 0 0,-4 2-63 0 0,-2 2-62 0 0,-1 2-61 0 0,1 3-61 0 0,1 2-60 0 0,3 3 108 0 0,1 1 43 0 0,0 1 40 0 0,0 0 35 0 0,1 3 57 0 0,0 1 35 0 0,1 3 72 0 0,0 7 171 0 0,4-14-280 0 0,0-1 0 0 0,1 1 0 0 0,0 0 0 0 0,0-1-1 0 0,1 2-141 0 0,4 16 387 0 0,2-7-171 0 0,-2-9-157 0 0,0 0-38 0 0,-2-4-218 0 0,0-1 84 0 0,0 1 70 0 0,1-1 61 0 0,-1 0 45 0 0,0 0 36 0 0,14 7 508 0 0,-12-7-487 0 0,1 0-85 0 0,-3-1-69 0 0,0-1-48 0 0,1 1-56 0 0,-1 0-61 0 0,1 0-92 0 0,-1-1-86 0 0,1 1-96 0 0,0-1-104 0 0,-1 1-112 0 0,1-1-121 0 0,-3 0 358 0 0,1 0-33 0 0,0 0-35 0 0,0 0-35 0 0,3 0-1637 0 0,3 0-1249 0 0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1:09:55.84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118 23 4744 0 0,'0'0'135'0'0,"0"-1"-39"0"0,-1 1-42 0 0,0-2-30 0 0,-3-3-49 0 0,3 3 66 0 0,0 0 54 0 0,0 1 49 0 0,0-1 71 0 0,0 2 81 0 0,0-1 95 0 0,-4-3 456 0 0,0 2-119 0 0,-1 2-108 0 0,1 0-98 0 0,-1 2-86 0 0,1 1-75 0 0,-1 1-66 0 0,1 0-55 0 0,-3 5 58 0 0,-9 15 314 0 0,12-15-275 0 0,-12 39 430 0 0,6 2-95 0 0,8-24-381 0 0,2-1-32 0 0,0 1-36 0 0,3-1-40 0 0,-2-19-158 0 0,1-1-1 0 0,0 0 1 0 0,0 0 0 0 0,1 1-1 0 0,-1-1 1 0 0,1 0 0 0 0,0 0-1 0 0,1 0 1 0 0,-1-1 0 0 0,3 4-25 0 0,-4-7 9 0 0,-1 0 1 0 0,1 0 0 0 0,0 0-1 0 0,0 0 1 0 0,0 0-1 0 0,0 0 1 0 0,0 0-1 0 0,0 0 1 0 0,0-1 0 0 0,0 1-1 0 0,1 0 1 0 0,-1-1-1 0 0,0 1 1 0 0,0-1 0 0 0,1 1-1 0 0,-1-1 1 0 0,0 1-1 0 0,1-1-9 0 0,0 0 11 0 0,-1 0-1 0 0,1 0 1 0 0,-1-1-1 0 0,1 1 0 0 0,-1 0 1 0 0,1-1-1 0 0,-1 1 0 0 0,0-1 1 0 0,1 0-1 0 0,-1 1 0 0 0,0-1 1 0 0,1 0-1 0 0,-1 0 0 0 0,0 0 1 0 0,0 0-1 0 0,0 0 1 0 0,1 0-1 0 0,-1 0 0 0 0,0 0 1 0 0,0-1-11 0 0,21-25 177 0 0,-5-3-57 0 0,-5-1-61 0 0,-3-1-62 0 0,-4 0-68 0 0,-3-2-69 0 0,-3 0-73 0 0,-1-1-75 0 0,1 30 232 0 0,0-17-144 0 0,1 22 200 0 0,0 0-1 0 0,0 0 0 0 0,0 0 0 0 0,0 0 0 0 0,0-1 1 0 0,0 1-1 0 0,0 0 0 0 0,0 0 0 0 0,0 0 0 0 0,0 0 0 0 0,0 0 1 0 0,0 0-1 0 0,0 0 0 0 0,0 0 0 0 0,0 0 0 0 0,0 0 1 0 0,0 0-1 0 0,0 0 0 0 0,0 0 0 0 0,0-1 0 0 0,0 1 0 0 0,0 0 1 0 0,0 0-1 0 0,0 0 0 0 0,0 0 0 0 0,0 0 0 0 0,0 0 1 0 0,0 0-1 0 0,0 0 0 0 0,0 0 0 0 0,0 0 0 0 0,0 0 1 0 0,0 0-1 0 0,0 0 0 0 0,0 0 0 0 0,0 0 0 0 0,1 0 0 0 0,-1 0 1 0 0,0-1-1 0 0,0 1 0 0 0,0 0 0 0 0,0 0 0 0 0,0 0 1 0 0,0 0-1 0 0,0 0 0 0 0,0 0 0 0 0,0 0 0 0 0,0 0 0 0 0,0 0 1 0 0,0 0-1 0 0,0 0 0 0 0,0 0 0 0 0,1 0 0 0 0,-1 0 1 0 0,0 0-1 0 0,0 0 0 0 0,0 0 0 0 0,0 0 0 0 0,0 0 0 0 0,0 0 1 0 0,0 0-1 0 0,0 0 1 0 0,5 11 9 0 0,3 9-233 0 0,-2 1 64 0 0,0 1 64 0 0,0-1 63 0 0,-1-3 56 0 0,0 0 46 0 0,1 0 45 0 0,-1 0 47 0 0,1-1-63 0 0,9 21 142 0 0,-8-23-136 0 0,3 7 12 0 0,3-7-135 0 0,-12-15-444 0 0,0-3 82 0 0,-1 0 0 0 0,0-1-107 0 0,0 0-88 0 0</inkml:trace>
  <inkml:trace contextRef="#ctx0" brushRef="#br0" timeOffset="371.46">366 19 7744 0 0,'1'1'226'0'0,"0"0"-68"0"0,2 3-15 0 0,3 4 102 0 0,-1 0-355 0 0,0 0 107 0 0,-1 0 95 0 0,1 0 79 0 0,-2-1 50 0 0,1 1 48 0 0,2 5 257 0 0,5 18 807 0 0,-7-21-973 0 0,-1 0-55 0 0,-1-1-8 0 0,1 0-45 0 0,1 1 8 0 0,2 5 86 0 0,1 4 122 0 0,-3-6-73 0 0,0-2 21 0 0,-2 0 107 0 0,0-2 13 0 0,0 1 106 0 0,-1-1 121 0 0,-1-4-332 0 0,0 0 37 0 0,0-4-192 0 0,-2-1-81 0 0,1-1-68 0 0,-1 0-53 0 0,-2-2-35 0 0,2-1-52 0 0,0-1 16 0 0,0-1-1 0 0,1 0 1 0 0,0 1-1 0 0,0-6-2 0 0,1-24-24 0 0,9 0-44 0 0,6 5-58 0 0,-8 21 167 0 0,0 3-69 0 0,2 1-73 0 0,6 3-130 0 0,-1 7-8 0 0,-5 1 123 0 0,-3 2 71 0 0,0 0 63 0 0,-1 3-86 0 0,0 0 43 0 0,1 4 60 0 0,0 0 0 0 0,0 7-35 0 0,-2-5-44 0 0,0-1-96 0 0,-1-5-12 0 0,-1-1-61 0 0,0-1-25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37:31.56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162 87 8464 0 0,'-1'0'148'0'0,"-9"-1"417"0"0,7 1-445 0 0,1 0-73 0 0,-4 0 1 0 0,0 1 84 0 0,1-1 67 0 0,-1 1 51 0 0,-12 0 670 0 0,11 0-554 0 0,-2 1-52 0 0,5-1-210 0 0,0 1-44 0 0,-8 4 370 0 0,1 1-61 0 0,1 1-56 0 0,1 2-51 0 0,2 0-47 0 0,0 1-43 0 0,1 1-37 0 0,1 1-34 0 0,-1 8 3 0 0,1 0-56 0 0,4-9-48 0 0,0-1 0 0 0,0 1-1 0 0,1 0 1 0 0,1 4 0 0 0,0-8 19 0 0,1 0 0 0 0,-1 0 0 0 0,1-1 0 0 0,1 1 0 0 0,-1 0 0 0 0,1-1 0 0 0,1 0 0 0 0,-1 0 0 0 0,4 5-19 0 0,-5-9 15 0 0,0 0 0 0 0,1 0 0 0 0,-1 0 0 0 0,0-1 0 0 0,1 1 0 0 0,0-1 0 0 0,-1 0 1 0 0,1 1-1 0 0,0-1 0 0 0,3 1-15 0 0,-4-2 15 0 0,0 0 0 0 0,0-1 0 0 0,0 1 0 0 0,1 0 0 0 0,-1-1-1 0 0,0 1 1 0 0,1-1 0 0 0,-1 0 0 0 0,0 0 0 0 0,1 0 0 0 0,-1 0 0 0 0,0 0 0 0 0,1 0 0 0 0,-1-1 0 0 0,0 1 0 0 0,1-1 0 0 0,-1 0-15 0 0,2 0 35 0 0,-1-1-1 0 0,1 0 1 0 0,-1 1 0 0 0,0-1-1 0 0,1-1 1 0 0,-1 1 0 0 0,0 0 0 0 0,0-1-1 0 0,0 0 1 0 0,-1 0 0 0 0,1 0-35 0 0,12-16 134 0 0,-4-1-50 0 0,-9 15-64 0 0,0 1 1 0 0,0-1 0 0 0,-1 0-1 0 0,0 0 1 0 0,0-1-21 0 0,1-8 83 0 0,-1-1 1 0 0,0 0-1 0 0,-1-1 1 0 0,-1 1-84 0 0,0-15 78 0 0,1 0 60 0 0,0 15-16 0 0,1 16-246 0 0,4 2 75 0 0,0 1 50 0 0,0 2-1 0 0,-1 1 1 0 0,0-1-1 0 0,0 1 1 0 0,-1 0-1 0 0,1 0 1 0 0,-2 0-1 0 0,1 0 1 0 0,0 4-1 0 0,11 26 73 0 0,15 29 214 0 0,-28-64-279 0 0,-1 1 3 0 0,3 4 35 0 0,-2-5-68 0 0,1 0-91 0 0,-2-2-123 0 0,0 0-6 0 0,0 0-34 0 0,0 0-742 0 0,0 0-48 0 0</inkml:trace>
  <inkml:trace contextRef="#ctx0" brushRef="#br0" timeOffset="515.98">365 79 8752 0 0,'0'0'197'0'0,"0"0"24"0"0,0 0 19 0 0,0 1-120 0 0,1-1-36 0 0,1 1 2 0 0,3 1 52 0 0,-3-1-54 0 0,-1 0 46 0 0,7 6 504 0 0,0 0-59 0 0,-1 1-57 0 0,-1 0-53 0 0,1 1-52 0 0,-1 0-47 0 0,-1 0-46 0 0,1-1-41 0 0,3 12 413 0 0,2 13 413 0 0,-1-3-165 0 0,-2-12-414 0 0,-2-6-110 0 0,-2 1-58 0 0,0 3 17 0 0,-1 7 134 0 0,-3-22-397 0 0,0-1 7 0 0,-1 1 376 0 0,0-1-329 0 0,1 0-104 0 0,0-1-74 0 0,0 1-34 0 0,-2-12 208 0 0,3-2-86 0 0,6-27-31 0 0,-4 29-34 0 0,0 1-1 0 0,1-1 1 0 0,1 1 0 0 0,0 0-1 0 0,0 0 1 0 0,1 0-11 0 0,-2 5-4 0 0,0 0 1 0 0,0 1-1 0 0,1 0 1 0 0,-1-1-1 0 0,2 1 4 0 0,-2 1-8 0 0,-1 1-1 0 0,2 0 1 0 0,-1 0-1 0 0,0 1 1 0 0,0-1-1 0 0,1 1 1 0 0,1-1 8 0 0,4 0 86 0 0,-1 2-37 0 0,8 5-41 0 0,-5 3-64 0 0,5 10-83 0 0,-1 8-23 0 0,-6-8 115 0 0,-4-3 77 0 0,0-2 84 0 0,-4-8-47 0 0,5 13 98 0 0,0-1-49 0 0,-1 0-48 0 0,1-1-34 0 0,7 15-55 0 0,-14-30 6 0 0,2 4-78 0 0,1 1 73 0 0,8 13 106 0 0,-8-14-94 0 0,1-1-36 0 0,-1 0-48 0 0,0-1-61 0 0,0-1 12 0 0,-1 0-36 0 0,0-1-39 0 0,0-1-43 0 0,0 0-110 0 0,-1 1 101 0 0,0-1 69 0 0,2-2-202 0 0,-2 2 248 0 0,0 1-34 0 0,-1-1-52 0 0,1 0-62 0 0,0 0-72 0 0,0 0-87 0 0,-1 1 117 0 0,1-1-64 0 0,-1 1-52 0 0,1-1-48 0 0,-1 0-40 0 0,0 1-156 0 0,1-1-41 0 0,0 0-188 0 0,0 0-509 0 0</inkml:trace>
  <inkml:trace contextRef="#ctx0" brushRef="#br0" timeOffset="794.33">925 61 7200 0 0,'0'0'165'0'0,"0"0"22"0"0,5 11 144 0 0,-3-6-270 0 0,-1 2-25 0 0,1-1 69 0 0,0 1 61 0 0,-1 0 54 0 0,3 4 252 0 0,0 0 99 0 0,-1 0 53 0 0,7 14 901 0 0,-7-17-1086 0 0,0 0-32 0 0,0-1-38 0 0,1 1-58 0 0,-1 0-71 0 0,0 0-83 0 0,-1-5-113 0 0,6 16 646 0 0,2-1-38 0 0,2-1-47 0 0,1-1-58 0 0,2-2-68 0 0,1-2-77 0 0,2-2-89 0 0,1-3-98 0 0,-9-3-174 0 0,9 0 59 0 0,-10-3-99 0 0,2-1-34 0 0,-9 0-180 0 0,1-4-186 0 0,-1 3 201 0 0,-1-1-98 0 0,0 0 104 0 0,-1 1-33 0 0,1 0-71 0 0,-1 0-55 0 0,1 0-59 0 0,-1 0-65 0 0,1 0-73 0 0,-1 0-77 0 0,0 1-84 0 0,0-1-90 0 0,1-2-1202 0 0,1-1-1128 0 0</inkml:trace>
  <inkml:trace contextRef="#ctx0" brushRef="#br0" timeOffset="1058.74">1214 0 6656 0 0,'0'0'197'0'0,"0"1"278"0"0,1 1-94 0 0,0 2 45 0 0,1 3 175 0 0,-1-4-312 0 0,0 5 246 0 0,0 1-48 0 0,1 0-44 0 0,-1 0-41 0 0,0-1-39 0 0,1 1-36 0 0,0 9 231 0 0,0-1-137 0 0,0 0-78 0 0,0 11 109 0 0,1 19 150 0 0,-2-27-318 0 0,-1 0 66 0 0,0 0 92 0 0,-2 25 1362 0 0,-4 21-1804 0 0,1-12 889 0 0,2-30-505 0 0,-1 1-44 0 0,-6 24 233 0 0,-3 11-7 0 0,11-43-419 0 0,-3 12 17 0 0,-6 14-26 0 0,4-6-20 0 0,5-22-76 0 0,2-15-165 0 0,0 0 45 0 0,0 0 40 0 0,0 1 35 0 0,-1-1 39 0 0,1 0 34 0 0,-1 1 236 0 0,1 0-219 0 0,0 0-80 0 0,0 0-46 0 0,0-1-34 0 0,0 1-55 0 0,0-1-56 0 0,0 1-61 0 0,0 0-68 0 0,0 0-75 0 0,0-1-82 0 0,1 1-87 0 0,-1 0-95 0 0,-2-6-330 0 0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1:09:52.25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113 206 6176 0 0,'0'0'177'0'0,"-1"0"-19"0"0,-1 0-94 0 0,-10 0-70 0 0,10 0 46 0 0,1 0 41 0 0,-5 0 631 0 0,1 1-54 0 0,0 0-51 0 0,0 0-49 0 0,0 1-47 0 0,0 0-43 0 0,0 0-43 0 0,1 1-39 0 0,0 0-37 0 0,0 0-36 0 0,-4 4 219 0 0,2 1-113 0 0,0 1-95 0 0,1-2-119 0 0,1 1-40 0 0,-2 5 51 0 0,-3 20 212 0 0,7-24-253 0 0,2 1 50 0 0,-1-7-187 0 0,1 1-1 0 0,1-1 1 0 0,-1 1-1 0 0,0 0 1 0 0,1-1 0 0 0,0 1-1 0 0,0-1 1 0 0,0 1-1 0 0,0-1 1 0 0,1 0-1 0 0,-1 1 1 0 0,1-1-1 0 0,0 0 1 0 0,0 0-1 0 0,0 0 1 0 0,0 0 0 0 0,0-1-1 0 0,1 1 1 0 0,1 1-38 0 0,-3-3 25 0 0,1 1 1 0 0,0-1 0 0 0,0 1-1 0 0,0-1 1 0 0,0 0 0 0 0,0 0-1 0 0,0 0 1 0 0,0 0 0 0 0,1 0-1 0 0,-1 0 1 0 0,0-1 0 0 0,0 1 0 0 0,1-1-1 0 0,-1 0 1 0 0,0 1 0 0 0,1-1-1 0 0,-1 0 1 0 0,0 0 0 0 0,1-1-1 0 0,-1 1 1 0 0,0 0 0 0 0,1-1-1 0 0,-1 1 1 0 0,0-1 0 0 0,0 0-1 0 0,1 0 1 0 0,-1 0 0 0 0,0 0 0 0 0,0 0-1 0 0,0 0-25 0 0,13-11 135 0 0,-3-2 75 0 0,-9 10-129 0 0,-1 0-1 0 0,1-1 1 0 0,-1 1 0 0 0,0-1-1 0 0,-1 0 1 0 0,1 1 0 0 0,-1-1-1 0 0,0 0 1 0 0,0 0-1 0 0,0 0 1 0 0,0 0-81 0 0,-1-22 317 0 0,-3 11-191 0 0,-1 0-65 0 0,-1 1-78 0 0,-2 1-96 0 0,-1 0-108 0 0,3 8 64 0 0,0 0-32 0 0,0 0-35 0 0,-1 1-37 0 0,0 0-38 0 0,0 1-41 0 0,5 4 79 0 0,1-1-36 0 0,-2 1-398 0 0,1-1 101 0 0,1 1-52 0 0,-2-1-754 0 0,-1 0-593 0 0,0 0-1126 0 0</inkml:trace>
  <inkml:trace contextRef="#ctx0" brushRef="#br0" timeOffset="503.79">397 18 7920 0 0,'0'-1'137'0'0,"4"-8"387"0"0,-3 6-412 0 0,0 2-69 0 0,0-1-26 0 0,-1 1 46 0 0,0 1-63 0 0,0-1 129 0 0,1 1 148 0 0,-1 0 239 0 0,0 0 18 0 0,0 0-34 0 0,0 0-345 0 0,0 0 38 0 0,2 1 124 0 0,1 1-53 0 0,-1 1-47 0 0,-1 0-37 0 0,1 4 49 0 0,0 2 46 0 0,-1-5-85 0 0,6 35 890 0 0,-3-13-395 0 0,-2-4-160 0 0,0 0-57 0 0,0-6-181 0 0,-1 0-42 0 0,1-1-48 0 0,0 1-54 0 0,12 121 1080 0 0,-10-106-956 0 0,0 5-22 0 0,-5-11-40 0 0,0-24-273 0 0,1 1 60 0 0,-3 0 168 0 0,2-2-128 0 0,0 0-57 0 0,0 0-47 0 0,0 0-58 0 0,0-1-69 0 0,0 0-82 0 0,0 1-92 0 0,-1-1-105 0 0,1 0-115 0 0,1 1 192 0 0,0-1-60 0 0,-1 1-53 0 0,1 0-46 0 0,0 0-164 0 0,-1-1-46 0 0,1 1-199 0 0,-1-1-532 0 0,1 1 1498 0 0</inkml:trace>
  <inkml:trace contextRef="#ctx0" brushRef="#br0" timeOffset="785.2">292 229 10984 0 0,'0'0'324'0'0,"0"0"-4"0"0,1 2-186 0 0,6 8 16 0 0,-5-9-72 0 0,1 1 0 0 0,-1-1 0 0 0,1 0 0 0 0,-1 0 1 0 0,1 0-1 0 0,0 0 0 0 0,-1 0 0 0 0,1-1 1 0 0,0 1-1 0 0,1-1-78 0 0,21 0 490 0 0,-10-1-213 0 0,1-2-33 0 0,-1 0-41 0 0,-2 0-49 0 0,-4 1-78 0 0,2 0-237 0 0,-3 0 102 0 0,-1 0 49 0 0,1 1 41 0 0,0-1 35 0 0,10-2 177 0 0,24-6 478 0 0,-27 6-544 0 0,-4 1-113 0 0,0 0-82 0 0,0 0-103 0 0,0-1-120 0 0,-3 2-15 0 0,0-1-78 0 0,0 1-85 0 0,0-1-91 0 0,0 0-99 0 0,-1 0-105 0 0,1 0-112 0 0,0 0-119 0 0,-4 2-770 0 0,3-2-971 0 0</inkml:trace>
  <inkml:trace contextRef="#ctx0" brushRef="#br0" timeOffset="1168.07">623 29 5344 0 0,'0'0'157'0'0,"0"0"-28"0"0,1 2-74 0 0,4 7-63 0 0,-4-5 80 0 0,3 6 630 0 0,0 1-46 0 0,0 0-43 0 0,-1 0-41 0 0,1 0-38 0 0,-1 0-36 0 0,2 11 402 0 0,-2-9-416 0 0,0 1-36 0 0,2 13 357 0 0,1 6 41 0 0,1 16 303 0 0,-1-8-174 0 0,-2-14-253 0 0,0-5-49 0 0,1 1 88 0 0,-4-17-501 0 0,1 7 8 0 0,-1-2-28 0 0,0-5-16 0 0,0-3-39 0 0,-1-1 44 0 0,1-2 53 0 0,-1-1 62 0 0,3-23-213 0 0,0 4-71 0 0,0-2-42 0 0,1 0-41 0 0,1 1-40 0 0,2 0-39 0 0,2 2-37 0 0,2 2-36 0 0,3 2-36 0 0,-13 14 188 0 0,1 0 1 0 0,0-1-1 0 0,-1 1 0 0 0,1 0 0 0 0,0 0 0 0 0,0 0 0 0 0,0 0 0 0 0,1 0 23 0 0,-2 1-12 0 0,0 0 0 0 0,0-1-1 0 0,1 1 1 0 0,-1 0 0 0 0,0 0 0 0 0,0 0 0 0 0,0 0-1 0 0,1 0 1 0 0,-1 0 0 0 0,0 0 0 0 0,1 1 12 0 0,12 6-93 0 0,-3 6 34 0 0,4 14 14 0 0,-3 13 31 0 0,-8-18 6 0 0,5 19 19 0 0,-5-28-54 0 0,2 0-49 0 0,-6-13-64 0 0,0 0 34 0 0,0 0-27 0 0,0 1 107 0 0,0-1 82 0 0,0 1 91 0 0,1 0 271 0 0,-1 0-313 0 0,1 0-68 0 0,-1-1-67 0 0,0 1-82 0 0,0-1-97 0 0,0 1-49 0 0,1-1-88 0 0,-1 0-97 0 0,0 0-107 0 0,0 1-116 0 0,0-1-124 0 0,0 0 353 0 0,0 0-34 0 0,0 0-37 0 0,0 0-36 0 0,0 0-1552 0 0,0 0-1197 0 0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1:09:51.39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130 10 6824 0 0,'-1'-1'319'0'0,"-3"-2"-98"0"0,0 1-95 0 0,0 0-88 0 0,1 1-5 0 0,-1 1 49 0 0,0 0 44 0 0,0 1 38 0 0,0 0 74 0 0,-1 1 38 0 0,-7 8 672 0 0,5-3-372 0 0,3-2-224 0 0,1-1-93 0 0,0 0-42 0 0,0-1-74 0 0,1 0-42 0 0,0 0-46 0 0,0 0-53 0 0,-9 16 447 0 0,1 2-67 0 0,2 1-55 0 0,1 1-39 0 0,1 2 215 0 0,2 0 0 0 0,-2 16-503 0 0,4-9 331 0 0,2-22-252 0 0,0-1 1 0 0,0 0-1 0 0,1 0 1 0 0,1 0-1 0 0,-1 1 1 0 0,1-2 0 0 0,2 5-80 0 0,-4-11 13 0 0,1-1 1 0 0,0 1-1 0 0,0-1 0 0 0,-1 1 1 0 0,1 0-1 0 0,0-1 1 0 0,0 0-1 0 0,0 1 1 0 0,1-1-1 0 0,-1 0 1 0 0,0 1-1 0 0,0-1 1 0 0,1 0-1 0 0,-1 0 1 0 0,1 0-1 0 0,-1 0 1 0 0,1 0-14 0 0,-1-1 20 0 0,1 1-1 0 0,-1-1 1 0 0,1 1 0 0 0,0-1 0 0 0,-1 0-1 0 0,1 1 1 0 0,0-1 0 0 0,-1 0 0 0 0,1 0 0 0 0,-1 0-1 0 0,1-1 1 0 0,0 1 0 0 0,-1 0 0 0 0,1 0-1 0 0,0-1-19 0 0,1 0 50 0 0,0 0 0 0 0,0-1 0 0 0,0 1 0 0 0,0-1 0 0 0,0 1 0 0 0,-1-1 0 0 0,1 0 0 0 0,1-1-50 0 0,6-8 248 0 0,-1-1 40 0 0,1-11-144 0 0,0-2-63 0 0,-2-6-43 0 0,-6 21-40 0 0,0 1 1 0 0,-1-1 0 0 0,0-7 1 0 0,-9-92 0 0 0,9 106-242 0 0,0 2 85 0 0,2 4 67 0 0,0 1 50 0 0,6 15 9 0 0,29 64-89 0 0,-8-21 96 0 0,-16-34 23 0 0,2 2 10 0 0,-8-5 52 0 0,-7-24-156 0 0,-1-1-58 0 0,0 0-231 0 0,0 0-29 0 0</inkml:trace>
  <inkml:trace contextRef="#ctx0" brushRef="#br0" timeOffset="395.1">351 129 9040 0 0,'0'0'236'0'0,"0"1"-85"0"0,1 0-65 0 0,1 3 40 0 0,-1-2-44 0 0,6 10-151 0 0,-1 0 120 0 0,0 0 106 0 0,0 0 91 0 0,3 5 226 0 0,-1 0 110 0 0,0 0 58 0 0,10 23 910 0 0,-13-28-1116 0 0,1 0-43 0 0,0 5 385 0 0,-2-7-381 0 0,-1-3-94 0 0,-1-2-15 0 0,0 0 42 0 0,0-1 152 0 0,-1-2 95 0 0,0-2 110 0 0,-1-1-296 0 0,-1-1 33 0 0,-2-20-225 0 0,2-1-104 0 0,1-4-72 0 0,5-34-76 0 0,-2 40 78 0 0,-2 17-47 0 0,0 0-1 0 0,0 0 0 0 0,1-1 0 0 0,0 1 1 0 0,0 0-1 0 0,0 1 0 0 0,0-1 1 0 0,0 0-1 0 0,1 0 0 0 0,-1 1 0 0 0,1 0 1 0 0,0-1-1 0 0,2-1 23 0 0,-4 4-8 0 0,0 0 0 0 0,1 0 1 0 0,-1 1-1 0 0,0-1 0 0 0,0 0 0 0 0,1 0 1 0 0,-1 1-1 0 0,0-1 0 0 0,1 1 0 0 0,-1-1 1 0 0,0 1-1 0 0,1 0 0 0 0,-1-1 0 0 0,1 1 1 0 0,-1 0-1 0 0,1 0 0 0 0,-1 0 0 0 0,1 0 1 0 0,-1 0-1 0 0,1 0 0 0 0,-1 1 0 0 0,0-1 1 0 0,1 0-1 0 0,-1 1 0 0 0,1-1 0 0 0,-1 1 1 0 0,0-1-1 0 0,1 1 0 0 0,-1 0 0 0 0,0 0 1 0 0,0-1-1 0 0,0 1 0 0 0,1 0 0 0 0,-1 0 1 0 0,0 0-1 0 0,0 0 0 0 0,0 0 0 0 0,0 1 1 0 0,-1-1-1 0 0,1 0 0 0 0,0 1 8 0 0,3 4-13 0 0,0-1-1 0 0,-1 1 1 0 0,0 0-1 0 0,0 0 1 0 0,0 1 13 0 0,9 35-19 0 0,-6-12 26 0 0,0 25-7 0 0,-5-43-4 0 0,0-8-53 0 0,-1 0 43 0 0,0 9 108 0 0,0-5-40 0 0,0-4-58 0 0,1 0-37 0 0,-1 0-47 0 0,0-1-27 0 0,1 0-47 0 0,-1 0-50 0 0,1 0-59 0 0,-1-3 3 0 0,0 1-46 0 0,0-1-41 0 0,0 0-37 0 0,0 0-258 0 0,0 0-62 0 0,0 0-49 0 0,0 0-36 0 0,0 0-1435 0 0,0 0-1278 0 0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1:09:49.84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124 21 5136 0 0,'0'0'-31'0'0,"-2"-1"-90"0"0,0 0 35 0 0,-2 0 13 0 0,0-1 121 0 0,0 0 108 0 0,-1 0 155 0 0,0 0 116 0 0,1 1-45 0 0,-1 0 43 0 0,-3-1 515 0 0,-7 3 1039 0 0,10 0-1371 0 0,1 1-63 0 0,0 1-156 0 0,1 0-71 0 0,0 0-86 0 0,0 2-97 0 0,-3 7 204 0 0,-1 3-26 0 0,0-1-71 0 0,-3 9 15 0 0,2 1-87 0 0,6-18-127 0 0,1 0-1 0 0,0 0 0 0 0,0 0 1 0 0,1 1-1 0 0,-1-1 1 0 0,2 5-43 0 0,1 6 107 0 0,3-1 34 0 0,9 15 74 0 0,5-5-43 0 0,-16-23-154 0 0,1 1 0 0 0,-1-1 0 0 0,1-1 0 0 0,-1 1 0 0 0,1-1 0 0 0,0 1-18 0 0,1-1 5 0 0,-1 0-1 0 0,1 0 1 0 0,-1 0-1 0 0,1-1 1 0 0,-1 0-1 0 0,2 0-4 0 0,1 1 34 0 0,0-1-1 0 0,0-1 1 0 0,0 0-1 0 0,0 0 1 0 0,3 0-34 0 0,17-6 153 0 0,-25 5-121 0 0,1-1-1 0 0,0 1 0 0 0,0-1 0 0 0,0 1 1 0 0,-1-1-1 0 0,1 0 0 0 0,0 0 1 0 0,-1 0-1 0 0,1-2-31 0 0,8-10 192 0 0,-4-4 43 0 0,0-19 164 0 0,-6 31-326 0 0,-1-1 0 0 0,0 1 1 0 0,0 0-1 0 0,-1-3-73 0 0,0 3 44 0 0,-1 0 0 0 0,1 0 0 0 0,-1 0 0 0 0,-1-3-44 0 0,-5-8 40 0 0,-2 1-34 0 0,-5-3 17 0 0,7 10-51 0 0,0 1-37 0 0,-3-2-92 0 0,0 0-98 0 0,2 1-45 0 0,-1 0-90 0 0,9 8 361 0 0,-1 0-44 0 0,1 0-59 0 0,0 0-72 0 0,-1 0-83 0 0,1 0-99 0 0,0 0-111 0 0,-1 0-123 0 0,1 1 167 0 0,0-1-56 0 0,0 1-60 0 0,0-1-61 0 0,-1-1-1123 0 0,-2-1-991 0 0</inkml:trace>
  <inkml:trace contextRef="#ctx0" brushRef="#br0" timeOffset="439.22">387 38 9016 0 0,'0'0'265'0'0,"0"0"-4"0"0,0 0-184 0 0,1 2-45 0 0,3 8-36 0 0,-2-7 51 0 0,5 7 344 0 0,1-1 62 0 0,0 2 105 0 0,10 14 800 0 0,-12-16-904 0 0,3 5 156 0 0,-5-6-359 0 0,0-1-46 0 0,0 1 70 0 0,17 34 1086 0 0,-18-33-1041 0 0,0 0 35 0 0,0 2 94 0 0,-1-1 72 0 0,-1 2 88 0 0,0 0 102 0 0,-2-13-479 0 0,0 0-79 0 0,-3-3-26 0 0,-3-4-15 0 0,4-14-3 0 0,3-1-62 0 0,1 13-46 0 0,0 1-1 0 0,1-1 1 0 0,1 0 0 0 0,0 1 0 0 0,3-10-1 0 0,13-15-1 0 0,-16 29-10 0 0,1 0 1 0 0,0 0 0 0 0,0 0 0 0 0,0 1 0 0 0,3-2 10 0 0,-4 4-9 0 0,-1 0 1 0 0,1 0-1 0 0,-1 0 1 0 0,1 1-1 0 0,-1 0 1 0 0,1-1-1 0 0,0 1 1 0 0,0 0-1 0 0,0 0 1 0 0,-1 0-1 0 0,3 0 9 0 0,-3 1-8 0 0,0 0-1 0 0,1 0 1 0 0,-1 0-1 0 0,1 0 0 0 0,-1 0 1 0 0,0 1-1 0 0,1-1 1 0 0,-1 1-1 0 0,0-1 1 0 0,1 1-1 0 0,-1 0 0 0 0,0 0 1 0 0,0 0-1 0 0,0 0 1 0 0,2 1 8 0 0,-1 1-12 0 0,1 0 0 0 0,0-1 0 0 0,-1 2 0 0 0,1-1 0 0 0,-1 0 0 0 0,0 0 0 0 0,0 1 0 0 0,1 2 12 0 0,0 0-5 0 0,0 1 0 0 0,-1-1 0 0 0,0 1 1 0 0,0 0-1 0 0,0 1 5 0 0,3 14 6 0 0,-1-1 1 0 0,-1 1 0 0 0,-1 5-7 0 0,1-2-10 0 0,-4-24-56 0 0,0 0 65 0 0,0 2 145 0 0,0-2-165 0 0,0 1-67 0 0,0-1-78 0 0,0 1-96 0 0,0 0-115 0 0,0-2 101 0 0,0 0-45 0 0,0 0-44 0 0,0 0-37 0 0,0 0-265 0 0,0 1-64 0 0,0-1-51 0 0,0 0-36 0 0,0 0-312 0 0,0 0-34 0 0,0 0-2446 0 0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1:10:04.15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96 233 6384 0 0,'0'0'139'0'0,"-1"0"-33"0"0,-1 0 22 0 0,-2 0-85 0 0,-7 1-81 0 0,9-1 60 0 0,-11 6 852 0 0,1 4-113 0 0,0 2-99 0 0,2 3-84 0 0,3-3-166 0 0,1 1-36 0 0,0 2 37 0 0,0 5 159 0 0,3 1-16 0 0,3 2-60 0 0,4 0-62 0 0,3-3-64 0 0,4-2-67 0 0,5-6-70 0 0,-14-11-213 0 0,0 0 0 0 0,0 0 0 0 0,0-1 0 0 0,0 1 0 0 0,1 0 1 0 0,-1-1-1 0 0,0 0 0 0 0,1 1-20 0 0,0-1 14 0 0,0 0 1 0 0,0 0-1 0 0,0 0 1 0 0,1-1-1 0 0,-1 1 1 0 0,2-1-15 0 0,-2 0 31 0 0,0 0 1 0 0,0 0 0 0 0,0 0 0 0 0,0-1 0 0 0,-1 1 0 0 0,1-1 0 0 0,0 1-32 0 0,13-15 155 0 0,-6-4-62 0 0,-3-2-56 0 0,-5-3-49 0 0,-2 0-42 0 0,-7-21-155 0 0,1 22 160 0 0,0 0-63 0 0,-5-23-223 0 0,-6-30-340 0 0,10 44 427 0 0,2-1 69 0 0,0 0 112 0 0,5 30 108 0 0,-1-2 67 0 0,-2-4 397 0 0,3 10-462 0 0,1 2 107 0 0,1 5-53 0 0,7 29 505 0 0,5 16 165 0 0,-2-6-120 0 0,-4-15-170 0 0,-2-5-23 0 0,1 0 70 0 0,-6-18-574 0 0,1-1 64 0 0,0 1 58 0 0,0 0 48 0 0,1 1 76 0 0,-1 1 44 0 0,6 18 603 0 0,-3-11-360 0 0,-2-6-229 0 0,-1-1-106 0 0,1 0-75 0 0,-1-2-80 0 0,0 0-72 0 0,0 0-79 0 0,0 0-89 0 0,-1-2-34 0 0,1 1-72 0 0,-1 0-78 0 0,0 0-83 0 0,1-1-89 0 0,-1 1-92 0 0,0 0-100 0 0,0 0-102 0 0,-1-6-286 0 0,1 1-34 0 0,0 1-2555 0 0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1:10:08.45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109 164 9552 0 0,'-1'-1'144'0'0,"-5"-9"266"0"0,5 8-331 0 0,0 0-48 0 0,-2-1 15 0 0,0 0 85 0 0,0 0 76 0 0,-1 1 67 0 0,-1-2 129 0 0,0 1 65 0 0,-1 0 157 0 0,-4-1 385 0 0,0 3-1 0 0,4 1-384 0 0,1 1-156 0 0,0 2-67 0 0,2-1-128 0 0,0 2-67 0 0,0 0-75 0 0,1 1-87 0 0,-1 13 2 0 0,3-1-43 0 0,0-10-19 0 0,2 0 0 0 0,-1 0-1 0 0,1 0 1 0 0,-1 0 0 0 0,2-1 0 0 0,1 6 15 0 0,9 14-3 0 0,2-1 100 0 0,-5-9 51 0 0,0-1 84 0 0,1 1 126 0 0,-2-3 79 0 0,1-1-6 0 0,-1 2 60 0 0,-4 0 63 0 0,-5-1 67 0 0,-2-8-370 0 0,-3-1-58 0 0,-1-1-50 0 0,-1-2-44 0 0,-6 0-9 0 0,-4-1-56 0 0,11 0-34 0 0,3 0-172 0 0,1 0 58 0 0,0 0 50 0 0,0 0 42 0 0,-1 0 39 0 0,1-1 34 0 0,-10 0 313 0 0,8 0-320 0 0,0 0-91 0 0,1 0-95 0 0,0 0-117 0 0,1 1 79 0 0,1-1-38 0 0,-1 1-163 0 0,-1-1-90 0 0,1 0-98 0 0,0 0-107 0 0,0 0-114 0 0,0 0-122 0 0,1 1 408 0 0,-1-1-34 0 0,1 1-34 0 0,0-1-36 0 0,-2 0-1731 0 0,-3-3-1318 0 0</inkml:trace>
  <inkml:trace contextRef="#ctx0" brushRef="#br0" timeOffset="306.2">261 0 10712 0 0,'0'0'241'0'0,"0"0"38"0"0,0 0 11 0 0,0 0-28 0 0,1 2-176 0 0,2 10-21 0 0,-2-8-2 0 0,0-2 56 0 0,4 20 653 0 0,0 0-63 0 0,-1 0-58 0 0,0 0-51 0 0,0 0-47 0 0,-1 0-41 0 0,3 22 412 0 0,2 6 10 0 0,4 26 376 0 0,-8-58-1097 0 0,5 26 278 0 0,-8-30-371 0 0,0 1-40 0 0,-1-13-4 0 0,-1-1-46 0 0,1 1-41 0 0,-1-1-35 0 0,0 1-49 0 0,0-1-36 0 0,-3 0-387 0 0,-1-1 50 0 0</inkml:trace>
  <inkml:trace contextRef="#ctx0" brushRef="#br0" timeOffset="550.23">164 244 11376 0 0,'0'0'256'0'0,"0"0"34"0"0,0 0 21 0 0,0 0-35 0 0,1 0-201 0 0,0 0-41 0 0,7-1-36 0 0,-5 0 39 0 0,9-1 387 0 0,1 0-79 0 0,-1-1-69 0 0,0 1-57 0 0,0-1-40 0 0,1 1-37 0 0,28-5 219 0 0,-23 5-176 0 0,11 1-151 0 0,-14 1 20 0 0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1:10:07.75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17 8840 0 0,'0'1'191'0'0,"0"-1"-38"0"0,1 3 61 0 0,0 1-95 0 0,1 4 73 0 0,1 3-197 0 0,2 0 111 0 0,0 0 98 0 0,0-1 82 0 0,3 2 144 0 0,0 0 72 0 0,18 22 1174 0 0,-13-18-914 0 0,-7-8-432 0 0,1 1-48 0 0,0 2 4 0 0,-3-5-189 0 0,0 0-34 0 0,-3-4-190 0 0,0 0 80 0 0,0 0 71 0 0,0 0 64 0 0,0 1 55 0 0,0-1 45 0 0,0 1 294 0 0,1 2 663 0 0,-2-5-688 0 0,0-1-139 0 0,0-1-82 0 0,0-2-107 0 0,-1 2-113 0 0,1-1-37 0 0,0-27 163 0 0,4-1-102 0 0,0 15-65 0 0,0 1-34 0 0,0 0-36 0 0,0 0-41 0 0,-2 9 63 0 0,0 1 17 0 0,0 0-1 0 0,0 0 1 0 0,0 0 0 0 0,1 0 0 0 0,0 1-1 0 0,0-1 1 0 0,0 1 56 0 0,-1 1-38 0 0,0 0-1 0 0,1 0 1 0 0,0 1 0 0 0,-1-1-1 0 0,1 1 1 0 0,1-1 38 0 0,11-4-113 0 0,0 5 33 0 0,1 7 42 0 0,1 8 49 0 0,0 5-20 0 0,-1 0 49 0 0,-1 1 49 0 0,0 0 47 0 0,-2 1 46 0 0,0 1 44 0 0,-1 0 44 0 0,0 0 41 0 0,-10-16-228 0 0,1 0-47 0 0,3 4-6 0 0,-3-1 49 0 0,-1-1 81 0 0,-2-3-34 0 0,0 1 37 0 0,0-5-33 0 0,-1 0-56 0 0,-6-6 4 0 0,6 5-16 0 0,-6-15 57 0 0,4-3-44 0 0,3 13-63 0 0,0-1 1 0 0,0 0-1 0 0,1 0 1 0 0,1-5-13 0 0,0 1-7 0 0,1 0 0 0 0,0 0 0 0 0,0 1 0 0 0,2-1-1 0 0,3-7 8 0 0,1 4-122 0 0,-7 11 83 0 0,0 0-1 0 0,0 1 1 0 0,1-1 0 0 0,-1 1-1 0 0,1-1 1 0 0,0 1 0 0 0,0 0-1 0 0,0 0 1 0 0,1-1 39 0 0,7-1-102 0 0,0 4 36 0 0,1 4 52 0 0,-1 6 67 0 0,-5-2 11 0 0,0 1 0 0 0,0 0 0 0 0,-1 0 0 0 0,-1 0 0 0 0,1 0-1 0 0,-2 1 1 0 0,3 5-64 0 0,6 22 155 0 0,-3-7-70 0 0,2-2-56 0 0,-11-27-148 0 0,0-1-468 0 0,0 0 72 0 0,1 0 61 0 0,-1 0 49 0 0,0 0-68 0 0,2 1-715 0 0,-2-1 640 0 0,0 0-12 0 0,0 0-99 0 0,1 0-1646 0 0,-1 0-1312 0 0</inkml:trace>
  <inkml:trace contextRef="#ctx0" brushRef="#br0" timeOffset="315.2">685 3 11256 0 0,'0'0'256'0'0,"0"0"-40"0"0,0 0-50 0 0,1 1-44 0 0,-1 0-34 0 0,3 8 197 0 0,-2-5-405 0 0,0 0 50 0 0,0-1 46 0 0,0 1 44 0 0,1 0 39 0 0,-1 0 36 0 0,2 4 190 0 0,-1-1 61 0 0,1 0 64 0 0,0 1 100 0 0,5 11 739 0 0,-6-13-835 0 0,1 1-14 0 0,0 0-71 0 0,0 0-92 0 0,-1-1-112 0 0,1 3 173 0 0,10 22 669 0 0,-10-23-693 0 0,1-1 1 0 0,0 1 0 0 0,0-1 0 0 0,1 0 0 0 0,2 1-275 0 0,-6-5 86 0 0,1-1-1 0 0,0 0 1 0 0,0 0 0 0 0,0-1 0 0 0,0 1 0 0 0,0 0 0 0 0,0-1 0 0 0,0 1 0 0 0,1-1 0 0 0,-1 0 0 0 0,1 0 0 0 0,-1 0 0 0 0,1 0-1 0 0,-1 0 1 0 0,1 0 0 0 0,1-1-86 0 0,-2 1 81 0 0,1-1 0 0 0,0 0-1 0 0,0 0 1 0 0,-1-1 0 0 0,1 1-1 0 0,0-1 1 0 0,-1 1 0 0 0,1-1-1 0 0,0 0 1 0 0,-1 0 0 0 0,1 0-1 0 0,0 0-80 0 0,14-11 305 0 0,-6-2-51 0 0,-6-2-61 0 0,-4-1-69 0 0,-4-2-78 0 0,-3 0-86 0 0,-1 1-97 0 0,-1-1-105 0 0,4 10 61 0 0,0 0-37 0 0,1 0-37 0 0,0 1-39 0 0,1 2 79 0 0,1 2 34 0 0,0 0-78 0 0,-1 0-80 0 0,1-1-99 0 0,0 1-121 0 0,1 1 228 0 0,-1 1-38 0 0,1 0-40 0 0,0 0-43 0 0,0-1-46 0 0,0 1-48 0 0,0 0-51 0 0,0 0-52 0 0,0 1 225 0 0,0 0-46 0 0,0 1-42 0 0,0-1-36 0 0,1 0-151 0 0,-1 0-36 0 0,1-1-1597 0 0,-1 2 2296 0 0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1:10:05.79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100 76 8032 0 0,'0'0'182'0'0,"-2"0"-55"0"0,-9 0 286 0 0,8 0-328 0 0,1 0-52 0 0,-7 1 8 0 0,2 0 79 0 0,0 2 69 0 0,0 0 60 0 0,0 2 119 0 0,0 1 60 0 0,0 3 146 0 0,-2 5 354 0 0,2 2 5 0 0,3-5-349 0 0,1-1-144 0 0,1-1-56 0 0,0-1-119 0 0,1-1-58 0 0,0 0-66 0 0,0 0-76 0 0,1 8 329 0 0,1 1-94 0 0,3-2-80 0 0,2 0-65 0 0,8 4-7 0 0,-12-16-140 0 0,0 0 0 0 0,0-1 1 0 0,0 1-1 0 0,1-1 1 0 0,-1 0-1 0 0,0 0 1 0 0,1 0-1 0 0,-1 0 0 0 0,1 0 1 0 0,-1 0-1 0 0,1-1 1 0 0,-1 1-1 0 0,1-1-8 0 0,18 2 137 0 0,0-3-34 0 0,5-2-14 0 0,10-9 0 0 0,-29 9-72 0 0,-1 0 0 0 0,0 0 1 0 0,-1 0-1 0 0,1-1 0 0 0,-1 0 1 0 0,1 0-1 0 0,-1-1 0 0 0,1-2-17 0 0,-2 3 29 0 0,0 0-1 0 0,-1 0 1 0 0,0-1-1 0 0,0 0 0 0 0,0 0 1 0 0,1-3-29 0 0,-1 2-146 0 0,-2-1 59 0 0,0 1 51 0 0,0 0 44 0 0,-1-1 43 0 0,-1 0 34 0 0,0 3 1 0 0,-1-1-1 0 0,1 1 1 0 0,0 0 0 0 0,-1 0 0 0 0,0 0-1 0 0,-2-3-85 0 0,-3-4 88 0 0,0 2-120 0 0,3 5-35 0 0,0 0-40 0 0,0-1-45 0 0,0 1-50 0 0,0 0-53 0 0,-1 1-58 0 0,1-1-64 0 0,0 1-67 0 0,-1-1-72 0 0,1 1-77 0 0,0 0-82 0 0,-1 1-85 0 0,1-1-90 0 0,0 1-96 0 0,1 0-910 0 0,-3-1-1045 0 0</inkml:trace>
  <inkml:trace contextRef="#ctx0" brushRef="#br0" timeOffset="385.03">493 21 9504 0 0,'0'0'65'0'0,"-1"-1"36"0"0,-6-7 530 0 0,5 6-496 0 0,0 1-83 0 0,-7-4-6 0 0,0 2 86 0 0,0 2 74 0 0,1 2 61 0 0,-6 5 258 0 0,-4 8 395 0 0,-1 9 183 0 0,14-15-782 0 0,0 1-39 0 0,1-2-86 0 0,1-1-42 0 0,0 1-47 0 0,1-2-54 0 0,-3 14 297 0 0,2 0-48 0 0,4 0-44 0 0,2 0-37 0 0,-2-16-187 0 0,0 0 1 0 0,0 0 0 0 0,0 0-1 0 0,0 0 1 0 0,1 0 0 0 0,-1 0-1 0 0,1-1 1 0 0,0 1 0 0 0,0-1 0 0 0,1 2-35 0 0,-1-2 19 0 0,0 0 1 0 0,0-1 0 0 0,0 1 0 0 0,1 0-1 0 0,-1-1 1 0 0,0 0 0 0 0,1 1-1 0 0,-1-1 1 0 0,1 0 0 0 0,0 0 0 0 0,-1 0-1 0 0,1-1 1 0 0,0 1-20 0 0,16 1 95 0 0,-1-2 67 0 0,-12-1-82 0 0,-1 0-1 0 0,1 0 1 0 0,-1-1 0 0 0,1 0 0 0 0,-1 1-1 0 0,0-2 1 0 0,0 1 0 0 0,0-1 0 0 0,3-2-80 0 0,13-11 255 0 0,-10 5-157 0 0,-1-2-57 0 0,-8 10-237 0 0,-1 0 83 0 0,0-1 70 0 0,0 1 58 0 0,-1-4 114 0 0,-1-6 193 0 0,0 8-211 0 0,-1-2-49 0 0,1 4-74 0 0,0-1-35 0 0,0 1-40 0 0,0 0-47 0 0,0 0-52 0 0,0 0-57 0 0,-1-1-179 0 0,1 0-125 0 0,0 2 223 0 0,0 0-36 0 0,0 0-38 0 0,0 0-39 0 0,1 1-100 0 0,-1-1-53 0 0,0 0-56 0 0,0 0-58 0 0,-1-3-1395 0 0,-1-3-1190 0 0</inkml:trace>
  <inkml:trace contextRef="#ctx0" brushRef="#br0" timeOffset="925.75">650 131 9912 0 0,'4'10'6'0'0,"0"-1"118"0"0,0 1 108 0 0,0-1 96 0 0,-1-1-11 0 0,0-1 47 0 0,0 1 41 0 0,0-1 34 0 0,2 3 224 0 0,0 0 42 0 0,15 21 1693 0 0,-9-18-1422 0 0,-9-12-979 0 0,0 2 77 0 0,0-1 76 0 0,0 0 54 0 0,1 0 92 0 0,0 0 188 0 0,-1-2-105 0 0,-1-1-169 0 0,-1-3-25 0 0,0 2-134 0 0,-1-1-33 0 0,-1-11 26 0 0,0 7-5 0 0,1-1 0 0 0,0 0-1 0 0,1 0 1 0 0,-1 0-1 0 0,1 0 1 0 0,1 0-1 0 0,0-3-38 0 0,2-4 24 0 0,1-10-99 0 0,2 0-104 0 0,2 7-18 0 0,-7 15 153 0 0,0 1 1 0 0,1-1-1 0 0,0 1 1 0 0,-1 0-1 0 0,1 0 1 0 0,0 0-1 0 0,0-1 0 0 0,2 0 44 0 0,8-3-147 0 0,1 6 44 0 0,0 5 40 0 0,-1 4 34 0 0,9 13 53 0 0,-5 0 75 0 0,-14-19-78 0 0,6 9 112 0 0,0 0 39 0 0,13 30 505 0 0,-13-23-415 0 0,-1 0-65 0 0,0 0-112 0 0,-6-17-70 0 0,4 18 82 0 0,-3-12-13 0 0,-2 1 70 0 0,0-9-64 0 0,0 0 5 0 0,0 0 10 0 0,0-1-41 0 0,-2-8 18 0 0,2-14-10 0 0,5-1-54 0 0,10-22-22 0 0,-14 45 4 0 0,1-6-46 0 0,1 0 0 0 0,1 0-1 0 0,-1 1 1 0 0,1-1 0 0 0,0 1-1 0 0,1 0 1 0 0,-1 0 0 0 0,1 0-1 0 0,1 1 1 0 0,-1 0 0 0 0,1 0-1 0 0,5-4 47 0 0,-7 7-19 0 0,-1-1 0 0 0,1 1-1 0 0,0 1 1 0 0,0-1 0 0 0,0 0-1 0 0,0 1 1 0 0,0 0-1 0 0,0 0 1 0 0,1 0 0 0 0,1 0 19 0 0,19 3-47 0 0,-21-1 47 0 0,1 0 0 0 0,-1 1 0 0 0,-1-1-1 0 0,1 1 1 0 0,2 1 0 0 0,-1 0-46 0 0,0 0 37 0 0,4 3 79 0 0,0 1 81 0 0,8 10 305 0 0,-12-11-343 0 0,0 0-37 0 0,0 1-54 0 0,0 1-96 0 0,-3-4-13 0 0,0 1-37 0 0,0-1-43 0 0,1 0-44 0 0,-1 1-49 0 0,0 0-52 0 0,-1-1-56 0 0,1 1-59 0 0,-2-4-24 0 0,1-1-70 0 0,-1 1-62 0 0,0 0-53 0 0,0-1-189 0 0,0 1-54 0 0,1 0-227 0 0,-1 1-610 0 0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1:10:05.00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164 99 6536 0 0,'0'-5'236'0'0,"0"1"-96"0"0,0 0-49 0 0,0-2-18 0 0,-2-9-20 0 0,1 11 11 0 0,-1 0 55 0 0,1 0 52 0 0,-1 0 75 0 0,-1 0 88 0 0,1 0 103 0 0,-14-14 1255 0 0,3 8-610 0 0,1 3-240 0 0,0 3-77 0 0,4 3-335 0 0,1 0-43 0 0,-1 2-49 0 0,1 1-53 0 0,0 2-59 0 0,0 1-63 0 0,1 1-70 0 0,0 3-74 0 0,-1 2 123 0 0,1 0-1 0 0,1 0 1 0 0,0 1 0 0 0,1 0-1 0 0,-2 8-141 0 0,-1 17 273 0 0,5-6-83 0 0,5-1-47 0 0,5 0-60 0 0,6-4-73 0 0,-8-18-68 0 0,0-2 43 0 0,1-1 37 0 0,-1-2 34 0 0,2-1 50 0 0,0-2 34 0 0,2-1 62 0 0,5-5 144 0 0,8-11 235 0 0,-9 3-278 0 0,-4 2-155 0 0,-6 6-121 0 0,-1 0-37 0 0,1-1 30 0 0,-1 0 0 0 0,0-1 0 0 0,0 0 0 0 0,-1 1 0 0 0,0-1 0 0 0,-1 0 0 0 0,0 0 0 0 0,0 0 0 0 0,0 0 0 0 0,-1 0 0 0 0,-1 0 0 0 0,0-5-20 0 0,1-13 26 0 0,0 23-26 0 0,0-1-1 0 0,0 1 0 0 0,0-1 0 0 0,0 1 0 0 0,1-1 0 0 0,-1 1 0 0 0,1-1 0 0 0,0 1 0 0 0,0 0 0 0 0,0-1 0 0 0,1 1 0 0 0,-1 0 0 0 0,1-1 1 0 0,0 6-29 0 0,0-1 0 0 0,0 1-1 0 0,0-1 1 0 0,0 1 0 0 0,-1 0-1 0 0,1 0 1 0 0,0 0 0 0 0,-1 1 29 0 0,11 14-90 0 0,-1 2 48 0 0,0 3 47 0 0,-2 0 0 0 0,4 11-5 0 0,-7-14-18 0 0,4 13 21 0 0,-3-3-102 0 0,2 22 99 0 0,-6-26 0 0 0,-1 1 41 0 0,-1-8 22 0 0,0-1 33 0 0,-2 1 39 0 0,1 0 46 0 0,-2 2 25 0 0,-1 2 73 0 0,-3 7 117 0 0,3-20-182 0 0,0 0 0 0 0,0 0 0 0 0,-4 5-214 0 0,-8 10 418 0 0,13-22-360 0 0,-1 1-1 0 0,1 0 0 0 0,-1-1 1 0 0,0 0-1 0 0,0 0 0 0 0,-1 1-57 0 0,-8 3 131 0 0,-1-2-35 0 0,-2-4-41 0 0,-1-2-46 0 0,1-4-92 0 0,2-2-113 0 0,7 2 48 0 0,1 1-37 0 0,1-2-43 0 0,-1 1-43 0 0,2-1-49 0 0,-1-1-51 0 0,1 1-54 0 0,1-1-59 0 0,-1 0-60 0 0,1 1-65 0 0,1-1-67 0 0,-1 1-72 0 0,0-11-933 0 0</inkml:trace>
  <inkml:trace contextRef="#ctx0" brushRef="#br0" timeOffset="299.6">436 29 9528 0 0,'3'5'269'0'0,"0"0"-51"0"0,-1-1-47 0 0,1 1-42 0 0,0 1-21 0 0,0-1-43 0 0,1 2-32 0 0,1 3-41 0 0,3 4-31 0 0,-3-5 55 0 0,-1-1 55 0 0,0 0 78 0 0,0-2 50 0 0,-1 0 82 0 0,1 0 95 0 0,0 0 110 0 0,2 4 139 0 0,0-1-52 0 0,-1 0-47 0 0,1 0-37 0 0,3 10 390 0 0,9 27 1058 0 0,-14-32-1290 0 0,-1 1 63 0 0,-3-13 3 0 0,0-1-122 0 0,-1-1-108 0 0,0 0-97 0 0,0-1-86 0 0,0 0-73 0 0,-1-1-62 0 0,1 0-50 0 0,-2-2-1 0 0,-2-6 47 0 0,4 8-59 0 0,0 1 61 0 0,-2-8-447 0 0,0 0 102 0 0,1 0 91 0 0,0-1 76 0 0,1-3 101 0 0,0-1 93 0 0,1 6 24 0 0,0-1 0 0 0,1 1 0 0 0,0-1 0 0 0,1-1-203 0 0,0 1 141 0 0,1 0-39 0 0,0 2-54 0 0,0-1-42 0 0,0 1-52 0 0,1 0-57 0 0,0 0-65 0 0,0 1-72 0 0,1 0-79 0 0,0 0-87 0 0,0 0-94 0 0,1 1-102 0 0,0 0-107 0 0,0 0-116 0 0,1 1-123 0 0,-3 2 426 0 0,-1 0-34 0 0,1 0-34 0 0,0 1-35 0 0,0-1-37 0 0,0 1-36 0 0,0-1-1699 0 0,1 0-1351 0 0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1:10:03.25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206 36 6992 0 0,'-3'-1'122'0'0,"-10"-7"346"0"0,10 6-369 0 0,1 2-60 0 0,-3 0-17 0 0,0 0 42 0 0,0 0 44 0 0,0 0 37 0 0,-5 0 240 0 0,-1 0 200 0 0,-6 3 410 0 0,7-1-405 0 0,4 0-228 0 0,1 1-92 0 0,-1-1-36 0 0,2 1-72 0 0,0 0-35 0 0,0 0-40 0 0,-1 1-45 0 0,-8 9 327 0 0,0 1-102 0 0,3-2-121 0 0,2-1-39 0 0,-8 15 30 0 0,12-19-96 0 0,1 1-1 0 0,0 0 0 0 0,0 0 0 0 0,0 0 0 0 0,-1 7-40 0 0,2 4 119 0 0,2 0 61 0 0,0-16-133 0 0,1 0 0 0 0,0 0 0 0 0,0 0 0 0 0,0 0 0 0 0,0 0 0 0 0,1 3-47 0 0,4 8 198 0 0,-5-12-175 0 0,-1 0 1 0 0,1-1 0 0 0,0 1 0 0 0,0 0 0 0 0,0-1 0 0 0,0 1-1 0 0,0-1 1 0 0,0 1 0 0 0,0-1 0 0 0,0 1 0 0 0,1-1 0 0 0,-1 0-1 0 0,1 1-23 0 0,1 0 27 0 0,-1-1-1 0 0,0 0 1 0 0,1 0-1 0 0,-1 1 1 0 0,0-1-1 0 0,1 0 1 0 0,-1-1-1 0 0,1 1 1 0 0,0 0-27 0 0,1-1 33 0 0,1 1 0 0 0,-1-1 0 0 0,0 0 0 0 0,0 0 0 0 0,0 0 0 0 0,1 0 0 0 0,-1-1 0 0 0,0 0 0 0 0,0 0 0 0 0,0 0 0 0 0,0 0 0 0 0,0-1-33 0 0,-1 1 22 0 0,0 0 0 0 0,0-1 0 0 0,0 1 0 0 0,0-1 0 0 0,0 0 0 0 0,0 0 1 0 0,-1 0-1 0 0,1 0 0 0 0,-1 0 0 0 0,0-1 0 0 0,1 1 0 0 0,-1-1 1 0 0,0 0-23 0 0,11-13 74 0 0,-10 14-60 0 0,-1-1-1 0 0,0 1 1 0 0,1-1 0 0 0,-1 0-1 0 0,-1 0 1 0 0,1 0 0 0 0,0 0 0 0 0,0-3-14 0 0,4-8 79 0 0,3-10 207 0 0,-6 13-190 0 0,-1-1-66 0 0,-1 5-58 0 0,-1 0-37 0 0,-3-16-309 0 0,-3 1 86 0 0,0 2 128 0 0,3 0 117 0 0,2 8 8 0 0,0 10 22 0 0,1 0 0 0 0,-1 1-1 0 0,1-1 1 0 0,0 1 0 0 0,0-1-1 0 0,0 0 1 0 0,0 0 0 0 0,0 1-1 0 0,0-1 1 0 0,0 0 0 0 0,0 1-1 0 0,1-1 1 0 0,-1 0 0 0 0,1 1-1 0 0,-1-1 1 0 0,1 1 0 0 0,-1-1-1 0 0,1 1 1 0 0,0-1 13 0 0,1-1-23 0 0,2 1-109 0 0,-2 4 67 0 0,0 1 56 0 0,3 4-46 0 0,-1 1 1 0 0,0 0 0 0 0,2 7 54 0 0,3 13-61 0 0,-3-5 58 0 0,0 1 56 0 0,-1-2 61 0 0,1 0 74 0 0,-4-14-178 0 0,1 0 42 0 0,1 8 145 0 0,9 26 558 0 0,-9-24-520 0 0,-4-18-443 0 0,0 0 85 0 0,0 1 73 0 0,0-1 60 0 0,0 0 46 0 0,0 0 34 0 0,0 1 293 0 0,0-1-250 0 0,0 0-65 0 0,0 1-103 0 0,0-1-33 0 0,0 0-41 0 0,0 0-45 0 0,0 0-49 0 0,0 0-55 0 0,0 1-58 0 0,0-1-63 0 0,0 0-68 0 0,0 0-93 0 0,0 0-84 0 0,0 1-87 0 0,0-1-93 0 0,0 0-1106 0 0,0 0-1092 0 0</inkml:trace>
  <inkml:trace contextRef="#ctx0" brushRef="#br0" timeOffset="396.31">410 93 8928 0 0,'1'0'202'0'0,"-1"1"-67"0"0,0 1-39 0 0,1 3 62 0 0,-1-3-69 0 0,1 4-154 0 0,0 0 35 0 0,3 5 66 0 0,-1 0 119 0 0,2 0 105 0 0,1 2 172 0 0,0-1 111 0 0,2 3 222 0 0,6 7 534 0 0,2 6 432 0 0,-5-9-653 0 0,-4-3-294 0 0,-3-8-447 0 0,-1 1-44 0 0,-2-2-19 0 0,-1-2 208 0 0,0-5-455 0 0,-1 0-1 0 0,1 0 0 0 0,0 1 0 0 0,0-1 1 0 0,-1 0-1 0 0,1 0 0 0 0,0 0 1 0 0,0 0-1 0 0,0 0 0 0 0,-1 0 0 0 0,1 0 1 0 0,0 0-1 0 0,0 0 0 0 0,-1 0 0 0 0,1 0 1 0 0,0 0-1 0 0,0 0 0 0 0,-1 0 0 0 0,1 0 1 0 0,0 0-1 0 0,0 0 0 0 0,0 0 1 0 0,-1 0-1 0 0,1 0 0 0 0,0-1 0 0 0,0 1 1 0 0,-1 0-1 0 0,1 0 0 0 0,0 0 0 0 0,0 0 1 0 0,0 0-27 0 0,-5-4 321 0 0,2 2-201 0 0,1 0-34 0 0,0-1-39 0 0,0 0-46 0 0,0 1-49 0 0,1-1-57 0 0,0-2 115 0 0,0 0-1 0 0,0 0 0 0 0,0 1 0 0 0,0-1 0 0 0,1 0 1 0 0,0 0-1 0 0,0 0 0 0 0,1 0 0 0 0,-1 0 0 0 0,1 0 1 0 0,1-3-10 0 0,7-24-13 0 0,-4 18-47 0 0,1 1-51 0 0,-5 10 104 0 0,1-1 1 0 0,0 1-1 0 0,0 0 0 0 0,0 0 1 0 0,0 1-1 0 0,0-1 1 0 0,0 0-1 0 0,1 1 0 0 0,0-1 1 0 0,-1 1-1 0 0,1 0 1 0 0,0 0-1 0 0,0 0 0 0 0,0 0 1 0 0,0 1-1 0 0,2-2 7 0 0,-3 3-4 0 0,1-1-1 0 0,-1 0 1 0 0,0 1-1 0 0,1 0 1 0 0,-1-1-1 0 0,1 1 1 0 0,-1 0-1 0 0,1 0 1 0 0,-1 1-1 0 0,1-1 1 0 0,-1 0-1 0 0,1 1 1 0 0,-1 0-1 0 0,0-1 1 0 0,1 1-1 0 0,-1 0 0 0 0,0 0 1 0 0,0 0-1 0 0,0 1 1 0 0,1-1-1 0 0,-1 0 1 0 0,0 1-1 0 0,1 1 5 0 0,3 2-90 0 0,-1 0 37 0 0,6 7 38 0 0,-2 0 84 0 0,9 18 175 0 0,-13-21-206 0 0,-1 1-44 0 0,2 2-80 0 0,-1-1-107 0 0,-1-1-49 0 0,0-2-91 0 0,0 1-105 0 0,0 0-117 0 0,-3-8-345 0 0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1:10:13.08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57 226 9528 0 0,'0'0'216'0'0,"-1"-1"-48"0"0,1 1-61 0 0,-1 0-24 0 0,-2 0-42 0 0,2 1 5 0 0,0-1 56 0 0,0 0 81 0 0,-6 5-25 0 0,0 1 95 0 0,1 4 142 0 0,-3 7 297 0 0,3 1-4 0 0,3-6-302 0 0,1-3-144 0 0,1-1-98 0 0,-1 3 77 0 0,0 0-53 0 0,0 4-15 0 0,0 7 34 0 0,4 0 31 0 0,2-9-10 0 0,0-3 26 0 0,3-1 73 0 0,5-1 42 0 0,0-7-99 0 0,0-6-82 0 0,0-4-65 0 0,1-5-39 0 0,8-17-12 0 0,-17 24-131 0 0,0 0 1 0 0,-1 0-1 0 0,-1-1 0 0 0,3-5 79 0 0,-3 4-90 0 0,-1 0 0 0 0,1 0 0 0 0,-1 0 0 0 0,-1 0 0 0 0,0 0 0 0 0,0-1 90 0 0,-1-7-257 0 0,-2 0-1 0 0,-2-13 258 0 0,-5-13-268 0 0,0-1 99 0 0,6 22 138 0 0,0-1 43 0 0,3 12 12 0 0,-3-7-66 0 0,1 2 6 0 0,2 6 50 0 0,0 2 37 0 0,0 0 48 0 0,1 7 0 0 0,0 1 105 0 0,0 0 48 0 0,0 1-32 0 0,0-1-94 0 0,0 0-70 0 0,0 4-12 0 0,1-2 14 0 0,25 105 1255 0 0,-5-36-476 0 0,-3-8-158 0 0,-1 0-94 0 0,-16-60-785 0 0,-1 0 87 0 0,1 0 75 0 0,0 0 64 0 0,0 0 49 0 0,-1 0 38 0 0,3 11 575 0 0,-2-9-542 0 0,0-1-90 0 0,0-1-78 0 0,-1-1-51 0 0,0 1-58 0 0,1-1-64 0 0,-1 1-94 0 0,1 0-91 0 0,-1 0-99 0 0,1-1-109 0 0,-1 1-117 0 0,1 0-125 0 0,-1-2 365 0 0,0 1-35 0 0,1-1-35 0 0,-1 0-37 0 0,0 1-570 0 0,0 0-33 0 0,2 4-2464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35:44.15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133 67 8208 0 0,'0'0'234'0'0,"0"-1"6"0"0,0-4-195 0 0,0 0 87 0 0,0 1 118 0 0,0 0 72 0 0,-2-8 799 0 0,-3 4-485 0 0,-3 3-65 0 0,-1 2-67 0 0,-3 2-70 0 0,0 1-71 0 0,1 2-73 0 0,1 0-75 0 0,2 0-76 0 0,5 0-89 0 0,0-1 0 0 0,0 1 0 0 0,0-1 1 0 0,1 1-1 0 0,-1 0 0 0 0,0 0 0 0 0,1 0 0 0 0,0 0 1 0 0,-1 1-1 0 0,1-1 0 0 0,0 1 0 0 0,0-1 1 0 0,1 1-1 0 0,-1 0 0 0 0,0 0 0 0 0,1 0 1 0 0,-1 1-51 0 0,-1 3 117 0 0,1 0 1 0 0,0 0 0 0 0,0 0 0 0 0,0 0 0 0 0,1 0-1 0 0,0 0 1 0 0,0 2-118 0 0,1 4 185 0 0,0 2-35 0 0,1-7-81 0 0,0-1 0 0 0,0 1-1 0 0,1-1 1 0 0,0 0 0 0 0,1 4-69 0 0,-1-8 36 0 0,-1 1 0 0 0,1-1 0 0 0,0 0 0 0 0,0 0 0 0 0,0 1 0 0 0,1 0-36 0 0,10 7 184 0 0,0-5 10 0 0,4-5 48 0 0,-15-2-196 0 0,1 1 0 0 0,0-1 0 0 0,-1 1 0 0 0,1-1 1 0 0,-1 0-1 0 0,1 0 0 0 0,-1 0 0 0 0,1 0 0 0 0,-1 0 0 0 0,0-1 1 0 0,0 1-1 0 0,1-1 0 0 0,-1 1 0 0 0,1-3-46 0 0,11-11 299 0 0,-2-2-62 0 0,-5 5-134 0 0,1 2-50 0 0,2-3 30 0 0,-2-1-67 0 0,4-12-97 0 0,-8 15-3 0 0,-1-1 0 0 0,0 0-1 0 0,-1 0 1 0 0,1-4 84 0 0,-1-4-35 0 0,-2 1 80 0 0,0 15-118 0 0,-1-2-44 0 0,0 2-62 0 0,-2 2-80 0 0,2 2 192 0 0,1 0 3 0 0,0 0 0 0 0,2 7-15 0 0,2 2 44 0 0,1 0 21 0 0,0 9-26 0 0,0 1 75 0 0,-1-1 64 0 0,1 1 48 0 0,1 7 109 0 0,11 33 399 0 0,-16-57-608 0 0,1 6 14 0 0,1 0 0 0 0,1 0 0 0 0,3 6-61 0 0,-7-14-46 0 0,0 0 42 0 0,2 3 101 0 0,0-1-101 0 0,-1-1-37 0 0,0 0-40 0 0,0 0-50 0 0,0 0-58 0 0,0-1-67 0 0,0 1-76 0 0,0-1-85 0 0,0 0-94 0 0,2-2-539 0 0</inkml:trace>
  <inkml:trace contextRef="#ctx0" brushRef="#br0" timeOffset="491.65">469 40 8656 0 0,'0'0'250'0'0,"0"0"4"0"0,5 4 20 0 0,-3-1-122 0 0,1-1 70 0 0,6 6 754 0 0,-2 1-122 0 0,0 1-106 0 0,0 2-90 0 0,-2-3-188 0 0,-1 1-41 0 0,2 4 156 0 0,0 0-49 0 0,0 2 88 0 0,-1-3-173 0 0,0 0-45 0 0,3 9 203 0 0,8 31 720 0 0,-13-37-872 0 0,0 1 57 0 0,-2-13-422 0 0,-1 0 79 0 0,-1 0 102 0 0,0 0 191 0 0,-1-3-169 0 0,0-3-76 0 0,1 1-154 0 0,0-1-36 0 0,0-1-42 0 0,0 0-50 0 0,-2-20 183 0 0,4-2-52 0 0,3 0-44 0 0,1 0-40 0 0,-3 14-4 0 0,8-23-279 0 0,-6 23 193 0 0,0 0 0 0 0,1 0 0 0 0,5-8 106 0 0,-7 13-48 0 0,1 1 0 0 0,0 0 1 0 0,0 0-1 0 0,0 0 0 0 0,0 0 0 0 0,1 0 0 0 0,2-1 48 0 0,-3 4-47 0 0,-1-1 0 0 0,0 1 1 0 0,1 0-1 0 0,-1 0 0 0 0,1 1 0 0 0,-1-1 0 0 0,5 0 47 0 0,7 0-72 0 0,-1 4 47 0 0,6 9 56 0 0,-4 5 53 0 0,-10-8-18 0 0,0 1-1 0 0,0 0 0 0 0,3 7-65 0 0,4 12 47 0 0,-9-18-71 0 0,4 6 76 0 0,6 22 127 0 0,-7-17-111 0 0,1-1-63 0 0,-6-17 56 0 0,-1-1-52 0 0,0 0-45 0 0,0 0-43 0 0,0 0-39 0 0,0-1-34 0 0,1 1-240 0 0,0-1 11 0 0,0 0-43 0 0,3-1-941 0 0,-3 0 955 0 0,0 0 33 0 0,4 0-1206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37:29.19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84 34 7792 0 0,'0'0'230'0'0,"-2"1"-40"0"0,0-1-140 0 0,-1 1-32 0 0,-2-1-8 0 0,2 0 32 0 0,1 1-29 0 0,-9 2-1 0 0,2 1 110 0 0,-7 8-50 0 0,10-6-7 0 0,1 0 69 0 0,1-1 102 0 0,2-3-50 0 0,1 1 0 0 0,0 0 0 0 0,-1 0 0 0 0,1 0 0 0 0,0 0-1 0 0,0 0 1 0 0,1 0 0 0 0,-1 2-186 0 0,0 1 283 0 0,0 1-35 0 0,-1 1 20 0 0,1 2-73 0 0,0 0-43 0 0,2 11 50 0 0,1-3-104 0 0,6 25 33 0 0,-4-24-29 0 0,0-1 82 0 0,5 13 8 0 0,13 12 25 0 0,-8-16-82 0 0,-12-24-110 0 0,0 0 1 0 0,0 0 0 0 0,0 0 0 0 0,0 0 0 0 0,1 0-1 0 0,-1 0 1 0 0,1-1 0 0 0,1 2-26 0 0,17 9 211 0 0,-6-9-31 0 0,-1-3 47 0 0,1-5 56 0 0,-2-5 66 0 0,-5-8 25 0 0,-5 8-238 0 0,-1 2-61 0 0,0 2-38 0 0,0 1-9 0 0,-1 0 0 0 0,0 1-1 0 0,0-1 1 0 0,-1 0 0 0 0,1 1-1 0 0,-1-1-27 0 0,0-27 133 0 0,-2 16-35 0 0,0 1 0 0 0,-4-13-98 0 0,5 21 3 0 0,-7-26 18 0 0,-8-18-21 0 0,1 17 51 0 0,5 12-88 0 0,2 7-74 0 0,1 0-85 0 0,6 12 40 0 0,1 1 45 0 0,-1-1-5 0 0,0-1 100 0 0,-1-3 97 0 0,2 4-77 0 0,-1 0-39 0 0,1 0-54 0 0,-1 1-72 0 0,1-1 6 0 0,-1 1-44 0 0,1 0-49 0 0,-1 0-53 0 0,1 0 5 0 0,-1 0-43 0 0,1 0-46 0 0,-1 1-49 0 0,0-1-51 0 0,0 0-56 0 0,1 0-57 0 0,-1 1-60 0 0,-1-1-1013 0 0,0-1-940 0 0</inkml:trace>
  <inkml:trace contextRef="#ctx0" brushRef="#br0" timeOffset="729.55">337 16 7856 0 0,'0'0'174'0'0,"0"0"29"0"0,3 9 168 0 0,-2-4-303 0 0,0 1-46 0 0,1 0 40 0 0,2 5 168 0 0,3 3 185 0 0,4 5 362 0 0,-1-1-83 0 0,-4-7-307 0 0,-2-1-149 0 0,-1 0-103 0 0,7 20 639 0 0,-2-8 84 0 0,2-1 0 0 0,2 3-858 0 0,-1-4 585 0 0,0-1 66 0 0,-3-6-229 0 0,1-1-60 0 0,-3-4-48 0 0,-1 0 1 0 0,0 1-1 0 0,2 5-314 0 0,-6-13 98 0 0,-1-1-2 0 0,0 0-5 0 0,0 0-22 0 0,0 0 1 0 0,0 0 19 0 0,3-4 46 0 0,1 1-60 0 0,4-7 31 0 0,2-18-11 0 0,-3-3-33 0 0,4-13-14 0 0,-7 29-16 0 0,2-3 6 0 0,0 5-44 0 0,-3 6 18 0 0,5-4-47 0 0,-8 10 33 0 0,1 0-1 0 0,0 0 1 0 0,-1 0 0 0 0,1 1-1 0 0,0-1 1 0 0,0 0 0 0 0,0 1-1 0 0,0-1 1 0 0,0 1 0 0 0,0-1 0 0 0,0 1-1 0 0,0-1 1 0 0,0 1 0 0 0,0 0-1 0 0,0-1 1 0 0,0 1 0 0 0,0 0-1 0 0,0 0 1 0 0,0 0 0 0 0,0 0-1 0 0,1 0 3 0 0,1 1-5 0 0,-1 0-1 0 0,1 0 1 0 0,-1 0-1 0 0,1 0 0 0 0,-1 0 1 0 0,0 1-1 0 0,0-1 0 0 0,1 1 1 0 0,-1-1-1 0 0,0 1 0 0 0,0 0 1 0 0,-1 0-1 0 0,1 0 0 0 0,0 0 1 0 0,1 2 5 0 0,22 36-44 0 0,-13-20 20 0 0,0 0-1 0 0,12 13 25 0 0,-6-11 38 0 0,3-2 56 0 0,-5-7 60 0 0,-15-12-129 0 0,1 0 0 0 0,-1 0 1 0 0,1 0-1 0 0,-1-1 0 0 0,1 1 0 0 0,-1 0 0 0 0,1-1 0 0 0,0 1 0 0 0,-1-1 0 0 0,1 0-25 0 0,-1 0 96 0 0,2 2 47 0 0,1-2-52 0 0,-3-1-79 0 0,0 1 1 0 0,0 0-1 0 0,0-1 1 0 0,0 1-1 0 0,0-1 1 0 0,0 1-1 0 0,-1-1 1 0 0,1 0-1 0 0,0 1 1 0 0,0-1-1 0 0,0 0 1 0 0,0 0-13 0 0,0-3 102 0 0,1-7 103 0 0,2-1-54 0 0,2-5 31 0 0,-2-5 5 0 0,1 1-44 0 0,0 0-53 0 0,-1 0-54 0 0,3-14 62 0 0,12-46 2 0 0,-18 76-90 0 0,1-1-10 0 0,-1 0 0 0 0,0 1 0 0 0,0-1 0 0 0,-1 0 0 0 0,0 0 0 0 0,0 0 0 0 0,0 0 0 0 0,-1 0 0 0 0,1 0 0 0 0,-2 0 0 0 0,1-2 0 0 0,-1 5-45 0 0,-2-1 116 0 0,2 2-65 0 0,0 0-76 0 0,-1 1-87 0 0,2 0 35 0 0,0 1-35 0 0,0 0-36 0 0,0-1-42 0 0,0 1-45 0 0,0 0-48 0 0,-6 0-546 0 0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1:10:16.72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0 177 8984 0 0,'0'0'200'0'0,"2"0"-60"0"0,7-2 324 0 0,-6 2-369 0 0,-1-1-58 0 0,6 0 5 0 0,1 0 80 0 0,0-1 71 0 0,0 0 61 0 0,6-1 288 0 0,0-1 109 0 0,34-13 1721 0 0,-39 13-1910 0 0,0 0-48 0 0,0-1-56 0 0,0 1-79 0 0,-1-1-95 0 0,1 0-111 0 0,5-6-98 0 0,-13 10 36 0 0,0 0 0 0 0,-1-1 0 0 0,0 1 0 0 0,1 0 0 0 0,-1-1 0 0 0,0 0 0 0 0,1 1 0 0 0,-1-1 0 0 0,0 0 0 0 0,0 0-11 0 0,0 1 10 0 0,-1-1 1 0 0,0 1-1 0 0,1 0 0 0 0,-1 0 1 0 0,0 0-1 0 0,0-1 1 0 0,0 1-1 0 0,0 0 0 0 0,0 0 1 0 0,0 0-1 0 0,0-1 0 0 0,0 1 1 0 0,0 0-1 0 0,-1 0 1 0 0,1 0-1 0 0,-1-2-10 0 0,-9-14 75 0 0,-5 2-96 0 0,13 13 8 0 0,-1 1-1 0 0,1-1 0 0 0,-1 1 0 0 0,0-1 1 0 0,0 1-1 0 0,1 0 0 0 0,-1 0 0 0 0,0 0 0 0 0,0 0 1 0 0,0 1-1 0 0,0-1 0 0 0,0 1 0 0 0,0 0 0 0 0,0-1 1 0 0,0 1-1 0 0,-2 1 14 0 0,-16 5-45 0 0,3 5 94 0 0,10-4 19 0 0,0 2 37 0 0,-6 13 68 0 0,3 3 60 0 0,3 6 106 0 0,6-24-224 0 0,1 1 0 0 0,1 0 0 0 0,-1 0-1 0 0,1 0 1 0 0,1 0-115 0 0,-1-1 96 0 0,1-1 1 0 0,1 1-1 0 0,-1-1 0 0 0,1 0 0 0 0,0 1 0 0 0,0 0-96 0 0,14 20 343 0 0,2-8-105 0 0,5-3-60 0 0,-13-11-289 0 0,1 0 111 0 0,0-1 71 0 0,20 4 273 0 0,-17-6-235 0 0,-4-2-82 0 0,0 0-68 0 0,0-2-84 0 0,0 0-104 0 0,-6 1 70 0 0,1-1-33 0 0,0 0-35 0 0,0 0-38 0 0,-1 0-39 0 0,1-1-43 0 0,-1 0-43 0 0,0 0-48 0 0,6-5-892 0 0</inkml:trace>
  <inkml:trace contextRef="#ctx0" brushRef="#br0" timeOffset="333.5">377 63 12464 0 0,'-2'11'175'0'0,"0"-1"34"0"0,0 12 303 0 0,3-1 105 0 0,1 2 85 0 0,3 3 223 0 0,-2-15-370 0 0,1 0-1 0 0,0 0 1 0 0,0 0-1 0 0,1 0 1 0 0,3 3-555 0 0,9 11 1126 0 0,-18-27-734 0 0,0-1-89 0 0,0-1-79 0 0,0-1-67 0 0,0-1-60 0 0,-1 0-40 0 0,1-5-23 0 0,-3-15-37 0 0,3 19 43 0 0,1 1 47 0 0,-1-4-85 0 0,1-1-1 0 0,0 1 1 0 0,1-1-1 0 0,0 1 1 0 0,0 0-1 0 0,1 0 1 0 0,1-1-1 0 0,0 1 1 0 0,1-2-2 0 0,-1 5-18 0 0,0 0 0 0 0,0 1 1 0 0,1 0-1 0 0,0-1 1 0 0,2 0 17 0 0,-4 4-22 0 0,0 0 0 0 0,1 1 0 0 0,-1 0 0 0 0,1 0 0 0 0,0-1 0 0 0,1 0 22 0 0,2 0-10 0 0,0 0 0 0 0,0 0 1 0 0,0 0-1 0 0,0 1 0 0 0,3-1 10 0 0,34-6-59 0 0,-18 6-91 0 0,-21 3 86 0 0,4-1 42 0 0,-6 1-68 0 0,0 0 1 0 0,-1 0-37 0 0,1 0-43 0 0,-1 0-48 0 0,1 0-90 0 0,0-1-75 0 0,-1 1-85 0 0,1 0-93 0 0,0 0-101 0 0,-1 0-110 0 0,1 0-117 0 0,0 0-126 0 0,0 0-192 0 0,0 0-33 0 0,5 0-2596 0 0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1:10:15.40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0 330 7792 0 0,'0'0'230'0'0,"1"-1"215"0"0,1 0-45 0 0,11-7 1247 0 0,-8 7-1209 0 0,0 0-65 0 0,0 0-57 0 0,0-1-51 0 0,0 1-45 0 0,0-1-38 0 0,5-1 95 0 0,19-5 298 0 0,-22 6-409 0 0,-1 1 44 0 0,2 0-78 0 0,-5 1-115 0 0,-1-1-1 0 0,0 1 1 0 0,0-1-1 0 0,0 0 1 0 0,0 0 0 0 0,1 0-1 0 0,-1 0 1 0 0,0 0-1 0 0,0-1-16 0 0,3-3 96 0 0,-1-2 65 0 0,-3 7-160 0 0,-1-1-1 0 0,0 1 1 0 0,0-1-1 0 0,0 1 0 0 0,1-1 1 0 0,-1 1-1 0 0,0-1 1 0 0,0 1-1 0 0,0-1 1 0 0,0 1-1 0 0,0-1 1 0 0,0 1-1 0 0,0-1 1 0 0,0 0-1 0 0,0 1 0 0 0,-1-1 1 0 0,1 1-1 0 0,0-1 1 0 0,0 1-1 0 0,0-1 1 0 0,0 1-1 0 0,-1-1 1 0 0,1 1-1 0 0,0 0 0 0 0,-1-1 1 0 0,1 1-1 0 0,-1-1 0 0 0,0 0 1 0 0,0 0-1 0 0,0 0 0 0 0,0 0 1 0 0,0 1-1 0 0,0-1 1 0 0,-1 0-1 0 0,1 1 0 0 0,0-1 1 0 0,0 1-1 0 0,-1 0 0 0 0,-2-2-3 0 0,0 1 0 0 0,0 1 0 0 0,0-1 1 0 0,0 1-1 0 0,0 0 0 0 0,-3 0 3 0 0,-5 2-96 0 0,1 2 45 0 0,1 2 39 0 0,1 1 34 0 0,-6 12 110 0 0,4 3 83 0 0,9-15-132 0 0,0-1-1 0 0,0 1 0 0 0,1-1 0 0 0,-1 1 0 0 0,2 0 1 0 0,-1 0-1 0 0,1-1 0 0 0,0 1 0 0 0,0 2-82 0 0,6 18 233 0 0,-5-24-207 0 0,0 0 1 0 0,1 0 0 0 0,-1-1-1 0 0,1 1 1 0 0,0 0 0 0 0,0 0-1 0 0,-1-1 1 0 0,2 1 0 0 0,-1-1-1 0 0,0 0 1 0 0,0 0 0 0 0,1 0-1 0 0,-1 0 1 0 0,1 0 0 0 0,0 0-1 0 0,0 0 1 0 0,-1-1 0 0 0,3 1-27 0 0,-2-1 27 0 0,1 1 1 0 0,0-1 0 0 0,-1-1 0 0 0,1 1 0 0 0,0 0-1 0 0,3-1-27 0 0,-1 0 19 0 0,-1 0 0 0 0,1 0 0 0 0,0-1 0 0 0,4 0-19 0 0,0-2-33 0 0,14-4 117 0 0,-17 5-100 0 0,0-1-56 0 0,1 0-100 0 0,-4 1 41 0 0,0 0-36 0 0,-1 0-38 0 0,1 0-43 0 0,0 0-46 0 0,0 0-49 0 0,-3 1-6 0 0,1 1-54 0 0,-1-1-46 0 0,1 0-42 0 0,-1 0-144 0 0,1 0-41 0 0,0 0-175 0 0,1-1-469 0 0,-3 2 1305 0 0</inkml:trace>
  <inkml:trace contextRef="#ctx0" brushRef="#br0" timeOffset="320.88">365 1 8352 0 0,'0'0'190'0'0,"0"0"28"0"0,0 0 7 0 0,0 0-109 0 0,1 1-43 0 0,3 5 31 0 0,-3-3-33 0 0,1 0 73 0 0,-1-2-31 0 0,0 0 34 0 0,3 7 432 0 0,-1 0-68 0 0,1 1-57 0 0,-1-1-48 0 0,1 2-4 0 0,2 4 149 0 0,4 8-26 0 0,-1 0-41 0 0,8 23 383 0 0,0 6-13 0 0,-7-15 71 0 0,-2-1 0 0 0,1 18-925 0 0,-5-9 723 0 0,-2-25-448 0 0,0 10-9 0 0,-1-24-220 0 0,-1 1 0 0 0,-1-1 0 0 0,1 1 0 0 0,-1-1 0 0 0,0 1-1 0 0,-1 2-45 0 0,2-7-175 0 0,0-1 48 0 0,0 1 42 0 0,0-1 39 0 0,-1 2 53 0 0,1-1 103 0 0,0 0 66 0 0,0 1 307 0 0,-1-1-364 0 0,1 0-34 0 0,0-1-47 0 0,-1 1-73 0 0,1-1-92 0 0,0 1-108 0 0,-1-1-55 0 0,1 1-96 0 0,-1-1-106 0 0,0 0-115 0 0,1 0-125 0 0,-1 0 316 0 0,1 1-34 0 0,-1-1-37 0 0,1 0-37 0 0,0 0-39 0 0,-1 0-39 0 0,0 0-1642 0 0,-1 0-1278 0 0</inkml:trace>
  <inkml:trace contextRef="#ctx0" brushRef="#br0" timeOffset="583.9">303 254 11256 0 0,'0'0'256'0'0,"0"0"34"0"0,0 0 21 0 0,0 0-171 0 0,0 0-35 0 0,1 0 18 0 0,1 0-87 0 0,2-1-85 0 0,-1 1 77 0 0,60-10 452 0 0,-31 3-283 0 0,0-1-42 0 0,10-4-30 0 0,-1 0-114 0 0,-29 9-35 0 0,5-3 13 0 0,0 1-86 0 0,-1-1-68 0 0,1 0-50 0 0,2-2-25 0 0</inkml:trace>
  <inkml:trace contextRef="#ctx0" brushRef="#br0" timeOffset="944.78">709 65 6968 0 0,'0'0'157'0'0,"0"0"23"0"0,0 0 11 0 0,-2 6-47 0 0,1 2-96 0 0,0-2-24 0 0,1 0 48 0 0,0-1 42 0 0,0 1 41 0 0,0 5 258 0 0,1 1 117 0 0,1 2 220 0 0,6 25 1602 0 0,-4-23-1425 0 0,-1-5-405 0 0,-1-1-98 0 0,0-4-257 0 0,-1-1-34 0 0,0 0-37 0 0,0 0-39 0 0,3 18 520 0 0,1 0-55 0 0,0 1-47 0 0,-1-1-40 0 0,2 5 43 0 0,1-1-35 0 0,12 56 794 0 0,-12-65-902 0 0,-4-11-168 0 0,0 1 41 0 0,-1-1 54 0 0,-1-1 68 0 0,-1-5-160 0 0,0-1-2 0 0,0 0-2 0 0,0 0-13 0 0,0-1 2 0 0,0 0-58 0 0,1 0-26 0 0,1-5 30 0 0,4-12 49 0 0,-2 0-47 0 0,1-1-45 0 0,-1 1-42 0 0,0-2-44 0 0,1 1-42 0 0,0 0-41 0 0,1 0-40 0 0,0 0-36 0 0,2 1-35 0 0,11-17-319 0 0,-6 19 123 0 0,-2 8 174 0 0,-10 8 230 0 0,0 0-1 0 0,-1-1 1 0 0,1 1 0 0 0,0 0 0 0 0,0 0-1 0 0,0 0 1 0 0,0-1 0 0 0,0 1-1 0 0,0 0 1 0 0,-1 0 0 0 0,1 0 0 0 0,0 0-1 0 0,0 0 1 0 0,0 1 0 0 0,0-1 14 0 0,6 3-53 0 0,1 4 46 0 0,-3 0 9 0 0,-1-1 0 0 0,0 1-1 0 0,0 0 1 0 0,0 0-1 0 0,-1 0 1 0 0,1 3-2 0 0,13 47 83 0 0,-4-16 6 0 0,-10-30-120 0 0,1 0 77 0 0,3 12 108 0 0,-4-15-142 0 0,0-1-47 0 0,0 0-40 0 0,-1-1-53 0 0,1-1-60 0 0,1 1-71 0 0,-4-5-83 0 0,0-1 69 0 0,1 1 56 0 0,-1-1 47 0 0,0 0-56 0 0,1 1-61 0 0,-1-1 137 0 0,0 0-4 0 0,0 0-43 0 0,1 0-53 0 0,-1 1-65 0 0,0-1-103 0 0,0 0-55 0 0,0 0-49 0 0,0 0-43 0 0,0 0-162 0 0,0 0-41 0 0,0 0-196 0 0,0 0-527 0 0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1:10:13.62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127 1 9672 0 0,'0'0'216'0'0,"0"0"32"0"0,0 0 13 0 0,-1 0-62 0 0,1 2-109 0 0,-1 0-73 0 0,-1 4-52 0 0,2-4 55 0 0,0 0 36 0 0,-1 9 450 0 0,0 0-58 0 0,2 1-52 0 0,0-1-48 0 0,1 4 15 0 0,1-1-50 0 0,2 8 83 0 0,1-1-61 0 0,2 10 144 0 0,-5-21-406 0 0,-1 0 34 0 0,3 11 194 0 0,1 5 201 0 0,11 47 1183 0 0,-14-57-1356 0 0,0-1-38 0 0,0-1-73 0 0,0 0-50 0 0,-1 0-57 0 0,0 0-67 0 0,1 1 1 0 0,-1 0 66 0 0,-1 0 47 0 0,-1-14-291 0 0,0-1 76 0 0,1 2 80 0 0,-1-1 85 0 0,0 1 162 0 0,0-1-232 0 0,0 0-55 0 0,0-1-52 0 0,0 1-62 0 0,0-1-72 0 0,0 0-82 0 0,-1 0-22 0 0,1 1-71 0 0,-1-1-75 0 0,1 0-83 0 0,-1 0-88 0 0,0-1-94 0 0,0 1-100 0 0,0 0-106 0 0,-1-1-1292 0 0,-3 0-1260 0 0,5 1 3471 0 0</inkml:trace>
  <inkml:trace contextRef="#ctx0" brushRef="#br0" timeOffset="494.85">1 211 12408 0 0,'0'0'281'0'0,"0"0"40"0"0,0 0 22 0 0,0 0-143 0 0,0 0-97 0 0,0 0-25 0 0,1-1-42 0 0,6-5-44 0 0,-4 4 30 0 0,12-5 142 0 0,0 1 1 0 0,1 1 0 0 0,-1 1-1 0 0,1 0 1 0 0,8-1-165 0 0,14-3 277 0 0,-15 3-246 0 0,45-9 256 0 0,-38 10-219 0 0,-3 0-109 0 0,-14 3-30 0 0,1 0-42 0 0,0 0-66 0 0,1 0-66 0 0,0 0-72 0 0,-1 1-81 0 0,1 0-88 0 0,-1 0-95 0 0,1 1-103 0 0,-1 0-111 0 0,-4 2-255 0 0,-6-2 654 0 0,-1 1-44 0 0,1-1-204 0 0,0 1-116 0 0,-2-2 328 0 0,0 1-39 0 0,0-1-43 0 0,0 0-45 0 0,-1 1 354 0 0,1 2 108 0 0,-1 1 98 0 0,1 0 89 0 0,0 0 82 0 0,-1 0 71 0 0,0-1 63 0 0,-1-1 54 0 0,1 0 154 0 0,-1 0-49 0 0,1 0-47 0 0,-1 0-42 0 0,0 1-42 0 0,0-1-38 0 0,0 3 195 0 0,0-3-255 0 0,0 1-36 0 0,0 3 106 0 0,-1 1-55 0 0,0 3 30 0 0,0-4-95 0 0,0-1 72 0 0,0 11 228 0 0,0 2-66 0 0,0 3 17 0 0,2 12 135 0 0,3 0-23 0 0,1-12-154 0 0,1-5-27 0 0,1 0 53 0 0,-6-13-310 0 0,1-1 1 0 0,0 1 0 0 0,0 0 0 0 0,0-1-1 0 0,0 1 1 0 0,0-1 0 0 0,0 0 0 0 0,1 0 0 0 0,-1 0-1 0 0,2 1-111 0 0,16 5 692 0 0,-7-6-302 0 0,2-4-44 0 0,-1-2-52 0 0,1-2-64 0 0,10-11 159 0 0,-4-3-71 0 0,-4-4-57 0 0,-5-3-46 0 0,-10 22-161 0 0,-1-1 0 0 0,1 0-1 0 0,-1 1 1 0 0,0-6-54 0 0,-1 6 31 0 0,0-1 0 0 0,0 1 0 0 0,-1 0 0 0 0,1 0-1 0 0,-1-1 1 0 0,0 1 0 0 0,0 0 0 0 0,-1 0 0 0 0,0 0 0 0 0,0 0 0 0 0,0 0 0 0 0,0 1-1 0 0,-1-1 1 0 0,-2-2-31 0 0,-30-41-8 0 0,21 33-54 0 0,0 1-78 0 0,2 2-57 0 0,-1 1-90 0 0,0 1-106 0 0,6 6 151 0 0,0 0-33 0 0,6 3 253 0 0,0 0-34 0 0,-1 0-40 0 0,1 1-50 0 0,-1-1-56 0 0,1 0-65 0 0,-1 1-73 0 0,1-1-80 0 0,0 1 91 0 0,0 0-41 0 0,0 0-44 0 0,-1-1-47 0 0,1 1-48 0 0,0 0-51 0 0,0 0-53 0 0,0-1-56 0 0,-2 1-1518 0 0,-2-1-1235 0 0,5 1 3418 0 0</inkml:trace>
  <inkml:trace contextRef="#ctx0" brushRef="#br0" timeOffset="1188.29">939 245 5584 0 0,'1'-1'183'0'0,"2"-1"-57"0"0,6-5 114 0 0,-5 4-318 0 0,0 0 50 0 0,0 0 48 0 0,1 0 46 0 0,1-2 81 0 0,0 1 66 0 0,0-1 62 0 0,-1 0 59 0 0,0 0 54 0 0,-1-1 51 0 0,-1 0 45 0 0,-1 0 43 0 0,-3-5 477 0 0,-4 2-62 0 0,-4 4-77 0 0,-3 2-95 0 0,0 3-111 0 0,6 1-376 0 0,0 0-34 0 0,0 0-36 0 0,1 1-39 0 0,0 0-39 0 0,1 1-43 0 0,-12 12 55 0 0,3 2 66 0 0,9-11-107 0 0,1 1-1 0 0,-1-1 1 0 0,1 1 0 0 0,0 0-1 0 0,1 0 1 0 0,0 0 0 0 0,0 0-1 0 0,-1 6-105 0 0,1 18 277 0 0,4-16-190 0 0,0 1-49 0 0,2-1-57 0 0,2 0-67 0 0,2-2 238 0 0,4-2-33 0 0,-9-9-101 0 0,0-1 0 0 0,-1 1 0 0 0,1-1 0 0 0,0 1 0 0 0,1-1-1 0 0,-1 0 1 0 0,0 0 0 0 0,0-1 0 0 0,0 1 0 0 0,1-1 0 0 0,-1 1 0 0 0,0-1 0 0 0,1 0-18 0 0,0 0 20 0 0,0-1-1 0 0,0 1 1 0 0,0-1 0 0 0,0 0 0 0 0,0 0 0 0 0,0 0 0 0 0,0 0 0 0 0,-1-1-1 0 0,1 1 1 0 0,0-1 0 0 0,-1 0-20 0 0,0 0 28 0 0,0 0-1 0 0,-1 1 0 0 0,0-1 1 0 0,1-1-1 0 0,-1 1 1 0 0,0 0-1 0 0,0 0 0 0 0,0-1 1 0 0,0 0-28 0 0,0 0 31 0 0,1-1 1 0 0,-1 0-1 0 0,-1 1 1 0 0,1-1-1 0 0,0 0 1 0 0,-1 0-1 0 0,0 0 1 0 0,0 0-1 0 0,0 0 1 0 0,0-1-1 0 0,-1 0-31 0 0,-1-19 128 0 0,-6-3-92 0 0,5 14-9 0 0,0-1-94 0 0,2 8-48 0 0,5 19-2 0 0,8 33 37 0 0,-2 1 57 0 0,-2 1 69 0 0,-2 0 82 0 0,-1 1 95 0 0,-2 0 108 0 0,-1-1 119 0 0,-3-24-176 0 0,0 0 35 0 0,-2 21 204 0 0,1-34-347 0 0,-1-1 1 0 0,0 1-1 0 0,0-1 1 0 0,-1 0-1 0 0,-1 2-166 0 0,1-6 93 0 0,1 0 1 0 0,-1-1-1 0 0,0 1 0 0 0,0-1 1 0 0,-1 1-1 0 0,0-1 0 0 0,0-1 1 0 0,0 1-1 0 0,-1 0-93 0 0,0-1 87 0 0,1 0 1 0 0,-1 0 0 0 0,0-1-1 0 0,0 0 1 0 0,0 0-1 0 0,-4 2-87 0 0,4-3-133 0 0,0 0 72 0 0,-1 0 60 0 0,1 0 53 0 0,-1 1 55 0 0,-1-1 40 0 0,-15 4 439 0 0,12-4-368 0 0,4 0-121 0 0,0-2-34 0 0,0 1-42 0 0,1-1-39 0 0,0 1-44 0 0,0-1-51 0 0,-1 0-55 0 0,1-1-62 0 0,0 1-67 0 0,0-1-72 0 0,0 0-79 0 0,0 0-83 0 0,1 0-89 0 0,-1-1-96 0 0,0 0-100 0 0,1 0-106 0 0,0-1-112 0 0,0 0-117 0 0,2 2-88 0 0,1 0-34 0 0,-4-3-2663 0 0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1:10:11.22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186 150 6952 0 0,'0'0'201'0'0,"0"-1"-42"0"0,0-2-101 0 0,0-4 16 0 0,0 4-18 0 0,0 1 37 0 0,0 0 32 0 0,0 0 50 0 0,0 1 57 0 0,0 0 67 0 0,0-2 180 0 0,0 1-35 0 0,-2-3 342 0 0,-1 0-122 0 0,-1 2-112 0 0,0-1-98 0 0,-2 2-87 0 0,0-1-73 0 0,0 2-60 0 0,0-1-56 0 0,0 1-34 0 0,-22 0 412 0 0,20 2-262 0 0,-4 0-66 0 0,0 2-60 0 0,0 1-50 0 0,1 1-42 0 0,-7 7-16 0 0,12-8-57 0 0,1 0-1 0 0,0 1 1 0 0,0 0-1 0 0,0 1 1 0 0,1-1 0 0 0,-1 2-3 0 0,4-6-1 0 0,0 0 0 0 0,1 0 0 0 0,-1 0 0 0 0,0 0 0 0 0,1 0 0 0 0,0 0 0 0 0,-1 1 0 0 0,1-1 0 0 0,0 0 0 0 0,-1 0 0 0 0,1 0 0 0 0,0 1 0 0 0,0-1 0 0 0,0 1 1 0 0,0 0-7 0 0,1 0 0 0 0,-1 0 0 0 0,1 0 0 0 0,-1 0-1 0 0,1-1 1 0 0,0 1 0 0 0,-1 0 0 0 0,1 0 0 0 0,0 0 0 0 0,0-1-1 0 0,1 1 1 0 0,-1 0 0 0 0,1 0 7 0 0,22 21-100 0 0,-7-11 75 0 0,-9-6 41 0 0,13 9 3 0 0,11 6-53 0 0,-6-4 64 0 0,-14-8 36 0 0,1 0 51 0 0,2 3 137 0 0,-8-6-77 0 0,0 1 38 0 0,-1 0 353 0 0,-2 0-68 0 0,-2-1-64 0 0,-2 0-59 0 0,-2-1-56 0 0,-1 0-50 0 0,-2 0-46 0 0,0-1-42 0 0,-5 2 33 0 0,-1-1-76 0 0,-3 0-49 0 0,-4-1-45 0 0,13-3-226 0 0,0-1 77 0 0,0 1 66 0 0,0 0 53 0 0,-5 0 128 0 0,-8 1 220 0 0,11-1-237 0 0,-1 0-60 0 0,1-1-93 0 0,2 0-46 0 0,0 0-51 0 0,1 0-58 0 0,-1 0-63 0 0,1 0-97 0 0,-1 0-88 0 0,0-1-97 0 0,1 1-106 0 0,-1-1-113 0 0,0 0-121 0 0,3 1 385 0 0,0-1-34 0 0,0 1-33 0 0,0-1-37 0 0,-2 0-1531 0 0,-2-1-1198 0 0</inkml:trace>
  <inkml:trace contextRef="#ctx0" brushRef="#br0" timeOffset="310.32">452 1 7568 0 0,'0'0'166'0'0,"0"0"29"0"0,2 9 168 0 0,-1-5-295 0 0,1 1-40 0 0,0 0 52 0 0,0 0 45 0 0,0 0 38 0 0,0 1 74 0 0,0 0 32 0 0,5 13 619 0 0,-4-10-462 0 0,0 1-78 0 0,0-4-181 0 0,-1 0-68 0 0,8 19 630 0 0,4 16 484 0 0,-5-13-449 0 0,-5-10-352 0 0,4 24 617 0 0,-2-17-464 0 0,-3-6-242 0 0,1-1-100 0 0,-4-15-201 0 0,1 16 221 0 0,-1-5-32 0 0,2-5 0 0 0,-1-3-117 0 0,-1 14 263 0 0,-1-12-302 0 0,-1-1-99 0 0,1-4-26 0 0,-1 0-40 0 0,1-1-43 0 0,-1 0-49 0 0,-1-1-610 0 0,-4-1-46 0 0</inkml:trace>
  <inkml:trace contextRef="#ctx0" brushRef="#br0" timeOffset="541.99">318 175 11256 0 0,'0'0'479'0'0,"1"0"-119"0"0,1 0-103 0 0,1-1-89 0 0,0 1-64 0 0,0 0-69 0 0,9 0-119 0 0,-7-1 91 0 0,-2 1 48 0 0,-2 0 53 0 0,39-5 1034 0 0,24-7-1142 0 0,-31 5 334 0 0,0 1-65 0 0,-25 5-432 0 0,-1 0 80 0 0,0 0 69 0 0,0 0 54 0 0,2-1 62 0 0,14-2 306 0 0,-13 2-270 0 0,-4 0-92 0 0,0 1-35 0 0,0 0-41 0 0,0 0-52 0 0,0 0-58 0 0,0 0-66 0 0,0 0-73 0 0,0 0-83 0 0,-2 0 71 0 0,0 0-41 0 0,0 1-45 0 0,0-1-47 0 0,0 1-49 0 0,0-1-52 0 0,0 0-53 0 0,0 1-57 0 0,3-1-1080 0 0,4 0-971 0 0</inkml:trace>
  <inkml:trace contextRef="#ctx0" brushRef="#br0" timeOffset="1023.82">871 135 5456 0 0,'-4'1'80'0'0,"0"0"-83"0"0,2 0 57 0 0,1 0 73 0 0,1-1 23 0 0,-1 1 60 0 0,0 0 71 0 0,0 0 79 0 0,0 0 73 0 0,0 0-89 0 0,0 0-38 0 0,-1 0 209 0 0,0 0-204 0 0,0 0-50 0 0,-2 1 149 0 0,-4 1 302 0 0,6-1-412 0 0,-1 0 78 0 0,-2 2 126 0 0,0 1-60 0 0,1 0-55 0 0,-1 1-50 0 0,-1 3 89 0 0,0-1-81 0 0,0 1-62 0 0,1 0-42 0 0,-1 5 96 0 0,0 9 21 0 0,1-2-51 0 0,2-11-183 0 0,1 0 34 0 0,1 24 444 0 0,1-20-379 0 0,0 2-55 0 0,3-3-173 0 0,3-2 43 0 0,-4-10-25 0 0,0 1 0 0 0,-1 0 0 0 0,1-1 0 0 0,0 0 0 0 0,0 1 0 0 0,0-1 0 0 0,0 0 0 0 0,0 0-1 0 0,0 0 1 0 0,0 0 0 0 0,0 0 0 0 0,0-1 0 0 0,0 1 0 0 0,1 0 0 0 0,1-1-15 0 0,1 0 28 0 0,-1 0 0 0 0,1 0-1 0 0,0-1 1 0 0,0 1 0 0 0,-1-1-1 0 0,1-1 1 0 0,-1 1 0 0 0,1-1 0 0 0,-1 1-1 0 0,1-1 1 0 0,-1 0 0 0 0,0-1-1 0 0,0 1 1 0 0,0-1 0 0 0,3-2-28 0 0,-2 1 33 0 0,-1 0 1 0 0,0 0-1 0 0,0 0 1 0 0,0-1-1 0 0,3-4-33 0 0,-4 5 15 0 0,-1 1 0 0 0,0-1 0 0 0,0 0 1 0 0,0 0-1 0 0,-1 0 0 0 0,1 0 0 0 0,-1 0 0 0 0,0 0-15 0 0,4-30 16 0 0,-5 29-19 0 0,0 0-1 0 0,-1 1 1 0 0,1-1-1 0 0,-1 0 0 0 0,0 1 1 0 0,0-2 3 0 0,-1-2-77 0 0,1 1 0 0 0,0-1-1 0 0,0 0 1 0 0,1-7 77 0 0,1-14-240 0 0,1 18 136 0 0,1 4-57 0 0,-2 6 153 0 0,-1 1 0 0 0,0 0 0 0 0,1 0 1 0 0,-1 0-1 0 0,0 0 0 0 0,1-1 0 0 0,-1 1 0 0 0,0 0 0 0 0,1 0 0 0 0,-1 0 0 0 0,0 0 0 0 0,1 0 0 0 0,-1 0 0 0 0,0 0 0 0 0,1 0 0 0 0,-1 0 0 0 0,0 0 0 0 0,1 0 0 0 0,-1 0 1 0 0,0 0-1 0 0,1 0 0 0 0,-1 0 0 0 0,0 0 0 0 0,1 1 0 0 0,-1-1 0 0 0,0 0 0 0 0,1 0 0 0 0,-1 0 0 0 0,0 0 0 0 0,0 1 0 0 0,1-1 0 0 0,-1 0 0 0 0,0 0 0 0 0,0 1 0 0 0,1-1 1 0 0,-1 0-1 0 0,0 0 0 0 0,0 1 0 0 0,0-1 0 0 0,1 0 0 0 0,-1 1 0 0 0,0-1 0 0 0,0 0 0 0 0,0 1 0 0 0,0-1 0 0 0,0 1 8 0 0,4 5-28 0 0,0 0-1 0 0,-1 0 0 0 0,0 1 1 0 0,2 4 28 0 0,7 29-28 0 0,-2-6 48 0 0,-5-21 38 0 0,0 2 66 0 0,1 0 1 0 0,0 0-1 0 0,2 1-124 0 0,8 7 89 0 0,5 11-5 0 0,-14-22-43 0 0,-7-11-139 0 0,1 0 96 0 0,1 3 225 0 0,-2-4-209 0 0,0 1-39 0 0,1 0-98 0 0,-1 0 14 0 0,0-1-37 0 0,1 1-42 0 0,-1 0-45 0 0,0-1-49 0 0,1 1-54 0 0,-1-1-420 0 0</inkml:trace>
  <inkml:trace contextRef="#ctx0" brushRef="#br0" timeOffset="1404.81">1238 171 11488 0 0,'0'1'301'0'0,"1"0"-107"0"0,0 0-84 0 0,2 4 57 0 0,-1-2-59 0 0,0 1 41 0 0,1 1-41 0 0,1 3 8 0 0,1 1-91 0 0,4 11-47 0 0,-7-14 62 0 0,1 1 52 0 0,0 1 108 0 0,-2-4-54 0 0,1 0 34 0 0,0 4 295 0 0,1 0-58 0 0,0 1-53 0 0,0-1-45 0 0,0 3 10 0 0,0-1-46 0 0,3 7 119 0 0,8 23 430 0 0,-9-28-534 0 0,0 0 53 0 0,0-1 20 0 0,0-1 69 0 0,0-1 82 0 0,0 1 95 0 0,-4-10-392 0 0,-1 0-1 0 0,0 0-1 0 0,0 0-7 0 0,0-1 64 0 0,0-2-87 0 0,-1-1-26 0 0,1-1-99 0 0,-1-3-22 0 0,1 6 0 0 0,1-40 84 0 0,3-1-92 0 0,5 0-88 0 0,-7 35 5 0 0,1 0 0 0 0,0 0 0 0 0,5-7 45 0 0,0 3-57 0 0,-7 11 49 0 0,-1 0 0 0 0,1 1 0 0 0,0-1 0 0 0,-1 1 0 0 0,1-1 0 0 0,0 1 0 0 0,-1-1 0 0 0,1 1 0 0 0,0 0 0 0 0,0-1 0 0 0,0 1 0 0 0,-1 0 0 0 0,1-1 0 0 0,0 1 0 0 0,0 0 0 0 0,0 0 0 0 0,0 0 8 0 0,0 0-8 0 0,0 0 0 0 0,0 0 0 0 0,0 0 0 0 0,0 1 0 0 0,0-1 0 0 0,0 0 0 0 0,0 1 0 0 0,0-1 0 0 0,0 0 0 0 0,0 1 0 0 0,0-1 0 0 0,-1 1 0 0 0,1 0 0 0 0,0-1 0 0 0,0 1 8 0 0,9 10-29 0 0,14 24 13 0 0,4 20 52 0 0,2 1-21 0 0,-7-22-70 0 0,-17-26-157 0 0,-1-4-4 0 0,0-1-62 0 0,-3-1 93 0 0,0-1-36 0 0,2 2-242 0 0,-2-2 183 0 0,0 0-37 0 0,0 0-38 0 0,0 0-42 0 0,0 0-44 0 0,0 0-47 0 0,-1-1 46 0 0,0 1-58 0 0,0-1-49 0 0,-1 0-45 0 0,2 1-168 0 0,-1-1-43 0 0,0 1-203 0 0,1 0-552 0 0,-2-1 1558 0 0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1:10:25.05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1 158 10768 0 0,'0'0'306'0'0,"2"0"-55"0"0,0 0-50 0 0,1-1-46 0 0,-1 1-41 0 0,1 0-36 0 0,1-1-10 0 0,6-3 392 0 0,-1 0 105 0 0,1-2 151 0 0,12-10 1045 0 0,-15 9-1189 0 0,-1 1-121 0 0,-1-1-78 0 0,0-1-80 0 0,-2 4-196 0 0,-1 0-37 0 0,0 0-39 0 0,0-1-42 0 0,0 1-46 0 0,0-1-49 0 0,0-5 123 0 0,-3-2 37 0 0,1 8-15 0 0,-1 0-1 0 0,0 1 1 0 0,0-1-1 0 0,0 0 1 0 0,-1 1-1 0 0,1-1-28 0 0,0 2 21 0 0,0 0 0 0 0,0 0 0 0 0,0 1 0 0 0,0-1 0 0 0,0 0-1 0 0,-1 1 1 0 0,1-1 0 0 0,0 1 0 0 0,-1 0 0 0 0,1-1-1 0 0,-1 1-20 0 0,1 0 10 0 0,0 1 1 0 0,0-1-1 0 0,0 1 0 0 0,0-1 0 0 0,0 1 0 0 0,0 0 0 0 0,0-1 1 0 0,0 1-1 0 0,1 0 0 0 0,-1 0 0 0 0,0 0 0 0 0,0 0 0 0 0,0 0 1 0 0,0 0-1 0 0,0 0 0 0 0,0 0 0 0 0,0 0 0 0 0,0 0 0 0 0,0 1 0 0 0,0-1 1 0 0,0 0-1 0 0,0 1-10 0 0,-5 2-117 0 0,1 1 66 0 0,-1 5 68 0 0,1 1 76 0 0,-3 12 160 0 0,6-15-195 0 0,1-1-32 0 0,0-2-32 0 0,-1 3 19 0 0,-2 10 52 0 0,0 0 50 0 0,0 1 47 0 0,3 1 48 0 0,0-2 45 0 0,4 1 45 0 0,2-2 44 0 0,3 0 41 0 0,-6-14-565 0 0,0 0 63 0 0,0 0 55 0 0,1 0 49 0 0,1 1 88 0 0,0-1 57 0 0,7 0 241 0 0,-4-1-230 0 0,-2-1-145 0 0,-2 0-47 0 0,-1 0-37 0 0,1 0-43 0 0,0 0-47 0 0,-1 0-52 0 0,1 0-57 0 0,0-1-60 0 0,-1 1-66 0 0,1 0-70 0 0,-1-1-75 0 0,0 1-80 0 0,1 0-83 0 0,-1-1-90 0 0,0 1-92 0 0,1-1-285 0 0,1 1-35 0 0,6-2-2565 0 0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1:10:27.41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256 228 6272 0 0,'-1'-1'232'0'0,"0"0"-108"0"0,-2-2-74 0 0,-2-2-82 0 0,3 3 50 0 0,-21-14 1402 0 0,-2 6-119 0 0,0 7-127 0 0,12 4-637 0 0,1 1-33 0 0,-1 2-36 0 0,1 1-36 0 0,1 1-37 0 0,0 1-38 0 0,0 1-38 0 0,1 1-40 0 0,0 1-40 0 0,2 1-42 0 0,-4 5 75 0 0,1 2 58 0 0,-1 2 47 0 0,2 0 37 0 0,8-14-274 0 0,-1-1 0 0 0,1 1-1 0 0,0 0 1 0 0,1-1 0 0 0,-1 1-1 0 0,1 0 1 0 0,0 0 0 0 0,1 0 0 0 0,-1 0-1 0 0,1 0 1 0 0,0 0 0 0 0,1 0-1 0 0,0 2-139 0 0,-1-6 42 0 0,1 0-1 0 0,-1-1 0 0 0,1 1 0 0 0,0 0 1 0 0,-1-1-1 0 0,1 1 0 0 0,0-1 0 0 0,0 1 0 0 0,1 0-41 0 0,10 8 274 0 0,5-6-80 0 0,2-4-64 0 0,4-4-34 0 0,25-11 35 0 0,-48 15-129 0 0,16-6 44 0 0,-1-2-61 0 0,-1-1-57 0 0,-1 0-57 0 0,0-2-52 0 0,-1 0-52 0 0,-2-2-48 0 0,0 0-47 0 0,-2-1-44 0 0,0 0-42 0 0,-2-1-40 0 0,-2 0-37 0 0,0-17-593 0 0,-6-1-121 0 0,-5 4 956 0 0,-1 6-31 0 0,-14-31-434 0 0,14 38 528 0 0,0 1 36 0 0,1-2 46 0 0,-1 1 67 0 0,4 9 69 0 0,0 0 53 0 0,-1-1 68 0 0,-3-4 122 0 0,-1 0 4 0 0,9 12 122 0 0,0 0 14 0 0,0 0-209 0 0,0 0-48 0 0,-1 1-42 0 0,1 0-36 0 0,-1 1-7 0 0,-1 6-81 0 0,2-5 71 0 0,4 7-1 0 0,0 1 38 0 0,5 9 199 0 0,1-1 108 0 0,0 1 78 0 0,2 2 1293 0 0,8 21-1778 0 0,-15-28 349 0 0,0 0-34 0 0,14 52 738 0 0,-8-32-531 0 0,-1 1-66 0 0,-5-13-207 0 0,-2 1-55 0 0,-3-23-433 0 0,0-1 78 0 0,0 1 70 0 0,0-1 59 0 0,0 1 93 0 0,1 0 106 0 0,-1 3 624 0 0,0-3-666 0 0,0-1-47 0 0,0 1-60 0 0,0 0-77 0 0,0 0-94 0 0,0-1-106 0 0,0 1-75 0 0,0-1-108 0 0,0 0-118 0 0,0 1 232 0 0,0-1-33 0 0,0 0-35 0 0,0 0-36 0 0,0 0-38 0 0,0 0-38 0 0,0 0-41 0 0,0 0-41 0 0,0 0-42 0 0,0 0-45 0 0,0 0 665 0 0,0 0-2388 0 0,0 0-1360 0 0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1:10:27.78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1 157 9728 0 0,'0'0'284'0'0,"3"1"-76"0"0,2 0-101 0 0,-1 0-48 0 0,-1 0-37 0 0,2-1-2 0 0,-1-1 38 0 0,1 1 37 0 0,-1 0 33 0 0,5-2 219 0 0,0 1 105 0 0,1-2 154 0 0,0 0 79 0 0,20-12 1764 0 0,-19 7-1470 0 0,-4 2-464 0 0,-1 1-70 0 0,-1-1-121 0 0,0 0-79 0 0,0 0-91 0 0,-1 0-103 0 0,1-3-218 0 0,-5-2 99 0 0,-2-2 88 0 0,-8-7 142 0 0,-4 2 50 0 0,3 8-103 0 0,1 4-69 0 0,2 2-70 0 0,-10 2-125 0 0,3 8 118 0 0,2 5 96 0 0,2 4 71 0 0,5-4 61 0 0,1 1 1 0 0,1-1-1 0 0,-1 1 1 0 0,-1 11-192 0 0,3-13 136 0 0,1 2 67 0 0,0 3 102 0 0,1 7 215 0 0,6-2-20 0 0,2-8-229 0 0,2-4-111 0 0,3-3-79 0 0,-7-3-321 0 0,-1-1 99 0 0,1 0 83 0 0,0-1 69 0 0,3 1 130 0 0,6-1 215 0 0,-7-1-238 0 0,0 0-68 0 0,-3 0-76 0 0,-1 1-44 0 0,1-1-50 0 0,0 0-57 0 0,-1 1-63 0 0,1-1-70 0 0,-2 0 61 0 0,1 1-35 0 0,-1-1-39 0 0,1 1-39 0 0,-1-1-43 0 0,0 1-43 0 0,1-1-46 0 0,-1 0-48 0 0,0 1-23 0 0,1-1-47 0 0,-1 1-49 0 0,0-1-50 0 0,2 1-507 0 0,-1-1-33 0 0,9-1-2620 0 0,-12 2 3843 0 0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1:10:30.99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9504 0 0,'0'0'220'0'0,"0"1"-74"0"0,1 1-44 0 0,-1 3 60 0 0,-1-3-71 0 0,1 5 47 0 0,0-1-60 0 0,2 22-4 0 0,0-21-31 0 0,0 4 106 0 0,-1-6-23 0 0,0 0 45 0 0,0 1 92 0 0,0 0 80 0 0,1 6 90 0 0,1 0-41 0 0,0-1-37 0 0,0 1-34 0 0,2 12 236 0 0,1-1-88 0 0,1 2-46 0 0,6 32 505 0 0,-9-40-611 0 0,-1 1 36 0 0,0 0 8 0 0,0-1 52 0 0,3 17 431 0 0,-2-11-348 0 0,-2-3-182 0 0,-2-11-204 0 0,0 1-39 0 0,0-9-186 0 0,0-1 93 0 0,0 1 82 0 0,0 0 104 0 0,-1-1-57 0 0,1 1-117 0 0,0-1-76 0 0,0 1-93 0 0,0 0-56 0 0,0 0-89 0 0,0 0-102 0 0,0 1-113 0 0,0-2-415 0 0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1:10:31.48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0 108 11744 0 0,'0'0'266'0'0,"1"0"-30"0"0,-1 0-59 0 0,1 0-46 0 0,1 0-40 0 0,-1 0-18 0 0,5 0 51 0 0,-3 0-42 0 0,24-2 34 0 0,-17 1-36 0 0,-1 0 63 0 0,-3 0-9 0 0,0 0 40 0 0,-1 1 48 0 0,1-1 53 0 0,1 0 41 0 0,0 1-38 0 0,0-1-35 0 0,0 0-34 0 0,7-1 122 0 0,0 1-102 0 0,-2-1-92 0 0,1 1-52 0 0,45-8 67 0 0,-25 0-92 0 0,-29 8-62 0 0,0-1 1 0 0,0 0-1 0 0,0-1 0 0 0,0 1 1 0 0,0-1-1 0 0,0 0 2 0 0,-2-2-181 0 0,-6-4-146 0 0,-3 1 27 0 0,4 5 167 0 0,3 3 126 0 0,-8-7-288 0 0,-2 2 95 0 0,-1 0 79 0 0,0 2 60 0 0,-3-1 46 0 0,-16-2 59 0 0,26 5-45 0 0,-18 0 308 0 0,2 4 45 0 0,16-2-261 0 0,1 0 1 0 0,-1 0-1 0 0,0 1 1 0 0,1 0 0 0 0,0-1-1 0 0,-1 1 1 0 0,1 0 0 0 0,0 1-1 0 0,0-1 1 0 0,0 1 0 0 0,0-1-1 0 0,0 1 1 0 0,-1 2-92 0 0,2-2 101 0 0,-1 1 0 0 0,1-1 1 0 0,0 1-1 0 0,0 0 0 0 0,0-1 0 0 0,1 1 0 0 0,-1 1-101 0 0,-3 18 425 0 0,5-3-120 0 0,5 1-56 0 0,-4-17-181 0 0,0 0 0 0 0,1-1 0 0 0,0 1 0 0 0,0-1-1 0 0,0 1 1 0 0,0-1 0 0 0,2 3-68 0 0,13 11 274 0 0,0-5-89 0 0,2-2-53 0 0,6-1-60 0 0,-12-5-81 0 0,0-1-35 0 0,-1-1-36 0 0,1-1-41 0 0,-1 0-43 0 0,-1-2-45 0 0,-4 1-105 0 0,-1-1-68 0 0,13-2-909 0 0,-2-1 121 0 0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1:10:33.25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215 150 7856 0 0,'0'0'164'0'0,"-1"0"-34"0"0,-2-1 50 0 0,-8 1 124 0 0,2 0-260 0 0,1 0 35 0 0,-9 1 170 0 0,-2 1 177 0 0,-9 3 373 0 0,2 6 49 0 0,10 0-337 0 0,4 0-158 0 0,0 3-96 0 0,7-7-109 0 0,-1 1 39 0 0,-4 10 282 0 0,-3 5 214 0 0,0 14 443 0 0,9-18-580 0 0,3-1-50 0 0,2-6-208 0 0,2 0-45 0 0,0-2-79 0 0,2-1-42 0 0,2-1-47 0 0,0 0-52 0 0,12 5 448 0 0,2-6-78 0 0,2-5-75 0 0,1-5-69 0 0,-1-3-65 0 0,0-2-59 0 0,-3-2-54 0 0,-2-1-50 0 0,-6 2-30 0 0,-1-1 35 0 0,-7 6 5 0 0,0 0 0 0 0,-1 0-1 0 0,0 0 1 0 0,1-1 0 0 0,-1 0-1 0 0,1-3-30 0 0,4-15 97 0 0,-6 7-76 0 0,-3 1-46 0 0,-3 1-50 0 0,3 12-94 0 0,0-1 47 0 0,0 1 39 0 0,1 0 34 0 0,-2-3 32 0 0,-3-6 135 0 0,3 8-145 0 0,1 0-60 0 0,0 0-75 0 0,-1 1-94 0 0,0-1-111 0 0,1 1 26 0 0,0 0-71 0 0,0 0-79 0 0,-1 1-85 0 0,1-1-92 0 0,0 0-97 0 0,-1 0-105 0 0,1 0-110 0 0,-2-1-1119 0 0,0-2-1187 0 0</inkml:trace>
  <inkml:trace contextRef="#ctx0" brushRef="#br0" timeOffset="412.5">736 91 9384 0 0,'-6'-10'351'0'0,"-1"0"1"0"0,0 0-1 0 0,-1 0-351 0 0,-8-6 492 0 0,3 4-3 0 0,-2 2 108 0 0,7 6-248 0 0,0 1 40 0 0,-1 0 43 0 0,1 1 48 0 0,6 2-409 0 0,-1 0 0 0 0,1 0 0 0 0,0 0 0 0 0,0 0 0 0 0,0 0 0 0 0,-1 1 0 0 0,1-1 0 0 0,0 1 0 0 0,0-1 0 0 0,0 1 0 0 0,0 0 0 0 0,0 0 0 0 0,0 0 0 0 0,0 0-1 0 0,0 0 1 0 0,0 0-71 0 0,-17 17 681 0 0,9-4-317 0 0,2 0-62 0 0,1 1-76 0 0,2-1-90 0 0,-2 13 230 0 0,2 2-60 0 0,2 6 1 0 0,3 19 78 0 0,4 0-18 0 0,0-19-93 0 0,0-6-8 0 0,1-2 48 0 0,0-7-177 0 0,-1 0-60 0 0,-2 2-41 0 0,-2-22-147 0 0,0 0-10 0 0,0 0 25 0 0,0 0-47 0 0,0 0-106 0 0,0 0-265 0 0,0 0-475 0 0,0 0-47 0 0,0-3-10 0 0</inkml:trace>
  <inkml:trace contextRef="#ctx0" brushRef="#br0" timeOffset="653.04">343 214 11408 0 0,'0'0'332'0'0,"0"0"-171"0"0,1 0-39 0 0,0-1 24 0 0,0 1-100 0 0,5-1-92 0 0,-3 1 77 0 0,61-9 274 0 0,-10 2-45 0 0,-17 1-127 0 0,-23 3 33 0 0,19-2 290 0 0,-22 4-344 0 0,-1-1-33 0 0,1 1-43 0 0,1-1-71 0 0,-1 1-87 0 0,0-1-102 0 0,4 0 26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37:28.05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51 7112 0 0,'0'0'107'0'0,"1"0"92"0"0,1 1 79 0 0,0 0 65 0 0,0 1 43 0 0,0-1 35 0 0,6 7 1042 0 0,-5-5-877 0 0,-1 1-67 0 0,-2-2-301 0 0,0 0-34 0 0,0 8 197 0 0,1 0-42 0 0,-1 0-41 0 0,1 0-36 0 0,0 10 160 0 0,1 1-114 0 0,0-2-110 0 0,0-1-56 0 0,11 69 266 0 0,-10-68-264 0 0,0-1 59 0 0,7 51 277 0 0,22 145 786 0 0,-28-184-1056 0 0,-3-17-42 0 0,1 0 1 0 0,0 0-1 0 0,3 8-168 0 0,1 2 222 0 0,-1 12 62 0 0,-5-34-277 0 0,1 4 96 0 0,-1-2-59 0 0,0-1-53 0 0,0-1-48 0 0,-1 0-44 0 0,1-2-40 0 0,-2-3-242 0 0,1 0 0 0 0,0-1-49 0 0,-1-9-972 0 0,2 4 480 0 0</inkml:trace>
  <inkml:trace contextRef="#ctx0" brushRef="#br0" timeOffset="303.7">98 468 6968 0 0,'0'0'157'0'0,"0"0"23"0"0,0 0 11 0 0,0 0 2 0 0,0 0 6 0 0,2 1 227 0 0,2 0-81 0 0,2 0-95 0 0,-2 0-111 0 0,20 3 649 0 0,1-2-103 0 0,0 0-95 0 0,0-2-88 0 0,-3 1-115 0 0,0 0-61 0 0,2 0-4 0 0,1-2-46 0 0,0-2-61 0 0,-1 1-74 0 0,55-12 263 0 0,-53 10-305 0 0,-1-1-40 0 0,-16 3-65 0 0,-4 0-92 0 0,-1 0-102 0 0,-2 1 46 0 0,0 0-43 0 0,-1 1 150 0 0,3-2-389 0 0</inkml:trace>
  <inkml:trace contextRef="#ctx0" brushRef="#br0" timeOffset="649.31">392 1 7512 0 0,'0'0'166'0'0,"0"0"22"0"0,0 1-42 0 0,-1 3 42 0 0,1 1-97 0 0,1 2-86 0 0,10 21 15 0 0,-6-7 35 0 0,1 0 74 0 0,1-1 107 0 0,21 51 766 0 0,10 48 719 0 0,-24-67-1011 0 0,-2 1-36 0 0,-2 0-76 0 0,3 33 381 0 0,-8-47-507 0 0,1-1 36 0 0,-3-20-116 0 0,1-1 1 0 0,0 0 0 0 0,7 15-393 0 0,-9-22 77 0 0,0-3 0 0 0,1 2 36 0 0,-3-9-28 0 0,0 0-40 0 0,0-1-176 0 0,0 0 34 0 0,-3-1-212 0 0,1 1 114 0 0,2 0 53 0 0,-1 1-39 0 0,1-1-45 0 0,0 0-53 0 0,-1 0-59 0 0,1 1-65 0 0,0-1-823 0 0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1:10:32.56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156 1 10328 0 0,'0'0'300'0'0,"0"0"0"0"0,0 1-199 0 0,1 8-9 0 0,0-6 2 0 0,-1-1 76 0 0,4 8 486 0 0,2 17 942 0 0,-5-18-1137 0 0,0-1-33 0 0,0 0-82 0 0,0 0-45 0 0,1-1-53 0 0,-1 0-61 0 0,3 10 240 0 0,-1 0-43 0 0,5 19 322 0 0,4 19 198 0 0,6 24-7 0 0,-14-62-740 0 0,1 0-34 0 0,-1 0-42 0 0,1 1-55 0 0,-1-1-66 0 0,1 0-74 0 0,-5-14 42 0 0,1-1 41 0 0,0 3 43 0 0,-2 6 110 0 0,0-8-124 0 0,0-1-49 0 0,0-1-250 0 0,1-1-344 0 0,0 0 89 0 0,0-1 74 0 0,0 1 61 0 0,0 0 57 0 0,0 0 33 0 0,-1-1-664 0 0,1 0 533 0 0,-1 1-84 0 0,0-1-109 0 0,0 0-1589 0 0,-3-1-1269 0 0</inkml:trace>
  <inkml:trace contextRef="#ctx0" brushRef="#br0" timeOffset="268.55">0 236 12672 0 0,'0'0'289'0'0,"0"0"40"0"0,0 0 21 0 0,0 0-150 0 0,0 0-96 0 0,1 0-38 0 0,1-1 67 0 0,8-2 501 0 0,-5 2-402 0 0,6 0 136 0 0,1-2-63 0 0,-1 1-59 0 0,1 0-53 0 0,0 0-47 0 0,-1-1-42 0 0,12-1 0 0 0,4-2-107 0 0,35-5-148 0 0,-43 8 160 0 0,1 0 69 0 0,-16 3-23 0 0,-2-1-66 0 0,0 1-37 0 0,1 0-36 0 0,-1-1-37 0 0,1 1-36 0 0,-1 0-36 0 0,0 0-37 0 0,1-1-37 0 0,-1 1-36 0 0,1 0-37 0 0,-1-1-37 0 0,1 1-37 0 0,-1 0-37 0 0,1 0-37 0 0,0 0-37 0 0,-1-1-37 0 0,8 1-1425 0 0,6-1-1134 0 0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1:10:31.93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301 58 9792 0 0,'-6'-6'216'0'0,"0"-1"1"0"0,-1 1 0 0 0,1 0-1 0 0,-8-4-216 0 0,-1 1 336 0 0,0 3 45 0 0,-5 0 183 0 0,9 5-238 0 0,1 0 34 0 0,-1 2 37 0 0,0 1 41 0 0,0 1 45 0 0,0 2 47 0 0,-5 3 147 0 0,1 2-89 0 0,3 2-82 0 0,2 1-75 0 0,1 1-65 0 0,2 2-59 0 0,1 0-50 0 0,1 1-43 0 0,2 3-2 0 0,0 2-36 0 0,3-2 69 0 0,0 0 0 0 0,1 9-245 0 0,2-1 254 0 0,-1-12-22 0 0,2 0-1 0 0,0 1 1 0 0,1-2 0 0 0,4 10-232 0 0,5 12 352 0 0,-1-3-120 0 0,-7-18-159 0 0,0 1-35 0 0,-6-16-242 0 0,0-1 54 0 0,0 0 49 0 0,0 0 44 0 0,1 1 44 0 0,-1-1 71 0 0,0 1 56 0 0,0-1 41 0 0,1 2 474 0 0,-1-2-477 0 0,0 1-74 0 0,1-1-88 0 0,-1 1-86 0 0,0-1-101 0 0,0 1-115 0 0,0 0-49 0 0,0-1-100 0 0,0 1-109 0 0,1 0-118 0 0,-1-1 296 0 0,0 0-32 0 0,0 1-35 0 0,0-1-34 0 0,0 0-37 0 0,0 1-37 0 0,0-1-39 0 0,0 1-40 0 0,0-1-1771 0 0,0 0-1372 0 0</inkml:trace>
  <inkml:trace contextRef="#ctx0" brushRef="#br0" timeOffset="328.71">0 329 12032 0 0,'0'0'356'0'0,"0"0"-130"0"0,0 0-104 0 0,0 0 50 0 0,0 0-82 0 0,0 0 88 0 0,0 0 159 0 0,0 0-148 0 0,1 0-35 0 0,0 1 70 0 0,1-1-85 0 0,3 0 83 0 0,-4 1-130 0 0,1-1 33 0 0,12-1 428 0 0,0 1-105 0 0,0-1-94 0 0,0-1-85 0 0,2 0-44 0 0,1 0-90 0 0,-4 0-81 0 0,0-1-34 0 0,12-1-50 0 0,27-5-103 0 0,-34 7 137 0 0,-1 0 57 0 0,-13 1-10 0 0,0 1-61 0 0,0-1-64 0 0,0 1-64 0 0,0-1-66 0 0,0 1-68 0 0,0-1-70 0 0,0 1-70 0 0,1-1-212 0 0,0 0-118 0 0,0 1-123 0 0,0-1-124 0 0,5 0-1024 0 0,5-1-1139 0 0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1:10:29.49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127 4 11200 0 0,'0'0'272'0'0,"-2"-1"-88"0"0,0 1-60 0 0,-3-2 102 0 0,2 2-13 0 0,2 0-19 0 0,0 0 71 0 0,-2 7 162 0 0,1 0-112 0 0,2 1-89 0 0,0 1-69 0 0,8 27 232 0 0,-6-28-244 0 0,0-1 63 0 0,2 15 157 0 0,1 0-35 0 0,4 22 242 0 0,16 90 870 0 0,-22-116-1184 0 0,1 0-44 0 0,0 1-34 0 0,-1 0-32 0 0,-1-11-84 0 0,-1 1 0 0 0,-1-1 1 0 0,0 1-1 0 0,0-1 0 0 0,-1 8-64 0 0,1-15 148 0 0,0 0-118 0 0,-1 0-103 0 0,1 0-89 0 0,-1 0-130 0 0,0 0-83 0 0,0 0-150 0 0,-2-2-327 0 0,-1 0-190 0 0</inkml:trace>
  <inkml:trace contextRef="#ctx0" brushRef="#br0" timeOffset="320.77">1 233 9872 0 0,'0'0'222'0'0,"0"0"30"0"0,0 0 20 0 0,1 0-148 0 0,2 0-35 0 0,0-1-35 0 0,1 0-35 0 0,28-5 39 0 0,-2-2 97 0 0,6-6 117 0 0,18-8 198 0 0,-18 6-190 0 0,0 2-89 0 0,-12 6-139 0 0,0 1-77 0 0,-5 2-407 0 0,-2 0-29 0 0</inkml:trace>
  <inkml:trace contextRef="#ctx0" brushRef="#br0" timeOffset="670.25">435 64 7568 0 0,'0'0'166'0'0,"0"2"-47"0"0,1 6 275 0 0,-1-5-312 0 0,1-1-51 0 0,1 11 6 0 0,0-1 70 0 0,0 1 64 0 0,0 0 58 0 0,0 0 53 0 0,0-1 47 0 0,-1 1 40 0 0,1 0 36 0 0,0 4 155 0 0,1-1 36 0 0,5 38 1453 0 0,-4-31-1198 0 0,1 4 77 0 0,0-5-264 0 0,-2-11-381 0 0,-1 0-37 0 0,1 1-42 0 0,0-1-45 0 0,1-1-50 0 0,-1 1-54 0 0,-3-11 447 0 0,0-1-55 0 0,1 1-52 0 0,-1-2-48 0 0,0 1-47 0 0,1 0-43 0 0,0-1-40 0 0,-1 0-37 0 0,1-1-9 0 0,0 1-45 0 0,0-1-39 0 0,0 0-35 0 0,1-1-26 0 0,-1 0-35 0 0,4-7-129 0 0,-3 4 38 0 0,0 3 74 0 0,-1 1 48 0 0,0 0 55 0 0,4-10-119 0 0,0 0-1 0 0,1 1 1 0 0,0 0-1 0 0,3-4 43 0 0,-8 14-8 0 0,1-1 0 0 0,0 1 0 0 0,0-1 0 0 0,0 1 0 0 0,0-1 0 0 0,0 1 0 0 0,0 0 0 0 0,1 0 1 0 0,-1 0-1 0 0,1 0 0 0 0,-1 0 0 0 0,1 1 0 0 0,0-1 0 0 0,-1 1 0 0 0,1 0 0 0 0,0 0 0 0 0,0 0 0 0 0,0 0 0 0 0,0 0 0 0 0,0 1 0 0 0,3-1 8 0 0,-3 1-7 0 0,-1 0 1 0 0,0 0-1 0 0,0 1 1 0 0,0-1-1 0 0,0 1 1 0 0,0-1-1 0 0,0 1 1 0 0,1 0-1 0 0,-1-1 1 0 0,-1 1-1 0 0,1 0 1 0 0,0 1-1 0 0,1 0 7 0 0,0 0-4 0 0,0 0-1 0 0,0 1 1 0 0,-1 0-1 0 0,1-1 1 0 0,-1 1-1 0 0,0 0 1 0 0,2 3 4 0 0,2 5 0 0 0,-1 1 0 0 0,0 0 0 0 0,0 0 1 0 0,0 4-1 0 0,-2-5-3 0 0,1 6-37 0 0,-3-9-6 0 0,0-1-61 0 0,0-1-92 0 0,-1-3 54 0 0,1 0-33 0 0,0 0-40 0 0,0 0-41 0 0,-1-3 37 0 0,0 1-14 0 0,0-1-268 0 0,0 0 106 0 0,0 0 93 0 0,0 0 78 0 0,0 0 47 0 0,0 1 62 0 0,1 0-84 0 0,-1-1 81 0 0,0 0 6 0 0,0 0-47 0 0,0 0-1183 0 0</inkml:trace>
  <inkml:trace contextRef="#ctx0" brushRef="#br0" timeOffset="1058.6">781 352 8088 0 0,'2'0'-84'0'0,"0"0"46"0"0,0-1 41 0 0,1 1 39 0 0,3 0 145 0 0,0 0 114 0 0,-1-1 17 0 0,1 1 44 0 0,12-1 948 0 0,-11 0-787 0 0,-4 0-248 0 0,1 1-38 0 0,7-3 573 0 0,0 1-105 0 0,0 0-100 0 0,0-1-87 0 0,-1 1-70 0 0,0-1-93 0 0,-1 0-33 0 0,1-1 137 0 0,1 0 0 0 0,-1 0 1 0 0,3-3-460 0 0,-9 5 26 0 0,0-1 1 0 0,0 1 0 0 0,-1-1-1 0 0,1 0 1 0 0,-1 0 0 0 0,0 0-1 0 0,2-2-26 0 0,-4 4 11 0 0,0 0 0 0 0,-1-1 1 0 0,1 1-1 0 0,0 0 0 0 0,0 0 0 0 0,-1-1 0 0 0,1 1 0 0 0,-1 0 0 0 0,0-1 0 0 0,1 1 0 0 0,-1-2-11 0 0,0 2 11 0 0,0 0-1 0 0,0 0 1 0 0,0 0 0 0 0,0 0-1 0 0,0 0 1 0 0,0 0 0 0 0,-1 0-1 0 0,1 0 1 0 0,0 0 0 0 0,-1 0-1 0 0,1 0 1 0 0,0 0 0 0 0,-1 0-1 0 0,0 0 1 0 0,1 0-1 0 0,-1 0 1 0 0,0 0-11 0 0,-2-3 55 0 0,-13-15 178 0 0,14 18-210 0 0,0-1 0 0 0,-1 0-1 0 0,1 1 1 0 0,0-1-1 0 0,0 1 1 0 0,-1 0-1 0 0,1 0 1 0 0,0 0-1 0 0,-1 0 1 0 0,1 0-1 0 0,-1 0 1 0 0,0 1-1 0 0,-1-1-22 0 0,1 1 11 0 0,0 0 0 0 0,0-1 0 0 0,0 2 0 0 0,0-1 1 0 0,0 0-1 0 0,0 0 0 0 0,1 1 0 0 0,-1 0 0 0 0,0-1-11 0 0,-1 2 27 0 0,0-1 1 0 0,0 1-1 0 0,1 0 1 0 0,-1-1-1 0 0,1 2 1 0 0,-2 0-28 0 0,-18 18 247 0 0,6 3 100 0 0,12-14-233 0 0,-8 17 287 0 0,11-4-55 0 0,2-19-284 0 0,0-1 0 0 0,0 0 0 0 0,1 0 0 0 0,-1 0 0 0 0,1 1-1 0 0,0-1 1 0 0,1 3-62 0 0,-1-4 45 0 0,0 1 0 0 0,1-1 1 0 0,-1 1-1 0 0,1-1 0 0 0,-1 0 0 0 0,1 1 0 0 0,0-1 1 0 0,0 0-46 0 0,1 1 44 0 0,0-1 1 0 0,0 0 0 0 0,0 1-1 0 0,0-1 1 0 0,0 0 0 0 0,0-1-45 0 0,24 9 153 0 0,-13-6-126 0 0,1-2-37 0 0,0 0-40 0 0,0-2-42 0 0,-1 0-45 0 0,0 0-48 0 0,-1-1-50 0 0,-1 0-53 0 0,-6 0 72 0 0,0 0-36 0 0,6-1-341 0 0,1 0-98 0 0,-1 0-69 0 0,0-1 17 0 0,9 0-463 0 0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1:10:28.27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126 1 8480 0 0,'0'0'248'0'0,"-2"5"25"0"0,0 1-202 0 0,2 5-9 0 0,1 0 115 0 0,0 0 98 0 0,1 0 83 0 0,0 2 160 0 0,0 1 71 0 0,7 26 1331 0 0,-7-30-1443 0 0,1 0-36 0 0,-1 0-49 0 0,0 1-61 0 0,-1-5-151 0 0,0 1-38 0 0,0 0-40 0 0,0-1-45 0 0,5 31 771 0 0,0 13 305 0 0,-2-16-318 0 0,-4-26-859 0 0,1-1 103 0 0,3 18 393 0 0,-3-20-390 0 0,0 0-43 0 0,0 0-43 0 0,0-1-47 0 0,-1 1-53 0 0,1-1-61 0 0,0 1-68 0 0,-1-1-77 0 0,1 0-83 0 0,0 1-93 0 0,-1-5 103 0 0,0 0-61 0 0,0 0-54 0 0,0 0-47 0 0,0 0-167 0 0,0 0-46 0 0,0 0-202 0 0,0 0-539 0 0</inkml:trace>
  <inkml:trace contextRef="#ctx0" brushRef="#br0" timeOffset="601.32">15 229 9432 0 0,'0'0'213'0'0,"-1"0"-51"0"0,0 0-45 0 0,0 0-37 0 0,-2 0-4 0 0,-4-1-81 0 0,6 1 79 0 0,1 0 26 0 0,0 0 116 0 0,0 0 201 0 0,0 0 21 0 0,0 0 11 0 0,0 0-84 0 0,0-1-64 0 0,1 1-57 0 0,0-1-50 0 0,0-1 10 0 0,1 1-59 0 0,3-3 176 0 0,-4 3-122 0 0,28-12 166 0 0,1 3-106 0 0,1 1-97 0 0,1 2-85 0 0,0 1-78 0 0,0 1-65 0 0,0 1-58 0 0,0 0-46 0 0,-2 0-24 0 0,-25 3 187 0 0,0 1-41 0 0,2-1-89 0 0,0 0-76 0 0,0 0-71 0 0,0 0-64 0 0,1 0-62 0 0,-1 0-54 0 0,0 0-51 0 0,0 0-45 0 0,6-2-546 0 0,0 1-99 0 0,-1-1 16 0 0,21-6-2261 0 0,-20 4 2013 0 0,-12 4 1432 0 0,-1 1 64 0 0,0 0 138 0 0,0 0 100 0 0,0 0 410 0 0,0 0 42 0 0,0 0 10 0 0,0 0 1 0 0,0 0 0 0 0,0 0 0 0 0,-1 1-228 0 0,0 0-105 0 0,0 0-93 0 0,0 0-80 0 0,0 1-75 0 0,0 0-48 0 0,-1 1 17 0 0,-2 3 99 0 0,3-4-122 0 0,0-1 56 0 0,-4 13 426 0 0,0 1-54 0 0,1 1-49 0 0,1 1-45 0 0,0 3 42 0 0,1 0-48 0 0,2 10 159 0 0,2-2-55 0 0,5 2-11 0 0,-6-26-459 0 0,1 1 0 0 0,0-1 0 0 0,0 0 1 0 0,0 0-1 0 0,1 0 0 0 0,-1 0 0 0 0,1 0 0 0 0,1 0-87 0 0,15 12 437 0 0,-4-8-106 0 0,-1-5-17 0 0,2-1 44 0 0,5-4 128 0 0,-1-3-102 0 0,-2-2-85 0 0,-2-4-74 0 0,-12 8-185 0 0,-1 1 1 0 0,0-1-1 0 0,0-1 0 0 0,0 1 1 0 0,0 0-1 0 0,-1-1-40 0 0,1 0 20 0 0,-1 1 1 0 0,0-1-1 0 0,0 0 0 0 0,-1 0 0 0 0,1 0 0 0 0,-1 0 0 0 0,0 0 0 0 0,0-1 1 0 0,0 1-1 0 0,0-1-20 0 0,0-5-166 0 0,-1 0 69 0 0,0 0 61 0 0,-1 0 52 0 0,0-2 51 0 0,-1 1 40 0 0,0 3 24 0 0,-1 0 0 0 0,1 1 0 0 0,-1-1 0 0 0,0 0 1 0 0,-2-2-132 0 0,-5-5 131 0 0,5 8-116 0 0,0 1-36 0 0,0-1-40 0 0,-1 2-45 0 0,0-1-51 0 0,-1 1-55 0 0,1 0-62 0 0,-1 1-67 0 0,0 0-71 0 0,-1 0-77 0 0,1 1-82 0 0,-1 0-88 0 0,0 1-93 0 0,-1 0-98 0 0,0 1-103 0 0,0 0-109 0 0,4 1-1086 0 0,-3 0-1218 0 0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1:10:25.66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 0 8696 0 0,'0'0'197'0'0,"0"0"24"0"0,-1 11 189 0 0,0-7-355 0 0,1-2-34 0 0,3 11 33 0 0,0 1 98 0 0,0-1 86 0 0,1 0 72 0 0,1 3 137 0 0,1-1 60 0 0,13 32 1139 0 0,-10-24-903 0 0,-4-11-425 0 0,-1-1-46 0 0,2 4-1 0 0,-4-7-181 0 0,1-1-33 0 0,5 21 524 0 0,12 38 864 0 0,-14-46-1026 0 0,-1 1-34 0 0,4 7 83 0 0,-5-13-279 0 0,0-1-38 0 0,-3-8-74 0 0,0 0-1 0 0,0 0 1 0 0,-1 0-1 0 0,1 0 1 0 0,-1 0-1 0 0,0 1-76 0 0,-1 2 144 0 0,1-9-62 0 0,-1-1-69 0 0,0 0-60 0 0,0 0-52 0 0,-1-1-76 0 0,0 0-49 0 0,-2-3-597 0 0,3 4 599 0 0,1-1 10 0 0,-1 1-92 0 0,1 1 106 0 0,0-1-37 0 0,-1 0-42 0 0,1 1-45 0 0,0-1-88 0 0,0 0-54 0 0,-1 1-49 0 0,1-1-43 0 0,0 0-159 0 0,0 1-41 0 0,-1-1-193 0 0,1-1-520 0 0,0 2 1468 0 0</inkml:trace>
  <inkml:trace contextRef="#ctx0" brushRef="#br0" timeOffset="318.95">120 258 8176 0 0,'0'0'182'0'0,"1"-1"-55"0"0,7-5 293 0 0,-5 4-334 0 0,-1 0-53 0 0,8-4 13 0 0,1 0 87 0 0,0 1 76 0 0,0 0 68 0 0,3 0 131 0 0,0 0 67 0 0,3 2 161 0 0,8 0 395 0 0,0 4 7 0 0,-9 3-389 0 0,-3 1-158 0 0,-1 1-63 0 0,-3 1-131 0 0,0 1-64 0 0,0 2-74 0 0,-2 1-83 0 0,1 3 480 0 0,-1 2-70 0 0,-2 0-64 0 0,-1 1-56 0 0,-1 0-50 0 0,-1 0-44 0 0,-4 17 166 0 0,-6-2-108 0 0,6-28-278 0 0,0 1 1 0 0,0 0-1 0 0,0-1 0 0 0,-1 1 1 0 0,0-1-1 0 0,0 0 1 0 0,0 0-1 0 0,0 0 1 0 0,0 0-1 0 0,-1 0 0 0 0,0-1 1 0 0,0 0-1 0 0,-2 2-52 0 0,-19 8 298 0 0,9-9-391 0 0,10-3 83 0 0,0 0 0 0 0,0 0 0 0 0,0-1 0 0 0,0 0 0 0 0,-5-1 10 0 0,-2-1-70 0 0,1-1-68 0 0,5 1 23 0 0,1 0-34 0 0,-1-1-38 0 0,1 0-42 0 0,0-1-45 0 0,1 0-51 0 0,-1 0-55 0 0,2 0-59 0 0,2 2 327 0 0,1 0-64 0 0,-1 0-59 0 0,1 0-52 0 0,0 0-116 0 0,0 0-54 0 0,0-1-146 0 0,0-2-376 0 0,1-2-463 0 0</inkml:trace>
  <inkml:trace contextRef="#ctx0" brushRef="#br0" timeOffset="729.25">498 256 9384 0 0,'0'0'235'0'0,"1"1"-82"0"0,0 0-65 0 0,2 3 53 0 0,-2-2-52 0 0,4 4-162 0 0,-1-1 61 0 0,1 1 59 0 0,-1 0 53 0 0,1 0 48 0 0,-1 0 45 0 0,0 0 40 0 0,0 1 36 0 0,3 4 289 0 0,-1 0 75 0 0,15 27 1639 0 0,-12-21-1364 0 0,-5-10-516 0 0,-3-5-144 0 0,0 0-72 0 0,0 0-45 0 0,3 5 99 0 0,-3-4-96 0 0,0 0 54 0 0,1 0 94 0 0,-2-1-73 0 0,1-1 43 0 0,-1 1 49 0 0,1-1 54 0 0,-1 1 59 0 0,0-1 63 0 0,1 0 70 0 0,-1 1 74 0 0,-1-2-401 0 0,0-1-46 0 0,0 0-41 0 0,-1 0-33 0 0,-1-1 17 0 0,-2-2 38 0 0,-3-13-56 0 0,4-1-42 0 0,3 12-54 0 0,1-1-1 0 0,1 1 1 0 0,-1 0-1 0 0,1 0 1 0 0,0-3-3 0 0,7-23-59 0 0,9-9-80 0 0,-15 37-184 0 0,0-1 106 0 0,1 1 94 0 0,-1-1 81 0 0,2-1 94 0 0,1-1 98 0 0,11-12 579 0 0,-12 15-606 0 0,0 1-39 0 0,0 0-53 0 0,-1 0-44 0 0,1 1-52 0 0,0-1-59 0 0,0 1-68 0 0,0 0-74 0 0,0 0-82 0 0,0 0-90 0 0,0 1-97 0 0,0 0-104 0 0,0 0-113 0 0,0 1-118 0 0,1-1-129 0 0,-3 1 450 0 0,0 0-34 0 0,0 0-36 0 0,0 1-37 0 0,1-1-37 0 0,-1 0-38 0 0,0 1-1395 0 0,1 0-1185 0 0,-3-1 3307 0 0</inkml:trace>
  <inkml:trace contextRef="#ctx0" brushRef="#br0" timeOffset="1002.75">861 234 9312 0 0,'0'1'194'0'0,"0"-1"-50"0"0,1 1-41 0 0,-1 1-34 0 0,1 1-7 0 0,1 4 3 0 0,2 2 110 0 0,0 0 63 0 0,0 0 55 0 0,0 0 48 0 0,4 8 395 0 0,-2-3-50 0 0,9 19 980 0 0,-5-13-734 0 0,-5-9-496 0 0,0 0-65 0 0,0 0-79 0 0,0-1-93 0 0,-5-9-195 0 0,6 13 285 0 0,-4-4-133 0 0,-1-1-71 0 0,-2 0-55 0 0,1-8-115 0 0,0-1-425 0 0,0 0 62 0 0,0 0 52 0 0,-1 0 43 0 0,1 0-61 0 0,-1 0-630 0 0,0 0 563 0 0,1 0-11 0 0,-1 0-85 0 0,-1-1-1446 0 0,0 0-1152 0 0</inkml:trace>
  <inkml:trace contextRef="#ctx0" brushRef="#br0" timeOffset="1254.91">891 149 11600 0 0,'0'0'264'0'0,"0"0"34"0"0,0 0 21 0 0,0 0-133 0 0,0 0-89 0 0,0 0 37 0 0,0 0 68 0 0,0 0-25 0 0,0 0-75 0 0,0 0-71 0 0,1-1-66 0 0,-1 1-63 0 0,1 0-57 0 0,0 0-54 0 0,0-1-50 0 0,0 1-26 0 0,-1 0-52 0 0,1 0-44 0 0,-1 0-41 0 0,1 0-128 0 0,0 0-40 0 0,-1-1-155 0 0,2 1-415 0 0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1:10:23.98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106 0 9616 0 0,'0'0'216'0'0,"0"0"32"0"0,0 0 12 0 0,0 1-75 0 0,0 1-77 0 0,1 0-55 0 0,0 5-1 0 0,0-5 0 0 0,4 12 239 0 0,0 0 66 0 0,1 1 85 0 0,8 27 916 0 0,-8-23-808 0 0,-1-3-120 0 0,-1 1-87 0 0,5 22 498 0 0,9 51 1239 0 0,-12-58-1386 0 0,-1-5-177 0 0,0-1-62 0 0,0 1-76 0 0,0-1-91 0 0,-4-22-282 0 0,1 11 150 0 0,-2-10-131 0 0,-1 0-54 0 0,0-2-80 0 0,-2-2-105 0 0,1-2-247 0 0,1 1 250 0 0,0-1-71 0 0,0 0-28 0 0,0 0-84 0 0,0 0-100 0 0,1 1-113 0 0,-1-1-57 0 0,0 0-118 0 0,1 1 344 0 0,0 0-35 0 0,0 0-35 0 0,-1 0-37 0 0,0-2-1719 0 0,-1 0-1276 0 0,2 2 3535 0 0</inkml:trace>
  <inkml:trace contextRef="#ctx0" brushRef="#br0" timeOffset="321.83">0 223 10368 0 0,'1'0'565'0'0,"0"0"-110"0"0,2 0-98 0 0,0 0-82 0 0,1 0-81 0 0,-1 0-48 0 0,4-1 20 0 0,8 1 115 0 0,-11-1-146 0 0,-2 1 59 0 0,10-4 153 0 0,-1 0-39 0 0,1-1-36 0 0,-1 1-33 0 0,11-6 147 0 0,1 0-104 0 0,-4 1-108 0 0,0 0-50 0 0,5 0-24 0 0,12-4 0 0 0,-20 9-45 0 0,21-8 151 0 0,-24 7-166 0 0,-2 1-43 0 0,0 0-43 0 0,0 0-55 0 0,0 0-67 0 0,-2 0-29 0 0,0 1-61 0 0,0-1-65 0 0,0 0-72 0 0,0 0-80 0 0,0 0-84 0 0,0 0-91 0 0,-1 0-98 0 0,2-1-130 0 0</inkml:trace>
  <inkml:trace contextRef="#ctx0" brushRef="#br0" timeOffset="702.05">451 34 7136 0 0,'0'0'165'0'0,"0"0"22"0"0,0 0 6 0 0,0 2 54 0 0,-1 3 66 0 0,1 1 74 0 0,0-2 82 0 0,0 0-26 0 0,0 1-50 0 0,1 0-45 0 0,0-1-38 0 0,2 6 211 0 0,0-1-96 0 0,5 18 614 0 0,-5-9-426 0 0,1-1-67 0 0,0 1-59 0 0,0 0-48 0 0,4 16 318 0 0,15 45 837 0 0,-15-54-1046 0 0,0-1 73 0 0,-7-20-473 0 0,2 10 120 0 0,-3-10-92 0 0,1 0 94 0 0,-1-3-87 0 0,1-1 37 0 0,-1 0 41 0 0,0-2 47 0 0,0-4-321 0 0,0-1 0 0 0,1 0-1 0 0,0 1 1 0 0,1-3 13 0 0,10-27-174 0 0,-8 29 77 0 0,-1 1 0 0 0,1-1 0 0 0,5-5 97 0 0,-6 8-69 0 0,0 0 1 0 0,0 0 0 0 0,1 1 0 0 0,-1-1 0 0 0,1 1-1 0 0,0 0 69 0 0,-2 2-19 0 0,0 0 1 0 0,-1 0-1 0 0,1 0 0 0 0,0 0 0 0 0,0 0 0 0 0,0 0 0 0 0,0 1 0 0 0,2-1 19 0 0,-3 0-9 0 0,1 1-1 0 0,-1 0 1 0 0,1 0 0 0 0,-1 0 0 0 0,0 0 0 0 0,1 0-1 0 0,-1 0 1 0 0,1 1 0 0 0,-1-1 0 0 0,1 1 9 0 0,13 7-42 0 0,-2 6 42 0 0,3 15 65 0 0,-2 12 115 0 0,-12-31-217 0 0,0 0 38 0 0,-1 3 41 0 0,1 5 70 0 0,0 4 33 0 0,0-7-76 0 0,-2-15-229 0 0,0 1 104 0 0,0-1 70 0 0,0 1 41 0 0,1 2 214 0 0,-1-2-205 0 0,1 0-93 0 0,-1 0-35 0 0,0-1-40 0 0,0 1-29 0 0,0-1-39 0 0,0 1-45 0 0,1-1-49 0 0,-1 0-53 0 0,0 0-55 0 0,0 0-62 0 0,0 0-64 0 0,0 0 82 0 0,0 0-63 0 0,0 0-54 0 0,0 0-49 0 0,0 0-170 0 0,0 0-47 0 0,0 0-207 0 0,0 0-554 0 0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1:10:21.89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0 133 8264 0 0,'0'0'182'0'0,"0"0"29"0"0,0 0 14 0 0,0 0 14 0 0,0 0 8 0 0,1 2 157 0 0,1 2-94 0 0,1 2-19 0 0,1 1 81 0 0,11 12 682 0 0,0 0-123 0 0,1 0-110 0 0,1-1-94 0 0,-3-1-138 0 0,1 0-56 0 0,-1 0-46 0 0,0 0-33 0 0,-2 1-37 0 0,5 10 148 0 0,5 8 179 0 0,-5-14-148 0 0,-13-19-199 0 0,-1-5-112 0 0,-1-3-90 0 0,0-1-70 0 0,-1-3-39 0 0,-1-6 34 0 0,-4-30-49 0 0,-1 0-86 0 0,2 15-43 0 0,4 14-60 0 0,-1 13 82 0 0,0 1 0 0 0,1 0 0 0 0,0 0 0 0 0,0 0 0 0 0,0 0 0 0 0,0-1 0 0 0,0 1-1 0 0,0 0 1 0 0,1-1 36 0 0,-2 3-15 0 0,1-1 1 0 0,0 0-1 0 0,-1 1 0 0 0,1-1 0 0 0,-1 0 0 0 0,1 1 0 0 0,0-1 1 0 0,-1 1-1 0 0,1-1 0 0 0,0 1 0 0 0,0-1 0 0 0,0 1 0 0 0,-1 0 1 0 0,1-1-1 0 0,0 1 0 0 0,0 0 0 0 0,0 0 0 0 0,0 0 0 0 0,-1-1 1 0 0,1 1-1 0 0,0 0 0 0 0,1 0 15 0 0,-1 1-9 0 0,0-1 0 0 0,0 0-1 0 0,0 0 1 0 0,0 1 0 0 0,1-1 0 0 0,-1 1 0 0 0,0-1 0 0 0,0 1-1 0 0,0 0 1 0 0,0-1 0 0 0,0 1 0 0 0,0 0 0 0 0,0 0 9 0 0,47 39-61 0 0,19 19 6 0 0,-26-16 107 0 0,-28-28 42 0 0,-5-6 0 0 0,0 0 36 0 0,-1 0 43 0 0,-1 0 50 0 0,-5-8-108 0 0,-1-1 12 0 0,0 0 7 0 0,0 0 2 0 0,0 0 3 0 0,3-1 60 0 0,-1-2-40 0 0,1-7 67 0 0,-1-7 43 0 0,-3-7-44 0 0,0-1-94 0 0,-2 1-74 0 0,1-1-49 0 0,-4-44-66 0 0,5 39 87 0 0,1 18-78 0 0,-1 7-7 0 0,1 1-31 0 0,0-1-52 0 0,-1 1-63 0 0,1 0-78 0 0,0 3-52 0 0,0 1-11 0 0,0 0 112 0 0,0 0 4 0 0,0 0-98 0 0,0 0-292 0 0,0 0-539 0 0,0 0 702 0 0,0 0 73 0 0,0 0-21 0 0,0 0-107 0 0,0 0-124 0 0,0 0-111 0 0,0 0 126 0 0,0 0-42 0 0,0 0-748 0 0,0 0-570 0 0,0 0-1094 0 0</inkml:trace>
  <inkml:trace contextRef="#ctx0" brushRef="#br0" timeOffset="275.2">607 178 8656 0 0,'1'1'132'0'0,"2"8"243"0"0,-2-6-302 0 0,0 0-45 0 0,1 2 2 0 0,1 0 58 0 0,-1 0 53 0 0,1 0 48 0 0,2 2 173 0 0,-1 1 80 0 0,1-1 65 0 0,-1 1 47 0 0,15 24 1925 0 0,-15-25-1994 0 0,0 0-43 0 0,-1 1-17 0 0,1 0-84 0 0,-1 0-101 0 0,0 0-119 0 0,3 19 1040 0 0,-4-18-810 0 0,-1 1-37 0 0,0-2-89 0 0,-1 0-39 0 0,0-1-46 0 0,-1 1-53 0 0,0-5-79 0 0,0-2-110 0 0,-1-1-132 0 0,-1-1-253 0 0,0-2-34 0 0,1 2 227 0 0,1 0 118 0 0,1 1 90 0 0,-1-2-159 0 0,0 1-110 0 0,0-1-101 0 0,0 1-95 0 0,0-1-89 0 0,1 0-83 0 0,-1 0-74 0 0,0 0-70 0 0,1 1 31 0 0,-2-3-1064 0 0,0-3-1052 0 0</inkml:trace>
  <inkml:trace contextRef="#ctx0" brushRef="#br0" timeOffset="457.72">561 45 7688 0 0,'0'0'166'0'0,"0"0"29"0"0,0 0 14 0 0,0 0 34 0 0,0 0 90 0 0,0 0 34 0 0,0 0-255 0 0,0 0-103 0 0,0 0-76 0 0,0 0-92 0 0,0 0-109 0 0,0 0-96 0 0,0 0 39 0 0,0 0-37 0 0,0 0-439 0 0,0 0-356 0 0,0 0-670 0 0</inkml:trace>
  <inkml:trace contextRef="#ctx0" brushRef="#br0" timeOffset="811.76">884 8 8320 0 0,'0'0'190'0'0,"0"0"28"0"0,0 0 7 0 0,0-1-33 0 0,2 0-125 0 0,-1 0-10 0 0,0 0 475 0 0,1-1-42 0 0,-1 2-41 0 0,1-1-38 0 0,0 1-37 0 0,-1-1-34 0 0,2 2 245 0 0,0 0-113 0 0,1 1-96 0 0,-2 0-80 0 0,1 1-63 0 0,0 0-26 0 0,5 8 255 0 0,-6-7-223 0 0,0 0 42 0 0,-1-2 95 0 0,7 17 237 0 0,-1 0-121 0 0,0 0-101 0 0,-2 0-84 0 0,0-1-88 0 0,0 0-38 0 0,8 41 297 0 0,-8-34-243 0 0,0-3 21 0 0,-1-1 75 0 0,5 33 259 0 0,-5-17-243 0 0,-2-7-107 0 0,-2 1-61 0 0,-1-22-144 0 0,0-4-1 0 0,1 4 40 0 0,0-9-158 0 0,-1-1-38 0 0,-2-1-218 0 0,0-1-185 0 0,-1-1-356 0 0,3 2 548 0 0,0 1 22 0 0,1 0 67 0 0,-1 0-57 0 0,1 0-69 0 0,-1 0-79 0 0,1 1 16 0 0,0-1-55 0 0,-1 0-48 0 0,1 1-43 0 0,-1-1-163 0 0,1 0-42 0 0,-1 0-198 0 0,0 0-536 0 0,1 1 1514 0 0</inkml:trace>
  <inkml:trace contextRef="#ctx0" brushRef="#br0" timeOffset="1111.66">812 230 8408 0 0,'0'0'190'0'0,"0"0"28"0"0,0 0 8 0 0,0 0 26 0 0,0 0-67 0 0,1 0-35 0 0,0 0 67 0 0,0-1-90 0 0,4 0 79 0 0,-3 1-73 0 0,6-1 325 0 0,-1 0-51 0 0,0-1-45 0 0,0 0-42 0 0,4-1 92 0 0,0-1-70 0 0,0 0-55 0 0,0 0-39 0 0,18-6 332 0 0,-9 2-115 0 0,-1 0 1 0 0,12-7-466 0 0,-8 3 212 0 0,-12 5-153 0 0,0 1-42 0 0,-2 0-38 0 0,0 0-37 0 0,1 1-41 0 0,-1-1-44 0 0,0 0-48 0 0,0 0-52 0 0,-1 0-56 0 0,1 0-60 0 0,3-1-191 0 0,-1 0-110 0 0,-2 0-168 0 0,-1 0-4 0 0</inkml:trace>
  <inkml:trace contextRef="#ctx0" brushRef="#br0" timeOffset="1482.93">1209 13 7080 0 0,'0'0'157'0'0,"0"0"23"0"0,3 5 156 0 0,-1-2-273 0 0,1 3-41 0 0,-1-1 40 0 0,3 6 168 0 0,-2-1 52 0 0,1-1 59 0 0,7 23 940 0 0,-7-18-778 0 0,-2-7-284 0 0,0-1-35 0 0,0 1-42 0 0,0 0-50 0 0,5 19 581 0 0,0 0 40 0 0,0 0 41 0 0,0 1 39 0 0,5 22 788 0 0,1-1 128 0 0,-9-37-1214 0 0,-4-11-487 0 0,0 0 1 0 0,0 0 0 0 0,0 0 0 0 0,0 0 0 0 0,0 0 0 0 0,0 0-1 0 0,1 0 1 0 0,-1 1 0 0 0,0-1 0 0 0,0 0 0 0 0,0 0 0 0 0,0 0-1 0 0,0 0 1 0 0,0 0 0 0 0,0 0 0 0 0,0 0 0 0 0,0 0-1 0 0,0 0 1 0 0,0 0 0 0 0,0 0 0 0 0,0 0 0 0 0,0 0 0 0 0,0 0-1 0 0,0 0 1 0 0,1 0 0 0 0,-1 0 0 0 0,0 0 0 0 0,0 0 0 0 0,0 0-1 0 0,0 0 1 0 0,0 0 0 0 0,0 0 0 0 0,0 0 0 0 0,0 0 0 0 0,0 0-1 0 0,0 0 1 0 0,0 0 0 0 0,0 0 0 0 0,1 0 0 0 0,-1 0 0 0 0,0 0-1 0 0,0 0 1 0 0,0 0 0 0 0,0 0 0 0 0,0 0 0 0 0,0 0-1 0 0,0 0 1 0 0,0 0 0 0 0,0 0 0 0 0,0 0 0 0 0,0-1 0 0 0,0 1-1 0 0,0 0 1 0 0,0 0 0 0 0,0 0 0 0 0,0 0 0 0 0,0 0 0 0 0,0 0-9 0 0,2-3 230 0 0,-1-1-34 0 0,-1-1-46 0 0,1-1-60 0 0,0 0-74 0 0,0 1-97 0 0,1-4 94 0 0,0 1-36 0 0,3-9-113 0 0,4-4-147 0 0,7-6-270 0 0,-14 25 486 0 0,0 0 0 0 0,0-1 0 0 0,0 1 0 0 0,0 0 0 0 0,1 1 0 0 0,-1-1 0 0 0,1 0 0 0 0,1 0 67 0 0,14-4-254 0 0,-1 8 154 0 0,-7 1 100 0 0,0 1 37 0 0,13 12-109 0 0,-4 3 73 0 0,-3 9 69 0 0,-13-20-36 0 0,0-1 0 0 0,-1 1 0 0 0,0 0 0 0 0,0-1 0 0 0,-1 4-34 0 0,1 5 60 0 0,-1 5 8 0 0,2-10-56 0 0,-2-9-25 0 0,0-1-31 0 0,-1 0-42 0 0,1 0-28 0 0,-1-1-44 0 0,0 1-54 0 0,1-1-60 0 0,-1 1-7 0 0,1-1-51 0 0,-1 1-56 0 0,1-1-61 0 0,-1 1-64 0 0,1-1-70 0 0,-1 0-72 0 0,1 1-79 0 0,1 0-1384 0 0,1-1-1205 0 0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1:10:36.98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21 105 9432 0 0,'2'0'144'0'0,"9"-1"259"0"0,-7 0-324 0 0,-2 1-49 0 0,3-1-1 0 0,0 1 56 0 0,1-1 48 0 0,-1 0 43 0 0,1 0 64 0 0,0 0 37 0 0,5-2 250 0 0,14-3 792 0 0,-17 4-949 0 0,-1 0-43 0 0,-1 0-82 0 0,1 0-56 0 0,-1 0-67 0 0,0 0-76 0 0,9-5 64 0 0,-12 6-74 0 0,0-1 0 0 0,1 0 0 0 0,-2 0 1 0 0,1 0-1 0 0,0 0 0 0 0,1-1-36 0 0,-4 2 9 0 0,1 0 0 0 0,0 1 0 0 0,-1-1 0 0 0,1 0 0 0 0,-1 1 0 0 0,1-1 0 0 0,-1 0 0 0 0,1 0 0 0 0,-1 1 0 0 0,1-1-1 0 0,-1 0 1 0 0,0 0 0 0 0,0 0 0 0 0,1 0 0 0 0,-1 1 0 0 0,0-1 0 0 0,0 0 0 0 0,0 0 0 0 0,0 0 0 0 0,0 0 0 0 0,0 0 0 0 0,0 0 0 0 0,0 0 0 0 0,0 1 0 0 0,0-1 0 0 0,-1 0 0 0 0,1 0 0 0 0,0 0 0 0 0,-1 0 0 0 0,1 0-1 0 0,0 1 1 0 0,-1-1 0 0 0,1 0 0 0 0,-1 0 0 0 0,1 1 0 0 0,-1-1 0 0 0,0 0 0 0 0,1 1 0 0 0,-1-1 0 0 0,0 1 0 0 0,1-1 0 0 0,-1 1 0 0 0,0-1-9 0 0,-2-2 33 0 0,0 1-1 0 0,0 0 1 0 0,0 0 0 0 0,0 0 0 0 0,-1 0 0 0 0,1 1-1 0 0,-4-2-32 0 0,4 2 19 0 0,0 0 0 0 0,-1 0 0 0 0,0 1 0 0 0,1-1 0 0 0,-1 1 0 0 0,1 0 0 0 0,-3 0-19 0 0,1 0 18 0 0,0 1 0 0 0,0-1 0 0 0,0 2 0 0 0,0-1 0 0 0,1 0 0 0 0,-1 1 0 0 0,0 0 0 0 0,1 0-1 0 0,-1 0 1 0 0,1 1 0 0 0,-3 1-18 0 0,-19 18 175 0 0,16-9-44 0 0,0 1 37 0 0,3 0 46 0 0,1 2 51 0 0,2-1 60 0 0,3 1 64 0 0,2 1-79 0 0,2-1-40 0 0,2-1-37 0 0,2-2-34 0 0,-5-10-165 0 0,0-1 0 0 0,0 1-1 0 0,0-1 1 0 0,0 0-1 0 0,0 0 1 0 0,0 0 0 0 0,1 0-1 0 0,-1 0 1 0 0,1 0-34 0 0,0-1 21 0 0,0 1 0 0 0,1-1 0 0 0,-1 1 0 0 0,0-1 0 0 0,1 0 0 0 0,-1-1 0 0 0,0 1 0 0 0,1 0 0 0 0,-1-1-21 0 0,12 1 94 0 0,1-2-125 0 0,0 0-118 0 0,-1-2-111 0 0,2 0-26 0 0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1:10:37.93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141 46 8696 0 0,'0'0'197'0'0,"-1"-2"-62"0"0,-7-7 310 0 0,6 6-353 0 0,0 2-57 0 0,-1-1-10 0 0,0-1 47 0 0,0 1 42 0 0,0 1 38 0 0,-1-1 70 0 0,0 0 38 0 0,0 1 89 0 0,-2-1 217 0 0,-5 2 366 0 0,7 1-659 0 0,0 0-32 0 0,1 1-72 0 0,0-1-35 0 0,-1 1-38 0 0,1 1-45 0 0,-14 10 257 0 0,3 3-66 0 0,10-10-166 0 0,0 1 0 0 0,0-1 0 0 0,0 1 0 0 0,1-1 0 0 0,0 1 0 0 0,0 0 0 0 0,1 1 0 0 0,-1 4-76 0 0,-1 18 317 0 0,4-14-112 0 0,2-1 41 0 0,1 0 50 0 0,3-1 56 0 0,-1-4-413 0 0,1-2 38 0 0,7 5 79 0 0,-4-8 33 0 0,0-2 34 0 0,6-1 109 0 0,1-4 41 0 0,-11 1-158 0 0,0-1 1 0 0,1 1-1 0 0,-1-1 1 0 0,0 0 0 0 0,0-1-116 0 0,15-8 340 0 0,-6 1-127 0 0,0-2-96 0 0,-9 7-80 0 0,13-13-12 0 0,6-10-122 0 0,-15 12 67 0 0,-3-1 62 0 0,-3 4 43 0 0,-2 0 54 0 0,-2-8-237 0 0,0 0 41 0 0,-2 1 39 0 0,-1 0 36 0 0,3 16-16 0 0,0 0-42 0 0,-1-1-68 0 0,1 5 21 0 0,0 2-43 0 0,-5 9 1 0 0,0 20-33 0 0,7 0 84 0 0,3-8 59 0 0,5 18 29 0 0,1 8 1 0 0,-6-31-18 0 0,0-1 37 0 0,6 18 123 0 0,0 1 114 0 0,-2 0 86 0 0,-4 0 152 0 0,-2 0-67 0 0,-2-23-265 0 0,-1-1-1 0 0,0 1 1 0 0,0 0 0 0 0,-2-1 0 0 0,1 1 0 0 0,-2-1-1 0 0,-1 5-162 0 0,-10 14 363 0 0,13-27-305 0 0,-1 0 0 0 0,0 0 0 0 0,0 0 0 0 0,-1 0 0 0 0,0 1-58 0 0,-9 4 105 0 0,0-2-35 0 0,-3-2-40 0 0,-2-4-45 0 0,8-1-131 0 0,7-1 114 0 0,0 0-1 0 0,0 0 1 0 0,0 1 0 0 0,1-1 0 0 0,-1-1 0 0 0,0 1 0 0 0,1 0 32 0 0,-6-4-144 0 0,1-1-105 0 0,4 3 75 0 0,0 0-39 0 0,-1-1-76 0 0,1 0-62 0 0,0 0-68 0 0,0 0-76 0 0,1-1-82 0 0,-1 1-89 0 0,1-1-96 0 0,0 1-102 0 0,2 2 452 0 0,-1 1-46 0 0,1 0-41 0 0,-1 0-37 0 0,1 0-149 0 0,-1-1-35 0 0,0-2-1566 0 0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1:10:38.30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29 12416 0 0,'0'0'365'0'0,"0"0"-131"0"0,0 0-107 0 0,1 1-25 0 0,0 2-56 0 0,7 9-46 0 0,-6-8 51 0 0,1 2-67 0 0,1 1 58 0 0,0-1 53 0 0,1-1 46 0 0,-1 1 41 0 0,1 0 35 0 0,5 5 298 0 0,13 19 979 0 0,-14-17-910 0 0,0 4 76 0 0,-4-6-157 0 0,-1-2 20 0 0,-2-4-211 0 0,0-1 40 0 0,0 1 74 0 0,0 0 58 0 0,-1-3-298 0 0,-2-1 49 0 0,-2 0 588 0 0,1-2-463 0 0,1 1-220 0 0,0 0-37 0 0,0-1-38 0 0,1 1-99 0 0,0 0-44 0 0,-6-4 343 0 0,2-2-97 0 0,0-1-74 0 0,1-2-55 0 0,-1-15-38 0 0,3 16 32 0 0,1 8-30 0 0,0-14-84 0 0,1 1 66 0 0,-1 7 37 0 0,1 1 1 0 0,0 0 0 0 0,1 0 0 0 0,-1 0-1 0 0,1 0 1 0 0,2-4-23 0 0,5-6 13 0 0,-3 6-56 0 0,1 2-53 0 0,0 0-33 0 0,-1 2-53 0 0,2-1-60 0 0,-1 2-68 0 0,1-1-74 0 0,1 1-82 0 0,-1 1-90 0 0,1 0-96 0 0,3 0-448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37:43.20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194 35 9168 0 0,'-3'-4'187'0'0,"-1"1"-37"0"0,-2-3 45 0 0,-10-4 187 0 0,11 8-224 0 0,0 0 45 0 0,-1 1 29 0 0,1 0 59 0 0,0 0 69 0 0,-1 1 82 0 0,6 0-142 0 0,-21 15 38 0 0,5 5-85 0 0,-10 25 167 0 0,21-34-299 0 0,-1 3 22 0 0,4-7-39 0 0,0-1 1 0 0,1 1 0 0 0,0-1 0 0 0,0 1 0 0 0,0-1-105 0 0,0 12 185 0 0,1-7-108 0 0,-1 1-46 0 0,1-11-27 0 0,0 0 1 0 0,0 1 0 0 0,0-1 0 0 0,1 1 0 0 0,-1-1 0 0 0,0 0 0 0 0,1 1-1 0 0,-1-1 1 0 0,1 0 0 0 0,-1 0 0 0 0,1 1 0 0 0,0-1 0 0 0,-1 0 0 0 0,1 0 0 0 0,0 0-1 0 0,0 0 1 0 0,0 0 0 0 0,0 0 0 0 0,0 0 0 0 0,0 0 0 0 0,0 0 0 0 0,0 0-1 0 0,1 0 1 0 0,0 0-5 0 0,16 6 99 0 0,0-5 71 0 0,-13-2-104 0 0,0-1-1 0 0,0 0 1 0 0,0-1 0 0 0,5-1-66 0 0,16-10 197 0 0,-4-6-51 0 0,-5-5-41 0 0,-12 15-79 0 0,-1 0-1 0 0,0 0 1 0 0,0-1-1 0 0,-1 1 0 0 0,0-1 1 0 0,-1 1-1 0 0,0-1 0 0 0,-1 0 1 0 0,0 0-1 0 0,0 0 1 0 0,-1 0-26 0 0,0 3-23 0 0,0-4 71 0 0,0 4-69 0 0,0-3-65 0 0,0-4-94 0 0,1 22 49 0 0,2 6 64 0 0,0 2 47 0 0,5 36-54 0 0,-1-18 83 0 0,-2-12 41 0 0,-1 1 46 0 0,2 14 324 0 0,-1 23-420 0 0,3 22 365 0 0,-3-40-128 0 0,-2 0 56 0 0,-4 8 114 0 0,0-30-69 0 0,-1-1 0 0 0,-5 16-338 0 0,-2-6 299 0 0,7-25-232 0 0,0 0-1 0 0,0-1 0 0 0,0 1 1 0 0,-1-1-1 0 0,1 0 1 0 0,-1 0-1 0 0,0 0 1 0 0,-3 3-67 0 0,-14 6 306 0 0,5-6-129 0 0,-15-3 36 0 0,11-4-78 0 0,-28-7 325 0 0,33 4-359 0 0,0-1-53 0 0,-1-1-83 0 0,7 3-24 0 0,1 0-34 0 0,0-1-36 0 0,0 1-40 0 0,1-1-43 0 0,-1 0-47 0 0,5 2 136 0 0,-1 1 55 0 0,-5-7 11 0 0,5 5-2 0 0,1 1-16 0 0,1-1-44 0 0,0 1-21 0 0,0 0-43 0 0,0 0-49 0 0,0 0-56 0 0,0 0-61 0 0,1 0-68 0 0,0-1-73 0 0,0 1-80 0 0,0 1 172 0 0,0 0-55 0 0,0 1-49 0 0,0-1-43 0 0,0 0-158 0 0,0 0-41 0 0,0 0-191 0 0,0-1-513 0 0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1:10:40.08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0 16208 0 0,'0'0'365'0'0,"0"0"56"0"0,0 0 26 0 0,0 0-188 0 0,0 0-124 0 0,0 0-49 0 0,0 0-8 0 0,0 0 61 0 0,0 0 18 0 0,0 0 3 0 0,0 0-76 0 0,0 0-64 0 0,0 0-47 0 0,0 0-76 0 0,0 0-129 0 0,0 0-22 0 0,0 0-2 0 0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1:10:38.77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183 1 7792 0 0,'-10'0'411'0'0,"8"0"-355"0"0,0 0-35 0 0,-6 0 31 0 0,1 0 96 0 0,-1 1 86 0 0,1 1 76 0 0,0-1 1 0 0,1 1 39 0 0,-7 1 445 0 0,4 1 178 0 0,1-1 0 0 0,-1 1-1 0 0,-5 3-972 0 0,6-2 575 0 0,1 0-56 0 0,-1 1-65 0 0,1 0-94 0 0,1 0-112 0 0,3-3-172 0 0,-1 0-34 0 0,-2 5 261 0 0,0-1-38 0 0,-3 8 173 0 0,4-1-121 0 0,4-10-225 0 0,0 1 0 0 0,1-1 0 0 0,-1 1 0 0 0,1-1 0 0 0,0 1-1 0 0,0 0 1 0 0,1-1-92 0 0,4 24 327 0 0,6-3-38 0 0,-8-20-235 0 0,0-1-1 0 0,0 1 1 0 0,1-1 0 0 0,-1 0 0 0 0,1 0 0 0 0,0-1 0 0 0,0 1 0 0 0,0-1 0 0 0,1 1-54 0 0,-1-2 40 0 0,0 1 1 0 0,0-1 0 0 0,0 0-1 0 0,0 0 1 0 0,1-1 0 0 0,-1 1-1 0 0,1-1 1 0 0,0 0-41 0 0,-1 0 31 0 0,1 0 1 0 0,-1-1-1 0 0,1 0 1 0 0,-1 0-1 0 0,1 0 0 0 0,-1 0 1 0 0,1-1-1 0 0,-1 0 0 0 0,1 0 1 0 0,-1 0-1 0 0,0 0 1 0 0,1-1-1 0 0,-1 0 0 0 0,1 0-31 0 0,26-16 93 0 0,-20 11-75 0 0,-1-1-1 0 0,1 0 0 0 0,-1-1 0 0 0,-1 0 0 0 0,3-4-17 0 0,6-10 91 0 0,-17 22-78 0 0,0-1 0 0 0,1 0 1 0 0,-1 0-1 0 0,0 0 0 0 0,-1 0 0 0 0,1 0 1 0 0,0 0-1 0 0,-1 0 0 0 0,1 0 0 0 0,-1-1 1 0 0,1 0-14 0 0,-2-10 28 0 0,-2 0-39 0 0,-3 0-44 0 0,-1 1-52 0 0,0 1-56 0 0,-1 0-65 0 0,6 9 16 0 0,0-1 49 0 0,-1 1 41 0 0,1 0 36 0 0,-4-3-10 0 0,-11-6 38 0 0,11 7-38 0 0,1 2-48 0 0,0-1-80 0 0,0 1-101 0 0,0 0-118 0 0,2 0 44 0 0,-1 1-78 0 0,1 0-83 0 0,0 0-90 0 0,-1 0-98 0 0,1 0-104 0 0,0 0-111 0 0,0 0-117 0 0,1 1-885 0 0,0-1-1107 0 0</inkml:trace>
  <inkml:trace contextRef="#ctx0" brushRef="#br0" timeOffset="433.95">531 10 9616 0 0,'2'0'310'0'0,"-1"-1"-64"0"0,-2 1-53 0 0,0-1-41 0 0,-1 0 32 0 0,-5-1 40 0 0,2 1-64 0 0,0 0 58 0 0,2 1-23 0 0,0 0 49 0 0,1-1 5 0 0,0 1 48 0 0,0 0 52 0 0,0 0 58 0 0,-5 2 58 0 0,0 0-58 0 0,0 2-52 0 0,0 0-48 0 0,1 1-40 0 0,1 1-37 0 0,-6 7 146 0 0,4-1-121 0 0,-7 17 279 0 0,8-12-136 0 0,1 1-84 0 0,2 1-46 0 0,2-1-39 0 0,3-1-35 0 0,-2-13-151 0 0,1 0-1 0 0,0 0 1 0 0,0 0-1 0 0,1-1 1 0 0,-1 1-1 0 0,1-1-42 0 0,0 1 30 0 0,0-1 0 0 0,0 0 0 0 0,0 0 0 0 0,0 0 0 0 0,1 0 0 0 0,-1 0 0 0 0,1 0 0 0 0,0-1 0 0 0,0 1 0 0 0,2 1-30 0 0,17 7 397 0 0,2-7-62 0 0,1-6-58 0 0,0-4-56 0 0,-1-4-55 0 0,0-2-52 0 0,-3 0-50 0 0,-2 0-47 0 0,-8 6 41 0 0,-1-1 0 0 0,7-7-58 0 0,-14 11 3 0 0,0 1 0 0 0,0-1 0 0 0,-1 0 0 0 0,1 0 0 0 0,-1 0 0 0 0,0 0 0 0 0,0-1 0 0 0,0 1 0 0 0,0-1 0 0 0,0-3-3 0 0,-1 6-8 0 0,-1-1 0 0 0,0 1 0 0 0,0-1 0 0 0,0 1-1 0 0,0-1 1 0 0,0 1 0 0 0,0-1 0 0 0,0 1 0 0 0,0-1-1 0 0,0 1 1 0 0,-1-1 0 0 0,1 1 0 0 0,-1-2 8 0 0,-7-13-134 0 0,2 6 3 0 0,-1 1-50 0 0,0 2-59 0 0,0 1-72 0 0,1 1 3 0 0,0 1 70 0 0,-1-1 30 0 0,-10-6-205 0 0,11 7 236 0 0,1 1 13 0 0,0 1-34 0 0,1-1-41 0 0,-1 1-49 0 0,-3-1-226 0 0,5 1 208 0 0,-1 1-39 0 0,0-1-40 0 0,1 1-44 0 0,-1 0-45 0 0,0 0-50 0 0,3 0 176 0 0,1 1-46 0 0,-1 0-43 0 0,0 0-37 0 0,1 0-135 0 0,-1 0-37 0 0,-1-1-1420 0 0</inkml:trace>
  <inkml:trace contextRef="#ctx0" brushRef="#br0" timeOffset="1045.97">695 77 10016 0 0,'3'7'326'0'0,"2"1"-73"0"0,11 16 398 0 0,-9-14-289 0 0,-3-4-121 0 0,0-1 50 0 0,0 0 60 0 0,-1 0 70 0 0,0-1-67 0 0,0-1 46 0 0,-1 1 49 0 0,1-1 53 0 0,22 26 1686 0 0,-24-28-2057 0 0,1 0 1 0 0,-1 1-1 0 0,1-1 1 0 0,-1 0-1 0 0,1 0 1 0 0,-1 0-1 0 0,1 0 1 0 0,0 0 0 0 0,0 0-1 0 0,-1-1 1 0 0,1 1-1 0 0,0-1 1 0 0,0 1-1 0 0,0-1 1 0 0,0 1-1 0 0,0-1 1 0 0,1 0-132 0 0,5-2 368 0 0,-2-2-78 0 0,-1-1-70 0 0,-1-1-59 0 0,1-5-1 0 0,0-7-63 0 0,2-5-11 0 0,-4 15-69 0 0,1 0 0 0 0,-2-1 0 0 0,2-4-17 0 0,3-10-52 0 0,-3 11-23 0 0,2 2-45 0 0,-1 2-69 0 0,0 2 46 0 0,6-4-33 0 0,-10 10 172 0 0,-1 0 0 0 0,1-1-1 0 0,0 1 1 0 0,0 0 0 0 0,0 0-1 0 0,0 0 1 0 0,0 0 0 0 0,-1 0-1 0 0,1 0 1 0 0,0 0 0 0 0,0 0-1 0 0,0 0 1 0 0,0 0-1 0 0,0 0 1 0 0,-1 0 0 0 0,1 1-1 0 0,0-1 1 0 0,0 0 0 0 0,0 1-1 0 0,0-1 1 0 0,-1 1 0 0 0,1-1-1 0 0,0 1 1 0 0,-1-1 0 0 0,1 1-1 0 0,0-1 1 0 0,-1 1 0 0 0,1 0-1 0 0,0-1 1 0 0,-1 1-1 0 0,1 0 1 0 0,-1-1 0 0 0,1 1-1 0 0,-1 0 5 0 0,9 11-71 0 0,0 1 78 0 0,-1-1 64 0 0,0 1 54 0 0,4 10 192 0 0,6 18 294 0 0,-10-23-379 0 0,6 10 109 0 0,-4-9-102 0 0,-10-19-144 0 0,2-1 113 0 0,0-1-66 0 0,0-3-52 0 0,0 1-42 0 0,2-12-16 0 0,0-3 27 0 0,3-1-50 0 0,5-10-72 0 0,5 1-61 0 0,-13 23 86 0 0,0 1 0 0 0,0-1 1 0 0,1 1-1 0 0,0-1 0 0 0,0 1 0 0 0,0 1 0 0 0,1-1 0 0 0,0 1 38 0 0,-3 2-17 0 0,1-1 0 0 0,0 1 0 0 0,0 0-1 0 0,0 1 1 0 0,0-1 0 0 0,0 1-1 0 0,0 0 1 0 0,2-1 17 0 0,-2 2-15 0 0,0-1-1 0 0,0 1 1 0 0,0 0-1 0 0,0 0 1 0 0,4 0 15 0 0,18 7 28 0 0,-2 6 94 0 0,-2 5 82 0 0,-2 4 69 0 0,-2 1 58 0 0,-2 0 46 0 0,-2-1 33 0 0,-10-17-305 0 0,-3-2-72 0 0,0-1 0 0 0,1 1 0 0 0,-1-1 1 0 0,0 1-1 0 0,-1-1 0 0 0,1 1 0 0 0,0-1 0 0 0,-1 1 0 0 0,1 0 0 0 0,-1 2-33 0 0,0-5 13 0 0,0 0-45 0 0,0 0-59 0 0,0 0-116 0 0,0 0-175 0 0,0 0-2 0 0,0 0 120 0 0,0 0-14 0 0,0 0-32 0 0,0 0 34 0 0,0 0-186 0 0,0 0 107 0 0,1 0 90 0 0,-1-1 57 0 0,0 1 70 0 0,0-1 50 0 0,0 1-59 0 0,1-1 6 0 0,-1 1 7 0 0,0 0-53 0 0,0 0 186 0 0,0-5-1561 0 0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1:10:35.93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90 0 10680 0 0,'0'0'241'0'0,"0"0"38"0"0,0 0 11 0 0,0 0-28 0 0,0 0-158 0 0,0 0-40 0 0,-1 3 63 0 0,0 11 2 0 0,12 38 283 0 0,-6-34-224 0 0,-1-1 51 0 0,0-2 18 0 0,0 0 59 0 0,0 0 67 0 0,-1 0 79 0 0,11 34 720 0 0,-3-16-424 0 0,1 2-49 0 0,-7-18-396 0 0,0 0-34 0 0,-1 0-39 0 0,-1 0-45 0 0,-1 1-51 0 0,-1-1-55 0 0,-3-1 51 0 0,1-12-127 0 0,0-2-24 0 0,-1-2-30 0 0,2 1-166 0 0,-1-1 45 0 0,-1 1-236 0 0,1-1 202 0 0,0 0-78 0 0,1 0 96 0 0,0 0-35 0 0,-1 0-70 0 0,1 0-55 0 0,-1 0-65 0 0,1 0-69 0 0,-1 0-78 0 0,1 0-84 0 0,-1 0-92 0 0,1 0-99 0 0,-2 0-1290 0 0,0-1-1194 0 0</inkml:trace>
  <inkml:trace contextRef="#ctx0" brushRef="#br0" timeOffset="286.37">1 226 8696 0 0,'0'0'197'0'0,"0"0"24"0"0,0 0 18 0 0,0 0 14 0 0,0 0 31 0 0,0 0-104 0 0,0 0-36 0 0,1 0 60 0 0,0 0-92 0 0,5-1 54 0 0,-4 0-46 0 0,36-5 1152 0 0,-12 0-473 0 0,-5 2-204 0 0,0-2-92 0 0,-4 2-174 0 0,0-2-99 0 0,0 1-115 0 0,-9 2-105 0 0,1 0-35 0 0,5-3-98 0 0,-1 1-111 0 0,1-2-119 0 0,-7 4 128 0 0,0 0-32 0 0,-1 0-35 0 0,1-1-36 0 0,0 1-36 0 0,-1-1-38 0 0,1 0-40 0 0,-1 0-39 0 0,1 0-41 0 0,0 0-43 0 0,-2 1-1120 0 0,3-2-958 0 0</inkml:trace>
  <inkml:trace contextRef="#ctx0" brushRef="#br0" timeOffset="646.63">424 49 7200 0 0,'0'0'165'0'0,"0"0"22"0"0,5 12 144 0 0,-2-6-270 0 0,-1 1-25 0 0,0 0 66 0 0,-1 0 59 0 0,1 0 50 0 0,0 1 96 0 0,0 1 47 0 0,4 16 837 0 0,-2-7-374 0 0,-2-5-373 0 0,1-3-170 0 0,-1 0-115 0 0,7 21 747 0 0,0-1-37 0 0,0 3 35 0 0,0 1-50 0 0,0 0-53 0 0,-3 1-56 0 0,-6-37-279 0 0,0-1-91 0 0,-1-1-82 0 0,1-1-74 0 0,0 0-62 0 0,0 0-56 0 0,1-2-45 0 0,-1 1-36 0 0,1-2-30 0 0,6-22-119 0 0,-4 23 140 0 0,0 0 50 0 0,-1 5-76 0 0,-1 0-1 0 0,1-1 1 0 0,0 1-1 0 0,-1 0 0 0 0,1 0 1 0 0,0 0-1 0 0,0 0 0 0 0,1 0 1 0 0,-1 0-1 0 0,0 0 1 0 0,1 1-1 0 0,-1-1 0 0 0,1 1 1 0 0,1-1 15 0 0,-1 1-10 0 0,-1 1 1 0 0,0 0-1 0 0,0 0 1 0 0,0 0-1 0 0,0 0 0 0 0,1 0 1 0 0,-1 0-1 0 0,0 0 1 0 0,0 1-1 0 0,0-1 1 0 0,0 1-1 0 0,0 0 1 0 0,0 0-1 0 0,0 0 1 0 0,0-1-1 0 0,0 2 1 0 0,0-1-1 0 0,0 0 0 0 0,1 2 10 0 0,1-1-1 0 0,-1 1 0 0 0,1 0 0 0 0,-1 0 1 0 0,0 0-1 0 0,0 1 0 0 0,0-1 0 0 0,0 1 0 0 0,-1 0 0 0 0,0 0 0 0 0,1 0 1 0 0,7 18-73 0 0,-6-10-19 0 0,1 0-53 0 0,-1 0-74 0 0,-2-3-87 0 0,-1-5 142 0 0,-1 0-14 0 0,1-1-51 0 0,0 0-66 0 0,0 0-80 0 0,0 0-94 0 0,1 0-107 0 0,-1-1-122 0 0,1-1 299 0 0,-1 0-35 0 0,0-1-700 0 0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1:52:56.86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74 227 5960 0 0,'0'0'132'0'0,"0"0"17"0"0,0 0-15 0 0,0-1-37 0 0,-2-1 8 0 0,-1-1-82 0 0,-4-4-61 0 0,6 6 59 0 0,0 0 40 0 0,-1 0 385 0 0,1 0-40 0 0,-1 0-38 0 0,0 0-37 0 0,-1 1 229 0 0,-1 0-123 0 0,1 1-109 0 0,-1 1-92 0 0,0 0-78 0 0,1 0-63 0 0,-3 4-34 0 0,-2 3-61 0 0,5-4 28 0 0,1-1 55 0 0,0 0 80 0 0,-7 34 55 0 0,7-20-170 0 0,4 5 25 0 0,1 0 0 0 0,0 0 0 0 0,2 0 0 0 0,1 0 0 0 0,0 0 0 0 0,3 1-73 0 0,-4-9 60 0 0,1-1 0 0 0,1 1 0 0 0,0-1 0 0 0,6 9-60 0 0,-10-20 23 0 0,-1 1 1 0 0,1-1-1 0 0,0 0 0 0 0,0 0 1 0 0,0 0-1 0 0,0-1 1 0 0,0 1-1 0 0,4 1-23 0 0,-4-2 35 0 0,0 0 0 0 0,0-1-1 0 0,1 1 1 0 0,-1-1 0 0 0,0 0-1 0 0,2 0-34 0 0,11 1 196 0 0,-1-5 66 0 0,0-4 83 0 0,-2-5 97 0 0,-2-2 38 0 0,-2 0-118 0 0,-2-1-98 0 0,-2-3-78 0 0,0-16 40 0 0,-2-1-85 0 0,-3-4-52 0 0,-1 24-64 0 0,-1 0-1 0 0,0 0 0 0 0,-2 1 0 0 0,1-1 1 0 0,-2 0-25 0 0,-7-16 79 0 0,9 24-78 0 0,-1 0 0 0 0,0 0 0 0 0,0 1 1 0 0,-1-1-1 0 0,0 1 0 0 0,0 0 0 0 0,0 0 0 0 0,-1 0 1 0 0,-1 0-2 0 0,-6-3-19 0 0,8 6 27 0 0,-1 0 0 0 0,1 0-1 0 0,-1 1 1 0 0,0-1 0 0 0,-3 1-8 0 0,-8-2-17 0 0,1 2-52 0 0,0 1-75 0 0,13 1 76 0 0,-4-1 13 0 0,5 0 1 0 0,-1 1-45 0 0,2-1-11 0 0,-1 1-40 0 0,1 0-44 0 0,-1-1-53 0 0,1 1-57 0 0,-1 0-64 0 0,1 0-70 0 0,0 0-77 0 0,1 0 207 0 0,0 0-42 0 0,0 0-458 0 0,0 0-306 0 0,0 0-718 0 0</inkml:trace>
  <inkml:trace contextRef="#ctx0" brushRef="#br0" timeOffset="989.68">363 115 6072 0 0,'0'2'14'0'0,"1"0"45"0"0,0 0 55 0 0,0 0 99 0 0,1 1-5 0 0,-1-1-119 0 0,-1 0-65 0 0,0 0-61 0 0,0-1 121 0 0,0-1 96 0 0,0 0 153 0 0,0 0-34 0 0,0 1-54 0 0,1 1-46 0 0,-1 0-37 0 0,0 0-2 0 0,2 7 382 0 0,1-2-136 0 0,0 1-53 0 0,1 0-48 0 0,-1-1-43 0 0,1 1-38 0 0,0 0-33 0 0,4 7 112 0 0,-1-1-100 0 0,9 17 206 0 0,3 9 2 0 0,0-1 61 0 0,-1-4 10 0 0,0 2 47 0 0,-10-21-279 0 0,9 6 250 0 0,1 3 32 0 0,-14-16-415 0 0,1 0 5 0 0,-1-5-1 0 0,-3-4-15 0 0,-1 0-22 0 0,0 0-10 0 0,2 6 36 0 0,3-3-54 0 0,2-7 22 0 0,-4-1 70 0 0,-1 1 25 0 0,0-1-61 0 0,0-1-36 0 0,0-3-34 0 0,0 1-15 0 0,-1 2 23 0 0,1-2-26 0 0,0 0 1 0 0,-1-1 0 0 0,0 1 0 0 0,0-1 0 0 0,-1 1-25 0 0,2-18 30 0 0,2-7 18 0 0,-3 18-47 0 0,0 0 0 0 0,1 1 0 0 0,1-1 0 0 0,1 1 0 0 0,0 0 0 0 0,3-6-1 0 0,-2 5-1 0 0,-4 14 1 0 0,-1 1 0 0 0,0-1 0 0 0,1 0 0 0 0,-1 0 0 0 0,1 1 0 0 0,-1-1 0 0 0,1 0 0 0 0,0 1 0 0 0,-1-1 0 0 0,1 0 0 0 0,-1 1 0 0 0,1-1 0 0 0,0 1 0 0 0,0-1 0 0 0,-1 1 0 0 0,1-1 0 0 0,0 1 0 0 0,0 0 0 0 0,0-1 0 0 0,1 0 1 0 0,-1 0-2 0 0,1 0 1 0 0,0 0 0 0 0,-1 1 0 0 0,1-1 0 0 0,0 0 0 0 0,-1 1 0 0 0,1-1 0 0 0,0 1 0 0 0,1-1 0 0 0,-1 1-4 0 0,0 0-1 0 0,0 0 0 0 0,0 0 0 0 0,0 0 1 0 0,-1 0-1 0 0,1 0 0 0 0,0 1 0 0 0,0-1 0 0 0,0 1 1 0 0,-1-1-1 0 0,1 1 0 0 0,0 0 0 0 0,0 0 5 0 0,0 0-10 0 0,1 1-1 0 0,-1-1 1 0 0,1 1-1 0 0,-1 0 0 0 0,0 0 1 0 0,0 0-1 0 0,2 1 11 0 0,4 9-21 0 0,6 7-66 0 0,0 2 44 0 0,-4-4 43 0 0,1 0 0 0 0,1-1 0 0 0,0 0 0 0 0,7 6 0 0 0,20 25 0 0 0,-33-38-1 0 0,1-1 1 0 0,0 0 0 0 0,2 1 0 0 0,17 17 11 0 0,-22-21-10 0 0,0-2 61 0 0,0-1 72 0 0,1-2 141 0 0,0-3 12 0 0,-2 0-131 0 0,0-1-68 0 0,0-1-54 0 0,2-3 196 0 0,0-1-34 0 0,1-8 108 0 0,1-6-65 0 0,-4 6-124 0 0,0-1-36 0 0,2-8 14 0 0,-1 5-14 0 0,3-14-78 0 0,7-14-3 0 0,-6 17 58 0 0,0-1-46 0 0,-5 17-10 0 0,2 1 0 0 0,0-1 0 0 0,0 1 0 0 0,2-1 0 0 0,1-2 0 0 0,-6 15-213 0 0,0 0 79 0 0,-1 0 69 0 0,1-1 59 0 0,0 0 61 0 0,0 0 51 0 0,3-8 338 0 0,-3 7-281 0 0,1 0-80 0 0,-1 1-94 0 0,-1 1-68 0 0,1 0-48 0 0,-1 0-63 0 0,0 0-70 0 0,1 0-78 0 0,-1 1-9 0 0,0 0-63 0 0,0 0-68 0 0,1 0-72 0 0,-1 0-75 0 0,0 0-82 0 0,0 0-84 0 0,1 0-88 0 0,-2 1-1345 0 0,1 1-1264 0 0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1:52:55.32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58 1 5152 0 0,'2'1'844'0'0,"-1"0"-69"0"0,1 0-66 0 0,-1 0-63 0 0,0 0-59 0 0,1 0-57 0 0,-1 0-54 0 0,0 1-51 0 0,0-1-48 0 0,0 0-44 0 0,-1 0-42 0 0,1 0-39 0 0,0 1 148 0 0,0 0-119 0 0,0 1-101 0 0,-1-1-67 0 0,0 1-45 0 0,0 4 34 0 0,-1-3 8 0 0,1-1 2 0 0,-1 0 50 0 0,-1 18 86 0 0,1 0-100 0 0,-1 11 8 0 0,-2-12-9 0 0,2-7-24 0 0,0 0 0 0 0,1 0 0 0 0,1-1 0 0 0,0 1 0 0 0,1 11-123 0 0,0 35 383 0 0,-2-41-230 0 0,1 0 0 0 0,2 7-153 0 0,0 20 206 0 0,2 56 250 0 0,-1-1 66 0 0,-1-55-258 0 0,1 1 55 0 0,-3-22-205 0 0,0 18 78 0 0,0-28-93 0 0,2-1 32 0 0,-2-1-37 0 0,-1 12 97 0 0,0 0-6 0 0,1-19-147 0 0,0 2 2 0 0,0-6-222 0 0,0 0 52 0 0,0 0 47 0 0,0 0 41 0 0,-1 0 65 0 0,1 0 110 0 0,-1 0 34 0 0,-1-2 286 0 0,1 0-231 0 0,1 1-154 0 0,-1-1-38 0 0,1 0-49 0 0,-1 1-56 0 0,0-1-64 0 0,1 0-74 0 0,-1 0-81 0 0,1 0-90 0 0,-1 1 74 0 0,1-1-47 0 0,0 1-48 0 0,-1-1-51 0 0,1 1-55 0 0,0-1-55 0 0,-1 1-59 0 0,1-1-62 0 0,0 1 122 0 0,0 0-39 0 0,0-1 321 0 0,-1 0-1666 0 0,-1-2-1087 0 0</inkml:trace>
  <inkml:trace contextRef="#ctx0" brushRef="#br0" timeOffset="432.28">1 476 5640 0 0,'3'4'63'0'0,"0"0"36"0"0,0-1 41 0 0,0 0 47 0 0,1-1 53 0 0,0 0 57 0 0,1 0 63 0 0,0-1 70 0 0,11 2 134 0 0,0-1-56 0 0,0-1-52 0 0,1 0-44 0 0,0-1-42 0 0,0 0-35 0 0,17-2 248 0 0,20 1 210 0 0,-28 1-462 0 0,-1-1-106 0 0,-1 0-84 0 0,1-1-60 0 0,55-1 28 0 0,-39 2-7 0 0,-28 0-56 0 0,0 0-35 0 0,7 3-68 0 0,-19-2 98 0 0,0 0-123 0 0,0 0-106 0 0,0 0-91 0 0,0 0-152 0 0,0 0-80 0 0,2-1-1225 0 0,-2 1 1187 0 0,-1 0 56 0 0,2-1-893 0 0,0 1-778 0 0</inkml:trace>
  <inkml:trace contextRef="#ctx0" brushRef="#br0" timeOffset="987.12">408 90 6392 0 0,'0'0'141'0'0,"0"0"23"0"0,0 0-7 0 0,0 0-48 0 0,1-1-40 0 0,-1 1-34 0 0,1 0-37 0 0,3-1-102 0 0,-3 0 122 0 0,0 1 58 0 0,0 0 82 0 0,0 0 99 0 0,-1 0-84 0 0,1-1 33 0 0,-1 1 36 0 0,0 0 37 0 0,0 0 218 0 0,1 1-92 0 0,-1-1-81 0 0,0 0-74 0 0,0 1-31 0 0,0-1-76 0 0,-1 1-46 0 0,1 1-47 0 0,-1 0-2 0 0,0-1 8 0 0,1 0 39 0 0,0 0 23 0 0,0 0 42 0 0,-1 0 48 0 0,1-1 57 0 0,0 1-70 0 0,1 6 183 0 0,0 2-161 0 0,0-2-81 0 0,-1-4-55 0 0,7 35 521 0 0,-3-11-228 0 0,-1-4-90 0 0,1 1-54 0 0,1-1-69 0 0,0 0-84 0 0,18 70 262 0 0,-5-20-29 0 0,-1 0 46 0 0,0 0 50 0 0,-3 1 55 0 0,1 0 22 0 0,-8-43-265 0 0,0 0 47 0 0,-2-9 240 0 0,7 19-505 0 0,-11-35-15 0 0,0-1 65 0 0,0 0 74 0 0,-1-1 130 0 0,-1-3-44 0 0,1-2-102 0 0,-1-3-38 0 0,1-3-105 0 0,0 6-126 0 0,0 1 79 0 0,0-1 64 0 0,0 1 54 0 0,0-3 240 0 0,0 2-193 0 0,0 0-93 0 0,0 1-48 0 0,0-1-42 0 0,1 0-71 0 0,-1 1-70 0 0,0-1-80 0 0,0 0-87 0 0,0 1-98 0 0,1-1-106 0 0,-1 0-115 0 0,0 0-124 0 0,0 1 451 0 0,0-1-50 0 0,1 1-42 0 0,-1-1-39 0 0,0 1-107 0 0,1-1-33 0 0,0-2-1457 0 0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1:52:59.30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5344 0 0,'0'0'157'0'0,"0"1"-30"0"0,0 0-72 0 0,0 7-62 0 0,1-5 72 0 0,1 1 571 0 0,2 1-118 0 0,0-1-97 0 0,2-1-77 0 0,0 2 18 0 0,-5-4-296 0 0,0 0 0 0 0,0 0 0 0 0,1 0 0 0 0,-1 0 0 0 0,-1 0 0 0 0,1 1 0 0 0,0-1 0 0 0,0 0 0 0 0,0 0 0 0 0,-1 1 0 0 0,1 0-66 0 0,5 12 408 0 0,3 7 63 0 0,2 3 36 0 0,-5-7-81 0 0,4 7 41 0 0,4 15 218 0 0,-8-14-311 0 0,4 19 279 0 0,-4-14-258 0 0,0 4 43 0 0,-1-11-179 0 0,-1 0-50 0 0,1 4 68 0 0,-3-21-194 0 0,-1 1-1 0 0,0-1 1 0 0,0 1 0 0 0,0 3-83 0 0,-1-7-23 0 0,2 2 110 0 0,-1-1 54 0 0,0 1 48 0 0,0-1 86 0 0,-3 0 188 0 0,-1-10-307 0 0,1-5-48 0 0,1-1-45 0 0,1 6-38 0 0,2-40 56 0 0,2 26-76 0 0,0-2 43 0 0,0 0-37 0 0,7-31-16 0 0,1-25 5 0 0,-8 63-2 0 0,0 0 1 0 0,1 1 0 0 0,1-1-1 0 0,0 1 1 0 0,1 1 0 0 0,0-1-1 0 0,2 1 1 0 0,6-9 1 0 0,-7 14-42 0 0,6-2 30 0 0,-2 2 13 0 0,1 2 10 0 0,-12 6-13 0 0,0 0 0 0 0,1 0 0 0 0,-1 0 0 0 0,0 0 0 0 0,0 0 0 0 0,1 1 0 0 0,-1-1 0 0 0,0 0 0 0 0,0 1 0 0 0,1-1 0 0 0,-1 0 0 0 0,0 1 0 0 0,1 0 2 0 0,0 0-3 0 0,-1 0-1 0 0,1 0 1 0 0,0 0 0 0 0,-1 1 0 0 0,0-1 0 0 0,1 0 0 0 0,-1 1 0 0 0,0-1 0 0 0,1 1 0 0 0,-1-1 0 0 0,0 1 0 0 0,0 0 0 0 0,0 0 0 0 0,-1-1 0 0 0,1 1 0 0 0,0 0 3 0 0,19 60-11 0 0,-14-44-35 0 0,1-1 35 0 0,-4-12 11 0 0,-1 0 1 0 0,1 1 0 0 0,-1-1-1 0 0,-1 1 1 0 0,1-1 0 0 0,0 5-1 0 0,-1-3 0 0 0,0 0 0 0 0,1 0 0 0 0,0-1 0 0 0,2 7 0 0 0,-2-8 0 0 0,0 0 0 0 0,0 1 0 0 0,-1-1 0 0 0,0 1 0 0 0,0-1 0 0 0,0 1 0 0 0,-1 0 0 0 0,1-1-1 0 0,-1-1 0 0 0,1 0 1 0 0,0 1-1 0 0,0-1 1 0 0,0 0-1 0 0,1 0 0 0 0,1 4 1 0 0,4 10 9 0 0,-5 1 40 0 0,2 7-28 0 0,1-10 22 0 0,-5-10-45 0 0,0 8 96 0 0,0 2 62 0 0,1-12-117 0 0,-1-1 38 0 0,-1 1 249 0 0,-1-1-150 0 0,4-9-36 0 0,-2 0-49 0 0,-3-9-10 0 0,1-7-61 0 0,3 5 30 0 0,-2 1-35 0 0,1 11-16 0 0,0 0 1 0 0,0 0-1 0 0,0-1 0 0 0,0 1 1 0 0,1 0-1 0 0,0 0 0 0 0,1-4 1 0 0,4-6 0 0 0,0 1 0 0 0,1 0 0 0 0,0 1 0 0 0,2 0 0 0 0,-1 0 0 0 0,2 0 0 0 0,-1 2 0 0 0,2-1 0 0 0,-1 1 0 0 0,2 0 0 0 0,-1 1 0 0 0,13-8 0 0 0,-20 15-5 0 0,0 1 0 0 0,0 0 0 0 0,0-1 0 0 0,0 1-1 0 0,1 1 1 0 0,-1-1 0 0 0,1 1 0 0 0,-1-1 0 0 0,1 1-1 0 0,-1 1 1 0 0,1-1 0 0 0,-1 1 0 0 0,1-1 0 0 0,0 1-1 0 0,-1 1 1 0 0,1-1 0 0 0,4 1 5 0 0,-6 0-5 0 0,1 0 1 0 0,-1 0-1 0 0,1 0 0 0 0,-1 1 1 0 0,0-1-1 0 0,0 1 0 0 0,1-1 0 0 0,-1 1 1 0 0,0 0-1 0 0,-1 0 0 0 0,1 1 1 0 0,0-1-1 0 0,-1 0 0 0 0,1 1 0 0 0,-1 0 1 0 0,0-1-1 0 0,1 1 0 0 0,-1 0 1 0 0,-1 0-1 0 0,1 1 0 0 0,0-1 0 0 0,0 3 5 0 0,5 12 25 0 0,8 27-75 0 0,-11-29 81 0 0,1 1 79 0 0,-1-1 110 0 0,-2-3-29 0 0,0 1-83 0 0,0 0-64 0 0,-1-1-43 0 0,0-8-9 0 0,0 5 8 0 0,1 33 0 0 0,-2-41 84 0 0,1 0-93 0 0,0 0-81 0 0,-1 0-66 0 0,1 0-49 0 0,0-1-39 0 0,6 4-1064 0 0,-5-4 979 0 0,-1 0 96 0 0,2 1-532 0 0</inkml:trace>
  <inkml:trace contextRef="#ctx0" brushRef="#br0" timeOffset="639.72">1076 169 5472 0 0,'0'0'124'0'0,"0"0"14"0"0,-1-2-46 0 0,1 0-19 0 0,-2-4 42 0 0,-1 1-89 0 0,2 3-13 0 0,0 2 34 0 0,-1-2 208 0 0,1 0-38 0 0,-1-1 54 0 0,1 0-46 0 0,-3-4 314 0 0,2 5-321 0 0,-1 0 43 0 0,-5-2 260 0 0,6 3-362 0 0,-1 1 0 0 0,1 0 0 0 0,0 0 0 0 0,0 0 0 0 0,0 0-1 0 0,-1 0 1 0 0,1 0 0 0 0,-1 0-159 0 0,-4 1 418 0 0,0 0-29 0 0,0 0-74 0 0,6-1-70 0 0,1 0-79 0 0,-1 1-71 0 0,0 0-48 0 0,-1 2-13 0 0,0-1 9 0 0,-3 4 151 0 0,0 0-35 0 0,-4 6 79 0 0,2 0-87 0 0,-6 18 141 0 0,7-12-168 0 0,-1 2-46 0 0,4-4 13 0 0,2-2-60 0 0,-1 21 120 0 0,5-19-120 0 0,2 1 22 0 0,4 12 6 0 0,4 0-43 0 0,-5-14 30 0 0,6 4-25 0 0,-12-17-12 0 0,0 0 0 0 0,-1-1 0 0 0,1 0-1 0 0,0 1 1 0 0,0-1 0 0 0,0 0 0 0 0,0 0 0 0 0,0 0 0 0 0,0 0-9 0 0,15 2 152 0 0,-15-5-7 0 0,4-4-64 0 0,-1 1-19 0 0,8-5 79 0 0,-2-2-40 0 0,7-18 12 0 0,-10 13-80 0 0,-2-1 0 0 0,4-12-33 0 0,-8 20 14 0 0,2-7-4 0 0,-2 2-89 0 0,0 0 0 0 0,-1-9 79 0 0,-1 1-9 0 0,0 21 14 0 0,0-2-183 0 0,1 2 46 0 0,0 1 40 0 0,0 1 35 0 0,2 3 26 0 0,1 3 79 0 0,6 13 138 0 0,-8-14-175 0 0,-1-1-61 0 0,2 4-73 0 0,1 2 12 0 0,-1 0 41 0 0,4 10 30 0 0,1 0 91 0 0,13 27 175 0 0,-13-31-191 0 0,1 0-44 0 0,-4-6-159 0 0,-4-9 0 0 0,-1-1 0 0 0</inkml:trace>
  <inkml:trace contextRef="#ctx0" brushRef="#br0" timeOffset="1200.24">1314 162 6000 0 0,'0'0'148'0'0,"0"0"-61"0"0,0 0-47 0 0,3 0 26 0 0,1 0-26 0 0,-1 0 35 0 0,3 2 165 0 0,-1 1 75 0 0,4 6 522 0 0,-7-6-609 0 0,1-1-38 0 0,-1 2-25 0 0,1-1-107 0 0,9 11 732 0 0,0 1-90 0 0,-2-1-167 0 0,-1 1-37 0 0,16 35 1021 0 0,-16-28-840 0 0,-2 0 82 0 0,-2 1 104 0 0,-2-13-524 0 0,1 5 214 0 0,1 4 120 0 0,-3-7-276 0 0,0-1-123 0 0,-2-1-72 0 0,0-9-99 0 0,0-1-21 0 0,0 0 50 0 0,0 2 139 0 0,0-1-152 0 0,0-2-41 0 0,0-1-60 0 0,0 0-36 0 0,2-30 156 0 0,2-1-48 0 0,-1 18-67 0 0,0-1 0 0 0,1 1 0 0 0,2-2-23 0 0,-1 4-9 0 0,0 1 1 0 0,7-11 8 0 0,-6 14-12 0 0,-1 0 0 0 0,2 0 0 0 0,-1 1 0 0 0,1 0 0 0 0,1 0 0 0 0,1-1 12 0 0,-5 6 1 0 0,-1 0-1 0 0,1 0 1 0 0,0 1-1 0 0,0-1 0 0 0,0 1 1 0 0,0 0-1 0 0,0 0 1 0 0,1 1-1 0 0,-1-1 0 0 0,0 1 1 0 0,1 0-1 0 0,-1 0 0 0 0,1 0 1 0 0,-1 1-1 0 0,1 0 1 0 0,0 0-1 0 0,-1 0 0 0 0,1 0 1 0 0,-1 1-1 0 0,1-1 1 0 0,-1 1-1 0 0,1 0 0 0 0,1 1-3 0 0,0 0 0 0 0,0 0 0 0 0,0 1-1 0 0,-1-1 1 0 0,1 1 0 0 0,-1 1 0 0 0,1-1 0 0 0,4 4 3 0 0,-6-3-16 0 0,1 1 0 0 0,-1-1-1 0 0,0 0 1 0 0,0 1 0 0 0,3 4 16 0 0,8 15-98 0 0,-1 2 106 0 0,-3-1 59 0 0,-8-15-10 0 0,1 0 0 0 0,-2 1-1 0 0,1 0 1 0 0,0 6-57 0 0,-2-7 10 0 0,9 15 104 0 0,-5-17-109 0 0,1 0-37 0 0,-5-8-172 0 0,-1 0 56 0 0,0 1 51 0 0,0-1 45 0 0,0 0 54 0 0,0 0 92 0 0,0 0 59 0 0,1 1 282 0 0,-1-1-236 0 0,0 0-149 0 0,0 0-51 0 0,0 0-60 0 0,0 0-72 0 0,1 1-111 0 0,-1-1-117 0 0,0 0 132 0 0,0 0-35 0 0,0 0-37 0 0,0 0-38 0 0,0 0-40 0 0,0 0-42 0 0,0 0-45 0 0,0 0-45 0 0,0 0-48 0 0,1 0-50 0 0,-1 0-52 0 0,0 0-53 0 0,0 0-1405 0 0,0 0-1200 0 0</inkml:trace>
  <inkml:trace contextRef="#ctx0" brushRef="#br0" timeOffset="1500.25">1980 120 7312 0 0,'0'0'165'0'0,"0"0"22"0"0,0 0 9 0 0,0 1-53 0 0,1 0-74 0 0,-1 1-51 0 0,4 3-53 0 0,-3-3 52 0 0,2 3 115 0 0,0 0 47 0 0,0 1 84 0 0,1 3 197 0 0,4 10 468 0 0,-4-13-667 0 0,-1 0-51 0 0,11 13 588 0 0,-1 0-105 0 0,2 3 29 0 0,7 13 217 0 0,-9-16-440 0 0,-1 3-36 0 0,-9-16-261 0 0,1 0 1 0 0,-1 0-1 0 0,1 0 1 0 0,3 2-203 0 0,6 10 370 0 0,8 7 240 0 0,-5-12-284 0 0,-6-7-180 0 0,-1 1-38 0 0,1 1-17 0 0,8 0 2 0 0,-5-8-9 0 0,-1-5-116 0 0,-6 1-36 0 0,-1 0-37 0 0,0 0-42 0 0,0 0-44 0 0,-1 0-86 0 0,3-4-307 0 0,-3 2 103 0 0,-2 1-18 0 0,-1 2 206 0 0,0 0-33 0 0,1 0-98 0 0,-1 0-56 0 0,1 0-61 0 0,-1 0-66 0 0,5-5-843 0 0</inkml:trace>
  <inkml:trace contextRef="#ctx0" brushRef="#br0" timeOffset="1880.98">2367 75 6272 0 0,'0'0'141'0'0,"0"0"23"0"0,0 0-18 0 0,0-1-62 0 0,0 1-47 0 0,3-4 17 0 0,-2 1-10 0 0,-1 1 15 0 0,0 2-59 0 0,1 0 119 0 0,-1-1 137 0 0,0 1 226 0 0,0 0 20 0 0,0 0-24 0 0,0 0-106 0 0,0 0-48 0 0,0 0-10 0 0,0 0-18 0 0,0 0-68 0 0,0 0-32 0 0,1 2-4 0 0,8 16 422 0 0,-2 6-47 0 0,1 26 470 0 0,-7-37-735 0 0,2 17 223 0 0,0 0-50 0 0,-1 0-45 0 0,-1 1-40 0 0,-1 29 293 0 0,0 0-96 0 0,0 0-63 0 0,-11 185 1424 0 0,7-192-1573 0 0,0-1-42 0 0,0 2-45 0 0,3-44-238 0 0,-5 55 328 0 0,3-44-277 0 0,-1-1-37 0 0,2-14-36 0 0,-4 6 112 0 0,2-5-108 0 0,4-6-136 0 0,0-1-49 0 0,0 0-226 0 0,0 0 195 0 0,0 0 83 0 0,0 0-35 0 0,0 0-8 0 0,0 0-34 0 0,0 0-40 0 0,0 0-43 0 0,0 0-48 0 0,0 0-44 0 0,0 0-41 0 0,0 0-37 0 0,0 0-276 0 0,0 0-62 0 0,0-1-47 0 0,0 1-36 0 0,0-2-1520 0 0,0-2-1342 0 0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1:53:10.49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438 219 5904 0 0,'0'0'132'0'0,"0"0"17"0"0,0 0 11 0 0,0 0 48 0 0,0 0-73 0 0,0 0 114 0 0,0 0 215 0 0,0 0 15 0 0,0 0-1 0 0,0 0-4 0 0,0 0-2 0 0,0 0 0 0 0,0 0-12 0 0,0 0-51 0 0,0 0-22 0 0,0 0-180 0 0,0 1-40 0 0,-1 0 67 0 0,0 0-105 0 0,-3 3 59 0 0,1-3-52 0 0,-9 2 367 0 0,0 1-79 0 0,-1-1-71 0 0,1 0-65 0 0,-1 0-55 0 0,0 0-49 0 0,-12 3 71 0 0,3-1-121 0 0,-28 7 114 0 0,35-8-138 0 0,0 0 41 0 0,-2 1-18 0 0,-33 8 115 0 0,28-8-113 0 0,3-1 45 0 0,0 0 84 0 0,7-2-160 0 0,-7 2-47 0 0,-26 2-63 0 0,29-5 69 0 0,16-1-63 0 0,-1 0 1 0 0,1 0-1 0 0,0 0 0 0 0,0 0 1 0 0,-1 0-1 0 0,1 0 0 0 0,0 0 1 0 0,-1-1-1 0 0,1 1 0 0 0,0 0 1 0 0,-1 0-1 0 0,1 0 0 0 0,0 0 0 0 0,0 0 1 0 0,-1 0-1 0 0,1-1 0 0 0,0 1 1 0 0,0 0-1 0 0,-1 0 0 0 0,1 0 1 0 0,0-1-1 0 0,0 1 0 0 0,0 0 0 0 0,-1 0 1 0 0,1-1-1 0 0,0 1 0 0 0,0 0 1 0 0,0 0-1 0 0,0-1 0 0 0,0 1 1 0 0,-1 0-1 0 0,1-1 0 0 0,0 1 0 0 0,0 0 1 0 0,0-1-1 0 0,0 1 0 0 0,0 0 1 0 0,0-1-1 0 0,0 1 0 0 0,0 0 1 0 0,0 0-1 0 0,0-1 0 0 0,0 1 1 0 0,0 0-1 0 0,1-1 0 0 0,-1 1 0 0 0,0 0 1 0 0,0-1-1 0 0,5-11-2 0 0,-5 12 3 0 0,8-16-27 0 0,1 1 0 0 0,1 0 0 0 0,0 0 26 0 0,10-13 6 0 0,7-17 3 0 0,25-36 60 0 0,-38 64-75 0 0,13-16 6 0 0,-19 24 0 0 0,13-12 0 0 0,-18 19-15 0 0,-3 1-60 0 0,0 1 11 0 0,0 0 118 0 0,0 0 14 0 0,2 4-15 0 0,2 2-37 0 0,7 15-21 0 0,-5 7 38 0 0,-2 0-41 0 0,0 23-225 0 0,-3 33 233 0 0,0-34-8 0 0,-1-25 50 0 0,2-1 41 0 0,2 35 178 0 0,0-19-51 0 0,1-7 4 0 0,0 0 49 0 0,10 40 552 0 0,-9-45-448 0 0,-6-25-345 0 0,2 4 167 0 0,-1-4-137 0 0,0-2 13 0 0,-1-1-1 0 0,0 0 0 0 0,0 0 0 0 0,0 0 0 0 0,0 0 0 0 0,0 0 0 0 0,0 0 0 0 0,-2-3 55 0 0,1-5-96 0 0,1 7-138 0 0,2-5-6 0 0,-2 4 1 0 0,0 1 25 0 0,1 0-35 0 0,-1 0-40 0 0,0-1-46 0 0,0 1-86 0 0,1 0-72 0 0,-1 0-83 0 0,0 0-89 0 0,0 0-98 0 0,1 0-107 0 0,-1-1-115 0 0,0 1-123 0 0,1-1-1232 0 0,1-1-1259 0 0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1:53:10.74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49 9616 0 0,'0'0'216'0'0,"0"0"32"0"0,0 0-29 0 0,1 0-94 0 0,-1 0-68 0 0,5 0-19 0 0,-2 0 12 0 0,13 0-78 0 0,1-2 101 0 0,-8 2 15 0 0,-1-1 41 0 0,1 0 46 0 0,-1 0 50 0 0,5-1 196 0 0,-7 2-164 0 0,0-1 35 0 0,3 0 17 0 0,0-1-62 0 0,5-1 34 0 0,0 0-71 0 0,13-4 158 0 0,-22 6-481 0 0,0 0 103 0 0,-1 0 63 0 0,1 0 41 0 0,8-3 327 0 0,-7 3-277 0 0,0-1-77 0 0,-3 1-77 0 0,0 0-37 0 0,1 0-77 0 0,-1 0-85 0 0,1 0-95 0 0,0-1-108 0 0,0 1-120 0 0,-2 1 217 0 0,0-1-33 0 0,0 1-37 0 0,0-1-37 0 0,0 1-39 0 0,0-1-41 0 0,3 0-1200 0 0,4-1-973 0 0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1:53:13.77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7 8032 0 0,'13'10'485'0'0,"-3"4"115"0"0,-2 3 123 0 0,-2 1 128 0 0,-2-6-142 0 0,1-1 75 0 0,11 26 435 0 0,2 4 2 0 0,2-2-69 0 0,4-2-71 0 0,-18-31-828 0 0,-1 1-1 0 0,1-1 0 0 0,1-1 0 0 0,0 2-252 0 0,11 3 484 0 0,2-4-78 0 0,-17-6-341 0 0,1 0 0 0 0,-1 1-1 0 0,1-1 1 0 0,-1 0 0 0 0,1-1 0 0 0,-1 1-1 0 0,1-1 1 0 0,-1 1 0 0 0,0-1-1 0 0,1 0 1 0 0,-1 0 0 0 0,0-1-1 0 0,0 1 1 0 0,0 0 0 0 0,0-1-1 0 0,3-2-64 0 0,13-13 295 0 0,-3-4-71 0 0,-4-1-55 0 0,-3-2-42 0 0,-5 9-55 0 0,-1-1 1 0 0,-1 1-1 0 0,0-1 0 0 0,-1 1 0 0 0,0-11-72 0 0,-3-3 70 0 0,-1 9-84 0 0,-2 4-84 0 0,2 9 8 0 0,-1 1-34 0 0,1 3 91 0 0,1 0-45 0 0,-1 2-41 0 0,1-1-38 0 0,-4 1-260 0 0,1 1-120 0 0,0 1 38 0 0,1 0-50 0 0,-2 2-159 0 0,-2 1-412 0 0,0 1-126 0 0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1:53:17.95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195 97 7200 0 0,'0'0'175'0'0,"0"-2"-61"0"0,0 0-46 0 0,-1-6 47 0 0,0 5-42 0 0,-1-3-179 0 0,-1 0 100 0 0,1 0 87 0 0,-1 1 80 0 0,-1-2 120 0 0,1 0 82 0 0,-2-1 155 0 0,-4-2 364 0 0,0 0 35 0 0,2 5-336 0 0,0 1-141 0 0,1 1-60 0 0,0 1-121 0 0,-1 0-62 0 0,0 1-75 0 0,0 1-83 0 0,3 0 76 0 0,0 1-1 0 0,0-1 0 0 0,-1 1 1 0 0,1 0-1 0 0,-2 0-114 0 0,-8 5 240 0 0,0 1-38 0 0,1 1-44 0 0,2 2-49 0 0,2 2-55 0 0,3 0-59 0 0,3-2 5 0 0,2-8 0 0 0,-1 1 0 0 0,1 0 0 0 0,0 0 0 0 0,0 0 0 0 0,0 0 0 0 0,1 0 0 0 0,-1 1 0 0 0,1-1 0 0 0,0 0 0 0 0,0 0 0 0 0,0 0 0 0 0,0 0 0 0 0,0 1 0 0 0,1-1 0 0 0,-1 0 0 0 0,1 0 0 0 0,0 1 0 0 0,3 5 11 0 0,0 0 1 0 0,0-1-1 0 0,1 1 1 0 0,1 0-12 0 0,1 1-7 0 0,1 1-1 0 0,1-1 1 0 0,0 0 0 0 0,5 3 7 0 0,20 16-8 0 0,-10-11 32 0 0,17 11 102 0 0,-18-13 12 0 0,0 0 61 0 0,-11-8-113 0 0,0 0 45 0 0,5 3 133 0 0,-1 2 73 0 0,-1 1 62 0 0,-2 3 47 0 0,-11-13-443 0 0,0-1 48 0 0,0 1 43 0 0,0 0 39 0 0,1 1 68 0 0,-1 0 40 0 0,0 0 85 0 0,1 4 209 0 0,-4 3 350 0 0,-1-8-626 0 0,0 0-33 0 0,-1-2-70 0 0,-1 1-34 0 0,0-1-39 0 0,-1 0-46 0 0,-6 0 113 0 0,-1 0-46 0 0,1-1-39 0 0,-1 0-33 0 0,-15-2-53 0 0,-14-3-117 0 0,36 3 11 0 0,1 1 50 0 0,-10-1-3 0 0,4 0-3 0 0,3 0-73 0 0,2 0-76 0 0,2 1 73 0 0,1 0-35 0 0,-3-1-213 0 0,1 0-119 0 0,2 0 212 0 0,-1 1-34 0 0,1-1-39 0 0,0 0-40 0 0,2 1 17 0 0,0 0-58 0 0,-1 0-53 0 0,1 0-45 0 0,0 0-164 0 0,0 0-46 0 0,0 0-198 0 0,0 0-535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37:43.63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163 92 9272 0 0,'0'-1'194'0'0,"0"0"-71"0"0,0 0-49 0 0,0-2 37 0 0,0 1 8 0 0,0 1 2 0 0,-1 1 54 0 0,0-3-71 0 0,0 3-5 0 0,1 0 111 0 0,0 0 173 0 0,0 0 8 0 0,0 0-27 0 0,0 0-119 0 0,0 0-56 0 0,0 0-11 0 0,0 0 3 0 0,0 0 32 0 0,0 1-41 0 0,0 3 76 0 0,0 0-101 0 0,0 5 132 0 0,1 6 40 0 0,-1 0-32 0 0,4 14 203 0 0,1 7-6 0 0,6 18 153 0 0,-3-14-116 0 0,-3-13-108 0 0,-1-4-108 0 0,1 12 67 0 0,-1-3-35 0 0,-1-10-77 0 0,0-4 0 0 0,1-1 54 0 0,-2-7-115 0 0,0 0-67 0 0,0 21 128 0 0,-1-17-77 0 0,-1-6-40 0 0,0 1 45 0 0,0 0 54 0 0,0 1 63 0 0,0-10-289 0 0,0 1-186 0 0,0-1-2 0 0,0 1 67 0 0,0-1 59 0 0,0 1 49 0 0,0 0 107 0 0,0-1 53 0 0,0 2 274 0 0,0-1-337 0 0,0 0-35 0 0,-1-1-63 0 0,1 1-53 0 0,0-1-42 0 0,0 0-47 0 0,0 1-51 0 0,-1-1-58 0 0,1 0-60 0 0,0 0-67 0 0,0 0-72 0 0,-1 0-76 0 0,1 0-81 0 0,-1 0-87 0 0,1 0-91 0 0,0-1-97 0 0,-1 1-100 0 0,1 0-204 0 0,-1-1-33 0 0,0 0-2547 0 0</inkml:trace>
  <inkml:trace contextRef="#ctx0" brushRef="#br0" timeOffset="359.07">0 308 10680 0 0,'0'0'241'0'0,"0"0"38"0"0,0 0 11 0 0,0 0-28 0 0,1 0-190 0 0,0-1-39 0 0,6 0-32 0 0,-3 1 33 0 0,14-1 430 0 0,0-1-60 0 0,-1-1-56 0 0,1 0-51 0 0,0-2-46 0 0,0 0-39 0 0,18-6 109 0 0,-8 2-138 0 0,14-2 19 0 0,-2 1-14 0 0,0 1-72 0 0,1 0-67 0 0,-1 0-64 0 0,-29 7-42 0 0,19-6 162 0 0,-23 6-108 0 0,-1 0-33 0 0,0 0-33 0 0,-1 0-42 0 0,1 0-52 0 0,-1 1-58 0 0,-1-1 22 0 0,0 1-37 0 0,-1 0 120 0 0,-1 1-125 0 0,0-1-124 0 0,-1 0-120 0 0,1 0-119 0 0,-1 0-117 0 0,1 0-113 0 0,-1 0-113 0 0,1 0-673 0 0,1-1-910 0 0,-3 2 2527 0 0</inkml:trace>
  <inkml:trace contextRef="#ctx0" brushRef="#br0" timeOffset="855.94">602 1 7568 0 0,'0'0'166'0'0,"1"1"-47"0"0,6 10 275 0 0,-5-8-312 0 0,-2 0-51 0 0,3 16 31 0 0,1 1 116 0 0,0-1 103 0 0,1 1 88 0 0,1 3 171 0 0,0 0 85 0 0,3 5 202 0 0,4 13 490 0 0,-2-5-184 0 0,-4-12-437 0 0,-1-4-175 0 0,0 1-71 0 0,-2-4-141 0 0,0 0-69 0 0,-1 0-78 0 0,1 0-88 0 0,-2-5 78 0 0,0 1 45 0 0,1 1 82 0 0,1 9 181 0 0,0-2-43 0 0,-1-8-173 0 0,-1-1-78 0 0,0-1-42 0 0,1-1 48 0 0,-2-9 81 0 0,1-8 64 0 0,-1-1-150 0 0,0-1-69 0 0,0 5-104 0 0,0 1-45 0 0,5-20 37 0 0,11-30-47 0 0,-2 18 66 0 0,-8 23 2 0 0,2-1-49 0 0,4-2-55 0 0,8-4-107 0 0,-18 17 182 0 0,-1 1 0 0 0,0-1 0 0 0,0 1 0 0 0,1 0-1 0 0,-1 0 1 0 0,1 0 0 0 0,-1 0 0 0 0,1 1 0 0 0,-1-1 0 0 0,1 1-1 0 0,-1-1 1 0 0,1 1 0 0 0,0 0 0 0 0,-1 0 0 0 0,3 0 22 0 0,9 5-66 0 0,0 4 40 0 0,1 7 6 0 0,-2 1 36 0 0,-2 1 36 0 0,-2 1 38 0 0,-2 2 37 0 0,0-1 37 0 0,-2 1 39 0 0,-1-1 37 0 0,-3-18-197 0 0,-1 7 48 0 0,0-5-20 0 0,-3 1 55 0 0,3-5-107 0 0,0 0-137 0 0,0 0-66 0 0,0 0 77 0 0,0 0 32 0 0,0 0-35 0 0,0 0-13 0 0,0 0-34 0 0,0 0-40 0 0,0 0-44 0 0,0 0-48 0 0,0 0-45 0 0,0 0-41 0 0,0 0-37 0 0,0 0-268 0 0,0 0-62 0 0,0 0-49 0 0,0 0-34 0 0,0 0-1479 0 0,0 0-1309 0 0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1:53:18.67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298 5 6336 0 0,'0'0'141'0'0,"0"0"-2"0"0,0 0-59 0 0,-8-2 40 0 0,0 0-21 0 0,0 2-47 0 0,-21 0 3 0 0,17 0 26 0 0,5 1 2 0 0,1-1 39 0 0,0 0 46 0 0,0 0 53 0 0,-7 1 194 0 0,1 0-57 0 0,-1 2-50 0 0,0 0-45 0 0,-12 7 155 0 0,1 2-107 0 0,12-4-134 0 0,0-1 0 0 0,1 1 0 0 0,0 1 0 0 0,-4 5-177 0 0,4-4 190 0 0,2 1 38 0 0,-1 2 29 0 0,3 0-34 0 0,-1 15 136 0 0,7 0-95 0 0,7-1-67 0 0,-4-22-161 0 0,1 0 0 0 0,0 1-1 0 0,-1-1 1 0 0,1 0 0 0 0,1 0 0 0 0,-1-1 0 0 0,1 1 0 0 0,0-1-1 0 0,0 0 1 0 0,0 0 0 0 0,1 0 0 0 0,3 2-36 0 0,-3-2 60 0 0,0-1-1 0 0,0 0 1 0 0,0-1 0 0 0,6 3-60 0 0,-1-2 84 0 0,0 0 1 0 0,0 0-1 0 0,0-1 1 0 0,5 0-85 0 0,-5-1 56 0 0,-1 0 0 0 0,1-1 0 0 0,-1 0 1 0 0,1-1-1 0 0,-1 0 0 0 0,1-1 0 0 0,7-1-56 0 0,-10 0 39 0 0,0 1 0 0 0,1-1 0 0 0,-1 0 0 0 0,-1 0 1 0 0,1-1-1 0 0,0 0 0 0 0,-1 0 0 0 0,0-1 0 0 0,5-3-39 0 0,-6 3 44 0 0,0-1 0 0 0,0 1 0 0 0,-1-1 1 0 0,1 1-1 0 0,-1-2 0 0 0,3-5-44 0 0,-2-3 62 0 0,-4 12-40 0 0,-1 0-1 0 0,0 0 1 0 0,0 0-1 0 0,0 0 1 0 0,0 0-1 0 0,-1 0 1 0 0,1 0-1 0 0,-1 0 1 0 0,0 0-1 0 0,0 0 1 0 0,0-1-22 0 0,-5-9 32 0 0,1 5-46 0 0,0 0-34 0 0,0 0-41 0 0,0 1-46 0 0,-1-1-53 0 0,0 1-61 0 0,1 1-65 0 0,-1-1-74 0 0,2 2-51 0 0,1 2 199 0 0,2 2 116 0 0,0 0-37 0 0,0 0-143 0 0,0 0-115 0 0,0 0 125 0 0,1 0-39 0 0,-1 0-434 0 0,0 0-292 0 0,0 0-680 0 0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1:53:19.15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284 56 6504 0 0,'-1'0'164'0'0,"1"-1"-49"0"0,-3-1 1 0 0,-5-5-103 0 0,3 3 205 0 0,1 0 51 0 0,-1 0 37 0 0,-4-3 388 0 0,4 3-112 0 0,0 0 0 0 0,0 1 0 0 0,0-1 0 0 0,-3 0-582 0 0,0 1 535 0 0,1 1-59 0 0,-2 0-79 0 0,1 2-98 0 0,2 0-164 0 0,0 1-58 0 0,0 0-65 0 0,-1 1-70 0 0,-2 2 181 0 0,-1-2 47 0 0,5 0 8 0 0,-1-1 0 0 0,1 1 0 0 0,0 0 0 0 0,-4 3-178 0 0,2-1 140 0 0,1 2-41 0 0,1 1-52 0 0,0 2-66 0 0,1 1 62 0 0,1 0 42 0 0,-5 23 291 0 0,7-17-256 0 0,0 10 67 0 0,1 1-47 0 0,4 14 323 0 0,9 42-463 0 0,-7-54 692 0 0,6 13-692 0 0,11 28 606 0 0,-12-39-356 0 0,-11-30-438 0 0,0-1 61 0 0,0 1 54 0 0,1 0 48 0 0,-1 0 71 0 0,1 0 84 0 0,1 4 487 0 0,-2-4-520 0 0,1 0-36 0 0,0 0-47 0 0,-1 0-61 0 0,1 0-73 0 0,-1 0-84 0 0,0-1-58 0 0,1 1-85 0 0,-1-1-92 0 0,0 1-102 0 0,1-1-108 0 0,-1 0-118 0 0,0 0-126 0 0,0 0 397 0 0,0 0-35 0 0,1-1-1161 0 0,0 0-63 0 0,0-1 0 0 0</inkml:trace>
  <inkml:trace contextRef="#ctx0" brushRef="#br0" timeOffset="301.6">0 326 5792 0 0,'0'0'166'0'0,"2"0"-6"0"0,9 0 93 0 0,0 1 73 0 0,3 1 137 0 0,6 1 326 0 0,7 1 233 0 0,-9-2-402 0 0,-4-2-186 0 0,1 0-109 0 0,31-4 840 0 0,-15 0-441 0 0,-7 0-197 0 0,1-2-101 0 0,-4-1-381 0 0,-13 3-52 0 0,0 2-59 0 0,-2 0-25 0 0,0 1-49 0 0,2 0-49 0 0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1:53:16.96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208 28 7200 0 0,'0'0'165'0'0,"0"0"22"0"0,0 0 6 0 0,-1 0-28 0 0,-3-4-127 0 0,-4 1-51 0 0,5 4 46 0 0,1-1 85 0 0,0-1-13 0 0,1 1 38 0 0,-6-2 361 0 0,1 2-53 0 0,-1 0-46 0 0,1 1-44 0 0,-1 1-40 0 0,0 0-34 0 0,-7 4 198 0 0,-2 3-20 0 0,-16 14 432 0 0,14-8-470 0 0,2-1-88 0 0,-2 4-19 0 0,15-13-247 0 0,-1 0 0 0 0,1 0 1 0 0,0 0-1 0 0,0 0 0 0 0,-1 4-73 0 0,2-3 74 0 0,0-1-1 0 0,0 1 0 0 0,0 0 0 0 0,0 0 1 0 0,1-1-1 0 0,0 2-73 0 0,1 2 56 0 0,0 2-36 0 0,5 18 88 0 0,-4-25-96 0 0,0 0 1 0 0,1 0-1 0 0,0 0 0 0 0,0 0 1 0 0,0 0-1 0 0,0-1 0 0 0,0 1 1 0 0,2 2-13 0 0,2 2 42 0 0,1-1 0 0 0,-1 1 0 0 0,1-1 0 0 0,1 0 0 0 0,-1 0 0 0 0,9 4-42 0 0,-13-9 10 0 0,0 0 0 0 0,0-1 0 0 0,1 1 0 0 0,-1-1 1 0 0,1 0-1 0 0,-1 0 0 0 0,1 0 0 0 0,-1 0 1 0 0,1-1-11 0 0,0 1 5 0 0,0-1 0 0 0,-1 0 0 0 0,1 0 0 0 0,0-1 1 0 0,0 1-1 0 0,-1-1 0 0 0,1 0 0 0 0,0 0 1 0 0,2-1-6 0 0,23-11 91 0 0,-4-4 65 0 0,-22 14-119 0 0,0 0-1 0 0,0 0 1 0 0,0 0-1 0 0,-1 0 1 0 0,1 0 0 0 0,-1-2-37 0 0,0 2 40 0 0,0 0 0 0 0,-1 0 0 0 0,1 0 0 0 0,-1-1 0 0 0,0 1 0 0 0,0-1 1 0 0,0-2-41 0 0,0-8 78 0 0,-1 1-42 0 0,0 8-37 0 0,-1 1-1 0 0,0-1 1 0 0,0 0-1 0 0,-1 0 1 0 0,1 0 0 0 0,-2-3 1 0 0,-5-9 24 0 0,-1-8 94 0 0,3 4-42 0 0,-1 8-60 0 0,-3-5-115 0 0,1 0-89 0 0,0-2-97 0 0,2 0-102 0 0,6 17 267 0 0,-1 1 40 0 0,-2-7-78 0 0,2 6 50 0 0,0 0-85 0 0,1 2 52 0 0,0-1-36 0 0,0 0-130 0 0,-1 0-89 0 0,1 0-102 0 0,0 0-115 0 0,1 2 303 0 0,0 0-44 0 0,0 0-40 0 0,-1-1-35 0 0,1 1-124 0 0,0 0-35 0 0,0-1-1294 0 0</inkml:trace>
  <inkml:trace contextRef="#ctx0" brushRef="#br0" timeOffset="458.63">439 141 7568 0 0,'0'0'162'0'0,"1"2"-56"0"0,3 5 78 0 0,-2-3-66 0 0,1 0 10 0 0,0 1-54 0 0,0 0-39 0 0,2 4-49 0 0,2 3-16 0 0,-1-3 106 0 0,-1-2 104 0 0,-3-4-37 0 0,1 1 43 0 0,19 29 1525 0 0,-9-9-613 0 0,-3-3-247 0 0,-2 0-85 0 0,-4-11-360 0 0,2 7 180 0 0,-3-6-119 0 0,-1-2 7 0 0,-2-1 107 0 0,0-7-204 0 0,0-1-61 0 0,0 0-27 0 0,0 0-8 0 0,0 0-208 0 0,0 1 38 0 0,0 3 349 0 0,-1-3-90 0 0,0-2-244 0 0,1-2-68 0 0,-6-18 115 0 0,2 0-58 0 0,1 0-47 0 0,1 1-34 0 0,2 11-27 0 0,0-1 1 0 0,0 1-1 0 0,1-1 1 0 0,1 1-1 0 0,-1-1 1 0 0,1 1-1 0 0,4-9-7 0 0,-1 5 3 0 0,0 0-60 0 0,3-2-68 0 0,5-7-120 0 0,4 2 15 0 0,-5 8 131 0 0,-1 4 73 0 0,0 2 69 0 0,-8 5-82 0 0,0 0-1 0 0,0 0 0 0 0,0 0 1 0 0,0 0-1 0 0,-1 1 0 0 0,1-1 1 0 0,1 1 39 0 0,19 2-212 0 0,-1 6 59 0 0,-1 6 49 0 0,10 14 19 0 0,-23-18 82 0 0,1 1 0 0 0,-1-1 0 0 0,1 4 3 0 0,3 8 62 0 0,-2 2 43 0 0,-1 6 66 0 0,0 15 139 0 0,-7-36-211 0 0,-1-1-36 0 0,4 22 56 0 0,-5-18-32 0 0,0-11-7 0 0,0-1-10 0 0,0 0-113 0 0,0 0-49 0 0,0 0-460 0 0,1 0 68 0 0,-1 0 55 0 0,0 0 46 0 0,0 0-65 0 0,2 1-684 0 0,-1-1 610 0 0,0 0-10 0 0,1 0-94 0 0,0 0-1567 0 0,1-1-1248 0 0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1:53:14.40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155 24 7136 0 0,'0'0'165'0'0,"0"0"22"0"0,0 0 6 0 0,0 0 15 0 0,0 0 39 0 0,0 0 10 0 0,0 0 6 0 0,0 0-37 0 0,0 2-92 0 0,-1 0-58 0 0,-1 5 26 0 0,2-5-16 0 0,1 15 382 0 0,1 0-36 0 0,3 19 334 0 0,-1-12-312 0 0,0 6 107 0 0,0 1-91 0 0,0 7 2 0 0,1 17 120 0 0,0-3-82 0 0,-2-18-142 0 0,1-6-20 0 0,-1 0 52 0 0,-1-18-171 0 0,-1-1-45 0 0,1 0-41 0 0,0 1-36 0 0,-1 0-20 0 0,1 1-36 0 0,0 3-25 0 0,1 5-33 0 0,-3-9 96 0 0,1 13 214 0 0,-1-15-238 0 0,0-7 7 0 0,0-1 11 0 0,0 0 3 0 0,0 0 2 0 0,0 0 0 0 0,0-1-85 0 0,-2-1-51 0 0,-4-6-237 0 0,5 7 222 0 0,1 0-10 0 0,-1 1-24 0 0,1-1-43 0 0,0 0-17 0 0,-1 1-45 0 0,1-1-50 0 0,-1 1-56 0 0,1-1-61 0 0,0 0-57 0 0,-1 1-50 0 0,1-1-44 0 0,-1 0-153 0 0,0 0-43 0 0,1 0-186 0 0,-2 0-497 0 0</inkml:trace>
  <inkml:trace contextRef="#ctx0" brushRef="#br0" timeOffset="301.08">1 319 7224 0 0,'0'0'209'0'0,"1"0"-6"0"0,6-2 80 0 0,-5 2-190 0 0,0-1 39 0 0,7-1 450 0 0,-1 1-76 0 0,1-1-69 0 0,0 1-63 0 0,4-2 86 0 0,1 1-103 0 0,0 0-80 0 0,-1 1-57 0 0,9-2 71 0 0,-8 1-294 0 0,-1-1 40 0 0,14-1 134 0 0,0 0 86 0 0,34-7 451 0 0,-42 7-523 0 0,0 1-41 0 0,3-1-48 0 0,1-1-107 0 0,-12 3-42 0 0,0 0-37 0 0,0 0-40 0 0,1 0-43 0 0,-1 0-45 0 0,0 1-50 0 0,0-1-53 0 0,1 0-55 0 0,-1 0-60 0 0,1 0-62 0 0,-1 0-66 0 0,0 1-68 0 0,0-1-952 0 0,5-1-905 0 0</inkml:trace>
  <inkml:trace contextRef="#ctx0" brushRef="#br0" timeOffset="793.28">891 273 5696 0 0,'0'0'132'0'0,"0"0"17"0"0,-13 4 121 0 0,8-3-221 0 0,1 1 17 0 0,0-1 113 0 0,-1 0 140 0 0,-4-1 260 0 0,3 0-206 0 0,3 0-161 0 0,0 1-70 0 0,1-1-42 0 0,-4 2 166 0 0,-4 0 162 0 0,1 1-41 0 0,0-1-35 0 0,0 1-33 0 0,-4 1 105 0 0,0 2-54 0 0,-13 8 251 0 0,24-13-564 0 0,-19 13 560 0 0,9-4-234 0 0,2-1-92 0 0,0 2-32 0 0,10-10-257 0 0,-13 18 330 0 0,11-15-278 0 0,0 0-1 0 0,0 0 1 0 0,0-1-1 0 0,1 1 1 0 0,0 1-1 0 0,0-1 1 0 0,-1 3-54 0 0,2-4 22 0 0,-1 1 0 0 0,1 0 0 0 0,0 0 0 0 0,0 0 0 0 0,1 0 0 0 0,-1 0 1 0 0,1 0-1 0 0,0 0 0 0 0,1 3-22 0 0,-1-5 8 0 0,-1 1 0 0 0,1-1 1 0 0,1 0-1 0 0,-1 0 0 0 0,0 0 0 0 0,0 0 1 0 0,1 0-1 0 0,0 0-8 0 0,-1 0 0 0 0,0-1 0 0 0,0 0 0 0 0,0 0 0 0 0,0 0 1 0 0,0 0-1 0 0,1-1 0 0 0,-1 1 0 0 0,0 0 0 0 0,1-1 0 0 0,-1 1 0 0 0,0 0 0 0 0,1-1 1 0 0,0 1-1 0 0,1-1 13 0 0,1 0 1 0 0,-1 0 0 0 0,0 0 0 0 0,1 0-1 0 0,-1 0 1 0 0,0-1 0 0 0,0 1 0 0 0,1-1-1 0 0,-1 0 1 0 0,3-1-14 0 0,17-8 153 0 0,-22 9-144 0 0,32-18 171 0 0,-5-1-82 0 0,-21 15-80 0 0,-1 0 0 0 0,-1-1-1 0 0,1 0 1 0 0,-1 0 0 0 0,0 0 0 0 0,0-1 0 0 0,-1 0 0 0 0,0 0-18 0 0,-1 3 4 0 0,-1-1 1 0 0,0 1-1 0 0,0-1 1 0 0,0 0 0 0 0,-1 0-1 0 0,2-4-4 0 0,-1-9 40 0 0,-1 4 33 0 0,-1-3 53 0 0,0 17-212 0 0,0 0-21 0 0,0 0 14 0 0,3 5 89 0 0,1 4 18 0 0,1 0 1 0 0,-1 0 0 0 0,-1 0-1 0 0,2 5-14 0 0,5 12 22 0 0,3 3 2 0 0,11 14 66 0 0,-8-13-28 0 0,-12-20 3 0 0,-1-2-44 0 0,-2-4-24 0 0,0 0-1 0 0,0-1 1 0 0,1 1-1 0 0,-1 0 0 0 0,1-1 1 0 0,1 2 3 0 0,-3-4-73 0 0</inkml:trace>
  <inkml:trace contextRef="#ctx0" brushRef="#br0" timeOffset="1348.64">1272 1 5840 0 0,'0'0'132'0'0,"0"0"17"0"0,0 0 11 0 0,0 0-46 0 0,0 0 7 0 0,0 0 57 0 0,0 0 164 0 0,0 0 298 0 0,0 0 28 0 0,0 0-27 0 0,0 0-128 0 0,0 0-53 0 0,0 0-210 0 0,0 0-49 0 0,0 0-41 0 0,0 1-37 0 0,0 1 31 0 0,1 3 55 0 0,1-3-62 0 0,2 5 207 0 0,1-1-44 0 0,-1 2-40 0 0,0 0-36 0 0,2 8 140 0 0,0 1-99 0 0,0 4-31 0 0,4 27 245 0 0,-3-6 560 0 0,0 34-1049 0 0,-3-19 547 0 0,4-1 65 0 0,-3-23-133 0 0,0 1-36 0 0,-2 1-48 0 0,0-1-57 0 0,0 27 206 0 0,-3-46-400 0 0,-2-8-66 0 0,2 3 42 0 0,0-9-35 0 0,0-1-12 0 0,0-1 6 0 0,0-4-80 0 0,0 1-68 0 0,0-1-58 0 0,0 3-43 0 0,0 1 63 0 0,0 0 34 0 0,-1-5-132 0 0,1 5 80 0 0,-1-1-82 0 0,1 1-9 0 0,0 0-68 0 0,-1-1-80 0 0,1 1-90 0 0,-1 0 46 0 0,1 0-58 0 0,0 0-53 0 0,0 1-45 0 0,-1-2-164 0 0,1 1-46 0 0,0 0-197 0 0,-1-1-535 0 0</inkml:trace>
  <inkml:trace contextRef="#ctx0" brushRef="#br0" timeOffset="1683.88">1140 324 7976 0 0,'0'0'174'0'0,"0"0"29"0"0,0 0 14 0 0,0 0-103 0 0,1 0-37 0 0,7-2 131 0 0,-5 1-76 0 0,-1 1 89 0 0,8 0 485 0 0,0-1-116 0 0,-1 0-105 0 0,0 0-92 0 0,1-1-82 0 0,-1 0-71 0 0,0 1-60 0 0,0-1-48 0 0,7-2 13 0 0,20-2 87 0 0,-22 5-88 0 0,30-3 90 0 0,1-2-65 0 0,11-2-47 0 0,-45 7-157 0 0,-1 0 40 0 0,26-5 129 0 0,-21 4-101 0 0,3-2-83 0 0,-3 1-108 0 0,-7 1 28 0 0,-1 0-39 0 0,1 0-45 0 0,-1 0-48 0 0,0 0-53 0 0,0-1-57 0 0,7-1-196 0 0</inkml:trace>
  <inkml:trace contextRef="#ctx0" brushRef="#br0" timeOffset="2014.9">1712 286 7824 0 0,'-1'8'242'0'0,"1"-1"-92"0"0,2 2-62 0 0,2 3-71 0 0,1 5-28 0 0,-4-11 40 0 0,-1 1 34 0 0,3 10 713 0 0,7 10 622 0 0,-5-15-838 0 0,1 0-16 0 0,-1-2-150 0 0,0-1-52 0 0,0 0-43 0 0,-1 0-37 0 0,3 3 50 0 0,9 22 456 0 0,-10-18-409 0 0,-4-10-121 0 0,-1 0-87 0 0,0 2-38 0 0,0 4-15 0 0,-1-7-28 0 0,0-3 4 0 0,0-2-2 0 0,0 0 52 0 0,0-1-86 0 0,-1 1-50 0 0,1 0-49 0 0,-1-1-36 0 0,0 1-47 0 0,1 0-53 0 0,-1-1-60 0 0,0 1-7 0 0,1 0-48 0 0,-1-1-52 0 0,1 1-56 0 0,-1-1-59 0 0,1 1-62 0 0,-1 0-66 0 0,1-1-68 0 0,-2 0-563 0 0,1 0-43 0 0,-1-2-916 0 0</inkml:trace>
  <inkml:trace contextRef="#ctx0" brushRef="#br0" timeOffset="2279.71">1703 87 6416 0 0,'0'0'184'0'0,"0"0"-6"0"0,-2 0-72 0 0,4 2 871 0 0,0 1-541 0 0,-1-2-260 0 0,1 0-37 0 0,-1 0-43 0 0,0 0-47 0 0,0 0-56 0 0,0 0-59 0 0,2 0 55 0 0,-1-1-74 0 0,0 0-77 0 0,0 1-114 0 0,0-1-132 0 0,0 0-114 0 0,1 0-214 0 0,1 0-492 0 0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1:53:11.41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62 7744 0 0,'0'0'174'0'0,"0"0"29"0"0,0 0 12 0 0,1 0-41 0 0,6 7 29 0 0,-5-5-129 0 0,0 0 39 0 0,4 5 279 0 0,0 1-42 0 0,-1 0-39 0 0,0 0-35 0 0,4 10 188 0 0,0 2-95 0 0,-4-5-120 0 0,9 30 366 0 0,-8-26-326 0 0,-3-6-34 0 0,9 33 326 0 0,-2 0 844 0 0,-1 18-1425 0 0,-2 4 804 0 0,2 11 117 0 0,-1-3-91 0 0,-3-33-334 0 0,-5-42-396 0 0,0-1-17 0 0,0 0-10 0 0,0 0-1 0 0,0 0 0 0 0,0 0 0 0 0,0 0 0 0 0,1-1 20 0 0,0-1-51 0 0,1-8-30 0 0,-3 3 15 0 0,1 1-39 0 0,0 0-43 0 0,-1-1-44 0 0,1 1-48 0 0,-1-1-51 0 0,1 1-53 0 0,-1-1-58 0 0,0-2-238 0 0,1 4 226 0 0,-1 1-35 0 0,1-1-34 0 0,-1 0-37 0 0,1 1-37 0 0,0-1-38 0 0,0 3 118 0 0,0 0-44 0 0,-1 0-41 0 0,1 0-34 0 0,0-1-141 0 0,0 1-34 0 0,-1-6-1479 0 0,1 8 2151 0 0</inkml:trace>
  <inkml:trace contextRef="#ctx0" brushRef="#br0" timeOffset="342.62">81 132 5904 0 0,'0'0'132'0'0,"0"0"17"0"0,0 0 11 0 0,1 0-40 0 0,0-2-69 0 0,7-7-59 0 0,-6 6 72 0 0,6-5 496 0 0,1 1-57 0 0,1 1-54 0 0,-1 0-50 0 0,2 1-47 0 0,-1 1-41 0 0,1 0-38 0 0,1 1-35 0 0,9-1 116 0 0,0 2-77 0 0,-2 3-67 0 0,-11-1-110 0 0,1 1-1 0 0,-1 0 0 0 0,0 1 1 0 0,0 0-1 0 0,4 2-99 0 0,8 5 245 0 0,-13-5-122 0 0,0 0 0 0 0,-1 0 0 0 0,6 5-123 0 0,12 16 290 0 0,-6 4-80 0 0,-3 6-83 0 0,-10-19-108 0 0,-1 0 37 0 0,-3-11-17 0 0,-1 0 1 0 0,1 1-1 0 0,-1-1 1 0 0,0 0-1 0 0,-1 0-39 0 0,-4 20 217 0 0,4-21-171 0 0,-1-1 1 0 0,0 1-1 0 0,0-1 0 0 0,0 1 1 0 0,0-1-1 0 0,-1 0 0 0 0,1 1 1 0 0,-4 1-47 0 0,-25 21 503 0 0,8-11-216 0 0,3-6-109 0 0,-1-1-79 0 0,3-3-92 0 0,0-1-82 0 0,-1-2-94 0 0,1-2-107 0 0,16-1-176 0 0,-2-3-10 0 0</inkml:trace>
  <inkml:trace contextRef="#ctx0" brushRef="#br0" timeOffset="869.26">608 255 6992 0 0,'0'0'157'0'0,"0"0"23"0"0,9 0 150 0 0,-4 0-269 0 0,4 0-19 0 0,0 0 77 0 0,0-1 70 0 0,0 1 61 0 0,6-2 284 0 0,0 0 106 0 0,-4-1 141 0 0,1 0 1 0 0,0 0-1 0 0,0-1-781 0 0,-2 0 460 0 0,-1 0-47 0 0,1-1-52 0 0,-1-1-78 0 0,1 1-91 0 0,-1-2-107 0 0,5-4 156 0 0,1-2-80 0 0,-1 0-65 0 0,-1-2-48 0 0,-10 12-45 0 0,-1 0-1 0 0,0 0 1 0 0,0-1-1 0 0,0 1 1 0 0,0 0-1 0 0,-1-1 1 0 0,1 1-1 0 0,-1-1 1 0 0,0 1-1 0 0,0-1 1 0 0,0 0 0 0 0,0 1-1 0 0,-1-1 1 0 0,0 0-1 0 0,1 0 1 0 0,-1 1-1 0 0,-1-1 1 0 0,1 0-1 0 0,-1-1-2 0 0,1 2 16 0 0,-1 1 1 0 0,0-1-1 0 0,0 0 0 0 0,0 1 0 0 0,0 0 0 0 0,0-1 1 0 0,-1 1-1 0 0,1 0 0 0 0,0-1 0 0 0,-1 1 1 0 0,0 0-1 0 0,0 0-16 0 0,1 1 4 0 0,0 0 1 0 0,0 0-1 0 0,0 0 1 0 0,0 1 0 0 0,0-1-1 0 0,0 0 1 0 0,-1 1-1 0 0,1-1 1 0 0,0 1 0 0 0,0-1-1 0 0,-1 1 1 0 0,1-1-1 0 0,0 1 1 0 0,-1 0 0 0 0,1 0-1 0 0,0 0 1 0 0,-1 0-1 0 0,1 0 1 0 0,0 0 0 0 0,-1 0-1 0 0,1 0 1 0 0,0 0-1 0 0,-1 1 1 0 0,1-1 0 0 0,-1 1-5 0 0,-4 2 0 0 0,-1-1 1 0 0,2 2-1 0 0,-1-1 1 0 0,0 1-1 0 0,1 0 1 0 0,-1 0 0 0 0,1 1-1 0 0,0-1 1 0 0,1 1-1 0 0,-1 0 1 0 0,1 0-1 0 0,0 1 1 0 0,0-1 0 0 0,1 1-1 0 0,-1 0 1 0 0,-1 6-1 0 0,-7 17 50 0 0,4 1 48 0 0,3 0 61 0 0,3-2 77 0 0,2-23-172 0 0,0-1 1 0 0,1 0 0 0 0,0 1 0 0 0,-1-1 0 0 0,2 0 0 0 0,-1 1 0 0 0,0-1-65 0 0,1 1 58 0 0,0-1 1 0 0,0 0 0 0 0,0 0 0 0 0,0-1-1 0 0,1 1 1 0 0,2 2-59 0 0,7 7 125 0 0,2-3-41 0 0,2-1-46 0 0,2-3-51 0 0,-6-3 42 0 0,1-1 0 0 0,0 1 1 0 0,1-2-1 0 0,-1 0 0 0 0,0-1 1 0 0,1 0-30 0 0,27-6 104 0 0,-37 5-269 0 0,-1 0 68 0 0,1 0 58 0 0,-1 0 48 0 0,4-1 110 0 0,9-3 319 0 0,-11 4-367 0 0,0-1-76 0 0,-2 1-45 0 0,0-1-42 0 0,0 1-48 0 0,0 0-54 0 0,0 0-79 0 0,0-1-75 0 0,0 1-81 0 0,0 0-89 0 0,0-1-96 0 0,0 1-102 0 0,0-1-109 0 0,0 0-117 0 0,2 0-996 0 0,2-3-1101 0 0,-7 5 3034 0 0</inkml:trace>
  <inkml:trace contextRef="#ctx0" brushRef="#br0" timeOffset="1286.83">1178 89 8840 0 0,'0'0'167'0'0,"0"1"-70"0"0,0-1-44 0 0,1 3-1 0 0,0-1-3 0 0,4 5 187 0 0,-1 1-90 0 0,1 2-52 0 0,5 13 51 0 0,-7-14-46 0 0,0-1 53 0 0,0 0 76 0 0,1 0 95 0 0,-1-1 116 0 0,13 31 1249 0 0,-11-22-1009 0 0,1 2-12 0 0,-4-9-381 0 0,0 0-40 0 0,-1-5-102 0 0,0 0 45 0 0,0 0 299 0 0,0-3-23 0 0,-1-3 290 0 0,1-5 125 0 0,-2 1-386 0 0,1 1-180 0 0,0 2-199 0 0,0 0-34 0 0,0-1-28 0 0,0 1-92 0 0,0-1-104 0 0,0 2-113 0 0,2-35 342 0 0,4 2-35 0 0,-2 23-48 0 0,0 0-1 0 0,0 1 1 0 0,1 0-1 0 0,0 0 0 0 0,1 0-2 0 0,6-7 5 0 0,1 6-42 0 0,-2 5-23 0 0,2 1-36 0 0,-6 3-86 0 0,-1 0-38 0 0,1 1-42 0 0,0-1-48 0 0,0 2-52 0 0,-1-1-59 0 0,1 1-62 0 0,0 1-68 0 0,2 0-277 0 0</inkml:trace>
  <inkml:trace contextRef="#ctx0" brushRef="#br0" timeOffset="2001.49">1518 60 6824 0 0,'0'0'149'0'0,"0"0"23"0"0,0 0 13 0 0,1 0-21 0 0,4 8-72 0 0,-5-2 116 0 0,0-3-9 0 0,2 4 286 0 0,1 1 33 0 0,9 17 1115 0 0,-4-9-556 0 0,15 21 539 0 0,-9-17-760 0 0,-3 1-53 0 0,-9-17-397 0 0,0 0-63 0 0,-1 0-80 0 0,0 7 389 0 0,-3-7-299 0 0,1-3-160 0 0,1-1-1 0 0,0 0-5 0 0,0 0-22 0 0,0-2-11 0 0,0 0-37 0 0,-2-2 31 0 0,-1-6-7 0 0,4-22 19 0 0,1-1-54 0 0,4 2-44 0 0,2 0-37 0 0,-5 25-28 0 0,0 0 1 0 0,-1 0-1 0 0,2 0 0 0 0,-1 0 0 0 0,1 1 1 0 0,1-2 2 0 0,-1 2-8 0 0,0 1 1 0 0,0 0 0 0 0,0 0-1 0 0,1 0 1 0 0,-1 1 0 0 0,1 0-1 0 0,0 0 1 0 0,0 0 0 0 0,0 0-1 0 0,0 1 1 0 0,0-1-1 0 0,5 0 8 0 0,-7 2-7 0 0,1 0-1 0 0,0 0 0 0 0,-1 1 0 0 0,1-1 0 0 0,-1 1 0 0 0,1-1 0 0 0,0 1 1 0 0,-1 1-1 0 0,1-1 0 0 0,0 0 0 0 0,-1 1 0 0 0,1 0 0 0 0,0 0 1 0 0,-1 0-1 0 0,1 0 0 0 0,-1 0 0 0 0,0 1 0 0 0,1-1 0 0 0,2 3 8 0 0,-2-1-8 0 0,0 0 0 0 0,0 0-1 0 0,0 1 1 0 0,0-1 0 0 0,-1 1-1 0 0,2 2 9 0 0,-1 0-2 0 0,1 0 0 0 0,-1 1 0 0 0,0 0-1 0 0,0 1 3 0 0,7 12 2 0 0,0 1-18 0 0,-5-6-36 0 0,15 33-29 0 0,-12-28 87 0 0,-1 0 45 0 0,-5-13-18 0 0,5 11-51 0 0,-5-12 72 0 0,1 0 93 0 0,-2-3-28 0 0,0 0 36 0 0,-2-2-21 0 0,0-1-13 0 0,0 0-8 0 0,0 0-1 0 0,0 0 3 0 0,0 0 10 0 0,0-1 25 0 0,0-1-59 0 0,0-2-31 0 0,1-2 13 0 0,4-24 83 0 0,1 1-93 0 0,6-16-56 0 0,-4 25-7 0 0,0 0 0 0 0,6-8 0 0 0,-9 20 0 0 0,0 1 0 0 0,0-1 0 0 0,0 1 0 0 0,1 0 0 0 0,0 0 0 0 0,1 1 0 0 0,0-1 0 0 0,-4 5-16 0 0,-1-1-1 0 0,1 1 0 0 0,1 0 1 0 0,-1 0-1 0 0,0 0 0 0 0,0 0 1 0 0,1 0-1 0 0,-1 1 1 0 0,1 0-1 0 0,0 0 0 0 0,-1-1 17 0 0,-1 2-7 0 0,0 0-1 0 0,0 0 0 0 0,-1 0 1 0 0,1 0-1 0 0,0 0 1 0 0,-1 0-1 0 0,1 1 0 0 0,0-1 1 0 0,-1 0-1 0 0,1 1 1 0 0,-1 0-1 0 0,1-1 0 0 0,0 1 1 0 0,-1 0-1 0 0,1-1 1 0 0,-1 1-1 0 0,0 0 0 0 0,1 0 1 0 0,-1 0-1 0 0,0 1 0 0 0,1-1 1 0 0,-1 0-1 0 0,0 0 1 0 0,0 1-1 0 0,0-1 8 0 0,6 8-31 0 0,-1 0 0 0 0,-1 1 0 0 0,1-1 0 0 0,-1 1 0 0 0,-1 0 1 0 0,2 5 30 0 0,6 24-41 0 0,-1 1 43 0 0,-2-7 35 0 0,0-1 35 0 0,-7-24 47 0 0,0 1 86 0 0,8 4-134 0 0,-10-13-171 0 0,0 1-115 0 0,0-1-195 0 0,1 0-233 0 0,-1-1 85 0 0,1 1 73 0 0,-1 0 63 0 0,1 0-19 0 0,-1-1 53 0 0,2 0-652 0 0,-2 0 694 0 0,1 1-39 0 0,-1-1-54 0 0,1 1-70 0 0,2-2-1768 0 0,2-1-1287 0 0,-5 3 3560 0 0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1:53:29.49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191 8 5520 0 0,'0'0'158'0'0,"-6"0"-22"0"0,-3 2-86 0 0,3 1-23 0 0,1-1 50 0 0,-1 1 45 0 0,0-1 40 0 0,-7 3 263 0 0,1-1 101 0 0,-24 10 1183 0 0,21-7-1059 0 0,7-4-352 0 0,0 1-62 0 0,0 1-73 0 0,1-1-88 0 0,-11 11 387 0 0,5 2-58 0 0,5 3-58 0 0,3 1-62 0 0,3 2-65 0 0,3 0-67 0 0,1-1-70 0 0,1 0-73 0 0,-2-15 32 0 0,0-1 0 0 0,1 1 0 0 0,-1-1 0 0 0,1 0 0 0 0,1 0 0 0 0,-1 0 0 0 0,1 0 0 0 0,1 0 0 0 0,-1 0 0 0 0,1 0-41 0 0,8 8 134 0 0,2-4 43 0 0,3-3 60 0 0,2-5 73 0 0,-8-2-165 0 0,-1-2-39 0 0,2-1-17 0 0,3-3-4 0 0,9-11 54 0 0,-7 2 50 0 0,8-10 65 0 0,-19 18-194 0 0,1-1 0 0 0,-1 1-1 0 0,-1-1 1 0 0,0-1 0 0 0,0 1-1 0 0,0-1 1 0 0,2-6-60 0 0,-5 8 37 0 0,8-21 145 0 0,-6 10-26 0 0,-1 2 13 0 0,-3-2 46 0 0,0 17-209 0 0,0-11 79 0 0,0 0-34 0 0,-4-9-25 0 0,4 18-30 0 0,-1 0 1 0 0,0 0-1 0 0,-1 1 1 0 0,1-1-1 0 0,-1 1 0 0 0,1-1 1 0 0,-1 1-1 0 0,0 0 1 0 0,1-1-1 0 0,-1 1 1 0 0,0 0-1 0 0,-1 0 0 0 0,1 0 1 0 0,0 0-1 0 0,-1 0 4 0 0,-1 0-47 0 0,-1-1-110 0 0,0 1-100 0 0,0-1-88 0 0,1 1 11 0 0,0 1-44 0 0,1-1-40 0 0,-1 0-32 0 0,1-1-158 0 0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1:53:30.18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181 29 5520 0 0,'0'0'158'0'0,"0"0"-40"0"0,0 0-13 0 0,0 0 33 0 0,0 0 111 0 0,-2-3 745 0 0,-1-1-392 0 0,0 1-168 0 0,0 1-80 0 0,-7-4 297 0 0,-1 2-100 0 0,0 1-90 0 0,-1 1-79 0 0,-2 1-13 0 0,0 1-80 0 0,-3 2-22 0 0,-8 3 35 0 0,22-4-277 0 0,0 1 0 0 0,0-1 0 0 0,0 1-1 0 0,0-1 1 0 0,0 1 0 0 0,0 0 0 0 0,0 0-25 0 0,-19 17 87 0 0,16-14-82 0 0,6-5-3 0 0,0 0 0 0 0,0 0-1 0 0,-1 1 1 0 0,1-1-1 0 0,0 0 1 0 0,-1 1 0 0 0,1-1-1 0 0,0 0 1 0 0,0 0-1 0 0,0 1 1 0 0,-1-1 0 0 0,1 0-1 0 0,0 1 1 0 0,0-1 0 0 0,0 1-1 0 0,0-1 1 0 0,0 0-1 0 0,0 1 1 0 0,0-1 0 0 0,-1 0-1 0 0,1 1 1 0 0,0-1-1 0 0,0 1 1 0 0,1-1 0 0 0,-1 0-1 0 0,0 1 1 0 0,0-1 0 0 0,0 0-1 0 0,0 1 1 0 0,0-1-1 0 0,0 1 1 0 0,0-1 0 0 0,1 1-2 0 0,-1 0 1 0 0,0 1 0 0 0,0 0 0 0 0,1 0 0 0 0,-1 0 0 0 0,1 0 0 0 0,-1 0 0 0 0,1-1 0 0 0,0 1 0 0 0,-1 0 1 0 0,1 0-1 0 0,0-1 0 0 0,0 1 0 0 0,0-1 0 0 0,1 1 0 0 0,-1-1 0 0 0,0 1 0 0 0,1-1 0 0 0,-1 0 0 0 0,0 0 1 0 0,1 1-1 0 0,0-1-1 0 0,6 4 9 0 0,0 0 1 0 0,0-1-1 0 0,0 0 1 0 0,3 0-10 0 0,14 8 11 0 0,4 4 0 0 0,9 5-34 0 0,-13-5 56 0 0,-10-5 32 0 0,-1 0 50 0 0,-1 2 60 0 0,-1 0 73 0 0,-5-3-40 0 0,-1 1 114 0 0,-1 1 109 0 0,0-1 98 0 0,-3-5-147 0 0,-2-4-193 0 0,0 1-68 0 0,-1 1-41 0 0,-3 4 40 0 0,3-6-46 0 0,-9 8 251 0 0,-3-2-104 0 0,-1-2-88 0 0,-1-1-69 0 0,-4-2-51 0 0,-26 1-87 0 0,22-2 88 0 0,20-2-165 0 0,0 0 55 0 0,0 0 45 0 0,1 0 41 0 0,-3 0 74 0 0,-8 0 347 0 0,7-1-307 0 0,3-1-122 0 0,1 2-33 0 0,0-1-33 0 0,0 0-37 0 0,1 0-41 0 0,-1 0-45 0 0,0 0-49 0 0,1-1-53 0 0,-1 1-56 0 0,1-1-62 0 0,-1 1-64 0 0,1-1-68 0 0,-1 0-74 0 0,1 0-75 0 0,0 0-82 0 0,-1-2-1067 0 0,0-1-1055 0 0,2 5 2855 0 0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1:53:30.52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0 7224 0 0,'0'0'165'0'0,"0"0"22"0"0,1 2 7 0 0,3 8-17 0 0,0 0 85 0 0,-2 1 73 0 0,1-1 59 0 0,-2 0 39 0 0,1-1 33 0 0,0 23 1152 0 0,-2-19-954 0 0,-1 0-52 0 0,1 1-101 0 0,0-6-262 0 0,0 0-59 0 0,-1 0-66 0 0,1 0-73 0 0,0-2-149 0 0,0 1 118 0 0,0 10 224 0 0,-1-12-237 0 0,0-1-84 0 0,0 0-47 0 0,0-1-69 0 0,-1 0-81 0 0,0 0-91 0 0,2-3 55 0 0,0 1-49 0 0,0-1-43 0 0,0 0-40 0 0,0 0-130 0 0,0 0-39 0 0,0 0-158 0 0,0 0-426 0 0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1:53:30.80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10 7168 0 0,'0'0'165'0'0,"0"0"22"0"0,0 0 6 0 0,0 0-69 0 0,0 0-64 0 0,1-3-55 0 0,0 2 35 0 0,0 0 28 0 0,-1 1 50 0 0,2-1-110 0 0,-1 1-80 0 0,0-1-76 0 0,0 1-107 0 0,0 0-126 0 0,1-1-109 0 0,-1 1-202 0 0,1-1-462 0 0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1:53:33.03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1 119 5328 0 0,'0'0'116'0'0,"1"0"55"0"0,1-1-74 0 0,7-1 44 0 0,-1 0-180 0 0,-1 1 92 0 0,1-1 79 0 0,0 1 68 0 0,-1-1 27 0 0,0 1 36 0 0,5-2 235 0 0,15-3 728 0 0,-18 4-894 0 0,-1 0-48 0 0,-1 0-82 0 0,1 0-60 0 0,-1 0-72 0 0,1 0-81 0 0,-2-1 157 0 0,11-7 90 0 0,-9 4-93 0 0,0-2-91 0 0,-8 7-35 0 0,1 0 1 0 0,-1 0-1 0 0,1 0 0 0 0,-1-1 0 0 0,0 1 1 0 0,0 0-1 0 0,0-1 0 0 0,1 1 0 0 0,-1 0 1 0 0,0 0-1 0 0,-1-1 0 0 0,1 1 0 0 0,0 0 1 0 0,0-1-1 0 0,0 1 0 0 0,-1 0 0 0 0,1 0-17 0 0,-3-6 43 0 0,0 1-64 0 0,2 4 10 0 0,0 1 1 0 0,0 0 0 0 0,0-1-1 0 0,-1 1 1 0 0,1 0-1 0 0,0 0 1 0 0,-1 0 0 0 0,1 0-1 0 0,-1 0 1 0 0,1 0 0 0 0,-1 0-1 0 0,0 0 1 0 0,1 1-1 0 0,-1-1 1 0 0,-1 0 10 0 0,-12-3-39 0 0,11 3 38 0 0,-11 0 63 0 0,-10 8 188 0 0,1 6 31 0 0,10-5-162 0 0,12-7-107 0 0,-2 2 62 0 0,0 0-1 0 0,0 0 1 0 0,1 0 0 0 0,-1 0 0 0 0,1 1 0 0 0,0 0 0 0 0,-1-1 0 0 0,-1 4-74 0 0,3-2 67 0 0,-1 0 1 0 0,0 0-1 0 0,1 0 1 0 0,0 0-1 0 0,0 0 1 0 0,1 1-1 0 0,0-1 1 0 0,0 1-1 0 0,0-1 1 0 0,0 1 0 0 0,1 0-68 0 0,0 2 153 0 0,0 0 1 0 0,0 1 0 0 0,2 7-154 0 0,4 11 351 0 0,2-5-17 0 0,1-1 48 0 0,5-1 78 0 0,-10-15-309 0 0,1-1-1 0 0,0 0 0 0 0,0 1 1 0 0,0-2-1 0 0,1 1-150 0 0,30 14 763 0 0,-13-10-284 0 0,-1-4-40 0 0,1 0-58 0 0,1-3-72 0 0,-2-2-87 0 0,20-5 41 0 0,-1-5-105 0 0,-22 3-128 0 0,0-2-37 0 0,-2-2-42 0 0,-1-2-46 0 0,-9 7-53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37:41.49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5960 0 0,'0'0'132'0'0,"0"0"17"0"0,0 0 12 0 0,0 0 43 0 0,0 0 132 0 0,0 0 59 0 0,0 0 44 0 0,2 1-69 0 0,-1 0-62 0 0,1 1-54 0 0,1 0-47 0 0,-1 0-40 0 0,1 0 79 0 0,6 7 425 0 0,-1 1-73 0 0,0 0-68 0 0,-2 2-64 0 0,0-1-56 0 0,-1 1-54 0 0,0 1-47 0 0,-1-1-42 0 0,1 9 86 0 0,0 1-73 0 0,-1 4-10 0 0,1 12 75 0 0,0 1 78 0 0,4 39 210 0 0,-7-59-450 0 0,1 9 153 0 0,1 51 717 0 0,-3-71-984 0 0,1 8 44 0 0,-2 0 59 0 0,0-15-87 0 0,0-1-16 0 0,0 0-5 0 0,0 0-35 0 0,0 0-40 0 0,0 0-40 0 0,0 0-77 0 0,0 0-137 0 0,0 0 131 0 0,0 0-53 0 0,0 0-78 0 0,0 0 85 0 0,0 0-38 0 0,0 0-41 0 0,0 0-38 0 0,0 0-400 0 0,0 0 97 0 0,0 0-52 0 0,0 0-766 0 0,0 0-602 0 0,0 0-1146 0 0</inkml:trace>
  <inkml:trace contextRef="#ctx0" brushRef="#br0" timeOffset="508.11">176 310 7256 0 0,'0'0'165'0'0,"0"0"22"0"0,7 3 151 0 0,-2-2-276 0 0,4 2-28 0 0,0-2 66 0 0,0 0 56 0 0,0 0 52 0 0,2-1 97 0 0,0 0 51 0 0,2-1 120 0 0,7-2 297 0 0,0-1 5 0 0,-7 1-291 0 0,-2 0-118 0 0,0 0-47 0 0,-2 0-98 0 0,0 1-48 0 0,0-1-55 0 0,-1 0-62 0 0,7-1 106 0 0,18-11 379 0 0,-24 10-432 0 0,1-1-69 0 0,-2 2-23 0 0,-6 3-8 0 0,0 0 0 0 0,0 0 0 0 0,-1 0 1 0 0,1 0-1 0 0,0 0 0 0 0,-1-1 1 0 0,1 1-1 0 0,-1 0 0 0 0,1-1 1 0 0,-1 1-1 0 0,0-1 0 0 0,0 0 1 0 0,1 1-13 0 0,3-16 41 0 0,-4 15-31 0 0,-1-1 0 0 0,0 1 0 0 0,0-1 1 0 0,0 0-1 0 0,0 1 0 0 0,0-1 0 0 0,-1 1 0 0 0,1-1 1 0 0,-1 0-1 0 0,0 1 0 0 0,1-1 0 0 0,-1 1 0 0 0,0 0 0 0 0,-1-1 1 0 0,1 1-1 0 0,0 0 0 0 0,-1 0 0 0 0,1-1 0 0 0,-2 1-10 0 0,1-1 14 0 0,-1 0-1 0 0,1 0 1 0 0,-1 1-1 0 0,0 0 1 0 0,0-1-1 0 0,-2 0-13 0 0,2 1 5 0 0,0 1-1 0 0,0-1 1 0 0,0 1 0 0 0,0 0-1 0 0,0 0 1 0 0,0 0 0 0 0,-2 0-5 0 0,3 0 5 0 0,0 1 0 0 0,0 0 1 0 0,0-1-1 0 0,0 1 0 0 0,0 0 1 0 0,0 0-1 0 0,-1 1 0 0 0,1-1 1 0 0,0 0-1 0 0,0 1 0 0 0,0-1 1 0 0,0 1-1 0 0,0-1 0 0 0,0 1 1 0 0,0 0-1 0 0,0 0 1 0 0,0 0-1 0 0,0 0 0 0 0,0 1 1 0 0,1-1-1 0 0,-1 0 0 0 0,1 1 1 0 0,-1-1-1 0 0,1 1 0 0 0,-1-1 1 0 0,1 1-1 0 0,0 0 0 0 0,-1 0 1 0 0,1 0-1 0 0,-1 1-5 0 0,0 2 11 0 0,0 0-1 0 0,0 0 1 0 0,0 1-1 0 0,1-1 0 0 0,-1 0-10 0 0,-3 23-4 0 0,5-17 72 0 0,-1-1 1 0 0,1 1 0 0 0,1-1 0 0 0,0 1-1 0 0,1-1 1 0 0,0 0 0 0 0,3 10-69 0 0,3 2-40 0 0,3-2 76 0 0,1-4 40 0 0,-8-10-28 0 0,1-1-1 0 0,0 0 1 0 0,0-1-1 0 0,0 0 1 0 0,6 4-48 0 0,18 7 120 0 0,-13-11-106 0 0,1-1-44 0 0,5-4-98 0 0,-11-1 20 0 0,1-1-34 0 0,-11 2-198 0 0,1 1-80 0 0,0-1-188 0 0,0 0-84 0 0,0 1-65 0 0,-1-1-47 0 0,3-1-1106 0 0,2 0-1092 0 0</inkml:trace>
  <inkml:trace contextRef="#ctx0" brushRef="#br0" timeOffset="970.13">688 147 7744 0 0,'0'0'318'0'0,"0"1"-84"0"0,1 1-72 0 0,-1 0-62 0 0,1 1-47 0 0,-1 0-46 0 0,3 8-111 0 0,-2-6 100 0 0,0-3 41 0 0,-1-1 41 0 0,7 19 646 0 0,-1-1-53 0 0,1 0-43 0 0,0 0-34 0 0,29 86 2437 0 0,-33-97-2846 0 0,0 13 173 0 0,-3-14-219 0 0,1-1 36 0 0,-1 1 76 0 0,0 0 77 0 0,0 0 94 0 0,0 0 110 0 0,0-6-372 0 0,0-1 0 0 0,-4-2 64 0 0,0-1-56 0 0,1-3-47 0 0,1 0-36 0 0,-3-18 117 0 0,5-3-58 0 0,3 0-48 0 0,5 0-43 0 0,3 2-42 0 0,3 0-39 0 0,2 3-36 0 0,-10 15 7 0 0,0 0 1 0 0,1 1-1 0 0,-1 0 1 0 0,8-4 56 0 0,-12 8-10 0 0,1 0 0 0 0,-1 1 0 0 0,0 0 0 0 0,1-1-1 0 0,-1 1 1 0 0,1 0 0 0 0,-1 0 0 0 0,1 1 0 0 0,0-1 0 0 0,0 0 0 0 0,-1 1 0 0 0,1 0 0 0 0,0-1 0 0 0,2 1 10 0 0,-3 1-6 0 0,1-1 0 0 0,0 1 0 0 0,0-1 0 0 0,-1 1 0 0 0,1 0 0 0 0,0 0 0 0 0,-1 0 0 0 0,1 0 0 0 0,-1 1 0 0 0,1-1 0 0 0,-1 1 0 0 0,2 0 6 0 0,0 2-2 0 0,0-1 1 0 0,-1 1-1 0 0,1 0 1 0 0,-1 0-1 0 0,1 0 1 0 0,1 4 1 0 0,-1-2 12 0 0,-1 0 0 0 0,0 1 0 0 0,0-1 0 0 0,2 6-12 0 0,4 19 71 0 0,-2-5 57 0 0,-4-17-44 0 0,0-1-1 0 0,0 1 1 0 0,3 3-84 0 0,-4-7-42 0 0,-1-1 58 0 0,-1 12 183 0 0,0-10-138 0 0,0 0-58 0 0,0-2-50 0 0,1 0-49 0 0,0-1-28 0 0,1 0-47 0 0,0 0-53 0 0,0-1-57 0 0,-1-2-744 0 0,0 1-60 0 0,3 3-16 0 0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1:53:31.11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80 0 6592 0 0,'0'0'192'0'0,"0"0"-82"0"0,1 0-35 0 0,7 3 132 0 0,-5-1-83 0 0,-1-1 81 0 0,8 6 608 0 0,-1 2-104 0 0,-1 1-94 0 0,-1 0-85 0 0,-1 2-75 0 0,-1 0-66 0 0,-1 1-56 0 0,0 0-47 0 0,1 13 166 0 0,0 33 442 0 0,-5-40-507 0 0,-1 44 790 0 0,1-21-433 0 0,-1-16-318 0 0,1 0-37 0 0,0 0-48 0 0,0 0-56 0 0,-2-11-197 0 0,1-7-23 0 0,1-1 26 0 0,0-7-300 0 0,-1 1 74 0 0,1-1 64 0 0,0 0 57 0 0,0 0 58 0 0,0 1 54 0 0,0-1 68 0 0,0 0 129 0 0,-1 0-59 0 0,1 0-115 0 0,0 0-55 0 0,0 0-43 0 0,0 0-43 0 0,-1 0-42 0 0,1 1-46 0 0,0-1-52 0 0,0 1-121 0 0,0-1-101 0 0,0 1-110 0 0,0 0-122 0 0,0 0 258 0 0,-1-1-34 0 0,1 1-35 0 0,0 0-38 0 0,0 0-38 0 0,0-1-39 0 0,0 1-41 0 0,0 0-42 0 0,0-1-1322 0 0,0 0-1098 0 0</inkml:trace>
  <inkml:trace contextRef="#ctx0" brushRef="#br0" timeOffset="437.35">0 257 6392 0 0,'0'0'141'0'0,"0"0"23"0"0,0 0 12 0 0,1 0-60 0 0,-1 0-57 0 0,8 0-51 0 0,-2 0 82 0 0,0 0 51 0 0,-1 1 45 0 0,1-1 40 0 0,1 1 89 0 0,0 0 38 0 0,14 2 836 0 0,-8-1-464 0 0,-5 0-273 0 0,-1-2-109 0 0,0 1-42 0 0,-1 0-89 0 0,0-1-42 0 0,0 1-47 0 0,0-1-53 0 0,1 0 198 0 0,1 0-41 0 0,7 2 124 0 0,-3 0-151 0 0,5-1 26 0 0,-15-1-198 0 0,9 0 91 0 0,-1 0-44 0 0,36-2 95 0 0,-38 2-182 0 0,4-1 38 0 0,10 0 28 0 0,-15 0-74 0 0,1 0-36 0 0,-2 0-28 0 0,0 0-38 0 0,0 0-45 0 0,0 0-52 0 0,5-2-37 0 0</inkml:trace>
  <inkml:trace contextRef="#ctx0" brushRef="#br0" timeOffset="733.49">492 221 6624 0 0,'0'0'192'0'0,"0"2"-28"0"0,0 4-104 0 0,0-2-42 0 0,0-1 32 0 0,1 3 134 0 0,1 1 143 0 0,2 1 265 0 0,-1 0-81 0 0,-2-3-264 0 0,2 5 275 0 0,0-1-71 0 0,0 0-56 0 0,1 1-38 0 0,7 20 705 0 0,-1 0-127 0 0,-2-10-342 0 0,-2-5-181 0 0,0-1-36 0 0,-1 1-45 0 0,-1 0-53 0 0,-2-8-155 0 0,5 22 251 0 0,-2-16-236 0 0,2 0-38 0 0,-5-11-133 0 0,-1 0-83 0 0,0-1-88 0 0,-1-1 55 0 0,0 1-37 0 0,1-1-41 0 0,-1 0-37 0 0,0 1-366 0 0,0-1 83 0 0,0 0-51 0 0,0 0-710 0 0,0 0-558 0 0,0 0-1062 0 0</inkml:trace>
  <inkml:trace contextRef="#ctx0" brushRef="#br0" timeOffset="1051.34">724 234 8088 0 0,'0'0'182'0'0,"0"0"-4"0"0,0 0-75 0 0,1 1-49 0 0,2 2-5 0 0,-1-2 1 0 0,19 22 125 0 0,-14-15-80 0 0,0-1 36 0 0,2 3 103 0 0,0-1 95 0 0,0 1 119 0 0,-5-6-173 0 0,1 1 38 0 0,12 13 473 0 0,0 0-95 0 0,0 0-67 0 0,29 33 991 0 0,-29-26-875 0 0,-9-15-433 0 0,1 1 38 0 0,-5-7-122 0 0,-1 0 0 0 0,1 1 0 0 0,-1 0-1 0 0,0-1 1 0 0,3 6-223 0 0,-6-9 185 0 0,0-1-5 0 0,0 0-24 0 0,0 1-89 0 0,1-1-59 0 0,0 2-45 0 0,0-2 97 0 0,-1 1 29 0 0,0-1 54 0 0,0 0 65 0 0,0 0 76 0 0,-6-11-187 0 0,1-2-36 0 0,-3-29 6 0 0,7 30-50 0 0,-1-15-30 0 0,4 14-55 0 0,1 0-61 0 0,-1 5 4 0 0,2 0-38 0 0,-1 0-40 0 0,2 1-46 0 0,-1 1 4 0 0,0 0-36 0 0,1 0-39 0 0,0 1-42 0 0,0-1-43 0 0,0 1-46 0 0,1 0-49 0 0,0 0-51 0 0,3-2-247 0 0</inkml:trace>
  <inkml:trace contextRef="#ctx0" brushRef="#br0" timeOffset="2235.8">878 20 8864 0 0,'0'0'200'0'0,"0"0"33"0"0,0 0 14 0 0,1 0-41 0 0,3-1-120 0 0,-1 0-38 0 0,1 1 20 0 0,0 2 42 0 0,-1-2 1 0 0,1 0 53 0 0,1 0-141 0 0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1:53:28.64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6272 0 0,'0'0'141'0'0,"0"0"23"0"0,0 0 11 0 0,0 1-29 0 0,19 34 1889 0 0,-15-25-1419 0 0,-1-1-71 0 0,-1 0-162 0 0,0-1-79 0 0,0 2-92 0 0,0 0-107 0 0,2 25 927 0 0,-1 0 0 0 0,-2 19-1032 0 0,-2 29 1296 0 0,0-8-226 0 0,1-69-876 0 0,0 1-43 0 0,0 9 52 0 0,2 11 111 0 0,-2-30-464 0 0,0 1 38 0 0,2-6-158 0 0,-2 4 109 0 0,0 1-91 0 0,0 1 81 0 0,1 0-39 0 0,-1 0-73 0 0,0 1-60 0 0,0-1-68 0 0,0 0-75 0 0,0 0-82 0 0,0 0-89 0 0,0 0-96 0 0,0 0-104 0 0,0-3-945 0 0,0-3-1014 0 0</inkml:trace>
  <inkml:trace contextRef="#ctx0" brushRef="#br0" timeOffset="336.89">18 46 5848 0 0,'0'0'168'0'0,"0"0"-30"0"0,1 0-75 0 0,6-4-64 0 0,-4 3 55 0 0,5-4 388 0 0,0 1-63 0 0,1 1-56 0 0,0 0-48 0 0,0 0-43 0 0,1 1-36 0 0,10-1 115 0 0,35-1 385 0 0,-44 4-502 0 0,0 0 41 0 0,24 0 296 0 0,18 4 223 0 0,-39-2-366 0 0,0 1 0 0 0,10 3-388 0 0,9 6 567 0 0,-30-10-540 0 0,0-1 0 0 0,0 1-1 0 0,-1 0 1 0 0,1 0 0 0 0,-1 0 0 0 0,1 0-1 0 0,-1 1 1 0 0,0-1 0 0 0,0 1 0 0 0,0-1 0 0 0,0 1-1 0 0,0 0 1 0 0,0 0 0 0 0,-1 0 0 0 0,0 0 0 0 0,1 0-1 0 0,-1 0 1 0 0,0 0 0 0 0,-1 0 0 0 0,1 0 0 0 0,0 0-1 0 0,-1 1 1 0 0,0-1 0 0 0,0 0 0 0 0,0 0-1 0 0,0 1 1 0 0,0-1-27 0 0,-1 4 84 0 0,1 0-1 0 0,-2 0 0 0 0,1 0 1 0 0,-1 0-1 0 0,-1 5-83 0 0,0-5 101 0 0,0 0-1 0 0,0-1 1 0 0,0 0-1 0 0,-1 0 1 0 0,0 2-101 0 0,-10 14 293 0 0,11-17-222 0 0,0 0 1 0 0,0 0-1 0 0,0 0 1 0 0,-1 0-1 0 0,0-1 1 0 0,0 0-1 0 0,0 1 1 0 0,-3 1-72 0 0,3-3 9 0 0,0 0-5 0 0,-1 1-1 0 0,1-1 0 0 0,-1 0 0 0 0,0-1 0 0 0,0 1 0 0 0,-3 0-3 0 0,-12 1 75 0 0,17-3-202 0 0,-2-1 40 0 0,1 1 45 0 0,-5 0 67 0 0,-1 0 100 0 0,-12-1 282 0 0,15 0-322 0 0,0-1-49 0 0,-1 0-81 0 0,4 0-23 0 0,0 0-34 0 0,0 0-38 0 0,1-1-43 0 0,-1 1-46 0 0,1-1-50 0 0,-1 0-52 0 0,1 0-58 0 0,0 0-61 0 0,0-1-64 0 0,0 0-68 0 0,1 0-72 0 0,0 0-76 0 0,-1-1-79 0 0,2 2-826 0 0,-1-3-919 0 0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1:53:26.76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98 1 5960 0 0,'0'0'132'0'0,"0"0"17"0"0,0 0 12 0 0,0 0 35 0 0,0 0 98 0 0,0 0 39 0 0,0 0 10 0 0,0 0-5 0 0,0 0-22 0 0,0 0-10 0 0,0 0-2 0 0,0 0-30 0 0,0 2-106 0 0,1 0-65 0 0,0 5 45 0 0,-1-5-41 0 0,2 12 311 0 0,-2 0-74 0 0,0 9 68 0 0,-2-1-82 0 0,0 19 230 0 0,2-12-208 0 0,-1 40 378 0 0,0-44-445 0 0,0 0 37 0 0,1 0 55 0 0,0-1 73 0 0,0 0 28 0 0,0-1-90 0 0,1 6-9 0 0,0 13 106 0 0,-1 0 30 0 0,1-14-81 0 0,-1-5 19 0 0,0 1 110 0 0,0-29-876 0 0,-1-4-11 0 0,0 3 108 0 0,0 2 31 0 0,1 0-11 0 0,0 1-49 0 0,0-7-459 0 0,0 0-28 0 0</inkml:trace>
  <inkml:trace contextRef="#ctx0" brushRef="#br0" timeOffset="288.7">1 296 4800 0 0,'0'0'136'0'0,"0"0"67"0"0,0 0 154 0 0,0 0-100 0 0,0 0-49 0 0,1 0-43 0 0,0 0-37 0 0,1 1 34 0 0,5 0 64 0 0,-5-1-72 0 0,8-1 337 0 0,-1 0-53 0 0,0-1-48 0 0,0-1-47 0 0,0-1-41 0 0,0 0-37 0 0,9-4 166 0 0,-4 1-158 0 0,1 1-53 0 0,16-7 165 0 0,1 1-109 0 0,0 0-98 0 0,1 1-86 0 0,-13 5-75 0 0,35-12 217 0 0,-31 10-201 0 0,-3 2-115 0 0,-10 2-13 0 0,0 1-45 0 0,-2 0-30 0 0,11-3-139 0 0</inkml:trace>
  <inkml:trace contextRef="#ctx0" brushRef="#br0" timeOffset="713.94">546 99 4928 0 0,'0'8'255'0'0,"0"-3"-206"0"0,1 7 15 0 0,0 0 109 0 0,0 2 137 0 0,3 7 258 0 0,-2-5-165 0 0,0-6-175 0 0,-1-1-80 0 0,0 0-49 0 0,2 43 946 0 0,0 0 64 0 0,-2 1 77 0 0,-1 0 90 0 0,1-43-977 0 0,-1 2-72 0 0,0-1-52 0 0,1 17 173 0 0,-1-11-82 0 0,1-3 73 0 0,-1-8-120 0 0,0 0 42 0 0,0 0 48 0 0,1-1 52 0 0,-1 0 60 0 0,0-1 65 0 0,0-16-244 0 0,3 1-84 0 0,1-4-56 0 0,3-6-65 0 0,-1 4-48 0 0,-3 8 14 0 0,0 0 1 0 0,1 1 0 0 0,0 0 0 0 0,1 0 0 0 0,0 0-1 0 0,0 0 1 0 0,0 0 0 0 0,1 1 0 0 0,4-4-4 0 0,9-5-31 0 0,2 2-35 0 0,2 5-47 0 0,1 3-55 0 0,-21 5 178 0 0,1 1 1 0 0,-1 0 0 0 0,0 0-1 0 0,1 0 1 0 0,-1 0 0 0 0,0 1-1 0 0,2 0-10 0 0,-3-1 0 0 0,0 1-1 0 0,1 0 1 0 0,-1 0-1 0 0,0 0 1 0 0,1 0-1 0 0,-1 0 1 0 0,0 0-1 0 0,1 1 1 0 0,0 1-11 0 0,-1-1 0 0 0,1 1 0 0 0,-1 0-1 0 0,1-1 1 0 0,-1 1 0 0 0,0 0 0 0 0,0 0-1 0 0,0 1 1 0 0,0-1 0 0 0,-1 0 0 0 0,2 4 11 0 0,7 29-74 0 0,-6-11 82 0 0,-3-6 58 0 0,1-1 68 0 0,-1 8-338 0 0,2 1 75 0 0,0-2 74 0 0,2 1 74 0 0,-4-24-144 0 0,1 0 78 0 0,3-1 72 0 0,-3-1-52 0 0,-1 0-34 0 0,1-1-70 0 0,-1 1-80 0 0,1-1-97 0 0,-1 0-114 0 0,0 1 163 0 0,0-1-35 0 0,-1 1-37 0 0,1-1-39 0 0,-1 1-41 0 0,0 0-44 0 0,1-1-46 0 0,-1 1-47 0 0,2-2-1289 0 0,1-2-1044 0 0,-3 4 2875 0 0</inkml:trace>
  <inkml:trace contextRef="#ctx0" brushRef="#br0" timeOffset="1217.56">1034 443 5784 0 0,'0'0'132'0'0,"0"0"17"0"0,0 0-16 0 0,1 0-57 0 0,-1 0-43 0 0,7 2 17 0 0,-3-1-120 0 0,0 0 36 0 0,3 1 62 0 0,1-1 112 0 0,0 1 92 0 0,-1-2 39 0 0,0 1 44 0 0,16-2 843 0 0,-14 0-691 0 0,2-1 13 0 0,0 0-102 0 0,0 0-73 0 0,0 0-63 0 0,23-6 353 0 0,-13 1-191 0 0,-11 3-250 0 0,0 0-36 0 0,0 0-39 0 0,0 0-43 0 0,0-1-44 0 0,1 0-48 0 0,0 0-40 0 0,1 0-47 0 0,-9 3 143 0 0,0-2 0 0 0,-1 0 10 0 0,-1 4-8 0 0,-1-1 0 0 0,0 1-1 0 0,0 0 1 0 0,0-1 0 0 0,0 1 0 0 0,1-1-1 0 0,-1 1 1 0 0,0-1 0 0 0,0 1-1 0 0,0-1 1 0 0,0 1 0 0 0,0-1-1 0 0,0 1 1 0 0,0 0 0 0 0,0-1 0 0 0,0 1-1 0 0,0-1 1 0 0,0 1 0 0 0,-1-1-1 0 0,1 1 1 0 0,0-1 0 0 0,0 1 0 0 0,0 0-1 0 0,0-1 1 0 0,-1 1 0 0 0,1-1-1 0 0,0 1-1 0 0,-13-10 32 0 0,-2 3 34 0 0,4 5 84 0 0,2 2-135 0 0,0 1 0 0 0,0 0-1 0 0,1 0 1 0 0,-1 1 0 0 0,1 0 0 0 0,-1 1 0 0 0,-3 1-15 0 0,2 0 28 0 0,1 0 0 0 0,0 1 0 0 0,1 0 0 0 0,-2 1-28 0 0,-15 14 110 0 0,4 3 44 0 0,4 3 55 0 0,5 2 66 0 0,8-12-130 0 0,3 0 36 0 0,1-12-115 0 0,1 0 1 0 0,-1 0-1 0 0,1 1 0 0 0,0-1 1 0 0,0 0-1 0 0,0 0 0 0 0,1 0 1 0 0,-1 0-1 0 0,1 0 0 0 0,0-1 0 0 0,0 1 1 0 0,1 0-1 0 0,-1-1 0 0 0,1 1 1 0 0,2 2-67 0 0,12 8 240 0 0,3-4-85 0 0,-11-7-280 0 0,0 0 53 0 0,0 0 45 0 0,1-1 39 0 0,7 2 94 0 0,-3-1 40 0 0,21 1 250 0 0,-14-3-221 0 0,-5-1-133 0 0,0-1-107 0 0,-9 1-17 0 0,1-1-39 0 0,0 1-41 0 0,0-1-47 0 0,0 0-49 0 0,0 0-53 0 0,-1 0-57 0 0,1 0-61 0 0,0 0-64 0 0,-1 0-69 0 0,1 0-72 0 0,-1-1-76 0 0,4 0-1054 0 0,5-1-1010 0 0,-16 3 2767 0 0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1:53:37.14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6992 0 0,'0'0'157'0'0,"0"0"23"0"0,0 0 12 0 0,1 1-27 0 0,2 4 407 0 0,0 0-91 0 0,0-1-81 0 0,-1 1-72 0 0,2 0-6 0 0,-1 0-78 0 0,2 4 45 0 0,2 4 53 0 0,-4-8-166 0 0,0 1 65 0 0,0 0 95 0 0,3 8 231 0 0,1 1-61 0 0,-1 1-56 0 0,-1 0-48 0 0,1 0-44 0 0,-2 0-37 0 0,5 15 235 0 0,-7-16-364 0 0,-1-12-145 0 0,-1 1-1 0 0,1-1 0 0 0,0 0 1 0 0,-1 0-1 0 0,2 0 1 0 0,0 3-47 0 0,4 8 158 0 0,-1 4 194 0 0,-2-6-161 0 0,-1-4-93 0 0,1 0-45 0 0,1 1-33 0 0,-2-4-36 0 0,-1-4-59 0 0,-1-1 21 0 0,0 0-11 0 0,0 0-41 0 0,0 0-108 0 0,0 0-195 0 0,0 0 308 0 0,0 0 6 0 0,0 0-14 0 0,0 0-38 0 0,0 0-11 0 0,0 0-39 0 0,0 0-42 0 0,0 0-50 0 0,0 0-52 0 0,0 0-49 0 0,0 0-43 0 0,0 0-39 0 0,0 0-136 0 0,0 0-38 0 0,0 0-1422 0 0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1:53:39.27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179 16 7632 0 0,'0'0'166'0'0,"0"0"24"0"0,-1 0-64 0 0,-2-2-22 0 0,-5-1 64 0 0,2 1-267 0 0,0 0 91 0 0,0 0 81 0 0,0 0 72 0 0,-1 1 109 0 0,0 0 71 0 0,-2 0 134 0 0,-3 1 308 0 0,1 2 5 0 0,3 1-306 0 0,2 0-132 0 0,-1 0-69 0 0,2 0-109 0 0,0 1-70 0 0,0 0-80 0 0,0 1-89 0 0,-6 7 336 0 0,1 2-97 0 0,-1 4-59 0 0,-2 12-49 0 0,5 1 15 0 0,6-10 61 0 0,2-4 65 0 0,3-1 106 0 0,2-4-128 0 0,1-2-72 0 0,4-1-52 0 0,8-2-63 0 0,1-8-14 0 0,-5-3 52 0 0,-4-1 47 0 0,0-1 64 0 0,13-13-13 0 0,-4-1-45 0 0,2-6-33 0 0,-14 16-39 0 0,0-1 1 0 0,-1-1 0 0 0,0 0 0 0 0,14-21 0 0 0,-20 33 0 0 0,0-1 0 0 0,0 1 0 0 0,0 0 0 0 0,0 0 0 0 0,1 0 0 0 0,-1-1 0 0 0,0 1 0 0 0,0 0 0 0 0,0 0 0 0 0,0 0 0 0 0,1 0 0 0 0,-1-1 0 0 0,0 1 0 0 0,0 0 0 0 0,0 0 0 0 0,1 0 0 0 0,-1 0 0 0 0,0 0 0 0 0,0 0 0 0 0,1 0 0 0 0,-1-1 0 0 0,0 1 0 0 0,0 0 0 0 0,0 0 0 0 0,1 0 0 0 0,-1 0 0 0 0,0 0 0 0 0,0 0 0 0 0,1 0 0 0 0,-1 0 0 0 0,0 0 0 0 0,0 0 0 0 0,1 1 0 0 0,-1-1 0 0 0,0 0 0 0 0,0 0 0 0 0,1 0 0 0 0,-1 0 0 0 0,0 0 0 0 0,0 0 0 0 0,0 0 0 0 0,1 1 0 0 0,-1-1 0 0 0,0 0 0 0 0,0 0 0 0 0,0 0 0 0 0,1 0 0 0 0,-1 1 0 0 0,6 7 0 0 0,-6-7 0 0 0,9 16-23 0 0,-6-6-19 0 0,-1-1-1 0 0,0 1 1 0 0,0 5 42 0 0,1 5-26 0 0,2 14 76 0 0,1 19 132 0 0,-1-11-53 0 0,-3-16 30 0 0,-1 1 68 0 0,-2-1 96 0 0,0-14-115 0 0,0 0 34 0 0,-2 15 117 0 0,-4-1-75 0 0,-3-3-64 0 0,-2-1-49 0 0,-7 2-14 0 0,9-13-60 0 0,0-1 0 0 0,-2-1 0 0 0,-10 10-97 0 0,5-9 93 0 0,0-3 57 0 0,10-6-67 0 0,0 1-1 0 0,1-1 0 0 0,-1-1 0 0 0,0 1 1 0 0,-2-1-83 0 0,-4 0 94 0 0,1-2-36 0 0,8 0-162 0 0,0 0 35 0 0,-7-7-56 0 0,7 4 46 0 0,1-2-98 0 0,0 1-77 0 0,2 3 81 0 0,0-1-38 0 0,1 0-39 0 0,-1 0-45 0 0,1 1-49 0 0,0-1-51 0 0,0 2 17 0 0,0-1-57 0 0,0 1-49 0 0,0 0-45 0 0,0 0-154 0 0,0-1-43 0 0,0 0-188 0 0,0 0-502 0 0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1:53:40.62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222 38 7688 0 0,'0'0'166'0'0,"0"0"29"0"0,0 0 14 0 0,-5-3-44 0 0,-2-2-108 0 0,0 1-20 0 0,0 0 70 0 0,-1 1 62 0 0,0 0 54 0 0,-1-1 82 0 0,-1 2 47 0 0,-6-2 316 0 0,-24-1 1002 0 0,28 5-1203 0 0,0 0-54 0 0,1 0-106 0 0,0 1-70 0 0,1 1-86 0 0,0-1-97 0 0,6 0-50 0 0,2-1 4 0 0,0 1 1 0 0,0-1 0 0 0,0 1 0 0 0,0-1 0 0 0,0 1 0 0 0,0 0 0 0 0,0 0-1 0 0,0 0 1 0 0,0 0 0 0 0,0 0 0 0 0,0 1 0 0 0,0-1 0 0 0,1 0 0 0 0,-2 2-9 0 0,-1 4 63 0 0,4-7-63 0 0,0 1 0 0 0,0-1 0 0 0,0 1 1 0 0,0 0-1 0 0,0-1 0 0 0,0 1 0 0 0,0-1 1 0 0,0 1-1 0 0,1 0 0 0 0,-1-1 0 0 0,0 1 0 0 0,0-1 1 0 0,0 1-1 0 0,1-1 0 0 0,-1 1 0 0 0,0-1 1 0 0,1 1-1 0 0,-1-1 0 0 0,0 0 7 0 0,2 4 5 0 0,0 0 1 0 0,0 0-1 0 0,1 0 0 0 0,-1 0 0 0 0,3 2-12 0 0,10 11-23 0 0,3-2-38 0 0,11 14-78 0 0,0 3 65 0 0,-14-16 75 0 0,0 0 35 0 0,7 6 90 0 0,-1 1 105 0 0,-10-11-70 0 0,-1 0 34 0 0,0-1 37 0 0,0 2 40 0 0,-3-3 23 0 0,-1 1 48 0 0,-3-5-52 0 0,-1 0 1 0 0,1 0-1 0 0,-1 0 0 0 0,0 4-291 0 0,-1 2 508 0 0,-5-3-85 0 0,-2-2-79 0 0,-3-2-68 0 0,-2-2-62 0 0,-1-1-54 0 0,1 0-45 0 0,0-1-37 0 0,3-1-32 0 0,-4 1-169 0 0,0 0 113 0 0,-1 0 90 0 0,-19-1 211 0 0,20-1-242 0 0,4 0-60 0 0,-1 1-55 0 0,0-1-70 0 0,0 0-82 0 0,3 0 6 0 0,0 0-53 0 0,0-1-58 0 0,0 1-61 0 0,0 0-68 0 0,0-1-71 0 0,1 1-75 0 0,-1-1-82 0 0,-2-1-462 0 0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1:53:41.43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33 0 6048 0 0,'0'0'133'0'0,"0"0"85"0"0,-2 1-103 0 0,-7 3 15 0 0,0 4 82 0 0,3 1 55 0 0,2 4 107 0 0,2 8 248 0 0,4 2 1 0 0,0-8-246 0 0,1-2-107 0 0,0-1-53 0 0,0 1-61 0 0,0-2-96 0 0,8 34 491 0 0,-3-15-99 0 0,-1-8-35 0 0,-1 1 101 0 0,2 3 104 0 0,-2-13-268 0 0,0 0 34 0 0,1 3 130 0 0,-1-2 64 0 0,-6-12-294 0 0,0-2 5 0 0,0 0 23 0 0,0 0 11 0 0,0 0 1 0 0,0 0-12 0 0,0 0-52 0 0,0 0-29 0 0,0 0-3 0 0,0 0-18 0 0,1-1-81 0 0,0-2-61 0 0,0-8 4 0 0,0 10-35 0 0,2-19 208 0 0,1 0-84 0 0,1-1-71 0 0,2 1-57 0 0,7-16-74 0 0,13-19-139 0 0,-14 34 126 0 0,-6 12 29 0 0,0 0-1 0 0,1 1 1 0 0,0-1 0 0 0,0 1 0 0 0,0 1 0 0 0,1 0-1 0 0,0 0 1 0 0,1 1 0 0 0,-1 0 0 0 0,1 1-1 0 0,9-4 22 0 0,10-2-102 0 0,-1 5-57 0 0,-24 6 150 0 0,0 0 0 0 0,-1 0 0 0 0,1 0 0 0 0,-1 1-1 0 0,1-1 1 0 0,0 1 0 0 0,-1 0 0 0 0,1 0 0 0 0,-1 0 0 0 0,0 0 0 0 0,1 1-1 0 0,-1-1 1 0 0,0 1 0 0 0,0 0 0 0 0,0 0 0 0 0,0 0 0 0 0,0 0 0 0 0,-1 1-1 0 0,1-1 1 0 0,0 1 0 0 0,-1 0 0 0 0,2 2 9 0 0,2 3-22 0 0,0 0 0 0 0,-1 0 0 0 0,3 5 22 0 0,10 25 0 0 0,-10-18 15 0 0,-1 1-1 0 0,1 7-14 0 0,-3-5 50 0 0,0 1-1 0 0,-2 1-49 0 0,-1-5 10 0 0,-2-13 7 0 0,1 1 0 0 0,0-1 0 0 0,0 0 0 0 0,1 0 0 0 0,0 0 0 0 0,0 0-1 0 0,1 2-16 0 0,-2-8-526 0 0,-1-1 64 0 0,1 1 54 0 0,-1 0 42 0 0,1-1-30 0 0,0 1-622 0 0,0 0 551 0 0,0-1-56 0 0,-1 0-92 0 0,1 1-1453 0 0,-1-1-1178 0 0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1:53:41.81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136 35 7744 0 0,'0'-1'216'0'0,"-1"-1"-62"0"0,0-2-9 0 0,-2-5 112 0 0,-2 1-22 0 0,-1 3 42 0 0,-7 0 371 0 0,11 5-548 0 0,0 0 1 0 0,0 0-1 0 0,0 0 1 0 0,0 0-1 0 0,0 1 1 0 0,0-1 0 0 0,0 0-1 0 0,0 1 1 0 0,1 0-1 0 0,-1 0 1 0 0,0-1-1 0 0,0 1 1 0 0,1 0-1 0 0,-1 0-100 0 0,-6 5 383 0 0,0 1-46 0 0,0 0-63 0 0,2 0-77 0 0,2-2-117 0 0,0-1-47 0 0,1 1-50 0 0,0-1-56 0 0,-5 12 233 0 0,0 2 58 0 0,0 4 97 0 0,0 12 206 0 0,6 1-26 0 0,3-12-226 0 0,2-5-107 0 0,3 1-74 0 0,3-2 2 0 0,3-5 39 0 0,5-3 65 0 0,-13-8-152 0 0,-1 0 1 0 0,0 0 0 0 0,1-1-1 0 0,-1 1 1 0 0,0-1 0 0 0,1 0-1 0 0,-1 0 1 0 0,0-1-43 0 0,3 1 64 0 0,-1-1 1 0 0,0 0-1 0 0,0 0 1 0 0,0-1-1 0 0,0 0 1 0 0,-1 0-1 0 0,1 0 1 0 0,0 0-1 0 0,1-1-64 0 0,-3 0 51 0 0,1 1-1 0 0,0-1 0 0 0,-1 0 0 0 0,1 0 0 0 0,-1 0 0 0 0,1-2-50 0 0,9-12 186 0 0,-3-1-39 0 0,-4-2-60 0 0,-8-1-84 0 0,1 18-127 0 0,0 0 38 0 0,-1-3 8 0 0,0 1 91 0 0,0 0 54 0 0,-6-10 280 0 0,5 8-253 0 0,1 4-85 0 0,0 0-34 0 0,0 0-43 0 0,0-1-49 0 0,0 0-108 0 0,-1 0-101 0 0,1 0-113 0 0,1 2 172 0 0,-1 0-33 0 0,1 0-36 0 0,0 0-36 0 0,0 0-39 0 0,0 0-40 0 0,0 0-43 0 0,0 0-42 0 0,0 0-47 0 0,0 0-46 0 0,-1-2-1256 0 0,0 0-1068 0 0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1:53:42.17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98 6 7568 0 0,'0'0'166'0'0,"0"0"29"0"0,0 0 14 0 0,0 0-36 0 0,0 0-53 0 0,0-1-43 0 0,0 1-37 0 0,0 0-29 0 0,1-2-81 0 0,-1 2 65 0 0,1-1 51 0 0,-1 1 68 0 0,0-1 97 0 0,1 1 119 0 0,-1 0-113 0 0,1 0 38 0 0,-1 0 42 0 0,0 0 43 0 0,9 6 64 0 0,-3 2-45 0 0,3 17 255 0 0,-6-11-94 0 0,-1 0 1 0 0,0 9-521 0 0,-2-22 49 0 0,2 31 637 0 0,-1 0-46 0 0,0-1-49 0 0,0 2-52 0 0,-2 16 28 0 0,1 5 18 0 0,0-18 251 0 0,3 10-836 0 0,-2 0 435 0 0,-1-33-286 0 0,0 2 41 0 0,0-15-115 0 0,0 0-43 0 0,0 0-143 0 0,0 0-66 0 0,0 0 74 0 0,0 0-71 0 0,0 0-88 0 0,0 0 80 0 0,0 0-42 0 0,0 0-44 0 0,0 0-41 0 0,0 0-38 0 0,0 0-35 0 0,0 0-248 0 0,0 0-56 0 0,0 0-809 0 0,0 0-639 0 0,0 0-1212 0 0</inkml:trace>
  <inkml:trace contextRef="#ctx0" brushRef="#br0" timeOffset="292.15">0 207 8496 0 0,'0'0'190'0'0,"0"0"28"0"0,0 0 10 0 0,6 0-47 0 0,3-1-118 0 0,9-1-25 0 0,1-1 68 0 0,8-1 153 0 0,0-1 83 0 0,36-6 520 0 0,-36 8-547 0 0,-12 1-175 0 0,0 0-34 0 0,0 1-40 0 0,0 0-46 0 0,7 1-34 0 0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1:53:39.76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0 153 7552 0 0,'0'0'222'0'0,"1"0"-51"0"0,0 0-90 0 0,1 1-61 0 0,4 0-50 0 0,-2 0 75 0 0,28 3 1215 0 0,-16-3-679 0 0,0-2-32 0 0,0-1-35 0 0,0-1-34 0 0,0-1-35 0 0,-1-1-35 0 0,0-1-36 0 0,-1-1-38 0 0,0-1-36 0 0,0 0-39 0 0,-2-2-38 0 0,0-1-39 0 0,-1-1-40 0 0,-1 0-40 0 0,-9 11-99 0 0,0 0-1 0 0,-1 1 1 0 0,1-1 0 0 0,-1 0-1 0 0,1 0 1 0 0,-1 0-1 0 0,1 0 1 0 0,-1 0 0 0 0,1 0-1 0 0,-1 0 1 0 0,0 0-1 0 0,0 0 1 0 0,0 0-1 0 0,1 0 1 0 0,-1 0 0 0 0,0 0-1 0 0,0 0 1 0 0,0 0-1 0 0,-1-1-4 0 0,-5-9 159 0 0,5 10-153 0 0,0 0 0 0 0,-1 0 1 0 0,1-1-1 0 0,0 2 1 0 0,0-1-1 0 0,-1 0 0 0 0,1 0 1 0 0,-1 0-1 0 0,1 0 1 0 0,-2 0-7 0 0,1 1 0 0 0,-1-1 0 0 0,1 1 1 0 0,0 0-1 0 0,0 0 0 0 0,-1 0 0 0 0,1 0 1 0 0,0 0-1 0 0,-1 0 0 0 0,1 1 0 0 0,0-1 1 0 0,-1 1-1 0 0,1-1 0 0 0,-1 2 0 0 0,1-2 7 0 0,-28 13 121 0 0,4 3 77 0 0,0 9 110 0 0,21-19-227 0 0,1 0-1 0 0,0 0 1 0 0,0 0-1 0 0,0 0 0 0 0,1 1 1 0 0,-1 2-88 0 0,-4 16 246 0 0,5 1-34 0 0,3-20-162 0 0,0 1-1 0 0,0-1 1 0 0,1 0-1 0 0,1 4-49 0 0,7 20 64 0 0,-2-16-75 0 0,2 0-34 0 0,8 5 167 0 0,1-5-39 0 0,7-2-22 0 0,-19-11-52 0 0,0 1-1 0 0,0-1 1 0 0,0 0 0 0 0,0 0-1 0 0,4-1-8 0 0,-1 0 12 0 0,0 0 0 0 0,0-1-1 0 0,0 0 1 0 0,0-1-1 0 0,-1 0 1 0 0,7-2-12 0 0,-4 1 47 0 0,-1-2 0 0 0,0 1 0 0 0,1-1-47 0 0,-8 3-111 0 0,1 0 34 0 0,2-1 10 0 0,0 0 76 0 0,8-4 100 0 0,-9 4-95 0 0,0 1-43 0 0,0 0-60 0 0,0-1-78 0 0,-1 1 3 0 0,-1 1-49 0 0,0-1-53 0 0,1 0-60 0 0,-1 1 6 0 0,-1-1-49 0 0,1 1-50 0 0,0-1-54 0 0,0 0-58 0 0,0 1-60 0 0,-1-1-63 0 0,1 0-67 0 0,5-3-1201 0 0,4-2-1084 0 0</inkml:trace>
  <inkml:trace contextRef="#ctx0" brushRef="#br0" timeOffset="380.08">552 28 6296 0 0,'0'0'157'0'0,"1"1"-66"0"0,-1-1-48 0 0,5 5 28 0 0,1 2-205 0 0,0 0 116 0 0,0 0 105 0 0,0 0 88 0 0,1 3 191 0 0,0 0 107 0 0,14 26 1327 0 0,-17-28-1454 0 0,-1 1-45 0 0,12 24 851 0 0,-4-6 1257 0 0,6 18-2409 0 0,-9-13 1087 0 0,-4-11-291 0 0,-1-12-348 0 0,-2 0 1 0 0,1 1-1 0 0,-1-1 0 0 0,-1 1-448 0 0,0-9 267 0 0,0-1-10 0 0,0 0-1 0 0,0 0-18 0 0,0 0-80 0 0,0 0-35 0 0,0 0-14 0 0,-1-1-42 0 0,-6-6 53 0 0,-1-13 55 0 0,2-2-55 0 0,3-1-51 0 0,2 0-44 0 0,4-24-82 0 0,3 2-106 0 0,-1 25 101 0 0,1 1 58 0 0,-3 12 21 0 0,1 0 0 0 0,-1 0 0 0 0,1 0 0 0 0,1 0 0 0 0,-1 0 0 0 0,1 1 0 0 0,1-1-17 0 0,13-11-21 0 0,-7 9-36 0 0,0 2-42 0 0,1 1-50 0 0,1 1-58 0 0,0 0-83 0 0,20-1-202 0 0,-23 5 298 0 0,-1 1-61 0 0,2-1-129 0 0,-6 1 142 0 0,-1 0-38 0 0,1 0-42 0 0,0 0-47 0 0,1 0-51 0 0,-1 0-54 0 0,-5 0 101 0 0,1 0-53 0 0,-1 0-47 0 0,1 0-41 0 0,0 0-149 0 0,-1 0-41 0 0,2 0-179 0 0,0 0-486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41:18.94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69 4536 0 0,'0'0'133'0'0,"0"1"-19"0"0,0 5-73 0 0,1-1-10 0 0,0 0 54 0 0,-1 2 71 0 0,1 3 141 0 0,-1 4 101 0 0,1-5-205 0 0,0-2 101 0 0,-2-1-36 0 0,1 3 46 0 0,3 5 96 0 0,0-5-128 0 0,-1 6 85 0 0,1 7 111 0 0,-1-13-239 0 0,0 0 47 0 0,1 5 204 0 0,-1 0 55 0 0,3 15 624 0 0,-5-28-690 0 0,0 1-44 0 0,0-1-42 0 0,1-1-40 0 0,-1 1-38 0 0,0-1-36 0 0,0 0 169 0 0,0-1-122 0 0,-1 0-105 0 0,1-1-89 0 0,0 0-74 0 0,-1-2-75 0 0,0-7-292 0 0,0 6 242 0 0,1 3 84 0 0,0 1 34 0 0,0-1 42 0 0,-1 1 48 0 0,0-16-131 0 0,-1-4 0 0 0,3 12 6 0 0,0 0 0 0 0,0 0 1 0 0,1 0-1 0 0,0 0 1 0 0,0 0-1 0 0,1 1 0 0 0,0-1 1 0 0,1 1-1 0 0,0-1 1 0 0,4-6-7 0 0,4-3 1 0 0,-8 12-3 0 0,-1 0 1 0 0,1 0 0 0 0,0 0-1 0 0,1 1 1 0 0,-1 0 0 0 0,1 0 0 0 0,0 0-1 0 0,0 0 1 0 0,1 1 0 0 0,1-1 1 0 0,6-3-40 0 0,-7 4 28 0 0,0 0-1 0 0,0 1 1 0 0,1-1-1 0 0,-1 1 1 0 0,1 1-1 0 0,-1-1 0 0 0,1 1 1 0 0,0 0-1 0 0,0 1 1 0 0,0 0-1 0 0,7-1 13 0 0,-4 2-5 0 0,0 1-1 0 0,1 0 0 0 0,-1 0 0 0 0,0 1 1 0 0,1 0 5 0 0,-7-1-5 0 0,1 1 1 0 0,-1-1 0 0 0,1 1 0 0 0,-1 0 0 0 0,0 1 0 0 0,1-1-1 0 0,-1 1 1 0 0,0-1 0 0 0,-1 1 0 0 0,1 1 0 0 0,3 2 4 0 0,4 5 0 0 0,-7-7 0 0 0,-1-1 0 0 0,0 0 0 0 0,0 1 0 0 0,0-1 0 0 0,0 1 0 0 0,-1 0 0 0 0,2 2 0 0 0,24 51 0 0 0,-21-42-9 0 0,0 0 35 0 0,3 16 125 0 0,-3-6 54 0 0,3-2 70 0 0,-9-18-217 0 0,0-1 1 0 0,0 1 0 0 0,0 0 0 0 0,0 0 0 0 0,-1 0 0 0 0,0-1 0 0 0,0 1-1 0 0,0 0-58 0 0,0 0 74 0 0,0-4-10 0 0,4 5-5 0 0,-1-1-71 0 0,-2-4-55 0 0,-1 0-57 0 0,0-1 52 0 0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1:53:37.64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0 174 5584 0 0,'0'0'165'0'0,"2"1"-28"0"0,3 1-87 0 0,1 1-11 0 0,1 0 74 0 0,-1 1 64 0 0,0 0 59 0 0,5 3 267 0 0,-1 0 102 0 0,-4-1 140 0 0,1-1 0 0 0,-1 1 0 0 0,4 5-745 0 0,-4-4 445 0 0,-1 0-42 0 0,0 0-46 0 0,-1 1-70 0 0,0 0-83 0 0,-1 0-96 0 0,0 0 209 0 0,0 0-44 0 0,1 7 169 0 0,0 0-106 0 0,3 20 339 0 0,-6-24-431 0 0,1 0 48 0 0,-1 1 72 0 0,-1-1 86 0 0,1 1 103 0 0,-1 0 121 0 0,-1-14-571 0 0,-1 0-67 0 0,-3-4-12 0 0,4 0 11 0 0,-1 1 0 0 0,2-1 0 0 0,-1 0 0 0 0,1-6-35 0 0,4-23 55 0 0,0 21-50 0 0,0 0-1 0 0,1 0 0 0 0,5-11-4 0 0,-7 20 0 0 0,-1 0 0 0 0,1 1 0 0 0,0-1 0 0 0,1 1 0 0 0,-1 0 1 0 0,1 0-1 0 0,0 0 0 0 0,0 1 0 0 0,0-1 0 0 0,0 1 0 0 0,1 0 0 0 0,-1 0 0 0 0,4-1 0 0 0,6-3 0 0 0,0 0-1 0 0,0 1 1 0 0,1 1 0 0 0,1 1 0 0 0,17-5-51 0 0,-26 8 8 0 0,0 0 0 0 0,0 0 0 0 0,0 1 0 0 0,0 0 0 0 0,7 1 43 0 0,-10-1-21 0 0,0 1 0 0 0,-1 0 0 0 0,1 0 0 0 0,0 0 0 0 0,0 0 0 0 0,0 1 21 0 0,12 8-52 0 0,-5 2 39 0 0,-1 4 39 0 0,-4-4-28 0 0,-1 1 0 0 0,-1 0 1 0 0,0 0-1 0 0,-1 0 0 0 0,-1 0 1 0 0,2 13 1 0 0,0 20 21 0 0,1 2 85 0 0,-4-35-99 0 0,-1 7 50 0 0,-1-7-26 0 0,1-13 28 0 0,0 0-12 0 0,0 0-58 0 0,0 0-34 0 0,0 0-100 0 0,0 0-126 0 0,0 0 4 0 0,0 0-34 0 0,1 0-789 0 0,2-5-42 0 0</inkml:trace>
  <inkml:trace contextRef="#ctx0" brushRef="#br0" timeOffset="361.7">736 1 6992 0 0,'0'0'157'0'0,"0"0"23"0"0,0 0 12 0 0,4 4-44 0 0,1 2-97 0 0,3 4-15 0 0,-2 0 67 0 0,1 1 61 0 0,-1 0 55 0 0,1 5 200 0 0,0 2 89 0 0,-1-1 68 0 0,0 2 47 0 0,5 33 1198 0 0,-8-30-1091 0 0,1 3-15 0 0,-2-12-412 0 0,-1-1-42 0 0,1-1-81 0 0,-1-1-39 0 0,0 0-42 0 0,1 0-47 0 0,0 9 350 0 0,0-1-35 0 0,0 0-44 0 0,0 1-51 0 0,-1-5-97 0 0,0 1-43 0 0,1 0-49 0 0,-1 0-53 0 0,6 50 278 0 0,-7-64-252 0 0,0-1-21 0 0,0 0-43 0 0,0 0-62 0 0,0 0-50 0 0,0 0-187 0 0,0-1-391 0 0,1 1 118 0 0,-1-1 209 0 0,0 1 45 0 0,0-1-229 0 0,1 0-258 0 0,-1 1 437 0 0,0-1-108 0 0,0 0-105 0 0,0-1-1353 0 0,0-3-1096 0 0</inkml:trace>
  <inkml:trace contextRef="#ctx0" brushRef="#br0" timeOffset="640.41">627 274 6176 0 0,'0'0'177'0'0,"5"-2"-21"0"0,4 0-97 0 0,5 0 6 0 0,-5 1 45 0 0,1 0 45 0 0,8-1 265 0 0,1 0 91 0 0,23-4 782 0 0,-29 3-942 0 0,0 1-54 0 0,3-1-38 0 0,-8 2-177 0 0,0-1-37 0 0,53-10 560 0 0,1 2-86 0 0,-21 5-245 0 0,1 2-73 0 0,-8 0-101 0 0,1 1-68 0 0,-1 1-77 0 0,1 1-85 0 0,-16 0-94 0 0</inkml:trace>
  <inkml:trace contextRef="#ctx0" brushRef="#br0" timeOffset="1045.99">1297 332 4592 0 0,'0'0'133'0'0,"0"0"-35"0"0,0 0-48 0 0,6 1-43 0 0,11 1 377 0 0,1-3 91 0 0,3-1 180 0 0,13-5 412 0 0,-2-4-26 0 0,-11 4-432 0 0,-4 0-190 0 0,-1 1-107 0 0,-8 3-235 0 0,6-4 188 0 0,11-4 305 0 0,-15 5-355 0 0,0 0-59 0 0,-2 0-97 0 0,-8 6-58 0 0,1-1 1 0 0,-1 1-1 0 0,0 0 1 0 0,0 0-1 0 0,1-1 1 0 0,-1 1-1 0 0,0 0 1 0 0,0-1-1 0 0,1 1 1 0 0,-1-1-1 0 0,0 1 1 0 0,0 0-1 0 0,0-1 1 0 0,0 1-1 0 0,1-1 1 0 0,-1 1-1 0 0,0 0 1 0 0,0-1-1 0 0,0 1 1 0 0,0-1-2 0 0,0 0 9 0 0,-1 1-1 0 0,1-1 1 0 0,0 0-1 0 0,0 0 1 0 0,-1 1 0 0 0,1-1-1 0 0,0 0 1 0 0,-1 1-1 0 0,1-1 1 0 0,-1 0 0 0 0,1 1-1 0 0,-1-1 1 0 0,1 1-1 0 0,-1-1 1 0 0,1 1 0 0 0,-1-1-9 0 0,-20-9 171 0 0,-1 5-40 0 0,-5 4-15 0 0,20 2-84 0 0,0 0-1 0 0,0 0 0 0 0,0 1 1 0 0,-6 2-32 0 0,4 0 36 0 0,0-1 1 0 0,1 1-1 0 0,0 1 1 0 0,0 0-1 0 0,0 0 0 0 0,-5 4-36 0 0,-4 7 112 0 0,3 0 36 0 0,11-11-97 0 0,-1-1-1 0 0,2 1 0 0 0,-1 0 0 0 0,1 0 0 0 0,-1 0 1 0 0,0 6-51 0 0,1-6 35 0 0,1 1 1 0 0,0-1-1 0 0,0 0 1 0 0,0 1-1 0 0,1-1 1 0 0,0 1 0 0 0,0 0-36 0 0,0-2 19 0 0,1 0 0 0 0,-1 0 1 0 0,1 0-1 0 0,0 0 1 0 0,0 0-1 0 0,0 0 1 0 0,1 0-1 0 0,0 0 0 0 0,0 1-19 0 0,0-2 7 0 0,0 0 0 0 0,0 0-1 0 0,0-1 1 0 0,0 1-1 0 0,0-1 1 0 0,1 1-1 0 0,-1-1 1 0 0,1 0 0 0 0,0 0-1 0 0,-1 0 1 0 0,1 0-1 0 0,0 0-6 0 0,4 1-104 0 0,1 0 49 0 0,0 0 44 0 0,-1-1 38 0 0,9 2 100 0 0,-7-3 63 0 0,1 0 0 0 0,0 0 0 0 0,5-1-190 0 0,5-1 175 0 0,-6-1-135 0 0,1 0-111 0 0,-8 1-15 0 0,0-1-39 0 0,1 1-42 0 0,-1 0-47 0 0,0-1-50 0 0,0 0-53 0 0,-1 1-57 0 0,1-1-62 0 0,0 0-64 0 0,-1 0-69 0 0,1 1-72 0 0,-1-1-76 0 0,4-1-870 0 0,6-2-900 0 0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1:53:49.74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5328 0 0,'0'0'116'0'0,"0"0"17"0"0,0 0 12 0 0,0 0 13 0 0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1:53:48.35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0 8408 0 0,'0'0'190'0'0,"0"0"28"0"0,0 0 8 0 0,0 6-49 0 0,0 4-116 0 0,0-4-28 0 0,1 0 60 0 0,0 0 52 0 0,0 0 44 0 0,0 1 84 0 0,1 0 37 0 0,5 15 694 0 0,-5-14-652 0 0,1 0-47 0 0,-1 0-70 0 0,0 0-90 0 0,13 54 1460 0 0,-3-12-420 0 0,-2 1-107 0 0,-6-31-712 0 0,-1 2-62 0 0,2-3-60 0 0,-5-17-175 0 0,0 2 1 0 0,0-4-77 0 0,0 1-105 0 0,0-1 21 0 0,0 0-33 0 0,0 0-38 0 0,0 0-44 0 0,0 0-45 0 0,0 0-43 0 0,0 0-41 0 0,0 0-35 0 0,0 0-245 0 0,0 0-59 0 0,0 0-46 0 0,0 0-34 0 0,0 0-1349 0 0,0 0-1196 0 0</inkml:trace>
  <inkml:trace contextRef="#ctx0" brushRef="#br0" timeOffset="442.22">240 16 8640 0 0,'0'0'197'0'0,"0"0"24"0"0,1 2 17 0 0,1 4-86 0 0,-1 0-74 0 0,1 2-54 0 0,2 4-49 0 0,-1 2 44 0 0,-1-5 99 0 0,1-2 84 0 0,-2-3-56 0 0,0 0 34 0 0,4 11 447 0 0,0 0-47 0 0,0 0-41 0 0,1 0-36 0 0,0 3 58 0 0,2-1-37 0 0,1 4 65 0 0,6 10 247 0 0,-7-18-357 0 0,3 7 137 0 0,-8-16-463 0 0,-1 1 1 0 0,0-1-1 0 0,0 0 1 0 0,0 1-1 0 0,-1 0 0 0 0,0-1 1 0 0,1 1-1 0 0,-2 0 1 0 0,1 1-154 0 0,-1-4 219 0 0,1-1 99 0 0,-1 2 565 0 0,-1-2-553 0 0,1-1-124 0 0,-2 0-91 0 0,1-1-116 0 0,0 1-51 0 0,-1-1-40 0 0,2 1 103 0 0,-1-1-1 0 0,0 1 0 0 0,0-1 1 0 0,1 0-1 0 0,-1 1 1 0 0,0-1-1 0 0,1 1 0 0 0,-1-1 1 0 0,1 0-1 0 0,-1 0 0 0 0,1 1 1 0 0,-1-1-1 0 0,1 0 0 0 0,-1 0-10 0 0,-3-15 92 0 0,3-20-12 0 0,1 26-69 0 0,2-20 39 0 0,5-1-38 0 0,2 0-38 0 0,2 4-42 0 0,-9 22 21 0 0,1 0 0 0 0,1-1 0 0 0,-1 2-1 0 0,1-1 1 0 0,-1 0 0 0 0,1 1 0 0 0,1 0-1 0 0,-1-1 1 0 0,1 2 0 0 0,-1-1 0 0 0,1 0-1 0 0,0 1 1 0 0,4-2 47 0 0,-6 4-21 0 0,0-1 1 0 0,0 1-1 0 0,0 0 0 0 0,1 0 1 0 0,-1 1-1 0 0,0-1 0 0 0,0 0 1 0 0,0 1-1 0 0,0 0 0 0 0,1 0 1 0 0,-1 0-1 0 0,0 0 21 0 0,0 1-11 0 0,0-1 1 0 0,-1 1 0 0 0,1 0-1 0 0,0 0 1 0 0,-1 0-1 0 0,1 0 1 0 0,-1 0 0 0 0,1 0-1 0 0,-1 1 1 0 0,0-1-1 0 0,1 1 1 0 0,-1 0 0 0 0,0 0-1 0 0,0 0 1 0 0,0 0 10 0 0,28 36-101 0 0,-5 3 69 0 0,-4 3 60 0 0,-2 0 51 0 0,-16-37-60 0 0,1-1 0 0 0,0 0-1 0 0,0 0 1 0 0,0 0 0 0 0,1 0-1 0 0,-1-1 1 0 0,1 1-1 0 0,1-1 1 0 0,1 1-19 0 0,30 21 82 0 0,-12-14-80 0 0,-20-11 65 0 0,-1 0-56 0 0,1 0-61 0 0,0-1-68 0 0,0 1-73 0 0,-1-1-79 0 0,1 0-85 0 0,0 0-91 0 0,-1 0 33 0 0,0 0-60 0 0,7 1-800 0 0</inkml:trace>
  <inkml:trace contextRef="#ctx0" brushRef="#br0" timeOffset="1056.07">1084 9 6896 0 0,'0'0'157'0'0,"-1"0"-44"0"0,-1 0 10 0 0,-1 1-93 0 0,-3 0-21 0 0,-19 10 1102 0 0,5 6-81 0 0,2 5-85 0 0,4 3-88 0 0,2 2-93 0 0,3 1-96 0 0,2 0-101 0 0,1-3-103 0 0,4-9-198 0 0,0 0-48 0 0,1 17 104 0 0,2-28-288 0 0,-1-1-1 0 0,1 1 0 0 0,-1 0 0 0 0,2-1 1 0 0,-1 1-1 0 0,0-1 0 0 0,1 0 1 0 0,0 1-1 0 0,0-1 0 0 0,0 0 0 0 0,0 0 1 0 0,1 0-1 0 0,0 0-33 0 0,-2-2 18 0 0,1-1 0 0 0,-1 0 0 0 0,1 0 0 0 0,0 0 0 0 0,-1-1 0 0 0,1 1 0 0 0,0 0 0 0 0,-1 0 0 0 0,1-1 0 0 0,0 1 0 0 0,0-1 0 0 0,-1 0 0 0 0,1 0 1 0 0,0 1-1 0 0,0-1 0 0 0,0 0 0 0 0,0 0 0 0 0,-1-1 0 0 0,1 1 0 0 0,0 0 0 0 0,0-1 0 0 0,0 1 0 0 0,-1-1 0 0 0,2 0-18 0 0,22-8 204 0 0,-6-1-46 0 0,-16 8-147 0 0,0 0 0 0 0,0 0 0 0 0,-1-1 0 0 0,1 1 0 0 0,-1-1 0 0 0,0 1 0 0 0,1-1 0 0 0,0-1-11 0 0,-1-1 25 0 0,1 1 0 0 0,0-1 1 0 0,-1 0-1 0 0,0 0 0 0 0,0-1-25 0 0,3-10 93 0 0,-2-1 1 0 0,0 1 0 0 0,0-4-94 0 0,3-17 132 0 0,-1 18-83 0 0,3-18 16 0 0,-4 1-55 0 0,-4 31-22 0 0,0 4-46 0 0,5 13-9 0 0,-3 12 73 0 0,-2-14-11 0 0,6 63 3 0 0,7 20 2 0 0,-6-58 52 0 0,0 1 57 0 0,-2-9 73 0 0,-1 1 48 0 0,-1 12 187 0 0,-4 1 55 0 0,0-28-228 0 0,-1 0-1 0 0,0 0 1 0 0,-1 0-1 0 0,-5 13-243 0 0,4-14 188 0 0,-1 0 0 0 0,-1-1 0 0 0,-2 5-188 0 0,-6 5 245 0 0,-3 0-35 0 0,9-13-102 0 0,-1 1 0 0 0,0-2 1 0 0,-6 5-109 0 0,7-6 55 0 0,-1 0 0 0 0,0-1 1 0 0,0 0-1 0 0,-3 0-55 0 0,5-2 29 0 0,-1 0 0 0 0,1-1-1 0 0,-1 0 1 0 0,0 0 0 0 0,-4 0-29 0 0,-7-2-14 0 0,11 0 39 0 0,1-1 0 0 0,0 0-1 0 0,0 0 1 0 0,1-1 0 0 0,-4-1-25 0 0,-3-2-19 0 0,0-1-69 0 0,2 1-58 0 0,1-1-79 0 0,0 0-96 0 0,0-1-109 0 0,1 0-123 0 0,4 4 226 0 0,1-1-37 0 0,0 1-38 0 0,0-1-40 0 0,0 0-41 0 0,0 1-44 0 0,2 1 93 0 0,1 1-53 0 0,-1-1-48 0 0,1 1-42 0 0,-1-1-162 0 0,0 0-41 0 0,0 0-196 0 0,-1-1-533 0 0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1:53:46.66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252 306 6704 0 0,'0'0'149'0'0,"0"0"23"0"0,-5-4 145 0 0,1 3-259 0 0,-4-1-6 0 0,0-1 92 0 0,-1 0 75 0 0,1 1 58 0 0,-2-2 101 0 0,-13-3 564 0 0,15 5-638 0 0,1 1-83 0 0,0-1-41 0 0,0 1-49 0 0,0 0-59 0 0,3 1 20 0 0,-39-3 1117 0 0,29 5-851 0 0,0 1-52 0 0,6-2-201 0 0,3-2-48 0 0,0 3 12 0 0,-2 1 27 0 0,-2 2 48 0 0,6-2-87 0 0,0 2-46 0 0,-5 11 26 0 0,1 0 64 0 0,0 11 169 0 0,5-17-89 0 0,1 0-1 0 0,0 0 1 0 0,1 5-181 0 0,1 4 204 0 0,1 0-52 0 0,1-2-82 0 0,-1-11 59 0 0,0 1 1 0 0,0-1 0 0 0,0 0 0 0 0,2 3-130 0 0,14 19 410 0 0,5-6-94 0 0,5-4-78 0 0,-19-13-172 0 0,0-1-1 0 0,1-1 0 0 0,0 1 0 0 0,2-1-65 0 0,2 0 61 0 0,0 0 0 0 0,0-1 0 0 0,1-1 0 0 0,9 0-61 0 0,3-2 25 0 0,-17 0 21 0 0,-1 0-1 0 0,1 0 1 0 0,3-2-46 0 0,7-4 44 0 0,-2-3-58 0 0,-8 2-43 0 0,-1-3-49 0 0,-8 9 103 0 0,1-1-72 0 0,0 1-87 0 0,2-6-459 0 0,-3 5 398 0 0,0-5-318 0 0</inkml:trace>
  <inkml:trace contextRef="#ctx0" brushRef="#br0" timeOffset="408.74">88 402 5960 0 0,'0'0'132'0'0,"0"0"17"0"0,0 0 12 0 0,0 0 41 0 0,0 0-53 0 0,0 0-35 0 0,1 0 31 0 0,0 1-81 0 0,1 0-7 0 0,-1-1-12 0 0,0 1 37 0 0,0-1 81 0 0,0 0 94 0 0,14 0 402 0 0,0-2-95 0 0,-1 0-89 0 0,1-1-84 0 0,-1 0-78 0 0,1-1-71 0 0,0 0-67 0 0,-1 0-60 0 0,8-2-43 0 0,0 1-101 0 0,0 0-83 0 0,0 1-63 0 0,-21 4-162 0 0,1 0-100 0 0,-1 0 55 0 0,1-1-37 0 0,0 1-500 0 0,2-2-398 0 0,1 1-754 0 0</inkml:trace>
  <inkml:trace contextRef="#ctx0" brushRef="#br0" timeOffset="1068.87">755 255 6992 0 0,'0'0'157'0'0,"0"0"23"0"0,-5-6 150 0 0,1 2-269 0 0,-6-5-35 0 0,-1 2 49 0 0,0 1 44 0 0,-1 2 37 0 0,-2 2 75 0 0,0 2 38 0 0,-3 2 91 0 0,-8 7 222 0 0,19-6-391 0 0,0 0-1 0 0,0 1 0 0 0,1-1 1 0 0,-1 1-1 0 0,-3 4-190 0 0,-2 3 276 0 0,1 1-36 0 0,2-1-74 0 0,2 0-36 0 0,1 0-43 0 0,0 1-47 0 0,-1 14 199 0 0,2 1-48 0 0,3-17-122 0 0,0 0-1 0 0,1 1 0 0 0,0-1 1 0 0,2 5-69 0 0,-1-8 29 0 0,0 0 1 0 0,1 0-1 0 0,0 0 1 0 0,0 0-1 0 0,1 0-29 0 0,-1-2 16 0 0,1 0 0 0 0,-1 0 0 0 0,1 0 0 0 0,0-1 0 0 0,0 0 0 0 0,1 1 0 0 0,-1-1 0 0 0,1 0 0 0 0,0 0 0 0 0,0-1 0 0 0,1 1-16 0 0,11 7 25 0 0,1-3 39 0 0,-12-6-26 0 0,0 0 0 0 0,1-1 0 0 0,-1 0 0 0 0,1 0 0 0 0,-1 0 0 0 0,1 0-1 0 0,-1-1 1 0 0,6 0-38 0 0,-6 0 27 0 0,-1-1-1 0 0,0 0 0 0 0,0 0 1 0 0,0 0-1 0 0,0 0 0 0 0,3-1-26 0 0,12-9 51 0 0,-6-2-60 0 0,-1-4-59 0 0,2-11-608 0 0,-9 10 324 0 0</inkml:trace>
  <inkml:trace contextRef="#ctx0" brushRef="#br0" timeOffset="1387.87">767 0 6648 0 0,'0'0'149'0'0,"0"0"23"0"0,0 0 12 0 0,0 1-25 0 0,4 7 66 0 0,-3-5-60 0 0,1 6 255 0 0,0-1-49 0 0,1 0-42 0 0,-1 1-36 0 0,4 6 168 0 0,-1 9 125 0 0,0 50 1200 0 0,-5-49-1215 0 0,0-1-34 0 0,-1-3-123 0 0,0 0-39 0 0,0-1-46 0 0,0 1-53 0 0,0 29 254 0 0,3 27 380 0 0,-1-38-457 0 0,0 0-54 0 0,0-9-192 0 0,3-13-13 0 0,-4-15-99 0 0,0-2 62 0 0,0 0 31 0 0,0 0 4 0 0,0 0-87 0 0,0 0-66 0 0,0 0-40 0 0,0 0-54 0 0,0 0-83 0 0,0 0-30 0 0,0 0 103 0 0,3 1 102 0 0,-2-1-66 0 0,0 0-41 0 0,-1 0-57 0 0,1 1-71 0 0,0-1-83 0 0,0 0-98 0 0,5-1-696 0 0,0 0-47 0 0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1:53:45.64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162 9 7224 0 0,'0'0'183'0'0,"-1"0"-54"0"0,-1-1-45 0 0,0 1-37 0 0,-1-1-27 0 0,-4-2-43 0 0,4 3 39 0 0,-9-2 389 0 0,-1 1 109 0 0,2 1 11 0 0,-13 3 781 0 0,16 0-858 0 0,0 0-35 0 0,1 2-49 0 0,0 0-64 0 0,2-1-143 0 0,0 0-40 0 0,1 1-43 0 0,0 0-49 0 0,-1 1 63 0 0,1 1 1 0 0,0-1-1 0 0,1 1 1 0 0,-1 0-1 0 0,1 0 1 0 0,1 1-1 0 0,-1-1 1 0 0,1 0 0 0 0,0 1-1 0 0,1-1 1 0 0,0 1-1 0 0,0 0 1 0 0,1-1-1 0 0,0 1 1 0 0,0 0-1 0 0,1-1-88 0 0,0 1 90 0 0,0-1-1 0 0,0 0 1 0 0,1 1-1 0 0,0-1 0 0 0,1 0 1 0 0,-1 0-1 0 0,4 5-89 0 0,12 15 259 0 0,6-4-48 0 0,4-6-128 0 0,-18-13-61 0 0,1 0 1 0 0,0-1-1 0 0,0 0 0 0 0,0 0 1 0 0,8 0-23 0 0,8 0 85 0 0,-24-2-230 0 0,-1-1 61 0 0,1 0 53 0 0,0 0 44 0 0,2 0 106 0 0,8-2 308 0 0,-10 2-351 0 0,1-1-70 0 0,-2 1-44 0 0,1-1-39 0 0,-1 1-42 0 0,0-1-49 0 0,0 0-71 0 0,1 1-67 0 0,-1-1-75 0 0,0 0-79 0 0,0 0-86 0 0,0 1-93 0 0,0-1-99 0 0,0 0-104 0 0,2-1-985 0 0,1-1-1039 0 0,-5 3 2851 0 0</inkml:trace>
  <inkml:trace contextRef="#ctx0" brushRef="#br0" timeOffset="479.58">419 177 6880 0 0,'0'0'157'0'0,"0"0"-5"0"0,1 0-64 0 0,0 0-42 0 0,3-1-4 0 0,-2 1 1 0 0,23-5 69 0 0,-9 0 7 0 0,-3 0 50 0 0,0 0 93 0 0,-5 2-55 0 0,-1 0 47 0 0,1 0 52 0 0,0 0 58 0 0,8-4 13 0 0,1-3-62 0 0,0-2-64 0 0,-4 0-67 0 0,-12 11-174 0 0,0 0 1 0 0,0 0-1 0 0,0 0 1 0 0,-1 0-1 0 0,1 0 1 0 0,0-1-1 0 0,0 1 1 0 0,-1 0-1 0 0,1-1 1 0 0,-1 1-1 0 0,1-1 1 0 0,-1 1-1 0 0,1-1 1 0 0,-1 1 0 0 0,0-1-1 0 0,0 1 1 0 0,0-1-1 0 0,0 1 1 0 0,0-1-1 0 0,0 1 1 0 0,0-1-1 0 0,-1 0-10 0 0,1 0 15 0 0,-1-1 0 0 0,0 1 0 0 0,-1 0 0 0 0,1-1-1 0 0,0 1 1 0 0,-1 0 0 0 0,1 0 0 0 0,-1 0 0 0 0,1 0 0 0 0,-1 0 0 0 0,0 0-1 0 0,-2-1-14 0 0,-12-8 116 0 0,-2 1 42 0 0,1 3 60 0 0,2 3 81 0 0,-5 3-7 0 0,16 1-239 0 0,-1 1 1 0 0,1 0 0 0 0,0 0-1 0 0,0 0 1 0 0,0 0-1 0 0,-3 2-53 0 0,5-2 35 0 0,-1 0-1 0 0,0 1 0 0 0,1-1 1 0 0,-1 1-1 0 0,1 0 0 0 0,0 0 1 0 0,0 0-1 0 0,-1 0 0 0 0,0 1-34 0 0,2-1 30 0 0,0-1 0 0 0,0 1 0 0 0,0-1 0 0 0,0 1 0 0 0,0 0 0 0 0,0 0 0 0 0,0 0 0 0 0,1-1 0 0 0,-1 2-30 0 0,-5 19 258 0 0,-4 23 484 0 0,8-23-490 0 0,3-9-427 0 0,1 0 109 0 0,2 0 90 0 0,0-1 74 0 0,4 2 90 0 0,-5-8-51 0 0,1 0 0 0 0,1-1 1 0 0,-1 1-1 0 0,1-1 0 0 0,2 2-137 0 0,7 5 244 0 0,-5-6-156 0 0,-1 0-36 0 0,1-1-44 0 0,0-1-52 0 0,0 1-59 0 0,1-2-66 0 0,0 0-74 0 0,-1-1-82 0 0,-2-1 59 0 0,0 0-41 0 0,-1 0-44 0 0,1-1-46 0 0,-1 0-49 0 0,1 0-50 0 0,0-1-53 0 0,-1 0-56 0 0,1 0-1210 0 0,3-1-1028 0 0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1:53:44.75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20 166 6000 0 0,'0'0'174'0'0,"5"1"-26"0"0,4 0-94 0 0,-1-1-26 0 0,1 0 51 0 0,-1-1 47 0 0,0 1 40 0 0,6-1 188 0 0,-1 0 71 0 0,30-5 1126 0 0,-25 1-976 0 0,-9 3-340 0 0,0-1-51 0 0,0 0-62 0 0,0 0-71 0 0,5 0 86 0 0,-12 2-115 0 0,0 1 1 0 0,0-1-1 0 0,1 1 0 0 0,-1-1 1 0 0,0 0-1 0 0,0 0 0 0 0,0 1 1 0 0,0-2-1 0 0,0 1 1 0 0,1 0-23 0 0,-2 0 17 0 0,0-1 0 0 0,0 1 0 0 0,0 0 0 0 0,0 0 0 0 0,0-1 0 0 0,0 1 0 0 0,0 0 0 0 0,0-1 0 0 0,-1 1 0 0 0,1-1 0 0 0,-1 1 0 0 0,1-1-17 0 0,-1 0-2 0 0,1 1 0 0 0,-1 0 1 0 0,0-1-1 0 0,0 1 0 0 0,0 0 0 0 0,0-1 0 0 0,0 1 0 0 0,-1 0 1 0 0,1 0-1 0 0,0-1 0 0 0,0 1 0 0 0,-1 0 0 0 0,1-1 0 0 0,-1 1 1 0 0,0 0-1 0 0,1 0 0 0 0,-1 0 0 0 0,0 0 0 0 0,1 0 0 0 0,-1-1 1 0 0,0 1-1 0 0,0 1 0 0 0,0-1 0 0 0,0 0 0 0 0,0 0 0 0 0,0 0 1 0 0,0 0 1 0 0,-18-12-6 0 0,0 2 38 0 0,4 3 52 0 0,10 5-116 0 0,1 1-1 0 0,-1-1 0 0 0,0 1 1 0 0,0 0-1 0 0,-2 0 33 0 0,-18-3-60 0 0,-1 6 33 0 0,22-1 24 0 0,0 1 0 0 0,0 0 1 0 0,0 0-1 0 0,0 0 0 0 0,0 0 1 0 0,0 1-1 0 0,0 0 0 0 0,0-1 1 0 0,1 1-1 0 0,-1 1 0 0 0,0-1 3 0 0,1 1-6 0 0,1-1-1 0 0,-1 0 1 0 0,1 1-1 0 0,-1-1 1 0 0,1 1-1 0 0,0 0 1 0 0,0 0-1 0 0,0 0 1 0 0,0 0 6 0 0,-11 29 495 0 0,6 3-118 0 0,5 2-92 0 0,6 0-65 0 0,-2-28-166 0 0,0 0-1 0 0,1 1 1 0 0,0-1 0 0 0,0-1-1 0 0,1 1 1 0 0,0 0 0 0 0,1-1 0 0 0,0 0-1 0 0,5 6-53 0 0,-6-8 63 0 0,1-1 0 0 0,0 1 0 0 0,0-1 0 0 0,6 4-63 0 0,6 2 69 0 0,2-1 72 0 0,5-1 91 0 0,15 1 162 0 0,0-5-64 0 0,-13-3-210 0 0,-4-3-116 0 0,-2 0-110 0 0,-10 0 43 0 0,15-4 40 0 0,-17 3-24 0 0,0-1-51 0 0,0 0-93 0 0,0 0-112 0 0,-4 1 102 0 0,0 0-37 0 0,-1 0-40 0 0,0-1-44 0 0,-2 3 25 0 0,1-1-45 0 0,-1 0-38 0 0,-1 0-35 0 0,2 0-122 0 0,-1-1-33 0 0,2-1-1261 0 0</inkml:trace>
  <inkml:trace contextRef="#ctx0" brushRef="#br0" timeOffset="283.77">514 16 5248 0 0,'0'0'152'0'0,"2"0"-18"0"0,3 3-84 0 0,6 3-11 0 0,-1 0 73 0 0,0 1 68 0 0,0 0 59 0 0,4 5 219 0 0,-1 0 97 0 0,0 1 77 0 0,-1 1 53 0 0,19 28 1326 0 0,-18-23-1196 0 0,0 1-11 0 0,-6-9-458 0 0,-1-1-45 0 0,1 0-68 0 0,-1 0-51 0 0,0-1-57 0 0,0 1-61 0 0,25 45 1145 0 0,-22-36-872 0 0,0 0-90 0 0,-8-17-219 0 0,-1-1-24 0 0,1 1 30 0 0,0 0 28 0 0,1 3 42 0 0,-1-4-16 0 0,-1-1-48 0 0,0 0-42 0 0,0 0-38 0 0,0 0-68 0 0,-1 2-175 0 0,-1-2 25 0 0,0 1-68 0 0,1-1 110 0 0,0 0-43 0 0,0 0 6 0 0,1 0-37 0 0,-1 0-41 0 0,0 0-45 0 0,1 0-46 0 0,-1 0-51 0 0,1 0-54 0 0,0 0-58 0 0,-2-1-1220 0 0,0-1-1023 0 0</inkml:trace>
  <inkml:trace contextRef="#ctx0" brushRef="#br0" timeOffset="530.48">769 1 5552 0 0,'0'0'165'0'0,"0"0"-36"0"0,-1 1-69 0 0,-6 3-59 0 0,4-2 56 0 0,-8 5 491 0 0,1 1-39 0 0,0 1-38 0 0,1 0-34 0 0,-7 11 338 0 0,1 1-114 0 0,1 2-97 0 0,1 1-79 0 0,1 0-63 0 0,1 0-44 0 0,-5 10 862 0 0,-10 15-1240 0 0,8-16 378 0 0,10-18-156 0 0,0 0 52 0 0,-1 4 94 0 0,6-12-285 0 0,0 0-53 0 0,-1-1-71 0 0,0 0-87 0 0,4-5 73 0 0,0-1 130 0 0,0 0-64 0 0,0 0-31 0 0,0 0-29 0 0,0 0-38 0 0,0 0-22 0 0,0 0-40 0 0,0 0-44 0 0,0 0-50 0 0,0 0-54 0 0,0 0-51 0 0,0 0-44 0 0,0 0-40 0 0,0 0-129 0 0,0 0-39 0 0,0 0-158 0 0,0 0-419 0 0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1:53:52.97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143 1 5824 0 0,'0'0'166'0'0,"-4"0"-24"0"0,-4 2-90 0 0,-3 2-8 0 0,-1 1 84 0 0,2 1 73 0 0,-1 1 65 0 0,0 3 126 0 0,1 2 63 0 0,-2 2 154 0 0,-3 10 375 0 0,2 3 3 0 0,6-9-373 0 0,2-3-152 0 0,1 1-63 0 0,1-3-126 0 0,0-1-63 0 0,1 1-73 0 0,1-1-81 0 0,0-1 21 0 0,1 1 1 0 0,0 0-1 0 0,2 3-77 0 0,0 2 67 0 0,1 0-1 0 0,1 0 1 0 0,2 7-67 0 0,4 5 151 0 0,7 14-151 0 0,3 2 144 0 0,-1-11-39 0 0,3-1 39 0 0,4-4 47 0 0,3-4 57 0 0,4-7 68 0 0,-27-15-218 0 0,1-1 0 0 0,-1 1 1 0 0,1-2-1 0 0,2 1-98 0 0,-2-1 120 0 0,-1 0 0 0 0,1 0 1 0 0,-1-1-1 0 0,6 0-120 0 0,-4-1 145 0 0,-1 0-1 0 0,0 0 1 0 0,0-1 0 0 0,5-1-145 0 0,-6 1 139 0 0,-1-1 1 0 0,1 1-1 0 0,-1-1 0 0 0,1 0 1 0 0,2-2-140 0 0,-3 1 114 0 0,0 0 1 0 0,0 0-1 0 0,0-1 0 0 0,-1 1 1 0 0,1-2-115 0 0,0 0 115 0 0,0 0-1 0 0,-1-1 1 0 0,0 0 0 0 0,0 0-115 0 0,11-31 359 0 0,-5-2-89 0 0,-7-1-76 0 0,-4 0-64 0 0,-5 4-53 0 0,2 21-24 0 0,-1 0 0 0 0,0 0 0 0 0,-3-3-53 0 0,-2-2 57 0 0,-1 1-1 0 0,-3-4-56 0 0,-1 0 68 0 0,-12-13-68 0 0,-20-16 23 0 0,40 46-5 0 0,-1 0 0 0 0,0 0 0 0 0,-3-1-18 0 0,2 2 0 0 0,0 0 0 0 0,-1 1 0 0 0,1 0 0 0 0,-1 1 0 0 0,0 0 0 0 0,-1 1-1 0 0,1 0 1 0 0,-6-1 0 0 0,14 3-218 0 0,0 1 82 0 0,0 0 72 0 0,0 0 61 0 0,0 0 46 0 0,0 0 36 0 0,-7 0 444 0 0,6 0-425 0 0,0 0-86 0 0,1 1-57 0 0,0-1-49 0 0,0 0-55 0 0,1 1-61 0 0,-1-1-91 0 0,0 0-86 0 0,0 1-96 0 0,0-1-102 0 0,0 1-111 0 0,1 0-120 0 0,0-1 361 0 0,0 0-34 0 0,0 1-33 0 0,0-1-35 0 0,-1 1-1670 0 0,-2 0-1266 0 0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1:53:51.87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4928 0 0,'0'0'141'0'0,"0"0"-36"0"0,0 0-3 0 0,0 0 37 0 0,0 0 118 0 0,0 0 217 0 0,0 0 20 0 0,0 0 15 0 0,0 0 55 0 0,0 0 20 0 0,0 0 7 0 0,0 0-18 0 0,0 0-77 0 0,0 0-31 0 0,0 0-250 0 0,0 0-47 0 0,0 1-41 0 0,1-1-35 0 0,-1 1 8 0 0,3 2-15 0 0,-1 0 24 0 0,2 7 391 0 0,-1 2-79 0 0,0 1-80 0 0,-2 0-80 0 0,0-2-105 0 0,1-1-57 0 0,0 2 43 0 0,6 27 243 0 0,11 54 331 0 0,-11-59-382 0 0,2 9 56 0 0,2 24 126 0 0,-2-8-65 0 0,-1-12-76 0 0,5 24 118 0 0,-2-11-23 0 0,-4-19-72 0 0,-5-26-230 0 0,5 20 297 0 0,-7-32-528 0 0,0-2-122 0 0,-1-1-102 0 0,0 0-83 0 0,1-4-348 0 0,-1-2-497 0 0,0 2 576 0 0,0 2 243 0 0,0 1 95 0 0,0-1 33 0 0,3-8-1249 0 0</inkml:trace>
  <inkml:trace contextRef="#ctx0" brushRef="#br0" timeOffset="568.13">571 86 5584 0 0,'0'0'165'0'0,"-6"-1"-28"0"0,-3-1-87 0 0,-3 0 5 0 0,0 1 105 0 0,0-1 91 0 0,-1 1 82 0 0,-3 1 156 0 0,0 0 80 0 0,-4 2 192 0 0,-8 3 467 0 0,0 3 2 0 0,10-1-466 0 0,5 1-190 0 0,0 1-80 0 0,3-1-156 0 0,2 1-80 0 0,0 2-91 0 0,1 0-104 0 0,2 0 27 0 0,2 2-35 0 0,1 2-29 0 0,0-1 0 0 0,2 1 0 0 0,0 5-26 0 0,0-16 11 0 0,0 19 13 0 0,2 0 0 0 0,0 1-1 0 0,2-1 1 0 0,0 0 0 0 0,1-1 0 0 0,2 1 0 0 0,0-1 0 0 0,2 0 0 0 0,2 3-24 0 0,-1-5 60 0 0,1 0 0 0 0,7 9-60 0 0,-5-11 84 0 0,1 0 1 0 0,9 8-85 0 0,-18-21 34 0 0,1 1 1 0 0,0-2 0 0 0,0 1 0 0 0,0-1-1 0 0,0 1 1 0 0,1-2 0 0 0,0 1-35 0 0,-1-1 50 0 0,1 0 0 0 0,-1-1 1 0 0,1 0-1 0 0,-1 0 0 0 0,1 0-50 0 0,18 0 221 0 0,0-5 64 0 0,-3-7 78 0 0,-2-7 90 0 0,-10 6-418 0 0,-1-1 78 0 0,-1-1 64 0 0,-1 1 52 0 0,3-9 207 0 0,-5 10-60 0 0,-1-1 1 0 0,0 0-1 0 0,0-4-376 0 0,0-3 353 0 0,-2-1-53 0 0,-1 10-191 0 0,-1-1-33 0 0,0 1-37 0 0,0-1-43 0 0,-1 0-48 0 0,0 1-53 0 0,0-1-56 0 0,-1 1-62 0 0,0-1-65 0 0,-1 0-72 0 0,-7-20 243 0 0,-2 1 75 0 0,-2 2 50 0 0,-22-37 76 0 0,11 27-85 0 0,16 26-42 0 0,-16-15 96 0 0,16 20-79 0 0,1 1-59 0 0,1 1-23 0 0,1 2-49 0 0,-1 0-56 0 0,1 0-64 0 0,5 3 114 0 0,1 0 12 0 0,0 0-57 0 0,0 0-180 0 0,0 0-335 0 0,0 0-19 0 0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1:54:15.95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203 10 4264 0 0,'0'0'125'0'0,"-1"0"-18"0"0,-1 0-63 0 0,-9 0-48 0 0,8 0 77 0 0,-6-1 702 0 0,0 0-47 0 0,0 0-46 0 0,0-1-43 0 0,-2 0 80 0 0,0 0-55 0 0,-1 1-51 0 0,1 1-46 0 0,0 2-41 0 0,1 1-39 0 0,8-2-377 0 0,0 0 0 0 0,0 0 0 0 0,0 0-1 0 0,0 1 1 0 0,0-1 0 0 0,0 1 0 0 0,0-1 0 0 0,-1 2-110 0 0,-9 8 185 0 0,10-9-158 0 0,0 0 0 0 0,0 0 1 0 0,0 0-1 0 0,0 0 1 0 0,0 0-1 0 0,0 1 1 0 0,0-1-1 0 0,1 0 1 0 0,-1 1-28 0 0,-6 12 137 0 0,-4 9 14 0 0,10-19-128 0 0,0 1 0 0 0,0-1-1 0 0,1 0 1 0 0,-1 1 0 0 0,1-1 0 0 0,0 2-23 0 0,0 9 139 0 0,0-1-50 0 0,0-5-49 0 0,1 0-1 0 0,1 0 1 0 0,1 6-40 0 0,4 10 81 0 0,1-10 28 0 0,1-3 37 0 0,2 0 66 0 0,-1-6-81 0 0,1-2-62 0 0,5-4-60 0 0,0-4-72 0 0,-10 1 26 0 0,1 0 1 0 0,-2-1 0 0 0,1 1-1 0 0,0-1 1 0 0,0 0 36 0 0,3-3-32 0 0,0 0 36 0 0,-3 2 22 0 0,0-1 1 0 0,0 1 0 0 0,-1-1-1 0 0,1 0 1 0 0,1-3-27 0 0,-1 0 18 0 0,-1 1-1 0 0,0 0 1 0 0,3-8-18 0 0,1-7 19 0 0,-1 0 1 0 0,3-16-20 0 0,0-3 73 0 0,-9 37-60 0 0,3-10 34 0 0,-2 4-49 0 0,-1 1-42 0 0,0-1-55 0 0,-1 9 24 0 0,1 5 14 0 0,3 4 54 0 0,0 1 9 0 0,5 17-39 0 0,-2 1 47 0 0,0 0 63 0 0,-1 0 82 0 0,0-3 61 0 0,-1 0 88 0 0,2-1 99 0 0,0 0 113 0 0,-7-23-492 0 0,1 5 113 0 0,0-4-77 0 0,1 3-35 0 0,1 2 34 0 0,1 3 56 0 0,-3-7-41 0 0,-1-2-48 0 0,0 0-66 0 0,0 0-64 0 0,0 0-115 0 0,0 0-18 0 0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1:54:16.30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0 7912 0 0,'0'0'232'0'0,"2"6"-38"0"0,0-1-142 0 0,0-1-34 0 0,3 11 36 0 0,1 0 101 0 0,-1 0 88 0 0,0 0 76 0 0,2 6 233 0 0,-1 0 90 0 0,13 49 1682 0 0,-15-55-1858 0 0,-1 0-38 0 0,2 4 40 0 0,0 0-100 0 0,-3-10-229 0 0,1 1-33 0 0,-1-1-36 0 0,1 0-39 0 0,-1 3 60 0 0,0 19 184 0 0,-2-22-229 0 0,0 1-44 0 0,-1-1-65 0 0,1 0-85 0 0,0-8-8 0 0,0-1-168 0 0,0 0-304 0 0,0 0 355 0 0,0 0-18 0 0,0 0 126 0 0,0 0-34 0 0,0 0-37 0 0,0 0-42 0 0,0 0-45 0 0,0 0-43 0 0,0 0-37 0 0,0 0-33 0 0,0 0-716 0 0,0 0-738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41:20.98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93 5152 0 0,'1'1'113'0'0,"0"0"-38"0"0,8 6 129 0 0,-3-1-300 0 0,2-1 118 0 0,-1-1 104 0 0,1 0 89 0 0,4 0 210 0 0,0-1 109 0 0,-7-2-130 0 0,1 0 0 0 0,0-1 1 0 0,0 1-1 0 0,-1-1 0 0 0,7-1-404 0 0,-4 0 399 0 0,1-1-43 0 0,3-1 263 0 0,1 0-44 0 0,-1-2-61 0 0,0 0-75 0 0,-4 1-197 0 0,-1-1-46 0 0,0 0-51 0 0,-1-1-55 0 0,-5 4-81 0 0,0 1 0 0 0,1-1 0 0 0,-1 0 0 0 0,0 1 0 0 0,0-1 0 0 0,-1 0 0 0 0,1 0 0 0 0,0 1 0 0 0,-1-1 0 0 0,1 0 0 0 0,-1 0 0 0 0,1 0-1 0 0,-1 0 1 0 0,0 0 0 0 0,0 0 0 0 0,0-1-9 0 0,0 1 22 0 0,0 0 0 0 0,0-1-1 0 0,-1 1 1 0 0,1 0 0 0 0,-1-1 0 0 0,1 1-1 0 0,-1 0 1 0 0,0-1-22 0 0,-4-5 119 0 0,-1 1 38 0 0,0 0 45 0 0,-2 1 53 0 0,-4 0 17 0 0,-1 3-45 0 0,2 2-41 0 0,-1 3-36 0 0,-9 8 69 0 0,2 7-74 0 0,-4 14 21 0 0,10-8-26 0 0,5-5 29 0 0,2-1 70 0 0,5-14-192 0 0,-5 16 227 0 0,0 0-71 0 0,1 0-53 0 0,2 0-38 0 0,3-13-76 0 0,-1 0 1 0 0,1 0-1 0 0,0 0 0 0 0,0 0 0 0 0,1 0 1 0 0,0 0-1 0 0,1 6-36 0 0,7 10 148 0 0,-6-17-120 0 0,0 0-1 0 0,0 1 1 0 0,0-2 0 0 0,1 1 0 0 0,-1 0 0 0 0,1-1-1 0 0,0 0 1 0 0,2 1-28 0 0,13 9 4 0 0,-16-11-163 0 0,1-1 61 0 0,-1 0 51 0 0,1 0 43 0 0,3 1 86 0 0,9 4 240 0 0,-11-5-285 0 0,0 0-72 0 0,-1-1-30 0 0,-1-1-39 0 0,0 1-45 0 0,0 0-49 0 0,0 0-75 0 0,1-1-69 0 0,-1 1-76 0 0,1-1-81 0 0,-1 1-89 0 0,1-1-94 0 0,0 0-101 0 0,-1 0-107 0 0,5 1-1092 0 0,4-1-1126 0 0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1:54:16.75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6624 0 0,'0'0'192'0'0,"2"4"-28"0"0,4 5-104 0 0,1-2-16 0 0,-1 1 81 0 0,0 1 70 0 0,-1-1 60 0 0,1 3 87 0 0,0-1 46 0 0,10 26 1017 0 0,-10-20-833 0 0,-2-7-265 0 0,0 0-37 0 0,-2-2-85 0 0,1 0-33 0 0,0 1-39 0 0,0-2-42 0 0,0 3 193 0 0,11 24 2671 0 0,14 24-2935 0 0,-5-20 1317 0 0,-22-37-1397 0 0,-1 1 39 0 0,1 1 60 0 0,0 0 112 0 0,0 1 82 0 0,2 1 792 0 0,-3-4-790 0 0,1 0-54 0 0,-2-2-71 0 0,1-1-92 0 0,-5-25 152 0 0,3-2-46 0 0,3-1-48 0 0,3-1-50 0 0,3 1-50 0 0,5 2-52 0 0,3 3-54 0 0,5 4-56 0 0,1 7 5 0 0,1 6 55 0 0,-19 8 133 0 0,-1 1 0 0 0,1 0 0 0 0,0 0 0 0 0,0-1 1 0 0,-1 2-1 0 0,1-1 0 0 0,0 0 0 0 0,-1 0 0 0 0,1 1 1 0 0,0 0-1 0 0,-1-1 0 0 0,1 1 0 0 0,-1 0 1 0 0,1 0-1 0 0,-1 1 0 0 0,1-1 0 0 0,0 1 13 0 0,2 1-16 0 0,-1 1 0 0 0,1-1 0 0 0,-1 1 0 0 0,0 0 0 0 0,0 1 16 0 0,19 24-47 0 0,-9-5 35 0 0,7 16 12 0 0,-20-38 0 0 0,4 7-2 0 0,-1 1-1 0 0,-1 0 1 0 0,2 5 2 0 0,-1 14 22 0 0,-7-14 49 0 0,2-14-236 0 0,1 0 46 0 0,0-1 41 0 0,-1 1 37 0 0,1 0 52 0 0,-1 0 96 0 0,0 2 473 0 0,1-3-412 0 0,-1 1-144 0 0,1-1-67 0 0,0 0-84 0 0,0 0-96 0 0,0 0-48 0 0,0 1-86 0 0,-1-1-95 0 0,1 0-103 0 0,0 0-112 0 0,0-1-120 0 0,0 1 345 0 0,-1 0-32 0 0,1 0-35 0 0,0 0-35 0 0,-2 0-1525 0 0,-1-1-991 0 0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1:54:17.01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41 11 8840 0 0,'-10'-3'138'0'0,"0"1"106"0"0,3 1-19 0 0,0-1 37 0 0,4 2-229 0 0,0-2-23 0 0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1:54:17.96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44 5792 0 0,'0'0'166'0'0,"0"0"53"0"0,0 0-7 0 0,0 0-40 0 0,2 0 72 0 0,0 0-108 0 0,4 1 57 0 0,-3 0-63 0 0,6 0 387 0 0,0-1-82 0 0,0 0-75 0 0,0-1-63 0 0,1 0-11 0 0,1 0-62 0 0,2-2-13 0 0,6-1 48 0 0,-2 0-7 0 0,-5 2-39 0 0,15-4 150 0 0,1-2-105 0 0,2 0-54 0 0,16 0 37 0 0,-41 8-204 0 0,1 0 0 0 0,-1 0 1 0 0,1 1-1 0 0,-1 0 0 0 0,4 1-37 0 0,10 1 54 0 0,-5 3-14 0 0,-4-2-16 0 0,-3-1-14 0 0,-2 3 44 0 0,0 6 51 0 0,-5 10-31 0 0,-5 0-22 0 0,1-10 17 0 0,3-10-49 0 0,-12 32 128 0 0,-1-4 98 0 0,-11 18-246 0 0,9-21 150 0 0,-3 2 65 0 0,-4-2 74 0 0,-2-2 91 0 0,0-1 104 0 0,22-21-520 0 0,1-1 76 0 0,-1 1 82 0 0,1 0 148 0 0,4-2 105 0 0,1-1-265 0 0,2-2-98 0 0,4 0-11 0 0,-1 0 0 0 0,1 0 0 0 0,0 1 0 0 0,0 0 0 0 0,0 0 0 0 0,0 1 0 0 0,0 0 0 0 0,0 1 0 0 0,0 0 0 0 0,0 0 0 0 0,6 2-1 0 0,1 1 0 0 0,-7-2-3 0 0,1 1 0 0 0,-1-1-1 0 0,0 2 1 0 0,5 2 3 0 0,-11-4-8 0 0,1 0-1 0 0,0 0 1 0 0,-1 0-1 0 0,0 1 1 0 0,0 0-1 0 0,0 0 1 0 0,3 2 8 0 0,0 2-2 0 0,-1 0 1 0 0,0 1 0 0 0,0-1 0 0 0,-1 1 0 0 0,1 0 0 0 0,-2 0 0 0 0,3 4 1 0 0,-4-5 13 0 0,0 1 1 0 0,0-1-1 0 0,-1 0 1 0 0,0 1-1 0 0,0 2-13 0 0,-1-2 37 0 0,0 0-1 0 0,0-1 1 0 0,-1 1 0 0 0,0 2-37 0 0,-4 10 115 0 0,-2 1 33 0 0,4-12-7 0 0,-1 0-1 0 0,-1-1 1 0 0,0 1 0 0 0,0-1 0 0 0,-1 1-141 0 0,0-2 130 0 0,1-1 1 0 0,-1 0-1 0 0,0 0 1 0 0,0 0-1 0 0,-6 3-130 0 0,6-4 101 0 0,-1-1-1 0 0,1 0 1 0 0,-1-1-1 0 0,0 1 0 0 0,0-1 1 0 0,-3 0-101 0 0,3-1 93 0 0,-1 0-1 0 0,0 0 1 0 0,0-1-1 0 0,0 0 1 0 0,0 0-1 0 0,-3-1-92 0 0,0 0 92 0 0,-2 0-44 0 0,2 0-44 0 0,-11-2-91 0 0,18 1 59 0 0,0 0 1 0 0,0 0-1 0 0,0 0 0 0 0,1-1 0 0 0,-1 0 1 0 0,1 1-1 0 0,-1-1 0 0 0,1 0 1 0 0,0 0-1 0 0,0-1 0 0 0,-1 1 28 0 0,3 1 41 0 0,0-1-64 0 0,-1 1-117 0 0,0-1-129 0 0,1 1 85 0 0,0 0-33 0 0,0 0-35 0 0,0 1-34 0 0,0-1-35 0 0,0 0-36 0 0,0 0-36 0 0,0 0-36 0 0,0 0-37 0 0,0 0-37 0 0,1 0-38 0 0,-1 0-38 0 0,-2-3-1528 0 0,0-4-1198 0 0,3 8 3285 0 0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1:54:20.75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189 26 6056 0 0,'0'0'176'0'0,"0"0"-148"0"0,-1-1 48 0 0,-1 0 46 0 0,0-1 38 0 0,-1-1 262 0 0,0 0 100 0 0,-5-2 368 0 0,-2 0-50 0 0,-1 2-55 0 0,0 1-63 0 0,0 2-71 0 0,-1 0-77 0 0,2 1-84 0 0,0 0-92 0 0,2 2-35 0 0,-1 0-53 0 0,1 1-52 0 0,0 1-46 0 0,0-1-42 0 0,1 2-39 0 0,-7 5 33 0 0,11-9-114 0 0,0 1 1 0 0,1-1 0 0 0,-1 1 0 0 0,1 0-1 0 0,0 0 1 0 0,-1 2-51 0 0,-8 20 242 0 0,8 3-49 0 0,5 1-37 0 0,0-18-101 0 0,0 0 0 0 0,1-1 0 0 0,0 1 1 0 0,1-1-1 0 0,1 0 0 0 0,-1 0 0 0 0,1-1 0 0 0,1 1 1 0 0,3 3-56 0 0,10 9 155 0 0,-11-14-118 0 0,0-1 0 0 0,1 0 0 0 0,3 2-37 0 0,-5-5 25 0 0,0 1 0 0 0,1-1 0 0 0,0 0 0 0 0,4 1-25 0 0,15 1 135 0 0,-24-6-264 0 0,1 1 48 0 0,-1-2 41 0 0,0 1 36 0 0,4-1 89 0 0,9-4 288 0 0,-11 2-309 0 0,-1 1-81 0 0,0 0-77 0 0,0-1-95 0 0,0 1-114 0 0,-2 0 7 0 0,1 0-74 0 0,-1 0-79 0 0,1 0-88 0 0,-1-1-93 0 0,0 1-101 0 0,0 0-105 0 0,0 0-115 0 0,2-2-941 0 0,2-2-1070 0 0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1:54:21.09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23 7072 0 0,'0'0'202'0'0,"0"0"-48"0"0,0 0-14 0 0,0 0 40 0 0,0 0 146 0 0,0 0 274 0 0,0 0-307 0 0,0 0-65 0 0,0 0-55 0 0,0 0-48 0 0,1 1 11 0 0,0 3-18 0 0,0-2-62 0 0,0-1 37 0 0,5 14 725 0 0,-3-5-330 0 0,-1-3-217 0 0,0-1-44 0 0,1 1-51 0 0,0-1-60 0 0,3 7 46 0 0,0 1 35 0 0,5 15 286 0 0,-1-1 83 0 0,3-1 72 0 0,-10-20-503 0 0,18 32 630 0 0,3-1-47 0 0,-18-30-498 0 0,0-1-1 0 0,0 0 0 0 0,5 5-219 0 0,-6-8 97 0 0,0 0 0 0 0,0-1 0 0 0,0 1 0 0 0,0-1 0 0 0,1 0-1 0 0,0 0-96 0 0,-4-2 65 0 0,1 0 0 0 0,0 0 0 0 0,-1 0 0 0 0,1-1-1 0 0,0 1 1 0 0,0-1 0 0 0,-1 1 0 0 0,2-1-65 0 0,-2 0 55 0 0,0 0-1 0 0,1 0 1 0 0,-1-1-1 0 0,0 1 1 0 0,0 0 0 0 0,1-1-1 0 0,-1 0 1 0 0,2 0-55 0 0,15-11 360 0 0,-3-6-72 0 0,-3-4-68 0 0,-3-2-64 0 0,-4 0-59 0 0,-3 3-54 0 0,-1-10 42 0 0,0 13-32 0 0,-1-1 0 0 0,-1 0 1 0 0,-1 1-1 0 0,-2-14-53 0 0,3 30-172 0 0,0 0 42 0 0,-1 0 39 0 0,1 0 35 0 0,0-1 28 0 0,0 1 36 0 0,0-2 59 0 0,-1-1 43 0 0,1-7 241 0 0,-1 8-295 0 0,1 0-64 0 0,-1 1-64 0 0,1-1-73 0 0,-1 1-83 0 0,0 0-97 0 0,0 0-29 0 0,1 0-81 0 0,-1 1-91 0 0,-1 0-96 0 0,1-1-103 0 0,0 1-111 0 0,-1 0-118 0 0,1 0-124 0 0,-1 0-1121 0 0,-2-1-1244 0 0,4 3 3437 0 0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1:54:23.25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32 91 6160 0 0,'0'0'133'0'0,"0"0"23"0"0,0 0 13 0 0,5 1-34 0 0,4 1-88 0 0,-5-1-10 0 0,1-1 69 0 0,-1 0 57 0 0,1-1 49 0 0,4-1 304 0 0,6-4 445 0 0,-8 3-572 0 0,-1 0-46 0 0,0 0-81 0 0,-2 1-150 0 0,-1 0-51 0 0,4-2 184 0 0,0 0-36 0 0,4-2 57 0 0,-1 0-40 0 0,-4 2-173 0 0,-1-1 50 0 0,3-5 206 0 0,-7 9-279 0 0,-1 0 0 0 0,1 0 0 0 0,-1 0 1 0 0,0 0-1 0 0,1 1 0 0 0,-1-1 0 0 0,0 0 0 0 0,0 0 1 0 0,1 0-1 0 0,-1 0 0 0 0,0 0 0 0 0,0 0 0 0 0,0 0 1 0 0,0 0-1 0 0,0 0 0 0 0,-1 0 0 0 0,1 0-30 0 0,-4-6 194 0 0,-7-1 59 0 0,-2 7-107 0 0,-1 4-79 0 0,0 5-52 0 0,7-3-17 0 0,0 0 1 0 0,1 1-1 0 0,-5 4 2 0 0,3-2 35 0 0,2 0 43 0 0,-7 8-39 0 0,1 2 75 0 0,-6 15 198 0 0,13-21-131 0 0,0 0 0 0 0,1 1 0 0 0,0 0 1 0 0,1-1-1 0 0,-1 10-181 0 0,2 4 209 0 0,3 0-82 0 0,6 7 47 0 0,-4-24-95 0 0,0-1-1 0 0,0 0 1 0 0,1 0 0 0 0,1 0 0 0 0,1 2-79 0 0,8 9 136 0 0,-6-10-69 0 0,1-2 37 0 0,-5-6-54 0 0,-1 1 1 0 0,0-1-1 0 0,1 1 0 0 0,-1-1 1 0 0,1 0-1 0 0,0 0 1 0 0,-1-1-1 0 0,2 1-50 0 0,13 0 177 0 0,-1-2-71 0 0,-6-1-95 0 0,0-1-63 0 0,9-5 57 0 0,-13 3-82 0 0,-3 2-25 0 0,0-1-57 0 0,0 1-68 0 0,0-2-81 0 0,4-3-208 0 0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1:54:23.51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7 0 7976 0 0,'0'0'143'0'0,"-1"0"-65"0"0,-3 0-13 0 0,3 0 7 0 0,1 0 20 0 0,0 0 52 0 0,0 0 86 0 0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1:54:26.46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62 318 5192 0 0,'0'0'151'0'0,"0"-1"-55"0"0,1 1-40 0 0,9-3 39 0 0,-7 2 11 0 0,0 0 100 0 0,3-2 355 0 0,1-1 46 0 0,13-13 1347 0 0,-10 5-801 0 0,-5 4-442 0 0,-3 1-175 0 0,-1 0-64 0 0,0 1-6 0 0,-1 2-105 0 0,1-1-20 0 0,-2-3 67 0 0,-2-1-26 0 0,-2 3-40 0 0,0 1-38 0 0,-1 2-37 0 0,-7 1 167 0 0,-2 5-120 0 0,-1 4-102 0 0,2 3-85 0 0,2 0-69 0 0,4 0-50 0 0,3-3 37 0 0,1 0 1 0 0,0 1 0 0 0,0-1 0 0 0,-1 5-46 0 0,3-5 51 0 0,-1 0 0 0 0,2 0 0 0 0,-1 0 0 0 0,1 1 0 0 0,0-1 0 0 0,0 1 0 0 0,1 6-51 0 0,0-8 36 0 0,1 1 1 0 0,-1-1-1 0 0,2 1 1 0 0,-1-1-1 0 0,1 0 0 0 0,0 0 1 0 0,0 0-1 0 0,0 0 1 0 0,2 2-37 0 0,-1-2 22 0 0,0-1 0 0 0,1 1 0 0 0,0-1 0 0 0,0 0 0 0 0,0 0-1 0 0,2 1-21 0 0,0 0 15 0 0,0-1 0 0 0,1 0 0 0 0,0 0 0 0 0,1 1-15 0 0,-1-2 23 0 0,0 0-1 0 0,0 0 1 0 0,1-1-1 0 0,-1 0 1 0 0,1-1 0 0 0,-1 0-1 0 0,3 1-22 0 0,-4-2 12 0 0,0 0 0 0 0,1-1 0 0 0,-1 0 1 0 0,0 1-1 0 0,0-2 0 0 0,0 1 0 0 0,0-1 0 0 0,0 0 0 0 0,4-1-12 0 0,-5 0-4 0 0,0 1 0 0 0,0-1 0 0 0,0-1 0 0 0,0 1 0 0 0,0-1 0 0 0,-1 0 0 0 0,2 0 4 0 0,-2 0-213 0 0,6-5-36 0 0,-5 5 91 0 0,-3 2 25 0 0,0-1-43 0 0,1 0-54 0 0,-1 0-63 0 0,0 1-6 0 0,0-1-56 0 0,-1 1-62 0 0,1-1-66 0 0,0 1-74 0 0,0-1-77 0 0,0 1-84 0 0,-1-1-89 0 0,3-1-1127 0 0,1-2-1088 0 0,-5 5 3018 0 0</inkml:trace>
  <inkml:trace contextRef="#ctx0" brushRef="#br0" timeOffset="382.82">390 182 6536 0 0,'0'0'141'0'0,"0"0"23"0"0,1 2 13 0 0,2 9-136 0 0,0-1 91 0 0,1 1 82 0 0,-1-1 73 0 0,0-1 3 0 0,0 0 38 0 0,3 9 425 0 0,0-1 71 0 0,9 24 1200 0 0,-10-29-1438 0 0,0 0-42 0 0,1 1-48 0 0,-1-1-76 0 0,1 0-93 0 0,0 0-107 0 0,6 15 674 0 0,-5-11-274 0 0,-3-8-255 0 0,0-1 50 0 0,-3-5-281 0 0,-1-1 43 0 0,0 1 271 0 0,-2-1 570 0 0,1-2-748 0 0,-1 1-44 0 0,1-1-60 0 0,0 0-75 0 0,0 1-80 0 0,0-1-44 0 0,1 0-51 0 0,-1 1-53 0 0,-17-35 363 0 0,9 6-108 0 0,8 22-94 0 0,0 0-1 0 0,1 1 0 0 0,-1-1 1 0 0,1 0-1 0 0,1 1 0 0 0,-1-1 1 0 0,1 0-1 0 0,0 1 0 0 0,2-5-23 0 0,4-11 95 0 0,4 2 34 0 0,-6 12-104 0 0,0 1 0 0 0,1 0 0 0 0,0 0 0 0 0,1-1-25 0 0,7-5 15 0 0,4 0-62 0 0,1 1-101 0 0,-17 12 131 0 0,15-9-152 0 0,31-15-2 0 0,-37 19 101 0 0,-1 0-42 0 0,0 1-34 0 0,-1 0-53 0 0,0 0-62 0 0,1 1-72 0 0,2-3-990 0 0,-2 2 178 0 0,0 1-86 0 0,1 0-143 0 0</inkml:trace>
  <inkml:trace contextRef="#ctx0" brushRef="#br0" timeOffset="851.99">1111 63 8896 0 0,'0'0'200'0'0,"0"0"33"0"0,-3-9 186 0 0,2 6-364 0 0,0 2-34 0 0,-1-2-2 0 0,0 1 38 0 0,-2-3 154 0 0,0-1 140 0 0,-1 1 96 0 0,-1-2 174 0 0,-3-1 372 0 0,4 4-518 0 0,-1 1-44 0 0,2 1-180 0 0,0 1-36 0 0,1 0-68 0 0,-1 0-35 0 0,0 1-37 0 0,1-1-42 0 0,-15 1 194 0 0,-14 0 189 0 0,22 2-323 0 0,1 1-46 0 0,8-2-46 0 0,-5 2 12 0 0,0 0-1 0 0,1 0 1 0 0,0 0 0 0 0,0 1-1 0 0,0-1 1 0 0,-1 2-13 0 0,5-4 1 0 0,0 0 1 0 0,1 0 0 0 0,-1 0-1 0 0,0 0 1 0 0,0 0 0 0 0,0 0-1 0 0,1 0 1 0 0,-1 0-1 0 0,1 0 1 0 0,-1 0 0 0 0,1 0-1 0 0,-1 0 1 0 0,1 1 0 0 0,0-1-1 0 0,-1 0 1 0 0,1 0-1 0 0,0 1 1 0 0,0-1 0 0 0,0 0-1 0 0,0 0 1 0 0,0 1 0 0 0,0-1-1 0 0,0 0 1 0 0,1 0-1 0 0,-1 1 1 0 0,0-1 0 0 0,1 0-1 0 0,-1 0 1 0 0,1 0 0 0 0,-1 1-1 0 0,1-1 1 0 0,-1 0 0 0 0,2 1-2 0 0,26 36-27 0 0,22 15-68 0 0,-6-5 23 0 0,-17-15 66 0 0,-15-17 84 0 0,0-1 43 0 0,3 2 102 0 0,-2 0 112 0 0,-8-7-117 0 0,0 0 40 0 0,-2 1 42 0 0,0 0 46 0 0,-2 0 59 0 0,-3-1-57 0 0,-1-1-50 0 0,-1-1-47 0 0,-2 0-42 0 0,-1-2-38 0 0,-10 5 75 0 0,1-5-123 0 0,0-1-44 0 0,9-3-50 0 0,-1-1-1 0 0,1 0 1 0 0,0-1 0 0 0,-1 1 0 0 0,-3-2-29 0 0,-4 0-2 0 0,1-2-83 0 0,1 0-82 0 0,-1-1-82 0 0,1-1-81 0 0,0 0-78 0 0,0-1-80 0 0,0 0-77 0 0,2 1 67 0 0,7 4 268 0 0,-5-5-221 0 0,5 3 196 0 0,1 1-80 0 0,2 1 114 0 0,-1 0-43 0 0,1-1-45 0 0,-1 1-54 0 0,1 0 0 0 0,0 0-47 0 0,0 1-41 0 0,-1-1-36 0 0,1 0-138 0 0,0 0-37 0 0,-4-2-1447 0 0,5 3 2091 0 0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1:54:24.07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17 159 7136 0 0,'0'0'134'0'0,"0"0"-62"0"0,0 0-42 0 0,-2 0-17 0 0,2 0 21 0 0,-1 0 104 0 0,1-1-16 0 0,0 1 45 0 0,-3-1-133 0 0,0 1-22 0 0,2 1 34 0 0,-2 2 443 0 0,1 0-77 0 0,1 1-68 0 0,0 1-62 0 0,1 0-54 0 0,1 0-47 0 0,0 4 70 0 0,0-4-136 0 0,3 15 270 0 0,1 0-93 0 0,3 18 209 0 0,6 31 631 0 0,2 0-58 0 0,5 19 246 0 0,-18-76-1123 0 0,2 5 183 0 0,-1-4-128 0 0,-1-4-143 0 0,-3-6-93 0 0,0-2-38 0 0,0 0-50 0 0,0-1-94 0 0,0 0 15 0 0,0-1-39 0 0,1 0-41 0 0,-1 0-44 0 0,1-1-47 0 0,-1 1-47 0 0,1 0-52 0 0,0-1-54 0 0,-1 1-30 0 0,1 0-52 0 0,-1 0-56 0 0,0 1-58 0 0,2-3-1150 0 0,-1-2-1032 0 0</inkml:trace>
  <inkml:trace contextRef="#ctx0" brushRef="#br0" timeOffset="479.64">389 257 6448 0 0,'0'0'190'0'0,"1"2"-10"0"0,1 5-225 0 0,0 1 43 0 0,1 0 39 0 0,0-1 34 0 0,4 9 163 0 0,1 0 94 0 0,-1 0 66 0 0,9 22 605 0 0,-12-24-599 0 0,1 1-33 0 0,3 14 285 0 0,-1 0-87 0 0,8 39 664 0 0,-11-47-826 0 0,0 1 36 0 0,0-1 58 0 0,-1 1 64 0 0,0-1 77 0 0,-1 1 91 0 0,-1-16-627 0 0,-1-2 117 0 0,0-1 240 0 0,1-4 50 0 0,-1-1-202 0 0,0-2-65 0 0,0 0-108 0 0,0 2-118 0 0,0-1-42 0 0,1 0-44 0 0,-1 1-51 0 0,1-4 133 0 0,7-55 92 0 0,-2 21-74 0 0,2 7-47 0 0,1 1-51 0 0,-6 20 22 0 0,7-18-103 0 0,-2 10 20 0 0,0 4-9 0 0,3 0-34 0 0,-3 6 16 0 0,1 0 55 0 0,3-1 36 0 0,8-1 35 0 0,-17 10 26 0 0,0 1 0 0 0,0 0 0 0 0,0 0 0 0 0,0 0 0 0 0,0 0 0 0 0,0 1 1 0 0,0-1-1 0 0,0 1 0 0 0,0 0 0 0 0,0 0 0 0 0,1 0 4 0 0,9 2-61 0 0,0 4-43 0 0,-8-3 98 0 0,1 0 0 0 0,-1 1 0 0 0,0-1 0 0 0,0 1 0 0 0,0 1 6 0 0,2 2-21 0 0,0 1-1 0 0,-1 0 1 0 0,0 0 0 0 0,0 0 0 0 0,0 1 0 0 0,-1 0-1 0 0,-1 0 1 0 0,0 0 21 0 0,9 23-39 0 0,-2 0 38 0 0,-2 0 57 0 0,-1-1 74 0 0,-6-24-87 0 0,22 92 309 0 0,-22-92-331 0 0,-1-5 22 0 0,0 0-54 0 0,-1-1-65 0 0,1 0-82 0 0,-1-1-184 0 0,1 0-310 0 0,4-3-18 0 0</inkml:trace>
  <inkml:trace contextRef="#ctx0" brushRef="#br0" timeOffset="821.3">1019 108 7632 0 0,'0'0'166'0'0,"0"0"29"0"0,0 0 14 0 0,0-1-25 0 0,7-1 264 0 0,0 4-75 0 0,3 8 256 0 0,-9-9-544 0 0,8 11 287 0 0,-1 2-65 0 0,0 4-5 0 0,2 10 68 0 0,-2-6-90 0 0,3 11 78 0 0,-2 1 107 0 0,-1 8 194 0 0,1 21 428 0 0,0 0-35 0 0,-1-22-453 0 0,-6-30-484 0 0,6 23 221 0 0,0-1-35 0 0,1 0-49 0 0,1-1-59 0 0,-8-30-181 0 0,-1 2-4 0 0,-1 2 66 0 0,0-5 6 0 0,0-1-29 0 0,0 0-123 0 0,0 0-51 0 0,0 0 43 0 0,0 0-74 0 0,0 0-89 0 0,0 0 72 0 0,0 0-40 0 0,0 0-43 0 0,0 0-40 0 0,0 0-38 0 0,0 0-32 0 0,0 0-238 0 0,0 0-54 0 0,0 0-777 0 0,0 0-612 0 0,0 0-1163 0 0</inkml:trace>
  <inkml:trace contextRef="#ctx0" brushRef="#br0" timeOffset="1094.11">1004 356 8328 0 0,'0'0'241'0'0,"0"0"0"0"0,1 0-156 0 0,5-3 58 0 0,-3 2-65 0 0,-1 0 38 0 0,12-4 249 0 0,1-1-39 0 0,-1 1-38 0 0,1 0-36 0 0,14-6 154 0 0,0 2-114 0 0,7-3-69 0 0,0 2-109 0 0,7-1-75 0 0,23-4-72 0 0,-62 15 10 0 0,-1-1-56 0 0,-2 1 1 0 0,1 0-34 0 0,0-1-105 0 0,0 1-92 0 0,0-1 55 0 0,-1 1-41 0 0,2-1-399 0 0,1 0-278 0 0,1-1-643 0 0</inkml:trace>
  <inkml:trace contextRef="#ctx0" brushRef="#br0" timeOffset="1470.51">1502 463 6768 0 0,'0'0'149'0'0,"0"0"-4"0"0,0 1-61 0 0,6 3 43 0 0,1-2-181 0 0,0-1 53 0 0,0 0 49 0 0,1 0 44 0 0,3-1 117 0 0,0 0 71 0 0,1-2 54 0 0,-1 0 37 0 0,21-7 723 0 0,-19 4-667 0 0,1-1-32 0 0,-7 3-242 0 0,-1 0-34 0 0,-2 1 16 0 0,10-5 306 0 0,0 0-41 0 0,-1-1-45 0 0,1 1-49 0 0,-2-1-55 0 0,1-1-58 0 0,-1-1-63 0 0,-1-1-68 0 0,-9 10-54 0 0,-1 0-1 0 0,0-1 1 0 0,0 1 0 0 0,0-1-1 0 0,0 1 1 0 0,0-1 0 0 0,0 1-1 0 0,0-1 1 0 0,-1 1 0 0 0,1-2-8 0 0,-1 1 13 0 0,1 1 1 0 0,-1-1 0 0 0,0 1 0 0 0,0-1-1 0 0,1 1 1 0 0,-1-1 0 0 0,-1 1-1 0 0,1-1 1 0 0,0 0 0 0 0,0 1 0 0 0,-1-1-1 0 0,1 1 1 0 0,0-1 0 0 0,-1 1 0 0 0,0-1-1 0 0,1 1 1 0 0,-1-1 0 0 0,0 1 0 0 0,0 0-1 0 0,0-1 1 0 0,1 1 0 0 0,-1 0 0 0 0,-1 0-1 0 0,1 0 1 0 0,-1-1-14 0 0,-13-6 47 0 0,-6 4-27 0 0,1 5 35 0 0,14 0-23 0 0,1 0 0 0 0,-1 1 0 0 0,0 0 0 0 0,1 0 0 0 0,0 0 0 0 0,0 1 1 0 0,-1-1-1 0 0,2 1 0 0 0,-5 4-32 0 0,0-1 72 0 0,1 1 0 0 0,0 1 0 0 0,0-1 0 0 0,-6 9-72 0 0,1 1 55 0 0,3-1-34 0 0,6-10-9 0 0,0 1 1 0 0,1 0 0 0 0,0 0-1 0 0,0 0 1 0 0,0 2-13 0 0,1-2 22 0 0,1 0 0 0 0,-1 0-1 0 0,1 0 1 0 0,1 0 0 0 0,-1 1 0 0 0,1-1 0 0 0,0 0-1 0 0,1 4-21 0 0,7 22 78 0 0,-5-27-67 0 0,-1 0 0 0 0,1-1 0 0 0,0 0-1 0 0,2 4-10 0 0,-2-4-5 0 0,1-1 0 0 0,0 1 0 0 0,0-1 0 0 0,1 1 0 0 0,-1-1 0 0 0,5 3 5 0 0,0-1-132 0 0,1 0 49 0 0,0-1 41 0 0,0-1 36 0 0,14 3 87 0 0,-15-5-12 0 0,0 0-1 0 0,0-1 1 0 0,0-1-1 0 0,0 0 1 0 0,3 0-69 0 0,9-2 40 0 0,-3-1-96 0 0,-9 1-15 0 0,1 0-33 0 0,-1 0-37 0 0,0-1-40 0 0,0 0-46 0 0,0 0-48 0 0,0-1-52 0 0,-1 1-56 0 0,1-1-59 0 0,-1 1-64 0 0,1-1-68 0 0,-1 0-70 0 0,0-1-74 0 0,0 1-80 0 0,0 0-764 0 0,4-2-878 0 0</inkml:trace>
  <inkml:trace contextRef="#ctx0" brushRef="#br0" timeOffset="1977.99">2085 296 7920 0 0,'0'0'174'0'0,"0"0"29"0"0,-7 6 168 0 0,3-2-303 0 0,-2 2-38 0 0,0 0 57 0 0,0 1 49 0 0,1 0 45 0 0,-3 5 205 0 0,0 1 78 0 0,4-4 103 0 0,-1 1-1 0 0,2 0 1 0 0,-3 7-567 0 0,3-6 334 0 0,1-1-33 0 0,0 1-38 0 0,1-1-56 0 0,0 1-65 0 0,1-1-77 0 0,3 17 147 0 0,-2-20-170 0 0,0 0-1 0 0,1 0 0 0 0,0-1 0 0 0,1 1 1 0 0,2 5-42 0 0,-4-10 18 0 0,0 1 0 0 0,1-1 0 0 0,-1 0 0 0 0,1 1 0 0 0,0-1 0 0 0,-1 0 0 0 0,1 0 0 0 0,0 0 0 0 0,0 0 0 0 0,0-1 0 0 0,1 1 0 0 0,-1 0-18 0 0,14 3 170 0 0,-14-5-141 0 0,0 0 0 0 0,0 0 0 0 0,0-1 0 0 0,0 1 0 0 0,1 0 0 0 0,-1-1 0 0 0,0 1 0 0 0,1-1-29 0 0,1-1 22 0 0,0 1 1 0 0,0-1-1 0 0,0 0 1 0 0,0 0-1 0 0,0 0 1 0 0,0-1-1 0 0,-1 0 0 0 0,1 1 1 0 0,-1-1-1 0 0,0 0 1 0 0,0 0-1 0 0,0-1 1 0 0,0 1-1 0 0,2-4-22 0 0,5-15 65 0 0,-5-3-36 0 0,-4 6-21 0 0,1 1-8 0 0,0 0 1 0 0,0 0 0 0 0,2 0 0 0 0,2-6-1 0 0,-6 22-2 0 0,0 2 2 0 0,1 0-1 0 0,-1-1 0 0 0,0 1 1 0 0,0-1-1 0 0,0 1 1 0 0,0 0-1 0 0,0-1 0 0 0,0 1 1 0 0,1 0-1 0 0,-1-1 0 0 0,0 1 1 0 0,0-1-1 0 0,1 1 0 0 0,-1 0 1 0 0,0 0-1 0 0,0-1 0 0 0,1 1 1 0 0,-1 0-1 0 0,0-1 1 0 0,1 1-1 0 0,-1 0 0 0 0,0 0 1 0 0,1 0 0 0 0,0-1-76 0 0,0 1 71 0 0,0 0 1 0 0,0 0 0 0 0,0 0-1 0 0,-1 1 1 0 0,1-1 0 0 0,0 0 0 0 0,0 0-1 0 0,0 1 1 0 0,-1-1 0 0 0,1 0 0 0 0,0 1-1 0 0,0-1 1 0 0,-1 0 0 0 0,1 1 0 0 0,0 0 4 0 0,6 9-20 0 0,-1 17 34 0 0,-4-18-20 0 0,2 13 0 0 0,0-1 0 0 0,-2 4 6 0 0,1 21 47 0 0,-2-8 77 0 0,-1-19-22 0 0,0 0 33 0 0,0 2 67 0 0,-1 14 282 0 0,-1-1-61 0 0,1-11-62 0 0,-2-1 0 0 0,-2 1-361 0 0,2-9 184 0 0,0 0-1 0 0,-1-1 1 0 0,-1 1-1 0 0,-1-1 1 0 0,-4 9-184 0 0,-13 13 429 0 0,-11 5-59 0 0,5-14-191 0 0,9-14-113 0 0,-1-4-47 0 0,-1-7-55 0 0,0-7-63 0 0,18 4-67 0 0,-4-7-84 0 0,5 5 81 0 0,2 2 53 0 0,0 0-33 0 0,0 0-39 0 0,0 0-46 0 0,1-1-87 0 0,-1 1-73 0 0,0-1-80 0 0,1 1-88 0 0,-1-1-99 0 0,1 1-105 0 0,0-1-114 0 0,-1 0-123 0 0,1-2-1022 0 0,0-4-1139 0 0,0 9 3157 0 0</inkml:trace>
  <inkml:trace contextRef="#ctx0" brushRef="#br0" timeOffset="3752.64">212 0 6880 0 0,'0'0'157'0'0,"0"0"23"0"0,0 0 11 0 0,-1 0-31 0 0,0 0-114 0 0,0 0 14 0 0,1 0 62 0 0,0 0 138 0 0,0 0 230 0 0,0 0 20 0 0,0 0-214 0 0,0 0-132 0 0,0 0-44 0 0,0 0 2 0 0,0 0 29 0 0,0 0-20 0 0,0 0-34 0 0,-1 1-48 0 0,0 2-30 0 0,0-2 28 0 0,0 0 21 0 0,1-1 41 0 0,-1 5-98 0 0,0 2-11 0 0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1:54:22.43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6896 0 0,'0'0'200'0'0,"0"0"-45"0"0,1 2-79 0 0,-1 0-56 0 0,4 4-57 0 0,-3-3 55 0 0,9 12 523 0 0,0 0 88 0 0,-1 0 45 0 0,13 22 962 0 0,-9-15-709 0 0,-7-11-508 0 0,0 1-51 0 0,0-1-62 0 0,1 0-72 0 0,5 13 472 0 0,0 0-95 0 0,1 6 32 0 0,6 14 229 0 0,-16-36-680 0 0,1 0-37 0 0,2 8 64 0 0,0-1-96 0 0,4 19 67 0 0,-10-30-170 0 0,0-3-46 0 0,0-1 26 0 0,0 1-85 0 0,0-1-125 0 0,0 0-224 0 0,0 0 327 0 0,0 0 6 0 0,0 0-16 0 0,1 0-40 0 0,-1 0-12 0 0,0-1-40 0 0,0 1-47 0 0,0 0-53 0 0,0 0-56 0 0,0-1-52 0 0,0 1-47 0 0,0 0-41 0 0,1-1-146 0 0,-1 0-41 0 0,0 1-177 0 0,1-1-477 0 0</inkml:trace>
  <inkml:trace contextRef="#ctx0" brushRef="#br0" timeOffset="353.17">329 36 9152 0 0,'0'0'208'0'0,"0"0"33"0"0,7 6 191 0 0,-5-3-375 0 0,-1-1-35 0 0,5 5 11 0 0,-1 1 61 0 0,0 0 55 0 0,0 0 48 0 0,3 5 225 0 0,1 0 86 0 0,17 32 1369 0 0,-21-36-1503 0 0,0 1-34 0 0,0 0-38 0 0,0 0-59 0 0,0 1-68 0 0,0-1-81 0 0,10 19 581 0 0,-6-14-177 0 0,1 0-1 0 0,0-1 0 0 0,7 7-497 0 0,-1-4 497 0 0,1-1 46 0 0,-13-12-365 0 0,0 0-33 0 0,-4-3-112 0 0,1 0 1 0 0,0 0 0 0 0,0 0 0 0 0,-1-1 0 0 0,1 1 0 0 0,0 0-1 0 0,0 0 1 0 0,0-1 0 0 0,0 1 0 0 0,0-1 0 0 0,0 1-1 0 0,0 0-33 0 0,0-1 135 0 0,1 0-19 0 0,10-4-2 0 0,-8 2-16 0 0,1-4 108 0 0,0 0-45 0 0,-1 0-40 0 0,-1-1-36 0 0,0-1-24 0 0,-1-1-37 0 0,0-1-33 0 0,0-9-55 0 0,2-23 64 0 0,-2 14-59 0 0,0 0-104 0 0,-1 21-33 0 0,0 0 63 0 0,0-4 11 0 0,5-15-16 0 0,-4 19 37 0 0,1 0-70 0 0,1 0-109 0 0,-3 3 92 0 0,1 1-36 0 0,0-1-40 0 0,1 1-44 0 0,-1 0-46 0 0,0-1-51 0 0,1 1-53 0 0,-1 0-58 0 0,1 0-61 0 0,0 0-64 0 0,0 0-68 0 0,1 0-71 0 0,-1 0-75 0 0,1 0-78 0 0,0 0-980 0 0,3-2-1070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41:23.26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35 7464 0 0,'0'0'216'0'0,"0"1"-11"0"0,4 1-226 0 0,-1 1 43 0 0,2 3 132 0 0,0 2 169 0 0,0 4 290 0 0,-2-7-269 0 0,0 3 58 0 0,0 0-36 0 0,2 8 281 0 0,-1-1-133 0 0,2 20 605 0 0,-4-20-644 0 0,4 7 184 0 0,-2-7-163 0 0,-1 1 84 0 0,-1-4-123 0 0,-2 0 74 0 0,0-11-279 0 0,0 0-40 0 0,-1 0-38 0 0,1-1-32 0 0,-2-1 55 0 0,0-2-89 0 0,-4-9 30 0 0,3-13-33 0 0,-1-5-46 0 0,4 24-59 0 0,0 1 0 0 0,0 0-1 0 0,1 0 1 0 0,0-1-1 0 0,0 0 1 0 0,0 3 0 0 0,1-7 0 0 0,0-1 0 0 0,1 1 0 0 0,0 0 0 0 0,1 0 0 0 0,3-4 0 0 0,-5 10 8 0 0,1 1-1 0 0,0 0 1 0 0,0 0-1 0 0,0 1 1 0 0,1-1-1 0 0,-1 1 0 0 0,1-1 1 0 0,-1 1-1 0 0,1 0-7 0 0,11-8-3 0 0,-5 5 5 0 0,-1-1-1 0 0,1 1 0 0 0,0 1 0 0 0,1 0 0 0 0,-1 0 0 0 0,1 1 0 0 0,8-2-1 0 0,-14 4 3 0 0,-2 0-179 0 0,0 1 70 0 0,1-1 60 0 0,-1 1 51 0 0,3-1 115 0 0,8 2 368 0 0,-10-1-387 0 0,1 1-70 0 0,-3-1-56 0 0,1 1-40 0 0,-1-1-45 0 0,1 1-51 0 0,-1-1-74 0 0,1 1-71 0 0,-1 0-79 0 0,1 0-85 0 0,0-1-92 0 0,-1 1-99 0 0,1 0-107 0 0,0 0-112 0 0,-1-1 59 0 0,1 1-1186 0 0,2 0-1140 0 0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1:54:21.62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153 1 7312 0 0,'0'0'165'0'0,"0"0"22"0"0,0 0 9 0 0,0 0-53 0 0,1 1-74 0 0,1 1-50 0 0,2 5-55 0 0,-2-4 53 0 0,4 8 268 0 0,19 40 1188 0 0,-18-33-1059 0 0,-2 1-106 0 0,2 12 183 0 0,-2 0-66 0 0,0 5-3 0 0,4 48 508 0 0,-7-55-562 0 0,0 9 191 0 0,-1 24 493 0 0,-1-35-625 0 0,0 4 6 0 0,-1-7-185 0 0,1 0-97 0 0,-2-2-1 0 0,2-21-72 0 0,0-1 10 0 0,0 0-34 0 0,0 0-110 0 0,0 0-12 0 0,0 0 8 0 0,0 0-42 0 0,0 0-82 0 0,0 0-202 0 0,0 0-365 0 0,1-1-32 0 0,0-1-7 0 0</inkml:trace>
  <inkml:trace contextRef="#ctx0" brushRef="#br0" timeOffset="544.08">1 265 5904 0 0,'0'0'169'0'0,"1"1"2"0"0,19 2 252 0 0,-13-4-170 0 0,-2-1 34 0 0,6-1 287 0 0,3 0 114 0 0,1 0-97 0 0,-1 0-85 0 0,1-1-70 0 0,5 0 81 0 0,9-2 141 0 0,5 0 126 0 0,-2 2-45 0 0,1 2-49 0 0,0 1-51 0 0,-20 1-464 0 0,14 3 305 0 0,-10 2-247 0 0,-2-2-81 0 0,3 2 48 0 0,-8 1-127 0 0,-8-4-14 0 0,-1-2-43 0 0,3 1-14 0 0,7 4 41 0 0,-10-5-261 0 0,-1 0 89 0 0,0 0 76 0 0,1 0 63 0 0,-1 0 48 0 0,0 0 36 0 0,1 1 311 0 0,-1-1-260 0 0,1 0-66 0 0,-1 0-105 0 0,0 0-39 0 0,1 0-41 0 0,-1 0-46 0 0,0 0-51 0 0,0 0-55 0 0,1 0-61 0 0,-1 0-64 0 0,0 0-70 0 0,1 0-142 0 0,-1 0-99 0 0,0 0-106 0 0,1 0-113 0 0,-1 0-912 0 0,0 0-1036 0 0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1:54:19.86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252 22 7024 0 0,'-2'-1'266'0'0,"-2"0"-68"0"0,-1-1-58 0 0,1 0-50 0 0,-1 0-153 0 0,0 0 59 0 0,0 0 53 0 0,0 1 48 0 0,-4-2 153 0 0,0 1 86 0 0,-20-1 990 0 0,16 3-833 0 0,6 0-300 0 0,1 0-53 0 0,0 0-65 0 0,-1 1-75 0 0,-9 1 239 0 0,-9 4 46 0 0,7-2-51 0 0,9-2-94 0 0,-11 8 256 0 0,11 1-166 0 0,7-5-166 0 0,3 1-50 0 0,0-5-23 0 0,0 0 1 0 0,0 0-1 0 0,1 0 0 0 0,-1 0 1 0 0,0 0-1 0 0,1 0 1 0 0,-1-1-1 0 0,2 2 9 0 0,16 15 38 0 0,-12-13-1 0 0,14 14-64 0 0,29 30-107 0 0,-33-30 128 0 0,-2 1 55 0 0,-1 1 77 0 0,-3 0 97 0 0,-6-7 49 0 0,-2 1 72 0 0,-2 2 135 0 0,-5 9 300 0 0,-7-3-37 0 0,0-10-328 0 0,0-4-148 0 0,-3-3-94 0 0,2-2-216 0 0,-2-1 92 0 0,-1-1 78 0 0,7-1-2 0 0,0-1 0 0 0,1 0 0 0 0,-8-1-124 0 0,1-1 83 0 0,3-2-61 0 0,0 0-69 0 0,1-1-83 0 0,1-2-102 0 0,1 0-118 0 0,5 2 125 0 0,-1 0-36 0 0,2 0-37 0 0,-1 0-41 0 0,1-1-41 0 0,1 0-45 0 0,1 5 75 0 0,0-1-48 0 0,-1 1-44 0 0,1-1-38 0 0,0 1-139 0 0,0-1-37 0 0,0-3-1444 0 0</inkml:trace>
  <inkml:trace contextRef="#ctx0" brushRef="#br0" timeOffset="493.14">369 116 5400 0 0,'0'0'158'0'0,"2"1"-4"0"0,2 1-199 0 0,2 1 44 0 0,-1-1 40 0 0,1-1 35 0 0,6 2 165 0 0,1-2 97 0 0,-2 0-19 0 0,32-2 1054 0 0,-29 1-981 0 0,-8-1-236 0 0,1 1-34 0 0,13 0 430 0 0,1-2 54 0 0,-4 0 163 0 0,-1 0 0 0 0,1-2 0 0 0,-1 0 0 0 0,11-4-767 0 0,-15 3 442 0 0,1-1-85 0 0,-1-1-75 0 0,0 1-65 0 0,1-1-44 0 0,-1 0-47 0 0,-7 4-115 0 0,-2-1-1 0 0,-3 3-6 0 0,0 0 0 0 0,0 1 0 0 0,0-1 0 0 0,0 1 0 0 0,0-1-1 0 0,0 0 1 0 0,0 1 0 0 0,-1-1 0 0 0,1 1 0 0 0,0-1 0 0 0,0 1 0 0 0,-1-1-1 0 0,1 1 1 0 0,0-1 0 0 0,-1 1 0 0 0,1-1 0 0 0,0 1 0 0 0,-1 0 0 0 0,1-1-1 0 0,-1 1 1 0 0,1-1 0 0 0,-1 1-4 0 0,-9-9 51 0 0,-5 1 45 0 0,8 5-75 0 0,-1 1 0 0 0,0 0 0 0 0,0 0 0 0 0,1 1 0 0 0,-6-1-21 0 0,-6 1 101 0 0,13 2-48 0 0,0-1 1 0 0,1 1-1 0 0,-1 0 1 0 0,0 0-1 0 0,1 0 1 0 0,-1 1-1 0 0,1 0 1 0 0,-2 1-54 0 0,-24 15 249 0 0,8 1-100 0 0,4 4-82 0 0,16-18-46 0 0,1 0 0 0 0,-1 0-1 0 0,1 0 1 0 0,0 1 0 0 0,1-1 0 0 0,-1 1 0 0 0,1-1 0 0 0,0 1 0 0 0,0-1 0 0 0,1 1-1 0 0,-1 0 1 0 0,1-1 0 0 0,1 1 0 0 0,-1 0 0 0 0,1 2-21 0 0,0 0 25 0 0,1 0 0 0 0,0 0-1 0 0,0-1 1 0 0,4 8-25 0 0,-4-9 1 0 0,1 1 1 0 0,1-1-1 0 0,-1 0 0 0 0,1 0 0 0 0,2 2-1 0 0,15 14-5 0 0,-16-16 24 0 0,1-1 0 0 0,0-1-1 0 0,0 1 1 0 0,7 2-19 0 0,-8-4 14 0 0,-1-1 0 0 0,1 0 0 0 0,0 0-1 0 0,0 0 1 0 0,1-1 0 0 0,-1 1 0 0 0,2-1-14 0 0,-3-1 7 0 0,1 1-1 0 0,-1-1 1 0 0,1 0 0 0 0,0 0-1 0 0,2-1-6 0 0,-1 0-27 0 0,15-2 62 0 0,-12 1-47 0 0,-3 1-38 0 0,1-1-50 0 0,0 0-86 0 0,0 0-100 0 0,0-1-116 0 0,-3 2 150 0 0,0-1-35 0 0,-1 1-197 0 0,0-1-112 0 0,-1 1 16 0 0,1 0-55 0 0,2-1-752 0 0,1-1-498 0 0,2-1-1068 0 0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1:54:18.64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187 20 6336 0 0,'0'0'141'0'0,"0"0"23"0"0,0 0 11 0 0,-1 0-49 0 0,0-1-72 0 0,-6-2-77 0 0,4 1 66 0 0,2 1 24 0 0,-1 0 41 0 0,1 1 52 0 0,1 0 58 0 0,-15-2 493 0 0,0-2-43 0 0,12 3-513 0 0,0 0 0 0 0,0 0 0 0 0,0 0 0 0 0,0 1 0 0 0,-1-1 0 0 0,1 1 0 0 0,0-1 0 0 0,0 1 0 0 0,0 0 0 0 0,-1 1 0 0 0,1-1 0 0 0,-2 1-155 0 0,-8 3 386 0 0,1 2-91 0 0,0 2-81 0 0,1 0-68 0 0,-2 6-36 0 0,1 2-82 0 0,8-10-40 0 0,1-1 0 0 0,0 1 0 0 0,1 0 0 0 0,-1 0 0 0 0,1 0 0 0 0,0 0 1 0 0,0 0-1 0 0,0 7 12 0 0,1 1 13 0 0,1-1 36 0 0,4 33 48 0 0,5 16-97 0 0,-5-41 10 0 0,1-1 1 0 0,4 11-11 0 0,-2-13-59 0 0,1 1 62 0 0,-4-11 31 0 0,0 0-1 0 0,1 0 1 0 0,0-1-1 0 0,0 1 1 0 0,5 4-34 0 0,12 7 41 0 0,-10-12-63 0 0,2-3-40 0 0,6-2-98 0 0,1-5-109 0 0,-19 2 62 0 0,0 1-38 0 0,1-1-344 0 0,0 0-105 0 0,0-1-76 0 0,-1 2 415 0 0,3-2-1132 0 0,4-1-838 0 0</inkml:trace>
  <inkml:trace contextRef="#ctx0" brushRef="#br0" timeOffset="363.95">415 40 5696 0 0,'0'1'107'0'0,"-1"-1"-48"0"0,-2 1-11 0 0,2-1 4 0 0,0 1 16 0 0,1-1 38 0 0,-7 3 25 0 0,0-1-95 0 0,-5 2-46 0 0,4 2 78 0 0,5-2 144 0 0,-1-1 41 0 0,-5 7 550 0 0,7-6-583 0 0,1 1-56 0 0,-3 7 203 0 0,0 0-79 0 0,-2 5 48 0 0,1 10 77 0 0,4-7-99 0 0,0 1-26 0 0,0 1-34 0 0,1 11 77 0 0,3 0-41 0 0,-2-25-213 0 0,1-1 0 0 0,0 0 0 0 0,0 1 0 0 0,0-1 1 0 0,1 0-1 0 0,0 0 0 0 0,2 2-77 0 0,-2-4 66 0 0,0 0 0 0 0,0-1 0 0 0,1 1 0 0 0,-1-1 0 0 0,1 0 0 0 0,3 3-66 0 0,-5-6 29 0 0,0 1 1 0 0,0-1-1 0 0,0 0 0 0 0,0 0 0 0 0,0 1 0 0 0,0-2 0 0 0,0 1 0 0 0,0 0 0 0 0,2 0-29 0 0,14 2 263 0 0,2-5 35 0 0,-15 1-194 0 0,0 0 0 0 0,0-1 0 0 0,0 0-1 0 0,0 0 1 0 0,-1 0 0 0 0,3-1-104 0 0,11-10 372 0 0,2-10 143 0 0,-6-2-106 0 0,-13 21-360 0 0,0 1 0 0 0,0-1 0 0 0,0 0-1 0 0,0 0 1 0 0,0 0 0 0 0,-1 0-49 0 0,0 0 28 0 0,0 0 0 0 0,0 0 0 0 0,0 0 0 0 0,-1 0 0 0 0,1 0 0 0 0,-2-2-28 0 0,-12-35 160 0 0,7 24-118 0 0,-3-2-48 0 0,-1 1-83 0 0,4 7-21 0 0,0 1-49 0 0,-1-1-57 0 0,0 1-63 0 0,0 0-69 0 0,0-1-77 0 0,0 2-82 0 0,-1-1-91 0 0,1-1-318 0 0,1-2-18 0 0</inkml:trace>
  <inkml:trace contextRef="#ctx0" brushRef="#br0" timeOffset="769.29">599 63 6704 0 0,'20'40'310'0'0,"-7"-12"-23"0"0,-4-5 32 0 0,-1 1 95 0 0,-3-9-97 0 0,-1 1 50 0 0,-1-1 55 0 0,0 1 61 0 0,0-1 65 0 0,-2 1 72 0 0,0 0 75 0 0,0 0 81 0 0,-1-15-631 0 0,0 0-45 0 0,-1 1-6 0 0,1-1-87 0 0,-1 3-67 0 0,1-3 61 0 0,-1 0 46 0 0,1 1 63 0 0,0-2 9 0 0,-1 1 42 0 0,1 0 49 0 0,0 0 54 0 0,-1 0 60 0 0,1 0 67 0 0,0 0 70 0 0,-1 0 79 0 0,1-2-333 0 0,0-1-56 0 0,-1-1-4 0 0,-1 0-66 0 0,-1-4 27 0 0,3 5-26 0 0,-3-27 104 0 0,3-2-71 0 0,3 0-56 0 0,2 0-40 0 0,-2 19-24 0 0,1 0-1 0 0,0-1 1 0 0,0 1 0 0 0,1 1-1 0 0,5-9 6 0 0,10-9 16 0 0,5 4-81 0 0,-20 21 62 0 0,1 0-1 0 0,-1 0 1 0 0,1 0-1 0 0,0 1 1 0 0,1 0-1 0 0,4-2 4 0 0,14-1-21 0 0,1 7-34 0 0,-22 0 34 0 0,-1 0 1 0 0,1 0-1 0 0,-1 0 1 0 0,0 0 0 0 0,1 0-1 0 0,-1 1 1 0 0,0 0-1 0 0,3 1 21 0 0,0 1-8 0 0,-1 1 0 0 0,0-1 1 0 0,0 1-1 0 0,0-1 0 0 0,-1 1 0 0 0,1 1 0 0 0,-1-1 0 0 0,0 1 0 0 0,-1-1 0 0 0,2 4 8 0 0,0 1 2 0 0,-1 0 0 0 0,0 1 0 0 0,-1-1 0 0 0,0 1 0 0 0,-1 0 1 0 0,1 0-3 0 0,2 15 132 0 0,1 0-53 0 0,2 8-42 0 0,-2 0-57 0 0,-5-33-42 0 0,-1 1 35 0 0,1 2 37 0 0,2 3 85 0 0,-1-4-103 0 0,-1-1-42 0 0,0-1-43 0 0,1 0-55 0 0,0 0-66 0 0,-1-1-75 0 0,7 1-185 0 0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1:54:15.11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43 1 7280 0 0,'0'0'165'0'0,"0"0"22"0"0,0 0 9 0 0,1 0-52 0 0,0 1-75 0 0,0 1-53 0 0,3 4-40 0 0,-3-3 65 0 0,5 14 373 0 0,5 8 102 0 0,1-1-32 0 0,7 29 2309 0 0,10 44-2793 0 0,-25-79 370 0 0,1 11 277 0 0,-2-6-149 0 0,0-9-225 0 0,1 5 156 0 0,0 1-50 0 0,0 0-47 0 0,0 0-43 0 0,-1 0-39 0 0,-1 0-36 0 0,3 18 125 0 0,-4-21-183 0 0,0-1-49 0 0,-2 32 96 0 0,0-26-87 0 0,1 4 70 0 0,0-25-221 0 0,0-1-81 0 0,0 0-54 0 0,0 0-172 0 0,0 0 43 0 0,0 0 66 0 0,-1-1 55 0 0,1 1 49 0 0,0 0 30 0 0,0-1 38 0 0,-1-1-79 0 0,1 1-7 0 0,-1-7-509 0 0</inkml:trace>
  <inkml:trace contextRef="#ctx0" brushRef="#br0" timeOffset="238.75">0 404 6880 0 0,'0'0'157'0'0,"0"0"23"0"0,8-4 144 0 0,-4 2-265 0 0,16-9 8 0 0,-4 2 68 0 0,1 0 54 0 0,46-21 706 0 0,-47 23-694 0 0,9-1 29 0 0,-12 5-163 0 0,-1 0-41 0 0,100-20 28 0 0,-91 18-54 0 0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1:54:13.76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256 20 5696 0 0,'0'0'166'0'0,"0"0"-43"0"0,0 0-14 0 0,0 0 34 0 0,0 0 116 0 0,0 0 213 0 0,0 0 9 0 0,0 0 11 0 0,0 0 24 0 0,0 0 11 0 0,0 0 1 0 0,0 0-187 0 0,0 0-63 0 0,-1 0-55 0 0,1-1-46 0 0,-2 1 75 0 0,-3-2 193 0 0,4 1-245 0 0,0 0 74 0 0,0 1-64 0 0,0 0 40 0 0,1 0 47 0 0,0-1 52 0 0,-7-1 235 0 0,0 0-34 0 0,0 0-41 0 0,0 1-47 0 0,-1-1-55 0 0,0 1-62 0 0,1 0-69 0 0,-1 0-75 0 0,4 0-115 0 0,-1 0-36 0 0,-10 1 253 0 0,-2 3-94 0 0,0 2-85 0 0,4-1-79 0 0,7-1-36 0 0,0-1-1 0 0,1 1 0 0 0,-1 0 0 0 0,-3 3-8 0 0,2 0 32 0 0,0-1 0 0 0,0 1 0 0 0,0 1 0 0 0,1-1 0 0 0,0 1 1 0 0,0 1-1 0 0,1-1 0 0 0,-3 6-32 0 0,-4 11 23 0 0,3-1-72 0 0,9-18 45 0 0,-1-1 0 0 0,1 0 0 0 0,-1 1 0 0 0,1-1 0 0 0,0 1 0 0 0,1-1 0 0 0,-1 0 0 0 0,1 1 0 0 0,0-1-1 0 0,0 0 1 0 0,0 0 0 0 0,1 1 0 0 0,1 2 4 0 0,15 29-33 0 0,-5-16 47 0 0,0-1-14 0 0,0-1 0 0 0,1 0 0 0 0,1-1 0 0 0,1-1 0 0 0,0 0 0 0 0,1-1 0 0 0,0-1 0 0 0,1-1 0 0 0,16 9 0 0 0,-30-19-76 0 0,1-1 36 0 0,17 5 11 0 0,-15-6-42 0 0,0 0-86 0 0,-3-1 21 0 0,0 0-43 0 0,0 0-46 0 0,0 0-54 0 0,0 0-59 0 0,0-1-63 0 0,0 1-70 0 0,0 0-76 0 0,-3-1 185 0 0,0 1-50 0 0,0 0-45 0 0,0 0-37 0 0,1 0-143 0 0,-1 0-38 0 0,0-1-171 0 0,2 1-465 0 0</inkml:trace>
  <inkml:trace contextRef="#ctx0" brushRef="#br0" timeOffset="478.88">593 76 4112 0 0,'0'0'119'0'0,"-2"1"-14"0"0,-4 0-65 0 0,2 1-13 0 0,1-1 50 0 0,-1 0 44 0 0,0 1 37 0 0,-3 0 214 0 0,-11 7 887 0 0,10-6-789 0 0,2 0-209 0 0,0 0-112 0 0,-3 2 318 0 0,2 1-59 0 0,2 1-54 0 0,0 1-48 0 0,2 1-45 0 0,1 0-40 0 0,0 11 123 0 0,3 6-61 0 0,9 27 185 0 0,-6-37-356 0 0,1-1-1 0 0,1 0 0 0 0,1-1 1 0 0,0 1-1 0 0,0-1 0 0 0,5 5-111 0 0,-10-16 35 0 0,1 0 0 0 0,-1 0-1 0 0,0 0 1 0 0,1 0 0 0 0,0-1 0 0 0,-1 1-1 0 0,1-1 1 0 0,0 1 0 0 0,0-1-1 0 0,1 0 1 0 0,-1 0 0 0 0,0 0 0 0 0,1-1-1 0 0,-1 1 1 0 0,3 0-35 0 0,-3-2 26 0 0,-1 1 0 0 0,1-1 0 0 0,-1 0 0 0 0,1 1 0 0 0,-1-1 0 0 0,0 0 0 0 0,1 0 0 0 0,-1-1 0 0 0,1 1 0 0 0,-1-1 0 0 0,1 1-26 0 0,-1-1 32 0 0,0 0-1 0 0,1 0 1 0 0,-1 0 0 0 0,0 0 0 0 0,1 0 0 0 0,-1-1 0 0 0,0 1 0 0 0,0-1 0 0 0,0 1 0 0 0,0-1 0 0 0,1-1-32 0 0,2-3 72 0 0,-1 3 2 0 0,0-1 0 0 0,-1 0 1 0 0,0-1-1 0 0,1 1 0 0 0,-2 0 0 0 0,1-1 1 0 0,0-1-75 0 0,4-8 157 0 0,-4 10-134 0 0,-1 0-1 0 0,0-1 0 0 0,0 1 0 0 0,-1 0 1 0 0,1-1-1 0 0,-1 1 0 0 0,0-3-22 0 0,0-1 70 0 0,-3-2 39 0 0,0-3-10 0 0,-5-15 194 0 0,4 19-227 0 0,-2-1-40 0 0,-1 1-54 0 0,0-1-48 0 0,-4-4-129 0 0,5 7 6 0 0,-1 1 1 0 0,1 0-1 0 0,-7-5 199 0 0,2 2-138 0 0,-1 2 53 0 0,6 4-92 0 0,-5-3-92 0 0,6 4 113 0 0,1 0-37 0 0,0 0-79 0 0,-1 0-99 0 0,1 1-118 0 0,2 0 221 0 0,0 1-39 0 0,0-1-404 0 0,-1 0-275 0 0,-1-1-639 0 0</inkml:trace>
  <inkml:trace contextRef="#ctx0" brushRef="#br0" timeOffset="989.95">897 129 5584 0 0,'0'0'165'0'0,"0"2"-28"0"0,0 4-87 0 0,1-1-24 0 0,1-1 48 0 0,0 0 42 0 0,1 0 34 0 0,2 4 186 0 0,10 8 580 0 0,-7-7-461 0 0,-4-4-282 0 0,-1-1-51 0 0,4 6 475 0 0,-2 0 1 0 0,1 1-1 0 0,0 1-597 0 0,-1-1 369 0 0,0-1-52 0 0,-2-3-48 0 0,0 1 0 0 0,-1-1 0 0 0,1 1 0 0 0,-1 1-269 0 0,8 25 894 0 0,-3-12-260 0 0,-3 0 41 0 0,0-2-43 0 0,-4-18-608 0 0,0 0 50 0 0,0-1 43 0 0,0 1 36 0 0,0 1 324 0 0,-2-2 362 0 0,0-1-446 0 0,1-2-69 0 0,0 1-165 0 0,0-1-58 0 0,1 1-70 0 0,-1-1-56 0 0,1 0-61 0 0,-1 0-69 0 0,-1-17 239 0 0,2-11-11 0 0,0 1-10 0 0,0 22-46 0 0,0-1 0 0 0,0 1 0 0 0,1 0 0 0 0,0-1-17 0 0,9-29 15 0 0,-6 28-27 0 0,0 0 0 0 0,0 1 1 0 0,5-8 11 0 0,-4 9-16 0 0,-1 1 0 0 0,1 0 0 0 0,1 0 0 0 0,-1 0 0 0 0,1 1 0 0 0,0-1 0 0 0,3-1 16 0 0,-4 4-13 0 0,-1 0-1 0 0,0 1 1 0 0,1 0-1 0 0,-1 0 0 0 0,1 0 1 0 0,0 0-1 0 0,0 1 1 0 0,0 0-1 0 0,0 0 0 0 0,4-1 14 0 0,-5 2-11 0 0,-1 0 0 0 0,1 0 1 0 0,-1 0-1 0 0,1 0 0 0 0,-1 1 0 0 0,0-1 0 0 0,1 1 0 0 0,-1 0 0 0 0,1 0 0 0 0,-1 0 0 0 0,0 0 0 0 0,0 1 0 0 0,0-1 0 0 0,1 1 0 0 0,1 2 11 0 0,0 0 0 0 0,-1-2 0 0 0,0 1 0 0 0,-1-1 0 0 0,1 1 0 0 0,-1 0 0 0 0,0 0 0 0 0,0 0 0 0 0,0 0 0 0 0,0 1 0 0 0,-1-1 0 0 0,1 1 0 0 0,-1 0 0 0 0,0 0 0 0 0,0 0 0 0 0,0 1 0 0 0,15 50 0 0 0,4 29 0 0 0,-7-26 0 0 0,-14-56 1 0 0,0 1 5 0 0,2 2 31 0 0,-2-4-146 0 0,0-1-60 0 0,0 0 69 0 0,0 0-66 0 0,0 0-82 0 0,0 0 76 0 0,0 0-39 0 0,0 0-42 0 0,0 0-38 0 0,0 0-395 0 0,0 0 94 0 0,0 0-54 0 0,0 0-760 0 0,0 0-598 0 0,0 0-1138 0 0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1:54:36.22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5296 0 0,'0'0'116'0'0,"0"0"17"0"0,0 0 12 0 0,0 0-35 0 0,0 0 12 0 0,0 0 64 0 0,0 0 178 0 0,0 0 328 0 0,0 1-305 0 0,0-1-75 0 0,0 1-64 0 0,0 0-56 0 0,0 1 54 0 0,0 6 137 0 0,0-6-265 0 0,0-1 44 0 0,0 9 434 0 0,0-1-53 0 0,0 1-51 0 0,0-1-47 0 0,1 0-44 0 0,-1 1-41 0 0,0-1-36 0 0,1 1-35 0 0,-1 1 18 0 0,1 0-38 0 0,0 12 177 0 0,1-3-119 0 0,1 27 357 0 0,-1-29-379 0 0,3 30 277 0 0,-3-24-293 0 0,1 0-35 0 0,-2 9-3 0 0,-1-28-216 0 0,1 6 43 0 0,4 3 32 0 0,-5-13-31 0 0,0-1-50 0 0,0 0-57 0 0,0 0-91 0 0,0 0-68 0 0,0 0-269 0 0,0 0-29 0 0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1:54:36.66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5696 0 0,'0'0'132'0'0,"0"0"17"0"0,0 0-16 0 0,1 1-57 0 0,-1-1-43 0 0,5 6 17 0 0,2 1-102 0 0,-1 0 98 0 0,0 1 87 0 0,0-1 78 0 0,-1-1 17 0 0,0 1 42 0 0,4 6 369 0 0,-1-1 75 0 0,9 19 1032 0 0,-12-21-1257 0 0,-1 0-51 0 0,1 1-61 0 0,-1-1-88 0 0,0 1-106 0 0,-2-5-136 0 0,0-1-34 0 0,0 4 185 0 0,5 12 163 0 0,4 18 103 0 0,-6-23-234 0 0,-1 2 128 0 0,-2-9-130 0 0,0-1 40 0 0,-1-1 49 0 0,-1 0 52 0 0,0-1 61 0 0,0-2 67 0 0,9-49-337 0 0,1 0-62 0 0,2 0-51 0 0,0 0-40 0 0,-9 36-9 0 0,0 0 1 0 0,1 0-1 0 0,0 0 1 0 0,0 0-1 0 0,5-6 2 0 0,-5 9 5 0 0,-1 1-1 0 0,2 0 0 0 0,-1 0 0 0 0,1 0 0 0 0,0-1-4 0 0,16-8 67 0 0,-19 13-84 0 0,-1 0 1 0 0,1 1-1 0 0,0-1 1 0 0,-1 1 0 0 0,1-1-1 0 0,0 1 1 0 0,-1 0-1 0 0,1-1 1 0 0,1 1 16 0 0,11 4-88 0 0,-12-2 82 0 0,1-1 1 0 0,-1 1 0 0 0,0 0-1 0 0,0-1 1 0 0,-1 1 0 0 0,1 0-1 0 0,0 0 1 0 0,-1 1-1 0 0,1-1 1 0 0,-1 0 0 0 0,1 2 5 0 0,2 4-2 0 0,0 1 0 0 0,-1-1-1 0 0,0 1 1 0 0,0 0 2 0 0,3 15-64 0 0,-5-22 50 0 0,5 26-40 0 0,11 45 160 0 0,-14-54-105 0 0,-1-3-30 0 0,-1 1-37 0 0,0 0-46 0 0,0 1-55 0 0,-1-18-66 0 0,0 0-40 0 0,0 0-36 0 0,0 0-34 0 0,0 1-226 0 0,0-1-55 0 0,0 0-742 0 0,0 0-592 0 0,0 0-1120 0 0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1:54:36.91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9616 0 0,'0'0'216'0'0,"0"0"32"0"0,0 0 12 0 0,0 0 0 0 0,0 0-64 0 0,0 0-32 0 0,0 0-4 0 0,0 0-38 0 0,1 0-148 0 0,5 3-38 0 0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1:54:48.08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208 1 6776 0 0,'-16'0'203'0'0,"-21"2"136"0"0,24-1-141 0 0,2 0 43 0 0,1 0 94 0 0,0 0 116 0 0,5-1-176 0 0,-1 1 39 0 0,-12 2-162 0 0,2 3 108 0 0,-1 3 154 0 0,14-6-269 0 0,-1 0-1 0 0,1 0 1 0 0,0 0-1 0 0,0 0 1 0 0,-2 2-145 0 0,-10 20 693 0 0,9-6-330 0 0,2-2-165 0 0,3-8-144 0 0,0-1-35 0 0,0 46 17 0 0,2-34 11 0 0,1 0-1 0 0,0 0 1 0 0,2 4-47 0 0,-1-12 23 0 0,0-1 0 0 0,0 0 0 0 0,1 0 1 0 0,1 0-1 0 0,0 0 0 0 0,1 0-23 0 0,-2-4 7 0 0,0 0 1 0 0,1 0-1 0 0,0-1 0 0 0,0 0 1 0 0,5 4-8 0 0,13 12 9 0 0,0-4 50 0 0,2-2 46 0 0,5-3 42 0 0,-28-12-157 0 0,2 0 41 0 0,3 1 51 0 0,-5-1-88 0 0,1 0-32 0 0,-1-1-27 0 0,0 1-36 0 0,0 0-43 0 0,0-1-48 0 0,0 1-9 0 0,0-1-41 0 0,0 0-45 0 0,0 0-48 0 0,-1 1-51 0 0,1-1-55 0 0,0 0-59 0 0,0 0-61 0 0,3 0-990 0 0,4 0-886 0 0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1:54:49.91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22 131 6192 0 0,'0'0'133'0'0,"0"0"23"0"0,1 0-13 0 0,-1 0-61 0 0,0 1-45 0 0,5 1 21 0 0,1 0-27 0 0,-3-3-17 0 0,-2 0 37 0 0,-1 1-51 0 0,3-1 438 0 0,1 0-105 0 0,-2 1-83 0 0,1-1-59 0 0,7-2 317 0 0,-6 1-200 0 0,3-1 78 0 0,-1 0-75 0 0,1 1-60 0 0,-1 0-47 0 0,16-7 370 0 0,-13 3-292 0 0,-3 1-24 0 0,0-2 71 0 0,0 2-97 0 0,1 0-100 0 0,-6 4-117 0 0,0 0 0 0 0,0 1-1 0 0,1-1 1 0 0,-1 0 0 0 0,0 0 0 0 0,0 0 0 0 0,0 0-1 0 0,0 0 1 0 0,0-1 0 0 0,0 1 0 0 0,0-1-15 0 0,1-7 121 0 0,-2 8-109 0 0,0 0 0 0 0,0 0 0 0 0,0 0 0 0 0,1 0 0 0 0,-1 0 0 0 0,0 0 0 0 0,1 0 0 0 0,-1 0 0 0 0,0 0 0 0 0,1 0 0 0 0,-1 1 0 0 0,1-1 0 0 0,0 0 0 0 0,-1 0 0 0 0,1 0 0 0 0,0 1 0 0 0,-1-1 0 0 0,1 0 0 0 0,0 0 0 0 0,0 1-12 0 0,-2-3 81 0 0,-4-10-29 0 0,1 2 87 0 0,-5 4 78 0 0,7 6-161 0 0,-1 0 0 0 0,1 0 0 0 0,-1 1 0 0 0,0-1 1 0 0,1 1-1 0 0,-1 0 0 0 0,0-1 0 0 0,1 1 1 0 0,-3 1-57 0 0,-15 2 240 0 0,11-1-166 0 0,0 1-42 0 0,-1 2-71 0 0,3 1-111 0 0,-8 8 150 0 0,12-12 0 0 0,0 0 0 0 0,0 1 0 0 0,1-1 0 0 0,-1 1 0 0 0,1-1 0 0 0,0 1 0 0 0,0 0 0 0 0,-2 3 0 0 0,-4 9-3 0 0,5-12-8 0 0,1 0-1 0 0,0 0 1 0 0,0 1 0 0 0,1-1 0 0 0,-1 1 0 0 0,1 0 0 0 0,0-1 0 0 0,-1 1 0 0 0,2 0-1 0 0,-1 0 1 0 0,0 3 11 0 0,-1 23-10 0 0,0-5 56 0 0,5 1 62 0 0,1-12-28 0 0,1-2-40 0 0,-3-8-38 0 0,0 0 0 0 0,0 0 0 0 0,1 0 0 0 0,0-1 0 0 0,-1 0 0 0 0,1 1 0 0 0,3 1-2 0 0,2 5-1 0 0,-7-9 2 0 0,-1 0 0 0 0,1 0 0 0 0,0 0 0 0 0,-1 0 0 0 0,1 0 0 0 0,0 0-1 0 0,0 0 1 0 0,0-1 0 0 0,0 1 0 0 0,0 0 0 0 0,-1-1 0 0 0,2 1 0 0 0,-1 0 0 0 0,0-1-1 0 0,10 5-47 0 0,0-2 65 0 0,5 1 81 0 0,26 0 214 0 0,-31-4-270 0 0,0 0-36 0 0,0-1-46 0 0,0 0-55 0 0,-1 0-68 0 0,0-1-75 0 0,0 0-88 0 0,0 0-97 0 0,-8 2 117 0 0,0-1-47 0 0,0 1-42 0 0,0-1-36 0 0,1 0-129 0 0,-1 0-36 0 0,2 0-155 0 0,0 0-417 0 0,-3 1 1089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41:23.92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98 125 5520 0 0,'8'2'35'0'0,"0"-1"53"0"0,-2 0 47 0 0,0-2 43 0 0,3-1 159 0 0,-2-1 71 0 0,1-1 53 0 0,-1 0 39 0 0,8-5 510 0 0,-6-6-125 0 0,-6 9-481 0 0,0-9-285 0 0,-4 1 113 0 0,-5 0 87 0 0,-3 2 60 0 0,6 9-251 0 0,0 0 0 0 0,0 0 0 0 0,0 1 0 0 0,-1-1 0 0 0,1 1 0 0 0,-1 0 0 0 0,0 0 0 0 0,1 0 1 0 0,-3 0-129 0 0,-10-3 427 0 0,7 4-373 0 0,-1 1 81 0 0,-2 2 108 0 0,-3 0 217 0 0,12-1-358 0 0,-4 4 85 0 0,3 0-96 0 0,-1 0-41 0 0,-5 4-29 0 0,1 1 36 0 0,1 3 48 0 0,-3 8 95 0 0,0 17 123 0 0,7-12-211 0 0,4-23-92 0 0,0 0 1 0 0,0 0-1 0 0,0 0 0 0 0,0-1 0 0 0,0 1 0 0 0,1 0 0 0 0,-1 0 1 0 0,1-1-1 0 0,0 1 0 0 0,0 2-20 0 0,1-1 39 0 0,0 0-1 0 0,1-1 1 0 0,-1 1-1 0 0,0 0 1 0 0,1-1 0 0 0,0 0-1 0 0,0 0 1 0 0,0 1 0 0 0,0-2-1 0 0,3 3-38 0 0,0 0 78 0 0,1-1-1 0 0,0 1 0 0 0,1-1 1 0 0,-1 0-1 0 0,3 0-77 0 0,20 6 203 0 0,-24-9-374 0 0,1 0 75 0 0,-1 0 63 0 0,0 0 53 0 0,7 0 134 0 0,15-2 403 0 0,-19 0-447 0 0,0 0-78 0 0,-4 0-62 0 0,0 1-44 0 0,0-1-50 0 0,0-1-57 0 0,1 1-81 0 0,-1 0-79 0 0,1 0-86 0 0,0-1-94 0 0,-1 1-101 0 0,1-1-108 0 0,-1 0-116 0 0,1 1-124 0 0,0-1-931 0 0,3-1-1079 0 0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1:54:52.44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128 262 6392 0 0,'-5'1'445'0'0,"-1"-1"-242"0"0,1 1-134 0 0,3-1-79 0 0,0 0-33 0 0,-4 1 86 0 0,0 1 98 0 0,-1 2 125 0 0,-3 3 250 0 0,1 2 21 0 0,3-2-234 0 0,2-3-117 0 0,0 1-84 0 0,3-4-94 0 0,-5 7 336 0 0,0 0 0 0 0,1 0 0 0 0,-5 9-344 0 0,-3 13 643 0 0,5-3-156 0 0,3 0-61 0 0,4-4-128 0 0,2-1-61 0 0,2 1-69 0 0,3-2-79 0 0,-5-18-84 0 0,0-1-1 0 0,1 1 0 0 0,-1-1 1 0 0,0 0-1 0 0,1 1 0 0 0,-1-1 0 0 0,1 0 1 0 0,0 0-1 0 0,0 0 0 0 0,0 0 1 0 0,0 0-1 0 0,0 0 0 0 0,0-1 1 0 0,0 1-1 0 0,0-1 0 0 0,1 1 1 0 0,-1-1-1 0 0,1 0 0 0 0,-1 0 1 0 0,1 0-1 0 0,-1 0 0 0 0,1 0 0 0 0,0-1 1 0 0,0 1-1 0 0,-1-1 0 0 0,3 0-4 0 0,13-1 73 0 0,0-4 59 0 0,-1-4 82 0 0,-3-3 101 0 0,2-11-200 0 0,-5-2-100 0 0,-3-1-76 0 0,-5-2-57 0 0,-2 8-30 0 0,-1 1 1 0 0,-1-1-1 0 0,-1 0 148 0 0,-1-14-154 0 0,0 7 82 0 0,0 0 74 0 0,1 3-150 0 0,0-1-45 0 0,-10-56-545 0 0,6 47 471 0 0,-1-1 92 0 0,3 17 140 0 0,1 1 42 0 0,-3-10 104 0 0,6 25 163 0 0,1 2-68 0 0,0 1-58 0 0,1 3-46 0 0,2 3-9 0 0,2 6-31 0 0,-2-4 13 0 0,-1-4 31 0 0,15 36 159 0 0,-5 4 47 0 0,-4 1 42 0 0,-1-1 41 0 0,-4-17-137 0 0,3 21 591 0 0,-2 10-849 0 0,-3 13 639 0 0,-2-64-573 0 0,1 6 87 0 0,-1 10 151 0 0,0-16-235 0 0,-1-1-32 0 0,1-3-20 0 0,0 0 1 0 0,0 0-1 0 0,0 0 1 0 0,1 0 0 0 0,-1 0-1 0 0,1 0 1 0 0,0 0-1 0 0,0 0-17 0 0,4 14 27 0 0,-2-10-31 0 0,-2-5-11 0 0,0-2-40 0 0,-1 0-143 0 0,1-1 37 0 0,1-1-71 0 0,0 1 127 0 0,4-2-234 0 0,-4 1 200 0 0,-2 1-51 0 0,4-6-328 0 0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1:54:52.93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1 177 5400 0 0,'0'0'158'0'0,"2"1"-22"0"0,4 2-86 0 0,1-1-12 0 0,1 0 72 0 0,-1-1 64 0 0,0 1 56 0 0,4-1 262 0 0,0-1 100 0 0,24-2 1589 0 0,-28 1-1748 0 0,0-1-41 0 0,0 0-47 0 0,0 0-68 0 0,-1 0-81 0 0,1 0-96 0 0,9-3 496 0 0,1-1-77 0 0,0-1-72 0 0,0 0-68 0 0,-1 0-64 0 0,-1-1-58 0 0,0-1-54 0 0,-1-1-50 0 0,-5 2-110 0 0,-2-1 41 0 0,-6 7-56 0 0,0 0-1 0 0,0 0 1 0 0,0 0-1 0 0,-1 0 0 0 0,1 0 1 0 0,-1 0-1 0 0,1-1 1 0 0,-1 1-1 0 0,0 0 1 0 0,1 0-1 0 0,-1 0 0 0 0,0 0 1 0 0,0-1-1 0 0,-1 0-27 0 0,-3-11 130 0 0,0 6-86 0 0,-1 0-36 0 0,3 5 5 0 0,-1-1-1 0 0,1 2 1 0 0,-1-1 0 0 0,1 0-1 0 0,-1 0 1 0 0,0 1-1 0 0,-2-2-12 0 0,-9 0 120 0 0,-2 6 94 0 0,-3 6-191 0 0,15-5-25 0 0,-1 0 1 0 0,0 0 0 0 0,1 1-1 0 0,0-1 1 0 0,0 1-1 0 0,0 0 1 0 0,-1 2 1 0 0,-5 5 40 0 0,2 3 48 0 0,0 0 68 0 0,2 1-40 0 0,-2 16 16 0 0,7 0-94 0 0,1-25-40 0 0,1 1-1 0 0,0 0 1 0 0,0 0-1 0 0,0 0 1 0 0,1-1-1 0 0,1 1 1 0 0,-1-1 0 0 0,1 1-1 0 0,1 2 3 0 0,9 10 26 0 0,2-1 43 0 0,1-3-96 0 0,0-2 38 0 0,-10-9 15 0 0,0 0 0 0 0,0 0 0 0 0,1-1-1 0 0,3 2-25 0 0,-5-3 21 0 0,0-1-1 0 0,0 1 0 0 0,0-1 1 0 0,0 0-1 0 0,1 0 1 0 0,-1-1-1 0 0,0 1 0 0 0,0-1 1 0 0,1 0-1 0 0,-1-1 1 0 0,0 1-1 0 0,0-1 0 0 0,0 0 1 0 0,3-1-21 0 0,3-1 83 0 0,-4 1-57 0 0,-2 0-35 0 0,1 0-38 0 0,-2 0-29 0 0,1 0-37 0 0,-1 0-45 0 0,0 0-49 0 0,0 0-7 0 0,-1 0-41 0 0,1 0-44 0 0,-1 0-47 0 0,1-1-51 0 0,-1 1-53 0 0,0-1-56 0 0,1 1-61 0 0,3-6-679 0 0</inkml:trace>
  <inkml:trace contextRef="#ctx0" brushRef="#br0" timeOffset="396">472 24 7688 0 0,'5'4'299'0'0,"-2"0"-81"0"0,1 1-68 0 0,-1 0-57 0 0,2 5-27 0 0,5 14-73 0 0,-7-15 82 0 0,-1-4 2 0 0,-1-1 33 0 0,1 0 38 0 0,0 1 45 0 0,0-1 50 0 0,0 0 54 0 0,6 9 335 0 0,-1 1-64 0 0,0 0-51 0 0,0 1-39 0 0,15 30 914 0 0,-20-41-1280 0 0,7 12 359 0 0,4 12 389 0 0,-10-17-518 0 0,1 12 420 0 0,-3-15-458 0 0,0-1 64 0 0,-1-6-93 0 0,0-1 19 0 0,0 0 8 0 0,0 0 2 0 0,0 0-32 0 0,0 0-134 0 0,0 0-61 0 0,0 0-12 0 0,-2 0 3 0 0,-7-3-18 0 0,8 2-27 0 0,0 0 0 0 0,-1 0 0 0 0,1-1 0 0 0,0 1 0 0 0,0-1 1 0 0,1 1-1 0 0,-1-1 0 0 0,0 1 0 0 0,0-1 0 0 0,1 0 0 0 0,-1 1 0 0 0,1-1 1 0 0,-1 0-1 0 0,1 0-23 0 0,-1-18 175 0 0,2 7-102 0 0,0 0-40 0 0,2 2-50 0 0,-1 1-59 0 0,0 2 104 0 0,1 0 1 0 0,0 0 0 0 0,1 1-1 0 0,-1-1 1 0 0,1 1 0 0 0,4-5-29 0 0,8-11 43 0 0,-4 4-45 0 0,10-10 24 0 0,-13 19-36 0 0,0 0 1 0 0,1 0-1 0 0,2-1 14 0 0,-5 5-8 0 0,0 1-1 0 0,0 0 1 0 0,0 0-1 0 0,1 1 1 0 0,4-2 8 0 0,-7 4 3 0 0,0 0 1 0 0,1 0 0 0 0,-1 1 0 0 0,0 0-1 0 0,4-1-3 0 0,-4 1-69 0 0,4 0 34 0 0,2-1-1 0 0,-3 1-65 0 0,-1 1-79 0 0,-4 0 46 0 0,0 0-35 0 0,2 1-200 0 0,-2-1 137 0 0,-1 1-34 0 0,1-1-36 0 0,0 1-40 0 0,-1 0-41 0 0,1 0-44 0 0,5 2-879 0 0,0 0-6 0 0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1:54:51.41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255 31 5520 0 0,'-1'-1'27'0'0,"0"0"0"0"0,0 0-1 0 0,0 0 1 0 0,0 0 0 0 0,0 1 0 0 0,-1-1 0 0 0,1 0 0 0 0,0 1 0 0 0,-1-1-1 0 0,1 1 1 0 0,0 0 0 0 0,-1-1-27 0 0,-7 0 176 0 0,2 1 34 0 0,-1 0 83 0 0,1 1 109 0 0,3 0-152 0 0,1-1 36 0 0,-1 0 25 0 0,1 1 39 0 0,-2-1-211 0 0,-1 1 0 0 0,0 1 0 0 0,1-1 0 0 0,0 1 0 0 0,-4 1-139 0 0,-25 15 591 0 0,16-4-71 0 0,0 0 0 0 0,-5 6-520 0 0,17-14 137 0 0,0-1 1 0 0,1 1-1 0 0,0 1 0 0 0,1-1 0 0 0,-1 1 0 0 0,1-1 0 0 0,0 2-137 0 0,-5 12 280 0 0,1 1-35 0 0,3-3-74 0 0,2 0-37 0 0,2 0-42 0 0,2-1-47 0 0,5 9 24 0 0,12 13-10 0 0,-12-25-27 0 0,9 7-43 0 0,4-6 55 0 0,3-6 45 0 0,2-5 41 0 0,-18-4-75 0 0,0 0-1 0 0,0 0 1 0 0,0-1-1 0 0,0 0 1 0 0,4-1-55 0 0,-4 1 56 0 0,-1-1-1 0 0,0 1 1 0 0,0-1 0 0 0,0-1 0 0 0,0 1 0 0 0,-1-1 0 0 0,1 1 0 0 0,-1-1 0 0 0,4-3-56 0 0,9-10 265 0 0,-2-1-76 0 0,3-11-16 0 0,-5-1-88 0 0,-11 23-73 0 0,0 0 0 0 0,-1-1 0 0 0,0 1 0 0 0,0-1 0 0 0,-1 1 0 0 0,1-1 0 0 0,-1 1 0 0 0,-1-6-12 0 0,-3-10 63 0 0,-4-1 41 0 0,3 9-105 0 0,-1 1-68 0 0,1 0-107 0 0,3 7 36 0 0,-1 0-41 0 0,0 0-47 0 0,1 0-51 0 0,-2-6-231 0 0</inkml:trace>
  <inkml:trace contextRef="#ctx0" brushRef="#br0" timeOffset="370.32">416 1 7312 0 0,'4'12'292'0'0,"2"1"-81"0"0,0-1-68 0 0,1 0-51 0 0,1 3-31 0 0,3 7-15 0 0,1 7 780 0 0,3-1-63 0 0,0 0-62 0 0,1 0-60 0 0,-1-5-127 0 0,-2 2-46 0 0,-2-4-59 0 0,-2 1 78 0 0,0 5 166 0 0,1 14 374 0 0,-10-39-1030 0 0,0 0 44 0 0,0 3 143 0 0,-1-2 27 0 0,-1 4 346 0 0,1-4-385 0 0,0-1-33 0 0,1-1-65 0 0,-1 0 23 0 0,1-1-7 0 0,0 0 4 0 0,0 0 9 0 0,0-1-44 0 0,-5-5 30 0 0,3-2 63 0 0,0-1-41 0 0,1-4-19 0 0,1-4 1 0 0,0 11-63 0 0,4-34 87 0 0,6 0-42 0 0,4 2-110 0 0,-8 27 48 0 0,0-1 0 0 0,0 1 0 0 0,1 0 1 0 0,1 0-1 0 0,7-8-13 0 0,8-4-64 0 0,-10 12-16 0 0,2 1-39 0 0,0 0-47 0 0,1 2-53 0 0,-6 3 24 0 0,-7 3 107 0 0,0 1-35 0 0,0 0-16 0 0,0-1-42 0 0,0 1-50 0 0,0 0-57 0 0,-1 0-2 0 0,1 0-50 0 0,-1 0-55 0 0,0 0-60 0 0,1 0-63 0 0,-1 0-70 0 0,0 1-73 0 0,1-1-77 0 0,3-1-1175 0 0,4-1-1078 0 0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1:54:50.26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188 235 5344 0 0,'-6'-3'137'0'0,"-3"-2"84"0"0,5 1-150 0 0,4 3 278 0 0,-2 0-54 0 0,1 0-47 0 0,-1 1-41 0 0,0-1-2 0 0,0 1-38 0 0,-6-1 219 0 0,4 0-109 0 0,2 1-31 0 0,-3-2 62 0 0,-8-2 453 0 0,6 3-435 0 0,1-1-52 0 0,-3 1-9 0 0,4 0-184 0 0,1 1-39 0 0,-9 2 424 0 0,2 2-81 0 0,0 2-72 0 0,0 2-65 0 0,2 2-55 0 0,1 0-48 0 0,-3 11 33 0 0,5-2-12 0 0,0 1-30 0 0,4-17-109 0 0,0 1 1 0 0,1 0-1 0 0,0-1 1 0 0,0 1-1 0 0,0 0 1 0 0,0 0-1 0 0,0 0 1 0 0,1 3-28 0 0,3 30 133 0 0,-2-22-102 0 0,0-11-15 0 0,0 0 1 0 0,1 0 0 0 0,-1 0 0 0 0,1 0 0 0 0,0 0-1 0 0,0 0 1 0 0,0-1 0 0 0,0 1 0 0 0,0-1-17 0 0,12 16 31 0 0,-1-4-37 0 0,-10-13 10 0 0,0 1 0 0 0,0-1 0 0 0,0 0 0 0 0,1 1 0 0 0,-1-2 0 0 0,3 3-4 0 0,25 6 94 0 0,-18-7-34 0 0,-1-2-1 0 0,0 1 1 0 0,1-1 0 0 0,1-1-60 0 0,-7 0-41 0 0,0-1 48 0 0,18-4 144 0 0,-15 1-124 0 0,-4 2-50 0 0,0-1-39 0 0,0 0-60 0 0,0-1-67 0 0,-1 0-80 0 0,0 0-91 0 0,3-3-204 0 0</inkml:trace>
  <inkml:trace contextRef="#ctx0" brushRef="#br0" timeOffset="341.29">387 1 7256 0 0,'0'0'165'0'0,"0"0"22"0"0,0 0 7 0 0,0 0 41 0 0,0 0 126 0 0,0 0 58 0 0,0 0-184 0 0,1 0-47 0 0,0 0-40 0 0,0 1-36 0 0,0-1-2 0 0,1 1-44 0 0,4 2 49 0 0,-4-2-18 0 0,1 2 27 0 0,0-1 1 0 0,-1 0-1 0 0,1 1 1 0 0,-1-1-1 0 0,0 1 0 0 0,2 2-124 0 0,10 21 636 0 0,-4 2-94 0 0,-3 0-73 0 0,-4-18-301 0 0,2 10 187 0 0,0 0-41 0 0,4 21 216 0 0,-2-1-102 0 0,8 53 474 0 0,-11-64-590 0 0,0 0 45 0 0,0-1 50 0 0,0-4-305 0 0,9 29 75 0 0,-6-25-57 0 0,-7-27-297 0 0,1 0 58 0 0,-1 0 53 0 0,0 0 45 0 0,0 1 71 0 0,1-1 80 0 0,0 6 478 0 0,-1-6-512 0 0,0 0-35 0 0,0 1-47 0 0,0-1-58 0 0,0 0-70 0 0,0 1-81 0 0,1-1-58 0 0,-1 0-80 0 0,0 0-91 0 0,0 0-97 0 0,0 0-105 0 0,0 0-114 0 0,0-1-121 0 0,0 1 383 0 0,0-1-34 0 0,0 0-1484 0 0,0 0-1136 0 0</inkml:trace>
  <inkml:trace contextRef="#ctx0" brushRef="#br0" timeOffset="591.79">330 250 8576 0 0,'0'0'197'0'0,"0"0"24"0"0,0 0 17 0 0,0 0-73 0 0,2 0-69 0 0,5 3 14 0 0,-3-2-17 0 0,11 0 269 0 0,0-4-91 0 0,-6 2-160 0 0,0 0-35 0 0,28-2 387 0 0,11-4-463 0 0,-12 1 105 0 0,-11 2-115 0 0,1 0-97 0 0,0 1-119 0 0,-14 1 62 0 0,1 1-39 0 0,-10 1-39 0 0,-1 0-41 0 0,3-1-383 0 0,0 1-271 0 0,3-1-621 0 0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1:54:48.50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103 23 6000 0 0,'0'0'174'0'0,"-1"1"-7"0"0,-3 0-132 0 0,-1 0-15 0 0,0 0 38 0 0,-3 2 152 0 0,3 0-3 0 0,1 0 33 0 0,-9 8 631 0 0,9-6-536 0 0,-2 1-37 0 0,4-4-203 0 0,-1 1-45 0 0,-9 11 375 0 0,3 4-86 0 0,5-8-215 0 0,1 0-37 0 0,0-1-44 0 0,1-1-47 0 0,1-7-2 0 0,-4 30 126 0 0,4-10 18 0 0,-1-3 58 0 0,2 9 75 0 0,3 1-70 0 0,5 5-24 0 0,-6-26-143 0 0,1-1 0 0 0,0 1 0 0 0,0-1 0 0 0,0 0-1 0 0,1 0 1 0 0,0 0-34 0 0,-2-4 38 0 0,0 0 0 0 0,-1 1 1 0 0,1-1-1 0 0,0 0 0 0 0,0-1 0 0 0,0 1 0 0 0,1 0 0 0 0,-1-1 0 0 0,0 1 0 0 0,1-1 0 0 0,-1 0 0 0 0,1 1 0 0 0,-1-1 0 0 0,1 0-38 0 0,0-1 39 0 0,0 1 0 0 0,0-1 0 0 0,0 1 0 0 0,0-1-1 0 0,0 0 1 0 0,0-1 0 0 0,0 1 0 0 0,0 0 0 0 0,0-1 0 0 0,0 1 0 0 0,0-1-1 0 0,0 0 1 0 0,0 0 0 0 0,-1 0 0 0 0,1-1 0 0 0,0 1 0 0 0,1-2-39 0 0,1 0 71 0 0,0-1 1 0 0,0 1 0 0 0,0-1 0 0 0,0 0-1 0 0,-1-1 1 0 0,0 1 0 0 0,0-1 0 0 0,0 0 0 0 0,-1 0-72 0 0,0 1 84 0 0,0 0 1 0 0,-1 0-1 0 0,0-1 1 0 0,0 1-1 0 0,0 0 1 0 0,0-5-85 0 0,-1 5 37 0 0,0-1 0 0 0,0 1 1 0 0,-1-1-1 0 0,0 1 0 0 0,0-4-37 0 0,-4-21 141 0 0,-1 14-49 0 0,-1-1 0 0 0,-5-10-92 0 0,0 2 57 0 0,3 8-7 0 0,-1 1-33 0 0,1 1-34 0 0,1 0-33 0 0,4 7 72 0 0,0 1-100 0 0,-1-1-108 0 0,1 0-76 0 0,-3-15-719 0 0,5 12 469 0 0</inkml:trace>
  <inkml:trace contextRef="#ctx0" brushRef="#br0" timeOffset="404.96">323 28 6160 0 0,'0'0'133'0'0,"0"0"23"0"0,0 1-13 0 0,0-1-61 0 0,1 1-45 0 0,3 5 21 0 0,1 1-159 0 0,0 0 86 0 0,-1 1 77 0 0,1 0 68 0 0,-1 1 59 0 0,0-1 50 0 0,3 10 350 0 0,4 19 756 0 0,-7-22-801 0 0,-1-4-203 0 0,0 0-58 0 0,-1-4-134 0 0,0-1-37 0 0,3 17 482 0 0,0 1 80 0 0,1 5 207 0 0,2 13 504 0 0,-6-27-891 0 0,-1-11-412 0 0,-1 0 84 0 0,0 1 112 0 0,0 1 221 0 0,-1-3-88 0 0,-1-2-179 0 0,0-4-28 0 0,0 1-149 0 0,1-1-40 0 0,-8-17 218 0 0,3-2-89 0 0,2-5-49 0 0,4 20-74 0 0,0 1-1 0 0,0-1 0 0 0,0 1 0 0 0,2-7-20 0 0,-1 10 1 0 0,1-9 13 0 0,0 0 0 0 0,1 0 0 0 0,1 1 0 0 0,0-1 0 0 0,1-2-14 0 0,14-14-7 0 0,-11 18-23 0 0,0 0-1 0 0,0 1 0 0 0,2 0 0 0 0,-1 1 0 0 0,2-1 31 0 0,10-5-112 0 0,3 2-74 0 0,-13 7 57 0 0,-3 2 6 0 0,-2 0-29 0 0,1 1-67 0 0,-1 0-27 0 0,0 0-70 0 0,-1 1-82 0 0,1-1-92 0 0,5-1-368 0 0</inkml:trace>
  <inkml:trace contextRef="#ctx0" brushRef="#br0" timeOffset="782.41">744 107 6592 0 0,'0'2'149'0'0,"3"6"88"0"0,0 0-81 0 0,1 2-53 0 0,3 6-59 0 0,1 4-36 0 0,-2-6 64 0 0,-2-3 239 0 0,1-1 63 0 0,-3-6-141 0 0,1 1-1 0 0,-1 0 0 0 0,0 0 0 0 0,-1 0 1 0 0,1 0-1 0 0,-1 0-232 0 0,9 25 990 0 0,-8-25-746 0 0,0 0 1 0 0,0 0-1 0 0,-1 0 0 0 0,0 0 1 0 0,1 4-245 0 0,2 7 503 0 0,1-7-136 0 0,1 4 178 0 0,-4-7-231 0 0,-1 0 33 0 0,-1-6-194 0 0,0 0-37 0 0,1 1 27 0 0,-1 0-85 0 0,1 3 14 0 0,0-3-20 0 0,-1 0 36 0 0,0 0 45 0 0,0-1 57 0 0,0 1 70 0 0,0-1 80 0 0,0-1 91 0 0,0 1 103 0 0,-6-9-258 0 0,1-1-52 0 0,-3-4-9 0 0,1 2-111 0 0,6 10-96 0 0,0 0 0 0 0,0 1-1 0 0,1-1 1 0 0,-1 0 0 0 0,1 0 0 0 0,-1 0 0 0 0,1 0 0 0 0,0 0 0 0 0,-1 0 0 0 0,1 0 0 0 0,0 0 0 0 0,0-1-1 0 0,1 1-7 0 0,5-31 63 0 0,-3 14-66 0 0,7-18 6 0 0,-2 13-32 0 0,-1 7-33 0 0,-1-2-50 0 0,-2 9 56 0 0,2 0 45 0 0,7-9 85 0 0,2-2 81 0 0,-8 11-245 0 0,1 1 95 0 0,0 0 61 0 0,14-10 147 0 0,-14 13-177 0 0,-1 1-33 0 0,3 0-59 0 0,-1 1-83 0 0,2-1-122 0 0,-6 3 79 0 0,0 1-38 0 0,1-1-40 0 0,-1 1-45 0 0,1 0-46 0 0,-1 0-49 0 0,-4 1 27 0 0,0 0-56 0 0,0 0-49 0 0,1 0-44 0 0,-1 0-154 0 0,0 0-42 0 0,1 0-186 0 0,0 0-500 0 0,-2 0 1384 0 0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1:54:46.13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281 1 6416 0 0,'0'0'141'0'0,"0"0"23"0"0,0 0 13 0 0,0 0 46 0 0,0 0 144 0 0,0 0 66 0 0,0 0-145 0 0,0 0-89 0 0,0 0-77 0 0,0 0-63 0 0,0 0-48 0 0,1 0-34 0 0,0-1-133 0 0,-1 1 131 0 0,1 1 79 0 0,-1-1 14 0 0,1 0 35 0 0,-1 0 41 0 0,0 0 45 0 0,0 0 51 0 0,1 0 55 0 0,-1 0 60 0 0,0 1 65 0 0,0-1 70 0 0,0 0 76 0 0,2 6-202 0 0,-1 1-51 0 0,0 1-47 0 0,-1 0-41 0 0,-1 8 123 0 0,-1 1-99 0 0,0-1-44 0 0,0 21 119 0 0,2 0-48 0 0,1 37 169 0 0,1 2-90 0 0,4 28 219 0 0,-6-90-524 0 0,2 0 38 0 0,10 52 478 0 0,-7-45-446 0 0,-5-15-121 0 0,0-5 2 0 0,0 0 1 0 0,0 0-1 0 0,-1 0 0 0 0,2 0 0 0 0,-1 0 0 0 0,0 0 0 0 0,0 0 0 0 0,0 0 1 0 0,0 0-1 0 0,1 0 0 0 0,-1 0 0 0 0,0 0 0 0 0,1 0-1 0 0,-1 0 70 0 0,0-1-2 0 0,0 0-169 0 0,0 0 103 0 0,0 1 68 0 0,1 0 174 0 0,-1-1-172 0 0,0 1-104 0 0,-1-1-79 0 0,1 1-119 0 0,0-1 65 0 0,0 0-37 0 0,0 0-40 0 0,0 0-44 0 0,0 0-46 0 0,-1 0-49 0 0,1 0 22 0 0,0 0-52 0 0,0-1-48 0 0,-1 1-42 0 0,1 0-145 0 0,-1 0-41 0 0,0-1-177 0 0,0 1-475 0 0</inkml:trace>
  <inkml:trace contextRef="#ctx0" brushRef="#br0" timeOffset="374.09">1 283 4744 0 0,'0'0'135'0'0,"0"0"53"0"0,0 0 118 0 0,0 0-138 0 0,0 0-36 0 0,1-1 40 0 0,0 1-83 0 0,3-2-10 0 0,-2 2 4 0 0,11-5 767 0 0,0 1-111 0 0,0-1-98 0 0,0 0-99 0 0,1 2-93 0 0,0 0-86 0 0,3 0 185 0 0,0 1-76 0 0,-2-1-121 0 0,0 1-46 0 0,0 0-41 0 0,0 0-37 0 0,3 0 5 0 0,0-1-37 0 0,3 1 2 0 0,11 0 56 0 0,-15 1-191 0 0,0-1 53 0 0,64-13 649 0 0,-61 10-638 0 0,0 1-77 0 0,-13 3-73 0 0,0-1-45 0 0,-1 1-43 0 0,1-1-40 0 0,0 0-40 0 0,0 1-36 0 0,7-3-327 0 0,-1 0-120 0 0,1-1-99 0 0,-1 1-84 0 0,0-1-63 0 0,-8 3-637 0 0,2-1-878 0 0,-7 3 2430 0 0</inkml:trace>
  <inkml:trace contextRef="#ctx0" brushRef="#br0" timeOffset="833.14">699 50 6768 0 0,'0'0'149'0'0,"0"0"23"0"0,0 1 12 0 0,0 11-126 0 0,2-2 97 0 0,2 1 123 0 0,2 3 243 0 0,-1-3-82 0 0,-2-3-189 0 0,3 11 147 0 0,0 1-38 0 0,7 19 267 0 0,1 5-40 0 0,5 21 208 0 0,-9-30-341 0 0,5 18 164 0 0,6 17 200 0 0,-9-24-202 0 0,-12-45-574 0 0,1 3 37 0 0,0-1-36 0 0,1 7-9 0 0,-1-6 10 0 0,0 0 97 0 0,-1-1-6 0 0,0 0 53 0 0,0-1 62 0 0,0 1 70 0 0,1-23-91 0 0,0-1-74 0 0,2 0-68 0 0,1 0-62 0 0,2-5-65 0 0,2 2-67 0 0,8-12-151 0 0,3 4-80 0 0,-4 15 117 0 0,-10 12 168 0 0,0 0 0 0 0,1 0 0 0 0,-1 1 0 0 0,2-1 54 0 0,-4 3-20 0 0,0 0 0 0 0,1 0 0 0 0,-1 0 0 0 0,0 1 0 0 0,0-1 0 0 0,1 1 0 0 0,-1 0 0 0 0,1 0 0 0 0,-1 0 0 0 0,1 1 0 0 0,0-1 0 0 0,-1 1 0 0 0,1 0 1 0 0,-1 0-1 0 0,2 0 20 0 0,11 5-94 0 0,5 10 23 0 0,-14-8 35 0 0,0 0-1 0 0,-1 0 0 0 0,2 4 37 0 0,4 8-22 0 0,-1 0 1 0 0,0 0-1 0 0,5 17 22 0 0,2 5 60 0 0,-18-40-56 0 0,10 26 67 0 0,2 4 16 0 0,-2-12 12 0 0,-10-19-257 0 0,0 1 51 0 0,0-1 45 0 0,0 0 39 0 0,1 2 59 0 0,0-1 68 0 0,3 4 403 0 0,-3-3-375 0 0,0-1-119 0 0,0 0-51 0 0,0 1-58 0 0,0-1-70 0 0,0-1-48 0 0,0 1-69 0 0,-1 0-76 0 0,1 0-83 0 0,0-1-89 0 0,-1 0-97 0 0,1 1-104 0 0,-1-1-109 0 0,0 0-928 0 0,0 0-1011 0 0</inkml:trace>
  <inkml:trace contextRef="#ctx0" brushRef="#br0" timeOffset="1311.72">1315 453 6272 0 0,'0'0'137'0'0,"2"0"-47"0"0,7 0 65 0 0,-6 0-57 0 0,14 0 22 0 0,-15 1-113 0 0,1-1 0 0 0,-1 0 0 0 0,0 0 0 0 0,1 0 0 0 0,-1 0 0 0 0,1 0 0 0 0,-1-1 0 0 0,1 1-7 0 0,2-2 25 0 0,-1 1 48 0 0,1 0 39 0 0,-1 0 34 0 0,3-1 124 0 0,12-3 610 0 0,-11 2-540 0 0,-1 0-102 0 0,1 0-93 0 0,10-6 378 0 0,26-13 657 0 0,-34 16-771 0 0,1-1 0 0 0,-1 0 0 0 0,0 0 0 0 0,8-9-409 0 0,-10 10 235 0 0,-2-1-43 0 0,1 0-39 0 0,0 0-33 0 0,7-10 69 0 0,8-10-28 0 0,-21 26-150 0 0,0-1 0 0 0,0 1 0 0 0,0-1-1 0 0,-1 1 1 0 0,1-1 0 0 0,0 0 0 0 0,-1 1 0 0 0,1-1-1 0 0,-1 0 1 0 0,0 1 0 0 0,0-1 0 0 0,1 0 0 0 0,-1 0-11 0 0,0 0 22 0 0,0 0 0 0 0,-1-1 1 0 0,1 1-1 0 0,0 0 0 0 0,-1 0 1 0 0,0 0-1 0 0,1 0 1 0 0,-1 0-1 0 0,0 0 0 0 0,0 0-22 0 0,0 0 33 0 0,-1-1 0 0 0,1 1 0 0 0,-1 0 0 0 0,1 0 0 0 0,-1 0 0 0 0,0 0 0 0 0,0 0 0 0 0,0 1 0 0 0,0-1 0 0 0,0 1 0 0 0,0-1 0 0 0,0 1 1 0 0,-1 0-1 0 0,1-1 0 0 0,0 1 0 0 0,-1 0 0 0 0,0 0-33 0 0,-7 0 158 0 0,1 3-47 0 0,-3 1-27 0 0,-4 4-15 0 0,14-6-59 0 0,-4 2 33 0 0,0 0 1 0 0,0 1 0 0 0,0 0 0 0 0,1 0 0 0 0,-1 1 0 0 0,1-1 0 0 0,0 1 0 0 0,0 0-1 0 0,1 1 1 0 0,-1-1 0 0 0,1 1 0 0 0,1 0 0 0 0,-1 0 0 0 0,1 0 0 0 0,0 0-1 0 0,0 0 1 0 0,1 1 0 0 0,-1 0 0 0 0,2-1 0 0 0,-1 1 0 0 0,0 5-44 0 0,-1 2 143 0 0,2 0 0 0 0,-1 0 0 0 0,2 12-143 0 0,0-20 33 0 0,1-1-1 0 0,-1 0 1 0 0,1 1-1 0 0,0-1 1 0 0,2 3-33 0 0,4 7 43 0 0,3-2-35 0 0,-3-6-168 0 0,0-1 64 0 0,0-1 57 0 0,0 1 49 0 0,4 0 71 0 0,0 0 57 0 0,26 9 446 0 0,-20-10-406 0 0,-2-2-126 0 0,-7-2-74 0 0,-1 0-36 0 0,1 0-43 0 0,-1 0-47 0 0,1-1-51 0 0,-1 1-55 0 0,1-1-62 0 0,0 0-64 0 0,-1 0-70 0 0,1 0-75 0 0,-1-1-79 0 0,1 1-83 0 0,0-1-89 0 0,-1 1-92 0 0,4-1-1112 0 0,5-1-1124 0 0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1:55:12.03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7856 0 0,'0'0'174'0'0,"0"0"29"0"0,0 0 13 0 0,0 0-31 0 0,3 1-464 0 0,-1 0 34 0 0,0 0-14 0 0,-1-1-84 0 0,0 0-172 0 0,0 1 114 0 0,0 0 117 0 0,1 0-764 0 0,1 2-604 0 0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1:55:11.30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 1 7688 0 0,'0'0'166'0'0,"0"0"29"0"0,0 0 14 0 0,-1 0-25 0 0,1 0 180 0 0,-1 0-33 0 0,1 2 239 0 0,-1 0-111 0 0,1 1-97 0 0,1 0-34 0 0,-1 2-93 0 0,1 0-41 0 0,0 1 10 0 0,-1-3-32 0 0,7 23 542 0 0,-3-13-349 0 0,-2 0-41 0 0,4 26 567 0 0,1-1-91 0 0,3 0-100 0 0,-1-1-108 0 0,-7-31-498 0 0,0 2-19 0 0,5 17 129 0 0,1-2-57 0 0,-8-22-71 0 0,0-1-156 0 0,0 0 35 0 0,0 0 39 0 0,0 0 79 0 0,1 1 192 0 0,-1-1-211 0 0,0 0-37 0 0,0 0-63 0 0,1 0-94 0 0,-1 0 19 0 0,0 1-36 0 0,0-1-41 0 0,0 0-44 0 0,1 0-47 0 0,-1 0-50 0 0,0 0-55 0 0,0 0-57 0 0,1 0 87 0 0,-1 0-51 0 0,0 0-47 0 0,1 0-41 0 0,0 0-146 0 0,-1 0-39 0 0,1 0-178 0 0,0 0-475 0 0</inkml:trace>
  <inkml:trace contextRef="#ctx0" brushRef="#br0" timeOffset="485.56">241 72 5960 0 0,'0'0'132'0'0,"0"0"17"0"0,1 0-13 0 0,-1 1-57 0 0,1-1-44 0 0,3 4 20 0 0,1 3-68 0 0,0-2 45 0 0,-1-2 51 0 0,0 0 54 0 0,-1-1 28 0 0,0 1 47 0 0,0 0 48 0 0,0 1 50 0 0,1 1 83 0 0,0 0-36 0 0,3 4 263 0 0,1-1-111 0 0,-2 1-72 0 0,-3-5-244 0 0,0 0-1 0 0,-1 0 1 0 0,1 1 0 0 0,-1-1-1 0 0,0 0 1 0 0,0 2-193 0 0,1 3 204 0 0,1 5 200 0 0,8 25 936 0 0,-7-22-835 0 0,-4-9-321 0 0,1 0-35 0 0,-1-1-41 0 0,0 1-48 0 0,-1-1 17 0 0,2 8 118 0 0,-2-14-171 0 0,0 0 0 0 0,0 0 0 0 0,0 0 1 0 0,0 1-1 0 0,1-1 0 0 0,-1 0 0 0 0,0 0 0 0 0,1 0 0 0 0,-1 0 0 0 0,1 0 0 0 0,-1 0 0 0 0,1 0 0 0 0,0-1 0 0 0,-1 1 0 0 0,1 0 1 0 0,0 0-25 0 0,-1-1 69 0 0,0 0 38 0 0,0 0 73 0 0,0 0 32 0 0,0 0 12 0 0,0-1-74 0 0,-1-1-58 0 0,0 1-43 0 0,-3-5 2 0 0,4 4 21 0 0,-2-6-38 0 0,1 0 0 0 0,0 0 0 0 0,0 1 0 0 0,1-1 0 0 0,0 0 0 0 0,1-6-34 0 0,4-17 57 0 0,4 0-35 0 0,5 2-39 0 0,3 2-43 0 0,3 3-47 0 0,2 3-50 0 0,-3 10 48 0 0,-1 5 60 0 0,4 6 49 0 0,-18 0 8 0 0,-1 1 1 0 0,1 0-1 0 0,0 0 1 0 0,-1 0-1 0 0,1 0 1 0 0,-1 1 0 0 0,3 1-9 0 0,-2 0 10 0 0,1-1 0 0 0,-1 1 1 0 0,0 1-1 0 0,0-1 0 0 0,2 3-10 0 0,9 12-15 0 0,-5-1-52 0 0,-2 1-64 0 0,-1 3 80 0 0,-2 0 89 0 0,0 0 56 0 0,2 28 201 0 0,-3-18-175 0 0,-2-17-107 0 0,-2 3 49 0 0,1 3 9 0 0,1-9-68 0 0,-2 8 131 0 0,-2-10-115 0 0,-1 1-72 0 0,-3 1-108 0 0,3-7-211 0 0,-2-3-32 0 0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1:55:22.79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1 145 6448 0 0,'2'1'141'0'0,"0"0"-109"0"0,0-1 14 0 0,0 1 1 0 0,-1 0-1 0 0,1-1 0 0 0,0 1 1 0 0,0-1-1 0 0,0 1 0 0 0,0-1 1 0 0,0 0-1 0 0,1 0-46 0 0,6 1 59 0 0,3-1-36 0 0,-7 0 22 0 0,0 0 73 0 0,0 0 58 0 0,3 0 212 0 0,6-2 336 0 0,-8 1-441 0 0,0-1-47 0 0,0 0-77 0 0,2-2 296 0 0,11-4 664 0 0,-8 2-487 0 0,-6 2-328 0 0,1 0-46 0 0,0 0-58 0 0,0-1-69 0 0,12-13 153 0 0,-4-4 32 0 0,-13 20-283 0 0,0 0 0 0 0,-1 0-1 0 0,1 0 1 0 0,-1 1 0 0 0,1-1-1 0 0,-1 0 1 0 0,0 0 0 0 0,0 0-1 0 0,0 0 1 0 0,0 0 0 0 0,0-1-33 0 0,0 1 31 0 0,-1 0 1 0 0,1 0 0 0 0,-1 0-1 0 0,1 1 1 0 0,-1-1 0 0 0,0 0-1 0 0,0 0 1 0 0,0 0 0 0 0,0 1 0 0 0,0-1-1 0 0,0 1 1 0 0,-1-1 0 0 0,1 1-32 0 0,-8-8 159 0 0,0 3-36 0 0,6 5-101 0 0,1 0 1 0 0,-1 0-1 0 0,0 0 1 0 0,1 1-1 0 0,-1-1 0 0 0,0 1 1 0 0,0-1-23 0 0,0 1 10 0 0,0 0-1 0 0,0 0 1 0 0,-1 0 0 0 0,1 0 0 0 0,0 1-1 0 0,0 0 1 0 0,0-1 0 0 0,0 1 0 0 0,0 0 0 0 0,0 0-1 0 0,0 1 1 0 0,0-1 0 0 0,0 0 0 0 0,1 1-1 0 0,-1 0 1 0 0,0 0 0 0 0,1 0 0 0 0,0 0-1 0 0,-1 0 1 0 0,-1 2-10 0 0,-3 5 49 0 0,2-5-28 0 0,1 0-1 0 0,1 1 1 0 0,-1-1-1 0 0,1 1 1 0 0,0 0-1 0 0,0 0 1 0 0,0 0-1 0 0,0 0 1 0 0,1 1-1 0 0,0-1 1 0 0,0 3-21 0 0,-4 21 190 0 0,4 0 55 0 0,4-1 57 0 0,6 2 60 0 0,4-4-166 0 0,1 0 45 0 0,5 5 93 0 0,14 11 223 0 0,-23-32-369 0 0,0-1 0 0 0,0 0 0 0 0,1 0 0 0 0,0-1 0 0 0,9 5-188 0 0,7 1 280 0 0,1-3-34 0 0,-23-10-218 0 0,-1-1-1 0 0,0 1 1 0 0,1-1-1 0 0,-1 0 1 0 0,1 0-1 0 0,-1 0 1 0 0,1 0-1 0 0,-1-1 1 0 0,1 0-1 0 0,-1 1 1 0 0,2-2-28 0 0,35-13 246 0 0,-35 13-409 0 0,-1-1 100 0 0,1 0 74 0 0,5-6 107 0 0,-7 5-125 0 0,-1 1-43 0 0,0 0-50 0 0,0 0-62 0 0,0 0-74 0 0,0-1-126 0 0,-1 0-121 0 0,0 2 191 0 0,-1 0-35 0 0,1 0-39 0 0,0 1-39 0 0,-1-1-42 0 0,0 0-45 0 0,1 0-45 0 0,-1 0-48 0 0,0 0-49 0 0,1 0-53 0 0,-1 0-53 0 0,0 0-56 0 0,0-3-1112 0 0,0-2-1058 0 0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1:55:23.03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7 13 8808 0 0,'-1'-1'79'0'0,"1"0"-72"0"0,0 1 2 0 0,-1-1 101 0 0,-1-1 101 0 0,1 1-52 0 0,0 0 42 0 0,2 0-148 0 0,5-3-32 0 0,-5 3-1 0 0,-1 1-122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41:24.23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58 1 8264 0 0,'0'0'182'0'0,"0"0"-10"0"0,-1 0-44 0 0,0 2 30 0 0,-3 7 18 0 0,3-5-242 0 0,0 0 37 0 0,-2 4 69 0 0,0 1 116 0 0,1-1 95 0 0,0 0 69 0 0,-1 0 54 0 0,-4 19 1006 0 0,4-15-828 0 0,-1 0-90 0 0,3-6-285 0 0,-1 0-46 0 0,1 0-45 0 0,-1 1-79 0 0,-2 7 122 0 0,2-6-80 0 0,0 1-37 0 0,0-1-49 0 0,-1 1-61 0 0,0 0 34 0 0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1:55:20.99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115 1 7920 0 0,'0'0'174'0'0,"0"0"29"0"0,0 0 13 0 0,0 0 29 0 0,0 0 97 0 0,0 0 39 0 0,0 0-196 0 0,0 0-41 0 0,1 1 43 0 0,1 0-97 0 0,2 2 10 0 0,-2-3-37 0 0,-1 1 44 0 0,0 0 99 0 0,-1 0 111 0 0,4 7 31 0 0,1-1-72 0 0,0 1-55 0 0,1-1-38 0 0,13 20 359 0 0,-2 13 124 0 0,1 25 171 0 0,-10-33-446 0 0,23 98 977 0 0,-23-92-924 0 0,1 0 49 0 0,-6-25-292 0 0,0 6 170 0 0,0-3-36 0 0,-1-5-152 0 0,0-2-74 0 0,1 1-54 0 0,-2-9-233 0 0,-1 0 35 0 0,1 2-48 0 0,-1 0 111 0 0,1 0 93 0 0,-1 0 72 0 0,1 0 56 0 0,-1 7 572 0 0,0-7-559 0 0,0 1 3 0 0,0-2-127 0 0,0 0-42 0 0,0 1-64 0 0,0 0-77 0 0,0-1-89 0 0,0 1-100 0 0,0-1-50 0 0,0 0-94 0 0,0 1-99 0 0,0-1-109 0 0,0 1-114 0 0,0-1-123 0 0,0-1 417 0 0,0 0-33 0 0,0 1-34 0 0,0-1-35 0 0,0-2-1342 0 0,0 0-1101 0 0</inkml:trace>
  <inkml:trace contextRef="#ctx0" brushRef="#br0" timeOffset="567.11">1 290 6768 0 0,'0'0'149'0'0,"0"0"23"0"0,0 0 12 0 0,0 0 40 0 0,0 0 141 0 0,0 0 62 0 0,0 0 12 0 0,0 0 2 0 0,0 0 6 0 0,0 0-237 0 0,0 0-45 0 0,0 0-41 0 0,0 0-33 0 0,1 0 19 0 0,2 0-16 0 0,-1 0 8 0 0,7 0 335 0 0,0-1-39 0 0,0 1-36 0 0,0-1-35 0 0,9-1 231 0 0,0-1-116 0 0,-7 1-227 0 0,-1 0-33 0 0,12-3 95 0 0,4-1-68 0 0,-7 1-116 0 0,1 0-32 0 0,13-4 20 0 0,-7 2-97 0 0,35-14 165 0 0,-44 15-161 0 0,0 0-63 0 0,0 1-85 0 0,0 0-106 0 0,-15 4 212 0 0,1 0-77 0 0,-2 1 21 0 0,1-1-44 0 0,-1 1-135 0 0,1-1-117 0 0,-1 1 96 0 0,1-1-46 0 0,-1 1-41 0 0,0-1-36 0 0,0 1-127 0 0,0-1-35 0 0,3-1-1315 0 0,-3 2 1897 0 0</inkml:trace>
  <inkml:trace contextRef="#ctx0" brushRef="#br0" timeOffset="856.57">536 227 6392 0 0,'7'17'325'0'0,"-1"1"-89"0"0,0-1-92 0 0,1 1-101 0 0,-1-9 250 0 0,0-1 92 0 0,7 9 502 0 0,-2 3-107 0 0,1-1-49 0 0,20 37 1220 0 0,-22-30-1064 0 0,-4-11-293 0 0,0 0-73 0 0,1 0-66 0 0,1-1-58 0 0,0-1-53 0 0,2 0-45 0 0,12 10 189 0 0,-21-22-462 0 0,1 1 1 0 0,0 2 61 0 0,-2-3-31 0 0,0-1-125 0 0,0-1-14 0 0,0 1-114 0 0,0 0-36 0 0,0-1-45 0 0,-1-2-724 0 0,1 2 628 0 0,-1-1 98 0 0,1 1 192 0 0,0 0 45 0 0,0 0-479 0 0,0-1-109 0 0,0 1 98 0 0,0 0-41 0 0,0-1-656 0 0,-1-2-508 0 0,-1-2-970 0 0</inkml:trace>
  <inkml:trace contextRef="#ctx0" brushRef="#br0" timeOffset="1255.31">819 176 7512 0 0,'0'0'166'0'0,"0"0"29"0"0,1 1 13 0 0,5 7-219 0 0,0-1 57 0 0,0 1 49 0 0,0 1 42 0 0,0 1 70 0 0,1 1 36 0 0,13 21 562 0 0,-13-20-549 0 0,0-1-34 0 0,-1 0-50 0 0,1-1-65 0 0,6 11 221 0 0,-2-1 106 0 0,0 1 69 0 0,8 8 313 0 0,-9-12-226 0 0,3 8 235 0 0,-10-17-527 0 0,0-1 0 0 0,1 0 0 0 0,1 0 0 0 0,-1 0 0 0 0,1 0-298 0 0,7 5 547 0 0,3-2 47 0 0,-14-10-551 0 0,0 0 0 0 0,0 1 0 0 0,0-1 0 0 0,0 0 0 0 0,0 0 0 0 0,0 0 0 0 0,0 0 0 0 0,0 1 0 0 0,0-1 0 0 0,0 0 0 0 0,0-1 0 0 0,0 1-1 0 0,0 0 1 0 0,0 0 0 0 0,0 0 0 0 0,-1-1 0 0 0,1 1 0 0 0,0 0-43 0 0,12-7 453 0 0,-7 1-216 0 0,0-1-45 0 0,-1 1-55 0 0,-3 0-65 0 0,6-16 124 0 0,1-2-71 0 0,2-2-90 0 0,25-64 88 0 0,-12 30-122 0 0,0 3-94 0 0,-23 53-71 0 0,1 1 42 0 0,1-5-12 0 0,0-1 113 0 0,2-4 120 0 0,-1 3-53 0 0,-2 4-74 0 0,0 1-54 0 0,1-1-68 0 0,-2 2-38 0 0,1 0-65 0 0,0-1-74 0 0,0 1-84 0 0,-1 0 0 0 0,1 0-68 0 0,-1 1-73 0 0,1-1-79 0 0,-1 1-82 0 0,1-1-88 0 0,0 1-92 0 0,-1-1-98 0 0,1 1-954 0 0,1-2-1090 0 0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1:55:19.81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224 42 5904 0 0,'-3'-3'154'0'0,"0"1"-54"0"0,-7-5 58 0 0,5 5-61 0 0,1 1-1 0 0,1 0 40 0 0,0 0 68 0 0,0 1 71 0 0,0-1 84 0 0,-1 1 95 0 0,3 0-93 0 0,-2-1-39 0 0,-2-2 222 0 0,-1 0-114 0 0,0-1-90 0 0,0 1-73 0 0,2 0-36 0 0,-8-1 301 0 0,-1 2-39 0 0,-1 2-48 0 0,1 2-55 0 0,-1 2-66 0 0,1 1-72 0 0,1 1-82 0 0,1 0-90 0 0,9-4-45 0 0,0 0 0 0 0,0 1 0 0 0,0-1 0 0 0,0 0 0 0 0,0 1 0 0 0,0-1 0 0 0,0 1 0 0 0,0 1-35 0 0,-9 16 156 0 0,5-9-78 0 0,-1 5 91 0 0,5-10-56 0 0,0 1-1 0 0,1 0 1 0 0,0-1 0 0 0,0 1 0 0 0,1 6-113 0 0,0 7 208 0 0,0-15-165 0 0,2 7 58 0 0,2-1-33 0 0,3 10 16 0 0,-3 3-16 0 0,-1-16-15 0 0,0 1-1 0 0,1-1 1 0 0,0 0-1 0 0,0-1 1 0 0,2 3-53 0 0,2 3 47 0 0,-4-5-37 0 0,0 0-1 0 0,1-1 1 0 0,0 0-1 0 0,1 0 0 0 0,2 3-9 0 0,12 5 52 0 0,-10-9-12 0 0,0-1-1 0 0,0 0 0 0 0,1-1 1 0 0,0-1-1 0 0,6 3-39 0 0,-10-5 18 0 0,-1 0 0 0 0,0 0-1 0 0,1-1 1 0 0,4 0-18 0 0,8-2 0 0 0,1-3-34 0 0,-17 4-172 0 0,0 0 107 0 0,0-1 74 0 0,5-3 54 0 0,-5 3-76 0 0,-1 1-38 0 0,0-1-56 0 0,0 0-69 0 0,-1 0-80 0 0,1 1 26 0 0,-1 0-52 0 0,0-1-57 0 0,0 1-60 0 0,0-1-66 0 0,0 1-71 0 0,0 0-74 0 0,0-1-79 0 0,1-2-1068 0 0,2-2-1014 0 0</inkml:trace>
  <inkml:trace contextRef="#ctx0" brushRef="#br0" timeOffset="550.54">474 33 6648 0 0,'0'4'117'0'0,"2"12"330"0"0,0-11-352 0 0,-1-1-58 0 0,1 0-19 0 0,0 1 34 0 0,3 6 142 0 0,-2-4 20 0 0,-1 1 47 0 0,4 7 367 0 0,6 18 852 0 0,-6-19-921 0 0,-2-6-300 0 0,0 0-49 0 0,0-1-59 0 0,0 1-68 0 0,7 11 344 0 0,-3-4-42 0 0,0 1 35 0 0,14 27 783 0 0,-13-30-847 0 0,0 0-50 0 0,7 4 60 0 0,-14-15-293 0 0,1 0-1 0 0,-1 0 1 0 0,1-1 0 0 0,0 1-1 0 0,0-1 1 0 0,-1 1-1 0 0,1-1 1 0 0,0 0 0 0 0,1 0-73 0 0,12 0 307 0 0,-1-3-52 0 0,-4-2-130 0 0,-1-2-46 0 0,12-12 141 0 0,-5-1-49 0 0,-1-2-67 0 0,-2-3-85 0 0,-9 15 21 0 0,-2-7-25 0 0,3-3-17 0 0,-2 3-37 0 0,-2-27-153 0 0,-2 33 176 0 0,-1-6 13 0 0,1-10-59 0 0,3 3 65 0 0,-2 18-51 0 0,-1 1-52 0 0,4 7 3 0 0,5 2 54 0 0,-6-3 27 0 0,-1 0 4 0 0,1 0 0 0 0,-1 0 0 0 0,0 0 0 0 0,-1 0 0 0 0,1 1 0 0 0,0-1 0 0 0,-1 0 0 0 0,2 3 12 0 0,11 23-38 0 0,-2-2 42 0 0,-8-21-4 0 0,0 1 0 0 0,-1 0 0 0 0,1 1 0 0 0,-1-1 0 0 0,0 0 0 0 0,0 1 0 0 0,-1 0 0 0 0,1 3 0 0 0,5 14-7 0 0,2 1 45 0 0,-2-6 29 0 0,-1 0 35 0 0,12 24 36 0 0,-16-34-92 0 0,7 14-31 0 0,-6-15 31 0 0,-4-7-142 0 0,1 0 56 0 0,0 0 60 0 0,1 4 151 0 0,-1-4-173 0 0,-1 0-65 0 0,1 0-65 0 0,0 0-84 0 0,-1 0-101 0 0,1 1-116 0 0,-1-2 146 0 0,1 1-41 0 0,-1-1-43 0 0,0 1-45 0 0,1-1-49 0 0,-1 0-50 0 0,0 1-53 0 0,0-1-55 0 0,1 1-1370 0 0,-1-1-1134 0 0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1:55:18.77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122 0 6504 0 0,'0'0'141'0'0,"0"0"23"0"0,0 0 13 0 0,0 0-56 0 0,0 0 33 0 0,-1 0 158 0 0,-1 1 484 0 0,1-1-589 0 0,0 0-43 0 0,0 0-63 0 0,0 1-55 0 0,0-1-65 0 0,1 0-73 0 0,-11 4 690 0 0,-5-2 391 0 0,6-1-423 0 0,5 0-321 0 0,0 0-36 0 0,-1 2 0 0 0,0 0-97 0 0,2 0 10 0 0,-1-1-34 0 0,-4 2 6 0 0,5-3-90 0 0,1 0 0 0 0,-1 1 0 0 0,1 0 0 0 0,0-1 0 0 0,0 1 0 0 0,0 0 0 0 0,0 1 0 0 0,-3 1-4 0 0,6-3 0 0 0,-1-1 0 0 0,1 1 0 0 0,-1-1 0 0 0,1 1 0 0 0,0-1 0 0 0,-1 1 0 0 0,1-1 0 0 0,0 1 0 0 0,-1 0 0 0 0,1-1 0 0 0,0 1 0 0 0,0-1 0 0 0,0 1 0 0 0,0 0 0 0 0,-1-1 0 0 0,1 1 0 0 0,0 0 0 0 0,0-1 0 0 0,0 1 0 0 0,0 0 0 0 0,0-1 0 0 0,1 1 0 0 0,-1 0 0 0 0,0-1 0 0 0,0 1 0 0 0,0 0 0 0 0,1-1 0 0 0,-1 1 0 0 0,0-1 0 0 0,0 1 0 0 0,7 8 0 0 0,-1-2-19 0 0,1 0 0 0 0,0 0 0 0 0,0 0 0 0 0,1-1 0 0 0,1 0 19 0 0,24 22-57 0 0,-24-20 57 0 0,-1-1 0 0 0,1-1 0 0 0,8 5 0 0 0,15 11 0 0 0,-15-7 15 0 0,20 21-43 0 0,-26-22 54 0 0,0 2 58 0 0,-2 2 79 0 0,-4 2 147 0 0,-5-14-161 0 0,0 1 1 0 0,0 0 0 0 0,0 0 0 0 0,-1 0 0 0 0,0 0 0 0 0,-1 0-150 0 0,-2 9 233 0 0,4-15-221 0 0,0 0 0 0 0,-1 0 0 0 0,1 0 0 0 0,0 0 0 0 0,-1 0 0 0 0,1-1 0 0 0,-1 1 0 0 0,1 0 0 0 0,-1 0 0 0 0,0 0 0 0 0,1 0 0 0 0,-1-1-1 0 0,0 1 1 0 0,1 0 0 0 0,-1-1 0 0 0,0 1 0 0 0,0-1 0 0 0,0 1-12 0 0,-1 0 13 0 0,1 0 0 0 0,-1-1 0 0 0,0 1 0 0 0,1-1 0 0 0,-1 1 0 0 0,0-1-1 0 0,1 0 1 0 0,-1 0 0 0 0,0 0 0 0 0,1 0 0 0 0,-1 0-13 0 0,-20-4 42 0 0,13 0-66 0 0,2-1-35 0 0,4 3-56 0 0,-1-2-190 0 0,-2-3-263 0 0,0-1 2 0 0</inkml:trace>
  <inkml:trace contextRef="#ctx0" brushRef="#br0" timeOffset="481.79">432 165 6120 0 0,'8'-1'166'0'0,"-1"1"-63"0"0,22 1 96 0 0,-20 0-29 0 0,-5-1-29 0 0,1 0 48 0 0,-1 0 54 0 0,1 0 64 0 0,0 0 71 0 0,0-1 78 0 0,10 0 326 0 0,1-1-71 0 0,-1 0-67 0 0,1-1-65 0 0,0-1-58 0 0,-1 0-57 0 0,0-1-51 0 0,-1-1-47 0 0,-7 1-171 0 0,-3-3 148 0 0,-1 2-136 0 0,2 1-80 0 0,13-8 208 0 0,-11 7-227 0 0,-4 2-82 0 0,18-11 93 0 0,-16 11-41 0 0,-5 0-57 0 0,0 2-7 0 0,4-12 3 0 0,-4 13-11 0 0,0 0 0 0 0,0 0 0 0 0,0 0 0 0 0,0 0 0 0 0,0 0 0 0 0,0 1-1 0 0,-1-1 1 0 0,1 0 0 0 0,0 0 0 0 0,-1 0 0 0 0,1 0 0 0 0,-1 0 0 0 0,1 0 0 0 0,-1 1 0 0 0,1-1-1 0 0,-1 0 1 0 0,1 0 0 0 0,-1 1 0 0 0,0-1 0 0 0,1 0 0 0 0,-1 1 0 0 0,0-1 0 0 0,0 1 0 0 0,0-1-6 0 0,-9-6 76 0 0,-2 0 46 0 0,4 3-5 0 0,0 2 36 0 0,1 1-81 0 0,6 0-65 0 0,0 1 0 0 0,0 0 0 0 0,0-1 0 0 0,-1 1-1 0 0,1 0 1 0 0,0 0 0 0 0,0 0 0 0 0,0 0 0 0 0,-1 0 0 0 0,1 0 0 0 0,-1 1-7 0 0,0-1 18 0 0,0 1 1 0 0,0 0 0 0 0,0-1 0 0 0,0 1 0 0 0,1 0 0 0 0,-1 0 0 0 0,0 0 0 0 0,1 1 0 0 0,-1-1 0 0 0,0 0 0 0 0,0 1-19 0 0,-1 1 22 0 0,1 0 1 0 0,-1 1-1 0 0,0-1 1 0 0,1 1-1 0 0,-1 2-22 0 0,-4 6 23 0 0,2 1 1 0 0,0 0-1 0 0,0 2-23 0 0,0-3 11 0 0,3-6 13 0 0,1-1 1 0 0,-1 1-1 0 0,1 0 1 0 0,0-1-1 0 0,1 3-24 0 0,-1-2 20 0 0,1 1-1 0 0,1 0 1 0 0,-1 0 0 0 0,1 2-20 0 0,1 0 9 0 0,0-1 0 0 0,0 0 0 0 0,1 0 0 0 0,0 0 0 0 0,1 0 0 0 0,-1 0 0 0 0,5 5-9 0 0,-4-6 1 0 0,1 0 0 0 0,0 0 0 0 0,0-1 0 0 0,0 0 0 0 0,1 0 0 0 0,0 0 0 0 0,0-1 0 0 0,0 0-1 0 0,1 0 1 0 0,0 0 0 0 0,0-1 0 0 0,0 0 0 0 0,0-1 0 0 0,1 1 0 0 0,0-1 0 0 0,-1-1 0 0 0,2 1-1 0 0,21 2-141 0 0,-20-4 20 0 0,0-1-97 0 0,-2 1-62 0 0,1-1-111 0 0,-5 0 147 0 0,0 0-36 0 0,0 0-37 0 0,0 1-42 0 0,-2-1 16 0 0,0 0-49 0 0,-1 0-42 0 0,1 0-39 0 0,0 0-136 0 0,0 0-37 0 0,5 0-1423 0 0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1:55:17.13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235 30 5696 0 0,'0'0'132'0'0,"0"0"17"0"0,0 0 10 0 0,0 0-53 0 0,0 0-4 0 0,0 0 40 0 0,0 0 125 0 0,0 0 229 0 0,0 0 16 0 0,0 0 3 0 0,0 0-17 0 0,0 0-8 0 0,0 0-2 0 0,0 0 4 0 0,0 0 17 0 0,0 0 10 0 0,0 0 1 0 0,0 0-19 0 0,1-3 425 0 0,0-1-371 0 0,0 1-192 0 0,-1 2-229 0 0,0 0-39 0 0,-5-6 295 0 0,-3 3-110 0 0,-1 1-91 0 0,1 1-74 0 0,-1 1-54 0 0,-2 1 17 0 0,-17 11-51 0 0,18-5-7 0 0,0 1 0 0 0,1 0-1 0 0,0 0 1 0 0,1 1 0 0 0,-4 4-20 0 0,-20 26 19 0 0,23-24-16 0 0,1 0 0 0 0,0 0 1 0 0,1 1-1 0 0,0 0 1 0 0,1 1-1 0 0,-2 9-3 0 0,-1 16 47 0 0,4-1 32 0 0,3-4 79 0 0,2 13-158 0 0,2-13 16 0 0,-2-32-10 0 0,1 1 0 0 0,0-1 1 0 0,0 0-1 0 0,0 1 0 0 0,1-1 1 0 0,0 0-1 0 0,0 0 0 0 0,0 1 1 0 0,0-2-1 0 0,0 2-6 0 0,6 6 0 0 0,0 0-1 0 0,7 6 1 0 0,9 12 2 0 0,-18-22-99 0 0,0-1 83 0 0,1-1 53 0 0,13 6 174 0 0,-10-8-152 0 0,-2-1-57 0 0,-1 0-51 0 0,1 0-65 0 0,-1-1-77 0 0,1 1-93 0 0,-1-1-105 0 0,1-1-120 0 0,-5 1 205 0 0,1-1-36 0 0,-3 0-11 0 0,0 0-50 0 0,0 1-46 0 0,0-1-40 0 0,1 0-140 0 0,-1 0-40 0 0,1 0-170 0 0,0 1-460 0 0</inkml:trace>
  <inkml:trace contextRef="#ctx0" brushRef="#br0" timeOffset="503.63">466 121 6704 0 0,'0'0'149'0'0,"0"0"23"0"0,-11 1 145 0 0,7 1-259 0 0,0 0-21 0 0,0 1 62 0 0,-11 6 565 0 0,14-9-423 0 0,1 1-46 0 0,0 0-40 0 0,-1 1-35 0 0,1-1-15 0 0,-1 1-34 0 0,0 5 34 0 0,0-5-34 0 0,1-1 20 0 0,-4 10 238 0 0,0-1-69 0 0,2 0-58 0 0,0 0-49 0 0,0 9 33 0 0,6 25 82 0 0,-1-21-130 0 0,0-4-4 0 0,0 0-1 0 0,1-1 0 0 0,5 15-133 0 0,7 3 208 0 0,-12-30-111 0 0,0 0 0 0 0,0-1 1 0 0,1 1-1 0 0,3 3-97 0 0,-3-5 65 0 0,0 1 1 0 0,0-1 0 0 0,1 0-1 0 0,-1 0 1 0 0,1 0 0 0 0,0-1-1 0 0,0 0 1 0 0,1 0-66 0 0,-2-1 57 0 0,-1-1-1 0 0,1 1 1 0 0,0-1-1 0 0,-1 0 1 0 0,2 0-57 0 0,-2-1 53 0 0,0 0 1 0 0,0 0 0 0 0,-1 0 0 0 0,1 0 0 0 0,0-1 0 0 0,3 0-54 0 0,12-7 249 0 0,-1-4 33 0 0,-2-5-16 0 0,-4-1-45 0 0,-3 0-42 0 0,-4-2-36 0 0,-3 14-105 0 0,-2-1 0 0 0,1 0 0 0 0,-1 0 0 0 0,0 1 0 0 0,0-1-38 0 0,-1-3 32 0 0,0 1-1 0 0,-1-1 1 0 0,-1-3-32 0 0,-2-5 10 0 0,-2 0 1 0 0,0 1-1 0 0,-1 0 0 0 0,0 0 1 0 0,-7-8-11 0 0,-12-16 65 0 0,11 20-51 0 0,4 8-61 0 0,3 6-30 0 0,0 2-51 0 0,0 1-63 0 0,-1 1-72 0 0,5 2-23 0 0,3 1 19 0 0,1-1 87 0 0,0 1-38 0 0,1 0-323 0 0</inkml:trace>
  <inkml:trace contextRef="#ctx0" brushRef="#br0" timeOffset="1066.17">804 126 6216 0 0,'0'0'133'0'0,"0"0"23"0"0,0 0 15 0 0,1 2-15 0 0,3 3-220 0 0,0-1 61 0 0,0 1 52 0 0,0 0 45 0 0,0 0 40 0 0,0 0 36 0 0,0 2 75 0 0,0-1 37 0 0,0 3 93 0 0,1 5 236 0 0,1 5 80 0 0,7 11 219 0 0,1-1-12 0 0,1 12 221 0 0,-3-12-384 0 0,-1 0-64 0 0,-1 1-63 0 0,0-1-63 0 0,-9-26-448 0 0,0 0-50 0 0,0 7-13 0 0,-1-7 38 0 0,0 0 3 0 0,0-1 34 0 0,0 0 42 0 0,0 0 47 0 0,0 0 20 0 0,0 0 45 0 0,0-3-108 0 0,-1 0-40 0 0,0-1 23 0 0,-3-4-3 0 0,4 4-42 0 0,0-14 45 0 0,-2 0-37 0 0,-1-15 15 0 0,0 12-94 0 0,2 1 0 0 0,0-1 0 0 0,1 0-22 0 0,0 13 10 0 0,1-14-9 0 0,1-1-40 0 0,1-6-49 0 0,6-14-95 0 0,-7 36 149 0 0,0-1 1 0 0,0 1 0 0 0,0-1 0 0 0,1 1 0 0 0,0 0 0 0 0,0 0-1 0 0,0 0 1 0 0,1 0 33 0 0,15-12-98 0 0,-16 15 90 0 0,0 1-1 0 0,0-1 0 0 0,0 1 1 0 0,0 0-1 0 0,1-1 1 0 0,2 1 8 0 0,-3 0-15 0 0,1 0 0 0 0,-1 1 0 0 0,1 0 0 0 0,-1-1 0 0 0,1 1 0 0 0,-1 1 0 0 0,1-1 0 0 0,-1 0 0 0 0,1 1 0 0 0,-1 0 0 0 0,1 0 0 0 0,-1 0 0 0 0,0 0 0 0 0,3 2 15 0 0,-1-1-15 0 0,0 1 0 0 0,-1 0 0 0 0,0 0 0 0 0,0 0 0 0 0,0 1 0 0 0,0 0-1 0 0,0-1 1 0 0,-1 1 0 0 0,2 2 15 0 0,5 10-29 0 0,0-1 1 0 0,-1 2-1 0 0,-1-1 0 0 0,0 1 0 0 0,-1 2 29 0 0,-5-16-3 0 0,21 52 4 0 0,-12-32 27 0 0,2 3 55 0 0,-1-1 82 0 0,-10-22-225 0 0,-1 0 34 0 0,2 4 53 0 0,4 7 201 0 0,-4-8-158 0 0,0-1-64 0 0,-1-1-52 0 0,1 0-86 0 0,0 1-104 0 0,-1-3 72 0 0,0 0-33 0 0,-1 0-36 0 0,1 0-39 0 0,-1-2-458 0 0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1:55:29.71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48 1 5192 0 0,'0'0'128'0'0,"0"0"-53"0"0,-3 1 19 0 0,-1 0-63 0 0,2-1-13 0 0,1 0 46 0 0,-2 0 445 0 0,0 2-68 0 0,1 1-60 0 0,-1 1-57 0 0,1 0-52 0 0,0 0-45 0 0,0 0-41 0 0,0 0-36 0 0,0 1 27 0 0,-5 13 269 0 0,2 2-71 0 0,1 10 84 0 0,4 1-82 0 0,1-17-147 0 0,1-1 0 0 0,0 1 0 0 0,3 6-230 0 0,0 0 261 0 0,2-1 38 0 0,4 2 30 0 0,5-2 72 0 0,3-4 66 0 0,2-4 61 0 0,2-6 56 0 0,0-5 49 0 0,-1-8 44 0 0,-19 6-557 0 0,0 0-1 0 0,0 0 0 0 0,0 0 1 0 0,0-1-1 0 0,0 1 1 0 0,0-1-120 0 0,0 0 51 0 0,-1-1 0 0 0,1 1 1 0 0,-1 0-1 0 0,1-1 0 0 0,-1 0 1 0 0,0 0-52 0 0,0 0 48 0 0,-1 0 0 0 0,1 0 1 0 0,-1 0-1 0 0,0 0 1 0 0,0-3-49 0 0,0-22 171 0 0,-7-1-74 0 0,-4 2-81 0 0,-4 0-83 0 0,-3 3-90 0 0,-1 3-93 0 0,2 8-189 0 0,10 9 200 0 0,4 3 76 0 0,-1 0-36 0 0,-1-1-146 0 0,1 0-96 0 0,-1 1-110 0 0,2 0 229 0 0,0 1-33 0 0,2 0 19 0 0,-1 0-43 0 0,0 1-38 0 0,1-1-34 0 0,-1 1-127 0 0,0-1-33 0 0,0-1-1339 0 0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1:55:30.41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234 34 7248 0 0,'-7'-6'989'0'0,"-1"1"-59"0"0,1 0-71 0 0,-1 2-79 0 0,-1-1-89 0 0,1 2-100 0 0,-2 0-108 0 0,0 0-118 0 0,0 0-12 0 0,1 1-80 0 0,0 0-41 0 0,0 0-48 0 0,-1 2-52 0 0,-5 2 80 0 0,0 1-70 0 0,-1 1-56 0 0,0 2-43 0 0,11-4-42 0 0,0-1 0 0 0,0 1-1 0 0,0 0 1 0 0,1 0-1 0 0,-1 1 1 0 0,1 0 0 0 0,0-1-1 0 0,0 1 1 0 0,0 1 0 0 0,-2 2-1 0 0,5-5-1 0 0,1-1 0 0 0,-1 1 0 0 0,0 0 0 0 0,0-1 0 0 0,1 1 0 0 0,-1 0 0 0 0,1-1 0 0 0,-1 1 0 0 0,1 0 0 0 0,0 0 0 0 0,0 0 0 0 0,0-1 0 0 0,0 1 0 0 0,0 0 0 0 0,0 0 0 0 0,1 1 1 0 0,8 27-62 0 0,-4-20 57 0 0,-4-6-4 0 0,1-1-1 0 0,0 0 1 0 0,0 1 0 0 0,0-1-1 0 0,0 0 1 0 0,0 0 0 0 0,1 0-1 0 0,-1-1 1 0 0,1 1-1 0 0,0 0 10 0 0,33 24-101 0 0,-16-13 99 0 0,-4-3 2 0 0,0 0 0 0 0,7 2 0 0 0,10 6 0 0 0,-9-3 25 0 0,0-1 99 0 0,-12-7-14 0 0,-1-1 43 0 0,1 1 49 0 0,-1-1 54 0 0,-5-2-96 0 0,1 3 165 0 0,-3-2-112 0 0,-3-5 23 0 0,-1-1-36 0 0,-1 2-77 0 0,0 6 55 0 0,0-5-44 0 0,0-2-100 0 0,0 1-1 0 0,0-1 0 0 0,0 1 0 0 0,0-1 0 0 0,-1 1 0 0 0,1-1 0 0 0,0 0 0 0 0,0 1 0 0 0,-1-1-33 0 0,-15 8 264 0 0,-11-4 1 0 0,9-5-167 0 0,1-1-68 0 0,1-2-76 0 0,2 1-89 0 0,5-1-102 0 0,6 0 73 0 0,0 1-38 0 0,0-1-45 0 0,0-1-51 0 0,1 1-56 0 0,0-2-63 0 0,-3-2-317 0 0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1:55:30.70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9184 0 0,'0'0'208'0'0,"0"0"-36"0"0,0 1-41 0 0,1 2 38 0 0,3 8 68 0 0,-2-6-324 0 0,0 1 67 0 0,0 0 59 0 0,0 0 52 0 0,0 1 77 0 0,0 0 51 0 0,0 1 92 0 0,2 5 211 0 0,0 3 99 0 0,-1-6-275 0 0,-1-1-132 0 0,1-1-93 0 0,0 4 128 0 0,2 8 246 0 0,0 0 37 0 0,-2-7-214 0 0,1-3-104 0 0,1 0-68 0 0,-3-6-89 0 0,-1 10 236 0 0,-1-10-242 0 0,0 0-55 0 0,0 0-104 0 0,0-3-80 0 0,0-1 135 0 0,0 0-11 0 0,0 0-20 0 0,0 0-40 0 0,0 0-15 0 0,0 0-40 0 0,0 0-45 0 0,0 0-50 0 0,0 0-55 0 0,0 0-50 0 0,0 0-46 0 0,0 0-38 0 0,0 0-137 0 0,0 0-39 0 0,0 0-166 0 0,0 0-443 0 0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1:55:30.94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7792 0 0,'0'0'230'0'0,"0"0"16"0"0,0 0-44 0 0,0 0-18 0 0,0 0-6 0 0,0 0-2 0 0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1:55:32.75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266 22 7024 0 0,'0'0'157'0'0,"-1"-1"101"0"0,-2-2-106 0 0,1 1-78 0 0,-3-2 13 0 0,-7 0 231 0 0,0 0 100 0 0,2 2 57 0 0,-16 0 700 0 0,18 3-843 0 0,0 0-34 0 0,-3 1-4 0 0,0 0-84 0 0,-13 5 296 0 0,1 2-80 0 0,0 2-64 0 0,3 1-47 0 0,15-8-240 0 0,0 0 0 0 0,0 0 0 0 0,1 0 0 0 0,-1 0 0 0 0,1 1 0 0 0,0 0 0 0 0,1-1 0 0 0,-1 2 0 0 0,1-1 0 0 0,0 0 0 0 0,0 1 0 0 0,1-1 0 0 0,-1 1 0 0 0,1 0 0 0 0,0 1-75 0 0,-6 30 303 0 0,7-28-227 0 0,1 1-1 0 0,-1-1 1 0 0,1 0 0 0 0,1 0-1 0 0,0 2-75 0 0,0-4 54 0 0,0-1 1 0 0,1 0-1 0 0,0 0 0 0 0,0 0 0 0 0,0 0 0 0 0,0 0 0 0 0,4 4-54 0 0,-3-5 51 0 0,0 0 0 0 0,0-1-1 0 0,0 0 1 0 0,1 0 0 0 0,0 0-1 0 0,0 0-50 0 0,16 11 312 0 0,1-3-87 0 0,7-4-42 0 0,-22-7-156 0 0,0 0 1 0 0,0 0-1 0 0,0-1 1 0 0,-1 0-1 0 0,1 0 1 0 0,1 0-28 0 0,-2-1 19 0 0,0 0 1 0 0,0 0-1 0 0,0 0 1 0 0,-1 0-1 0 0,1-1 1 0 0,0 0-1 0 0,1-1-19 0 0,17-13 132 0 0,-7-2 31 0 0,-4-6 70 0 0,-11 20-216 0 0,0 0-1 0 0,0-1 0 0 0,0 1 1 0 0,0 0-1 0 0,-1-1 0 0 0,0 1 1 0 0,0-1-1 0 0,0 1 0 0 0,0 0 1 0 0,-1-1-1 0 0,1 1 0 0 0,-1 0 0 0 0,0-1 1 0 0,-1 1-1 0 0,1 0-16 0 0,-14-30 76 0 0,6 17-76 0 0,0 0-36 0 0,2 4-26 0 0,-1 0-33 0 0,2 0-38 0 0,1 0-43 0 0,4 12 66 0 0,0-1 32 0 0,0-1 2 0 0,0 1 69 0 0,-3-3 49 0 0,3 3-59 0 0,0 0-40 0 0,0 0-52 0 0,0 1-68 0 0,0-1 14 0 0,1 1-39 0 0,-1 0-46 0 0,1 0-48 0 0,-1-1 9 0 0,1 1-39 0 0,0 0-42 0 0,-1 0-44 0 0,1 0-46 0 0,0-1-50 0 0,0 1-50 0 0,0 0-55 0 0,-1-4-1315 0 0,1-2-1092 0 0,0 7 2922 0 0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1:55:33.22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7136 0 0,'0'2'208'0'0,"1"8"-233"0"0,0 1 81 0 0,1 0 72 0 0,0 0 65 0 0,1 0 57 0 0,0 0 48 0 0,3 11 413 0 0,-1-5-110 0 0,2 7 347 0 0,12 46 1595 0 0,-4-35-1214 0 0,-6-20-626 0 0,1-2 35 0 0,-9-12-821 0 0,0 1 51 0 0,0-1 47 0 0,0 1 42 0 0,0-1 38 0 0,0 0 33 0 0,0 1 209 0 0,0 0-20 0 0,1 0 667 0 0,-1-2-588 0 0,-1 0-48 0 0,1-2-99 0 0,0 1-172 0 0,-1 0-38 0 0,1-1-41 0 0,-1 0-47 0 0,2-16 186 0 0,-2 1-53 0 0,0-11 1 0 0,5-7-6 0 0,5-1-76 0 0,4 1-109 0 0,-6 19 2 0 0,3 1-41 0 0,-6 8 86 0 0,-2 2 14 0 0,1 1 1 0 0,-1-1-1 0 0,1 1 1 0 0,0 0 0 0 0,0 0-1 0 0,0 0 1 0 0,1 1-1 0 0,1-1 45 0 0,-2 1-35 0 0,22-11-72 0 0,-24 13 102 0 0,-1 0 0 0 0,0 1 0 0 0,1 0 0 0 0,0-1 0 0 0,-1 1 0 0 0,1 0 0 0 0,-1 0 0 0 0,1 0 0 0 0,-1 0 0 0 0,1 0 1 0 0,-1 0-1 0 0,1 0 0 0 0,-1 1 0 0 0,1-1 0 0 0,-1 1 0 0 0,1-1 0 0 0,0 1 5 0 0,6 3-32 0 0,0 1-1 0 0,0-1 1 0 0,0 2 0 0 0,-1-1 0 0 0,3 4 32 0 0,18 19-74 0 0,1 14 60 0 0,-16-21 51 0 0,-1 2 37 0 0,3 10 126 0 0,-6-9 4 0 0,-3-9-55 0 0,0 0-52 0 0,-1 1-45 0 0,0-1-35 0 0,-4-14-110 0 0,-1 1 40 0 0,2 0 43 0 0,-1 1 88 0 0,3 3 175 0 0,-2-4-222 0 0,-1 0-52 0 0,1 0-95 0 0,-1-1 14 0 0,0-1-36 0 0,0 1-38 0 0,0 0-42 0 0,0-1-45 0 0,0 1-49 0 0,0-1-52 0 0,0 1-57 0 0,0-1-59 0 0,0 0-63 0 0,0 0-66 0 0,0 0-71 0 0,0 0-74 0 0,0 0-76 0 0,1-1-1327 0 0,0-1-1219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35:46.61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7 0 6568 0 0,'0'0'190'0'0,"0"0"-214"0"0,-1 1 79 0 0,1-1 72 0 0,-1 1 60 0 0,0 0 103 0 0,0 0 57 0 0,0 0 120 0 0,0 0 276 0 0,1 12 51 0 0,2 1-119 0 0,0-1-107 0 0,1 1-90 0 0,1 2-5 0 0,1 0-87 0 0,2 4-3 0 0,4 9 116 0 0,-4-9-130 0 0,-2-7-87 0 0,-1-1-13 0 0,-1-2 41 0 0,9 30 457 0 0,-1-1-115 0 0,1 8 12 0 0,2 24 176 0 0,-12-56-616 0 0,1-1-56 0 0,0 11 29 0 0,7 31 156 0 0,-7-39-183 0 0,-1 0 69 0 0,-1-16 113 0 0,-1 0-68 0 0,-1-1-62 0 0,1-1-55 0 0,-1 0-49 0 0,1 0-43 0 0,-2-3-26 0 0,1 0-83 0 0,-2-5-132 0 0,3 4 132 0 0,2-30-53 0 0,-1 26 80 0 0,1 0 0 0 0,0 0 1 0 0,1 1-1 0 0,3-9 7 0 0,10-11-24 0 0,-3 12-21 0 0,-9 13 18 0 0,-1 0 0 0 0,1 0 0 0 0,-1 0 0 0 0,1 1 0 0 0,0 0 0 0 0,4-2 27 0 0,2-1-137 0 0,1 2 47 0 0,-1 0 39 0 0,1 1 34 0 0,9 0 52 0 0,-15 2-11 0 0,0 1 0 0 0,1-1 0 0 0,-1 1-1 0 0,0 0 1 0 0,0 0 0 0 0,0 1 0 0 0,0-1 0 0 0,0 2-24 0 0,9 3 14 0 0,0 3-54 0 0,11 13-19 0 0,-21-17 55 0 0,1 0 0 0 0,-1 1 1 0 0,1-1-1 0 0,-2 1 0 0 0,4 6 4 0 0,-5-8 1 0 0,0 1-1 0 0,0 0 1 0 0,0-1-1 0 0,-1 1 0 0 0,1 0 1 0 0,-1 0-1 0 0,0 0 1 0 0,-1 0-1 0 0,1 1 1 0 0,-1-1-1 0 0,0 0 1 0 0,-1 0-1 0 0,1 0 0 0 0,-2 4 0 0 0,-6 14-30 0 0,-5-5 110 0 0,0-7 39 0 0,-3-2 41 0 0,11-7-79 0 0,0 0 0 0 0,0-1 1 0 0,0 1-1 0 0,-1-1 0 0 0,-2 0-81 0 0,-16 3 46 0 0,-1 0-93 0 0,0-1-119 0 0,12-3 30 0 0,0 0-37 0 0,1-1-43 0 0,0 0-44 0 0,7-1-8 0 0,-9-3-170 0 0,9 2 201 0 0,2 1 35 0 0,0 0-56 0 0,1-1-67 0 0,0 1-78 0 0,0-1-89 0 0,1 1-99 0 0,0-1-111 0 0,1 0-122 0 0,1-3-578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41:2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5344 0 0,'3'2'282'0'0,"-1"-1"-228"0"0,2 3 11 0 0,0 1 117 0 0,-2-1 16 0 0,1 1 45 0 0,1 5 334 0 0,2 11 688 0 0,-5-14-892 0 0,1-1-62 0 0,-1 0-99 0 0,0-1-86 0 0,5 24 598 0 0,-2 0-81 0 0,-1 6 50 0 0,1 19 255 0 0,-1 1 29 0 0,0-18-269 0 0,-4-21-406 0 0,-1-4-72 0 0,0-3-17 0 0,1-8-233 0 0,1 2 99 0 0,-2 1 111 0 0,-1 1 207 0 0,0-2-49 0 0,1-3-149 0 0,-1-2-30 0 0,1 0-130 0 0,0-2-38 0 0,-4-14 109 0 0,4-2-45 0 0,1-4-31 0 0,3-12-34 0 0,-2 31-2 0 0,5-18-27 0 0,10-13-157 0 0,-9 23 114 0 0,-1 2-10 0 0,1 1 1 0 0,0 0-1 0 0,0 0 1 0 0,5-5 81 0 0,12-10-129 0 0,-19 23 119 0 0,-1-1 0 0 0,1 0-1 0 0,-1 1 1 0 0,1 0 0 0 0,0 0 0 0 0,0 0 10 0 0,-2 1-3 0 0,0 0 1 0 0,0 1-1 0 0,0-1 1 0 0,0 1-1 0 0,0 0 1 0 0,0-1-1 0 0,0 1 1 0 0,0 0-1 0 0,0 0 1 0 0,0 0-1 0 0,0 1 1 0 0,0-1-1 0 0,0 0 1 0 0,0 1-1 0 0,0-1 1 0 0,0 1-1 0 0,-1 0 1 0 0,1-1-1 0 0,0 1 1 0 0,0 0-1 0 0,0 0 1 0 0,-1 0-1 0 0,1 0 1 0 0,-1 1-1 0 0,1-1 1 0 0,-1 0-1 0 0,2 2 3 0 0,4 4-16 0 0,-1 1 0 0 0,0 1 0 0 0,0-1-1 0 0,-1 1 1 0 0,1 1 16 0 0,9 15-15 0 0,10 12 60 0 0,-20-30-22 0 0,-1 1 0 0 0,0-1 0 0 0,-1 1 0 0 0,0 0 0 0 0,0 0 0 0 0,-1 1 0 0 0,0-1-23 0 0,2 13 244 0 0,-2 0-88 0 0,-1-7-126 0 0,0 1-77 0 0,-1-8-56 0 0,2 2-154 0 0,-1-5 20 0 0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1:55:33.67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163 45 9616 0 0,'0'0'216'0'0,"0"-2"-66"0"0,-5-9 344 0 0,3 8-393 0 0,1 1-62 0 0,-1-1-12 0 0,-1 0 49 0 0,-1 0 46 0 0,1 0 38 0 0,-2 1 77 0 0,0-1 38 0 0,-1 1 94 0 0,-4-1 229 0 0,-7 0 379 0 0,12 2-692 0 0,-1 1-37 0 0,2 0-76 0 0,-1 0-38 0 0,1 0-42 0 0,0 0-48 0 0,-13 1 208 0 0,2 5-77 0 0,1 2-66 0 0,2 2-52 0 0,11-8-55 0 0,-1 0-1 0 0,1 1 1 0 0,0-1-1 0 0,-1 0 1 0 0,1 0 0 0 0,0 1-1 0 0,0-1 1 0 0,0 2-2 0 0,0-2-5 0 0,1 1 1 0 0,-1-1-1 0 0,1 1 1 0 0,0-1 0 0 0,0 1-1 0 0,0-1 1 0 0,0 1-1 0 0,0-1 1 0 0,1 1-1 0 0,-1-1 1 0 0,1 1-1 0 0,0-1 1 0 0,-1 1 0 0 0,2 1 4 0 0,0 1 4 0 0,1 0 1 0 0,0 0 0 0 0,0 0 0 0 0,3 3-5 0 0,-2-2-5 0 0,2 0 0 0 0,-1-1 0 0 0,0 1 0 0 0,1-1 0 0 0,3 1 5 0 0,34 21-14 0 0,-13-12 54 0 0,-8-3 36 0 0,0 0 53 0 0,1 1 91 0 0,-7-4 16 0 0,1 0 105 0 0,-10-3-119 0 0,0 0 42 0 0,0 0 45 0 0,-1 2 51 0 0,-3-5-242 0 0,0 1 34 0 0,3 4 299 0 0,1 5 352 0 0,-6-5-338 0 0,-3-3-195 0 0,-1 0-81 0 0,-2 0-44 0 0,-6 4-37 0 0,-20 9 266 0 0,20-13-321 0 0,1-1-71 0 0,4-2-32 0 0,0 0-32 0 0,0 0-38 0 0,0-1-42 0 0,0 0-45 0 0,0 0-50 0 0,1 0-53 0 0,-1 0-59 0 0,-8 0-474 0 0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1:55:38.00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0 131 8320 0 0,'0'0'190'0'0,"1"0"-60"0"0,9 5 294 0 0,-7-4-337 0 0,0 0-54 0 0,7 2 28 0 0,0 0 107 0 0,-2-1 37 0 0,1-1 43 0 0,19 0 671 0 0,-15-2-565 0 0,-1-1-78 0 0,-6 0-185 0 0,0 0-37 0 0,23-6 514 0 0,-3 0-42 0 0,-9 2-142 0 0,-4-1-27 0 0,1-1 48 0 0,-6 3-187 0 0,0-2-45 0 0,-1 0-41 0 0,0 0-35 0 0,5-9 3 0 0,-3 0-92 0 0,-9 15-5 0 0,0 0 1 0 0,1 0 0 0 0,-1 0-1 0 0,0 0 1 0 0,0 0 0 0 0,0 0 0 0 0,0 0-1 0 0,0 0 1 0 0,0 0 0 0 0,0 1-1 0 0,0-1 1 0 0,0 0 0 0 0,0 0 0 0 0,0 0-1 0 0,0 0 1 0 0,-1 0 0 0 0,1 0-1 0 0,0 0-3 0 0,-1-1 0 0 0,0 1-1 0 0,-1-1 0 0 0,1 1 0 0 0,0-1 0 0 0,0 1 1 0 0,-1-1-1 0 0,1 1 0 0 0,-1 0 0 0 0,1-1 0 0 0,-2 1 1 0 0,-2-3 6 0 0,4 3 17 0 0,0 0 0 0 0,0 0 0 0 0,0 1 0 0 0,0-1 0 0 0,0 1 0 0 0,0-1 0 0 0,0 1 0 0 0,0-1 0 0 0,0 1 0 0 0,-1-1 0 0 0,0 1-23 0 0,-14 0 152 0 0,3 3-83 0 0,-5 3-23 0 0,13-4-36 0 0,-5 3 44 0 0,1 5-55 0 0,4-5 14 0 0,-13 14 37 0 0,1 3 57 0 0,3 1 47 0 0,3 2 40 0 0,9-18-121 0 0,0-1 1 0 0,0 1 0 0 0,1-1 0 0 0,0 1 0 0 0,0 3-74 0 0,1-5 57 0 0,0 0 0 0 0,0 0 0 0 0,1 0 0 0 0,-1 0 0 0 0,1 0 0 0 0,0 0 0 0 0,1 0 0 0 0,-1 0 0 0 0,1 0 0 0 0,0 0 0 0 0,2 3-57 0 0,8 11 198 0 0,3-3-76 0 0,3-1-60 0 0,2-3-40 0 0,-11-8-24 0 0,0 1 1 0 0,1-1 0 0 0,-1-1-1 0 0,1 0 1 0 0,3 0 1 0 0,14 2 37 0 0,-25-5-254 0 0,-1 0 77 0 0,1 0 66 0 0,-1 0 56 0 0,1 0 44 0 0,-1 0 34 0 0,7 0 369 0 0,-6-1-352 0 0,1 1-76 0 0,-2 0-48 0 0,0 0-44 0 0,1-1-49 0 0,-1 1-56 0 0,1 0-83 0 0,-1-1-78 0 0,1 1-87 0 0,-1 0-93 0 0,1-1-101 0 0,0 1-110 0 0,-1-1-115 0 0,1 1-124 0 0,0-1-1086 0 0,3-1-994 0 0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1:55:38.36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35 9328 0 0,'0'0'208'0'0,"0"0"-5"0"0,0 0-85 0 0,0 1-56 0 0,0 2-5 0 0,1-1 0 0 0,6 11 117 0 0,-2-3-108 0 0,-1 0-43 0 0,-3-4 11 0 0,2 1 65 0 0,-1-1 56 0 0,2 1 48 0 0,0 0 94 0 0,0 0 44 0 0,11 14 814 0 0,-9-13-709 0 0,-1 0-35 0 0,2 2 44 0 0,-2-1-191 0 0,-3-4-180 0 0,0 0-39 0 0,5 10 288 0 0,0 0 78 0 0,-2-6-72 0 0,0 0 66 0 0,-1 1 79 0 0,-1 1 92 0 0,-1-6-382 0 0,0 4 235 0 0,-1 6 383 0 0,-3-10-501 0 0,2-4-51 0 0,0-1-108 0 0,0 0-35 0 0,-1 1 30 0 0,0-1-79 0 0,-1 2-13 0 0,2-1 28 0 0,-1-1 35 0 0,0 0 62 0 0,1 0 77 0 0,0 0 90 0 0,-7-11-75 0 0,2-1-85 0 0,0-6-29 0 0,4-1-100 0 0,5-20-24 0 0,-1 26 12 0 0,0 1 43 0 0,4-13 38 0 0,2 3-72 0 0,3-3-57 0 0,15-10-79 0 0,-24 32-126 0 0,0-1 61 0 0,1 1 53 0 0,-1 0 44 0 0,3-2 51 0 0,12-7 251 0 0,-14 9-228 0 0,0 1-34 0 0,1 0-71 0 0,0-1-97 0 0,-2 2 45 0 0,0 0-34 0 0,0 0-35 0 0,-1 0-39 0 0,2 0-175 0 0,1-1-94 0 0,-1 1-101 0 0,0 0-110 0 0,0-1-118 0 0,1 1-127 0 0,-3 1 433 0 0,0-1-36 0 0,1 1-35 0 0,-1-1-37 0 0,2 0-1659 0 0,2-1-1296 0 0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1:55:39.25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27 14 7568 0 0,'0'0'298'0'0,"-1"1"-83"0"0,-1 0-30 0 0,0 0-97 0 0,0 0-65 0 0,-3 2-35 0 0,3-1 91 0 0,-3 7 656 0 0,1 2-93 0 0,2 0-82 0 0,1 1-69 0 0,1 8 179 0 0,1-6-235 0 0,1 1-35 0 0,-1-2-3 0 0,1 3-59 0 0,4 22 540 0 0,-4-27-661 0 0,1 0-56 0 0,1 3 66 0 0,-1-1 53 0 0,0 2 136 0 0,1 0 93 0 0,-3-12-302 0 0,0 3-24 0 0,1 4 4 0 0,0-5 26 0 0,-1-2-1 0 0,1 0 84 0 0,0-2 103 0 0,0 0-154 0 0,-1-1 32 0 0,0 0-194 0 0,-1-2 30 0 0,5-9-9 0 0,0-14 81 0 0,-2 12-142 0 0,0 2-43 0 0,1-6 52 0 0,-2-1-40 0 0,3-14-29 0 0,2 7-23 0 0,1-5-109 0 0,-6 21 79 0 0,1 2 1 0 0,0-1 0 0 0,0 0 0 0 0,1 0 0 0 0,0 1 0 0 0,0 0 0 0 0,5-6 69 0 0,-6 9-28 0 0,-1 1 2 0 0,1-1 1 0 0,0 1-1 0 0,-1-1 0 0 0,1 1 1 0 0,1 0-1 0 0,-1 0 1 0 0,0 0-1 0 0,1 1 1 0 0,-1-1-1 0 0,1 1 1 0 0,0 0-1 0 0,2-1 26 0 0,-3 4-64 0 0,2 3 59 0 0,-4-2-6 0 0,2-1-4 0 0,0 1 1 0 0,-1 0-1 0 0,1 0 0 0 0,-1 0 1 0 0,0 1-1 0 0,0-1 0 0 0,1 2 15 0 0,11 18-52 0 0,-9-13 48 0 0,7 13-51 0 0,4 7 52 0 0,5 16 85 0 0,-4-11 163 0 0,-10-20-135 0 0,-1 0 35 0 0,-1-4-24 0 0,0 1 9 0 0,-3-6-44 0 0,-1-1 42 0 0,0 0 17 0 0,-1 1 43 0 0,1 0 49 0 0,-1 0 56 0 0,-3-13-172 0 0,0-1-59 0 0,2-3 176 0 0,3 0-71 0 0,0-1-65 0 0,2 0-59 0 0,0 0-55 0 0,1 0-48 0 0,0 1-44 0 0,0 2-37 0 0,9-16-76 0 0,3 2 52 0 0,7-2 21 0 0,-19 22 119 0 0,1-1 0 0 0,0 1-1 0 0,0 0 1 0 0,0 0 0 0 0,1 1 0 0 0,0-1 25 0 0,-5 4-1 0 0,-1-1 0 0 0,1 1 0 0 0,0 0 0 0 0,-1 0 0 0 0,1-1 0 0 0,0 1 0 0 0,-1 0 0 0 0,1 1 0 0 0,0-1-1 0 0,0 0 1 0 0,-1 0 0 0 0,1 1 0 0 0,0-1 0 0 0,-1 1 0 0 0,1-1 0 0 0,-1 1 0 0 0,1 0 0 0 0,0 0 0 0 0,-1-1 0 0 0,0 1 0 0 0,1 0 0 0 0,-1 0 0 0 0,1 1 1 0 0,2 1-15 0 0,0 0 0 0 0,-1 1 0 0 0,1-1 0 0 0,-1 1 1 0 0,0 0-1 0 0,0 0 0 0 0,1 2 15 0 0,14 27 67 0 0,-10-18 0 0 0,-2 0-1 0 0,0 0 1 0 0,0 0-1 0 0,1 9-66 0 0,-6-19 12 0 0,0-1 0 0 0,1 0 0 0 0,0 0 0 0 0,0 0 0 0 0,0 0 0 0 0,2 2-12 0 0,9 20 64 0 0,-8-14-68 0 0,-2-4-24 0 0,-1-2-39 0 0,-1-2-35 0 0,0 0-53 0 0,-1-4-299 0 0,0 1 96 0 0,0 0 82 0 0,1 0 71 0 0,-1-1 33 0 0,1 1 60 0 0,1 0-83 0 0,-2 0 65 0 0,0-1-98 0 0,4 5-1045 0 0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1:55:39.63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8928 0 0,'2'0'-12'0'0,"1"0"77"0"0,-1 0 161 0 0,-1 2 39 0 0,-2 0-129 0 0,2 0 70 0 0,6 4-166 0 0,-6-6-40 0 0,-1 1 1 0 0,1 0 0 0 0,-1-1-1 0 0,0 1 1 0 0,1 0 0 0 0,-1-1-1 0 0,0 1 1 0 0,1 0 0 0 0,-1 0-1 0 0,0-1 1 0 0,0 1-1 0 0,0 0 1 0 0,1 0 0 0 0,-1-1-1 0 0,0 1 1 0 0,0 0-1 0 0,1 5 86 0 0,3 3 374 0 0,0 0-34 0 0,4 10 338 0 0,0-1-117 0 0,1 0-74 0 0,2 8 143 0 0,19 32 860 0 0,-21-43-1100 0 0,0 0-45 0 0,7 7 149 0 0,1-3-53 0 0,-11-13-325 0 0,1-1 1 0 0,-1 1-1 0 0,1-1 1 0 0,0-1 0 0 0,1 1-203 0 0,25 9 740 0 0,-7-9-150 0 0,-21-4-449 0 0,-1-1 1 0 0,1-1 0 0 0,-1 1-1 0 0,1-1 1 0 0,-1 1-1 0 0,1-1 1 0 0,-1-1 0 0 0,1 1-1 0 0,-1-1 1 0 0,0 1-1 0 0,4-3-141 0 0,10-8 466 0 0,-10 5-265 0 0,1-2-44 0 0,-2 0-50 0 0,0-2-58 0 0,2-6-108 0 0,-3 0 97 0 0,-3-1 62 0 0,-2 12-38 0 0,-1-1 0 0 0,0 0 0 0 0,0 0-1 0 0,-1 1 1 0 0,0-2-62 0 0,-5-17 111 0 0,2 10-118 0 0,-2 1-77 0 0,0-1-96 0 0,-1 1-114 0 0,4 7 99 0 0,-1 0-37 0 0,1 1-37 0 0,-1-1-40 0 0,0 1-43 0 0,1-1-45 0 0,-1 1-47 0 0,0 0-49 0 0,4 4-907 0 0,0-2-57 0 0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1:55:37.21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25 120 8520 0 0,'0'0'190'0'0,"0"0"-7"0"0,0 0-77 0 0,0 0-51 0 0,-2 1-4 0 0,1-1 1 0 0,1 1-40 0 0,-1-1-1 0 0,0 0 0 0 0,1 0 1 0 0,0 0-1 0 0,-1 1 1 0 0,1-1-1 0 0,-1 0 1 0 0,1 1-1 0 0,-1-1 1 0 0,1 1-1 0 0,-1-1 0 0 0,1 0 1 0 0,0 1-1 0 0,-1-1 1 0 0,1 1-1 0 0,0-1 1 0 0,0 1-1 0 0,-1-1 1 0 0,1 1-1 0 0,0-1 1 0 0,0 1-1 0 0,0-1 0 0 0,-1 1 1 0 0,1-1-1 0 0,0 1 1 0 0,0 0-1 0 0,0-1 1 0 0,0 1-1 0 0,0-1 1 0 0,0 1-12 0 0,1 9 222 0 0,1-1 56 0 0,-1-4 2 0 0,2 17 340 0 0,0-1-98 0 0,0 1-78 0 0,1 0-55 0 0,8 54 827 0 0,-8-45-737 0 0,4 15 404 0 0,-2-5-76 0 0,-2-14-316 0 0,2 7 38 0 0,-1-7-183 0 0,-2-1-52 0 0,-2 1-60 0 0,-5-1-66 0 0,4-24-196 0 0,-1 0 38 0 0,-3 6 184 0 0,3-6-220 0 0,0-1-35 0 0,0-1-42 0 0,0 0-49 0 0,0 0-55 0 0,1-1-63 0 0,-1-1-69 0 0,-2-4-363 0 0,2 4 350 0 0,0 0-90 0 0,1 1 178 0 0,-1 0-35 0 0,1 0-38 0 0,-1-1-43 0 0,1 1-200 0 0,-1-1-93 0 0,1 1-102 0 0,0-1-113 0 0,-1-2-971 0 0,-1 0-1039 0 0</inkml:trace>
  <inkml:trace contextRef="#ctx0" brushRef="#br0" timeOffset="317.52">1 6 7912 0 0,'0'0'232'0'0,"0"0"-51"0"0,2-1-97 0 0,0 0-64 0 0,3-2-43 0 0,-1 3 90 0 0,2 0 326 0 0,1 0-36 0 0,6 1 254 0 0,0 0-120 0 0,0 0-100 0 0,3 2-30 0 0,-1 0-85 0 0,29 7 353 0 0,-36-7-466 0 0,0 0-1 0 0,-1 0 0 0 0,1 1 0 0 0,-1 0 1 0 0,3 2-163 0 0,18 14 638 0 0,-16-10-407 0 0,0 2-46 0 0,4 9 51 0 0,-10-11-123 0 0,0-1 0 0 0,-1 1 0 0 0,-1 0-1 0 0,4 8-112 0 0,-2 1 188 0 0,-2 0 57 0 0,-4 1 8 0 0,-6 0 55 0 0,-15 16 357 0 0,8-22-471 0 0,-3 0-63 0 0,-5-1-36 0 0,-11 4-19 0 0,29-16-204 0 0,1 0 42 0 0,-4 1 18 0 0,1 1 111 0 0,-10 3 197 0 0,10-4-221 0 0,2-1-66 0 0,-1 1-72 0 0,0-1-86 0 0,0 1-104 0 0,1-1 15 0 0,0 0-67 0 0,1 0-72 0 0,-1 0-80 0 0,0 0-85 0 0,1-1-91 0 0,-1 1-97 0 0,0 0-102 0 0,-1 0-1038 0 0,-3 1-1088 0 0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1:55:35.53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136 0 9416 0 0,'0'0'208'0'0,"0"0"33"0"0,0 0 16 0 0,0 0 23 0 0,0 0 48 0 0,0 0 22 0 0,0 0-170 0 0,0 1-47 0 0,0 0 23 0 0,0 0-105 0 0,0 2 1 0 0,0-2-3 0 0,0 0 51 0 0,0 0 71 0 0,0 14 203 0 0,1 1-46 0 0,0-1-40 0 0,1 0-36 0 0,0 4 12 0 0,1-1-34 0 0,6 38 341 0 0,-3-20-209 0 0,-2-12-85 0 0,-1-3-8 0 0,-1-1 48 0 0,3 21 83 0 0,3 22 355 0 0,-1-10-127 0 0,-3-18-285 0 0,-1-6-137 0 0,0 1-99 0 0,-2 10-105 0 0,-2-14-37 0 0,1-26-38 0 0,0 0-37 0 0,0 0-174 0 0,0 0 139 0 0,0 0-52 0 0,0 0-78 0 0,0 0 87 0 0,0 0-37 0 0,0 0-42 0 0,0 0-40 0 0,0 0-411 0 0,0 0 101 0 0,0 0-54 0 0,0 0-786 0 0,0 0-619 0 0,0 0-1176 0 0</inkml:trace>
  <inkml:trace contextRef="#ctx0" brushRef="#br0" timeOffset="289.01">3 264 9072 0 0,'-2'-2'32'0'0,"2"2"40"0"0,-1-1 159 0 0,4 1 383 0 0,0 1-346 0 0,-2 0-170 0 0,1-1-34 0 0,1 1-45 0 0,-1-1-91 0 0,18-1 441 0 0,0 0-42 0 0,0-1-48 0 0,-1-1-54 0 0,1 0-62 0 0,-1-1-68 0 0,1 0-75 0 0,0-1-80 0 0,-12 4 42 0 0,8-3 21 0 0,1 0 48 0 0,37-8 260 0 0,-31 6-207 0 0,-9 2-78 0 0,0 0-38 0 0,-3 0-33 0 0,0 1-37 0 0,1-1-44 0 0,-1 0-48 0 0,0 0-53 0 0,0-1-59 0 0,0 1-64 0 0,0-1-69 0 0,-9 4 154 0 0,0 0-38 0 0,2 0-398 0 0,1-1-271 0 0,2-1-631 0 0</inkml:trace>
  <inkml:trace contextRef="#ctx0" brushRef="#br0" timeOffset="671.8">549 106 7368 0 0,'0'1'268'0'0,"1"2"-79"0"0,0 1-42 0 0,0 3-21 0 0,2 3-76 0 0,1 4-76 0 0,-2-7 53 0 0,1 1 88 0 0,-2-3 33 0 0,0 1 73 0 0,1 3 141 0 0,0 0-33 0 0,2 8 243 0 0,1 0-93 0 0,0 1-69 0 0,7 27 533 0 0,-8-29-610 0 0,1-1-34 0 0,5 27 462 0 0,-6-24-402 0 0,-3-5-145 0 0,2-1 47 0 0,2 12 357 0 0,2 11 354 0 0,-3-11-388 0 0,-2-8-286 0 0,1 0 44 0 0,-3-1 83 0 0,0-11-251 0 0,1 8 167 0 0,-1-9-167 0 0,1-1 63 0 0,-1-1 86 0 0,0-4 111 0 0,1-8-296 0 0,3-1-36 0 0,0-1-39 0 0,1 1-42 0 0,0 0-40 0 0,-1 1-40 0 0,8-22-66 0 0,-6 20 29 0 0,1 1-1 0 0,0 0 0 0 0,1-1 97 0 0,-2 5-71 0 0,0 0 0 0 0,1 0 0 0 0,0 0 0 0 0,4-3 71 0 0,-5 7-28 0 0,0-1 0 0 0,-1 1 0 0 0,1 0-1 0 0,1 0 29 0 0,-4 3-13 0 0,-1 0-1 0 0,0 0 1 0 0,1 0-1 0 0,-1 0 1 0 0,1 0-1 0 0,-1 1 1 0 0,1-1-1 0 0,0 1 14 0 0,-1 0-9 0 0,0 0-1 0 0,0 0 1 0 0,0 0 0 0 0,0 0 0 0 0,0 0-1 0 0,0 0 1 0 0,0 1 0 0 0,2 0 9 0 0,-1 0-7 0 0,0 1 1 0 0,0-1-1 0 0,0 1 1 0 0,0 0-1 0 0,0 0 1 0 0,-1 0-1 0 0,1 0 1 0 0,-1 0-1 0 0,1 0 1 0 0,-1 1-1 0 0,1 1 7 0 0,4 5-4 0 0,0 1 0 0 0,-2 0-1 0 0,1 0 1 0 0,-1 0 0 0 0,-1 1-1 0 0,3 8 5 0 0,3 12 5 0 0,0-1-63 0 0,1-1-81 0 0,-9-25 11 0 0,0 0 66 0 0,0-1 48 0 0,3 6 52 0 0,-2-5-51 0 0,1 1-91 0 0,-3-3-1 0 0,1 0-45 0 0,1 1-158 0 0,-1-1 108 0 0,-1-1-35 0 0,0 1-38 0 0,1-1-40 0 0,-1 1-42 0 0,1-1-45 0 0,4 4-825 0 0</inkml:trace>
  <inkml:trace contextRef="#ctx0" brushRef="#br0" timeOffset="1167.12">1132 483 7512 0 0,'0'0'166'0'0,"0"0"-1"0"0,1 0-70 0 0,0 0-45 0 0,3 0-4 0 0,-2 0 1 0 0,7-1-91 0 0,-1-1 49 0 0,0 1 44 0 0,1 0 43 0 0,-1-1 37 0 0,0 0 35 0 0,9-1 252 0 0,-2-1 42 0 0,0 1 56 0 0,34-11 1309 0 0,-29 8-1101 0 0,-2-1 37 0 0,-7 2-300 0 0,-2 0-132 0 0,1 0-67 0 0,-2 1-105 0 0,-1 0-74 0 0,-5 3-37 0 0,0-1 0 0 0,0 1 0 0 0,0-1-1 0 0,0 1 1 0 0,0-1 0 0 0,-1 0 0 0 0,2-1-44 0 0,6-7 187 0 0,-7 7-126 0 0,-1-5-25 0 0,0 3 27 0 0,-1 4-36 0 0,0 0 1 0 0,1-1-1 0 0,-1 1 1 0 0,0-1-1 0 0,0 1 1 0 0,0-1-1 0 0,0 1 1 0 0,0-1-1 0 0,0 1 1 0 0,0-1-1 0 0,0 1 1 0 0,-1 0-1 0 0,1-2-27 0 0,-1 0 39 0 0,-1 0 0 0 0,1 1 0 0 0,0-1 0 0 0,-1 0 0 0 0,0 1 0 0 0,0-1-1 0 0,1 1 1 0 0,-1-1 0 0 0,-1 1 0 0 0,1 0 0 0 0,0-1-39 0 0,-1 1 43 0 0,0 0 0 0 0,0 0 0 0 0,0 0 0 0 0,0 0 0 0 0,0 0 0 0 0,-1 0 0 0 0,1 1 0 0 0,0 0 0 0 0,-4-1-43 0 0,5 1 29 0 0,0 1 0 0 0,0-1 0 0 0,0 1-1 0 0,0 0 1 0 0,0 0 0 0 0,0 0-1 0 0,0 0 1 0 0,0 0 0 0 0,0 1-1 0 0,-1-1-28 0 0,-4 2 121 0 0,1 0-1 0 0,0 1 1 0 0,0-1-1 0 0,-3 3-120 0 0,2-1 106 0 0,1 0 1 0 0,0 1-1 0 0,0-1 0 0 0,0 1 1 0 0,0 1-1 0 0,1-1-106 0 0,-3 4 172 0 0,0 1-1 0 0,1 0 1 0 0,0 0 0 0 0,1 0-1 0 0,0 1 1 0 0,-3 7-172 0 0,6-10 67 0 0,0-1-1 0 0,1 1 1 0 0,0 0 0 0 0,0-1 0 0 0,0 1 0 0 0,1 0-1 0 0,0 0 1 0 0,1 0 0 0 0,0 6-67 0 0,0-9 32 0 0,0-1-1 0 0,1 1 1 0 0,0 0 0 0 0,0 0 0 0 0,1-1-1 0 0,-1 1 1 0 0,2 2-32 0 0,-1-3 13 0 0,0 0 0 0 0,0-1 0 0 0,1 1 0 0 0,-1-1 0 0 0,1 0 0 0 0,-1 0 0 0 0,1 0 0 0 0,0 0 0 0 0,2 2-13 0 0,3 0 25 0 0,0 1 0 0 0,0-1 0 0 0,1 0 0 0 0,-1-1 0 0 0,1 0 0 0 0,2 0-25 0 0,12 4 20 0 0,0-3-43 0 0,7 1-89 0 0,-15-5 11 0 0,0 1-34 0 0,-1-1-38 0 0,1-1-44 0 0,-1 0-45 0 0,0 0-52 0 0,-9-1 269 0 0,0 1-84 0 0,0 0-81 0 0,-1-1-79 0 0,1 1-77 0 0,0-1-73 0 0,-1 0-73 0 0,1 1-68 0 0,-1-1-65 0 0,1 0-65 0 0,0 1-61 0 0,-1-1-59 0 0,9 0-1349 0 0,8 0-1226 0 0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1:55:34.23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8 124 9760 0 0,'0'0'222'0'0,"0"0"30"0"0,0 0 18 0 0,-1 2-151 0 0,0 2-34 0 0,0 1-34 0 0,-1 0-34 0 0,0 1 26 0 0,2 0 74 0 0,0 2 93 0 0,3 2 183 0 0,0 3 32 0 0,-2-4-221 0 0,0 2 128 0 0,0 1-54 0 0,3 12 166 0 0,1 7 46 0 0,4 19 380 0 0,-1-13-165 0 0,-5 2 76 0 0,-2-25-542 0 0,6 7 179 0 0,0 2 68 0 0,-6-8-194 0 0,-1-6-95 0 0,1-1-53 0 0,1-1-45 0 0,0 0-34 0 0,3 9 4 0 0,-5-14-60 0 0,1 0-6 0 0,2 2 59 0 0,-3-4-47 0 0,0 0-76 0 0,0 0-26 0 0,0 0-33 0 0,0 0-189 0 0,1 0 20 0 0,-1-1 50 0 0,0 1 43 0 0,0 0 35 0 0,1-1-114 0 0,0 0-12 0 0,0 0 101 0 0,-1 0-84 0 0,1 1 19 0 0,-1 0-72 0 0,0-1-70 0 0,0 0-51 0 0,0 1-45 0 0,0-1-41 0 0,1 0-150 0 0,-1 0-39 0 0,0 0-183 0 0,0 0-493 0 0</inkml:trace>
  <inkml:trace contextRef="#ctx0" brushRef="#br0" timeOffset="452.2">253 226 9416 0 0,'11'2'112'0'0,"-1"5"176"0"0,-5 5 32 0 0,-2-2-154 0 0,-2-4-100 0 0,1 1-42 0 0,0-2 3 0 0,-1 0 47 0 0,0 5 177 0 0,4 12 447 0 0,-1-13-325 0 0,0 0-50 0 0,3 9 200 0 0,-4-9-181 0 0,1 0 0 0 0,-2 1 1 0 0,2 5-343 0 0,-1-2 292 0 0,2-2-37 0 0,2 13 248 0 0,-8-6-113 0 0,-1-10-178 0 0,2 8 190 0 0,2-10-203 0 0,0 0 99 0 0,-1-3-107 0 0,1 0 34 0 0,-2-2 7 0 0,-1-2 119 0 0,1 0-66 0 0,-1 0-57 0 0,1-1-53 0 0,0-1-25 0 0,1 0-56 0 0,0-2-34 0 0,0-1-69 0 0,1-10-73 0 0,-1 12 115 0 0,-1 0 69 0 0,1-16-36 0 0,4 0-62 0 0,2-9-71 0 0,-5 14 47 0 0,2 0-38 0 0,1-2-48 0 0,4-9-96 0 0,4-11-76 0 0,-11 33 227 0 0,0-1 0 0 0,0 0 0 0 0,0 1 1 0 0,0-1-1 0 0,1 1 0 0 0,2-4 51 0 0,-2 5-30 0 0,0 0 0 0 0,-1-1 0 0 0,1 1 1 0 0,1 0-1 0 0,-1 1 0 0 0,0-1 0 0 0,4-2 30 0 0,-4 4-11 0 0,-1 0 1 0 0,0 0-1 0 0,1 0 0 0 0,-1 0 0 0 0,1 0 0 0 0,-1 0 1 0 0,1 0-1 0 0,-1 1 0 0 0,1-1 0 0 0,0 1 0 0 0,-1 0 1 0 0,1 0-1 0 0,0 0 0 0 0,-1 0 0 0 0,1 0 0 0 0,-1 1 1 0 0,1-1-1 0 0,0 1 0 0 0,-1 0 0 0 0,1-1 0 0 0,-1 1 1 0 0,0 0-1 0 0,1 1 0 0 0,-1-1 0 0 0,0 0 0 0 0,1 1 1 0 0,-1-1-1 0 0,0 1 11 0 0,18 18-20 0 0,-1 5 43 0 0,-5 3 60 0 0,-3-1 81 0 0,1 40 276 0 0,-9-13-40 0 0,-2-51-377 0 0,0 0 0 0 0,-1 0 0 0 0,1-1 0 0 0,-1 1-1 0 0,0 0 1 0 0,0 0 0 0 0,0 0 0 0 0,0 0-1 0 0,0 0 1 0 0,-1 0 0 0 0,1 0 0 0 0,-1 0-1 0 0,0 1-22 0 0,1-3-113 0 0,-1 1 44 0 0,1 0 39 0 0,-1 1 124 0 0,1 1 141 0 0,0-2-153 0 0,-1 0-71 0 0,1-1-60 0 0,0 0-58 0 0,0 0-34 0 0,-1 0-53 0 0,1 0-61 0 0,0 0-64 0 0,-1 0-3 0 0,1 0-52 0 0,-1 0-58 0 0,0-1-59 0 0,1 1-65 0 0,-1 0-68 0 0,0 0-70 0 0,0 0-75 0 0,0 0-1415 0 0,1-1-1242 0 0</inkml:trace>
  <inkml:trace contextRef="#ctx0" brushRef="#br0" timeOffset="699.66">197 9 10736 0 0,'-4'-3'129'0'0,"0"0"145"0"0,3 3-223 0 0,-1-1 0 0 0,1 1 1 0 0,0 0-1 0 0,0-1 0 0 0,0 1 1 0 0,-1 0-1 0 0,1 0 0 0 0,0 0 1 0 0,0 0-1 0 0,-1 0 1 0 0,1 0-1 0 0,0 0 0 0 0,0 0 1 0 0,-1 0-1 0 0,1 1-51 0 0,-4 1 11 0 0,1 2-22 0 0,1-1-95 0 0,-2 6 57 0 0,4-6-11 0 0,0 0-65 0 0,1-1-17 0 0,0 0-56 0 0,-1-1-63 0 0,1 1-74 0 0,0-1 77 0 0,0 0-39 0 0,0 0-399 0 0,0 1-276 0 0,0 0-638 0 0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1:55:31.43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120 0 7568 0 0,'0'0'166'0'0,"0"0"29"0"0,0 0 14 0 0,0 0 45 0 0,0 0 138 0 0,0 0-149 0 0,0 1-43 0 0,1 0 95 0 0,1 1-103 0 0,2 5 138 0 0,-3-6-196 0 0,0 1 45 0 0,0 0 113 0 0,0-1 115 0 0,2 7 71 0 0,2 0-84 0 0,-1 1-70 0 0,0-1-57 0 0,3 5 60 0 0,7 18 306 0 0,-10-21-407 0 0,-1 0 45 0 0,1 10 154 0 0,1 1-37 0 0,4 19 297 0 0,-2-3-142 0 0,7 50 639 0 0,-7-50-678 0 0,-1-12-201 0 0,-1-7-113 0 0,-1 0-43 0 0,-3-13-248 0 0,0-1 94 0 0,1 0 88 0 0,0 3 140 0 0,1 0 9 0 0,-2-1-167 0 0,0-2-113 0 0,0-2-19 0 0,-1 1-36 0 0,1 1-157 0 0,-1-2 85 0 0,1 1-34 0 0,-1-1-36 0 0,0 1-38 0 0,0-1-40 0 0,0 1-42 0 0,0-4 173 0 0,0 1 36 0 0,0-1-5 0 0,0 1-38 0 0,0-1-3 0 0,0 1-40 0 0,0-1-44 0 0,0 0-50 0 0,-1 1-54 0 0,1-1-50 0 0,0 0-45 0 0,0 1-38 0 0,-1-1-150 0 0,1 0-38 0 0,0 0-180 0 0,-1 0-488 0 0,1 1 1379 0 0</inkml:trace>
  <inkml:trace contextRef="#ctx0" brushRef="#br0" timeOffset="347.58">0 223 8088 0 0,'0'0'182'0'0,"0"0"29"0"0,0 0 12 0 0,0 0-100 0 0,2 0-44 0 0,4 0 56 0 0,-3 0-43 0 0,-1 0-2 0 0,0 0 36 0 0,3-1 271 0 0,0 1-48 0 0,1-1-44 0 0,-1-1-38 0 0,6-1 166 0 0,0-1-104 0 0,2 0-41 0 0,5-1 89 0 0,31-5 394 0 0,-16 2-330 0 0,-4 1-129 0 0,0 0-100 0 0,-14 4-151 0 0,0 1-35 0 0,0-1-37 0 0,0 1-39 0 0,-12 2-55 0 0,0-1 45 0 0,4 0 43 0 0,11 0 269 0 0,-11 0-260 0 0,-4 1-42 0 0,0-1-39 0 0,0 1-46 0 0,0 0-51 0 0,0 0-60 0 0,0-1-64 0 0,-1 1 63 0 0,0 0-33 0 0,0-1-35 0 0,0 1-38 0 0,0 0-40 0 0,0 0-41 0 0,0-1-43 0 0,0 1-45 0 0,4-1-1132 0 0,4 0-941 0 0</inkml:trace>
  <inkml:trace contextRef="#ctx0" brushRef="#br0" timeOffset="618.83">546 212 7856 0 0,'0'0'148'0'0,"1"1"-60"0"0,-1 0-41 0 0,2 3 2 0 0,-2-2-4 0 0,5 11 163 0 0,0-1-79 0 0,12 29 107 0 0,-10-24-40 0 0,-3-8-19 0 0,1 1 66 0 0,0-1 80 0 0,0 1 93 0 0,2 6 80 0 0,-2 3 88 0 0,-3-12-138 0 0,1 1 0 0 0,-1-1 1 0 0,5 8-447 0 0,-4-9 173 0 0,0 0 56 0 0,5 17 684 0 0,-5-12-549 0 0,-1-5-186 0 0,-1 0-40 0 0,1-2-66 0 0,-1 0-34 0 0,1 4 37 0 0,-1 0 99 0 0,0 3 146 0 0,1-2 74 0 0,-1-9-549 0 0,-1 0 74 0 0,0 0 62 0 0,-1 0 52 0 0,1 1 144 0 0,-1 0 419 0 0,0-1-477 0 0,1 0-79 0 0,0 0-66 0 0,-1 0-43 0 0,1 0-51 0 0,0 0-57 0 0,-1 0-81 0 0,1 1-79 0 0,0-1-86 0 0,-1 0-94 0 0,1 0-100 0 0,0 0-109 0 0,-1 0-116 0 0,1 0-123 0 0,-1 0-923 0 0,-2 0-1073 0 0</inkml:trace>
  <inkml:trace contextRef="#ctx0" brushRef="#br0" timeOffset="868.42">525 52 7136 0 0,'0'0'165'0'0,"0"0"22"0"0,0 0 6 0 0,0 0 10 0 0,0 0 18 0 0,0 0 10 0 0,0 0 1 0 0,0 0-23 0 0,0 0-94 0 0,0 0-41 0 0,0 0-78 0 0,0 1-84 0 0,0-1-80 0 0,0 0 41 0 0,0 0-32 0 0,0 1-36 0 0,0-1-33 0 0,1 1-313 0 0,-1 0-221 0 0,1 1-508 0 0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1:55:28.94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0 7136 0 0,'2'2'554'0'0,"0"0"-49"0"0,-1-1-46 0 0,1 2-45 0 0,-1-1-42 0 0,1 0-39 0 0,-1 1-37 0 0,1-1-33 0 0,-1 1 10 0 0,1 0-40 0 0,0 4 126 0 0,1 1-71 0 0,1 4-21 0 0,0-1 5 0 0,4 14 292 0 0,-1 1-106 0 0,-1 5-12 0 0,1 15 109 0 0,0 4 46 0 0,3 24 270 0 0,-2 1-112 0 0,-4-24-288 0 0,2 0-39 0 0,7 54 332 0 0,-12-85-671 0 0,-1-14-35 0 0,0-1 35 0 0,-1-4-8 0 0,0 0-42 0 0,2-2-202 0 0,0-6-91 0 0,-1 3 90 0 0,-1 0-83 0 0,1 3 72 0 0,0-1-40 0 0,0 0-78 0 0,0 0-62 0 0,-1 0-72 0 0,1 0-79 0 0,0 0-85 0 0,0 0-94 0 0,-1 1-101 0 0,1 0-108 0 0,0 0 446 0 0,-1-3-1598 0 0,0-4-1154 0 0</inkml:trace>
  <inkml:trace contextRef="#ctx0" brushRef="#br0" timeOffset="362.47">76 94 7136 0 0,'0'0'165'0'0,"0"-1"-38"0"0,0 1-47 0 0,0 0-17 0 0,0-1 1 0 0,0 1 12 0 0,1-1 59 0 0,5 0-103 0 0,2-7-20 0 0,-6 5 36 0 0,3 0 418 0 0,1-1-98 0 0,-1 2-145 0 0,0 0-37 0 0,6-2 108 0 0,6-3 117 0 0,6-1 61 0 0,1 6-118 0 0,-6 5-151 0 0,-1 2-43 0 0,-10-3-102 0 0,-1 1 0 0 0,0 0-1 0 0,1 1 1 0 0,0 1-58 0 0,1 0 64 0 0,-1 1 0 0 0,1 0 0 0 0,-1 0 0 0 0,4 6-64 0 0,3 6 134 0 0,0 2 62 0 0,-4 1 72 0 0,-7-13-158 0 0,0 0 0 0 0,-1 1 0 0 0,0 0 1 0 0,-1-1-1 0 0,1 1 0 0 0,-2 0 1 0 0,1 0-1 0 0,-1 0 0 0 0,-1 6-110 0 0,-1 0 202 0 0,0-1-1 0 0,-1 0 1 0 0,0 1-1 0 0,-1-1 1 0 0,-4 8-202 0 0,6-17-132 0 0,0 0 61 0 0,0 0 56 0 0,-1 0 45 0 0,-2 2 77 0 0,1 1 56 0 0,-15 15 508 0 0,10-14-447 0 0,0-2-125 0 0,5-5-93 0 0,0 1-35 0 0,-1-1-39 0 0,1 0-44 0 0,-1 0-47 0 0,0-1-52 0 0,0 0-57 0 0,1-1-61 0 0,-1 0-65 0 0,0-1-70 0 0,0 0-74 0 0,0 0-78 0 0,0-1-83 0 0,0-1-87 0 0,2 1-983 0 0,-2-1-1007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41:25.40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134 15 7256 0 0,'0'0'195'0'0,"-1"0"-33"0"0,-2 0 75 0 0,1 0-116 0 0,-1 0-56 0 0,-2 0-47 0 0,-10 0-90 0 0,11 1 112 0 0,-1 0 70 0 0,-18 8 340 0 0,7 1 4 0 0,12-6-293 0 0,0-1 1 0 0,0 0-1 0 0,1 1 0 0 0,-1-1 0 0 0,1 1 1 0 0,0 0-1 0 0,-3 5-161 0 0,-1 3 313 0 0,2 2-37 0 0,-2 6 198 0 0,2 0-79 0 0,4 1-99 0 0,3-1-119 0 0,-1-19-176 0 0,5 20 220 0 0,-1-10-30 0 0,-1-4-39 0 0,2-2 35 0 0,2 0 41 0 0,1-1 49 0 0,9 0 312 0 0,1-4-118 0 0,0-4-100 0 0,-1-3-84 0 0,-4 0-105 0 0,0-1-33 0 0,22-17 190 0 0,-29 19-511 0 0,-1 0 66 0 0,-1 0 59 0 0,0 0 50 0 0,1-6 107 0 0,-2 1 56 0 0,0-14 289 0 0,-4 17-344 0 0,-1 0-33 0 0,-2-4-50 0 0,2 6-63 0 0,-1 0-40 0 0,0 0-45 0 0,-1 1-49 0 0,1-1-54 0 0,-1 0-59 0 0,0 1-64 0 0,-1-1-68 0 0,1 1-74 0 0,-1 0-78 0 0,1 0-83 0 0,-1 0-88 0 0,0 0-92 0 0,-1 1-99 0 0,2 1-803 0 0,-1-2-977 0 0,4 5 2617 0 0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1:55:44.06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284 27 5904 0 0,'0'0'132'0'0,"0"0"17"0"0,0 0 11 0 0,-1 0-21 0 0,-2 0-55 0 0,2 0 7 0 0,1 0 103 0 0,0 0-5 0 0,-1 0-37 0 0,0-1 63 0 0,-1 0-86 0 0,-3-3 72 0 0,3 3-109 0 0,1 0 39 0 0,-14-5 590 0 0,9 3-281 0 0,-1 1-1 0 0,0-1 1 0 0,0 2-1 0 0,-4-1-439 0 0,-4 0 597 0 0,1 3-45 0 0,1 1-63 0 0,0 3-82 0 0,-1 1-61 0 0,1 2-46 0 0,1 0-40 0 0,0 0-36 0 0,-1 3 2 0 0,1 0-37 0 0,-6 9 40 0 0,1 1-43 0 0,11-14-129 0 0,1 1 0 0 0,0-1 0 0 0,0 1 0 0 0,1 0-1 0 0,0 0 1 0 0,0 1 0 0 0,1-1 0 0 0,0 1 0 0 0,0-1 0 0 0,1 1 0 0 0,-1 6-57 0 0,3 10 240 0 0,1 0-51 0 0,0-16-122 0 0,0 1-1 0 0,1-1 0 0 0,0 0 0 0 0,2 5-66 0 0,-2-9 20 0 0,0-1-1 0 0,0 1 1 0 0,0-1-1 0 0,0 1 1 0 0,1-1-1 0 0,0 1 0 0 0,0-1 1 0 0,0 0-1 0 0,0-1 1 0 0,0 1-1 0 0,1 0 1 0 0,0-1-1 0 0,0 0 0 0 0,0 0 1 0 0,0 0-1 0 0,0 0 1 0 0,1-1-1 0 0,-1 1 1 0 0,2-1-20 0 0,0 0 36 0 0,-1 0 1 0 0,1 0 0 0 0,0-1 0 0 0,-1 0 0 0 0,1 0 0 0 0,0 0 0 0 0,4-1-37 0 0,-3 0 57 0 0,0-1 0 0 0,-1 1-1 0 0,0-1 1 0 0,1-1 0 0 0,-1 1 0 0 0,4-3-57 0 0,-1 1 77 0 0,-1 0-1 0 0,-1-1 1 0 0,1 0 0 0 0,-1-1 0 0 0,1 1 0 0 0,-1-2 0 0 0,-1 1 0 0 0,1-1 0 0 0,-1 0-1 0 0,4-5-76 0 0,-1 2 80 0 0,-1-1 0 0 0,-1 0 0 0 0,0 0 0 0 0,0-1-1 0 0,2-6-79 0 0,-7 13 21 0 0,0 0 0 0 0,0-1 0 0 0,-1 1 0 0 0,0-1 0 0 0,0 1 0 0 0,0-1 0 0 0,0 1 0 0 0,-1-1-1 0 0,0 0 1 0 0,0 1 0 0 0,0-1 0 0 0,0 0 0 0 0,-1 1 0 0 0,0-1 0 0 0,0 1 0 0 0,0-2-21 0 0,-1-1 3 0 0,-1 0 1 0 0,0 1-1 0 0,0-1 1 0 0,-4-5-4 0 0,0 1-60 0 0,-2-1-93 0 0,-1-3-112 0 0,-5-5-166 0 0,13 18 265 0 0,0-1 61 0 0,-6-5-69 0 0,5 5 46 0 0,2 1 0 0 0,-1-1-54 0 0,0 1-88 0 0,1-1-90 0 0,-1 0-108 0 0,1 0-121 0 0,0 2 214 0 0,1 0-52 0 0,0 0-46 0 0,-1 0-41 0 0,1 0-147 0 0,0 0-41 0 0,-1 0-178 0 0,0-2-484 0 0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1:55:44.57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2 9504 0 0,'2'1'65'0'0,"-1"1"36"0"0,8 18 530 0 0,-6-15-496 0 0,-2-1-83 0 0,2 4-34 0 0,0-1 37 0 0,2 8 148 0 0,1-1 110 0 0,0 1 87 0 0,3 6 253 0 0,9 27 1027 0 0,-13-33-1207 0 0,0 0-56 0 0,-2-4-165 0 0,0 0-48 0 0,-1-1-54 0 0,0 1-63 0 0,0-2 256 0 0,0 1-34 0 0,2 9 233 0 0,10 34 861 0 0,-9-28-616 0 0,-4-15-366 0 0,-1-9-236 0 0,-4 0 311 0 0,4 0-306 0 0,-1-1-53 0 0,0-2-77 0 0,-1-1-104 0 0,-12-29 318 0 0,6-3-119 0 0,4 0-104 0 0,6 0-94 0 0,3-1-79 0 0,3 1-67 0 0,3 2-54 0 0,3 1-41 0 0,-2 11-59 0 0,3 2 68 0 0,2 3 60 0 0,3 2 52 0 0,-15 12 129 0 0,0-1-1 0 0,0 1 0 0 0,0 0 0 0 0,0 0 0 0 0,4 0 35 0 0,-4 1-13 0 0,0 0 0 0 0,0 1 0 0 0,0-1 1 0 0,1 1-1 0 0,-1 0 0 0 0,0 1 0 0 0,0-1 0 0 0,0 1 0 0 0,0 0 0 0 0,1 0 13 0 0,23 10-32 0 0,-1 4 115 0 0,-9 0 43 0 0,-1 1 45 0 0,14 21 268 0 0,-16-15 70 0 0,-1 1 0 0 0,7 16-509 0 0,-7-10 303 0 0,-1-2-54 0 0,-10-18-174 0 0,1 0 36 0 0,2 7 132 0 0,10 20 409 0 0,-11-23-461 0 0,0 1-53 0 0,-1 0-94 0 0,-1-9-32 0 0,-4-4-13 0 0,1-1 0 0 0,-1 1 1 0 0,0-1-1 0 0,1 1 1 0 0,-1-1-1 0 0,0 1 1 0 0,1-1-1 0 0,-1 1 0 0 0,0-1 1 0 0,0 1-1 0 0,1-1 1 0 0,-1 1-1 0 0,0-1 1 0 0,0 1-1 0 0,0-1 0 0 0,0 1 1 0 0,0 0-1 0 0,0-1 1 0 0,0 1-1 0 0,0-1 1 0 0,0 1 0 0 0,0 0-59 0 0,0-1-33 0 0,0 0-11 0 0,0 0 30 0 0,0 0-7 0 0,0 0-42 0 0,0 0-116 0 0,0 0-211 0 0,0 0 241 0 0,0 0 98 0 0,0 0-36 0 0,0 0-9 0 0,0 0-36 0 0,0 0-41 0 0,0 0-45 0 0,0 0-50 0 0,0 0-46 0 0,0 0-44 0 0,0 0-38 0 0,0 0-292 0 0,0 0-64 0 0,0 0-50 0 0,0 0-37 0 0,0 0-337 0 0,0 0-33 0 0,0 0-2650 0 0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1:55:44.84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0 13304 0 0,'0'0'298'0'0,"0"0"46"0"0,0 0 23 0 0,0 0-154 0 0,0 0-102 0 0,0 0-188 0 0,1 1 107 0 0,-1-1 93 0 0,1 1 79 0 0,0-1 101 0 0,0 1 60 0 0,4 2 1006 0 0,-3-1-821 0 0,-1-1-267 0 0,0 0-48 0 0,0-1-94 0 0,0 1-40 0 0,-1 0-46 0 0,1-1-50 0 0,-1 1-56 0 0,1-1-60 0 0,-1 0-66 0 0,0 1-72 0 0,0-1 251 0 0,1 1-45 0 0,-1-1-20 0 0,0 1-27 0 0,0 0-48 0 0,1-1-22 0 0,-1 1-48 0 0,0-1-54 0 0,0 1-63 0 0,0-1-66 0 0,0 1-63 0 0,0-1-54 0 0,-1 0-48 0 0,1 1-166 0 0,0-1-47 0 0,-1 0-201 0 0,1 1-537 0 0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1:55:41.46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142 0 7256 0 0,'0'0'165'0'0,"0"0"22"0"0,0 0 7 0 0,0 0-60 0 0,0 0-12 0 0,0 0 106 0 0,0 0-49 0 0,0 0-41 0 0,0 1-37 0 0,1 0 31 0 0,2 2 7 0 0,-2-1-16 0 0,9 13 787 0 0,-1 0-119 0 0,0 1-107 0 0,-2 0-98 0 0,0 0-87 0 0,-1 1-76 0 0,0-1-66 0 0,-1 1-56 0 0,1 4 1 0 0,-1 0-47 0 0,9 47 467 0 0,-9-38-353 0 0,-1-8-33 0 0,0-1 79 0 0,2 21 218 0 0,-3 0-87 0 0,1 5-42 0 0,-4-47-497 0 0,2 14 111 0 0,-2-7-63 0 0,1 1 0 0 0,-1-1 0 0 0,-1 1 0 0 0,0 2-55 0 0,-3 9 126 0 0,4-18-37 0 0,0-1-47 0 0,0 0-45 0 0,0 1-43 0 0,-1-1-38 0 0,1 0-36 0 0,0 0-216 0 0,-1 0-166 0 0,0 0-102 0 0,1 0-53 0 0,-2 0-950 0 0,1-1 709 0 0,1 1 441 0 0,-1 0 82 0 0,1 0 151 0 0,0 0 72 0 0,-3-1-1906 0 0,0-1-1163 0 0,3 2 3216 0 0</inkml:trace>
  <inkml:trace contextRef="#ctx0" brushRef="#br0" timeOffset="284.45">0 239 8840 0 0,'0'0'197'0'0,"0"0"24"0"0,0 0 19 0 0,5 2-51 0 0,2 1-124 0 0,-2-3-36 0 0,0 0 50 0 0,1-1 63 0 0,5-1 123 0 0,1-1 31 0 0,-5 2-155 0 0,8 0 27 0 0,0 0-36 0 0,14-1 44 0 0,-2 0-94 0 0,49-4-21 0 0,-44 3 5 0 0,-24 2-195 0 0,0 0 42 0 0,7 0 21 0 0,-2 0 98 0 0,0 0 59 0 0,30 0 350 0 0,-25 0-315 0 0,-8 1-106 0 0,-1 0-39 0 0,0 0-48 0 0,0 0-55 0 0,0-1-40 0 0,-1 1-56 0 0,0 0-61 0 0,1 0-67 0 0,-1 0-72 0 0,0 0-78 0 0,1 0-84 0 0,-1 0-89 0 0,0 0-735 0 0,3 0-809 0 0</inkml:trace>
  <inkml:trace contextRef="#ctx0" brushRef="#br0" timeOffset="787.43">849 237 7224 0 0,'0'0'165'0'0,"0"0"22"0"0,0 0 7 0 0,0 0-63 0 0,0 0-65 0 0,-1 1-47 0 0,0 1-44 0 0,0 0 40 0 0,1-1 5 0 0,-1-1 0 0 0,1 1 1 0 0,-1 0-1 0 0,0-1 0 0 0,1 1 0 0 0,-1 0 1 0 0,0-1-1 0 0,1 1 0 0 0,-1-1 0 0 0,0 1 1 0 0,1-1-1 0 0,-1 1 0 0 0,0-1 0 0 0,0 1 1 0 0,0-1-1 0 0,1 0 0 0 0,-1 0 0 0 0,0 1 1 0 0,0-1-21 0 0,-4 2 151 0 0,-2 2 95 0 0,0-2 98 0 0,1 1 16 0 0,1 0 34 0 0,-5 2 203 0 0,1 0-89 0 0,2-1-189 0 0,0 0-60 0 0,0 0-62 0 0,0 1-67 0 0,-10 10 179 0 0,1 2-40 0 0,-13 21 167 0 0,11-5-160 0 0,15-26-218 0 0,1 1 0 0 0,-1-1 0 0 0,1 1 0 0 0,0-1 0 0 0,1 1 0 0 0,0 0-58 0 0,1 10 35 0 0,5-4 60 0 0,5-2 77 0 0,-8-10-135 0 0,-1-1 0 0 0,1 0 0 0 0,0 0 0 0 0,0 0 0 0 0,0 0 0 0 0,0 0 0 0 0,0 0 0 0 0,0-1 0 0 0,3 1-37 0 0,-2 0 57 0 0,1 0 0 0 0,0-1 0 0 0,0 0 0 0 0,0 0 1 0 0,0 0-1 0 0,0-1 0 0 0,-1 1 0 0 0,1-1 0 0 0,0 0 1 0 0,1 0-58 0 0,9-5 146 0 0,-1-1-43 0 0,4-7-35 0 0,9-10 106 0 0,-22 19-135 0 0,0 0 0 0 0,0 0 1 0 0,0 0-1 0 0,0-3-39 0 0,5-13 41 0 0,-5 11-18 0 0,-3 8-4 0 0,0-1 1 0 0,-1 0-1 0 0,1 1 1 0 0,0-1-1 0 0,-1 0 1 0 0,1 0 0 0 0,-1-2-20 0 0,2-19 248 0 0,-1 17-201 0 0,0-1-47 0 0,0-2-63 0 0,-1-2-83 0 0,0 12 30 0 0,1 0 35 0 0,1 0-6 0 0,4-1 4 0 0,-4 2 2 0 0,-1 0-69 0 0,1 4 99 0 0,1 0 84 0 0,1 2 85 0 0,-1 4 112 0 0,-1 0 26 0 0,2-1-86 0 0,1 2-50 0 0,5 6-31 0 0,0 2 22 0 0,-4-7 55 0 0,-4-5-106 0 0,0-1 46 0 0,2 8 206 0 0,5 17 518 0 0,-4-20-624 0 0,1 2-88 0 0,-5-12-554 0 0,0-1 42 0 0,0 1-294 0 0,-1 0 152 0 0,0-1-613 0 0,0 0 392 0 0,0 0 321 0 0,0-1-54 0 0,1 3-1686 0 0,0 0-1244 0 0</inkml:trace>
  <inkml:trace contextRef="#ctx0" brushRef="#br0" timeOffset="1336.97">1220 12 9672 0 0,'0'0'216'0'0,"0"0"32"0"0,0 0 13 0 0,0 1 197 0 0,0 1 602 0 0,0-1-525 0 0,0 0-248 0 0,0 0 40 0 0,1-1 46 0 0,-1 1 54 0 0,7 11 305 0 0,-5-6-404 0 0,-1 1-33 0 0,2 5 103 0 0,0-6-249 0 0,-1-1-37 0 0,0-2-50 0 0,-1 0 0 0 0,0 0 0 0 0,0 0-1 0 0,0 0 1 0 0,-1 0 0 0 0,1 0 0 0 0,-1 2-62 0 0,5 16 299 0 0,5 6 62 0 0,-3-1-42 0 0,-4-12-42 0 0,-1 1-1 0 0,1 11-276 0 0,-1-7 231 0 0,1 0 0 0 0,5 13-231 0 0,-1 1 206 0 0,-5-24-116 0 0,1 0-1 0 0,0 1 1 0 0,3 5-90 0 0,6 12 236 0 0,-5-13-77 0 0,-1-1 40 0 0,-1 2 46 0 0,0-1 55 0 0,0-2-78 0 0,1-1-62 0 0,-4-8-122 0 0,-1 0 1 0 0,1 1-1 0 0,-1-1 1 0 0,1 0-1 0 0,-1 0 1 0 0,0 1-1 0 0,0-1 1 0 0,-1 1-1 0 0,1-1-38 0 0,3 13 157 0 0,1 5 23 0 0,-7-3-5 0 0,2-16 30 0 0,-1 0-94 0 0,0-1-87 0 0,0-1-82 0 0,0 1-77 0 0,0-1-70 0 0,0 0-66 0 0,0-1-59 0 0,-1 0-308 0 0,1-1-116 0 0,0 0 126 0 0,0 0-42 0 0,0-1-759 0 0,1 2 990 0 0,0 0-53 0 0,0 1-48 0 0,0-1-41 0 0,0 0-163 0 0,0 0-40 0 0,0 0-197 0 0,0-1-535 0 0</inkml:trace>
  <inkml:trace contextRef="#ctx0" brushRef="#br0" timeOffset="1648.12">1059 264 8088 0 0,'0'0'182'0'0,"0"0"29"0"0,0 0 12 0 0,0 0 22 0 0,0 0 88 0 0,0 0-160 0 0,0-1-38 0 0,1 1 42 0 0,0 0-85 0 0,3-1-12 0 0,-1 1 5 0 0,19-3 500 0 0,0 1-42 0 0,-1 0-42 0 0,1-1-40 0 0,0 1-39 0 0,0 0-39 0 0,-1 0-36 0 0,2 1-37 0 0,-1 0-34 0 0,1 1-35 0 0,-11 0-330 0 0,1 0 93 0 0,3 0 96 0 0,7 1 178 0 0,16-1 239 0 0,-26 0-396 0 0,0 0-55 0 0,-3 0-65 0 0,1 0-62 0 0,0 0-71 0 0,0 0-81 0 0,-3 0-34 0 0,1-1-70 0 0,0 1-75 0 0,0 0-82 0 0,0-1-87 0 0,0 1-94 0 0,0-1-99 0 0,0 0-105 0 0,-2 1-886 0 0,5-2-992 0 0</inkml:trace>
  <inkml:trace contextRef="#ctx0" brushRef="#br0" timeOffset="1924.36">1750 219 8144 0 0,'-12'11'182'0'0,"10"-8"62"0"0,1 0-93 0 0,1 2-54 0 0,0 1-26 0 0,1-4-7 0 0,-1 12-26 0 0,4 14-31 0 0,-2-18 41 0 0,2 1 71 0 0,-1 0 97 0 0,3 13 333 0 0,-5-20-428 0 0,0 0 0 0 0,0 0-1 0 0,0 0 1 0 0,0 1 0 0 0,1-1-1 0 0,0 2-120 0 0,4 5 273 0 0,0 0 66 0 0,11 30 955 0 0,-11-24-792 0 0,-3-7-258 0 0,0 0-56 0 0,1 6 188 0 0,-1-1-39 0 0,-1 6 110 0 0,-4 0-47 0 0,1-19-312 0 0,1-2-252 0 0,0 0 70 0 0,0 0 62 0 0,-1 1 50 0 0,1 0 126 0 0,-2 2 386 0 0,2-2-423 0 0,-1 0-73 0 0,1 0-60 0 0,0 0-42 0 0,0-1-46 0 0,-1 1-54 0 0,1 0-77 0 0,0-1-73 0 0,0 1-83 0 0,0-1-87 0 0,0 1-96 0 0,-1-1-103 0 0,1 1-108 0 0,0-1-118 0 0,0 0-908 0 0,0 0-1036 0 0</inkml:trace>
  <inkml:trace contextRef="#ctx0" brushRef="#br0" timeOffset="2122.06">1692 69 8776 0 0,'0'0'257'0'0,"0"0"-2"0"0,-1 0-60 0 0,1 0-91 0 0,0 0-71 0 0,-1 0-38 0 0,-1 0-116 0 0,1 0 96 0 0,0 0 68 0 0,0 0 104 0 0,0 0 103 0 0,1 0-75 0 0,0 0 37 0 0,0 0 42 0 0,0 0 44 0 0,0 0 47 0 0,1 0 51 0 0,9 4-304 0 0,-6-3-70 0 0,1 0 1 0 0,-1 0 0 0 0,1 0 0 0 0,-1 0-1 0 0,3-1-22 0 0,3-2 54 0 0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1:56:12.97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1 168 6336 0 0,'0'0'141'0'0,"1"0"75"0"0,1 1-97 0 0,10 1 31 0 0,-6-1-259 0 0,1 0 87 0 0,0-1 78 0 0,0 0 70 0 0,1 0 60 0 0,-1 0 52 0 0,1-1 42 0 0,0 0 34 0 0,-3 1 13 0 0,0-2-1 0 0,0 1 1 0 0,0 0-1 0 0,0-1 1 0 0,0 0-1 0 0,4-2-326 0 0,-2 0 370 0 0,-1-1-53 0 0,-3 3-184 0 0,-1 0 0 0 0,1 0 0 0 0,0 0 0 0 0,0 1 0 0 0,0-1 1 0 0,0 1-1 0 0,0 0 0 0 0,1-1-133 0 0,9-2 418 0 0,1 0-63 0 0,-7 2-228 0 0,-1-1-41 0 0,7-4-16 0 0,-10 5-61 0 0,1-1 0 0 0,-1 1 0 0 0,0 0 0 0 0,0-1 0 0 0,0 0 0 0 0,-1 0 0 0 0,1 0 1 0 0,-1 0-1 0 0,2-2-9 0 0,3-11 74 0 0,-5 10-39 0 0,-1 5-34 0 0,-1 1 0 0 0,0-1 0 0 0,1 1 0 0 0,-1 0 0 0 0,0-1 0 0 0,0 1 0 0 0,1-1 0 0 0,-1 1 0 0 0,0-1 0 0 0,0 0 0 0 0,0 1 0 0 0,0-1 0 0 0,0 1 0 0 0,0-1 0 0 0,0 1 0 0 0,0-1 0 0 0,0 1 0 0 0,0-1 0 0 0,0 1 0 0 0,0-1 0 0 0,0 1 0 0 0,0-1 0 0 0,-1 1 0 0 0,1-1 0 0 0,0 1 0 0 0,0-1 0 0 0,-1 1 0 0 0,1-1 0 0 0,0 1-1 0 0,-2-4 40 0 0,1 0-29 0 0,1-1-2 0 0,-3 0 38 0 0,-8-4 47 0 0,-2 1 38 0 0,8 6-59 0 0,-1 0 0 0 0,1 0 0 0 0,0 0 0 0 0,-1 0 0 0 0,1 1 0 0 0,-1 0 0 0 0,-1 0-73 0 0,-22 1 301 0 0,11 4-141 0 0,4 1-67 0 0,1 4-48 0 0,1 0-9 0 0,-8 8 66 0 0,8-2-69 0 0,-4 12 16 0 0,9-16 45 0 0,1 1 0 0 0,-3 11-94 0 0,6-17 28 0 0,2 0-1 0 0,-1 0 1 0 0,1 0 0 0 0,0 0 0 0 0,0 0-1 0 0,0 1 1 0 0,1-1-28 0 0,0-2 8 0 0,0 0 1 0 0,1 0-1 0 0,-1 0 1 0 0,1 0-1 0 0,0 0 1 0 0,0 0-1 0 0,1 1-8 0 0,12 27 30 0 0,5-4 39 0 0,-16-25-48 0 0,0 0-1 0 0,1 0 1 0 0,-1 0 0 0 0,0 0 0 0 0,1-1 0 0 0,2 2-21 0 0,-2-2 28 0 0,0 0 0 0 0,0-1 0 0 0,0 1 1 0 0,0-1-1 0 0,0 1 0 0 0,1-1 1 0 0,-1 0-29 0 0,4 0-152 0 0,-1 0 73 0 0,0-1 64 0 0,1 1 52 0 0,0-1 57 0 0,0 0 39 0 0,17-2 409 0 0,-14 1-345 0 0,-4 0-115 0 0,-1 0-35 0 0,4-1-63 0 0,-5 1-40 0 0,0 0-36 0 0,0 0-41 0 0,0 0-43 0 0,0 0-48 0 0,0 0-51 0 0,0 0-15 0 0,-1 1-47 0 0,1-1-48 0 0,0 0-52 0 0,-1 0-53 0 0,1 0-56 0 0,0 0-59 0 0,-1 0-62 0 0,5 0-1288 0 0,5-2-1119 0 0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1:56:14.17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4264 0 0,'0'0'125'0'0,"0"0"-30"0"0,0 0-4 0 0,0 0 32 0 0,0 0 106 0 0,0 0 191 0 0,0 0 17 0 0,0 0-21 0 0,0 0-100 0 0,0 0-42 0 0,0 0-8 0 0,0 0-106 0 0,0 0-33 0 0,1 2 44 0 0,0-1-87 0 0,1 6 4 0 0,-1-5-8 0 0,8 19 716 0 0,-2-1-98 0 0,-1 0-95 0 0,-1 1-95 0 0,0-1-99 0 0,1 0-85 0 0,8 26 284 0 0,15 63 672 0 0,-21-75-845 0 0,-1 0 56 0 0,0-15-210 0 0,-5-16-217 0 0,-1 0 0 0 0,0 1 0 0 0,0-1 0 0 0,0 0 0 0 0,0 0 0 0 0,-1 1 1 0 0,1 1-65 0 0,-1-2-26 0 0,1 0 89 0 0,-1 1 99 0 0,1 1 182 0 0,0-3-42 0 0,-1-2-130 0 0,-1-3-28 0 0,0 1-113 0 0,1-1-34 0 0,-4-12 104 0 0,2 0 1 0 0,-2-16-102 0 0,3 11 52 0 0,1 0-1 0 0,1-3-51 0 0,2-9 2 0 0,2 1-40 0 0,2 0-43 0 0,1 2-49 0 0,-4 18 104 0 0,-1 1 0 0 0,2 1 1 0 0,3-7 25 0 0,-3 6-39 0 0,1 1 0 0 0,0 0 1 0 0,7-7 38 0 0,-9 11-23 0 0,1 0 1 0 0,-1 0-1 0 0,1 1 0 0 0,0 0 1 0 0,1 0-1 0 0,-1 0 1 0 0,1 0-1 0 0,0 1 0 0 0,-1 0 1 0 0,2 0-1 0 0,-1 0 0 0 0,0 1 1 0 0,0 0-1 0 0,2 0 23 0 0,9 2-57 0 0,-8 2 46 0 0,0 0 0 0 0,-1 1 0 0 0,8 4 11 0 0,-5-3-38 0 0,-5-2 37 0 0,1 1 0 0 0,-1 0 0 0 0,0 0 0 0 0,0 1-1 0 0,0 0 1 0 0,-1 0 0 0 0,1 0 0 0 0,-1 1 0 0 0,0-1 0 0 0,1 2 1 0 0,4 7 0 0 0,0 0 0 0 0,-1 1 1 0 0,6 10-1 0 0,-2 1 16 0 0,-2 0 0 0 0,0 1 0 0 0,-2 0 0 0 0,0 1 0 0 0,-2 0 0 0 0,-1 0 0 0 0,-2 1 0 0 0,0 6-16 0 0,-4-3 124 0 0,-3-29 38 0 0,0-5-49 0 0,1-15 4 0 0,3-26-13 0 0,0 36-97 0 0,12-88 55 0 0,-9 80-61 0 0,-1 0 1 0 0,2 1 0 0 0,0-1 0 0 0,7-12-2 0 0,-5 13-2 0 0,8-14-3 0 0,-2 11-48 0 0,10-6 55 0 0,-11 12 45 0 0,2 1 36 0 0,-8 7-103 0 0,2 3-152 0 0,-4 2 126 0 0,1 1 74 0 0,9 6-114 0 0,-2 4 35 0 0,-9-8 46 0 0,0 0 1 0 0,-1 0-1 0 0,0 1 0 0 0,0-1 1 0 0,0 1-1 0 0,0 0 5 0 0,3 10 8 0 0,-2 1 0 0 0,0-1 0 0 0,1 9-8 0 0,-3-16-9 0 0,5 80 9 0 0,3-26 0 0 0,-7-53-7 0 0,-2-7 16 0 0,1-1 0 0 0,-1 1 0 0 0,0 0 1 0 0,1-1-1 0 0,0 1 0 0 0,-1 0 0 0 0,1-1 0 0 0,0 1 1 0 0,0 1-10 0 0,0-2 36 0 0,1 0-94 0 0,-2 0 208 0 0,1-1-65 0 0,0 1-63 0 0,0 0-61 0 0,0-1-61 0 0,0 1-59 0 0,0 0-58 0 0,0-1-55 0 0,0 1-55 0 0,0 0-53 0 0,0-1-53 0 0,1 1-49 0 0,-1-1-49 0 0,0 1-48 0 0,0-1-46 0 0,1 0-45 0 0,-1 0-1218 0 0,0 1-1073 0 0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1:56:14.78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148 55 6768 0 0,'0'0'149'0'0,"0"-1"-45"0"0,-3-8 241 0 0,2 6-274 0 0,0 1-44 0 0,-2-2-7 0 0,0 0 36 0 0,-3-4 152 0 0,-3-1 169 0 0,-6 0 336 0 0,-2 4 8 0 0,5 5-328 0 0,2 3-166 0 0,5-1-159 0 0,0 1-35 0 0,-6 8 253 0 0,-4 10 193 0 0,9-11-252 0 0,-4 8-2 0 0,3 0-50 0 0,2 4-18 0 0,2 12 15 0 0,4-18-30 0 0,0 0 0 0 0,2 10-142 0 0,1-7 138 0 0,-1 1 42 0 0,-1-14-111 0 0,6 23 197 0 0,1-11-198 0 0,-8-17-45 0 0,0 1 0 0 0,-1 0 0 0 0,1-1 0 0 0,0 0 0 0 0,0 1 0 0 0,1-1 0 0 0,-1 0 0 0 0,0 1 0 0 0,0-1 0 0 0,1 0 0 0 0,-1 0 0 0 0,1 0 0 0 0,-1 0 0 0 0,1 0-23 0 0,2 2 80 0 0,3 2 112 0 0,0-3-33 0 0,1-1-3 0 0,4-3 35 0 0,-11 1-156 0 0,1 0 1 0 0,0 0-1 0 0,-1 0 1 0 0,1 0-1 0 0,-1 0 1 0 0,1-1-1 0 0,-1 1 1 0 0,1 0-1 0 0,0-1-35 0 0,5-9 301 0 0,-1-5-58 0 0,0-1-65 0 0,-2 1-54 0 0,-1-1-44 0 0,0-3-26 0 0,-2 4-24 0 0,-1-1-1 0 0,-1-7-29 0 0,-1 0 56 0 0,-1-36-56 0 0,4 45 1 0 0,1-3-16 0 0,-2 18-54 0 0,1 4-36 0 0,5 7 64 0 0,-5-9 14 0 0,5 12 18 0 0,-1 1 1 0 0,3 14 8 0 0,2 4 1 0 0,2 5-4 0 0,-5-11 45 0 0,-3-5 53 0 0,-3-1 77 0 0,0-19-113 0 0,3 12-33 0 0,-1 0 23 0 0,-3-12-60 0 0,0-1-27 0 0,1-1-30 0 0,-1 1-42 0 0,0-1-24 0 0,0 1-43 0 0,0-1-51 0 0,0 0-57 0 0,0 1-61 0 0,0-1-56 0 0,0 0-51 0 0,0 0-44 0 0,0 0-149 0 0,0 0-43 0 0,0 0-180 0 0,0 0-482 0 0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1:56:18.39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221 56 5960 0 0,'0'0'132'0'0,"0"0"17"0"0,0 0 12 0 0,0-1-17 0 0,-1-3-114 0 0,-4-3 22 0 0,-1 0 96 0 0,0 1 87 0 0,0 1 74 0 0,-1-1 114 0 0,-1 1 66 0 0,-6-1 438 0 0,10 4-541 0 0,-1 0 0 0 0,1 1 1 0 0,-1 0-1 0 0,1 0 0 0 0,-1 0 0 0 0,-1 1-386 0 0,-5 0 648 0 0,1 1-76 0 0,1 0-145 0 0,0 2-99 0 0,0 0-118 0 0,5-1-154 0 0,0 0-37 0 0,1 0-19 0 0,1 0 0 0 0,0 0 0 0 0,0 0 0 0 0,0 0 0 0 0,0 0 0 0 0,0 1 0 0 0,0-1 0 0 0,0 1 0 0 0,1 0 0 0 0,-1-1 0 0 0,0 3 0 0 0,-7 11 0 0 0,-8 10 25 0 0,4 0 49 0 0,10-17-34 0 0,0 0 1 0 0,1 0-1 0 0,-1 0 0 0 0,2 0 0 0 0,-1 0 0 0 0,1 1 0 0 0,1-1 1 0 0,-1 1-1 0 0,2 0-40 0 0,5 33 99 0 0,1-15 2 0 0,1 0 0 0 0,1 0 1 0 0,10 17-102 0 0,-17-41 12 0 0,0 0 0 0 0,0-1 1 0 0,1 1-1 0 0,-1 0 1 0 0,1-1-1 0 0,0 0 1 0 0,0 0-1 0 0,3 3-12 0 0,-1-2 30 0 0,0 0-1 0 0,1-1 1 0 0,-1 0-1 0 0,0 0 1 0 0,1 0-1 0 0,2 0-29 0 0,-2 0 34 0 0,0-1-1 0 0,0 0 0 0 0,1-1 1 0 0,-1 1-1 0 0,0-1 0 0 0,1-1 1 0 0,-1 1-1 0 0,1-1 1 0 0,0 0-1 0 0,-1-1 0 0 0,1 1 1 0 0,4-2-34 0 0,-7 1-110 0 0,1-1 47 0 0,0 1 42 0 0,-1-1 34 0 0,6-3 109 0 0,12-8 312 0 0,-15 7-361 0 0,0 1-99 0 0,-4 2-29 0 0,0 0-34 0 0,0 1-36 0 0,0-1-41 0 0,0 0-43 0 0,0 0-49 0 0,0 0-51 0 0,0 0-56 0 0,-1 0-59 0 0,1 0-62 0 0,0 1-67 0 0,0-1-70 0 0,-1 0-73 0 0,1 0-79 0 0,2-2-998 0 0,2-3-1004 0 0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1:56:18.90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7312 0 0,'0'0'165'0'0,"0"0"22"0"0,0 0 9 0 0,0 1 44 0 0,0 1-75 0 0,0 0-50 0 0,0 5 92 0 0,0-2-25 0 0,0 1 33 0 0,0 10 253 0 0,0-1-38 0 0,0 0-37 0 0,0 1-33 0 0,1 14 270 0 0,1 0-98 0 0,0-6-163 0 0,1 0-36 0 0,1-5 116 0 0,0 0 0 0 0,6 14-449 0 0,-4-13 250 0 0,12 30 408 0 0,-16-45-561 0 0,1 0 0 0 0,0 0-1 0 0,0 0 1 0 0,0-1 0 0 0,1 1-97 0 0,-3-4 107 0 0,1 4 76 0 0,10-2 196 0 0,-5-2-212 0 0,-1-1-55 0 0,-3 0-85 0 0,-1-1-47 0 0,0 1 47 0 0,-1 0 0 0 0,1-1 1 0 0,-1 1-1 0 0,0-1 0 0 0,1 1 1 0 0,-1-1-1 0 0,1 0 0 0 0,-1 1 1 0 0,0-1-1 0 0,0 0 0 0 0,1 0 1 0 0,-1 0-28 0 0,12-16 222 0 0,-4-4-83 0 0,-3 1-60 0 0,-5 17-69 0 0,6-29 78 0 0,-3 12-83 0 0,-2-3-9 0 0,-2-12-117 0 0,0-3-23 0 0,4-1 57 0 0,2-1-76 0 0,-5 35 141 0 0,0-4-36 0 0,0 0-54 0 0,-1 8 28 0 0,0 1-10 0 0,1 2-8 0 0,3 6 54 0 0,1 5-19 0 0,-1 0 1 0 0,0 0 0 0 0,-1 5 66 0 0,6 40-114 0 0,-3-18 81 0 0,2-1 35 0 0,-8-37-2 0 0,5 17 0 0 0,-1 1 0 0 0,-1 1 0 0 0,-3-20-168 0 0,0-1 54 0 0,0 1 48 0 0,0 0 41 0 0,0 0 62 0 0,1 0 73 0 0,-1 3 429 0 0,1-3-396 0 0,-1 0-128 0 0,0 0-52 0 0,0-1-62 0 0,1 1-73 0 0,-1 0-50 0 0,0 0-74 0 0,0-1-79 0 0,1 1-88 0 0,-1-1-94 0 0,0 1-102 0 0,1 0-109 0 0,-1-1-115 0 0,0 0-988 0 0,0 0-1062 0 0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1:56:19.32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0 7696 0 0,'0'0'225'0'0,"0"0"56"0"0,0 0 90 0 0,0 0 40 0 0,0 0 5 0 0,0 0-20 0 0,1 2-83 0 0,17 25 509 0 0,-5 1-116 0 0,-2 2-96 0 0,-4 2-72 0 0,-1 6 43 0 0,1 55 707 0 0,-5-63-810 0 0,0 1 54 0 0,1-7-139 0 0,-1 0-34 0 0,1 10 71 0 0,0-1-85 0 0,-2-17-184 0 0,0 18 125 0 0,-1-19-155 0 0,1-8-53 0 0,0-5-53 0 0,-1-2-80 0 0,0 0-93 0 0,0 0-200 0 0,0 0-354 0 0,0 0 534 0 0,0 0 27 0 0,0 0-8 0 0,0 0-40 0 0,0 0-6 0 0,0 0-39 0 0,0 0-46 0 0,0 0-51 0 0,0 0-56 0 0,0 0-50 0 0,0 0-46 0 0,0 0-40 0 0,0 0-149 0 0,0 0-39 0 0,0 0-181 0 0,0 0-487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41:26.81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112 16 6384 0 0,'0'0'184'0'0,"0"0"-36"0"0,-1-1-78 0 0,-1 0-57 0 0,-2-3-60 0 0,3 3 65 0 0,0 0 28 0 0,0 0 37 0 0,0 0 47 0 0,1 1 55 0 0,-4-2 255 0 0,0 0-34 0 0,-3 1 314 0 0,0 1-114 0 0,1 2-102 0 0,0 2-91 0 0,0 1-80 0 0,0 1-69 0 0,1 1-55 0 0,-4 8 73 0 0,-7 22 187 0 0,13-27-219 0 0,-10 40 281 0 0,6 2-57 0 0,6 0-62 0 0,6-1-69 0 0,1-34-381 0 0,2-2 72 0 0,-6-12-10 0 0,0-1 0 0 0,0 1-1 0 0,1-1 1 0 0,-1 0 0 0 0,1 1-1 0 0,0-1 1 0 0,-1 0 0 0 0,1-1-1 0 0,0 1 1 0 0,0 0 0 0 0,0-1-1 0 0,3 1-23 0 0,18 4 90 0 0,-11-5-96 0 0,-1 0-47 0 0,5-2-111 0 0,-8 0 36 0 0,-1 0-36 0 0,8-1-105 0 0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1:56:21.40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198 16 5960 0 0,'-1'-1'142'0'0,"-1"0"-35"0"0,-13-5 230 0 0,5 3-215 0 0,1 1 41 0 0,-10 0 262 0 0,2 3 41 0 0,12-1-268 0 0,1 1 1 0 0,-1 0-1 0 0,0 1 0 0 0,0-1 1 0 0,1 1-1 0 0,-4 2-198 0 0,-4 2 397 0 0,1 2-47 0 0,1 1-67 0 0,1 2-86 0 0,3-3-124 0 0,0 0-53 0 0,1 0-60 0 0,1 1-64 0 0,-1 3 239 0 0,1-1 0 0 0,0 1 0 0 0,0 0 0 0 0,0 6-135 0 0,0 15 226 0 0,3 1-32 0 0,4 0-37 0 0,3-1-37 0 0,4 0-42 0 0,3-2-44 0 0,-8-20-24 0 0,1 0 0 0 0,0-1 1 0 0,1 1-1 0 0,3 2-10 0 0,9 7 45 0 0,-2-6 26 0 0,3-4 42 0 0,2-3 53 0 0,2-5 65 0 0,-21-2-170 0 0,0 0 1 0 0,1-1-1 0 0,-1 1 1 0 0,0-1 0 0 0,0 0-1 0 0,1 0 1 0 0,1-1-62 0 0,0 0 111 0 0,0 0 1 0 0,0-1-1 0 0,-1 0 1 0 0,1 0-1 0 0,-1 0 1 0 0,0-1-1 0 0,1 0-111 0 0,3-4 256 0 0,0 0-1 0 0,-1 0 0 0 0,1-2-255 0 0,7-13 404 0 0,-4 1-126 0 0,-5-1-51 0 0,-5 0-49 0 0,-4-1-47 0 0,-3 0-44 0 0,-3 1-44 0 0,0-1-40 0 0,-2 1-38 0 0,-2-5-61 0 0,3 1-53 0 0,8 23-42 0 0,1 0 73 0 0,-2-3 47 0 0,1 0 88 0 0,-4-7 108 0 0,4 9-116 0 0,1 0-44 0 0,-1 1-39 0 0,1 0-51 0 0,0 0-60 0 0,0 0-71 0 0,0 1-18 0 0,0-1-60 0 0,1 1-67 0 0,-1-1-72 0 0,1 1-77 0 0,-1 0-83 0 0,1-1-88 0 0,0 1-93 0 0,0-2-742 0 0,1-1-875 0 0,0 5 2090 0 0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1:56:22.90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305 13 6592 0 0,'-1'0'142'0'0,"0"-1"-50"0"0,-8 0 68 0 0,6 1-50 0 0,-8-4 327 0 0,1 2-36 0 0,-1 0-35 0 0,1 0-32 0 0,-12 1 240 0 0,0 3-110 0 0,0 2-97 0 0,1 2-82 0 0,0 2-68 0 0,1 2-55 0 0,-2 4-26 0 0,13-8-80 0 0,1 1 1 0 0,-1 0-1 0 0,2 0 1 0 0,-1 1 0 0 0,-3 4-57 0 0,-6 13 157 0 0,5-2 43 0 0,3 1 81 0 0,3 8-83 0 0,3 1-50 0 0,3-20-73 0 0,1 0-1 0 0,2 12-74 0 0,-1-12 45 0 0,1 1 1 0 0,4 10-46 0 0,-3-14 17 0 0,0 1 1 0 0,0-1-1 0 0,1 1 1 0 0,1-2-1 0 0,0 1 1 0 0,0 0-1 0 0,1-1 1 0 0,0 0-18 0 0,-1-3 24 0 0,-1-1 0 0 0,1 1 0 0 0,0-1 1 0 0,1 0-1 0 0,-1 0 0 0 0,1-1 1 0 0,1 1-25 0 0,16 5 208 0 0,-1-7 52 0 0,-18-3-185 0 0,1 0-1 0 0,-1 0 1 0 0,0-1 0 0 0,0 0-1 0 0,0 0 1 0 0,0-1 0 0 0,0 1-1 0 0,0-1 1 0 0,0 0 0 0 0,0 0-1 0 0,0-1 1 0 0,1 0-75 0 0,0-1 99 0 0,0 0-1 0 0,-1-1 1 0 0,1 1 0 0 0,-1-2-99 0 0,8-7 156 0 0,-2-2-39 0 0,1-6-34 0 0,-4-1-102 0 0,-5 15 31 0 0,8-38 41 0 0,-10 41-53 0 0,0-1-1 0 0,-1 0 1 0 0,0 0 0 0 0,0 0 0 0 0,-1-1 0 0 0,-5-71 0 0 0,4 62 0 0 0,-4-21-66 0 0,3 20 57 0 0,3 12-50 0 0,0 3-29 0 0,0 1 3 0 0,0 0-8 0 0,2 17 5 0 0,6 9 75 0 0,2 5 18 0 0,-6-6-40 0 0,2-1 102 0 0,0 4 91 0 0,10 35 313 0 0,-10-40-348 0 0,-5-20-296 0 0,0 1 71 0 0,0 0 60 0 0,0-1 52 0 0,1 4 120 0 0,2 9 382 0 0,-2-11-402 0 0,-1 0-70 0 0,0-2-59 0 0,0 0-40 0 0,0 0-45 0 0,0 0-50 0 0,0 0-74 0 0,0 0-71 0 0,0 0-78 0 0,0 0-85 0 0,0 0-92 0 0,0 0-99 0 0,0 0-105 0 0,1 0-112 0 0,-1 0-976 0 0,1 1-1056 0 0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1:56:23.46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 0 7688 0 0,'0'0'166'0'0,"0"0"29"0"0,0 0 14 0 0,0 0 42 0 0,0 0-46 0 0,-1 0-37 0 0,1 2 75 0 0,-1 0-73 0 0,0 3 117 0 0,0-3-117 0 0,1 8 312 0 0,1 0-76 0 0,-1 0-67 0 0,1-1-56 0 0,1 3-5 0 0,-1 0-52 0 0,6 23 312 0 0,0 11 78 0 0,-3 1-57 0 0,0 5-38 0 0,0-17-146 0 0,3 26 180 0 0,11 79 602 0 0,-12-96-772 0 0,0-1 46 0 0,-1 13 81 0 0,-5-1-89 0 0,0-54-440 0 0,0 0-27 0 0,0-1-32 0 0,0 0-20 0 0,0 0-34 0 0,0 0-38 0 0,0 0-45 0 0,0 0-47 0 0,0 0-45 0 0,0 0-42 0 0,0 0-36 0 0,0 0-253 0 0,0 0-60 0 0,0 0-48 0 0,0 0-34 0 0,0 0-1392 0 0,0 0-1229 0 0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1:56:24.08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246 85 5696 0 0,'-3'-2'102'0'0,"-11"-5"282"0"0,10 4-302 0 0,2 1-50 0 0,-2-1-7 0 0,1 1 45 0 0,-3-4 178 0 0,2 2-31 0 0,-5-7 470 0 0,4 6-420 0 0,1 1-75 0 0,0-2-65 0 0,-9-8 688 0 0,-1 5-72 0 0,-2 3-82 0 0,1 5-92 0 0,-1 4-103 0 0,0 3-113 0 0,1 3-122 0 0,8-3-166 0 0,0 1-33 0 0,0 1-12 0 0,1 0 1 0 0,0 0 0 0 0,-2 4-21 0 0,2-3 23 0 0,1 0 0 0 0,0 1 0 0 0,1 0 0 0 0,0 0 0 0 0,1 0 0 0 0,0 0 0 0 0,0 0 0 0 0,1 1 0 0 0,1 0-23 0 0,0-2 10 0 0,0-1-1 0 0,1 1 1 0 0,0-1 0 0 0,1 1 0 0 0,0-1 0 0 0,1 6-10 0 0,1-3 13 0 0,1 1-1 0 0,-1-1 1 0 0,4 5-13 0 0,-4-8 13 0 0,1-1 1 0 0,0 1-1 0 0,0-1 0 0 0,0 0 0 0 0,1-1 0 0 0,0 1 0 0 0,1-1 0 0 0,0 0 0 0 0,0 0 1 0 0,0 0-1 0 0,0-1 0 0 0,1 0 0 0 0,6 3-13 0 0,-11-7 16 0 0,0 0-1 0 0,1 0 1 0 0,-1 0 0 0 0,1 0 0 0 0,-1 0-1 0 0,1 0 1 0 0,-1-1 0 0 0,1 1-16 0 0,0-1 27 0 0,-1 0 1 0 0,0 0-1 0 0,1 0 1 0 0,-1 0 0 0 0,1 0-1 0 0,-1-1 1 0 0,0 1-1 0 0,1-1-27 0 0,0 0 54 0 0,1-1 1 0 0,0 1-1 0 0,-1-1 0 0 0,1 0 0 0 0,-1 0 0 0 0,0 0 0 0 0,0-1 0 0 0,1 1 0 0 0,-1-1 0 0 0,1-1-54 0 0,15-19 265 0 0,-11 10-181 0 0,-1 1-46 0 0,0-5-74 0 0,-4 9-27 0 0,-1 1-33 0 0,2-8 29 0 0,-3 0 49 0 0,1-3 43 0 0,-2-9 68 0 0,1-13 46 0 0,2 13-138 0 0,3 3 13 0 0,-1 10-49 0 0,-4 12-228 0 0,0 2 51 0 0,0 0 46 0 0,0 1 41 0 0,2 2-22 0 0,0 2 107 0 0,0 0 60 0 0,2 7 86 0 0,-3-6-98 0 0,0-3-69 0 0,31 91 51 0 0,-19-54 30 0 0,0-2 66 0 0,-6-17 1 0 0,-3-9-15 0 0,1 1 0 0 0,5 7-72 0 0,-2-7 72 0 0,0-1 34 0 0,-8-12-245 0 0,-1 0 45 0 0,0 1 40 0 0,1-1 36 0 0,-1 1 53 0 0,1-1 62 0 0,0 2 364 0 0,-1-2-342 0 0,0 0-109 0 0,0 1-45 0 0,0-1-54 0 0,0 0-62 0 0,0 0-45 0 0,0 0-62 0 0,0 0-69 0 0,0 0-76 0 0,0 0-80 0 0,0 0-89 0 0,0 0-93 0 0,0 0-99 0 0,0 0 755 0 0,0 0-1646 0 0,0 0-948 0 0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1:56:25.77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1 162 5640 0 0,'0'0'124'0'0,"0"0"17"0"0,0 0 12 0 0,1 0-16 0 0,9 3-21 0 0,-6-2-20 0 0,-2 0 79 0 0,25 3 859 0 0,-4-3-237 0 0,32-4 1006 0 0,-39 2-1217 0 0,0-1 38 0 0,-14 2-532 0 0,12-2 442 0 0,1 0-108 0 0,0-2-87 0 0,0 0-68 0 0,1-3-10 0 0,-13 5-213 0 0,0 1-1 0 0,0-1 1 0 0,-1 0-1 0 0,1 0 1 0 0,-1 0-1 0 0,1 0 1 0 0,-1 0-1 0 0,0-1 1 0 0,0 1-1 0 0,0-1 1 0 0,1-1-48 0 0,-2 2-4 0 0,0-1 0 0 0,1 0 0 0 0,-1 1 0 0 0,0-1 0 0 0,0 0 0 0 0,-1 1 0 0 0,1-1 0 0 0,-1-1 4 0 0,0-14 30 0 0,-5 3 57 0 0,-4 1 76 0 0,-3 2-56 0 0,-11-7 128 0 0,19 17-186 0 0,1-1-1 0 0,-1 1 1 0 0,0 0-1 0 0,-1 0 1 0 0,0 0-49 0 0,-13-1 121 0 0,16 3-114 0 0,0 0 0 0 0,-1 0 0 0 0,1 1 0 0 0,0-1 0 0 0,-1 1-1 0 0,1 0 1 0 0,0-1 0 0 0,0 1 0 0 0,-1 0 0 0 0,1 0 0 0 0,0 0 0 0 0,0 1-1 0 0,0-1 1 0 0,0 0 0 0 0,0 1 0 0 0,-1 1-7 0 0,0 0 22 0 0,0 0-1 0 0,0 1 1 0 0,0 0 0 0 0,1-1 0 0 0,-2 3-22 0 0,-4 11 108 0 0,0 1 44 0 0,3-1 58 0 0,0-1 68 0 0,4-12-276 0 0,0 1 0 0 0,1 0 0 0 0,-1 0 1 0 0,1 0-1 0 0,0 2-2 0 0,3 26 112 0 0,5 1 90 0 0,2-4 77 0 0,0-2-160 0 0,2 1 34 0 0,3 0 45 0 0,3-2 54 0 0,3-3 65 0 0,3-5 74 0 0,-20-16-296 0 0,1-1 0 0 0,-1 0 0 0 0,1 0 0 0 0,0 0 0 0 0,0 0-95 0 0,0-1 114 0 0,0 0 0 0 0,-1 0 0 0 0,1-1 0 0 0,0 1-1 0 0,3-1-113 0 0,1 0 61 0 0,1-2 51 0 0,-5 1 16 0 0,0-1 0 0 0,1 1 1 0 0,-1-1-1 0 0,5-3-128 0 0,2-2 182 0 0,-4 2-114 0 0,-2 0-43 0 0,0 1-44 0 0,-1-1-42 0 0,0 0-48 0 0,0-1-54 0 0,-1 1-60 0 0,0-1-66 0 0,0 1-71 0 0,-1-1-78 0 0,1-4-453 0 0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1:56:24.50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9560 0 0,'0'1'183'0'0,"0"-1"-75"0"0,1 1-50 0 0,-1 4 2 0 0,1-3-5 0 0,0 8 225 0 0,2 1-108 0 0,0 1-76 0 0,3 6-93 0 0,1 7-50 0 0,-5-17 71 0 0,0 1 41 0 0,4 18 349 0 0,-1-3 12 0 0,10 31 642 0 0,-11-38-769 0 0,1-1-35 0 0,2 10 264 0 0,-2-8-118 0 0,0-1 44 0 0,-1 1 39 0 0,0-1 38 0 0,-3-14-502 0 0,0-1 43 0 0,-1 0 37 0 0,0 0 34 0 0,1 0 229 0 0,-1-2 86 0 0,0-5 1006 0 0,0 1-884 0 0,-1 2-298 0 0,1-1-45 0 0,0 0-55 0 0,0 1-64 0 0,-1-1-76 0 0,1 0-86 0 0,0 1-94 0 0,0 0-106 0 0,1-16 402 0 0,2 0-53 0 0,2-4-32 0 0,8-11-33 0 0,-7 20-17 0 0,0 0-1 0 0,9-12-22 0 0,-4 10 53 0 0,-1 2 37 0 0,-3 6 23 0 0,0-1-50 0 0,0 1-44 0 0,1 0-37 0 0,8-5-92 0 0,-5 4-62 0 0,-1 1 0 0 0,2 1 0 0 0,1-2 172 0 0,7 0-146 0 0,-14 6 50 0 0,1 1 70 0 0,16 1 106 0 0,-13 1-137 0 0,-5 0-29 0 0,-1 0-52 0 0,1 0-62 0 0,-2 1-71 0 0,9 3-183 0 0</inkml:trace>
  <inkml:trace contextRef="#ctx0" brushRef="#br0" timeOffset="725.68">698 61 6648 0 0,'0'0'149'0'0,"0"0"23"0"0,0 0 12 0 0,1-1-25 0 0,2-7 365 0 0,-3 2-45 0 0,-2 0-39 0 0,-1 2-36 0 0,-7-3 311 0 0,0 2-95 0 0,5 3-288 0 0,-6-2 294 0 0,0 1-99 0 0,1 3-88 0 0,1 2-80 0 0,0 1-71 0 0,0 2-63 0 0,1 1-54 0 0,1 2-44 0 0,-4 5 4 0 0,4-2-41 0 0,0 0 1 0 0,-4 10-91 0 0,2-3 137 0 0,6-11-38 0 0,-4 7 41 0 0,2 0 0 0 0,-4 11-140 0 0,5-10 121 0 0,1 1 0 0 0,-2 12-121 0 0,4-16 64 0 0,0 1 0 0 0,1-1 0 0 0,1 11-64 0 0,0-15 26 0 0,0 0 0 0 0,1 0 1 0 0,0 0-1 0 0,0-1 0 0 0,3 8-26 0 0,-4-13 8 0 0,0 0 0 0 0,-1-1 1 0 0,1 1-1 0 0,0 0 0 0 0,0-1 1 0 0,0 0-1 0 0,0 1 0 0 0,1-1 1 0 0,-1 0-1 0 0,0 1 0 0 0,1-1 1 0 0,-1 0-1 0 0,1 0 0 0 0,-1 0 0 0 0,1 0-8 0 0,-1 0 16 0 0,1 0 0 0 0,0-1 0 0 0,0 1 0 0 0,0-1 0 0 0,0 1 0 0 0,0-1 0 0 0,0 0 0 0 0,0 1 0 0 0,0-1 0 0 0,0 0-1 0 0,-1 0 1 0 0,2-1-16 0 0,1 1 46 0 0,0-1-1 0 0,-1 1 0 0 0,1-1 1 0 0,0-1-1 0 0,-1 1 0 0 0,2-1-45 0 0,18-11 368 0 0,-8 0-226 0 0,-1-1-78 0 0,-8 8-62 0 0,-1-1-1 0 0,0 0 1 0 0,-1 0 0 0 0,1 0 0 0 0,-1-1-1 0 0,-1 0 1 0 0,0 1-2 0 0,5-21 88 0 0,-2-14 37 0 0,-2-21-125 0 0,2-5 1 0 0,5 21-2 0 0,-9 42-14 0 0,-2 4-63 0 0,0 1-3 0 0,2 11-55 0 0,3 0 82 0 0,-4-8 46 0 0,1 0 0 0 0,-1-1 0 0 0,0 1-1 0 0,0 0 1 0 0,-1 0 0 0 0,1 2 8 0 0,6 53-140 0 0,-2-5 65 0 0,0 0 49 0 0,0 0 49 0 0,-1 0 46 0 0,0 0 47 0 0,-3 0 45 0 0,0 0 45 0 0,-2 0 44 0 0,-2 2 96 0 0,-11 71 520 0 0,6-81-584 0 0,-2 2-23 0 0,-2 1-63 0 0,-4 2 36 0 0,10-33-155 0 0,-1-1 0 0 0,0 0 0 0 0,-6 8-77 0 0,-9 8 150 0 0,-6-5 76 0 0,6-12-13 0 0,-3-3 63 0 0,18-10-209 0 0,0-2-72 0 0,2-1-69 0 0,0-1-67 0 0,0-2-64 0 0,1 0-62 0 0,1-1-59 0 0,0-1-57 0 0,0 0-53 0 0,1-1-52 0 0,0 1-48 0 0,1-1-47 0 0,-1 0-43 0 0,1 1-42 0 0,1 1-37 0 0,-1 0-37 0 0,1 3 346 0 0,0 0-39 0 0,-1-3-534 0 0,1 0-330 0 0,0-2-800 0 0,0 7 2096 0 0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1:56:21.88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315 69 8288 0 0,'0'0'242'0'0,"-1"-1"-95"0"0,-1 0-70 0 0,-3-3 15 0 0,3 3-17 0 0,-5-4-122 0 0,1-1 98 0 0,-1 1 85 0 0,1 0 72 0 0,-2-1 121 0 0,1 0 62 0 0,-19-11 1043 0 0,14 10-891 0 0,4 4-166 0 0,-1 2-46 0 0,-2 1-42 0 0,0 1-40 0 0,0 0-37 0 0,1 2-33 0 0,-7 3 88 0 0,-2 6-22 0 0,4 1-64 0 0,2 2-56 0 0,4 1-45 0 0,-2 13-27 0 0,9-20-58 0 0,1 0 1 0 0,-1-1-1 0 0,2 1 1 0 0,-1 5 4 0 0,4 18-2 0 0,9 13 53 0 0,-1-5-23 0 0,0 2 141 0 0,6 11-169 0 0,-8-24 54 0 0,-8-27-60 0 0,9 29 3 0 0,0 1 111 0 0,0 6 122 0 0,4 19 203 0 0,-12-45-296 0 0,2 7 46 0 0,-2 0-41 0 0,-1-14-106 0 0,-1 0 1 0 0,0 0 0 0 0,0 0-1 0 0,0 0 1 0 0,0 0-1 0 0,-1 0 1 0 0,0 0-1 0 0,0 0 1 0 0,-2 5-37 0 0,2-9 72 0 0,1-1 13 0 0,-3 1-136 0 0,2 0 7 0 0,0-1-48 0 0,1 0-67 0 0,-1 0-86 0 0,0 0 26 0 0,0 0-51 0 0,0 0-58 0 0,0 0-61 0 0,1-1 27 0 0,-1 1-54 0 0,0 0-48 0 0,1-1-42 0 0,-1 1-149 0 0,0-1-41 0 0,0 0-180 0 0,-1 0-482 0 0</inkml:trace>
  <inkml:trace contextRef="#ctx0" brushRef="#br0" timeOffset="289.16">0 369 9216 0 0,'0'0'208'0'0,"0"0"33"0"0,1-1 14 0 0,15-3-128 0 0,-1 0 102 0 0,0 1 60 0 0,17-1 444 0 0,-23 3-541 0 0,1 0-37 0 0,4 0-20 0 0,-7 0-118 0 0,0 0-40 0 0,18-2 151 0 0,0 1-54 0 0,0-1-47 0 0,0 1-40 0 0,3-1-37 0 0,1 0 38 0 0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1:56:19.83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108 0 6392 0 0,'0'0'141'0'0,"0"0"23"0"0,0 0 12 0 0,0 0 43 0 0,0 0-1 0 0,0 1-38 0 0,0 0 82 0 0,0 2-104 0 0,0 5 114 0 0,0-5-101 0 0,3 8 390 0 0,0-1-58 0 0,1 1-51 0 0,1-1-48 0 0,0 0-43 0 0,0 1-37 0 0,6 9 230 0 0,0 1-63 0 0,5 12 154 0 0,-7-7-307 0 0,-2 1-45 0 0,9 56 460 0 0,-8-37-289 0 0,-1-6 447 0 0,-2 7-911 0 0,-2-8 449 0 0,-2 43 496 0 0,-1-73-869 0 0,-1 3-3 0 0,-1 7 33 0 0,2 0 29 0 0,-1-13-27 0 0,0-2-63 0 0,0-1-75 0 0,-1-2-86 0 0,0-1-97 0 0,0-1-109 0 0,1 0-122 0 0,0 0 173 0 0,0 1-35 0 0,1-3-624 0 0</inkml:trace>
  <inkml:trace contextRef="#ctx0" brushRef="#br0" timeOffset="280.83">0 310 8352 0 0,'0'0'190'0'0,"0"0"28"0"0,0 0 7 0 0,0 0 7 0 0,2 1 7 0 0,13 2 180 0 0,1-3-41 0 0,1 0-41 0 0,0-2-40 0 0,0 0-40 0 0,1-2-41 0 0,-1 1-39 0 0,-1-1-41 0 0,3 0-25 0 0,32-9 159 0 0,0-1-94 0 0,-6 1-73 0 0,25-4-2 0 0,-59 14-98 0 0,6-1 62 0 0,-9 1-45 0 0,1 1-38 0 0,-3 0-26 0 0,0 1-33 0 0,3-1-142 0 0,-4 2 59 0 0,0 0-38 0 0,7 1-224 0 0</inkml:trace>
  <inkml:trace contextRef="#ctx0" brushRef="#br0" timeOffset="571.52">474 194 7080 0 0,'0'5'123'0'0,"5"18"350"0"0,-3-17-372 0 0,0-1-62 0 0,-1 0-19 0 0,1-1 39 0 0,0 6 153 0 0,0-3-5 0 0,0-1 34 0 0,4 16 628 0 0,-3-12-538 0 0,-1-2-98 0 0,1 1-85 0 0,0 3 204 0 0,7 25 599 0 0,3 1-82 0 0,2-2-83 0 0,5-2-80 0 0,-6-10-285 0 0,-9-17-255 0 0,-1 1 0 0 0,1-1 1 0 0,5 6-167 0 0,-1-1 70 0 0,-7-10-58 0 0,0 1 0 0 0,-1-1-1 0 0,1 0 1 0 0,0 1 0 0 0,1-1-1 0 0,-1 0 1 0 0,0-1 0 0 0,0 1 0 0 0,2 1-12 0 0,4 1 44 0 0,-6-2-12 0 0,1-1 0 0 0,-1 1 1 0 0,1-1-1 0 0,-1 0 0 0 0,1 0 1 0 0,0 0-1 0 0,2 1-32 0 0,0-2 15 0 0,1-2-42 0 0,-1-1-52 0 0,1-3-64 0 0,-4 4-283 0 0,1-1-200 0 0,2-2-497 0 0,-4 3 675 0 0,1-1 52 0 0,-1 1 91 0 0,2-6-943 0 0</inkml:trace>
  <inkml:trace contextRef="#ctx0" brushRef="#br0" timeOffset="817.95">873 197 9072 0 0,'0'0'200'0'0,"0"0"33"0"0,0 0 15 0 0,0 0 3 0 0,0 0-4 0 0,0 1-93 0 0,0 1-70 0 0,0 5 32 0 0,0-5-33 0 0,0 17 370 0 0,1 0-98 0 0,1 0-78 0 0,0-1-57 0 0,3 35 284 0 0,-5-30-255 0 0,0 3 49 0 0,-1 1 35 0 0,-7 58 855 0 0,4-49-704 0 0,-1 1-54 0 0,-1 0-99 0 0,2-9-165 0 0,-4 45 166 0 0,1 0 72 0 0,2-17-37 0 0,-1 0 56 0 0,-1 0 62 0 0,-4 0 70 0 0,5-20-94 0 0,0 9-461 0 0,-1 5 239 0 0,-3-1-44 0 0,5-25-159 0 0,-1 12 69 0 0,0 7 28 0 0,5-38-164 0 0,1-3-82 0 0,0-1-121 0 0,0 0-5 0 0,0-1-33 0 0,1-1-723 0 0,1-4-41 0 0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1:56:17.00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378 155 6648 0 0,'0'0'149'0'0,"0"0"23"0"0,0 0 12 0 0,0 0-59 0 0,0 0-10 0 0,0 0 42 0 0,0 0 135 0 0,-1-1 197 0 0,1 1-103 0 0,-1-2-89 0 0,0 1-75 0 0,0 0-73 0 0,-1-1-39 0 0,-3-4 211 0 0,3 3-98 0 0,-1 0-33 0 0,-3-4 134 0 0,-4-8 315 0 0,7 8-392 0 0,-15-11 558 0 0,9 11-498 0 0,4 2-118 0 0,-14-10 171 0 0,-1 0-101 0 0,5 5-120 0 0,-1 0-39 0 0,-16-6 16 0 0,28 14-109 0 0,1 0-1 0 0,-1 1 1 0 0,0 0-1 0 0,0 0 0 0 0,0 0 1 0 0,-1 0-1 0 0,1 0 1 0 0,0 1-1 0 0,0 0 1 0 0,-4 0-7 0 0,5 0-3 0 0,0 1-1 0 0,1-1 1 0 0,-1 1 0 0 0,0 0 0 0 0,0 0 0 0 0,-3 1 3 0 0,4-1-8 0 0,0 0 0 0 0,0 1-1 0 0,-1-1 1 0 0,1 0 0 0 0,0 1 0 0 0,0 0-1 0 0,0-1 1 0 0,0 2 8 0 0,-1 0-11 0 0,1 0 0 0 0,0 0 0 0 0,-1 1 0 0 0,1-1 0 0 0,0 1 0 0 0,1-1 0 0 0,-1 1 0 0 0,1 0 0 0 0,-1 1 11 0 0,0 2-9 0 0,1-1 1 0 0,0 1-1 0 0,0 0 1 0 0,0 0-1 0 0,1 3 9 0 0,1 12 3 0 0,1 0-1 0 0,1 0 0 0 0,2 4-2 0 0,1 14 9 0 0,8 44 248 0 0,-2-1 22 0 0,-6-28 1 0 0,-4-30-165 0 0,0 1 33 0 0,1 11 112 0 0,-1-15-40 0 0,-1 0 0 0 0,-2-1 0 0 0,0 2-220 0 0,-4 8 206 0 0,-1-15-140 0 0,3-11-1 0 0,1-3 63 0 0,1-3-307 0 0,0 1 113 0 0,0-1 88 0 0,0 1 65 0 0,-2-2 371 0 0,2 1-320 0 0,0 1-111 0 0,1-1-42 0 0,-1 1-48 0 0,0-1-57 0 0,1 0-90 0 0,-1 0-92 0 0,0 0-104 0 0,0 0-114 0 0,1 1 213 0 0,-1-1-32 0 0,1 0-35 0 0,-1 1-35 0 0,1-1-37 0 0,-1 0-39 0 0,1 1-40 0 0,-1-1-41 0 0,0-1-1350 0 0,-1-1-1088 0 0</inkml:trace>
  <inkml:trace contextRef="#ctx0" brushRef="#br0" timeOffset="300.45">1 406 6504 0 0,'0'0'190'0'0,"0"0"-51"0"0,0 0-68 0 0,2 0-46 0 0,2 0-21 0 0,-2 0 33 0 0,27-1 803 0 0,-1-2-103 0 0,-1-2-94 0 0,0-1-88 0 0,0-1-80 0 0,-1-1-72 0 0,0 0-65 0 0,1-1-58 0 0,7-3 6 0 0,0 1-65 0 0,-21 7-220 0 0,0 1 36 0 0,48-12 289 0 0,-42 12-283 0 0,0 0-80 0 0,-5 1-57 0 0,0 1-67 0 0,-1-1-79 0 0,1 1-90 0 0,-12 1 63 0 0,1 0-43 0 0,-1 0-40 0 0,0-1-33 0 0,1 1-115 0 0,0 0-34 0 0,5-1-1181 0 0</inkml:trace>
  <inkml:trace contextRef="#ctx0" brushRef="#br0" timeOffset="787.99">732 297 5904 0 0,'0'0'132'0'0,"0"0"17"0"0,0 0 11 0 0,0 1-54 0 0,0-1-52 0 0,-3 4-47 0 0,0-2 5 0 0,2-1 30 0 0,1-1-42 0 0,-5 1 406 0 0,1 1-84 0 0,1 0-65 0 0,0-1-45 0 0,-6 3 269 0 0,2-1-85 0 0,-28 9 914 0 0,12-2-511 0 0,10-1-355 0 0,0 0-56 0 0,2 3-68 0 0,2 1-79 0 0,-16 32 81 0 0,20-33-196 0 0,0 0 1 0 0,-2 11-127 0 0,4-13 46 0 0,1 0 1 0 0,1 0 0 0 0,0 0 0 0 0,0 0-47 0 0,1-1 31 0 0,0 0 1 0 0,0 0-1 0 0,1 0 0 0 0,2 7-31 0 0,-2-12 9 0 0,0 1 1 0 0,1-1-1 0 0,-1 1 1 0 0,1-1 0 0 0,0 0-1 0 0,0 0 1 0 0,0 0-1 0 0,1 0 1 0 0,-1 0-1 0 0,1 0 1 0 0,0-1-1 0 0,0 1 1 0 0,1 0-10 0 0,9 5 53 0 0,2-3 36 0 0,1-4 51 0 0,2-4 65 0 0,-14 0-168 0 0,0 1 0 0 0,0 0 0 0 0,0-1 0 0 0,0 0 0 0 0,0 0 0 0 0,-1 0 0 0 0,1 0 0 0 0,-1-1 0 0 0,0 0 0 0 0,1 1 1 0 0,-1-1-1 0 0,0 0 0 0 0,-1 0 0 0 0,4-4-37 0 0,11-22 228 0 0,-3-2-81 0 0,-13 30-144 0 0,10-21 60 0 0,-8 16-46 0 0,0 0 0 0 0,-1 0 0 0 0,1 0 0 0 0,-1 0 0 0 0,0 0 0 0 0,0 0 0 0 0,-1-1 0 0 0,0 1 0 0 0,0-1 0 0 0,0-2-17 0 0,2-37 103 0 0,0 0-88 0 0,-2 40 2 0 0,2-2-132 0 0,0 5-45 0 0,-1 5 95 0 0,13 37 51 0 0,-5-13 75 0 0,-5-12-66 0 0,-1 0 41 0 0,3 14 133 0 0,4 12 220 0 0,-6-24-233 0 0,4 23 293 0 0,-7-27-364 0 0,0-1-56 0 0,4 14 150 0 0,-3-14-146 0 0,-2-7-58 0 0,-1-1-40 0 0,0-3 36 0 0,0 0-22 0 0,1 1-26 0 0,-1-1-44 0 0,0 0-21 0 0,0 0-44 0 0,0 1-50 0 0,1-1-58 0 0,-1 0-60 0 0,0 1-58 0 0,1 0-50 0 0,-1-1-44 0 0,1 1-151 0 0,0 0-44 0 0,0 0-182 0 0,0 1-488 0 0</inkml:trace>
</inkml:ink>
</file>

<file path=ppt/ink/ink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1:56:15.38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111 1 5384 0 0,'0'0'116'0'0,"0"0"17"0"0,0 0 12 0 0,-1 0-14 0 0,-3 2-39 0 0,4-1 14 0 0,-1-1 123 0 0,1 0-191 0 0,0 0 0 0 0,-1 0 0 0 0,1 0 0 0 0,0 0 0 0 0,-1 0 0 0 0,1 0 0 0 0,0 0 0 0 0,-1 0 0 0 0,1 0 0 0 0,0 0 0 0 0,0 0 0 0 0,-1 0 1 0 0,1 1-1 0 0,0-1 0 0 0,-1 0 0 0 0,1 0 0 0 0,0 0 0 0 0,0 0 0 0 0,-1 1 0 0 0,1-1 0 0 0,0 0 0 0 0,0 0 0 0 0,-1 0 0 0 0,1 1 0 0 0,0-1 0 0 0,0 0 0 0 0,0 0 0 0 0,0 1 0 0 0,-1-1 0 0 0,1 0 1 0 0,0 1-1 0 0,0-1 0 0 0,0 0 0 0 0,0 1-38 0 0,-3 5 518 0 0,1 0-130 0 0,0-1-55 0 0,1-1-71 0 0,1-1-85 0 0,-2 5 201 0 0,2 1-36 0 0,0 8 244 0 0,1-1-120 0 0,2 0-101 0 0,1-3-135 0 0,-1-1-47 0 0,4 7 25 0 0,0-1-56 0 0,8 25 141 0 0,-11-29-166 0 0,-1 1 35 0 0,10 51 401 0 0,0 2-33 0 0,3 34 220 0 0,-12-62 119 0 0,0 35-869 0 0,-4-65 135 0 0,2 1-34 0 0,0 15 96 0 0,-6-11-17 0 0,4-14-296 0 0,-1 0 63 0 0,0-1 54 0 0,0 0 44 0 0,0 1 51 0 0,-3-2 276 0 0,3 0-236 0 0,-1 0-58 0 0,1 0-97 0 0,0 0-39 0 0,0 0-36 0 0,0 1-43 0 0,1-1-45 0 0,-1 0-141 0 0,0 0-99 0 0,0 0-110 0 0,0 0-120 0 0,0 1 79 0 0,1-1-76 0 0,-1 1-82 0 0,1-1-85 0 0,-2 0-1077 0 0,-1-1-1074 0 0,3 2 2875 0 0</inkml:trace>
  <inkml:trace contextRef="#ctx0" brushRef="#br0" timeOffset="328.52">0 295 6392 0 0,'0'0'141'0'0,"0"0"23"0"0,0 0 12 0 0,0 0 25 0 0,1 0 110 0 0,0 0-111 0 0,1 0-83 0 0,6-1 65 0 0,-5 0-66 0 0,31-10 967 0 0,-18 7-649 0 0,-7 1-259 0 0,-1 0-38 0 0,22-5 658 0 0,23-3-795 0 0,4 2 441 0 0,-15 2-203 0 0,0-1-109 0 0,-32 6-163 0 0,-1 0 36 0 0,7-1 56 0 0,20-5 142 0 0,-25 5-180 0 0,1 1-47 0 0,-3-1-48 0 0,1 1-58 0 0,0 0-70 0 0,0 0-80 0 0,-8 1 27 0 0,-1 1-42 0 0,1 0-406 0 0,1-1-286 0 0,1 0-655 0 0,-4 1 1645 0 0</inkml:trace>
  <inkml:trace contextRef="#ctx0" brushRef="#br0" timeOffset="809.29">521 94 6448 0 0,'0'0'141'0'0,"0"0"23"0"0,0 0 13 0 0,1 2-36 0 0,2 4-92 0 0,0 1-17 0 0,1 0 55 0 0,3 6 205 0 0,4 9 304 0 0,-7-14-435 0 0,1-1-48 0 0,11 20 613 0 0,-3 1-80 0 0,-2 1-70 0 0,-1 0-60 0 0,-3 0-50 0 0,-1 1-42 0 0,5 30 341 0 0,-2-9 659 0 0,6 15-1424 0 0,-10-49 274 0 0,-2-1 0 0 0,0 1 1 0 0,-1 0-1 0 0,1 13-274 0 0,-3-29 111 0 0,0-1 1 0 0,0 0 0 0 0,0 0-2 0 0,0 0-4 0 0,0 0-2 0 0,0 0 0 0 0,0-1 0 0 0,1-1-37 0 0,0-10 90 0 0,1-25 65 0 0,3 0-95 0 0,1 10-85 0 0,0 0-36 0 0,9-27-73 0 0,-12 42 40 0 0,0 5 15 0 0,-1 0 0 0 0,1 0 0 0 0,0 1 0 0 0,3-5 12 0 0,-3 5-14 0 0,1-1-1 0 0,1 1 0 0 0,-1 0 1 0 0,1 1-1 0 0,0-1 1 0 0,1 1-1 0 0,-1 0 0 0 0,1 0 1 0 0,0 1-1 0 0,0-1 0 0 0,0 2 1 0 0,1-1 14 0 0,0 1-16 0 0,-4 3-72 0 0,1 1 34 0 0,8 6-5 0 0,-9-5 28 0 0,1 0 22 0 0,0 1 0 0 0,-1-1 1 0 0,1 1-1 0 0,-1 0 1 0 0,0 0-1 0 0,0 0 1 0 0,3 3 8 0 0,-2-1-6 0 0,0 1 0 0 0,-1-1 0 0 0,0 1 1 0 0,3 6 5 0 0,1 5 15 0 0,-1 1 0 0 0,0 0 0 0 0,-1 5-15 0 0,-1-6 26 0 0,-1-2-29 0 0,-2-1 56 0 0,-1 15 169 0 0,2 14 213 0 0,-2-41-489 0 0,0-1 51 0 0,0 1 152 0 0,-1-1-80 0 0,1 0-70 0 0,-1 1-46 0 0,1 0-53 0 0,0 0-32 0 0,0 1-53 0 0,0 1-57 0 0,0 1-65 0 0,0-5-66 0 0,0 0-61 0 0,0 1-54 0 0,0-1-48 0 0,0 0-161 0 0,0 0-46 0 0,0 0-195 0 0,0 0-519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41:30.60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5 8696 0 0,'0'0'197'0'0,"0"0"24"0"0,0 0 18 0 0,0 0-34 0 0,0-4-163 0 0</inkml:trace>
</inkml:ink>
</file>

<file path=ppt/ink/ink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1:56:11.37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140 1 5008 0 0,'0'0'108'0'0,"0"0"17"0"0,0 0 13 0 0,0 0-40 0 0,0 0-3 0 0,0 0 76 0 0,0 0 40 0 0,0 0 259 0 0,0 0 11 0 0,0 0-12 0 0,0 0-73 0 0,0 0-38 0 0,0 0-6 0 0,0 0-6 0 0,0 0-20 0 0,0 0-8 0 0,0 0-4 0 0,0 0-17 0 0,0 0-74 0 0,0 2-83 0 0,0 1-52 0 0,0 5 39 0 0,1-5-42 0 0,3 22 433 0 0,1 0-71 0 0,1 0-65 0 0,-1 0-56 0 0,4 16 108 0 0,0 1-104 0 0,-2-1-73 0 0,0 5 257 0 0,-1 4-514 0 0,-4 9 392 0 0,-1-24-201 0 0,1 0 55 0 0,0 1 513 0 0,-2 28-759 0 0,-1-42 133 0 0,-2 27 194 0 0,2-17-173 0 0,1-27-127 0 0,0 0 0 0 0,-1-1 0 0 0,0 1 0 0 0,0 0 0 0 0,0-1 0 0 0,0 1 0 0 0,-1-1 0 0 0,-1 3-27 0 0,-7 12 166 0 0,7-15-98 0 0,0-3-62 0 0,0-2-45 0 0,1 0-56 0 0,1-1-37 0 0,-1 0-57 0 0,1 0-64 0 0,0-1-73 0 0,-1-4-389 0 0,-1 0-26 0 0</inkml:trace>
  <inkml:trace contextRef="#ctx0" brushRef="#br0" timeOffset="383.41">0 414 5040 0 0,'0'0'108'0'0,"0"0"17"0"0,0 0 13 0 0,1 0-39 0 0,1 0-50 0 0,11-2-48 0 0,-7 0 146 0 0,0 0 45 0 0,2 0 84 0 0,3-1 184 0 0,5 0 154 0 0,-6 0-303 0 0,3-1 105 0 0,0 1-33 0 0,13-1 312 0 0,10-3 211 0 0,-21 4-603 0 0,0-1-40 0 0,16-2 165 0 0,-10 2-190 0 0,1 0-34 0 0,36-8 111 0 0,-38 8-268 0 0,0 0-71 0 0,1 0-97 0 0,-11 2 18 0 0,0-1-34 0 0,-7 3-235 0 0,-1-1-108 0 0,0 1 61 0 0,-1-1-40 0 0,3 0-547 0 0,-1-1-433 0 0,3 0-823 0 0</inkml:trace>
  <inkml:trace contextRef="#ctx0" brushRef="#br0" timeOffset="1075.44">541 107 3456 0 0,'0'0'76'0'0,"0"0"16"0"0,0 0 4 0 0,0 0-28 0 0,0 0-39 0 0,1 3-43 0 0,0-2 37 0 0,0 0 73 0 0,-1 1 110 0 0,4 5 444 0 0,-1 1-74 0 0,0 0-70 0 0,0 1-63 0 0,0-1-60 0 0,0 1-53 0 0,0 0-49 0 0,0-1-43 0 0,2 8 96 0 0,0 1-93 0 0,-1-1-68 0 0,5 21 151 0 0,-4-15-59 0 0,2 28 623 0 0,-2 0 1 0 0,-2 2-889 0 0,1 16 719 0 0,-2-54-562 0 0,0 14 107 0 0,2 40 260 0 0,-4-44-293 0 0,-1-4-11 0 0,0 9 40 0 0,1-26-266 0 0,0 0 41 0 0,-3 10 177 0 0,1-10-173 0 0,2-2 41 0 0,0-1 10 0 0,0-2 84 0 0,-1-1-86 0 0,-1-11-8 0 0,-2-6 5 0 0,0-2-36 0 0,1-12-28 0 0,2 2-42 0 0,2 15-93 0 0,0 0 0 0 0,2-7 114 0 0,4-13-108 0 0,-6 29 75 0 0,1 1 1 0 0,1-1-1 0 0,-1 1 0 0 0,1-1 0 0 0,1 1 0 0 0,-1 0 0 0 0,1 0 0 0 0,0 1 1 0 0,1-1-1 0 0,-1 1 0 0 0,2 0 33 0 0,-2 3-53 0 0,-3 3-11 0 0,2 0-1 0 0,5 2 62 0 0,-7-2-5 0 0,11 2-40 0 0,-1 4 36 0 0,-4 1 12 0 0,-2 0 0 0 0,1 1 0 0 0,-1-1 0 0 0,0 1 0 0 0,0 0 0 0 0,-1 0 0 0 0,0 1 0 0 0,9 20 2 0 0,-9-17 30 0 0,1-2 48 0 0,5 19 119 0 0,0 16 184 0 0,-6-24-209 0 0,1-1-36 0 0,-4-19-58 0 0,-1 1 0 0 0,2 3-52 0 0,-1-4-42 0 0,-1 0-81 0 0,0-1-85 0 0,0 0 46 0 0,0 0-35 0 0,0 0-39 0 0,0 0-35 0 0,0 0-339 0 0,0 0 75 0 0,0 0-48 0 0,0 0-657 0 0,0 0-516 0 0,0 0-977 0 0</inkml:trace>
</inkml:ink>
</file>

<file path=ppt/ink/ink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1:56:09.48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 1 6056 0 0,'0'0'176'0'0,"0"0"12"0"0,0 0-78 0 0,0 0-40 0 0,-1 7 136 0 0,0-1-83 0 0,1-3-22 0 0,0-1 33 0 0,0 0 41 0 0,0-1 47 0 0,0 24 626 0 0,0 1-114 0 0,2 0-102 0 0,0-1-87 0 0,2 5-29 0 0,-2 0-63 0 0,0-15-224 0 0,-1-7-57 0 0,0-1-1 0 0,1 0 1 0 0,3 7-172 0 0,2 15 327 0 0,-4-16-188 0 0,2 21 180 0 0,2 18 69 0 0,-1 3-13 0 0,-2-24-77 0 0,-1-1 0 0 0,-1 3-298 0 0,-2-18 79 0 0,1-1 37 0 0,1 16 203 0 0,0-4 598 0 0,-1 19-917 0 0,-4-15 310 0 0,3-30-329 0 0,0 1-144 0 0,0 0 63 0 0,0 0 57 0 0,-1 0 47 0 0,1 1 70 0 0,0 0 58 0 0,-2 5 455 0 0,0-4-393 0 0,1-1-120 0 0,1-1-79 0 0,-1 0-35 0 0,0 0-39 0 0,0-1-43 0 0,1 1-48 0 0,-1-1-53 0 0,0 1-56 0 0,0-1-60 0 0,0 0-67 0 0,0-1-69 0 0,0 1-75 0 0,0-1-78 0 0,0 1-83 0 0,0-1-88 0 0,0-1-1172 0 0,-1 0-1130 0 0</inkml:trace>
  <inkml:trace contextRef="#ctx0" brushRef="#br0" timeOffset="870.42">594 32 6336 0 0,'0'0'141'0'0,"0"0"23"0"0,0 0 11 0 0,0 0 15 0 0,0 0 64 0 0,0 0 30 0 0,0 0 4 0 0,-1 0-275 0 0,1-1 71 0 0,0 1 61 0 0,0-1 51 0 0,-1-1 300 0 0,-1-4 869 0 0,1 5-995 0 0,1-1-70 0 0,-1 1-165 0 0,1 0-40 0 0,0 1-45 0 0,-1-1-51 0 0,-2-4 658 0 0,-2 1-117 0 0,0 2-101 0 0,0 0-87 0 0,1 2-120 0 0,0 0-37 0 0,-2 1 2 0 0,-3 1 52 0 0,-3 0 84 0 0,4-2-63 0 0,-4 1-112 0 0,-1 1-33 0 0,0 2-47 0 0,2 2-63 0 0,-5 1 43 0 0,14-6-57 0 0,0-1-1 0 0,0 1 1 0 0,0 0 0 0 0,0 0 0 0 0,0 0-1 0 0,0 1 1 0 0,0-1 0 0 0,-1 1-1 0 0,-11 7 0 0 0,11-8 0 0 0,0 1 0 0 0,1-1 0 0 0,-1 1 0 0 0,1 0 0 0 0,0 0 0 0 0,-1 0 0 0 0,1 0 0 0 0,0 0 0 0 0,0 0 0 0 0,0 1 0 0 0,-6 8 0 0 0,7-10 0 0 0,0 0 0 0 0,1 0 0 0 0,-1 0 0 0 0,0 0 0 0 0,1 0 0 0 0,-1 0 0 0 0,1 0 0 0 0,0 0 0 0 0,-1 1 0 0 0,1-1 0 0 0,0 0 0 0 0,0 0 0 0 0,0 0 0 0 0,0 1 0 0 0,0-1 0 0 0,0 1 0 0 0,-1 8 0 0 0,-1-5 0 0 0,1 0 0 0 0,-1 0 0 0 0,1 0 0 0 0,0-1 0 0 0,1 1 0 0 0,-1 0 0 0 0,1 0 0 0 0,0 0 0 0 0,0 1 0 0 0,0-1 0 0 0,1 3 0 0 0,0 15 0 0 0,-1-17 0 0 0,0-1 0 0 0,0 0 0 0 0,1 1 0 0 0,0-1 0 0 0,0 2 0 0 0,4 15 0 0 0,-1-1 0 0 0,-1 7 0 0 0,5 26 0 0 0,24 91 0 0 0,-27-125 4 0 0,2 8 87 0 0,2 14 150 0 0,-6 1 36 0 0,-6-16-32 0 0,1-22-195 0 0,-2 1 69 0 0,2-2-49 0 0,0 0-67 0 0,-2 0 80 0 0,0-4-88 0 0,1-1-37 0 0,0 0-40 0 0,0-1-44 0 0,0 0-47 0 0,1 1-53 0 0,2 1 46 0 0,-2-1-88 0 0,0-1-90 0 0,0 0-345 0 0,1 2-61 0 0</inkml:trace>
  <inkml:trace contextRef="#ctx0" brushRef="#br0" timeOffset="1160.31">175 411 5784 0 0,'-5'7'62'0'0,"5"-3"108"0"0,1-3 21 0 0,4-1 153 0 0,4 0 104 0 0,-2 1-183 0 0,10 2 521 0 0,1-6-54 0 0,1-4-73 0 0,-1-1-93 0 0,-2 1-163 0 0,-1 1-97 0 0,28-5 413 0 0,-13 4-298 0 0,-15 3-241 0 0,1 0-40 0 0,0 0-48 0 0,-1 0-56 0 0,-8 2-141 0 0,-1 1 51 0 0,0-1 42 0 0,1 0 35 0 0,5-1 97 0 0,18-5 274 0 0,-21 6-321 0 0,0 0-57 0 0,2-1-100 0 0,-6 2-9 0 0,1-1-39 0 0,0 1-60 0 0,0 0-55 0 0,0-1-60 0 0,-1 1-67 0 0,1-1-70 0 0,0 1-77 0 0,0 0-81 0 0,0-1-87 0 0,6 0-816 0 0,5-3-865 0 0,-17 5 2363 0 0</inkml:trace>
</inkml:ink>
</file>

<file path=ppt/ink/ink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1:56:30.01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47 5328 0 0,'0'0'116'0'0,"0"0"17"0"0,0 0 12 0 0,0 0 49 0 0,0 0 152 0 0,0 0 66 0 0,0 0 18 0 0,0 0-28 0 0,0 0-123 0 0,0 0-58 0 0,0 0-370 0 0,0 0 59 0 0,1 0 53 0 0,-1 1 52 0 0,0-1 45 0 0,0 1 43 0 0,0 0 37 0 0,1 0 35 0 0,-1 0 249 0 0,1 1 83 0 0,1 5 1347 0 0,-2-6-1489 0 0,0 0-35 0 0,0 0-40 0 0,1 0-60 0 0,-1 0-69 0 0,0-1-83 0 0,0 7 120 0 0,0 0-33 0 0,2 8 78 0 0,1 4-71 0 0,2 9-65 0 0,2 9-9 0 0,1 17 254 0 0,9 51 328 0 0,-3-35-197 0 0,0-12-38 0 0,3-2 54 0 0,-12-43-345 0 0,0-1 0 0 0,1 0 1 0 0,0 0-1 0 0,1 0 0 0 0,0 0 1 0 0,1-1-1 0 0,6 7-154 0 0,3-1 274 0 0,2-2 42 0 0,-18-14-288 0 0,1 0-1 0 0,0 0 1 0 0,0 0-1 0 0,0 0 1 0 0,0 0-1 0 0,0 0 1 0 0,0-1-1 0 0,0 1 1 0 0,2 0-28 0 0,-2-1 23 0 0,0 0 0 0 0,0 0 0 0 0,0 0-1 0 0,0 0 1 0 0,0 0 0 0 0,0-1 0 0 0,0 1 0 0 0,0 0 0 0 0,1-1-23 0 0,2-1 59 0 0,1-1 0 0 0,-1 0 1 0 0,0 0-1 0 0,0 0 1 0 0,0 0-1 0 0,0-1-59 0 0,12-8 185 0 0,6-2 65 0 0,-1-1-91 0 0,40-35 102 0 0,-48 36-185 0 0,-3-2-61 0 0,-7 8-34 0 0,0 1 0 0 0,0-1 1 0 0,-1 0-1 0 0,-1 0 0 0 0,1 0 1 0 0,-1-1 18 0 0,4-21-17 0 0,-5 15 49 0 0,1 0 38 0 0,-1-5 98 0 0,0 2 104 0 0,-1-12-122 0 0,-1 0-61 0 0,-3 1-50 0 0,0-1-41 0 0,-4-6-40 0 0,-1 1-172 0 0,-11-26 214 0 0,5 22-68 0 0,11 28 8 0 0,-6-16 2 0 0,6 18 7 0 0,1-1-49 0 0,-1 1-68 0 0,1 0-91 0 0,2 8 156 0 0,1 1 0 0 0,0 0-47 0 0,0 0-136 0 0,0 0-249 0 0,0 0 305 0 0,0 0-18 0 0,0 0-66 0 0,0 0 109 0 0,0 0-36 0 0,0 0-41 0 0,0 0-38 0 0,0 0-420 0 0,0 0 110 0 0,0 0-52 0 0,0 0-794 0 0,0 0-618 0 0,0 0-1178 0 0</inkml:trace>
</inkml:ink>
</file>

<file path=ppt/ink/ink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1:56:30.65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7920 0 0,'0'0'174'0'0,"0"0"29"0"0,0 0 13 0 0,0 0 32 0 0,0 0 107 0 0,0 0-168 0 0,0 0-40 0 0,0 1 44 0 0,0 0-91 0 0,0 3-13 0 0,1-2 5 0 0,1 5 194 0 0,1-1-33 0 0,1 7 169 0 0,0-3-145 0 0,-1 0-42 0 0,7 22 370 0 0,7 26 279 0 0,-9-33 106 0 0,4 18-990 0 0,-8-24 288 0 0,6 24 318 0 0,-4-17-175 0 0,-1-7-45 0 0,-1 0 95 0 0,5 3 79 0 0,-4-11-249 0 0,-4-9-125 0 0,-1-2-30 0 0,0 0-18 0 0,0 0-2 0 0,0 0-1 0 0,0 0-6 0 0,0 0-1 0 0,0 0 0 0 0,0 0-2 0 0,0 0-13 0 0,0 0-8 0 0,0 0-1 0 0,-1-1-7 0 0,0 0-42 0 0,-6-8-1 0 0,1-8 44 0 0,4-1-66 0 0,3-1-55 0 0,2 0-47 0 0,6-12-111 0 0,7-11-174 0 0,-13 35 288 0 0,14-27-206 0 0,-12 26 210 0 0,0 1-1 0 0,0-1 1 0 0,5-4 63 0 0,-7 9-15 0 0,0 0 0 0 0,0 0-1 0 0,1 0 1 0 0,-1 0 0 0 0,1 0 0 0 0,0 1 0 0 0,-1 0 0 0 0,2-1 15 0 0,-3 2-5 0 0,0 0 1 0 0,1 0-1 0 0,-1 1 1 0 0,0-1-1 0 0,1 1 1 0 0,-1-1-1 0 0,0 1 1 0 0,1 0-1 0 0,-1 0 1 0 0,1 0-1 0 0,-1 0 1 0 0,0 0-1 0 0,1 0 1 0 0,-1 1-1 0 0,1-1 5 0 0,0 2-8 0 0,1-1-1 0 0,-1 0 0 0 0,0 1 0 0 0,0-1 0 0 0,1 1 1 0 0,-1 0-1 0 0,-1 0 0 0 0,1 1 0 0 0,0-1 1 0 0,0 0-1 0 0,-1 1 0 0 0,1 0 0 0 0,0 1 9 0 0,5 6-28 0 0,-1 1 0 0 0,0 0-1 0 0,0 1 29 0 0,1 3 3 0 0,3 6-25 0 0,0 2 34 0 0,0 9 91 0 0,-2-4 88 0 0,-5-15-50 0 0,-1 1 34 0 0,-1-8-162 0 0,2 3-38 0 0,0 1 2 0 0,-1-2 64 0 0,0 6 157 0 0,0-1-73 0 0,-1 19-99 0 0,-2-32-312 0 0,0 1 104 0 0,0-1 88 0 0,0 1 75 0 0,0-1 59 0 0,0 0 44 0 0,1 2 494 0 0,0-2-478 0 0,-1 1-107 0 0,0-1-109 0 0,0 0 13 0 0,1 0-34 0 0,-1 1-38 0 0,0-1-39 0 0,0 0-44 0 0,0 0-45 0 0,0 0-49 0 0,0 0-51 0 0,0 0-55 0 0,0 0-57 0 0,0 0-60 0 0,0 0-64 0 0,0 1-65 0 0,0-1-70 0 0,0 0-1361 0 0,0 0-1212 0 0</inkml:trace>
</inkml:ink>
</file>

<file path=ppt/ink/ink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1:56:30.92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7856 0 0,'0'0'174'0'0,"0"0"29"0"0,0 0 13 0 0,0 6-50 0 0,1 3-109 0 0,2 3 9 0 0,1-1 110 0 0,2 3 130 0 0,4 7 224 0 0,-3-7-202 0 0,-4-7-204 0 0,0-1-37 0 0,3 8 208 0 0,0-1 67 0 0,2 3 136 0 0,5 7 313 0 0,-3-4-178 0 0,-4-7-243 0 0,-1-1-99 0 0,0-1-39 0 0,-1-1-80 0 0,0-1-38 0 0,-1 1-45 0 0,0 0-49 0 0,-2-6-74 0 0,0 5 218 0 0,-1-6-177 0 0,0 0-38 0 0,0-1-39 0 0,0 0-49 0 0,-1 0-59 0 0,1 1-65 0 0,0-2 33 0 0,0 0-34 0 0,0 1-339 0 0,0-1 76 0 0,0 0-48 0 0,0 0-661 0 0,0 0-528 0 0,0 0-1001 0 0</inkml:trace>
</inkml:ink>
</file>

<file path=ppt/ink/ink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1:56:31.19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15 28 10104 0 0,'0'0'260'0'0,"0"-2"-92"0"0,0 1-72 0 0,-2-6 53 0 0,1 4-53 0 0,0 1 6 0 0,-2-1-3 0 0,-1-6 47 0 0,3 8-49 0 0,1 1 110 0 0,0 0 173 0 0,0 0 4 0 0,0 0-38 0 0,0 0-154 0 0,0 0-61 0 0,0 2-24 0 0,0 1-36 0 0,-1 0-11 0 0,0 9-87 0 0,3-6-53 0 0</inkml:trace>
</inkml:ink>
</file>

<file path=ppt/ink/ink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1:56:31.72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6016 0 0,'0'0'133'0'0,"0"0"13"0"0,1 2-50 0 0,2 9 125 0 0,-3-1-188 0 0,3 9-45 0 0,1-8 78 0 0,0-3 78 0 0,-2-4-30 0 0,1 1 34 0 0,10 18 567 0 0,-4-6-191 0 0,-1-6-212 0 0,4 4 87 0 0,1 1 35 0 0,14 17 563 0 0,12 16 629 0 0,-31-37-1147 0 0,2 7 123 0 0,4 5 157 0 0,-5-9-251 0 0,9 22 822 0 0,-13-25-958 0 0,-1-1-47 0 0,2 2-45 0 0,-4-10 174 0 0,0 0-80 0 0,0-2-72 0 0,0-2-64 0 0,0 0-56 0 0,-1-1-47 0 0,3-4 25 0 0,3-17 19 0 0,-6 20-94 0 0,0 0 48 0 0,3-19 22 0 0,2-1-53 0 0,3-12-53 0 0,2-3 17 0 0,-7 24-77 0 0,0 0 0 0 0,0-10 11 0 0,0 7-79 0 0,11-22 13 0 0,-10 27 3 0 0,1 1-52 0 0,-1 0-56 0 0,0 1-79 0 0,-3 7-17 0 0,-1 0 92 0 0,0 1 76 0 0,0-1 57 0 0,3-5 78 0 0,-2 4-93 0 0,-1 2-37 0 0,0 1-61 0 0,0-1-73 0 0,0 0-86 0 0,0 1-25 0 0,0-1-75 0 0,0 1-86 0 0,0-1-91 0 0,0 1-100 0 0,0 0-107 0 0,0-1-114 0 0,1 1-123 0 0,-2 0-974 0 0,0 1-1130 0 0</inkml:trace>
</inkml:ink>
</file>

<file path=ppt/ink/ink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1:56:33.17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202 27 7312 0 0,'0'0'165'0'0,"0"-1"4"0"0,-1 1-40 0 0,-2-2 32 0 0,1 0-94 0 0,-4-1 2 0 0,3 2-133 0 0,0-1 74 0 0,-1 1 64 0 0,1-1 59 0 0,-4 0 198 0 0,1 0 108 0 0,-1 0 60 0 0,-8-1 746 0 0,10 2-890 0 0,1 0-33 0 0,-1 1-41 0 0,1-1-60 0 0,-1 1-73 0 0,1 0-86 0 0,-9 1 548 0 0,-1 1-93 0 0,0 2-85 0 0,0 2-78 0 0,0 0-71 0 0,1 2-64 0 0,2 2-56 0 0,2 0-49 0 0,8-8-113 0 0,-1 0 0 0 0,1 0 0 0 0,0 0 0 0 0,-1 1 1 0 0,1-1-1 0 0,0 1 0 0 0,1-1 0 0 0,-1 1 1 0 0,0-1-1 0 0,1 1 0 0 0,-1-1 0 0 0,1 1 0 0 0,0 0 1 0 0,0-1-1 0 0,0 1 0 0 0,0 0-1 0 0,0 1 2 0 0,1 1 0 0 0,0-1 1 0 0,0 0-1 0 0,1 0 0 0 0,-1 0 0 0 0,1 0 0 0 0,0 0 0 0 0,0 0 1 0 0,1 2-3 0 0,6 5 4 0 0,0 1 0 0 0,0-1 0 0 0,1-1 0 0 0,1 1 1 0 0,5 3-5 0 0,-4-5 8 0 0,1 0 0 0 0,-1 0 0 0 0,7 1-8 0 0,21 15 29 0 0,-27-17 127 0 0,-3-1-6 0 0,1 0 45 0 0,-1 1 50 0 0,-2 1 55 0 0,-2 0 62 0 0,-4 0 66 0 0,-4 1 73 0 0,-7 0 78 0 0,-5-1-469 0 0,-10-1-78 0 0,5-1 16 0 0,13-5-22 0 0,0-1-1 0 0,0 1 0 0 0,0-1 0 0 0,0 0 0 0 0,-6 0-25 0 0,-7 0 15 0 0,6-2-62 0 0,2 0-71 0 0,2-2-325 0 0,5 1 232 0 0,2 1-92 0 0,-1-1-46 0 0,1 0-109 0 0,1 2 181 0 0,0-1-35 0 0,1 0-37 0 0,-1 0-42 0 0,0 0 5 0 0,1 1-51 0 0,0-1-46 0 0,-1 0-39 0 0,1 1-150 0 0,0-1-39 0 0,-1 0-181 0 0,1-1-487 0 0</inkml:trace>
</inkml:ink>
</file>

<file path=ppt/ink/ink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1:56:33.44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10880 0 0,'0'0'171'0'0,"0"0"-34"0"0,0 1 54 0 0,1 1-89 0 0,-1 5 30 0 0,1-5-33 0 0,1 10-126 0 0,0-1 91 0 0,0 1 79 0 0,1-1 64 0 0,3 9 287 0 0,9 26 863 0 0,-10-33-1023 0 0,-1 0-64 0 0,0 1-86 0 0,0-1-109 0 0,-3-12-221 0 0,-1 0 44 0 0,0 0 39 0 0,1 0 35 0 0,-1 0 33 0 0,1 0 38 0 0,0 1 72 0 0,0 0 42 0 0,1 2 259 0 0,-2-3-329 0 0,1 1-52 0 0,-1-1-58 0 0,1 1-57 0 0,-1-1-66 0 0,1 1-76 0 0,-1 0-27 0 0,0 0-65 0 0,1 0-69 0 0,-1 0-76 0 0,0 0-79 0 0,0 1-87 0 0,0-1-91 0 0,0 1-96 0 0,0-1-989 0 0,0 2-1027 0 0</inkml:trace>
</inkml:ink>
</file>

<file path=ppt/ink/ink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1:56:33.64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9792 0 0,'0'0'222'0'0,"0"0"30"0"0,0 0 18 0 0,0 0-5 0 0,0 0-28 0 0,0 0-11 0 0,0 0-171 0 0,0 0-93 0 0,0 0-78 0 0,0 0-104 0 0,0 0-122 0 0,0 0-110 0 0,0 0 54 0 0,0 0-41 0 0,0 0-527 0 0,0 0-422 0 0,0 0-796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41:29.66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65 9040 0 0,'0'0'200'0'0,"0"0"33"0"0,0 0-25 0 0,0 0-89 0 0,0 1-66 0 0,0 3-19 0 0,1-1 12 0 0,4 14-28 0 0,-3-9 13 0 0,0 0 56 0 0,-1 1 80 0 0,0-4-33 0 0,0 0 35 0 0,0 0 40 0 0,0-1 44 0 0,1 10 311 0 0,0-1-61 0 0,2 17 517 0 0,2-9-213 0 0,-2 1-61 0 0,6 44 1332 0 0,-9-61-1872 0 0,-1 4 30 0 0,0 3 108 0 0,2-5-22 0 0,-1-6-254 0 0,-1-1-4 0 0,0 0 4 0 0,0 0 16 0 0,0 0 4 0 0,0 0 0 0 0,-3-2-16 0 0,3-5-44 0 0,2-1-18 0 0,-1 4 28 0 0,0-1-28 0 0,-1 0 0 0 0,1 0 0 0 0,-1 0 0 0 0,0 1 0 0 0,0-4-10 0 0,0-16 26 0 0,2 8 2 0 0,1 0-44 0 0,0 0-39 0 0,0 0-36 0 0,5-16-188 0 0,3 0-108 0 0,-1 7 15 0 0,1 1-42 0 0,-6 16 187 0 0,0-1-1 0 0,1 1 1 0 0,-1 1 0 0 0,1-1-1 0 0,1 1 1 0 0,6-6 227 0 0,-10 11-11 0 0,-1 0-1 0 0,0 0 1 0 0,0 0 0 0 0,1 1-1 0 0,-1-1 1 0 0,1 1 0 0 0,0-1-1 0 0,-1 1 1 0 0,1 0 0 0 0,0 0-1 0 0,0 0 1 0 0,0 1 0 0 0,-1-1-1 0 0,1 1 1 0 0,0-1 0 0 0,0 1 0 0 0,0 0-1 0 0,0 0 12 0 0,0 1-8 0 0,0-1-1 0 0,0 1 1 0 0,-1-1-1 0 0,1 1 1 0 0,0 0-1 0 0,-1 0 1 0 0,1 0-1 0 0,0 1 9 0 0,1 0-5 0 0,0 1 0 0 0,0 0 0 0 0,0 0 0 0 0,0 0 0 0 0,0 1 5 0 0,12 12 40 0 0,-2 1 72 0 0,2 5 96 0 0,5 13 201 0 0,10 26 316 0 0,-22-41-529 0 0,1 1-47 0 0,-3-5-76 0 0,0-1-44 0 0,-7-14-26 0 0,5 10 59 0 0,0-1 0 0 0,1 0 0 0 0,0 0-62 0 0,-5-9 54 0 0,-1 0-44 0 0,1 1-55 0 0,0 0-53 0 0,5 1-316 0 0,2-1 96 0 0</inkml:trace>
  <inkml:trace contextRef="#ctx0" brushRef="#br0" timeOffset="680.87">633 52 7568 0 0,'-2'0'286'0'0,"-1"0"-103"0"0,-1 0-78 0 0,-5 0 75 0 0,2 0-198 0 0,1 1 50 0 0,-1 1 46 0 0,0 0 41 0 0,-1 2 71 0 0,1 0 44 0 0,-4 4 180 0 0,0 1 49 0 0,-7 12 498 0 0,7-6-388 0 0,3-3-195 0 0,4-7-236 0 0,1 1-38 0 0,0 2 147 0 0,0 0 0 0 0,1 1 0 0 0,0-1 0 0 0,0 1 0 0 0,1-1 1 0 0,0 1-1 0 0,0 2-251 0 0,1-7 114 0 0,0 6 117 0 0,0-1-41 0 0,3 11 88 0 0,2-4-109 0 0,-2-9-90 0 0,0 0 0 0 0,0 0 0 0 0,1 0 0 0 0,1 1-79 0 0,2 1 25 0 0,1-1 34 0 0,10 1 138 0 0,0-7 71 0 0,-15-2-223 0 0,-1-1 0 0 0,1 1 0 0 0,-1-1 0 0 0,1 1 0 0 0,-1-1-1 0 0,0 0 1 0 0,1 0 0 0 0,-1 0 0 0 0,0 0 0 0 0,0 0 0 0 0,0-1 0 0 0,0 1-1 0 0,0-1 1 0 0,0 1 0 0 0,0-1 0 0 0,1-1-45 0 0,6-9 195 0 0,-4-3-35 0 0,-2 4-100 0 0,-1 0 0 0 0,0 0-1 0 0,-1-9-59 0 0,1-16 90 0 0,-1 4-46 0 0,2 1-41 0 0,-2 22-59 0 0,1-24 6 0 0,-1 21-1 0 0,-1 3-94 0 0,0 7 22 0 0,0 4-42 0 0,4 47 101 0 0,7 26 73 0 0,-7-56-14 0 0,3 19-86 0 0,1 0 91 0 0,1 0 84 0 0,1 0 76 0 0,-3-7 16 0 0,0-1 40 0 0,6 31 321 0 0,-2 0 112 0 0,-4 1 83 0 0,-7-36-460 0 0,-3 1 54 0 0,1-14-84 0 0,-1 0-1 0 0,-1 0 0 0 0,0 0 0 0 0,0-1 0 0 0,-6 10-241 0 0,-9 12 461 0 0,8-18-266 0 0,0-1-35 0 0,-2-1-45 0 0,0-1-50 0 0,-5 0 49 0 0,-11 5-33 0 0,19-12-42 0 0,-11 5-31 0 0,15-9 20 0 0,0 0 0 0 0,0 0 0 0 0,0-1 0 0 0,0 1 0 0 0,0-1 0 0 0,0-1 0 0 0,-5 1-28 0 0,-6-2 16 0 0,1-2-61 0 0,4 0-38 0 0,1-2-52 0 0,0 0-59 0 0,0-2-69 0 0,6 3 167 0 0,-1 0-126 0 0,0-1-120 0 0,1 1-115 0 0,-1-1-108 0 0,1-1-103 0 0,0 1-98 0 0,0-1-92 0 0,-5-9-877 0 0</inkml:trace>
</inkml:ink>
</file>

<file path=ppt/ink/ink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1:56:35.79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254 7 7856 0 0,'0'0'174'0'0,"0"0"29"0"0,0 0 13 0 0,-1 0-31 0 0,-5 0-85 0 0,0-1 91 0 0,2 1 0 0 0,0-1 35 0 0,-3-1 298 0 0,-5 0 526 0 0,7 2-640 0 0,-1 0-32 0 0,3 1-232 0 0,0 0-35 0 0,-15 6 346 0 0,2 3-77 0 0,1 1-63 0 0,0 2-51 0 0,-7 9 87 0 0,-9 13 108 0 0,11-12-111 0 0,13-15-157 0 0,0 1 1 0 0,0 1-1 0 0,1-1 1 0 0,-3 8-194 0 0,4-8 151 0 0,1 0 1 0 0,1 0 0 0 0,-1 4-152 0 0,-2 13 240 0 0,4 0-45 0 0,5 0-55 0 0,4-1-64 0 0,-4-18-61 0 0,0-1-1 0 0,0 0 1 0 0,0-1 0 0 0,1 1 0 0 0,0 0 0 0 0,0-1-1 0 0,0 0 1 0 0,1 0 0 0 0,-1 0 0 0 0,1-1 0 0 0,1 1-1 0 0,-1-1 1 0 0,0-1 0 0 0,1 1 0 0 0,0-1 0 0 0,0 1-1 0 0,0-2 1 0 0,0 1 0 0 0,1-1 0 0 0,-1 0 0 0 0,4 1-16 0 0,-6-3-174 0 0,0 1 64 0 0,1-1 57 0 0,-1 0 46 0 0,2-1 46 0 0,-1 1 36 0 0,13-3 276 0 0,-11 1-223 0 0,2-1-61 0 0,-2 1-110 0 0,0 0-109 0 0,-3 1 28 0 0,-1 0-37 0 0,1 0-40 0 0,-1 0-43 0 0,1-1-73 0 0,0 1-58 0 0,-1 0-63 0 0,1 0-66 0 0,-1 0-70 0 0,1 0-75 0 0,-1 0-78 0 0,1 0-82 0 0,3-1-1142 0 0,3-1-1107 0 0,-9 3 3032 0 0</inkml:trace>
</inkml:ink>
</file>

<file path=ppt/ink/ink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1:56:37.18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256 39 8208 0 0,'-1'-1'124'0'0,"-7"-4"232"0"0,6 4-287 0 0,0-1-42 0 0,0 0-9 0 0,-1 1 34 0 0,-2-1 72 0 0,0 0 38 0 0,-9-4 268 0 0,4 2 210 0 0,-1-1-103 0 0,0 2-91 0 0,-1 1-81 0 0,1 0-73 0 0,-1 2-61 0 0,0-1-53 0 0,-1 2-42 0 0,-7 1 25 0 0,9 0-66 0 0,0 1 0 0 0,1 0 0 0 0,-3 1-95 0 0,0 1 130 0 0,1 1 51 0 0,9-5-176 0 0,1 0 1 0 0,0 1-1 0 0,-1-1 1 0 0,1 1-1 0 0,0 0 1 0 0,0 0-1 0 0,-1 0-5 0 0,2 0-5 0 0,0-1 1 0 0,-1 1-1 0 0,1 0 0 0 0,0-1 1 0 0,0 1-1 0 0,0 0 0 0 0,0 0 1 0 0,1 0-1 0 0,-1 0 0 0 0,0-1 1 0 0,1 1-1 0 0,-1 0 0 0 0,1 1 5 0 0,0 0-6 0 0,-1-1 0 0 0,1 0 0 0 0,0 1 0 0 0,1-1-1 0 0,-1 0 1 0 0,0 1 0 0 0,1-1 0 0 0,-1 0 0 0 0,1 1 0 0 0,0-1-1 0 0,0 1 7 0 0,12 16 27 0 0,21 14 56 0 0,3-3 67 0 0,7 6 58 0 0,-28-22-150 0 0,0-1 66 0 0,0 0 87 0 0,0 0 103 0 0,-9-6-112 0 0,1 0 33 0 0,-1 1 35 0 0,0 0 37 0 0,-2-1-73 0 0,-1 0 74 0 0,-1 1 128 0 0,-3 5 278 0 0,-5-2-40 0 0,-1-5-308 0 0,-1-2-144 0 0,-1-1-99 0 0,-4 0-150 0 0,0-1 78 0 0,-29 1 326 0 0,24-4-288 0 0,7-1-103 0 0,0 0-69 0 0,0-1-86 0 0,1-1-102 0 0,0 0-117 0 0,5 1 145 0 0,-1 0-36 0 0,1 0-36 0 0,0 0-41 0 0,1-1-40 0 0,-1 0-43 0 0,3 3-39 0 0,0 0-92 0 0,0 0-78 0 0,0 0-65 0 0,0 0-49 0 0,0 0-37 0 0,0-2-1202 0 0,-1-1-1124 0 0</inkml:trace>
</inkml:ink>
</file>

<file path=ppt/ink/ink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1:56:39.37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18 4 10680 0 0,'-1'-1'216'0'0,"0"1"-83"0"0,-1 0-56 0 0,-2-2 44 0 0,1 2 26 0 0,2-1 7 0 0,0 1 70 0 0,-3 0-108 0 0,3 0 12 0 0,1 0 28 0 0,0 0 4 0 0,0 0-39 0 0,0 0-153 0 0,0 0-30 0 0,0 0 2 0 0,0 0-33 0 0,0 0-17 0 0,0 0-34 0 0,0 0-39 0 0,0 0-44 0 0,0 0-47 0 0,0 0-44 0 0,0 0-38 0 0,0 0-36 0 0,0 0-115 0 0,0 0-34 0 0,0 0-1201 0 0</inkml:trace>
</inkml:ink>
</file>

<file path=ppt/ink/ink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1:56:38.26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93 0 10800 0 0,'0'0'241'0'0,"0"0"38"0"0,0 0 13 0 0,0 0-26 0 0,1 1-196 0 0,-1-1-35 0 0,3 3-16 0 0,0-1 15 0 0,5 8 464 0 0,0 0-65 0 0,-1 1-59 0 0,-1 0-53 0 0,-1 1-45 0 0,0-1-38 0 0,3 14 150 0 0,-3-6 57 0 0,-1 0 0 0 0,1 14-445 0 0,-4-18 235 0 0,1 0 44 0 0,6 61 562 0 0,-2-29-321 0 0,-3-16-214 0 0,-1-5-92 0 0,-1 1-50 0 0,1 10-109 0 0,2 15 111 0 0,-4-52-214 0 0,0 1-76 0 0,0-1-133 0 0,0 0 124 0 0,0 0-59 0 0,0 0-83 0 0,0 0 87 0 0,0 0-40 0 0,0 0-43 0 0,0 0-41 0 0,0 0-37 0 0,0 0-34 0 0,0 0-247 0 0,0 0-56 0 0,0 0-804 0 0,0 0-634 0 0,0 0-1204 0 0</inkml:trace>
  <inkml:trace contextRef="#ctx0" brushRef="#br0" timeOffset="286.57">1 293 11256 0 0,'0'0'256'0'0,"0"0"34"0"0,0 0-29 0 0,0-1-112 0 0,1 1-82 0 0,2-2-20 0 0,-1 2 16 0 0,7-4-2 0 0,1 1 33 0 0,9-3 177 0 0,3 0 126 0 0,30-4 640 0 0,-33 7-719 0 0,-5 1-124 0 0,1 0-55 0 0,-1 0-70 0 0,1 1-81 0 0,34-4 245 0 0,0 1-122 0 0,-18 2-97 0 0,0-1-40 0 0,32-3-127 0 0,-61 6 184 0 0,1 0-33 0 0,0-1-34 0 0,0 1-33 0 0,0 0-36 0 0,0 0-35 0 0,0 0-36 0 0,-1-1-36 0 0,2 1-65 0 0,-1 0-45 0 0,0 0-47 0 0,0-1-47 0 0,0 1-48 0 0,0 0-48 0 0,0 0-50 0 0,0-1-50 0 0,5 0-1209 0 0,5 0-1035 0 0</inkml:trace>
  <inkml:trace contextRef="#ctx0" brushRef="#br0" timeOffset="775.34">884 150 8032 0 0,'0'0'182'0'0,"0"0"29"0"0,-7-3 167 0 0,3 0-309 0 0,-2-1-42 0 0,-1 1 50 0 0,0 0 45 0 0,1 1 40 0 0,-2-1 77 0 0,-1 2 39 0 0,-1-1 95 0 0,-5 2 233 0 0,-10 2 391 0 0,17-1-704 0 0,-1 1-36 0 0,3 0-76 0 0,-1 0-38 0 0,0 0-41 0 0,0 1-47 0 0,-2 0 163 0 0,-7 3 179 0 0,7-1-192 0 0,2 0-96 0 0,0 1-78 0 0,5-5-31 0 0,1 1 0 0 0,0-1 0 0 0,0 1 0 0 0,0-1 0 0 0,0 0 0 0 0,0 1 0 0 0,0 0 0 0 0,1-1 0 0 0,-1 1 0 0 0,0-1 0 0 0,1 1 0 0 0,0 0 0 0 0,-1 0 0 0 0,1-1 0 0 0,0 1 0 0 0,0 0 0 0 0,-1 0 0 0 0,1-1 0 0 0,1 1 0 0 0,-1 0 0 0 0,0 0 0 0 0,0-1 0 0 0,1 1 0 0 0,-1 0 0 0 0,2 2 0 0 0,-1-1 0 0 0,1 1 0 0 0,0 0 0 0 0,0-1 0 0 0,0 0 0 0 0,1 1 0 0 0,-1-1 0 0 0,1 0 0 0 0,0 0 0 0 0,0 0 0 0 0,21 20 61 0 0,1-1 0 0 0,1-1 1 0 0,0-2-1 0 0,6 2-61 0 0,-23-15 11 0 0,17 11 51 0 0,-8-5 48 0 0,-5-1 50 0 0,-1 0 84 0 0,-6-4-85 0 0,-2 1 110 0 0,0 1 154 0 0,-4 3 310 0 0,-5 0-38 0 0,-1-4-340 0 0,0-3-168 0 0,2-2-141 0 0,0 0-38 0 0,-10 4 174 0 0,0-1-41 0 0,-16 3 43 0 0,5-5-108 0 0,-13 0-34 0 0,31-3-39 0 0,1-1-207 0 0,1 1 79 0 0,-1-1 70 0 0,0 0 56 0 0,0 0 45 0 0,0 0 33 0 0,-22-3 415 0 0,20 2-413 0 0,-1-1-87 0 0,4 1-52 0 0,0 0-49 0 0,0-1-55 0 0,0 1-63 0 0,0-1-91 0 0,0 1-87 0 0,0-1-96 0 0,0 0-102 0 0,0 0-111 0 0,0 0-120 0 0,3 0 369 0 0,-1 1-33 0 0,1 0-34 0 0,0 0-35 0 0,-3-2-1515 0 0,-2-2-1181 0 0</inkml:trace>
</inkml:ink>
</file>

<file path=ppt/ink/ink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1:56:37.46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44 8464 0 0,'0'0'190'0'0,"0"0"28"0"0,0 0 10 0 0,3 4-47 0 0,3 3-118 0 0,-1-1-6 0 0,-1 1 102 0 0,0 0 86 0 0,0 1 68 0 0,0 2 128 0 0,5 20 938 0 0,-6-18-843 0 0,-1-5-270 0 0,-1 0-46 0 0,1 0-56 0 0,0-1-64 0 0,4 14 519 0 0,-1-1-55 0 0,-1 1-54 0 0,1-1-57 0 0,1 7 61 0 0,0 0-105 0 0,-1-7-243 0 0,-3-7-105 0 0,3 7-62 0 0,-5-19-173 0 0,0 0 51 0 0,0 0 45 0 0,0 0 41 0 0,0 0 63 0 0,0 1 102 0 0,0 1 429 0 0,0-1-410 0 0,0-1-134 0 0,0 1-65 0 0,0-1-79 0 0,0 1-91 0 0,1-1-44 0 0,-1 1-81 0 0,0-1-88 0 0,0 0-96 0 0,0 0-105 0 0,-1 0-112 0 0,1 1-120 0 0,0-1 387 0 0,0 0-32 0 0,0 0-1454 0 0,0 0-1118 0 0</inkml:trace>
  <inkml:trace contextRef="#ctx0" brushRef="#br0" timeOffset="453.72">492 76 8984 0 0,'0'-1'201'0'0,"-1"0"-68"0"0,1-1-38 0 0,-1-3 66 0 0,0 3-70 0 0,-3-8 55 0 0,-2 3 48 0 0,1 3-25 0 0,1 1 43 0 0,-1 0 114 0 0,1-1 90 0 0,1 0-34 0 0,-1 0-47 0 0,0 1-43 0 0,-1 0-39 0 0,-5-2 151 0 0,0 1-109 0 0,-4-1-40 0 0,-16 0 225 0 0,19 4-254 0 0,-1 2-43 0 0,-1 1-37 0 0,1 2-34 0 0,-12 5 28 0 0,4 4-83 0 0,18-12-59 0 0,1 0 0 0 0,-1 0 1 0 0,1 0-1 0 0,0 1 1 0 0,0-1-1 0 0,-1 1 1 0 0,1-1-1 0 0,0 1 0 0 0,0-1 1 0 0,0 1-1 0 0,1 0 1 0 0,-1-1-1 0 0,0 1 1 0 0,1 0-1 0 0,-1 0 1 0 0,1 0-1 0 0,0-1 0 0 0,-1 1 1 0 0,1 0-1 0 0,0 0 1 0 0,0 0-1 0 0,0 0 1 0 0,0 0-1 0 0,0-1 0 0 0,1 1 1 0 0,-1 0-1 0 0,1 0 1 0 0,-1 0-1 0 0,1-1 1 0 0,-1 1-1 0 0,1 0 1 0 0,0-1-1 0 0,0 1 0 0 0,0 0 1 0 0,0-1-1 0 0,1 2 2 0 0,5 6-14 0 0,0 0 1 0 0,1-1-1 0 0,0 1 0 0 0,0-1 0 0 0,7 3 14 0 0,-7-4-2 0 0,46 38 72 0 0,-23-23 148 0 0,25 14-218 0 0,-34-22 425 0 0,-15-8-243 0 0,0 1 45 0 0,-2-2 7 0 0,0 1 51 0 0,-1-1 58 0 0,-2 1 68 0 0,-1-5-211 0 0,-2 0-43 0 0,1 2 53 0 0,-2 0-85 0 0,-1 2-28 0 0,3-4 14 0 0,-2 2 57 0 0,0-1-47 0 0,-6 3 12 0 0,1-1-101 0 0,-12 4-49 0 0,16-7 36 0 0,-15 4 35 0 0,8-4-67 0 0,0 0-36 0 0,0 0-40 0 0,0-1-48 0 0,-1 1-55 0 0,2-1-59 0 0,7 0 49 0 0,1 0 59 0 0,0-1 51 0 0,-1 1 42 0 0,-1 0 41 0 0,-4-1 117 0 0,5 1-135 0 0,0-1-70 0 0,1 1-4 0 0,0-1-38 0 0,-1 1-43 0 0,1-1-49 0 0,0 1-75 0 0,-1-1-68 0 0,1 1-74 0 0,0-1-80 0 0,-1 1-86 0 0,1-1-92 0 0,0 0-99 0 0,-1 1-105 0 0,-1-2-1071 0 0,-2 0-1120 0 0</inkml:trace>
</inkml:ink>
</file>

<file path=ppt/ink/ink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1:56:36.17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57 57 7888 0 0,'0'0'174'0'0,"0"0"-2"0"0,0-1-73 0 0,-1 0-47 0 0,0-2-4 0 0,0 1 0 0 0,-4-1 137 0 0,-1-1 34 0 0,4 3-26 0 0,1 1-22 0 0,0-1 414 0 0,1 1-208 0 0,0 0-81 0 0,-1 0-70 0 0,1 1-60 0 0,-1-1-17 0 0,0 1-73 0 0,-3 0-8 0 0,2 0 41 0 0,-5 4 218 0 0,1 3-100 0 0,2 1-78 0 0,0 2-54 0 0,-2 19 75 0 0,5-20-47 0 0,0-2-22 0 0,1 0 1 0 0,0 0-1 0 0,0 0 1 0 0,1 0-1 0 0,1 5-101 0 0,7 21 372 0 0,2-7-15 0 0,4-1 63 0 0,-8-17-416 0 0,1-3 62 0 0,0-2 53 0 0,2-1 42 0 0,5-3 161 0 0,10-5 233 0 0,-7-3-168 0 0,-7 1-163 0 0,-2 1-71 0 0,0 0-39 0 0,-3 1-56 0 0,0-1-38 0 0,0 1-44 0 0,-2 0-47 0 0,-1 2 81 0 0,0-1 1 0 0,0 0-1 0 0,0 0 1 0 0,-1 0 0 0 0,0 0-1 0 0,0 0 1 0 0,0 0 0 0 0,0-1-1 0 0,-1 1 1 0 0,1-1-1 0 0,-1 1 1 0 0,0-2-11 0 0,-1 2 0 0 0,0 1 0 0 0,0 0 0 0 0,0 0 0 0 0,0 0 0 0 0,0 0 0 0 0,-1-1 1 0 0,1 1-1 0 0,-1-1 0 0 0,-5-10-38 0 0,-4 0-34 0 0,4 7 19 0 0,0 0-38 0 0,0 0-34 0 0,0 1-33 0 0,-7-7-252 0 0,1-1-111 0 0,-1 1-103 0 0,0 0-84 0 0,11 11 645 0 0,1 1-66 0 0,-1-1-74 0 0,0 1-83 0 0,0-1-91 0 0,1 1-100 0 0,-1 0-108 0 0,0 0-117 0 0,1 0 84 0 0,-1 0-76 0 0,-1-1-877 0 0,-1-2-884 0 0</inkml:trace>
  <inkml:trace contextRef="#ctx0" brushRef="#br0" timeOffset="448.96">347 8 8176 0 0,'0'0'182'0'0,"0"0"28"0"0,1 2-72 0 0,1 2-27 0 0,1 5 57 0 0,-1-2-229 0 0,0 0 48 0 0,1 0 47 0 0,0 0 48 0 0,1 0 47 0 0,0 1 49 0 0,0-1 47 0 0,0 0 48 0 0,-1-1 3 0 0,1 0 36 0 0,-1-1 36 0 0,0 1 37 0 0,2 4 100 0 0,1-1-58 0 0,1 2 24 0 0,4 4 144 0 0,4 6 149 0 0,-5-6-202 0 0,-1 0 90 0 0,14 26 745 0 0,-18-28-891 0 0,-3 0 37 0 0,-2-12-259 0 0,0-1-18 0 0,0 0-80 0 0,0 0-35 0 0,0 0-10 0 0,0 0 7 0 0,0 0 35 0 0,0 0 18 0 0,0 0 3 0 0,-1-1-26 0 0,1 0-70 0 0,-1-1-50 0 0,-3-4-19 0 0,3 3 14 0 0,0-1-16 0 0,-1 1-1 0 0,1-1 0 0 0,0 0 1 0 0,0 0-1 0 0,0 0 0 0 0,0 0 1 0 0,1 0-1 0 0,-1 0 0 0 0,1-1-16 0 0,0-3 14 0 0,1 1-1 0 0,0-1 0 0 0,0 1 1 0 0,2-8-14 0 0,3-3-5 0 0,1-1 1 0 0,0 1-1 0 0,5-8 5 0 0,-7 17-38 0 0,-1 1 0 0 0,2-1 0 0 0,-1 1 1 0 0,1 0-1 0 0,0 0 0 0 0,1 1 0 0 0,4-4 38 0 0,-8 9-12 0 0,-1 0 1 0 0,1 0-1 0 0,0 0 1 0 0,0 0-1 0 0,0 0 1 0 0,0 1-1 0 0,0-1 1 0 0,0 1-1 0 0,0 0 1 0 0,0 0-1 0 0,1 0 12 0 0,-2 1-4 0 0,0-1 0 0 0,0 1 1 0 0,1 0-1 0 0,-1 0 0 0 0,0 0 0 0 0,0 1 0 0 0,0-1 0 0 0,0 0 0 0 0,0 1 1 0 0,0-1-1 0 0,0 1 0 0 0,0 0 0 0 0,0 0 0 0 0,0 0 0 0 0,0 0 0 0 0,0 0 1 0 0,0 0-1 0 0,0 1 4 0 0,17 17-115 0 0,-3 4 86 0 0,7 29 48 0 0,-20-43-28 0 0,11 37 4 0 0,-6-15 22 0 0,0-11 46 0 0,-5-14-31 0 0,11 21 8 0 0,-13-25-96 0 0,1-1-86 0 0,0 0-77 0 0,-2-1 65 0 0,1 0-32 0 0,1 1-207 0 0,-1-1-116 0 0,0 0 207 0 0,-1 0-35 0 0,1 1-36 0 0,-1-1-39 0 0,1 0-200 0 0,0 0-75 0 0,-1 0-80 0 0,0 0-85 0 0,1 0-1343 0 0,-1 1-1243 0 0</inkml:trace>
</inkml:ink>
</file>

<file path=ppt/ink/ink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1:56:32.11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1 227 6000 0 0,'0'0'174'0'0,"2"0"-26"0"0,4 1-94 0 0,-1 0-26 0 0,-1 0 50 0 0,0-1 46 0 0,0 1 37 0 0,1 1 84 0 0,-1-1 35 0 0,10 0 722 0 0,-7-1-614 0 0,0-1-73 0 0,-3 1-200 0 0,0-1-35 0 0,13-4 776 0 0,-1 2-138 0 0,-1-2-62 0 0,0 0-53 0 0,0-3-42 0 0,1-2 93 0 0,-1-2-102 0 0,0-1-89 0 0,-3-2-77 0 0,-4 3-123 0 0,-3-2-34 0 0,-3-7 64 0 0,-2 18-257 0 0,-1 1 0 0 0,1-1 1 0 0,-1 0-1 0 0,0 1 0 0 0,0-1 0 0 0,0 1 1 0 0,0-2-37 0 0,-8-14 224 0 0,-5-2-67 0 0,13 18-146 0 0,-1 1-1 0 0,1-1 1 0 0,-1 1-1 0 0,1 0 1 0 0,-1-1-1 0 0,0 1 1 0 0,1 0-1 0 0,-1 0 1 0 0,-1 0-11 0 0,2 0 2 0 0,0 1 0 0 0,-1-1 1 0 0,1 1-1 0 0,0 0 0 0 0,0 0 0 0 0,0 0 0 0 0,-1 0 1 0 0,1-1-1 0 0,0 1 0 0 0,0 1 0 0 0,0-1 1 0 0,-1 0-1 0 0,1 0 0 0 0,0 0 0 0 0,0 1 1 0 0,-1-1-3 0 0,-1 2 0 0 0,0-1 0 0 0,1 1 0 0 0,-1-1 0 0 0,1 1 0 0 0,-1 0 0 0 0,1 0 0 0 0,0 0 0 0 0,0 0 0 0 0,0 0 0 0 0,-1 2 0 0 0,-18 26 0 0 0,14-20 0 0 0,4-4 0 0 0,1 0 0 0 0,0-1 0 0 0,-1 1 0 0 0,2 0 0 0 0,-1 0 0 0 0,1 0 0 0 0,0 1 0 0 0,-2 4 0 0 0,2-6 0 0 0,1-1 0 0 0,-1 1 0 0 0,1-1 0 0 0,0 1 0 0 0,0 0 0 0 0,0 2 0 0 0,8 26 62 0 0,5-1 57 0 0,4-1 52 0 0,-12-22-108 0 0,-3-4-38 0 0,2 1-1 0 0,-1-1 0 0 0,0 0 1 0 0,1-1-1 0 0,0 1 0 0 0,0-1 0 0 0,0 1 1 0 0,1-1-1 0 0,-1-1 0 0 0,1 1 1 0 0,0 0-1 0 0,4 1-24 0 0,-6-3 14 0 0,1-1 0 0 0,0 1 0 0 0,-1-1 0 0 0,1 0 0 0 0,0 0 0 0 0,0-1 1 0 0,0 1-1 0 0,0-1 0 0 0,0 1 0 0 0,-1-1 0 0 0,1-1 0 0 0,0 1 0 0 0,0 0 0 0 0,0-1 0 0 0,0 0 0 0 0,0 0 1 0 0,-1 0-1 0 0,1 0 0 0 0,0-1 0 0 0,0 0-14 0 0,-1 1-121 0 0,1-1 70 0 0,-1 0 48 0 0,7-3 78 0 0,-5 3-73 0 0,0-2-92 0 0,-2 3-10 0 0,0-1-48 0 0,0 0-81 0 0,0 1-79 0 0,0-1-88 0 0,0 0-99 0 0,-1 0-110 0 0,1 1-120 0 0,-2 0 314 0 0,1 0-33 0 0,-1 0-36 0 0,0 0-36 0 0,5-2-1517 0 0,3-2-1154 0 0,-9 5 3183 0 0</inkml:trace>
  <inkml:trace contextRef="#ctx0" brushRef="#br0" timeOffset="388.56">500 0 7016 0 0,'8'19'41'0'0,"0"0"118"0"0,-1 0 107 0 0,0-1 96 0 0,2 4 168 0 0,-1 0 96 0 0,-1-6-104 0 0,0 1 35 0 0,7 14 634 0 0,5 15 272 0 0,-7-16-441 0 0,-2-2 19 0 0,-7-19-619 0 0,2 15 696 0 0,-4-17-799 0 0,-1-6-31 0 0,0-1 0 0 0,0 0 0 0 0,0 0 0 0 0,0 0 0 0 0,0 0-5 0 0,0 0-35 0 0,-1-1-92 0 0,0-1-56 0 0,-2-3 44 0 0,3 3-51 0 0,-4-6 167 0 0,2-1-47 0 0,0-1-42 0 0,0 1-35 0 0,2-4-13 0 0,-1 1-33 0 0,3-22 81 0 0,1 21-169 0 0,0-1 0 0 0,0 1 0 0 0,1 0 0 0 0,1 0 0 0 0,0 1 0 0 0,1-1-2 0 0,-2 5 2 0 0,1 1-1 0 0,1 0 0 0 0,-1 0 1 0 0,1 0-1 0 0,0 1 1 0 0,0 0-1 0 0,1-1-1 0 0,9-8-48 0 0,-2 0-82 0 0,-12 12-5 0 0,0 1 40 0 0,2-2 4 0 0,1 1 92 0 0,7-5 101 0 0,-8 6-106 0 0,0 0-45 0 0,1 0-90 0 0,0 0-112 0 0,-3 1 61 0 0,1 0-44 0 0,-1 0-49 0 0,1 0-52 0 0,0 0-56 0 0,-1 0-61 0 0,1 0-64 0 0,-1 0-70 0 0,1 0-37 0 0,-1 1-69 0 0,0-1-73 0 0,0 0-77 0 0,3-1-1255 0 0,2-1-1183 0 0,-6 3 2820 0 0</inkml:trace>
</inkml:ink>
</file>

<file path=ppt/ink/ink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1:56:42.04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173 311 6072 0 0,'0'0'133'0'0,"0"-1"68"0"0,-2 0-88 0 0,-5-5 42 0 0,2 4-220 0 0,1 0 51 0 0,-1 0 45 0 0,1 1 40 0 0,-3 0 125 0 0,1 0 74 0 0,3 1-134 0 0,1 0-1 0 0,0 0 1 0 0,0 0-1 0 0,-1 0 1 0 0,1 1-1 0 0,0-1 1 0 0,0 1-1 0 0,-1 0-135 0 0,-6 3 405 0 0,5-2-246 0 0,-1 1-45 0 0,1 1-54 0 0,-1 0-63 0 0,-7 6 354 0 0,1 1 0 0 0,0 1 0 0 0,-3 4-351 0 0,-4 10 415 0 0,7-3-120 0 0,4 0-66 0 0,7 2-82 0 0,6-1-103 0 0,17 22 81 0 0,-15-32-41 0 0,2 2 56 0 0,-2-3 52 0 0,5 8-1 0 0,-9-15-146 0 0,-1-1-1 0 0,2 1 1 0 0,-1-1 0 0 0,2 1-45 0 0,7 4 120 0 0,3-2 69 0 0,-3-4-6 0 0,1-2 58 0 0,-8-2-112 0 0,1 0 0 0 0,0 0 0 0 0,-1 0 1 0 0,1-1-1 0 0,-1 0 0 0 0,4-2-129 0 0,-2 1 135 0 0,0 0 0 0 0,-1-1 0 0 0,1-1 0 0 0,-1 1 0 0 0,0-1-135 0 0,3-2 194 0 0,0-1 0 0 0,-1 1 0 0 0,3-4-194 0 0,24-25 495 0 0,-25 19-211 0 0,-3-4-82 0 0,-6 0-106 0 0,-4 11-94 0 0,-2 1-34 0 0,-2 1 53 0 0,-1 0 1 0 0,1 1-1 0 0,-1 0 1 0 0,-3-3-22 0 0,-17-10-40 0 0,7 4-87 0 0,2 0-111 0 0,9 7 67 0 0,0-1-37 0 0,1-1-42 0 0,1-1-45 0 0,6 9 181 0 0,-1 0 44 0 0,-2-6-36 0 0,2 4 30 0 0,1 1-81 0 0,0 1 35 0 0,0 0-35 0 0,0 0-66 0 0,0 0-58 0 0,1 0-65 0 0,-1 0-73 0 0,0 0-79 0 0,1-1-87 0 0,-1 1-95 0 0,1 0-101 0 0,-1-3-906 0 0,-1-3-952 0 0</inkml:trace>
  <inkml:trace contextRef="#ctx0" brushRef="#br0" timeOffset="587.54">757 130 7368 0 0,'-1'-2'245'0'0,"-1"-1"-79"0"0,-4-8 153 0 0,3 3-265 0 0,-7-11-85 0 0,8 14 66 0 0,-1 1 41 0 0,1-1 55 0 0,0 0 66 0 0,-4-4 423 0 0,-1-1-90 0 0,-2 0-71 0 0,1 1-54 0 0,5 6-244 0 0,0 1-1 0 0,0-1 0 0 0,0 1 1 0 0,-1-1-1 0 0,1 1 1 0 0,-1 0-1 0 0,0 0-160 0 0,-11-4 452 0 0,-1 2-44 0 0,9 4-257 0 0,0 0-46 0 0,-12 4 69 0 0,1 3-84 0 0,-2 5-68 0 0,-6 11-92 0 0,19-14 17 0 0,2 0 49 0 0,0 1 49 0 0,1 7 87 0 0,5 11 116 0 0,0-18-197 0 0,1 0-33 0 0,-1 1-44 0 0,4 21 54 0 0,0 0 40 0 0,10 77 228 0 0,-8-46 3 0 0,0-20-8 0 0,-1-8 60 0 0,-2-18-127 0 0,-1 0 37 0 0,-3-16-349 0 0,0 1 84 0 0,0 0 51 0 0,1-1 35 0 0,-1 6 281 0 0,0-4-233 0 0,0 0-62 0 0,0 0-97 0 0,0-1-108 0 0,0-1 22 0 0,0 0-35 0 0,0 0-38 0 0,0 0-42 0 0,0 0-44 0 0,-1-1-47 0 0,1 0-283 0 0</inkml:trace>
  <inkml:trace contextRef="#ctx0" brushRef="#br0" timeOffset="944.58">409 334 6992 0 0,'0'0'157'0'0,"0"0"23"0"0,0 0 12 0 0,1 0-44 0 0,4-1-97 0 0,6 0-17 0 0,-1-1 65 0 0,1 1 57 0 0,-1-1 49 0 0,6 0 234 0 0,0 1 88 0 0,33-3 1393 0 0,-39 4-1546 0 0,1-1-38 0 0,0 1-46 0 0,-1 0-64 0 0,1 0-76 0 0,1 0-90 0 0,16-1 85 0 0,22 1 46 0 0,-39 1-130 0 0,0-1-41 0 0,1 0-55 0 0,-1 0-69 0 0,-3 0-31 0 0,-1 0-56 0 0,-5 0-1 0 0</inkml:trace>
</inkml:ink>
</file>

<file path=ppt/ink/ink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1:56:45.58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256 1 6048 0 0,'0'0'133'0'0,"0"0"23"0"0,0 0 11 0 0,-3 0-61 0 0,-3 0 99 0 0,-1 0 105 0 0,3 0 111 0 0,-3 0 21 0 0,-1 1-57 0 0,1-1-50 0 0,0 1-44 0 0,-1 0 9 0 0,0 1-44 0 0,-3 0 8 0 0,-4 1 83 0 0,-3 1 76 0 0,6-1-90 0 0,1-1 4 0 0,1-1 76 0 0,-6 0-45 0 0,2 0-27 0 0,4 0-64 0 0,0 1 8 0 0,-1 1 68 0 0,6 0-281 0 0,4-3 34 0 0,1 0 20 0 0,0 1-6 0 0,0 0-60 0 0,0 2-49 0 0,0 0-39 0 0,0 15-320 0 0,0-15 317 0 0,0-1 47 0 0,-1 26-20 0 0,-1 0 1 0 0,-4 9 3 0 0,-1 20 19 0 0,5-19 43 0 0,2-14-13 0 0,0 0 58 0 0,0 0 47 0 0,0 0 35 0 0,1-17-122 0 0,1-1 10 0 0,-2 0-10 0 0,0-5 1 0 0,0-1 16 0 0,0 0 4 0 0,0 2 23 0 0,6 3 351 0 0,-2-4-307 0 0,0 0-94 0 0,-1-2-109 0 0,33-14 124 0 0,15-5 94 0 0,-15 11-117 0 0,13 6-13 0 0,-31 2 9 0 0,-1 2 0 0 0,1 0 1 0 0,4 2-50 0 0,-10-1 24 0 0,0 1 1 0 0,0 0 0 0 0,0 1 0 0 0,-1 0 0 0 0,2 1-25 0 0,-5-1 0 0 0,0 0 0 0 0,0 1 0 0 0,0 0 0 0 0,2 2 0 0 0,-7-5-1 0 0,-1 0 1 0 0,0 0 0 0 0,1 0 0 0 0,-1 1 0 0 0,0-1 0 0 0,0 1 0 0 0,1 2 0 0 0,-2-3-9 0 0,1 1 0 0 0,-1 0 0 0 0,0-1 0 0 0,0 1 0 0 0,-1 0 0 0 0,1-1 0 0 0,0 1 0 0 0,-1 0 9 0 0,1 2-20 0 0,-1-1-1 0 0,0 1 0 0 0,-1 0 1 0 0,1-1-1 0 0,-1 1 0 0 0,0-1 1 0 0,0 1-1 0 0,0-1 0 0 0,0 1 0 0 0,-2 1 21 0 0,-12 25-64 0 0,6-16 74 0 0,-1-1 38 0 0,-3 3 92 0 0,1-3 102 0 0,6-7-210 0 0,-1 0 1 0 0,0 0-1 0 0,0-1 1 0 0,-1 0-33 0 0,-3 2 71 0 0,0-1-1 0 0,-1-1 1 0 0,0 0-1 0 0,0 0 1 0 0,0-1-1 0 0,-1 0 1 0 0,-10 1-71 0 0,-12 1 91 0 0,1-5-76 0 0,27-2-197 0 0,0 0 67 0 0,0-1 59 0 0,0 0 52 0 0,-4-1 69 0 0,1-1 62 0 0,-24-10 449 0 0,21 6-392 0 0,2 0-124 0 0,5 3-76 0 0,1 0-37 0 0,1-1-42 0 0,-1 1-46 0 0,1 0-51 0 0,-1-1-55 0 0,2 0-62 0 0,-1 0-64 0 0,1 0-70 0 0,0-1-75 0 0,0 1-79 0 0,1-1-84 0 0,0 0-88 0 0,1 0-94 0 0,0 3-1140 0 0,-1-1-1138 0 0</inkml:trace>
</inkml:ink>
</file>

<file path=ppt/ink/ink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1:56:47.21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5136 0 0,'0'0'149'0'0,"0"0"-30"0"0,1 2-66 0 0,0 6-50 0 0,0-5 66 0 0,5 9 764 0 0,1 0-105 0 0,1 0-84 0 0,1-1-64 0 0,0 2 20 0 0,4 6 254 0 0,-5-3-339 0 0,0-1-45 0 0,5 17 362 0 0,-4-3-171 0 0,10 40 779 0 0,-17-62-1278 0 0,-1 3 717 0 0,-2-10-493 0 0,-1-3-58 0 0,-1-1-75 0 0,1-1-93 0 0,0 0-109 0 0,1 2-72 0 0,1 1-34 0 0,-4-17 154 0 0,0-12 46 0 0,6-8-77 0 0,0 33-61 0 0,-1-1-1 0 0,1 1 0 0 0,0-1 0 0 0,1-2-6 0 0,-1 4-4 0 0,0 0 0 0 0,1 1 0 0 0,-1 0 0 0 0,1-1 0 0 0,0 1-1 0 0,1 0 5 0 0,0-1-13 0 0,-1 1-1 0 0,2 0 0 0 0,-1 1 1 0 0,0-1-1 0 0,1 1 1 0 0,0 0 13 0 0,20-12-100 0 0,-20 13 51 0 0,0-1 0 0 0,0 2-1 0 0,0-1 1 0 0,0 0 0 0 0,0 1 0 0 0,4-1 49 0 0,-6 2-24 0 0,0 0 1 0 0,-1 0-1 0 0,1 0 1 0 0,0 0 0 0 0,0 0-1 0 0,-1 1 1 0 0,1-1-1 0 0,0 1 1 0 0,-1 0 0 0 0,1-1-1 0 0,0 1 1 0 0,1 2 23 0 0,8 4-53 0 0,0 5 34 0 0,9 18 70 0 0,-6 3 79 0 0,-8-9 209 0 0,5 22-339 0 0,-4-12 130 0 0,2-1-68 0 0,-9-28-27 0 0,0 0 26 0 0,3 5 56 0 0,-4-8-32 0 0,0-2-14 0 0,0 0-1 0 0,0 0 2 0 0,0 0 0 0 0,0 0-1 0 0,0 0-6 0 0,1-22 81 0 0,2 0-37 0 0,-1 12-66 0 0,1 1 1 0 0,0-1-1 0 0,1-3-43 0 0,13-22 46 0 0,-12 29-44 0 0,0-1-1 0 0,0 0 1 0 0,0 1-1 0 0,1 0 0 0 0,-1 0 1 0 0,2 1-1 0 0,-1 0 1 0 0,0 0-1 0 0,1 0 1 0 0,1 0-2 0 0,1 0-42 0 0,0 1 0 0 0,0 0-1 0 0,4-2 43 0 0,-7 4-14 0 0,0 1 0 0 0,1-1 0 0 0,-1 1-1 0 0,0 0 1 0 0,5 0 14 0 0,-7 1-3 0 0,0 0 0 0 0,1 0 0 0 0,-1 1 1 0 0,0-1-1 0 0,0 1 0 0 0,0 0 0 0 0,0 0 0 0 0,0 1 0 0 0,0-1 3 0 0,-1 1 1 0 0,1 0 0 0 0,-1 0 0 0 0,0 0 0 0 0,1 0 0 0 0,-1 0 0 0 0,0 1 0 0 0,0-1 0 0 0,0 1 0 0 0,-1 0 0 0 0,2 2-1 0 0,7 10 0 0 0,-2 1 33 0 0,7 19 106 0 0,8 40 221 0 0,-17-50-277 0 0,1 0-52 0 0,-4-11 21 0 0,3 8 29 0 0,2-4-105 0 0,-9-18-211 0 0,0 0 58 0 0,1 0 54 0 0,-1 1 46 0 0,1-1 35 0 0,-1 1 84 0 0,3 1 308 0 0,-1-1-286 0 0,-1-1-92 0 0,-1 1-55 0 0,1-1-67 0 0,0 1-77 0 0,-1-1-50 0 0,1 0-78 0 0,-1 0-86 0 0,1 1-94 0 0,-1-1-101 0 0,1 0-110 0 0,-1 0-117 0 0,1 0-126 0 0,1 0-1060 0 0,3 0-1160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41:27.99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4 339 7568 0 0,'0'0'193'0'0,"0"1"-68"0"0,1 1-54 0 0,1 3 39 0 0,-2-2-39 0 0,3 10-28 0 0,-1 1 65 0 0,0-6-1 0 0,0 0 38 0 0,-1 0 41 0 0,1 1 48 0 0,-1-1 51 0 0,0 0 57 0 0,0 0 61 0 0,-1 1 66 0 0,0-2-242 0 0,1 0 92 0 0,0 0 50 0 0,-2 9 570 0 0,-3-8-427 0 0,4-8-178 0 0,0 0 2 0 0,0 0-26 0 0,0 0-106 0 0,-3 0 86 0 0,1-1-48 0 0,0-2-46 0 0,0 0-39 0 0,-1-4 56 0 0,1-2-104 0 0,0-1-69 0 0,0-10-8 0 0,2 15 19 0 0,1-9-15 0 0,0 0 0 0 0,1 0 1 0 0,2-5-37 0 0,-1 4-7 0 0,2-5-56 0 0,1 1-42 0 0,-2 9 13 0 0,1 1-1 0 0,0 0 1 0 0,0 0-1 0 0,0 1 1 0 0,5-6 92 0 0,9-7-165 0 0,3 2 76 0 0,-10 10 88 0 0,0 2 36 0 0,-9 5-40 0 0,-1 1 0 0 0,1 0 1 0 0,0-1-1 0 0,0 1 1 0 0,0 0-1 0 0,-1 1 0 0 0,1-1 1 0 0,0 0-1 0 0,0 1 1 0 0,0 0-1 0 0,0-1 0 0 0,0 1 1 0 0,0 1-1 0 0,0-1 1 0 0,0 0-1 0 0,0 1 0 0 0,0-1 1 0 0,0 1-1 0 0,0 0 1 0 0,0 0-1 0 0,0 0 1 0 0,-1 0-1 0 0,1 0 0 0 0,0 1 1 0 0,0 0 4 0 0,12 10 1 0 0,-3 3 40 0 0,-1 2 51 0 0,-3 1 66 0 0,2 10 119 0 0,2 1 84 0 0,-4-1 56 0 0,-7-23-303 0 0,-2-3-75 0 0,1-1-34 0 0,0 2 32 0 0,1 1 36 0 0,1 4 55 0 0,-2-5-124 0 0,1 2 119 0 0,-2-4-134 0 0,1-1-40 0 0,0 1-49 0 0,0 1-59 0 0,0-1-69 0 0,0-1-90 0 0</inkml:trace>
  <inkml:trace contextRef="#ctx0" brushRef="#br0" timeOffset="382.68">499 1 10016 0 0,'0'0'230'0'0,"0"0"30"0"0,0 0 18 0 0,0 0 0 0 0,0 0-4 0 0,0 0 24 0 0,1 1-112 0 0,0 0-86 0 0,3 4 32 0 0,-2-3-39 0 0,4 10 351 0 0,-1 2-76 0 0,-1 5-4 0 0,-1 8 95 0 0,0 0 19 0 0,3 2 116 0 0,-1-2-113 0 0,-2-14-289 0 0,-2 2-37 0 0,0 4 79 0 0,0 0-33 0 0,0 5 3 0 0,1 10 56 0 0,0 16 86 0 0,-1-16-80 0 0,3-14-114 0 0,0 3-12 0 0,-2 10 38 0 0,-2-29-192 0 0,0-3-118 0 0,0-1-73 0 0,0 0-19 0 0,0 0 73 0 0,0 0 9 0 0,0 0-53 0 0,0 0-166 0 0,0 0-304 0 0,-1 0-27 0 0,0-2-4 0 0</inkml:trace>
  <inkml:trace contextRef="#ctx0" brushRef="#br0" timeOffset="964.61">437 254 6336 0 0,'0'0'141'0'0,"0"0"23"0"0,0 0 11 0 0,1 0-92 0 0,0 0 110 0 0,1 0 67 0 0,5 0 431 0 0,-5 0-506 0 0,-1 0-33 0 0,1 0-31 0 0,0 0-86 0 0,6 0 542 0 0,0 0-42 0 0,0 0-39 0 0,0 0-38 0 0,0 0-36 0 0,0 1-36 0 0,8-1 289 0 0,-6 0-310 0 0,0 0-46 0 0,0 0-42 0 0,0 0-41 0 0,0 1-35 0 0,0-1-34 0 0,11-1 81 0 0,-3 1-106 0 0,0 0-59 0 0,41-5 12 0 0,-34 2-23 0 0,-20 2-40 0 0,1 0-43 0 0,5 0-114 0 0,-2 1-45 0 0,4-2-136 0 0,2-2-52 0 0</inkml:trace>
  <inkml:trace contextRef="#ctx0" brushRef="#br0" timeOffset="1232.72">902 105 7744 0 0,'5'1'-27'0'0,"1"0"42"0"0,1 0 54 0 0,0 1 67 0 0,4 2 123 0 0,-2 2-5 0 0,-3-1-128 0 0,-2 1-68 0 0,0 1-58 0 0,0 4 486 0 0,3 15 758 0 0,-5-17-860 0 0,0 0-33 0 0,1 0-47 0 0,0-1-61 0 0,4 11 334 0 0,0-1-68 0 0,0 0-64 0 0,-1 0-62 0 0,1 1-58 0 0,0-1-57 0 0,-1 0-53 0 0,1 0-50 0 0,-4 0 7 0 0,-3-12-141 0 0,0 0-38 0 0,0-1-37 0 0,0 0-43 0 0,0-5-92 0 0,0 1 64 0 0,-1-1 56 0 0,1 0 47 0 0,0 1 91 0 0,-2 0 299 0 0,2 0-307 0 0,-1-1-63 0 0,1 0-44 0 0,0 1-36 0 0,-1-1-42 0 0,1 0-46 0 0,0 0-69 0 0,0 1-66 0 0,-1-1-72 0 0,1 0-79 0 0,0 0-84 0 0,0 0-92 0 0,0 0-96 0 0,0 0-105 0 0,0 0-911 0 0,0 0-985 0 0</inkml:trace>
</inkml:ink>
</file>

<file path=ppt/ink/ink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1:56:47.73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89 6832 0 0,'0'0'200'0'0,"6"0"-30"0"0,3 0-108 0 0,0 0-30 0 0,-1 0 63 0 0,1 1 56 0 0,-1-1 51 0 0,1 0 46 0 0,-1 0 40 0 0,9 1 387 0 0,1 0 134 0 0,24 0 1212 0 0,-29-1-1438 0 0,-1-1-49 0 0,3 1-20 0 0,-2-1-106 0 0,-6 1-252 0 0,0-1-36 0 0,0 0-39 0 0,0 1-42 0 0,15-4 394 0 0,-12 1-261 0 0,0 0-42 0 0,2-2-37 0 0,1-1-115 0 0,-8 4 76 0 0,-3 1-1 0 0,-1 0-50 0 0,-1 1 1 0 0,1-1-1 0 0,-1 0 1 0 0,1 1-1 0 0,0-1 1 0 0,-1 0-1 0 0,1 1 1 0 0,-1-1-1 0 0,0 0 1 0 0,1 0-1 0 0,-1 0 1 0 0,0 1-1 0 0,1-1 1 0 0,-1 0-1 0 0,0 0 1 0 0,0 0-1 0 0,1 0-3 0 0,-2-4 27 0 0,1 4-38 0 0,-1-1-5 0 0,0 0 1 0 0,0 0-1 0 0,0 0 1 0 0,0 0 0 0 0,0 0-1 0 0,0 1 1 0 0,0-1 0 0 0,-1 0-1 0 0,1 1 1 0 0,-1-1 0 0 0,0 1-1 0 0,1-1 1 0 0,-1 1 0 0 0,0 0-1 0 0,0-1 1 0 0,0 1-1 0 0,1 0 1 0 0,-1 0 0 0 0,0 1-1 0 0,-1-1 1 0 0,1 0 0 0 0,0 1 15 0 0,-24-8-149 0 0,2 5 59 0 0,23 3 88 0 0,-3-1-17 0 0,1 1-1 0 0,-1 0 1 0 0,0 0-1 0 0,0 0 1 0 0,1 1 0 0 0,-3 0 19 0 0,-9 2-16 0 0,1 3 35 0 0,1 2 36 0 0,0 1 42 0 0,3 0 44 0 0,1 2 48 0 0,7-5-113 0 0,-1-1-1 0 0,0 0 0 0 0,1 1 1 0 0,0 0-1 0 0,0-1 0 0 0,1 1 1 0 0,-1 0-1 0 0,1 0 0 0 0,1 0 1 0 0,-1 0-1 0 0,1 0 0 0 0,0 0 1 0 0,0 0-1 0 0,2 6-75 0 0,-1-2 147 0 0,1 0 0 0 0,0 0 0 0 0,4 8-147 0 0,2 4 181 0 0,3-1-33 0 0,-6-12-164 0 0,1-1 33 0 0,9 7 96 0 0,0-4 53 0 0,-10-8-89 0 0,1 0 1 0 0,-1-1-1 0 0,1 1 0 0 0,0-1 0 0 0,0 0 1 0 0,0-1-78 0 0,10 2 139 0 0,0-2-39 0 0,-1-1-56 0 0,1-2-73 0 0,-6 0-38 0 0,0-1-44 0 0,-1-1-50 0 0,1-1-54 0 0,-4 2 99 0 0,2-2-8 0 0,-5 4 44 0 0,-1-1-41 0 0,0 1-18 0 0,1 0-44 0 0,-1-1-50 0 0,0 1-57 0 0,0 0-1 0 0,0 0-49 0 0,0 0-52 0 0,0-1-58 0 0,-1 1-60 0 0,1 0-66 0 0,0 0-68 0 0,0-1-74 0 0,4-2-1304 0 0,3-2-1144 0 0</inkml:trace>
</inkml:ink>
</file>

<file path=ppt/ink/ink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1:56:48.24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12 9072 0 0,'0'0'200'0'0,"0"0"33"0"0,0 0-25 0 0,0 1-89 0 0,0 0-66 0 0,1 3-19 0 0,-1-1 12 0 0,3 4-134 0 0,0 1 71 0 0,0-1 63 0 0,0 0 57 0 0,1 2 85 0 0,0 0 57 0 0,1 2 109 0 0,3 5 254 0 0,4 8 333 0 0,-5-8-401 0 0,-1-2-205 0 0,-3-8-220 0 0,0 1-44 0 0,8 29 662 0 0,-5-12-174 0 0,-4-5-3 0 0,-1-8-236 0 0,-1-1 34 0 0,0-9-98 0 0,0-1 0 0 0,0 0-18 0 0,0 0-73 0 0,0 0-34 0 0,0 0-10 0 0,0 0-5 0 0,0 0-16 0 0,-5-14 107 0 0,1-1-67 0 0,3-1-52 0 0,2 1-39 0 0,1-2 1 0 0,1 1 0 0 0,4-12-50 0 0,1 7 25 0 0,3 0-104 0 0,2 3-60 0 0,-6 10 10 0 0,0 0 0 0 0,0 0 0 0 0,1 1 0 0 0,8-6 129 0 0,5-1-179 0 0,-14 11 146 0 0,0-1 0 0 0,1 1 0 0 0,-1 0-1 0 0,1 0 1 0 0,-1 1 0 0 0,3 0 33 0 0,-4 1-23 0 0,0 0 1 0 0,0 0 0 0 0,0 1 0 0 0,7 0 22 0 0,17 6-20 0 0,-24-5 32 0 0,-1 1 1 0 0,0 1-1 0 0,0-1 1 0 0,4 3-13 0 0,26 19 253 0 0,-4 3 86 0 0,-26-22-238 0 0,-1 1 1 0 0,1-1-1 0 0,-1 1 0 0 0,1 3-101 0 0,-1-3 91 0 0,-1 1-1 0 0,-1-1 0 0 0,1 0 1 0 0,-1 1-1 0 0,0 0-90 0 0,3 10 239 0 0,5 25 324 0 0,-9-34-431 0 0,1 0-1 0 0,-1 0 1 0 0,-1 1 0 0 0,1-1-1 0 0,-2 0 1 0 0,0 6-132 0 0,2-7 93 0 0,-2 3 117 0 0,-3-4-63 0 0,-3-1 36 0 0,5-3-354 0 0,0-2 64 0 0,1 1 46 0 0,0 0 0 0 0,0-1 10 0 0,1 0-11 0 0,0 0-33 0 0,-1 0-99 0 0,1 0-92 0 0,-1-1-114 0 0,0 1 152 0 0,1 0-36 0 0,-6 0-808 0 0</inkml:trace>
</inkml:ink>
</file>

<file path=ppt/ink/ink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1:56:54.18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78 319 5672 0 0,'-1'-8'296'0'0,"0"3"-240"0"0,-1 2-18 0 0,1 0 49 0 0,0-1 45 0 0,-1 1 41 0 0,0-1 34 0 0,0 0 81 0 0,0-1 33 0 0,-6-7 756 0 0,0 6-185 0 0,2 5-374 0 0,3 2-248 0 0,-1 1-52 0 0,0 1-64 0 0,0 3-73 0 0,-3 4 250 0 0,2 1-51 0 0,1 0-48 0 0,0 1-42 0 0,2 0-38 0 0,0 0-33 0 0,0 12 36 0 0,1-4-88 0 0,6 36 12 0 0,-2-34-18 0 0,9 25 36 0 0,0-1-66 0 0,-8-36 28 0 0,-3-9-42 0 0,2 2 19 0 0,3 0 55 0 0,8 0-52 0 0,-9-6-24 0 0,-3 2-5 0 0,16-10 128 0 0,-3-3-113 0 0,-3-4-101 0 0,-3-2-89 0 0,-2-1-77 0 0,-2-1-67 0 0,-3 0-54 0 0,-1 1-42 0 0,-5-38-213 0 0,-5 0 104 0 0,-21-57-365 0 0,13 51 382 0 0,6 30 375 0 0,4 12 57 0 0,2 8 65 0 0,2 2 42 0 0,2-1 51 0 0,0 11-51 0 0,-1-4-6 0 0,1 4 20 0 0,0 0 64 0 0,1 0 95 0 0,0 1-63 0 0,0 1 35 0 0,0 0 65 0 0,0 1-50 0 0,0 0-18 0 0,0 0-6 0 0,0 0-16 0 0,0 0-56 0 0,0 0-30 0 0,0 0-4 0 0,0 0 8 0 0,0 0 33 0 0,0 0 14 0 0,1 1 33 0 0,1 1-46 0 0,2 3-9 0 0,3 5 86 0 0,-7-10-184 0 0,14 23 371 0 0,1 1-48 0 0,1 6 23 0 0,7 16 133 0 0,-3 1 18 0 0,-9-15-120 0 0,-3-5-15 0 0,-2-1 59 0 0,7 35 532 0 0,1 5 68 0 0,-6-22-290 0 0,-4-23-387 0 0,1 4 105 0 0,-4-8-186 0 0,-1-3-100 0 0,-3 0-73 0 0,2-9-81 0 0</inkml:trace>
</inkml:ink>
</file>

<file path=ppt/ink/ink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1:56:55.03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0 5520 0 0,'0'0'158'0'0,"0"0"-35"0"0,0 0 2 0 0,0 0 54 0 0,0 0 160 0 0,0 0 290 0 0,0 0 19 0 0,0 0-340 0 0,0 0-80 0 0,0 0-70 0 0,1 1-57 0 0,-1-1-48 0 0,1 0-35 0 0,1 1-82 0 0,-2-1 103 0 0,1 1 81 0 0,-1-1-18 0 0,1 0 33 0 0,-1 0 38 0 0,0 1 40 0 0,0-1 46 0 0,0 0 49 0 0,0 1 53 0 0,0-1 58 0 0,1 9 70 0 0,0 0-100 0 0,-2 2-97 0 0,2 13 205 0 0,0-12-292 0 0,-1-2-40 0 0,-1 7 91 0 0,0-2-58 0 0,1-5-49 0 0,1 0-1 0 0,0-1 1 0 0,1 9-149 0 0,3 33 386 0 0,-1-6-56 0 0,1 16 85 0 0,-4-40-212 0 0,1 1-1 0 0,1-1 1 0 0,1 5-203 0 0,4 15 300 0 0,-7-32-235 0 0,0 1 1 0 0,1-1 0 0 0,0 0-1 0 0,1 0 1 0 0,0 0 0 0 0,1 0 0 0 0,1 4-66 0 0,8 10 144 0 0,-7-11-52 0 0,1-1 1 0 0,0 1-1 0 0,1-1 1 0 0,0-1-1 0 0,6 7-92 0 0,3-1 129 0 0,10 2 17 0 0,-23-16-121 0 0,0 0 0 0 0,0 0 0 0 0,1-1 0 0 0,-1 1 0 0 0,0-1 1 0 0,2 0-26 0 0,17 0 135 0 0,-21-1-114 0 0,0-1 0 0 0,1 0 0 0 0,-1 1 0 0 0,0-1-1 0 0,0 0 1 0 0,0 0 0 0 0,0 0 0 0 0,1 0-1 0 0,-1-1 1 0 0,-1 1 0 0 0,2-1-21 0 0,22-21 236 0 0,-13 11-109 0 0,-6 6-70 0 0,-1 0 0 0 0,1 0 0 0 0,-1-1 0 0 0,-1 0-1 0 0,1 0 1 0 0,2-8-57 0 0,3-6 58 0 0,-1 1-57 0 0,0-9 24 0 0,-6-1-53 0 0,-3 25 10 0 0,0-1 1 0 0,-1 0 0 0 0,1 1-1 0 0,-2-1 1 0 0,1-1 17 0 0,-1 2-19 0 0,1 1 0 0 0,-1 0 0 0 0,0 0 0 0 0,0-1 0 0 0,0 1 0 0 0,-1 0 0 0 0,1 1 0 0 0,-1-1 0 0 0,0 0 0 0 0,-2-2 19 0 0,-2 0 34 0 0,0-1-34 0 0,-4-1-51 0 0,-1 2-41 0 0,11 6 81 0 0,0-1 0 0 0,0 1 0 0 0,0 0 0 0 0,0 0 0 0 0,0-1 0 0 0,0 1 0 0 0,0 0 0 0 0,0 0 0 0 0,0 0 0 0 0,0 0 0 0 0,-1 0 0 0 0,1 1 0 0 0,0-1 0 0 0,0 0 0 0 0,0 0 0 0 0,0 1 0 0 0,0-1 0 0 0,0 0 0 0 0,0 1 0 0 0,0 0 11 0 0,-1 0-11 0 0,1 0 1 0 0,0 0-1 0 0,0 0 1 0 0,-1 0-1 0 0,1 1 1 0 0,0-1-1 0 0,0 0 1 0 0,0 1-1 0 0,0-1 1 0 0,0 2 10 0 0,-4 7-13 0 0,-7 13-58 0 0,8-4 69 0 0,-4 11 2 0 0,6-24 0 0 0,0 0 0 0 0,0 0 0 0 0,1 0 0 0 0,-1 5 0 0 0,-2 13 0 0 0,3-19 0 0 0,0-1 0 0 0,1 1 0 0 0,-1 0 0 0 0,1 0 0 0 0,-1-1 0 0 0,2 1 0 0 0,-1 0 0 0 0,1 2 0 0 0,-1-4-216 0 0,1-1 105 0 0,-1 1 87 0 0,1 0 69 0 0,-1 0 88 0 0,2 6 274 0 0,-1-6-312 0 0,-1 0-66 0 0,1-1-62 0 0,0 1-77 0 0,0-1-92 0 0,0 1-47 0 0,0-1-83 0 0,0 0-92 0 0,0-1-99 0 0,0 1-110 0 0,0 0-117 0 0,1 0-126 0 0,-1-1 388 0 0,-1 0-35 0 0,4 2-1587 0 0,1 1-1210 0 0,-5-4 3320 0 0</inkml:trace>
</inkml:ink>
</file>

<file path=ppt/ink/ink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1:56:56.02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7136 0 0,'0'0'165'0'0,"0"0"22"0"0,0 0 6 0 0,0 0 58 0 0,0 2-69 0 0,2 6 220 0 0,-1-5-172 0 0,4 6 319 0 0,-1 1-79 0 0,0-1-73 0 0,1 1-62 0 0,0 1 5 0 0,0 1-69 0 0,2 2-13 0 0,4 6 46 0 0,2 6 655 0 0,6 14-959 0 0,-4-6 515 0 0,10 16 390 0 0,-8-18-196 0 0,-2-6-7 0 0,-7-13-302 0 0,0 1 38 0 0,-4-7-297 0 0,7 11 231 0 0,-1-10-48 0 0,-10-7-164 0 0,0-1 6 0 0,0 0 20 0 0,0 0 6 0 0,0 0 0 0 0,1 1-21 0 0,1 2-86 0 0,-2-2-81 0 0,1-1 0 0 0,-1 0 0 0 0,0 0 0 0 0,0 0-1 0 0,1 0 1 0 0,-1 0 0 0 0,0 0 0 0 0,0 0-1 0 0,1 1 1 0 0,-1-1 0 0 0,0 0 0 0 0,0 0-1 0 0,1 0 1 0 0,-1 0 0 0 0,0 0 0 0 0,1 0 0 0 0,-1 0-1 0 0,0 0 1 0 0,0 0 0 0 0,1-1 0 0 0,-1 1-1 0 0,0 0 1 0 0,1 0 0 0 0,-1 0 0 0 0,0 0-1 0 0,0 0 1 0 0,1 0 0 0 0,-1-1 0 0 0,0 1 0 0 0,0 0-1 0 0,0 0 1 0 0,1 0 0 0 0,-1 0 0 0 0,0-1-1 0 0,0 1 1 0 0,0 0 0 0 0,1 0 0 0 0,-1-1-1 0 0,0 1 1 0 0,0 0-4 0 0,8-10 129 0 0,1-14 19 0 0,-1-1-90 0 0,-2 0-76 0 0,0 0-62 0 0,3-11-109 0 0,-7 31 157 0 0,0 1 0 0 0,0-1 0 0 0,1 1 0 0 0,-1-1-1 0 0,1 1 1 0 0,0 0 0 0 0,2-3 32 0 0,-1 3-55 0 0,-4 3-25 0 0,2 1 20 0 0,-2 0 59 0 0,1 0 1 0 0,0 0-1 0 0,0 0 0 0 0,-1 0 1 0 0,1 0-1 0 0,0 0 0 0 0,0 0 0 0 0,-1 0 1 0 0,1 0-1 0 0,0 1 0 0 0,0-1 1 0 0,-1 0-1 0 0,1 0 0 0 0,0 1 0 0 0,-1-1 1 0 0,1 0-1 0 0,-1 1 0 0 0,1-1 1 0 0,0 1-1 0 0,-1-1 0 0 0,1 1 1 0 0,-1-1-1 0 0,1 1 0 0 0,-1-1 0 0 0,1 1 1 0 0,1 1-10 0 0,19 17-197 0 0,-1 3 86 0 0,-2 2 74 0 0,-2 0 63 0 0,32 55-17 0 0,-30-46 80 0 0,-16-29 222 0 0,1-1-47 0 0,0-1-45 0 0,0-1-39 0 0,4-3 70 0 0,-1-3-104 0 0,-1-1-71 0 0,5-9 17 0 0,-9 11-18 0 0,5-19 192 0 0,-3-1-78 0 0,-2 0-74 0 0,-1-1-75 0 0,1-4-87 0 0,1 2-98 0 0,1-3 145 0 0,2-10 35 0 0,-3 14-40 0 0,-1 4-49 0 0,0 0-71 0 0,-1 17 1 0 0,1 1 38 0 0,2-12-120 0 0,-1 9 84 0 0,1 1-83 0 0,-1 2 65 0 0,-1 1-36 0 0,1 0-69 0 0,0 0-56 0 0,1 0-65 0 0,-1 0-70 0 0,1 0-78 0 0,-1 1-85 0 0,1 0-92 0 0,0 0-98 0 0,-3 1-166 0 0</inkml:trace>
</inkml:ink>
</file>

<file path=ppt/ink/ink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1:56:56.44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118 0 6704 0 0,'0'0'149'0'0,"0"0"23"0"0,0 0 12 0 0,-2 0-42 0 0,-3 0-93 0 0,2 0-32 0 0,2 0 46 0 0,-6 1 542 0 0,1-1-43 0 0,0 2-41 0 0,1-1-40 0 0,-1 2-37 0 0,1-1-36 0 0,-5 5 308 0 0,1 1-121 0 0,1 1-106 0 0,1 1-91 0 0,1 1-77 0 0,-3 7 71 0 0,3-1-140 0 0,-4 21 271 0 0,8-27-328 0 0,1-1 39 0 0,-1 12-1 0 0,1 1-60 0 0,2 1-50 0 0,1 0-36 0 0,-1-14-57 0 0,1 0 0 0 0,0 0 0 0 0,1-1 0 0 0,0 1 0 0 0,0-1 0 0 0,1 0 0 0 0,0 0 0 0 0,3 5-30 0 0,-5-11 37 0 0,0 0 0 0 0,1 0 1 0 0,-1 0-1 0 0,1 0 1 0 0,-1-1-1 0 0,1 1 1 0 0,0-1-1 0 0,0 0 1 0 0,0 1-1 0 0,0-1 1 0 0,3 1-38 0 0,-4-2 20 0 0,0 0 1 0 0,0-1 0 0 0,0 1 0 0 0,0 0 0 0 0,0-1 0 0 0,0 1-1 0 0,0-1 1 0 0,1 0 0 0 0,-1 0 0 0 0,0 0 0 0 0,0 0 0 0 0,0 0-21 0 0,0-1 22 0 0,0 1-1 0 0,0 0 1 0 0,0-1 0 0 0,0 0 0 0 0,0 1 0 0 0,-1-1 0 0 0,1 0-1 0 0,0 0 1 0 0,0 0-22 0 0,10-8 236 0 0,0-1-74 0 0,0-3-38 0 0,-8 8-79 0 0,0 0 1 0 0,0-1-1 0 0,-1 1 1 0 0,0-1-1 0 0,0 0-45 0 0,3-7 121 0 0,-3 2 4 0 0,-1 1 39 0 0,0-1 46 0 0,-2 0 56 0 0,-4-23-236 0 0,-6 2-75 0 0,-4 2-113 0 0,6 15 25 0 0,0 0-42 0 0,-2-2-82 0 0,1 0-69 0 0,1-1-74 0 0,1 1-83 0 0,6 15 255 0 0,1 0 97 0 0,-1 1 80 0 0,1 0 38 0 0,-1-3 67 0 0,1 2-71 0 0,-1 1-83 0 0,1 0 6 0 0,0 0-36 0 0,0 0-90 0 0,-1 0-75 0 0,1 0-84 0 0,0 0-94 0 0,0-1-104 0 0,-1 1-114 0 0,1 0-124 0 0,0 0 358 0 0,0 0-35 0 0,-1-1-1345 0 0,-1-3-1035 0 0</inkml:trace>
</inkml:ink>
</file>

<file path=ppt/ink/ink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1:56:57.14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7744 0 0,'0'0'174'0'0,"0"0"29"0"0,0 0-23 0 0,0 0-78 0 0,0 1-56 0 0,2 1-19 0 0,-1 0 13 0 0,3 4-110 0 0,-1 1 72 0 0,0-1 64 0 0,0 2 57 0 0,0-1 50 0 0,0 1 43 0 0,3 7 315 0 0,3 10 577 0 0,-3-11-588 0 0,-1 0 66 0 0,1 3 176 0 0,2 8 432 0 0,1 0-63 0 0,-4-9-453 0 0,0-3-187 0 0,0 0-86 0 0,-1-2-5 0 0,-1 1-36 0 0,2 13 271 0 0,-3 0-104 0 0,-1-3-78 0 0,-1-21-317 0 0,0-1 0 0 0,0 0-1 0 0,0 0-6 0 0,0 0-1 0 0,0 0 0 0 0,0 0-25 0 0,0 0-46 0 0,0-7 14 0 0,-2-11 98 0 0,1 1-44 0 0,1-1-40 0 0,0 1-32 0 0,6-23-31 0 0,-2 20-72 0 0,1 0-1 0 0,1-1 51 0 0,-6 21 0 0 0,9-25-188 0 0,7-12-155 0 0,-14 32 287 0 0,1 1 0 0 0,0 0 0 0 0,0 0 1 0 0,0 0-1 0 0,1 0 0 0 0,2-2 56 0 0,-3 3-29 0 0,0 1 0 0 0,1 0 0 0 0,-1-1 0 0 0,0 2 0 0 0,1-1 0 0 0,-1 0 29 0 0,-1 1-11 0 0,0 1-1 0 0,0-1 0 0 0,0 1 0 0 0,0-1 0 0 0,0 1 1 0 0,0 0-1 0 0,0 0 0 0 0,0 0 0 0 0,0 0 0 0 0,0 0 0 0 0,0 0 1 0 0,0 1-1 0 0,0-1 0 0 0,0 1 0 0 0,0-1 0 0 0,0 1 1 0 0,0 0 11 0 0,12 5-34 0 0,7 7-68 0 0,-19-11 100 0 0,0-1 1 0 0,-1 1-1 0 0,0-1 1 0 0,1 1-1 0 0,-1 0 1 0 0,0 0-1 0 0,0 0 1 0 0,0-1-1 0 0,0 2 2 0 0,5 7-2 0 0,6 7-39 0 0,-2 1 41 0 0,18 37 127 0 0,-28-54-125 0 0,8 20-16 0 0,0 2 58 0 0,-3-1 64 0 0,-2-2 74 0 0,-3-18-118 0 0,0-2 0 0 0,0 1 13 0 0,1 3 182 0 0,-1-2-85 0 0,0-2-85 0 0,1-2-37 0 0,0-3-92 0 0,2-13 113 0 0,-4 1-40 0 0,0-6-56 0 0,2 21 11 0 0,-1 0 0 0 0,0-1 0 0 0,1 1 0 0 0,0 0 0 0 0,-1-1 0 0 0,1 1 0 0 0,0 0 0 0 0,0 0 0 0 0,0 0 12 0 0,13-23-243 0 0,8-13-178 0 0,-18 30 299 0 0,2 1 0 0 0,-1 0 0 0 0,1 0 0 0 0,0 1 122 0 0,0 0-85 0 0,-4 4 66 0 0,-1-1-1 0 0,1 1 0 0 0,0 0 0 0 0,0 1 0 0 0,0-1 0 0 0,1 0 0 0 0,-1 1 0 0 0,0-1 0 0 0,0 1 1 0 0,1-1-1 0 0,-1 1 0 0 0,1 0 0 0 0,0 0 0 0 0,-1 0 0 0 0,1 1 0 0 0,-1-1 0 0 0,1 1 0 0 0,0-1 1 0 0,0 1-1 0 0,-1 0 0 0 0,1 0 0 0 0,0 0 0 0 0,0 0 0 0 0,-1 1 0 0 0,1-1 0 0 0,0 1 0 0 0,0 0 20 0 0,12 5-59 0 0,-10-2 60 0 0,-1 0-1 0 0,1 0 1 0 0,-1 0 0 0 0,0 0-1 0 0,2 4 0 0 0,-4-6-4 0 0,6 9-45 0 0,-1 1 55 0 0,10 27 156 0 0,-12-22-143 0 0,-1-6-55 0 0,-1-1-49 0 0,1 1-61 0 0,1 0-71 0 0,-5-10 146 0 0,1 1-9 0 0,-1-2-25 0 0,1 1-47 0 0,-1 0-19 0 0,0 0-46 0 0,1 0-55 0 0,-1-1-60 0 0,1 1-66 0 0,-1 0-59 0 0,1 0-55 0 0,-1-1-47 0 0,1 1-165 0 0,-1 0-46 0 0,1 0-199 0 0,0 1-535 0 0</inkml:trace>
</inkml:ink>
</file>

<file path=ppt/ink/ink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1:56:58.50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0 11496 0 0,'0'0'333'0'0,"0"0"0"0"0,0 0-194 0 0,0 0-54 0 0,0 0 95 0 0,0 0 192 0 0,0 0 348 0 0,0 0 31 0 0,0 0-20 0 0,0 0-117 0 0,0 0-50 0 0,0 0-11 0 0,0 0-234 0 0,0 0-143 0 0,0 0-48 0 0,0 0-3 0 0,0 0 22 0 0,0 0-19 0 0,0 0-122 0 0,0 0-43 0 0,0 0-35 0 0,0 0-19 0 0,0 0-35 0 0,0 0-39 0 0,0 0-45 0 0,0 0-46 0 0,0 0-46 0 0,0 0-41 0 0,0 0-37 0 0,0 0-251 0 0,0 0-63 0 0,0 0-48 0 0,0 0-36 0 0,0 0-1402 0 0,0 0-1249 0 0</inkml:trace>
</inkml:ink>
</file>

<file path=ppt/ink/ink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1:56:57.79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0 192 5400 0 0,'0'0'158'0'0,"0"0"-34"0"0,0 0 3 0 0,0 0 125 0 0,0 0-59 0 0,1 0-51 0 0,-1 0-41 0 0,1 0 7 0 0,1 0-5 0 0,-1 0-20 0 0,-1 0 64 0 0,1 0-19 0 0,-1 0 35 0 0,0 0 40 0 0,1-1 46 0 0,6-1 451 0 0,2 0-118 0 0,0 1-93 0 0,1 0-72 0 0,20-3 762 0 0,-13-1-481 0 0,1-2-66 0 0,0 0-68 0 0,-1-2-74 0 0,-1-2-76 0 0,-2-2-81 0 0,-4-2-84 0 0,-3-2-88 0 0,-7 15-158 0 0,0 1 1 0 0,1-1-1 0 0,-1 1 1 0 0,0 0-1 0 0,0-1 1 0 0,0 1-1 0 0,0-1 1 0 0,0 1-1 0 0,0-1 1 0 0,-1 1-1 0 0,1-1 0 0 0,0 1 1 0 0,-1-1-4 0 0,0 0 9 0 0,0 1-1 0 0,0-1 1 0 0,0 1 0 0 0,0-1 0 0 0,0 1 0 0 0,0 0-1 0 0,0 0 1 0 0,0-1 0 0 0,0 1 0 0 0,-1 0-1 0 0,1 0 1 0 0,0 0 0 0 0,-1 0 0 0 0,1 1-1 0 0,-1-1 1 0 0,-1 0-9 0 0,1 0 12 0 0,0 0 1 0 0,-1 0-1 0 0,1 1 0 0 0,-1-1 0 0 0,1 1 1 0 0,-1 0-1 0 0,1-1 0 0 0,-1 1 0 0 0,1 0 0 0 0,-1 1 1 0 0,-1-1-13 0 0,3 0 3 0 0,-1 1 1 0 0,0-1-1 0 0,0 1 1 0 0,1-1-1 0 0,-1 1 1 0 0,0 0-1 0 0,1 0 1 0 0,-1 0-1 0 0,1 0 1 0 0,-1 0-4 0 0,-3 3 4 0 0,1 0 0 0 0,-1 0 0 0 0,1 0 0 0 0,0 1 0 0 0,0 0 0 0 0,1-1 0 0 0,-3 5-4 0 0,2-2 10 0 0,1 0-1 0 0,0 0 0 0 0,0 1 0 0 0,1-1 0 0 0,0 0 1 0 0,0 1-1 0 0,0 0 0 0 0,1-1 0 0 0,0 1 0 0 0,1 0 0 0 0,0-1 1 0 0,0 1-1 0 0,1 0 0 0 0,0 6-9 0 0,1-4 35 0 0,1 1 0 0 0,0-1 0 0 0,0 0 0 0 0,1 0 0 0 0,1 0 0 0 0,-1 0 1 0 0,1 0-1 0 0,5 5-35 0 0,-7-10 21 0 0,1 0 1 0 0,0 0 0 0 0,0-1-1 0 0,1 1 1 0 0,-1-1 0 0 0,1 0-1 0 0,0 0 1 0 0,0-1 0 0 0,1 1-22 0 0,-3-2 24 0 0,1 0 1 0 0,0-1-1 0 0,0 1 1 0 0,1 0-1 0 0,-1-1 1 0 0,0 0-1 0 0,0 0 1 0 0,2 0-25 0 0,-1-1 25 0 0,0 0 0 0 0,-1 0 1 0 0,1 0-1 0 0,0-1 0 0 0,-1 0 0 0 0,1 0 1 0 0,0 0-1 0 0,-1 0 0 0 0,0-1 0 0 0,1 0 1 0 0,2-1-26 0 0,17-11 47 0 0,-4 1-120 0 0,-11 6-17 0 0,0-1-42 0 0,-1 1-47 0 0,0-1-54 0 0,0 1-59 0 0,-1 0-63 0 0,-2 2 124 0 0,-1 0-60 0 0,0-1-53 0 0,0 0-43 0 0,2-2-231 0 0,4-4-385 0 0,-2 3 157 0 0</inkml:trace>
  <inkml:trace contextRef="#ctx0" brushRef="#br0" timeOffset="436.51">387 1 5400 0 0,'0'0'158'0'0,"0"0"-47"0"0,4 4 94 0 0,-1-2-91 0 0,-1 0 39 0 0,0 0 74 0 0,4 6 543 0 0,0 1-91 0 0,-1 0-83 0 0,0 1-74 0 0,-1-2-170 0 0,0-1-33 0 0,4 7 235 0 0,2 2 482 0 0,0 0 0 0 0,-2 1 1 0 0,3 6-1037 0 0,8 18 1728 0 0,-15-32-1349 0 0,-1 1-1 0 0,0-1 1 0 0,0 1 0 0 0,-1-1 0 0 0,0 1-1 0 0,-1 5-378 0 0,2 3 630 0 0,-2-16-715 0 0,-1-1 52 0 0,0 1 49 0 0,0-1 43 0 0,1 0 60 0 0,-1 1 43 0 0,0-1 78 0 0,1 0 178 0 0,-1 0 294 0 0,0-2-333 0 0,0 0-266 0 0,-1 0-34 0 0,1-1-40 0 0,0 0-45 0 0,-2-24 152 0 0,9-17-35 0 0,-3 24-58 0 0,4-13 29 0 0,3 1-97 0 0,7-5-88 0 0,15-14-117 0 0,-31 48 210 0 0,0 0 0 0 0,0 0 0 0 0,1 0 0 0 0,-1 0 0 0 0,1 1 0 0 0,-1-1 0 0 0,1 1 0 0 0,-1-1 0 0 0,1 1 0 0 0,0 0 0 0 0,0 0 10 0 0,4-2-21 0 0,-6 2-12 0 0,4 1 0 0 0,4 4 5 0 0,-2 0-25 0 0,-2-1 28 0 0,0 0 0 0 0,0 1 0 0 0,-1-1 0 0 0,0 1 0 0 0,1 0 0 0 0,2 4 25 0 0,8 11-25 0 0,-2 2 37 0 0,-2 2 38 0 0,-1 0 40 0 0,-4 0 43 0 0,-1-2 44 0 0,-5-9-34 0 0,-3 3-44 0 0,1-5 18 0 0,1-5-9 0 0,1 0 45 0 0,0-3-102 0 0,0-1-28 0 0,1 2-45 0 0,2 0 41 0 0,1 1 58 0 0,1 2 86 0 0,-3-5-200 0 0,-2 0-46 0 0,0-1-74 0 0,0 0 34 0 0,2 1-40 0 0,1 0 73 0 0,1 1 0 0 0,-3-2 7 0 0,1 1-301 0 0</inkml:trace>
</inkml:ink>
</file>

<file path=ppt/ink/ink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1:56:53.07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149 28 5792 0 0,'0'0'166'0'0,"-1"-1"-25"0"0,-2-1-83 0 0,-8-8-64 0 0,9 8 38 0 0,1 1 34 0 0,-4-3 589 0 0,1 1-50 0 0,-1 1-49 0 0,1 0-46 0 0,0 2-45 0 0,0-1-41 0 0,0 1-41 0 0,0 1-37 0 0,0 0-36 0 0,0 1-34 0 0,-3 2 186 0 0,0 2-109 0 0,0 1-91 0 0,2 0-106 0 0,1-1-39 0 0,-3 7 18 0 0,-6 15 90 0 0,11-20-120 0 0,0 0 43 0 0,-5 15-24 0 0,0-1-68 0 0,2-10-50 0 0,1-1 0 0 0,1 1 0 0 0,0 1 0 0 0,0 2-6 0 0,2-7 11 0 0,0 1-1 0 0,1-1 1 0 0,0 1-1 0 0,0 0 1 0 0,1-1-1 0 0,0 1 1 0 0,1-1-1 0 0,0 0 1 0 0,0 1-1 0 0,2 2-10 0 0,4 8 62 0 0,3 0 43 0 0,0-4 75 0 0,0 0-1 0 0,1-1 1 0 0,9 8-180 0 0,-20-21 10 0 0,0 0 0 0 0,1 0 0 0 0,-1 0 0 0 0,0-1 0 0 0,0 1 0 0 0,0 0 0 0 0,1-1 0 0 0,-1 1 0 0 0,0 0 0 0 0,1-1 0 0 0,-1 0 0 0 0,0 1-10 0 0,1-1 19 0 0,1 0 1 0 0,-1 1-1 0 0,0-1 0 0 0,0 0 0 0 0,0-1 0 0 0,0 1 0 0 0,0 0 1 0 0,0 0-1 0 0,1-1 0 0 0,-1 1 0 0 0,0-1 0 0 0,0 0-19 0 0,1 0 33 0 0,0 0 0 0 0,0-1-1 0 0,0 1 1 0 0,-1-1 0 0 0,1 0 0 0 0,0 0-1 0 0,1-2-32 0 0,7-9 120 0 0,-9 9-113 0 0,27-57 137 0 0,-19 33-119 0 0,-4 10-45 0 0,1 1-42 0 0,-6-2-36 0 0,-2 0-90 0 0,0 0-50 0 0,1 7-8 0 0,-1 0 0 0 0,0 0 0 0 0,-1-1 246 0 0,-1-9-391 0 0,2 16 260 0 0,0 1-1 0 0,0-1 1 0 0,0 0-1 0 0,-1 1 1 0 0,0-3 131 0 0,1 7-39 0 0,-6-15-257 0 0,-5-21-291 0 0,11 33 534 0 0,-4-11-115 0 0,5 14 164 0 0,0 1-1 0 0,-1-1 0 0 0,1 1 1 0 0,0 0-1 0 0,-1-1 0 0 0,1 1 1 0 0,0 0-1 0 0,-1-1 0 0 0,1 1 0 0 0,-1 0 1 0 0,1 0-1 0 0,0-1 0 0 0,-1 1 1 0 0,1 0-1 0 0,-1 0 0 0 0,1 0 1 0 0,-1 0-1 0 0,1 0 0 0 0,-1-1 1 0 0,1 1-1 0 0,-1 0 0 0 0,1 0 1 0 0,-1 0-1 0 0,1 0 0 0 0,-1 0 1 0 0,1 0-1 0 0,-1 1 0 0 0,1-1 1 0 0,-1 0-1 0 0,1 0 0 0 0,0 0 1 0 0,-1 0-1 0 0,1 0 0 0 0,-1 1 5 0 0,-1 0-7 0 0,1-1 34 0 0,0 3 112 0 0,0-1 74 0 0,2 4 363 0 0,-1-4-433 0 0,1 0-39 0 0,-1-1-61 0 0,0 0-35 0 0,0 0-41 0 0,0 0-46 0 0,1 4 176 0 0,-1-1 0 0 0,1 1 1 0 0,0 0-1 0 0,0 0 1 0 0,0-1-1 0 0,0 1 0 0 0,1-1 1 0 0,0 1-98 0 0,10 21 469 0 0,-5-12-265 0 0,-1 0-40 0 0,7 14 164 0 0,6 15 128 0 0,-9-14-156 0 0,4 16 168 0 0,-7-14-144 0 0,-2-9-72 0 0,0 0 46 0 0,-2-7-60 0 0,0 0 41 0 0,-1-3-17 0 0,1 4 111 0 0,-2-1 36 0 0,-1-14-319 0 0,0 0 16 0 0,-2-1-40 0 0,1 0-37 0 0,0-2-36 0 0,0 0-224 0 0,0 0 91 0 0,0 1 69 0 0,0-1 50 0 0,-1-3 44 0 0,2 3-46 0 0,-1 1-45 0 0,0-1-36 0 0,1 1-52 0 0,-1 0-64 0 0,1-1-74 0 0,-1 1-14 0 0,1-1-64 0 0,0 1-70 0 0,-1-1-76 0 0,1 1-80 0 0,0-1-89 0 0,-1 1-92 0 0,1-1-99 0 0,-1-3-1150 0 0,-1-2-1144 0 0</inkml:trace>
  <inkml:trace contextRef="#ctx0" brushRef="#br0" timeOffset="488.45">408 87 7632 0 0,'0'0'166'0'0,"0"0"29"0"0,0 0-19 0 0,0 0-75 0 0,0 1-55 0 0,1 2-15 0 0,0-1 8 0 0,3 2-100 0 0,-1 1 44 0 0,0 0 42 0 0,0-1 37 0 0,4 6 157 0 0,0-1 102 0 0,0 1 121 0 0,11 15 679 0 0,-13-18-818 0 0,-1 1-48 0 0,6 7 304 0 0,-6-10-322 0 0,-1 0 0 0 0,0 0 0 0 0,0 0 0 0 0,0 0 0 0 0,0 1-237 0 0,3 9 597 0 0,2-1-66 0 0,5 12 365 0 0,-8-12-417 0 0,-1 0-89 0 0,-1 1-66 0 0,0 20 370 0 0,-5-15-191 0 0,2-18-522 0 0,-1 0 79 0 0,-3 3 327 0 0,2-4-312 0 0,1 0 7 0 0,1-1 25 0 0,-1-1-39 0 0,-6-7 45 0 0,-4-19 57 0 0,7-1-89 0 0,3-2-73 0 0,5 0-57 0 0,4-5-64 0 0,-2 16 1 0 0,1 1 0 0 0,0 0-1 0 0,3-3 113 0 0,-8 17-11 0 0,0 0-1 0 0,1 0 0 0 0,-1 1 0 0 0,1-1 1 0 0,0 1-1 0 0,0-1 0 0 0,0 1 0 0 0,1 0 1 0 0,-1 0-1 0 0,1 0 0 0 0,-1 1 0 0 0,1-1 1 0 0,0 1-1 0 0,0 0 0 0 0,1-1 12 0 0,-2 2-11 0 0,0 0 0 0 0,0 0 0 0 0,1 0 1 0 0,-1 1-1 0 0,0-1 0 0 0,0 1 0 0 0,1 0 0 0 0,-1-1 0 0 0,0 2 0 0 0,1-1 0 0 0,2 0 11 0 0,-3 1-6 0 0,0 0-1 0 0,0 0 1 0 0,0 0-1 0 0,0 0 1 0 0,0 0-1 0 0,0 1 1 0 0,0-1-1 0 0,1 1 7 0 0,1 2-11 0 0,1 1-1 0 0,-1-1 0 0 0,-1 1 0 0 0,1-1 0 0 0,0 1 0 0 0,-1 1 0 0 0,0-1 0 0 0,0 1 0 0 0,-1-1 0 0 0,0 1 0 0 0,0 0 0 0 0,0 0 1 0 0,0 2 11 0 0,5 16 1 0 0,-2 0 34 0 0,-3 0 43 0 0,-2-1 52 0 0,-1-19-107 0 0,0 0-1 0 0,1 0 1 0 0,-1 0 0 0 0,1 0 0 0 0,0 0 0 0 0,0 2-23 0 0,5 10 28 0 0,-1-2-41 0 0,-5-12-93 0 0,0-2-67 0 0,0 0 70 0 0,0 0-68 0 0,0 0-87 0 0,0 0 78 0 0,0 0-40 0 0,0 0-43 0 0,0 0-41 0 0,0 0-38 0 0,0 0-33 0 0,0 0-243 0 0,0 0-57 0 0,0 0-793 0 0,0 0-625 0 0,0 0-1187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41:27.22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150 59 7920 0 0,'0'0'148'0'0,"0"0"-61"0"0,-1 0-39 0 0,-2 0 1 0 0,1 0-4 0 0,-12 1 34 0 0,1 1 94 0 0,-2 3 129 0 0,-5 6 273 0 0,2 4 40 0 0,7-3-242 0 0,3-1-113 0 0,0 1-70 0 0,2-2 24 0 0,1 1 0 0 0,0 0 1 0 0,0 3-215 0 0,1-4 182 0 0,1 1 1 0 0,1 0-1 0 0,-1 0 1 0 0,2 0 0 0 0,0 0-1 0 0,0 1-182 0 0,1-4 161 0 0,0 0 0 0 0,1 0 0 0 0,-1 0-1 0 0,3 7-160 0 0,7 13 390 0 0,4-6-102 0 0,4-3-43 0 0,7-3-60 0 0,2-8 70 0 0,-22-7-184 0 0,1-1 1 0 0,-1 0 0 0 0,1 0 0 0 0,-1 0 0 0 0,1-1-1 0 0,-1 0 1 0 0,1 0 0 0 0,-1 0 0 0 0,0 0 0 0 0,1-1-1 0 0,-1 0 1 0 0,0 0 0 0 0,4-3-72 0 0,-3 2 101 0 0,1-1 0 0 0,-1-1 0 0 0,0 1 1 0 0,4-4-102 0 0,5-8 149 0 0,-2-1-49 0 0,0-7-62 0 0,-8 11-67 0 0,-2 0-37 0 0,2-28 124 0 0,-6 16-51 0 0,-2 4-46 0 0,-3-2-60 0 0,1 5-42 0 0,-3-1-86 0 0,0 0-102 0 0,-2 1-119 0 0,4 9 174 0 0,0 0-36 0 0,0 1-38 0 0,-1 1-39 0 0,0 0-43 0 0,0 0-44 0 0,-1 2-47 0 0,-1 0-47 0 0,9 4 487 0 0,-2 1-91 0 0,1-1 50 0 0,1 1-33 0 0,-1 0-120 0 0,0-1-95 0 0,1 1 107 0 0,-1 0-35 0 0,0 0-386 0 0,0 0-256 0 0,-1 0-609 0 0,2 0 1458 0 0</inkml:trace>
  <inkml:trace contextRef="#ctx0" brushRef="#br0" timeOffset="343.68">414 0 7744 0 0,'1'2'136'0'0,"5"7"382"0"0,-4-6-407 0 0,-1-1-68 0 0,3 5-16 0 0,-1 0 51 0 0,0 1 47 0 0,0-1 42 0 0,1 5 153 0 0,0-1 69 0 0,0 1 54 0 0,0-1 39 0 0,10 28 1221 0 0,-9-26-1178 0 0,0-1-57 0 0,0-1-138 0 0,0-1-68 0 0,1 0-80 0 0,0 0-93 0 0,-2-4 87 0 0,1 1-1 0 0,0-1 0 0 0,0 0 1 0 0,0 0-1 0 0,1-1 0 0 0,0 0 1 0 0,0 0-1 0 0,1 0 0 0 0,3 2-175 0 0,-7-6 87 0 0,0 1-1 0 0,0-1 0 0 0,0 0 0 0 0,0 0 0 0 0,0 0 0 0 0,1 0 1 0 0,-1 0-1 0 0,0-1 0 0 0,0 0 0 0 0,3 1-86 0 0,14-4 490 0 0,0-7 53 0 0,-9 2-387 0 0,-1-1-94 0 0,-2 0-62 0 0,7-15-83 0 0,-9 7 96 0 0,-4 6 59 0 0,-1-1 70 0 0,0-13-156 0 0,-3 9-34 0 0,0 2-41 0 0,-2 1-64 0 0,1 2-35 0 0,-2 0-66 0 0,1 0-75 0 0,-2 1-87 0 0,5 9 227 0 0,0-1 12 0 0,0 0 43 0 0,-2-3-188 0 0,2 2 140 0 0,-1 0-96 0 0,1 2 91 0 0,1 0-41 0 0,-1-1-79 0 0,0 1-64 0 0,1-1-74 0 0,-1 1-79 0 0,0-1-88 0 0,1 1-97 0 0,-1 0-103 0 0,1-1-112 0 0,-1-1-749 0 0,-1 0-928 0 0,2 2 2510 0 0</inkml:trace>
</inkml:ink>
</file>

<file path=ppt/ink/ink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1:57:00.48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82 11 8592 0 0,'0'0'250'0'0,"-6"0"34"0"0,3 0-230 0 0,0 0-34 0 0,-6 0 34 0 0,1 2 92 0 0,-1 0 120 0 0,-1 5 238 0 0,1 2 9 0 0,4-1-232 0 0,2 0-117 0 0,-1 0-87 0 0,-2 9 158 0 0,2 0 46 0 0,3-7-41 0 0,0 0-1 0 0,1 0 1 0 0,0 0 0 0 0,1 7-240 0 0,3 12 448 0 0,3-1-90 0 0,-2-10-195 0 0,2-2-80 0 0,-3-6 14 0 0,1 0 1 0 0,0-1 0 0 0,1 0 0 0 0,5 6-98 0 0,2 1 181 0 0,1-2 51 0 0,-13-13-199 0 0,0 0 1 0 0,0 0 0 0 0,1 0-1 0 0,-1 0 1 0 0,0 0 0 0 0,1 0 0 0 0,-1 0-1 0 0,1 0 1 0 0,-1-1 0 0 0,1 1-1 0 0,-1 0 1 0 0,1-1 0 0 0,-1 0-1 0 0,1 1 1 0 0,0-1 0 0 0,-1 0 0 0 0,1 0-1 0 0,0 0 1 0 0,-1 0 0 0 0,1 0-1 0 0,0 0 1 0 0,0 0-34 0 0,13-8 320 0 0,-1-5-39 0 0,-2-4-41 0 0,-3-2-45 0 0,-2 0-48 0 0,-3 4-50 0 0,-3 7-77 0 0,0 1-1 0 0,0-1 1 0 0,-1 1 0 0 0,0-1 0 0 0,0 1 0 0 0,-1-1-1 0 0,0 1 1 0 0,0 0 0 0 0,-1-1 0 0 0,0 1-1 0 0,0 0 1 0 0,-1-1-20 0 0,0 1 2 0 0,0 0-1 0 0,-1 0 0 0 0,0 0 0 0 0,-2-2-1 0 0,-12-17-111 0 0,11 15 5 0 0,-1-1-64 0 0,0 1-87 0 0,0 1-106 0 0,5 7 186 0 0,-1-4-143 0 0,2 5 153 0 0,1 0-89 0 0,0-1-112 0 0,0 2 103 0 0,1-1-49 0 0,-1 1-56 0 0,1-1-60 0 0,-1 1-68 0 0,0-1-71 0 0,1 1-77 0 0,-1-1-84 0 0,0-1-1069 0 0,-1-2-1012 0 0</inkml:trace>
</inkml:ink>
</file>

<file path=ppt/ink/ink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1:57:01.14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39 8808 0 0,'0'0'197'0'0,"0"0"24"0"0,0 0 19 0 0,0 5-51 0 0,0 3-124 0 0,0-4-29 0 0,0 0 63 0 0,2 1 84 0 0,0 1 172 0 0,1 4 200 0 0,-2-7-404 0 0,-1 1-33 0 0,1 1 147 0 0,0 0-1 0 0,0 0 1 0 0,1-1 0 0 0,-1 1 0 0 0,2 3-265 0 0,8 14 803 0 0,-3-8-352 0 0,0-1-49 0 0,0-1-59 0 0,0-1-67 0 0,12 16 460 0 0,-1-6 1162 0 0,15 14-1898 0 0,-14-15 597 0 0,-15-16-570 0 0,0 0 36 0 0,4 2 85 0 0,0-3 43 0 0,-8-2-161 0 0,0-1 0 0 0,0 0 0 0 0,0 0-1 0 0,0 0 1 0 0,1 0 0 0 0,-1 0-1 0 0,0 0 1 0 0,0 0 0 0 0,0 0 0 0 0,1 0-1 0 0,-1 0 1 0 0,0-1 0 0 0,0 1-1 0 0,1-1-29 0 0,10-8 227 0 0,-2-3-30 0 0,-2-1-75 0 0,-4 0-55 0 0,-2 7-49 0 0,0 0 0 0 0,-1 0-1 0 0,0 0 1 0 0,-1-1 0 0 0,1 1-18 0 0,-1-12 61 0 0,0 15-60 0 0,1-1-1 0 0,-1 1 0 0 0,1-1 0 0 0,-1 1 0 0 0,1 0 0 0 0,0 0 0 0 0,1-1 0 0 0,0-1 0 0 0,4-6-67 0 0,-5 10-111 0 0,1 0 37 0 0,3 4-50 0 0,1 1 99 0 0,0 3 70 0 0,9 13 78 0 0,-11-14-96 0 0,1 3 10 0 0,1 1 1 0 0,0-1-1 0 0,1 0 0 0 0,1 0 30 0 0,18 18-7 0 0,-22-23 7 0 0,-3-3 0 0 0,0 1 0 0 0,1-1 0 0 0,-1 0 0 0 0,1 0 0 0 0,-1 0 0 0 0,1 0 0 0 0,-1 0 0 0 0,1 0 0 0 0,-1 0 0 0 0,1 0 0 0 0,0-1 0 0 0,0 1 0 0 0,0-1 0 0 0,12 3 69 0 0,-1-5 80 0 0,-2-5 71 0 0,1-1 63 0 0,-4 2-60 0 0,12-10-96 0 0,-4-1 57 0 0,-12 11-108 0 0,0 1-1 0 0,-1-1 0 0 0,1 0 1 0 0,-1 1-1 0 0,-1-1 1 0 0,1-1-1 0 0,-1 1 1 0 0,0 0-1 0 0,0-1 1 0 0,-1-1-76 0 0,2-26 269 0 0,-3 24-335 0 0,-1-1 72 0 0,0-1 60 0 0,-5-14 163 0 0,3 16-177 0 0,0 3-42 0 0,1 0-33 0 0,-1 0-43 0 0,0 1-49 0 0,-2-4-152 0 0,3 5 82 0 0,0 1-39 0 0,-1-1-40 0 0,1 1-44 0 0,-1 0-47 0 0,0-1-50 0 0,3 5 71 0 0,0-1 40 0 0,-1 1 37 0 0,1-1 34 0 0,-1 0-130 0 0,0 1 105 0 0,0-1 97 0 0,0 1 52 0 0,-2-1-124 0 0,2 1 95 0 0,1 0-87 0 0,-9 0-1087 0 0</inkml:trace>
</inkml:ink>
</file>

<file path=ppt/ink/ink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1:57:02.15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4 7368 0 0,'0'0'165'0'0,"0"0"22"0"0,0 0 10 0 0,1 5-36 0 0,1 5-103 0 0,0 2-27 0 0,0 0 58 0 0,1 0 52 0 0,1 0 45 0 0,0 2 88 0 0,0 0 46 0 0,2 3 107 0 0,2 8 265 0 0,1 0-12 0 0,-4-8-255 0 0,0-3-102 0 0,-1-1-40 0 0,-1-1-86 0 0,0 0-40 0 0,-1-1-47 0 0,1 1-53 0 0,3 13 473 0 0,0-1 12 0 0,-5-17-362 0 0,1 0 3 0 0,-1-2-53 0 0,-1-1 69 0 0,1-2-9 0 0,-1 1 61 0 0,1 0 12 0 0,-1 0 58 0 0,0 0 65 0 0,0 0 71 0 0,0-5-263 0 0,-1 0-66 0 0,0 0-52 0 0,-1-1-37 0 0,-2-4-2 0 0,4 4 7 0 0,-2-20 86 0 0,2 0-38 0 0,4-25-10 0 0,2 13-96 0 0,5 0-51 0 0,-7 24 5 0 0,1 0 0 0 0,1 0 0 0 0,0 0 0 0 0,5-8 60 0 0,-10 18-1 0 0,7-11-42 0 0,0 1 1 0 0,1-1-1 0 0,1 1 0 0 0,0 1 1 0 0,5-5 42 0 0,-12 12-9 0 0,1 1 0 0 0,-1 0 0 0 0,1-1 0 0 0,-1 1 0 0 0,1 0-1 0 0,0 1 1 0 0,0-1 0 0 0,0 1 0 0 0,0-1 0 0 0,0 1 0 0 0,0 0 0 0 0,0 1 0 0 0,0-1 0 0 0,1 1 0 0 0,-1 0 0 0 0,0 0 0 0 0,0 0-1 0 0,0 0 1 0 0,1 1 0 0 0,-1 0 0 0 0,1 0 9 0 0,1 1-15 0 0,0 0-1 0 0,0 0 1 0 0,0 1-1 0 0,-1-1 0 0 0,1 2 1 0 0,0-1-1 0 0,-1 1 1 0 0,0-1-1 0 0,0 1 1 0 0,0 1-1 0 0,-1-1 1 0 0,1 1-1 0 0,0 1 16 0 0,10 12-40 0 0,-2 1 1 0 0,0 1-1 0 0,0 1 40 0 0,8 14-39 0 0,-6-11 15 0 0,-1 3 98 0 0,-3 1 119 0 0,-7-15-46 0 0,-2 1 36 0 0,-1-12-259 0 0,-1 2 107 0 0,0 0 112 0 0,0 1 206 0 0,-1-1 163 0 0,-1-6-348 0 0,1 0-126 0 0,-1 0-36 0 0,2 0 9 0 0,-1 0 1 0 0,0 0-1 0 0,1 0 0 0 0,-1-1 0 0 0,1 1 0 0 0,-1 0 1 0 0,1 0-1 0 0,0-1-11 0 0,1-20 43 0 0,10-22-33 0 0,-10 40-12 0 0,13-35-103 0 0,-9 30 56 0 0,0 0 0 0 0,0 0 0 0 0,1 0 0 0 0,0 1 0 0 0,1 0 0 0 0,0 0 0 0 0,6-6 49 0 0,9-2-51 0 0,-19 16 35 0 0,0-1 0 0 0,0 1 0 0 0,0-1 0 0 0,1 1 0 0 0,-1 0 0 0 0,0 0 0 0 0,1 1 0 0 0,-1-1 1 0 0,1 1-1 0 0,0 0 16 0 0,-1 0-16 0 0,0 0 1 0 0,-1 0-1 0 0,1 0 1 0 0,0 1-1 0 0,0-1 1 0 0,0 1-1 0 0,0 0 1 0 0,0 0-1 0 0,0 0 1 0 0,-1 0-1 0 0,3 2 16 0 0,-2-1-12 0 0,1 0 1 0 0,-1 0-1 0 0,-1 1 0 0 0,1-1 0 0 0,0 1 0 0 0,1 1 12 0 0,4 6-1 0 0,-1 1 0 0 0,-1-1-1 0 0,0 1 1 0 0,0 0 0 0 0,-1 1-1 0 0,-1-1 1 0 0,0 1-1 0 0,1 5 2 0 0,0-3-1 0 0,-2-3-74 0 0,0 0 66 0 0,3 23 161 0 0,-3-22-108 0 0,-1 1-52 0 0,0-5-39 0 0,0 0-45 0 0,0-1-24 0 0,0-1-41 0 0,0 0-47 0 0,0 1-50 0 0,-1-6-713 0 0,-1-1-51 0 0</inkml:trace>
</inkml:ink>
</file>

<file path=ppt/ink/ink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1:57:03.44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21 10248 0 0,'0'0'230'0'0,"0"0"-10"0"0,0 1-93 0 0,1 0-60 0 0,1 3-4 0 0,-2-2 0 0 0,6 13 0 0 0,0-1 79 0 0,0 1 67 0 0,1 0 53 0 0,2 3 106 0 0,18 30 787 0 0,-15-29-692 0 0,-2-3-110 0 0,-1-1-36 0 0,15 23 441 0 0,-6-14-168 0 0,-12-17-459 0 0,14 14 270 0 0,-10-12-242 0 0,1 0-39 0 0,-6-5-133 0 0,11 7 155 0 0,-9-8-142 0 0,-3-2-47 0 0,0-1-42 0 0,0 1-52 0 0,0-1-60 0 0,0-1-69 0 0,0 0-78 0 0,1-1-86 0 0,-1 0-96 0 0,1-3-360 0 0</inkml:trace>
  <inkml:trace contextRef="#ctx0" brushRef="#br0" timeOffset="355.66">308 1 8608 0 0,'0'0'197'0'0,"0"0"24"0"0,0 0 17 0 0,1 0 6 0 0,4 6 612 0 0,-4-2-532 0 0,0 4 122 0 0,3 0-86 0 0,-3-7-295 0 0,0 1 0 0 0,-1-1 0 0 0,1 1 0 0 0,0-1 0 0 0,-1 1 0 0 0,1 0 0 0 0,-1-1 0 0 0,0 1 0 0 0,0 0 0 0 0,1 0-65 0 0,-1 9 294 0 0,1 0 55 0 0,0 17 576 0 0,-2-19-658 0 0,-1 1-48 0 0,-3 17 505 0 0,1 1-89 0 0,2 1-101 0 0,0 1-111 0 0,1-3-136 0 0,-2 0-121 0 0,-4 33 347 0 0,-16 78 626 0 0,15-99-791 0 0,5-24-170 0 0,0-1 0 0 0,-2 0 0 0 0,-3 8-178 0 0,-9 18 322 0 0,4-11-137 0 0,2 0-50 0 0,0-8-12 0 0,1-2 2 0 0,8-4 3 0 0,2-14-116 0 0,0 1 0 0 0,-1-1 0 0 0,1 1 0 0 0,0-1 0 0 0,-1 1 0 0 0,1-1 0 0 0,-1 1 0 0 0,1-1-1 0 0,-1 0 1 0 0,0 1 0 0 0,-1 0-12 0 0,-2 8 77 0 0,3-9-2 0 0,4 3-52 0 0,-1-2 74 0 0,-1-1-192 0 0,-1-1-125 0 0,0 0-28 0 0,0 0 0 0 0,0 0 71 0 0,0 0-26 0 0,0 0-111 0 0,0 0-306 0 0,1-1-559 0 0,4-1-47 0 0</inkml:trace>
</inkml:ink>
</file>

<file path=ppt/ink/ink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1:57:02.69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131 2 7856 0 0,'-2'-1'58'0'0,"-1"1"0"0"0,1 0 0 0 0,-1 0 0 0 0,0 0 0 0 0,0 0 0 0 0,1 0 0 0 0,-1 0 0 0 0,1 1 0 0 0,-1-1 0 0 0,0 1 0 0 0,-1 0-58 0 0,1 1 100 0 0,-1 0-1 0 0,1 0 0 0 0,-1 0 0 0 0,1 0 1 0 0,0 0-1 0 0,0 1 0 0 0,0 0 1 0 0,0-1-1 0 0,0 1 0 0 0,1 0 0 0 0,-2 3-99 0 0,-14 21 643 0 0,9-8-253 0 0,2-3-103 0 0,2-2-43 0 0,-1 1 531 0 0,2-1-1 0 0,-2 11-774 0 0,3-7 476 0 0,2 0-38 0 0,3 4 38 0 0,5-1-101 0 0,-1-12-232 0 0,2 0-33 0 0,1-1-36 0 0,1-1-39 0 0,-4-4-55 0 0,-1 1 37 0 0,3 1 100 0 0,1-2 100 0 0,0-3 85 0 0,3-5 69 0 0,5-6-336 0 0,5-13-25 0 0,-16 14-11 0 0,1 0 0 0 0,-1-1 0 0 0,1-3 1 0 0,-6 10-5 0 0,1-1 1 0 0,-1 1 0 0 0,0-1 0 0 0,0 1-1 0 0,0-1 1 0 0,-1 1 0 0 0,0-1 0 0 0,1 0-1 0 0,-2-1 5 0 0,-4-43-34 0 0,4 36 53 0 0,-1 3 14 0 0,0-6-7 0 0,1 6-71 0 0,2 2-58 0 0,2 1-78 0 0,-2 7-55 0 0,1 3 106 0 0,0 0 78 0 0,3 9 48 0 0,-4-8-32 0 0,12 33-50 0 0,0 0 99 0 0,0-3 66 0 0,-1 1 43 0 0,2-1-15 0 0,-11-27-86 0 0,2-1 22 0 0,-3-3-205 0 0,0 0 104 0 0,-1-1 69 0 0,1 0 149 0 0,-1-1-133 0 0,-1-1-90 0 0,0 0-18 0 0,0 0-41 0 0,0 1-46 0 0,0-1-52 0 0,0 0-59 0 0,0 0-64 0 0,1 1-27 0 0,-1-1-62 0 0,0 0 98 0 0,0 0-47 0 0,0 0-43 0 0,0 0-36 0 0,0 0-134 0 0,0 0-36 0 0,0 0-1388 0 0</inkml:trace>
  <inkml:trace contextRef="#ctx0" brushRef="#br0" timeOffset="473.64">439 20 8656 0 0,'0'0'213'0'0,"0"1"-88"0"0,0-1-67 0 0,0 4-6 0 0,0-1 4 0 0,3 9-104 0 0,1 0 109 0 0,0 1 101 0 0,0-1 94 0 0,1 2 146 0 0,0 0 105 0 0,-1 0 93 0 0,-2 0 82 0 0,2 3 22 0 0,7 9 502 0 0,-1-4-171 0 0,-6-7-415 0 0,-2-3-179 0 0,-4 0-93 0 0,2-10-233 0 0,0 1 69 0 0,1 0 97 0 0,2 0 197 0 0,-1 0 8 0 0,-1 0-263 0 0,-2-1-139 0 0,1-1-85 0 0,-1 1-34 0 0,0-2 239 0 0,1 0-84 0 0,0 0-37 0 0,2-1 20 0 0,0-3-44 0 0,0-12-18 0 0,-2 12-24 0 0,2-8 8 0 0,1 1 0 0 0,3-11-25 0 0,12-20 8 0 0,5 2-63 0 0,3 2-80 0 0,-24 34 119 0 0,1 1-1 0 0,0-1 0 0 0,1 0 1 0 0,-1 1-1 0 0,1 0 0 0 0,-1 0 1 0 0,1 0-1 0 0,4-2 17 0 0,-6 4-5 0 0,0 0-1 0 0,-1 0 0 0 0,1 1 0 0 0,0-1 1 0 0,0 0-1 0 0,0 1 0 0 0,-1 0 0 0 0,1-1 1 0 0,0 1-1 0 0,0 0 0 0 0,0 0 0 0 0,0 0 1 0 0,0 0 5 0 0,0 0-9 0 0,0 1 1 0 0,-1-1 0 0 0,1 1 0 0 0,0-1 0 0 0,-1 1 0 0 0,1 0-1 0 0,0-1 1 0 0,-1 1 0 0 0,1 0 0 0 0,0 1 8 0 0,14 13-72 0 0,-2 5 41 0 0,8 23 7 0 0,-16-32 9 0 0,20 46 301 0 0,-19-42-231 0 0,3 8 89 0 0,2 4 61 0 0,-3-9-97 0 0,-7-16-209 0 0,-1 0 42 0 0,2 2 39 0 0,1-2 93 0 0,3 2 205 0 0,-5-3-227 0 0,0-1-44 0 0,1 0-78 0 0,-1 0-112 0 0,1 0-74 0 0,-1-1-112 0 0,-1 1 137 0 0,0 0-33 0 0,-1-1-36 0 0,1 1-37 0 0,0-1-40 0 0,0 1-42 0 0,0 0-43 0 0,0-1-46 0 0,0 1-47 0 0,0-1-50 0 0,-1 1-50 0 0,1 0-54 0 0,2-2-1430 0 0,2-1-1208 0 0</inkml:trace>
</inkml:ink>
</file>

<file path=ppt/ink/ink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1:56:59.52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17 7856 0 0,'0'0'174'0'0,"0"0"29"0"0,0 0 13 0 0,0 0 12 0 0,0 0 24 0 0,0 0 11 0 0,1 0-13 0 0,1 1-96 0 0,0-1-74 0 0,6 3 16 0 0,-6-2-24 0 0,15 12 198 0 0,-10-6-68 0 0,-1 1-1 0 0,0 0 0 0 0,-1 0 1 0 0,3 5-202 0 0,9 21 510 0 0,-3 1-38 0 0,1 8 56 0 0,5 22 216 0 0,-13-38-446 0 0,1 4 289 0 0,-2 2 0 0 0,0 1-587 0 0,-6-28 64 0 0,4 25 261 0 0,-2 0-46 0 0,-1 0-58 0 0,-1-1-72 0 0,0-23-127 0 0,0-2-11 0 0,-2 9 44 0 0,-3 4 74 0 0,3-11-85 0 0,2-6-92 0 0,0-1-36 0 0,0 0-131 0 0,0 0-17 0 0,0-1-191 0 0,0 0 104 0 0,0 0 55 0 0,0 0 85 0 0,0-2-180 0 0,-1 2 126 0 0,-4-6-596 0 0</inkml:trace>
  <inkml:trace contextRef="#ctx0" brushRef="#br0" timeOffset="271.19">181 363 7368 0 0,'0'0'165'0'0,"0"0"22"0"0,0 0-20 0 0,0 1-71 0 0,1-1-52 0 0,2 3-11 0 0,0-2 5 0 0,4 4-23 0 0,1 0 41 0 0,0-2 39 0 0,0 1 34 0 0,4 0 121 0 0,1-1 57 0 0,13 0 425 0 0,29-4 860 0 0,-37-1-1132 0 0,0 1-87 0 0,-7 0-196 0 0,0 0-52 0 0,0 0-60 0 0,0 0-67 0 0,13-1 232 0 0,0-2-87 0 0,-2-1-65 0 0,26-11 44 0 0,-43 14-264 0 0,5-4 10 0 0,-8 3 42 0 0,1 1-68 0 0,-1 0-11 0 0,0 0-57 0 0,-1 0-68 0 0,1 0-76 0 0,-1 2 85 0 0,-1-1-41 0 0,1-1-432 0 0,1 1-295 0 0,0-2-685 0 0</inkml:trace>
  <inkml:trace contextRef="#ctx0" brushRef="#br0" timeOffset="552.99">460 1 6072 0 0,'0'0'133'0'0,"0"0"23"0"0,0 0 12 0 0,0 0 8 0 0,0 0-51 0 0,0 0-44 0 0,1 0-36 0 0,-1 0-25 0 0,1 0-64 0 0,0 0 54 0 0,0 0 49 0 0,-1 0 71 0 0,1 0 100 0 0,-1 0-72 0 0,1 0 33 0 0,-1 0 36 0 0,0 1 39 0 0,1-1 42 0 0,-1 0 45 0 0,8 6 151 0 0,0 0-59 0 0,-1 2-55 0 0,-1 0-49 0 0,0 1-44 0 0,0 1-37 0 0,4 10 166 0 0,-2 1-98 0 0,6 27 345 0 0,-10-32-393 0 0,12 62 670 0 0,-4 2 93 0 0,-5-34-380 0 0,0 8 139 0 0,-3-18-310 0 0,0 4-15 0 0,1 0-113 0 0,4 36 276 0 0,-9-76-741 0 0,0 0 43 0 0,0 1 46 0 0,0 1 89 0 0,1 2 216 0 0,-1-1-189 0 0,0-2-101 0 0,0 0-46 0 0,0 0-103 0 0,0 0 29 0 0,0 0-34 0 0,0-1-184 0 0,0 1-115 0 0,0-1 178 0 0,0 0-35 0 0,0 1-35 0 0,0-1-38 0 0,5-2-782 0 0</inkml:trace>
</inkml:ink>
</file>

<file path=ppt/ink/ink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1:57:06.96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207 66 6824 0 0,'0'0'149'0'0,"0"0"23"0"0,0 0 13 0 0,0 0-58 0 0,0 0-12 0 0,0 0 36 0 0,0 0 126 0 0,0 0 229 0 0,0 0 20 0 0,0 0-12 0 0,0 0-56 0 0,0 0-30 0 0,0 0-4 0 0,0 0-26 0 0,0 0-106 0 0,0 0-48 0 0,0 0-10 0 0,0 0-14 0 0,0 0-59 0 0,-1-1-60 0 0,-4-8 105 0 0,-3 0-2 0 0,0 0 48 0 0,5 5-85 0 0,0 0-1 0 0,-1 0 1 0 0,0 0-1 0 0,0 1 1 0 0,0-1-167 0 0,-6-2 244 0 0,-3 1-49 0 0,0 2 87 0 0,1 3-39 0 0,0 2-39 0 0,1 2-34 0 0,-9 9 76 0 0,4 6-109 0 0,4-1-92 0 0,2 1-44 0 0,0 4-44 0 0,-2 8-74 0 0,9-21 117 0 0,1-1 0 0 0,0 1 0 0 0,0-1 0 0 0,1 1 0 0 0,0 0 0 0 0,0-1 0 0 0,1 1 0 0 0,0 0 0 0 0,2 6 0 0 0,0-5 26 0 0,0 1-1 0 0,1-1 1 0 0,0 0-26 0 0,11 27 150 0 0,-4-13-81 0 0,8 4-45 0 0,-15-24-39 0 0,0-1 0 0 0,1 0 1 0 0,0-1-1 0 0,0 1 0 0 0,1 0 15 0 0,0 1-154 0 0,1-1 51 0 0,0 0 43 0 0,0 0 38 0 0,4 4 58 0 0,21 10 271 0 0,-17-11-252 0 0,-4-3-108 0 0,1 0-116 0 0,-6-2 33 0 0,1 0-41 0 0,-1 0-44 0 0,1-1-47 0 0,-1 1-51 0 0,1-1-56 0 0,0 0-58 0 0,-1 0-64 0 0,1 0-65 0 0,0 0-72 0 0,0-1-73 0 0,0 0-78 0 0,3 1-991 0 0,3-1-1001 0 0</inkml:trace>
  <inkml:trace contextRef="#ctx0" brushRef="#br0" timeOffset="393.17">568 64 6336 0 0,'-1'0'139'0'0,"0"0"-48"0"0,-6 0 65 0 0,4 0-62 0 0,-5 2-120 0 0,1 1 47 0 0,0 0 42 0 0,1 1 36 0 0,-5 6 191 0 0,2 2 91 0 0,4-4 26 0 0,1 1 0 0 0,-1 0 1 0 0,-1 5-408 0 0,0 4 441 0 0,2-10-262 0 0,1 1-49 0 0,-3 6 225 0 0,-8 33 839 0 0,10-26-741 0 0,1-4-156 0 0,2-9-202 0 0,0 0-43 0 0,1 5 109 0 0,0 1-1 0 0,2 0 0 0 0,-1-1 0 0 0,2 1 1 0 0,0 0-161 0 0,-2-11 38 0 0,0 0-1 0 0,0 0 1 0 0,1 0 0 0 0,-1 0 0 0 0,1-1 0 0 0,1 3-38 0 0,-1-3 36 0 0,0-1-1 0 0,0 1 0 0 0,0 0 1 0 0,0 0-1 0 0,1-1 0 0 0,-1 1 1 0 0,1-1-1 0 0,-1 0 1 0 0,1 0-1 0 0,0 0 0 0 0,1 1-35 0 0,-1-2 25 0 0,-1 0 0 0 0,0 0 0 0 0,0 0-1 0 0,1 0 1 0 0,-1-1 0 0 0,1 1 0 0 0,-1-1-1 0 0,1 1 1 0 0,-1-1 0 0 0,1 0 0 0 0,-1 0-1 0 0,1 0 1 0 0,-1 0 0 0 0,1-1 0 0 0,0 1-25 0 0,0-1 21 0 0,0 0 1 0 0,0 0 0 0 0,0 0 0 0 0,0 0 0 0 0,0-1-1 0 0,-1 1 1 0 0,1-1 0 0 0,0 0 0 0 0,0 0-22 0 0,25-25 81 0 0,-20 17-30 0 0,-1 1-1 0 0,0-2 1 0 0,0 1-1 0 0,-1-1 1 0 0,-1 0-1 0 0,3-8-50 0 0,3-12 40 0 0,-11 28-48 0 0,1 0 1 0 0,-1 1 0 0 0,1-1 0 0 0,-1 0-1 0 0,0 0 1 0 0,0 1 0 0 0,-1-1 0 0 0,1-1 7 0 0,-8-22-147 0 0,2 13-48 0 0,-2 0-1 0 0,-7-10 196 0 0,4 5-134 0 0,8 13 16 0 0,-1-1-72 0 0,1 0-65 0 0,-1 1-61 0 0,0-1-57 0 0,1 1-50 0 0,-1-1-47 0 0,0 1-41 0 0,-1-3-167 0 0</inkml:trace>
</inkml:ink>
</file>

<file path=ppt/ink/ink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1:57:08.65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7512 0 0,'0'0'166'0'0,"0"0"29"0"0,0 0 13 0 0,0 0 15 0 0,0 1 35 0 0,7 17 323 0 0,8 21 675 0 0,-2-15-502 0 0,0-5-76 0 0,-1 2-106 0 0,17 43 900 0 0,-25-54-1227 0 0,2 14 262 0 0,-3-11-215 0 0,0-5-70 0 0,-4-11 175 0 0,0 0-49 0 0,-1 0-48 0 0,1-1-44 0 0,0 0-42 0 0,1 0-37 0 0,-2-6 75 0 0,0 1-123 0 0,1-1-80 0 0,0-8-95 0 0,2-12-156 0 0,1 18 152 0 0,1 0 71 0 0,0 2 104 0 0,1 1-120 0 0,16-37-63 0 0,-17 41 34 0 0,-1 0 1 0 0,2 1-1 0 0,-1-1 1 0 0,0 0-1 0 0,1 1 0 0 0,0 0 1 0 0,2-2 23 0 0,-5 5-6 0 0,0 0 1 0 0,0 1-1 0 0,1-1 0 0 0,-1 0 1 0 0,0 1-1 0 0,0-1 0 0 0,1 1 1 0 0,-1-1-1 0 0,0 1 0 0 0,1 0 1 0 0,-1-1-1 0 0,0 1 0 0 0,1 0 1 0 0,-1 0-1 0 0,0 0 0 0 0,1 0 1 0 0,-1 0-1 0 0,1 0 0 0 0,-1 1 1 0 0,0-1-1 0 0,1 0 0 0 0,-1 1 1 0 0,0-1-1 0 0,1 1 0 0 0,-1-1 1 0 0,0 1-1 0 0,0 0 0 0 0,0-1 1 0 0,0 1-1 0 0,1 0 0 0 0,-1 0 1 0 0,0 0-1 0 0,0 0 6 0 0,23 23-106 0 0,-11-7 65 0 0,-3-4 37 0 0,-1-2-23 0 0,-1 0 0 0 0,-1 0 0 0 0,0 1 0 0 0,4 9 27 0 0,4 10-22 0 0,-1-1 41 0 0,1-1 59 0 0,-4-4 127 0 0,-8-16-82 0 0,-2-8 5 0 0,-1-1 21 0 0,0 0 3 0 0,0 0-9 0 0,0 0-38 0 0,0 0-10 0 0,0 0-6 0 0,0-1-3 0 0,0-1-35 0 0,-2-6-3 0 0,2 5-17 0 0,0-2-3 0 0,-1-1 0 0 0,1 0 0 0 0,1 0 0 0 0,-1 1 0 0 0,1-1 0 0 0,0 0-28 0 0,1-3 31 0 0,0 1 1 0 0,1-1-1 0 0,3-6-31 0 0,15-24-11 0 0,-9 22-43 0 0,1 3-39 0 0,-6 6 33 0 0,4-4 15 0 0,7-5 23 0 0,-15 15 20 0 0,-1 0 0 0 0,1 0 0 0 0,0 0 1 0 0,0 0-1 0 0,0 0 0 0 0,0 1 0 0 0,1-1 0 0 0,-1 1 0 0 0,3-1 2 0 0,-4 2-10 0 0,-1 0-1 0 0,0 0 1 0 0,0 0-1 0 0,0-1 1 0 0,0 2-1 0 0,0-1 1 0 0,1 0 0 0 0,-1 0-1 0 0,0 0 1 0 0,0 0-1 0 0,0 1 1 0 0,0-1-1 0 0,0 1 1 0 0,0-1-1 0 0,0 1 1 0 0,0-1-1 0 0,0 1 1 0 0,1 0 10 0 0,10 11-96 0 0,-1 8 49 0 0,-6-10 67 0 0,-1 1 35 0 0,0-3 31 0 0,-1-1 38 0 0,3 6-42 0 0,-1 0-38 0 0,8 29-36 0 0,-3-9 10 0 0,-3-11 76 0 0,1-1 43 0 0,-2-2-55 0 0,8 12-101 0 0,-13-30-98 0 0,-1-1-140 0 0,0 0-253 0 0,1 0-121 0 0,-1 0 89 0 0,1 0 76 0 0,0 0 65 0 0,-1 0-10 0 0,1-1 56 0 0,1 1-569 0 0,-2 0 618 0 0,1-1-37 0 0,-1 1-54 0 0,1 0-69 0 0,2-1-1579 0 0,1 0-1151 0 0</inkml:trace>
</inkml:ink>
</file>

<file path=ppt/ink/ink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1:57:09.35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8808 0 0,'0'0'197'0'0,"0"0"24"0"0,0 0 19 0 0,0 6-51 0 0,0 2-124 0 0,1 3-3 0 0,0 0 115 0 0,1-1 98 0 0,1 1 80 0 0,-1-1 19 0 0,1-1 40 0 0,15 36 1680 0 0,-13-32-1525 0 0,0 0-97 0 0,-2-6-283 0 0,-1 0-38 0 0,0-1-42 0 0,0 0-46 0 0,6 19 633 0 0,2 0-83 0 0,1-1-64 0 0,1-3-48 0 0,-11-20-71 0 0,0-1-90 0 0,-1-1-82 0 0,1 0-70 0 0,0-1-62 0 0,-1 0-52 0 0,1-3-42 0 0,1-9-185 0 0,-2 11 168 0 0,0 0 99 0 0,0-24-33 0 0,2 0-39 0 0,0-1-45 0 0,3 0-52 0 0,1 1-58 0 0,4 1-65 0 0,2 1-70 0 0,3 3-78 0 0,-14 20 320 0 0,1 0 0 0 0,-1 0-1 0 0,1 1 1 0 0,-1-1-1 0 0,1 1 1 0 0,0-1 0 0 0,0 1-1 0 0,0 0 1 0 0,1-1 6 0 0,-1 1-10 0 0,-1 1 0 0 0,1-1 0 0 0,-1 1 0 0 0,1 0 0 0 0,0 0 0 0 0,-1-1 0 0 0,1 1 1 0 0,-1 0-1 0 0,1 0 0 0 0,0 0 0 0 0,-1 1 0 0 0,1-1 0 0 0,-1 0 0 0 0,1 1 0 0 0,0-1 0 0 0,-1 1 0 0 0,1-1 0 0 0,-1 1 1 0 0,0 0-1 0 0,1 0 0 0 0,-1-1 0 0 0,1 1 0 0 0,-1 0 0 0 0,0 0 0 0 0,0 0 0 0 0,1 1 10 0 0,11 12-46 0 0,-3 1 69 0 0,-1 1 95 0 0,-6-8-13 0 0,0-1 33 0 0,5 15-16 0 0,0 0-40 0 0,7 21 6 0 0,-5-16 83 0 0,1 1 54 0 0,-4-12-45 0 0,-1 0 33 0 0,-5-14-125 0 0,-1-2 0 0 0,0 0 0 0 0,0 0-4 0 0,0 0-10 0 0,0 0 11 0 0,1-2-14 0 0,0-1-34 0 0,0-9-12 0 0,0 10-9 0 0,1-16 72 0 0,1 0-35 0 0,7-18-38 0 0,0 10-73 0 0,1 0-49 0 0,-5 16 1 0 0,0-1 0 0 0,0 2-1 0 0,6-7 107 0 0,2 1-136 0 0,-12 13 121 0 0,1 0-1 0 0,-1 1 1 0 0,0 0-1 0 0,0-1 1 0 0,1 1-1 0 0,-1 0 1 0 0,1 0-1 0 0,-1 0 1 0 0,2 0 15 0 0,-2 0-10 0 0,0 1 1 0 0,0 0 0 0 0,0 0-1 0 0,0 0 1 0 0,0 0 0 0 0,0 0 0 0 0,0 0-1 0 0,0 1 1 0 0,-1-1 0 0 0,1 1-1 0 0,0-1 1 0 0,0 1 0 0 0,0-1 0 0 0,0 1-1 0 0,-1 0 1 0 0,1 0 0 0 0,0 0-1 0 0,-1 0 1 0 0,1 0 0 0 0,-1 1 0 0 0,1-1-1 0 0,-1 0 1 0 0,1 1 0 0 0,-1 0 9 0 0,11 12-56 0 0,-1 2 60 0 0,1 4 59 0 0,4 12 97 0 0,6 12 43 0 0,-13-30-175 0 0,0-1-36 0 0,0-2 8 0 0,2 3-1 0 0,-5-5-47 0 0,-6-9-269 0 0,1 1 98 0 0,-1-1 85 0 0,1 0 72 0 0,-1 1 61 0 0,1-1 55 0 0,2 2 271 0 0,-2-2-231 0 0,-1 1-83 0 0,1-1-46 0 0,0 0-99 0 0,-1 1 24 0 0,1-1-33 0 0,-1 0-37 0 0,0 0-38 0 0,1 0-42 0 0,-1 1-45 0 0,0-1-47 0 0,0 0-52 0 0,1 0-53 0 0,-1 0-56 0 0,0 0-60 0 0,0 0-63 0 0,0 0-65 0 0,0 0-69 0 0,1-1-1452 0 0,1-2-1258 0 0</inkml:trace>
</inkml:ink>
</file>

<file path=ppt/ink/ink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1:57:09.63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9960 0 0,'0'0'222'0'0,"0"0"30"0"0,0 0-50 0 0,0 1-55 0 0,0 0-45 0 0,0 1-38 0 0,0 0-24 0 0,0 8 16 0 0,1-3-159 0 0,1-1 112 0 0,0 1 98 0 0,0 0 83 0 0,1 1 126 0 0,1 0 72 0 0,7 16 952 0 0,-8-18-979 0 0,0 1-39 0 0,0-1-53 0 0,0 1-70 0 0,-1-3-114 0 0,0 1-42 0 0,-1-1-47 0 0,1 0-53 0 0,-1-1-63 0 0,0 1 55 0 0,0-1 47 0 0,0 0 42 0 0,1 2 67 0 0,0-1 49 0 0,5 11 439 0 0,-4-8-387 0 0,0-2-109 0 0,-2-2-83 0 0,0 0-33 0 0,1-1-38 0 0,-1 1-41 0 0,0 0-47 0 0,0 0-50 0 0,0-1-54 0 0,0 1-60 0 0,1 0-62 0 0,-1 0-69 0 0,0-1-70 0 0,-1 1-77 0 0,1 0-80 0 0,0-1-84 0 0,-1-1-1049 0 0,1 0-1032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41:25.77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64 13 10336 0 0,'1'0'177'0'0,"-1"-1"-45"0"0,6-6 317 0 0,-5 6-329 0 0,-1 1 34 0 0,5-2-64 0 0,-4 2 124 0 0,-1 0 42 0 0,2-1 187 0 0,1 2-73 0 0,-1 2-64 0 0,-1 2-57 0 0,1 0-49 0 0,0 1-40 0 0,0 5 72 0 0,-1-5-96 0 0,7 35 520 0 0,-2 1-78 0 0,1 85 966 0 0,-5-78-909 0 0,1 0 89 0 0,-1-34-600 0 0,-2-12-99 0 0,1 1 1 0 0,-1 0-1 0 0,0 0 1 0 0,0 0-1 0 0,0 0 1 0 0,0 0-1 0 0,-1 2-25 0 0,-2 13 106 0 0,0 26 212 0 0,1-39-315 0 0,0 0-10 0 0,2 4-43 0 0,-1-11-241 0 0,1 1 109 0 0,-1-1 71 0 0,-3-3-86 0 0,3 3 102 0 0,0 0-39 0 0,0 0-56 0 0,0 0-68 0 0,0 1-82 0 0,1-1-94 0 0,-1 1 28 0 0,1-1-59 0 0,-1 0-53 0 0,0 0-46 0 0,0 0-165 0 0,0 1-45 0 0,0-1-201 0 0,0-1-538 0 0,1 2 1440 0 0</inkml:trace>
  <inkml:trace contextRef="#ctx0" brushRef="#br0" timeOffset="275.67">1 197 10208 0 0,'0'0'298'0'0,"0"0"-3"0"0,1 0-192 0 0,6 0-87 0 0,28-3 148 0 0,11 2-164 0 0,-28 1-24 0 0,0 0-64 0 0,1 1-106 0 0,-9-1 50 0 0,0 1-35 0 0,-1-1-38 0 0,1 1-42 0 0,0 0-45 0 0,-1 0-49 0 0,-2-1-1204 0 0,2 2-891 0 0,-9-2 2443 0 0</inkml:trace>
</inkml:ink>
</file>

<file path=ppt/ink/ink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1:57:09.87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30 39 11312 0 0,'0'0'217'0'0,"-1"0"-90"0"0,1-1-59 0 0,-2-1 1 0 0,1 0-4 0 0,-6-5 300 0 0,0-1-92 0 0,3 3-192 0 0,0-3-53 0 0,4 7 3 0 0,0 1 56 0 0,-2-2 577 0 0,2 1-549 0 0,-1 1-96 0 0,1-1-56 0 0,0 1-38 0 0,0 0-42 0 0,0 0-46 0 0,0 0-143 0 0,0 0-52 0 0,0 0-45 0 0,0 0-41 0 0,0 0-132 0 0,0 0-40 0 0,0 0-162 0 0,0 0-430 0 0</inkml:trace>
</inkml:ink>
</file>

<file path=ppt/ink/ink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1:57:13.14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220 252 8640 0 0,'-9'-5'91'0'0,"-1"0"47"0"0,0 2 41 0 0,1 0 38 0 0,-3 2 84 0 0,1 0 38 0 0,-3 3 103 0 0,-5 3 264 0 0,13-3-415 0 0,1 0 1 0 0,-1 1-1 0 0,1-1 0 0 0,-4 4-291 0 0,-1 1 351 0 0,1 1-34 0 0,1-1-84 0 0,1 1-34 0 0,1 0-40 0 0,-1 0-44 0 0,1 1 67 0 0,0 0 0 0 0,1 0 1 0 0,-4 8-183 0 0,5-7 158 0 0,0 0 1 0 0,1 1 0 0 0,-2 7-159 0 0,3-8 97 0 0,1-1 0 0 0,0 1-1 0 0,0 0 1 0 0,1 3-97 0 0,0-5 56 0 0,1-1-1 0 0,0 1 1 0 0,0 0-1 0 0,0 0 1 0 0,2 3-56 0 0,-1-5 0 0 0,0 1 1 0 0,1-1-1 0 0,0 1 1 0 0,0-1-1 0 0,0 0 1 0 0,1 0-1 0 0,-1 0 1 0 0,1-1-1 0 0,1 1 1 0 0,0-1-1 0 0,-1 0 14 0 0,1-1 0 0 0,0 0 1 0 0,0 0-1 0 0,1 0 0 0 0,-1-1 0 0 0,6 3-14 0 0,-5-4 32 0 0,-1 1-1 0 0,1-1 1 0 0,-1 0-1 0 0,1-1 1 0 0,0 1 0 0 0,0-1-1 0 0,0 0 1 0 0,0-1-1 0 0,3 1-31 0 0,-4-1 26 0 0,1 0 0 0 0,-1-1 0 0 0,1 0 0 0 0,-1 0 0 0 0,0 0 0 0 0,0-1 0 0 0,1 1 0 0 0,-1-1 0 0 0,2-2-26 0 0,-1 2 23 0 0,-1-1 1 0 0,0-1 0 0 0,0 1-1 0 0,0-1 1 0 0,-1 1 0 0 0,0-1-1 0 0,1-1 1 0 0,2-2-24 0 0,-3 1 19 0 0,0 1 0 0 0,-1-1 0 0 0,1 1 0 0 0,-1-1 0 0 0,0-1 0 0 0,0 1 0 0 0,-1 0 0 0 0,0-1-19 0 0,4-19-21 0 0,-4 16 51 0 0,-1 0 0 0 0,-1 0 0 0 0,0 0 0 0 0,0 0 0 0 0,-1-1-30 0 0,-2-8 0 0 0,-1 0-66 0 0,0 3-57 0 0,0 1-77 0 0,-2 0-92 0 0,1 0-107 0 0,-1 0-121 0 0,2 8 210 0 0,1 0-36 0 0,0-1-37 0 0,-1 2-39 0 0,1-1-42 0 0,-1 0-43 0 0,4 6 192 0 0,-1 0-43 0 0,1 0-39 0 0,-1 0-32 0 0,1 0-124 0 0,-1 0-33 0 0,-1-2-1286 0 0</inkml:trace>
  <inkml:trace contextRef="#ctx0" brushRef="#br0" timeOffset="464.38">740 97 8032 0 0,'0'0'190'0'0,"-1"-1"-65"0"0,-3-8 176 0 0,0 2-213 0 0,-1 1 96 0 0,1-1 80 0 0,-1 1 67 0 0,1 1 46 0 0,-1 0 39 0 0,-11-11 1055 0 0,9 11-867 0 0,-1-1-56 0 0,0 1-106 0 0,4 3-245 0 0,-1-1-59 0 0,0 1-67 0 0,0 0-74 0 0,-9-3 376 0 0,0 2-50 0 0,-1 2-45 0 0,0 1-42 0 0,0 2-39 0 0,1 2-34 0 0,-13 8 72 0 0,7 1-118 0 0,3 4-45 0 0,14-13-65 0 0,0 0 0 0 0,0 0-1 0 0,0 0 1 0 0,1 0 0 0 0,-1 1 0 0 0,1-1 0 0 0,0 1-1 0 0,1 0 1 0 0,-1-1 0 0 0,1 1 0 0 0,0 0-1 0 0,0 0 1 0 0,0 1-7 0 0,0 41 118 0 0,3-19-46 0 0,1 1 0 0 0,6 22-72 0 0,-1-13 131 0 0,-3-14-1 0 0,0-1 48 0 0,0 2-38 0 0,11 45 114 0 0,-9-39-105 0 0,1-5 58 0 0,0 0 101 0 0,-7-19-194 0 0,-1-5-86 0 0,0 1-1 0 0,1-1 1 0 0,-1 0-1 0 0,1 1 0 0 0,0-1 1 0 0,-1 0-1 0 0,1 1 1 0 0,0-1-1 0 0,1 1-27 0 0,-2-2 31 0 0,0-1-85 0 0,0 0-39 0 0,0 0-10 0 0,0 0-43 0 0,0 0 35 0 0,0 0-105 0 0,1-2-195 0 0,-1 0-109 0 0,1 1 214 0 0,0 0-34 0 0,-1 0-37 0 0,1 0-39 0 0,0-1-214 0 0,-1 1-82 0 0,1 0-88 0 0,-1 0-93 0 0,1-1-1104 0 0,-1-2-1127 0 0</inkml:trace>
  <inkml:trace contextRef="#ctx0" brushRef="#br0" timeOffset="695">455 332 8568 0 0,'0'0'249'0'0,"0"0"-1"0"0,1-1-175 0 0,0-1-41 0 0,7-6-37 0 0,-6 6 42 0 0,15-8 454 0 0,0 3-121 0 0,0 1-103 0 0,2 1-89 0 0,-4 2-87 0 0,0 0-38 0 0,3 1-27 0 0,9-2-34 0 0,-15 3-4 0 0,5-1-94 0 0</inkml:trace>
</inkml:ink>
</file>

<file path=ppt/ink/ink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1:57:11.74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59 180 6072 0 0,'0'0'133'0'0,"0"0"23"0"0,0 0 12 0 0,0-1-23 0 0,1 0-100 0 0,0 0 18 0 0,2-2 534 0 0,1 0-47 0 0,-1 0-45 0 0,0 0-42 0 0,0 0-39 0 0,0 0-38 0 0,3-3 285 0 0,-3 3-326 0 0,1-1-38 0 0,3-2 211 0 0,2-2-24 0 0,5-4 112 0 0,-2 0-52 0 0,-4 1-139 0 0,-3 4-223 0 0,-5 2-257 0 0,-2-3 44 0 0,-2-1 45 0 0,2 5 45 0 0,0 3-56 0 0,1 0 1 0 0,0 0 0 0 0,0 0 0 0 0,-1 1 0 0 0,1-1-1 0 0,0 0 1 0 0,-1 1 0 0 0,1-1 0 0 0,-1 1 0 0 0,1-1-1 0 0,-1 1 1 0 0,1 0 0 0 0,-1-1 0 0 0,0 1-14 0 0,-1 0 33 0 0,0 0 1 0 0,0 1-1 0 0,0-1 1 0 0,0 1-1 0 0,0-1 1 0 0,0 1-1 0 0,0 0 1 0 0,0 0-1 0 0,0 0 1 0 0,1 1-1 0 0,-2 0-33 0 0,-2 1 98 0 0,0 1-1 0 0,0 0 1 0 0,0 1-1 0 0,-4 3-97 0 0,-6 10 233 0 0,0 5 260 0 0,10-12-295 0 0,2 1-45 0 0,0 5-34 0 0,3 3-117 0 0,1-10 54 0 0,1 0 1 0 0,0 0 0 0 0,0 0-1 0 0,1 0 1 0 0,2 2-57 0 0,-1-2 42 0 0,0 0 1 0 0,1-1-1 0 0,0 1 0 0 0,1-1 1 0 0,3 4-43 0 0,-5-8 19 0 0,0 0-1 0 0,1 0 1 0 0,0 0 0 0 0,0 0 0 0 0,0-1 0 0 0,0 1 0 0 0,1-1 0 0 0,-1 0-1 0 0,1-1 1 0 0,0 1 0 0 0,1-1 0 0 0,-1 0 0 0 0,0 0 0 0 0,1-1 0 0 0,0 1-1 0 0,0-1 1 0 0,-1 0 0 0 0,1-1 0 0 0,0 0 0 0 0,1 0-19 0 0,7 0-43 0 0,-8-2 59 0 0,0 1 0 0 0,-1-1 0 0 0,1 0 0 0 0,4-2-16 0 0,2-1-54 0 0,-5 1-31 0 0,1 0-53 0 0,-1-1-61 0 0,0 1-73 0 0,-1-1-83 0 0,1 0-92 0 0,-1 0-103 0 0,0 0-114 0 0,-5 3 307 0 0,0 0-50 0 0,0 0-43 0 0,1 0-38 0 0,-1 0-140 0 0,1-1-39 0 0,-1 1-169 0 0,2-1-459 0 0,-3 2 1273 0 0</inkml:trace>
  <inkml:trace contextRef="#ctx0" brushRef="#br0" timeOffset="390.9">355 228 7368 0 0,'0'0'165'0'0,"0"0"22"0"0,0 0-20 0 0,0 0-71 0 0,1 0-52 0 0,2 0-11 0 0,-1 0 5 0 0,7 0-97 0 0,-1-1 67 0 0,1 0 57 0 0,-1-1 49 0 0,1-1 61 0 0,1 0 37 0 0,20-9 593 0 0,-18 6-485 0 0,3-2-26 0 0,-8 5-58 0 0,0-2 0 0 0,0 1 0 0 0,0-1 1 0 0,2-2-237 0 0,7-10 419 0 0,-7-1-47 0 0,-9 16-333 0 0,0 0 0 0 0,1 0 0 0 0,-1 0-1 0 0,0 0 1 0 0,-1 0 0 0 0,1 0 0 0 0,0 0 0 0 0,0 1 0 0 0,-1-1 0 0 0,1 0 0 0 0,-1 0 0 0 0,0 0 0 0 0,0 0 0 0 0,1 0 0 0 0,-1 1 0 0 0,0-1 0 0 0,-1 0 0 0 0,1 1 0 0 0,0-1 0 0 0,0 1 0 0 0,-1-1 0 0 0,1 1 0 0 0,-1-1 0 0 0,1 1 0 0 0,-1 0 0 0 0,0 0-39 0 0,0-1 45 0 0,1 1 0 0 0,-1 0 0 0 0,0 0 0 0 0,0 0 1 0 0,0 0-1 0 0,0 0 0 0 0,0 0 0 0 0,-1 0 1 0 0,1 1-1 0 0,0-1 0 0 0,0 1 0 0 0,0 0 1 0 0,-1 0-1 0 0,1-1 0 0 0,0 1 0 0 0,0 1 1 0 0,-1-1-1 0 0,1 0 0 0 0,0 0 0 0 0,0 1 0 0 0,0-1 1 0 0,-1 1-1 0 0,0 0-45 0 0,-9 7-16 0 0,1 2 65 0 0,1 1 49 0 0,1 1 33 0 0,-10 25 291 0 0,12-20-277 0 0,5-11-99 0 0,-7 23 170 0 0,7 1-39 0 0,2-22-134 0 0,1 0 0 0 0,0 0-1 0 0,1-1 1 0 0,-1 1 0 0 0,2 0 0 0 0,1 3-43 0 0,0-1 45 0 0,0 0 0 0 0,1-1 1 0 0,3 6-46 0 0,-1-5 35 0 0,0 1 1 0 0,1-2-1 0 0,0 1 1 0 0,7 5-36 0 0,-4-6 2 0 0,-7-5 11 0 0,0-1-1 0 0,1-1 1 0 0,-1 1 0 0 0,1-1-1 0 0,0 0 1 0 0,0 0 0 0 0,-1 0-1 0 0,6 1-12 0 0,3-1-23 0 0,1-1-55 0 0,1-2-92 0 0,1-1-110 0 0,-9 0 91 0 0,1 0-36 0 0,0 0-40 0 0,0-1-42 0 0,12-6-243 0 0</inkml:trace>
  <inkml:trace contextRef="#ctx0" brushRef="#br0" timeOffset="797.8">948 14 9560 0 0,'0'0'237'0'0,"-2"0"-82"0"0,1 0-64 0 0,-5-2 56 0 0,3 1-55 0 0,-3-1-148 0 0,1 0 70 0 0,-1 0 62 0 0,0 0 54 0 0,0 1 89 0 0,0 0 55 0 0,-1 0 109 0 0,-4 2 259 0 0,0 1 12 0 0,4 0-247 0 0,1 1-105 0 0,0-1-47 0 0,1 1-88 0 0,0 0-49 0 0,-1 0-56 0 0,1 0-65 0 0,-1 3 188 0 0,2 1-53 0 0,3 11 19 0 0,2-14-130 0 0,0 1-1 0 0,0-1 1 0 0,0 0-1 0 0,0 1 0 0 0,1-1 1 0 0,2 4-21 0 0,10 16 29 0 0,8 12-87 0 0,-5-9 32 0 0,-7-9 59 0 0,-1-3 44 0 0,-2 1 58 0 0,-1-3 31 0 0,0 0 56 0 0,-2 1 65 0 0,0 0 72 0 0,-1 7 335 0 0,-4-2-105 0 0,-4-2-94 0 0,-3-1-83 0 0,-4-3-73 0 0,-2-2-63 0 0,-3-2-53 0 0,-2-2-42 0 0,2-2-83 0 0,-5 1-17 0 0,8-3-91 0 0,2-2-60 0 0,-1-2-72 0 0,12 1 44 0 0,0 0 53 0 0,-2-2 42 0 0,2 2-47 0 0,1 0-25 0 0,-1-1-49 0 0,1 1-73 0 0,-1-1-81 0 0,1 1-94 0 0,-1 0-107 0 0,1-1 62 0 0,0 1-65 0 0,0 0-55 0 0,0 0-51 0 0,0 0-173 0 0,0 0-48 0 0,0 0-210 0 0,0 0-562 0 0</inkml:trace>
</inkml:ink>
</file>

<file path=ppt/ink/ink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1:57:10.27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28 7280 0 0,'0'0'165'0'0,"0"0"-8"0"0,0-1-66 0 0,0 0-44 0 0,0-1-4 0 0,0 0 2 0 0,3-2 131 0 0,-1 0-212 0 0,0 2 111 0 0,0-1 97 0 0,0 1 83 0 0,1 0 141 0 0,-1 0 76 0 0,0 1 161 0 0,2-1 367 0 0,-3 2-514 0 0,1 1-34 0 0,1-1 71 0 0,-1 1-186 0 0,0 0-115 0 0,0 0-141 0 0,0 0-109 0 0,0 1-125 0 0,-1-2 27 0 0,0 1-37 0 0,-1-1 129 0 0,3 2 104 0 0,-1 0 1 0 0,0 0 0 0 0,0 1 0 0 0,0-1 0 0 0,0 0-1 0 0,0 1 1 0 0,0-1 0 0 0,-1 1 0 0 0,1 0-1 0 0,-1 0-70 0 0,8 15 308 0 0,-2 0-49 0 0,-3-7-89 0 0,13 32 1267 0 0,4 20-1437 0 0,-6-9 669 0 0,-3 1-45 0 0,2 19 120 0 0,-2-2-120 0 0,-9-46-403 0 0,2-1-42 0 0,-1 1-19 0 0,1 14 33 0 0,1-5-103 0 0,-2-5-14 0 0,-2-11-106 0 0,-2-18-147 0 0,0-1-14 0 0,0 0 44 0 0,0 0-47 0 0,0 0-126 0 0,0 0 13 0 0,0 0-37 0 0,0 0-909 0 0,0 0-53 0 0</inkml:trace>
  <inkml:trace contextRef="#ctx0" brushRef="#br0" timeOffset="334.41">440 15 8952 0 0,'0'0'200'0'0,"0"0"33"0"0,0 0 15 0 0,0 0-12 0 0,0 0-106 0 0,0 0-57 0 0,3 6 13 0 0,13 32 286 0 0,4 0 118 0 0,-7-14-119 0 0,-1-1 54 0 0,1 6 56 0 0,16 33 486 0 0,-21-40-588 0 0,0 0 71 0 0,-2-4 13 0 0,-1 0-49 0 0,0 0-41 0 0,0 0-34 0 0,2 14 208 0 0,-2-5 638 0 0,0 25-1185 0 0,-3-33 169 0 0,0 10 143 0 0,0-3-57 0 0,0-8-145 0 0,-1-4-79 0 0,-1 1-70 0 0,1-3-59 0 0,-1 1-68 0 0,1-1-78 0 0,-1 0-87 0 0,0-12-55 0 0,0 0 63 0 0,-1 0 55 0 0,1 0 50 0 0,0 0 15 0 0,-1 0 52 0 0,1-1 0 0 0,-1 1 61 0 0,0-1-11 0 0,0 1 7 0 0,1 0-31 0 0,0 0-64 0 0,-4-5-1149 0 0</inkml:trace>
  <inkml:trace contextRef="#ctx0" brushRef="#br0" timeOffset="619.84">97 353 7248 0 0,'0'0'209'0'0,"1"0"-52"0"0,-1 0-77 0 0,1 0-53 0 0,4 0-39 0 0,-3 0 44 0 0,6 0 183 0 0,1-1 0 0 0,-1 0 0 0 0,0 0 0 0 0,0-1 1 0 0,2-1-216 0 0,13-4 413 0 0,-11 2-218 0 0,0 1-34 0 0,0-1-41 0 0,0 0-47 0 0,-3 1-54 0 0,0 0-34 0 0,0 1-38 0 0,-1 0-40 0 0,25-9 22 0 0,0 1 48 0 0,8 0 39 0 0,20-5 54 0 0,-38 11-3 0 0</inkml:trace>
  <inkml:trace contextRef="#ctx0" brushRef="#br0" timeOffset="883.67">591 322 9384 0 0,'0'0'208'0'0,"0"0"33"0"0,0 0 16 0 0,0 0 15 0 0,0 0 14 0 0,1 0-45 0 0,-1 0-103 0 0,1 0-67 0 0,2-2-11 0 0,-2 2 6 0 0,31-11 96 0 0,14-9 209 0 0,-13 5-107 0 0,-10 6-125 0 0,-5 3-63 0 0,1 0-48 0 0,-1 1-28 0 0</inkml:trace>
</inkml:ink>
</file>

<file path=ppt/ink/ink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1:56:34.13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30 0 8088 0 0,'0'0'182'0'0,"0"0"29"0"0,0 0 12 0 0,0 0-4 0 0,0 1-85 0 0,0 0-55 0 0,2 3 24 0 0,-1-2-25 0 0,4 7 369 0 0,-1 0-63 0 0,-1 0-57 0 0,0 0-48 0 0,1 3 1 0 0,-1-1-48 0 0,1 3 0 0 0,1 7 66 0 0,2 8 143 0 0,-2-10-46 0 0,2 6 110 0 0,0 1-36 0 0,4 25 370 0 0,2 10 27 0 0,4-2-97 0 0,-9-34-383 0 0,0-1 51 0 0,8 28 570 0 0,-12-35-962 0 0,-4-14-47 0 0,0-1-1 0 0,1 1 0 0 0,0 0 1 0 0,-1 0-1 0 0,1 0 0 0 0,0-1 1 0 0,0 1-1 0 0,1 0 0 0 0,-1-1 1 0 0,1 2 2 0 0,-1-3-127 0 0,-1-1-77 0 0,0 0 90 0 0,0 0-65 0 0,0 0-85 0 0,0 0 80 0 0,0 0-39 0 0,0 0-43 0 0,0 0-42 0 0,0 0-36 0 0,0 0-35 0 0,0 0-244 0 0,0 0-56 0 0,0 0-799 0 0,0 0-628 0 0,0 0-1193 0 0</inkml:trace>
  <inkml:trace contextRef="#ctx0" brushRef="#br0" timeOffset="416.84">1 316 8088 0 0,'0'0'182'0'0,"0"0"29"0"0,0 0 12 0 0,0 0 26 0 0,0 0 106 0 0,0 0 42 0 0,0 0 10 0 0,0 0-7 0 0,0 0-189 0 0,0 0-40 0 0,2 0 69 0 0,-1-1-108 0 0,5 0 54 0 0,-4 0-54 0 0,14-6 530 0 0,0 1-108 0 0,0 1-97 0 0,1 0-88 0 0,-1 1-80 0 0,1 0-69 0 0,0 1-61 0 0,1 0-51 0 0,2 0-33 0 0,1 1-45 0 0,47-3-43 0 0,-40 4 55 0 0,-14 0-42 0 0,-1 1-45 0 0,1 0-42 0 0,-1-1-36 0 0,14-1-209 0 0,-6 0-9 0 0</inkml:trace>
  <inkml:trace contextRef="#ctx0" brushRef="#br0" timeOffset="681.16">486 153 9728 0 0,'0'0'222'0'0,"0"0"30"0"0,0 0 18 0 0,1 0-151 0 0,-1 1-34 0 0,1 2-34 0 0,0 0-34 0 0,0 1-13 0 0,2 11 105 0 0,8 19 354 0 0,-4-18-125 0 0,2 1-50 0 0,-1-2 84 0 0,0 0 0 0 0,1 0 0 0 0,11 12-372 0 0,-3-8 420 0 0,-7-10-170 0 0,0 0 34 0 0,1 0-12 0 0,0 0-38 0 0,-2-1-6 0 0,0 0 0 0 0,0-1-1 0 0,1 0 1 0 0,5 2-228 0 0,16 10 352 0 0,-11-6-156 0 0,-5-3-104 0 0,-1-1-54 0 0,1 0-67 0 0,0 0-84 0 0,-14-9-92 0 0,-1 0 74 0 0,1 1 64 0 0,-1-1 54 0 0,1 0 50 0 0,0 0 40 0 0,0 1 286 0 0,0-1-245 0 0,0 0-82 0 0,-1 0-36 0 0,1 0-37 0 0,-1 0-42 0 0,1 0-46 0 0,-1 0-53 0 0,1 0-79 0 0,0 0-73 0 0,-1 0-83 0 0,1 0-89 0 0,0 0-96 0 0,0 0-104 0 0,0 0-110 0 0,-1 0-118 0 0,3 0-952 0 0,2 0-1065 0 0</inkml:trace>
  <inkml:trace contextRef="#ctx0" brushRef="#br0" timeOffset="943.51">957 197 7976 0 0,'0'0'174'0'0,"0"0"29"0"0,0 0 14 0 0,-1 0-22 0 0,1 2-95 0 0,-3 5 72 0 0,2-3 12 0 0,0 7 371 0 0,2 1-50 0 0,1 1-61 0 0,1-1-73 0 0,-1 1-76 0 0,0-2-102 0 0,1 53 1083 0 0,-5 0-127 0 0,-2-1-121 0 0,-2 1-116 0 0,1-13-264 0 0,1-1-70 0 0,0-10-117 0 0,-7 54 487 0 0,8-73-696 0 0,0 0 33 0 0,-2 20 162 0 0,-1-1-63 0 0,1-3-89 0 0,0 0-45 0 0,1-1-42 0 0,0 0-40 0 0,-2 28 114 0 0,-1 6 26 0 0,5-23-172 0 0,3-37-143 0 0,0-8-41 0 0,0-1-30 0 0,0-1-139 0 0,-1 0-258 0 0,0 0 170 0 0,0 0 43 0 0,0 0 39 0 0,0 0 35 0 0,0 0-64 0 0,0 0 63 0 0,2 0-254 0 0,-1-1 202 0 0,-1 1 77 0 0,1 0-39 0 0,0-1-46 0 0,0 1-53 0 0,-1 0-160 0 0,1 0-59 0 0,0-1-53 0 0,0 1-46 0 0,0 0-176 0 0,0-1-46 0 0,0 1-213 0 0,1-1-578 0 0,-2 1 1599 0 0</inkml:trace>
  <inkml:trace contextRef="#ctx0" brushRef="#br0" timeOffset="43508.73">136 1141 11920 0 0,'-2'-1'60'0'0,"0"0"38"0"0,-2-1 124 0 0,-5-2 365 0 0,6 3-451 0 0,0 0-46 0 0,3 1-89 0 0,0 0 1 0 0,0 0-1 0 0,0 0 1 0 0,0-1-1 0 0,-1 1 1 0 0,1 0-1 0 0,0 0 1 0 0,0 0-1 0 0,0 0 1 0 0,-1 0-1 0 0,1 0 1 0 0,0 0-1 0 0,0 0 0 0 0,0 0 1 0 0,-1 0-1 0 0,1 0 1 0 0,0 0-1 0 0,0 0 1 0 0,0 0-1 0 0,-1 0 1 0 0,1 0-1 0 0,0 0 1 0 0,0 0-1 0 0,0 0 1 0 0,-1 0-1 0 0,1 1 1 0 0,0-1-1 0 0,0 0 0 0 0,0 0 1 0 0,0 0-1 0 0,-1 0 1 0 0,1 0-1 0 0,0 0 1 0 0,0 1-2 0 0,0 0-69 0 0,0 0-12 0 0,1 0-40 0 0,-1-1 90 0 0,2 4-182 0 0</inkml:trace>
</inkml:ink>
</file>

<file path=ppt/ink/ink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1:57:16.96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99 7200 0 0,'0'0'165'0'0,"0"0"22"0"0,0 0 6 0 0,4-3-45 0 0,3-1-97 0 0,4-2-20 0 0,1 0 57 0 0,-1 0 47 0 0,0 0 36 0 0,4-3 102 0 0,20-10 420 0 0,-12 9-333 0 0,-6 4-181 0 0,0 0-93 0 0,1 1 103 0 0,17-5 134 0 0,-10 8-187 0 0,-24 2-131 0 0,-1 0 0 0 0,1 0 0 0 0,0 0 1 0 0,-1 0-1 0 0,1 0 0 0 0,0 0 0 0 0,-1 0 1 0 0,1 1-1 0 0,0-1 0 0 0,-1 0 0 0 0,1 0 1 0 0,0 1-1 0 0,-1-1 0 0 0,1 0 0 0 0,-1 1 1 0 0,1-1-1 0 0,0 1-5 0 0,-1 0 25 0 0,1 0 0 0 0,0 0 0 0 0,-1 0 0 0 0,1 0 0 0 0,-1 0-1 0 0,1 0 1 0 0,-1 0 0 0 0,0 0 0 0 0,0 0 0 0 0,1 1 0 0 0,-1-1 0 0 0,0 0 0 0 0,0 0 0 0 0,0 0 0 0 0,0 0 0 0 0,0 1-1 0 0,0-1-24 0 0,0 1 48 0 0,-3 18 466 0 0,-4 0-65 0 0,-4-1-53 0 0,0-1-39 0 0,4-8-3 0 0,1 0 0 0 0,-4 11-354 0 0,-1 4 287 0 0,-3 8 148 0 0,-15 45 652 0 0,21-50-755 0 0,2 1-72 0 0,2-1-95 0 0,3-13-128 0 0,1 0-32 0 0,0-5 90 0 0,4 14 48 0 0,-1-18-60 0 0,1-1 43 0 0,0-2 8 0 0,1-2-35 0 0,7-1 22 0 0,8-5 27 0 0,-14 2-274 0 0,-1 1 48 0 0,1-1 42 0 0,-1 1 36 0 0,2-2 39 0 0,-1 1 34 0 0,14-7 249 0 0,-6 4-109 0 0,-5 1-136 0 0,-1 1-77 0 0,0 0-77 0 0,-2 1-57 0 0,1 0-75 0 0,0 1-84 0 0,-1-1-94 0 0,0 0-14 0 0,-1 1-79 0 0,1 0-83 0 0,0 0-89 0 0,-1 0-94 0 0,1 1-102 0 0,0-1-105 0 0,-1 0-112 0 0,-1 1-756 0 0,2 0-1025 0 0,-6 1 2840 0 0</inkml:trace>
  <inkml:trace contextRef="#ctx0" brushRef="#br0" timeOffset="488.79">538 275 6072 0 0,'0'0'133'0'0,"0"0"23"0"0,12-4 133 0 0,-7 2-235 0 0,5-2-12 0 0,-1 0 78 0 0,0-1 71 0 0,0 1 60 0 0,1-1 92 0 0,1 0 54 0 0,6-4 356 0 0,23-14 1134 0 0,-28 16-1359 0 0,-1-1-59 0 0,-1 1-118 0 0,0 0-80 0 0,0 0-94 0 0,0-1-109 0 0,-7 5-67 0 0,-1 0 55 0 0,4-7 277 0 0,-2 5-168 0 0,-2 1-114 0 0,-2 1 43 0 0,-9-8 62 0 0,7 9-51 0 0,-12-6 215 0 0,0 0-55 0 0,-1 2-51 0 0,0 2-49 0 0,0 2-43 0 0,0 3-43 0 0,-1 3-37 0 0,1 3-34 0 0,11-4-11 0 0,0-1 0 0 0,0 1 0 0 0,1 0 0 0 0,0 0 0 0 0,-1 1 0 0 0,-2 2 3 0 0,4-2 4 0 0,-1 0 0 0 0,1 0 0 0 0,0-1 0 0 0,0 1 0 0 0,0 0 0 0 0,-1 3-4 0 0,1-1 13 0 0,1-1 0 0 0,0 0 0 0 0,0 1 0 0 0,0-1 1 0 0,1 2-14 0 0,1 29 109 0 0,8 0 47 0 0,5-1 47 0 0,5-4 50 0 0,2-5 50 0 0,-8-14-96 0 0,2-1-77 0 0,1-2-52 0 0,-8-5-37 0 0,1 0 1 0 0,-1-1-1 0 0,6 2-41 0 0,11 0 140 0 0,-22-5-314 0 0,1 0 64 0 0,-1 0 58 0 0,1 0 49 0 0,1 0 66 0 0,-1-1 59 0 0,12-4 420 0 0,-9 2-378 0 0,-2 0-124 0 0,-2 1-66 0 0,-1 0-37 0 0,0 0-41 0 0,1 0-47 0 0,-1 0-51 0 0,0 0-55 0 0,-1 0-61 0 0,1 0-64 0 0,0-1-69 0 0,-1 1-75 0 0,0-1-78 0 0,0 1-84 0 0,0-1-87 0 0,0 0-93 0 0,-1 0-1090 0 0,0-2-1108 0 0</inkml:trace>
</inkml:ink>
</file>

<file path=ppt/ink/ink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1:57:16.03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245 59 6648 0 0,'0'0'149'0'0,"0"0"23"0"0,0 0 12 0 0,0-1-25 0 0,0-4 304 0 0,-1 0-35 0 0,-1-4 330 0 0,-2 1-120 0 0,-2 1-109 0 0,0 1-95 0 0,-2 1-83 0 0,0 1-70 0 0,-1 1-59 0 0,-7-1 55 0 0,-21 2 204 0 0,27 3-293 0 0,1-1 56 0 0,-9 4-198 0 0,1 1 34 0 0,10-3-29 0 0,1 1 0 0 0,0 0 0 0 0,0 1 1 0 0,0-1-1 0 0,0 1 0 0 0,1 0 0 0 0,-3 2-51 0 0,-9 12 126 0 0,0 6-62 0 0,9-2-115 0 0,7-20 47 0 0,1-1 0 0 0,0 1-1 0 0,0-1 1 0 0,-1 1 0 0 0,1 0 0 0 0,0-1 0 0 0,0 1 0 0 0,1-1-1 0 0,-1 1 1 0 0,0-1 0 0 0,0 1 0 0 0,1-1 0 0 0,-1 1 0 0 0,1-1-1 0 0,-1 1 1 0 0,1-1 4 0 0,3 4-1 0 0,1-1 0 0 0,-1 0 0 0 0,1 0 0 0 0,0 0 0 0 0,0 0 0 0 0,0-1 0 0 0,1 0 0 0 0,-1 0 0 0 0,1 0 0 0 0,2 0 1 0 0,9 5 0 0 0,21 13-43 0 0,4 4 43 0 0,-10-3 19 0 0,3 4 99 0 0,-18-11-4 0 0,-1 0 46 0 0,-6-5-95 0 0,1 3 86 0 0,0 0 85 0 0,-2 2 84 0 0,-3 0 83 0 0,-4 0 83 0 0,-5 0 83 0 0,-7-2 81 0 0,-1-5-507 0 0,-1-2-44 0 0,-17 2 3 0 0,15-6-54 0 0,0-1-1 0 0,-15 0-47 0 0,18-1-22 0 0,-17-3 42 0 0,18 1-49 0 0,-1-2-78 0 0,5 1 13 0 0,1 0-34 0 0,0 0-38 0 0,1-1-42 0 0,0 0-48 0 0,1-1-52 0 0,2 3 216 0 0,0 0-87 0 0,0 0-81 0 0,-1 0-74 0 0,1 0-67 0 0,0 0-307 0 0,-1-1-108 0 0,1 0-84 0 0,-1 1-57 0 0,-1-3-874 0 0,-2-1-1032 0 0</inkml:trace>
  <inkml:trace contextRef="#ctx0" brushRef="#br0" timeOffset="390.68">486 74 6968 0 0,'0'0'157'0'0,"0"0"23"0"0,0-1 11 0 0,0-1 183 0 0,0 0-33 0 0,1 0 242 0 0,0 0-119 0 0,1 1-103 0 0,0 0-91 0 0,0 1-78 0 0,1 1-63 0 0,-1 0-49 0 0,2 1-28 0 0,3 3 4 0 0,-5-3 2 0 0,0 0 62 0 0,-1-1 81 0 0,9 16 495 0 0,-2 1-73 0 0,0 1-64 0 0,-2 0-55 0 0,-1 1-46 0 0,-1 1-37 0 0,4 20 344 0 0,4 20 368 0 0,-1-5-715 0 0,-5-27-232 0 0,0 0-44 0 0,-6-29-342 0 0,0 0 64 0 0,0 0 57 0 0,0 0 49 0 0,0 0 72 0 0,0 1 88 0 0,1 0 492 0 0,-1 0-525 0 0,0-1-38 0 0,0 0-51 0 0,0 1-63 0 0,0-1-77 0 0,0 0-87 0 0,0 0-61 0 0,0 1-89 0 0,0-1-97 0 0,0 0-106 0 0,0 0-113 0 0,0 0-124 0 0,0 0 355 0 0,0 0-33 0 0,0 0-35 0 0,0 0-37 0 0,0 0-1384 0 0,0 0-1100 0 0</inkml:trace>
</inkml:ink>
</file>

<file path=ppt/ink/ink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1:57:22.04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452 327 9072 0 0,'0'0'266'0'0,"0"0"1"0"0,0 0-119 0 0,0 0-55 0 0,0 0 93 0 0,0 0 168 0 0,0 0-196 0 0,0 0 34 0 0,-1-2 185 0 0,0-2 580 0 0,0 2-698 0 0,0 0-40 0 0,0 1-69 0 0,1 0-52 0 0,-1 0-64 0 0,0 1-71 0 0,-9-5 373 0 0,-1 2-60 0 0,0 2-50 0 0,-2 1-45 0 0,-7 3 35 0 0,-12 3-2 0 0,-10 2 56 0 0,2-5-90 0 0,0 0-70 0 0,-17 2-40 0 0,-73 9 10 0 0,95-13-16 0 0,35-1-64 0 0,0 0 0 0 0,-1 0 0 0 0,1 0 0 0 0,0 0 0 0 0,0 0 0 0 0,0 0 0 0 0,0 0 0 0 0,0 0 0 0 0,-1 0 0 0 0,1 0 0 0 0,0-1 0 0 0,0 1 0 0 0,0 0 0 0 0,0 0 0 0 0,0 0 0 0 0,-1 0 0 0 0,1 0 0 0 0,0 0 0 0 0,0 0 0 0 0,0 0 0 0 0,0-1 0 0 0,0 1 0 0 0,0 0 0 0 0,0 0 0 0 0,0 0 0 0 0,-1 0 0 0 0,1 0 0 0 0,0-1 0 0 0,0 1 0 0 0,0 0 0 0 0,0 0 0 0 0,0 0 0 0 0,0 0 0 0 0,0 0 0 0 0,0-1 0 0 0,0 1 0 0 0,0 0 0 0 0,0 0 0 0 0,0 0 0 0 0,0 0 0 0 0,0-1 0 0 0,0 1 0 0 0,0 0 0 0 0,0 0 0 0 0,0 0 0 0 0,0 0 0 0 0,1 0 0 0 0,-1-1 0 0 0,0 1 0 0 0,0 0 0 0 0,0 0 0 0 0,0 0 0 0 0,0 0 0 0 0,0 0 0 0 0,0-1 0 0 0,6-8 0 0 0,-5 8 0 0 0,1-2-9 0 0,1-1 1 0 0,0 1 0 0 0,0 0 0 0 0,0 0 0 0 0,3-2 8 0 0,35-23-134 0 0,-4 4 61 0 0,-26 15 66 0 0,0 1 0 0 0,0-2 1 0 0,-1 0-1 0 0,0 0 0 0 0,-1-1 1 0 0,0 0-1 0 0,0 0 0 0 0,3-9 7 0 0,6-15-16 0 0,1-8 16 0 0,3-10 45 0 0,-19 45-31 0 0,5-9-17 0 0,-8 16-67 0 0,5 2-27 0 0,-1 3 39 0 0,3 7 24 0 0,0 14 63 0 0,-6-22-41 0 0,7 40-15 0 0,-2 1 115 0 0,-1 1 97 0 0,-2-1 82 0 0,0-7 4 0 0,0 11 59 0 0,-1 25 59 0 0,3 51 227 0 0,-1-84-355 0 0,3 0 56 0 0,-4-27-193 0 0,0 6 153 0 0,-1-6-116 0 0,-1-5-86 0 0,0-1-44 0 0,1 0-37 0 0,-2-5 15 0 0,0 0-23 0 0,0 1 53 0 0,0 2 55 0 0,0-4-85 0 0,0-1-90 0 0,0 0-235 0 0,0 0 64 0 0,1 1 57 0 0,-1-1 48 0 0,0 1 29 0 0,1 0 38 0 0,0 2-159 0 0,-1-3 53 0 0,0 1-752 0 0</inkml:trace>
</inkml:ink>
</file>

<file path=ppt/ink/ink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1:57:22.57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170 17 7248 0 0,'0'0'209'0'0,"0"-1"-45"0"0,-1 1-84 0 0,-1-1-58 0 0,-2-2-60 0 0,1 2 57 0 0,-6-3 326 0 0,1 1 44 0 0,4 2-188 0 0,1 0-1 0 0,-1 1 1 0 0,1-1 0 0 0,-1 1-1 0 0,1-1 1 0 0,-1 1-1 0 0,1 0 1 0 0,-1 0-1 0 0,1 1 1 0 0,-1-1-201 0 0,-8 4 618 0 0,5-1-362 0 0,1 0-45 0 0,1 2-54 0 0,-1 0-61 0 0,0 1-69 0 0,1 1-76 0 0,-17 29 556 0 0,6 2-61 0 0,5 2-60 0 0,5 1-61 0 0,5 1-61 0 0,3-1-59 0 0,4 1-62 0 0,2-2-59 0 0,-6-31-177 0 0,1 0 73 0 0,3 3 77 0 0,-3-7-11 0 0,-1-1 0 0 0,1 0 0 0 0,0 0 0 0 0,0-1 0 0 0,2 3-46 0 0,1-1 19 0 0,0 0-40 0 0,0-1-51 0 0,1 0-62 0 0,1-2-74 0 0,-1 0-86 0 0,1-2-97 0 0,1 0-108 0 0,-8 0 190 0 0,0-1-46 0 0,1 1-42 0 0,-1 0-36 0 0,1 0-127 0 0,-1-1-36 0 0,4 0-1317 0 0,-5 1 1894 0 0</inkml:trace>
</inkml:ink>
</file>

<file path=ppt/ink/ink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1:57:24.18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0 8480 0 0,'2'1'359'0'0,"0"2"-68"0"0,0 0-59 0 0,-1 2-48 0 0,1 4 39 0 0,0 3 32 0 0,-1-4 2 0 0,2 7 93 0 0,1 1-46 0 0,0-1-40 0 0,0 1-34 0 0,5 23 242 0 0,5 26 167 0 0,-8-37-326 0 0,-2 1 82 0 0,0-1 110 0 0,7 70 840 0 0,-6-60-877 0 0,0 6 63 0 0,-2-16-213 0 0,-1-4-97 0 0,-2-1-54 0 0,0-20 66 0 0,1-1-41 0 0,0-2 87 0 0,1-3-112 0 0,1-2-75 0 0,2-10 26 0 0,-3 11-47 0 0,-2 1 45 0 0,4-12-44 0 0,0 1-57 0 0,0-2-51 0 0,1 1-45 0 0,0-1-41 0 0,0 0-36 0 0,9-14-240 0 0,0 7 2 0 0,-10 17 272 0 0,0 1-1 0 0,0 0 1 0 0,0 0 0 0 0,1 1 0 0 0,-1-1 0 0 0,1 1-1 0 0,0 0 1 0 0,4-1 124 0 0,-5 2-92 0 0,1 1 1 0 0,-1-1-1 0 0,1 1 1 0 0,0 1-1 0 0,0-1 1 0 0,3 0 91 0 0,7 0-230 0 0,0 3 35 0 0,-2 4 34 0 0,-1 2 34 0 0,-9-5 101 0 0,0 0 0 0 0,0 1-1 0 0,0 0 1 0 0,-1 0 0 0 0,1 0 0 0 0,0 1 26 0 0,12 22-27 0 0,-6 5 125 0 0,-6 0 123 0 0,-6-1 118 0 0,2-26-248 0 0,0 0 0 0 0,0-1 0 0 0,0 1 0 0 0,-1 0 0 0 0,-1 2-91 0 0,-1 0-80 0 0,0 0 62 0 0,0-1 54 0 0,-1 0 44 0 0,-1 0 54 0 0,1 0 35 0 0,0-2 60 0 0,-1 1 0 0 0,1-1 0 0 0,0-1 0 0 0,-6 3-229 0 0,-1 0 229 0 0,0-2-137 0 0,7-2-99 0 0,-1 0-41 0 0,0 0-47 0 0,0 0-50 0 0,0 0-55 0 0,0-1-61 0 0,1 0-64 0 0,-1 0-70 0 0,0 0-75 0 0,1-1-79 0 0,-1 0-83 0 0,1 1-89 0 0,-1-1-93 0 0,1-1-98 0 0,1 1-1037 0 0,-1 0-1103 0 0,5 1 3045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41:21.63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150 3 8696 0 0,'0'0'197'0'0,"0"0"24"0"0,0 0 18 0 0,0 0-34 0 0,2-2-117 0 0,-2 1-12 0 0,0 1 83 0 0,0 0 128 0 0,0 0-92 0 0,0 1-34 0 0,0 1 71 0 0,-1 3-47 0 0,0 2-9 0 0,1-6-61 0 0,2 9 216 0 0,-1 0-52 0 0,0 0-43 0 0,-1 1-33 0 0,3 21 349 0 0,1-7-157 0 0,0-1-38 0 0,2 25 262 0 0,-3-4-138 0 0,1 59 546 0 0,-5-92-797 0 0,0 0 1 0 0,-2 11-231 0 0,-2 6 254 0 0,5 0-58 0 0,2 5 55 0 0,-2-10-136 0 0,-1-9-93 0 0,1-9-13 0 0,-1 12 110 0 0,-1-11-107 0 0,-1-2-48 0 0,0-1-69 0 0,-2-3-88 0 0,4-1-155 0 0,1 0 186 0 0,0 0-38 0 0,0 0-69 0 0,0 0 88 0 0,0 0-35 0 0,0 0-39 0 0,0 0-37 0 0,0 0-388 0 0,0 0 98 0 0,0 0-50 0 0,0 0-740 0 0,0 0 1354 0 0,-1-1-1927 0 0,0 0-1096 0 0</inkml:trace>
  <inkml:trace contextRef="#ctx0" brushRef="#br0" timeOffset="292.95">1 263 7688 0 0,'7'1'293'0'0,"1"-1"1"0"0,0 1-1 0 0,0-2 1 0 0,2 1-294 0 0,18-4 747 0 0,-10 0-319 0 0,0-1-42 0 0,-1 0-52 0 0,0 0-65 0 0,-4 1-122 0 0,-1 0-42 0 0,0 1-44 0 0,0 0-48 0 0,59-15 395 0 0,-35 9-249 0 0,0 1-38 0 0,-34 7-227 0 0,0 1 34 0 0,2-1 12 0 0,0 0 89 0 0,0 0 64 0 0,9-1 275 0 0,-7 1-284 0 0,-3 0-87 0 0,0 0-45 0 0,0 0-56 0 0,0 0-64 0 0,-1 1-27 0 0,0-1-56 0 0,0 0-62 0 0,1 0-66 0 0,-1 0-71 0 0,0 0-77 0 0,0 0-82 0 0,-1 0-87 0 0,1-1-741 0 0,0-1-816 0 0,-2 3 2238 0 0</inkml:trace>
  <inkml:trace contextRef="#ctx0" brushRef="#br0" timeOffset="711.68">542 88 6536 0 0,'0'0'141'0'0,"0"0"23"0"0,0 0 13 0 0,0 0-56 0 0,1 0-59 0 0,4 3-39 0 0,-3-2 9 0 0,10 10 528 0 0,-10-9-436 0 0,-1 1 0 0 0,0-1 0 0 0,1 0 0 0 0,-1 1 0 0 0,0-1 1 0 0,0 1-1 0 0,-1-1 0 0 0,1 3-124 0 0,1 22 981 0 0,-3-19-695 0 0,-1 0-34 0 0,0 13 294 0 0,4 1-83 0 0,1 3 21 0 0,-3 1-55 0 0,3-1-54 0 0,-1 10 53 0 0,-2 0-105 0 0,4 31 381 0 0,-5-57-604 0 0,-2 20 210 0 0,3-24-258 0 0,-1-1 0 0 0,0 1 1 0 0,-1-1-1 0 0,1 0 1 0 0,-2 3-53 0 0,1 2 70 0 0,2-8-62 0 0,0-1 1 0 0,0 1-1 0 0,0-1 1 0 0,0 1-1 0 0,0-1 1 0 0,0 1-1 0 0,0-1 0 0 0,0 1 1 0 0,0-1-1 0 0,0 1 1 0 0,-1-1-1 0 0,1 1 1 0 0,0-1-1 0 0,0 0 0 0 0,-1 1 1 0 0,1-1-1 0 0,0 1 1 0 0,0-1-1 0 0,-1 1-8 0 0,0 0 66 0 0,1-1-2 0 0,0 0 17 0 0,0 0 74 0 0,0 0 33 0 0,0-3 14 0 0,2 0-79 0 0,0-1-54 0 0,1-2-67 0 0,1 0-38 0 0,-2 3 60 0 0,8-28-115 0 0,11-30 81 0 0,-10 36-57 0 0,-7 18 26 0 0,0 0 1 0 0,1 1-1 0 0,0-1 1 0 0,3-3 40 0 0,10-11-54 0 0,-1 4 56 0 0,-14 14-9 0 0,1 1-1 0 0,0 0 1 0 0,-1 0-1 0 0,1 1 0 0 0,0-1 1 0 0,0 1-1 0 0,0 0 1 0 0,0-1 7 0 0,-1 2-8 0 0,0-1 1 0 0,1 1-1 0 0,-1-1 1 0 0,0 1 0 0 0,0 0-1 0 0,0 0 1 0 0,0 0-1 0 0,0 1 1 0 0,1-1-1 0 0,-1 1 1 0 0,0 0-1 0 0,0-1 1 0 0,0 1-1 0 0,0 1 1 0 0,-1-1-1 0 0,1 0 1 0 0,0 1 0 0 0,1 0 7 0 0,9 9-1 0 0,-11-9-4 0 0,-1 0 0 0 0,1 0-1 0 0,0 0 1 0 0,-1 0 0 0 0,1 0 0 0 0,-1 0-1 0 0,0 0 1 0 0,0 1 0 0 0,0-1-1 0 0,0 1 1 0 0,0-1 0 0 0,0 3 5 0 0,4 12 0 0 0,-3-12 0 0 0,-1 0 0 0 0,0-1 0 0 0,1 1 0 0 0,-2 0 0 0 0,1 0 0 0 0,-1 0 0 0 0,1 0 0 0 0,-1 0 0 0 0,-1-1 0 0 0,1 1 0 0 0,-2 5 0 0 0,2-6 0 0 0,0 0 0 0 0,0 1 0 0 0,0-1 0 0 0,0 0 0 0 0,1 1 0 0 0,-1-1 0 0 0,2 3 0 0 0,0 4 0 0 0,0-3 6 0 0,0-4-44 0 0,-1-1-42 0 0,1 0-62 0 0,0-1-6 0 0,-1 0-45 0 0,0-1-148 0 0</inkml:trace>
  <inkml:trace contextRef="#ctx0" brushRef="#br0" timeOffset="1231.97">992 364 5672 0 0,'1'0'165'0'0,"5"1"-174"0"0,0 0 70 0 0,0 0 61 0 0,0-1 52 0 0,3 0 259 0 0,-1-1 4 0 0,9-3 638 0 0,-12 3-781 0 0,0 0-39 0 0,0-1-36 0 0,0 1-77 0 0,13-7 583 0 0,-2-2-65 0 0,-4 2-174 0 0,0 2-53 0 0,-11 6-217 0 0,0 0-124 0 0,-1-1-42 0 0,6-3-2 0 0,-4 2-60 0 0,3-3 62 0 0,-3 4-4 0 0,-1 0-1 0 0,0 0 1 0 0,0-1 0 0 0,0 1 0 0 0,0 0 0 0 0,0-1-1 0 0,0 1 1 0 0,-1-1 0 0 0,2 0-46 0 0,-1-2 60 0 0,-1 0-35 0 0,1-4 34 0 0,-1 7-56 0 0,0 0 0 0 0,0-1 0 0 0,1 1 0 0 0,-1 0-1 0 0,0 0 1 0 0,0 0 0 0 0,0 0 0 0 0,-1-1 0 0 0,1 1 0 0 0,0 0 0 0 0,0 0 0 0 0,-1 0 0 0 0,1 0 0 0 0,0 0 0 0 0,-1 0 0 0 0,1 0 0 0 0,-1 0 0 0 0,0 0 0 0 0,1 0 0 0 0,-1 0 0 0 0,0 0 0 0 0,1 0 0 0 0,-1 0 0 0 0,0 0 0 0 0,0 1 0 0 0,0-1 0 0 0,0 0-3 0 0,-14-10 151 0 0,12 8-73 0 0,-1 1 0 0 0,1 1 0 0 0,-1-1-1 0 0,0 0 1 0 0,-3 0-78 0 0,5 1 44 0 0,-1 1-1 0 0,1-1 0 0 0,0 1 0 0 0,0 0 0 0 0,0 0 1 0 0,-1 0-1 0 0,1 0 0 0 0,0 0 0 0 0,0 0 1 0 0,-3 1-44 0 0,4-1 25 0 0,-1 1 0 0 0,0 0 1 0 0,1-1-1 0 0,-1 1 0 0 0,0 0 1 0 0,1 0-1 0 0,-1 0 1 0 0,1 0-1 0 0,-1 0-25 0 0,-11 12 290 0 0,1 1-46 0 0,8-9-150 0 0,0 1 0 0 0,1 0 0 0 0,0 0 0 0 0,-1 2-94 0 0,-5 23 248 0 0,7-23-189 0 0,1 0 0 0 0,0 1 0 0 0,1-1 0 0 0,-1 0 0 0 0,2 1 1 0 0,-1-1-1 0 0,1 1 0 0 0,1-1-59 0 0,-1-2 31 0 0,0-1 1 0 0,1 1 0 0 0,0 0-1 0 0,0-1 1 0 0,1 0 0 0 0,1 4-32 0 0,0-4 41 0 0,-1 1 1 0 0,1-1 0 0 0,0 0 0 0 0,0 0 0 0 0,1 0 0 0 0,0 0 0 0 0,0-1-1 0 0,0 0 1 0 0,0 0 0 0 0,1 0-42 0 0,22 10 153 0 0,3-7-53 0 0,-26-6-96 0 0,0-1 0 0 0,0 0-1 0 0,1 0 1 0 0,-1-1 0 0 0,1 0-4 0 0,-4 1-109 0 0,1-1 35 0 0,1 1 12 0 0,1-1 80 0 0,5-2 127 0 0,-7 3-125 0 0,0-1-35 0 0,0 0-49 0 0,0 0-64 0 0,0 0-77 0 0,0 0-92 0 0,-1 1 21 0 0,0-1-59 0 0,0 0-64 0 0,0 0-69 0 0,0 1-74 0 0,0-1-80 0 0,1 0-84 0 0,-1 0-90 0 0,2-1-1082 0 0,3-1-1064 0 0,-7 3 2933 0 0</inkml:trace>
</inkml:ink>
</file>

<file path=ppt/ink/ink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1:57:24.69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0 166 8288 0 0,'1'0'186'0'0,"0"-1"-65"0"0,6-2 82 0 0,-4 2-80 0 0,3-2 13 0 0,0 2-62 0 0,-1-1-42 0 0,3 1-34 0 0,-3 0 20 0 0,-1 0 40 0 0,-1 0 34 0 0,1 0 52 0 0,9-4 345 0 0,0 0-87 0 0,0 0-71 0 0,0 1-56 0 0,4-1 22 0 0,22-10 322 0 0,-27 9-403 0 0,-1 0 35 0 0,-1 1 31 0 0,0-1-44 0 0,-6 5-158 0 0,0-1 1 0 0,0 0-1 0 0,0 0 1 0 0,0 0-1 0 0,-1-1 1 0 0,1 1-1 0 0,-1-1 1 0 0,1 0-1 0 0,-1 0 1 0 0,0 0-1 0 0,0 0-80 0 0,-3 2 71 0 0,1-3 144 0 0,-5-8 61 0 0,1 9-167 0 0,0 0 0 0 0,0 0 0 0 0,0 1 0 0 0,0 0 0 0 0,0-1 0 0 0,-1 1 0 0 0,-2-1-109 0 0,-16-6 465 0 0,7 5-218 0 0,1 1-48 0 0,-1 1-60 0 0,1 0-72 0 0,11 2-49 0 0,-1 0 0 0 0,1 0 0 0 0,-1 0 0 0 0,1 0 0 0 0,-1 1 0 0 0,-2 0-18 0 0,1 0 36 0 0,1 1 0 0 0,-1-1 0 0 0,1 1 0 0 0,0 0-1 0 0,0 0 1 0 0,0 0 0 0 0,0 1 0 0 0,0-1 0 0 0,0 1 0 0 0,0 0-1 0 0,1 0 1 0 0,0 0 0 0 0,-2 2-36 0 0,-1 3 68 0 0,3-5-32 0 0,0 1 0 0 0,0-1 0 0 0,0 1 0 0 0,1 0 0 0 0,-1 0 1 0 0,1 0-1 0 0,0 0 0 0 0,0 0 0 0 0,1 1 0 0 0,-1-1 0 0 0,1 0 0 0 0,0 1 0 0 0,0-1 0 0 0,0 1 0 0 0,0 4-36 0 0,4 33 259 0 0,-1-32-145 0 0,0 1 0 0 0,0-1 0 0 0,1 0 0 0 0,4 9-114 0 0,-4-12 74 0 0,0 0 0 0 0,1 0 0 0 0,0 0 1 0 0,0 0-1 0 0,1-1 0 0 0,5 6-74 0 0,-6-7 48 0 0,1-1 0 0 0,0 1 0 0 0,1-1 0 0 0,-1 0 0 0 0,2 1-48 0 0,4 2 75 0 0,0-1-1 0 0,0-1 1 0 0,1 0-1 0 0,-1 0 1 0 0,1-1-1 0 0,0-1 1 0 0,4 1-75 0 0,18 1 147 0 0,1-5-40 0 0,-31 0-293 0 0,1-1 76 0 0,-1 1 67 0 0,0-1 54 0 0,3 0 125 0 0,5-1 217 0 0,-7 1-230 0 0,1 0-61 0 0,-1 0-93 0 0,-2 0-45 0 0,0 0-51 0 0,0 1-58 0 0,0-1-64 0 0,0 0-97 0 0,1 0-90 0 0,-1 0-98 0 0,0 0-105 0 0,1 0-115 0 0,-1 0-122 0 0,-1 0 389 0 0,-1 1-33 0 0,1-1-35 0 0,0 0-35 0 0,3 0-1675 0 0,2 0-1282 0 0</inkml:trace>
</inkml:ink>
</file>

<file path=ppt/ink/ink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1:57:23.08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128 8 8208 0 0,'0'0'234'0'0,"0"0"-45"0"0,0 0-90 0 0,-1 0-65 0 0,-1 0-52 0 0,0-1 45 0 0,-6 0 235 0 0,1 1 59 0 0,5 0-208 0 0,1 1 0 0 0,-1-1-1 0 0,1 0 1 0 0,-1 1 0 0 0,1 0 0 0 0,-1-1 0 0 0,1 1 0 0 0,-1 0 0 0 0,1 0-1 0 0,-1 0-112 0 0,-7 6 639 0 0,4-1-298 0 0,2-2-136 0 0,0 0-93 0 0,1-1-97 0 0,0-1-46 0 0,-3 6 185 0 0,-1-1 0 0 0,1 2 0 0 0,-2 4-154 0 0,-10 28 415 0 0,8-9 331 0 0,-3 21-746 0 0,10-43 84 0 0,1-2-4 0 0,0 1 1 0 0,0 0 0 0 0,0-1-1 0 0,2 1 1 0 0,-1 0 0 0 0,1-1 0 0 0,0 1-1 0 0,1 0 1 0 0,0-1 0 0 0,2 7-81 0 0,-3-12 38 0 0,0 0 1 0 0,0 0-1 0 0,1 0 1 0 0,0 0-1 0 0,-1 0 1 0 0,1-1-1 0 0,0 1 1 0 0,0 0-1 0 0,1-1 1 0 0,-1 1-1 0 0,0-1 0 0 0,1 0 1 0 0,0 1-39 0 0,-1-2 34 0 0,0 0 0 0 0,0 0 0 0 0,0 0 0 0 0,0 0 0 0 0,0 0 0 0 0,1-1 0 0 0,-1 1 0 0 0,0-1 0 0 0,1 1-34 0 0,0-1 44 0 0,0 0 0 0 0,1 0 1 0 0,-1 0-1 0 0,0 0 0 0 0,0 0 1 0 0,0-1-1 0 0,0 1 1 0 0,0-1-45 0 0,12-6 186 0 0,0-2-40 0 0,-11 4-97 0 0,1 1 1 0 0,-1-1-1 0 0,0 1 0 0 0,3-6-49 0 0,8-16 95 0 0,3-13 6 0 0,-14 25-84 0 0,1 0 0 0 0,-2 0 0 0 0,0-1 0 0 0,-1 1 0 0 0,1-11-17 0 0,-2-24 13 0 0,-1 23-43 0 0,0 1-34 0 0,-1-1-40 0 0,1 0-48 0 0,1 29-11 0 0,1 1 62 0 0,1 2 20 0 0,7 39-39 0 0,2 0 1 0 0,7 12 119 0 0,-8-23-17 0 0,-3-13-6 0 0,1 2-36 0 0,-3-10-19 0 0,0 0 1 0 0,1-1 0 0 0,1 0 0 0 0,-1 0-1 0 0,2 0 1 0 0,8 8 77 0 0,-16-19-71 0 0,-1-1-4 0 0,0 0-18 0 0,0 0-39 0 0,1 0-14 0 0,-1 0-38 0 0,0 1-45 0 0,0-1-50 0 0,1 0-53 0 0,-1 0-51 0 0,1 0-43 0 0,-1 0-39 0 0,1 0-137 0 0,-1 1-38 0 0,1-1-165 0 0,1 0-443 0 0</inkml:trace>
  <inkml:trace contextRef="#ctx0" brushRef="#br0" timeOffset="435.65">448 10 7312 0 0,'0'0'209'0'0,"1"1"-5"0"0,2 3-246 0 0,-1 1 40 0 0,3 5 101 0 0,-1 1 119 0 0,0 1 90 0 0,0-1 60 0 0,3 5 246 0 0,7 22 359 0 0,-2 2-100 0 0,-6-17-420 0 0,2 0-67 0 0,8 29 475 0 0,-7-25-389 0 0,0-1 90 0 0,-3-8-110 0 0,0-1 82 0 0,-5-15-510 0 0,0-1 62 0 0,0 1 56 0 0,-1-1 45 0 0,1 0 87 0 0,0 0 40 0 0,1 0 722 0 0,-1-1-556 0 0,0-2-91 0 0,-1 1-204 0 0,1-1-77 0 0,-1 1-87 0 0,1-1-73 0 0,0 0-79 0 0,-1-1-89 0 0,3-12 407 0 0,0-2-53 0 0,0 1-48 0 0,0 0-43 0 0,0-7-46 0 0,1 0-64 0 0,2-4-75 0 0,7-13-150 0 0,-6 22 50 0 0,2 0 65 0 0,1 0 54 0 0,2 1 43 0 0,10-6 14 0 0,-19 20 61 0 0,1 1 0 0 0,0-1 0 0 0,-1 1-1 0 0,1 0 1 0 0,0 0 0 0 0,0 0 0 0 0,0 0 0 0 0,0 1 0 0 0,4-2 5 0 0,-6 3-7 0 0,1 0 1 0 0,-1-1-1 0 0,0 1 0 0 0,1 0 1 0 0,-1 0-1 0 0,1 1 0 0 0,-1-1 1 0 0,0 0-1 0 0,1 1 0 0 0,-1 0 1 0 0,0-1-1 0 0,1 1 1 0 0,-1 0-1 0 0,0 0 0 0 0,0 0 1 0 0,0 0-1 0 0,0 1 0 0 0,0-1 1 0 0,0 1-1 0 0,0-1 0 0 0,0 1 1 0 0,-1 0-1 0 0,1-1 0 0 0,0 1 1 0 0,-1 0-1 0 0,0 0 1 0 0,2 2 6 0 0,15 28-21 0 0,-6-2 78 0 0,-9-21-257 0 0,0 1 96 0 0,0 0 84 0 0,0 0 67 0 0,-1 0 53 0 0,1 0 37 0 0,3 22 409 0 0,-3-18-349 0 0,-1 0-76 0 0,-1-7-103 0 0,0 0-35 0 0,1 4-92 0 0,0 1-117 0 0,-1-7 62 0 0,0 1-36 0 0,0-1-39 0 0,0 1-42 0 0,0 0-44 0 0,0-1-47 0 0,0 1-48 0 0,0-1-51 0 0,0 1-54 0 0,1-1-56 0 0,-1 1-58 0 0,0-1-62 0 0,0-1-1364 0 0,0 3-1176 0 0</inkml:trace>
</inkml:ink>
</file>

<file path=ppt/ink/ink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1:57:28.84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12 29 7256 0 0,'0'0'165'0'0,"0"0"22"0"0,0 0 7 0 0,-1 1-23 0 0,-2 2-136 0 0,0 0 47 0 0,0 3 191 0 0,2-2-60 0 0,0 10 723 0 0,1-9-651 0 0,1 5 159 0 0,0 1-33 0 0,3 10 320 0 0,3 0-104 0 0,-1-1-86 0 0,0-3-145 0 0,-1 0-34 0 0,9 26 1319 0 0,9 19-1681 0 0,-5-18 802 0 0,-10-19-154 0 0,-7-24-505 0 0,-1-1 20 0 0,0 0 80 0 0,0 0 39 0 0,0 0 6 0 0,0 0-21 0 0,-1 0-97 0 0,0-1-66 0 0,0 0-49 0 0,-3-3 19 0 0,2 2-16 0 0,-8-19 225 0 0,3-3-112 0 0,3-1-85 0 0,3-1-61 0 0,2 9-40 0 0,1-1-1 0 0,0 1 1 0 0,1-1 15 0 0,3-10 25 0 0,-1 8-89 0 0,-1 9 61 0 0,0 1-1 0 0,1-1 0 0 0,0 1 0 0 0,2-2 4 0 0,7-9-52 0 0,-6 11-12 0 0,2 1-34 0 0,-1 0-43 0 0,2 2-49 0 0,0 0-57 0 0,0 2-64 0 0,2 0-70 0 0,0 3-80 0 0,-8 1 292 0 0,1 0-93 0 0,-3 0 37 0 0,1 0-34 0 0,2 0-353 0 0,1 0-104 0 0,0 1-82 0 0,2 0-104 0 0</inkml:trace>
</inkml:ink>
</file>

<file path=ppt/ink/ink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1:57:29.67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16 9376 0 0,'0'0'273'0'0,"0"0"-5"0"0,0 0-109 0 0,0 0-49 0 0,0 0 113 0 0,0 0 202 0 0,0 1-186 0 0,0-1-46 0 0,0 1-42 0 0,0 0-35 0 0,0 1 27 0 0,0 7 41 0 0,0-6-50 0 0,2 8 173 0 0,1 0-49 0 0,3 12 145 0 0,3 14 92 0 0,8 59 712 0 0,-16-90-1118 0 0,-3 0-8 0 0,1 1-3 0 0,1-1 6 0 0,2 2 23 0 0,0 4 46 0 0,-1-11-76 0 0,-1-1-5 0 0,0 0 13 0 0,0 0-5 0 0,0 0 40 0 0,0 0 22 0 0,0 0 2 0 0,0 0-8 0 0,0-1-42 0 0,-1 0-36 0 0,-1-12 53 0 0,1-15 37 0 0,6-1-75 0 0,1 12-63 0 0,0-1-1 0 0,2-1-9 0 0,-3 7-15 0 0,1 0-1 0 0,0 1 1 0 0,1-1-1 0 0,0 2 1 0 0,6-8 15 0 0,-8 12-14 0 0,0 1 0 0 0,0-1 0 0 0,0 1 0 0 0,1 1 1 0 0,0-1-1 0 0,0 1 0 0 0,0 0 0 0 0,0 0 0 0 0,1 1 0 0 0,6-3 15 0 0,-11 5-8 0 0,0 1 0 0 0,0-1 0 0 0,0 1 0 0 0,0-1 1 0 0,0 1-1 0 0,0 0 0 0 0,0 0 0 0 0,0 0 0 0 0,0 0 1 0 0,1 0-1 0 0,-1 1 0 0 0,0-1 0 0 0,0 1 0 0 0,0-1 1 0 0,0 1-1 0 0,0 0 0 0 0,0-1 7 0 0,2 2-18 0 0,0 1 1 0 0,0-1-1 0 0,-1 0 0 0 0,1 1 1 0 0,-1 0-1 0 0,0 0 0 0 0,1 0 1 0 0,0 1 17 0 0,23 32-92 0 0,-16-18 87 0 0,-2-1 42 0 0,-7-14-19 0 0,-1 0-15 0 0,35 59 4 0 0,-19-36 47 0 0,0 4 42 0 0,-5 1 75 0 0,-11-29-97 0 0,1 1 1 0 0,-2-2 14 0 0,0-1-1 0 0,0 0-7 0 0,0 0-1 0 0,0 0-2 0 0,0 0-6 0 0,1 0 14 0 0,-1-2-36 0 0,2-4-23 0 0,1-4-36 0 0,8-13 53 0 0,16-33-20 0 0,-20 43-55 0 0,1 1 0 0 0,0 0 0 0 0,4-3 31 0 0,-4 4-47 0 0,25-27-114 0 0,-30 35 151 0 0,1 0 1 0 0,0 0 0 0 0,-1 0 0 0 0,1 1-1 0 0,3-2 10 0 0,-5 3-3 0 0,0 0 0 0 0,0 0 0 0 0,0 1-1 0 0,-1-1 1 0 0,1 1 0 0 0,0-1 0 0 0,0 1-1 0 0,0 0 1 0 0,0 0 0 0 0,0 0 0 0 0,0 0-1 0 0,0 0 1 0 0,0 0 0 0 0,0 0 0 0 0,0 1-1 0 0,-1-1 1 0 0,2 1 3 0 0,0 0-2 0 0,1 1-1 0 0,-1-1 1 0 0,0 1 0 0 0,0 0-1 0 0,0 0 1 0 0,-1 0-1 0 0,1 0 1 0 0,0 0 0 0 0,1 2 2 0 0,3 5-8 0 0,0-1 0 0 0,0 1 1 0 0,-1 1-1 0 0,0-1 1 0 0,4 8 7 0 0,-7-10-217 0 0,0-1 97 0 0,0 1 83 0 0,0 0 69 0 0,-1-1 52 0 0,1 1 40 0 0,4 15 392 0 0,-4-12-326 0 0,0-1-69 0 0,-1-4-101 0 0,-1 0-32 0 0,2 3-94 0 0,-2-4 8 0 0,0 0-35 0 0,0 1-35 0 0,1-1-40 0 0,-1 0-42 0 0,0 0-45 0 0,1 0-47 0 0,-1 0-50 0 0,0 0-53 0 0,1 0-56 0 0,-1 0-58 0 0,1 0-61 0 0,-1 0-63 0 0,1-1-67 0 0,-1 1-1254 0 0,1 0-1135 0 0,-2-4 3134 0 0</inkml:trace>
</inkml:ink>
</file>

<file path=ppt/ink/ink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1:57:30.18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94 7744 0 0,'0'0'174'0'0,"0"0"29"0"0,0 0 12 0 0,0 0 3 0 0,0 0 13 0 0,0 0 8 0 0,0 0 1 0 0,0 0 8 0 0,0 1 45 0 0,2-1-106 0 0,-1 1-80 0 0,6 2 58 0 0,-5-2-53 0 0,7 2 301 0 0,0-1-60 0 0,0 0-55 0 0,1 0-44 0 0,0 0-12 0 0,1-1-35 0 0,23-1 377 0 0,-20-1-305 0 0,3-3 139 0 0,-9 2-151 0 0,1-2-46 0 0,-1-1-43 0 0,0-1-36 0 0,5-8 52 0 0,-13 13-185 0 0,1 0 0 0 0,0 0 0 0 0,-1 0 0 0 0,1 0 0 0 0,-1 0 1 0 0,1 0-1 0 0,-1-1 0 0 0,0 1 0 0 0,0 0 0 0 0,1 0 0 0 0,-1-1 1 0 0,0 1-10 0 0,0 0 5 0 0,0-1 1 0 0,-1 1 0 0 0,1-1 0 0 0,0 1-1 0 0,-1-1 1 0 0,1 1 0 0 0,0 0 0 0 0,-1-1-1 0 0,0 1 1 0 0,1 0 0 0 0,-1-1-6 0 0,-1-1 31 0 0,-1 0 0 0 0,1 0 0 0 0,0 1 0 0 0,-1-1 0 0 0,1 1 0 0 0,-1 0 0 0 0,0-1 0 0 0,0 1-31 0 0,-2-1 73 0 0,0 0-1 0 0,0 0 1 0 0,-1 0-1 0 0,-2-1-72 0 0,-10 0 139 0 0,0 4 145 0 0,2 7-55 0 0,3 5-52 0 0,1 3-46 0 0,3 3-41 0 0,3 0-36 0 0,4-13-49 0 0,1 1-1 0 0,0-1 1 0 0,0 1-1 0 0,1-1 1 0 0,-1 3-5 0 0,2 3-161 0 0,0 1 49 0 0,1-2 42 0 0,1 1 37 0 0,5 8 63 0 0,3-3 95 0 0,-6-10-49 0 0,-1-1 0 0 0,1 0 0 0 0,0-1 0 0 0,0 1 0 0 0,0-1 0 0 0,1 0-1 0 0,2 1-75 0 0,15 7 159 0 0,-3-4-127 0 0,-10-5-64 0 0,1 1-37 0 0,-1-2-42 0 0,1 1-48 0 0,0-1-52 0 0,0 0-56 0 0,0-1-61 0 0,0 0-67 0 0,-1 0-70 0 0,1 0-76 0 0,-1-1-80 0 0,1 0-85 0 0,-1 0-90 0 0,-1 0-94 0 0,2-1-979 0 0,5 1-1059 0 0,-16 0 2919 0 0</inkml:trace>
</inkml:ink>
</file>

<file path=ppt/ink/ink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1:57:30.80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218 287 8088 0 0,'-23'-6'246'0'0,"1"6"68"0"0,18 0-200 0 0,-1 1-1 0 0,0 0 1 0 0,0 0-1 0 0,1 1 0 0 0,-4 1-113 0 0,-22 13 642 0 0,22-10-377 0 0,0 1 0 0 0,1-1-1 0 0,-1 2 1 0 0,1-1 0 0 0,-4 7-265 0 0,-2 4 403 0 0,2 0-42 0 0,2-1-236 0 0,1 2 45 0 0,-1 5 80 0 0,-1 14 181 0 0,9-31-341 0 0,0 0 1 0 0,1 0-1 0 0,-1 0 1 0 0,1 0-1 0 0,1 0 0 0 0,-1 0 1 0 0,1 0-1 0 0,1 0-90 0 0,4 12 204 0 0,4-1-36 0 0,6-2 60 0 0,2-8-74 0 0,0-7-59 0 0,1-6-42 0 0,-14 3-46 0 0,0-1 1 0 0,-1 0-1 0 0,1 1 1 0 0,0-1-1 0 0,-1-1 1 0 0,0 1-1 0 0,0-1 0 0 0,0 0 1 0 0,2-2-8 0 0,8-13 59 0 0,-10 11-59 0 0,0 1 0 0 0,-1-1 0 0 0,1 0 0 0 0,-2 1 0 0 0,1-1 0 0 0,-1-1 0 0 0,0 1 0 0 0,-1 0 0 0 0,0 0 0 0 0,0-1 0 0 0,-1 1 0 0 0,0-4 0 0 0,-3-78 3 0 0,-9-48-3 0 0,7 89-46 0 0,-1 1-52 0 0,5 45 89 0 0,-2-29-26 0 0,-1-12-58 0 0,1 29 97 0 0,-1 2 35 0 0,3 10-30 0 0,0 0-4 0 0,-3-4 58 0 0,4 6 13 0 0,0 1-4 0 0,-3 18 31 0 0,2-15-98 0 0,1 0 0 0 0,-1 0 1 0 0,1 0-1 0 0,0 0 0 0 0,0 0 1 0 0,0 0-1 0 0,0 1-5 0 0,7 45 235 0 0,1 0 36 0 0,10 49 351 0 0,12 77 578 0 0,-24-140-878 0 0,-3-13-64 0 0,0 1 0 0 0,-1 0 0 0 0,-1 15-258 0 0,-1-37 16 0 0,0-1-37 0 0,0 0-49 0 0,0 0-103 0 0,-1 0-154 0 0,1 0 113 0 0,0 0 95 0 0,-1 0 77 0 0,1 0 55 0 0,0 0 37 0 0,-1 1 203 0 0,1-1-180 0 0,0 0-62 0 0,0 0-35 0 0,0 1-43 0 0,0-1-51 0 0,-1 0-59 0 0,1 0-67 0 0,0 0-75 0 0,0 0-83 0 0,-1 1 84 0 0,1-1-43 0 0,0 0-45 0 0,0 0-47 0 0,-1 0-51 0 0,1 0-52 0 0,0 0-54 0 0,-1 0-58 0 0,0 1-1566 0 0,-3 0-893 0 0</inkml:trace>
</inkml:ink>
</file>

<file path=ppt/ink/ink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1:57:27.63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472 136 7344 0 0,'0'0'165'0'0,"0"0"-38"0"0,0 0-46 0 0,-1 0-19 0 0,-1-2 4 0 0,2 2 14 0 0,-1-1 63 0 0,-3-1-107 0 0,1 0-26 0 0,1 1 33 0 0,0-1 11 0 0,-1 0 33 0 0,-2-2 165 0 0,-6-10 851 0 0,9 11-905 0 0,1 1-45 0 0,-1-1-51 0 0,0 0-98 0 0,-4-6 237 0 0,-1-1 59 0 0,-1-1 84 0 0,-12-13 569 0 0,13 16-640 0 0,-5-4 86 0 0,6 7-249 0 0,-1-1-42 0 0,-2 0 210 0 0,-3 3-98 0 0,-2 2-50 0 0,-9 2-28 0 0,-3 0 34 0 0,21-1-162 0 0,-1 0 1 0 0,0 0 0 0 0,1 0 0 0 0,-1 1 0 0 0,-5 1-15 0 0,-3 2-4 0 0,-1 0 0 0 0,-11 6 4 0 0,2 0 6 0 0,21-9 11 0 0,1 0 0 0 0,-1 0 0 0 0,1 0 1 0 0,0 0-1 0 0,-1 1 0 0 0,1-1 1 0 0,0 1-1 0 0,0 0 0 0 0,0-1 1 0 0,0 1-1 0 0,0 1-17 0 0,0 0 33 0 0,0 0 0 0 0,0 0 0 0 0,0 1-1 0 0,0-1 1 0 0,1 0 0 0 0,-1 1 0 0 0,1 0 0 0 0,0-1 0 0 0,0 1 0 0 0,0 0 0 0 0,0 2-33 0 0,-1 20 170 0 0,3 0-35 0 0,2 8-46 0 0,-1-19-97 0 0,7 41 484 0 0,-5-37-339 0 0,0 1-32 0 0,-1 2 12 0 0,2 12-7 0 0,3 19-31 0 0,-6-38-45 0 0,1 1 50 0 0,0-7 41 0 0,-1 1 0 0 0,-1-1 0 0 0,1 8-125 0 0,-2-2 167 0 0,2 0-70 0 0,0 8 15 0 0,-3-7 8 0 0,1 5 17 0 0,1-5-27 0 0,-3-4-89 0 0,-2-2-60 0 0,-2 2-68 0 0,5-12 41 0 0,1 0-11 0 0,0 0-45 0 0,0 0-121 0 0,0 0 219 0 0,0 0-36 0 0,-1 1-156 0 0,0 0-177 0 0,0-1 29 0 0,-1 1-35 0 0,-1 1-718 0 0,3-2 794 0 0,-1 0 51 0 0,-2 1-645 0 0</inkml:trace>
  <inkml:trace contextRef="#ctx0" brushRef="#br0" timeOffset="338.51">1 418 8464 0 0,'0'0'190'0'0,"0"0"28"0"0,0 0 10 0 0,1-2-47 0 0,3-2-118 0 0,9-11 4 0 0,1 3 110 0 0,0 2 65 0 0,20-5 390 0 0,-23 11-472 0 0,-1 0-40 0 0,3 0-45 0 0,6-2 204 0 0,0 1-55 0 0,0 0-49 0 0,1 2-44 0 0,4-1-24 0 0,0 0-45 0 0,5 1-33 0 0,14-2-44 0 0,36-4-22 0 0,-71 8-139 0 0,1 0 101 0 0,16-2 83 0 0,-15 2-60 0 0,-1 0-102 0 0,-5 1 24 0 0,1-1-42 0 0,0 0-49 0 0,-1 1-55 0 0,2-1-185 0 0,0 0-120 0 0,-2 1 241 0 0,-1-1-35 0 0,0 1-37 0 0,0-1-38 0 0,6 0-880 0 0,5 0-749 0 0</inkml:trace>
  <inkml:trace contextRef="#ctx0" brushRef="#br0" timeOffset="686.59">704 247 7200 0 0,'0'0'165'0'0,"0"0"22"0"0,0 0 6 0 0,-1 0-28 0 0,-25 17 756 0 0,3 1-95 0 0,3 1-96 0 0,4 1-96 0 0,2 1-95 0 0,3 3-95 0 0,3 2-95 0 0,3 3-94 0 0,2-4 8 0 0,1 2-68 0 0,2-10-82 0 0,1 0 0 0 0,0 1 0 0 0,1-1-1 0 0,2 1-112 0 0,5 18 251 0 0,3-12-36 0 0,-9-20-169 0 0,0 1 1 0 0,0 0 0 0 0,1-1 0 0 0,0 0 0 0 0,0 0-1 0 0,0 0 1 0 0,0 0 0 0 0,1-1 0 0 0,4 4-47 0 0,11 2 216 0 0,0-4 83 0 0,2-6 111 0 0,-11-2-154 0 0,-1-1 39 0 0,-8 3-254 0 0,-1 1 0 0 0,0-1 0 0 0,0 0 0 0 0,0 0 1 0 0,0 0-1 0 0,0 0 0 0 0,0-1 0 0 0,0 1 0 0 0,0 0 1 0 0,1-1-42 0 0,7-9 203 0 0,11-11 108 0 0,-7-2-46 0 0,-5-2-44 0 0,-5-2-44 0 0,-4-1-41 0 0,-3 0-41 0 0,-1 0-37 0 0,-1 1-38 0 0,0-1-39 0 0,3 16 16 0 0,-1 1-1 0 0,0 0 0 0 0,0-1 4 0 0,-3-3-51 0 0,-1 0-50 0 0,2 3-35 0 0,-1 0-55 0 0,0 1-66 0 0,0-1-76 0 0,6 11 186 0 0,0 1 64 0 0,-2-5-8 0 0,2 3 4 0 0,0 2-15 0 0,0-1-52 0 0,1 1-84 0 0,-1-1-90 0 0,0 0-104 0 0,1 0-122 0 0,-1 1-47 0 0,0 0-117 0 0,1 0 312 0 0,0 0-34 0 0,0 0-33 0 0,-1 1-36 0 0,0-3-1394 0 0,0 0-1070 0 0</inkml:trace>
</inkml:ink>
</file>

<file path=ppt/ink/ink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1:57:42.20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7688 0 0,'0'0'166'0'0,"0"0"29"0"0,0 0 14 0 0,0 1-73 0 0,0 0-65 0 0,0 6-22 0 0,0-3 15 0 0,0-2 23 0 0,0-1 52 0 0,2 7 346 0 0,0 0-88 0 0,0 1-73 0 0,0-1-60 0 0,2 6 96 0 0,1 10 125 0 0,-4-14-250 0 0,2 24 487 0 0,8 18 406 0 0,-1-1 16 0 0,-4-8-271 0 0,-5-24-525 0 0,1 3-50 0 0,-2-10-202 0 0,0 2-43 0 0,0-13-132 0 0,0-1-10 0 0,0 0 1 0 0,0 0-75 0 0,0 0 29 0 0,0 0-32 0 0,0 0-132 0 0,0 0-39 0 0,0 0-900 0 0,0 0-60 0 0</inkml:trace>
</inkml:ink>
</file>

<file path=ppt/ink/ink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1:57:42.49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7136 0 0,'0'0'208'0'0,"0"0"26"0"0,0 0-14 0 0,0 0-10 0 0,0 0-2 0 0,0 0 0 0 0</inkml:trace>
</inkml:ink>
</file>

<file path=ppt/ink/ink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1:57:45.01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17 185 8288 0 0,'0'0'190'0'0,"0"0"28"0"0,7-3 167 0 0,-2 2-314 0 0,-1-1-52 0 0,0 0 38 0 0,5-2 153 0 0,-4 0 20 0 0,1-1 50 0 0,5-6 384 0 0,8-12 770 0 0,-13 14-1021 0 0,-1 1-76 0 0,0 1-108 0 0,-2 3-159 0 0,-1 1-32 0 0,12-13 403 0 0,-7 8-274 0 0,0 0-53 0 0,-2 0-70 0 0,-1 0-87 0 0,0-2 46 0 0,-4 10-2 0 0,1-1 0 0 0,-1 0 0 0 0,1 1-1 0 0,-1-1 1 0 0,0 0 0 0 0,0 0 0 0 0,1 1 0 0 0,-1-1 0 0 0,0 0 0 0 0,0 0-1 0 0,0 0 1 0 0,0 1 0 0 0,0-1 0 0 0,0 0 0 0 0,0 0 0 0 0,0 0 0 0 0,0 0-1 0 0,-3-4 52 0 0,-3 0 44 0 0,5 3-80 0 0,-1 0 0 0 0,0 1-1 0 0,0-1 1 0 0,0 1 0 0 0,0 0 0 0 0,0 0-1 0 0,0 0 1 0 0,0 0 0 0 0,0 0-1 0 0,0 0 1 0 0,-1 0 0 0 0,1 1 0 0 0,0-1-1 0 0,0 1 1 0 0,-1 0 0 0 0,1 0 0 0 0,-3-1-16 0 0,-14 7 123 0 0,-1 7-36 0 0,0 4 6 0 0,4 3 65 0 0,13-14-76 0 0,0 0 1 0 0,0 0 0 0 0,0 0-1 0 0,-2 6-82 0 0,3-6 81 0 0,1 0 1 0 0,-1 1-1 0 0,1-1 0 0 0,1 1 1 0 0,-1-1-82 0 0,-1 15 211 0 0,1-12-94 0 0,1-1 0 0 0,-1 1 1 0 0,1 0-1 0 0,1-1 0 0 0,0 1 0 0 0,0-1 1 0 0,0 1-1 0 0,2 3-117 0 0,-1-6 106 0 0,0 1 0 0 0,1-1 0 0 0,0 1-1 0 0,3 5-105 0 0,-5-10 22 0 0,1 0 0 0 0,-1-1 0 0 0,0 1-1 0 0,1-1 1 0 0,-1 1 0 0 0,1-1-1 0 0,-1 1 1 0 0,1-1 0 0 0,-1 0-1 0 0,1 0 1 0 0,0 0 0 0 0,0 0 0 0 0,0 0-1 0 0,0 0 1 0 0,0 0 0 0 0,0-1-1 0 0,0 1 1 0 0,0-1 0 0 0,0 1-22 0 0,7 0 89 0 0,7 1 149 0 0,-9-2-164 0 0,-1 0-53 0 0,1 0-80 0 0,-3-1-18 0 0,0 1-37 0 0,0 0-41 0 0,0-1-45 0 0,0 0-51 0 0,-1 1-55 0 0,1-1-58 0 0,0 0-64 0 0,-2 0 36 0 0,0 1-57 0 0,-1-1-53 0 0,1 1-45 0 0,0-1-161 0 0,0 1-45 0 0,1-1-193 0 0,0 0-522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41:20.12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191 35 6568 0 0,'-2'-4'-22'0'0,"0"0"64"0"0,0 0 56 0 0,-1 1 46 0 0,-2-4 234 0 0,4 6-263 0 0,-1 0-1 0 0,1 0 1 0 0,-1-1-1 0 0,1 1 1 0 0,-1 0-1 0 0,0 0 1 0 0,1 0-1 0 0,-1 1 1 0 0,0-1-115 0 0,-3-1 253 0 0,-1 2-73 0 0,5 0-76 0 0,0 0 26 0 0,-1 1-42 0 0,-6 1 36 0 0,4-1-26 0 0,-9 4 99 0 0,1 2-32 0 0,6-3-89 0 0,0 1 1 0 0,0 0-1 0 0,1 0 1 0 0,0 0-1 0 0,-1 1-76 0 0,-11 16 225 0 0,8-7-45 0 0,2-3 2 0 0,1 0 37 0 0,0 4 221 0 0,1 0-105 0 0,0 0-90 0 0,0 0-70 0 0,1 4-34 0 0,-4 36 107 0 0,5-32-86 0 0,3-15-81 0 0,0-1 1 0 0,0 1-1 0 0,2 5-81 0 0,3 14 222 0 0,3-6 52 0 0,-4-12-94 0 0,1-1 36 0 0,-3-6-187 0 0,0 0 0 0 0,1-1 1 0 0,-1 1-1 0 0,0-1 0 0 0,1 1 0 0 0,-1-1 1 0 0,1 0-1 0 0,0 0 0 0 0,0 0 1 0 0,1 0-30 0 0,0 1 51 0 0,0-2 1 0 0,0 1-1 0 0,1 0 1 0 0,-1-1-1 0 0,0 0 1 0 0,1 0-1 0 0,3 0-51 0 0,-3 0 86 0 0,1-1 1 0 0,0 0-1 0 0,0 0 0 0 0,-1-1 0 0 0,7-1-86 0 0,-7 1 84 0 0,0 0 0 0 0,0-1 1 0 0,1 1-1 0 0,-1-1 0 0 0,0-1 0 0 0,0 1-84 0 0,1-2 55 0 0,0 0 1 0 0,0 0 0 0 0,0 0-1 0 0,4-4-55 0 0,-5 3 35 0 0,-1 0-1 0 0,1-1 1 0 0,-1 1 0 0 0,3-4-35 0 0,10-25 72 0 0,-6-3-46 0 0,-7 15-30 0 0,-1 0 0 0 0,-1-1 0 0 0,-1 1 0 0 0,-1-3 4 0 0,-1-24 27 0 0,0-2 82 0 0,0 40-114 0 0,0-7-89 0 0,1 18 41 0 0,0-3 14 0 0,0 2 70 0 0,0 1 47 0 0,2 4-118 0 0,1 1-1 0 0,-1-1 1 0 0,1 0-1 0 0,0-1 1 0 0,0 2 40 0 0,8 9-107 0 0,-5-4 82 0 0,12 32 98 0 0,9 28 181 0 0,-18-40-181 0 0,1 41 315 0 0,-8-62-377 0 0,4 11-10 0 0,-5-16-36 0 0,0 8 184 0 0,0-9-140 0 0,-1-1-47 0 0,0 0-63 0 0,1-1-81 0 0,-1-2-97 0 0,1 0-114 0 0,0-1 147 0 0,-1 1-34 0 0,1-1-37 0 0,-1-1-40 0 0,1-4-815 0 0,1-2-10 0 0</inkml:trace>
  <inkml:trace contextRef="#ctx0" brushRef="#br0" timeOffset="409.02">544 32 7136 0 0,'0'0'165'0'0,"1"1"57"0"0,0-1-86 0 0,0 2-45 0 0,4 5 5 0 0,-2-2-161 0 0,1 2 45 0 0,-1-1 63 0 0,1 1 55 0 0,-1-1 46 0 0,1 1 63 0 0,0 0 36 0 0,11 28 1031 0 0,-11-22-911 0 0,3 14 727 0 0,-1-1 0 0 0,0 8-1090 0 0,-3-5 784 0 0,0 1 87 0 0,-5 17 567 0 0,2-46-1276 0 0,0-1-2 0 0,0 0 2 0 0,0 0 12 0 0,0 0 2 0 0,0 0 0 0 0,0 0-3 0 0,0 0-1 0 0,-1-1-66 0 0,-1 0-48 0 0,-5-6 72 0 0,0-7 41 0 0,2-2-64 0 0,3-1-48 0 0,2-1-37 0 0,1 7-23 0 0,1 1-1 0 0,0-1 1 0 0,0 0 0 0 0,1 0-1 0 0,1-1 2 0 0,3-5-74 0 0,12-21-168 0 0,-11 26 191 0 0,0 3 45 0 0,0-1 44 0 0,1 1 56 0 0,1 0 65 0 0,10-6-257 0 0,-15 11 87 0 0,1 0 1 0 0,0 1 0 0 0,0-1 0 0 0,3 0 10 0 0,7-1-57 0 0,0 2-72 0 0,3 2-105 0 0,-15 1 207 0 0,1 0-80 0 0,-1 1-67 0 0,1-1-54 0 0,2 2-282 0 0,6 1-428 0 0,-8-1 560 0 0,-2-1 198 0 0,9 1-580 0 0</inkml:trace>
</inkml:ink>
</file>

<file path=ppt/ink/ink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1:57:45.51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145 0 7632 0 0,'-2'1'406'0'0,"0"-1"-241"0"0,-1 0-34 0 0,0 0-38 0 0,0 0-44 0 0,1 1-48 0 0,0-1-54 0 0,-6 4 371 0 0,0 0 108 0 0,0 0 64 0 0,-9 5 740 0 0,7-3-557 0 0,5-2-392 0 0,0-1-59 0 0,0 1-73 0 0,0 0-84 0 0,0 0 74 0 0,0 0 0 0 0,0 0 0 0 0,1 0 0 0 0,0 1 0 0 0,0-1 0 0 0,0 1 0 0 0,1 0 0 0 0,-1 1-139 0 0,-4 10 326 0 0,2 1-39 0 0,3-2-87 0 0,2 0-42 0 0,1 1-48 0 0,1 1-53 0 0,7 32 87 0 0,6 2-63 0 0,-11-43-76 0 0,0-1-1 0 0,0 0 1 0 0,0 0 0 0 0,1 0-1 0 0,0 0 1 0 0,1-1 0 0 0,-1 0-1 0 0,1 0 1 0 0,0 0 0 0 0,1 0-1 0 0,-1-1 1 0 0,3 2-5 0 0,-4-4-10 0 0,1 0-35 0 0,4 2-136 0 0,1-1-107 0 0,1 0-87 0 0,1-1-71 0 0</inkml:trace>
</inkml:ink>
</file>

<file path=ppt/ink/ink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1:57:45.90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36 5 8464 0 0,'0'0'190'0'0,"-1"0"-58"0"0,-5 2 303 0 0,4-1-346 0 0,0 1-55 0 0,0 0-29 0 0,-1 1 0 0 0,1 0 1 0 0,0-1-1 0 0,0 1 0 0 0,1 0 1 0 0,-1 1-1 0 0,0-1 0 0 0,1 0 0 0 0,0 0 1 0 0,0 1-1 0 0,0-1 0 0 0,0 1 1 0 0,0-1-1 0 0,1 3-5 0 0,-2 10 58 0 0,1-1-1 0 0,2 14-57 0 0,-1-9 21 0 0,0-7 8 0 0,1 1 0 0 0,1 0 0 0 0,0-1 0 0 0,3 10-29 0 0,8 14 136 0 0,-4-20-10 0 0,2-1 54 0 0,-10-15-143 0 0,0 1-1 0 0,0-1 1 0 0,1 0 0 0 0,-1 0 0 0 0,0 1 0 0 0,1-1 0 0 0,-1 0-1 0 0,1 0 1 0 0,0 0-37 0 0,13 2 393 0 0,-12-4-317 0 0,0 1 0 0 0,-1-1 1 0 0,1 1-1 0 0,0-1 0 0 0,-1 0 0 0 0,1 0 1 0 0,-1 0-1 0 0,1 0 0 0 0,-1 0 1 0 0,0-1-1 0 0,2-1-76 0 0,14-11 451 0 0,-10 6-262 0 0,0-1-34 0 0,1-1-14 0 0,-2 1-88 0 0,7-12 100 0 0,-9 10-97 0 0,0 1 0 0 0,-1-1 0 0 0,0 0 0 0 0,0 0 0 0 0,0-3-56 0 0,1-16 175 0 0,-4 24-252 0 0,-1-1 50 0 0,-1 1 46 0 0,0 0 36 0 0,-4-7 170 0 0,3 9-109 0 0,0 0-1 0 0,0 1 1 0 0,-1-1-1 0 0,1 1 1 0 0,-1-1-1 0 0,-3-1-115 0 0,-3-4 165 0 0,0 2-114 0 0,4 4-69 0 0,0 0-35 0 0,0 0-39 0 0,0 0-42 0 0,0 0-46 0 0,0 1-51 0 0,0-1-54 0 0,0 1-58 0 0,1 0-62 0 0,-1-1-67 0 0,0 2-69 0 0,0-1-74 0 0,1 0-79 0 0,-1 1-81 0 0,1-1-828 0 0,-2-1-908 0 0</inkml:trace>
</inkml:ink>
</file>

<file path=ppt/ink/ink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1:57:46.75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 0 7368 0 0,'0'0'165'0'0,"0"0"22"0"0,0 0 10 0 0,-1 5-36 0 0,-1 3-103 0 0,3-3-39 0 0,-1 0 34 0 0,3 5 139 0 0,1 1 149 0 0,3 7 265 0 0,-2-6-222 0 0,-1-4-177 0 0,-2-2-81 0 0,0 0-54 0 0,8 38 767 0 0,2-1 66 0 0,2 0 88 0 0,2-1 110 0 0,-11-31-836 0 0,1 4 132 0 0,-3 0 39 0 0,-3-14-241 0 0,0-1 22 0 0,0 0 5 0 0,0 0 0 0 0,0 0-10 0 0,0 0-38 0 0,1-2 75 0 0,0-1-108 0 0,0-8 39 0 0,-1-18 30 0 0,2 0-83 0 0,1-5-53 0 0,-1 21-68 0 0,1 1 0 0 0,0-1 0 0 0,1 0-8 0 0,0-1 0 0 0,0-1-57 0 0,0-3-82 0 0,-3 14 93 0 0,1-1-1 0 0,-1 1 1 0 0,1 0 0 0 0,0 0-1 0 0,0 0 1 0 0,0 0 0 0 0,1 0-1 0 0,-1 1 1 0 0,1-1 46 0 0,11-11-163 0 0,-10 11 91 0 0,0 3 34 0 0,2 2 16 0 0,-6 0 8 0 0,3-1 6 0 0,-1 1 0 0 0,1-1 0 0 0,-1 1 0 0 0,0 0 1 0 0,1-1-1 0 0,-1 1 0 0 0,0 0 0 0 0,0 1 0 0 0,0-1 0 0 0,0 0 0 0 0,0 1 0 0 0,0-1 1 0 0,0 1 7 0 0,2 1-9 0 0,0 1 0 0 0,-1 0 0 0 0,0 0 0 0 0,0 0 0 0 0,0 0 1 0 0,1 2 8 0 0,3 8-4 0 0,0 1 1 0 0,-1 0 0 0 0,3 10 3 0 0,-8-21-11 0 0,4 11 5 0 0,0 1 46 0 0,-1-2 80 0 0,-1-1 1 0 0,2 13-121 0 0,-3-4 56 0 0,-2-15-45 0 0,1-1 53 0 0,-2 0 52 0 0,2-8 29 0 0,1-2-45 0 0,0-4-9 0 0,-1-1-91 0 0,2-12-64 0 0,-1 13 101 0 0,-1 1 78 0 0,0-1 67 0 0,0 0-35 0 0,1-2-16 0 0,-1 1-40 0 0,3-11-13 0 0,-2 8-87 0 0,0 0-35 0 0,3-5-72 0 0,0 0-39 0 0,8-16-186 0 0,-1 13 164 0 0,0 5 105 0 0,2 1 101 0 0,-14 13-34 0 0,1 1-1 0 0,0-1 1 0 0,0 0-1 0 0,0 1 1 0 0,-1-1-1 0 0,1 1 0 0 0,0-1 1 0 0,0 1-1 0 0,0 0 1 0 0,0-1-1 0 0,0 1 0 0 0,0 0 1 0 0,0 0-1 0 0,0-1 1 0 0,0 1-1 0 0,0 0 6 0 0,0 0-3 0 0,0 0 0 0 0,0 1 0 0 0,0-1 1 0 0,0 0-1 0 0,0 1 0 0 0,0-1 0 0 0,0 0 0 0 0,0 1 0 0 0,0-1 0 0 0,0 1 1 0 0,-1-1-1 0 0,1 1 0 0 0,0 0 0 0 0,0-1 0 0 0,0 1 3 0 0,1 1-6 0 0,0 0 0 0 0,0 0 0 0 0,1 0-1 0 0,-1 0 1 0 0,0 0 0 0 0,0 0 0 0 0,-1 0 0 0 0,1 1 0 0 0,0-1 0 0 0,-1 1 0 0 0,1 1 6 0 0,4 12 16 0 0,-1 1 45 0 0,-2-4 21 0 0,0 3-5 0 0,-1-1-38 0 0,4 20-16 0 0,-5-33-188 0 0,0 0 59 0 0,-1-1 53 0 0,1 1 43 0 0,-1 1 45 0 0,1-1 39 0 0,0 5 247 0 0,0-4-193 0 0,0 0-70 0 0,-1 0-76 0 0,1-1-60 0 0,-1-1-41 0 0,1 1-55 0 0,-1 0-64 0 0,1 0-69 0 0,-1-1-6 0 0,0 1-57 0 0,1-1-61 0 0,-1 1-64 0 0,1-1-68 0 0,0 0-73 0 0,-1 1-75 0 0,1-1-80 0 0,0 2-1231 0 0,2 2-1148 0 0</inkml:trace>
</inkml:ink>
</file>

<file path=ppt/ink/ink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1:57:51.94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127 29 7224 0 0,'0'0'165'0'0,"0"0"22"0"0,1 0 7 0 0,2-4-23 0 0,-3 3-122 0 0,0 1-1 0 0,1-1 1 0 0,-1 0 0 0 0,0 1-1 0 0,0-1 1 0 0,1 1 0 0 0,-1-1-1 0 0,0 0 1 0 0,0 1 0 0 0,0-1-1 0 0,0 0 1 0 0,0 1 0 0 0,0-1-1 0 0,0 0 1 0 0,0 1 0 0 0,0-1-1 0 0,0 1 1 0 0,-1-1 0 0 0,1 0-49 0 0,-8-7 838 0 0,-3 5-63 0 0,3 2-38 0 0,0 1-443 0 0,1 1-41 0 0,-2 1-36 0 0,1 0-36 0 0,-8 3 93 0 0,0 3-97 0 0,-1 3-58 0 0,15-9-111 0 0,0 0 1 0 0,0 0 0 0 0,0 0-1 0 0,0 0 1 0 0,0 0 0 0 0,0 0 0 0 0,1 1-1 0 0,0-1 1 0 0,-1 0 0 0 0,1 1-1 0 0,0-1 1 0 0,0 1 0 0 0,0 0-1 0 0,0-1 1 0 0,1 1-9 0 0,-1-1 1 0 0,1 1-1 0 0,0-1 1 0 0,0 0 0 0 0,1 0-1 0 0,-1 0 1 0 0,0 0 0 0 0,1 0-1 0 0,-1 0 1 0 0,1 0 0 0 0,0 0-1 0 0,-1 0 1 0 0,1 0 0 0 0,0 0-1 0 0,0-1 1 0 0,1 1 0 0 0,-1 0 0 0 0,0 0-1 0 0,0-1 1 0 0,2 2-1 0 0,4 4-1 0 0,1 1 1 0 0,0-1 0 0 0,5 3 0 0 0,4 4-1 0 0,-8-6 15 0 0,10 8 91 0 0,-1 1 408 0 0,14 16-513 0 0,-14-10 152 0 0,-10-11-15 0 0,-2 1 99 0 0,-2 0 79 0 0,-2 0 58 0 0,-2-11-297 0 0,0 1-1 0 0,0-1 0 0 0,0 0 1 0 0,-1 1-1 0 0,1-1 1 0 0,-1 0-1 0 0,1 0 0 0 0,-1 1 1 0 0,0-1-1 0 0,0 0 0 0 0,0 0 1 0 0,0 0-1 0 0,0 0 1 0 0,0 0-1 0 0,-1 0 0 0 0,1 0 1 0 0,-1 0-1 0 0,1-1 0 0 0,-1 1 1 0 0,0-1-1 0 0,0 1 1 0 0,0-1-76 0 0,0 1-87 0 0,-1 0 40 0 0,-2 0 48 0 0,0 0 88 0 0,-9 0 224 0 0,10-1-249 0 0,-1-1-42 0 0,0-1-70 0 0,0 1-105 0 0,1-1-74 0 0,0 0-106 0 0,0 0-120 0 0,2 0 176 0 0,0 1-35 0 0,0-1-37 0 0,0 0-40 0 0,0 0-41 0 0,0 1-44 0 0,0-1-44 0 0,1 0-46 0 0,-1 0-50 0 0,1 0-50 0 0,-3-1-1168 0 0,0-2-1033 0 0,4 4 2852 0 0</inkml:trace>
</inkml:ink>
</file>

<file path=ppt/ink/ink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1:57:52.97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214 14 8696 0 0,'0'0'197'0'0,"-1"-1"-67"0"0,-1 0-39 0 0,-3-2 61 0 0,3 2-65 0 0,-11-4-44 0 0,0 2 110 0 0,-4 3 137 0 0,-9 6 268 0 0,1 5 5 0 0,11-2-263 0 0,3 0-136 0 0,1 0-107 0 0,4-1 65 0 0,-11 12 235 0 0,12-12-194 0 0,1 1 42 0 0,-9 10 175 0 0,11-17-323 0 0,1 1 1 0 0,-1-1-1 0 0,0 1 1 0 0,0-1-1 0 0,1 1 1 0 0,0 0-1 0 0,-1 1-57 0 0,-2 10 77 0 0,0 1 36 0 0,1-2 56 0 0,1 0 1 0 0,0 0 0 0 0,1 0-1 0 0,0 3-169 0 0,2 5 143 0 0,2 0-88 0 0,-3-19-55 0 0,2 12 16 0 0,1 1 0 0 0,5 13-16 0 0,-6-23 4 0 0,0 0-1 0 0,0-1 1 0 0,0 1-1 0 0,1 0 1 0 0,0-1-1 0 0,0 1 1 0 0,0-1-1 0 0,1 0 1 0 0,3 3-4 0 0,-4-3-148 0 0,1-1 58 0 0,0 1 51 0 0,0-1 41 0 0,3 3 89 0 0,11 8 252 0 0,-12-10-296 0 0,0 0-69 0 0,-2-2-33 0 0,-1 0-38 0 0,1 0-42 0 0,0 0-48 0 0,0-1-71 0 0,0 1-67 0 0,0 0-72 0 0,1-1-78 0 0,-1 1-85 0 0,1-1-90 0 0,-1 0-97 0 0,1 0-103 0 0,1 0-788 0 0,5 0-924 0 0</inkml:trace>
</inkml:ink>
</file>

<file path=ppt/ink/ink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1:57:53.34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65 1 8952 0 0,'0'0'200'0'0,"-1"0"27"0"0,0 1-77 0 0,-2 0-28 0 0,-3 3-3 0 0,4-3-44 0 0,-3 3-25 0 0,1 0 0 0 0,0 1 0 0 0,1-1 0 0 0,-1 1 0 0 0,1 0 0 0 0,-1 0-1 0 0,2 0 1 0 0,-1 0 0 0 0,0 0 0 0 0,1 2-50 0 0,-1 2 99 0 0,0 0-1 0 0,1 0 1 0 0,0 0-1 0 0,0 0 1 0 0,1 0-1 0 0,0 5-98 0 0,1-2 118 0 0,0-1 0 0 0,1 0 0 0 0,0 0-1 0 0,0 1 1 0 0,2-1 0 0 0,-1 0-1 0 0,1-1 1 0 0,1 1 0 0 0,0 0 0 0 0,0-1-1 0 0,2 1-117 0 0,-4-7 67 0 0,1 0 0 0 0,0-1 0 0 0,-1 1 0 0 0,2 0 0 0 0,-1-1 0 0 0,0 0 0 0 0,1 0 1 0 0,-1 0-1 0 0,1 0 0 0 0,0-1 0 0 0,0 1 0 0 0,0-1 0 0 0,0 0 0 0 0,1 0 0 0 0,-1 0 0 0 0,1-1 0 0 0,-1 0 0 0 0,1 0 0 0 0,-1 0 0 0 0,1 0 0 0 0,-1 0 0 0 0,1-1 0 0 0,0 0 0 0 0,0 0-67 0 0,23-5 446 0 0,-2-7 51 0 0,-23 10-403 0 0,0 0 0 0 0,0-1 0 0 0,0 1 0 0 0,0-1 0 0 0,0 0 0 0 0,0 0-94 0 0,-1-1 108 0 0,1 1 0 0 0,-1 0-1 0 0,0-1 1 0 0,0 1 0 0 0,0-1 0 0 0,0-2-108 0 0,6-20 538 0 0,-6 0-71 0 0,-4 2-73 0 0,-4 0-74 0 0,-5 1-77 0 0,-3 2-78 0 0,-3 1-80 0 0,-3 2-83 0 0,15 14-87 0 0,-1-1 56 0 0,-12-9 107 0 0,10 8-74 0 0,3 2-41 0 0,0 1-42 0 0,1 0-27 0 0,0 0-41 0 0,0 1-49 0 0,0-1-55 0 0,-1 1-59 0 0,1-1-67 0 0,0 1-73 0 0,0 0-78 0 0,3 1 138 0 0,0 1-57 0 0,1 0-50 0 0,-1-1-44 0 0,0 1-157 0 0,1 0-44 0 0,-1-1-191 0 0,0 1-513 0 0</inkml:trace>
</inkml:ink>
</file>

<file path=ppt/ink/ink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1:57:54.11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9 1 7368 0 0,'0'0'165'0'0,"0"0"22"0"0,0 0 10 0 0,0 0-16 0 0,-5 7 318 0 0,2 1-53 0 0,2 1-51 0 0,2 0-49 0 0,1 0-47 0 0,1 0-46 0 0,1 0-43 0 0,-1 0-42 0 0,1 0-27 0 0,-1-2-48 0 0,36 155 2085 0 0,-28-112-1471 0 0,1-1 76 0 0,-12-50-375 0 0,0 0-47 0 0,0 0-43 0 0,0-1-42 0 0,0 0-39 0 0,1 0-35 0 0,0-3 104 0 0,-1 2-177 0 0,1-1-36 0 0,0-3 4 0 0,2-3-92 0 0,0-4-94 0 0,-2 7 59 0 0,1 1 47 0 0,-1 2 33 0 0,-1 1 41 0 0,6-24-71 0 0,0-4-68 0 0,1 0-62 0 0,-4 23 53 0 0,-1 0-1 0 0,2 0 1 0 0,-1 1 0 0 0,1-1-1 0 0,0 1 1 0 0,2-3 57 0 0,6-9-107 0 0,17-23-149 0 0,-18 31 218 0 0,1 3 50 0 0,5 2 7 0 0,-1 4-41 0 0,4 5-45 0 0,-16-1 38 0 0,1-1 0 0 0,-1 1 0 0 0,0 0-1 0 0,1 0 1 0 0,1 2 29 0 0,19 15-148 0 0,-11-3 77 0 0,-4-3 44 0 0,-2-1 41 0 0,8 17-28 0 0,-2 2 46 0 0,-6-10 38 0 0,0 1 0 0 0,-2 0 0 0 0,2 8-70 0 0,-6 0 33 0 0,-2-29-77 0 0,0-1-69 0 0,0 0-122 0 0,0 0 171 0 0,0 0-8 0 0,0 0-22 0 0,0 0-40 0 0,0 0-17 0 0,0 0-41 0 0,0 0-48 0 0,0 0-53 0 0,0 0-57 0 0,0 0-54 0 0,0 0-47 0 0,0 0-41 0 0,0 0-145 0 0,0 0-41 0 0,0 0-175 0 0,0 0-471 0 0</inkml:trace>
</inkml:ink>
</file>

<file path=ppt/ink/ink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1:57:55.14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147 26 6048 0 0,'0'0'133'0'0,"0"0"23"0"0,0 0 11 0 0,0 0 42 0 0,0-1 115 0 0,0 1-75 0 0,0-1-63 0 0,-1 0-52 0 0,1 0-18 0 0,-2-4 67 0 0,2 3-64 0 0,-1 0 60 0 0,0 1 103 0 0,-4-3 452 0 0,-1 0-93 0 0,0 2-88 0 0,-1 2-81 0 0,0 0-73 0 0,0 2-68 0 0,0 1-61 0 0,0 0-54 0 0,-5 4 34 0 0,1 0-95 0 0,0 3-54 0 0,-1 5-28 0 0,-12 25 30 0 0,21-33-63 0 0,-1 1 0 0 0,1 0 1 0 0,0 0-1 0 0,-1 7-40 0 0,3-11 22 0 0,1-1 0 0 0,-1 1 0 0 0,1-1 0 0 0,0 1 0 0 0,0 0 0 0 0,0-1 0 0 0,0 1 1 0 0,1-1-1 0 0,-1 1 0 0 0,1-1 0 0 0,1 3-22 0 0,-1-3 22 0 0,0-1 0 0 0,0 1 0 0 0,1-1-1 0 0,-1 0 1 0 0,1 1 0 0 0,-1-1 0 0 0,1 0 0 0 0,0 0 0 0 0,0 0 0 0 0,0 0 0 0 0,0 0-1 0 0,0 0 1 0 0,1-1 0 0 0,-1 1 0 0 0,1-1 0 0 0,0 1-22 0 0,11 4 135 0 0,1-2-47 0 0,0-3-40 0 0,0-3-37 0 0,13-8-83 0 0,-1-7-96 0 0,-19 10 70 0 0,-1 0 1 0 0,0 0-1 0 0,0-1 0 0 0,0 1 1 0 0,-1-1-1 0 0,0-1 1 0 0,4-7 97 0 0,4-16-250 0 0,-4-1-192 0 0,-4 11 222 0 0,-4 13 170 0 0,0-1 34 0 0,0 1 41 0 0,0 0 45 0 0,-1 6-75 0 0,-1 2-71 0 0,0 1 26 0 0,0 0 108 0 0,1 2 76 0 0,4 7 92 0 0,-2 3 117 0 0,0 0-44 0 0,0 1-41 0 0,0-1-36 0 0,3 12 124 0 0,1 0-104 0 0,2 5-47 0 0,10 11 8 0 0,-17-36-237 0 0,0-1 34 0 0,0 2 34 0 0,1 2 64 0 0,2 3 56 0 0,-2-4-81 0 0,0-1-56 0 0,0 0-56 0 0,0-1-50 0 0,-1-1-62 0 0,2 0-71 0 0,-1-1-81 0 0,-3-1 85 0 0,0-1-35 0 0,0 0-346 0 0,0 0 80 0 0,0 0-48 0 0,0 0-670 0 0,0 0-529 0 0,0 0-1005 0 0</inkml:trace>
</inkml:ink>
</file>

<file path=ppt/ink/ink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1:57:55.39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0 11808 0 0,'0'0'266'0'0,"0"0"-37"0"0,1 1-54 0 0,-1 0-47 0 0,1 1-37 0 0,2 9 200 0 0,-1 1-367 0 0,0 0 111 0 0,1 1 97 0 0,-1-1 83 0 0,2 3 133 0 0,0 0 76 0 0,0 3 152 0 0,3 8 338 0 0,-5-20-947 0 0,0 0 51 0 0,1 3 94 0 0,7 14 262 0 0,-7-16-310 0 0,0 0-59 0 0,-1-3-47 0 0,1 1-42 0 0,-1 0-50 0 0,0-1-55 0 0,0 1-63 0 0,-1-1-69 0 0,1 0-74 0 0,0 1-82 0 0,-2-5 128 0 0,0 0-51 0 0,0 0-48 0 0,0 1-40 0 0,0-1-142 0 0,0 0-41 0 0,0 0-173 0 0,0 0-464 0 0</inkml:trace>
</inkml:ink>
</file>

<file path=ppt/ink/ink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1:57:55.82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 1 11376 0 0,'0'0'256'0'0,"0"0"37"0"0,0 2-100 0 0,-1 2-39 0 0,0 3-8 0 0,1-5-55 0 0,2 8-140 0 0,-1 1 57 0 0,1-1 51 0 0,0 0 47 0 0,1 2 71 0 0,-1 0 48 0 0,2 3 92 0 0,2 7 220 0 0,6 13 373 0 0,-7-23-641 0 0,0-1-35 0 0,0-2-73 0 0,0 0-36 0 0,0 0-43 0 0,0 0-48 0 0,-3-6 14 0 0,2 3 33 0 0,-1 2 59 0 0,-3-7-52 0 0,0-1-7 0 0,0 0-7 0 0,0 0-2 0 0,0 0 4 0 0,2-4 61 0 0,-2-1-38 0 0,-1-7 12 0 0,1-1-63 0 0,0 12-41 0 0,3-19 111 0 0,0-3-60 0 0,2 0-50 0 0,2 1-40 0 0,-5 15 5 0 0,1 1 0 0 0,0-1-1 0 0,0 1 1 0 0,1-2 27 0 0,-2 5-17 0 0,0 0-1 0 0,1 0 0 0 0,-1 0 0 0 0,0 0 1 0 0,1 0-1 0 0,0 1 0 0 0,0-1 1 0 0,0 1-1 0 0,0 0 0 0 0,0 0 1 0 0,0 0-1 0 0,4-1 18 0 0,4 0-28 0 0,0 6 54 0 0,-9-2-8 0 0,0 0 1 0 0,0 0-1 0 0,0 1 1 0 0,0-1-1 0 0,0 1 0 0 0,0 0 1 0 0,0-1-1 0 0,-1 1 0 0 0,1 0-18 0 0,3 4 75 0 0,-1 0-1 0 0,-1 0 0 0 0,1 0 1 0 0,-1 0-1 0 0,0 0 0 0 0,0 2-74 0 0,6 17 139 0 0,13 35 364 0 0,-15-38-402 0 0,-2-4-100 0 0,0 0-103 0 0,-3-9 4 0 0,0 0-35 0 0,0 0-38 0 0,0 1-42 0 0,-1-3-715 0 0,-1-1-57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35:46.95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27 334 6392 0 0,'0'0'141'0'0,"0"0"23"0"0,0 0 12 0 0,0 0-58 0 0,1 0-60 0 0,1 1-40 0 0,2 0-34 0 0,-2 0 38 0 0,0-1 90 0 0,-1 1-6 0 0,-1-1 41 0 0,7 7 572 0 0,-1 2-91 0 0,-1 0-76 0 0,0 1-67 0 0,1 8 186 0 0,2 7 187 0 0,-2-6-207 0 0,-3-7-103 0 0,0-1 0 0 0,0 1 0 0 0,0 11-548 0 0,-2-2 462 0 0,0-11-274 0 0,-1 2-36 0 0,0-12-204 0 0,0 0-74 0 0,0 0-77 0 0,0 0 58 0 0,0 0-33 0 0,0 0-37 0 0,0 0-35 0 0,0 0-340 0 0,0 0 79 0 0,0 0-48 0 0,0 0-659 0 0,0 0-523 0 0,0 0-991 0 0</inkml:trace>
  <inkml:trace contextRef="#ctx0" brushRef="#br0" timeOffset="252.64">1 178 8928 0 0,'0'0'200'0'0,"0"0"33"0"0,0 0 14 0 0,0-1-155 0 0,2-1 196 0 0,0 1-230 0 0,-1 0-36 0 0,0 0-55 0 0,0 0-78 0 0,1 1-93 0 0,-1-1-111 0 0,-1 1 97 0 0,1 0-37 0 0,0 0-350 0 0,0 0-247 0 0,1 0-567 0 0</inkml:trace>
  <inkml:trace contextRef="#ctx0" brushRef="#br0" timeOffset="563.25">309 3 8088 0 0,'0'0'182'0'0,"0"0"29"0"0,-1 0 12 0 0,0-2 33 0 0,0 2 134 0 0,1 0 61 0 0,4 0-24 0 0,0 1-38 0 0,-1 1-36 0 0,0 0-34 0 0,4 4 227 0 0,-2 1-111 0 0,0 0-93 0 0,0 1-77 0 0,-1-1-61 0 0,-1-1-42 0 0,-3-5-149 0 0,8 16 522 0 0,-1 0-33 0 0,5 19 408 0 0,-3 1-111 0 0,-1 0-94 0 0,-3-7-198 0 0,-1 0-42 0 0,1 16 173 0 0,-1-1-48 0 0,1 14 182 0 0,-2-33-404 0 0,1 0-34 0 0,0 0 547 0 0,7 24-881 0 0,-11-49 58 0 0,1 0-43 0 0,-2 1-3 0 0,1 3 48 0 0,0-5-13 0 0,0 0-107 0 0,0 1-16 0 0,0-1-36 0 0,0 0-344 0 0,0 1 297 0 0,0-2 74 0 0,0 1 83 0 0,0 0 33 0 0,0-1-332 0 0,0 1 36 0 0,0-1-183 0 0,-3-4-725 0 0,2 4 877 0 0,0 0-49 0 0,0 0-26 0 0,1 0-65 0 0,-1 0-77 0 0,0 0-88 0 0,1 0-101 0 0,-1 0-111 0 0,1 0-123 0 0,-1 1 419 0 0,1 0-36 0 0,0-3-1526 0 0,-2 0-1152 0 0,2 3 3228 0 0</inkml:trace>
  <inkml:trace contextRef="#ctx0" brushRef="#br0" timeOffset="924.89">272 300 8496 0 0,'0'0'190'0'0,"0"0"28"0"0,0 0 10 0 0,0 0-70 0 0,2-1-82 0 0,6-1-52 0 0,-4 1 58 0 0,-3 0 37 0 0,1 1 71 0 0,11-3 551 0 0,0 1-65 0 0,0 0-62 0 0,0 1-56 0 0,0 0-53 0 0,1 0-49 0 0,-1 0-45 0 0,1 0-40 0 0,5 0 106 0 0,1 0-66 0 0,0-1-52 0 0,-1 0-39 0 0,-6 1-171 0 0,1 0-52 0 0,-4 1-78 0 0,1 0-60 0 0,-1-2-73 0 0,0 0-87 0 0,-3 0-93 0 0,3 0-227 0 0,-4 1 91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41:39.13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0 112 5640 0 0,'0'0'124'0'0,"1"1"54"0"0,0-1-70 0 0,1 1-38 0 0,4 1 6 0 0,1 0-112 0 0,-1 0 120 0 0,0-1 104 0 0,1-1 86 0 0,0 0 60 0 0,0-1 49 0 0,15-3 1005 0 0,-13 0-830 0 0,0 0-80 0 0,-5 2-288 0 0,0 0-42 0 0,1-1-33 0 0,0 0-77 0 0,-1 0-86 0 0,0-1-98 0 0,1-1 200 0 0,0 0 1 0 0,-1-1-1 0 0,1 1 1 0 0,1-5-55 0 0,2-4 46 0 0,-5 3 11 0 0,-7-7 170 0 0,4 17-205 0 0,-1 0 1 0 0,0 0 0 0 0,1 0-1 0 0,-1-1 1 0 0,0 1 0 0 0,0 0-1 0 0,0 0 1 0 0,1 0 0 0 0,-1 0-1 0 0,-1 0 1 0 0,1 0-23 0 0,-10-3 99 0 0,8 5 174 0 0,-1 1-102 0 0,0 2-57 0 0,-3 1-16 0 0,4-3-21 0 0,0 1-74 0 0,0-1 0 0 0,0 1 0 0 0,0 0 0 0 0,0 0 0 0 0,0 0 0 0 0,-1 3-3 0 0,-6 13 78 0 0,3-3 63 0 0,1 1 91 0 0,3-8-58 0 0,-1 9 147 0 0,4-2-117 0 0,0-11-145 0 0,1-1 0 0 0,0 0 0 0 0,0 1 0 0 0,0-1 0 0 0,1 0 0 0 0,0 0 0 0 0,1 3-59 0 0,9 11 334 0 0,-2-9-221 0 0,-2-3-61 0 0,-6-6-54 0 0,0 1 0 0 0,-1 0 0 0 0,1 0 0 0 0,0-1 0 0 0,0 1 0 0 0,0-1 1 0 0,0 1-1 0 0,0-1 0 0 0,1 0 2 0 0,6 1 12 0 0,-6 0-102 0 0,1 0 45 0 0,2 0 41 0 0,9 2 116 0 0,-10-2-131 0 0,0 0-91 0 0,-2 0 8 0 0,0-1-37 0 0,0 1-66 0 0,0-1-58 0 0,0 1-66 0 0,0-1-73 0 0,1 0-77 0 0,-1 0-86 0 0,0 1-92 0 0,1-1-98 0 0,3 0-886 0 0,6 1-930 0 0</inkml:trace>
</inkml:ink>
</file>

<file path=ppt/ink/ink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1:57:56.07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40 20 12752 0 0,'-16'-9'624'0'0,"8"6"-402"0"0,4 1-142 0 0,1 0-44 0 0,-1 1-53 0 0,0-1-63 0 0,3 2-41 0 0,1 0-57 0 0,0 0-12 0 0,0 0-2 0 0</inkml:trace>
</inkml:ink>
</file>

<file path=ppt/ink/ink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1:57:54.43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14 0 9528 0 0,'-3'1'473'0'0,"2"1"-115"0"0,1 2-98 0 0,0 2-77 0 0,3 5-3 0 0,2 6-12 0 0,-3-11-72 0 0,-1-1 46 0 0,12 38 592 0 0,3 2-734 0 0,-1-3 383 0 0,-2 1 66 0 0,-5-10 309 0 0,0 0-69 0 0,-1 1-71 0 0,0-1-73 0 0,-3-11-233 0 0,1-1-33 0 0,0 1-33 0 0,0-1-35 0 0,0 1-35 0 0,0-1-36 0 0,1 0-38 0 0,0 0-37 0 0,-1-2 0 0 0,2 5-63 0 0,-6-23-76 0 0,-1 0-108 0 0,0-1-190 0 0,0 0 201 0 0,0 0-35 0 0,0 0-68 0 0,0 0 92 0 0,0 0-37 0 0,0 0-38 0 0,0 0-36 0 0,0 0-391 0 0,0 0 99 0 0,0 0-50 0 0,0 0-741 0 0,0 0-582 0 0,0 0-1104 0 0</inkml:trace>
  <inkml:trace contextRef="#ctx0" brushRef="#br0" timeOffset="261.33">1 284 10016 0 0,'0'0'230'0'0,"0"0"30"0"0,0 0 18 0 0,1-1-156 0 0,0-1-34 0 0,2 0-36 0 0,0 0-34 0 0,24-7-40 0 0,2 3-67 0 0,-9 3-27 0 0,0 1-58 0 0,5 0-142 0 0,-12 1 110 0 0,-1 1-35 0 0,0-1-37 0 0,1 1-42 0 0,-1 0-43 0 0,0 0-46 0 0,-5 0-1018 0 0,3 0-812 0 0</inkml:trace>
</inkml:ink>
</file>

<file path=ppt/ink/ink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1:57:52.24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13 1 11168 0 0,'0'0'330'0'0,"0"0"-8"0"0,0 0-251 0 0,0 0-33 0 0,0 6-23 0 0,5 18 13 0 0,0-2 50 0 0,1 1 43 0 0,0 0 34 0 0,2 4 65 0 0,27 80 744 0 0,-21-68-704 0 0,-8-20-168 0 0,0 0-34 0 0,2 7 318 0 0,9 35 700 0 0,-12-42-794 0 0,-1-1-66 0 0,-1-6-128 0 0,0-1-40 0 0,4 24 101 0 0,-3-10-116 0 0,-3-5-90 0 0,-3 0-109 0 0,1-17 77 0 0,1-2-16 0 0,-1 0 3 0 0,1 0-39 0 0,0-1-49 0 0,-1 1-56 0 0,1 0-7 0 0,0-1-49 0 0,0 1-54 0 0,-1 0-57 0 0,1-1-62 0 0,0 1-68 0 0,-1 0-70 0 0,1-1-76 0 0,-1 2-1227 0 0,0 1-1088 0 0</inkml:trace>
  <inkml:trace contextRef="#ctx0" brushRef="#br0" timeOffset="256.05">1 271 10080 0 0,'0'0'230'0'0,"0"0"-22"0"0,1-1-52 0 0,0 1-43 0 0,0 0-34 0 0,0-1-18 0 0,7-2 93 0 0,-2 2-233 0 0,1-1 52 0 0,-1 0 44 0 0,0 0 41 0 0,1 0 47 0 0,0 1 34 0 0,5-2 152 0 0,15-3 470 0 0,-19 4-559 0 0,1 1-40 0 0,-2 0-62 0 0,1-1-51 0 0,-1 1-63 0 0,1 0-70 0 0,-1 0-60 0 0,0 0-71 0 0,0 0-80 0 0,0 1-84 0 0,0-1-94 0 0,0 0-99 0 0,0 1-106 0 0,0-1-114 0 0,4 1-745 0 0,7-1-880 0 0,-18 1 2414 0 0</inkml:trace>
</inkml:ink>
</file>

<file path=ppt/ink/ink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1:57:51.10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75 8952 0 0,'0'1'225'0'0,"0"0"-78"0"0,1 0-61 0 0,3 4 51 0 0,-2-3-51 0 0,21 25 243 0 0,-2 1 75 0 0,-2 3 69 0 0,-2 0 62 0 0,-2 1 58 0 0,-1 1 50 0 0,-1 1 45 0 0,-2-1 38 0 0,-10-27-562 0 0,1 1 38 0 0,0 13 565 0 0,-2-12-468 0 0,0-7-75 0 0,0-1-4 0 0,0 0-18 0 0,0 0-8 0 0,-7 0 38 0 0,2-2-44 0 0,0-1-40 0 0,1-2-36 0 0,-3-5 22 0 0,4-4-90 0 0,1 6-58 0 0,1 0-1 0 0,1 0 0 0 0,0-8 15 0 0,0 1 49 0 0,2-3-66 0 0,0 0-34 0 0,3-4-44 0 0,6-10-94 0 0,-8 24 123 0 0,1 0-1 0 0,1 0 1 0 0,-1 1-1 0 0,1-1 1 0 0,2-1 66 0 0,-3 4-39 0 0,1 0 0 0 0,0 0 0 0 0,0 0 1 0 0,1 0 38 0 0,1-1-60 0 0,0 0 0 0 0,1 1 0 0 0,0 0 0 0 0,-1 0 0 0 0,7-2 60 0 0,-11 6-13 0 0,0 0 0 0 0,-1 0 1 0 0,1 1-1 0 0,0-1 0 0 0,0 1 0 0 0,0-1 0 0 0,0 1 0 0 0,0 0 0 0 0,0 0 0 0 0,0 0 1 0 0,0 1-1 0 0,0-1 0 0 0,0 1 0 0 0,0 0 0 0 0,0-1 0 0 0,0 1 0 0 0,-1 0 0 0 0,1 1 1 0 0,0-1 12 0 0,17 11-55 0 0,-3 3 63 0 0,-2 2 46 0 0,-3 3 34 0 0,-4-5 60 0 0,-1 1 0 0 0,5 13-148 0 0,-3-3 93 0 0,-2-6-59 0 0,-1-2-42 0 0,5 17 124 0 0,-5-11 19 0 0,-2-9 2 0 0,0 1 46 0 0,-4-15-65 0 0,0-1 2 0 0,0 0-4 0 0,0 0-16 0 0,0 0-4 0 0,0 0 0 0 0,0 0-4 0 0,1-23 89 0 0,-1 0-52 0 0,2 0-46 0 0,0-1-41 0 0,6-22-60 0 0,4 3-105 0 0,0 18-99 0 0,3 0 84 0 0,-10 18 113 0 0,0 0-1 0 0,1 0 1 0 0,0 1 0 0 0,0 0 0 0 0,0 0 0 0 0,1 0 0 0 0,0 1-1 0 0,4-3 26 0 0,-8 7-5 0 0,-1 0-1 0 0,0 0 0 0 0,0 0 0 0 0,1 0 0 0 0,-1 0 1 0 0,1 0-1 0 0,-1 1 0 0 0,1-1 0 0 0,-1 1 0 0 0,1-1 0 0 0,-1 1 1 0 0,1 0-1 0 0,-1 0 0 0 0,1 0 0 0 0,-1 1 0 0 0,1-1 1 0 0,-1 1-1 0 0,1-1 0 0 0,-1 1 0 0 0,1 0 0 0 0,-1 0 0 0 0,0 0 1 0 0,1 0-1 0 0,-1 0 0 0 0,0 0 0 0 0,0 1 0 0 0,0-1 1 0 0,0 1-1 0 0,0-1 0 0 0,0 1 0 0 0,0 0 0 0 0,0 0 0 0 0,-1 0 1 0 0,1 1 5 0 0,3 3 2 0 0,-1 0 0 0 0,1 0 0 0 0,-2 1 0 0 0,1-1 0 0 0,0 4-2 0 0,5 11 62 0 0,-3-1 50 0 0,-5-16-265 0 0,0 1 42 0 0,0-1 37 0 0,0 1 34 0 0,1 4 47 0 0,0 0 93 0 0,0 1 67 0 0,3 12 304 0 0,-2-8-257 0 0,-1-6-161 0 0,0-1-68 0 0,0 1-82 0 0,1-1-98 0 0,-1-1-54 0 0,0 0-87 0 0,0 0-97 0 0,1 0-106 0 0,-1-1-114 0 0,1 1-125 0 0,-2-3 340 0 0,1 0-34 0 0,-1-1-35 0 0,1 1-37 0 0,-1 0-1577 0 0,2 0-1210 0 0,-3-3 3331 0 0</inkml:trace>
  <inkml:trace contextRef="#ctx0" brushRef="#br0" timeOffset="342.14">870 44 9152 0 0,'0'0'177'0'0,"0"1"-74"0"0,0 0-46 0 0,2 3 2 0 0,-2-2-6 0 0,7 16 63 0 0,1 0 83 0 0,0 1 71 0 0,0 0 59 0 0,8 14 374 0 0,26 40 1143 0 0,-36-64-1461 0 0,0 0 0 0 0,0-1 0 0 0,7 6-385 0 0,3 1 536 0 0,-7-8-202 0 0,1 0 37 0 0,0-2 45 0 0,1-1 52 0 0,-3-2-82 0 0,0-2-41 0 0,0-1-37 0 0,-1-2-33 0 0,6-6 186 0 0,-1-3-95 0 0,1-5-13 0 0,7-23 352 0 0,-18 35-655 0 0,0 0 0 0 0,-1 0 0 0 0,0 0 0 0 0,0 0 0 0 0,0 0 0 0 0,0-1 0 0 0,-1-4-50 0 0,-2-20 146 0 0,-2 10-130 0 0,-2 1-80 0 0,0 0-97 0 0,0 0-117 0 0,1 5-17 0 0,0 1-82 0 0,1-1-91 0 0,0 1-98 0 0,4 11 485 0 0,-1 0-113 0 0,1 1 46 0 0,0 0-39 0 0,0 0-42 0 0,-1 0-45 0 0,1 0-50 0 0,0 0-53 0 0,-1 0-57 0 0,1 0-59 0 0,0 0-64 0 0,-1 0-66 0 0,1 0-71 0 0,0 0-75 0 0,-1-1-1323 0 0,-1-3-1177 0 0,2 5 3264 0 0</inkml:trace>
</inkml:ink>
</file>

<file path=ppt/ink/ink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1:57:49.81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0 101 7976 0 0,'0'0'174'0'0,"0"0"29"0"0,14 3 174 0 0,-8-1-307 0 0,-1-1-49 0 0,0 0 41 0 0,0 0 37 0 0,1-1 33 0 0,2 0 120 0 0,0-1 53 0 0,10-1 414 0 0,6-5 368 0 0,-14 4-653 0 0,1-1-12 0 0,0 1-93 0 0,-4 0-167 0 0,0 1-74 0 0,4-2 283 0 0,1 0-56 0 0,-1-1-51 0 0,1 0-47 0 0,-1 0-45 0 0,0 0-40 0 0,11-6 27 0 0,-21 10-147 0 0,0 0-1 0 0,0 1 1 0 0,0-1 0 0 0,0 0-1 0 0,0 0 1 0 0,0 0-1 0 0,0 0 1 0 0,0 0 0 0 0,0 0-1 0 0,0 0 1 0 0,0 0-1 0 0,0 0 1 0 0,-1 0-1 0 0,1-1-11 0 0,-1-7 43 0 0,-2 5-64 0 0,-3 0-39 0 0,-2 0-32 0 0,0 1-49 0 0,4 2 69 0 0,0 0-1 0 0,1 0 0 0 0,-1 0 0 0 0,0 1 0 0 0,0-1 0 0 0,0 1 0 0 0,1-1 1 0 0,-2 1 72 0 0,-8 2-195 0 0,3-1 13 0 0,1 2 38 0 0,-9 2-52 0 0,3 2 90 0 0,9-4 83 0 0,1 0 1 0 0,1 0-1 0 0,-1 0 0 0 0,0 0 1 0 0,1 0-1 0 0,-4 4 23 0 0,0 3-67 0 0,0 1-38 0 0,-4 14 127 0 0,6 1 61 0 0,5-20-44 0 0,-1 0 0 0 0,1 1 0 0 0,1-1 0 0 0,-1 0 0 0 0,1 0 0 0 0,0 1-39 0 0,1-1 53 0 0,-1 0 0 0 0,1 0 0 0 0,1 0 0 0 0,-1 0 0 0 0,1 0 0 0 0,0 0 0 0 0,0 0 0 0 0,1-1 0 0 0,3 5-53 0 0,15 12 176 0 0,4-5-48 0 0,5-5-80 0 0,-24-10-65 0 0,0-1-34 0 0,0 1-33 0 0,1-1-33 0 0,7 1-215 0 0,0-2-126 0 0,0 0-125 0 0,0-1-120 0 0,0-1-118 0 0,-1-1-115 0 0,-8 1-695 0 0,3-1-928 0 0,-9 3 2547 0 0</inkml:trace>
  <inkml:trace contextRef="#ctx0" brushRef="#br0" timeOffset="401.29">427 128 7512 0 0,'0'0'166'0'0,"0"0"29"0"0,0 0-35 0 0,1 0-46 0 0,1 2 5 0 0,7 5-89 0 0,-2-2 127 0 0,0-2 36 0 0,8 2 283 0 0,4-4 213 0 0,9-6 464 0 0,-12 0-467 0 0,-5 0-257 0 0,-2 1-101 0 0,0-1-33 0 0,-2 1-80 0 0,0 0-34 0 0,0 0-36 0 0,0 1-43 0 0,-6 1-81 0 0,13-6 366 0 0,0-2-70 0 0,0-2-78 0 0,-5 0-88 0 0,-9 11-135 0 0,1 0 0 0 0,-1-1 0 0 0,1 1 0 0 0,-1-1 0 0 0,1 1 1 0 0,-1-1-1 0 0,0 1 0 0 0,0-1 0 0 0,0 1 0 0 0,0-1 1 0 0,0 1-1 0 0,0-1 0 0 0,-1 1 0 0 0,1-1 0 0 0,0 1 0 0 0,-1-1 1 0 0,1 1-1 0 0,-1-1 0 0 0,0 0-16 0 0,0 0 23 0 0,0 0 1 0 0,0 0-1 0 0,-1-1 0 0 0,1 1 0 0 0,-1 0 1 0 0,1 0-1 0 0,-3-1-23 0 0,-7-5 70 0 0,-1 2-34 0 0,-1 4-41 0 0,1 6-46 0 0,-3 5 284 0 0,2 3-36 0 0,0 5 3 0 0,-3 12 52 0 0,11-18-119 0 0,1 1-1 0 0,1-1 0 0 0,-2 10-132 0 0,0 15 332 0 0,5-31-279 0 0,0 0 0 0 0,0 0-1 0 0,0 0 1 0 0,1 0-1 0 0,-1 0 1 0 0,1 0-1 0 0,1 1-52 0 0,8 19 203 0 0,2-6-76 0 0,4-3-49 0 0,6 1-65 0 0,4-4-116 0 0,-13-8 3 0 0,1-2-37 0 0,1-1-39 0 0,-1-1-42 0 0,-12-1 116 0 0,0 0 34 0 0,9 0-102 0 0,-8 0 62 0 0,1 0-78 0 0,-2 0-12 0 0,1 0-66 0 0,-1 0-76 0 0,1 0-88 0 0,-1 0 59 0 0,-1 0-53 0 0,1 0-47 0 0,0 0-42 0 0,0 0-149 0 0,0 0-40 0 0,0 0-180 0 0,2 0-483 0 0</inkml:trace>
</inkml:ink>
</file>

<file path=ppt/ink/ink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1:57:48.32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92 7792 0 0,'0'0'230'0'0,"0"0"52"0"0,0 0 106 0 0,0 0-150 0 0,0 0-43 0 0,0 1-39 0 0,1 0-33 0 0,-1 1 38 0 0,1 4 86 0 0,0-3-89 0 0,5 14 299 0 0,1 0-104 0 0,1-1-80 0 0,-1 1-56 0 0,11 25 234 0 0,-10-24-228 0 0,-1 2 96 0 0,-4-9-119 0 0,0-1 33 0 0,13 44 755 0 0,2 5 46 0 0,-5 2-88 0 0,-9-41-669 0 0,0 0-44 0 0,0 0-63 0 0,1-1-82 0 0,-3-12-44 0 0,0 3 9 0 0,-1 1-121 0 0,-1-11-38 0 0,0 1-36 0 0,0-1-214 0 0,0 0-492 0 0,0 0 487 0 0,0 0 201 0 0,0 0-34 0 0,0 0 1 0 0,0 0-34 0 0,0 0-38 0 0,0 0-44 0 0,0 0-47 0 0,0 0-43 0 0,0 0-39 0 0,0 0-33 0 0,0 0-133 0 0,0 0-33 0 0,0 0-1390 0 0</inkml:trace>
  <inkml:trace contextRef="#ctx0" brushRef="#br0" timeOffset="349">368 4 9328 0 0,'0'0'208'0'0,"0"0"-8"0"0,0 0-97 0 0,1-1-64 0 0,0-1-31 0 0,-1 1 44 0 0,1 1 31 0 0,-1 0 49 0 0,0 0 60 0 0,1 0 72 0 0,4 6 181 0 0,0 1-108 0 0,-1 1-92 0 0,-1 1-76 0 0,1 7-15 0 0,1 8-58 0 0,-2-8-14 0 0,-1-7 27 0 0,3 10-16 0 0,0 0 43 0 0,5 18 242 0 0,1 7 207 0 0,3 23 394 0 0,-5-22-324 0 0,2 5 145 0 0,-6-22-365 0 0,8 38 665 0 0,-7-43-754 0 0,1 2-46 0 0,1-1-102 0 0,3 18-23 0 0,-10-33-168 0 0,0-2-38 0 0,-1-6-50 0 0,0-1-38 0 0,0 0-174 0 0,0 0 145 0 0,0 0-53 0 0,0 0-80 0 0,0 0 89 0 0,0 0-40 0 0,0 0-42 0 0,0 0-41 0 0,0 0-37 0 0,0 0-33 0 0,0 0-249 0 0,0 0-55 0 0,0 0-809 0 0,0 0-636 0 0,0 0-1208 0 0</inkml:trace>
  <inkml:trace contextRef="#ctx0" brushRef="#br0" timeOffset="690.7">25 320 8696 0 0,'0'0'197'0'0,"0"0"24"0"0,0 0 18 0 0,0 0 20 0 0,0 0 50 0 0,0 0 19 0 0,0 0 7 0 0,0 0-25 0 0,0 0-106 0 0,0 0-74 0 0,1 0-57 0 0,6-2 26 0 0,20-6 6 0 0,15-7 169 0 0,5-1 22 0 0,-31 11-240 0 0,0 1-35 0 0,-1 0-52 0 0,1 0-48 0 0,27-6-255 0 0,-26 6 50 0 0</inkml:trace>
  <inkml:trace contextRef="#ctx0" brushRef="#br0" timeOffset="904.27">371 300 8784 0 0,'0'0'197'0'0,"0"0"24"0"0,0 0 19 0 0,4 0-51 0 0,5 0-124 0 0,5-3-23 0 0,1 0-1 0 0,-1 0 1 0 0,3-3-42 0 0,-4 2-23 0 0,-1 0-52 0 0,3-1-98 0 0,0 0-117 0 0,-8 3 95 0 0,1 0-39 0 0,0 0-41 0 0,-1 0-44 0 0,-1 1-1056 0 0,3-1-791 0 0</inkml:trace>
</inkml:ink>
</file>

<file path=ppt/ink/ink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1:57:47.51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69 7688 0 0,'0'0'166'0'0,"0"0"29"0"0,0 0 14 0 0,3 3-44 0 0,1 2-108 0 0,1 1-7 0 0,-1 0 91 0 0,0 1 77 0 0,0-1 64 0 0,4 5 355 0 0,11 16 1035 0 0,-13-17-1163 0 0,-3-4-285 0 0,-1-1-42 0 0,1 0-51 0 0,0 1-57 0 0,11 23 773 0 0,3 5 186 0 0,-8-10-293 0 0,-6-16-372 0 0,0 1 0 0 0,0-1 1 0 0,3 4-369 0 0,-5-11 121 0 0,-1-1-8 0 0,0 0-7 0 0,0 0-29 0 0,0 0-12 0 0,0 0-1 0 0,0 0 2 0 0,0 0 4 0 0,0 0 2 0 0,0-15 277 0 0,1 0-116 0 0,1 1-103 0 0,1-1-85 0 0,0-1-78 0 0,2 0-68 0 0,0 0-42 0 0,9-19-249 0 0,-3 14 198 0 0,-4 9 126 0 0,1 0 50 0 0,-7 10 2 0 0,1 0-1 0 0,-1 0 0 0 0,1 0 0 0 0,0 0 1 0 0,0 0-1 0 0,0 1 0 0 0,0-1 0 0 0,0 0 1 0 0,0 1-1 0 0,0 0 0 0 0,1-1 0 0 0,-1 1 1 0 0,1 0 16 0 0,-1 0-13 0 0,1 0 1 0 0,-1 1 0 0 0,0-1 0 0 0,1 1 0 0 0,-1-1-1 0 0,1 1 1 0 0,-1 0 0 0 0,1 0 0 0 0,-1 0-1 0 0,1 1 1 0 0,-1-1 0 0 0,2 1 12 0 0,-1 0-9 0 0,0-1 1 0 0,0 2-1 0 0,0-1 1 0 0,0 0-1 0 0,0 1 1 0 0,0-1-1 0 0,0 1 1 0 0,-1 0-1 0 0,2 1 9 0 0,-1-1-1 0 0,0 1 1 0 0,-1-1-1 0 0,1 1 0 0 0,-1 0 0 0 0,0 0 0 0 0,0 0 0 0 0,0 0 1 0 0,2 3-1 0 0,6 18 37 0 0,-1 1 40 0 0,0 5 56 0 0,3 16 118 0 0,9 31 199 0 0,-16-65-367 0 0,0 2 20 0 0,0 1 41 0 0,-5-14-58 0 0,0-1-10 0 0,0 0 15 0 0,0 0 6 0 0,1-1 30 0 0,1-1-70 0 0,6-4-33 0 0,-6 3 18 0 0,10-27 89 0 0,0-1-75 0 0,-1 1-105 0 0,-5 15-24 0 0,0 1-37 0 0,0 1 23 0 0,13-17-185 0 0,-13 22 222 0 0,-1 0 38 0 0,-4 8 19 0 0,-1-1 0 0 0,1 0-1 0 0,0 0 1 0 0,-1 1 0 0 0,1-1 0 0 0,0 1-1 0 0,-1-1 1 0 0,1 1 0 0 0,0-1 0 0 0,0 1-1 0 0,-1-1 1 0 0,1 1 0 0 0,0 0-1 0 0,0-1 1 0 0,0 1 0 0 0,0 0 0 0 0,0-1-6 0 0,0 1 2 0 0,1 0-1 0 0,-1 1 1 0 0,1-1 0 0 0,-1 0 0 0 0,0 0 0 0 0,1 1 0 0 0,-1-1 0 0 0,0 0 0 0 0,0 1-1 0 0,1 0 1 0 0,-1-1 0 0 0,0 1 0 0 0,0 0 0 0 0,0-1 0 0 0,0 1 0 0 0,1 1-2 0 0,2 2-2 0 0,0 0 0 0 0,0 0 1 0 0,0 0-1 0 0,-1 0 0 0 0,0 1 0 0 0,2 2 2 0 0,3 8 9 0 0,-3 1 37 0 0,6 35 184 0 0,-8-29-156 0 0,2 0-54 0 0,0-4 35 0 0,-2-8 6 0 0,1 0 1 0 0,0 0-1 0 0,1 1-61 0 0,10 13 38 0 0,-9-16-38 0 0,-3-5-30 0 0,3 2 20 0 0,-3-3-53 0 0,-1-1-55 0 0,-1 0-88 0 0,1-1-51 0 0,-1 0-93 0 0,0 0-108 0 0,0 0-121 0 0,0 0 239 0 0,-1 0-35 0 0,1 0-38 0 0,-1 0-40 0 0,1 0-40 0 0,0 0-44 0 0,-1 0-44 0 0,1 0-47 0 0,-1 0 576 0 0,2-1-2072 0 0,3-1-1200 0 0</inkml:trace>
  <inkml:trace contextRef="#ctx0" brushRef="#br0" timeOffset="302.12">786 117 9504 0 0,'0'0'216'0'0,"0"0"32"0"0,1 7 192 0 0,0-5-382 0 0,-1 0-36 0 0,2 3 4 0 0,0-1 49 0 0,0 1 41 0 0,-1-1 32 0 0,2 4 133 0 0,2 9 445 0 0,-3-10-497 0 0,0 0-32 0 0,0 0-71 0 0,11 38 719 0 0,-5-20-445 0 0,-1 0-51 0 0,-1 1-59 0 0,-1-1-66 0 0,-5-24-398 0 0,1 0 78 0 0,-1 0 64 0 0,0 0 53 0 0,1 1 116 0 0,1 3 333 0 0,-2-3-364 0 0,1-1-109 0 0,-1 0-49 0 0,0 1-59 0 0,1-1-67 0 0,-1 0-76 0 0,0 0-85 0 0,0-1 62 0 0,1 1-45 0 0,-1 0-46 0 0,0-1-50 0 0,0 1-53 0 0,0 0-54 0 0,0-1-57 0 0,0 1-61 0 0,0-1-1098 0 0,0 0-991 0 0</inkml:trace>
  <inkml:trace contextRef="#ctx0" brushRef="#br0" timeOffset="509.32">776 47 9096 0 0,'0'-1'219'0'0,"0"0"-75"0"0,-1 0-59 0 0,-2-5 60 0 0,2 4-56 0 0,0-1 41 0 0,0 0-50 0 0,-1-3-25 0 0,-2-4-72 0 0,2 6 63 0 0,1 2 15 0 0,0-1 34 0 0,0 1 39 0 0,0 0 48 0 0,0 1-62 0 0,1 1-160 0 0</inkml:trace>
</inkml:ink>
</file>

<file path=ppt/ink/ink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1:57:43.76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89 0 7368 0 0,'0'0'165'0'0,"0"0"22"0"0,0 0 10 0 0,4 7-36 0 0,-1 4-103 0 0,-1-1 6 0 0,0 0 112 0 0,2 2 144 0 0,1 6 287 0 0,1-1-7 0 0,-3-5-263 0 0,-1-2-130 0 0,0 0-94 0 0,2 17 499 0 0,1-1-53 0 0,0 1-49 0 0,0 0-39 0 0,5 27 374 0 0,3 25 292 0 0,-11-64-892 0 0,1 13 270 0 0,1-11-244 0 0,0 11 200 0 0,-2-8-210 0 0,-2-9-141 0 0,1 0-34 0 0,-1-5-10 0 0,-1-1-35 0 0,1 4 33 0 0,-1-8-6 0 0,0 2-44 0 0,0-3-4 0 0,1 0-131 0 0,0 1 99 0 0,0-1-43 0 0,-1 1-41 0 0,1 0-40 0 0,0-1-38 0 0,-1 1-37 0 0,1-1-36 0 0,0 1-34 0 0,-1 0-379 0 0,0 1-120 0 0,0-1-110 0 0,0 0-99 0 0,1-1 80 0 0,-1 1-57 0 0,1-1-794 0 0,0 0-985 0 0</inkml:trace>
  <inkml:trace contextRef="#ctx0" brushRef="#br0" timeOffset="316.95">1 266 8352 0 0,'0'0'190'0'0,"0"0"28"0"0,0 0 7 0 0,4 0-53 0 0,4-1-113 0 0,1 0-39 0 0,0-1 40 0 0,9-2 164 0 0,-4 0 20 0 0,-1 0 54 0 0,14-6 411 0 0,27-13 838 0 0,-36 15-1095 0 0,-1 0-77 0 0,-7 3-205 0 0,-1 0-41 0 0,1 1-44 0 0,0 0-49 0 0,-4 1-100 0 0,0 0 75 0 0,-1 0 47 0 0,10-4 193 0 0,-9 3-175 0 0,-2 2-59 0 0,0 0-33 0 0,0-1-44 0 0,0 1-49 0 0,1-2-150 0 0,-2 3 78 0 0,0-1-39 0 0,-1 0-41 0 0,1 0-45 0 0,0 0-47 0 0,0 0-50 0 0,-2 2 103 0 0,-1-1-41 0 0,2 0-445 0 0,0 0-299 0 0,1-1-698 0 0,-3 2 1780 0 0</inkml:trace>
  <inkml:trace contextRef="#ctx0" brushRef="#br0" timeOffset="784.97">285 24 5640 0 0,'0'0'124'0'0,"0"0"17"0"0,0 0 12 0 0,1 1-15 0 0,-1-1-137 0 0,1 0 1 0 0,0 0-1 0 0,-1 1 1 0 0,0-1-1 0 0,1 0 1 0 0,-1 1-1 0 0,1-1 1 0 0,-1 0-1 0 0,1 1 1 0 0,-1-1-1 0 0,0 1 1 0 0,1-1-1 0 0,-1 0 1 0 0,0 1-1 0 0,1-1 1 0 0,-1 1-1 0 0,0-1 1 0 0,1 1-1 0 0,-1-1 1 0 0,0 1-1 0 0,0 0 1 0 0,0-1-1 0 0,0 1 1 0 0,0-1-1 0 0,0 1 1 0 0,1 0-2 0 0,-1 2 58 0 0,4 4 382 0 0,-1 0-40 0 0,1 0-36 0 0,-1 0-33 0 0,3 8 243 0 0,0-1-97 0 0,0 4-1 0 0,8 33 628 0 0,-8-28-571 0 0,-1 3-54 0 0,1-1-41 0 0,9 59 868 0 0,-10-47-718 0 0,1 0 87 0 0,-4-19-296 0 0,0 1 33 0 0,2-4-105 0 0,-1 2 46 0 0,-4-5-54 0 0,0-10 22 0 0,2-1-117 0 0,0-1-91 0 0,1-2-62 0 0,3-4-14 0 0,-4 4 40 0 0,3-17 56 0 0,1-1-62 0 0,0 0-59 0 0,0 1-55 0 0,0-1-51 0 0,1 1-47 0 0,0-1-45 0 0,1 2-40 0 0,-3 6 59 0 0,2 0-41 0 0,2-3-80 0 0,7-6-186 0 0,3 5 5 0 0,-4 11 188 0 0,-1 4 81 0 0,1 5 44 0 0,-11-2 150 0 0,1 0-1 0 0,0 1 1 0 0,-1-1-1 0 0,1 1 1 0 0,-1-1-1 0 0,0 1 1 0 0,0 0-1 0 0,0 0 1 0 0,0 1-1 0 0,0-1 1 0 0,-1 0-1 0 0,0 1 1 0 0,1 0-1 0 0,-1-1 1 0 0,1 5 6 0 0,2 7 16 0 0,-2 0 44 0 0,0 4 64 0 0,-2-15-90 0 0,0 0 1 0 0,0-1-1 0 0,0 1 0 0 0,-1 0 1 0 0,0-1-1 0 0,0 1 0 0 0,0 0 1 0 0,0 1-35 0 0,-1-2 35 0 0,1 0 1 0 0,0-1-1 0 0,0 1 1 0 0,0 0-1 0 0,1 0 1 0 0,-1-1-1 0 0,1 1 1 0 0,-1 0-1 0 0,1-1 1 0 0,0 1-1 0 0,0 0 1 0 0,0-1-1 0 0,0 1 1 0 0,2 1-36 0 0,2 7 96 0 0,-2 0-44 0 0,-1-8-73 0 0,6 5 69 0 0,-5-6-82 0 0,-1-1-46 0 0,1 0-62 0 0,-2 0-80 0 0,0-1-94 0 0,-1 0-158 0 0</inkml:trace>
</inkml:ink>
</file>

<file path=ppt/ink/ink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1:57:42.92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173 115 6536 0 0,'0'0'141'0'0,"0"-1"34"0"0,-1-1-39 0 0,-1-5 35 0 0,-1-1-109 0 0,2 3-75 0 0,-1 2-1 0 0,1 0 36 0 0,-2-2 114 0 0,1-1 108 0 0,0 0 83 0 0,0-1 88 0 0,-6-10 883 0 0,4 10-790 0 0,0 1-134 0 0,-1 0-111 0 0,3 3-75 0 0,-1 0 51 0 0,-1-1 78 0 0,-5-6 482 0 0,5 5-365 0 0,4 4-160 0 0,-6 2-30 0 0,1 0-46 0 0,-1 0-44 0 0,1 2-37 0 0,-5 2 21 0 0,0 3-96 0 0,-14 17-109 0 0,17-14 105 0 0,3-5-38 0 0,1-1 0 0 0,1 1 0 0 0,-1 0 0 0 0,1 0 0 0 0,0 0 0 0 0,1 0 0 0 0,-1 0 0 0 0,1 1 0 0 0,0-1 0 0 0,1 0 0 0 0,0 0 0 0 0,0 1 0 0 0,0-1 0 0 0,0 0 0 0 0,1 1 0 0 0,0-1 0 0 0,1 0 0 0 0,-1 0 0 0 0,1 1 0 0 0,4 17 13 0 0,6 34-41 0 0,-5-21 56 0 0,-4-18 22 0 0,2-1 36 0 0,4 22 191 0 0,11 73 591 0 0,-13-64-522 0 0,-8-37-262 0 0,-1-9-119 0 0,1-2-83 0 0,-1-1-115 0 0,2-2 65 0 0,-1 0-41 0 0,1 0-43 0 0,0-1-48 0 0,0-2-448 0 0,-2-1-25 0 0</inkml:trace>
  <inkml:trace contextRef="#ctx0" brushRef="#br0" timeOffset="285.34">0 343 8088 0 0,'0'0'182'0'0,"0"0"29"0"0,0 0 12 0 0,1 0-66 0 0,0-1-50 0 0,6 0 120 0 0,-3 1-73 0 0,6-3 378 0 0,0 0-73 0 0,1 0-69 0 0,-1-2-69 0 0,0 0-64 0 0,0 0-64 0 0,0 0-61 0 0,0-1-58 0 0,1 0-57 0 0,0 0-67 0 0,0 1-64 0 0,0 0-60 0 0,-9 4-55 0 0,1 0-49 0 0,-1 0-45 0 0,0 0-38 0 0,3-1-375 0 0,-1 1-73 0 0,4-3-634 0 0,4-1-828 0 0</inkml:trace>
</inkml:ink>
</file>

<file path=ppt/ink/ink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1:58:06.70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180 227 8496 0 0,'-5'-6'104'0'0,"-2"1"38"0"0,-6-1 231 0 0,-5 2 190 0 0,14 4-406 0 0,0 0 0 0 0,0 0 0 0 0,0 0 0 0 0,0 1 0 0 0,0-1 0 0 0,0 1-157 0 0,-10 4 454 0 0,1 1-49 0 0,4-1-175 0 0,1 0-43 0 0,2 1-69 0 0,1-1-39 0 0,0 1-46 0 0,0 0-49 0 0,-1 4 208 0 0,0 1-1 0 0,0 0 0 0 0,1 0 0 0 0,0 0 0 0 0,-3 12-191 0 0,1 13 382 0 0,6-6-124 0 0,7 0-80 0 0,6-3-107 0 0,-3-14-83 0 0,2-1-35 0 0,-9-9 66 0 0,1-1 0 0 0,-1 0 0 0 0,1 0 0 0 0,0 0 0 0 0,0 0 1 0 0,0-1-1 0 0,0 1 0 0 0,3 0-19 0 0,-1 0 39 0 0,1-1-1 0 0,-1 1 1 0 0,1-1 0 0 0,0 0-1 0 0,-1-1 1 0 0,1 0 0 0 0,0 1-1 0 0,2-2-38 0 0,0 1 44 0 0,-1-1 0 0 0,0 0 0 0 0,0-1-1 0 0,0 0 1 0 0,0 0 0 0 0,4-2-44 0 0,-6 2 14 0 0,-1 0 0 0 0,1 0 0 0 0,-1-1 0 0 0,0 0 1 0 0,3-1-15 0 0,7-10 73 0 0,-4 0 46 0 0,-1-3 67 0 0,-8 13-119 0 0,1-1-1 0 0,-1 1 0 0 0,0 0 1 0 0,-1-1-1 0 0,1-1-66 0 0,-2-23 336 0 0,-3 8-141 0 0,0 4-66 0 0,-1 0-42 0 0,-9-25 13 0 0,6 25-96 0 0,4 7-41 0 0,0 0-39 0 0,-1 1-47 0 0,1-1-57 0 0,3 9 91 0 0,0 0 13 0 0,0-3 23 0 0,0 3 8 0 0,1 0-41 0 0,0-1-76 0 0,-1 1-91 0 0,1 0-113 0 0,0 0 134 0 0,0 0-37 0 0,0 1-81 0 0,0-1-51 0 0,0 1-47 0 0,0-1-41 0 0,0 1-142 0 0,0-1-40 0 0,0 1-173 0 0,0-1-464 0 0</inkml:trace>
  <inkml:trace contextRef="#ctx0" brushRef="#br0" timeOffset="465.01">687 135 7632 0 0,'0'-1'36'0'0,"0"-5"171"0"0,0 0-53 0 0,0-4 21 0 0,-1-14 109 0 0,0 17-150 0 0,1 0 58 0 0,-1 0 45 0 0,-1 1 77 0 0,1 0 92 0 0,0 0 105 0 0,-4-5 190 0 0,-1 2-76 0 0,-1 1-72 0 0,-2 1-67 0 0,-1 2-63 0 0,0 1-58 0 0,-2 1-54 0 0,0 2-49 0 0,-7 0 64 0 0,-1 4-97 0 0,6 0-111 0 0,1 1-36 0 0,-11 7 0 0 0,20-8-71 0 0,1-1 0 0 0,-1 1 0 0 0,1 0 0 0 0,-1 0 0 0 0,1 0 0 0 0,0 1 0 0 0,0-1 0 0 0,0 1 0 0 0,1 0 0 0 0,-1 0 0 0 0,1 0 0 0 0,-2 3-11 0 0,2-1 27 0 0,0 0 0 0 0,0 1 0 0 0,0-1 0 0 0,1 1 0 0 0,0-1 0 0 0,0 1 0 0 0,0 0 0 0 0,1 1-27 0 0,1 7 93 0 0,-1 0 0 0 0,2 0 0 0 0,1 6-93 0 0,11 43 321 0 0,-8-42-189 0 0,2 11-13 0 0,16 42 38 0 0,-11-38 14 0 0,-7-19-27 0 0,-1 1 51 0 0,0 9 213 0 0,-5-27-313 0 0,1-1 2 0 0,-2 1-100 0 0,0 1-80 0 0,-1-1-59 0 0,-4 4-616 0 0,1-5 201 0 0,2 0-3 0 0</inkml:trace>
  <inkml:trace contextRef="#ctx0" brushRef="#br0" timeOffset="726.38">405 296 8808 0 0,'0'0'197'0'0,"1"-1"-61"0"0,9-2 315 0 0,-6 2-359 0 0,-1 1-56 0 0,20 0 6 0 0,0 0 71 0 0,2 1 65 0 0,45-2 447 0 0,-40 0-389 0 0,-4-2-88 0 0,1 0-88 0 0,-12 1-6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41:44.09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-6 4092 7464 0 0,'0'0'216'0'0,"0"0"-59"0"0,0 0-77 0 0,0 1-57 0 0,0 2-53 0 0,0 0 48 0 0,0 10 492 0 0,1 1 50 0 0,7 49 2247 0 0,-6-49-2232 0 0,0 0-59 0 0,0 0-76 0 0,0 1-92 0 0,1 3 69 0 0,2 1-117 0 0,2 0-101 0 0,0-2-87 0 0,-7-16-289 0 0,0-1 66 0 0,1 1 57 0 0,-1-1 50 0 0,0 1 53 0 0,1 0 44 0 0,0 1 313 0 0,0 0-237 0 0,-1-1-59 0 0,1 0-87 0 0,-1-1-55 0 0,0 1-42 0 0,1 0-51 0 0,-1-1-57 0 0,0 1-63 0 0,0-1-12 0 0,1 1-51 0 0,-1-1-56 0 0,0 1-59 0 0,0-1-63 0 0,0 1-65 0 0,0-1-70 0 0,1 0-74 0 0,-1 0-1113 0 0,0 0-1037 0 0</inkml:trace>
  <inkml:trace contextRef="#ctx0" brushRef="#br0" timeOffset="473.22">161 4093 7920 0 0,'0'0'174'0'0,"0"0"29"0"0,0 0 13 0 0,0 6-50 0 0,0 3-109 0 0,0-5-36 0 0,0 0 42 0 0,0 5 166 0 0,1-2 50 0 0,-1 0 58 0 0,1 16 916 0 0,0-13-770 0 0,0-5-277 0 0,-1 0-36 0 0,1 0-45 0 0,-1 0-51 0 0,2 33 1161 0 0,-1-16-544 0 0,0-8-292 0 0,1-2-124 0 0,0-1-67 0 0,2 2 65 0 0,-1-1 57 0 0,0 4 161 0 0,-2-13-452 0 0,0-1 42 0 0,2 0 287 0 0,-1-4-165 0 0,-1-1-122 0 0,0 1-66 0 0,0-2-62 0 0,3-8 226 0 0,-1-1-49 0 0,0 0-48 0 0,0 0-44 0 0,3-11-73 0 0,0 0-122 0 0,1 1-106 0 0,2 0-92 0 0,2 2-78 0 0,2 1-62 0 0,3 3-49 0 0,4 2-33 0 0,-19 14 547 0 0,1 0-1 0 0,-1 0 1 0 0,1 0 0 0 0,0 1 0 0 0,0-1 0 0 0,-1 0 0 0 0,1 1 0 0 0,0 0 0 0 0,0-1 30 0 0,14 3-196 0 0,-3 7 69 0 0,-1 5 67 0 0,-2 3 62 0 0,-1 0 58 0 0,-3 0 53 0 0,-2-2 51 0 0,15 42 304 0 0,-6-19-225 0 0,-6-19-161 0 0,-7-18-250 0 0,1 1 69 0 0,0 0 58 0 0,-1-1 50 0 0,2 2 117 0 0,2 5 369 0 0,-2-6-390 0 0,0 0-67 0 0,-1-1-59 0 0,0 0-37 0 0,0 0-45 0 0,0 0-48 0 0,0 0-72 0 0,0 0-70 0 0,0 0-76 0 0,1 0-83 0 0,-1 0-89 0 0,0-1-97 0 0,1 1-102 0 0,-1-1-110 0 0,2 1-938 0 0,1-1-1020 0 0</inkml:trace>
</inkml:ink>
</file>

<file path=ppt/ink/ink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1:58:05.83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0 171 8960 0 0,'0'0'264'0'0,"4"0"-75"0"0,0 0-91 0 0,0-1-45 0 0,-1 0-33 0 0,4 0 14 0 0,1-1 62 0 0,-1 0 57 0 0,-1 0 49 0 0,3-1 96 0 0,-1 1 48 0 0,1-2 116 0 0,4-1 286 0 0,0-2 1 0 0,-5 1-284 0 0,-2 1-115 0 0,0-1-47 0 0,-1 1-96 0 0,0 0-49 0 0,0-1-54 0 0,-1-1-63 0 0,-2 5-26 0 0,-1 0-1 0 0,1 0 1 0 0,-1 0 0 0 0,1-1 0 0 0,-1 1 0 0 0,0 0 0 0 0,0-1 0 0 0,0 1 0 0 0,0-1 0 0 0,0 0 0 0 0,0 1 0 0 0,-1-1 0 0 0,1 0 0 0 0,-1 1 0 0 0,0-1 0 0 0,0 0-1 0 0,0 1 1 0 0,0-1 0 0 0,-1 0 0 0 0,1-2-15 0 0,-2 0 15 0 0,-2-6 116 0 0,-4-6 201 0 0,7 16-314 0 0,1 0-1 0 0,-1 1 1 0 0,0-1 0 0 0,1 1-1 0 0,-1-1 1 0 0,0 0 0 0 0,1 1-1 0 0,-1-1 1 0 0,0 1-1 0 0,0 0 1 0 0,1-1 0 0 0,-1 1-1 0 0,0 0 1 0 0,0-1-1 0 0,0 1 1 0 0,1 0 0 0 0,-1 0-1 0 0,-1-1-17 0 0,-12 5 103 0 0,10-2-60 0 0,0 0 1 0 0,1 0-1 0 0,-1 1 1 0 0,0 0-1 0 0,1 0 0 0 0,-1 0-43 0 0,-19 25 168 0 0,17-20-125 0 0,0 1 1 0 0,1 1-1 0 0,1-1 0 0 0,-1 1 1 0 0,0 5-44 0 0,2-5 123 0 0,0 0 0 0 0,1 0 0 0 0,-1 9-123 0 0,2 14 215 0 0,5-5-87 0 0,3-1-70 0 0,-5-24-46 0 0,-1 0-1 0 0,1 1 1 0 0,0-1-1 0 0,0 0 0 0 0,0 0 1 0 0,0 0-1 0 0,0 0 0 0 0,1-1 1 0 0,-1 1-1 0 0,1-1 1 0 0,1 2-12 0 0,0-1 2 0 0,0 0 1 0 0,1-1 0 0 0,-1 1 0 0 0,1-1 0 0 0,-1 0 0 0 0,1 0-1 0 0,0 0 1 0 0,0-1-3 0 0,1 1-10 0 0,0-1-1 0 0,1 0 0 0 0,-1 0 1 0 0,1-1-1 0 0,-1 1 0 0 0,2-1 11 0 0,-3-1-22 0 0,1 1-1 0 0,-1-1 1 0 0,1 0 0 0 0,-1 0-1 0 0,1-1 1 0 0,4-1 22 0 0,-7 2-110 0 0,7-3-8 0 0,-6 2 13 0 0,0 0-88 0 0,-2 1 48 0 0,0 0-40 0 0,0 0-74 0 0,0 0-62 0 0,0 0-71 0 0,0 0-78 0 0,0 0-85 0 0,0 0-92 0 0,0-1-99 0 0,0 1-108 0 0,3-2-1115 0 0,2-2-1112 0 0,-7 5 3074 0 0</inkml:trace>
  <inkml:trace contextRef="#ctx0" brushRef="#br0" timeOffset="341.56">378 38 8640 0 0,'-4'14'140'0'0,"2"0"48"0"0,0 0 47 0 0,1 0 44 0 0,1 0 42 0 0,1 0 39 0 0,1 0 37 0 0,1 1 34 0 0,5 13 527 0 0,2-1 112 0 0,1-1 91 0 0,3-1 75 0 0,-13-22-1067 0 0,0-1-56 0 0,2 7 86 0 0,-2-5-78 0 0,0 0 101 0 0,-1-2-57 0 0,0 1 45 0 0,-2-3 35 0 0,-2-2-81 0 0,0-1-63 0 0,-2-1 73 0 0,-7-15 141 0 0,7-2-73 0 0,4-1-64 0 0,4-1-56 0 0,4 0-46 0 0,2 2-39 0 0,-4 12-39 0 0,0 1 0 0 0,0 0 0 0 0,5-5 2 0 0,-2 4-43 0 0,1 0 38 0 0,20-21 87 0 0,-14 18-80 0 0,-5 6-33 0 0,-1-1-33 0 0,1 1-50 0 0,1 0-56 0 0,-1 1-66 0 0,1 1-74 0 0,-6 2 29 0 0,6-1-200 0 0,-7 2 264 0 0,0 0-85 0 0,-2 0 82 0 0,1 1-43 0 0,0-1-48 0 0,-1 1-52 0 0,1-1-25 0 0,-1 1-50 0 0,1 0-46 0 0,-1-1-39 0 0,0 1-149 0 0,1-1-40 0 0,0 0-180 0 0,1 0-487 0 0</inkml:trace>
</inkml:ink>
</file>

<file path=ppt/ink/ink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1:58:03.65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0 233 8144 0 0,'2'1'199'0'0,"0"1"-48"0"0,-1 1-40 0 0,0 0-34 0 0,2 4 1 0 0,1 13 0 0 0,-2-14-22 0 0,-1 0 43 0 0,0-1 57 0 0,1-1 73 0 0,8 30 545 0 0,8 17 490 0 0,-12-34-873 0 0,-2-1-72 0 0,8 19 307 0 0,-6-19-273 0 0,0 1 41 0 0,-1 0 48 0 0,-2-1 54 0 0,1-7-190 0 0,-1-3-27 0 0,-5 1 49 0 0,2-6-118 0 0,0-1-2 0 0,-1-1 29 0 0,1 1-36 0 0,-1-1 103 0 0,0 0-113 0 0,0 1-88 0 0,0-1-62 0 0,-3-3-78 0 0,4 2 80 0 0,-1 0 65 0 0,1-7-21 0 0,2-15-78 0 0,0 2-9 0 0,-1 15 0 0 0,0 0 0 0 0,0 1 0 0 0,0-1 0 0 0,3-5 0 0 0,1-1-4 0 0,10-27-28 0 0,4 1-36 0 0,-15 34 45 0 0,-1-1-1 0 0,1 1 1 0 0,1 0 0 0 0,-1 0-1 0 0,3-1 24 0 0,-4 2-22 0 0,1 1-1 0 0,0 1 1 0 0,0-1 0 0 0,0 0-1 0 0,0 1 1 0 0,0 0 0 0 0,1 0-1 0 0,-1 0 23 0 0,-2 2-7 0 0,-1-1-1 0 0,1 1 0 0 0,-1-1 0 0 0,1 1 0 0 0,-1 0 0 0 0,1 0 0 0 0,-1 0 0 0 0,1 0 0 0 0,-1 0 0 0 0,1 0 0 0 0,-1 0 0 0 0,1 0 0 0 0,-1 1 1 0 0,1-1-1 0 0,-1 1 0 0 0,1-1 0 0 0,1 1 8 0 0,-1 1-11 0 0,1-1 0 0 0,-1 1 0 0 0,1 0 0 0 0,-1-1 1 0 0,0 1-1 0 0,0 1 0 0 0,0-1 0 0 0,0 0 0 0 0,1 1 11 0 0,15 26-61 0 0,-4 1 35 0 0,-9-20 26 0 0,6 15-32 0 0,3 7-6 0 0,-3-12 44 0 0,0 1-8 0 0,-6-9 13 0 0,1-1 33 0 0,0-3-26 0 0,3 6 43 0 0,-1-6 26 0 0,-8-7-28 0 0,0-1 12 0 0,0 0 14 0 0,2-1-2 0 0,0-2-40 0 0,1-9-17 0 0,-2 9 9 0 0,-1-2-33 0 0,1-1 0 0 0,0 1 0 0 0,0-1 1 0 0,0 1-1 0 0,1-2-2 0 0,4-15-1 0 0,-2 1 22 0 0,3-1-62 0 0,-3 12-19 0 0,1 0 0 0 0,0 1 0 0 0,1-1 0 0 0,0 1 0 0 0,6-8 60 0 0,8-4-77 0 0,-18 19 71 0 0,-1 1 0 0 0,1-1-1 0 0,0 1 1 0 0,-1 0 0 0 0,1-1 0 0 0,0 1-1 0 0,0 0 1 0 0,-1 0 0 0 0,1 1 0 0 0,0-1 0 0 0,0 0-1 0 0,0 0 1 0 0,0 1 0 0 0,0 0 0 0 0,0-1-1 0 0,0 1 1 0 0,1 0 0 0 0,-1 0 0 0 0,0 0-1 0 0,0 0 1 0 0,0 0 0 0 0,0 0 0 0 0,0 1-1 0 0,1 0 7 0 0,0 0-12 0 0,-1 0 0 0 0,0 0-1 0 0,0 0 1 0 0,0 1-1 0 0,0-1 1 0 0,0 1-1 0 0,0-1 1 0 0,-1 1-1 0 0,1 0 1 0 0,0 0 0 0 0,-1-1-1 0 0,1 1 1 0 0,-1 0-1 0 0,1 1 13 0 0,9 18-57 0 0,-2 1 40 0 0,-1 5 36 0 0,1 15 59 0 0,5 15 37 0 0,-13-54-145 0 0,2 7 31 0 0,5 12 169 0 0,-5-15-172 0 0,0 0-67 0 0,-1-3-37 0 0,0 1-56 0 0,1-1-67 0 0,-1 0-74 0 0,1 3-151 0 0</inkml:trace>
  <inkml:trace contextRef="#ctx0" brushRef="#br0" timeOffset="391.38">798 397 8264 0 0,'0'0'182'0'0,"0"0"29"0"0,0 0 14 0 0,3 1-84 0 0,2-1 101 0 0,-2 1-73 0 0,-1-1 37 0 0,1 0 41 0 0,-1 0 44 0 0,9 0 422 0 0,0-1-95 0 0,0-1-84 0 0,-1 0-75 0 0,2-1 6 0 0,0-1-78 0 0,2-1 0 0 0,7-4 92 0 0,-14 6-298 0 0,1-3-46 0 0,3-2-19 0 0,3-7-2 0 0,-13 14-102 0 0,0-1 0 0 0,0 1 0 0 0,0-1 0 0 0,0 0 0 0 0,0 1 0 0 0,0-1 0 0 0,-1 0 0 0 0,1 1 0 0 0,-1-1 0 0 0,1 0 0 0 0,-1 0 0 0 0,1-1-12 0 0,-4-7 111 0 0,-6 1 52 0 0,7 8-154 0 0,0 0 1 0 0,0 0 0 0 0,0 0-1 0 0,1 0 1 0 0,-1 1 0 0 0,0-1-1 0 0,-1 1 1 0 0,0-1-10 0 0,1 1 3 0 0,0 0-1 0 0,1 0 1 0 0,-1 0-1 0 0,0 0 1 0 0,0 0 0 0 0,1 0-1 0 0,-1 1 1 0 0,1-1 0 0 0,-2 1-3 0 0,0 0-4 0 0,0 0 1 0 0,1 1-1 0 0,-1 0 1 0 0,0-1-1 0 0,1 1 1 0 0,-1 0-1 0 0,1 0 1 0 0,0 0-1 0 0,0 1 1 0 0,0-1-1 0 0,-1 1 4 0 0,-15 23-28 0 0,9-7 42 0 0,3-5 32 0 0,1-1 41 0 0,2-5-15 0 0,0 0 0 0 0,1 0-1 0 0,0 0 1 0 0,1 0 0 0 0,0 0 0 0 0,0 9-72 0 0,4 16 152 0 0,-2-28-142 0 0,0-1 0 0 0,1 0 0 0 0,-1 0 0 0 0,1 1 0 0 0,0-1 0 0 0,1 1-10 0 0,4 5-101 0 0,1-1 100 0 0,0-1 64 0 0,-4-5-2 0 0,1 0 0 0 0,-1-1 0 0 0,0 1 0 0 0,1-1 0 0 0,1 1-61 0 0,7 1 96 0 0,-3-1-74 0 0,0-1-60 0 0,1-1-76 0 0,-1 0-95 0 0,0-2-109 0 0,-5 1 113 0 0,0-1-35 0 0,0 0-35 0 0,0 0-38 0 0,0 0-39 0 0,0 0-43 0 0,-4 1 48 0 0,1-1-49 0 0,-1 1-45 0 0,0-1-37 0 0,0 1-140 0 0,1-1-38 0 0,0 1-168 0 0,0-1-453 0 0,-2 1 1253 0 0</inkml:trace>
  <inkml:trace contextRef="#ctx0" brushRef="#br0" timeOffset="1030.06">1171 248 8576 0 0,'-4'5'142'0'0,"3"10"212"0"0,2-5-144 0 0,0-4-101 0 0,-1-1-50 0 0,1-2-37 0 0,0 4 2 0 0,0 0 45 0 0,1 0 40 0 0,-1 1 36 0 0,1 4 164 0 0,1 0 65 0 0,6 27 1021 0 0,-4-23-856 0 0,-2-8-307 0 0,0 0-41 0 0,0 0-48 0 0,0 0-57 0 0,10 26 729 0 0,3 6 42 0 0,-7-20-476 0 0,1-2-34 0 0,-3-5-81 0 0,0 2 29 0 0,0-6 62 0 0,-6-8-236 0 0,-1-1-1 0 0,0 0-1 0 0,0 0-6 0 0,1-1 38 0 0,-1-1-38 0 0,2-4 23 0 0,2-12 0 0 0,-2 3-87 0 0,1-1-33 0 0,3-16-69 0 0,3-13-158 0 0,-2 21-25 0 0,0 1 0 0 0,2-1 236 0 0,3-5-170 0 0,0 11 98 0 0,-10 14 45 0 0,1 1 0 0 0,0 0 1 0 0,0 1-1 0 0,0-1 1 0 0,0 0-1 0 0,0 1 0 0 0,3-2 27 0 0,-5 3-8 0 0,0 1 0 0 0,0-1 0 0 0,1 0 0 0 0,-1 1 0 0 0,0-1 0 0 0,1 1 0 0 0,-1 0-1 0 0,0-1 1 0 0,1 1 0 0 0,-1 0 0 0 0,1 0 0 0 0,-1 0 0 0 0,0 0 0 0 0,1 0-1 0 0,-1 0 1 0 0,1 0 0 0 0,-1 0 0 0 0,0 0 0 0 0,1 1 0 0 0,0-1 8 0 0,-1 1-2 0 0,1 0-1 0 0,-1 0 1 0 0,0 0 0 0 0,1 0 0 0 0,-1 0 0 0 0,0 0 0 0 0,0 0-1 0 0,0 0 1 0 0,0 0 0 0 0,0 1 0 0 0,0-1 0 0 0,0 0-1 0 0,0 1 1 0 0,0-1 2 0 0,19 36-12 0 0,-15-24 39 0 0,-1 1 42 0 0,5 11 60 0 0,-6-16-65 0 0,0 0 0 0 0,-1 0 0 0 0,1 4-64 0 0,3 11 124 0 0,3 0 40 0 0,2 5 102 0 0,-10-25-350 0 0,0 0 51 0 0,0 0 43 0 0,0 0 35 0 0,0 1 136 0 0,1-2 169 0 0,-2-5-205 0 0,1-2-61 0 0,0-1-77 0 0,-1-1-50 0 0,11-31 33 0 0,-7 19-69 0 0,0 1 0 0 0,1 0 0 0 0,2-5 79 0 0,-1 4-22 0 0,-2 10-1 0 0,0-1-1 0 0,0 1 1 0 0,1 0 0 0 0,0 0-1 0 0,0 1 1 0 0,2-2 23 0 0,-2 2-17 0 0,-3 4 3 0 0,1-1 1 0 0,0 0 0 0 0,1 1-1 0 0,-1 0 1 0 0,0 0-1 0 0,1 0 1 0 0,0 0-1 0 0,0 0 1 0 0,0 1 13 0 0,-3 1-4 0 0,1 0 0 0 0,-1 1-1 0 0,0-1 1 0 0,1 1 0 0 0,-1-1 0 0 0,1 1 0 0 0,-1 0-1 0 0,0 0 1 0 0,1-1 0 0 0,-1 1 0 0 0,1 0 0 0 0,-1 0-1 0 0,1 0 1 0 0,-1 1 0 0 0,0-1 0 0 0,2 0 4 0 0,-2 1-1 0 0,1-1 0 0 0,-1 1-1 0 0,0 0 1 0 0,1-1 0 0 0,-1 1 0 0 0,0 0 0 0 0,0 0 0 0 0,0 0 0 0 0,0 0 0 0 0,0 0 0 0 0,0 0-1 0 0,1 1 2 0 0,6 10-36 0 0,0 2 45 0 0,4 15 110 0 0,6 34 258 0 0,-13-43-291 0 0,0-1-53 0 0,-4-15-280 0 0,0-1 114 0 0,0 1 97 0 0,0 0 79 0 0,0-1 47 0 0,0 0 35 0 0,2 8 363 0 0,-2-6-324 0 0,0-3-100 0 0,-1 1-40 0 0,1 0-49 0 0,0 0-58 0 0,0 0-67 0 0,-1 0-75 0 0,1-1-85 0 0,0 1-94 0 0,-1-1 79 0 0,1 0-49 0 0,-1 0-50 0 0,1 0-54 0 0,0 0-56 0 0,-1 0-58 0 0,1 0-62 0 0,-1 0-64 0 0,1 1-1452 0 0,0 0-1241 0 0</inkml:trace>
  <inkml:trace contextRef="#ctx0" brushRef="#br0" timeOffset="1704.76">1806 0 7256 0 0,'0'0'165'0'0,"0"0"22"0"0,0 0 7 0 0,-1 5-41 0 0,0 3-100 0 0,1-3-20 0 0,1 1 58 0 0,1 0 76 0 0,1 4 154 0 0,1 3 134 0 0,-2-5-234 0 0,1 15 490 0 0,2-2-68 0 0,2 0-74 0 0,0 0-83 0 0,-7-20-478 0 0,4 12 265 0 0,0 0 0 0 0,-1 1 0 0 0,-1-1 0 0 0,0 6-273 0 0,2 55 1145 0 0,-1-4-31 0 0,-1-54-790 0 0,-1-1-63 0 0,1 14 94 0 0,4 12 50 0 0,-5-38-88 0 0,0-1-59 0 0,1-1-53 0 0,-1-1-47 0 0,2-1-41 0 0,-1-1-35 0 0,2-3 1 0 0,8-14-48 0 0,-11 16 7 0 0,1 0 35 0 0,3-9-5 0 0,2-1-46 0 0,-1 0-40 0 0,1 1-35 0 0,8-11-115 0 0,-6 10-60 0 0,1 0 1 0 0,1 1-1 0 0,8-8 224 0 0,5-1-234 0 0,-10 12 167 0 0,-13 8 52 0 0,1 0 1 0 0,0 0 0 0 0,-1 1 0 0 0,1-1 0 0 0,0 1-1 0 0,0-1 1 0 0,-1 1 0 0 0,1 0 0 0 0,0-1 0 0 0,0 1 14 0 0,-1 0-10 0 0,1 1 0 0 0,-1-1 0 0 0,0 0 0 0 0,1 1 1 0 0,-1-1-1 0 0,1 0 0 0 0,-1 1 0 0 0,0 0 0 0 0,1-1 1 0 0,-1 1-1 0 0,0 0 0 0 0,0 0 0 0 0,0-1 0 0 0,0 1 1 0 0,0 0-1 0 0,0 0 0 0 0,0 0 0 0 0,0 1 0 0 0,0-1 1 0 0,0 0-1 0 0,0 0 0 0 0,0 0 0 0 0,-1 1 10 0 0,7 9-115 0 0,-1 1 51 0 0,-2 1 47 0 0,0 0 40 0 0,0 15 125 0 0,-4-1 98 0 0,-1-22-175 0 0,0 1-1 0 0,0-1 1 0 0,0 1-1 0 0,-1-1 0 0 0,0 0 1 0 0,0 0-1 0 0,0 1 1 0 0,0-2-1 0 0,-1 1 0 0 0,0 0 1 0 0,0 0-1 0 0,-2 1-70 0 0,-6 6 146 0 0,-2-3-33 0 0,10-7-295 0 0,0 0 77 0 0,-1 0 65 0 0,1 0 54 0 0,-4 1 128 0 0,-9 5 364 0 0,11-7-425 0 0,0 1-87 0 0,2-1-53 0 0,0 0-48 0 0,0 0-54 0 0,0-1-62 0 0,0 1-91 0 0,0 0-86 0 0,0-1-93 0 0,-1 1-101 0 0,1-1-110 0 0,0 0-117 0 0,0 0-125 0 0,1 0 423 0 0,1 0-33 0 0,0 0-1485 0 0,0 0-1154 0 0</inkml:trace>
</inkml:ink>
</file>

<file path=ppt/ink/ink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1:58:01.86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130 3 7248 0 0,'0'0'209'0'0,"-1"-1"-5"0"0,-9-1 130 0 0,7 2-231 0 0,0 1 0 0 0,1-1 1 0 0,-1 0-1 0 0,1 1 0 0 0,-1 0 0 0 0,1 0 1 0 0,-1-1-1 0 0,1 1 0 0 0,-2 1-103 0 0,-5 3 291 0 0,1 1-67 0 0,2-1-97 0 0,3-3-109 0 0,1 0-34 0 0,-14 18 136 0 0,2 2 48 0 0,1 6 81 0 0,-1 18 184 0 0,12-33-249 0 0,0 1-1 0 0,0-1 0 0 0,1 1 0 0 0,2 10-183 0 0,1 1 206 0 0,2 0-35 0 0,-3-22-150 0 0,-1-1 1 0 0,1 1-1 0 0,0 0 1 0 0,0 0 0 0 0,1-1-1 0 0,-1 1 1 0 0,0-1-1 0 0,1 1 1 0 0,0-1-1 0 0,-1 1 1 0 0,2-1-22 0 0,-1 0 19 0 0,0 0 0 0 0,0 0 0 0 0,0 0 0 0 0,1-1 0 0 0,-1 1 0 0 0,0-1 0 0 0,1 1 0 0 0,0-1 0 0 0,-1 0 0 0 0,1 0 0 0 0,0 0 0 0 0,-1-1 0 0 0,1 1 0 0 0,0-1 0 0 0,2 1-19 0 0,20-2 159 0 0,1-5 43 0 0,-11-1-33 0 0,0-2 35 0 0,-1-1-2 0 0,0-2-60 0 0,-1-1-46 0 0,-2-1-33 0 0,-8 10-49 0 0,0 0-1 0 0,-1 0 0 0 0,0 0 0 0 0,1 0 0 0 0,-1 0 1 0 0,-1-1-1 0 0,1 1 0 0 0,-1-1 0 0 0,1-2-13 0 0,-1-15 79 0 0,-2 16-61 0 0,0 0 0 0 0,0 0 0 0 0,0 0 0 0 0,-1 0 1 0 0,-1-3-19 0 0,-5-8-18 0 0,3 9-29 0 0,-1 0-37 0 0,-1 1-42 0 0,0 1-51 0 0,-2-3-182 0 0,3 2 47 0 0,5 5 235 0 0,-8-9-299 0 0</inkml:trace>
  <inkml:trace contextRef="#ctx0" brushRef="#br0" timeOffset="483.69">378 65 8640 0 0,'-1'0'208'0'0,"1"1"-71"0"0,-1 1-55 0 0,0 4 58 0 0,1-3-51 0 0,2 9 69 0 0,0 7-71 0 0,0 2-47 0 0,0-6 54 0 0,1-3 83 0 0,-1-6-42 0 0,0 0 38 0 0,28 86 1609 0 0,-25-77-1470 0 0,3 5 119 0 0,-4-7-39 0 0,0-2 49 0 0,-3-6-170 0 0,1 1 40 0 0,-2-4-334 0 0,0-1 56 0 0,0 0 50 0 0,0 0 42 0 0,-1 0 71 0 0,1-1 41 0 0,-3 1 598 0 0,2-1-341 0 0,0-1-208 0 0,0 1-92 0 0,0-1-51 0 0,0 0-73 0 0,1 0-50 0 0,-1 0-58 0 0,1-1-64 0 0,-1-3 136 0 0,0-1 0 0 0,1 0 0 0 0,-1 0 0 0 0,1 1 0 0 0,1-4-34 0 0,-1-5 16 0 0,2 2-16 0 0,-1 1 0 0 0,2-1 0 0 0,0 0 0 0 0,0 0 0 0 0,1 1 0 0 0,5-11 0 0 0,-4 9-6 0 0,1 1-1 0 0,1 0 0 0 0,0 0 0 0 0,4-5 7 0 0,-6 11-13 0 0,0 0 1 0 0,0 1-1 0 0,0-1 1 0 0,1 1 12 0 0,-3 2-15 0 0,1 0 1 0 0,0 0 0 0 0,0 0 0 0 0,0 1 0 0 0,1 0 0 0 0,2-1 14 0 0,-5 2-9 0 0,1 0 1 0 0,-1 0-1 0 0,1 0 0 0 0,-1 1 1 0 0,1-1-1 0 0,-1 1 0 0 0,1 0 1 0 0,-1 0-1 0 0,1 0 0 0 0,0 0 1 0 0,-1 0-1 0 0,1 1 1 0 0,-1-1-1 0 0,1 1 0 0 0,-1-1 1 0 0,1 1-1 0 0,1 1 9 0 0,0 0-14 0 0,-1 0 0 0 0,1 0 0 0 0,-1 0 0 0 0,1 1-1 0 0,-1 0 1 0 0,0-1 0 0 0,0 1 0 0 0,0 0 0 0 0,0 1 0 0 0,1 1 14 0 0,1 2-23 0 0,0 0 1 0 0,0 1-1 0 0,-1 0 0 0 0,3 7 23 0 0,-3-6 2 0 0,-1 1 0 0 0,0-1 0 0 0,1 7-2 0 0,4 36 60 0 0,-1-2 5 0 0,1-18 23 0 0,-8-30-92 0 0,2 3 89 0 0,-1-2-85 0 0,1 1-75 0 0,0-2-3 0 0,0 0-33 0 0,-2-2-274 0 0,0 0-28 0 0</inkml:trace>
  <inkml:trace contextRef="#ctx0" brushRef="#br0" timeOffset="905.42">881 212 10680 0 0,'-2'0'-4'0'0,"-1"1"99"0"0,1-1 169 0 0,2 2 35 0 0,2-1-143 0 0,-1-1 106 0 0,0 0-173 0 0,7 0-74 0 0,5-1 48 0 0,0-1 108 0 0,2-3 143 0 0,7-6 285 0 0,-1-2 22 0 0,-7 3-268 0 0,-4 2-133 0 0,0 1-96 0 0,-7 5-109 0 0,1-1 28 0 0,0-1 1 0 0,0 0 0 0 0,0 1 0 0 0,-1-1-1 0 0,1-1 1 0 0,-1 1 0 0 0,0-1-44 0 0,0 1 31 0 0,-1 0 1 0 0,0 1-1 0 0,-1-1 0 0 0,1-1 0 0 0,-1 1 1 0 0,1 0-1 0 0,-1 0 0 0 0,0-2-31 0 0,-1 3 16 0 0,1 0 0 0 0,-1 0 0 0 0,0 0 0 0 0,0 0 0 0 0,0 0 0 0 0,-1 0 1 0 0,1 0-1 0 0,-1 0 0 0 0,1 1 0 0 0,-1-1 0 0 0,0 0 0 0 0,0 0 0 0 0,-1 0 0 0 0,1 1 0 0 0,0-1 0 0 0,-1 1 0 0 0,1-1 0 0 0,-1 1 0 0 0,0 0 0 0 0,0-1 0 0 0,0 1 0 0 0,0 0 0 0 0,0 0 0 0 0,-1 1 0 0 0,1-1 0 0 0,-1 0 0 0 0,1 0-16 0 0,0 1 1 0 0,0 0 0 0 0,0 0 0 0 0,-1 1 0 0 0,1-1 0 0 0,0 0-1 0 0,0 1 1 0 0,0-1 0 0 0,0 1 0 0 0,-1 0 0 0 0,1 0 0 0 0,0 0 0 0 0,0 0 0 0 0,0 0 0 0 0,-1 0 0 0 0,1 1 0 0 0,0-1 0 0 0,0 0 0 0 0,0 1 0 0 0,0 0 0 0 0,0 0 0 0 0,0 0 0 0 0,0 0-1 0 0,0 0 1 0 0,0 0 0 0 0,-1 1-1 0 0,-9 7 44 0 0,1 2 34 0 0,2 1 47 0 0,3 1 56 0 0,0 2-56 0 0,0 0-42 0 0,-8 29 49 0 0,10-24-50 0 0,2-3 41 0 0,2 1 67 0 0,5 20 164 0 0,-4-31-283 0 0,1-1 0 0 0,0 1 1 0 0,0-1-1 0 0,1 2-71 0 0,-1-4 41 0 0,1 1-1 0 0,-1-1 1 0 0,1 0-1 0 0,0 0 0 0 0,3 4-40 0 0,-2-4 21 0 0,0 0 0 0 0,1 0-1 0 0,-1 0 1 0 0,1 0-1 0 0,3 1-20 0 0,26 12 146 0 0,-18-11-118 0 0,1-1-66 0 0,1-1-107 0 0,-3-2-82 0 0,0 0-120 0 0,-7-2 123 0 0,-1 1-37 0 0,1-1-40 0 0,0 0-43 0 0,13 0-374 0 0</inkml:trace>
</inkml:ink>
</file>

<file path=ppt/ink/ink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1:58:00.20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95 178 7856 0 0,'-2'-1'268'0'0,"-1"1"-75"0"0,-2-1-34 0 0,-2-1-1 0 0,-10 3 378 0 0,3 4-69 0 0,3 5-57 0 0,3 4-43 0 0,0 5 31 0 0,-2 27 465 0 0,8-33-590 0 0,-1 6-88 0 0,-1 28 170 0 0,4-18-64 0 0,1-9 11 0 0,0 0 113 0 0,0-10-238 0 0,2 0-48 0 0,1 2-24 0 0,5 4-6 0 0,-7-13-81 0 0,-1-1-1 0 0,1 0 0 0 0,0-1 1 0 0,0 1-1 0 0,-1 0 1 0 0,1 0-1 0 0,0-1 0 0 0,1 1 1 0 0,-1-1-1 0 0,2 1-17 0 0,5 2 105 0 0,1-3 42 0 0,-3-1-77 0 0,-1-1 0 0 0,0 1 0 0 0,0-1 0 0 0,0 0 0 0 0,1-1 1 0 0,2-1-71 0 0,-4 1 48 0 0,0 0 0 0 0,0 0 0 0 0,-1 0 0 0 0,1-1 0 0 0,-1 0 0 0 0,1 0 0 0 0,1-2-48 0 0,-2 2 29 0 0,-1 0 0 0 0,0-1-1 0 0,1 1 1 0 0,-1-1 0 0 0,0 0 0 0 0,-1 0 0 0 0,1-1 0 0 0,-1 1-29 0 0,7-18 69 0 0,-5-2-33 0 0,-2-21 51 0 0,-4 0-37 0 0,0-8-40 0 0,4 32-25 0 0,-1 25-92 0 0,5 3 64 0 0,2 6 36 0 0,5 26-45 0 0,5 15-53 0 0,-7-18 74 0 0,-5-17 48 0 0,0-1 1 0 0,1 0-1 0 0,4 5-17 0 0,6 6-14 0 0,-16-27-85 0 0,0-1 51 0 0,3 3 41 0 0,-2-2-32 0 0,-1-2-24 0 0,0 1-42 0 0,0 0-65 0 0,1 0-72 0 0,-1 0-83 0 0,0-1-97 0 0,-1 1 86 0 0,1-1-51 0 0,-1 0-46 0 0,1 0-40 0 0,-1 1-139 0 0,1-1-40 0 0,0 0-169 0 0,0 1-452 0 0,-1-1 1270 0 0</inkml:trace>
  <inkml:trace contextRef="#ctx0" brushRef="#br0" timeOffset="417.24">576 123 10248 0 0,'0'0'230'0'0,"0"0"-45"0"0,0 0-38 0 0,-1-1 51 0 0,0 1-119 0 0,1-1-34 0 0,-4-1 24 0 0,2 2 3 0 0,-16-2 245 0 0,14 2-235 0 0,1 0 0 0 0,-1 1-1 0 0,1-1 1 0 0,-1 1 0 0 0,1 0 0 0 0,-1 0 0 0 0,1 0 0 0 0,0 0 0 0 0,0 0-1 0 0,0 1 1 0 0,-2 0-82 0 0,-6 8 288 0 0,3 2-61 0 0,5 3-91 0 0,3-7-110 0 0,1 1-33 0 0,10 24 107 0 0,-5-20-51 0 0,1 1-1 0 0,4 5-48 0 0,19 26 138 0 0,-9-17 35 0 0,-3-4 71 0 0,-2-2 123 0 0,-9-12-139 0 0,1 1 34 0 0,-1 0 39 0 0,0 0 41 0 0,0 1 46 0 0,0-1 49 0 0,-4-3-61 0 0,-1-1-39 0 0,-2-1-38 0 0,-2 0-37 0 0,-2-2-37 0 0,-1 0-34 0 0,-1-1-35 0 0,0 0-33 0 0,-9 0 27 0 0,-1-2-122 0 0,2-1-114 0 0,3-1-107 0 0,9 1 32 0 0,0-1 44 0 0,-2 1-8 0 0,0-1 109 0 0,-6-2 129 0 0,7 2-140 0 0,0 1-57 0 0,1-1-72 0 0,-1 0-90 0 0,0 0-108 0 0,2 0 28 0 0,-1 0-71 0 0,0 0-74 0 0,0 0-82 0 0,1 0-88 0 0,-1 0-94 0 0,0-1-99 0 0,1 1-107 0 0,-2-2-1079 0 0,-2-1-1138 0 0</inkml:trace>
  <inkml:trace contextRef="#ctx0" brushRef="#br0" timeOffset="740.1">796 1 8328 0 0,'0'0'241'0'0,"0"0"0"0"0,0 0-168 0 0,-1 2-42 0 0,-2 9-34 0 0,3-7 46 0 0,-1 6 337 0 0,1 0-37 0 0,2 10 253 0 0,3 5-12 0 0,0-7-212 0 0,0 0-36 0 0,5 15 268 0 0,-3-6 4 0 0,0 0-67 0 0,1 1-61 0 0,0-1-61 0 0,1 0-56 0 0,0 0-53 0 0,1-1-50 0 0,1-1-48 0 0,-5-7-103 0 0,3 5-44 0 0,-8-19-41 0 0,1-1 1 0 0,-1 1 0 0 0,1 0 0 0 0,-1 0 0 0 0,0 0-1 0 0,0 1 1 0 0,-1-1 0 0 0,1 2-25 0 0,0 4 5 0 0,1 0-68 0 0,-2-10-47 0 0,0 0 37 0 0,0 0 22 0 0,1 1 111 0 0,-1 0 146 0 0,0-1-98 0 0,1 0-66 0 0,-1 1-59 0 0,0-1-115 0 0,0 1 14 0 0,0-1-38 0 0,0 0-203 0 0,0 0 129 0 0,0 0-37 0 0,0 0-39 0 0,0 1-42 0 0,0-1-43 0 0,0 0-46 0 0,0 0 103 0 0,0 0-45 0 0,0 0-41 0 0,0 0-36 0 0,0 0-131 0 0,0 0-34 0 0,0 0-1367 0 0</inkml:trace>
  <inkml:trace contextRef="#ctx0" brushRef="#br0" timeOffset="1105.52">754 273 10416 0 0,'1'-2'158'0'0,"4"-6"291"0"0,-3 6-362 0 0,0 0-53 0 0,8-6 5 0 0,2 2 64 0 0,-5 3 17 0 0,0 0 0 0 0,0 0 0 0 0,0 1 0 0 0,2 0-120 0 0,11-2 201 0 0,-10 2-142 0 0,0 1-40 0 0,3-1-71 0 0,0 1-108 0 0,-4 0-32 0 0,0 0-72 0 0,-7 1-4 0 0,0-1-44 0 0,0 1-39 0 0,0 0-34 0 0,0 0-116 0 0,1-1-34 0 0,4 1-1186 0 0</inkml:trace>
</inkml:ink>
</file>

<file path=ppt/ink/ink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1:57:59.31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0 8032 0 0,'0'0'182'0'0,"0"0"29"0"0,0 0 12 0 0,0 0 21 0 0,1 1 185 0 0,1 1-90 0 0,1 0-132 0 0,-1 0-34 0 0,3 2 107 0 0,10 10 374 0 0,-2 2-104 0 0,-2 2-89 0 0,-1 2-75 0 0,-4-3-124 0 0,0-1-32 0 0,0 5 13 0 0,1 7 76 0 0,-5-20-232 0 0,4 15 235 0 0,-1 1 41 0 0,11 47 845 0 0,-9-38-657 0 0,0 0-61 0 0,-2-11-214 0 0,1 0-55 0 0,-5-18-263 0 0,-1-2 60 0 0,1 6 201 0 0,-1-4-180 0 0,0-2-61 0 0,0 1-39 0 0,0-1-45 0 0,0 2-54 0 0,0 0-107 0 0,0 1-97 0 0,0-5-193 0 0</inkml:trace>
  <inkml:trace contextRef="#ctx0" brushRef="#br0" timeOffset="415.41">269 268 8088 0 0,'0'0'182'0'0,"0"0"29"0"0,10 7 167 0 0,-5-4-309 0 0,0 0-43 0 0,0-1 48 0 0,-1-1 43 0 0,1 1 40 0 0,2-2 74 0 0,-1 1 41 0 0,2-1 94 0 0,4-1 238 0 0,8-3 421 0 0,-7 0-424 0 0,-2 1-207 0 0,-6 2-247 0 0,0-1-40 0 0,1 0-35 0 0,6-2 132 0 0,0 0-36 0 0,12-7 81 0 0,4-4-69 0 0,-20 10-144 0 0,-1-1 0 0 0,1 0 0 0 0,-1 0 0 0 0,0 0-36 0 0,-6 4 8 0 0,1 1 1 0 0,-1-1-1 0 0,1 0 0 0 0,-1 1 0 0 0,0-1 1 0 0,0 0-1 0 0,0 0 0 0 0,0 1 0 0 0,0-1 0 0 0,0 0 1 0 0,-1 0-1 0 0,1 0 0 0 0,0 0 0 0 0,-1 0 1 0 0,0 0-1 0 0,1 0 0 0 0,-1 0 0 0 0,0-1 1 0 0,0 1-1 0 0,0 0-8 0 0,-4-8 17 0 0,3 6-22 0 0,-1 1 1 0 0,0 0 0 0 0,-1 0-1 0 0,1 0 1 0 0,-1 0 0 0 0,1 0-1 0 0,-1 0 1 0 0,0 1 0 0 0,0-1-1 0 0,0 1 1 0 0,0 0 0 0 0,0 0-1 0 0,0 0 1 0 0,-1 0 0 0 0,-2-1 4 0 0,4 3-3 0 0,0-1 1 0 0,1 1 0 0 0,-1 0 0 0 0,1-1-1 0 0,-1 1 1 0 0,0 0 0 0 0,1 0 0 0 0,-1 0-1 0 0,0 0 1 0 0,1 0 0 0 0,-1 1 0 0 0,1-1-1 0 0,-1 0 1 0 0,0 1 0 0 0,1-1 0 0 0,-1 1-1 0 0,1 0 1 0 0,-1-1 0 0 0,1 1 0 0 0,-1 0-1 0 0,1 0 1 0 0,0 0 0 0 0,-1 0 0 0 0,1 0-1 0 0,0 0 1 0 0,0 0 0 0 0,0 0 0 0 0,0 1 0 0 0,0-1-1 0 0,0 0 1 0 0,0 1 0 0 0,0-1 0 0 0,1 1-1 0 0,-1-1 1 0 0,0 1 0 0 0,1-1 0 0 0,-1 2 2 0 0,-11 29-107 0 0,2-1 129 0 0,5-15 38 0 0,2 0 33 0 0,0 1 33 0 0,1 0 33 0 0,2-11-107 0 0,-2 26 186 0 0,3 0-52 0 0,4-1-56 0 0,-3-27-116 0 0,-1 1-1 0 0,1-1 1 0 0,0 0 0 0 0,0 0 0 0 0,3 3-14 0 0,1 2 19 0 0,-3-6 8 0 0,0 0 0 0 0,0 0 0 0 0,0-1-1 0 0,0 1 1 0 0,1-1 0 0 0,-1 1-27 0 0,8 2 43 0 0,-1-1-56 0 0,1-1-73 0 0,-5-1-1 0 0,0-1-33 0 0,0-1-38 0 0,0 1-40 0 0,0-1-46 0 0,1 0-49 0 0,-1-1-52 0 0,0 0-57 0 0,-4 1 72 0 0,0 0-50 0 0,0 0-42 0 0,0-1-39 0 0,0 1-135 0 0,0 0-37 0 0,5-1-1398 0 0</inkml:trace>
</inkml:ink>
</file>

<file path=ppt/ink/ink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1:57:58.28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127 82 7920 0 0,'0'0'174'0'0,"0"0"29"0"0,0 0 13 0 0,0 0-43 0 0,-2-1 54 0 0,-6 0 652 0 0,4 0-553 0 0,2 1-198 0 0,0 0-33 0 0,1 0-42 0 0,0 0-49 0 0,-18 7 81 0 0,2 4 84 0 0,0 6 116 0 0,12-11-114 0 0,0 1 0 0 0,1-1 0 0 0,-4 8-171 0 0,-8 23 502 0 0,9-12-237 0 0,3-5-120 0 0,2-1-91 0 0,1-5-50 0 0,0 6 33 0 0,0 1 0 0 0,2 1-37 0 0,-1-16 6 0 0,0 0 1 0 0,1-1-1 0 0,0 1 1 0 0,1 0-1 0 0,-1 0 0 0 0,1-1 1 0 0,0 1-1 0 0,1-1 1 0 0,0 3-7 0 0,6 3 22 0 0,0-5 39 0 0,3-6 49 0 0,-10-1-87 0 0,0 1 0 0 0,0-1 0 0 0,0 0 0 0 0,0 1 0 0 0,0-1 0 0 0,-1 0 0 0 0,1 0 0 0 0,0-1 0 0 0,-1 1-23 0 0,16-15 206 0 0,-8 5-96 0 0,-3 1-49 0 0,-2 2-38 0 0,4-10 23 0 0,0 0 1 0 0,-2-1 0 0 0,0 0 0 0 0,3-18-47 0 0,-7 25 55 0 0,0-1 0 0 0,-1 0 0 0 0,-1 0-55 0 0,1-4 18 0 0,1-8-38 0 0,0 31 59 0 0,5 4-36 0 0,0-2-3 0 0,1 8 4 0 0,0 0 1 0 0,2 9-5 0 0,5 15 74 0 0,-9-22-9 0 0,6 18 86 0 0,-4-11-38 0 0,2-1 0 0 0,0 1-113 0 0,7 5 128 0 0,-17-30-299 0 0,0 1 66 0 0,1-1 58 0 0,-1 1 48 0 0,1 0 91 0 0,1 3 415 0 0,-1-2-361 0 0,0-2-127 0 0,0 1-39 0 0,-1 0-45 0 0,1-1-54 0 0,-1 1-82 0 0,1 0-85 0 0,0-1-92 0 0,0 1-104 0 0,-1-1-112 0 0,1 1-123 0 0,0-1 310 0 0,-1 0-35 0 0,0 0-35 0 0,1 0-37 0 0,0 0-1185 0 0,2 0-963 0 0</inkml:trace>
  <inkml:trace contextRef="#ctx0" brushRef="#br0" timeOffset="333.11">482 0 7688 0 0,'0'0'166'0'0,"0"0"29"0"0,0 0 14 0 0,0 1-6 0 0,0-1-41 0 0,0 2 65 0 0,-1 1-92 0 0,-1 3 103 0 0,2-4-119 0 0,-1 0 51 0 0,0 8 189 0 0,3 1-74 0 0,8 26 420 0 0,-6-27-459 0 0,-1-2 55 0 0,6 30 410 0 0,-1 0-33 0 0,6 38 591 0 0,-5-25-460 0 0,2 1-35 0 0,-6-12-392 0 0,-3-14-189 0 0,-2-23-175 0 0,1 0 0 0 0,-1 0 0 0 0,0 0 0 0 0,-1 0 0 0 0,1 0 0 0 0,-1 0 0 0 0,1 0 0 0 0,-1-1 0 0 0,0 1-18 0 0,-1 4-5 0 0,-2 0-40 0 0,4-6-189 0 0,0-1 74 0 0,-1 0 65 0 0,1 0 55 0 0,0 1 46 0 0,0-1 42 0 0,-1 0 223 0 0,0 0-188 0 0,1 0-67 0 0,0 0-35 0 0,-1 0-78 0 0,1 0-101 0 0,0 0-120 0 0,-1 0 107 0 0,1 0-37 0 0,0 0-41 0 0,0 0-43 0 0,0 1-46 0 0,-1-1-47 0 0,1 0-52 0 0,0 0-52 0 0,0 0-56 0 0,-1 0-59 0 0,1 1-692 0 0,-2-1-45 0 0,1 1-839 0 0</inkml:trace>
  <inkml:trace contextRef="#ctx0" brushRef="#br0" timeOffset="608.98">421 248 9384 0 0,'0'0'208'0'0,"0"0"33"0"0,0 0 16 0 0,3-3-56 0 0,-1 1-150 0 0,1 1-33 0 0,14-5 24 0 0,0 1 67 0 0,39-4 416 0 0,-31 7-371 0 0,-13 1-126 0 0,1 0-46 0 0,-1 0-54 0 0,1 1-63 0 0,-2-1-34 0 0,0 0-55 0 0,-9 1-26 0 0,1 0-41 0 0,2 0-396 0 0,1 0-279 0 0,2 0-640 0 0</inkml:trace>
</inkml:ink>
</file>

<file path=ppt/ink/ink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1:58:09.90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0 135 6704 0 0,'0'0'149'0'0,"0"0"23"0"0,0 0 12 0 0,0 0 33 0 0,0 0 113 0 0,0 1-135 0 0,1-1-38 0 0,-1 1 67 0 0,1 1-89 0 0,3 3 69 0 0,-3-4-116 0 0,0 0 37 0 0,11 9 450 0 0,2-3-45 0 0,0-1-44 0 0,0-2-41 0 0,1-2-39 0 0,0-1-38 0 0,14-3 267 0 0,0-6-122 0 0,-1-6-105 0 0,-4-4-86 0 0,-3-4-70 0 0,-20 20-250 0 0,0 0 1 0 0,0 0-1 0 0,0 0 0 0 0,-1 0 1 0 0,1 0-1 0 0,0 0 1 0 0,-1 0-1 0 0,0 0 1 0 0,1 0-1 0 0,-1 0 1 0 0,0-1-1 0 0,0 1 1 0 0,0 0-1 0 0,0 0 1 0 0,0 0-1 0 0,-1 0 0 0 0,1 0 1 0 0,-1 0-1 0 0,1-1 1 0 0,-1 1-1 0 0,0 0 1 0 0,0 0-1 0 0,0 0 1 0 0,0 1-1 0 0,0-1 1 0 0,-1-1-3 0 0,-2-3 9 0 0,0 0 0 0 0,0 0 0 0 0,-1 0 0 0 0,0 0 0 0 0,-1 1 0 0 0,1-1 1 0 0,-1 1-10 0 0,4 4-3 0 0,1 0 1 0 0,-1 0 0 0 0,1 0-1 0 0,-1 0 1 0 0,0 1 0 0 0,1-1 0 0 0,-1 0-1 0 0,0 1 1 0 0,0-1 0 0 0,0 1-1 0 0,0-1 3 0 0,-2 1-9 0 0,1 0-1 0 0,0 0 0 0 0,0 0 0 0 0,0 0 1 0 0,0 1-1 0 0,-1-1 0 0 0,1 1 0 0 0,0 0 1 0 0,0 0-1 0 0,-2 0 10 0 0,0 2-21 0 0,-1-1 1 0 0,1 1-1 0 0,-1 0 0 0 0,1 1 1 0 0,-1 0 20 0 0,-11 11-36 0 0,4 0-40 0 0,1 2 60 0 0,2 0 49 0 0,2 1 34 0 0,7-15-51 0 0,0 1 1 0 0,0-1-1 0 0,0 1 0 0 0,1-1 1 0 0,0 1-1 0 0,-1-1 1 0 0,1 1-1 0 0,0-1 0 0 0,1 1 1 0 0,-1-1-1 0 0,0 1 1 0 0,1-1-1 0 0,0 1 0 0 0,0-1 1 0 0,0 0-1 0 0,0 1 1 0 0,1-1-1 0 0,-1 0 0 0 0,1 0 1 0 0,0 0-1 0 0,0 1-16 0 0,31 39 26 0 0,-23-32 15 0 0,0 0-1 0 0,1 0 0 0 0,0-1 0 0 0,5 3-40 0 0,-10-8 17 0 0,1 0 1 0 0,0-1-1 0 0,1 0 1 0 0,-1-1-1 0 0,1 1 1 0 0,-1-1-1 0 0,1-1 1 0 0,4 2-18 0 0,-5-3-2 0 0,0 0 0 0 0,0 0 0 0 0,0 0 1 0 0,1-1-1 0 0,-1 0 0 0 0,5-1 2 0 0,-10 1 24 0 0,1-1-38 0 0,1 1-77 0 0,-1 0-95 0 0,1-1-108 0 0,0 1-119 0 0,-2-1 159 0 0,0 1-35 0 0,0 0-35 0 0,0 0-38 0 0,0-1-38 0 0,0 1-41 0 0,0-1-40 0 0,0 1-44 0 0,5-1-1198 0 0,4-2-979 0 0,-11 3 2691 0 0</inkml:trace>
</inkml:ink>
</file>

<file path=ppt/ink/ink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1:58:12.15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344 37 6656 0 0,'-5'-3'-38'0'0,"0"0"40"0"0,0 0 36 0 0,0 0 34 0 0,-5-2 162 0 0,0 1 100 0 0,-4-1 218 0 0,2 1-22 0 0,-16-1 769 0 0,10 4-588 0 0,10 1-443 0 0,0 0-42 0 0,1 1-48 0 0,-1 1-58 0 0,-8 1 230 0 0,0 1-73 0 0,1 2-62 0 0,1 0-51 0 0,-12 8 52 0 0,18-8-137 0 0,0 0 0 0 0,0 1 0 0 0,-5 5-79 0 0,-2 3 132 0 0,2 3 64 0 0,0 1 91 0 0,4-4-67 0 0,1 1-57 0 0,2-1-50 0 0,1 1-40 0 0,-2 15-18 0 0,7-22-55 0 0,-1 0 1 0 0,1 0-1 0 0,0 0 0 0 0,1 0 0 0 0,0 0 0 0 0,1 0 0 0 0,0 2 0 0 0,5 12 58 0 0,3-1 67 0 0,-8-17-115 0 0,0-1 1 0 0,0 0 0 0 0,1 0 0 0 0,0-1-1 0 0,0 1 1 0 0,0-1 0 0 0,0 1 0 0 0,0-1-1 0 0,1 0 1 0 0,0 0 0 0 0,-1 0 0 0 0,1-1 0 0 0,0 1-1 0 0,0-1 1 0 0,1 0 0 0 0,-1 0 0 0 0,0 0-1 0 0,1-1 1 0 0,2 1-11 0 0,-1 0 18 0 0,-1-1 1 0 0,1-1-1 0 0,0 1 0 0 0,-1-1 0 0 0,1 0 0 0 0,0 0 1 0 0,1-1-19 0 0,-1 1 31 0 0,0-1 0 0 0,0-1 1 0 0,-1 1-1 0 0,1-1 1 0 0,0 0-1 0 0,-1-1 1 0 0,1 1-32 0 0,0-1 30 0 0,0-1 1 0 0,0 1-1 0 0,-1-1 1 0 0,1 0-1 0 0,-1-1 1 0 0,0 1-1 0 0,0-1 1 0 0,0 0-1 0 0,-1 0 1 0 0,0-1-1 0 0,0 0 1 0 0,0 1-1 0 0,-1-1 1 0 0,1 0 0 0 0,-1-1-1 0 0,-1 1 1 0 0,1 0-1 0 0,-1-3-30 0 0,2-4 85 0 0,-1 0 0 0 0,-1 0-1 0 0,1-13-84 0 0,0-43 194 0 0,-4 50-379 0 0,0-7 14 0 0,2 9 16 0 0,2 3-38 0 0,2 3-84 0 0,-5 10 163 0 0,0 1-4 0 0,0 0-2 0 0,0 0 0 0 0,0 0 9 0 0,0 1 40 0 0,3 6 51 0 0,6 34-195 0 0,-2 1 103 0 0,-1 1 89 0 0,-2 1 73 0 0,0 25 146 0 0,-2 33 246 0 0,-2-85-402 0 0,-1-1 41 0 0,0 17 184 0 0,-3 6 195 0 0,-6 17 395 0 0,-7-1 22 0 0,1-20-380 0 0,0-7-186 0 0,7-15-202 0 0,-1 0-38 0 0,0-1 122 0 0,-2-3-60 0 0,3-4-94 0 0,0-2-49 0 0,-2-1-87 0 0,0-4-111 0 0,6-1 57 0 0,0-1-35 0 0,0 0-36 0 0,1-2-40 0 0,1 2-118 0 0,1-1-99 0 0,0 0-187 0 0,-1-3-411 0 0,0-5-436 0 0</inkml:trace>
</inkml:ink>
</file>

<file path=ppt/ink/ink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1:58:13.69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75 257 8928 0 0,'0'0'200'0'0,"0"0"33"0"0,-10 2 186 0 0,7-1-364 0 0,1-1-34 0 0,-7 1 6 0 0,2 1 50 0 0,0 2 43 0 0,1 1 35 0 0,-1 5 153 0 0,-3 8 233 0 0,3 8 114 0 0,4-9-289 0 0,1-4-145 0 0,1-2-107 0 0,0-5 50 0 0,1 1 1 0 0,0-1-1 0 0,1 0 1 0 0,-1 1-1 0 0,2 4-164 0 0,7 18 471 0 0,1-15-240 0 0,2-2-65 0 0,4-5-80 0 0,4-6-94 0 0,-5-3 153 0 0,-1-2-64 0 0,0-1-60 0 0,-1-1-61 0 0,-1-2-57 0 0,-1-1-58 0 0,0 0-54 0 0,-2-2-54 0 0,-1-1-51 0 0,-1 0-50 0 0,-2-1-48 0 0,-1-1-48 0 0,-2 0-44 0 0,-1 0-44 0 0,-2-1-41 0 0,-1 0-41 0 0,-17-48-690 0 0,5 21 513 0 0,5 16 352 0 0,0 0 64 0 0,1-1 77 0 0,1 0 91 0 0,1 5 133 0 0,2 8 90 0 0,1 1 93 0 0,1 7-3 0 0,0 0 36 0 0,-2-3 176 0 0,2 4-103 0 0,0 0 37 0 0,-1 0 38 0 0,1 1 43 0 0,0 0 43 0 0,-1-1 47 0 0,3 4-100 0 0,0 1-34 0 0,0 0-7 0 0,0 0-13 0 0,0 0-44 0 0,0 1-9 0 0,1 0-75 0 0,-1 1-56 0 0,3 3 31 0 0,-2-3-28 0 0,9 20 421 0 0,1-1-47 0 0,11 20 339 0 0,-4-9 708 0 0,8 23-1493 0 0,-12-15 715 0 0,-4-1-56 0 0,-4 0 69 0 0,-3 1 64 0 0,-4 0 60 0 0,1-30-628 0 0,-1 0-54 0 0,0 36 408 0 0,0-32-305 0 0,1-7-91 0 0,0 0 38 0 0,1-9-419 0 0,0 1 17 0 0,0-1-31 0 0,0 1-79 0 0,0-1-26 0 0,0 1-82 0 0,0 0-94 0 0,0-1-106 0 0,0 1-33 0 0,0 1-103 0 0,-1-1-111 0 0,1 0-120 0 0,0-1-1257 0 0,2 0-1261 0 0</inkml:trace>
</inkml:ink>
</file>

<file path=ppt/ink/ink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1:58:14.97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38 10656 0 0,'0'0'309'0'0,"0"0"3"0"0,1-2-204 0 0,4-4-93 0 0,3 0 41 0 0,1 1 99 0 0,3 0 132 0 0,6 0 275 0 0,0 2 50 0 0,-5 1-236 0 0,-2 1-114 0 0,-1 1-68 0 0,-3-1-110 0 0,0 0-50 0 0,16 1 95 0 0,3 3 67 0 0,-2 3 77 0 0,-4 5 84 0 0,-7 3 49 0 0,-8 3-77 0 0,-6 0-59 0 0,-5 2-42 0 0,2-11-114 0 0,0 0 0 0 0,-1 0 0 0 0,1 0 0 0 0,-2-1 0 0 0,0 1-114 0 0,-7 7 283 0 0,-4 4-123 0 0,1 0 0 0 0,-3 7-160 0 0,16-17-188 0 0,4-1-65 0 0,2-1-91 0 0,-1-4 129 0 0,0 0-33 0 0,0 0-199 0 0,1 3-351 0 0,0 1-148 0 0,1 0 50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41:42.82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183 126 6880 0 0,'0'0'157'0'0,"0"0"23"0"0,0 0 11 0 0,-5-3-1 0 0,0-1 22 0 0,0 1 76 0 0,3 2-94 0 0,1 1 42 0 0,-10-2-121 0 0,-1 2 87 0 0,-3 3 123 0 0,-8 5 245 0 0,1 4-21 0 0,8-3-261 0 0,4-1-131 0 0,2 0-99 0 0,7-6-57 0 0,-1 0-1 0 0,1 0 1 0 0,0-1 0 0 0,0 1 0 0 0,0 0 0 0 0,0 0 0 0 0,0 0 0 0 0,1 0 0 0 0,-1 0 0 0 0,1 0 0 0 0,-1 0-1 0 0,1 1 1 0 0,0-1 0 0 0,-1 0 0 0 0,1 0 0 0 0,0 0 0 0 0,1 0 0 0 0,-1 0 0 0 0,0 1 0 0 0,0-1-1 0 0,1 0 1 0 0,0 0 0 0 0,-1 0 0 0 0,1 0 0 0 0,0 0 0 0 0,0 0 0 0 0,1 1-1 0 0,4 8 12 0 0,0-1 0 0 0,1 0 1 0 0,0 0-1 0 0,6 6-12 0 0,-2-4 13 0 0,-4-2 228 0 0,1 0-49 0 0,1 3-12 0 0,4 7 25 0 0,4 15 108 0 0,-11-11-9 0 0,-6-22-246 0 0,0 0 0 0 0,0-1-1 0 0,1 1 1 0 0,-1 0 0 0 0,-1 0 0 0 0,1 0 0 0 0,0-1 0 0 0,0 1-1 0 0,-1 0 1 0 0,1 0 0 0 0,-1-1 0 0 0,1 1 0 0 0,-1 0-1 0 0,0-1 1 0 0,0 1 0 0 0,1 0 0 0 0,-1-1 0 0 0,0 1 0 0 0,0-1-1 0 0,-1 0 1 0 0,1 1 0 0 0,0-1 0 0 0,0 0 0 0 0,-1 0-1 0 0,1 0 1 0 0,-1 1-58 0 0,-9 3 325 0 0,-1-3-66 0 0,-1-1-91 0 0,-1-3-112 0 0,10 1-203 0 0,0 0 67 0 0,0 0 58 0 0,0-1 47 0 0,-3 0 127 0 0,-10-7 369 0 0,12 6-421 0 0,0 0-73 0 0,2 1-57 0 0,0 0-40 0 0,0 0-47 0 0,1 0-52 0 0,-1-1-76 0 0,0 1-73 0 0,0-1-79 0 0,1 0-87 0 0,-1 1-93 0 0,1-1-100 0 0,0 0-106 0 0,-1 0-114 0 0,1 0-851 0 0,-1-3-993 0 0,3 6 2738 0 0</inkml:trace>
  <inkml:trace contextRef="#ctx0" brushRef="#br0" timeOffset="351.54">332 1 7312 0 0,'0'0'165'0'0,"0"0"22"0"0,0 0 9 0 0,0 0 18 0 0,0 0 17 0 0,0 0 8 0 0,0 0 91 0 0,-1 2-116 0 0,-1 0-72 0 0,0 2-68 0 0,2-2-42 0 0,-1-1 1 0 0,1 1 0 0 0,-1 0-1 0 0,1-1 1 0 0,0 1-1 0 0,0-1 1 0 0,0 1 0 0 0,0 0-1 0 0,0-1 1 0 0,0 1-1 0 0,0-1 1 0 0,0 1 0 0 0,1 0-1 0 0,-1-1-32 0 0,9 27 417 0 0,-2-4-1 0 0,-3-3-21 0 0,2 15 184 0 0,0-1-87 0 0,7 73 767 0 0,-11-83-976 0 0,1-1-78 0 0,-2 33 209 0 0,-5-23-98 0 0,4-32-431 0 0,-1 0 39 0 0,0 1 26 0 0,-1 0 109 0 0,0-1 77 0 0,-4 0 383 0 0,4-3-362 0 0,-1 0-114 0 0,1 0-115 0 0,1 0-18 0 0,0 0-39 0 0,-1 0-45 0 0,1 0-49 0 0,0 0-53 0 0,0 0-56 0 0,0 0-61 0 0,-1-1-64 0 0,1 1-68 0 0,0 0-74 0 0,0-1-76 0 0,0 1-80 0 0,-2-2-1005 0 0,-2-3-997 0 0</inkml:trace>
  <inkml:trace contextRef="#ctx0" brushRef="#br0" timeOffset="649.49">232 244 6176 0 0,'0'0'177'0'0,"0"0"-41"0"0,0 0-9 0 0,0 0 41 0 0,0 0 138 0 0,0 0 262 0 0,0 0 22 0 0,0 0-300 0 0,1 0-62 0 0,-1 0-53 0 0,1 0-46 0 0,0 0 16 0 0,5-2-5 0 0,-5 2-84 0 0,0 0 34 0 0,19-8 258 0 0,39-10 869 0 0,-33 11-771 0 0,-15 4-294 0 0,1 0-39 0 0,-1 1-47 0 0,1-1-53 0 0,1 1-70 0 0,0 0-84 0 0,0 0-95 0 0,0 0-103 0 0,0 1-115 0 0,1 0-123 0 0,-8 1 239 0 0,1 0-35 0 0,-1-1-35 0 0,1 1-37 0 0,-2 0-968 0 0,3 0-814 0 0</inkml:trace>
  <inkml:trace contextRef="#ctx0" brushRef="#br0" timeOffset="989.58">550 222 7368 0 0,'0'0'168'0'0,"1"2"-58"0"0,0 0-33 0 0,2 5 46 0 0,-2-5-52 0 0,3 13 75 0 0,-2-5-92 0 0,2-1-35 0 0,-1-2 12 0 0,0-1 60 0 0,0 0 53 0 0,0 1 46 0 0,1 4 216 0 0,0 0 84 0 0,6 25 1328 0 0,-7-20-1121 0 0,-1-8-401 0 0,-1 0-54 0 0,0 0-66 0 0,1 1-76 0 0,-1 0 368 0 0,1 1-109 0 0,-1-1-114 0 0,0 0-64 0 0,0-1-54 0 0,0 1-39 0 0,-1-8 77 0 0,0-1 25 0 0,0 0 2 0 0,0 0-7 0 0,0 0-28 0 0,0 0-11 0 0,0 0-2 0 0,0 0-3 0 0,0 0-10 0 0,0-2 42 0 0,-1-3-56 0 0,-1-1-30 0 0,0 0-10 0 0,-3-11 39 0 0,3-3-50 0 0,2 2-26 0 0,1 0 1 0 0,1-5-41 0 0,0 11 26 0 0,-1 0-41 0 0,1-1-1 0 0,1 0 0 0 0,3-9 16 0 0,10-18-111 0 0,0 9-86 0 0,-7 17 50 0 0,1 0-38 0 0,-8 13 51 0 0,-1-1 39 0 0,2-1-4 0 0,0 0 92 0 0,6-4 100 0 0,-6 4-128 0 0,-1 2-50 0 0,1-1-67 0 0,0 1-82 0 0,-1-1-97 0 0,0 2 28 0 0,0-1-64 0 0,0 0-67 0 0,0 0-73 0 0,0 1-79 0 0,0-1-85 0 0,0 1-89 0 0,0-1-95 0 0,2 1-864 0 0,2-2-968 0 0</inkml:trace>
</inkml:ink>
</file>

<file path=ppt/ink/ink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1:58:15.24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18 0 11976 0 0,'0'0'266'0'0,"0"1"-35"0"0,-1 0-40 0 0,-1 1 86 0 0,-1 3-82 0 0,-1 0-54 0 0,3-4-39 0 0,1 0-54 0 0,-2 1-52 0 0,0 3-121 0 0,1-3 141 0 0,0-1 63 0 0,1 1 92 0 0,-1-1 117 0 0,1 0-93 0 0,0 0 37 0 0,0-1 42 0 0,0 1 44 0 0,0 0 47 0 0,1-1 50 0 0,-1 1 54 0 0,0-1 55 0 0,0 1 60 0 0,1-1 62 0 0,-1 0 65 0 0,1 1 69 0 0,1-1-764 0 0,0 0-38 0 0,-1 0-86 0 0,-1 0 5 0 0,0 0-40 0 0,0 0-127 0 0</inkml:trace>
</inkml:ink>
</file>

<file path=ppt/ink/ink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1:58:14.18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0 139 7512 0 0,'0'0'166'0'0,"0"0"29"0"0,0 0-55 0 0,0 0-33 0 0,1 1 24 0 0,0 0-78 0 0,3 2-84 0 0,-3-1 54 0 0,2 0-89 0 0,0 0 47 0 0,0-1 41 0 0,0 0 39 0 0,2 1 92 0 0,0-2 63 0 0,0 1 49 0 0,0-1 36 0 0,17-3 985 0 0,-15 2-929 0 0,-1 0-91 0 0,-1 0-140 0 0,0 0-94 0 0,27-9 933 0 0,-11-1-370 0 0,-4 2-147 0 0,-1-1-56 0 0,-14 9-378 0 0,0-1 1 0 0,0 1 0 0 0,0-1 0 0 0,-1 0-1 0 0,1 1 1 0 0,-1-1 0 0 0,1 0 0 0 0,-1 0 0 0 0,1 0-1 0 0,-1 0 1 0 0,0-1-15 0 0,3-12 30 0 0,-6 2-11 0 0,-3 2 34 0 0,4 10-37 0 0,0 0-1 0 0,0 0 1 0 0,-1 0 0 0 0,1 0-1 0 0,0 0 1 0 0,-1 0 0 0 0,1 0 0 0 0,0 0-1 0 0,-1 0 1 0 0,1 1 0 0 0,-1-1 0 0 0,0 0-1 0 0,1 1 1 0 0,-1-1 0 0 0,1 1-1 0 0,-1 0 1 0 0,0 0 0 0 0,0-1-16 0 0,-2 1 38 0 0,0 0 1 0 0,0 0-1 0 0,1 1 1 0 0,-1-1-1 0 0,0 1 1 0 0,1 0-1 0 0,-1 0 0 0 0,-2 1-38 0 0,-15 8 116 0 0,17-7 37 0 0,0 1-1 0 0,0-1 0 0 0,0 1 1 0 0,1 0-1 0 0,-3 4-152 0 0,2-3 168 0 0,1 0-1 0 0,0 0 0 0 0,0 0 0 0 0,-2 6-167 0 0,3-5 144 0 0,0 1 0 0 0,0 0 0 0 0,1-1 0 0 0,-1 3-144 0 0,1-2 121 0 0,0 1 0 0 0,1-1 0 0 0,0 0 0 0 0,1 1-121 0 0,-1-1 98 0 0,1 0 0 0 0,0 0-1 0 0,1 0 1 0 0,0 1-98 0 0,0-2 75 0 0,0 0 0 0 0,1-1 0 0 0,0 1 0 0 0,2 4-75 0 0,-2-6 42 0 0,0 1-1 0 0,1-1 1 0 0,-1 0-1 0 0,1 0 1 0 0,2 2-42 0 0,-2-2 19 0 0,0-1 1 0 0,0 0-1 0 0,0 0 1 0 0,1-1-1 0 0,-1 1 1 0 0,2-1-20 0 0,0 1-157 0 0,0-1 56 0 0,0-1 48 0 0,-1 0 41 0 0,6 1 76 0 0,18-5 367 0 0,-17 0-315 0 0,-3 0-124 0 0,-4 1-38 0 0,-1 0-34 0 0,1 0-36 0 0,-1 0-43 0 0,0 0-44 0 0,1 0-50 0 0,-1 0-53 0 0,0 0-58 0 0,1-1-61 0 0,-1 1-65 0 0,0-1-70 0 0,0 1-74 0 0,0-1-77 0 0,0 1-82 0 0,-1 0 165 0 0,0 1-47 0 0,3-3-1339 0 0,1-1-1136 0 0,-7 5 3136 0 0</inkml:trace>
  <inkml:trace contextRef="#ctx0" brushRef="#br0" timeOffset="383.81">425 57 11024 0 0,'0'1'245'0'0,"-1"0"-84"0"0,1 2-59 0 0,1 3 65 0 0,-1-3-8 0 0,1 4 51 0 0,1 1-96 0 0,0-1-65 0 0,4 10-4 0 0,-3-7 67 0 0,-1-4 26 0 0,0 0 76 0 0,0-1 93 0 0,0 1 112 0 0,0 0-8 0 0,0 0-38 0 0,1 3 132 0 0,0 1-45 0 0,3 9 456 0 0,-2-7-249 0 0,0-1-24 0 0,-3-6-279 0 0,0 1 34 0 0,-1-6 186 0 0,0 1-121 0 0,0-1-107 0 0,-1-1-95 0 0,0 0-83 0 0,0 0-70 0 0,-1-1-57 0 0,1 0-45 0 0,-1 0-39 0 0,-2-4-103 0 0,2 3 99 0 0,1 1 72 0 0,0 1 77 0 0,-6-17-5 0 0,3 0-35 0 0,3 12-59 0 0,0 0 0 0 0,1 0 0 0 0,-1 0 0 0 0,1 0 1 0 0,1-2-14 0 0,-1 4 0 0 0,1 0 0 0 0,-1 1 0 0 0,1-1 0 0 0,0 0 1 0 0,0 1-1 0 0,1-1 0 0 0,-1 1 0 0 0,1-1 0 0 0,-1 1 1 0 0,1 0-1 0 0,0 0 0 0 0,0 0 0 0 0,1 0 0 0 0,-1 0 1 0 0,1 0-1 0 0,-1 0 0 0 0,1 1 0 0 0,0-1 0 0 0,0 1 0 0 0,33-20-2 0 0,-10 10-60 0 0,-18 9-76 0 0,1 1 87 0 0,18-6 119 0 0,-15 4-120 0 0,-4 3-54 0 0,-1-1-79 0 0,-2 1 19 0 0,-1-1-45 0 0,1 1-47 0 0,0 0-54 0 0,-1 0-56 0 0,1-1-63 0 0,0 1-67 0 0,0 0-71 0 0,-4 1 145 0 0,0-1-61 0 0,0 1-53 0 0,0-1-46 0 0,1 1-170 0 0,-1-1-47 0 0,1 1-204 0 0,1-1-554 0 0,-3 1 1507 0 0</inkml:trace>
</inkml:ink>
</file>

<file path=ppt/ink/ink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1:58:12.63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0 115 6384 0 0,'0'0'184'0'0,"1"0"-30"0"0,1 1-87 0 0,9 1-73 0 0,-9-1 32 0 0,-1-1 34 0 0,10 1 687 0 0,0-1-35 0 0,-1-1-39 0 0,1 0-37 0 0,0-1-40 0 0,-1-1-41 0 0,1 0-43 0 0,-1-1-42 0 0,0-1-44 0 0,0 0-47 0 0,0 0-45 0 0,-1-1-49 0 0,0 0-49 0 0,0-1-50 0 0,-1 0-52 0 0,0 0-52 0 0,4-7-30 0 0,-11 13-43 0 0,0 0 0 0 0,-1 0 0 0 0,1 0 1 0 0,-1 0-1 0 0,0 0 0 0 0,1 0 0 0 0,-1 0 0 0 0,0 0 0 0 0,1 0 0 0 0,-1 0 0 0 0,0 0 0 0 0,0-1-9 0 0,0 1 9 0 0,0 0-1 0 0,0 0 1 0 0,0 1 0 0 0,-1-1 0 0 0,1 0-1 0 0,0 0 1 0 0,-1 0 0 0 0,1 0 0 0 0,0 1-1 0 0,-1-1 1 0 0,1 0 0 0 0,-1 0 0 0 0,1 1-1 0 0,-1-1 1 0 0,1 0 0 0 0,-1 0-9 0 0,-1-1 21 0 0,-1 1 0 0 0,1-1 0 0 0,0 0 0 0 0,0 1 0 0 0,-1-1 0 0 0,1 1 0 0 0,-3-1-21 0 0,4 2 8 0 0,0-1 0 0 0,0 1 0 0 0,0 0 0 0 0,0-1 0 0 0,0 1 0 0 0,0 0 0 0 0,-1 0 0 0 0,1 0 0 0 0,0 0 0 0 0,0 0 0 0 0,0 0 0 0 0,-1 0-8 0 0,0 0 7 0 0,0 1-1 0 0,0-1 1 0 0,0 1 0 0 0,0 0 0 0 0,0 0-1 0 0,1 0 1 0 0,-1 0 0 0 0,0 0-1 0 0,1 0 1 0 0,-1 0 0 0 0,0 1-7 0 0,-17 19 78 0 0,8-7 25 0 0,2-3 66 0 0,6-7-121 0 0,1 0 0 0 0,0 0-1 0 0,0 1 1 0 0,0-1 0 0 0,0 0 0 0 0,1 1 0 0 0,-1-1 0 0 0,1 1 0 0 0,0-1 0 0 0,0 1 0 0 0,1 0 0 0 0,0-1 0 0 0,-1 1 0 0 0,2 1-48 0 0,2 32 268 0 0,0-20-188 0 0,0-2-50 0 0,-1-11-6 0 0,-1 1 1 0 0,1-1-1 0 0,0 0 1 0 0,1 0-1 0 0,-1 0 1 0 0,1 0-1 0 0,0-1 1 0 0,0 1-1 0 0,1-1 1 0 0,-1 0-1 0 0,2 1-24 0 0,-2-2 14 0 0,-1-1-1 0 0,1 1 1 0 0,0-1 0 0 0,0 0-1 0 0,1 0 1 0 0,-1 0 0 0 0,3 1-14 0 0,-3-2 0 0 0,-1 0-1 0 0,1 0 1 0 0,-1-1 0 0 0,1 1-1 0 0,0-1 1 0 0,-1 1 0 0 0,1-1-1 0 0,0 0 1 0 0,-1 0 0 0 0,1 0-1 0 0,0-1 1 0 0,12-1 8 0 0,18-10 79 0 0,-24 7-104 0 0,1 0-49 0 0,-3 0-36 0 0,0 0-54 0 0,1-1-62 0 0,-1 1-72 0 0,0-1-81 0 0,-1 0-89 0 0,1 0-99 0 0,0 0-109 0 0,3-5-250 0 0</inkml:trace>
  <inkml:trace contextRef="#ctx0" brushRef="#br0" timeOffset="432.02">393 14 7920 0 0,'0'0'174'0'0,"0"0"-18"0"0,0 1-38 0 0,0 1 31 0 0,0 6 32 0 0,1-3-258 0 0,1 0 62 0 0,-1 0 56 0 0,1 0 50 0 0,1 1 76 0 0,-1 0 52 0 0,1 0 97 0 0,2 5 228 0 0,1 1 155 0 0,-2-4-269 0 0,-1-1-124 0 0,0 0-69 0 0,11 27 1130 0 0,-7-20-732 0 0,-2-5-186 0 0,-1 0 43 0 0,0 0 53 0 0,0 0 61 0 0,-3-9-292 0 0,-1 0-2 0 0,0 0-13 0 0,0 0-49 0 0,0 0-24 0 0,0 0-2 0 0,0 0-10 0 0,0 0-48 0 0,-1-3 60 0 0,-1-1-111 0 0,-2-5-44 0 0,3 5-67 0 0,1-1 0 0 0,0 0-1 0 0,0 1 1 0 0,0-1-1 0 0,1 1 1 0 0,-1-1-1 0 0,1 1 1 0 0,0-1-1 0 0,1 1 1 0 0,-1 0-1 0 0,1-1 1 0 0,0 1-1 0 0,0 0 1 0 0,0 0 0 0 0,1-2-4 0 0,8-10-14 0 0,1 0-37 0 0,1 2-54 0 0,-1 1-67 0 0,1 2 139 0 0,-11 10 23 0 0,0 1 0 0 0,-1-1 0 0 0,1 0-1 0 0,-1 0 1 0 0,1 1 0 0 0,0-1 0 0 0,0 1 0 0 0,-1 0 0 0 0,1-1 0 0 0,0 1 0 0 0,0 0 0 0 0,0 0 0 0 0,-1 0 0 0 0,1 0 0 0 0,0 0 0 0 0,0 1 0 0 0,-1-1 0 0 0,1 0 0 0 0,0 1-1 0 0,0 0 1 0 0,-1-1 0 0 0,1 1 10 0 0,14 12-49 0 0,-1 2 49 0 0,-10-10 0 0 0,0 0 0 0 0,-1 0 0 0 0,1 0 0 0 0,1 3 0 0 0,-3-2-19 0 0,1 0 50 0 0,-1 0 43 0 0,1-1 37 0 0,2 7 184 0 0,8 15 517 0 0,-10-19-610 0 0,0 0-57 0 0,0 2-75 0 0,-1-5-86 0 0,-1 0-41 0 0,1 2-94 0 0,1 0-94 0 0,-1 0-107 0 0,0 0-117 0 0,2 3 367 0 0,11 10 0 0 0,-11-14 37 0 0,1-2-47 0 0,-1 0-7 0 0,-1-1-39 0 0,1-1-47 0 0,1 1-52 0 0,6 2-253 0 0</inkml:trace>
</inkml:ink>
</file>

<file path=ppt/ink/ink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1:58:10.46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148 169 6304 0 0,'-1'0'219'0'0,"-2"-1"-77"0"0,-7-2 123 0 0,6 1-359 0 0,0 1 59 0 0,0 0 54 0 0,-1 1 47 0 0,0 1 69 0 0,0 0 50 0 0,-1 0 88 0 0,-3 3 204 0 0,-6 4 348 0 0,10-5-582 0 0,0 0-33 0 0,2-1-68 0 0,0 1-37 0 0,0-1-41 0 0,0 0-49 0 0,-12 12 433 0 0,12-10-317 0 0,0 1 0 0 0,1-1 0 0 0,-1 1 0 0 0,-1 4-131 0 0,-7 21 462 0 0,6-10-125 0 0,2-8-90 0 0,0-2-11 0 0,2 0-39 0 0,0 11 102 0 0,4 5-74 0 0,-2-20-189 0 0,0-1 0 0 0,1 0 0 0 0,0 1 0 0 0,0-1 0 0 0,2 4-36 0 0,-2-6 19 0 0,0 0 0 0 0,0 0 0 0 0,0 0 0 0 0,0 0 0 0 0,1 0 0 0 0,-1 0 0 0 0,1 0 0 0 0,1 0-19 0 0,16 8 177 0 0,0-7 62 0 0,-8-4-77 0 0,0-2 33 0 0,-6 0-179 0 0,1 0 0 0 0,0 0 0 0 0,-1-1 1 0 0,1 0-1 0 0,-1 0 0 0 0,0 0 1 0 0,0-1-1 0 0,0 1 0 0 0,-1-1 0 0 0,1-1 1 0 0,-1 1-1 0 0,2-4-16 0 0,-4 5 6 0 0,-1 1 0 0 0,1-2 0 0 0,-1 1-1 0 0,0 0 1 0 0,0 0 0 0 0,0-1 0 0 0,0 1 0 0 0,-1-1 0 0 0,1 1 0 0 0,-1-1 0 0 0,0 0 0 0 0,0 1-1 0 0,0-1 1 0 0,-1 0 0 0 0,1 0 0 0 0,-1 0 0 0 0,0 0 0 0 0,0 0 0 0 0,-1 1 0 0 0,1-1-1 0 0,-1 0 1 0 0,1 0 0 0 0,-1 0-6 0 0,-25-87 118 0 0,25 88-130 0 0,1 13-132 0 0,0-2 92 0 0,3 11-10 0 0,4-1 56 0 0,2-1 0 0 0,0 0 0 0 0,0-1 0 0 0,3 2 6 0 0,12 17 18 0 0,-10-14 29 0 0,1 0 40 0 0,-14-19-142 0 0,-1-1 35 0 0,1 1 33 0 0,0 1 55 0 0,1 0 40 0 0,-1 0-70 0 0,1-1-53 0 0,-1 0-61 0 0,1 0-47 0 0,0 1-65 0 0,1-1-76 0 0,0 1-84 0 0,-2-2 38 0 0,-1-1-50 0 0,1 1-45 0 0,-1-1-39 0 0,1 1-134 0 0,-1-1-39 0 0,1 1-161 0 0,0 0-430 0 0</inkml:trace>
  <inkml:trace contextRef="#ctx0" brushRef="#br0" timeOffset="364.61">600 141 8432 0 0,'0'0'162'0'0,"0"0"-67"0"0,-1 0-44 0 0,-2-1 1 0 0,2 1-4 0 0,-7-3 116 0 0,-8-2 78 0 0,9 3-176 0 0,-3 1-15 0 0,-2 0 152 0 0,10 1-136 0 0,-1 0 1 0 0,1 0-1 0 0,0 0 0 0 0,0 0 0 0 0,0 0 0 0 0,0 0 1 0 0,-1 1-1 0 0,1-1 0 0 0,0 1 0 0 0,-2 1-67 0 0,-3 2 152 0 0,-1 3-74 0 0,6-6-54 0 0,-1 3 43 0 0,0-1-1 0 0,-1 0 1 0 0,1 1-1 0 0,1 0 1 0 0,-1 0-1 0 0,-1 2-66 0 0,0 5 173 0 0,1 3 56 0 0,0 3 113 0 0,1 4 125 0 0,4-5-244 0 0,0 8 49 0 0,0-4-58 0 0,2-8-115 0 0,-1-4-8 0 0,4 9 49 0 0,1-1-44 0 0,-6-10-71 0 0,1-1 1 0 0,1 0-1 0 0,-1 0 0 0 0,4 4-25 0 0,-5-7 4 0 0,-1 0 0 0 0,1 0 1 0 0,0-1-1 0 0,0 1 0 0 0,0 0 0 0 0,0-1 0 0 0,0 0 1 0 0,1 1-1 0 0,-1-1 0 0 0,0 0 0 0 0,1 0 1 0 0,-1 0-1 0 0,0 0 0 0 0,1-1 0 0 0,-1 1 0 0 0,1-1 1 0 0,0 1-1 0 0,-1-1 0 0 0,1 0 0 0 0,-1 0 1 0 0,1 0-1 0 0,-1-1 0 0 0,1 1 0 0 0,-1 0 0 0 0,1-1 1 0 0,1 0-5 0 0,1 0-115 0 0,-1-1 39 0 0,4 0 20 0 0,0 0 91 0 0,13-6 225 0 0,-12 5-205 0 0,-4 0-76 0 0,0 1-62 0 0,1-1-76 0 0,-1 1-91 0 0,-1 0 8 0 0,0 0-59 0 0,0 0-64 0 0,0-1-70 0 0,0 1-75 0 0,0 0-81 0 0,0 0-84 0 0,0-1-92 0 0,2 0-768 0 0,4-3-866 0 0</inkml:trace>
  <inkml:trace contextRef="#ctx0" brushRef="#br0" timeOffset="783.05">813 0 5520 0 0,'0'6'178'0'0,"1"1"-69"0"0,1 5-40 0 0,5 16-71 0 0,-4-20 67 0 0,-1-1 80 0 0,-1-3-21 0 0,0 0 37 0 0,4 11 416 0 0,0-1-63 0 0,0 1-53 0 0,1-1-46 0 0,2 6 114 0 0,2 11 182 0 0,-1-8-200 0 0,0 0-50 0 0,24 48 918 0 0,-16-40-740 0 0,-1-6-88 0 0,-5-7-97 0 0,-1 1 55 0 0,-7-13-319 0 0,2 1 20 0 0,-2-1-3 0 0,0-2-6 0 0,-3-3 63 0 0,0-1-67 0 0,0 1-99 0 0,1-1-67 0 0,0 2-48 0 0,-1-1 59 0 0,1-1 33 0 0,-1 0 49 0 0,0 0 61 0 0,1 0 72 0 0,2-6-100 0 0,1-8-46 0 0,-1 0-34 0 0,10-17-15 0 0,-1 2-34 0 0,0 1-48 0 0,4 1-63 0 0,4 2-79 0 0,-20 24 158 0 0,1 0-1 0 0,0 1 1 0 0,-1-1-1 0 0,1 0 1 0 0,0 1-1 0 0,0-1 1 0 0,-1 1 0 0 0,1-1-1 0 0,0 1 1 0 0,0-1-1 0 0,0 1 1 0 0,0-1-1 0 0,0 1 1 0 0,0 0-1 0 0,0 0 1 0 0,0-1-1 0 0,-1 1 1 0 0,1 0-1 0 0,0 0 1 0 0,0 0 0 0 0,0 0-1 0 0,0 0 1 0 0,0 0-1 0 0,1 1 5 0 0,0-1-10 0 0,0 1-1 0 0,-1 0 1 0 0,1 0-1 0 0,0-1 0 0 0,0 1 1 0 0,0 1-1 0 0,-1-1 1 0 0,1 0-1 0 0,-1 0 1 0 0,1 1-1 0 0,0 0 11 0 0,8 10-27 0 0,-1 0 39 0 0,-3 0 52 0 0,-1-3 66 0 0,1 3 57 0 0,-1 1 0 0 0,3 12-187 0 0,3 11 199 0 0,-3-19-140 0 0,1-2-38 0 0,-8-13-76 0 0,0-1 39 0 0,2 4 81 0 0,-2-4-63 0 0,0 1-77 0 0,0-1-4 0 0,-1 0-35 0 0,1 0-41 0 0,-1 0-47 0 0,1 0-50 0 0,0 0-57 0 0,-1 0-63 0 0,1-1-61 0 0,-1 1-53 0 0,1-1-49 0 0,-1 1-159 0 0,1 0-47 0 0,0-1-194 0 0,0 1-518 0 0,-1-1 1449 0 0</inkml:trace>
</inkml:ink>
</file>

<file path=ppt/ink/ink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5T21:10:59.80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0 5520 0 0,'0'0'490'0'0,"0"0"10"0"0,0 0-1 0 0,0 0 5 0 0,0 0 8 0 0,0 0 5 0 0,0 0-2 0 0,0 0-82 0 0,0 0-339 0 0,0 0-86 0 0,0 0 0 0 0,2 4 44 0 0,20 82 1040 0 0,-18-74-1053 0 0,-1 1 0 0 0,0-1 0 0 0,0 7-39 0 0,7 29 320 0 0,9 38 211 0 0,-6-24-211 0 0,-8-33-147 0 0,3 10 94 0 0,-2-20-41 0 0,-1 0 1 0 0,0 1 0 0 0,-1 0-1 0 0,-1 0 1 0 0,-2 0 0 0 0,1 8-227 0 0,2 1 409 0 0,-1 7 276 0 0,2-17-285 0 0,-5-18-355 0 0,1 0 0 0 0,0 1 0 0 0,-1-1 0 0 0,0 1 0 0 0,1-1 0 0 0,-1 1 0 0 0,0-1 0 0 0,1 1 0 0 0,-1-1 0 0 0,0 1 0 0 0,0-1 0 0 0,0 1 1 0 0,0 0-46 0 0,0 5 420 0 0,1 10 480 0 0,-1-18-882 0 0,0 1 0 0 0,0 0 0 0 0,0 0 0 0 0,0 0 0 0 0,-1 0 0 0 0,1 0 0 0 0,0 0 1 0 0,0 0-1 0 0,0 0 0 0 0,0 0 0 0 0,0 0 0 0 0,0 0 0 0 0,0 0 0 0 0,0 0 0 0 0,-1 0 0 0 0,1 0 1 0 0,0-1-1 0 0,0 1 0 0 0,0 0 0 0 0,0 0 0 0 0,0 0 0 0 0,0 0 0 0 0,0 0 0 0 0,-1 0 0 0 0,1 0 1 0 0,0 1-1 0 0,0-1 0 0 0,0 0 0 0 0,0 0 0 0 0,0 0 0 0 0,0 0 0 0 0,0 0 0 0 0,-1 0 0 0 0,1 0 0 0 0,0 0 1 0 0,0 0-1 0 0,0 0 0 0 0,0 0 0 0 0,0 0 0 0 0,0 0 0 0 0,0 0 0 0 0,0 0 0 0 0,0 1 0 0 0,0-1 1 0 0,0 0-1 0 0,-1 0 0 0 0,1 0 0 0 0,0 0 0 0 0,0 0 0 0 0,0 0 0 0 0,0 0 0 0 0,0 0 0 0 0,0 1-18 0 0,0-9-2237 0 0,0 7-9157 0 0</inkml:trace>
</inkml:ink>
</file>

<file path=ppt/ink/ink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5T21:11:00.41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0 386 7232 0 0,'4'1'232'0'0,"1"1"-1"0"0,-1-1 1 0 0,0 0 0 0 0,0 0 0 0 0,1-1-1 0 0,-1 1 1 0 0,0-1 0 0 0,1 0-1 0 0,1-1-231 0 0,1 1 527 0 0,90-4 358 0 0,20-6-397 0 0,-95 6-307 0 0,1 1-147 0 0,-21 3-126 0 0,-1 0 1 0 0,0 0 0 0 0,0 0-1 0 0,0-1 1 0 0,1 1-1 0 0,-1 0 1 0 0,0 0 0 0 0,0-1-1 0 0,0 1 1 0 0,0 0 0 0 0,0-1-1 0 0,1 1 1 0 0,-1-1-1 0 0,0 0 1 0 0,0 0 91 0 0,0 1-7189 0 0</inkml:trace>
  <inkml:trace contextRef="#ctx0" brushRef="#br0" timeOffset="0.99">257 4 6224 0 0,'-2'-4'1561'0'0,"9"6"-424"0"0,-5-1-1091 0 0,0 0-1 0 0,0 0 1 0 0,0 0-1 0 0,0 0 1 0 0,-1 1-1 0 0,1-1 1 0 0,0 0-1 0 0,-1 1 1 0 0,1 0-1 0 0,0 0-45 0 0,3 6 37 0 0,0 1 0 0 0,-1 0-1 0 0,0 1 1 0 0,-1-1 0 0 0,0 1 0 0 0,0-1-1 0 0,-1 1 1 0 0,1 3-37 0 0,5 22 314 0 0,32 125 1206 0 0,-33-129-1196 0 0,-5-20-205 0 0,0-1-1 0 0,1 0 1 0 0,0 1 0 0 0,1 1-119 0 0,4 9 379 0 0,-1 1 0 0 0,3 17-379 0 0,2 8 444 0 0,-4-15-82 0 0,-5-22-205 0 0,-1 1-1 0 0,2-1 1 0 0,-1 0-1 0 0,2 1-156 0 0,19 54 1138 0 0,-14-33-59 0 0,-7-14-154 0 0,-3-11-739 0 0,0-9-1270 0 0,0 2-10870 0 0</inkml:trace>
</inkml:ink>
</file>

<file path=ppt/ink/ink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5T21:11:00.79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85 25 7736 0 0,'0'1'18'0'0,"0"-1"0"0"0,1 0 1 0 0,-1 0-1 0 0,0 1 0 0 0,0-1 0 0 0,0 0 1 0 0,0 1-1 0 0,1-1 0 0 0,-1 0 0 0 0,0 0 1 0 0,0 1-1 0 0,0-1 0 0 0,0 0 0 0 0,0 1 1 0 0,0-1-1 0 0,0 0 0 0 0,0 1 0 0 0,0-1 1 0 0,0 0-1 0 0,0 1 0 0 0,0-1 0 0 0,0 0 1 0 0,0 0-1 0 0,0 1 0 0 0,-1-1 0 0 0,1 0 1 0 0,0 1-1 0 0,0-1 0 0 0,0 0 1 0 0,0 0-1 0 0,0 1 0 0 0,-1-1 0 0 0,1 0 1 0 0,0 0-1 0 0,0 1 0 0 0,-1-1-18 0 0,-11 1 1407 0 0,11-1-1336 0 0,0-1 0 0 0,0 1 1 0 0,0 0-1 0 0,0 0 1 0 0,0 0-1 0 0,0 0 0 0 0,0 0 1 0 0,0 0-1 0 0,0 1 1 0 0,0-1-1 0 0,0 0 0 0 0,1 0 1 0 0,-1 1-1 0 0,0-1 1 0 0,0 0-1 0 0,0 1 0 0 0,0-1 1 0 0,0 1-1 0 0,0-1 0 0 0,1 1 1 0 0,-1 0-1 0 0,0-1 1 0 0,0 1-1 0 0,1 0-71 0 0,-7 10-73 0 0,0 1 0 0 0,2 0 0 0 0,-1 1 0 0 0,2-1 0 0 0,-1 1 0 0 0,2 0 0 0 0,0 0 0 0 0,0 3 73 0 0,0 8-202 0 0,1-14 152 0 0,1 1-1 0 0,0-1 1 0 0,1 1 0 0 0,0-1-1 0 0,1 1 1 0 0,1 4 50 0 0,0-5-4 0 0,0 3 7 0 0,1 1 1 0 0,1-1-1 0 0,0 1 1 0 0,1-1-1 0 0,0-1 1 0 0,1 2-4 0 0,-4-11 32 0 0,0 0 1 0 0,0 1-1 0 0,0-1 1 0 0,0-1-1 0 0,1 1 1 0 0,-1 0-1 0 0,1-1 1 0 0,-1 1-1 0 0,1-1 1 0 0,0 0-1 0 0,0 0 1 0 0,0 0-1 0 0,1 0 1 0 0,-1 0-1 0 0,0-1 1 0 0,1 1-1 0 0,-1-1 1 0 0,1 0-1 0 0,-1 0 1 0 0,1-1-1 0 0,-1 1 1 0 0,1 0-1 0 0,0-1 1 0 0,-1 0-1 0 0,4 0-32 0 0,5 0 213 0 0,0-1-1 0 0,0 0 1 0 0,0-1-1 0 0,-1 0 1 0 0,1-1-1 0 0,4-1-212 0 0,1-1 272 0 0,-15 4-230 0 0,1 1 0 0 0,-1-1 0 0 0,1 0 1 0 0,-1 0-1 0 0,1 0 0 0 0,-1 0 0 0 0,0 0 1 0 0,1 0-1 0 0,-1-1 0 0 0,0 1 0 0 0,0-1 0 0 0,0 1 1 0 0,0-1-1 0 0,0 0 0 0 0,0 0 0 0 0,-1 0 1 0 0,1 0-1 0 0,0-2-42 0 0,5-5 190 0 0,-1-1 0 0 0,0 1 0 0 0,-1-2 1 0 0,0 1-1 0 0,-1 0 0 0 0,0-1 0 0 0,0-3-190 0 0,-2 5 144 0 0,-1 1 1 0 0,0 0-1 0 0,0-1 0 0 0,-1 1 0 0 0,0-1 1 0 0,-1 0-1 0 0,1 1 0 0 0,-2 0 0 0 0,-1-9-144 0 0,1 9 43 0 0,0-1-1 0 0,-1 1 0 0 0,1 0 1 0 0,-2 0-1 0 0,1 0 1 0 0,-1 0-1 0 0,0 0 1 0 0,-1 1-1 0 0,0 0 0 0 0,0 0 1 0 0,-5-5-43 0 0,-5-6 39 0 0,9 10-11 0 0,0 1 1 0 0,-1 0 0 0 0,0 0 0 0 0,0 1-1 0 0,-2-2-28 0 0,-1-3 34 0 0,-7-5 2 0 0,16 16-114 0 0,1 0 0 0 0,-1 0 1 0 0,0 0-1 0 0,1 0 0 0 0,-1 0 0 0 0,0 0 1 0 0,1 0-1 0 0,-1 1 0 0 0,1-1 1 0 0,-1 0-1 0 0,0 0 0 0 0,1 1 0 0 0,-1-1 1 0 0,1 0-1 0 0,-1 1 0 0 0,1-1 0 0 0,-1 0 1 0 0,1 1-1 0 0,-1-1 0 0 0,1 1 1 0 0,-1-1-1 0 0,1 1 0 0 0,-1-1 0 0 0,1 1 1 0 0,0-1-1 0 0,-1 1 0 0 0,1 0 78 0 0,0-1-10586 0 0</inkml:trace>
</inkml:ink>
</file>

<file path=ppt/ink/ink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5T21:11:01.40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26 6824 0 0,'0'0'9'0'0,"0"0"0"0"0,0 0 1 0 0,0 0-1 0 0,1 0 0 0 0,-1-1 1 0 0,0 1-1 0 0,0 0 0 0 0,0 0 0 0 0,1 0 1 0 0,-1 0-1 0 0,0 0 0 0 0,0 0 1 0 0,0-1-1 0 0,0 1 0 0 0,0 0 0 0 0,1 0 1 0 0,-1 0-1 0 0,0 0 0 0 0,0-1 1 0 0,0 1-1 0 0,0 0 0 0 0,0 0 1 0 0,0 0-1 0 0,0-1 0 0 0,0 1 0 0 0,0 0 1 0 0,0 0-1 0 0,1 0 0 0 0,-1-1 1 0 0,0 1-1 0 0,0 0 0 0 0,0 0 0 0 0,0 0 1 0 0,-1-1-1 0 0,1 1 0 0 0,0 0 1 0 0,0 0-1 0 0,0 0-9 0 0,0-1 34 0 0,0 1 0 0 0,0 0 1 0 0,0 0-1 0 0,0 0 0 0 0,0-1 0 0 0,0 1 0 0 0,0 0 1 0 0,0 0-1 0 0,0 0 0 0 0,0-1 0 0 0,0 1 1 0 0,0 0-1 0 0,0 0 0 0 0,0 0 0 0 0,0-1 0 0 0,0 1 1 0 0,0 0-1 0 0,0 0 0 0 0,0 0 0 0 0,0-1 1 0 0,1 1-1 0 0,-1 0 0 0 0,0 0 0 0 0,0 0 1 0 0,0 0-1 0 0,0 0 0 0 0,0-1 0 0 0,0 1 0 0 0,1 0 1 0 0,-1 0-1 0 0,0 0 0 0 0,0 0 0 0 0,0 0 1 0 0,0 0-1 0 0,1-1 0 0 0,-1 1 0 0 0,0 0 0 0 0,0 0 1 0 0,0 0-1 0 0,1 0 0 0 0,-1 0 0 0 0,0 0 1 0 0,0 0-1 0 0,0 0 0 0 0,1 0 0 0 0,-1 0 0 0 0,0 0 1 0 0,0 0-1 0 0,0 0 0 0 0,1 0 0 0 0,-1 0 1 0 0,0 0-1 0 0,0 0 0 0 0,0 0 0 0 0,1 1 1 0 0,-1-1-1 0 0,0 0-34 0 0,1 0 280 0 0,0 1 0 0 0,1 0 0 0 0,-1-1 0 0 0,0 1 0 0 0,0 0 0 0 0,0 0 1 0 0,1 0-1 0 0,-1 0 0 0 0,0 0 0 0 0,0 0 0 0 0,-1 0 0 0 0,1 0 0 0 0,0 0 0 0 0,0 0-280 0 0,15 35 212 0 0,-5-9 31 0 0,33 69 509 0 0,-37-84-489 0 0,-1 0 0 0 0,2 0 0 0 0,0-1 0 0 0,0 0 0 0 0,1 0 0 0 0,0-1 1 0 0,0 0-1 0 0,2 0 0 0 0,-1-1 0 0 0,1-1 0 0 0,11 8-263 0 0,-21-16 39 0 0,0 1-1 0 0,-1-1 0 0 0,1 1 1 0 0,0-1-1 0 0,0 0 0 0 0,0 1 1 0 0,-1-1-1 0 0,1 0 1 0 0,0 1-1 0 0,0-1 0 0 0,0 0 1 0 0,0 0-1 0 0,0 0 1 0 0,-1 0-1 0 0,1 0 0 0 0,0 0 1 0 0,0 0-1 0 0,0 0 0 0 0,0 0 1 0 0,0 0-1 0 0,0 0 1 0 0,-1 0-1 0 0,1-1 0 0 0,0 1 1 0 0,0 0-1 0 0,0-1 1 0 0,0 1-39 0 0,0-1 44 0 0,0-1 0 0 0,1 1 0 0 0,-1 0 1 0 0,0-1-1 0 0,0 1 0 0 0,0-1 0 0 0,0 1 1 0 0,0-1-1 0 0,-1 1 0 0 0,1-1 0 0 0,0 0 1 0 0,-1 1-1 0 0,1-2-44 0 0,2-8 103 0 0,-1 0 1 0 0,0 0-1 0 0,-1 0 1 0 0,0-4-104 0 0,-1 10 39 0 0,11-62 339 0 0,-10 66-367 0 0,-1-1 0 0 0,0 1 0 0 0,0 0 0 0 0,1 0 0 0 0,-1 0-1 0 0,1 0 1 0 0,-1 0 0 0 0,1 0 0 0 0,-1 0 0 0 0,1 0 0 0 0,0 1 0 0 0,-1-1 0 0 0,1 0 0 0 0,0 0 0 0 0,0 0 0 0 0,0 1 0 0 0,-1-1 0 0 0,1 0 0 0 0,0 1 0 0 0,0-1 0 0 0,0 1 0 0 0,0-1 0 0 0,0 1 0 0 0,0-1 0 0 0,0 1 0 0 0,0 0 0 0 0,1 0 0 0 0,-1-1 0 0 0,0 1-1 0 0,0 0 1 0 0,0 0 0 0 0,1 0-11 0 0,18 22 127 0 0,3 4-115 0 0,-13-14-5 0 0,1 0-1 0 0,0 0 0 0 0,0-2 0 0 0,2 1 0 0 0,-1-1 0 0 0,6 2-6 0 0,8 5 9 0 0,-18-11-2 0 0,0-1-1 0 0,1 0 0 0 0,-1 0 0 0 0,1-1 1 0 0,0 0-1 0 0,3 0-6 0 0,-10-3 13 0 0,-1-1-1 0 0,1 0 1 0 0,-1 0 0 0 0,1 0-1 0 0,-1 0 1 0 0,1-1-1 0 0,0 1 1 0 0,-1 0 0 0 0,1-1-1 0 0,-1 1 1 0 0,1-1-1 0 0,-1 1 1 0 0,1-1 0 0 0,-1 0-1 0 0,0 1 1 0 0,1-1 0 0 0,-1 0-1 0 0,0 0 1 0 0,1 0-1 0 0,-1 0 1 0 0,0 0 0 0 0,0 0-1 0 0,0-1 1 0 0,0 1 0 0 0,0 0-1 0 0,0-1 1 0 0,-1 1-1 0 0,1 0 1 0 0,0-1 0 0 0,0-1-13 0 0,2-2 24 0 0,-1 0 0 0 0,0 0 0 0 0,0 0 0 0 0,-1 0 0 0 0,1 0 0 0 0,-1-1 0 0 0,0 1 0 0 0,0-5-24 0 0,0-77 94 0 0,-5 17-3 0 0,3 51-68 0 0,1 15-18 0 0,0 1 0 0 0,0-1 1 0 0,-1 0-1 0 0,1 1 0 0 0,-1-1 0 0 0,0 1 0 0 0,0-1 0 0 0,0 0-5 0 0,-2-24 277 0 0,2 18-3123 0 0,1 10-10315 0 0</inkml:trace>
</inkml:ink>
</file>

<file path=ppt/ink/ink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5T21:11:02.43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0 7736 0 0,'1'19'1082'0'0,"1"0"1"0"0,1 0-1 0 0,1 0 0 0 0,3 8-1082 0 0,5 31 1865 0 0,29 125-1363 0 0,-29-145 197 0 0,-1-1 387 0 0,-19-61-170 0 0,4-2-569 0 0,2-1 1 0 0,1-21-348 0 0,1 39 76 0 0,1 0 1 0 0,0 0-1 0 0,0 0 0 0 0,1 1 1 0 0,0-1-1 0 0,1 0 0 0 0,0 1 1 0 0,0-1-1 0 0,1 1 0 0 0,1-3-76 0 0,-4 10 17 0 0,0-1 0 0 0,0 1-1 0 0,1 0 1 0 0,-1-1 0 0 0,0 1-1 0 0,0 0 1 0 0,1 0-1 0 0,-1 0 1 0 0,1 0 0 0 0,-1 0-1 0 0,1 0-16 0 0,12-10 132 0 0,-13 9-114 0 0,1 1 0 0 0,-1 0 0 0 0,1-1 0 0 0,-1 1 0 0 0,1 0 0 0 0,0 0 0 0 0,-1 0 0 0 0,1 0 0 0 0,0 0 0 0 0,0 0 0 0 0,0 0 0 0 0,0 1 0 0 0,0-1 0 0 0,0 1 0 0 0,0-1-1 0 0,0 1 1 0 0,0 0 0 0 0,0 0 0 0 0,0 0 0 0 0,0 0 0 0 0,0 0 0 0 0,0 0 0 0 0,0 1 0 0 0,0-1 0 0 0,0 1 0 0 0,0-1 0 0 0,0 1 0 0 0,-1 0 0 0 0,1 0 0 0 0,0-1 0 0 0,0 1 0 0 0,0 1-18 0 0,5 2 28 0 0,0 0 1 0 0,0 0-1 0 0,-1 1 1 0 0,0-1-1 0 0,1 2 1 0 0,-2-1-1 0 0,1 1 1 0 0,0 1-29 0 0,24 28 91 0 0,38 49 59 0 0,-63-78-132 0 0,-1 0-1 0 0,0 1 1 0 0,0 0-1 0 0,-1 0 1 0 0,0 0 0 0 0,0 0-1 0 0,-1 0 1 0 0,1 0-1 0 0,-1 1 1 0 0,-1-1-1 0 0,0 2-17 0 0,5 9-230 0 0,-6-38 166 0 0,-1 2 65 0 0,1 0 1 0 0,1 0 0 0 0,0 0-1 0 0,1 0 1 0 0,4-14-2 0 0,-3 24 6 0 0,0 0 0 0 0,0 1 0 0 0,0 0-1 0 0,1-1 1 0 0,0 1 0 0 0,0 1 0 0 0,1-1 0 0 0,0 1 0 0 0,2-2-6 0 0,-6 6 2 0 0,1 0 0 0 0,0 1 0 0 0,0-1 0 0 0,0 1-1 0 0,0-1 1 0 0,0 1 0 0 0,1 0 0 0 0,-1 0 0 0 0,1 0-2 0 0,14-9 18 0 0,-15 8-12 0 0,0 1 1 0 0,0-1 0 0 0,0 1-1 0 0,0 0 1 0 0,0-1 0 0 0,1 1-1 0 0,-1 0 1 0 0,0 0 0 0 0,1 1-1 0 0,-1-1 1 0 0,1 0 0 0 0,-1 1-1 0 0,1-1 1 0 0,-1 1 0 0 0,1 0-1 0 0,-1 0 1 0 0,1 0 0 0 0,-1 0-1 0 0,1 1 1 0 0,-1-1 0 0 0,1 0-1 0 0,-1 1 1 0 0,1 0 0 0 0,-1 0-1 0 0,1 0 1 0 0,-1 0 0 0 0,0 0-1 0 0,0 0 1 0 0,1 0 0 0 0,-1 1-1 0 0,0-1 1 0 0,0 1 0 0 0,0 0-1 0 0,0 0-6 0 0,16 18 32 0 0,9 12 22 0 0,-21-22-41 0 0,-2 1 0 0 0,1-1 0 0 0,-1 1 0 0 0,-1 0 1 0 0,0 0-1 0 0,-1 0 0 0 0,0 0 0 0 0,0 0 0 0 0,-1 5-13 0 0,8 36 315 0 0,-8-50-456 0 0,-1 1 0 0 0,1-1-1 0 0,0 0 1 0 0,-1 0-1 0 0,1 1 1 0 0,0-1-1 0 0,1 0 1 0 0,-1 0-1 0 0,0 0 1 0 0,1 0-1 0 0,-1 0 1 0 0,1 0-1 0 0,-1-1 1 0 0,1 1-1 0 0,0 0 1 0 0,0-1-1 0 0,0 1 1 0 0,0-1-1 0 0,0 0 1 0 0,0 0 141 0 0,8 3-12765 0 0</inkml:trace>
</inkml:ink>
</file>

<file path=ppt/ink/ink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5T21:11:02.98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183 76 6728 0 0,'-3'-1'234'0'0,"-1"0"0"0"0,0 0 0 0 0,1 0 0 0 0,-1 1 0 0 0,0 0 0 0 0,0-1 1 0 0,0 1-1 0 0,0 0 0 0 0,1 1 0 0 0,-1-1 0 0 0,0 1 0 0 0,-2 0-234 0 0,-14 1 951 0 0,18-1-841 0 0,-1 0 0 0 0,0 0 0 0 0,1 0 0 0 0,-1 0 0 0 0,1 0 0 0 0,-1 0 0 0 0,1 1 0 0 0,-1-1 0 0 0,1 1 0 0 0,0-1 0 0 0,0 1 1 0 0,0 0-1 0 0,0 0 0 0 0,0 0 0 0 0,0 0 0 0 0,-1 1-110 0 0,-24 38 349 0 0,18-26-336 0 0,0 1-1 0 0,2 0 0 0 0,-4 11-12 0 0,9-23 19 0 0,1-1 0 0 0,0 1 0 0 0,0-1 0 0 0,0 1 0 0 0,0 0 0 0 0,1-1 0 0 0,-1 1 0 0 0,1 0 0 0 0,0 0 0 0 0,0-1 0 0 0,0 1 0 0 0,1 0 0 0 0,-1 0 0 0 0,1-1 0 0 0,0 1-1 0 0,0 0 1 0 0,0-1 0 0 0,1 1 0 0 0,-1-1 0 0 0,2 2-19 0 0,-2-3 25 0 0,0-1-1 0 0,1 1 1 0 0,-1 0-1 0 0,1-1 0 0 0,-1 0 1 0 0,1 1-1 0 0,0-1 1 0 0,-1 0-1 0 0,1 0 1 0 0,0 0-1 0 0,0 0 0 0 0,0 0 1 0 0,0 0-1 0 0,0-1 1 0 0,0 1-1 0 0,0-1 0 0 0,0 1 1 0 0,0-1-1 0 0,0 0 1 0 0,0 0-1 0 0,0 0 1 0 0,0 0-1 0 0,0 0 0 0 0,0 0 1 0 0,0 0-1 0 0,0-1 1 0 0,0 1-25 0 0,8-3 68 0 0,-1 0 0 0 0,-1 0 0 0 0,1-1 0 0 0,0 0 0 0 0,3-3-68 0 0,6-2-13 0 0,-13 7 53 0 0,0 0 0 0 0,0-1 1 0 0,0 1-1 0 0,0-1 0 0 0,-1 0 0 0 0,1-1 1 0 0,-1 1-1 0 0,0-1 0 0 0,0 0 1 0 0,0 0-1 0 0,0 0 0 0 0,-1 0 0 0 0,0-1 1 0 0,0 1-1 0 0,0-1 0 0 0,0 0 0 0 0,-1 0 1 0 0,0 0-1 0 0,0 0 0 0 0,0 0 0 0 0,-1 0 1 0 0,1-1-1 0 0,-1 1 0 0 0,-1-1 1 0 0,1 1-1 0 0,-1-1 0 0 0,0 1 0 0 0,0-1 1 0 0,0 1-1 0 0,-2-5-40 0 0,-1-9 239 0 0,-1 1 0 0 0,-1 0 1 0 0,0 1-1 0 0,-6-12-239 0 0,-3-9 627 0 0,14 36-510 0 0,0 2-9 0 0,0 0-23 0 0,0 0-3 0 0,1 26 80 0 0,2 0-1 0 0,1-1 1 0 0,1 0 0 0 0,1 0 0 0 0,9 22-162 0 0,-15-47 0 0 0,3 9 8 0 0,0-1 0 0 0,1-1 0 0 0,0 1 0 0 0,1 0-1 0 0,-1-1 1 0 0,1 0 0 0 0,1 0 0 0 0,-1-1 0 0 0,1 1 0 0 0,0-1 0 0 0,1-1 0 0 0,0 1-1 0 0,0-1 1 0 0,0 0 0 0 0,0 0 0 0 0,1-1 0 0 0,-1 0 0 0 0,1-1 0 0 0,0 1-1 0 0,5 0-7 0 0,1 2 309 0 0,4 2-280 0 0,-17-7-129 0 0,-1-1 0 0 0,1 0 0 0 0,-1 0 0 0 0,1 0 0 0 0,0 0 0 0 0,-1 0 0 0 0,1 0 0 0 0,-1 0 0 0 0,1 0 0 0 0,-1 0 0 0 0,1 0 0 0 0,0 0-1 0 0,-1 0 1 0 0,1-1 0 0 0,-1 1 0 0 0,1 0 0 0 0,-1 0 0 0 0,1-1 0 0 0,-1 1 0 0 0,1 0 0 0 0,-1 0 0 0 0,1-1 0 0 0,-1 1 0 0 0,1-1 0 0 0,-1 1 0 0 0,1 0 0 0 0,-1-1 100 0 0,1 0-11284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41:41.43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7744 0 0,'0'0'174'0'0,"0"0"29"0"0,0 0 12 0 0,0 0-66 0 0,2 1-80 0 0,0 0-53 0 0,3 3-33 0 0,-2-2 76 0 0,1 2 328 0 0,0 1-50 0 0,0 0-46 0 0,-1 1-40 0 0,0 1 2 0 0,0 1-42 0 0,2 3 43 0 0,-2 1-50 0 0,5 9 190 0 0,-3-7-61 0 0,-1-1-1 0 0,0 0 1 0 0,2 15-333 0 0,3 42 897 0 0,-4-23-364 0 0,-4-39-446 0 0,-1 0-1 0 0,1 0 0 0 0,-2 0 1 0 0,1 0-1 0 0,-1 0 0 0 0,0 0 1 0 0,-1 0-87 0 0,0 2 83 0 0,2-3 1 0 0,-1 0 0 0 0,1 1 0 0 0,0-1 1 0 0,1 1-85 0 0,0 10 116 0 0,-2-1-82 0 0,-2-1 61 0 0,2-12-13 0 0,0 1 54 0 0,0-4-47 0 0,0-2-44 0 0,1 0-39 0 0,-2 0-33 0 0,0-4-143 0 0,-1 0-238 0 0,-1-1 27 0 0,1-3-3 0 0</inkml:trace>
  <inkml:trace contextRef="#ctx0" brushRef="#br0" timeOffset="244.26">55 276 8928 0 0,'0'0'200'0'0,"0"0"33"0"0,0 0 14 0 0,0 0-120 0 0,1 0-47 0 0,1 0-22 0 0,6 0-16 0 0,-6 0 23 0 0,0 0 59 0 0,18 0 318 0 0,-1-2-98 0 0,1 0-88 0 0,-1 0-81 0 0,0-1-74 0 0,1 0-65 0 0,-1-1-57 0 0,0 0-50 0 0,6-1-83 0 0,0 1-53 0 0,-24 4 55 0 0,2-1-217 0 0,-1 1-79 0 0,2-1-340 0 0,-1 0-96 0 0,2-1-507 0 0,3-2-798 0 0</inkml:trace>
  <inkml:trace contextRef="#ctx0" brushRef="#br0" timeOffset="469.45">357 242 7920 0 0,'0'0'174'0'0,"0"0"29"0"0,2 9 168 0 0,0-3-303 0 0,-1 4-46 0 0,2 0 40 0 0,2 9 167 0 0,3 5 185 0 0,7 8 367 0 0,-11-26-585 0 0,-1-1 0 0 0,1 0 0 0 0,0 0 0 0 0,2 2-196 0 0,12 8 422 0 0,0-4-184 0 0,-8-7-170 0 0,0 0-40 0 0,-6-3-41 0 0,0 0 34 0 0,17 1 235 0 0,-14-3-223 0 0,-1-2-103 0 0,-3 1-17 0 0,-1-1-43 0 0,0 0-46 0 0,-1-1-54 0 0,1-3-182 0 0,0 0-4 0 0</inkml:trace>
  <inkml:trace contextRef="#ctx0" brushRef="#br0" timeOffset="755.5">486 110 5584 0 0,'0'0'165'0'0,"1"0"-10"0"0,1 0-106 0 0,-1 0 23 0 0,0 0 73 0 0,-1 0 169 0 0,0 0 283 0 0,0 0-262 0 0,0 1-64 0 0,0-1-57 0 0,1 1-48 0 0,-1 1 43 0 0,1 0-102 0 0,1 3 85 0 0,-2-4-104 0 0,1 0 35 0 0,2 10 448 0 0,0 0-57 0 0,-1 0-53 0 0,-1 1-47 0 0,0 0-44 0 0,0-1-40 0 0,-2 13 228 0 0,0-4-190 0 0,-1-1-53 0 0,-7 37 493 0 0,6-35-471 0 0,-20 102 1328 0 0,12-70-1028 0 0,6-31-466 0 0,0 0 62 0 0,-15 49 702 0 0,11-40-580 0 0,3-13-193 0 0,1 0-51 0 0,-1 2-62 0 0,2-10 6 0 0,1-1-1 0 0,-1 0 1 0 0,-3 3-55 0 0,7-11-250 0 0,-1 1 106 0 0,1-1 93 0 0,-1 0 74 0 0,1 0 58 0 0,0 0 43 0 0,-1 1 393 0 0,2-2-335 0 0,-1 1-80 0 0,0-1-98 0 0,0 0-37 0 0,0 1-63 0 0,0-1-70 0 0,0 0-80 0 0,0 0-89 0 0,0 0 59 0 0,0 0-46 0 0,0 0-48 0 0,0 0-52 0 0,0 0-54 0 0,0 0-57 0 0,0 0-59 0 0,0 0-62 0 0,0 0-37 0 0,0 0-63 0 0,0 0-1412 0 0,0 0-1228 0 0</inkml:trace>
</inkml:ink>
</file>

<file path=ppt/ink/ink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5T21:11:03.48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0 8432 0 0,'1'5'189'0'0,"-1"-1"-1"0"0,1 0 1 0 0,0 1 0 0 0,0-1 0 0 0,1 0 0 0 0,-1 0 0 0 0,1 0 0 0 0,0 0 0 0 0,1 3-189 0 0,9 20 1044 0 0,6 25 164 0 0,-2-6-403 0 0,-8-12-316 0 0,-8-30-332 0 0,1 0 1 0 0,-1 0-1 0 0,0 0 0 0 0,0 0 0 0 0,0 0 0 0 0,0 0 1 0 0,-1 0-1 0 0,0 0 0 0 0,1 0 0 0 0,-2 0 1 0 0,1 0-158 0 0,-1-6 247 0 0,0-1 0 0 0,0 1 1 0 0,0-1-1 0 0,1 0 0 0 0,-1 0 1 0 0,1 0-1 0 0,0 0 1 0 0,0 0-1 0 0,0 0 0 0 0,0 0 1 0 0,0-1-248 0 0,-1-4 63 0 0,1-1-1 0 0,-1 1 1 0 0,2 0 0 0 0,-1 0 0 0 0,1 0 0 0 0,0-1-1 0 0,1 1 1 0 0,0 0 0 0 0,0 0 0 0 0,1 0 0 0 0,0 0-1 0 0,0 0 1 0 0,1 0 0 0 0,0 0 0 0 0,1 1 0 0 0,-1-1-1 0 0,1 1 1 0 0,1 0 0 0 0,-1 0 0 0 0,6-5-63 0 0,-7 8 16 0 0,-1 1 0 0 0,1 0 1 0 0,0 0-1 0 0,0 0 1 0 0,0 0-1 0 0,0 0 0 0 0,1 0 1 0 0,-1 1-1 0 0,1 0 0 0 0,-1 0 1 0 0,1 0-1 0 0,0 0 0 0 0,0 0 1 0 0,0 1-1 0 0,4-1-16 0 0,-4 0 11 0 0,0 1-1 0 0,1 1 1 0 0,0-1-1 0 0,-1 1 1 0 0,1 0 0 0 0,-1 0-1 0 0,1 0 1 0 0,2 1-11 0 0,-5-1 12 0 0,0 1 1 0 0,0-1 0 0 0,0 1 0 0 0,0 0-1 0 0,0 0 1 0 0,0 0 0 0 0,0 0-1 0 0,-1 0 1 0 0,1 0 0 0 0,0 0-1 0 0,-1 1 1 0 0,1-1 0 0 0,-1 0 0 0 0,1 1-1 0 0,-1-1 1 0 0,0 1 0 0 0,1 0-1 0 0,-1 0 1 0 0,0-1 0 0 0,0 2-13 0 0,12 22 200 0 0,-7-11-112 0 0,2-1-1 0 0,-1 1 0 0 0,8 8-87 0 0,2 10 114 0 0,-16-29-99 0 0,0 0 0 0 0,0 1 0 0 0,1-1 0 0 0,0 0 0 0 0,-1 0 0 0 0,1 0 0 0 0,0 0 0 0 0,1 0 1 0 0,-1 0-1 0 0,0-1 0 0 0,1 1 0 0 0,0-1 0 0 0,0 1-15 0 0,2 0 74 0 0,0 1 1 0 0,0-1-1 0 0,1-1 0 0 0,0 1 1 0 0,-1-1-1 0 0,4 1-74 0 0,-7-2-163 0 0,1-1 0 0 0,-1 1 0 0 0,0-1 0 0 0,1 0 0 0 0,-1 0 0 0 0,0 0-1 0 0,1 0 1 0 0,-1 0 0 0 0,1 0 0 0 0,-1-1 0 0 0,0 1 0 0 0,1-1 0 0 0,-1 1 0 0 0,0-1-1 0 0,0 0 1 0 0,1 0 0 0 0,0-1 163 0 0,-2 1-13158 0 0</inkml:trace>
</inkml:ink>
</file>

<file path=ppt/ink/ink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5T21:11:03.97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79 10040 0 0,'1'7'387'0'0,"1"0"0"0"0,0-1-1 0 0,0 1 1 0 0,1-1 0 0 0,-1 0 0 0 0,2 0 0 0 0,-1 0 0 0 0,2 3-387 0 0,3 6 641 0 0,3 5 89 0 0,0 0 1 0 0,5 6-731 0 0,-12-19 118 0 0,2 0 0 0 0,-1-1 0 0 0,1 0 0 0 0,0 0 0 0 0,0 0 0 0 0,1-1 1 0 0,5 4-119 0 0,-6-5 58 0 0,0 0 0 0 0,0-1 0 0 0,0 0 1 0 0,0 0-1 0 0,1-1 0 0 0,-1 1 0 0 0,1-2 1 0 0,-1 1-1 0 0,1-1 0 0 0,0 1 1 0 0,0-2-1 0 0,-1 1 0 0 0,1-1 0 0 0,0 0 1 0 0,0-1-1 0 0,0 1 0 0 0,-1-1 1 0 0,1-1-1 0 0,0 1 0 0 0,-1-1 0 0 0,2-1-58 0 0,-7 2 15 0 0,0 1 0 0 0,0-1 0 0 0,0 0 0 0 0,0 0 0 0 0,0 0 0 0 0,-1 0 0 0 0,1 0 0 0 0,0 0 0 0 0,-1 0 0 0 0,1 0 0 0 0,-1 0 0 0 0,1-1 0 0 0,-1 1 0 0 0,1 0 0 0 0,-1 0 0 0 0,0 0 0 0 0,0-1 0 0 0,1 1 0 0 0,-1 0 0 0 0,0 0 0 0 0,0-1 0 0 0,0 1 0 0 0,-1 0-15 0 0,-1-34 225 0 0,1 26-240 0 0,-22-114-64 0 0,20 100-176 0 0,1 16-136 0 0,1 0-1 0 0,1 0 0 0 0,-1-1 0 0 0,1 1 0 0 0,0 0 1 0 0,1 0-1 0 0,0 0 0 0 0,0-1 0 0 0,1-1 392 0 0,-2 13-360 0 0,0-1 1 0 0,0 1-1 0 0,0 0 0 0 0,1-1 1 0 0,0 1-1 0 0,0-1 0 0 0,0 1 0 0 0,1 2 360 0 0,6 31 225 0 0,-10 95 164 0 0,-1-34 694 0 0,-8 108 3195 0 0,11-201-3977 0 0,0-1 0 0 0,0 1-1 0 0,-1 0 1 0 0,0 0-1 0 0,0-1 1 0 0,0 1-1 0 0,0 0 1 0 0,-1-1-1 0 0,1 1 1 0 0,-1-1-1 0 0,0 0 1 0 0,-2 2-301 0 0,3-1-2251 0 0,1-5-10912 0 0</inkml:trace>
</inkml:ink>
</file>

<file path=ppt/ink/ink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5T21:11:04.61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341 494 5016 0 0,'-5'-9'566'0'0,"-1"0"0"0"0,1 1 1 0 0,-2-1-1 0 0,1 1 0 0 0,-1 0 0 0 0,0 1 1 0 0,-3-3-567 0 0,6 6 265 0 0,0 1-1 0 0,0 0 1 0 0,0 0 0 0 0,-1 0 0 0 0,1 0-1 0 0,-1 1 1 0 0,0-1 0 0 0,1 1 0 0 0,-1 0 0 0 0,0 1-1 0 0,0-1 1 0 0,-1 1 0 0 0,1 0 0 0 0,0 0 0 0 0,-2 0-265 0 0,1 2 1 0 0,-1 0 1 0 0,0 0 0 0 0,1 1 0 0 0,0 0-1 0 0,-1 0 1 0 0,1 0 0 0 0,0 1-1 0 0,0 0 1 0 0,0 0 0 0 0,0 1 0 0 0,1-1-1 0 0,-4 4-1 0 0,-11 8 27 0 0,1 1-1 0 0,-11 14-26 0 0,24-26 37 0 0,1 2 0 0 0,0-1 0 0 0,0 0 1 0 0,1 1-1 0 0,0 0 0 0 0,0 0 0 0 0,0 1 0 0 0,0-1 0 0 0,1 1 1 0 0,0-1-1 0 0,1 1 0 0 0,-1 0 0 0 0,1 0 0 0 0,1 0 0 0 0,-1 1 1 0 0,1 6-38 0 0,1-13 8 0 0,-1 1 0 0 0,2-1 1 0 0,-1 1-1 0 0,0 0 1 0 0,0-1-1 0 0,0 1 1 0 0,1-1-1 0 0,-1 1 0 0 0,1-1 1 0 0,-1 1-1 0 0,1-1 1 0 0,0 0-1 0 0,-1 1 0 0 0,1-1 1 0 0,0 0-1 0 0,0 1 1 0 0,0-1-1 0 0,0 0 1 0 0,0 0-1 0 0,0 0 0 0 0,0 0 1 0 0,1 0-1 0 0,0 1-8 0 0,0-1 10 0 0,1 0-1 0 0,0 0 1 0 0,-1 0-1 0 0,1 0 1 0 0,0 0-1 0 0,0-1 1 0 0,0 1-1 0 0,0-1 1 0 0,-1 0-1 0 0,1 1 1 0 0,0-2-1 0 0,1 1-9 0 0,7-1 17 0 0,0-1-1 0 0,0 0 1 0 0,0 0-1 0 0,-1-1 1 0 0,0-1-1 0 0,3-1-16 0 0,-3 1-429 0 0,-1-1 0 0 0,1 0-1 0 0,-1-1 1 0 0,5-4 429 0 0,-11 8-8797 0 0</inkml:trace>
  <inkml:trace contextRef="#ctx0" brushRef="#br0" timeOffset="1">250 478 14256 0 0,'3'-4'0'0'0,"0"-1"0"0"0,-1 1 0 0 0,1 0 1 0 0,-1-1-1 0 0,0 1 0 0 0,0-1 0 0 0,-1 0 1 0 0,1 1-1 0 0,-1-1 0 0 0,0 0 0 0 0,0 0 1 0 0,-1 0-1 0 0,1 0 0 0 0,-1-3 0 0 0,-1-13-43 0 0,0 0-1 0 0,-4-20 44 0 0,0-3-243 0 0,1-2-832 0 0,-7-20 1075 0 0,5 31-922 0 0,2 0-1 0 0,-1-30 923 0 0,3 37-1968 0 0,2 26-4513 0 0</inkml:trace>
</inkml:ink>
</file>

<file path=ppt/ink/ink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5T21:11:05.26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0 9056 0 0,'19'38'-695'0'0,"-12"-16"663"0"0,1 0-1 0 0,0 0 1 0 0,6 8 32 0 0,-7-15 10 0 0,0-1 0 0 0,-2 2 0 0 0,1-1 0 0 0,-2 1 0 0 0,0 0 0 0 0,-1 0 0 0 0,0 0 0 0 0,-1 15-10 0 0,-1-23 30 0 0,6 43 130 0 0,-2-18 405 0 0,-2 1 1 0 0,-1 0-1 0 0,-1 9-565 0 0,2 41 1693 0 0,-1-45-439 0 0,0-19-386 0 0,0-5 474 0 0,-2-11-227 0 0,-1-5 414 0 0,-2-10-570 0 0,3 7-2910 0 0,0 4 1667 0 0,0-1-11679 0 0</inkml:trace>
  <inkml:trace contextRef="#ctx0" brushRef="#br0" timeOffset="1">376 413 10656 0 0,'3'11'142'0'0,"3"5"1133"0"0,-1 1-1 0 0,0 0 1 0 0,1 14-1275 0 0,-5-23 194 0 0,1 0-1 0 0,0-1 0 0 0,1 1 1 0 0,0-1-1 0 0,0 1 0 0 0,0-1 1 0 0,1 0-1 0 0,0-1 0 0 0,1 1 0 0 0,-1-1 1 0 0,1 1-1 0 0,1-1 0 0 0,-1-1 1 0 0,1 1-1 0 0,1 0-193 0 0,7 0 615 0 0,-7-6-2827 0 0,-7 0-9169 0 0</inkml:trace>
</inkml:ink>
</file>

<file path=ppt/ink/ink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5T21:11:05.72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244 40 7632 0 0,'-7'-5'400'0'0,"0"1"1"0"0,0 0 0 0 0,-1 0-1 0 0,1 1 1 0 0,-1 0-1 0 0,0 0 1 0 0,0 1-1 0 0,0 0 1 0 0,-3-1-401 0 0,8 3 27 0 0,-1-1 10 0 0,0 1 1 0 0,0 0-1 0 0,-1 0 1 0 0,1 0-1 0 0,0 0 1 0 0,-1 1-1 0 0,1 0 1 0 0,0-1-1 0 0,0 2 1 0 0,0-1-1 0 0,0 0 1 0 0,0 1-1 0 0,0 0 1 0 0,0 0-1 0 0,0 0 1 0 0,0 0 0 0 0,1 1-1 0 0,-1-1 1 0 0,1 1-1 0 0,0 0 1 0 0,0 0-1 0 0,0 0 1 0 0,0 1-38 0 0,-8 8 135 0 0,1 1-1 0 0,0-1 1 0 0,1 1 0 0 0,1 1 0 0 0,-5 11-135 0 0,11-23 31 0 0,1 0 0 0 0,0 0-1 0 0,1-1 1 0 0,-1 1 0 0 0,0 0 0 0 0,0 0 0 0 0,1 0-1 0 0,-1 0 1 0 0,1 0 0 0 0,0 0 0 0 0,0 0 0 0 0,0 0 0 0 0,0 0-1 0 0,0 0 1 0 0,0 0 0 0 0,0 0 0 0 0,0 0 0 0 0,1 0-1 0 0,-1 0 1 0 0,1 0 0 0 0,-1 0 0 0 0,1-1 0 0 0,0 1 0 0 0,0 0-1 0 0,0 0 1 0 0,0-1 0 0 0,0 1 0 0 0,0 0 0 0 0,1-1-1 0 0,-1 1 1 0 0,0-1 0 0 0,1 1 0 0 0,-1-1 0 0 0,1 0 0 0 0,0 0-31 0 0,1 2 35 0 0,1-1 0 0 0,0 0 0 0 0,0 0 0 0 0,0-1 0 0 0,0 1 0 0 0,0-1 0 0 0,0 0 0 0 0,1 0 0 0 0,-1 0 0 0 0,0 0 0 0 0,1-1 0 0 0,-1 0 0 0 0,0 0 0 0 0,1 0 0 0 0,-1 0 0 0 0,0-1 0 0 0,1 0 0 0 0,-1 0 0 0 0,0 0 0 0 0,0 0 0 0 0,0-1 0 0 0,0 1 0 0 0,0-1 0 0 0,3-2-35 0 0,2-1 99 0 0,1-1 0 0 0,-1-1 0 0 0,0 0 0 0 0,0 0 0 0 0,-1-1 0 0 0,5-5-99 0 0,-9 8 69 0 0,-1 0-1 0 0,1 0 1 0 0,-1 0-1 0 0,0 0 1 0 0,0 0-1 0 0,0-1 1 0 0,-1 0-1 0 0,0 1 1 0 0,0-1-1 0 0,-1 0 1 0 0,1 0-1 0 0,-1 0 1 0 0,-1-1-69 0 0,13-60 721 0 0,-9 179-336 0 0,0-87-389 0 0,1-1-1 0 0,5 15 5 0 0,11-2 1 0 0,-20-35-51 0 0,-1 0-1 0 0,1 0 0 0 0,-1-1 1 0 0,1 1-1 0 0,0 0 0 0 0,-1 0 0 0 0,1-1 1 0 0,0 1-1 0 0,0-1 0 0 0,0 1 0 0 0,0-1 1 0 0,1 1-1 0 0,-1-1 0 0 0,0 1 0 0 0,0-1 1 0 0,1 0-1 0 0,-1 0 0 0 0,1 0 0 0 0,0 0 1 0 0,-1 0-1 0 0,1 0 0 0 0,0 0 0 0 0,-1 0 1 0 0,1-1-1 0 0,0 1 0 0 0,0-1 1 0 0,-1 1-1 0 0,1-1 0 0 0,0 0 0 0 0,0 0 1 0 0,0 0-1 0 0,0 0 0 0 0,0 0 0 0 0,-1 0 1 0 0,1 0-1 0 0,1 0 51 0 0,-1-1-11053 0 0</inkml:trace>
</inkml:ink>
</file>

<file path=ppt/ink/ink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5T21:11:06.08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238 3 10448 0 0,'-13'-2'1113'0'0,"9"2"-884"0"0,1 0 0 0 0,0 0 1 0 0,0 0-1 0 0,0 0 0 0 0,0 1 1 0 0,0 0-1 0 0,0-1 1 0 0,0 1-1 0 0,-1 0-229 0 0,-63 60 357 0 0,63-55-323 0 0,1-1 46 0 0,1-8 10 0 0,2 3-42 0 0,0 0 12 0 0,18-6 132 0 0,11-5-98 0 0,-25 9-80 0 0,0 0-1 0 0,0 1 1 0 0,0-1 0 0 0,0 1 0 0 0,0 0-1 0 0,0 0 1 0 0,1 0 0 0 0,-1 0 0 0 0,0 1-1 0 0,1 0 1 0 0,-1 0 0 0 0,2 0-14 0 0,-5 0 7 0 0,0 0-1 0 0,0 0 1 0 0,1 0 0 0 0,-1 0-1 0 0,0 0 1 0 0,0 0 0 0 0,0 0-1 0 0,0-1 1 0 0,0 1 0 0 0,0 0-1 0 0,1-1 1 0 0,-1 1 0 0 0,0 0-1 0 0,0-1 1 0 0,0 0 0 0 0,0 1-1 0 0,0-1-6 0 0,0 0 7 0 0,0 0 0 0 0,0 1 0 0 0,1-1 0 0 0,-1 0 0 0 0,0 1 0 0 0,0-1 0 0 0,0 1 0 0 0,0 0 0 0 0,0-1 0 0 0,1 1 0 0 0,-1 0 0 0 0,0 0 0 0 0,0 0 0 0 0,1 0 0 0 0,-1 0 0 0 0,0 0 0 0 0,0 0 0 0 0,0 0 0 0 0,1 0 0 0 0,-1 1-7 0 0,2-1 22 0 0,-1 1 1 0 0,1 0-1 0 0,-1 0 0 0 0,1 0 0 0 0,-1 1 0 0 0,0-1 1 0 0,1 0-1 0 0,-1 1 0 0 0,0 0 0 0 0,0-1 0 0 0,0 1 1 0 0,0 0-1 0 0,0 0 0 0 0,0 0 0 0 0,-1 0 0 0 0,1 1 1 0 0,-1-1-1 0 0,1 0 0 0 0,-1 1 0 0 0,0-1 0 0 0,0 1 1 0 0,0-1-1 0 0,0 1 0 0 0,0 1-22 0 0,1 1 27 0 0,7 21 159 0 0,-1 2 1 0 0,-1-1-1 0 0,-2 1 0 0 0,0 0 0 0 0,-2 0 0 0 0,0 23-186 0 0,-2-22 194 0 0,0 0 0 0 0,-2 0 0 0 0,-2-1 0 0 0,0 1 0 0 0,-2 0 0 0 0,-1-1 0 0 0,-5 14-194 0 0,9-36 51 0 0,0 0 0 0 0,-1 0 0 0 0,0-1 1 0 0,0 1-1 0 0,-1-1 0 0 0,1 1 0 0 0,-1-1 0 0 0,0 0 1 0 0,0 0-1 0 0,-1-1 0 0 0,0 1 0 0 0,0-1 0 0 0,0 0 0 0 0,0 0 1 0 0,0-1-1 0 0,-1 0 0 0 0,-1 1-51 0 0,0-1 69 0 0,-1 0 0 0 0,1 0 0 0 0,-1-1-1 0 0,0 0 1 0 0,0 0 0 0 0,0-1 0 0 0,0 0 0 0 0,0 0 0 0 0,0-1 0 0 0,0 0-1 0 0,0-1 1 0 0,0 0 0 0 0,-4-1-69 0 0,3 1 79 0 0,0-1 0 0 0,0 0 1 0 0,0-1-1 0 0,1 0 0 0 0,-1-1 0 0 0,1 0 1 0 0,-1 0-1 0 0,-6-5-79 0 0,11 6 35 0 0,0 0 0 0 0,0-1 0 0 0,0 1 0 0 0,0-1 0 0 0,0 0 0 0 0,1 0 0 0 0,0-1 0 0 0,0 1 0 0 0,0-1-1 0 0,0 1 1 0 0,1-1 0 0 0,0 0 0 0 0,0 0 0 0 0,0 0 0 0 0,0 0 0 0 0,1-1-35 0 0,0 1 47 0 0,1 1-1 0 0,0 0 0 0 0,0 0 0 0 0,0 0 1 0 0,0-1-1 0 0,1 1 0 0 0,0 0 0 0 0,0 0 1 0 0,0 0-1 0 0,0 0 0 0 0,0 0 0 0 0,1 0 1 0 0,0 1-1 0 0,0-2-46 0 0,32-49-2135 0 0,-30 47 1005 0 0,-1 3-11996 0 0</inkml:trace>
</inkml:ink>
</file>

<file path=ppt/ink/ink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5T21:11:06.52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157 49 10152 0 0,'0'-1'81'0'0,"-1"0"0"0"0,0 0 0 0 0,1 0 0 0 0,-1 0 0 0 0,0 0 0 0 0,0 0 0 0 0,0 0 0 0 0,0 1 0 0 0,0-1 0 0 0,0 0 0 0 0,0 0 0 0 0,0 1 0 0 0,0-1 0 0 0,0 1 0 0 0,0-1 0 0 0,0 1 0 0 0,0-1 0 0 0,-1 1 0 0 0,1 0 0 0 0,0-1 0 0 0,0 1 0 0 0,0 0 0 0 0,-1 0 0 0 0,0 0-81 0 0,0 1 62 0 0,1-1 1 0 0,-1 1-1 0 0,0-1 0 0 0,0 1 1 0 0,0-1-1 0 0,0 0 1 0 0,0 0-1 0 0,0 0 1 0 0,0 0-1 0 0,0 0-62 0 0,0 0 10 0 0,0 0-1 0 0,0 0 1 0 0,0 0 0 0 0,0 0-1 0 0,0 0 1 0 0,0 1 0 0 0,0-1-1 0 0,0 1 1 0 0,1-1 0 0 0,-1 1-1 0 0,0 0 1 0 0,0-1 0 0 0,1 1-1 0 0,-1 0 1 0 0,-1 1-10 0 0,-3 3 34 0 0,-1 0-1 0 0,1 1 1 0 0,0-1 0 0 0,1 1 0 0 0,0 1-1 0 0,-1-1 1 0 0,2 1 0 0 0,-1 0 0 0 0,1 0 0 0 0,0 0-1 0 0,1 0 1 0 0,-1 1 0 0 0,1 0 0 0 0,1 0-1 0 0,0-1 1 0 0,0 1 0 0 0,0 1 0 0 0,1-1-1 0 0,0 0 1 0 0,1 0 0 0 0,0 0 0 0 0,0 4-34 0 0,1-9 12 0 0,0 1 0 0 0,0-1 0 0 0,0 1 0 0 0,0-1 0 0 0,1 0 0 0 0,-1 1 1 0 0,1-1-1 0 0,0 0 0 0 0,0 0 0 0 0,0 0 0 0 0,0-1 0 0 0,1 1 0 0 0,-1 0 1 0 0,1-1-1 0 0,-1 1 0 0 0,1-1 0 0 0,0 0 0 0 0,0 0 0 0 0,0 0 1 0 0,0 0-1 0 0,0-1 0 0 0,1 1 0 0 0,-1-1 0 0 0,1 0 0 0 0,0 1-12 0 0,5 0 25 0 0,-1 0-1 0 0,1 0 1 0 0,0-1 0 0 0,-1 1-1 0 0,1-2 1 0 0,0 0 0 0 0,0 0-1 0 0,-1 0 1 0 0,9-2-25 0 0,-12 1 7 0 0,4 0 11 0 0,0-1 0 0 0,0 0 0 0 0,0 0 0 0 0,0-1 0 0 0,0 0 0 0 0,-1 0 0 0 0,0-1 0 0 0,6-3-18 0 0,-11 5 6 0 0,5-3 44 0 0,0 0-1 0 0,-1 0 1 0 0,1-1 0 0 0,-1 0-1 0 0,1-2-49 0 0,-6 5 31 0 0,0 1 0 0 0,0 0 0 0 0,-1 0 0 0 0,1-1 0 0 0,-1 1 0 0 0,1-1-1 0 0,-1 0 1 0 0,0 1 0 0 0,0-1 0 0 0,0 0 0 0 0,-1 0 0 0 0,1 1 0 0 0,0-1 0 0 0,-1 0-1 0 0,0 0 1 0 0,0 0 0 0 0,0 0 0 0 0,0 0 0 0 0,0 0-31 0 0,-1-4 25 0 0,0 1 0 0 0,-1-1 1 0 0,1 1-1 0 0,-1 0 0 0 0,-1-1 1 0 0,1 1-1 0 0,-1 0 0 0 0,0 0 1 0 0,0 0-1 0 0,-1 1 0 0 0,0-1 0 0 0,0 1 1 0 0,0 0-1 0 0,0 0 0 0 0,-4-3-25 0 0,-8-5 83 0 0,0 1 0 0 0,0 0 0 0 0,-2 1 0 0 0,-7-3-83 0 0,23 13 16 0 0,0 0 0 0 0,0 0 0 0 0,0 0 1 0 0,0 1-1 0 0,0-1 0 0 0,0 1 1 0 0,-1-1-1 0 0,1 1 0 0 0,0 0 1 0 0,0 0-1 0 0,-1 0 0 0 0,1 0-16 0 0,-12-1 135 0 0,14 2-163 0 0,-1-1 1 0 0,1 0-1 0 0,0 0 0 0 0,0 0 1 0 0,0 0-1 0 0,-1 0 0 0 0,1 0 1 0 0,0 0-1 0 0,0 0 0 0 0,0 0 0 0 0,0 0 1 0 0,-1 0-1 0 0,1 0 0 0 0,0 1 1 0 0,0-1-1 0 0,0 0 0 0 0,0 0 0 0 0,0 0 1 0 0,0 0-1 0 0,-1 0 0 0 0,1 1 1 0 0,0-1-1 0 0,0 0 0 0 0,0 0 0 0 0,0 0 1 0 0,0 0-1 0 0,0 1 0 0 0,0-1 1 0 0,0 0-1 0 0,0 0 0 0 0,0 0 0 0 0,0 0 1 0 0,0 1-1 0 0,0-1 0 0 0,0 0 1 0 0,0 0-1 0 0,0 0 0 0 0,0 1 1 0 0,0-1-1 0 0,0 0 0 0 0,0 0 0 0 0,0 0 1 0 0,0 1-1 0 0,0-1 0 0 0,0 0 1 0 0,0 0-1 0 0,0 0 0 0 0,0 0 0 0 0,1 1 1 0 0,-1-1-1 0 0,0 0 0 0 0,0 0 1 0 0,0 0-1 0 0,0 0 0 0 0,0 0 0 0 0,1 0 1 0 0,-1 1-1 0 0,0-1 0 0 0,0 0 1 0 0,0 0-1 0 0,0 0 0 0 0,1 0 1 0 0,-1 0-1 0 0,0 0 0 0 0,0 0 0 0 0,0 0 1 0 0,0 0-1 0 0,1 0 0 0 0,-1 0 28 0 0,1 0-10190 0 0</inkml:trace>
</inkml:ink>
</file>

<file path=ppt/ink/ink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5T21:11:06.89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28 181 10152 0 0,'2'4'132'0'0,"0"-1"0"0"0,0 1 1 0 0,0 0-1 0 0,-1 0 0 0 0,1 0 1 0 0,-1 0-1 0 0,0 0 0 0 0,-1 0 0 0 0,1 0 1 0 0,-1 0-1 0 0,1 0 0 0 0,-1 0 1 0 0,0 0-1 0 0,-1 0 0 0 0,1 1 1 0 0,-1-1-1 0 0,0 3-132 0 0,1-7 90 0 0,0 1 1 0 0,-1 0-1 0 0,1-1 1 0 0,0 1-1 0 0,0 0 0 0 0,0-1 1 0 0,-1 1-1 0 0,1-1 1 0 0,0 1-1 0 0,-1 0 0 0 0,1-1 1 0 0,0 1-1 0 0,-1-1 1 0 0,1 1-1 0 0,-1-1 1 0 0,1 0-1 0 0,-1 1 0 0 0,1-1 1 0 0,-1 1-1 0 0,1-1 1 0 0,-1 0-1 0 0,0 1 0 0 0,1-1 1 0 0,-1 0-1 0 0,1 0 1 0 0,-1 1-1 0 0,0-1 0 0 0,1 0 1 0 0,-1 0-1 0 0,0 0 1 0 0,1 0-1 0 0,-1 0 1 0 0,0 0-1 0 0,1 0-90 0 0,-1-1 111 0 0,-1 0 0 0 0,1 0 0 0 0,1 0 0 0 0,-1 0 1 0 0,0 0-1 0 0,0 0 0 0 0,0 0 0 0 0,0-1 0 0 0,1 1 0 0 0,-1 0 0 0 0,1 0 1 0 0,-1-1-1 0 0,1 1 0 0 0,-1 0 0 0 0,1-1-111 0 0,-3-10 357 0 0,0 0 1 0 0,1 0-1 0 0,0-8-357 0 0,1 12 100 0 0,1-1 0 0 0,0 0 0 0 0,0 1-1 0 0,1-1 1 0 0,0 1 0 0 0,0-1 0 0 0,1 1 0 0 0,0-1 0 0 0,1 1 0 0 0,0 0-1 0 0,0 0 1 0 0,0 0 0 0 0,1 1 0 0 0,1-1 0 0 0,-1 1 0 0 0,1 0-1 0 0,2-3-99 0 0,-3 6 70 0 0,0 0 0 0 0,0 0 0 0 0,0 0-1 0 0,0 0 1 0 0,1 1 0 0 0,-1 0 0 0 0,1-1-1 0 0,0 2 1 0 0,0-1 0 0 0,4-1-70 0 0,-4 2 47 0 0,-3 1-23 0 0,-1 0-1 0 0,1 1 1 0 0,-1-1-1 0 0,1 1 1 0 0,-1-1-1 0 0,1 1 1 0 0,0 0 0 0 0,-1-1-1 0 0,1 1 1 0 0,-1 0-1 0 0,1 0 1 0 0,0 0-1 0 0,-1 0 1 0 0,1 1-1 0 0,-1-1 1 0 0,1 0-1 0 0,0 1 1 0 0,-1-1-1 0 0,2 1-23 0 0,1 1 40 0 0,1 0-1 0 0,-1 0 0 0 0,0 0 0 0 0,1 1 1 0 0,-1 0-1 0 0,-1 0 0 0 0,1 0 0 0 0,0 0 1 0 0,-1 0-1 0 0,1 1 0 0 0,-1-1 1 0 0,0 1-1 0 0,0 0 0 0 0,0 1-39 0 0,7 12 117 0 0,0 0 1 0 0,7 18-118 0 0,-5-8 30 0 0,-8-18 33 0 0,-1 0 0 0 0,0 1 0 0 0,0-1 0 0 0,-1 0 0 0 0,0 8-63 0 0,8 26-3054 0 0,-10-42-10653 0 0</inkml:trace>
</inkml:ink>
</file>

<file path=ppt/ink/ink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5T21:11:07.49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188 30 9944 0 0,'-4'-3'422'0'0,"-1"1"0"0"0,1 0 0 0 0,-1 0 0 0 0,1 1 0 0 0,-1-1 1 0 0,0 1-1 0 0,0 0 0 0 0,-4-1-422 0 0,5 3 66 0 0,-1-1 1 0 0,0 1-1 0 0,0 0 0 0 0,1 0 1 0 0,-1 0-1 0 0,0 0 0 0 0,1 1 1 0 0,-1 0-1 0 0,1 0 0 0 0,0 0 1 0 0,0 1-1 0 0,0-1 1 0 0,0 1-1 0 0,0 0 0 0 0,0 0 1 0 0,0 1-67 0 0,-3 2 60 0 0,-1 1 1 0 0,1 0 0 0 0,1 1-1 0 0,-1 0 1 0 0,1 0 0 0 0,1 0 0 0 0,-2 3-61 0 0,5-7 69 0 0,0 0 1 0 0,0 0 0 0 0,0 0 0 0 0,1 0 0 0 0,-1 1 0 0 0,1-1 0 0 0,0 1 0 0 0,0-1-1 0 0,1 1 1 0 0,-1 0 0 0 0,1 3-70 0 0,0-6 26 0 0,1 0-1 0 0,-1 0 1 0 0,1 0 0 0 0,-1 0-1 0 0,1-1 1 0 0,0 1-1 0 0,-1 0 1 0 0,1 0-1 0 0,0-1 1 0 0,0 1 0 0 0,0-1-1 0 0,1 1 1 0 0,-1-1-1 0 0,0 1 1 0 0,0-1 0 0 0,1 0-1 0 0,-1 1 1 0 0,1-1-1 0 0,-1 0 1 0 0,1 0-1 0 0,0 0 1 0 0,-1 0 0 0 0,1-1-1 0 0,0 1 1 0 0,-1 0-1 0 0,1-1 1 0 0,0 1 0 0 0,0-1-1 0 0,1 1-25 0 0,5 0 97 0 0,1 0 0 0 0,-1-1-1 0 0,1 1 1 0 0,-1-1-1 0 0,1-1 1 0 0,-1 0 0 0 0,1 0-1 0 0,-1-1 1 0 0,0 0 0 0 0,1 0-1 0 0,-1-1 1 0 0,0 0 0 0 0,0-1-1 0 0,-1 1 1 0 0,1-2 0 0 0,-1 1-1 0 0,0-1 1 0 0,0 0-97 0 0,-3 1 68 0 0,0 1 1 0 0,-1-1-1 0 0,0 0 1 0 0,0-1-1 0 0,0 1 0 0 0,0 0 1 0 0,-1-1-1 0 0,1 0 0 0 0,-1 1 1 0 0,-1-1-1 0 0,1 0 0 0 0,0 0 1 0 0,-1 0-1 0 0,0 0 1 0 0,0-1-69 0 0,0-5 87 0 0,0 1 0 0 0,0 0 0 0 0,-1-1 0 0 0,0 1 1 0 0,-1 0-1 0 0,0-1 0 0 0,-1 0-87 0 0,3 3 302 0 0,-1 16-19 0 0,-4 6-282 0 0,0 3 11 0 0,0 1 1 0 0,2-1-1 0 0,-1 1 1 0 0,2 3-13 0 0,1-16 4 0 0,0-1 1 0 0,0 1-1 0 0,0-1 1 0 0,1 1 0 0 0,0-1-1 0 0,0 1 1 0 0,0-1-1 0 0,0 1 1 0 0,1-1 0 0 0,0 0-1 0 0,-1 0 1 0 0,1 0-1 0 0,1 0 1 0 0,-1 0-1 0 0,1 0 1 0 0,0-1 0 0 0,-1 1-1 0 0,1-1 1 0 0,1 1-5 0 0,-3-3-2 0 0,0 0 1 0 0,0 0-1 0 0,0-1 1 0 0,0 1-1 0 0,0 0 1 0 0,0 0 0 0 0,0-1-1 0 0,0 1 1 0 0,0 0-1 0 0,0-1 1 0 0,0 1-1 0 0,0-1 1 0 0,0 0-1 0 0,1 1 1 0 0,-1-1 0 0 0,0 0-1 0 0,0 1 1 0 0,1-1-1 0 0,-1 0 1 0 0,0 0-1 0 0,0 0 1 0 0,1 0-1 0 0,-1-1 2 0 0,0 1-70 0 0,0-1 0 0 0,1 0-1 0 0,-1 0 1 0 0,0 1 0 0 0,0-1 0 0 0,0 0-1 0 0,0 0 1 0 0,0 0 0 0 0,0-1-1 0 0,0 1 1 0 0,0 0 0 0 0,0 0-1 0 0,0-1 71 0 0,4-5-2607 0 0,-4 6-9455 0 0</inkml:trace>
</inkml:ink>
</file>

<file path=ppt/ink/ink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5T21:11:08.68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2912 35 10344 0 0,'0'5'185'0'0,"1"1"0"0"0,0-1 1 0 0,1 1-1 0 0,-1-1 0 0 0,1 1 1 0 0,0-1-1 0 0,2 3-185 0 0,7 22 359 0 0,48 235 1409 0 0,-33-117 270 0 0,-21-97 346 0 0,-5-50-2349 0 0,0 0 1 0 0,1-1-1 0 0,-1 1 0 0 0,0-1 0 0 0,1 1 1 0 0,-1-1-1 0 0,0 1 0 0 0,1-1 0 0 0,-1 0 1 0 0,1 1-1 0 0,-1-1 0 0 0,1 1 0 0 0,-1-1 1 0 0,0 0-1 0 0,1 1 0 0 0,0-1 0 0 0,-1 0 0 0 0,1 0 1 0 0,-1 1-1 0 0,1-1 0 0 0,-1 0 0 0 0,1 0 1 0 0,-1 0-1 0 0,1 0-35 0 0,6 3-2258 0 0,-6-2-9728 0 0</inkml:trace>
  <inkml:trace contextRef="#ctx0" brushRef="#br0" timeOffset="1">3507 355 10544 0 0,'4'-10'574'0'0,"-4"9"-462"0"0,1 0 0 0 0,-1 0 0 0 0,1 0 0 0 0,-1 0 0 0 0,0 0-1 0 0,1 1 1 0 0,-1-1 0 0 0,0 0 0 0 0,0 0 0 0 0,0 0 0 0 0,0 0 0 0 0,0 0 0 0 0,0 0-1 0 0,0 0 1 0 0,0 0 0 0 0,0 0 0 0 0,0 0 0 0 0,0 0 0 0 0,-1 0 0 0 0,1 0-112 0 0,-1-1 81 0 0,1 0 1 0 0,-1 0 0 0 0,1 0-1 0 0,-1 0 1 0 0,0 0-1 0 0,0 1 1 0 0,0-1 0 0 0,0 0-1 0 0,0 1 1 0 0,-1-1 0 0 0,1 0-1 0 0,0 1 1 0 0,-1-1 0 0 0,1 1-1 0 0,-1 0 1 0 0,0 0 0 0 0,1-1-1 0 0,-1 1 1 0 0,0 0-1 0 0,0 1 1 0 0,0-1 0 0 0,1 0-1 0 0,-1 0 1 0 0,0 1 0 0 0,0-1-1 0 0,0 1 1 0 0,0-1 0 0 0,0 1-1 0 0,0 0 1 0 0,0 0-82 0 0,-12 2 21 0 0,0 0 1 0 0,0 1-1 0 0,0 1 0 0 0,1 0 1 0 0,-1 0-1 0 0,1 2 0 0 0,1 0 1 0 0,-1 0-1 0 0,1 1 0 0 0,0 0 1 0 0,-2 3-22 0 0,10-8 42 0 0,1 1 1 0 0,0 0 0 0 0,-1 0-1 0 0,1 0 1 0 0,0 0 0 0 0,0 0-1 0 0,-1 3-42 0 0,3-5 6 0 0,1-1 0 0 0,-1 1-1 0 0,1 0 1 0 0,0 0-1 0 0,-1 0 1 0 0,1 0 0 0 0,0-1-1 0 0,-1 1 1 0 0,1 0-1 0 0,0 0 1 0 0,0 0-1 0 0,0 0 1 0 0,0 0 0 0 0,0 0-1 0 0,0 0 1 0 0,0 0-1 0 0,0 0 1 0 0,0 0 0 0 0,0-1-1 0 0,1 1 1 0 0,-1 0-1 0 0,0 0 1 0 0,1 0-1 0 0,-1 0 1 0 0,0 0 0 0 0,1-1-1 0 0,-1 1 1 0 0,1 0-1 0 0,-1 0 1 0 0,1-1 0 0 0,0 1-1 0 0,-1 0 1 0 0,1-1-1 0 0,0 1 1 0 0,-1 0 0 0 0,2 0-6 0 0,28 21-14 0 0,2-2 1 0 0,14 7 13 0 0,-9-5-17 0 0,27 20 17 0 0,-44-27-3 0 0,-12-11 1 0 0,-1 1 0 0 0,0 0 1 0 0,-1 0-1 0 0,1 0 0 0 0,-1 1 0 0 0,0 0 1 0 0,3 6 1 0 0,-8-11 17 0 0,-1-1-1 0 0,1 1 1 0 0,-1 0 0 0 0,1 0 0 0 0,-1-1-1 0 0,0 1 1 0 0,0 0 0 0 0,1 0 0 0 0,-1 0-1 0 0,0-1 1 0 0,0 1 0 0 0,0 0 0 0 0,0 0-1 0 0,0 0 1 0 0,0 0 0 0 0,0 0 0 0 0,0-1 0 0 0,0 1-1 0 0,0 0 1 0 0,-1 0 0 0 0,1 0 0 0 0,0-1-1 0 0,-1 1 1 0 0,1 0 0 0 0,0 0 0 0 0,-1 0-1 0 0,1-1 1 0 0,-1 1 0 0 0,1 0 0 0 0,-1-1-1 0 0,1 1 1 0 0,-1 0 0 0 0,0-1 0 0 0,1 1-1 0 0,-1-1 1 0 0,0 1 0 0 0,1-1 0 0 0,-1 1 0 0 0,0-1-1 0 0,0 0 1 0 0,1 1 0 0 0,-1-1 0 0 0,0 0-1 0 0,0 0 1 0 0,0 1 0 0 0,0-1 0 0 0,1 0-1 0 0,-2 0-16 0 0,-5 2 156 0 0,0 0 0 0 0,-1-1 0 0 0,1 0 0 0 0,-7 0-156 0 0,14-1-10 0 0,-29 1 219 0 0,1-2 0 0 0,-1 0 0 0 0,1-2-1 0 0,0-2 1 0 0,0 0 0 0 0,0-2 0 0 0,-14-5-209 0 0,-20-2 652 0 0,8 3-3288 0 0,51 10-9781 0 0</inkml:trace>
  <inkml:trace contextRef="#ctx0" brushRef="#br0" timeOffset="2">4 1 10248 0 0,'3'5'0'0'0,"1"-7"0"0"0,-4-1 448 0 0,-2 2 0 0 0,2 2 0 0 0,0-1 0 0 0,-2-1 136 0 0,1 2-288 0 0,1 4 0 0 0,0-2-56 0 0,0-2-8 0 0,0 2 0 0 0,-2 2 0 0 0,0 2-216 0 0,0 0 8 0 0,2-7-10672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41:39.88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0 226 5008 0 0,'0'0'108'0'0,"0"0"17"0"0,0 0 13 0 0,1 0-70 0 0,0 1 43 0 0,0 1 40 0 0,1 0 34 0 0,1 1 153 0 0,0 0 57 0 0,-1-1 47 0 0,-1-1 33 0 0,6 1-16 0 0,-1-1-85 0 0,0-1-70 0 0,0-1-57 0 0,1-1-5 0 0,-5 1-172 0 0,0 0 0 0 0,0 0 1 0 0,-1 0-1 0 0,1 0 0 0 0,0 0 0 0 0,0-1 0 0 0,-1 1 0 0 0,2-1-70 0 0,2-5 285 0 0,2-4-72 0 0,4-4-3 0 0,-4 0-91 0 0,-7 13-108 0 0,1 0 0 0 0,-1-1-1 0 0,1 1 1 0 0,-1 0 0 0 0,0 0 0 0 0,0-1-1 0 0,0 1 1 0 0,0 0 0 0 0,0 0 0 0 0,-1-1 0 0 0,1 1-1 0 0,-1 0 1 0 0,1 0 0 0 0,-1 0 0 0 0,-1-2-11 0 0,1-1 60 0 0,-9-14 176 0 0,0 9 9 0 0,9 9-245 0 0,1 1 0 0 0,-1 0 1 0 0,1-1-1 0 0,-1 1 0 0 0,1 0 0 0 0,-1 0 1 0 0,1-1-1 0 0,-1 1 0 0 0,1 0 0 0 0,-1 0 1 0 0,1 0-1 0 0,-1 0 0 0 0,1 0 0 0 0,-1 0 1 0 0,1 0-1 0 0,-1 0 0 0 0,0 0 0 0 0,1 0 1 0 0,-1 0-1 0 0,1 0 0 0 0,-1 0 0 0 0,1 0 1 0 0,-1 0-1 0 0,1 0 0 0 0,-1 1 0 0 0,1-1 1 0 0,-1 0-1 0 0,1 0 0 0 0,-1 1 0 0 0,1-1 1 0 0,-1 0-1 0 0,1 1 0 0 0,-1-1 0 0 0,1 1 1 0 0,0-1-1 0 0,-1 0 0 0 0,1 1 0 0 0,-1-1 1 0 0,1 1-1 0 0,0-1 0 0 0,0 1 0 0 0,-1-1 1 0 0,1 1-1 0 0,0-1 0 0 0,0 1 0 0 0,0 0 0 0 0,-1 1 0 0 0,-2 2-1 0 0,0 1 1 0 0,0 0 0 0 0,1-1 0 0 0,0 1-1 0 0,0 0 1 0 0,0 1 0 0 0,0-1-1 0 0,1 0 1 0 0,0 0 0 0 0,0 1 0 0 0,1-1-1 0 0,-1 0 1 0 0,1 1 0 0 0,1 2 0 0 0,0 14 7 0 0,1 1 0 0 0,5 18-7 0 0,-5-31 6 0 0,1 7 0 0 0,3-1 49 0 0,-4-11-19 0 0,0 0 0 0 0,1 0 0 0 0,-1-1 0 0 0,1 1 0 0 0,0-1 0 0 0,0 1 0 0 0,1-1 0 0 0,1 1-36 0 0,14 9 99 0 0,-8-10-87 0 0,0-2-35 0 0,6-3-76 0 0,1-5-94 0 0,-16 5-164 0 0,0 0-127 0 0,0 0-89 0 0,1 0-69 0 0,-1-1-49 0 0,2 0-756 0 0,2-2-832 0 0</inkml:trace>
  <inkml:trace contextRef="#ctx0" brushRef="#br0" timeOffset="648.63">275 91 4656 0 0,'0'0'133'0'0,"3"6"-19"0"0,2 2-73 0 0,-2-2-2 0 0,0-1 73 0 0,-1 0 62 0 0,1 1 50 0 0,2 4 275 0 0,6 13 831 0 0,-8-16-981 0 0,0 0-55 0 0,0-1-73 0 0,0 1-95 0 0,12 28 965 0 0,-3 3-85 0 0,-3 0-83 0 0,-2-1-79 0 0,-6-8-138 0 0,-1-19-468 0 0,0-9-89 0 0,0-1-10 0 0,0 0-3 0 0,0 0 0 0 0,0 0 1 0 0,0 0 6 0 0,-2-2 101 0 0,1-3-108 0 0,0-1-76 0 0,-1-4 2 0 0,2 10-47 0 0,-2-43 185 0 0,8 2-89 0 0,-2 21-99 0 0,2 0-34 0 0,0 0-38 0 0,0 0-42 0 0,-4 13 58 0 0,1 0-12 0 0,0 0 1 0 0,0 0 0 0 0,0 0 0 0 0,1 1-1 0 0,0-1 1 0 0,0 1 0 0 0,1 0 55 0 0,-4 4-19 0 0,1 0 1 0 0,0 0-1 0 0,0 0 1 0 0,0 0 0 0 0,0 0-1 0 0,1 1 1 0 0,0-1 18 0 0,-2 1-6 0 0,0 1 1 0 0,0-1 0 0 0,-1 1-1 0 0,1 0 1 0 0,0 0 0 0 0,0-1-1 0 0,0 1 1 0 0,-1 0 0 0 0,1 0-1 0 0,0 0 1 0 0,0 0 0 0 0,0 0-1 0 0,0 0 1 0 0,0 0 0 0 0,-1 0-1 0 0,2 1 6 0 0,10 6-51 0 0,-8-2 45 0 0,-1-1 0 0 0,1 0 0 0 0,-1 1 0 0 0,-1 0 0 0 0,1 0 6 0 0,3 5 7 0 0,4 7-54 0 0,10 29-178 0 0,-13-29 202 0 0,-2-1 74 0 0,2-1 97 0 0,0 5-55 0 0,9 28-80 0 0,-16-44 46 0 0,0-3 29 0 0,0-1-7 0 0,0 0-7 0 0,0 0 0 0 0,0 0 12 0 0,0-14 119 0 0,1 0-43 0 0,0 0-39 0 0,0 0-36 0 0,3-15-5 0 0,3 0-103 0 0,5-4-101 0 0,-9 28 86 0 0,0-1 0 0 0,0 1-1 0 0,0 0 1 0 0,1 0 0 0 0,-1 0 0 0 0,1 0-1 0 0,1 1 1 0 0,-1 0 0 0 0,0 0-1 0 0,1 0 1 0 0,0 0 0 0 0,0 0 36 0 0,-3 3-14 0 0,0 0 0 0 0,0 0 1 0 0,0 0-1 0 0,1 0 0 0 0,-1 0 0 0 0,0 0 0 0 0,0 1 1 0 0,0-1-1 0 0,1 1 0 0 0,-1 0 0 0 0,0-1 1 0 0,1 1-1 0 0,-1 0 0 0 0,0 0 0 0 0,0 1 0 0 0,1-1 1 0 0,-1 0-1 0 0,0 1 0 0 0,0-1 0 0 0,1 1 0 0 0,-1 0 1 0 0,0 0-1 0 0,0 0 0 0 0,0 0 0 0 0,0 0 1 0 0,0 0-1 0 0,0 0 0 0 0,0 1 0 0 0,-1-1 0 0 0,1 1 1 0 0,0-1-1 0 0,-1 1 0 0 0,2 1 14 0 0,3 4-43 0 0,-1-1-1 0 0,0 1 1 0 0,0 0-1 0 0,0 2 44 0 0,7 10-40 0 0,-3-1 44 0 0,-2-5 38 0 0,-1-2 97 0 0,-1 1-72 0 0,1 2-49 0 0,8 19-37 0 0,-9-21 50 0 0,-2-3 26 0 0,0-1 38 0 0,-2-7-188 0 0,-1-1-60 0 0,0 0 53 0 0,0 0 24 0 0,0 0-38 0 0,0 0-16 0 0,0 0-38 0 0,0 0-43 0 0,0 0-48 0 0,0 0-52 0 0,0 0-49 0 0,0 0-42 0 0,0 0-39 0 0,0 0-129 0 0,0 0-38 0 0,0 0-1346 0 0</inkml:trace>
  <inkml:trace contextRef="#ctx0" brushRef="#br0" timeOffset="1177.02">856 34 5672 0 0,'0'0'165'0'0,"0"1"-41"0"0,0 0 0 0 0,3 13 793 0 0,1 0-91 0 0,-1 0-88 0 0,1 0-83 0 0,1 3 5 0 0,-1 0-100 0 0,0 0-94 0 0,-1 0-87 0 0,1 2 19 0 0,1 0-80 0 0,6 34 397 0 0,-10-29-368 0 0,-1-13-190 0 0,3 15 285 0 0,1-10-245 0 0,-1 9 50 0 0,-4-1 46 0 0,0-18 14 0 0,0-12-63 0 0,0-3-75 0 0,0 1-35 0 0,0 6-113 0 0,0 0 0 0 0,0-1 0 0 0,0 1 0 0 0,1-1 0 0 0,-1 1 0 0 0,1 0 0 0 0,0-1 0 0 0,0 0-21 0 0,3-34 208 0 0,0 7-22 0 0,-3 20-131 0 0,1 0-82 0 0,-1-2-86 0 0,2-7-154 0 0,0-2-61 0 0,0 9-30 0 0,0 0 1 0 0,4-11 357 0 0,-1 1-365 0 0,-2 7 174 0 0,1 0 60 0 0,1-1 46 0 0,1 0 34 0 0,-4 10 36 0 0,0 0 1 0 0,1 1-1 0 0,0-1 1 0 0,0 1-1 0 0,1-1 1 0 0,-1 1 0 0 0,1 0-1 0 0,0 0 1 0 0,1 0 14 0 0,-4 4-12 0 0,1-1 0 0 0,-1 1 1 0 0,1 0-1 0 0,-1 0 0 0 0,1 0 1 0 0,0 0-1 0 0,-1 0 0 0 0,1 0 1 0 0,0 0-1 0 0,0 0 0 0 0,0 1 1 0 0,-1-1-1 0 0,2 1 12 0 0,-2 0-8 0 0,0 0 0 0 0,1 0 1 0 0,-1 0-1 0 0,0 0 0 0 0,0 0 0 0 0,1 0 0 0 0,-1 1 0 0 0,0-1 1 0 0,0 1-1 0 0,0-1 0 0 0,0 1 0 0 0,1-1 0 0 0,-1 1 0 0 0,0 0 1 0 0,0-1-1 0 0,0 1 0 0 0,0 0 0 0 0,0 0 0 0 0,-1 0 0 0 0,1 0 1 0 0,0 0 7 0 0,16 19-103 0 0,-4 1 44 0 0,-4 2 52 0 0,-3 0 63 0 0,-4 1 73 0 0,-3 1 83 0 0,-4-1 94 0 0,-5 1 104 0 0,8-22-364 0 0,1 0 0 0 0,-1 1 0 0 0,0-1 0 0 0,-1 0 0 0 0,1-1 0 0 0,-1 1 0 0 0,1 0-46 0 0,-1-1 35 0 0,1 0 0 0 0,-1 0 0 0 0,1 0 0 0 0,-1 0 1 0 0,0 0-1 0 0,0 0 0 0 0,0-1 0 0 0,0 1 0 0 0,0-1 0 0 0,0 0 0 0 0,0 0 1 0 0,0 0-36 0 0,1-1 82 0 0,-1-1 51 0 0,-7-1-54 0 0,3 0-5 0 0,3 2-17 0 0,1-2-49 0 0,0 1-42 0 0,0-1-38 0 0,-1 0-55 0 0,1-1-37 0 0,-6-7-448 0 0,4 3 228 0 0</inkml:trace>
</inkml:ink>
</file>

<file path=ppt/ink/ink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5T21:11:09.24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279 6 6016 0 0,'-11'-2'477'0'0,"1"0"0"0"0,-1 1 1 0 0,0 0-1 0 0,0 1 0 0 0,1 0 1 0 0,-1 1-1 0 0,0 0 0 0 0,0 1 1 0 0,-1 0-478 0 0,3 0 20 0 0,-1 1 0 0 0,1 0 0 0 0,0 1 0 0 0,0 0 0 0 0,0 0 0 0 0,1 0 0 0 0,0 1 0 0 0,-1 1 0 0 0,2 0 0 0 0,-1 0 0 0 0,1 0 0 0 0,-7 8-20 0 0,8-9-15 0 0,1 1 0 0 0,0 0 0 0 0,1 1 0 0 0,-1-1 0 0 0,1 1 0 0 0,0 0 0 0 0,1 0 0 0 0,-1 0 1 0 0,1 0-1 0 0,1 1 0 0 0,0-1 0 0 0,0 1 0 0 0,0 0 0 0 0,1 0 0 0 0,0-1 0 0 0,0 3 15 0 0,1-8 8 0 0,0 0 0 0 0,0-1 0 0 0,1 1 0 0 0,-1 0 0 0 0,0 0 0 0 0,1 0 0 0 0,-1-1 0 0 0,1 1 0 0 0,-1 0 0 0 0,1 0 0 0 0,0-1 0 0 0,0 1 0 0 0,0-1 0 0 0,0 1 0 0 0,0-1 0 0 0,0 1 0 0 0,0-1 0 0 0,1 0 0 0 0,-1 1 0 0 0,2 0-8 0 0,0 0 28 0 0,0 0 0 0 0,0 0 0 0 0,1-1 0 0 0,-1 1 0 0 0,0-1 0 0 0,1 0 0 0 0,-1 0 0 0 0,1 0 0 0 0,0 0 0 0 0,2 0-28 0 0,3 0 63 0 0,1-1 0 0 0,0 0 1 0 0,0 0-1 0 0,0-1 0 0 0,0 0 0 0 0,0-1 1 0 0,7-2-64 0 0,7-3 129 0 0,1-1 0 0 0,1-2-129 0 0,-19 7-161 0 0,-1-1 0 0 0,1 1-1 0 0,-1-1 1 0 0,0 0 0 0 0,0 0 0 0 0,0-1 0 0 0,0 0 0 0 0,-1 0 0 0 0,1-1 161 0 0,-4 4-7156 0 0</inkml:trace>
</inkml:ink>
</file>

<file path=ppt/ink/ink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5T21:11:09.62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19 5320 0 0,'3'-7'367'0'0,"-3"7"-321"0"0,0-1-1 0 0,0 1 1 0 0,0-1 0 0 0,0 0 0 0 0,0 1 0 0 0,0-1-1 0 0,0 1 1 0 0,1-1 0 0 0,-1 1 0 0 0,0-1 0 0 0,0 1-1 0 0,1 0 1 0 0,-1-1 0 0 0,0 1 0 0 0,1-1 0 0 0,-1 1-1 0 0,0-1 1 0 0,1 1 0 0 0,-1 0 0 0 0,1-1 0 0 0,-1 1-1 0 0,0 0 1 0 0,1 0 0 0 0,-1-1 0 0 0,1 1 0 0 0,-1 0-1 0 0,1 0 1 0 0,0-1-46 0 0,-1 1 207 0 0,0 0 1 0 0,0 0-28 0 0,0 0-111 0 0,0 0-22 0 0,10 48 305 0 0,-9 40 56 0 0,-1-6 464 0 0,5 5-872 0 0,-1-36 469 0 0,-1-9 380 0 0,2 1 1 0 0,3 6-850 0 0,14 51 1752 0 0,-22-91-1199 0 0,0-1 105 0 0,2-8-736 0 0,-2 0-10183 0 0</inkml:trace>
</inkml:ink>
</file>

<file path=ppt/ink/ink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5T21:11:10.22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203 75 7632 0 0,'-6'3'317'0'0,"0"-1"1"0"0,-1 0-1 0 0,1-1 1 0 0,0 1-1 0 0,-5-1-317 0 0,10-1 11 0 0,-9 2 124 0 0,-1 0-1 0 0,0 1 0 0 0,1 0 1 0 0,0 0-1 0 0,0 1 0 0 0,-2 1-134 0 0,8-2 28 0 0,-1-1-1 0 0,0 2 1 0 0,1-1-1 0 0,-1 0 1 0 0,1 1-1 0 0,0 0 1 0 0,0 0-1 0 0,0 0 1 0 0,1 0-1 0 0,-1 1 1 0 0,1 0-1 0 0,-2 3-27 0 0,-8 12 119 0 0,11-17-92 0 0,0-1 0 0 0,0 1 0 0 0,1 0 0 0 0,-1-1 1 0 0,0 1-1 0 0,1 0 0 0 0,0 0 0 0 0,0 0 0 0 0,0 0 1 0 0,0 0-1 0 0,0 0 0 0 0,0 1 0 0 0,1-1 0 0 0,0 0 0 0 0,-1 0 1 0 0,2 3-28 0 0,-2-2 58 0 0,1 1 0 0 0,1-1 1 0 0,-1 0-1 0 0,1 0 1 0 0,0 0-1 0 0,-1 0 0 0 0,2 0 1 0 0,-1 0-1 0 0,0 0 0 0 0,1 0 1 0 0,0-1-1 0 0,0 1 1 0 0,0-1-1 0 0,0 1 0 0 0,1-1 1 0 0,-1 0-1 0 0,1 1 0 0 0,0-1 1 0 0,0-1-1 0 0,0 1 1 0 0,0 0-1 0 0,0-1 0 0 0,1 1 1 0 0,-1-1-1 0 0,1 0 1 0 0,0 0-1 0 0,-1-1 0 0 0,2 1-58 0 0,5 2 110 0 0,-1 0-1 0 0,1-1 0 0 0,0-1 0 0 0,0 1 1 0 0,0-2-1 0 0,0 1 0 0 0,0-1 0 0 0,1-1 1 0 0,-1 0-1 0 0,0 0 0 0 0,0-1 0 0 0,0 0 1 0 0,1-1-1 0 0,-1 0 0 0 0,-1-1 1 0 0,1 0-1 0 0,0 0 0 0 0,-1-1 0 0 0,1-1 1 0 0,-1 1-1 0 0,4-5-109 0 0,-10 7 50 0 0,0 0 1 0 0,-1 0 0 0 0,1-1-1 0 0,-1 0 1 0 0,1 1-1 0 0,-1-1 1 0 0,0 0-1 0 0,0 0 1 0 0,-1 0 0 0 0,1-1-1 0 0,-1 1 1 0 0,1 0-1 0 0,-1 0 1 0 0,0-1-1 0 0,0 1 1 0 0,-1-1 0 0 0,1 1-1 0 0,-1-1 1 0 0,1 1-1 0 0,-1-1 1 0 0,0 0-1 0 0,-1 1 1 0 0,1-1 0 0 0,-1-1-51 0 0,0-5 55 0 0,-1 0 0 0 0,0 1 0 0 0,0 0 0 0 0,-1-1 0 0 0,-1 1 0 0 0,1 0 0 0 0,-2 0 0 0 0,-2-5-54 0 0,-12-22 33 0 0,14 25 21 0 0,-1 0 0 0 0,1 0 0 0 0,-8-8-55 0 0,4 6 69 0 0,5 8-50 0 0,1 0-1 0 0,0 0 1 0 0,-1 1-1 0 0,0 0 1 0 0,-4-4-19 0 0,7 7-2 0 0,-1 0 0 0 0,1 0 1 0 0,-1 0-1 0 0,1 0 0 0 0,-1 0 1 0 0,0 1-1 0 0,1-1 0 0 0,-1 0 0 0 0,0 1 1 0 0,1 0-1 0 0,-1-1 0 0 0,0 1 1 0 0,0 0-1 0 0,0 0 0 0 0,1 0 0 0 0,-1 0 1 0 0,0 0-1 0 0,0 0 0 0 0,1 0 1 0 0,-1 1-1 0 0,-1-1 2 0 0,-1 3-2141 0 0,4-3-8355 0 0</inkml:trace>
</inkml:ink>
</file>

<file path=ppt/ink/ink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5T21:11:10.85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0 265 4312 0 0,'34'-10'1496'0'0,"-18"4"-1236"0"0,-10 3-158 0 0,0 1 0 0 0,0-1 0 0 0,0 0 0 0 0,0 0 0 0 0,1-2-102 0 0,51-34 403 0 0,-45 32-301 0 0,-1 0 1 0 0,0-1-1 0 0,-1 0 0 0 0,0-1 0 0 0,0 0 0 0 0,-1-1 0 0 0,0 0 0 0 0,-1 0 0 0 0,0-1 0 0 0,1-2-102 0 0,-9 10 37 0 0,0 0 0 0 0,0 1 0 0 0,0-1 0 0 0,0 0 0 0 0,0 0-1 0 0,-1 0 1 0 0,0 0 0 0 0,1 1 0 0 0,-1-1 0 0 0,0 0 0 0 0,0 0-1 0 0,0 0 1 0 0,-1 0 0 0 0,1 0 0 0 0,-1 0 0 0 0,0 1 0 0 0,0-1-1 0 0,0 0 1 0 0,0 0 0 0 0,0 1 0 0 0,0-1 0 0 0,-1 1 0 0 0,1-1-1 0 0,-1 1 1 0 0,0-1 0 0 0,1 1 0 0 0,-1 0 0 0 0,0 0 0 0 0,-1 0-1 0 0,1 0 1 0 0,0 0 0 0 0,-2 0-37 0 0,1 1 51 0 0,-1 0 1 0 0,1 1-1 0 0,0 0 1 0 0,-1 0-1 0 0,1 0 0 0 0,-1 0 1 0 0,1 0-1 0 0,0 0 0 0 0,-1 1 1 0 0,1 0-1 0 0,0 0 1 0 0,-1 0-1 0 0,1 0 0 0 0,0 0 1 0 0,-1 1-52 0 0,-7 8 134 0 0,1 2 1 0 0,0-1-1 0 0,0 1 0 0 0,1 1 1 0 0,0-1-1 0 0,1 2 1 0 0,1-1-1 0 0,-3 8-134 0 0,2-5 237 0 0,5-12-172 0 0,1 1 0 0 0,1-1 0 0 0,-1 1 0 0 0,1-1 0 0 0,-1 1 1 0 0,1 0-1 0 0,1 0 0 0 0,-1-1 0 0 0,1 1 0 0 0,0 0 0 0 0,0 0 0 0 0,0 0 1 0 0,0-1-1 0 0,1 1 0 0 0,0 0 0 0 0,0-1 0 0 0,0 1 0 0 0,1 0 0 0 0,0-1 1 0 0,-1 1-1 0 0,2-1 0 0 0,1 4-65 0 0,-2-5 35 0 0,1 1 0 0 0,0-1 0 0 0,0 0-1 0 0,0 0 1 0 0,0 0 0 0 0,0 0 0 0 0,1 0 0 0 0,-1-1 0 0 0,1 0 0 0 0,0 1-1 0 0,-1-1 1 0 0,1-1 0 0 0,0 1 0 0 0,0 0 0 0 0,0-1 0 0 0,1 0 0 0 0,-1 0-1 0 0,0 0 1 0 0,0-1 0 0 0,4 1-35 0 0,8 0 94 0 0,-1-1 0 0 0,1 0 1 0 0,0-1-1 0 0,0-1 0 0 0,0 0-94 0 0,-12 1-139 0 0,1 0 0 0 0,-1 0 0 0 0,0 0-1 0 0,0-1 1 0 0,0 1 0 0 0,0-1 0 0 0,-1 0 0 0 0,1-1 0 0 0,0 1 0 0 0,-1 0 0 0 0,1-1 0 0 0,0-1 139 0 0,-1 1-8716 0 0</inkml:trace>
  <inkml:trace contextRef="#ctx0" brushRef="#br0" timeOffset="1">676 46 4912 0 0,'-6'-9'1148'0'0,"4"6"-519"0"0,1 1 1 0 0,-1 0-1 0 0,0-1 0 0 0,0 1 1 0 0,0 0-1 0 0,0 0 0 0 0,0 0 0 0 0,-1-1-629 0 0,-1 1 237 0 0,3 1-179 0 0,0 1 0 0 0,0-1 0 0 0,0 0-1 0 0,0 1 1 0 0,0-1 0 0 0,0 1 0 0 0,0 0 0 0 0,0-1 0 0 0,0 1 0 0 0,0 0 0 0 0,0-1-1 0 0,0 1 1 0 0,0 0 0 0 0,0 0 0 0 0,0 0 0 0 0,-1 0-58 0 0,2 0 20 0 0,0 1-1 0 0,-1-1 1 0 0,1 0 0 0 0,0 1-1 0 0,0-1 1 0 0,-1 0 0 0 0,1 1-1 0 0,0-1 1 0 0,0 0 0 0 0,0 1-1 0 0,0-1 1 0 0,-1 1 0 0 0,1-1-1 0 0,0 1 1 0 0,0-1 0 0 0,0 0-1 0 0,0 1 1 0 0,0-1 0 0 0,0 1 0 0 0,0-1-1 0 0,0 1 1 0 0,0-1 0 0 0,0 0-1 0 0,1 1 1 0 0,-1-1 0 0 0,0 1-1 0 0,0-1 1 0 0,0 0 0 0 0,0 1-1 0 0,1-1 1 0 0,-1 1 0 0 0,0-1-1 0 0,0 0 1 0 0,1 1 0 0 0,-1-1-1 0 0,0 0 1 0 0,1 1-20 0 0,12 25 173 0 0,-8-17-57 0 0,92 165 303 0 0,-96-172-414 0 0,7 12 68 0 0,-2-6-30 0 0,-1 1-1 0 0,0 0 1 0 0,-1 0 0 0 0,0 0 0 0 0,3 10-43 0 0,-7-17 10 0 0,0-1 0 0 0,0 1 0 0 0,0 0 1 0 0,0-1-1 0 0,0 1 0 0 0,0 0 0 0 0,-1 0 0 0 0,1-1 0 0 0,-1 1 1 0 0,1-1-1 0 0,-1 1 0 0 0,0 0 0 0 0,1-1 0 0 0,-1 1 0 0 0,0-1 0 0 0,0 0 1 0 0,0 1-1 0 0,0-1 0 0 0,0 0 0 0 0,0 1 0 0 0,-1-1 0 0 0,1 0 1 0 0,0 0-1 0 0,-1 0 0 0 0,1 0 0 0 0,-1 0-10 0 0,-5 4 45 0 0,0-1 1 0 0,0-1-1 0 0,0 1 0 0 0,-7 2-45 0 0,3-2 71 0 0,0-1 0 0 0,1 0 1 0 0,-1 0-1 0 0,0-1 0 0 0,-1 0 0 0 0,1-1 0 0 0,0 0 0 0 0,0-1 0 0 0,-3-1-71 0 0,9 0 110 0 0,0 0 0 0 0,0-1 0 0 0,0 1 0 0 0,0-1 0 0 0,1 0 0 0 0,-5-3-110 0 0,8-11-1949 0 0,1 14-7904 0 0</inkml:trace>
</inkml:ink>
</file>

<file path=ppt/ink/ink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5T21:11:11.65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256 47 4912 0 0,'0'-1'87'0'0,"0"-1"0"0"0,-1 0 0 0 0,1 1 0 0 0,-1-1-1 0 0,0 0 1 0 0,1 1 0 0 0,-1-1 0 0 0,0 1 0 0 0,0-1 0 0 0,0 1 0 0 0,0-1 0 0 0,0 1 0 0 0,-1 0 0 0 0,1-1 0 0 0,0 1-1 0 0,-1 0 1 0 0,1 0 0 0 0,0 0 0 0 0,-1 0 0 0 0,0 0 0 0 0,1 0 0 0 0,-1 1 0 0 0,1-1 0 0 0,-1 0-87 0 0,-3-1 277 0 0,1 0 0 0 0,-1 1 1 0 0,0-1-1 0 0,0 1 0 0 0,1 0 0 0 0,-1 0 0 0 0,0 0 1 0 0,-1 1-278 0 0,-1 1 110 0 0,1-1 0 0 0,-1 2 0 0 0,0-1 1 0 0,0 1-1 0 0,1 0 0 0 0,-1 0 0 0 0,1 1 1 0 0,0-1-1 0 0,0 2 0 0 0,0-1 0 0 0,0 1 1 0 0,0-1-1 0 0,1 2 0 0 0,-1-1 0 0 0,1 1 1 0 0,-3 3-111 0 0,-2 2 94 0 0,0 2 0 0 0,1-1 0 0 0,0 2 1 0 0,0-1-1 0 0,2 1 0 0 0,-1 0 1 0 0,1 3-95 0 0,5-14 26 0 0,1 0 0 0 0,0 0 1 0 0,0 0-1 0 0,1 0 0 0 0,-1 1 1 0 0,0-1-1 0 0,1 0 0 0 0,-1 1 0 0 0,1-1 1 0 0,0 0-1 0 0,0 1 0 0 0,0-1 1 0 0,0 0-1 0 0,0 1 0 0 0,0-1 1 0 0,1 0-1 0 0,-1 1 0 0 0,1-1 1 0 0,0 0-1 0 0,-1 0 0 0 0,2 3-26 0 0,0-3 46 0 0,0 0-1 0 0,0 0 1 0 0,0 0-1 0 0,0 0 1 0 0,0 0-1 0 0,0 0 1 0 0,0 0-1 0 0,1-1 1 0 0,-1 1-1 0 0,1-1 0 0 0,-1 0 1 0 0,1 0-1 0 0,0 0 1 0 0,-1 0-1 0 0,3 1-45 0 0,8 0 112 0 0,0 1 0 0 0,0-2 0 0 0,0 0 0 0 0,0 0 0 0 0,0-1 0 0 0,0-1 0 0 0,2 0-112 0 0,-4-1 91 0 0,0-1 0 0 0,0 0 0 0 0,0-1 0 0 0,0 0 0 0 0,-1 0 1 0 0,0-1-1 0 0,7-4-91 0 0,-13 6 81 0 0,0-1 0 0 0,0 1 0 0 0,0-1 0 0 0,-1 0-1 0 0,1 0 1 0 0,-1 0 0 0 0,0-1 0 0 0,0 1 0 0 0,-1-1 0 0 0,1 1 0 0 0,-1-1 0 0 0,0 0 0 0 0,0 0 0 0 0,0-2-81 0 0,1 0 132 0 0,-3 3-64 0 0,1-1 0 0 0,0 0 0 0 0,-1 0 0 0 0,0 0 0 0 0,0 0 0 0 0,0 0 0 0 0,-1 0 0 0 0,0 1 0 0 0,0-1 0 0 0,0 0 0 0 0,-1-3-68 0 0,-4-24 172 0 0,7-6-14 0 0,-1 38-132 0 0,0 0 3 0 0,0 0-1 0 0,0 0 4 0 0,0 0-19 0 0,0 0-5 0 0,1 2-6 0 0,-1 0 0 0 0,1 1 0 0 0,-1-1 0 0 0,0 1 0 0 0,0-1 0 0 0,0 1 0 0 0,0-1 0 0 0,0 1 0 0 0,-1 1-2 0 0,1 12 6 0 0,2-3 10 0 0,0 0-1 0 0,1 0 1 0 0,1-1-1 0 0,0 1 0 0 0,2 2-15 0 0,6 17 61 0 0,3 5 267 0 0,-12-31-308 0 0,0-1 0 0 0,0 1 0 0 0,-1 0-1 0 0,0 0 1 0 0,0 0 0 0 0,-1 0 0 0 0,0 0 0 0 0,0 0 0 0 0,0 0-1 0 0,-1 2-19 0 0,0 7-2195 0 0,0-14-8713 0 0</inkml:trace>
</inkml:ink>
</file>

<file path=ppt/ink/ink8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5T21:11:12.15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225 81 8336 0 0,'-1'-2'159'0'0,"1"-1"-1"0"0,-1 1 1 0 0,1 0 0 0 0,-1-1 0 0 0,0 1 0 0 0,0 0-1 0 0,0-1 1 0 0,0 1 0 0 0,0 0 0 0 0,0 0 0 0 0,-1 0 0 0 0,1 0-1 0 0,-1 0 1 0 0,1 0 0 0 0,-1 0 0 0 0,0 1 0 0 0,0-1-1 0 0,0 1 1 0 0,0-1 0 0 0,0 1 0 0 0,0 0-159 0 0,-16-15 1057 0 0,16 14-1023 0 0,-1 0 1 0 0,1 0 0 0 0,-1 0 0 0 0,0 0 0 0 0,1 0 0 0 0,-1 1 0 0 0,0-1 0 0 0,0 1 0 0 0,0 0-1 0 0,0 0 1 0 0,-1 0 0 0 0,1 0 0 0 0,0 1 0 0 0,0-1 0 0 0,0 1 0 0 0,-1 0 0 0 0,1 0 0 0 0,0 0-1 0 0,0 0 1 0 0,-1 1 0 0 0,1-1 0 0 0,0 1 0 0 0,0 0 0 0 0,0 0 0 0 0,0 0 0 0 0,0 0 0 0 0,0 0-1 0 0,0 1 1 0 0,0-1 0 0 0,0 1 0 0 0,0 0 0 0 0,1 0 0 0 0,-1 0 0 0 0,1 0 0 0 0,0 0 0 0 0,-1 1-35 0 0,-3 2 21 0 0,0 0 0 0 0,1 1 0 0 0,-1-1 0 0 0,1 1 0 0 0,0 1 0 0 0,0-1 1 0 0,1 1-1 0 0,0-1 0 0 0,0 1 0 0 0,1 0 0 0 0,0 1 0 0 0,0-1 0 0 0,0 0 1 0 0,0 7-22 0 0,2-11 6 0 0,0 0 1 0 0,0 0 0 0 0,0 0-1 0 0,1 0 1 0 0,-1 0 0 0 0,1 1-1 0 0,0-1 1 0 0,0 0 0 0 0,0 0-1 0 0,1 0 1 0 0,-1 0 0 0 0,1 0-1 0 0,-1 1 1 0 0,1-1 0 0 0,0 0-1 0 0,0-1 1 0 0,1 1 0 0 0,-1 0-1 0 0,0 0 1 0 0,1 0 0 0 0,0-1-1 0 0,0 1 1 0 0,0-1 0 0 0,0 1-1 0 0,0-1 1 0 0,0 0 0 0 0,0 0-1 0 0,2 1-6 0 0,2 3 34 0 0,1-1-1 0 0,-1 0 1 0 0,1-1-1 0 0,0 1 1 0 0,0-1-1 0 0,0-1 1 0 0,1 1 0 0 0,-1-2-1 0 0,3 2-33 0 0,4 0-492 0 0,0 0 1 0 0,1-1-1 0 0,-1-1 0 0 0,10 1 492 0 0,-2-2-9153 0 0</inkml:trace>
</inkml:ink>
</file>

<file path=ppt/ink/ink8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5T21:11:12.58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104 90 6928 0 0,'-1'0'36'0'0,"-1"0"1"0"0,1 0 0 0 0,0 0-1 0 0,-1 0 1 0 0,1 1-1 0 0,0-1 1 0 0,0 1-1 0 0,-1-1 1 0 0,1 1 0 0 0,0-1-1 0 0,0 1 1 0 0,0 0-1 0 0,0-1 1 0 0,0 1 0 0 0,0 0-1 0 0,0 0 1 0 0,0 0-1 0 0,0 0 1 0 0,0 0 0 0 0,0 0-1 0 0,0 0 1 0 0,0 1-37 0 0,-19 30 1236 0 0,15-22-1023 0 0,-4 5-42 0 0,0 1 0 0 0,1 1-1 0 0,1-1 1 0 0,1 1 0 0 0,0 2-171 0 0,4-13 6 0 0,1 0 1 0 0,-1 0 0 0 0,1 0-1 0 0,1 0 1 0 0,-1 0 0 0 0,1 1-1 0 0,0-1 1 0 0,0 0 0 0 0,1 1-1 0 0,0-1 1 0 0,0 0 0 0 0,0 0-1 0 0,1 0 1 0 0,0 0 0 0 0,0 0-1 0 0,1 2-6 0 0,-1-6 15 0 0,0 0 0 0 0,0 0 0 0 0,0 0 0 0 0,0 0 0 0 0,0 0 0 0 0,0 0 0 0 0,1-1 0 0 0,-1 1 0 0 0,0-1 0 0 0,1 1 0 0 0,-1-1 0 0 0,1 0 0 0 0,0 0 0 0 0,-1 0 0 0 0,1 0 0 0 0,0-1 0 0 0,0 1 0 0 0,0-1 0 0 0,0 0-15 0 0,9 2 79 0 0,0-1 0 0 0,0 0 0 0 0,11-2-79 0 0,-5 0 49 0 0,-1-1 1 0 0,1-1-1 0 0,-1-1 1 0 0,1 0-1 0 0,-1-1 1 0 0,0-1-1 0 0,0-1-49 0 0,-12 4 82 0 0,0 1 0 0 0,-1-1 0 0 0,1-1 1 0 0,-1 1-1 0 0,0-1 0 0 0,0 1 0 0 0,0-1 0 0 0,0 0 0 0 0,-1-1 0 0 0,0 1 0 0 0,0-1 0 0 0,0 1 0 0 0,0-1 0 0 0,-1 0 0 0 0,1 0 0 0 0,-1 0 0 0 0,-1 0 0 0 0,1 0 0 0 0,-1-1 0 0 0,0 1 0 0 0,0-1 0 0 0,0 1 0 0 0,-1 0 0 0 0,0-1 0 0 0,0 1 0 0 0,0-1 0 0 0,-1 1 1 0 0,0-1-1 0 0,0 1 0 0 0,-1-5-82 0 0,-5-7 165 0 0,-1 1 1 0 0,-1 0 0 0 0,0 1 0 0 0,0 0-1 0 0,-2 0 1 0 0,-8-8-166 0 0,11 13 80 0 0,-1 0 0 0 0,1 1 0 0 0,-2 0 0 0 0,1 0 0 0 0,-1 1 0 0 0,-1 1 0 0 0,0-1 0 0 0,0 2 0 0 0,-4-2-80 0 0,8 7-1877 0 0,6 1-7640 0 0</inkml:trace>
</inkml:ink>
</file>

<file path=ppt/ink/ink8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5T21:11:13.13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1 141 6328 0 0,'9'18'1002'0'0,"-8"-16"-641"0"0,1 1 1 0 0,0 1-1 0 0,-1-1 0 0 0,0 0 1 0 0,0 0-1 0 0,0 0 1 0 0,0 1-1 0 0,0-1 0 0 0,-1 0 1 0 0,1 1-1 0 0,-1 3-361 0 0,0-4 646 0 0,0 0 239 0 0,0-5-278 0 0,4-48 526 0 0,0 34-902 0 0,1 2 0 0 0,1-1 0 0 0,0 1 1 0 0,1-1-1 0 0,1 2 0 0 0,0-1 1 0 0,1 1-232 0 0,-6 9 74 0 0,0 1 1 0 0,0-1 0 0 0,0 1 0 0 0,1-1 0 0 0,-1 1 0 0 0,1 0-1 0 0,0 1 1 0 0,0-1 0 0 0,0 1 0 0 0,0-1 0 0 0,3 0-75 0 0,-4 2 43 0 0,0 0 0 0 0,1 0 0 0 0,-1 1 0 0 0,0-1 0 0 0,0 1 0 0 0,0 0 0 0 0,0 0 0 0 0,0 0 0 0 0,0 0 0 0 0,0 1 0 0 0,0-1 0 0 0,0 1 0 0 0,0 0 1 0 0,0 0-1 0 0,0 0 0 0 0,0 0 0 0 0,0 0 0 0 0,2 2-43 0 0,2 0 38 0 0,-1 0 0 0 0,0 0 0 0 0,0 1 0 0 0,0 0 0 0 0,0 0 0 0 0,-1 1 0 0 0,1-1 0 0 0,-1 1 0 0 0,0 1 0 0 0,-1-1 0 0 0,1 0 0 0 0,-1 1 0 0 0,0 0 0 0 0,0 0 0 0 0,-1 0 0 0 0,0 1 0 0 0,0-1 0 0 0,0 1 0 0 0,-1 0 0 0 0,1 2-38 0 0,1 10 30 0 0,0-5-211 0 0,0 0 1 0 0,-1 0 0 0 0,-1 1-1 0 0,-1-1 1 0 0,0 1 180 0 0,8-6-2240 0 0,-9-9-8801 0 0</inkml:trace>
</inkml:ink>
</file>

<file path=ppt/ink/ink8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5T21:11:13.72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7632 0 0,'0'4'230'0'0,"1"-1"0"0"0,0 1 1 0 0,-1-1-1 0 0,1 0 0 0 0,0 0 1 0 0,1 1-1 0 0,-1-1 0 0 0,2 2-230 0 0,6 18 1270 0 0,-3-2-956 0 0,2 0 1 0 0,0 0 0 0 0,1 0-1 0 0,1-1 1 0 0,1-1 0 0 0,1 0-1 0 0,9 11-314 0 0,8 4 554 0 0,-28-32-426 0 0,1 0-1 0 0,0 0 0 0 0,0-1 0 0 0,0 1 0 0 0,1-1 0 0 0,-1 1 0 0 0,0-1 1 0 0,1 0-1 0 0,-1 1 0 0 0,0-1 0 0 0,1 0 0 0 0,-1-1 0 0 0,1 1 0 0 0,0 0 1 0 0,0-1-128 0 0,-2 0 74 0 0,-1-1 0 0 0,1 1 1 0 0,0-1-1 0 0,0 1 1 0 0,-1-1-1 0 0,1 0 0 0 0,0 1 1 0 0,-1-1-1 0 0,1 0 1 0 0,0 1-1 0 0,-1-1 0 0 0,1 0 1 0 0,-1 0-1 0 0,0 0 1 0 0,1 1-1 0 0,-1-1 0 0 0,1 0 1 0 0,-1 0-1 0 0,0 0 1 0 0,0 0-75 0 0,8-23 557 0 0,-7 22-565 0 0,34-99 642 0 0,-32 92-536 0 0,1 0 0 0 0,1 1 0 0 0,-1-1 0 0 0,1 1-98 0 0,11-20 283 0 0,-14 23-241 0 0,1 1-1 0 0,0-1 0 0 0,0 1 1 0 0,0 0-1 0 0,1 0 1 0 0,-1 0-1 0 0,1 0 1 0 0,0 0-1 0 0,0 1 1 0 0,1 0-1 0 0,-1 0-41 0 0,20-11-2419 0 0,-12 8-9580 0 0</inkml:trace>
  <inkml:trace contextRef="#ctx0" brushRef="#br0" timeOffset="1">580 266 8536 0 0,'9'-1'415'0'0,"1"-1"0"0"0,0 0 0 0 0,-1 0 0 0 0,1 0 0 0 0,-1-2 0 0 0,0 1 0 0 0,0-1 0 0 0,0 0 1 0 0,0-1-1 0 0,3-2-415 0 0,18-9 674 0 0,-27 15-629 0 0,-1-1-1 0 0,1 0 1 0 0,-1 0 0 0 0,0 0-1 0 0,0 0 1 0 0,0 0 0 0 0,0 0 0 0 0,0-1-1 0 0,0 1 1 0 0,-1-1 0 0 0,1 1-1 0 0,-1-1 1 0 0,1 0 0 0 0,-1 0-1 0 0,0 0 1 0 0,0 1 0 0 0,-1-1 0 0 0,1 0-1 0 0,-1 0 1 0 0,1 0 0 0 0,-1 0-1 0 0,0 0 1 0 0,0 0 0 0 0,0 0-1 0 0,0 0 1 0 0,-1 0 0 0 0,1 0 0 0 0,-1 0-1 0 0,0 0 1 0 0,0 0 0 0 0,0 0-1 0 0,0 0 1 0 0,0 1 0 0 0,0-1 0 0 0,-1 0-1 0 0,0 1-44 0 0,0-2 23 0 0,0 1 0 0 0,0 0 0 0 0,0-1 0 0 0,-1 1 0 0 0,0 1 0 0 0,1-1 0 0 0,-1 0-1 0 0,0 1 1 0 0,0-1 0 0 0,-1 1 0 0 0,1 0 0 0 0,0 0 0 0 0,-1 0 0 0 0,1 0 0 0 0,-1 1 0 0 0,0-1 0 0 0,-3 0-23 0 0,6 2 4 0 0,0 0 0 0 0,0 0 0 0 0,-1 0 1 0 0,1 1-1 0 0,0-1 0 0 0,0 0 0 0 0,-1 0 0 0 0,1 1 1 0 0,0-1-1 0 0,0 1 0 0 0,0-1 0 0 0,-1 1 1 0 0,1-1-1 0 0,0 1 0 0 0,0 0 0 0 0,0 0 1 0 0,0-1-1 0 0,-1 2-4 0 0,-16 16 28 0 0,9-8-25 0 0,-12 13 32 0 0,2 0 1 0 0,-7 13-36 0 0,21-29 4 0 0,1-1 1 0 0,0 1-1 0 0,0 0 1 0 0,1 1-1 0 0,0-1 1 0 0,1 0-1 0 0,-1 1 1 0 0,1-1-1 0 0,1 1 1 0 0,-1 0-1 0 0,2 0 1 0 0,-1 0-5 0 0,1-4-4 0 0,0-1 1 0 0,1 0-1 0 0,-1 1 1 0 0,1-1-1 0 0,0 0 1 0 0,0 1 0 0 0,0-1-1 0 0,0 0 1 0 0,1 0-1 0 0,-1 0 1 0 0,1 0-1 0 0,0 0 1 0 0,0 0 0 0 0,0 0-1 0 0,0-1 1 0 0,0 1-1 0 0,1-1 1 0 0,-1 1-1 0 0,1-1 1 0 0,0 0 0 0 0,0 0-1 0 0,-1 0 1 0 0,1 0-1 0 0,0-1 1 0 0,1 1-1 0 0,-1-1 1 0 0,0 0 0 0 0,0 0-1 0 0,2 1 4 0 0,11 2-24 0 0,0 0 0 0 0,0-1 1 0 0,1-1-1 0 0,-1 0 0 0 0,8-1 24 0 0,23-5-78 0 0,-20 1 68 0 0,-22 2-141 0 0,0 1 0 0 0,0-1 0 0 0,0-1 0 0 0,0 1 0 0 0,0-1-1 0 0,0 0 1 0 0,-1 0 0 0 0,1 0 0 0 0,-1-1 0 0 0,1 0 0 0 0,-1 0 0 0 0,0 0 0 0 0,3-3 151 0 0,-5 4-9521 0 0</inkml:trace>
</inkml:ink>
</file>

<file path=ppt/ink/ink8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5T21:11:14.26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56 91 8536 0 0,'17'19'539'0'0,"-1"0"0"0"0,-1 2 0 0 0,4 6-539 0 0,19 26 768 0 0,-23-33-147 0 0,1 0 0 0 0,2-1-1 0 0,0-1 1 0 0,0 0 0 0 0,9 4-621 0 0,-16-14 508 0 0,-10-6-325 0 0,1-1 0 0 0,-1 1 0 0 0,1-1 0 0 0,0 0 0 0 0,0 0 0 0 0,-1 0 1 0 0,1 0-1 0 0,0 0 0 0 0,0 0 0 0 0,0 0 0 0 0,0-1 0 0 0,0 1 1 0 0,0 0-1 0 0,0-1 0 0 0,1 0 0 0 0,-1 0 0 0 0,1 1-183 0 0,-8-15 324 0 0,4 12-2238 0 0,1 1-9558 0 0</inkml:trace>
  <inkml:trace contextRef="#ctx0" brushRef="#br0" timeOffset="1">357 1 6728 0 0,'0'2'284'0'0,"-1"0"1"0"0,1 0-1 0 0,-1 0 1 0 0,0 0-1 0 0,0 0 1 0 0,0 0 0 0 0,0 0-1 0 0,0 0 1 0 0,0-1-1 0 0,0 1 1 0 0,0 0-1 0 0,-2 1-284 0 0,-22 24 1189 0 0,14-17-876 0 0,-78 98-69 0 0,41-49-446 0 0,-13 10 202 0 0,29-32 291 0 0,-8 8 924 0 0,26-36-665 0 0,13-9-492 0 0,0 1-1 0 0,0-1 1 0 0,0 1-1 0 0,0-1 0 0 0,0 1 1 0 0,0 0-1 0 0,0-1 1 0 0,0 1-1 0 0,0 0 0 0 0,0 0 1 0 0,0 0-1 0 0,1-1 1 0 0,-1 1-1 0 0,0 0 0 0 0,1 0 1 0 0,-1 0-1 0 0,0 0 1 0 0,0 2-58 0 0,-1-2 443 0 0,2-1-432 0 0,-1 1-1 0 0,1-1 0 0 0,0 0 0 0 0,0 0 0 0 0,0 0 0 0 0,0 0 0 0 0,-1 0 0 0 0,1 0 0 0 0,0 0 1 0 0,0 0-1 0 0,0 0 0 0 0,0 0 0 0 0,-1 1 0 0 0,1-1 0 0 0,0 0 0 0 0,0 0 0 0 0,0 0 0 0 0,0 0 1 0 0,0 0-1 0 0,0 1 0 0 0,-1-1 0 0 0,1 0 0 0 0,0 0 0 0 0,0 0 0 0 0,0 0 0 0 0,0 1 1 0 0,0-1-1 0 0,0 0 0 0 0,0 0 0 0 0,0 0 0 0 0,0 0 0 0 0,0 1 0 0 0,0-1 0 0 0,0 0 0 0 0,0 0 1 0 0,0 1-11 0 0,0-1 57 0 0,0 0 6 0 0,0 0-1982 0 0,0 0-7930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41:37.99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109 0 5840 0 0,'0'0'132'0'0,"0"0"17"0"0,0 0 11 0 0,0 0 23 0 0,0 0 69 0 0,0 0 32 0 0,0 1-15 0 0,1 0-100 0 0,0 1-70 0 0,1 3 55 0 0,-1-2 19 0 0,-1-2-142 0 0,1 2 85 0 0,0-1 1 0 0,0 1-1 0 0,0 0 0 0 0,0-1 1 0 0,-1 1-1 0 0,1 0 0 0 0,-1 0 1 0 0,0 0-1 0 0,0-1 0 0 0,0 3-116 0 0,-1 9 529 0 0,3 7 137 0 0,-1 2-15 0 0,-1-8-368 0 0,1 0-37 0 0,0 15 150 0 0,1 1-103 0 0,0-1-71 0 0,3 44 214 0 0,-4-42-210 0 0,-1 3 116 0 0,-1-17-120 0 0,0 0 41 0 0,1 6-212 0 0,3 12 123 0 0,0 6 64 0 0,1-25-99 0 0,-1-11-22 0 0,-3-5-37 0 0,0-1 0 0 0,0-1 51 0 0,-2-2-70 0 0,-4-7-61 0 0,5 8-44 0 0,-1-2-77 0 0,0 1-48 0 0,0-6-276 0 0,2-2-40 0 0</inkml:trace>
  <inkml:trace contextRef="#ctx0" brushRef="#br0" timeOffset="283.34">1 234 5672 0 0,'0'0'165'0'0,"0"0"27"0"0,0 0 27 0 0,0 0-32 0 0,1 0-79 0 0,-1 0-53 0 0,5 0-8 0 0,-3 0 4 0 0,18 0 634 0 0,1-2-109 0 0,-1-1-100 0 0,1 0-90 0 0,-1-1-79 0 0,1 0-71 0 0,-1-1-59 0 0,0 0-51 0 0,4 0-23 0 0,-18 3-124 0 0,-1 1 37 0 0,21-7 190 0 0,-17 4-233 0 0,-4 3-42 0 0,0-1-50 0 0,-1 0-57 0 0,1 0-66 0 0,-4 1 26 0 0,0 1-36 0 0,2-1-347 0 0,0 0-246 0 0,1 0-563 0 0</inkml:trace>
  <inkml:trace contextRef="#ctx0" brushRef="#br0" timeOffset="728.56">392 59 5904 0 0,'2'5'227'0'0,"1"-1"-74"0"0,-1 1-58 0 0,1-1-40 0 0,6 11 63 0 0,-7-9-18 0 0,0 1 76 0 0,3 11 472 0 0,0 7 93 0 0,-2-4-208 0 0,-1-1-46 0 0,2 11 156 0 0,-1 0-84 0 0,-1-1-74 0 0,-1 1-65 0 0,0 5 37 0 0,1-1-76 0 0,0 0-73 0 0,-1 0-66 0 0,-1-35-233 0 0,1-3 80 0 0,0-4 74 0 0,4-25 583 0 0,-2 16-483 0 0,-1 7-165 0 0,1 1-62 0 0,0-1-41 0 0,6-17-40 0 0,10-14-78 0 0,-16 35 103 0 0,0 0 0 0 0,0 0 0 0 0,1 0-1 0 0,0 0 1 0 0,0 1 0 0 0,1-1 20 0 0,-3 2-7 0 0,1 1 0 0 0,0 0 0 0 0,0 0 0 0 0,0 0 0 0 0,0 0 0 0 0,3-1 7 0 0,4 0-112 0 0,-4 5 82 0 0,-4-1 12 0 0,11 5 140 0 0,-1 1-74 0 0,0 4-63 0 0,1 10-86 0 0,-3 2 4 0 0,-6-6 88 0 0,-1-3 64 0 0,-2-1 76 0 0,-1 0-71 0 0,-2-1-93 0 0,1-9 1 0 0,1 1 0 0 0,-1-1-1 0 0,1 0 1 0 0,-1 0 0 0 0,1 0 0 0 0,0 0 0 0 0,1 2 32 0 0,-1 4-82 0 0,0-1 49 0 0,0-6 33 0 0,0 0 0 0 0,0 0 0 0 0,0 1 1 0 0,0-1-1 0 0,0 0 0 0 0,0 0 0 0 0,1 0 0 0 0,-1 0 1 0 0,1 0-1 0 0,0 0 0 0 0,-1 0 0 0 0,1 0 1 0 0,0 0-1 0 0,-1-2-126 0 0,1 1 37 0 0,-1 0 9 0 0,1 1 119 0 0,0 1 180 0 0,0 0 75 0 0,-1-1-245 0 0,1-1-46 0 0,-1 0-44 0 0,0 0-48 0 0,1 0-55 0 0,-1 0-62 0 0,1-1-20 0 0,-1 1-52 0 0,1-1-58 0 0,-1 1-60 0 0,0-1-67 0 0,1 1-69 0 0,-1-1-75 0 0,1 0-78 0 0,1 1-944 0 0,1-1-936 0 0</inkml:trace>
</inkml:ink>
</file>

<file path=ppt/ink/ink8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5T21:11:17.82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0 4720 0 0,'0'0'348'0'0,"0"0"157"0"0,0 0-150 0 0,0 0-50 0 0,0 0 4 0 0,0 0-3 0 0,0 0-8 0 0,0 0-22 0 0,1 3-9 0 0,5 39 1225 0 0,-1 37-1492 0 0,2 5 177 0 0,0-26 282 0 0,2-1 1 0 0,3-1-1 0 0,15 43-459 0 0,-19-75 640 0 0,2-1 0 0 0,4 6-640 0 0,-9-16 607 0 0,-4-9-248 0 0,-5-8-133 0 0,2-22 22 0 0,1 11-151 0 0,0 0 1 0 0,1 0-1 0 0,1-1 1 0 0,0 1 0 0 0,1 0-1 0 0,1 0 1 0 0,0 0 0 0 0,1 1-1 0 0,2-5-97 0 0,-1-5 147 0 0,-5 20-114 0 0,1-1-1 0 0,0 1 1 0 0,0-1-1 0 0,0 1 0 0 0,1 0 1 0 0,0 0-1 0 0,-1-1 0 0 0,1 1 1 0 0,1-1-33 0 0,7-10 124 0 0,-8 11-95 0 0,0 0 0 0 0,0 1 1 0 0,0-1-1 0 0,1 1 0 0 0,-1-1 0 0 0,1 1 0 0 0,0 0 1 0 0,0 0-1 0 0,0 0 0 0 0,0 1 0 0 0,0-1 1 0 0,2 0-30 0 0,10-5 99 0 0,-12 6-63 0 0,0 1 1 0 0,0-1-1 0 0,0 1 1 0 0,0-1-1 0 0,0 1 1 0 0,0 0-1 0 0,0 0 1 0 0,0 0-1 0 0,0 1 1 0 0,2-1-37 0 0,1 1 13 0 0,0 0 0 0 0,0 1 0 0 0,0-1 0 0 0,0 1 0 0 0,0 0 0 0 0,-1 1 0 0 0,1-1 0 0 0,0 1 0 0 0,-1 1 0 0 0,1-1 0 0 0,-1 1 0 0 0,0-1 0 0 0,0 2 0 0 0,0-1 1 0 0,0 0-1 0 0,0 1 0 0 0,-1 0 0 0 0,0 0 0 0 0,0 0 0 0 0,0 1 0 0 0,0 0 0 0 0,-1-1 0 0 0,1 1 0 0 0,-1 0 0 0 0,2 5-13 0 0,0-1 36 0 0,0 0-1 0 0,-1 0 0 0 0,0 0 1 0 0,0 1-1 0 0,-1 0 0 0 0,0-1 1 0 0,-1 1-1 0 0,0 0 0 0 0,-1 0 1 0 0,0 4-36 0 0,1 5-3 0 0,-1-16 1 0 0,0-1 0 0 0,-1 1 1 0 0,0 0-1 0 0,0 0 0 0 0,0-1 1 0 0,0 1-1 0 0,0 0 0 0 0,-1-1 1 0 0,1 1-1 0 0,-1 0 0 0 0,1-1 1 0 0,-1 2 1 0 0,-1 18-36 0 0,1-2 21 0 0,-1 12-2177 0 0,2-32-7910 0 0</inkml:trace>
</inkml:ink>
</file>

<file path=ppt/ink/ink8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5T21:11:18.24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75 6328 0 0,'7'0'776'0'0,"0"-1"1"0"0,-1 0-1 0 0,1-1 0 0 0,0 0 1 0 0,0 0-1 0 0,0 0-776 0 0,35-9 456 0 0,3 1-356 0 0,-43 10-119 0 0,-1 0 0 0 0,0 0 0 0 0,0 0 0 0 0,0 0-1 0 0,1 0 1 0 0,-1 0 0 0 0,0-1 0 0 0,0 1 0 0 0,0 0 0 0 0,0-1 0 0 0,1 1-1 0 0,-1-1 1 0 0,0 0 0 0 0,0 1 0 0 0,0-1 0 0 0,0 0 0 0 0,0 0-1 0 0,0 1 1 0 0,-1-1 0 0 0,1 0 0 0 0,0 0 0 0 0,0 0 0 0 0,-1 0 19 0 0,1 0-4 0 0,-1 0 0 0 0,0 1 0 0 0,0-1 0 0 0,0 0 1 0 0,0 1-1 0 0,1-1 0 0 0,-1 0 0 0 0,0 0 1 0 0,-1 1-1 0 0,1-1 0 0 0,0 0 0 0 0,0 0 1 0 0,0 1-1 0 0,0-1 0 0 0,0 0 0 0 0,-1 1 0 0 0,1-1 1 0 0,0 0-1 0 0,-1 1 0 0 0,1-1 0 0 0,-1 0 1 0 0,1 1-1 0 0,0-1 0 0 0,-1 1 0 0 0,1-1 1 0 0,-1 0-1 0 0,1 1 0 0 0,-1 0 0 0 0,0-1 0 0 0,1 1 1 0 0,-1-1-1 0 0,0 1 0 0 0,1 0 0 0 0,-1-1 1 0 0,0 1-1 0 0,1 0 0 0 0,-1 0 0 0 0,0-1 4 0 0,-1 0 0 0 0,0 0 0 0 0,0 0 0 0 0,0 0 0 0 0,0 0 0 0 0,0 0 0 0 0,0 1 0 0 0,0-1 0 0 0,-1 1 0 0 0,1-1 0 0 0,0 1 0 0 0,0 0 0 0 0,-1 0 0 0 0,1 0 0 0 0,0 0 0 0 0,0 0 0 0 0,-1 0 0 0 0,1 1 0 0 0,0-1 0 0 0,0 1-1 0 0,0-1 1 0 0,0 1 0 0 0,-1 0 0 0 0,1 0 0 0 0,0 0 0 0 0,1 0 0 0 0,-1 0 0 0 0,0 1 0 0 0,0-1 0 0 0,0 0 0 0 0,1 1 0 0 0,-2 1 0 0 0,-2 2-4 0 0,0 1 1 0 0,0 1-1 0 0,0-1 0 0 0,1 1 0 0 0,0 0 1 0 0,0 0-1 0 0,1 0 0 0 0,0 0 0 0 0,0 0 1 0 0,-1 7 3 0 0,-1 49-16 0 0,4-60 16 0 0,1 0 0 0 0,-1 1 0 0 0,1-1 0 0 0,0 1 0 0 0,0-1 0 0 0,1 1 0 0 0,-1-1 0 0 0,1 0 0 0 0,-1 1 0 0 0,1-1 0 0 0,1 3 0 0 0,3 16 8 0 0,-4-19-4 0 0,0 0 0 0 0,0 0 0 0 0,0 0 0 0 0,0-1 1 0 0,1 1-1 0 0,-1 0 0 0 0,1-1 0 0 0,-1 1 0 0 0,1-1 1 0 0,0 1-1 0 0,0-1 0 0 0,0 0 0 0 0,0 0 0 0 0,0 0 0 0 0,1 0 1 0 0,1 1-5 0 0,4 3 47 0 0,0-1 0 0 0,1 0 0 0 0,-1 0 1 0 0,4 0-48 0 0,-5-2 31 0 0,1 0 0 0 0,-1-1 0 0 0,1 0 0 0 0,-1 0 0 0 0,1-1 0 0 0,0 0 1 0 0,-1 0-1 0 0,9 0-31 0 0,-10-2-87 0 0,0 1 0 0 0,1-1 0 0 0,-1 1 0 0 0,0-2 0 0 0,0 1 0 0 0,0-1 0 0 0,0 0 1 0 0,0 0-1 0 0,0-1 0 0 0,0 1 0 0 0,0-1 0 0 0,-1-1 0 0 0,0 1 0 0 0,1-1 0 0 0,-1 0 0 0 0,2-2 87 0 0,-6 4-7170 0 0</inkml:trace>
</inkml:ink>
</file>

<file path=ppt/ink/ink8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5T21:11:18.68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5016 0 0,'78'88'2582'0'0,"-46"-57"-2380"0"0,-2 2-1 0 0,21 30-201 0 0,-17-20 2285 0 0,19 19-2285 0 0,-40-54 611 0 0,-1 1 221 0 0,-12-9-813 0 0,0 0-1 0 0,0 0 1 0 0,0 0-1 0 0,0 0 1 0 0,0 0-1 0 0,0-1 1 0 0,0 1-1 0 0,0 0 1 0 0,0 0-1 0 0,0 0 1 0 0,0 0-1 0 0,0-1 1 0 0,0 1 0 0 0,0 0-1 0 0,0 0 1 0 0,0 0-1 0 0,0 0 1 0 0,0 0-1 0 0,0-1 1 0 0,0 1-1 0 0,0 0 1 0 0,0 0-1 0 0,0 0 1 0 0,0 0 0 0 0,0 0-1 0 0,1 0 1 0 0,-1 0-1 0 0,0-1 1 0 0,0 1-1 0 0,0 0 1 0 0,0 0-1 0 0,0 0 1 0 0,0 0-1 0 0,1 0 1 0 0,-1 0 0 0 0,0 0-1 0 0,0 0 1 0 0,0 0-1 0 0,0 0 1 0 0,0 0-1 0 0,1 0 1 0 0,-1 0-1 0 0,0 0 1 0 0,0 0-1 0 0,0 0 1 0 0,0 0-1 0 0,1 0 1 0 0,-1 0 0 0 0,0 0-1 0 0,0 0 1 0 0,0 0-1 0 0,0 0 1 0 0,0 0-1 0 0,1 0 1 0 0,-1 0-1 0 0,0 0 1 0 0,0 0-1 0 0,0 0 1 0 0,0 0 0 0 0,0 1-1 0 0,0-1 1 0 0,1 0-1 0 0,-1 0 1 0 0,0 0-1 0 0,0 0 1 0 0,0 0-1 0 0,0 0 1 0 0,0 0-1 0 0,0 1-18 0 0,-1-16 649 0 0,-7-7-2262 0 0,7 20-6999 0 0</inkml:trace>
</inkml:ink>
</file>

<file path=ppt/ink/ink8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5T21:11:19.04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224 1 6016 0 0,'-1'6'62'0'0,"0"-1"0"0"0,-1 1 0 0 0,0 0 0 0 0,0 0 0 0 0,0 0 0 0 0,-1-1 1 0 0,0 0-1 0 0,0 1 0 0 0,0-1 0 0 0,0 0 0 0 0,-1 0 0 0 0,-2 1-62 0 0,-11 19 191 0 0,5-4-132 0 0,-10 15 16 0 0,-2-1 0 0 0,-1 0-75 0 0,9-13 96 0 0,11-15-26 0 0,-1 0-1 0 0,0 1 1 0 0,0-2 0 0 0,-2 2-70 0 0,4-4 218 0 0,0 0 1 0 0,1 0-1 0 0,-1 1 1 0 0,1-1 0 0 0,0 1-1 0 0,0 0 1 0 0,0-1-1 0 0,1 1 1 0 0,0 0-1 0 0,0 1 1 0 0,0-1-1 0 0,0 0 1 0 0,0 6-219 0 0,0-9-783 0 0,2-2-6067 0 0</inkml:trace>
</inkml:ink>
</file>

<file path=ppt/ink/ink8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5T21:11:19.44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207 9 6632 0 0,'-37'-4'800'0'0,"33"3"-648"0"0,0 0 1 0 0,0 0-1 0 0,-1 0 1 0 0,1 1-1 0 0,0 0 1 0 0,-1 0-1 0 0,1 0 1 0 0,0 0-1 0 0,0 1 1 0 0,-1 0-1 0 0,1-1 1 0 0,0 2-1 0 0,0-1 1 0 0,0 0-1 0 0,0 1 1 0 0,-4 2-153 0 0,1 0 7 0 0,0 1 1 0 0,0 0-1 0 0,0 0 0 0 0,1 1 1 0 0,0 0-1 0 0,0 0 1 0 0,0 0-1 0 0,1 1 1 0 0,0 0-1 0 0,0 0 1 0 0,1 0-1 0 0,-4 8-7 0 0,5-10 89 0 0,1 0 0 0 0,0 0 1 0 0,0 0-1 0 0,0 1 0 0 0,1-1 0 0 0,0 1 0 0 0,0-1 1 0 0,0 1-1 0 0,0-1 0 0 0,1 1 0 0 0,0-1 0 0 0,0 1 1 0 0,1 0-1 0 0,0-1 0 0 0,0 1 0 0 0,0-1 0 0 0,0 1 1 0 0,1-1-1 0 0,0 0 0 0 0,2 4-89 0 0,-3-7 31 0 0,0-1 0 0 0,0 1 1 0 0,0-1-1 0 0,0 1 0 0 0,0-1 0 0 0,1 0 0 0 0,-1 1 0 0 0,0-1 1 0 0,1 0-1 0 0,-1 0 0 0 0,1 0 0 0 0,0 0 0 0 0,-1 0 0 0 0,1-1 1 0 0,0 1-1 0 0,-1 0 0 0 0,1-1 0 0 0,0 1 0 0 0,0-1 1 0 0,-1 0-1 0 0,1 1 0 0 0,0-1 0 0 0,0 0 0 0 0,0 0 0 0 0,0 0 1 0 0,-1 0-1 0 0,1-1 0 0 0,1 1-31 0 0,4-1 64 0 0,-1 0 0 0 0,0 0 1 0 0,0-1-1 0 0,1 1 0 0 0,-1-1 0 0 0,0-1 1 0 0,5-2-65 0 0,-6 2 33 0 0,0 0 1 0 0,0 0 0 0 0,-1-1-1 0 0,1 0 1 0 0,-1 0 0 0 0,1-1-1 0 0,-1 1 1 0 0,-1-1 0 0 0,1 1 0 0 0,2-6-34 0 0,2-1 91 0 0,-2 2 2 0 0,0 1 0 0 0,-1-1 0 0 0,-1 0 0 0 0,1 0 0 0 0,-1 0 0 0 0,1-7-93 0 0,0-16 345 0 0,-4 17-232 0 0,3 6 151 0 0,-2 5-38 0 0,-1 6 38 0 0,-2 27-145 0 0,0-16-101 0 0,1 1 0 0 0,0-1 0 0 0,1 1 0 0 0,0-1 0 0 0,1 1 0 0 0,1-1-1 0 0,0 0 1 0 0,1 0 0 0 0,1 5-18 0 0,-1-10-29 0 0,-4-7 23 0 0,0-1 0 0 0,0 1-1 0 0,1 0 1 0 0,-1 0 0 0 0,1 0 0 0 0,-1-1 0 0 0,0 1 0 0 0,1 0-1 0 0,-1-1 1 0 0,1 1 0 0 0,0 0 0 0 0,-1-1 0 0 0,1 1-1 0 0,0 0 1 0 0,-1-1 0 0 0,1 1 0 0 0,0-1 0 0 0,0 0 0 0 0,0 1 6 0 0,11 12-154 0 0,-11-12 150 0 0,-1 0 1 0 0,1 0-1 0 0,-1-1 0 0 0,1 1 0 0 0,0 0 1 0 0,-1 0-1 0 0,1 0 0 0 0,0-1 0 0 0,0 1 1 0 0,0 0-1 0 0,0-1 0 0 0,0 1 0 0 0,-1-1 0 0 0,1 1 1 0 0,0-1-1 0 0,0 0 0 0 0,0 1 0 0 0,0-1 1 0 0,0 0-1 0 0,1 1 0 0 0,-1-1 0 0 0,0 0 0 0 0,0 0 1 0 0,0 0-1 0 0,0 0 0 0 0,0 0 0 0 0,0 0 1 0 0,0 0-1 0 0,0-1 4 0 0,5 1-1895 0 0,-5-1-7571 0 0</inkml:trace>
</inkml:ink>
</file>

<file path=ppt/ink/ink8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5T21:11:19.90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157 1 6424 0 0,'-5'-1'178'0'0,"4"1"-55"0"0,0 0-1 0 0,0 0 0 0 0,-1 0 0 0 0,1 0 0 0 0,0 1 0 0 0,0-1 0 0 0,0 0 0 0 0,0 0 0 0 0,0 1 0 0 0,0-1 0 0 0,0 1 0 0 0,0-1 0 0 0,0 1 0 0 0,0-1 0 0 0,0 1-122 0 0,-10 4 171 0 0,2 0 0 0 0,-1 1-1 0 0,1 1 1 0 0,0-1 0 0 0,0 1 0 0 0,1 1-1 0 0,0 0 1 0 0,0 0 0 0 0,0 0 0 0 0,2 1-1 0 0,-1 0 1 0 0,1 1 0 0 0,0-1 0 0 0,-1 5-171 0 0,4-9 5 0 0,1 1 1 0 0,0-1 0 0 0,0 1-1 0 0,1 0 1 0 0,0 0 0 0 0,0 0-1 0 0,0 0 1 0 0,0 0 0 0 0,1 0-1 0 0,0 0 1 0 0,1 0 0 0 0,0 3-6 0 0,-1-7 33 0 0,1 0 0 0 0,-1 0 1 0 0,1 0-1 0 0,-1 0 1 0 0,1 0-1 0 0,0 0 0 0 0,0 0 1 0 0,0-1-1 0 0,0 1 0 0 0,0 0 1 0 0,1-1-1 0 0,-1 1 0 0 0,0 0 1 0 0,1-1-1 0 0,-1 0 1 0 0,1 1-1 0 0,0-1 0 0 0,-1 0 1 0 0,1 0-1 0 0,0 0 0 0 0,0 0 1 0 0,-1 0-1 0 0,1 0 0 0 0,0-1 1 0 0,0 1-1 0 0,0 0 1 0 0,0-1-1 0 0,0 0 0 0 0,0 1 1 0 0,0-1-1 0 0,0 0 0 0 0,0 0 1 0 0,0 0-1 0 0,0 0 1 0 0,0-1-1 0 0,1 1 0 0 0,-1-1 1 0 0,0 1-34 0 0,3-1 43 0 0,0 0 1 0 0,-1 0-1 0 0,1 0 1 0 0,0-1-1 0 0,-1 0 0 0 0,0 1 1 0 0,1-2-1 0 0,-1 1 1 0 0,0 0-1 0 0,0-1 1 0 0,0 0-1 0 0,0 0 1 0 0,-1 0-1 0 0,1 0 1 0 0,-1-1-1 0 0,0 1 1 0 0,0-1-1 0 0,0 0 1 0 0,0 0-1 0 0,-1 0 1 0 0,1 0-1 0 0,-1 0 1 0 0,1-2-44 0 0,0-4 138 0 0,0 0 0 0 0,-1 0 0 0 0,0 1 0 0 0,0-6-138 0 0,8-30 289 0 0,-10 44-277 0 0,0 0 1 0 0,0 0-1 0 0,1 1 0 0 0,-1-1 0 0 0,0 0 1 0 0,0 1-1 0 0,1-1 0 0 0,-1 0 1 0 0,0 1-1 0 0,1-1 0 0 0,-1 0 1 0 0,1 1-1 0 0,-1-1 0 0 0,1 1 0 0 0,-1-1 1 0 0,1 1-1 0 0,-1-1 0 0 0,1 1 1 0 0,0 0-1 0 0,0-1-12 0 0,-1 1 4 0 0,1 0 0 0 0,-1 0 1 0 0,0 0-1 0 0,1 0 0 0 0,-1 0 0 0 0,1 0 0 0 0,-1 0 1 0 0,0 1-1 0 0,1-1 0 0 0,-1 0 0 0 0,1 0 1 0 0,-1 0-1 0 0,0 0 0 0 0,1 1 0 0 0,-1-1 0 0 0,0 0 1 0 0,1 0-1 0 0,-1 1 0 0 0,0-1 0 0 0,1 0 0 0 0,-1 1 1 0 0,0-1-1 0 0,0 0 0 0 0,1 1 0 0 0,-1-1-4 0 0,2 3 3 0 0,-1 0 0 0 0,1 0 1 0 0,-1 0-1 0 0,1 0 0 0 0,-1 0 0 0 0,0 0 0 0 0,0 1 0 0 0,0-1-3 0 0,6 33 9 0 0,-1 0 0 0 0,-2 0 0 0 0,-2 0 0 0 0,-1 1 0 0 0,-2-1 1 0 0,-1 6-10 0 0,-1 48 8 0 0,2-80-7 0 0,0-1 4 0 0,0 0-1 0 0,-1 0 1 0 0,0 0 0 0 0,0 0 0 0 0,-3 3-5 0 0,5-10 1 0 0,-1-1 0 0 0,0 1-1 0 0,0 0 1 0 0,0 0 0 0 0,0-1 0 0 0,0 1 0 0 0,0-1 0 0 0,0 1-1 0 0,-1-1 1 0 0,1 1 0 0 0,-1-1 0 0 0,1 0 0 0 0,-1 1 0 0 0,1-1-1 0 0,-1 0 1 0 0,0 0 0 0 0,1 0 0 0 0,-1-1 0 0 0,0 1 0 0 0,0 0 0 0 0,0-1-1 0 0,0 1 1 0 0,1-1 0 0 0,-1 1 0 0 0,0-1 0 0 0,0 0 0 0 0,-1 0-1 0 0,1 0 18 0 0,0 0 0 0 0,0-1 0 0 0,1 1 0 0 0,-1 0 0 0 0,0-1 0 0 0,1 0 0 0 0,-1 1 0 0 0,1-1 0 0 0,-1 0 0 0 0,1 0 0 0 0,-1 0 0 0 0,1 0 0 0 0,-1 0 0 0 0,1 0 0 0 0,0 0 0 0 0,0-1 0 0 0,0 1 0 0 0,-1 0 0 0 0,1-1 0 0 0,0 1 0 0 0,0-1-18 0 0,-1-1-271 0 0,0-1 1 0 0,0 0-1 0 0,0 0 0 0 0,0 0 0 0 0,1 0 0 0 0,0 0 0 0 0,-1-1 271 0 0,2 2-9266 0 0</inkml:trace>
</inkml:ink>
</file>

<file path=ppt/ink/ink8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5T21:11:20.30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172 8 6224 0 0,'-11'0'1247'0'0,"0"0"0"0"0,0 1 0 0 0,0 0 0 0 0,-3 2-1247 0 0,10-2 120 0 0,-1 0-1 0 0,1 1 1 0 0,0-1-1 0 0,-1 1 1 0 0,1 0-1 0 0,0 0 1 0 0,0 1-1 0 0,0-1 1 0 0,0 1-1 0 0,1 0 1 0 0,-1 0-1 0 0,1 0-119 0 0,-4 4 33 0 0,1 0 0 0 0,0 1-1 0 0,1-1 1 0 0,-1 1 0 0 0,1 0-1 0 0,1 1 1 0 0,0-1 0 0 0,0 1-1 0 0,0 0 1 0 0,1 0 0 0 0,-1 4-33 0 0,3-9 21 0 0,1 0-1 0 0,-1-1 1 0 0,0 1 0 0 0,1 0 0 0 0,0 0 0 0 0,0-1 0 0 0,0 1 0 0 0,0 0-1 0 0,1 0 1 0 0,0-1 0 0 0,-1 1 0 0 0,1 0 0 0 0,1-1 0 0 0,-1 1 0 0 0,0-1-1 0 0,1 1 1 0 0,0-1 0 0 0,0 1 0 0 0,0-1 0 0 0,0 0 0 0 0,0 0 0 0 0,1 0 0 0 0,-1 0-1 0 0,1-1 1 0 0,0 1 0 0 0,0-1 0 0 0,0 1 0 0 0,0-1 0 0 0,0 0 0 0 0,1 0-21 0 0,-1 0 14 0 0,1-1 0 0 0,-1 0 0 0 0,1 1 1 0 0,0-1-1 0 0,0 0 0 0 0,-1-1 0 0 0,1 1 0 0 0,0-1 1 0 0,0 0-1 0 0,0 0 0 0 0,0 0 0 0 0,0 0 1 0 0,0-1-1 0 0,0 1 0 0 0,-1-1 0 0 0,1 0-14 0 0,12-3 53 0 0,-1-1 0 0 0,0-1 0 0 0,5-2-53 0 0,-10 3 28 0 0,-3 3 38 0 0,0-2-1 0 0,0 1 1 0 0,-1-1-1 0 0,1 0 1 0 0,-1-1-1 0 0,0 0 1 0 0,0 0-1 0 0,0 0 1 0 0,-1 0 0 0 0,1-1-1 0 0,-1 0-65 0 0,-3 3 48 0 0,0 0 0 0 0,-1 1 0 0 0,1-1 0 0 0,0 0 0 0 0,-1 0 0 0 0,0 0 1 0 0,0-1-1 0 0,0 1 0 0 0,0 0 0 0 0,0 0 0 0 0,-1 0 0 0 0,0-1 0 0 0,1 1 0 0 0,-1 0 0 0 0,0-1 0 0 0,-1 1 0 0 0,1 0 0 0 0,0 0 0 0 0,-1-1 0 0 0,0 1 0 0 0,0 0 1 0 0,0 0-1 0 0,0 0 0 0 0,0 0 0 0 0,-1 0 0 0 0,-1-2-48 0 0,-2-3-182 0 0,0 0 1 0 0,-1 1-1 0 0,0-1 1 0 0,-1 1-1 0 0,0 1 1 0 0,0-1 0 0 0,0 1-1 0 0,-1 1 1 0 0,-8-6 181 0 0,0 2-10280 0 0</inkml:trace>
</inkml:ink>
</file>

<file path=ppt/ink/ink8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5T21:11:20.85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0 207 7528 0 0,'36'31'1455'0'0,"5"4"627"0"0,-31-23-1137 0 0,-10-11-926 0 0,0-1 0 0 0,1 0 1 0 0,-1 0-1 0 0,0 0 0 0 0,0 0 1 0 0,0 0-1 0 0,0 0 0 0 0,0 0 0 0 0,0 0 1 0 0,1 1-1 0 0,-1-1 0 0 0,0 0 0 0 0,0 0 1 0 0,0 0-1 0 0,0 0 0 0 0,0 1 1 0 0,0-1-1 0 0,0 0 0 0 0,0 0 0 0 0,0 0 1 0 0,0 0-1 0 0,0 1 0 0 0,0-1 0 0 0,0 0 1 0 0,0 0-1 0 0,0 0 0 0 0,0 0 1 0 0,0 1-1 0 0,0-1 0 0 0,0 0 0 0 0,0 0 1 0 0,0 0-1 0 0,0 0 0 0 0,0 1 0 0 0,0-1 1 0 0,0 0-1 0 0,0 0 0 0 0,0 0 1 0 0,0 0-1 0 0,0 0 0 0 0,0 1 0 0 0,-1-1 1 0 0,1 0-1 0 0,0 0 0 0 0,0 0 0 0 0,0 0 1 0 0,0 0-1 0 0,0 0 0 0 0,0 1 1 0 0,-1-1-1 0 0,1 0 0 0 0,0 0 0 0 0,0 0 1 0 0,0 0-1 0 0,0 0 0 0 0,-1 0 0 0 0,1 0 1 0 0,0 0-1 0 0,0 0 0 0 0,0 0-19 0 0,-23-21 395 0 0,17 13-345 0 0,1-1 1 0 0,-1 1-1 0 0,1-1 0 0 0,1 0 1 0 0,0 0-1 0 0,0 0 0 0 0,1 0 1 0 0,0-1-1 0 0,0 1 0 0 0,1-1 1 0 0,0 0-1 0 0,1 0 0 0 0,0-1-50 0 0,1 6 31 0 0,0-1 0 0 0,0 1-1 0 0,1-1 1 0 0,0 1 0 0 0,0-1 0 0 0,0 1-1 0 0,1 0 1 0 0,-1-1 0 0 0,1 1 0 0 0,0 0-1 0 0,1 0 1 0 0,-1 0 0 0 0,1 1 0 0 0,0-1-1 0 0,0 0 1 0 0,1 1 0 0 0,-1 0-1 0 0,1 0 1 0 0,0 0 0 0 0,0 0 0 0 0,0 1-1 0 0,1-1 1 0 0,-1 1 0 0 0,3-1-31 0 0,-5 3 0 0 0,5-3 22 0 0,0 0 1 0 0,0 0-1 0 0,1 0 0 0 0,4-1-22 0 0,-9 5 16 0 0,0-1-1 0 0,0 1 1 0 0,0-1-1 0 0,-1 1 0 0 0,1 0 1 0 0,0 0-1 0 0,0 0 1 0 0,0 0-1 0 0,0 0 1 0 0,0 1-1 0 0,0 0 0 0 0,0-1 1 0 0,-1 1-1 0 0,2 0-15 0 0,5 4 13 0 0,-1-1 1 0 0,1 1-1 0 0,-1 0 0 0 0,0 0 0 0 0,0 1 0 0 0,-1 0 1 0 0,1 1-1 0 0,-2 0 0 0 0,1 0 0 0 0,-1 0 0 0 0,0 1 1 0 0,0 0-1 0 0,-1 0 0 0 0,0 0 0 0 0,0 1 0 0 0,-1 0 1 0 0,0 0-1 0 0,-1 0 0 0 0,0 0 0 0 0,0 1 1 0 0,0 5-14 0 0,-2-7 32 0 0,-1 0 0 0 0,0 0 0 0 0,0 0 0 0 0,0 0 0 0 0,-1-1 0 0 0,-1 1 0 0 0,1 0 0 0 0,-1 0 1 0 0,-1 0-1 0 0,1-1 0 0 0,-1 0 0 0 0,-1 2-32 0 0,3-8-78 0 0,0 0 1 0 0,0 1 0 0 0,1-1-1 0 0,-1 0 1 0 0,1 0-1 0 0,-1 1 1 0 0,1-1 0 0 0,-1 0-1 0 0,1 1 1 0 0,0-1-1 0 0,0 0 1 0 0,0 1-1 0 0,0-1 1 0 0,-1 0 0 0 0,2 1-1 0 0,-1 0 78 0 0,0-2-10490 0 0</inkml:trace>
</inkml:ink>
</file>

<file path=ppt/ink/ink8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5T21:11:21.40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8 1 5624 0 0,'0'0'36'0'0,"0"0"1"0"0,0 0-1 0 0,-1 0 0 0 0,1 0 1 0 0,0 0-1 0 0,0 0 1 0 0,0 0-1 0 0,-1 0 0 0 0,1 0 1 0 0,0 0-1 0 0,0 0 1 0 0,-1 0-1 0 0,1 0 0 0 0,0 0 1 0 0,0 0-1 0 0,-1 0 1 0 0,1 0-1 0 0,0 0 0 0 0,0 0 1 0 0,0 0-1 0 0,-1 0 1 0 0,1 0-1 0 0,0 1 0 0 0,0-1 1 0 0,-1 0-1 0 0,1 0 1 0 0,0 0-1 0 0,0 0 0 0 0,0 0 1 0 0,0 1-1 0 0,0-1 1 0 0,-1 0-1 0 0,1 0 0 0 0,0 0 1 0 0,0 1-1 0 0,0-1 1 0 0,0 0-1 0 0,0 0 0 0 0,0 1 1 0 0,0-1-1 0 0,0 0 1 0 0,-1 0-1 0 0,1 0 1 0 0,0 1-1 0 0,0-1 0 0 0,0 0 1 0 0,0 0-1 0 0,0 1 1 0 0,0-1-1 0 0,1 0 0 0 0,-1 0 1 0 0,0 1-1 0 0,0-1 1 0 0,0 0-1 0 0,0 0 0 0 0,0 0 1 0 0,0 1-1 0 0,0-1 1 0 0,0 0-37 0 0,4 22 2946 0 0,-3-18-2706 0 0,55 253-85 0 0,-49-227 136 0 0,1 0 1 0 0,7 16-292 0 0,-10-34 252 0 0,-1 0 0 0 0,0 0 0 0 0,-1 0 0 0 0,-1 0 0 0 0,0 0 0 0 0,0 10-252 0 0,0-36 705 0 0,1 0 0 0 0,0 0 1 0 0,0 0-1 0 0,1 1 1 0 0,2-2-706 0 0,-2 4 78 0 0,0 0 0 0 0,1 0 0 0 0,0 0 0 0 0,1 1 0 0 0,0 0 0 0 0,0 0 0 0 0,1 0 0 0 0,2-1-78 0 0,-6 8 22 0 0,0 0 54 0 0,0 0-1 0 0,0 0 0 0 0,0 0 1 0 0,0 1-1 0 0,0-1 0 0 0,1 1 0 0 0,-1 0 1 0 0,1 0-1 0 0,1-1-75 0 0,-4 3 16 0 0,1 0-1 0 0,-1 0 1 0 0,1 0 0 0 0,-1 0-1 0 0,1 0 1 0 0,-1 0 0 0 0,1 0 0 0 0,-1 0-1 0 0,1 1 1 0 0,-1-1 0 0 0,1 0-1 0 0,-1 1 1 0 0,0 0 0 0 0,1-1-1 0 0,-1 1 1 0 0,1 0 0 0 0,-1-1-1 0 0,0 1 1 0 0,0 0 0 0 0,0 0-1 0 0,1 0 1 0 0,-1 0 0 0 0,0 0-1 0 0,0 1 1 0 0,0-1 0 0 0,-1 0-1 0 0,1 0 1 0 0,0 1-16 0 0,3 3 42 0 0,0 1 0 0 0,0-1 0 0 0,-1 1 0 0 0,1 0 0 0 0,-1 0 1 0 0,-1 0-1 0 0,1 0 0 0 0,-1 1 0 0 0,0-1 0 0 0,-1 1 0 0 0,1-1 0 0 0,-1 1 0 0 0,-1 0 0 0 0,1-1 0 0 0,-1 1 0 0 0,0 0 0 0 0,-1 0 0 0 0,0 4-42 0 0,1-3 56 0 0,0 0 0 0 0,0 0 0 0 0,0 0 0 0 0,1 0 0 0 0,1 3-56 0 0,0 1 31 0 0,3 3-2446 0 0,-5-14-9840 0 0</inkml:trace>
</inkml:ink>
</file>

<file path=ppt/ink/ink8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5T21:11:21.99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162 0 7328 0 0,'-6'0'390'0'0,"1"0"1"0"0,-1 1 0 0 0,1-1-1 0 0,-1 1 1 0 0,1 0 0 0 0,-1 1-1 0 0,1-1 1 0 0,0 1 0 0 0,-1 0-1 0 0,1 0 1 0 0,-1 1-391 0 0,0 2 224 0 0,-1-1-1 0 0,1 1 1 0 0,0 0-1 0 0,1 0 1 0 0,-1 1 0 0 0,1 0-1 0 0,-4 5-223 0 0,4-5 48 0 0,0 0-1 0 0,1 1 0 0 0,0-1 0 0 0,0 1 1 0 0,0 0-1 0 0,1 0 0 0 0,0 0 0 0 0,0 0 1 0 0,0 3-48 0 0,2-6 15 0 0,-1 1 19 0 0,1 0 1 0 0,0 0 0 0 0,0 0-1 0 0,0 0 1 0 0,1 1 0 0 0,0 3-35 0 0,0-7 9 0 0,0-1 0 0 0,0 1 1 0 0,1-1-1 0 0,-1 1 0 0 0,1-1 0 0 0,-1 0 1 0 0,1 1-1 0 0,-1-1 0 0 0,1 0 0 0 0,0 0 1 0 0,0 1-1 0 0,-1-1 0 0 0,1 0 0 0 0,0 0 1 0 0,0 0-1 0 0,0 0 0 0 0,0 0 1 0 0,1 0-1 0 0,-1 0 0 0 0,0 0 0 0 0,0-1 1 0 0,1 1-1 0 0,-1 0 0 0 0,0-1 0 0 0,1 1 1 0 0,-1-1-1 0 0,0 1-9 0 0,4 0 18 0 0,-1 0 0 0 0,0 0 0 0 0,0 0 0 0 0,0-1 0 0 0,1 1-1 0 0,-1-1 1 0 0,0 0 0 0 0,0 0 0 0 0,1-1 0 0 0,-1 1 0 0 0,0-1 0 0 0,0 0 0 0 0,0 0 0 0 0,1-1 0 0 0,0 0-18 0 0,10-4 87 0 0,-1-1 0 0 0,1-1 0 0 0,6-5-87 0 0,-9 6 53 0 0,-7 2-23 0 0,0 1 0 0 0,-1-1 0 0 0,1 0 0 0 0,-1 0 0 0 0,0 0 0 0 0,0 0 0 0 0,0-1 0 0 0,-1 0 0 0 0,1 0 0 0 0,-2 0 1 0 0,1 0-1 0 0,-1 0 0 0 0,0 0 0 0 0,1-4-30 0 0,1-1 102 0 0,0 0 0 0 0,1 0 1 0 0,4-7-103 0 0,-8 17 37 0 0,4-7 98 0 0,-4 7-63 0 0,-2 2-10 0 0,0 2-48 0 0,0-1 0 0 0,1 1-1 0 0,-1-1 1 0 0,1 1 0 0 0,-1-1 0 0 0,1 1-1 0 0,0-1 1 0 0,0 1 0 0 0,1-1 0 0 0,-1 1-1 0 0,0 0-13 0 0,1 9 73 0 0,0-6-46 0 0,-1-1-1 0 0,1 0 1 0 0,0 0-1 0 0,0 0 1 0 0,1 0 0 0 0,-1 0-1 0 0,1 0 1 0 0,0 0-1 0 0,1-1 1 0 0,-1 1 0 0 0,1-1-1 0 0,0 1 1 0 0,1 1-27 0 0,5 8 113 0 0,-5-9-98 0 0,0-1 1 0 0,0 1-1 0 0,0-1 1 0 0,1 0-1 0 0,-1 0 1 0 0,1-1-1 0 0,0 1 1 0 0,0-1-1 0 0,0 0 0 0 0,1-1 1 0 0,-1 1-1 0 0,1-1-15 0 0,3 2 44 0 0,-1 0 0 0 0,0 1-1 0 0,-1 0 1 0 0,4 2-44 0 0,-10-6-173 0 0,1 0 1 0 0,-1-1-1 0 0,0 1 1 0 0,1 0-1 0 0,-1-1 1 0 0,1 1-1 0 0,0-1 0 0 0,-1 0 1 0 0,1 1-1 0 0,-1-1 1 0 0,1 0-1 0 0,0 0 173 0 0,-1 0-10486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41:46.56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21 10 8328 0 0,'-2'-1'-31'0'0,"1"0"70"0"0,-7-5 390 0 0,6 6-398 0 0,0-1-33 0 0,0 1-42 0 0,-1 0-50 0 0,3 0-2 0 0</inkml:trace>
</inkml:ink>
</file>

<file path=ppt/ink/ink8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5T21:11:22.63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36 7328 0 0,'9'14'1022'0'0,"0"0"1"0"0,-1 0-1 0 0,-1 2-1022 0 0,25 40 1238 0 0,-23-44-1093 0 0,0-1 1 0 0,0 0-1 0 0,1 0 1 0 0,1 0-1 0 0,11 8-145 0 0,-16-15 114 0 0,-1-1-1 0 0,1 1 0 0 0,0-1 0 0 0,0 0 0 0 0,0 0 0 0 0,1 0 1 0 0,-1-1-1 0 0,1 0 0 0 0,-1-1 0 0 0,1 1 0 0 0,0-1 0 0 0,-1-1 1 0 0,8 1-114 0 0,-13-1 86 0 0,0 0 0 0 0,-1-1 0 0 0,1 1 0 0 0,0 0 0 0 0,0-1 0 0 0,0 1 0 0 0,0 0 1 0 0,0-1-1 0 0,-1 1 0 0 0,1-1 0 0 0,0 0 0 0 0,0 1 0 0 0,-1-1 0 0 0,1 1 1 0 0,0-1-1 0 0,-1 0 0 0 0,1 0 0 0 0,0 1 0 0 0,-1-1 0 0 0,1 0 0 0 0,-1 0 0 0 0,0 0 1 0 0,1 0-1 0 0,-1 0 0 0 0,0 1 0 0 0,1-1 0 0 0,-1 0 0 0 0,0 0 0 0 0,0 0 1 0 0,0 0-1 0 0,0 0 0 0 0,0 0 0 0 0,0 0 0 0 0,0 0 0 0 0,0 0 0 0 0,0 0 0 0 0,0 0-86 0 0,-5-45 893 0 0,3 34-606 0 0,0 3-75 0 0,1 0 0 0 0,0-1 0 0 0,1 1 0 0 0,0 0 0 0 0,1-4-212 0 0,0 10 50 0 0,-1 0 0 0 0,1 0 0 0 0,0 0-1 0 0,0 0 1 0 0,0 0 0 0 0,1 0-1 0 0,-1 0 1 0 0,1 0 0 0 0,-1 0-1 0 0,1 1 1 0 0,0-1 0 0 0,0 1 0 0 0,0-1-1 0 0,1 1 1 0 0,-1 0 0 0 0,0 0-1 0 0,2-1-49 0 0,3-2-2457 0 0,-6 4-10149 0 0</inkml:trace>
  <inkml:trace contextRef="#ctx0" brushRef="#br0" timeOffset="1">584 150 8744 0 0,'24'-6'1696'0'0,"-17"5"-1535"0"0,0-2 0 0 0,0 1 1 0 0,-1-1-1 0 0,1 0 0 0 0,-1 0 1 0 0,1-1-1 0 0,-1 1 0 0 0,0-1 1 0 0,0-1-1 0 0,-1 1 0 0 0,1-1 1 0 0,-1 0-1 0 0,0-1-161 0 0,-4 4 31 0 0,1 0 0 0 0,0 0 1 0 0,-1 0-1 0 0,1 0 0 0 0,-1-1 1 0 0,0 1-1 0 0,0-1 0 0 0,0 1 0 0 0,0-1 1 0 0,0 1-1 0 0,0-1 0 0 0,-1 0 0 0 0,1 1 1 0 0,-1-1-1 0 0,0 0 0 0 0,0 0 0 0 0,0 1 1 0 0,0-1-1 0 0,0 0 0 0 0,-1 1 0 0 0,1-1 1 0 0,-1 0-1 0 0,0 0-31 0 0,1 1 18 0 0,-1 0 0 0 0,0 1 0 0 0,1-1 0 0 0,-1 0 0 0 0,0 1 0 0 0,0-1 0 0 0,0 0 0 0 0,0 1 0 0 0,0-1-1 0 0,-1 1 1 0 0,1 0 0 0 0,0-1 0 0 0,-1 1 0 0 0,1 0 0 0 0,-1 0 0 0 0,1 0 0 0 0,-1 0 0 0 0,0 0 0 0 0,1 0 0 0 0,-1 0 0 0 0,0 1 0 0 0,0-1 0 0 0,1 0 0 0 0,-1 1 0 0 0,0 0 0 0 0,0-1 0 0 0,0 1 0 0 0,0 0-1 0 0,1 0 1 0 0,-1 0 0 0 0,0 0 0 0 0,0 0 0 0 0,0 1 0 0 0,0-1-18 0 0,-6 2 49 0 0,1 0 0 0 0,0 0 1 0 0,0 1-1 0 0,0 0 0 0 0,0 0 0 0 0,0 1 0 0 0,1 0 0 0 0,0 0 0 0 0,-1 0 0 0 0,-1 3-49 0 0,-7 6 142 0 0,1 1 0 0 0,0 0 1 0 0,-5 8-143 0 0,16-18 51 0 0,0 1 1 0 0,1 0 0 0 0,-1-1 0 0 0,1 1 0 0 0,0 0-1 0 0,0 1 1 0 0,1-1 0 0 0,0 0 0 0 0,0 0 0 0 0,0 1 0 0 0,0-1-1 0 0,1 1 1 0 0,0-1 0 0 0,0 0 0 0 0,1 4-52 0 0,-1-5 22 0 0,1-1-1 0 0,-1 1 1 0 0,1 0 0 0 0,0-1-1 0 0,0 1 1 0 0,0-1-1 0 0,1 1 1 0 0,-1-1 0 0 0,1 0-1 0 0,0 1 1 0 0,0-1 0 0 0,0 0-1 0 0,0 0 1 0 0,0 0 0 0 0,1 0-1 0 0,0-1 1 0 0,-1 1 0 0 0,1-1-1 0 0,0 1 1 0 0,0-1 0 0 0,0 0-1 0 0,0 0 1 0 0,1-1 0 0 0,-1 1-1 0 0,1-1 1 0 0,-1 1 0 0 0,1-1-22 0 0,14 6 63 0 0,0-2-1 0 0,1 0 1 0 0,0-1 0 0 0,12 1-63 0 0,-23-3 12 0 0,25 3 121 0 0,-1-1 0 0 0,19-1-133 0 0,-40-3-229 0 0,0 0-1 0 0,0-1 1 0 0,0 0-1 0 0,0-1 1 0 0,0 0-1 0 0,-1-1 1 0 0,1 0 0 0 0,-1-1-1 0 0,6-3 230 0 0,3-2-10442 0 0</inkml:trace>
</inkml:ink>
</file>

<file path=ppt/ink/ink8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5T21:11:23.16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97 10448 0 0,'14'-16'987'0'0,"-13"14"-812"0"0,1 0 0 0 0,-1 0-1 0 0,1 0 1 0 0,-1 0 0 0 0,1 0 0 0 0,0 1 0 0 0,0-1 0 0 0,0 0 0 0 0,0 1 0 0 0,0 0-175 0 0,25-17 1247 0 0,-20 13-1075 0 0,1 0 0 0 0,0 0 1 0 0,0 1-1 0 0,0 0 1 0 0,0 0-1 0 0,0 1 1 0 0,1 0-1 0 0,-1 0 1 0 0,1 1-1 0 0,0 0 1 0 0,5 0-174 0 0,-10 2 32 0 0,6-1-1 0 0,0 1 0 0 0,0 0 0 0 0,0 0 0 0 0,0 1 0 0 0,2 1-30 0 0,-8-1-12 0 0,0 0 1 0 0,0 1-1 0 0,0-1 0 0 0,0 1 0 0 0,0 0 0 0 0,-1 0 0 0 0,1 0 0 0 0,-1 0 1 0 0,0 1-1 0 0,0-1 0 0 0,1 1 0 0 0,-2 0 0 0 0,1 0 0 0 0,1 2 12 0 0,1 0-22 0 0,-1 1 1 0 0,1 0-1 0 0,-1 0 0 0 0,0 0 0 0 0,-1 1 1 0 0,0-1-1 0 0,0 1 0 0 0,1 4 22 0 0,-2-7-5 0 0,-1 1 0 0 0,-1-1 1 0 0,1 1-1 0 0,-1 0 0 0 0,1-1 0 0 0,-1 1 0 0 0,-1 0 1 0 0,1-1-1 0 0,-1 1 0 0 0,1-1 0 0 0,-1 1 0 0 0,-1-1 1 0 0,1 1-1 0 0,-1 0 5 0 0,2-5 0 0 0,-2 8-4 0 0,-1-1 1 0 0,0 0 0 0 0,0 0 0 0 0,0-1-1 0 0,-1 1 1 0 0,0-1 0 0 0,0 0 0 0 0,-1 0 0 0 0,-3 4 3 0 0,-1 1-4 0 0,7-9 3 0 0,1-1 0 0 0,-1 1 0 0 0,0 0-1 0 0,0 0 1 0 0,0 0 0 0 0,0-1-1 0 0,0 1 1 0 0,0-1 0 0 0,-2 1 1 0 0,0 1-340 0 0,0-1 1 0 0,0 1-1 0 0,0 0 1 0 0,0 0-1 0 0,0 0 1 0 0,-2 4 339 0 0,6-7-10020 0 0</inkml:trace>
  <inkml:trace contextRef="#ctx0" brushRef="#br0" timeOffset="1">239 637 9040 0 0,'0'0'56'0'0,"0"0"0"0"0,0 0 0 0 0,0-1 0 0 0,0 1 0 0 0,0 0 0 0 0,0 0 1 0 0,0 0-1 0 0,0 0 0 0 0,0 0 0 0 0,0 0 0 0 0,0 0 0 0 0,0 0 0 0 0,0-1 0 0 0,-1 1 1 0 0,1 0-1 0 0,0 0 0 0 0,0 0 0 0 0,0 0 0 0 0,0 0 0 0 0,0 0 0 0 0,0 0 0 0 0,0 0 1 0 0,0 0-1 0 0,-1 0 0 0 0,1 0 0 0 0,0 0 0 0 0,0 0 0 0 0,0 0 0 0 0,0 0 0 0 0,0 0 1 0 0,0 0-1 0 0,-1 0 0 0 0,1 0 0 0 0,0 0 0 0 0,0 0 0 0 0,0 0 0 0 0,0 0 0 0 0,0 0 1 0 0,0 0-1 0 0,0 0 0 0 0,-1 0 0 0 0,1 0 0 0 0,0 0 0 0 0,0 0 0 0 0,0 0 0 0 0,0 0 1 0 0,0 0-1 0 0,0 0 0 0 0,0 0 0 0 0,0 0 0 0 0,-1 1 0 0 0,1-1 0 0 0,0 0 0 0 0,0 0 1 0 0,0 0-1 0 0,0 0 0 0 0,0 0 0 0 0,0 0 0 0 0,0 0 0 0 0,0 0 0 0 0,0 1 0 0 0,0-1 0 0 0,0 0-56 0 0,0 0 63 0 0,0 0 0 0 0,0 0 0 0 0,0 0 0 0 0,0 0-1 0 0,0 1 1 0 0,0-1 0 0 0,0 0 0 0 0,-1 0 0 0 0,1 0-1 0 0,0 0 1 0 0,0 0 0 0 0,0 0 0 0 0,0 0-1 0 0,0 0 1 0 0,0 1 0 0 0,0-1 0 0 0,0 0 0 0 0,0 0-1 0 0,0 0 1 0 0,-1 0 0 0 0,1 0 0 0 0,0 0 0 0 0,0 0-1 0 0,0 0 1 0 0,0 0 0 0 0,0 0 0 0 0,0 0-1 0 0,0 0 1 0 0,-1 0 0 0 0,1 0 0 0 0,0 0 0 0 0,0 0-1 0 0,0 0 1 0 0,0 0 0 0 0,0 0 0 0 0,0 0 0 0 0,-1 0-1 0 0,1 0 1 0 0,0 0 0 0 0,0 0 0 0 0,0 0-1 0 0,0 0 1 0 0,0 0 0 0 0,0 0 0 0 0,-1 0 0 0 0,1 0-1 0 0,0 0 1 0 0,0 0 0 0 0,0 0 0 0 0,0 0-1 0 0,0-1 1 0 0,0 1 0 0 0,0 0 0 0 0,0 0 0 0 0,0 0-1 0 0,0 0 1 0 0,-1 0-63 0 0,-1-3 946 0 0,-3-4-2233 0 0,5 7-10006 0 0</inkml:trace>
</inkml:ink>
</file>

<file path=ppt/ink/ink8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5T21:11:49.19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0 5520 0 0,'0'0'490'0'0,"0"0"10"0"0,0 0-1 0 0,0 0 5 0 0,0 0 8 0 0,0 0 5 0 0,0 0-2 0 0,0 0-82 0 0,0 0-339 0 0,0 0-86 0 0,0 0 0 0 0,2 4 44 0 0,20 82 1040 0 0,-18-74-1053 0 0,-1 1 0 0 0,0-1 0 0 0,0 7-39 0 0,7 29 320 0 0,9 38 211 0 0,-6-24-211 0 0,-8-33-147 0 0,3 10 94 0 0,-2-20-41 0 0,-1 0 1 0 0,0 1 0 0 0,-1 0-1 0 0,-1 0 1 0 0,-2 0 0 0 0,1 8-227 0 0,2 1 409 0 0,-1 7 276 0 0,2-17-285 0 0,-5-18-355 0 0,1 0 0 0 0,0 1 0 0 0,-1-1 0 0 0,0 1 0 0 0,1-1 0 0 0,-1 1 0 0 0,0-1 0 0 0,1 1 0 0 0,-1-1 0 0 0,0 1 0 0 0,0-1 0 0 0,0 1 1 0 0,0 0-46 0 0,0 5 420 0 0,1 10 480 0 0,-1-18-882 0 0,0 1 0 0 0,0 0 0 0 0,0 0 0 0 0,0 0 0 0 0,-1 0 0 0 0,1 0 0 0 0,0 0 1 0 0,0 0-1 0 0,0 0 0 0 0,0 0 0 0 0,0 0 0 0 0,0 0 0 0 0,0 0 0 0 0,0 0 0 0 0,-1 0 0 0 0,1 0 1 0 0,0-1-1 0 0,0 1 0 0 0,0 0 0 0 0,0 0 0 0 0,0 0 0 0 0,0 0 0 0 0,0 0 0 0 0,-1 0 0 0 0,1 0 1 0 0,0 1-1 0 0,0-1 0 0 0,0 0 0 0 0,0 0 0 0 0,0 0 0 0 0,0 0 0 0 0,0 0 0 0 0,-1 0 0 0 0,1 0 0 0 0,0 0 1 0 0,0 0-1 0 0,0 0 0 0 0,0 0 0 0 0,0 0 0 0 0,0 0 0 0 0,0 0 0 0 0,0 0 0 0 0,0 1 0 0 0,0-1 1 0 0,0 0-1 0 0,-1 0 0 0 0,1 0 0 0 0,0 0 0 0 0,0 0 0 0 0,0 0 0 0 0,0 0 0 0 0,0 0 0 0 0,0 1-18 0 0,0-9-2237 0 0,0 7-9157 0 0</inkml:trace>
</inkml:ink>
</file>

<file path=ppt/ink/ink8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5T21:11:49.19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0 386 7232 0 0,'4'1'232'0'0,"1"1"-1"0"0,-1-1 1 0 0,0 0 0 0 0,0 0 0 0 0,1-1-1 0 0,-1 1 1 0 0,0-1 0 0 0,1 0-1 0 0,1-1-231 0 0,1 1 527 0 0,90-4 358 0 0,20-6-397 0 0,-95 6-307 0 0,1 1-147 0 0,-21 3-126 0 0,-1 0 1 0 0,0 0 0 0 0,0 0-1 0 0,0-1 1 0 0,1 1-1 0 0,-1 0 1 0 0,0 0 0 0 0,0-1-1 0 0,0 1 1 0 0,0 0 0 0 0,0-1-1 0 0,1 1 1 0 0,-1-1-1 0 0,0 0 1 0 0,0 0 91 0 0,0 1-7189 0 0</inkml:trace>
  <inkml:trace contextRef="#ctx0" brushRef="#br0" timeOffset="1">257 4 6224 0 0,'-2'-4'1561'0'0,"9"6"-424"0"0,-5-1-1091 0 0,0 0-1 0 0,0 0 1 0 0,0 0-1 0 0,0 0 1 0 0,-1 1-1 0 0,1-1 1 0 0,0 0-1 0 0,-1 1 1 0 0,1 0-1 0 0,0 0-45 0 0,3 6 37 0 0,0 1 0 0 0,-1 0-1 0 0,0 1 1 0 0,-1-1 0 0 0,0 1 0 0 0,0-1-1 0 0,-1 1 1 0 0,1 3-37 0 0,5 22 314 0 0,32 125 1206 0 0,-33-129-1196 0 0,-5-20-205 0 0,0-1-1 0 0,1 0 1 0 0,0 1 0 0 0,1 1-119 0 0,4 9 379 0 0,-1 1 0 0 0,3 17-379 0 0,2 8 444 0 0,-4-15-82 0 0,-5-22-205 0 0,-1 1-1 0 0,2-1 1 0 0,-1 0-1 0 0,2 1-156 0 0,19 54 1138 0 0,-14-33-59 0 0,-7-14-154 0 0,-3-11-739 0 0,0-9-1270 0 0,0 2-10870 0 0</inkml:trace>
</inkml:ink>
</file>

<file path=ppt/ink/ink8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5T21:11:49.19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85 25 7736 0 0,'0'1'18'0'0,"0"-1"0"0"0,1 0 1 0 0,-1 0-1 0 0,0 1 0 0 0,0-1 0 0 0,0 0 1 0 0,0 1-1 0 0,1-1 0 0 0,-1 0 0 0 0,0 0 1 0 0,0 1-1 0 0,0-1 0 0 0,0 0 0 0 0,0 1 1 0 0,0-1-1 0 0,0 0 0 0 0,0 1 0 0 0,0-1 1 0 0,0 0-1 0 0,0 1 0 0 0,0-1 0 0 0,0 0 1 0 0,0 0-1 0 0,0 1 0 0 0,-1-1 0 0 0,1 0 1 0 0,0 1-1 0 0,0-1 0 0 0,0 0 1 0 0,0 0-1 0 0,0 1 0 0 0,-1-1 0 0 0,1 0 1 0 0,0 0-1 0 0,0 1 0 0 0,-1-1-18 0 0,-11 1 1407 0 0,11-1-1336 0 0,0-1 0 0 0,0 1 1 0 0,0 0-1 0 0,0 0 1 0 0,0 0-1 0 0,0 0 0 0 0,0 0 1 0 0,0 0-1 0 0,0 1 1 0 0,0-1-1 0 0,0 0 0 0 0,1 0 1 0 0,-1 1-1 0 0,0-1 1 0 0,0 0-1 0 0,0 1 0 0 0,0-1 1 0 0,0 1-1 0 0,0-1 0 0 0,1 1 1 0 0,-1 0-1 0 0,0-1 1 0 0,0 1-1 0 0,1 0-71 0 0,-7 10-73 0 0,0 1 0 0 0,2 0 0 0 0,-1 1 0 0 0,2-1 0 0 0,-1 1 0 0 0,2 0 0 0 0,0 0 0 0 0,0 3 73 0 0,0 8-202 0 0,1-14 152 0 0,1 1-1 0 0,0-1 1 0 0,1 1 0 0 0,0-1-1 0 0,1 1 1 0 0,1 4 50 0 0,0-5-4 0 0,0 3 7 0 0,1 1 1 0 0,1-1-1 0 0,0 1 1 0 0,1-1-1 0 0,0-1 1 0 0,1 2-4 0 0,-4-11 32 0 0,0 0 1 0 0,0 1-1 0 0,0-1 1 0 0,0-1-1 0 0,1 1 1 0 0,-1 0-1 0 0,1-1 1 0 0,-1 1-1 0 0,1-1 1 0 0,0 0-1 0 0,0 0 1 0 0,0 0-1 0 0,1 0 1 0 0,-1 0-1 0 0,0-1 1 0 0,1 1-1 0 0,-1-1 1 0 0,1 0-1 0 0,-1 0 1 0 0,1-1-1 0 0,-1 1 1 0 0,1 0-1 0 0,0-1 1 0 0,-1 0-1 0 0,4 0-32 0 0,5 0 213 0 0,0-1-1 0 0,0 0 1 0 0,0-1-1 0 0,-1 0 1 0 0,1-1-1 0 0,4-1-212 0 0,1-1 272 0 0,-15 4-230 0 0,1 1 0 0 0,-1-1 0 0 0,1 0 1 0 0,-1 0-1 0 0,1 0 0 0 0,-1 0 0 0 0,0 0 1 0 0,1 0-1 0 0,-1-1 0 0 0,0 1 0 0 0,0-1 0 0 0,0 1 1 0 0,0-1-1 0 0,0 0 0 0 0,0 0 0 0 0,-1 0 1 0 0,1 0-1 0 0,0-2-42 0 0,5-5 190 0 0,-1-1 0 0 0,0 1 0 0 0,-1-2 1 0 0,0 1-1 0 0,-1 0 0 0 0,0-1 0 0 0,0-3-190 0 0,-2 5 144 0 0,-1 1 1 0 0,0 0-1 0 0,0-1 0 0 0,-1 1 0 0 0,0-1 1 0 0,-1 0-1 0 0,1 1 0 0 0,-2 0 0 0 0,-1-9-144 0 0,1 9 43 0 0,0-1-1 0 0,-1 1 0 0 0,1 0 1 0 0,-2 0-1 0 0,1 0 1 0 0,-1 0-1 0 0,0 0 1 0 0,-1 1-1 0 0,0 0 0 0 0,0 0 1 0 0,-5-5-43 0 0,-5-6 39 0 0,9 10-11 0 0,0 1 1 0 0,-1 0 0 0 0,0 0 0 0 0,0 1-1 0 0,-2-2-28 0 0,-1-3 34 0 0,-7-5 2 0 0,16 16-114 0 0,1 0 0 0 0,-1 0 1 0 0,0 0-1 0 0,1 0 0 0 0,-1 0 0 0 0,0 0 1 0 0,1 0-1 0 0,-1 1 0 0 0,1-1 1 0 0,-1 0-1 0 0,0 0 0 0 0,1 1 0 0 0,-1-1 1 0 0,1 0-1 0 0,-1 1 0 0 0,1-1 0 0 0,-1 0 1 0 0,1 1-1 0 0,-1-1 0 0 0,1 1 1 0 0,-1-1-1 0 0,1 1 0 0 0,-1-1 0 0 0,1 1 1 0 0,0-1-1 0 0,-1 1 0 0 0,1 0 78 0 0,0-1-10586 0 0</inkml:trace>
</inkml:ink>
</file>

<file path=ppt/ink/ink8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5T21:11:49.19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26 6824 0 0,'0'0'9'0'0,"0"0"0"0"0,0 0 1 0 0,0 0-1 0 0,1 0 0 0 0,-1-1 1 0 0,0 1-1 0 0,0 0 0 0 0,0 0 0 0 0,1 0 1 0 0,-1 0-1 0 0,0 0 0 0 0,0 0 1 0 0,0-1-1 0 0,0 1 0 0 0,0 0 0 0 0,1 0 1 0 0,-1 0-1 0 0,0 0 0 0 0,0-1 1 0 0,0 1-1 0 0,0 0 0 0 0,0 0 1 0 0,0 0-1 0 0,0-1 0 0 0,0 1 0 0 0,0 0 1 0 0,0 0-1 0 0,1 0 0 0 0,-1-1 1 0 0,0 1-1 0 0,0 0 0 0 0,0 0 0 0 0,0 0 1 0 0,-1-1-1 0 0,1 1 0 0 0,0 0 1 0 0,0 0-1 0 0,0 0-9 0 0,0-1 34 0 0,0 1 0 0 0,0 0 1 0 0,0 0-1 0 0,0 0 0 0 0,0-1 0 0 0,0 1 0 0 0,0 0 1 0 0,0 0-1 0 0,0 0 0 0 0,0-1 0 0 0,0 1 1 0 0,0 0-1 0 0,0 0 0 0 0,0 0 0 0 0,0-1 0 0 0,0 1 1 0 0,0 0-1 0 0,0 0 0 0 0,0 0 0 0 0,0-1 1 0 0,1 1-1 0 0,-1 0 0 0 0,0 0 0 0 0,0 0 1 0 0,0 0-1 0 0,0 0 0 0 0,0-1 0 0 0,0 1 0 0 0,1 0 1 0 0,-1 0-1 0 0,0 0 0 0 0,0 0 0 0 0,0 0 1 0 0,0 0-1 0 0,1-1 0 0 0,-1 1 0 0 0,0 0 0 0 0,0 0 1 0 0,0 0-1 0 0,1 0 0 0 0,-1 0 0 0 0,0 0 1 0 0,0 0-1 0 0,0 0 0 0 0,1 0 0 0 0,-1 0 0 0 0,0 0 1 0 0,0 0-1 0 0,0 0 0 0 0,1 0 0 0 0,-1 0 1 0 0,0 0-1 0 0,0 0 0 0 0,0 0 0 0 0,1 1 1 0 0,-1-1-1 0 0,0 0-34 0 0,1 0 280 0 0,0 1 0 0 0,1 0 0 0 0,-1-1 0 0 0,0 1 0 0 0,0 0 0 0 0,0 0 1 0 0,1 0-1 0 0,-1 0 0 0 0,0 0 0 0 0,0 0 0 0 0,-1 0 0 0 0,1 0 0 0 0,0 0 0 0 0,0 0-280 0 0,15 35 212 0 0,-5-9 31 0 0,33 69 509 0 0,-37-84-489 0 0,-1 0 0 0 0,2 0 0 0 0,0-1 0 0 0,0 0 0 0 0,1 0 0 0 0,0-1 1 0 0,0 0-1 0 0,2 0 0 0 0,-1-1 0 0 0,1-1 0 0 0,11 8-263 0 0,-21-16 39 0 0,0 1-1 0 0,-1-1 0 0 0,1 1 1 0 0,0-1-1 0 0,0 0 0 0 0,0 1 1 0 0,-1-1-1 0 0,1 0 1 0 0,0 1-1 0 0,0-1 0 0 0,0 0 1 0 0,0 0-1 0 0,0 0 1 0 0,-1 0-1 0 0,1 0 0 0 0,0 0 1 0 0,0 0-1 0 0,0 0 0 0 0,0 0 1 0 0,0 0-1 0 0,0 0 1 0 0,-1 0-1 0 0,1-1 0 0 0,0 1 1 0 0,0 0-1 0 0,0-1 1 0 0,0 1-39 0 0,0-1 44 0 0,0-1 0 0 0,1 1 0 0 0,-1 0 1 0 0,0-1-1 0 0,0 1 0 0 0,0-1 0 0 0,0 1 1 0 0,0-1-1 0 0,-1 1 0 0 0,1-1 0 0 0,0 0 1 0 0,-1 1-1 0 0,1-2-44 0 0,2-8 103 0 0,-1 0 1 0 0,0 0-1 0 0,-1 0 1 0 0,0-4-104 0 0,-1 10 39 0 0,11-62 339 0 0,-10 66-367 0 0,-1-1 0 0 0,0 1 0 0 0,0 0 0 0 0,1 0 0 0 0,-1 0-1 0 0,1 0 1 0 0,-1 0 0 0 0,1 0 0 0 0,-1 0 0 0 0,1 0 0 0 0,0 1 0 0 0,-1-1 0 0 0,1 0 0 0 0,0 0 0 0 0,0 0 0 0 0,0 1 0 0 0,-1-1 0 0 0,1 0 0 0 0,0 1 0 0 0,0-1 0 0 0,0 1 0 0 0,0-1 0 0 0,0 1 0 0 0,0-1 0 0 0,0 1 0 0 0,0 0 0 0 0,1 0 0 0 0,-1-1 0 0 0,0 1-1 0 0,0 0 1 0 0,0 0 0 0 0,1 0-11 0 0,18 22 127 0 0,3 4-115 0 0,-13-14-5 0 0,1 0-1 0 0,0 0 0 0 0,0-2 0 0 0,2 1 0 0 0,-1-1 0 0 0,6 2-6 0 0,8 5 9 0 0,-18-11-2 0 0,0-1-1 0 0,1 0 0 0 0,-1 0 0 0 0,1-1 1 0 0,0 0-1 0 0,3 0-6 0 0,-10-3 13 0 0,-1-1-1 0 0,1 0 1 0 0,-1 0 0 0 0,1 0-1 0 0,-1 0 1 0 0,1-1-1 0 0,0 1 1 0 0,-1 0 0 0 0,1-1-1 0 0,-1 1 1 0 0,1-1-1 0 0,-1 1 1 0 0,1-1 0 0 0,-1 0-1 0 0,0 1 1 0 0,1-1 0 0 0,-1 0-1 0 0,0 0 1 0 0,1 0-1 0 0,-1 0 1 0 0,0 0 0 0 0,0 0-1 0 0,0-1 1 0 0,0 1 0 0 0,0 0-1 0 0,0-1 1 0 0,-1 1-1 0 0,1 0 1 0 0,0-1 0 0 0,0-1-13 0 0,2-2 24 0 0,-1 0 0 0 0,0 0 0 0 0,0 0 0 0 0,-1 0 0 0 0,1 0 0 0 0,-1-1 0 0 0,0 1 0 0 0,0-5-24 0 0,0-77 94 0 0,-5 17-3 0 0,3 51-68 0 0,1 15-18 0 0,0 1 0 0 0,0-1 1 0 0,-1 0-1 0 0,1 1 0 0 0,-1-1 0 0 0,0 1 0 0 0,0-1 0 0 0,0 0-5 0 0,-2-24 277 0 0,2 18-3123 0 0,1 10-10315 0 0</inkml:trace>
</inkml:ink>
</file>

<file path=ppt/ink/ink8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5T21:11:49.19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0 7736 0 0,'1'19'1082'0'0,"1"0"1"0"0,1 0-1 0 0,1 0 0 0 0,3 8-1082 0 0,5 31 1865 0 0,29 125-1363 0 0,-29-145 197 0 0,-1-1 387 0 0,-19-61-170 0 0,4-2-569 0 0,2-1 1 0 0,1-21-348 0 0,1 39 76 0 0,1 0 1 0 0,0 0-1 0 0,0 0 0 0 0,1 1 1 0 0,0-1-1 0 0,1 0 0 0 0,0 1 1 0 0,0-1-1 0 0,1 1 0 0 0,1-3-76 0 0,-4 10 17 0 0,0-1 0 0 0,0 1-1 0 0,1 0 1 0 0,-1-1 0 0 0,0 1-1 0 0,0 0 1 0 0,1 0-1 0 0,-1 0 1 0 0,1 0 0 0 0,-1 0-1 0 0,1 0-16 0 0,12-10 132 0 0,-13 9-114 0 0,1 1 0 0 0,-1 0 0 0 0,1-1 0 0 0,-1 1 0 0 0,1 0 0 0 0,0 0 0 0 0,-1 0 0 0 0,1 0 0 0 0,0 0 0 0 0,0 0 0 0 0,0 0 0 0 0,0 1 0 0 0,0-1 0 0 0,0 1 0 0 0,0-1-1 0 0,0 1 1 0 0,0 0 0 0 0,0 0 0 0 0,0 0 0 0 0,0 0 0 0 0,0 0 0 0 0,0 0 0 0 0,0 1 0 0 0,0-1 0 0 0,0 1 0 0 0,0-1 0 0 0,0 1 0 0 0,-1 0 0 0 0,1 0 0 0 0,0-1 0 0 0,0 1 0 0 0,0 1-18 0 0,5 2 28 0 0,0 0 1 0 0,0 0-1 0 0,-1 1 1 0 0,0-1-1 0 0,1 2 1 0 0,-2-1-1 0 0,1 1 1 0 0,0 1-29 0 0,24 28 91 0 0,38 49 59 0 0,-63-78-132 0 0,-1 0-1 0 0,0 1 1 0 0,0 0-1 0 0,-1 0 1 0 0,0 0 0 0 0,0 0-1 0 0,-1 0 1 0 0,1 0-1 0 0,-1 1 1 0 0,-1-1-1 0 0,0 2-17 0 0,5 9-230 0 0,-6-38 166 0 0,-1 2 65 0 0,1 0 1 0 0,1 0 0 0 0,0 0-1 0 0,1 0 1 0 0,4-14-2 0 0,-3 24 6 0 0,0 0 0 0 0,0 1 0 0 0,0 0-1 0 0,1-1 1 0 0,0 1 0 0 0,0 1 0 0 0,1-1 0 0 0,0 1 0 0 0,2-2-6 0 0,-6 6 2 0 0,1 0 0 0 0,0 1 0 0 0,0-1 0 0 0,0 1-1 0 0,0-1 1 0 0,0 1 0 0 0,1 0 0 0 0,-1 0 0 0 0,1 0-2 0 0,14-9 18 0 0,-15 8-12 0 0,0 1 1 0 0,0-1 0 0 0,0 1-1 0 0,0 0 1 0 0,0-1 0 0 0,1 1-1 0 0,-1 0 1 0 0,0 0 0 0 0,1 1-1 0 0,-1-1 1 0 0,1 0 0 0 0,-1 1-1 0 0,1-1 1 0 0,-1 1 0 0 0,1 0-1 0 0,-1 0 1 0 0,1 0 0 0 0,-1 0-1 0 0,1 1 1 0 0,-1-1 0 0 0,1 0-1 0 0,-1 1 1 0 0,1 0 0 0 0,-1 0-1 0 0,1 0 1 0 0,-1 0 0 0 0,0 0-1 0 0,0 0 1 0 0,1 0 0 0 0,-1 1-1 0 0,0-1 1 0 0,0 1 0 0 0,0 0-1 0 0,0 0-6 0 0,16 18 32 0 0,9 12 22 0 0,-21-22-41 0 0,-2 1 0 0 0,1-1 0 0 0,-1 1 0 0 0,-1 0 1 0 0,0 0-1 0 0,-1 0 0 0 0,0 0 0 0 0,0 0 0 0 0,-1 5-13 0 0,8 36 315 0 0,-8-50-456 0 0,-1 1 0 0 0,1-1-1 0 0,0 0 1 0 0,-1 0-1 0 0,1 1 1 0 0,0-1-1 0 0,1 0 1 0 0,-1 0-1 0 0,0 0 1 0 0,1 0-1 0 0,-1 0 1 0 0,1 0-1 0 0,-1-1 1 0 0,1 1-1 0 0,0 0 1 0 0,0-1-1 0 0,0 1 1 0 0,0-1-1 0 0,0 0 1 0 0,0 0 141 0 0,8 3-12765 0 0</inkml:trace>
</inkml:ink>
</file>

<file path=ppt/ink/ink8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5T21:11:49.19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183 76 6728 0 0,'-3'-1'234'0'0,"-1"0"0"0"0,0 0 0 0 0,1 0 0 0 0,-1 1 0 0 0,0 0 0 0 0,0-1 1 0 0,0 1-1 0 0,0 0 0 0 0,1 1 0 0 0,-1-1 0 0 0,0 1 0 0 0,-2 0-234 0 0,-14 1 951 0 0,18-1-841 0 0,-1 0 0 0 0,0 0 0 0 0,1 0 0 0 0,-1 0 0 0 0,1 0 0 0 0,-1 0 0 0 0,1 1 0 0 0,-1-1 0 0 0,1 1 0 0 0,0-1 0 0 0,0 1 1 0 0,0 0-1 0 0,0 0 0 0 0,0 0 0 0 0,0 0 0 0 0,-1 1-110 0 0,-24 38 349 0 0,18-26-336 0 0,0 1-1 0 0,2 0 0 0 0,-4 11-12 0 0,9-23 19 0 0,1-1 0 0 0,0 1 0 0 0,0-1 0 0 0,0 1 0 0 0,0 0 0 0 0,1-1 0 0 0,-1 1 0 0 0,1 0 0 0 0,0 0 0 0 0,0-1 0 0 0,0 1 0 0 0,1 0 0 0 0,-1 0 0 0 0,1-1 0 0 0,0 1-1 0 0,0 0 1 0 0,0-1 0 0 0,1 1 0 0 0,-1-1 0 0 0,2 2-19 0 0,-2-3 25 0 0,0-1-1 0 0,1 1 1 0 0,-1 0-1 0 0,1-1 0 0 0,-1 0 1 0 0,1 1-1 0 0,0-1 1 0 0,-1 0-1 0 0,1 0 1 0 0,0 0-1 0 0,0 0 0 0 0,0 0 1 0 0,0 0-1 0 0,0-1 1 0 0,0 1-1 0 0,0-1 0 0 0,0 1 1 0 0,0-1-1 0 0,0 0 1 0 0,0 0-1 0 0,0 0 1 0 0,0 0-1 0 0,0 0 0 0 0,0 0 1 0 0,0 0-1 0 0,0-1 1 0 0,0 1-25 0 0,8-3 68 0 0,-1 0 0 0 0,-1 0 0 0 0,1-1 0 0 0,0 0 0 0 0,3-3-68 0 0,6-2-13 0 0,-13 7 53 0 0,0 0 0 0 0,0-1 1 0 0,0 1-1 0 0,0-1 0 0 0,-1 0 0 0 0,1-1 1 0 0,-1 1-1 0 0,0-1 0 0 0,0 0 1 0 0,0 0-1 0 0,0 0 0 0 0,-1 0 0 0 0,0-1 1 0 0,0 1-1 0 0,0-1 0 0 0,0 0 0 0 0,-1 0 1 0 0,0 0-1 0 0,0 0 0 0 0,0 0 0 0 0,-1 0 1 0 0,1-1-1 0 0,-1 1 0 0 0,-1-1 1 0 0,1 1-1 0 0,-1-1 0 0 0,0 1 0 0 0,0-1 1 0 0,0 1-1 0 0,-2-5-40 0 0,-1-9 239 0 0,-1 1 0 0 0,-1 0 1 0 0,0 1-1 0 0,-6-12-239 0 0,-3-9 627 0 0,14 36-510 0 0,0 2-9 0 0,0 0-23 0 0,0 0-3 0 0,1 26 80 0 0,2 0-1 0 0,1-1 1 0 0,1 0 0 0 0,1 0 0 0 0,9 22-162 0 0,-15-47 0 0 0,3 9 8 0 0,0-1 0 0 0,1-1 0 0 0,0 1 0 0 0,1 0-1 0 0,-1-1 1 0 0,1 0 0 0 0,1 0 0 0 0,-1-1 0 0 0,1 1 0 0 0,0-1 0 0 0,1-1 0 0 0,0 1-1 0 0,0-1 1 0 0,0 0 0 0 0,0 0 0 0 0,1-1 0 0 0,-1 0 0 0 0,1-1 0 0 0,0 1-1 0 0,5 0-7 0 0,1 2 309 0 0,4 2-280 0 0,-17-7-129 0 0,-1-1 0 0 0,1 0 0 0 0,-1 0 0 0 0,1 0 0 0 0,0 0 0 0 0,-1 0 0 0 0,1 0 0 0 0,-1 0 0 0 0,1 0 0 0 0,-1 0 0 0 0,1 0 0 0 0,0 0-1 0 0,-1 0 1 0 0,1-1 0 0 0,-1 1 0 0 0,1 0 0 0 0,-1 0 0 0 0,1-1 0 0 0,-1 1 0 0 0,1 0 0 0 0,-1 0 0 0 0,1-1 0 0 0,-1 1 0 0 0,1-1 0 0 0,-1 1 0 0 0,1 0 0 0 0,-1-1 100 0 0,1 0-11284 0 0</inkml:trace>
</inkml:ink>
</file>

<file path=ppt/ink/ink8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5T21:11:49.19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0 8432 0 0,'1'5'189'0'0,"-1"-1"-1"0"0,1 0 1 0 0,0 1 0 0 0,0-1 0 0 0,1 0 0 0 0,-1 0 0 0 0,1 0 0 0 0,0 0 0 0 0,1 3-189 0 0,9 20 1044 0 0,6 25 164 0 0,-2-6-403 0 0,-8-12-316 0 0,-8-30-332 0 0,1 0 1 0 0,-1 0-1 0 0,0 0 0 0 0,0 0 0 0 0,0 0 0 0 0,0 0 1 0 0,-1 0-1 0 0,0 0 0 0 0,1 0 0 0 0,-2 0 1 0 0,1 0-158 0 0,-1-6 247 0 0,0-1 0 0 0,0 1 1 0 0,0-1-1 0 0,1 0 0 0 0,-1 0 1 0 0,1 0-1 0 0,0 0 1 0 0,0 0-1 0 0,0 0 0 0 0,0 0 1 0 0,0-1-248 0 0,-1-4 63 0 0,1-1-1 0 0,-1 1 1 0 0,2 0 0 0 0,-1 0 0 0 0,1 0 0 0 0,0-1-1 0 0,1 1 1 0 0,0 0 0 0 0,0 0 0 0 0,1 0 0 0 0,0 0-1 0 0,0 0 1 0 0,1 0 0 0 0,0 0 0 0 0,1 1 0 0 0,-1-1-1 0 0,1 1 1 0 0,1 0 0 0 0,-1 0 0 0 0,6-5-63 0 0,-7 8 16 0 0,-1 1 0 0 0,1 0 1 0 0,0 0-1 0 0,0 0 1 0 0,0 0-1 0 0,0 0 0 0 0,1 0 1 0 0,-1 1-1 0 0,1 0 0 0 0,-1 0 1 0 0,1 0-1 0 0,0 0 0 0 0,0 0 1 0 0,0 1-1 0 0,4-1-16 0 0,-4 0 11 0 0,0 1-1 0 0,1 1 1 0 0,0-1-1 0 0,-1 1 1 0 0,1 0 0 0 0,-1 0-1 0 0,1 0 1 0 0,2 1-11 0 0,-5-1 12 0 0,0 1 1 0 0,0-1 0 0 0,0 1 0 0 0,0 0-1 0 0,0 0 1 0 0,0 0 0 0 0,0 0-1 0 0,-1 0 1 0 0,1 0 0 0 0,0 0-1 0 0,-1 1 1 0 0,1-1 0 0 0,-1 0 0 0 0,1 1-1 0 0,-1-1 1 0 0,0 1 0 0 0,1 0-1 0 0,-1 0 1 0 0,0-1 0 0 0,0 2-13 0 0,12 22 200 0 0,-7-11-112 0 0,2-1-1 0 0,-1 1 0 0 0,8 8-87 0 0,2 10 114 0 0,-16-29-99 0 0,0 0 0 0 0,0 1 0 0 0,1-1 0 0 0,0 0 0 0 0,-1 0 0 0 0,1 0 0 0 0,0 0 0 0 0,1 0 1 0 0,-1 0-1 0 0,0-1 0 0 0,1 1 0 0 0,0-1 0 0 0,0 1-15 0 0,2 0 74 0 0,0 1 1 0 0,0-1-1 0 0,1-1 0 0 0,0 1 1 0 0,-1-1-1 0 0,4 1-74 0 0,-7-2-163 0 0,1-1 0 0 0,-1 1 0 0 0,0-1 0 0 0,1 0 0 0 0,-1 0 0 0 0,0 0-1 0 0,1 0 1 0 0,-1 0 0 0 0,1 0 0 0 0,-1-1 0 0 0,0 1 0 0 0,1-1 0 0 0,-1 1 0 0 0,0-1-1 0 0,0 0 1 0 0,1 0 0 0 0,0-1 163 0 0,-2 1-13158 0 0</inkml:trace>
</inkml:ink>
</file>

<file path=ppt/ink/ink8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5T21:11:49.19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79 10040 0 0,'1'7'387'0'0,"1"0"0"0"0,0-1-1 0 0,0 1 1 0 0,1-1 0 0 0,-1 0 0 0 0,2 0 0 0 0,-1 0 0 0 0,2 3-387 0 0,3 6 641 0 0,3 5 89 0 0,0 0 1 0 0,5 6-731 0 0,-12-19 118 0 0,2 0 0 0 0,-1-1 0 0 0,1 0 0 0 0,0 0 0 0 0,0 0 0 0 0,1-1 1 0 0,5 4-119 0 0,-6-5 58 0 0,0 0 0 0 0,0-1 0 0 0,0 0 1 0 0,0 0-1 0 0,1-1 0 0 0,-1 1 0 0 0,1-2 1 0 0,-1 1-1 0 0,1-1 0 0 0,0 1 1 0 0,0-2-1 0 0,-1 1 0 0 0,1-1 0 0 0,0 0 1 0 0,0-1-1 0 0,0 1 0 0 0,-1-1 1 0 0,1-1-1 0 0,0 1 0 0 0,-1-1 0 0 0,2-1-58 0 0,-7 2 15 0 0,0 1 0 0 0,0-1 0 0 0,0 0 0 0 0,0 0 0 0 0,0 0 0 0 0,-1 0 0 0 0,1 0 0 0 0,0 0 0 0 0,-1 0 0 0 0,1 0 0 0 0,-1 0 0 0 0,1-1 0 0 0,-1 1 0 0 0,1 0 0 0 0,-1 0 0 0 0,0 0 0 0 0,0-1 0 0 0,1 1 0 0 0,-1 0 0 0 0,0 0 0 0 0,0-1 0 0 0,0 1 0 0 0,-1 0-15 0 0,-1-34 225 0 0,1 26-240 0 0,-22-114-64 0 0,20 100-176 0 0,1 16-136 0 0,1 0-1 0 0,1 0 0 0 0,-1-1 0 0 0,1 1 0 0 0,0 0 1 0 0,1 0-1 0 0,0 0 0 0 0,0-1 0 0 0,1-1 392 0 0,-2 13-360 0 0,0-1 1 0 0,0 1-1 0 0,0 0 0 0 0,1-1 1 0 0,0 1-1 0 0,0-1 0 0 0,0 1 0 0 0,1 2 360 0 0,6 31 225 0 0,-10 95 164 0 0,-1-34 694 0 0,-8 108 3195 0 0,11-201-3977 0 0,0-1 0 0 0,0 1-1 0 0,-1 0 1 0 0,0 0-1 0 0,0-1 1 0 0,0 1-1 0 0,0 0 1 0 0,-1-1-1 0 0,1 1 1 0 0,-1-1-1 0 0,0 0 1 0 0,-2 2-301 0 0,3-1-2251 0 0,1-5-10912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5T20:42:28.46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8 1 3912 0 0,'0'0'43'0'0,"0"0"9"0"0,0 0-3 0 0,0 0 2 0 0,0 0 11 0 0,0 0 8 0 0,0 0-4 0 0,0 0 4 0 0,0 0-4 0 0,0 0 4 0 0,0 0-4 0 0,0 0 2 0 0,0 0-9 0 0,0 0-2 0 0,0 0 6 0 0,0 0-8 0 0,0 0-37 0 0,0 0-2 0 0,0 0 6 0 0,0 0-2 0 0,0 0 10 0 0,0 0 8 0 0,0 0-4 0 0,0 0 32 0 0,-2 10 106 0 0,0 2-107 0 0,1-8-39 0 0,0 0-1 0 0,1 0 0 0 0,-1 0 0 0 0,1 0 0 0 0,0 1 1 0 0,0-1-1 0 0,0 0 0 0 0,1 0 0 0 0,-1 0 0 0 0,1 0 0 0 0,0 1 1 0 0,0-1-1 0 0,1 1-25 0 0,1 8 110 0 0,-1-1 1 0 0,0 1-1 0 0,-1-1 1 0 0,-1 1-1 0 0,0-1 1 0 0,-1 9-111 0 0,1 44 858 0 0,8-31-431 0 0,-6-28-326 0 0,0 0-1 0 0,-1 0 0 0 0,0 0 1 0 0,0 0-1 0 0,0 0 0 0 0,0 5-100 0 0,-2 5 197 0 0,1-1-1 0 0,1 1 1 0 0,1-1-1 0 0,0 0 1 0 0,1 0-1 0 0,3 13-196 0 0,0-9 257 0 0,0 0 1 0 0,-2 1-1 0 0,-1 0 0 0 0,0 0 1 0 0,-1 16-258 0 0,-1-29 40 0 0,1 0 0 0 0,-1 0-1 0 0,1-1 1 0 0,1 1 0 0 0,-1-1 0 0 0,1 0 0 0 0,0 1 0 0 0,1 0-40 0 0,11 25 211 0 0,-14-11 209 0 0,-1-22-415 0 0,0 1 0 0 0,1 0 0 0 0,-1 0 0 0 0,0 0 0 0 0,0-1 0 0 0,0 1 0 0 0,1 0 0 0 0,-1 0 1 0 0,0 0-1 0 0,1 0 0 0 0,-1 0 0 0 0,0 0 0 0 0,0-1 0 0 0,1 1 0 0 0,-1 0 0 0 0,0 0 0 0 0,0 0 0 0 0,1 0 1 0 0,-1 0-1 0 0,0 0 0 0 0,1 0 0 0 0,-1 0 0 0 0,0 0 0 0 0,1 0 0 0 0,-1 0 0 0 0,0 0 0 0 0,0 1 1 0 0,1-1-1 0 0,-1 0 0 0 0,0 0 0 0 0,0 0 0 0 0,1 0 0 0 0,-1 0 0 0 0,0 1 0 0 0,0-1 0 0 0,1 0 1 0 0,-1 0-1 0 0,0 0 0 0 0,0 0 0 0 0,0 1 0 0 0,1-1 0 0 0,-1 0 0 0 0,0 0 0 0 0,0 1 0 0 0,0-1 1 0 0,0 0-1 0 0,0 0 0 0 0,1 1 0 0 0,-1-1 0 0 0,0 0 0 0 0,0 1 0 0 0,0-1 0 0 0,0 0 0 0 0,0 0 1 0 0,0 1-1 0 0,0-1 0 0 0,0 0 0 0 0,0 1 0 0 0,0-1 0 0 0,0 0 0 0 0,0 1 0 0 0,0-1 0 0 0,0 0 1 0 0,-1 0-1 0 0,1 1 0 0 0,0-1 0 0 0,0 0 0 0 0,0 1-5 0 0,10-15 1617 0 0,0 1-1557 0 0,-6 9-22 0 0,-1-1 0 0 0,1 1 0 0 0,-1-1 0 0 0,0 0 0 0 0,0 0 0 0 0,0 0 0 0 0,-1 0 0 0 0,0-1-1 0 0,0 1 1 0 0,0-3-38 0 0,1 1 65 0 0,0 0-1 0 0,0 0 1 0 0,0 0-1 0 0,1 1 1 0 0,3-6-65 0 0,3-4 78 0 0,-10 14-71 0 0,1 1 1 0 0,-1-1 0 0 0,1 1-1 0 0,0 0 1 0 0,0-1 0 0 0,0 1 0 0 0,0 0-1 0 0,0-1 1 0 0,0 1 0 0 0,0 0-1 0 0,0 0 1 0 0,1 0 0 0 0,-1 0 0 0 0,0 0-1 0 0,1 0 1 0 0,-1 1 0 0 0,1-1-1 0 0,-1 0 1 0 0,1 1 0 0 0,-1-1 0 0 0,1 0-8 0 0,23-12 118 0 0,-22 12-89 0 0,0-1-1 0 0,-1 0 0 0 0,1 0 0 0 0,0 1 0 0 0,0 0 1 0 0,0 0-1 0 0,0 0 0 0 0,0 0 0 0 0,1 0 1 0 0,-1 0-1 0 0,3 0-28 0 0,-4 1 32 0 0,0 0 1 0 0,1 0-1 0 0,-1-1 0 0 0,0 0 1 0 0,0 1-1 0 0,0-1 0 0 0,0 0 1 0 0,0 0-1 0 0,2-1-32 0 0,15-5 333 0 0,-15 7-290 0 0,0 0 0 0 0,0 0 0 0 0,1 0 0 0 0,-1 1 0 0 0,0 0 0 0 0,0 0 0 0 0,1 0 0 0 0,-1 0 0 0 0,0 0 0 0 0,0 1 0 0 0,0 0 0 0 0,-1 0 0 0 0,1 0 0 0 0,0 1 0 0 0,-1-1 0 0 0,1 1 0 0 0,-1-1 0 0 0,0 1 0 0 0,0 1-43 0 0,12 6 60 0 0,-14-9-52 0 0,-1 0 0 0 0,1 1 0 0 0,0-1 0 0 0,0 0 0 0 0,0 0 1 0 0,-1 0-1 0 0,1 0 0 0 0,-1 1 0 0 0,1-1 0 0 0,-1 0 0 0 0,1 0 0 0 0,-1 1 0 0 0,0-1 0 0 0,0 0 0 0 0,0 1 0 0 0,0-1 0 0 0,0 2-8 0 0,0 28 19 0 0,-1-20-6 0 0,9 71-109 0 0,-8-83-6 0 0,0 1-13 0 0,0 1 102 0 0,0-1 1 0 0,0 1-1 0 0,0 0 0 0 0,0 0 1 0 0,0-1-1 0 0,0 1 0 0 0,1 0 1 0 0,-1-1-1 0 0,0 1 0 0 0,0 0 0 0 0,0 0 1 0 0,1-1-1 0 0,-1 1 0 0 0,0 0 1 0 0,1-1-1 0 0,-1 1 0 0 0,1-1 1 0 0,-1 1-1 0 0,1 0 13 0 0,11-4-12 0 0,2 0 105 0 0,-14 3-143 0 0,0 0-1 0 0,1 0 1 0 0,-1 0-1 0 0,0 0 0 0 0,0 0 1 0 0,0 0-1 0 0,1 0 1 0 0,-1 0-1 0 0,0 0 1 0 0,0 0-1 0 0,1 0 1 0 0,-1 0-1 0 0,0 0 1 0 0,0 0-1 0 0,1 0 1 0 0,-1 0-1 0 0,0 0 0 0 0,0 1 1 0 0,0-1-1 0 0,1 0 1 0 0,-1 0-1 0 0,0 0 1 0 0,0 0-1 0 0,0 1 1 0 0,0-1-1 0 0,0 0 1 0 0,1 0-1 0 0,-1 0 1 0 0,0 1-1 0 0,0-1 0 0 0,0 0 1 0 0,0 0-1 0 0,0 0 1 0 0,0 1-1 0 0,0-1 1 0 0,0 0-1 0 0,0 0 1 0 0,0 1-1 0 0,0-1 1 0 0,0 0-1 0 0,0 0 1 0 0,0 1 50 0 0,0-1-10100 0 0</inkml:trace>
</inkml:ink>
</file>

<file path=ppt/ink/ink8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5T21:11:49.20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341 494 5016 0 0,'-5'-9'566'0'0,"-1"0"0"0"0,1 1 1 0 0,-2-1-1 0 0,1 1 0 0 0,-1 0 0 0 0,0 1 1 0 0,-3-3-567 0 0,6 6 265 0 0,0 1-1 0 0,0 0 1 0 0,0 0 0 0 0,-1 0 0 0 0,1 0-1 0 0,-1 1 1 0 0,0-1 0 0 0,1 1 0 0 0,-1 0 0 0 0,0 1-1 0 0,0-1 1 0 0,-1 1 0 0 0,1 0 0 0 0,0 0 0 0 0,-2 0-265 0 0,1 2 1 0 0,-1 0 1 0 0,0 0 0 0 0,1 1 0 0 0,0 0-1 0 0,-1 0 1 0 0,1 0 0 0 0,0 1-1 0 0,0 0 1 0 0,0 0 0 0 0,0 1 0 0 0,1-1-1 0 0,-4 4-1 0 0,-11 8 27 0 0,1 1-1 0 0,-11 14-26 0 0,24-26 37 0 0,1 2 0 0 0,0-1 0 0 0,0 0 1 0 0,1 1-1 0 0,0 0 0 0 0,0 0 0 0 0,0 1 0 0 0,0-1 0 0 0,1 1 1 0 0,0-1-1 0 0,1 1 0 0 0,-1 0 0 0 0,1 0 0 0 0,1 0 0 0 0,-1 1 1 0 0,1 6-38 0 0,1-13 8 0 0,-1 1 0 0 0,2-1 1 0 0,-1 1-1 0 0,0 0 1 0 0,0-1-1 0 0,0 1 1 0 0,1-1-1 0 0,-1 1 0 0 0,1-1 1 0 0,-1 1-1 0 0,1-1 1 0 0,0 0-1 0 0,-1 1 0 0 0,1-1 1 0 0,0 0-1 0 0,0 1 1 0 0,0-1-1 0 0,0 0 1 0 0,0 0-1 0 0,0 0 0 0 0,0 0 1 0 0,1 0-1 0 0,0 1-8 0 0,0-1 10 0 0,1 0-1 0 0,0 0 1 0 0,-1 0-1 0 0,1 0 1 0 0,0 0-1 0 0,0-1 1 0 0,0 1-1 0 0,0-1 1 0 0,-1 0-1 0 0,1 1 1 0 0,0-2-1 0 0,1 1-9 0 0,7-1 17 0 0,0-1-1 0 0,0 0 1 0 0,0 0-1 0 0,-1-1 1 0 0,0-1-1 0 0,3-1-16 0 0,-3 1-429 0 0,-1-1 0 0 0,1 0-1 0 0,-1-1 1 0 0,5-4 429 0 0,-11 8-8797 0 0</inkml:trace>
  <inkml:trace contextRef="#ctx0" brushRef="#br0" timeOffset="1">250 478 14256 0 0,'3'-4'0'0'0,"0"-1"0"0"0,-1 1 0 0 0,1 0 1 0 0,-1-1-1 0 0,0 1 0 0 0,0-1 0 0 0,-1 0 1 0 0,1 1-1 0 0,-1-1 0 0 0,0 0 0 0 0,0 0 1 0 0,-1 0-1 0 0,1 0 0 0 0,-1-3 0 0 0,-1-13-43 0 0,0 0-1 0 0,-4-20 44 0 0,0-3-243 0 0,1-2-832 0 0,-7-20 1075 0 0,5 31-922 0 0,2 0-1 0 0,-1-30 923 0 0,3 37-1968 0 0,2 26-4513 0 0</inkml:trace>
</inkml:ink>
</file>

<file path=ppt/ink/ink8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5T21:11:49.20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0 9056 0 0,'19'38'-695'0'0,"-12"-16"663"0"0,1 0-1 0 0,0 0 1 0 0,6 8 32 0 0,-7-15 10 0 0,0-1 0 0 0,-2 2 0 0 0,1-1 0 0 0,-2 1 0 0 0,0 0 0 0 0,-1 0 0 0 0,0 0 0 0 0,-1 15-10 0 0,-1-23 30 0 0,6 43 130 0 0,-2-18 405 0 0,-2 1 1 0 0,-1 0-1 0 0,-1 9-565 0 0,2 41 1693 0 0,-1-45-439 0 0,0-19-386 0 0,0-5 474 0 0,-2-11-227 0 0,-1-5 414 0 0,-2-10-570 0 0,3 7-2910 0 0,0 4 1667 0 0,0-1-11679 0 0</inkml:trace>
  <inkml:trace contextRef="#ctx0" brushRef="#br0" timeOffset="1">376 413 10656 0 0,'3'11'142'0'0,"3"5"1133"0"0,-1 1-1 0 0,0 0 1 0 0,1 14-1275 0 0,-5-23 194 0 0,1 0-1 0 0,0-1 0 0 0,1 1 1 0 0,0-1-1 0 0,0 1 0 0 0,0-1 1 0 0,1 0-1 0 0,0-1 0 0 0,1 1 0 0 0,-1-1 1 0 0,1 1-1 0 0,1-1 0 0 0,-1-1 1 0 0,1 1-1 0 0,1 0-193 0 0,7 0 615 0 0,-7-6-2827 0 0,-7 0-9169 0 0</inkml:trace>
</inkml:ink>
</file>

<file path=ppt/ink/ink8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5T21:11:49.20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244 40 7632 0 0,'-7'-5'400'0'0,"0"1"1"0"0,0 0 0 0 0,-1 0-1 0 0,1 1 1 0 0,-1 0-1 0 0,0 0 1 0 0,0 1-1 0 0,0 0 1 0 0,-3-1-401 0 0,8 3 27 0 0,-1-1 10 0 0,0 1 1 0 0,0 0-1 0 0,-1 0 1 0 0,1 0-1 0 0,0 0 1 0 0,-1 1-1 0 0,1 0 1 0 0,0-1-1 0 0,0 2 1 0 0,0-1-1 0 0,0 0 1 0 0,0 1-1 0 0,0 0 1 0 0,0 0-1 0 0,0 0 1 0 0,0 0 0 0 0,1 1-1 0 0,-1-1 1 0 0,1 1-1 0 0,0 0 1 0 0,0 0-1 0 0,0 0 1 0 0,0 1-38 0 0,-8 8 135 0 0,1 1-1 0 0,0-1 1 0 0,1 1 0 0 0,1 1 0 0 0,-5 11-135 0 0,11-23 31 0 0,1 0 0 0 0,0 0-1 0 0,1-1 1 0 0,-1 1 0 0 0,0 0 0 0 0,0 0 0 0 0,1 0-1 0 0,-1 0 1 0 0,1 0 0 0 0,0 0 0 0 0,0 0 0 0 0,0 0 0 0 0,0 0-1 0 0,0 0 1 0 0,0 0 0 0 0,0 0 0 0 0,0 0 0 0 0,1 0-1 0 0,-1 0 1 0 0,1 0 0 0 0,-1 0 0 0 0,1-1 0 0 0,0 1 0 0 0,0 0-1 0 0,0 0 1 0 0,0-1 0 0 0,0 1 0 0 0,0 0 0 0 0,1-1-1 0 0,-1 1 1 0 0,0-1 0 0 0,1 1 0 0 0,-1-1 0 0 0,1 0 0 0 0,0 0-31 0 0,1 2 35 0 0,1-1 0 0 0,0 0 0 0 0,0 0 0 0 0,0-1 0 0 0,0 1 0 0 0,0-1 0 0 0,0 0 0 0 0,1 0 0 0 0,-1 0 0 0 0,0 0 0 0 0,1-1 0 0 0,-1 0 0 0 0,0 0 0 0 0,1 0 0 0 0,-1 0 0 0 0,0-1 0 0 0,1 0 0 0 0,-1 0 0 0 0,0 0 0 0 0,0 0 0 0 0,0-1 0 0 0,0 1 0 0 0,0-1 0 0 0,3-2-35 0 0,2-1 99 0 0,1-1 0 0 0,-1-1 0 0 0,0 0 0 0 0,0 0 0 0 0,-1-1 0 0 0,5-5-99 0 0,-9 8 69 0 0,-1 0-1 0 0,1 0 1 0 0,-1 0-1 0 0,0 0 1 0 0,0 0-1 0 0,0-1 1 0 0,-1 0-1 0 0,0 1 1 0 0,0-1-1 0 0,-1 0 1 0 0,1 0-1 0 0,-1 0 1 0 0,-1-1-69 0 0,13-60 721 0 0,-9 179-336 0 0,0-87-389 0 0,1-1-1 0 0,5 15 5 0 0,11-2 1 0 0,-20-35-51 0 0,-1 0-1 0 0,1 0 0 0 0,-1-1 1 0 0,1 1-1 0 0,0 0 0 0 0,-1 0 0 0 0,1-1 1 0 0,0 1-1 0 0,0-1 0 0 0,0 1 0 0 0,0-1 1 0 0,1 1-1 0 0,-1-1 0 0 0,0 1 0 0 0,0-1 1 0 0,1 0-1 0 0,-1 0 0 0 0,1 0 0 0 0,0 0 1 0 0,-1 0-1 0 0,1 0 0 0 0,0 0 0 0 0,-1 0 1 0 0,1-1-1 0 0,0 1 0 0 0,0-1 1 0 0,-1 1-1 0 0,1-1 0 0 0,0 0 0 0 0,0 0 1 0 0,0 0-1 0 0,0 0 0 0 0,0 0 0 0 0,-1 0 1 0 0,1 0-1 0 0,1 0 51 0 0,-1-1-11053 0 0</inkml:trace>
</inkml:ink>
</file>

<file path=ppt/ink/ink8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5T21:11:49.20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238 3 10448 0 0,'-13'-2'1113'0'0,"9"2"-884"0"0,1 0 0 0 0,0 0 1 0 0,0 0-1 0 0,0 0 0 0 0,0 1 1 0 0,0 0-1 0 0,0-1 1 0 0,0 1-1 0 0,-1 0-229 0 0,-63 60 357 0 0,63-55-323 0 0,1-1 46 0 0,1-8 10 0 0,2 3-42 0 0,0 0 12 0 0,18-6 132 0 0,11-5-98 0 0,-25 9-80 0 0,0 0-1 0 0,0 1 1 0 0,0-1 0 0 0,0 1 0 0 0,0 0-1 0 0,0 0 1 0 0,1 0 0 0 0,-1 0 0 0 0,0 1-1 0 0,1 0 1 0 0,-1 0 0 0 0,2 0-14 0 0,-5 0 7 0 0,0 0-1 0 0,0 0 1 0 0,1 0 0 0 0,-1 0-1 0 0,0 0 1 0 0,0 0 0 0 0,0 0-1 0 0,0-1 1 0 0,0 1 0 0 0,0 0-1 0 0,1-1 1 0 0,-1 1 0 0 0,0 0-1 0 0,0-1 1 0 0,0 0 0 0 0,0 1-1 0 0,0-1-6 0 0,0 0 7 0 0,0 0 0 0 0,0 1 0 0 0,1-1 0 0 0,-1 0 0 0 0,0 1 0 0 0,0-1 0 0 0,0 1 0 0 0,0 0 0 0 0,0-1 0 0 0,1 1 0 0 0,-1 0 0 0 0,0 0 0 0 0,0 0 0 0 0,1 0 0 0 0,-1 0 0 0 0,0 0 0 0 0,0 0 0 0 0,0 0 0 0 0,1 0 0 0 0,-1 1-7 0 0,2-1 22 0 0,-1 1 1 0 0,1 0-1 0 0,-1 0 0 0 0,1 0 0 0 0,-1 1 0 0 0,0-1 1 0 0,1 0-1 0 0,-1 1 0 0 0,0 0 0 0 0,0-1 0 0 0,0 1 1 0 0,0 0-1 0 0,0 0 0 0 0,0 0 0 0 0,-1 0 0 0 0,1 1 1 0 0,-1-1-1 0 0,1 0 0 0 0,-1 1 0 0 0,0-1 0 0 0,0 1 1 0 0,0-1-1 0 0,0 1 0 0 0,0 1-22 0 0,1 1 27 0 0,7 21 159 0 0,-1 2 1 0 0,-1-1-1 0 0,-2 1 0 0 0,0 0 0 0 0,-2 0 0 0 0,0 23-186 0 0,-2-22 194 0 0,0 0 0 0 0,-2 0 0 0 0,-2-1 0 0 0,0 1 0 0 0,-2 0 0 0 0,-1-1 0 0 0,-5 14-194 0 0,9-36 51 0 0,0 0 0 0 0,-1 0 0 0 0,0-1 1 0 0,0 1-1 0 0,-1-1 0 0 0,1 1 0 0 0,-1-1 0 0 0,0 0 1 0 0,0 0-1 0 0,-1-1 0 0 0,0 1 0 0 0,0-1 0 0 0,0 0 0 0 0,0 0 1 0 0,0-1-1 0 0,-1 0 0 0 0,-1 1-51 0 0,0-1 69 0 0,-1 0 0 0 0,1 0 0 0 0,-1-1-1 0 0,0 0 1 0 0,0 0 0 0 0,0-1 0 0 0,0 0 0 0 0,0 0 0 0 0,0-1 0 0 0,0 0-1 0 0,0-1 1 0 0,0 0 0 0 0,-4-1-69 0 0,3 1 79 0 0,0-1 0 0 0,0 0 1 0 0,0-1-1 0 0,1 0 0 0 0,-1-1 0 0 0,1 0 1 0 0,-1 0-1 0 0,-6-5-79 0 0,11 6 35 0 0,0 0 0 0 0,0-1 0 0 0,0 1 0 0 0,0-1 0 0 0,0 0 0 0 0,1 0 0 0 0,0-1 0 0 0,0 1 0 0 0,0-1-1 0 0,0 1 1 0 0,1-1 0 0 0,0 0 0 0 0,0 0 0 0 0,0 0 0 0 0,0 0 0 0 0,1-1-35 0 0,0 1 47 0 0,1 1-1 0 0,0 0 0 0 0,0 0 0 0 0,0 0 1 0 0,0-1-1 0 0,1 1 0 0 0,0 0 0 0 0,0 0 1 0 0,0 0-1 0 0,0 0 0 0 0,0 0 0 0 0,1 0 1 0 0,0 1-1 0 0,0-2-46 0 0,32-49-2135 0 0,-30 47 1005 0 0,-1 3-11996 0 0</inkml:trace>
</inkml:ink>
</file>

<file path=ppt/ink/ink8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5T21:11:49.20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157 49 10152 0 0,'0'-1'81'0'0,"-1"0"0"0"0,0 0 0 0 0,1 0 0 0 0,-1 0 0 0 0,0 0 0 0 0,0 0 0 0 0,0 0 0 0 0,0 1 0 0 0,0-1 0 0 0,0 0 0 0 0,0 0 0 0 0,0 1 0 0 0,0-1 0 0 0,0 1 0 0 0,0-1 0 0 0,0 1 0 0 0,0-1 0 0 0,-1 1 0 0 0,1 0 0 0 0,0-1 0 0 0,0 1 0 0 0,0 0 0 0 0,-1 0 0 0 0,0 0-81 0 0,0 1 62 0 0,1-1 1 0 0,-1 1-1 0 0,0-1 0 0 0,0 1 1 0 0,0-1-1 0 0,0 0 1 0 0,0 0-1 0 0,0 0 1 0 0,0 0-1 0 0,0 0-62 0 0,0 0 10 0 0,0 0-1 0 0,0 0 1 0 0,0 0 0 0 0,0 0-1 0 0,0 0 1 0 0,0 1 0 0 0,0-1-1 0 0,0 1 1 0 0,1-1 0 0 0,-1 1-1 0 0,0 0 1 0 0,0-1 0 0 0,1 1-1 0 0,-1 0 1 0 0,-1 1-10 0 0,-3 3 34 0 0,-1 0-1 0 0,1 1 1 0 0,0-1 0 0 0,1 1 0 0 0,0 1-1 0 0,-1-1 1 0 0,2 1 0 0 0,-1 0 0 0 0,1 0 0 0 0,0 0-1 0 0,1 0 1 0 0,-1 1 0 0 0,1 0 0 0 0,1 0-1 0 0,0-1 1 0 0,0 1 0 0 0,0 1 0 0 0,1-1-1 0 0,0 0 1 0 0,1 0 0 0 0,0 0 0 0 0,0 4-34 0 0,1-9 12 0 0,0 1 0 0 0,0-1 0 0 0,0 1 0 0 0,0-1 0 0 0,1 0 0 0 0,-1 1 1 0 0,1-1-1 0 0,0 0 0 0 0,0 0 0 0 0,0 0 0 0 0,0-1 0 0 0,1 1 0 0 0,-1 0 1 0 0,1-1-1 0 0,-1 1 0 0 0,1-1 0 0 0,0 0 0 0 0,0 0 0 0 0,0 0 1 0 0,0 0-1 0 0,0-1 0 0 0,1 1 0 0 0,-1-1 0 0 0,1 0 0 0 0,0 1-12 0 0,5 0 25 0 0,-1 0-1 0 0,1 0 1 0 0,0-1 0 0 0,-1 1-1 0 0,1-2 1 0 0,0 0 0 0 0,0 0-1 0 0,-1 0 1 0 0,9-2-25 0 0,-12 1 7 0 0,4 0 11 0 0,0-1 0 0 0,0 0 0 0 0,0 0 0 0 0,0-1 0 0 0,0 0 0 0 0,-1 0 0 0 0,0-1 0 0 0,6-3-18 0 0,-11 5 6 0 0,5-3 44 0 0,0 0-1 0 0,-1 0 1 0 0,1-1 0 0 0,-1 0-1 0 0,1-2-49 0 0,-6 5 31 0 0,0 1 0 0 0,0 0 0 0 0,-1 0 0 0 0,1-1 0 0 0,-1 1 0 0 0,1-1-1 0 0,-1 0 1 0 0,0 1 0 0 0,0-1 0 0 0,0 0 0 0 0,-1 0 0 0 0,1 1 0 0 0,0-1 0 0 0,-1 0-1 0 0,0 0 1 0 0,0 0 0 0 0,0 0 0 0 0,0 0 0 0 0,0 0-31 0 0,-1-4 25 0 0,0 1 0 0 0,-1-1 1 0 0,1 1-1 0 0,-1 0 0 0 0,-1-1 1 0 0,1 1-1 0 0,-1 0 0 0 0,0 0 1 0 0,0 0-1 0 0,-1 1 0 0 0,0-1 0 0 0,0 1 1 0 0,0 0-1 0 0,0 0 0 0 0,-4-3-25 0 0,-8-5 83 0 0,0 1 0 0 0,0 0 0 0 0,-2 1 0 0 0,-7-3-83 0 0,23 13 16 0 0,0 0 0 0 0,0 0 0 0 0,0 0 1 0 0,0 1-1 0 0,0-1 0 0 0,0 1 1 0 0,-1-1-1 0 0,1 1 0 0 0,0 0 1 0 0,0 0-1 0 0,-1 0 0 0 0,1 0-16 0 0,-12-1 135 0 0,14 2-163 0 0,-1-1 1 0 0,1 0-1 0 0,0 0 0 0 0,0 0 1 0 0,0 0-1 0 0,-1 0 0 0 0,1 0 1 0 0,0 0-1 0 0,0 0 0 0 0,0 0 0 0 0,0 0 1 0 0,-1 0-1 0 0,1 0 0 0 0,0 1 1 0 0,0-1-1 0 0,0 0 0 0 0,0 0 0 0 0,0 0 1 0 0,0 0-1 0 0,-1 0 0 0 0,1 1 1 0 0,0-1-1 0 0,0 0 0 0 0,0 0 0 0 0,0 0 1 0 0,0 0-1 0 0,0 1 0 0 0,0-1 1 0 0,0 0-1 0 0,0 0 0 0 0,0 0 0 0 0,0 0 1 0 0,0 1-1 0 0,0-1 0 0 0,0 0 1 0 0,0 0-1 0 0,0 0 0 0 0,0 1 1 0 0,0-1-1 0 0,0 0 0 0 0,0 0 0 0 0,0 0 1 0 0,0 1-1 0 0,0-1 0 0 0,0 0 1 0 0,0 0-1 0 0,0 0 0 0 0,0 0 0 0 0,1 1 1 0 0,-1-1-1 0 0,0 0 0 0 0,0 0 1 0 0,0 0-1 0 0,0 0 0 0 0,0 0 0 0 0,1 0 1 0 0,-1 1-1 0 0,0-1 0 0 0,0 0 1 0 0,0 0-1 0 0,0 0 0 0 0,1 0 1 0 0,-1 0-1 0 0,0 0 0 0 0,0 0 0 0 0,0 0 1 0 0,0 0-1 0 0,1 0 0 0 0,-1 0 28 0 0,1 0-10190 0 0</inkml:trace>
</inkml:ink>
</file>

<file path=ppt/ink/ink8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5T21:11:49.20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28 181 10152 0 0,'2'4'132'0'0,"0"-1"0"0"0,0 1 1 0 0,0 0-1 0 0,-1 0 0 0 0,1 0 1 0 0,-1 0-1 0 0,0 0 0 0 0,-1 0 0 0 0,1 0 1 0 0,-1 0-1 0 0,1 0 0 0 0,-1 0 1 0 0,0 0-1 0 0,-1 0 0 0 0,1 1 1 0 0,-1-1-1 0 0,0 3-132 0 0,1-7 90 0 0,0 1 1 0 0,-1 0-1 0 0,1-1 1 0 0,0 1-1 0 0,0 0 0 0 0,0-1 1 0 0,-1 1-1 0 0,1-1 1 0 0,0 1-1 0 0,-1 0 0 0 0,1-1 1 0 0,0 1-1 0 0,-1-1 1 0 0,1 1-1 0 0,-1-1 1 0 0,1 0-1 0 0,-1 1 0 0 0,1-1 1 0 0,-1 1-1 0 0,1-1 1 0 0,-1 0-1 0 0,0 1 0 0 0,1-1 1 0 0,-1 0-1 0 0,1 0 1 0 0,-1 1-1 0 0,0-1 0 0 0,1 0 1 0 0,-1 0-1 0 0,0 0 1 0 0,1 0-1 0 0,-1 0 1 0 0,0 0-1 0 0,1 0-90 0 0,-1-1 111 0 0,-1 0 0 0 0,1 0 0 0 0,1 0 0 0 0,-1 0 1 0 0,0 0-1 0 0,0 0 0 0 0,0 0 0 0 0,0-1 0 0 0,1 1 0 0 0,-1 0 0 0 0,1 0 1 0 0,-1-1-1 0 0,1 1 0 0 0,-1 0 0 0 0,1-1-111 0 0,-3-10 357 0 0,0 0 1 0 0,1 0-1 0 0,0-8-357 0 0,1 12 100 0 0,1-1 0 0 0,0 0 0 0 0,0 1-1 0 0,1-1 1 0 0,0 1 0 0 0,0-1 0 0 0,1 1 0 0 0,0-1 0 0 0,1 1 0 0 0,0 0-1 0 0,0 0 1 0 0,0 0 0 0 0,1 1 0 0 0,1-1 0 0 0,-1 1 0 0 0,1 0-1 0 0,2-3-99 0 0,-3 6 70 0 0,0 0 0 0 0,0 0 0 0 0,0 0-1 0 0,0 0 1 0 0,1 1 0 0 0,-1 0 0 0 0,1-1-1 0 0,0 2 1 0 0,0-1 0 0 0,4-1-70 0 0,-4 2 47 0 0,-3 1-23 0 0,-1 0-1 0 0,1 1 1 0 0,-1-1-1 0 0,1 1 1 0 0,-1-1-1 0 0,1 1 1 0 0,0 0 0 0 0,-1-1-1 0 0,1 1 1 0 0,-1 0-1 0 0,1 0 1 0 0,0 0-1 0 0,-1 0 1 0 0,1 1-1 0 0,-1-1 1 0 0,1 0-1 0 0,0 1 1 0 0,-1-1-1 0 0,2 1-23 0 0,1 1 40 0 0,1 0-1 0 0,-1 0 0 0 0,0 0 0 0 0,1 1 1 0 0,-1 0-1 0 0,-1 0 0 0 0,1 0 0 0 0,0 0 1 0 0,-1 0-1 0 0,1 1 0 0 0,-1-1 1 0 0,0 1-1 0 0,0 0 0 0 0,0 1-39 0 0,7 12 117 0 0,0 0 1 0 0,7 18-118 0 0,-5-8 30 0 0,-8-18 33 0 0,-1 0 0 0 0,0 1 0 0 0,0-1 0 0 0,-1 0 0 0 0,0 8-63 0 0,8 26-3054 0 0,-10-42-10653 0 0</inkml:trace>
</inkml:ink>
</file>

<file path=ppt/ink/ink8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5T21:11:49.20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188 30 9944 0 0,'-4'-3'422'0'0,"-1"1"0"0"0,1 0 0 0 0,-1 0 0 0 0,1 1 0 0 0,-1-1 1 0 0,0 1-1 0 0,0 0 0 0 0,-4-1-422 0 0,5 3 66 0 0,-1-1 1 0 0,0 1-1 0 0,0 0 0 0 0,1 0 1 0 0,-1 0-1 0 0,0 0 0 0 0,1 1 1 0 0,-1 0-1 0 0,1 0 0 0 0,0 0 1 0 0,0 1-1 0 0,0-1 1 0 0,0 1-1 0 0,0 0 0 0 0,0 0 1 0 0,0 1-67 0 0,-3 2 60 0 0,-1 1 1 0 0,1 0 0 0 0,1 1-1 0 0,-1 0 1 0 0,1 0 0 0 0,1 0 0 0 0,-2 3-61 0 0,5-7 69 0 0,0 0 1 0 0,0 0 0 0 0,0 0 0 0 0,1 0 0 0 0,-1 1 0 0 0,1-1 0 0 0,0 1 0 0 0,0-1-1 0 0,1 1 1 0 0,-1 0 0 0 0,1 3-70 0 0,0-6 26 0 0,1 0-1 0 0,-1 0 1 0 0,1 0 0 0 0,-1 0-1 0 0,1-1 1 0 0,0 1-1 0 0,-1 0 1 0 0,1 0-1 0 0,0-1 1 0 0,0 1 0 0 0,0-1-1 0 0,1 1 1 0 0,-1-1-1 0 0,0 1 1 0 0,0-1 0 0 0,1 0-1 0 0,-1 1 1 0 0,1-1-1 0 0,-1 0 1 0 0,1 0-1 0 0,0 0 1 0 0,-1 0 0 0 0,1-1-1 0 0,0 1 1 0 0,-1 0-1 0 0,1-1 1 0 0,0 1 0 0 0,0-1-1 0 0,1 1-25 0 0,5 0 97 0 0,1 0 0 0 0,-1-1-1 0 0,1 1 1 0 0,-1-1-1 0 0,1-1 1 0 0,-1 0 0 0 0,1 0-1 0 0,-1-1 1 0 0,0 0 0 0 0,1 0-1 0 0,-1-1 1 0 0,0 0 0 0 0,0-1-1 0 0,-1 1 1 0 0,1-2 0 0 0,-1 1-1 0 0,0-1 1 0 0,0 0-97 0 0,-3 1 68 0 0,0 1 1 0 0,-1-1-1 0 0,0 0 1 0 0,0-1-1 0 0,0 1 0 0 0,0 0 1 0 0,-1-1-1 0 0,1 0 0 0 0,-1 1 1 0 0,-1-1-1 0 0,1 0 0 0 0,0 0 1 0 0,-1 0-1 0 0,0 0 1 0 0,0-1-69 0 0,0-5 87 0 0,0 1 0 0 0,0 0 0 0 0,-1-1 0 0 0,0 1 1 0 0,-1 0-1 0 0,0-1 0 0 0,-1 0-87 0 0,3 3 302 0 0,-1 16-19 0 0,-4 6-282 0 0,0 3 11 0 0,0 1 1 0 0,2-1-1 0 0,-1 1 1 0 0,2 3-13 0 0,1-16 4 0 0,0-1 1 0 0,0 1-1 0 0,0-1 1 0 0,1 1 0 0 0,0-1-1 0 0,0 1 1 0 0,0-1-1 0 0,0 1 1 0 0,1-1 0 0 0,0 0-1 0 0,-1 0 1 0 0,1 0-1 0 0,1 0 1 0 0,-1 0-1 0 0,1 0 1 0 0,0-1 0 0 0,-1 1-1 0 0,1-1 1 0 0,1 1-5 0 0,-3-3-2 0 0,0 0 1 0 0,0 0-1 0 0,0-1 1 0 0,0 1-1 0 0,0 0 1 0 0,0 0 0 0 0,0-1-1 0 0,0 1 1 0 0,0 0-1 0 0,0-1 1 0 0,0 1-1 0 0,0-1 1 0 0,0 0-1 0 0,1 1 1 0 0,-1-1 0 0 0,0 0-1 0 0,0 1 1 0 0,1-1-1 0 0,-1 0 1 0 0,0 0-1 0 0,0 0 1 0 0,1 0-1 0 0,-1-1 2 0 0,0 1-70 0 0,0-1 0 0 0,1 0-1 0 0,-1 0 1 0 0,0 1 0 0 0,0-1 0 0 0,0 0-1 0 0,0 0 1 0 0,0 0 0 0 0,0-1-1 0 0,0 1 1 0 0,0 0 0 0 0,0 0-1 0 0,0-1 71 0 0,4-5-2607 0 0,-4 6-9455 0 0</inkml:trace>
</inkml:ink>
</file>

<file path=ppt/ink/ink8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5T21:11:49.20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2912 35 10344 0 0,'0'5'185'0'0,"1"1"0"0"0,0-1 1 0 0,1 1-1 0 0,-1-1 0 0 0,1 1 1 0 0,0-1-1 0 0,2 3-185 0 0,7 22 359 0 0,48 235 1409 0 0,-33-117 270 0 0,-21-97 346 0 0,-5-50-2349 0 0,0 0 1 0 0,1-1-1 0 0,-1 1 0 0 0,0-1 0 0 0,1 1 1 0 0,-1-1-1 0 0,0 1 0 0 0,1-1 0 0 0,-1 0 1 0 0,1 1-1 0 0,-1-1 0 0 0,1 1 0 0 0,-1-1 1 0 0,0 0-1 0 0,1 1 0 0 0,0-1 0 0 0,-1 0 0 0 0,1 0 1 0 0,-1 1-1 0 0,1-1 0 0 0,-1 0 0 0 0,1 0 1 0 0,-1 0-1 0 0,1 0-35 0 0,6 3-2258 0 0,-6-2-9728 0 0</inkml:trace>
  <inkml:trace contextRef="#ctx0" brushRef="#br0" timeOffset="1">3507 355 10544 0 0,'4'-10'574'0'0,"-4"9"-462"0"0,1 0 0 0 0,-1 0 0 0 0,1 0 0 0 0,-1 0 0 0 0,0 0-1 0 0,1 1 1 0 0,-1-1 0 0 0,0 0 0 0 0,0 0 0 0 0,0 0 0 0 0,0 0 0 0 0,0 0 0 0 0,0 0-1 0 0,0 0 1 0 0,0 0 0 0 0,0 0 0 0 0,0 0 0 0 0,0 0 0 0 0,-1 0 0 0 0,1 0-112 0 0,-1-1 81 0 0,1 0 1 0 0,-1 0 0 0 0,1 0-1 0 0,-1 0 1 0 0,0 0-1 0 0,0 1 1 0 0,0-1 0 0 0,0 0-1 0 0,0 1 1 0 0,-1-1 0 0 0,1 0-1 0 0,0 1 1 0 0,-1-1 0 0 0,1 1-1 0 0,-1 0 1 0 0,0 0 0 0 0,1-1-1 0 0,-1 1 1 0 0,0 0-1 0 0,0 1 1 0 0,0-1 0 0 0,1 0-1 0 0,-1 0 1 0 0,0 1 0 0 0,0-1-1 0 0,0 1 1 0 0,0-1 0 0 0,0 1-1 0 0,0 0 1 0 0,0 0-82 0 0,-12 2 21 0 0,0 0 1 0 0,0 1-1 0 0,0 1 0 0 0,1 0 1 0 0,-1 0-1 0 0,1 2 0 0 0,1 0 1 0 0,-1 0-1 0 0,1 1 0 0 0,0 0 1 0 0,-2 3-22 0 0,10-8 42 0 0,1 1 1 0 0,0 0 0 0 0,-1 0-1 0 0,1 0 1 0 0,0 0 0 0 0,0 0-1 0 0,-1 3-42 0 0,3-5 6 0 0,1-1 0 0 0,-1 1-1 0 0,1 0 1 0 0,0 0-1 0 0,-1 0 1 0 0,1 0 0 0 0,0-1-1 0 0,-1 1 1 0 0,1 0-1 0 0,0 0 1 0 0,0 0-1 0 0,0 0 1 0 0,0 0 0 0 0,0 0-1 0 0,0 0 1 0 0,0 0-1 0 0,0 0 1 0 0,0 0 0 0 0,0-1-1 0 0,1 1 1 0 0,-1 0-1 0 0,0 0 1 0 0,1 0-1 0 0,-1 0 1 0 0,0 0 0 0 0,1-1-1 0 0,-1 1 1 0 0,1 0-1 0 0,-1 0 1 0 0,1-1 0 0 0,0 1-1 0 0,-1 0 1 0 0,1-1-1 0 0,0 1 1 0 0,-1 0 0 0 0,2 0-6 0 0,28 21-14 0 0,2-2 1 0 0,14 7 13 0 0,-9-5-17 0 0,27 20 17 0 0,-44-27-3 0 0,-12-11 1 0 0,-1 1 0 0 0,0 0 1 0 0,-1 0-1 0 0,1 0 0 0 0,-1 1 0 0 0,0 0 1 0 0,3 6 1 0 0,-8-11 17 0 0,-1-1-1 0 0,1 1 1 0 0,-1 0 0 0 0,1 0 0 0 0,-1-1-1 0 0,0 1 1 0 0,0 0 0 0 0,1 0 0 0 0,-1 0-1 0 0,0-1 1 0 0,0 1 0 0 0,0 0 0 0 0,0 0-1 0 0,0 0 1 0 0,0 0 0 0 0,0 0 0 0 0,0-1 0 0 0,0 1-1 0 0,0 0 1 0 0,-1 0 0 0 0,1 0 0 0 0,0-1-1 0 0,-1 1 1 0 0,1 0 0 0 0,0 0 0 0 0,-1 0-1 0 0,1-1 1 0 0,-1 1 0 0 0,1 0 0 0 0,-1-1-1 0 0,1 1 1 0 0,-1 0 0 0 0,0-1 0 0 0,1 1-1 0 0,-1-1 1 0 0,0 1 0 0 0,1-1 0 0 0,-1 1 0 0 0,0-1-1 0 0,0 0 1 0 0,1 1 0 0 0,-1-1 0 0 0,0 0-1 0 0,0 0 1 0 0,0 1 0 0 0,0-1 0 0 0,1 0-1 0 0,-2 0-16 0 0,-5 2 156 0 0,0 0 0 0 0,-1-1 0 0 0,1 0 0 0 0,-7 0-156 0 0,14-1-10 0 0,-29 1 219 0 0,1-2 0 0 0,-1 0 0 0 0,1-2-1 0 0,0-2 1 0 0,0 0 0 0 0,0-2 0 0 0,-14-5-209 0 0,-20-2 652 0 0,8 3-3288 0 0,51 10-9781 0 0</inkml:trace>
  <inkml:trace contextRef="#ctx0" brushRef="#br0" timeOffset="2">4 1 10248 0 0,'3'5'0'0'0,"1"-7"0"0"0,-4-1 448 0 0,-2 2 0 0 0,2 2 0 0 0,0-1 0 0 0,-2-1 136 0 0,1 2-288 0 0,1 4 0 0 0,0-2-56 0 0,0-2-8 0 0,0 2 0 0 0,-2 2 0 0 0,0 2-216 0 0,0 0 8 0 0,2-7-10672 0 0</inkml:trace>
</inkml:ink>
</file>

<file path=ppt/ink/ink8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5T21:11:49.21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279 6 6016 0 0,'-11'-2'477'0'0,"1"0"0"0"0,-1 1 1 0 0,0 0-1 0 0,0 1 0 0 0,1 0 1 0 0,-1 1-1 0 0,0 0 0 0 0,0 1 1 0 0,-1 0-478 0 0,3 0 20 0 0,-1 1 0 0 0,1 0 0 0 0,0 1 0 0 0,0 0 0 0 0,0 0 0 0 0,1 0 0 0 0,0 1 0 0 0,-1 1 0 0 0,2 0 0 0 0,-1 0 0 0 0,1 0 0 0 0,-7 8-20 0 0,8-9-15 0 0,1 1 0 0 0,0 0 0 0 0,1 1 0 0 0,-1-1 0 0 0,1 1 0 0 0,0 0 0 0 0,1 0 0 0 0,-1 0 1 0 0,1 0-1 0 0,1 1 0 0 0,0-1 0 0 0,0 1 0 0 0,0 0 0 0 0,1 0 0 0 0,0-1 0 0 0,0 3 15 0 0,1-8 8 0 0,0 0 0 0 0,0-1 0 0 0,1 1 0 0 0,-1 0 0 0 0,0 0 0 0 0,1 0 0 0 0,-1-1 0 0 0,1 1 0 0 0,-1 0 0 0 0,1 0 0 0 0,0-1 0 0 0,0 1 0 0 0,0-1 0 0 0,0 1 0 0 0,0-1 0 0 0,0 1 0 0 0,0-1 0 0 0,1 0 0 0 0,-1 1 0 0 0,2 0-8 0 0,0 0 28 0 0,0 0 0 0 0,0 0 0 0 0,1-1 0 0 0,-1 1 0 0 0,0-1 0 0 0,1 0 0 0 0,-1 0 0 0 0,1 0 0 0 0,0 0 0 0 0,2 0-28 0 0,3 0 63 0 0,1-1 0 0 0,0 0 1 0 0,0 0-1 0 0,0-1 0 0 0,0 0 0 0 0,0-1 1 0 0,7-2-64 0 0,7-3 129 0 0,1-1 0 0 0,1-2-129 0 0,-19 7-161 0 0,-1-1 0 0 0,1 1-1 0 0,-1-1 1 0 0,0 0 0 0 0,0 0 0 0 0,0-1 0 0 0,0 0 0 0 0,-1 0 0 0 0,1-1 161 0 0,-4 4-7156 0 0</inkml:trace>
</inkml:ink>
</file>

<file path=ppt/ink/ink8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5T21:11:49.21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19 5320 0 0,'3'-7'367'0'0,"-3"7"-321"0"0,0-1-1 0 0,0 1 1 0 0,0-1 0 0 0,0 0 0 0 0,0 1 0 0 0,0-1-1 0 0,0 1 1 0 0,1-1 0 0 0,-1 1 0 0 0,0-1 0 0 0,0 1-1 0 0,1 0 1 0 0,-1-1 0 0 0,0 1 0 0 0,1-1 0 0 0,-1 1-1 0 0,0-1 1 0 0,1 1 0 0 0,-1 0 0 0 0,1-1 0 0 0,-1 1-1 0 0,0 0 1 0 0,1 0 0 0 0,-1-1 0 0 0,1 1 0 0 0,-1 0-1 0 0,1 0 1 0 0,0-1-46 0 0,-1 1 207 0 0,0 0 1 0 0,0 0-28 0 0,0 0-111 0 0,0 0-22 0 0,10 48 305 0 0,-9 40 56 0 0,-1-6 464 0 0,5 5-872 0 0,-1-36 469 0 0,-1-9 380 0 0,2 1 1 0 0,3 6-850 0 0,14 51 1752 0 0,-22-91-1199 0 0,0-1 105 0 0,2-8-736 0 0,-2 0-10183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5T20:42:29.09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61 31 5520 0 0,'0'-25'5234'0'0,"0"25"-5262"0"0,-5-5-74 0 0,-1 41-74 0 0,2-14 154 0 0,0 1 0 0 0,2 0 0 0 0,1 0 1 0 0,1 19 21 0 0,0-18 8 0 0,0-1 0 0 0,-2 1 0 0 0,0-1 0 0 0,-3 8-8 0 0,3-22 15 0 0,1 0 0 0 0,0 1 0 0 0,1-1 0 0 0,0 1 0 0 0,2 7-15 0 0,-2-9 37 0 0,1 1 0 0 0,-1 0 0 0 0,0 0-1 0 0,-1-1 1 0 0,0 1 0 0 0,0-1 0 0 0,-1 2-37 0 0,-1 4 141 0 0,0 0 0 0 0,2 0-1 0 0,0 0 1 0 0,0 0 0 0 0,1 4-141 0 0,0-1 228 0 0,0 0 0 0 0,-2 0 0 0 0,-1 6-228 0 0,-1 5 536 0 0,1 0-1 0 0,1 0 1 0 0,2 12-536 0 0,0-38 47 0 0,0-2-5 0 0,0 0-20 0 0,0 8-1701 0 0,0-8-7002 0 0</inkml:trace>
</inkml:ink>
</file>

<file path=ppt/ink/ink8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5T21:11:49.21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203 75 7632 0 0,'-6'3'317'0'0,"0"-1"1"0"0,-1 0-1 0 0,1-1 1 0 0,0 1-1 0 0,-5-1-317 0 0,10-1 11 0 0,-9 2 124 0 0,-1 0-1 0 0,0 1 0 0 0,1 0 1 0 0,0 0-1 0 0,0 1 0 0 0,-2 1-134 0 0,8-2 28 0 0,-1-1-1 0 0,0 2 1 0 0,1-1-1 0 0,-1 0 1 0 0,1 1-1 0 0,0 0 1 0 0,0 0-1 0 0,0 0 1 0 0,1 0-1 0 0,-1 1 1 0 0,1 0-1 0 0,-2 3-27 0 0,-8 12 119 0 0,11-17-92 0 0,0-1 0 0 0,0 1 0 0 0,1 0 0 0 0,-1-1 1 0 0,0 1-1 0 0,1 0 0 0 0,0 0 0 0 0,0 0 0 0 0,0 0 1 0 0,0 0-1 0 0,0 0 0 0 0,0 1 0 0 0,1-1 0 0 0,0 0 0 0 0,-1 0 1 0 0,2 3-28 0 0,-2-2 58 0 0,1 1 0 0 0,1-1 1 0 0,-1 0-1 0 0,1 0 1 0 0,0 0-1 0 0,-1 0 0 0 0,2 0 1 0 0,-1 0-1 0 0,0 0 0 0 0,1 0 1 0 0,0-1-1 0 0,0 1 1 0 0,0-1-1 0 0,0 1 0 0 0,1-1 1 0 0,-1 0-1 0 0,1 1 0 0 0,0-1 1 0 0,0-1-1 0 0,0 1 1 0 0,0 0-1 0 0,0-1 0 0 0,1 1 1 0 0,-1-1-1 0 0,1 0 1 0 0,0 0-1 0 0,-1-1 0 0 0,2 1-58 0 0,5 2 110 0 0,-1 0-1 0 0,1-1 0 0 0,0-1 0 0 0,0 1 1 0 0,0-2-1 0 0,0 1 0 0 0,0-1 0 0 0,1-1 1 0 0,-1 0-1 0 0,0 0 0 0 0,0-1 0 0 0,0 0 1 0 0,1-1-1 0 0,-1 0 0 0 0,-1-1 1 0 0,1 0-1 0 0,0 0 0 0 0,-1-1 0 0 0,1-1 1 0 0,-1 1-1 0 0,4-5-109 0 0,-10 7 50 0 0,0 0 1 0 0,-1 0 0 0 0,1-1-1 0 0,-1 0 1 0 0,1 1-1 0 0,-1-1 1 0 0,0 0-1 0 0,0 0 1 0 0,-1 0 0 0 0,1-1-1 0 0,-1 1 1 0 0,1 0-1 0 0,-1 0 1 0 0,0-1-1 0 0,0 1 1 0 0,-1-1 0 0 0,1 1-1 0 0,-1-1 1 0 0,1 1-1 0 0,-1-1 1 0 0,0 0-1 0 0,-1 1 1 0 0,1-1 0 0 0,-1-1-51 0 0,0-5 55 0 0,-1 0 0 0 0,0 1 0 0 0,0 0 0 0 0,-1-1 0 0 0,-1 1 0 0 0,1 0 0 0 0,-2 0 0 0 0,-2-5-54 0 0,-12-22 33 0 0,14 25 21 0 0,-1 0 0 0 0,1 0 0 0 0,-8-8-55 0 0,4 6 69 0 0,5 8-50 0 0,1 0-1 0 0,0 0 1 0 0,-1 1-1 0 0,0 0 1 0 0,-4-4-19 0 0,7 7-2 0 0,-1 0 0 0 0,1 0 1 0 0,-1 0-1 0 0,1 0 0 0 0,-1 0 1 0 0,0 1-1 0 0,1-1 0 0 0,-1 0 0 0 0,0 1 1 0 0,1 0-1 0 0,-1-1 0 0 0,0 1 1 0 0,0 0-1 0 0,0 0 0 0 0,1 0 0 0 0,-1 0 1 0 0,0 0-1 0 0,0 0 0 0 0,1 0 1 0 0,-1 1-1 0 0,-1-1 2 0 0,-1 3-2141 0 0,4-3-8355 0 0</inkml:trace>
</inkml:ink>
</file>

<file path=ppt/ink/ink8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5T21:11:49.21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0 265 4312 0 0,'34'-10'1496'0'0,"-18"4"-1236"0"0,-10 3-158 0 0,0 1 0 0 0,0-1 0 0 0,0 0 0 0 0,0 0 0 0 0,1-2-102 0 0,51-34 403 0 0,-45 32-301 0 0,-1 0 1 0 0,0-1-1 0 0,-1 0 0 0 0,0-1 0 0 0,0 0 0 0 0,-1-1 0 0 0,0 0 0 0 0,-1 0 0 0 0,0-1 0 0 0,1-2-102 0 0,-9 10 37 0 0,0 0 0 0 0,0 1 0 0 0,0-1 0 0 0,0 0 0 0 0,0 0-1 0 0,-1 0 1 0 0,0 0 0 0 0,1 1 0 0 0,-1-1 0 0 0,0 0 0 0 0,0 0-1 0 0,0 0 1 0 0,-1 0 0 0 0,1 0 0 0 0,-1 0 0 0 0,0 1 0 0 0,0-1-1 0 0,0 0 1 0 0,0 0 0 0 0,0 1 0 0 0,0-1 0 0 0,-1 1 0 0 0,1-1-1 0 0,-1 1 1 0 0,0-1 0 0 0,1 1 0 0 0,-1 0 0 0 0,0 0 0 0 0,-1 0-1 0 0,1 0 1 0 0,0 0 0 0 0,-2 0-37 0 0,1 1 51 0 0,-1 0 1 0 0,1 1-1 0 0,0 0 1 0 0,-1 0-1 0 0,1 0 0 0 0,-1 0 1 0 0,1 0-1 0 0,0 0 0 0 0,-1 1 1 0 0,1 0-1 0 0,0 0 1 0 0,-1 0-1 0 0,1 0 0 0 0,0 0 1 0 0,-1 1-52 0 0,-7 8 134 0 0,1 2 1 0 0,0-1-1 0 0,0 1 0 0 0,1 1 1 0 0,0-1-1 0 0,1 2 1 0 0,1-1-1 0 0,-3 8-134 0 0,2-5 237 0 0,5-12-172 0 0,1 1 0 0 0,1-1 0 0 0,-1 1 0 0 0,1-1 0 0 0,-1 1 1 0 0,1 0-1 0 0,1 0 0 0 0,-1-1 0 0 0,1 1 0 0 0,0 0 0 0 0,0 0 0 0 0,0 0 1 0 0,0-1-1 0 0,1 1 0 0 0,0 0 0 0 0,0-1 0 0 0,0 1 0 0 0,1 0 0 0 0,0-1 1 0 0,-1 1-1 0 0,2-1 0 0 0,1 4-65 0 0,-2-5 35 0 0,1 1 0 0 0,0-1 0 0 0,0 0-1 0 0,0 0 1 0 0,0 0 0 0 0,0 0 0 0 0,1 0 0 0 0,-1-1 0 0 0,1 0 0 0 0,0 1-1 0 0,-1-1 1 0 0,1-1 0 0 0,0 1 0 0 0,0 0 0 0 0,0-1 0 0 0,1 0 0 0 0,-1 0-1 0 0,0 0 1 0 0,0-1 0 0 0,4 1-35 0 0,8 0 94 0 0,-1-1 0 0 0,1 0 1 0 0,0-1-1 0 0,0-1 0 0 0,0 0-94 0 0,-12 1-139 0 0,1 0 0 0 0,-1 0 0 0 0,0 0-1 0 0,0-1 1 0 0,0 1 0 0 0,0-1 0 0 0,-1 0 0 0 0,1-1 0 0 0,0 1 0 0 0,-1 0 0 0 0,1-1 0 0 0,0-1 139 0 0,-1 1-8716 0 0</inkml:trace>
  <inkml:trace contextRef="#ctx0" brushRef="#br0" timeOffset="1">676 46 4912 0 0,'-6'-9'1148'0'0,"4"6"-519"0"0,1 1 1 0 0,-1 0-1 0 0,0-1 0 0 0,0 1 1 0 0,0 0-1 0 0,0 0 0 0 0,0 0 0 0 0,-1-1-629 0 0,-1 1 237 0 0,3 1-179 0 0,0 1 0 0 0,0-1 0 0 0,0 0-1 0 0,0 1 1 0 0,0-1 0 0 0,0 1 0 0 0,0 0 0 0 0,0-1 0 0 0,0 1 0 0 0,0 0 0 0 0,0-1-1 0 0,0 1 1 0 0,0 0 0 0 0,0 0 0 0 0,0 0 0 0 0,-1 0-58 0 0,2 0 20 0 0,0 1-1 0 0,-1-1 1 0 0,1 0 0 0 0,0 1-1 0 0,0-1 1 0 0,-1 0 0 0 0,1 1-1 0 0,0-1 1 0 0,0 0 0 0 0,0 1-1 0 0,0-1 1 0 0,-1 1 0 0 0,1-1-1 0 0,0 1 1 0 0,0-1 0 0 0,0 0-1 0 0,0 1 1 0 0,0-1 0 0 0,0 1 0 0 0,0-1-1 0 0,0 1 1 0 0,0-1 0 0 0,0 0-1 0 0,1 1 1 0 0,-1-1 0 0 0,0 1-1 0 0,0-1 1 0 0,0 0 0 0 0,0 1-1 0 0,1-1 1 0 0,-1 1 0 0 0,0-1-1 0 0,0 0 1 0 0,1 1 0 0 0,-1-1-1 0 0,0 0 1 0 0,1 1-20 0 0,12 25 173 0 0,-8-17-57 0 0,92 165 303 0 0,-96-172-414 0 0,7 12 68 0 0,-2-6-30 0 0,-1 1-1 0 0,0 0 1 0 0,-1 0 0 0 0,0 0 0 0 0,3 10-43 0 0,-7-17 10 0 0,0-1 0 0 0,0 1 0 0 0,0 0 1 0 0,0-1-1 0 0,0 1 0 0 0,0 0 0 0 0,-1 0 0 0 0,1-1 0 0 0,-1 1 1 0 0,1-1-1 0 0,-1 1 0 0 0,0 0 0 0 0,1-1 0 0 0,-1 1 0 0 0,0-1 0 0 0,0 0 1 0 0,0 1-1 0 0,0-1 0 0 0,0 0 0 0 0,0 1 0 0 0,-1-1 0 0 0,1 0 1 0 0,0 0-1 0 0,-1 0 0 0 0,1 0 0 0 0,-1 0-10 0 0,-5 4 45 0 0,0-1 1 0 0,0-1-1 0 0,0 1 0 0 0,-7 2-45 0 0,3-2 71 0 0,0-1 0 0 0,1 0 1 0 0,-1 0-1 0 0,0-1 0 0 0,-1 0 0 0 0,1-1 0 0 0,0 0 0 0 0,0-1 0 0 0,-3-1-71 0 0,9 0 110 0 0,0 0 0 0 0,0-1 0 0 0,0 1 0 0 0,0-1 0 0 0,1 0 0 0 0,-5-3-110 0 0,8-11-1949 0 0,1 14-7904 0 0</inkml:trace>
</inkml:ink>
</file>

<file path=ppt/ink/ink8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5T21:11:49.21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256 47 4912 0 0,'0'-1'87'0'0,"0"-1"0"0"0,-1 0 0 0 0,1 1 0 0 0,-1-1-1 0 0,0 0 1 0 0,1 1 0 0 0,-1-1 0 0 0,0 1 0 0 0,0-1 0 0 0,0 1 0 0 0,0-1 0 0 0,0 1 0 0 0,-1 0 0 0 0,1-1 0 0 0,0 1-1 0 0,-1 0 1 0 0,1 0 0 0 0,0 0 0 0 0,-1 0 0 0 0,0 0 0 0 0,1 0 0 0 0,-1 1 0 0 0,1-1 0 0 0,-1 0-87 0 0,-3-1 277 0 0,1 0 0 0 0,-1 1 1 0 0,0-1-1 0 0,0 1 0 0 0,1 0 0 0 0,-1 0 0 0 0,0 0 1 0 0,-1 1-278 0 0,-1 1 110 0 0,1-1 0 0 0,-1 2 0 0 0,0-1 1 0 0,0 1-1 0 0,1 0 0 0 0,-1 0 0 0 0,1 1 1 0 0,0-1-1 0 0,0 2 0 0 0,0-1 0 0 0,0 1 1 0 0,0-1-1 0 0,1 2 0 0 0,-1-1 0 0 0,1 1 1 0 0,-3 3-111 0 0,-2 2 94 0 0,0 2 0 0 0,1-1 0 0 0,0 2 1 0 0,0-1-1 0 0,2 1 0 0 0,-1 0 1 0 0,1 3-95 0 0,5-14 26 0 0,1 0 0 0 0,0 0 1 0 0,0 0-1 0 0,1 0 0 0 0,-1 1 1 0 0,0-1-1 0 0,1 0 0 0 0,-1 1 0 0 0,1-1 1 0 0,0 0-1 0 0,0 1 0 0 0,0-1 1 0 0,0 0-1 0 0,0 1 0 0 0,0-1 1 0 0,1 0-1 0 0,-1 1 0 0 0,1-1 1 0 0,0 0-1 0 0,-1 0 0 0 0,2 3-26 0 0,0-3 46 0 0,0 0-1 0 0,0 0 1 0 0,0 0-1 0 0,0 0 1 0 0,0 0-1 0 0,0 0 1 0 0,0 0-1 0 0,1-1 1 0 0,-1 1-1 0 0,1-1 0 0 0,-1 0 1 0 0,1 0-1 0 0,0 0 1 0 0,-1 0-1 0 0,3 1-45 0 0,8 0 112 0 0,0 1 0 0 0,0-2 0 0 0,0 0 0 0 0,0 0 0 0 0,0-1 0 0 0,0-1 0 0 0,2 0-112 0 0,-4-1 91 0 0,0-1 0 0 0,0 0 0 0 0,0-1 0 0 0,0 0 0 0 0,-1 0 1 0 0,0-1-1 0 0,7-4-91 0 0,-13 6 81 0 0,0-1 0 0 0,0 1 0 0 0,0-1 0 0 0,-1 0-1 0 0,1 0 1 0 0,-1 0 0 0 0,0-1 0 0 0,0 1 0 0 0,-1-1 0 0 0,1 1 0 0 0,-1-1 0 0 0,0 0 0 0 0,0 0 0 0 0,0-2-81 0 0,1 0 132 0 0,-3 3-64 0 0,1-1 0 0 0,0 0 0 0 0,-1 0 0 0 0,0 0 0 0 0,0 0 0 0 0,0 0 0 0 0,-1 0 0 0 0,0 1 0 0 0,0-1 0 0 0,0 0 0 0 0,-1-3-68 0 0,-4-24 172 0 0,7-6-14 0 0,-1 38-132 0 0,0 0 3 0 0,0 0-1 0 0,0 0 4 0 0,0 0-19 0 0,0 0-5 0 0,1 2-6 0 0,-1 0 0 0 0,1 1 0 0 0,-1-1 0 0 0,0 1 0 0 0,0-1 0 0 0,0 1 0 0 0,0-1 0 0 0,0 1 0 0 0,-1 1-2 0 0,1 12 6 0 0,2-3 10 0 0,0 0-1 0 0,1 0 1 0 0,1-1-1 0 0,0 1 0 0 0,2 2-15 0 0,6 17 61 0 0,3 5 267 0 0,-12-31-308 0 0,0-1 0 0 0,0 1 0 0 0,-1 0-1 0 0,0 0 1 0 0,0 0 0 0 0,-1 0 0 0 0,0 0 0 0 0,0 0 0 0 0,0 0-1 0 0,-1 2-19 0 0,0 7-2195 0 0,0-14-8713 0 0</inkml:trace>
</inkml:ink>
</file>

<file path=ppt/ink/ink8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5T21:11:49.21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225 81 8336 0 0,'-1'-2'159'0'0,"1"-1"-1"0"0,-1 1 1 0 0,1 0 0 0 0,-1-1 0 0 0,0 1 0 0 0,0 0-1 0 0,0-1 1 0 0,0 1 0 0 0,0 0 0 0 0,0 0 0 0 0,-1 0 0 0 0,1 0-1 0 0,-1 0 1 0 0,1 0 0 0 0,-1 0 0 0 0,0 1 0 0 0,0-1-1 0 0,0 1 1 0 0,0-1 0 0 0,0 1 0 0 0,0 0-159 0 0,-16-15 1057 0 0,16 14-1023 0 0,-1 0 1 0 0,1 0 0 0 0,-1 0 0 0 0,0 0 0 0 0,1 0 0 0 0,-1 1 0 0 0,0-1 0 0 0,0 1 0 0 0,0 0-1 0 0,0 0 1 0 0,-1 0 0 0 0,1 0 0 0 0,0 1 0 0 0,0-1 0 0 0,0 1 0 0 0,-1 0 0 0 0,1 0 0 0 0,0 0-1 0 0,0 0 1 0 0,-1 1 0 0 0,1-1 0 0 0,0 1 0 0 0,0 0 0 0 0,0 0 0 0 0,0 0 0 0 0,0 0 0 0 0,0 0-1 0 0,0 1 1 0 0,0-1 0 0 0,0 1 0 0 0,0 0 0 0 0,1 0 0 0 0,-1 0 0 0 0,1 0 0 0 0,0 0 0 0 0,-1 1-35 0 0,-3 2 21 0 0,0 0 0 0 0,1 1 0 0 0,-1-1 0 0 0,1 1 0 0 0,0 1 0 0 0,0-1 1 0 0,1 1-1 0 0,0-1 0 0 0,0 1 0 0 0,1 0 0 0 0,0 1 0 0 0,0-1 0 0 0,0 0 1 0 0,0 7-22 0 0,2-11 6 0 0,0 0 1 0 0,0 0 0 0 0,0 0-1 0 0,1 0 1 0 0,-1 0 0 0 0,1 1-1 0 0,0-1 1 0 0,0 0 0 0 0,0 0-1 0 0,1 0 1 0 0,-1 0 0 0 0,1 0-1 0 0,-1 1 1 0 0,1-1 0 0 0,0 0-1 0 0,0-1 1 0 0,1 1 0 0 0,-1 0-1 0 0,0 0 1 0 0,1 0 0 0 0,0-1-1 0 0,0 1 1 0 0,0-1 0 0 0,0 1-1 0 0,0-1 1 0 0,0 0 0 0 0,0 0-1 0 0,2 1-6 0 0,2 3 34 0 0,1-1-1 0 0,-1 0 1 0 0,1-1-1 0 0,0 1 1 0 0,0-1-1 0 0,0-1 1 0 0,1 1 0 0 0,-1-2-1 0 0,3 2-33 0 0,4 0-492 0 0,0 0 1 0 0,1-1-1 0 0,-1-1 0 0 0,10 1 492 0 0,-2-2-9153 0 0</inkml:trace>
</inkml:ink>
</file>

<file path=ppt/ink/ink8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5T21:11:49.21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104 90 6928 0 0,'-1'0'36'0'0,"-1"0"1"0"0,1 0 0 0 0,0 0-1 0 0,-1 0 1 0 0,1 1-1 0 0,0-1 1 0 0,0 1-1 0 0,-1-1 1 0 0,1 1 0 0 0,0-1-1 0 0,0 1 1 0 0,0 0-1 0 0,0-1 1 0 0,0 1 0 0 0,0 0-1 0 0,0 0 1 0 0,0 0-1 0 0,0 0 1 0 0,0 0 0 0 0,0 0-1 0 0,0 0 1 0 0,0 1-37 0 0,-19 30 1236 0 0,15-22-1023 0 0,-4 5-42 0 0,0 1 0 0 0,1 1-1 0 0,1-1 1 0 0,1 1 0 0 0,0 2-171 0 0,4-13 6 0 0,1 0 1 0 0,-1 0 0 0 0,1 0-1 0 0,1 0 1 0 0,-1 0 0 0 0,1 1-1 0 0,0-1 1 0 0,0 0 0 0 0,1 1-1 0 0,0-1 1 0 0,0 0 0 0 0,0 0-1 0 0,1 0 1 0 0,0 0 0 0 0,0 0-1 0 0,1 2-6 0 0,-1-6 15 0 0,0 0 0 0 0,0 0 0 0 0,0 0 0 0 0,0 0 0 0 0,0 0 0 0 0,0 0 0 0 0,1-1 0 0 0,-1 1 0 0 0,0-1 0 0 0,1 1 0 0 0,-1-1 0 0 0,1 0 0 0 0,0 0 0 0 0,-1 0 0 0 0,1 0 0 0 0,0-1 0 0 0,0 1 0 0 0,0-1 0 0 0,0 0-15 0 0,9 2 79 0 0,0-1 0 0 0,0 0 0 0 0,11-2-79 0 0,-5 0 49 0 0,-1-1 1 0 0,1-1-1 0 0,-1-1 1 0 0,1 0-1 0 0,-1-1 1 0 0,0-1-1 0 0,0-1-49 0 0,-12 4 82 0 0,0 1 0 0 0,-1-1 0 0 0,1-1 1 0 0,-1 1-1 0 0,0-1 0 0 0,0 1 0 0 0,0-1 0 0 0,0 0 0 0 0,-1-1 0 0 0,0 1 0 0 0,0-1 0 0 0,0 1 0 0 0,0-1 0 0 0,-1 0 0 0 0,1 0 0 0 0,-1 0 0 0 0,-1 0 0 0 0,1 0 0 0 0,-1-1 0 0 0,0 1 0 0 0,0-1 0 0 0,0 1 0 0 0,-1 0 0 0 0,0-1 0 0 0,0 1 0 0 0,0-1 0 0 0,-1 1 1 0 0,0-1-1 0 0,0 1 0 0 0,-1-5-82 0 0,-5-7 165 0 0,-1 1 1 0 0,-1 0 0 0 0,0 1 0 0 0,0 0-1 0 0,-2 0 1 0 0,-8-8-166 0 0,11 13 80 0 0,-1 0 0 0 0,1 1 0 0 0,-2 0 0 0 0,1 0 0 0 0,-1 1 0 0 0,-1 1 0 0 0,0-1 0 0 0,0 2 0 0 0,-4-2-80 0 0,8 7-1877 0 0,6 1-7640 0 0</inkml:trace>
</inkml:ink>
</file>

<file path=ppt/ink/ink8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5T21:11:49.22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1 141 6328 0 0,'9'18'1002'0'0,"-8"-16"-641"0"0,1 1 1 0 0,0 1-1 0 0,-1-1 0 0 0,0 0 1 0 0,0 0-1 0 0,0 0 1 0 0,0 1-1 0 0,0-1 0 0 0,-1 0 1 0 0,1 1-1 0 0,-1 3-361 0 0,0-4 646 0 0,0 0 239 0 0,0-5-278 0 0,4-48 526 0 0,0 34-902 0 0,1 2 0 0 0,1-1 0 0 0,0 1 1 0 0,1-1-1 0 0,1 2 0 0 0,0-1 1 0 0,1 1-232 0 0,-6 9 74 0 0,0 1 1 0 0,0-1 0 0 0,0 1 0 0 0,1-1 0 0 0,-1 1 0 0 0,1 0-1 0 0,0 1 1 0 0,0-1 0 0 0,0 1 0 0 0,0-1 0 0 0,3 0-75 0 0,-4 2 43 0 0,0 0 0 0 0,1 0 0 0 0,-1 1 0 0 0,0-1 0 0 0,0 1 0 0 0,0 0 0 0 0,0 0 0 0 0,0 0 0 0 0,0 0 0 0 0,0 1 0 0 0,0-1 0 0 0,0 1 0 0 0,0 0 1 0 0,0 0-1 0 0,0 0 0 0 0,0 0 0 0 0,0 0 0 0 0,2 2-43 0 0,2 0 38 0 0,-1 0 0 0 0,0 0 0 0 0,0 1 0 0 0,0 0 0 0 0,0 0 0 0 0,-1 1 0 0 0,1-1 0 0 0,-1 1 0 0 0,0 1 0 0 0,-1-1 0 0 0,1 0 0 0 0,-1 1 0 0 0,0 0 0 0 0,0 0 0 0 0,-1 0 0 0 0,0 1 0 0 0,0-1 0 0 0,0 1 0 0 0,-1 0 0 0 0,1 2-38 0 0,1 10 30 0 0,0-5-211 0 0,0 0 1 0 0,-1 0 0 0 0,-1 1-1 0 0,-1-1 1 0 0,0 1 180 0 0,8-6-2240 0 0,-9-9-8801 0 0</inkml:trace>
</inkml:ink>
</file>

<file path=ppt/ink/ink8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5T21:11:49.22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7632 0 0,'0'4'230'0'0,"1"-1"0"0"0,0 1 1 0 0,-1-1-1 0 0,1 0 0 0 0,0 0 1 0 0,1 1-1 0 0,-1-1 0 0 0,2 2-230 0 0,6 18 1270 0 0,-3-2-956 0 0,2 0 1 0 0,0 0 0 0 0,1 0-1 0 0,1-1 1 0 0,1-1 0 0 0,1 0-1 0 0,9 11-314 0 0,8 4 554 0 0,-28-32-426 0 0,1 0-1 0 0,0 0 0 0 0,0-1 0 0 0,0 1 0 0 0,1-1 0 0 0,-1 1 0 0 0,0-1 1 0 0,1 0-1 0 0,-1 1 0 0 0,0-1 0 0 0,1 0 0 0 0,-1-1 0 0 0,1 1 0 0 0,0 0 1 0 0,0-1-128 0 0,-2 0 74 0 0,-1-1 0 0 0,1 1 1 0 0,0-1-1 0 0,0 1 1 0 0,-1-1-1 0 0,1 0 0 0 0,0 1 1 0 0,-1-1-1 0 0,1 0 1 0 0,0 1-1 0 0,-1-1 0 0 0,1 0 1 0 0,-1 0-1 0 0,0 0 1 0 0,1 1-1 0 0,-1-1 0 0 0,1 0 1 0 0,-1 0-1 0 0,0 0 1 0 0,0 0-75 0 0,8-23 557 0 0,-7 22-565 0 0,34-99 642 0 0,-32 92-536 0 0,1 0 0 0 0,1 1 0 0 0,-1-1 0 0 0,1 1-98 0 0,11-20 283 0 0,-14 23-241 0 0,1 1-1 0 0,0-1 0 0 0,0 1 1 0 0,0 0-1 0 0,1 0 1 0 0,-1 0-1 0 0,1 0 1 0 0,0 0-1 0 0,0 1 1 0 0,1 0-1 0 0,-1 0-41 0 0,20-11-2419 0 0,-12 8-9580 0 0</inkml:trace>
  <inkml:trace contextRef="#ctx0" brushRef="#br0" timeOffset="1">580 266 8536 0 0,'9'-1'415'0'0,"1"-1"0"0"0,0 0 0 0 0,-1 0 0 0 0,1 0 0 0 0,-1-2 0 0 0,0 1 0 0 0,0-1 0 0 0,0 0 1 0 0,0-1-1 0 0,3-2-415 0 0,18-9 674 0 0,-27 15-629 0 0,-1-1-1 0 0,1 0 1 0 0,-1 0 0 0 0,0 0-1 0 0,0 0 1 0 0,0 0 0 0 0,0 0 0 0 0,0-1-1 0 0,0 1 1 0 0,-1-1 0 0 0,1 1-1 0 0,-1-1 1 0 0,1 0 0 0 0,-1 0-1 0 0,0 0 1 0 0,0 1 0 0 0,-1-1 0 0 0,1 0-1 0 0,-1 0 1 0 0,1 0 0 0 0,-1 0-1 0 0,0 0 1 0 0,0 0 0 0 0,0 0-1 0 0,0 0 1 0 0,-1 0 0 0 0,1 0 0 0 0,-1 0-1 0 0,0 0 1 0 0,0 0 0 0 0,0 0-1 0 0,0 0 1 0 0,0 1 0 0 0,0-1 0 0 0,-1 0-1 0 0,0 1-44 0 0,0-2 23 0 0,0 1 0 0 0,0 0 0 0 0,0-1 0 0 0,-1 1 0 0 0,0 1 0 0 0,1-1 0 0 0,-1 0-1 0 0,0 1 1 0 0,0-1 0 0 0,-1 1 0 0 0,1 0 0 0 0,0 0 0 0 0,-1 0 0 0 0,1 0 0 0 0,-1 1 0 0 0,0-1 0 0 0,-3 0-23 0 0,6 2 4 0 0,0 0 0 0 0,0 0 0 0 0,-1 0 1 0 0,1 1-1 0 0,0-1 0 0 0,0 0 0 0 0,-1 0 0 0 0,1 1 1 0 0,0-1-1 0 0,0 1 0 0 0,0-1 0 0 0,-1 1 1 0 0,1-1-1 0 0,0 1 0 0 0,0 0 0 0 0,0 0 1 0 0,0-1-1 0 0,-1 2-4 0 0,-16 16 28 0 0,9-8-25 0 0,-12 13 32 0 0,2 0 1 0 0,-7 13-36 0 0,21-29 4 0 0,1-1 1 0 0,0 1-1 0 0,0 0 1 0 0,1 1-1 0 0,0-1 1 0 0,1 0-1 0 0,-1 1 1 0 0,1-1-1 0 0,1 1 1 0 0,-1 0-1 0 0,2 0 1 0 0,-1 0-5 0 0,1-4-4 0 0,0-1 1 0 0,1 0-1 0 0,-1 1 1 0 0,1-1-1 0 0,0 0 1 0 0,0 1 0 0 0,0-1-1 0 0,0 0 1 0 0,1 0-1 0 0,-1 0 1 0 0,1 0-1 0 0,0 0 1 0 0,0 0 0 0 0,0 0-1 0 0,0-1 1 0 0,0 1-1 0 0,1-1 1 0 0,-1 1-1 0 0,1-1 1 0 0,0 0 0 0 0,0 0-1 0 0,-1 0 1 0 0,1 0-1 0 0,0-1 1 0 0,1 1-1 0 0,-1-1 1 0 0,0 0 0 0 0,0 0-1 0 0,2 1 4 0 0,11 2-24 0 0,0 0 0 0 0,0-1 1 0 0,1-1-1 0 0,-1 0 0 0 0,8-1 24 0 0,23-5-78 0 0,-20 1 68 0 0,-22 2-141 0 0,0 1 0 0 0,0-1 0 0 0,0-1 0 0 0,0 1 0 0 0,0-1-1 0 0,0 0 1 0 0,-1 0 0 0 0,1 0 0 0 0,-1-1 0 0 0,1 0 0 0 0,-1 0 0 0 0,0 0 0 0 0,3-3 151 0 0,-5 4-9521 0 0</inkml:trace>
</inkml:ink>
</file>

<file path=ppt/ink/ink8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5T21:11:49.22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56 91 8536 0 0,'17'19'539'0'0,"-1"0"0"0"0,-1 2 0 0 0,4 6-539 0 0,19 26 768 0 0,-23-33-147 0 0,1 0 0 0 0,2-1-1 0 0,0-1 1 0 0,0 0 0 0 0,9 4-621 0 0,-16-14 508 0 0,-10-6-325 0 0,1-1 0 0 0,-1 1 0 0 0,1-1 0 0 0,0 0 0 0 0,0 0 0 0 0,-1 0 1 0 0,1 0-1 0 0,0 0 0 0 0,0 0 0 0 0,0 0 0 0 0,0-1 0 0 0,0 1 1 0 0,0 0-1 0 0,0-1 0 0 0,1 0 0 0 0,-1 0 0 0 0,1 1-183 0 0,-8-15 324 0 0,4 12-2238 0 0,1 1-9558 0 0</inkml:trace>
  <inkml:trace contextRef="#ctx0" brushRef="#br0" timeOffset="1">357 1 6728 0 0,'0'2'284'0'0,"-1"0"1"0"0,1 0-1 0 0,-1 0 1 0 0,0 0-1 0 0,0 0 1 0 0,0 0 0 0 0,0 0-1 0 0,0 0 1 0 0,0-1-1 0 0,0 1 1 0 0,0 0-1 0 0,-2 1-284 0 0,-22 24 1189 0 0,14-17-876 0 0,-78 98-69 0 0,41-49-446 0 0,-13 10 202 0 0,29-32 291 0 0,-8 8 924 0 0,26-36-665 0 0,13-9-492 0 0,0 1-1 0 0,0-1 1 0 0,0 1-1 0 0,0-1 0 0 0,0 1 1 0 0,0 0-1 0 0,0-1 1 0 0,0 1-1 0 0,0 0 0 0 0,0 0 1 0 0,0 0-1 0 0,1-1 1 0 0,-1 1-1 0 0,0 0 0 0 0,1 0 1 0 0,-1 0-1 0 0,0 0 1 0 0,0 2-58 0 0,-1-2 443 0 0,2-1-432 0 0,-1 1-1 0 0,1-1 0 0 0,0 0 0 0 0,0 0 0 0 0,0 0 0 0 0,0 0 0 0 0,-1 0 0 0 0,1 0 0 0 0,0 0 1 0 0,0 0-1 0 0,0 0 0 0 0,0 0 0 0 0,-1 1 0 0 0,1-1 0 0 0,0 0 0 0 0,0 0 0 0 0,0 0 0 0 0,0 0 1 0 0,0 0-1 0 0,0 1 0 0 0,-1-1 0 0 0,1 0 0 0 0,0 0 0 0 0,0 0 0 0 0,0 0 0 0 0,0 1 1 0 0,0-1-1 0 0,0 0 0 0 0,0 0 0 0 0,0 0 0 0 0,0 0 0 0 0,0 1 0 0 0,0-1 0 0 0,0 0 0 0 0,0 0 1 0 0,0 1-11 0 0,0-1 57 0 0,0 0 6 0 0,0 0-1982 0 0,0 0-7930 0 0</inkml:trace>
</inkml:ink>
</file>

<file path=ppt/ink/ink8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5T21:11:49.23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8 1 5624 0 0,'0'0'36'0'0,"0"0"1"0"0,0 0-1 0 0,-1 0 0 0 0,1 0 1 0 0,0 0-1 0 0,0 0 1 0 0,0 0-1 0 0,-1 0 0 0 0,1 0 1 0 0,0 0-1 0 0,0 0 1 0 0,-1 0-1 0 0,1 0 0 0 0,0 0 1 0 0,0 0-1 0 0,-1 0 1 0 0,1 0-1 0 0,0 0 0 0 0,0 0 1 0 0,0 0-1 0 0,-1 0 1 0 0,1 0-1 0 0,0 1 0 0 0,0-1 1 0 0,-1 0-1 0 0,1 0 1 0 0,0 0-1 0 0,0 0 0 0 0,0 0 1 0 0,0 1-1 0 0,0-1 1 0 0,-1 0-1 0 0,1 0 0 0 0,0 0 1 0 0,0 1-1 0 0,0-1 1 0 0,0 0-1 0 0,0 0 0 0 0,0 1 1 0 0,0-1-1 0 0,0 0 1 0 0,-1 0-1 0 0,1 0 1 0 0,0 1-1 0 0,0-1 0 0 0,0 0 1 0 0,0 0-1 0 0,0 1 1 0 0,0-1-1 0 0,1 0 0 0 0,-1 0 1 0 0,0 1-1 0 0,0-1 1 0 0,0 0-1 0 0,0 0 0 0 0,0 0 1 0 0,0 1-1 0 0,0-1 1 0 0,0 0-37 0 0,4 22 2946 0 0,-3-18-2706 0 0,55 253-85 0 0,-49-227 136 0 0,1 0 1 0 0,7 16-292 0 0,-10-34 252 0 0,-1 0 0 0 0,0 0 0 0 0,-1 0 0 0 0,-1 0 0 0 0,0 0 0 0 0,0 10-252 0 0,0-36 705 0 0,1 0 0 0 0,0 0 1 0 0,0 0-1 0 0,1 1 1 0 0,2-2-706 0 0,-2 4 78 0 0,0 0 0 0 0,1 0 0 0 0,0 0 0 0 0,1 1 0 0 0,0 0 0 0 0,0 0 0 0 0,1 0 0 0 0,2-1-78 0 0,-6 8 22 0 0,0 0 54 0 0,0 0-1 0 0,0 0 0 0 0,0 0 1 0 0,0 1-1 0 0,0-1 0 0 0,1 1 0 0 0,-1 0 1 0 0,1 0-1 0 0,1-1-75 0 0,-4 3 16 0 0,1 0-1 0 0,-1 0 1 0 0,1 0 0 0 0,-1 0-1 0 0,1 0 1 0 0,-1 0 0 0 0,1 0 0 0 0,-1 0-1 0 0,1 1 1 0 0,-1-1 0 0 0,1 0-1 0 0,-1 1 1 0 0,0 0 0 0 0,1-1-1 0 0,-1 1 1 0 0,1 0 0 0 0,-1-1-1 0 0,0 1 1 0 0,0 0 0 0 0,0 0-1 0 0,1 0 1 0 0,-1 0 0 0 0,0 0-1 0 0,0 1 1 0 0,0-1 0 0 0,-1 0-1 0 0,1 0 1 0 0,0 1-16 0 0,3 3 42 0 0,0 1 0 0 0,0-1 0 0 0,-1 1 0 0 0,1 0 0 0 0,-1 0 1 0 0,-1 0-1 0 0,1 0 0 0 0,-1 1 0 0 0,0-1 0 0 0,-1 1 0 0 0,1-1 0 0 0,-1 1 0 0 0,-1 0 0 0 0,1-1 0 0 0,-1 1 0 0 0,0 0 0 0 0,-1 0 0 0 0,0 4-42 0 0,1-3 56 0 0,0 0 0 0 0,0 0 0 0 0,0 0 0 0 0,1 0 0 0 0,1 3-56 0 0,0 1 31 0 0,3 3-2446 0 0,-5-14-9840 0 0</inkml:trace>
</inkml:ink>
</file>

<file path=ppt/ink/ink8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5T21:11:49.23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162 0 7328 0 0,'-6'0'390'0'0,"1"0"1"0"0,-1 1 0 0 0,1-1-1 0 0,-1 1 1 0 0,1 0 0 0 0,-1 1-1 0 0,1-1 1 0 0,0 1 0 0 0,-1 0-1 0 0,1 0 1 0 0,-1 1-391 0 0,0 2 224 0 0,-1-1-1 0 0,1 1 1 0 0,0 0-1 0 0,1 0 1 0 0,-1 1 0 0 0,1 0-1 0 0,-4 5-223 0 0,4-5 48 0 0,0 0-1 0 0,1 1 0 0 0,0-1 0 0 0,0 1 1 0 0,0 0-1 0 0,1 0 0 0 0,0 0 0 0 0,0 0 1 0 0,0 3-48 0 0,2-6 15 0 0,-1 1 19 0 0,1 0 1 0 0,0 0 0 0 0,0 0-1 0 0,0 0 1 0 0,1 1 0 0 0,0 3-35 0 0,0-7 9 0 0,0-1 0 0 0,0 1 1 0 0,1-1-1 0 0,-1 1 0 0 0,1-1 0 0 0,-1 0 1 0 0,1 1-1 0 0,-1-1 0 0 0,1 0 0 0 0,0 0 1 0 0,0 1-1 0 0,-1-1 0 0 0,1 0 0 0 0,0 0 1 0 0,0 0-1 0 0,0 0 0 0 0,0 0 1 0 0,1 0-1 0 0,-1 0 0 0 0,0 0 0 0 0,0-1 1 0 0,1 1-1 0 0,-1 0 0 0 0,0-1 0 0 0,1 1 1 0 0,-1-1-1 0 0,0 1-9 0 0,4 0 18 0 0,-1 0 0 0 0,0 0 0 0 0,0 0 0 0 0,0-1 0 0 0,1 1-1 0 0,-1-1 1 0 0,0 0 0 0 0,0 0 0 0 0,1-1 0 0 0,-1 1 0 0 0,0-1 0 0 0,0 0 0 0 0,0 0 0 0 0,1-1 0 0 0,0 0-18 0 0,10-4 87 0 0,-1-1 0 0 0,1-1 0 0 0,6-5-87 0 0,-9 6 53 0 0,-7 2-23 0 0,0 1 0 0 0,-1-1 0 0 0,1 0 0 0 0,-1 0 0 0 0,0 0 0 0 0,0 0 0 0 0,0-1 0 0 0,-1 0 0 0 0,1 0 0 0 0,-2 0 1 0 0,1 0-1 0 0,-1 0 0 0 0,0 0 0 0 0,1-4-30 0 0,1-1 102 0 0,0 0 0 0 0,1 0 1 0 0,4-7-103 0 0,-8 17 37 0 0,4-7 98 0 0,-4 7-63 0 0,-2 2-10 0 0,0 2-48 0 0,0-1 0 0 0,1 1-1 0 0,-1-1 1 0 0,1 1 0 0 0,-1-1 0 0 0,1 1-1 0 0,0-1 1 0 0,0 1 0 0 0,1-1 0 0 0,-1 1-1 0 0,0 0-13 0 0,1 9 73 0 0,0-6-46 0 0,-1-1-1 0 0,1 0 1 0 0,0 0-1 0 0,0 0 1 0 0,1 0 0 0 0,-1 0-1 0 0,1 0 1 0 0,0 0-1 0 0,1-1 1 0 0,-1 1 0 0 0,1-1-1 0 0,0 1 1 0 0,1 1-27 0 0,5 8 113 0 0,-5-9-98 0 0,0-1 1 0 0,0 1-1 0 0,0-1 1 0 0,1 0-1 0 0,-1 0 1 0 0,1-1-1 0 0,0 1 1 0 0,0-1-1 0 0,0 0 0 0 0,1-1 1 0 0,-1 1-1 0 0,1-1-15 0 0,3 2 44 0 0,-1 0 0 0 0,0 1-1 0 0,-1 0 1 0 0,4 2-44 0 0,-10-6-173 0 0,1 0 1 0 0,-1-1-1 0 0,0 1 1 0 0,1 0-1 0 0,-1-1 1 0 0,1 1-1 0 0,0-1 0 0 0,-1 0 1 0 0,1 1-1 0 0,-1-1 1 0 0,1 0-1 0 0,0 0 173 0 0,-1 0-10486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5T20:42:29.52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1 129 6224 0 0,'12'0'706'0'0,"4"1"5"0"0,-8-12-191 0 0,-8 10-491 0 0,1 0-1 0 0,-1 0 0 0 0,1 0 1 0 0,0 0-1 0 0,-1 0 0 0 0,1 0 1 0 0,0 0-1 0 0,-1 1 1 0 0,1-1-1 0 0,0 0 0 0 0,0 0 1 0 0,0 1-1 0 0,0-1 0 0 0,0 0 1 0 0,0 1-1 0 0,0-1 1 0 0,0 1-1 0 0,0 0 0 0 0,0-1 1 0 0,0 1-1 0 0,0 0-28 0 0,0-1 7 0 0,0 1-1 0 0,-1 0 1 0 0,1 0-1 0 0,0-1 1 0 0,0 1 0 0 0,-1 0-1 0 0,1-1 1 0 0,0 1-1 0 0,0-1 1 0 0,-1 1-1 0 0,1-1 1 0 0,-1 1 0 0 0,1-1-1 0 0,0 0 1 0 0,-1 1-1 0 0,1-1 1 0 0,-1 0-1 0 0,1 1 1 0 0,-1-1 0 0 0,0 0-1 0 0,1 0 1 0 0,-1 0-7 0 0,5-6 27 0 0,2 1-19 0 0,0 0 0 0 0,0 0 0 0 0,1 1 0 0 0,0 0 0 0 0,0 0 0 0 0,0 1 0 0 0,7-2-8 0 0,60-21 184 0 0,-63 23-97 0 0,1 1 1 0 0,0 1-1 0 0,-1 0 0 0 0,6 1-87 0 0,-14 0 59 0 0,-1 1-1 0 0,1 0 0 0 0,0 0 1 0 0,0 0-1 0 0,-1 0 1 0 0,1 1-1 0 0,0 0 1 0 0,-1 0-1 0 0,1 0 1 0 0,0 0-1 0 0,-1 0 0 0 0,1 1 1 0 0,-1-1-1 0 0,0 1 1 0 0,1 0-1 0 0,-1 0 1 0 0,1 1-59 0 0,1 2 103 0 0,-1-1-4 0 0,0 0-1 0 0,0 1 1 0 0,0-1 0 0 0,-1 1 0 0 0,2 2-99 0 0,-4-5 35 0 0,0-1 1 0 0,0 1-1 0 0,-1-1 1 0 0,1 1-1 0 0,-1-1 1 0 0,1 1-1 0 0,-1-1 1 0 0,0 1-1 0 0,1-1 1 0 0,-1 1 0 0 0,0 0-1 0 0,0-1 1 0 0,0 1-1 0 0,-1-1 1 0 0,1 1-1 0 0,0-1 1 0 0,0 1-1 0 0,-1-1 1 0 0,1 1-1 0 0,-1-1 1 0 0,1 1-1 0 0,-2 0-35 0 0,-24 56 751 0 0,14-39-625 0 0,5-5-20 0 0,-2 0 0 0 0,0 0 0 0 0,-1-1-1 0 0,-7 8-105 0 0,-23 22 186 0 0,17-11 116 0 0,13-18-154 0 0,10-12-140 0 0,-1-1 0 0 0,1 0 0 0 0,-1 0 0 0 0,0 1 0 0 0,1-1 0 0 0,-1 0 0 0 0,0 0-1 0 0,0 0 1 0 0,0 0 0 0 0,0 0 0 0 0,0 0 0 0 0,0 0 0 0 0,0-1 0 0 0,-1 2-8 0 0,1-2 33 0 0,1 21-1762 0 0,0-19-7024 0 0</inkml:trace>
</inkml:ink>
</file>

<file path=ppt/ink/ink8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5T21:11:49.23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36 7328 0 0,'9'14'1022'0'0,"0"0"1"0"0,-1 0-1 0 0,-1 2-1022 0 0,25 40 1238 0 0,-23-44-1093 0 0,0-1 1 0 0,0 0-1 0 0,1 0 1 0 0,1 0-1 0 0,11 8-145 0 0,-16-15 114 0 0,-1-1-1 0 0,1 1 0 0 0,0-1 0 0 0,0 0 0 0 0,0 0 0 0 0,1 0 1 0 0,-1-1-1 0 0,1 0 0 0 0,-1-1 0 0 0,1 1 0 0 0,0-1 0 0 0,-1-1 1 0 0,8 1-114 0 0,-13-1 86 0 0,0 0 0 0 0,-1-1 0 0 0,1 1 0 0 0,0 0 0 0 0,0-1 0 0 0,0 1 0 0 0,0 0 1 0 0,0-1-1 0 0,-1 1 0 0 0,1-1 0 0 0,0 0 0 0 0,0 1 0 0 0,-1-1 0 0 0,1 1 1 0 0,0-1-1 0 0,-1 0 0 0 0,1 0 0 0 0,0 1 0 0 0,-1-1 0 0 0,1 0 0 0 0,-1 0 0 0 0,0 0 1 0 0,1 0-1 0 0,-1 0 0 0 0,0 1 0 0 0,1-1 0 0 0,-1 0 0 0 0,0 0 0 0 0,0 0 1 0 0,0 0-1 0 0,0 0 0 0 0,0 0 0 0 0,0 0 0 0 0,0 0 0 0 0,0 0 0 0 0,0 0 0 0 0,0 0-86 0 0,-5-45 893 0 0,3 34-606 0 0,0 3-75 0 0,1 0 0 0 0,0-1 0 0 0,1 1 0 0 0,0 0 0 0 0,1-4-212 0 0,0 10 50 0 0,-1 0 0 0 0,1 0 0 0 0,0 0-1 0 0,0 0 1 0 0,0 0 0 0 0,1 0-1 0 0,-1 0 1 0 0,1 0 0 0 0,-1 0-1 0 0,1 1 1 0 0,0-1 0 0 0,0 1 0 0 0,0-1-1 0 0,1 1 1 0 0,-1 0 0 0 0,0 0-1 0 0,2-1-49 0 0,3-2-2457 0 0,-6 4-10149 0 0</inkml:trace>
  <inkml:trace contextRef="#ctx0" brushRef="#br0" timeOffset="1">584 150 8744 0 0,'24'-6'1696'0'0,"-17"5"-1535"0"0,0-2 0 0 0,0 1 1 0 0,-1-1-1 0 0,1 0 0 0 0,-1 0 1 0 0,1-1-1 0 0,-1 1 0 0 0,0-1 1 0 0,0-1-1 0 0,-1 1 0 0 0,1-1 1 0 0,-1 0-1 0 0,0-1-161 0 0,-4 4 31 0 0,1 0 0 0 0,0 0 1 0 0,-1 0-1 0 0,1 0 0 0 0,-1-1 1 0 0,0 1-1 0 0,0-1 0 0 0,0 1 0 0 0,0-1 1 0 0,0 1-1 0 0,0-1 0 0 0,-1 0 0 0 0,1 1 1 0 0,-1-1-1 0 0,0 0 0 0 0,0 0 0 0 0,0 1 1 0 0,0-1-1 0 0,0 0 0 0 0,-1 1 0 0 0,1-1 1 0 0,-1 0-1 0 0,0 0-31 0 0,1 1 18 0 0,-1 0 0 0 0,0 1 0 0 0,1-1 0 0 0,-1 0 0 0 0,0 1 0 0 0,0-1 0 0 0,0 0 0 0 0,0 1 0 0 0,0-1-1 0 0,-1 1 1 0 0,1 0 0 0 0,0-1 0 0 0,-1 1 0 0 0,1 0 0 0 0,-1 0 0 0 0,1 0 0 0 0,-1 0 0 0 0,0 0 0 0 0,1 0 0 0 0,-1 0 0 0 0,0 1 0 0 0,0-1 0 0 0,1 0 0 0 0,-1 1 0 0 0,0 0 0 0 0,0-1 0 0 0,0 1 0 0 0,0 0-1 0 0,1 0 1 0 0,-1 0 0 0 0,0 0 0 0 0,0 0 0 0 0,0 1 0 0 0,0-1-18 0 0,-6 2 49 0 0,1 0 0 0 0,0 0 1 0 0,0 1-1 0 0,0 0 0 0 0,0 0 0 0 0,0 1 0 0 0,1 0 0 0 0,0 0 0 0 0,-1 0 0 0 0,-1 3-49 0 0,-7 6 142 0 0,1 1 0 0 0,0 0 1 0 0,-5 8-143 0 0,16-18 51 0 0,0 1 1 0 0,1 0 0 0 0,-1-1 0 0 0,1 1 0 0 0,0 0-1 0 0,0 1 1 0 0,1-1 0 0 0,0 0 0 0 0,0 0 0 0 0,0 1 0 0 0,0-1-1 0 0,1 1 1 0 0,0-1 0 0 0,0 0 0 0 0,1 4-52 0 0,-1-5 22 0 0,1-1-1 0 0,-1 1 1 0 0,1 0 0 0 0,0-1-1 0 0,0 1 1 0 0,0-1-1 0 0,1 1 1 0 0,-1-1 0 0 0,1 0-1 0 0,0 1 1 0 0,0-1 0 0 0,0 0-1 0 0,0 0 1 0 0,0 0 0 0 0,1 0-1 0 0,0-1 1 0 0,-1 1 0 0 0,1-1-1 0 0,0 1 1 0 0,0-1 0 0 0,0 0-1 0 0,0 0 1 0 0,1-1 0 0 0,-1 1-1 0 0,1-1 1 0 0,-1 1 0 0 0,1-1-22 0 0,14 6 63 0 0,0-2-1 0 0,1 0 1 0 0,0-1 0 0 0,12 1-63 0 0,-23-3 12 0 0,25 3 121 0 0,-1-1 0 0 0,19-1-133 0 0,-40-3-229 0 0,0 0-1 0 0,0-1 1 0 0,0 0-1 0 0,0-1 1 0 0,0 0-1 0 0,-1-1 1 0 0,1 0 0 0 0,-1-1-1 0 0,6-3 230 0 0,3-2-10442 0 0</inkml:trace>
</inkml:ink>
</file>

<file path=ppt/ink/ink8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5T21:11:49.23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97 10448 0 0,'14'-16'987'0'0,"-13"14"-812"0"0,1 0 0 0 0,-1 0-1 0 0,1 0 1 0 0,-1 0 0 0 0,1 0 0 0 0,0 1 0 0 0,0-1 0 0 0,0 0 0 0 0,0 1 0 0 0,0 0-175 0 0,25-17 1247 0 0,-20 13-1075 0 0,1 0 0 0 0,0 0 1 0 0,0 1-1 0 0,0 0 1 0 0,0 0-1 0 0,0 1 1 0 0,1 0-1 0 0,-1 0 1 0 0,1 1-1 0 0,0 0 1 0 0,5 0-174 0 0,-10 2 32 0 0,6-1-1 0 0,0 1 0 0 0,0 0 0 0 0,0 0 0 0 0,0 1 0 0 0,2 1-30 0 0,-8-1-12 0 0,0 0 1 0 0,0 1-1 0 0,0-1 0 0 0,0 1 0 0 0,0 0 0 0 0,-1 0 0 0 0,1 0 0 0 0,-1 0 1 0 0,0 1-1 0 0,0-1 0 0 0,1 1 0 0 0,-2 0 0 0 0,1 0 0 0 0,1 2 12 0 0,1 0-22 0 0,-1 1 1 0 0,1 0-1 0 0,-1 0 0 0 0,0 0 0 0 0,-1 1 1 0 0,0-1-1 0 0,0 1 0 0 0,1 4 22 0 0,-2-7-5 0 0,-1 1 0 0 0,-1-1 1 0 0,1 1-1 0 0,-1 0 0 0 0,1-1 0 0 0,-1 1 0 0 0,-1 0 1 0 0,1-1-1 0 0,-1 1 0 0 0,1-1 0 0 0,-1 1 0 0 0,-1-1 1 0 0,1 1-1 0 0,-1 0 5 0 0,2-5 0 0 0,-2 8-4 0 0,-1-1 1 0 0,0 0 0 0 0,0 0 0 0 0,0-1-1 0 0,-1 1 1 0 0,0-1 0 0 0,0 0 0 0 0,-1 0 0 0 0,-3 4 3 0 0,-1 1-4 0 0,7-9 3 0 0,1-1 0 0 0,-1 1 0 0 0,0 0-1 0 0,0 0 1 0 0,0 0 0 0 0,0-1-1 0 0,0 1 1 0 0,0-1 0 0 0,-2 1 1 0 0,0 1-340 0 0,0-1 1 0 0,0 1-1 0 0,0 0 1 0 0,0 0-1 0 0,0 0 1 0 0,-2 4 339 0 0,6-7-10020 0 0</inkml:trace>
  <inkml:trace contextRef="#ctx0" brushRef="#br0" timeOffset="1">239 637 9040 0 0,'0'0'56'0'0,"0"0"0"0"0,0 0 0 0 0,0-1 0 0 0,0 1 0 0 0,0 0 0 0 0,0 0 1 0 0,0 0-1 0 0,0 0 0 0 0,0 0 0 0 0,0 0 0 0 0,0 0 0 0 0,0 0 0 0 0,0-1 0 0 0,-1 1 1 0 0,1 0-1 0 0,0 0 0 0 0,0 0 0 0 0,0 0 0 0 0,0 0 0 0 0,0 0 0 0 0,0 0 0 0 0,0 0 1 0 0,0 0-1 0 0,-1 0 0 0 0,1 0 0 0 0,0 0 0 0 0,0 0 0 0 0,0 0 0 0 0,0 0 0 0 0,0 0 1 0 0,0 0-1 0 0,-1 0 0 0 0,1 0 0 0 0,0 0 0 0 0,0 0 0 0 0,0 0 0 0 0,0 0 0 0 0,0 0 1 0 0,0 0-1 0 0,0 0 0 0 0,-1 0 0 0 0,1 0 0 0 0,0 0 0 0 0,0 0 0 0 0,0 0 0 0 0,0 0 1 0 0,0 0-1 0 0,0 0 0 0 0,0 0 0 0 0,0 0 0 0 0,-1 1 0 0 0,1-1 0 0 0,0 0 0 0 0,0 0 1 0 0,0 0-1 0 0,0 0 0 0 0,0 0 0 0 0,0 0 0 0 0,0 0 0 0 0,0 0 0 0 0,0 1 0 0 0,0-1 0 0 0,0 0-56 0 0,0 0 63 0 0,0 0 0 0 0,0 0 0 0 0,0 0 0 0 0,0 0-1 0 0,0 1 1 0 0,0-1 0 0 0,0 0 0 0 0,-1 0 0 0 0,1 0-1 0 0,0 0 1 0 0,0 0 0 0 0,0 0 0 0 0,0 0-1 0 0,0 0 1 0 0,0 1 0 0 0,0-1 0 0 0,0 0 0 0 0,0 0-1 0 0,0 0 1 0 0,-1 0 0 0 0,1 0 0 0 0,0 0 0 0 0,0 0-1 0 0,0 0 1 0 0,0 0 0 0 0,0 0 0 0 0,0 0-1 0 0,0 0 1 0 0,-1 0 0 0 0,1 0 0 0 0,0 0 0 0 0,0 0-1 0 0,0 0 1 0 0,0 0 0 0 0,0 0 0 0 0,0 0 0 0 0,-1 0-1 0 0,1 0 1 0 0,0 0 0 0 0,0 0 0 0 0,0 0-1 0 0,0 0 1 0 0,0 0 0 0 0,0 0 0 0 0,-1 0 0 0 0,1 0-1 0 0,0 0 1 0 0,0 0 0 0 0,0 0 0 0 0,0 0-1 0 0,0-1 1 0 0,0 1 0 0 0,0 0 0 0 0,0 0 0 0 0,0 0-1 0 0,0 0 1 0 0,-1 0-63 0 0,-1-3 946 0 0,-3-4-2233 0 0,5 7-10006 0 0</inkml:trace>
</inkml:ink>
</file>

<file path=ppt/ink/ink8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5T21:12:09.86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32 30 3808 0 0,'0'0'560'0'0,"0"0"-1"0"0,0 0-5 0 0,0 0-50 0 0,0 0-216 0 0,0 0-51 0 0,-3 5-1 0 0,1 0-172 0 0,-1-1 33 0 0,0 1 0 0 0,1-1-1 0 0,0 1 1 0 0,0 0 0 0 0,0 0-1 0 0,1 0 1 0 0,-1 0 0 0 0,1 2-97 0 0,0 7 755 0 0,0-14-745 0 0,1 1 1 0 0,0 0-1 0 0,0 0 1 0 0,0 0-1 0 0,0 0 1 0 0,0 0-1 0 0,0 0 1 0 0,0 0-1 0 0,0 0 1 0 0,0 0-1 0 0,0-1 1 0 0,0 1-1 0 0,0 0 1 0 0,1 0-1 0 0,-1 0 1 0 0,0 0-1 0 0,1 0 1 0 0,-1-1-1 0 0,1 1 1 0 0,-1 0-1 0 0,1 0 1 0 0,-1 0-1 0 0,1-1 1 0 0,0 1-1 0 0,-1 0 1 0 0,1-1-1 0 0,0 1-10 0 0,0 2 101 0 0,1 1 0 0 0,-1 0-1 0 0,0 0 1 0 0,0-1 0 0 0,-1 1-1 0 0,1 0 1 0 0,-1 0 0 0 0,0 0-1 0 0,0 0 1 0 0,0 0 0 0 0,0 0 0 0 0,-1-1-1 0 0,0 2-100 0 0,0 10 533 0 0,1-11-344 0 0,0 9 116 0 0,0-12-285 0 0,0-1 0 0 0,0 0 1 0 0,0 0-1 0 0,0 0 1 0 0,0 1-1 0 0,0-1 0 0 0,-1 0 1 0 0,1 0-1 0 0,0 0 0 0 0,0 0 1 0 0,0 1-1 0 0,0-1 1 0 0,0 0-1 0 0,0 0 0 0 0,0 0 1 0 0,0 0-1 0 0,-1 0 1 0 0,1 1-1 0 0,0-1 0 0 0,0 0 1 0 0,0 0-1 0 0,0 0 0 0 0,0 0 1 0 0,-1 0-1 0 0,1 0 1 0 0,0 0-1 0 0,0 0 0 0 0,0 0 1 0 0,0 0-1 0 0,-1 0 1 0 0,1 1-1 0 0,0-1 0 0 0,0 0 1 0 0,0 0-1 0 0,-1 0 0 0 0,1 0 1 0 0,0 0-1 0 0,0 0 1 0 0,0-1-1 0 0,0 1 0 0 0,-1 0 1 0 0,1 0-1 0 0,0 0 0 0 0,0 0 1 0 0,0 0-1 0 0,0 0 1 0 0,-1 0-1 0 0,1 0 0 0 0,0 0 1 0 0,0 0-1 0 0,0 0 1 0 0,0-1-1 0 0,0 1 0 0 0,-1 0-20 0 0,1 0 17 0 0,0 0-1 0 0,0 0 0 0 0,-1 0 0 0 0,1 0 0 0 0,0 0 1 0 0,-1 0-1 0 0,1 0 0 0 0,0 0 0 0 0,0 0 1 0 0,-1 0-1 0 0,1 0 0 0 0,0 1 0 0 0,0-1 1 0 0,-1 0-1 0 0,1 0 0 0 0,0 0 0 0 0,0 0 1 0 0,0 0-1 0 0,-1 1 0 0 0,1-1 0 0 0,0 0 0 0 0,0 0 1 0 0,0 0-1 0 0,-1 1 0 0 0,1-1 0 0 0,0 0 1 0 0,0 0-1 0 0,0 1 0 0 0,0-1 0 0 0,0 0 1 0 0,0 0-1 0 0,-1 1 0 0 0,1-1 0 0 0,0 0 0 0 0,0 0 1 0 0,0 1-1 0 0,0-1 0 0 0,0 0 0 0 0,0 0 1 0 0,0 1-1 0 0,0-1 0 0 0,0 0 0 0 0,0 1 1 0 0,0-1-1 0 0,1 0 0 0 0,-1 1-16 0 0,-1 3 967 0 0,2-11-325 0 0,-3-33-336 0 0,0 25-208 0 0,2 1 0 0 0,0 0 1 0 0,0-1-1 0 0,2-5-98 0 0,4 5 43 0 0,0-2 31 0 0,17 1 310 0 0,-19 13-312 0 0,5-4-53 0 0,-7 6-19 0 0,0-1 0 0 0,0 1 0 0 0,0-1 0 0 0,0 1-1 0 0,0 0 1 0 0,0 0 0 0 0,0 0 0 0 0,0 0 0 0 0,1 0 0 0 0,22-8 17 0 0,-17 6-3 0 0,1 0 1 0 0,-1 0-1 0 0,1 1 0 0 0,0 0 1 0 0,-1 0-1 0 0,1 1 0 0 0,0 0 1 0 0,1 1-15 0 0,9-1 15 0 0,-13 0-9 0 0,1 1 0 0 0,-1 0 0 0 0,0 0 0 0 0,0 0-1 0 0,1 1 1 0 0,-1 0 0 0 0,0 0 0 0 0,0 0 0 0 0,1 1-6 0 0,-6-1-2 0 0,0 0 0 0 0,1 0 1 0 0,-1 0-1 0 0,0 0 1 0 0,0 0-1 0 0,0 0 1 0 0,0 1-1 0 0,0-1 0 0 0,0 0 1 0 0,0 1-1 0 0,0-1 1 0 0,-1 1-1 0 0,1-1 2 0 0,12 16-25 0 0,-10-15 20 0 0,-1 0 0 0 0,0 0-1 0 0,0 0 1 0 0,0 0 0 0 0,0 1 0 0 0,0-1-1 0 0,0 1 1 0 0,-1-1 0 0 0,1 1 0 0 0,-1-1-1 0 0,0 1 1 0 0,1 0 0 0 0,-1 0 0 0 0,0 1 5 0 0,1 4-23 0 0,-1 0 1 0 0,0 1-1 0 0,0-1 1 0 0,-1 4 22 0 0,3 19-25 0 0,13 31-5 0 0,-14-50 30 0 0,1 1 4 0 0,0 1 1 0 0,-2 0-1 0 0,0 10-4 0 0,0-24 3 0 0,-1 1-1 0 0,0-1 1 0 0,0 1 0 0 0,0-1-1 0 0,0 1 1 0 0,0-1 0 0 0,0 1-1 0 0,1-1 1 0 0,-1 1-1 0 0,0-1 1 0 0,1 1 0 0 0,-1-1-1 0 0,0 1 1 0 0,1-1 0 0 0,-1 1-1 0 0,0-1 1 0 0,1 1 0 0 0,-1-1-1 0 0,1 0 1 0 0,-1 1-3 0 0,1-1 9 0 0,-1 1 0 0 0,1-1 1 0 0,-1 0-1 0 0,1 1 0 0 0,-1-1 0 0 0,1 1 0 0 0,-1 0 0 0 0,1-1 0 0 0,-1 1 0 0 0,0-1 1 0 0,1 1-1 0 0,-1 0 0 0 0,0-1 0 0 0,0 1 0 0 0,1 0 0 0 0,-1-1 0 0 0,0 1 1 0 0,0 0-1 0 0,0-1 0 0 0,0 2-9 0 0,0 0-1667 0 0,0-2-8491 0 0</inkml:trace>
</inkml:ink>
</file>

<file path=ppt/ink/ink8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5T21:12:10.77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8744 0 0,'1'0'33'0'0,"-1"0"1"0"0,1 0-1 0 0,0 0 1 0 0,-1 0-1 0 0,1 0 1 0 0,-1 0-1 0 0,1 1 1 0 0,0-1-1 0 0,-1 0 1 0 0,1 0-1 0 0,-1 1 1 0 0,1-1-1 0 0,-1 0 1 0 0,1 0-1 0 0,0 1 0 0 0,-1-1 1 0 0,1 1-1 0 0,-1-1 1 0 0,0 0-1 0 0,1 1 1 0 0,-1-1-1 0 0,1 1 1 0 0,-1-1-1 0 0,0 1 1 0 0,1-1-1 0 0,-1 1 1 0 0,0 0-1 0 0,1-1 1 0 0,-1 1-1 0 0,0-1 1 0 0,0 1-1 0 0,0 0 1 0 0,0-1-1 0 0,1 1 1 0 0,-1-1-1 0 0,0 1 1 0 0,0 0-1 0 0,0-1 1 0 0,0 1-1 0 0,-1 0 1 0 0,1-1-1 0 0,0 1-33 0 0,0 0 41 0 0,0-1-1 0 0,0 1 1 0 0,0 0 0 0 0,0-1-1 0 0,0 1 1 0 0,0 0 0 0 0,0-1-1 0 0,0 1 1 0 0,1 0 0 0 0,-1-1-1 0 0,0 1 1 0 0,0 0 0 0 0,1-1-1 0 0,-1 1 1 0 0,0-1-1 0 0,1 1 1 0 0,-1 0 0 0 0,0-1-1 0 0,1 1 1 0 0,-1-1 0 0 0,1 1-1 0 0,-1-1 1 0 0,1 1 0 0 0,-1-1-1 0 0,1 0-40 0 0,10 4 123 0 0,0 0 0 0 0,0-1 0 0 0,0 0-1 0 0,0-1 1 0 0,1-1 0 0 0,8 1-123 0 0,73-2 702 0 0,-40-1-183 0 0,-22-3-2137 0 0,-29 3-6608 0 0</inkml:trace>
</inkml:ink>
</file>

<file path=ppt/ink/ink8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5T21:12:11.18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333 34 2704 0 0,'0'0'1055'0'0,"0"0"-6"0"0,-1 0 3573 0 0,-8 0-4494 0 0,-5 0 15 0 0,-1 0-1 0 0,1 1 1 0 0,0 1-1 0 0,0 0 0 0 0,0 1 1 0 0,1 0-1 0 0,-1 1 1 0 0,1 1-1 0 0,-1 0 0 0 0,1 1 1 0 0,1 0-1 0 0,-1 1 1 0 0,1 0-1 0 0,1 1 0 0 0,-2 1-142 0 0,-6 15 332 0 0,2-1-64 0 0,-37 40 371 0 0,52-60-603 0 0,0 0-1 0 0,0 0 1 0 0,0 0 0 0 0,0 0-1 0 0,0 0 1 0 0,1 1-1 0 0,-1-1 1 0 0,1 0 0 0 0,0 1-1 0 0,0-1 1 0 0,1 1 0 0 0,-1 0-1 0 0,0-1 1 0 0,1 1 0 0 0,0 3-36 0 0,1-7 12 0 0,-1 1 0 0 0,1-1 0 0 0,0 0 0 0 0,-1 1 1 0 0,1-1-1 0 0,0 0 0 0 0,0 1 0 0 0,-1-1 0 0 0,1 0 1 0 0,0 0-1 0 0,0 0 0 0 0,-1 0 0 0 0,1 0 1 0 0,0 0-1 0 0,0 0 0 0 0,0 0 0 0 0,-1 0 0 0 0,1 0 1 0 0,0 0-1 0 0,0-1-12 0 0,20-2 38 0 0,-5-2-15 0 0,0-1-1 0 0,-1 0 1 0 0,1-1-1 0 0,-2-1 1 0 0,1 0 0 0 0,-1-1-1 0 0,0-1 1 0 0,-1 0-1 0 0,0-1 1 0 0,-1 0-1 0 0,8-10-22 0 0,-1-8 52 0 0,-18 27-44 0 0,0-1 0 0 0,0 1 0 0 0,0-1 0 0 0,1 1 0 0 0,-1 0-1 0 0,1-1 1 0 0,0 1 0 0 0,-1 0 0 0 0,1 0 0 0 0,0 0 0 0 0,0 0 0 0 0,0 1 0 0 0,1-1 0 0 0,-1 0 0 0 0,1 0-8 0 0,-1 2 7 0 0,-1-1 0 0 0,1 0 0 0 0,-1 0 0 0 0,0 0 1 0 0,1 0-1 0 0,-1 0 0 0 0,0 0 0 0 0,0 0 0 0 0,0 0 0 0 0,0-1 0 0 0,0 1 0 0 0,0 0 1 0 0,0-1-1 0 0,0 1 0 0 0,-1 0 0 0 0,1-2-7 0 0,10-27 109 0 0,-3 5-7 0 0,-7 12 47 0 0,-1 8-73 0 0,0 11-61 0 0,1 4-16 0 0,1 1 1 0 0,0-1-1 0 0,1 1 0 0 0,0-1 0 0 0,0 0 0 0 0,1 0 0 0 0,0 0 1 0 0,1-1-1 0 0,5 9 1 0 0,12 26-6 0 0,-14-26 5 0 0,1-2 0 0 0,1 1-1 0 0,0-1 1 0 0,2-1 0 0 0,0 0 1 0 0,0 1-1 0 0,-1 0 0 0 0,0 0 0 0 0,-1 1 1 0 0,2 6 0 0 0,-11-21 0 0 0,10 22 72 0 0,-1 0 1 0 0,3 16-73 0 0,-11-34 16 0 0,0 0 0 0 0,-1 0 0 0 0,0 1 0 0 0,0-1 0 0 0,-1 1 0 0 0,1-1 0 0 0,-1 1 0 0 0,-1-1 0 0 0,1 1 0 0 0,-1-1 0 0 0,0 1 0 0 0,-3 5-16 0 0,2-8 37 0 0,0 0 0 0 0,0 0 1 0 0,-1 0-1 0 0,1-1 0 0 0,-1 1 0 0 0,0-1 1 0 0,0 1-1 0 0,-3 1-37 0 0,-9 11 94 0 0,12-13-76 0 0,0 0-1 0 0,-1 1 1 0 0,1-2 0 0 0,-1 1 0 0 0,0 0 0 0 0,0-1-1 0 0,0 0 1 0 0,0 0 0 0 0,-1 0 0 0 0,1 0 0 0 0,0-1-1 0 0,-2 1-17 0 0,-58 11 236 0 0,45-10-168 0 0,15-3-50 0 0,0 0 0 0 0,-1 0 0 0 0,1-1 0 0 0,0 1 0 0 0,-1-1 1 0 0,1 0-1 0 0,0 0 0 0 0,0-1 0 0 0,0 1 0 0 0,0-1 0 0 0,0 0 0 0 0,0 0 0 0 0,0 0 0 0 0,1 0 0 0 0,-1-1 0 0 0,1 0 0 0 0,-1 1 0 0 0,1-1 0 0 0,0 0 0 0 0,0-1 0 0 0,1 1 0 0 0,-1 0 0 0 0,0-1 1 0 0,0-3-19 0 0,2 5-65 0 0,0 0 1 0 0,1 0 0 0 0,-1 0 0 0 0,1 0 0 0 0,-1 0-1 0 0,1 0 1 0 0,0 0 0 0 0,0 0 0 0 0,0 0 0 0 0,0 0-1 0 0,1 0 1 0 0,-1 0 0 0 0,0 0 0 0 0,1 0 0 0 0,0 0-1 0 0,-1 0 1 0 0,1 0 0 0 0,0 0 0 0 0,0 0 0 0 0,1-1 64 0 0,-1-1-774 0 0,6-12-9472 0 0</inkml:trace>
</inkml:ink>
</file>

<file path=ppt/ink/ink8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5T21:12:11.52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268 11 4120 0 0,'-20'0'2580'0'0,"-8"0"-754"0"0,27 0-1471 0 0,-11 4 668 0 0,6 0-884 0 0,0 0 0 0 0,0-1 1 0 0,0 1-1 0 0,0-1 0 0 0,0 0 1 0 0,-1-1-1 0 0,1 1 0 0 0,-1-1 1 0 0,0-1-1 0 0,-5 2-139 0 0,5-1 95 0 0,0 0 1 0 0,1 0-1 0 0,0 1 1 0 0,-1 0-1 0 0,1 1 1 0 0,0 0-96 0 0,-21 10 354 0 0,22-10-274 0 0,-1 0 0 0 0,1 0 1 0 0,0 1-1 0 0,0 0 0 0 0,1 0 1 0 0,-1 0-1 0 0,1 1 0 0 0,0 0 1 0 0,1-1-1 0 0,-1 1 0 0 0,1 0 1 0 0,0 2-81 0 0,2-6 31 0 0,0 1 0 0 0,1 0 0 0 0,-1-1 0 0 0,1 1 0 0 0,0 0 1 0 0,0-1-1 0 0,0 1 0 0 0,0 0 0 0 0,0-1 0 0 0,0 1 0 0 0,1-1 1 0 0,-1 1-1 0 0,2 2-31 0 0,1 14 79 0 0,-3-16-71 0 0,1-1 0 0 0,-1 0 1 0 0,1 1-1 0 0,0-1 0 0 0,0 0 0 0 0,0 0 1 0 0,0 0-1 0 0,0 0 0 0 0,1 1 1 0 0,-1-2-1 0 0,0 1 0 0 0,1 0 1 0 0,0 0-1 0 0,-1 0 0 0 0,3 1-8 0 0,28 22 90 0 0,-22-21-67 0 0,0 0 0 0 0,0-1-1 0 0,0-1 1 0 0,1 0 0 0 0,-1 0-1 0 0,0-1 1 0 0,1 0 0 0 0,-1-1-1 0 0,3 0-22 0 0,-6-1 27 0 0,0 0-1 0 0,0 0 0 0 0,-1 0 1 0 0,1-1-1 0 0,-1 0 1 0 0,1-1-1 0 0,-1 1 0 0 0,0-1 1 0 0,0 0-1 0 0,0-1 1 0 0,0 0-1 0 0,0 0 0 0 0,-1 0 1 0 0,0 0-1 0 0,2-2-26 0 0,3-2 170 0 0,9-10 94 0 0,-18 16-246 0 0,0-1 0 0 0,0 0 0 0 0,0 1 0 0 0,-1-1 1 0 0,0 1-1 0 0,1-1 0 0 0,-1 0 0 0 0,0 1 0 0 0,0-1 0 0 0,0 0 1 0 0,-1 1-1 0 0,1-1 0 0 0,-1 0 0 0 0,1 1 0 0 0,-1-1 1 0 0,0 1-1 0 0,0-2-18 0 0,-5-29 364 0 0,1-4-215 0 0,4 32-151 0 0,-1 0-1 0 0,1 0 0 0 0,1 0 0 0 0,-1 1 0 0 0,1-1 1 0 0,0 0-1 0 0,0 0 0 0 0,0 0 0 0 0,1 0 1 0 0,0 0-1 0 0,0 0 0 0 0,0 0 0 0 0,2-4 3 0 0,1-1-29 0 0,4-3-1972 0 0,-7 12-7771 0 0</inkml:trace>
</inkml:ink>
</file>

<file path=ppt/ink/ink8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5T21:12:12.01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78 6520 0 0,'4'27'656'0'0,"13"8"1144"0"0,-9-20-1496 0 0,-4-9-181 0 0,-1-1 19 0 0,1 1 1 0 0,-1 0 0 0 0,0 0 0 0 0,-1 1 0 0 0,1-1 0 0 0,-1 1 0 0 0,-1-1 0 0 0,1 1 0 0 0,-1-1-1 0 0,0 1 1 0 0,0 2-143 0 0,-1-8 34 0 0,0 0 0 0 0,0 0-1 0 0,0 0 1 0 0,0 0-1 0 0,1-1 1 0 0,-1 1-1 0 0,0 0 1 0 0,0 0 0 0 0,1 0-1 0 0,-1-1 1 0 0,1 1-1 0 0,-1 0 1 0 0,1-1 0 0 0,-1 1-1 0 0,1 0 1 0 0,-1-1-1 0 0,1 1 1 0 0,0 0-34 0 0,0-1 40 0 0,-1 1 0 0 0,1 0 1 0 0,-1-1-1 0 0,1 1 0 0 0,0 0 0 0 0,-1 0 1 0 0,1-1-1 0 0,-1 1 0 0 0,0 0 1 0 0,1 0-1 0 0,-1 0 0 0 0,0-1 0 0 0,1 1 1 0 0,-1 0-1 0 0,0 0 0 0 0,0 0 0 0 0,0 0 1 0 0,0 1-41 0 0,0 1 2806 0 0,1-16-1755 0 0,3-22-645 0 0,7 9-186 0 0,1 0 0 0 0,2 0 0 0 0,1 2 0 0 0,2-4-220 0 0,-12 22 68 0 0,0 0 0 0 0,0 0 0 0 0,0 1-1 0 0,0-1 1 0 0,1 1 0 0 0,0 0 0 0 0,0 1-1 0 0,0 0 1 0 0,1 0 0 0 0,0 0 0 0 0,-1 0-1 0 0,1 1 1 0 0,4-1-68 0 0,6-2 86 0 0,0 2 0 0 0,0-1 0 0 0,1 2 0 0 0,-1 0 0 0 0,6 1-86 0 0,0 0 56 0 0,-14 0-27 0 0,0 1 0 0 0,1 0 0 0 0,-1 1-1 0 0,0 0 1 0 0,1 1 0 0 0,3 1-29 0 0,16 0 65 0 0,-20-1-33 0 0,0 0-1 0 0,-1 0 1 0 0,1 0 0 0 0,2 2-32 0 0,-9-3 6 0 0,0 1 0 0 0,0 0 0 0 0,0-1 0 0 0,0 1 0 0 0,0 0 0 0 0,-1 0 0 0 0,1 0 0 0 0,0 0 0 0 0,-1 0 0 0 0,1 1 0 0 0,-1-1 0 0 0,1 0 0 0 0,-1 1 0 0 0,0-1 0 0 0,1 1 0 0 0,-1-1 0 0 0,0 1 0 0 0,0 0 0 0 0,0 0 0 0 0,0 1-6 0 0,3 7 26 0 0,1 1-15 0 0,-1 0 1 0 0,-1 1 0 0 0,2 5-12 0 0,-5-13-4 0 0,1-1-1 0 0,-1 0 1 0 0,1 1-1 0 0,-1-1 1 0 0,0 1-1 0 0,-1-1 0 0 0,1 1 1 0 0,-1-1-1 0 0,1 1 1 0 0,-1-1-1 0 0,0 1 1 0 0,0-1-1 0 0,-1 0 1 0 0,1 1 4 0 0,0-1 3 0 0,0 1 0 0 0,0 0 0 0 0,0 0 0 0 0,1-1 0 0 0,-1 1 0 0 0,1 0-1 0 0,0 0 1 0 0,0 0 0 0 0,1 2-3 0 0,-1 5 54 0 0,0-10-25 0 0,0-1-1 0 0,0 0 9 0 0,0 0 3 0 0,0 0 0 0 0,0 0 0 0 0,0 0-1 0 0,0 0-4 0 0,0 0 2 0 0,0 0-8 0 0,0 0-14 0 0,0 0-2470 0 0,0 0-9900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35:52.70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0 7688 0 0,'0'0'166'0'0,"0"0"29"0"0,0 0 14 0 0,1 1-49 0 0,-1 1-92 0 0,5 10-74 0 0,-5-10 38 0 0,1 0 37 0 0,1 6 653 0 0,1 0-84 0 0,0 1-76 0 0,1-1-65 0 0,0 3 27 0 0,1-1-61 0 0,1 2 35 0 0,4 6 194 0 0,0 1 61 0 0,-4-7-179 0 0,-1-2-164 0 0,-1 1-33 0 0,5 9 289 0 0,-3 0-121 0 0,-3-8-90 0 0,0 0 1 0 0,-1 0-1 0 0,1 7-455 0 0,-2 6 627 0 0,-1-24-499 0 0,0-1 0 0 0,-5-1 191 0 0,0-1-55 0 0,0-1-51 0 0,2-1-45 0 0,-1-1-42 0 0,2 0-35 0 0,-3-8 0 0 0,3-4-95 0 0,1-17-132 0 0,6-11-50 0 0,-2 35 109 0 0,-1 1-1 0 0,1-1 1 0 0,1 0-1 0 0,0 1 1 0 0,4-8 77 0 0,-5 12-45 0 0,1-1 1 0 0,0 1 0 0 0,0-1-1 0 0,0 1 1 0 0,1 0 44 0 0,16-12-117 0 0,-1 7 50 0 0,3 5 34 0 0,-20 4 20 0 0,0 1 0 0 0,0 0-1 0 0,0 1 1 0 0,0-1 0 0 0,0 0-1 0 0,0 1 1 0 0,0 0-1 0 0,0 0 1 0 0,0 0 0 0 0,0 0-1 0 0,0 0 1 0 0,-1 0 0 0 0,1 1-1 0 0,0 0 1 0 0,-1-1 0 0 0,1 1-1 0 0,-1 0 1 0 0,1 0-1 0 0,-1 0 1 0 0,1 2 13 0 0,4 3-49 0 0,0 0 0 0 0,-1 1 0 0 0,1 3 49 0 0,9 12-49 0 0,-5-5 56 0 0,42 66-7 0 0,-53-84 0 0 0,7 14-17 0 0,2 8 63 0 0,-1-1-28 0 0,-1-7-79 0 0,-7-13 100 0 0,1-1-36 0 0,-1 1-39 0 0,1-1-42 0 0,-1 1-44 0 0,1 0-46 0 0,-1-1-49 0 0,1 1-51 0 0,-1-1-54 0 0,1 1-56 0 0,-1-1-58 0 0,1 1-62 0 0,-1-1-63 0 0,1 1-66 0 0,-1-1-69 0 0,1 1-70 0 0,1 0-1453 0 0,0 2-1264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5T20:42:30.00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0 6928 0 0,'0'23'6753'0'0,"0"-17"-7013"0"0,0-6-9321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5T20:42:32.15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388 49 3912 0 0,'0'0'384'0'0,"0"0"1"0"0,0 0 5 0 0,0 0-16 0 0,0 0-41 0 0,0 0-1 0 0,0 0-1 0 0,0 0 6 0 0,0 0 11 0 0,0 0-1 0 0,0 0 5 0 0,0 0-45 0 0,0 0-209 0 0,0 0-55 0 0,0 0 5 0 0,-9-8 8 0 0,-28-22 8 0 0,34 28-49 0 0,-1 1-1 0 0,1-1 0 0 0,0 1 1 0 0,-1 0-1 0 0,0 0 1 0 0,1 0-1 0 0,-1 0 1 0 0,1 1-1 0 0,-1-1 1 0 0,0 1-1 0 0,1 0 1 0 0,-1 0-1 0 0,0 0 1 0 0,1 1-1 0 0,-4 0-14 0 0,-10 0 30 0 0,15 0-26 0 0,-1-1-1 0 0,1 1 1 0 0,-1-1 0 0 0,1 1 0 0 0,-1 0 0 0 0,1-1 0 0 0,0 1 0 0 0,-1 1-1 0 0,1-1 1 0 0,0 0 0 0 0,0 0 0 0 0,0 1 0 0 0,0-1 0 0 0,-1 1-4 0 0,-19 11 18 0 0,18-11-18 0 0,1 0 1 0 0,0 0-1 0 0,0 1 0 0 0,-1-1 1 0 0,1 1-1 0 0,0-1 1 0 0,1 1-1 0 0,-1 0 1 0 0,0 0-1 0 0,1 0 0 0 0,0 0 1 0 0,0 1-1 0 0,0-1 1 0 0,0 0-1 0 0,0 1 0 0 0,1 0 1 0 0,-2 2-1 0 0,-1 7-8 0 0,0 0 0 0 0,0 1 1 0 0,1-1-1 0 0,0 6 8 0 0,2 2-63 0 0,0-1-1 0 0,0 1 1 0 0,2 1 63 0 0,0 18-132 0 0,0-39 136 0 0,-1-1-1 0 0,0 1 1 0 0,1-1-1 0 0,-1 1 1 0 0,0-1-1 0 0,1 0 1 0 0,-1 1-1 0 0,1-1 1 0 0,-1 1-1 0 0,0-1 1 0 0,1 0-1 0 0,-1 1 1 0 0,1-1-1 0 0,-1 0 1 0 0,1 0-1 0 0,-1 1 1 0 0,1-1-1 0 0,0 0 1 0 0,-1 0-1 0 0,1 0 1 0 0,-1 0-1 0 0,1 0 1 0 0,-1 0-1 0 0,1 0 1 0 0,-1 0 0 0 0,1 0-1 0 0,0 0 1 0 0,-1 0-1 0 0,1 0 1 0 0,-1 0-1 0 0,1 0 1 0 0,-1 0-1 0 0,1-1 1 0 0,0 1-4 0 0,3 0 51 0 0,-3 0 34 0 0,-1 0 21 0 0,0 0 94 0 0,0 0 24 0 0,0-1-141 0 0,0 0 1 0 0,1 0 0 0 0,-1 0-1 0 0,0 0 1 0 0,0 0-1 0 0,1 0 1 0 0,-1 0 0 0 0,0 0-1 0 0,1 0 1 0 0,-1 0 0 0 0,1 0-1 0 0,0 0 1 0 0,-1 0-1 0 0,1 0-83 0 0,2-1 69 0 0,0 1-1 0 0,0-1 0 0 0,-1 0 0 0 0,1 0 1 0 0,-1 0-1 0 0,1 0 0 0 0,-1 0 0 0 0,0 0 0 0 0,0-1 1 0 0,0 1-1 0 0,0-1 0 0 0,0 0 0 0 0,1-2-68 0 0,-1 2 63 0 0,-1 2-39 0 0,-1 0 1 0 0,1 0-1 0 0,-1 0 0 0 0,1 0 1 0 0,-1 0-1 0 0,0 0 1 0 0,0-1-1 0 0,1 1 1 0 0,-1 0-1 0 0,0 0 0 0 0,0 0 1 0 0,0 0-1 0 0,0-1 1 0 0,0 1-1 0 0,0 0 1 0 0,-1 0-1 0 0,1-1-24 0 0,0 1 9 0 0,0 1-1 0 0,-1-1 1 0 0,1 0 0 0 0,0 0-1 0 0,0 0 1 0 0,0 1 0 0 0,0-1 0 0 0,0 0-1 0 0,0 0 1 0 0,0 0 0 0 0,0 1-1 0 0,0-1 1 0 0,1 0 0 0 0,-1 0-1 0 0,0 1 1 0 0,0-1 0 0 0,1 0-1 0 0,-1 0 1 0 0,0 1 0 0 0,1-1-1 0 0,-1 0 1 0 0,1 1 0 0 0,-1-1-1 0 0,1 1 1 0 0,-1-1 0 0 0,1 0 0 0 0,-1 1-1 0 0,1-1 1 0 0,0 1 0 0 0,-1-1-1 0 0,1 1 1 0 0,0 0-9 0 0,0-1 11 0 0,-1 0-1 0 0,1 1 1 0 0,-1-1-1 0 0,1 0 1 0 0,-1 0-1 0 0,1 1 1 0 0,-1-1-1 0 0,1 0 1 0 0,-1 0 0 0 0,0 1-1 0 0,1-1 1 0 0,-1 0-1 0 0,0 0 1 0 0,0 0-1 0 0,0 0 1 0 0,1 0-1 0 0,-1 0 1 0 0,0 1 0 0 0,0-1-1 0 0,0 0 1 0 0,-1 0-1 0 0,1 0 1 0 0,0 0-1 0 0,0 0 1 0 0,0 0 0 0 0,-1 1-1 0 0,1-1 1 0 0,0 0-11 0 0,-1 0 31 0 0,1 0-1 0 0,0 0 1 0 0,0 0 0 0 0,-1 0 0 0 0,1 0 0 0 0,0 1 0 0 0,0-1 0 0 0,0 0 0 0 0,0 0 0 0 0,0 0-1 0 0,0 0 1 0 0,1 0 0 0 0,-1 0 0 0 0,0 0 0 0 0,0 0 0 0 0,1 0 0 0 0,-1 1 0 0 0,0-1 0 0 0,1-1-31 0 0,2 2 17 0 0,-1-1 0 0 0,1 1 1 0 0,0 0-1 0 0,0 0 0 0 0,-1 0 1 0 0,1 0-1 0 0,0 0 0 0 0,1 1-17 0 0,0-1 23 0 0,-3 0-20 0 0,0 1 0 0 0,0-1 0 0 0,0 0 0 0 0,0 0 0 0 0,0 1 0 0 0,0-1 0 0 0,0 0 0 0 0,0 1 0 0 0,-1-1 0 0 0,1 1 0 0 0,0-1 0 0 0,0 1 0 0 0,0 0 0 0 0,-1-1 0 0 0,1 1 0 0 0,0 0 0 0 0,-1-1 0 0 0,1 1 0 0 0,-1 0 0 0 0,1 0 0 0 0,-1 0-3 0 0,12 20 12 0 0,-8-11-6 0 0,11 13 11 0 0,-11-17-12 0 0,1 1-1 0 0,-1 0 0 0 0,-1 0 1 0 0,1 0-1 0 0,-1 1 1 0 0,0-1-1 0 0,-1 1 0 0 0,0 2-4 0 0,8 32 8 0 0,-4-21-1 0 0,-1 1 0 0 0,-1-1 0 0 0,-1 1 0 0 0,-1 0 0 0 0,-1 19-7 0 0,-8 16 13 0 0,-2 0 0 0 0,-2-1 0 0 0,-14 40-13 0 0,15-52 12 0 0,7-29-5 0 0,0-1 1 0 0,-1 0-1 0 0,0 0 0 0 0,-3 4-7 0 0,-24 43 19 0 0,16-36-9 0 0,2 2 0 0 0,-1 4-10 0 0,2-3 34 0 0,-18 26-34 0 0,3-4 40 0 0,23-43-26 0 0,0 0 1 0 0,-1-1-1 0 0,1 0 0 0 0,-1 0 0 0 0,0 0 1 0 0,-1-1-1 0 0,1 0 0 0 0,-1 0 0 0 0,0 0 0 0 0,-1-1 1 0 0,1 0-1 0 0,-6 3-14 0 0,-10-4 28 0 0,22-3-24 0 0,-1 0 0 0 0,0 0 1 0 0,1 0-1 0 0,-1 0 1 0 0,0 0-1 0 0,1 0 1 0 0,-1 0-1 0 0,1 0 0 0 0,-1 0 1 0 0,0 0-1 0 0,1-1 1 0 0,-1 1-1 0 0,1 0 0 0 0,-1 0 1 0 0,0-1-1 0 0,1 1 1 0 0,-1 0-1 0 0,1-1 1 0 0,-1 1-1 0 0,1-1 0 0 0,-1 1 1 0 0,1-1-1 0 0,0 1 1 0 0,-1-1-1 0 0,1 1 0 0 0,0-1 1 0 0,-1 1-1 0 0,1-1 1 0 0,0 1-1 0 0,-1-1 0 0 0,1 0 1 0 0,0 1-1 0 0,0-1 1 0 0,0 1-1 0 0,0-1 1 0 0,0 0-5 0 0,-6-23 38 0 0,4 20-36 0 0,1 0 1 0 0,-1 0-1 0 0,1 0 0 0 0,0 0 0 0 0,0 0 0 0 0,1-1 0 0 0,-1 1 1 0 0,1-2-3 0 0,-10-185-1770 0 0,12 114-6860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5T20:42:32.66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6 73 5224 0 0,'-6'-5'243'0'0,"9"4"873"0"0,-2 1-1065 0 0,-1 0 1 0 0,1 0-1 0 0,-1-1 1 0 0,1 1-1 0 0,-1 0 1 0 0,1 0-1 0 0,-1 0 1 0 0,1-1-1 0 0,-1 1 1 0 0,1 0-1 0 0,-1 0 1 0 0,1-1-1 0 0,-1 1 1 0 0,1 0-1 0 0,-1-1 1 0 0,0 1-1 0 0,1-1 1 0 0,-1 1-1 0 0,0-1 1 0 0,1 1-1 0 0,-1 0 1 0 0,0-1-1 0 0,0 1 1 0 0,1-1-1 0 0,-1 1 1 0 0,0-1-1 0 0,0 0 1 0 0,0 1-1 0 0,0-1 1 0 0,1 1-1 0 0,-1-1 1 0 0,0 1-1 0 0,0-1 1 0 0,0 1-1 0 0,0-1-51 0 0,0 0 32 0 0,-1 0 1 0 0,1 0-1 0 0,0 0 0 0 0,1 0 0 0 0,-1-1 1 0 0,0 1-1 0 0,0 0 0 0 0,0 0 0 0 0,1 0 1 0 0,-1 0-1 0 0,0 0 0 0 0,1 0 0 0 0,-1 0 1 0 0,1 0-1 0 0,0 0 0 0 0,-1 1 0 0 0,1-1 1 0 0,-1 0-1 0 0,1 0 0 0 0,0 0 0 0 0,0 1 1 0 0,0-2-33 0 0,24-6 193 0 0,-9 5 5 0 0,73-16 510 0 0,-86 19-674 0 0,-1 0 0 0 0,1 0-1 0 0,-1 0 1 0 0,0 0 0 0 0,1 1 0 0 0,-1-1-1 0 0,1 1 1 0 0,-1-1 0 0 0,0 1-1 0 0,1 0 1 0 0,-1 0 0 0 0,0 0-1 0 0,0 0 1 0 0,0 0 0 0 0,0 1-1 0 0,0-1 1 0 0,0 1 0 0 0,0-1 0 0 0,0 1-1 0 0,-1-1 1 0 0,1 1 0 0 0,0 1-34 0 0,1 0 56 0 0,-1 0 0 0 0,0 0 0 0 0,0 0 0 0 0,0 0 0 0 0,0 0 0 0 0,-1 0 0 0 0,1 1 0 0 0,-1-1 0 0 0,0 0 0 0 0,0 1 0 0 0,0-1 0 0 0,0 1 0 0 0,-1 0 0 0 0,1 1-56 0 0,-1 8 90 0 0,0-1 0 0 0,0 1 0 0 0,-1 0 0 0 0,-1-1 1 0 0,0 1-1 0 0,-1-1 0 0 0,0 0 0 0 0,-1 1 0 0 0,0-1 0 0 0,-1-1 1 0 0,-6 12-91 0 0,5-10 89 0 0,-1 0 0 0 0,2 0 1 0 0,0 1-1 0 0,0 0 0 0 0,1 1-89 0 0,4-14 5 0 0,0-1 1 0 0,-1 1-1 0 0,1 0 0 0 0,0-1 0 0 0,-1 1 0 0 0,1 0 0 0 0,0-1 0 0 0,-1 1 0 0 0,1-1 1 0 0,-1 1-1 0 0,1-1 0 0 0,-1 1 0 0 0,1-1 0 0 0,-1 1 0 0 0,1-1 0 0 0,-1 0 1 0 0,0 1-1 0 0,1-1 0 0 0,-1 1-5 0 0,0-1 7 0 0,0 0-1 0 0,1 1 1 0 0,-1-1 0 0 0,0 0-1 0 0,1 1 1 0 0,-1-1 0 0 0,1 1 0 0 0,-1-1-1 0 0,1 1 1 0 0,-1-1 0 0 0,1 1-1 0 0,-1-1 1 0 0,1 1 0 0 0,0-1 0 0 0,-1 1-1 0 0,1 0 1 0 0,0-1 0 0 0,-1 1-1 0 0,1 0 1 0 0,0-1 0 0 0,0 1-7 0 0,-3 34-1416 0 0,3-34-7149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5T20:42:33.29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8640 0 0,'9'46'2528'0'0,"-9"-41"-1706"0"0,0-4-792 0 0,0-1-1 0 0,1 1 1 0 0,-1-1-1 0 0,0 1 0 0 0,0-1 1 0 0,0 1-1 0 0,0 0 1 0 0,0-1-1 0 0,0 1 0 0 0,0-1 1 0 0,0 1-1 0 0,0-1 1 0 0,0 1-1 0 0,0 0 0 0 0,0-1 1 0 0,0 1-1 0 0,0-1 1 0 0,-1 1-1 0 0,1-1 1 0 0,0 1-1 0 0,0-1 0 0 0,-1 1 1 0 0,1-1-1 0 0,0 1 1 0 0,-1-1-1 0 0,1 0 0 0 0,0 1 1 0 0,-1-1-1 0 0,1 1 1 0 0,-1-1-1 0 0,1 0 1 0 0,-1 1-1 0 0,1-1-29 0 0,-1 0 23 0 0,1 0-31 0 0,0 0 0 0 0,0 0-3 0 0,0 0-12 0 0,0 0-1617 0 0,0 0-6438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42:58.04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171 40 6016 0 0,'0'0'133'0'0,"0"0"11"0"0,0-1-53 0 0,-1-2 47 0 0,1 2-48 0 0,-7-6-42 0 0,1 0 75 0 0,-1 2 67 0 0,-1 0 57 0 0,-2 1 115 0 0,-1 0 57 0 0,-2 2 138 0 0,-6 2 340 0 0,-1 3-3 0 0,7 0-340 0 0,3 1-139 0 0,0 1-59 0 0,2-1-114 0 0,1 1-59 0 0,1 1-67 0 0,0 0-75 0 0,5-5-41 0 0,1-1-1 0 0,-1 1 1 0 0,0 0 0 0 0,1 0 0 0 0,-1-1 0 0 0,0 1 0 0 0,1 0 0 0 0,-1 0 0 0 0,1 0 0 0 0,-1 0-1 0 0,1 0 1 0 0,0 0 0 0 0,-1 0 0 0 0,1 0 0 0 0,0 0 0 0 0,0 0 0 0 0,-1 0 0 0 0,1 0 0 0 0,0 0-1 0 0,0 0 1 0 0,0 0 0 0 0,1 0 0 0 0,-1 0 0 0 0,0 0 0 0 0,0 1 0 0 0,0-1 0 0 0,1 0 0 0 0,-1 0-1 0 0,1-1 1 0 0,-1 1 0 0 0,0 0 0 0 0,1 0 0 0 0,0 0 0 0 0,0 1 0 0 0,2 1 1 0 0,0 0 0 0 0,0 0 1 0 0,1-1-1 0 0,-1 1 0 0 0,1-1 1 0 0,0 1-1 0 0,1 0-1 0 0,5 2 11 0 0,0 2 76 0 0,33 20 209 0 0,-29-17-168 0 0,0 1 40 0 0,2 2 118 0 0,-1 2 111 0 0,-8-8-148 0 0,-1 1 38 0 0,0 1 42 0 0,0-1 45 0 0,-3-1 73 0 0,0 1-59 0 0,1 5 108 0 0,-3 0-68 0 0,-1-10-327 0 0,0-1-1 0 0,0 1 1 0 0,-1 0 0 0 0,1 0-1 0 0,0-1 1 0 0,-1 1-1 0 0,0 0 1 0 0,0 0-101 0 0,-8 10 622 0 0,-7 0-315 0 0,-4-4-59 0 0,-2-5-64 0 0,0-3-66 0 0,0-5-68 0 0,2-5-73 0 0,4-5-75 0 0,3-4-78 0 0,12 15-69 0 0,0 0-52 0 0,-1-7-714 0 0,2 9 841 0 0,-1-9-856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43:02.84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18 7 10032 0 0,'-2'-1'114'0'0,"-4"-2"328"0"0,3 2-341 0 0,-3 0-62 0 0,5 1 3 0 0,3 3 69 0 0,4 6 227 0 0,-1-2 20 0 0,-2 0-32 0 0,0 0-74 0 0,0-1-65 0 0,0 1-53 0 0,3 3-8 0 0,7 19 2 0 0,-8-15-12 0 0,2 11 229 0 0,-1 1 62 0 0,0 5 141 0 0,1 17 332 0 0,-2-7-114 0 0,0-13-296 0 0,0 3-44 0 0,0 2 109 0 0,-3-25-384 0 0,2 13 202 0 0,0-8-193 0 0,-3-12-48 0 0,-1 0-36 0 0,0 0-39 0 0,-1 0-38 0 0,1 0-41 0 0,-1 0-41 0 0,1 0-44 0 0,-1-1-43 0 0,1 1-47 0 0,-1-1-46 0 0,1 0-48 0 0,-1 0-49 0 0,1 0-52 0 0,1-1-51 0 0,-1 0-53 0 0,1 0-55 0 0,-1 1 209 0 0,0-1-42 0 0,0 1-38 0 0,0 0-34 0 0,1-1-133 0 0,-1 1-35 0 0,0-1-164 0 0,1 1-447 0 0,-1-1 863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43:04.52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210 16 7256 0 0,'0'0'165'0'0,"0"0"22"0"0,0 0 7 0 0,0 0-23 0 0,0-1-114 0 0,0 1 33 0 0,0 0 92 0 0,0 0 210 0 0,0 0 356 0 0,-1-1 410 0 0,0 0-104 0 0,-2 0-122 0 0,1 0-516 0 0,1 0-37 0 0,-1 0-39 0 0,1 0-41 0 0,-1 0-42 0 0,1 0-46 0 0,-1 0-46 0 0,1 0-50 0 0,0 1-51 0 0,1 0-54 0 0,-5-2 426 0 0,0 1-71 0 0,-1 0-63 0 0,0 2-57 0 0,0-1-50 0 0,0 1-45 0 0,-7 2 44 0 0,1 1-101 0 0,-13 8 25 0 0,17-8-27 0 0,-10 8-7 0 0,1 3 33 0 0,11-8-40 0 0,0 1-1 0 0,1 0 1 0 0,0-1-1 0 0,0 2 1 0 0,1-1-1 0 0,-2 5-76 0 0,-9 29 277 0 0,9-15-125 0 0,2-4-58 0 0,2-2-39 0 0,1 26 68 0 0,2-34-68 0 0,0 1 0 0 0,1-1-1 0 0,1 0 1 0 0,0 0-1 0 0,1 1 1 0 0,0-2-1 0 0,1 2-54 0 0,13 21 97 0 0,-13-29-78 0 0,-1 0-1 0 0,1 0 1 0 0,0-1-1 0 0,0 1 1 0 0,0-1-1 0 0,5 3-18 0 0,24 14 42 0 0,-4-8-59 0 0,0-6-71 0 0,-28-8 130 0 0,-1 1-45 0 0,1-1-47 0 0,0 0-46 0 0,-1 0-49 0 0,1 0-49 0 0,-1 0-50 0 0,1 0-51 0 0,-1 0-52 0 0,1 0-52 0 0,0 0-55 0 0,-1 0-54 0 0,1 0-56 0 0,-1 0-57 0 0,1 0-57 0 0,0-1-59 0 0,3 1-1543 0 0,2-1-1298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43:04.93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59 0 6592 0 0,'0'0'149'0'0,"0"0"69"0"0,-1 1-88 0 0,0 0-50 0 0,-2 0-42 0 0,1-1 4 0 0,-2 1-53 0 0,0 1 45 0 0,0 0 41 0 0,1 1 35 0 0,0 0 61 0 0,0 0 36 0 0,-3 6 535 0 0,-4 11 76 0 0,3 0-73 0 0,3 0-69 0 0,1 1-63 0 0,3 0-58 0 0,1 1-54 0 0,1-1-47 0 0,1 0-43 0 0,1-5-64 0 0,1 0-81 0 0,3 3-27 0 0,9 6 22 0 0,-15-23-232 0 0,0 0 1 0 0,0 0-1 0 0,0 0 1 0 0,1 0 0 0 0,-1 0-1 0 0,0-1 1 0 0,1 1-1 0 0,1 0-29 0 0,13 2 197 0 0,-1-7 17 0 0,1-5 66 0 0,0-6 87 0 0,-4 0-61 0 0,-2-2-54 0 0,-4 0-51 0 0,-2-2-43 0 0,-4-1-39 0 0,-1 13-91 0 0,-1 0 1 0 0,0 0-1 0 0,0 0 1 0 0,0 1-1 0 0,-2-6-28 0 0,-1 1-44 0 0,0-1 34 0 0,-17-34 106 0 0,13 32-127 0 0,-1 0-81 0 0,3 4-35 0 0,-1 1-67 0 0,0-1-81 0 0,-1 1-89 0 0,6 5 191 0 0,-1 1-41 0 0,-2-1-319 0 0,1 1 11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43:06.15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28 1 8984 0 0,'0'0'265'0'0,"0"0"-4"0"0,0 0-194 0 0,0 0-39 0 0,4 12 272 0 0,0 0 0 0 0,-1 0 0 0 0,1 3-300 0 0,0 15 1472 0 0,1 17-1472 0 0,1 9 1087 0 0,1 8 144 0 0,-2-10-202 0 0,1-19-412 0 0,-3-21-447 0 0,4 21 183 0 0,0-19-233 0 0,1-2-51 0 0,-7-12-15 0 0,-1-1-39 0 0,1 1-13 0 0,2 1 32 0 0,-2-2-157 0 0,-1-1 79 0 0,0 0-17 0 0,0 0-25 0 0,0 0-46 0 0,0 0-19 0 0,0 0-46 0 0,0 0-51 0 0,0 0-59 0 0,0 0-62 0 0,0 0-59 0 0,0 0-51 0 0,0 0-46 0 0,0 0-155 0 0,0 0-45 0 0,0 0-188 0 0,0 0-505 0 0</inkml:trace>
  <inkml:trace contextRef="#ctx0" brushRef="#br0" timeOffset="330.6">0 244 6072 0 0,'0'0'133'0'0,"0"0"23"0"0,12 1 133 0 0,-7 0-235 0 0,-1-1-23 0 0,-1 1 57 0 0,1-1 49 0 0,0 0 43 0 0,1-1 82 0 0,0 1 37 0 0,11-2 701 0 0,-6 1-366 0 0,-3 0-292 0 0,-2 1-132 0 0,0-1-89 0 0,0 1-83 0 0,0 0 42 0 0,5 0 179 0 0,-1 0 89 0 0,14-1 579 0 0,-16 0-673 0 0,0 1-43 0 0,1-1-36 0 0,0 1-109 0 0,-4 0-83 0 0,1-1-36 0 0,-1 1-42 0 0,0 0-44 0 0,0 0-48 0 0,0 0-50 0 0,0-1-55 0 0,0 1-57 0 0,0 0-61 0 0,1 0-64 0 0,-1 0-69 0 0,0 0-70 0 0,2 0-881 0 0,3 0-857 0 0</inkml:trace>
  <inkml:trace contextRef="#ctx0" brushRef="#br0" timeOffset="634.58">351 223 9072 0 0,'-11'15'266'0'0,"11"-15"-95"0"0,1 1-58 0 0,1 1-47 0 0,-1 0-34 0 0,8 8-36 0 0,-5-6 41 0 0,-2-1 19 0 0,0-1 35 0 0,-1 0 41 0 0,0 0 50 0 0,6 9 425 0 0,2 4 230 0 0,0-1-35 0 0,1 0-46 0 0,0 0-55 0 0,0 0-66 0 0,1-1-75 0 0,2-1-86 0 0,1 1-95 0 0,3 2-5 0 0,-2-2-114 0 0,0-1-74 0 0,1-1-93 0 0,1-2-116 0 0,-16-8-118 0 0,0-1 84 0 0,0 0 60 0 0,0 1 35 0 0,3 1 168 0 0,-2-1-157 0 0,0 0-74 0 0,-1-1-28 0 0,-1 0-33 0 0,1 1-54 0 0,0-1-52 0 0,0 0-60 0 0,0 0-64 0 0,0 0-73 0 0,-1 0-78 0 0,1 0-83 0 0,-1-1-92 0 0,0 1 284 0 0,0 0-47 0 0,0-1-43 0 0,1 1-36 0 0,-1-1-139 0 0,0 1-36 0 0,1-2-1445 0 0</inkml:trace>
  <inkml:trace contextRef="#ctx0" brushRef="#br0" timeOffset="1041.36">611 207 9416 0 0,'0'0'208'0'0,"0"0"33"0"0,0 0 16 0 0,0 1-18 0 0,0-1-40 0 0,1 2 106 0 0,0 1-92 0 0,3 3 201 0 0,-4-4-248 0 0,1-1 48 0 0,2 9 387 0 0,-1-1-97 0 0,0 1-86 0 0,0 0-74 0 0,0 5 36 0 0,0 0-89 0 0,1 33 435 0 0,-3-38-540 0 0,0-1 36 0 0,0-3-127 0 0,0 27 481 0 0,-2 44 864 0 0,1-49-977 0 0,-1 1-45 0 0,-2 0-113 0 0,-3 46 457 0 0,4-43-383 0 0,2-17-178 0 0,1-5-44 0 0,0 0-38 0 0,1-5-60 0 0,-1-1-1 0 0,0 1 1 0 0,-1-1-1 0 0,1 1 0 0 0,-2 2-58 0 0,0 2 92 0 0,-2 7 78 0 0,1-1 1 0 0,0 1-1 0 0,1 0 1 0 0,1 0-171 0 0,1-13 7 0 0,1 9 159 0 0,-1-12-146 0 0,0 0-121 0 0,0 0-37 0 0,1 0 45 0 0,-1 0 7 0 0,2 0-39 0 0,-1-1 33 0 0,-1 1-58 0 0,1 0-49 0 0,-1-1-75 0 0,0 1-88 0 0,1-1-102 0 0,0-3-491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43:05.37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 7 9672 0 0,'0'0'216'0'0,"0"0"32"0"0,-2 11 210 0 0,1-8-396 0 0,1-1-38 0 0,1 6 17 0 0,1 0 77 0 0,0 1 69 0 0,-1-1 59 0 0,2 3 117 0 0,-1-1 60 0 0,2 2 143 0 0,1 7 350 0 0,2-1 4 0 0,-2-6-345 0 0,-1-3-142 0 0,1 1-56 0 0,-1-3-117 0 0,1 1-58 0 0,-1-1-66 0 0,1 0-75 0 0,-2-4 1 0 0,0 0 1 0 0,-1 0 0 0 0,1 0 0 0 0,0-1 0 0 0,1 1 0 0 0,-1-1-1 0 0,0 0 1 0 0,1 1 0 0 0,-1-2 0 0 0,2 2-63 0 0,0-1 94 0 0,0 0-1 0 0,0-1 1 0 0,1 1 0 0 0,-1-1-1 0 0,1 0 1 0 0,-1 0 0 0 0,1-1-1 0 0,-1 1 1 0 0,1-1 0 0 0,-1 0-1 0 0,4-1-93 0 0,-3 0 97 0 0,-1 0 0 0 0,0 0 0 0 0,0-1 0 0 0,1 1 0 0 0,1-2-97 0 0,-3 1 70 0 0,0 0 1 0 0,0 0-1 0 0,-1 0 0 0 0,1-1 1 0 0,-1 1-1 0 0,3-3-70 0 0,8-12 230 0 0,-4-4-52 0 0,-9 17-356 0 0,0-1 41 0 0,-1 1 38 0 0,1 0 35 0 0,0-3 27 0 0,0-1 104 0 0,-1 1 63 0 0,-1 0 47 0 0,-2-14 525 0 0,0 12-449 0 0,2 4-145 0 0,-1-1-45 0 0,0 1-53 0 0,0 0-65 0 0,0 0-74 0 0,-1-1-83 0 0,1 1-95 0 0,-1 0-103 0 0,2 1 74 0 0,-1 1-53 0 0,0-1-57 0 0,0 1-59 0 0,1-1-63 0 0,-1 1-64 0 0,0-1-69 0 0,0 1-71 0 0,0 0 37 0 0,1 0-59 0 0,-1 0-1469 0 0,0-1-1277 0 0,2 4 3534 0 0</inkml:trace>
  <inkml:trace contextRef="#ctx0" brushRef="#br0" timeOffset="441.76">402 105 9760 0 0,'0'10'41'0'0,"1"-1"80"0"0,0 1 70 0 0,1-1 63 0 0,0 1 54 0 0,0-1 46 0 0,4 9 460 0 0,14 30 1718 0 0,-16-38-2040 0 0,1 1-48 0 0,-3-8-315 0 0,-1-1-208 0 0,0 1 93 0 0,1 1 120 0 0,0 1 104 0 0,0-1 145 0 0,1 1 285 0 0,-1-3-130 0 0,-2-3-241 0 0,0 0-152 0 0,0-2-38 0 0,-1 0-47 0 0,0-1-54 0 0,-3-18-40 0 0,1 1-41 0 0,3-23-176 0 0,2 32 104 0 0,0 1-1 0 0,0-1 1 0 0,2-4 147 0 0,-1 5-138 0 0,1 1 0 0 0,0 0-1 0 0,0 1 1 0 0,1-1 0 0 0,1 1 0 0 0,1-2 138 0 0,-5 8-18 0 0,0 0 0 0 0,1 1 0 0 0,-1-1 0 0 0,1 1 0 0 0,-1-1 0 0 0,1 1 0 0 0,0 0 0 0 0,2-1 18 0 0,1 5-77 0 0,2 5 68 0 0,4 6 92 0 0,-5-2 115 0 0,1 1 1 0 0,-1-1 0 0 0,-1 2-1 0 0,0-1 1 0 0,3 10-199 0 0,2 7 270 0 0,-2-1-75 0 0,-5-17-130 0 0,2 6-25 0 0,-2-4 3 0 0,-1-5 16 0 0,-1-2 20 0 0,0 1 35 0 0,-2-7-280 0 0,0 0 53 0 0,0 1 49 0 0,0-1 43 0 0,1 1 67 0 0,-1 0 78 0 0,0 2 501 0 0,0-2-419 0 0,0 0-151 0 0,0-1-47 0 0,0 1-57 0 0,0-1-66 0 0,0 1-103 0 0,0 0-108 0 0,0-1-121 0 0,0 0 174 0 0,0 0-36 0 0,0 1-37 0 0,0-1-38 0 0,0 0-41 0 0,0 0-42 0 0,0 0-43 0 0,0 0-47 0 0,0 0-46 0 0,0 0-49 0 0,0 0-1528 0 0,0 0-1242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59680-0B15-43FB-AA80-277F516D4960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E5F8E-AE22-4310-A644-DFC5E2DC4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019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59680-0B15-43FB-AA80-277F516D4960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E5F8E-AE22-4310-A644-DFC5E2DC4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149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59680-0B15-43FB-AA80-277F516D4960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E5F8E-AE22-4310-A644-DFC5E2DC4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480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59680-0B15-43FB-AA80-277F516D4960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E5F8E-AE22-4310-A644-DFC5E2DC4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747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59680-0B15-43FB-AA80-277F516D4960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E5F8E-AE22-4310-A644-DFC5E2DC4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589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59680-0B15-43FB-AA80-277F516D4960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E5F8E-AE22-4310-A644-DFC5E2DC4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837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59680-0B15-43FB-AA80-277F516D4960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E5F8E-AE22-4310-A644-DFC5E2DC4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600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59680-0B15-43FB-AA80-277F516D4960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E5F8E-AE22-4310-A644-DFC5E2DC4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236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59680-0B15-43FB-AA80-277F516D4960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E5F8E-AE22-4310-A644-DFC5E2DC4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985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59680-0B15-43FB-AA80-277F516D4960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E5F8E-AE22-4310-A644-DFC5E2DC4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569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59680-0B15-43FB-AA80-277F516D4960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E5F8E-AE22-4310-A644-DFC5E2DC4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043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C59680-0B15-43FB-AA80-277F516D4960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8E5F8E-AE22-4310-A644-DFC5E2DC4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7680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47.png"/><Relationship Id="rId21" Type="http://schemas.openxmlformats.org/officeDocument/2006/relationships/image" Target="../media/image2810.png"/><Relationship Id="rId42" Type="http://schemas.openxmlformats.org/officeDocument/2006/relationships/customXml" Target="../ink/ink19.xml"/><Relationship Id="rId63" Type="http://schemas.openxmlformats.org/officeDocument/2006/relationships/image" Target="../media/image6.png"/><Relationship Id="rId84" Type="http://schemas.openxmlformats.org/officeDocument/2006/relationships/customXml" Target="../ink/ink40.xml"/><Relationship Id="rId138" Type="http://schemas.openxmlformats.org/officeDocument/2006/relationships/customXml" Target="../ink/ink67.xml"/><Relationship Id="rId159" Type="http://schemas.openxmlformats.org/officeDocument/2006/relationships/image" Target="../media/image68.png"/><Relationship Id="rId170" Type="http://schemas.openxmlformats.org/officeDocument/2006/relationships/customXml" Target="../ink/ink83.xml"/><Relationship Id="rId191" Type="http://schemas.openxmlformats.org/officeDocument/2006/relationships/image" Target="../media/image84.png"/><Relationship Id="rId107" Type="http://schemas.openxmlformats.org/officeDocument/2006/relationships/image" Target="../media/image28.png"/><Relationship Id="rId11" Type="http://schemas.openxmlformats.org/officeDocument/2006/relationships/image" Target="../media/image2310.png"/><Relationship Id="rId32" Type="http://schemas.openxmlformats.org/officeDocument/2006/relationships/customXml" Target="../ink/ink14.xml"/><Relationship Id="rId53" Type="http://schemas.openxmlformats.org/officeDocument/2006/relationships/image" Target="../media/image44.png"/><Relationship Id="rId74" Type="http://schemas.openxmlformats.org/officeDocument/2006/relationships/customXml" Target="../ink/ink35.xml"/><Relationship Id="rId128" Type="http://schemas.openxmlformats.org/officeDocument/2006/relationships/customXml" Target="../ink/ink62.xml"/><Relationship Id="rId149" Type="http://schemas.openxmlformats.org/officeDocument/2006/relationships/image" Target="../media/image63.png"/><Relationship Id="rId95" Type="http://schemas.openxmlformats.org/officeDocument/2006/relationships/image" Target="../media/image22.png"/><Relationship Id="rId160" Type="http://schemas.openxmlformats.org/officeDocument/2006/relationships/customXml" Target="../ink/ink78.xml"/><Relationship Id="rId181" Type="http://schemas.openxmlformats.org/officeDocument/2006/relationships/image" Target="../media/image79.png"/><Relationship Id="rId22" Type="http://schemas.openxmlformats.org/officeDocument/2006/relationships/customXml" Target="../ink/ink9.xml"/><Relationship Id="rId43" Type="http://schemas.openxmlformats.org/officeDocument/2006/relationships/image" Target="../media/image39.png"/><Relationship Id="rId64" Type="http://schemas.openxmlformats.org/officeDocument/2006/relationships/customXml" Target="../ink/ink30.xml"/><Relationship Id="rId118" Type="http://schemas.openxmlformats.org/officeDocument/2006/relationships/customXml" Target="../ink/ink57.xml"/><Relationship Id="rId139" Type="http://schemas.openxmlformats.org/officeDocument/2006/relationships/image" Target="../media/image58.png"/><Relationship Id="rId85" Type="http://schemas.openxmlformats.org/officeDocument/2006/relationships/image" Target="../media/image17.png"/><Relationship Id="rId150" Type="http://schemas.openxmlformats.org/officeDocument/2006/relationships/customXml" Target="../ink/ink73.xml"/><Relationship Id="rId171" Type="http://schemas.openxmlformats.org/officeDocument/2006/relationships/image" Target="../media/image74.png"/><Relationship Id="rId12" Type="http://schemas.openxmlformats.org/officeDocument/2006/relationships/customXml" Target="../ink/ink4.xml"/><Relationship Id="rId33" Type="http://schemas.openxmlformats.org/officeDocument/2006/relationships/image" Target="../media/image34.png"/><Relationship Id="rId108" Type="http://schemas.openxmlformats.org/officeDocument/2006/relationships/customXml" Target="../ink/ink52.xml"/><Relationship Id="rId129" Type="http://schemas.openxmlformats.org/officeDocument/2006/relationships/image" Target="../media/image53.png"/><Relationship Id="rId54" Type="http://schemas.openxmlformats.org/officeDocument/2006/relationships/customXml" Target="../ink/ink25.xml"/><Relationship Id="rId75" Type="http://schemas.openxmlformats.org/officeDocument/2006/relationships/image" Target="../media/image12.png"/><Relationship Id="rId96" Type="http://schemas.openxmlformats.org/officeDocument/2006/relationships/customXml" Target="../ink/ink46.xml"/><Relationship Id="rId140" Type="http://schemas.openxmlformats.org/officeDocument/2006/relationships/customXml" Target="../ink/ink68.xml"/><Relationship Id="rId161" Type="http://schemas.openxmlformats.org/officeDocument/2006/relationships/image" Target="../media/image69.png"/><Relationship Id="rId182" Type="http://schemas.openxmlformats.org/officeDocument/2006/relationships/customXml" Target="../ink/ink89.xml"/><Relationship Id="rId23" Type="http://schemas.openxmlformats.org/officeDocument/2006/relationships/image" Target="../media/image2910.png"/><Relationship Id="rId119" Type="http://schemas.openxmlformats.org/officeDocument/2006/relationships/image" Target="../media/image48.png"/><Relationship Id="rId44" Type="http://schemas.openxmlformats.org/officeDocument/2006/relationships/customXml" Target="../ink/ink20.xml"/><Relationship Id="rId65" Type="http://schemas.openxmlformats.org/officeDocument/2006/relationships/image" Target="../media/image7.png"/><Relationship Id="rId86" Type="http://schemas.openxmlformats.org/officeDocument/2006/relationships/customXml" Target="../ink/ink41.xml"/><Relationship Id="rId130" Type="http://schemas.openxmlformats.org/officeDocument/2006/relationships/customXml" Target="../ink/ink63.xml"/><Relationship Id="rId151" Type="http://schemas.openxmlformats.org/officeDocument/2006/relationships/image" Target="../media/image64.png"/><Relationship Id="rId172" Type="http://schemas.openxmlformats.org/officeDocument/2006/relationships/customXml" Target="../ink/ink84.xml"/><Relationship Id="rId13" Type="http://schemas.openxmlformats.org/officeDocument/2006/relationships/image" Target="../media/image2410.png"/><Relationship Id="rId18" Type="http://schemas.openxmlformats.org/officeDocument/2006/relationships/customXml" Target="../ink/ink7.xml"/><Relationship Id="rId39" Type="http://schemas.openxmlformats.org/officeDocument/2006/relationships/image" Target="../media/image37.png"/><Relationship Id="rId109" Type="http://schemas.openxmlformats.org/officeDocument/2006/relationships/image" Target="../media/image29.png"/><Relationship Id="rId34" Type="http://schemas.openxmlformats.org/officeDocument/2006/relationships/customXml" Target="../ink/ink15.xml"/><Relationship Id="rId50" Type="http://schemas.openxmlformats.org/officeDocument/2006/relationships/customXml" Target="../ink/ink23.xml"/><Relationship Id="rId55" Type="http://schemas.openxmlformats.org/officeDocument/2006/relationships/image" Target="../media/image2.png"/><Relationship Id="rId76" Type="http://schemas.openxmlformats.org/officeDocument/2006/relationships/customXml" Target="../ink/ink36.xml"/><Relationship Id="rId97" Type="http://schemas.openxmlformats.org/officeDocument/2006/relationships/image" Target="../media/image23.png"/><Relationship Id="rId104" Type="http://schemas.openxmlformats.org/officeDocument/2006/relationships/customXml" Target="../ink/ink50.xml"/><Relationship Id="rId120" Type="http://schemas.openxmlformats.org/officeDocument/2006/relationships/customXml" Target="../ink/ink58.xml"/><Relationship Id="rId125" Type="http://schemas.openxmlformats.org/officeDocument/2006/relationships/image" Target="../media/image51.png"/><Relationship Id="rId141" Type="http://schemas.openxmlformats.org/officeDocument/2006/relationships/image" Target="../media/image59.png"/><Relationship Id="rId146" Type="http://schemas.openxmlformats.org/officeDocument/2006/relationships/customXml" Target="../ink/ink71.xml"/><Relationship Id="rId167" Type="http://schemas.openxmlformats.org/officeDocument/2006/relationships/image" Target="../media/image72.png"/><Relationship Id="rId188" Type="http://schemas.openxmlformats.org/officeDocument/2006/relationships/customXml" Target="../ink/ink92.xml"/><Relationship Id="rId7" Type="http://schemas.openxmlformats.org/officeDocument/2006/relationships/image" Target="../media/image2110.png"/><Relationship Id="rId71" Type="http://schemas.openxmlformats.org/officeDocument/2006/relationships/image" Target="../media/image10.png"/><Relationship Id="rId92" Type="http://schemas.openxmlformats.org/officeDocument/2006/relationships/customXml" Target="../ink/ink44.xml"/><Relationship Id="rId162" Type="http://schemas.openxmlformats.org/officeDocument/2006/relationships/customXml" Target="../ink/ink79.xml"/><Relationship Id="rId183" Type="http://schemas.openxmlformats.org/officeDocument/2006/relationships/image" Target="../media/image80.png"/><Relationship Id="rId2" Type="http://schemas.openxmlformats.org/officeDocument/2006/relationships/customXml" Target="../ink/ink1.xml"/><Relationship Id="rId29" Type="http://schemas.openxmlformats.org/officeDocument/2006/relationships/image" Target="../media/image32.png"/><Relationship Id="rId24" Type="http://schemas.openxmlformats.org/officeDocument/2006/relationships/customXml" Target="../ink/ink10.xml"/><Relationship Id="rId40" Type="http://schemas.openxmlformats.org/officeDocument/2006/relationships/customXml" Target="../ink/ink18.xml"/><Relationship Id="rId45" Type="http://schemas.openxmlformats.org/officeDocument/2006/relationships/image" Target="../media/image40.png"/><Relationship Id="rId66" Type="http://schemas.openxmlformats.org/officeDocument/2006/relationships/customXml" Target="../ink/ink31.xml"/><Relationship Id="rId87" Type="http://schemas.openxmlformats.org/officeDocument/2006/relationships/image" Target="../media/image18.png"/><Relationship Id="rId110" Type="http://schemas.openxmlformats.org/officeDocument/2006/relationships/customXml" Target="../ink/ink53.xml"/><Relationship Id="rId115" Type="http://schemas.openxmlformats.org/officeDocument/2006/relationships/image" Target="../media/image46.png"/><Relationship Id="rId131" Type="http://schemas.openxmlformats.org/officeDocument/2006/relationships/image" Target="../media/image54.png"/><Relationship Id="rId136" Type="http://schemas.openxmlformats.org/officeDocument/2006/relationships/customXml" Target="../ink/ink66.xml"/><Relationship Id="rId157" Type="http://schemas.openxmlformats.org/officeDocument/2006/relationships/image" Target="../media/image67.png"/><Relationship Id="rId178" Type="http://schemas.openxmlformats.org/officeDocument/2006/relationships/customXml" Target="../ink/ink87.xml"/><Relationship Id="rId61" Type="http://schemas.openxmlformats.org/officeDocument/2006/relationships/image" Target="../media/image5.png"/><Relationship Id="rId82" Type="http://schemas.openxmlformats.org/officeDocument/2006/relationships/customXml" Target="../ink/ink39.xml"/><Relationship Id="rId152" Type="http://schemas.openxmlformats.org/officeDocument/2006/relationships/customXml" Target="../ink/ink74.xml"/><Relationship Id="rId173" Type="http://schemas.openxmlformats.org/officeDocument/2006/relationships/image" Target="../media/image75.png"/><Relationship Id="rId19" Type="http://schemas.openxmlformats.org/officeDocument/2006/relationships/image" Target="../media/image2710.png"/><Relationship Id="rId14" Type="http://schemas.openxmlformats.org/officeDocument/2006/relationships/customXml" Target="../ink/ink5.xml"/><Relationship Id="rId30" Type="http://schemas.openxmlformats.org/officeDocument/2006/relationships/customXml" Target="../ink/ink13.xml"/><Relationship Id="rId35" Type="http://schemas.openxmlformats.org/officeDocument/2006/relationships/image" Target="../media/image35.png"/><Relationship Id="rId56" Type="http://schemas.openxmlformats.org/officeDocument/2006/relationships/customXml" Target="../ink/ink26.xml"/><Relationship Id="rId77" Type="http://schemas.openxmlformats.org/officeDocument/2006/relationships/image" Target="../media/image13.png"/><Relationship Id="rId100" Type="http://schemas.openxmlformats.org/officeDocument/2006/relationships/customXml" Target="../ink/ink48.xml"/><Relationship Id="rId105" Type="http://schemas.openxmlformats.org/officeDocument/2006/relationships/image" Target="../media/image27.png"/><Relationship Id="rId126" Type="http://schemas.openxmlformats.org/officeDocument/2006/relationships/customXml" Target="../ink/ink61.xml"/><Relationship Id="rId147" Type="http://schemas.openxmlformats.org/officeDocument/2006/relationships/image" Target="../media/image62.png"/><Relationship Id="rId168" Type="http://schemas.openxmlformats.org/officeDocument/2006/relationships/customXml" Target="../ink/ink82.xml"/><Relationship Id="rId8" Type="http://schemas.openxmlformats.org/officeDocument/2006/relationships/customXml" Target="../ink/ink2.xml"/><Relationship Id="rId51" Type="http://schemas.openxmlformats.org/officeDocument/2006/relationships/image" Target="../media/image43.png"/><Relationship Id="rId72" Type="http://schemas.openxmlformats.org/officeDocument/2006/relationships/customXml" Target="../ink/ink34.xml"/><Relationship Id="rId93" Type="http://schemas.openxmlformats.org/officeDocument/2006/relationships/image" Target="../media/image21.png"/><Relationship Id="rId98" Type="http://schemas.openxmlformats.org/officeDocument/2006/relationships/customXml" Target="../ink/ink47.xml"/><Relationship Id="rId121" Type="http://schemas.openxmlformats.org/officeDocument/2006/relationships/image" Target="../media/image49.png"/><Relationship Id="rId142" Type="http://schemas.openxmlformats.org/officeDocument/2006/relationships/customXml" Target="../ink/ink69.xml"/><Relationship Id="rId163" Type="http://schemas.openxmlformats.org/officeDocument/2006/relationships/image" Target="../media/image70.png"/><Relationship Id="rId184" Type="http://schemas.openxmlformats.org/officeDocument/2006/relationships/customXml" Target="../ink/ink90.xml"/><Relationship Id="rId189" Type="http://schemas.openxmlformats.org/officeDocument/2006/relationships/image" Target="../media/image83.png"/><Relationship Id="rId25" Type="http://schemas.openxmlformats.org/officeDocument/2006/relationships/image" Target="../media/image3010.png"/><Relationship Id="rId46" Type="http://schemas.openxmlformats.org/officeDocument/2006/relationships/customXml" Target="../ink/ink21.xml"/><Relationship Id="rId67" Type="http://schemas.openxmlformats.org/officeDocument/2006/relationships/image" Target="../media/image8.png"/><Relationship Id="rId116" Type="http://schemas.openxmlformats.org/officeDocument/2006/relationships/customXml" Target="../ink/ink56.xml"/><Relationship Id="rId137" Type="http://schemas.openxmlformats.org/officeDocument/2006/relationships/image" Target="../media/image57.png"/><Relationship Id="rId158" Type="http://schemas.openxmlformats.org/officeDocument/2006/relationships/customXml" Target="../ink/ink77.xml"/><Relationship Id="rId20" Type="http://schemas.openxmlformats.org/officeDocument/2006/relationships/customXml" Target="../ink/ink8.xml"/><Relationship Id="rId41" Type="http://schemas.openxmlformats.org/officeDocument/2006/relationships/image" Target="../media/image38.png"/><Relationship Id="rId62" Type="http://schemas.openxmlformats.org/officeDocument/2006/relationships/customXml" Target="../ink/ink29.xml"/><Relationship Id="rId83" Type="http://schemas.openxmlformats.org/officeDocument/2006/relationships/image" Target="../media/image16.png"/><Relationship Id="rId88" Type="http://schemas.openxmlformats.org/officeDocument/2006/relationships/customXml" Target="../ink/ink42.xml"/><Relationship Id="rId111" Type="http://schemas.openxmlformats.org/officeDocument/2006/relationships/image" Target="../media/image30.png"/><Relationship Id="rId132" Type="http://schemas.openxmlformats.org/officeDocument/2006/relationships/customXml" Target="../ink/ink64.xml"/><Relationship Id="rId153" Type="http://schemas.openxmlformats.org/officeDocument/2006/relationships/image" Target="../media/image65.png"/><Relationship Id="rId174" Type="http://schemas.openxmlformats.org/officeDocument/2006/relationships/customXml" Target="../ink/ink85.xml"/><Relationship Id="rId179" Type="http://schemas.openxmlformats.org/officeDocument/2006/relationships/image" Target="../media/image78.png"/><Relationship Id="rId190" Type="http://schemas.openxmlformats.org/officeDocument/2006/relationships/customXml" Target="../ink/ink93.xml"/><Relationship Id="rId15" Type="http://schemas.openxmlformats.org/officeDocument/2006/relationships/image" Target="../media/image2510.png"/><Relationship Id="rId36" Type="http://schemas.openxmlformats.org/officeDocument/2006/relationships/customXml" Target="../ink/ink16.xml"/><Relationship Id="rId57" Type="http://schemas.openxmlformats.org/officeDocument/2006/relationships/image" Target="../media/image3.png"/><Relationship Id="rId106" Type="http://schemas.openxmlformats.org/officeDocument/2006/relationships/customXml" Target="../ink/ink51.xml"/><Relationship Id="rId127" Type="http://schemas.openxmlformats.org/officeDocument/2006/relationships/image" Target="../media/image52.png"/><Relationship Id="rId10" Type="http://schemas.openxmlformats.org/officeDocument/2006/relationships/customXml" Target="../ink/ink3.xml"/><Relationship Id="rId31" Type="http://schemas.openxmlformats.org/officeDocument/2006/relationships/image" Target="../media/image33.png"/><Relationship Id="rId52" Type="http://schemas.openxmlformats.org/officeDocument/2006/relationships/customXml" Target="../ink/ink24.xml"/><Relationship Id="rId73" Type="http://schemas.openxmlformats.org/officeDocument/2006/relationships/image" Target="../media/image11.png"/><Relationship Id="rId78" Type="http://schemas.openxmlformats.org/officeDocument/2006/relationships/customXml" Target="../ink/ink37.xml"/><Relationship Id="rId94" Type="http://schemas.openxmlformats.org/officeDocument/2006/relationships/customXml" Target="../ink/ink45.xml"/><Relationship Id="rId99" Type="http://schemas.openxmlformats.org/officeDocument/2006/relationships/image" Target="../media/image24.png"/><Relationship Id="rId101" Type="http://schemas.openxmlformats.org/officeDocument/2006/relationships/image" Target="../media/image25.png"/><Relationship Id="rId122" Type="http://schemas.openxmlformats.org/officeDocument/2006/relationships/customXml" Target="../ink/ink59.xml"/><Relationship Id="rId143" Type="http://schemas.openxmlformats.org/officeDocument/2006/relationships/image" Target="../media/image60.png"/><Relationship Id="rId148" Type="http://schemas.openxmlformats.org/officeDocument/2006/relationships/customXml" Target="../ink/ink72.xml"/><Relationship Id="rId164" Type="http://schemas.openxmlformats.org/officeDocument/2006/relationships/customXml" Target="../ink/ink80.xml"/><Relationship Id="rId169" Type="http://schemas.openxmlformats.org/officeDocument/2006/relationships/image" Target="../media/image73.png"/><Relationship Id="rId185" Type="http://schemas.openxmlformats.org/officeDocument/2006/relationships/image" Target="../media/image81.png"/><Relationship Id="rId9" Type="http://schemas.openxmlformats.org/officeDocument/2006/relationships/image" Target="../media/image2210.png"/><Relationship Id="rId180" Type="http://schemas.openxmlformats.org/officeDocument/2006/relationships/customXml" Target="../ink/ink88.xml"/><Relationship Id="rId26" Type="http://schemas.openxmlformats.org/officeDocument/2006/relationships/customXml" Target="../ink/ink11.xml"/><Relationship Id="rId47" Type="http://schemas.openxmlformats.org/officeDocument/2006/relationships/image" Target="../media/image41.png"/><Relationship Id="rId68" Type="http://schemas.openxmlformats.org/officeDocument/2006/relationships/customXml" Target="../ink/ink32.xml"/><Relationship Id="rId89" Type="http://schemas.openxmlformats.org/officeDocument/2006/relationships/image" Target="../media/image19.png"/><Relationship Id="rId112" Type="http://schemas.openxmlformats.org/officeDocument/2006/relationships/customXml" Target="../ink/ink54.xml"/><Relationship Id="rId133" Type="http://schemas.openxmlformats.org/officeDocument/2006/relationships/image" Target="../media/image55.png"/><Relationship Id="rId154" Type="http://schemas.openxmlformats.org/officeDocument/2006/relationships/customXml" Target="../ink/ink75.xml"/><Relationship Id="rId175" Type="http://schemas.openxmlformats.org/officeDocument/2006/relationships/image" Target="../media/image76.png"/><Relationship Id="rId16" Type="http://schemas.openxmlformats.org/officeDocument/2006/relationships/customXml" Target="../ink/ink6.xml"/><Relationship Id="rId37" Type="http://schemas.openxmlformats.org/officeDocument/2006/relationships/image" Target="../media/image36.png"/><Relationship Id="rId58" Type="http://schemas.openxmlformats.org/officeDocument/2006/relationships/customXml" Target="../ink/ink27.xml"/><Relationship Id="rId79" Type="http://schemas.openxmlformats.org/officeDocument/2006/relationships/image" Target="../media/image14.png"/><Relationship Id="rId102" Type="http://schemas.openxmlformats.org/officeDocument/2006/relationships/customXml" Target="../ink/ink49.xml"/><Relationship Id="rId123" Type="http://schemas.openxmlformats.org/officeDocument/2006/relationships/image" Target="../media/image50.png"/><Relationship Id="rId144" Type="http://schemas.openxmlformats.org/officeDocument/2006/relationships/customXml" Target="../ink/ink70.xml"/><Relationship Id="rId90" Type="http://schemas.openxmlformats.org/officeDocument/2006/relationships/customXml" Target="../ink/ink43.xml"/><Relationship Id="rId165" Type="http://schemas.openxmlformats.org/officeDocument/2006/relationships/image" Target="../media/image71.png"/><Relationship Id="rId186" Type="http://schemas.openxmlformats.org/officeDocument/2006/relationships/customXml" Target="../ink/ink91.xml"/><Relationship Id="rId27" Type="http://schemas.openxmlformats.org/officeDocument/2006/relationships/image" Target="../media/image31.png"/><Relationship Id="rId48" Type="http://schemas.openxmlformats.org/officeDocument/2006/relationships/customXml" Target="../ink/ink22.xml"/><Relationship Id="rId69" Type="http://schemas.openxmlformats.org/officeDocument/2006/relationships/image" Target="../media/image9.png"/><Relationship Id="rId113" Type="http://schemas.openxmlformats.org/officeDocument/2006/relationships/image" Target="../media/image45.png"/><Relationship Id="rId134" Type="http://schemas.openxmlformats.org/officeDocument/2006/relationships/customXml" Target="../ink/ink65.xml"/><Relationship Id="rId80" Type="http://schemas.openxmlformats.org/officeDocument/2006/relationships/customXml" Target="../ink/ink38.xml"/><Relationship Id="rId155" Type="http://schemas.openxmlformats.org/officeDocument/2006/relationships/image" Target="../media/image66.png"/><Relationship Id="rId176" Type="http://schemas.openxmlformats.org/officeDocument/2006/relationships/customXml" Target="../ink/ink86.xml"/><Relationship Id="rId17" Type="http://schemas.openxmlformats.org/officeDocument/2006/relationships/image" Target="../media/image2610.png"/><Relationship Id="rId38" Type="http://schemas.openxmlformats.org/officeDocument/2006/relationships/customXml" Target="../ink/ink17.xml"/><Relationship Id="rId59" Type="http://schemas.openxmlformats.org/officeDocument/2006/relationships/image" Target="../media/image4.png"/><Relationship Id="rId103" Type="http://schemas.openxmlformats.org/officeDocument/2006/relationships/image" Target="../media/image26.png"/><Relationship Id="rId124" Type="http://schemas.openxmlformats.org/officeDocument/2006/relationships/customXml" Target="../ink/ink60.xml"/><Relationship Id="rId70" Type="http://schemas.openxmlformats.org/officeDocument/2006/relationships/customXml" Target="../ink/ink33.xml"/><Relationship Id="rId91" Type="http://schemas.openxmlformats.org/officeDocument/2006/relationships/image" Target="../media/image20.png"/><Relationship Id="rId145" Type="http://schemas.openxmlformats.org/officeDocument/2006/relationships/image" Target="../media/image61.png"/><Relationship Id="rId166" Type="http://schemas.openxmlformats.org/officeDocument/2006/relationships/customXml" Target="../ink/ink81.xml"/><Relationship Id="rId187" Type="http://schemas.openxmlformats.org/officeDocument/2006/relationships/image" Target="../media/image82.png"/><Relationship Id="rId1" Type="http://schemas.openxmlformats.org/officeDocument/2006/relationships/slideLayout" Target="../slideLayouts/slideLayout7.xml"/><Relationship Id="rId28" Type="http://schemas.openxmlformats.org/officeDocument/2006/relationships/customXml" Target="../ink/ink12.xml"/><Relationship Id="rId49" Type="http://schemas.openxmlformats.org/officeDocument/2006/relationships/image" Target="../media/image42.png"/><Relationship Id="rId114" Type="http://schemas.openxmlformats.org/officeDocument/2006/relationships/customXml" Target="../ink/ink55.xml"/><Relationship Id="rId60" Type="http://schemas.openxmlformats.org/officeDocument/2006/relationships/customXml" Target="../ink/ink28.xml"/><Relationship Id="rId81" Type="http://schemas.openxmlformats.org/officeDocument/2006/relationships/image" Target="../media/image15.png"/><Relationship Id="rId135" Type="http://schemas.openxmlformats.org/officeDocument/2006/relationships/image" Target="../media/image56.png"/><Relationship Id="rId156" Type="http://schemas.openxmlformats.org/officeDocument/2006/relationships/customXml" Target="../ink/ink76.xml"/><Relationship Id="rId177" Type="http://schemas.openxmlformats.org/officeDocument/2006/relationships/image" Target="../media/image77.png"/></Relationships>
</file>

<file path=ppt/slides/_rels/slide3.xml.rels><?xml version="1.0" encoding="UTF-8" standalone="yes"?>
<Relationships xmlns="http://schemas.openxmlformats.org/package/2006/relationships"><Relationship Id="rId299" Type="http://schemas.openxmlformats.org/officeDocument/2006/relationships/customXml" Target="../ink/ink223.xml"/><Relationship Id="rId21" Type="http://schemas.openxmlformats.org/officeDocument/2006/relationships/image" Target="../media/image118.png"/><Relationship Id="rId63" Type="http://schemas.openxmlformats.org/officeDocument/2006/relationships/image" Target="../media/image139.png"/><Relationship Id="rId159" Type="http://schemas.openxmlformats.org/officeDocument/2006/relationships/image" Target="../media/image166.png"/><Relationship Id="rId324" Type="http://schemas.openxmlformats.org/officeDocument/2006/relationships/customXml" Target="../ink/ink236.xml"/><Relationship Id="rId170" Type="http://schemas.openxmlformats.org/officeDocument/2006/relationships/customXml" Target="../ink/ink157.xml"/><Relationship Id="rId226" Type="http://schemas.openxmlformats.org/officeDocument/2006/relationships/image" Target="../media/image198.png"/><Relationship Id="rId268" Type="http://schemas.openxmlformats.org/officeDocument/2006/relationships/image" Target="../media/image219.png"/><Relationship Id="rId32" Type="http://schemas.openxmlformats.org/officeDocument/2006/relationships/customXml" Target="../ink/ink107.xml"/><Relationship Id="rId74" Type="http://schemas.openxmlformats.org/officeDocument/2006/relationships/customXml" Target="../ink/ink128.xml"/><Relationship Id="rId335" Type="http://schemas.openxmlformats.org/officeDocument/2006/relationships/customXml" Target="../ink/ink242.xml"/><Relationship Id="rId181" Type="http://schemas.openxmlformats.org/officeDocument/2006/relationships/image" Target="../media/image176.png"/><Relationship Id="rId237" Type="http://schemas.openxmlformats.org/officeDocument/2006/relationships/customXml" Target="../ink/ink192.xml"/><Relationship Id="rId279" Type="http://schemas.openxmlformats.org/officeDocument/2006/relationships/customXml" Target="../ink/ink213.xml"/><Relationship Id="rId43" Type="http://schemas.openxmlformats.org/officeDocument/2006/relationships/image" Target="../media/image129.png"/><Relationship Id="rId139" Type="http://schemas.openxmlformats.org/officeDocument/2006/relationships/image" Target="../media/image156.png"/><Relationship Id="rId290" Type="http://schemas.openxmlformats.org/officeDocument/2006/relationships/image" Target="../media/image230.png"/><Relationship Id="rId304" Type="http://schemas.openxmlformats.org/officeDocument/2006/relationships/customXml" Target="../ink/ink226.xml"/><Relationship Id="rId85" Type="http://schemas.openxmlformats.org/officeDocument/2006/relationships/image" Target="../media/image149.png"/><Relationship Id="rId150" Type="http://schemas.openxmlformats.org/officeDocument/2006/relationships/customXml" Target="../ink/ink147.xml"/><Relationship Id="rId192" Type="http://schemas.openxmlformats.org/officeDocument/2006/relationships/customXml" Target="../ink/ink169.xml"/><Relationship Id="rId206" Type="http://schemas.openxmlformats.org/officeDocument/2006/relationships/customXml" Target="../ink/ink176.xml"/><Relationship Id="rId248" Type="http://schemas.openxmlformats.org/officeDocument/2006/relationships/image" Target="../media/image209.png"/><Relationship Id="rId12" Type="http://schemas.openxmlformats.org/officeDocument/2006/relationships/customXml" Target="../ink/ink97.xml"/><Relationship Id="rId315" Type="http://schemas.openxmlformats.org/officeDocument/2006/relationships/image" Target="../media/image242.png"/><Relationship Id="rId54" Type="http://schemas.openxmlformats.org/officeDocument/2006/relationships/customXml" Target="../ink/ink118.xml"/><Relationship Id="rId161" Type="http://schemas.openxmlformats.org/officeDocument/2006/relationships/image" Target="../media/image167.png"/><Relationship Id="rId217" Type="http://schemas.openxmlformats.org/officeDocument/2006/relationships/image" Target="../media/image194.png"/><Relationship Id="rId238" Type="http://schemas.openxmlformats.org/officeDocument/2006/relationships/image" Target="../media/image204.png"/><Relationship Id="rId259" Type="http://schemas.openxmlformats.org/officeDocument/2006/relationships/customXml" Target="../ink/ink203.xml"/><Relationship Id="rId23" Type="http://schemas.openxmlformats.org/officeDocument/2006/relationships/image" Target="../media/image119.png"/><Relationship Id="rId270" Type="http://schemas.openxmlformats.org/officeDocument/2006/relationships/image" Target="../media/image220.png"/><Relationship Id="rId291" Type="http://schemas.openxmlformats.org/officeDocument/2006/relationships/customXml" Target="../ink/ink219.xml"/><Relationship Id="rId305" Type="http://schemas.openxmlformats.org/officeDocument/2006/relationships/image" Target="../media/image237.png"/><Relationship Id="rId326" Type="http://schemas.openxmlformats.org/officeDocument/2006/relationships/image" Target="../media/image247.png"/><Relationship Id="rId44" Type="http://schemas.openxmlformats.org/officeDocument/2006/relationships/customXml" Target="../ink/ink113.xml"/><Relationship Id="rId65" Type="http://schemas.openxmlformats.org/officeDocument/2006/relationships/image" Target="../media/image140.png"/><Relationship Id="rId86" Type="http://schemas.openxmlformats.org/officeDocument/2006/relationships/customXml" Target="../ink/ink134.xml"/><Relationship Id="rId130" Type="http://schemas.openxmlformats.org/officeDocument/2006/relationships/customXml" Target="../ink/ink137.xml"/><Relationship Id="rId151" Type="http://schemas.openxmlformats.org/officeDocument/2006/relationships/image" Target="../media/image162.png"/><Relationship Id="rId172" Type="http://schemas.openxmlformats.org/officeDocument/2006/relationships/image" Target="../media/image172.png"/><Relationship Id="rId193" Type="http://schemas.openxmlformats.org/officeDocument/2006/relationships/image" Target="../media/image182.png"/><Relationship Id="rId207" Type="http://schemas.openxmlformats.org/officeDocument/2006/relationships/image" Target="../media/image189.png"/><Relationship Id="rId228" Type="http://schemas.openxmlformats.org/officeDocument/2006/relationships/image" Target="../media/image199.png"/><Relationship Id="rId249" Type="http://schemas.openxmlformats.org/officeDocument/2006/relationships/customXml" Target="../ink/ink198.xml"/><Relationship Id="rId13" Type="http://schemas.openxmlformats.org/officeDocument/2006/relationships/image" Target="../media/image114.png"/><Relationship Id="rId260" Type="http://schemas.openxmlformats.org/officeDocument/2006/relationships/image" Target="../media/image215.png"/><Relationship Id="rId281" Type="http://schemas.openxmlformats.org/officeDocument/2006/relationships/customXml" Target="../ink/ink214.xml"/><Relationship Id="rId316" Type="http://schemas.openxmlformats.org/officeDocument/2006/relationships/customXml" Target="../ink/ink232.xml"/><Relationship Id="rId337" Type="http://schemas.openxmlformats.org/officeDocument/2006/relationships/customXml" Target="../ink/ink243.xml"/><Relationship Id="rId34" Type="http://schemas.openxmlformats.org/officeDocument/2006/relationships/customXml" Target="../ink/ink108.xml"/><Relationship Id="rId55" Type="http://schemas.openxmlformats.org/officeDocument/2006/relationships/image" Target="../media/image135.png"/><Relationship Id="rId76" Type="http://schemas.openxmlformats.org/officeDocument/2006/relationships/customXml" Target="../ink/ink129.xml"/><Relationship Id="rId141" Type="http://schemas.openxmlformats.org/officeDocument/2006/relationships/image" Target="../media/image157.png"/><Relationship Id="rId7" Type="http://schemas.openxmlformats.org/officeDocument/2006/relationships/image" Target="../media/image1110.png"/><Relationship Id="rId162" Type="http://schemas.openxmlformats.org/officeDocument/2006/relationships/customXml" Target="../ink/ink153.xml"/><Relationship Id="rId183" Type="http://schemas.openxmlformats.org/officeDocument/2006/relationships/image" Target="../media/image177.png"/><Relationship Id="rId218" Type="http://schemas.openxmlformats.org/officeDocument/2006/relationships/customXml" Target="../ink/ink182.xml"/><Relationship Id="rId239" Type="http://schemas.openxmlformats.org/officeDocument/2006/relationships/customXml" Target="../ink/ink193.xml"/><Relationship Id="rId250" Type="http://schemas.openxmlformats.org/officeDocument/2006/relationships/image" Target="../media/image210.png"/><Relationship Id="rId271" Type="http://schemas.openxmlformats.org/officeDocument/2006/relationships/customXml" Target="../ink/ink209.xml"/><Relationship Id="rId292" Type="http://schemas.openxmlformats.org/officeDocument/2006/relationships/image" Target="../media/image231.png"/><Relationship Id="rId306" Type="http://schemas.openxmlformats.org/officeDocument/2006/relationships/customXml" Target="../ink/ink227.xml"/><Relationship Id="rId24" Type="http://schemas.openxmlformats.org/officeDocument/2006/relationships/customXml" Target="../ink/ink103.xml"/><Relationship Id="rId45" Type="http://schemas.openxmlformats.org/officeDocument/2006/relationships/image" Target="../media/image130.png"/><Relationship Id="rId66" Type="http://schemas.openxmlformats.org/officeDocument/2006/relationships/customXml" Target="../ink/ink124.xml"/><Relationship Id="rId87" Type="http://schemas.openxmlformats.org/officeDocument/2006/relationships/image" Target="../media/image150.png"/><Relationship Id="rId131" Type="http://schemas.openxmlformats.org/officeDocument/2006/relationships/image" Target="../media/image153.png"/><Relationship Id="rId327" Type="http://schemas.openxmlformats.org/officeDocument/2006/relationships/customXml" Target="../ink/ink238.xml"/><Relationship Id="rId152" Type="http://schemas.openxmlformats.org/officeDocument/2006/relationships/customXml" Target="../ink/ink148.xml"/><Relationship Id="rId173" Type="http://schemas.openxmlformats.org/officeDocument/2006/relationships/customXml" Target="../ink/ink159.xml"/><Relationship Id="rId194" Type="http://schemas.openxmlformats.org/officeDocument/2006/relationships/customXml" Target="../ink/ink170.xml"/><Relationship Id="rId208" Type="http://schemas.openxmlformats.org/officeDocument/2006/relationships/customXml" Target="../ink/ink177.xml"/><Relationship Id="rId229" Type="http://schemas.openxmlformats.org/officeDocument/2006/relationships/customXml" Target="../ink/ink188.xml"/><Relationship Id="rId240" Type="http://schemas.openxmlformats.org/officeDocument/2006/relationships/image" Target="../media/image205.png"/><Relationship Id="rId261" Type="http://schemas.openxmlformats.org/officeDocument/2006/relationships/customXml" Target="../ink/ink204.xml"/><Relationship Id="rId14" Type="http://schemas.openxmlformats.org/officeDocument/2006/relationships/customXml" Target="../ink/ink98.xml"/><Relationship Id="rId35" Type="http://schemas.openxmlformats.org/officeDocument/2006/relationships/image" Target="../media/image125.png"/><Relationship Id="rId56" Type="http://schemas.openxmlformats.org/officeDocument/2006/relationships/customXml" Target="../ink/ink119.xml"/><Relationship Id="rId77" Type="http://schemas.openxmlformats.org/officeDocument/2006/relationships/image" Target="../media/image145.png"/><Relationship Id="rId282" Type="http://schemas.openxmlformats.org/officeDocument/2006/relationships/image" Target="../media/image226.png"/><Relationship Id="rId317" Type="http://schemas.openxmlformats.org/officeDocument/2006/relationships/image" Target="../media/image243.png"/><Relationship Id="rId338" Type="http://schemas.openxmlformats.org/officeDocument/2006/relationships/image" Target="../media/image253.png"/><Relationship Id="rId8" Type="http://schemas.openxmlformats.org/officeDocument/2006/relationships/customXml" Target="../ink/ink95.xml"/><Relationship Id="rId142" Type="http://schemas.openxmlformats.org/officeDocument/2006/relationships/customXml" Target="../ink/ink143.xml"/><Relationship Id="rId163" Type="http://schemas.openxmlformats.org/officeDocument/2006/relationships/image" Target="../media/image168.png"/><Relationship Id="rId184" Type="http://schemas.openxmlformats.org/officeDocument/2006/relationships/customXml" Target="../ink/ink165.xml"/><Relationship Id="rId219" Type="http://schemas.openxmlformats.org/officeDocument/2006/relationships/image" Target="../media/image195.png"/><Relationship Id="rId230" Type="http://schemas.openxmlformats.org/officeDocument/2006/relationships/image" Target="../media/image200.png"/><Relationship Id="rId251" Type="http://schemas.openxmlformats.org/officeDocument/2006/relationships/customXml" Target="../ink/ink199.xml"/><Relationship Id="rId25" Type="http://schemas.openxmlformats.org/officeDocument/2006/relationships/image" Target="../media/image120.png"/><Relationship Id="rId46" Type="http://schemas.openxmlformats.org/officeDocument/2006/relationships/customXml" Target="../ink/ink114.xml"/><Relationship Id="rId67" Type="http://schemas.openxmlformats.org/officeDocument/2006/relationships/image" Target="../media/image7010.png"/><Relationship Id="rId272" Type="http://schemas.openxmlformats.org/officeDocument/2006/relationships/image" Target="../media/image221.png"/><Relationship Id="rId293" Type="http://schemas.openxmlformats.org/officeDocument/2006/relationships/customXml" Target="../ink/ink220.xml"/><Relationship Id="rId307" Type="http://schemas.openxmlformats.org/officeDocument/2006/relationships/image" Target="../media/image238.png"/><Relationship Id="rId328" Type="http://schemas.openxmlformats.org/officeDocument/2006/relationships/image" Target="../media/image248.png"/><Relationship Id="rId88" Type="http://schemas.openxmlformats.org/officeDocument/2006/relationships/customXml" Target="../ink/ink135.xml"/><Relationship Id="rId132" Type="http://schemas.openxmlformats.org/officeDocument/2006/relationships/customXml" Target="../ink/ink138.xml"/><Relationship Id="rId153" Type="http://schemas.openxmlformats.org/officeDocument/2006/relationships/image" Target="../media/image163.png"/><Relationship Id="rId174" Type="http://schemas.openxmlformats.org/officeDocument/2006/relationships/image" Target="../media/image173.png"/><Relationship Id="rId195" Type="http://schemas.openxmlformats.org/officeDocument/2006/relationships/image" Target="../media/image183.png"/><Relationship Id="rId209" Type="http://schemas.openxmlformats.org/officeDocument/2006/relationships/image" Target="../media/image190.png"/><Relationship Id="rId220" Type="http://schemas.openxmlformats.org/officeDocument/2006/relationships/customXml" Target="../ink/ink183.xml"/><Relationship Id="rId241" Type="http://schemas.openxmlformats.org/officeDocument/2006/relationships/customXml" Target="../ink/ink194.xml"/><Relationship Id="rId15" Type="http://schemas.openxmlformats.org/officeDocument/2006/relationships/image" Target="../media/image115.png"/><Relationship Id="rId36" Type="http://schemas.openxmlformats.org/officeDocument/2006/relationships/customXml" Target="../ink/ink109.xml"/><Relationship Id="rId57" Type="http://schemas.openxmlformats.org/officeDocument/2006/relationships/image" Target="../media/image136.png"/><Relationship Id="rId262" Type="http://schemas.openxmlformats.org/officeDocument/2006/relationships/image" Target="../media/image216.png"/><Relationship Id="rId283" Type="http://schemas.openxmlformats.org/officeDocument/2006/relationships/customXml" Target="../ink/ink215.xml"/><Relationship Id="rId318" Type="http://schemas.openxmlformats.org/officeDocument/2006/relationships/customXml" Target="../ink/ink233.xml"/><Relationship Id="rId339" Type="http://schemas.openxmlformats.org/officeDocument/2006/relationships/customXml" Target="../ink/ink244.xml"/><Relationship Id="rId78" Type="http://schemas.openxmlformats.org/officeDocument/2006/relationships/customXml" Target="../ink/ink130.xml"/><Relationship Id="rId143" Type="http://schemas.openxmlformats.org/officeDocument/2006/relationships/image" Target="../media/image158.png"/><Relationship Id="rId164" Type="http://schemas.openxmlformats.org/officeDocument/2006/relationships/customXml" Target="../ink/ink154.xml"/><Relationship Id="rId185" Type="http://schemas.openxmlformats.org/officeDocument/2006/relationships/image" Target="../media/image178.png"/><Relationship Id="rId9" Type="http://schemas.openxmlformats.org/officeDocument/2006/relationships/image" Target="../media/image112.png"/><Relationship Id="rId210" Type="http://schemas.openxmlformats.org/officeDocument/2006/relationships/customXml" Target="../ink/ink178.xml"/><Relationship Id="rId26" Type="http://schemas.openxmlformats.org/officeDocument/2006/relationships/customXml" Target="../ink/ink104.xml"/><Relationship Id="rId231" Type="http://schemas.openxmlformats.org/officeDocument/2006/relationships/customXml" Target="../ink/ink189.xml"/><Relationship Id="rId252" Type="http://schemas.openxmlformats.org/officeDocument/2006/relationships/image" Target="../media/image211.png"/><Relationship Id="rId273" Type="http://schemas.openxmlformats.org/officeDocument/2006/relationships/customXml" Target="../ink/ink210.xml"/><Relationship Id="rId294" Type="http://schemas.openxmlformats.org/officeDocument/2006/relationships/image" Target="../media/image232.png"/><Relationship Id="rId308" Type="http://schemas.openxmlformats.org/officeDocument/2006/relationships/customXml" Target="../ink/ink228.xml"/><Relationship Id="rId329" Type="http://schemas.openxmlformats.org/officeDocument/2006/relationships/customXml" Target="../ink/ink239.xml"/><Relationship Id="rId47" Type="http://schemas.openxmlformats.org/officeDocument/2006/relationships/image" Target="../media/image131.png"/><Relationship Id="rId68" Type="http://schemas.openxmlformats.org/officeDocument/2006/relationships/customXml" Target="../ink/ink125.xml"/><Relationship Id="rId89" Type="http://schemas.openxmlformats.org/officeDocument/2006/relationships/image" Target="../media/image151.png"/><Relationship Id="rId133" Type="http://schemas.openxmlformats.org/officeDocument/2006/relationships/image" Target="../media/image110.png"/><Relationship Id="rId154" Type="http://schemas.openxmlformats.org/officeDocument/2006/relationships/customXml" Target="../ink/ink149.xml"/><Relationship Id="rId175" Type="http://schemas.openxmlformats.org/officeDocument/2006/relationships/customXml" Target="../ink/ink160.xml"/><Relationship Id="rId340" Type="http://schemas.openxmlformats.org/officeDocument/2006/relationships/image" Target="../media/image254.png"/><Relationship Id="rId196" Type="http://schemas.openxmlformats.org/officeDocument/2006/relationships/customXml" Target="../ink/ink171.xml"/><Relationship Id="rId200" Type="http://schemas.openxmlformats.org/officeDocument/2006/relationships/customXml" Target="../ink/ink173.xml"/><Relationship Id="rId16" Type="http://schemas.openxmlformats.org/officeDocument/2006/relationships/customXml" Target="../ink/ink99.xml"/><Relationship Id="rId221" Type="http://schemas.openxmlformats.org/officeDocument/2006/relationships/image" Target="../media/image196.png"/><Relationship Id="rId242" Type="http://schemas.openxmlformats.org/officeDocument/2006/relationships/image" Target="../media/image206.png"/><Relationship Id="rId263" Type="http://schemas.openxmlformats.org/officeDocument/2006/relationships/customXml" Target="../ink/ink205.xml"/><Relationship Id="rId284" Type="http://schemas.openxmlformats.org/officeDocument/2006/relationships/image" Target="../media/image227.png"/><Relationship Id="rId319" Type="http://schemas.openxmlformats.org/officeDocument/2006/relationships/image" Target="../media/image244.png"/><Relationship Id="rId37" Type="http://schemas.openxmlformats.org/officeDocument/2006/relationships/image" Target="../media/image126.png"/><Relationship Id="rId58" Type="http://schemas.openxmlformats.org/officeDocument/2006/relationships/customXml" Target="../ink/ink120.xml"/><Relationship Id="rId79" Type="http://schemas.openxmlformats.org/officeDocument/2006/relationships/image" Target="../media/image146.png"/><Relationship Id="rId144" Type="http://schemas.openxmlformats.org/officeDocument/2006/relationships/customXml" Target="../ink/ink144.xml"/><Relationship Id="rId330" Type="http://schemas.openxmlformats.org/officeDocument/2006/relationships/image" Target="../media/image249.png"/><Relationship Id="rId90" Type="http://schemas.openxmlformats.org/officeDocument/2006/relationships/customXml" Target="../ink/ink136.xml"/><Relationship Id="rId165" Type="http://schemas.openxmlformats.org/officeDocument/2006/relationships/image" Target="../media/image169.png"/><Relationship Id="rId186" Type="http://schemas.openxmlformats.org/officeDocument/2006/relationships/customXml" Target="../ink/ink166.xml"/><Relationship Id="rId211" Type="http://schemas.openxmlformats.org/officeDocument/2006/relationships/image" Target="../media/image191.png"/><Relationship Id="rId232" Type="http://schemas.openxmlformats.org/officeDocument/2006/relationships/image" Target="../media/image201.png"/><Relationship Id="rId253" Type="http://schemas.openxmlformats.org/officeDocument/2006/relationships/customXml" Target="../ink/ink200.xml"/><Relationship Id="rId274" Type="http://schemas.openxmlformats.org/officeDocument/2006/relationships/image" Target="../media/image222.png"/><Relationship Id="rId295" Type="http://schemas.openxmlformats.org/officeDocument/2006/relationships/customXml" Target="../ink/ink221.xml"/><Relationship Id="rId309" Type="http://schemas.openxmlformats.org/officeDocument/2006/relationships/image" Target="../media/image239.png"/><Relationship Id="rId27" Type="http://schemas.openxmlformats.org/officeDocument/2006/relationships/image" Target="../media/image121.png"/><Relationship Id="rId48" Type="http://schemas.openxmlformats.org/officeDocument/2006/relationships/customXml" Target="../ink/ink115.xml"/><Relationship Id="rId69" Type="http://schemas.openxmlformats.org/officeDocument/2006/relationships/image" Target="../media/image141.png"/><Relationship Id="rId134" Type="http://schemas.openxmlformats.org/officeDocument/2006/relationships/customXml" Target="../ink/ink139.xml"/><Relationship Id="rId320" Type="http://schemas.openxmlformats.org/officeDocument/2006/relationships/customXml" Target="../ink/ink234.xml"/><Relationship Id="rId80" Type="http://schemas.openxmlformats.org/officeDocument/2006/relationships/customXml" Target="../ink/ink131.xml"/><Relationship Id="rId155" Type="http://schemas.openxmlformats.org/officeDocument/2006/relationships/image" Target="../media/image164.png"/><Relationship Id="rId176" Type="http://schemas.openxmlformats.org/officeDocument/2006/relationships/image" Target="../media/image174.png"/><Relationship Id="rId197" Type="http://schemas.openxmlformats.org/officeDocument/2006/relationships/image" Target="../media/image184.png"/><Relationship Id="rId341" Type="http://schemas.openxmlformats.org/officeDocument/2006/relationships/customXml" Target="../ink/ink245.xml"/><Relationship Id="rId201" Type="http://schemas.openxmlformats.org/officeDocument/2006/relationships/image" Target="../media/image186.png"/><Relationship Id="rId222" Type="http://schemas.openxmlformats.org/officeDocument/2006/relationships/customXml" Target="../ink/ink184.xml"/><Relationship Id="rId243" Type="http://schemas.openxmlformats.org/officeDocument/2006/relationships/customXml" Target="../ink/ink195.xml"/><Relationship Id="rId264" Type="http://schemas.openxmlformats.org/officeDocument/2006/relationships/image" Target="../media/image217.png"/><Relationship Id="rId285" Type="http://schemas.openxmlformats.org/officeDocument/2006/relationships/customXml" Target="../ink/ink216.xml"/><Relationship Id="rId17" Type="http://schemas.openxmlformats.org/officeDocument/2006/relationships/image" Target="../media/image116.png"/><Relationship Id="rId38" Type="http://schemas.openxmlformats.org/officeDocument/2006/relationships/customXml" Target="../ink/ink110.xml"/><Relationship Id="rId59" Type="http://schemas.openxmlformats.org/officeDocument/2006/relationships/image" Target="../media/image137.png"/><Relationship Id="rId310" Type="http://schemas.openxmlformats.org/officeDocument/2006/relationships/customXml" Target="../ink/ink229.xml"/><Relationship Id="rId70" Type="http://schemas.openxmlformats.org/officeDocument/2006/relationships/customXml" Target="../ink/ink126.xml"/><Relationship Id="rId145" Type="http://schemas.openxmlformats.org/officeDocument/2006/relationships/image" Target="../media/image159.png"/><Relationship Id="rId166" Type="http://schemas.openxmlformats.org/officeDocument/2006/relationships/customXml" Target="../ink/ink155.xml"/><Relationship Id="rId187" Type="http://schemas.openxmlformats.org/officeDocument/2006/relationships/image" Target="../media/image179.png"/><Relationship Id="rId331" Type="http://schemas.openxmlformats.org/officeDocument/2006/relationships/customXml" Target="../ink/ink240.xml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179.xml"/><Relationship Id="rId233" Type="http://schemas.openxmlformats.org/officeDocument/2006/relationships/customXml" Target="../ink/ink190.xml"/><Relationship Id="rId254" Type="http://schemas.openxmlformats.org/officeDocument/2006/relationships/image" Target="../media/image212.png"/><Relationship Id="rId28" Type="http://schemas.openxmlformats.org/officeDocument/2006/relationships/customXml" Target="../ink/ink105.xml"/><Relationship Id="rId49" Type="http://schemas.openxmlformats.org/officeDocument/2006/relationships/image" Target="../media/image132.png"/><Relationship Id="rId275" Type="http://schemas.openxmlformats.org/officeDocument/2006/relationships/customXml" Target="../ink/ink211.xml"/><Relationship Id="rId296" Type="http://schemas.openxmlformats.org/officeDocument/2006/relationships/image" Target="../media/image233.png"/><Relationship Id="rId300" Type="http://schemas.openxmlformats.org/officeDocument/2006/relationships/customXml" Target="../ink/ink224.xml"/><Relationship Id="rId60" Type="http://schemas.openxmlformats.org/officeDocument/2006/relationships/customXml" Target="../ink/ink121.xml"/><Relationship Id="rId81" Type="http://schemas.openxmlformats.org/officeDocument/2006/relationships/image" Target="../media/image147.png"/><Relationship Id="rId135" Type="http://schemas.openxmlformats.org/officeDocument/2006/relationships/image" Target="../media/image154.png"/><Relationship Id="rId156" Type="http://schemas.openxmlformats.org/officeDocument/2006/relationships/customXml" Target="../ink/ink150.xml"/><Relationship Id="rId177" Type="http://schemas.openxmlformats.org/officeDocument/2006/relationships/customXml" Target="../ink/ink161.xml"/><Relationship Id="rId198" Type="http://schemas.openxmlformats.org/officeDocument/2006/relationships/customXml" Target="../ink/ink172.xml"/><Relationship Id="rId321" Type="http://schemas.openxmlformats.org/officeDocument/2006/relationships/image" Target="../media/image245.png"/><Relationship Id="rId342" Type="http://schemas.openxmlformats.org/officeDocument/2006/relationships/image" Target="../media/image255.png"/><Relationship Id="rId202" Type="http://schemas.openxmlformats.org/officeDocument/2006/relationships/customXml" Target="../ink/ink174.xml"/><Relationship Id="rId223" Type="http://schemas.openxmlformats.org/officeDocument/2006/relationships/customXml" Target="../ink/ink185.xml"/><Relationship Id="rId244" Type="http://schemas.openxmlformats.org/officeDocument/2006/relationships/image" Target="../media/image207.png"/><Relationship Id="rId18" Type="http://schemas.openxmlformats.org/officeDocument/2006/relationships/customXml" Target="../ink/ink100.xml"/><Relationship Id="rId39" Type="http://schemas.openxmlformats.org/officeDocument/2006/relationships/image" Target="../media/image127.png"/><Relationship Id="rId265" Type="http://schemas.openxmlformats.org/officeDocument/2006/relationships/customXml" Target="../ink/ink206.xml"/><Relationship Id="rId286" Type="http://schemas.openxmlformats.org/officeDocument/2006/relationships/image" Target="../media/image228.png"/><Relationship Id="rId50" Type="http://schemas.openxmlformats.org/officeDocument/2006/relationships/customXml" Target="../ink/ink116.xml"/><Relationship Id="rId146" Type="http://schemas.openxmlformats.org/officeDocument/2006/relationships/customXml" Target="../ink/ink145.xml"/><Relationship Id="rId167" Type="http://schemas.openxmlformats.org/officeDocument/2006/relationships/image" Target="../media/image170.png"/><Relationship Id="rId188" Type="http://schemas.openxmlformats.org/officeDocument/2006/relationships/customXml" Target="../ink/ink167.xml"/><Relationship Id="rId311" Type="http://schemas.openxmlformats.org/officeDocument/2006/relationships/image" Target="../media/image240.png"/><Relationship Id="rId332" Type="http://schemas.openxmlformats.org/officeDocument/2006/relationships/image" Target="../media/image250.png"/><Relationship Id="rId71" Type="http://schemas.openxmlformats.org/officeDocument/2006/relationships/image" Target="../media/image142.png"/><Relationship Id="rId213" Type="http://schemas.openxmlformats.org/officeDocument/2006/relationships/image" Target="../media/image192.png"/><Relationship Id="rId234" Type="http://schemas.openxmlformats.org/officeDocument/2006/relationships/image" Target="../media/image202.png"/><Relationship Id="rId2" Type="http://schemas.openxmlformats.org/officeDocument/2006/relationships/customXml" Target="../ink/ink94.xml"/><Relationship Id="rId29" Type="http://schemas.openxmlformats.org/officeDocument/2006/relationships/image" Target="../media/image122.png"/><Relationship Id="rId255" Type="http://schemas.openxmlformats.org/officeDocument/2006/relationships/customXml" Target="../ink/ink201.xml"/><Relationship Id="rId276" Type="http://schemas.openxmlformats.org/officeDocument/2006/relationships/image" Target="../media/image223.png"/><Relationship Id="rId297" Type="http://schemas.openxmlformats.org/officeDocument/2006/relationships/customXml" Target="../ink/ink222.xml"/><Relationship Id="rId40" Type="http://schemas.openxmlformats.org/officeDocument/2006/relationships/customXml" Target="../ink/ink111.xml"/><Relationship Id="rId136" Type="http://schemas.openxmlformats.org/officeDocument/2006/relationships/customXml" Target="../ink/ink140.xml"/><Relationship Id="rId157" Type="http://schemas.openxmlformats.org/officeDocument/2006/relationships/image" Target="../media/image165.png"/><Relationship Id="rId178" Type="http://schemas.openxmlformats.org/officeDocument/2006/relationships/customXml" Target="../ink/ink162.xml"/><Relationship Id="rId301" Type="http://schemas.openxmlformats.org/officeDocument/2006/relationships/image" Target="../media/image235.png"/><Relationship Id="rId322" Type="http://schemas.openxmlformats.org/officeDocument/2006/relationships/customXml" Target="../ink/ink235.xml"/><Relationship Id="rId343" Type="http://schemas.openxmlformats.org/officeDocument/2006/relationships/customXml" Target="../ink/ink246.xml"/><Relationship Id="rId61" Type="http://schemas.openxmlformats.org/officeDocument/2006/relationships/image" Target="../media/image138.png"/><Relationship Id="rId82" Type="http://schemas.openxmlformats.org/officeDocument/2006/relationships/customXml" Target="../ink/ink132.xml"/><Relationship Id="rId199" Type="http://schemas.openxmlformats.org/officeDocument/2006/relationships/image" Target="../media/image185.png"/><Relationship Id="rId203" Type="http://schemas.openxmlformats.org/officeDocument/2006/relationships/image" Target="../media/image187.png"/><Relationship Id="rId19" Type="http://schemas.openxmlformats.org/officeDocument/2006/relationships/image" Target="../media/image117.png"/><Relationship Id="rId224" Type="http://schemas.openxmlformats.org/officeDocument/2006/relationships/image" Target="../media/image197.png"/><Relationship Id="rId245" Type="http://schemas.openxmlformats.org/officeDocument/2006/relationships/customXml" Target="../ink/ink196.xml"/><Relationship Id="rId266" Type="http://schemas.openxmlformats.org/officeDocument/2006/relationships/image" Target="../media/image218.png"/><Relationship Id="rId287" Type="http://schemas.openxmlformats.org/officeDocument/2006/relationships/customXml" Target="../ink/ink217.xml"/><Relationship Id="rId30" Type="http://schemas.openxmlformats.org/officeDocument/2006/relationships/customXml" Target="../ink/ink106.xml"/><Relationship Id="rId147" Type="http://schemas.openxmlformats.org/officeDocument/2006/relationships/image" Target="../media/image160.png"/><Relationship Id="rId168" Type="http://schemas.openxmlformats.org/officeDocument/2006/relationships/customXml" Target="../ink/ink156.xml"/><Relationship Id="rId312" Type="http://schemas.openxmlformats.org/officeDocument/2006/relationships/customXml" Target="../ink/ink230.xml"/><Relationship Id="rId333" Type="http://schemas.openxmlformats.org/officeDocument/2006/relationships/customXml" Target="../ink/ink241.xml"/><Relationship Id="rId51" Type="http://schemas.openxmlformats.org/officeDocument/2006/relationships/image" Target="../media/image133.png"/><Relationship Id="rId72" Type="http://schemas.openxmlformats.org/officeDocument/2006/relationships/customXml" Target="../ink/ink127.xml"/><Relationship Id="rId189" Type="http://schemas.openxmlformats.org/officeDocument/2006/relationships/image" Target="../media/image180.png"/><Relationship Id="rId214" Type="http://schemas.openxmlformats.org/officeDocument/2006/relationships/customXml" Target="../ink/ink180.xml"/><Relationship Id="rId235" Type="http://schemas.openxmlformats.org/officeDocument/2006/relationships/customXml" Target="../ink/ink191.xml"/><Relationship Id="rId256" Type="http://schemas.openxmlformats.org/officeDocument/2006/relationships/image" Target="../media/image213.png"/><Relationship Id="rId277" Type="http://schemas.openxmlformats.org/officeDocument/2006/relationships/customXml" Target="../ink/ink212.xml"/><Relationship Id="rId298" Type="http://schemas.openxmlformats.org/officeDocument/2006/relationships/image" Target="../media/image234.png"/><Relationship Id="rId137" Type="http://schemas.openxmlformats.org/officeDocument/2006/relationships/image" Target="../media/image155.png"/><Relationship Id="rId158" Type="http://schemas.openxmlformats.org/officeDocument/2006/relationships/customXml" Target="../ink/ink151.xml"/><Relationship Id="rId302" Type="http://schemas.openxmlformats.org/officeDocument/2006/relationships/customXml" Target="../ink/ink225.xml"/><Relationship Id="rId323" Type="http://schemas.openxmlformats.org/officeDocument/2006/relationships/image" Target="../media/image246.png"/><Relationship Id="rId344" Type="http://schemas.openxmlformats.org/officeDocument/2006/relationships/image" Target="../media/image256.png"/><Relationship Id="rId20" Type="http://schemas.openxmlformats.org/officeDocument/2006/relationships/customXml" Target="../ink/ink101.xml"/><Relationship Id="rId41" Type="http://schemas.openxmlformats.org/officeDocument/2006/relationships/image" Target="../media/image128.png"/><Relationship Id="rId62" Type="http://schemas.openxmlformats.org/officeDocument/2006/relationships/customXml" Target="../ink/ink122.xml"/><Relationship Id="rId83" Type="http://schemas.openxmlformats.org/officeDocument/2006/relationships/image" Target="../media/image148.png"/><Relationship Id="rId179" Type="http://schemas.openxmlformats.org/officeDocument/2006/relationships/image" Target="../media/image175.png"/><Relationship Id="rId190" Type="http://schemas.openxmlformats.org/officeDocument/2006/relationships/customXml" Target="../ink/ink168.xml"/><Relationship Id="rId204" Type="http://schemas.openxmlformats.org/officeDocument/2006/relationships/customXml" Target="../ink/ink175.xml"/><Relationship Id="rId225" Type="http://schemas.openxmlformats.org/officeDocument/2006/relationships/customXml" Target="../ink/ink186.xml"/><Relationship Id="rId246" Type="http://schemas.openxmlformats.org/officeDocument/2006/relationships/image" Target="../media/image208.png"/><Relationship Id="rId267" Type="http://schemas.openxmlformats.org/officeDocument/2006/relationships/customXml" Target="../ink/ink207.xml"/><Relationship Id="rId288" Type="http://schemas.openxmlformats.org/officeDocument/2006/relationships/image" Target="../media/image229.png"/><Relationship Id="rId313" Type="http://schemas.openxmlformats.org/officeDocument/2006/relationships/image" Target="../media/image241.png"/><Relationship Id="rId10" Type="http://schemas.openxmlformats.org/officeDocument/2006/relationships/customXml" Target="../ink/ink96.xml"/><Relationship Id="rId31" Type="http://schemas.openxmlformats.org/officeDocument/2006/relationships/image" Target="../media/image123.png"/><Relationship Id="rId52" Type="http://schemas.openxmlformats.org/officeDocument/2006/relationships/customXml" Target="../ink/ink117.xml"/><Relationship Id="rId73" Type="http://schemas.openxmlformats.org/officeDocument/2006/relationships/image" Target="../media/image143.png"/><Relationship Id="rId148" Type="http://schemas.openxmlformats.org/officeDocument/2006/relationships/customXml" Target="../ink/ink146.xml"/><Relationship Id="rId169" Type="http://schemas.openxmlformats.org/officeDocument/2006/relationships/image" Target="../media/image171.png"/><Relationship Id="rId334" Type="http://schemas.openxmlformats.org/officeDocument/2006/relationships/image" Target="../media/image251.png"/><Relationship Id="rId180" Type="http://schemas.openxmlformats.org/officeDocument/2006/relationships/customXml" Target="../ink/ink163.xml"/><Relationship Id="rId215" Type="http://schemas.openxmlformats.org/officeDocument/2006/relationships/image" Target="../media/image193.png"/><Relationship Id="rId236" Type="http://schemas.openxmlformats.org/officeDocument/2006/relationships/image" Target="../media/image203.png"/><Relationship Id="rId257" Type="http://schemas.openxmlformats.org/officeDocument/2006/relationships/customXml" Target="../ink/ink202.xml"/><Relationship Id="rId278" Type="http://schemas.openxmlformats.org/officeDocument/2006/relationships/image" Target="../media/image224.png"/><Relationship Id="rId303" Type="http://schemas.openxmlformats.org/officeDocument/2006/relationships/image" Target="../media/image236.png"/><Relationship Id="rId42" Type="http://schemas.openxmlformats.org/officeDocument/2006/relationships/customXml" Target="../ink/ink112.xml"/><Relationship Id="rId84" Type="http://schemas.openxmlformats.org/officeDocument/2006/relationships/customXml" Target="../ink/ink133.xml"/><Relationship Id="rId138" Type="http://schemas.openxmlformats.org/officeDocument/2006/relationships/customXml" Target="../ink/ink141.xml"/><Relationship Id="rId191" Type="http://schemas.openxmlformats.org/officeDocument/2006/relationships/image" Target="../media/image181.png"/><Relationship Id="rId205" Type="http://schemas.openxmlformats.org/officeDocument/2006/relationships/image" Target="../media/image188.png"/><Relationship Id="rId247" Type="http://schemas.openxmlformats.org/officeDocument/2006/relationships/customXml" Target="../ink/ink197.xml"/><Relationship Id="rId289" Type="http://schemas.openxmlformats.org/officeDocument/2006/relationships/customXml" Target="../ink/ink218.xml"/><Relationship Id="rId11" Type="http://schemas.openxmlformats.org/officeDocument/2006/relationships/image" Target="../media/image113.png"/><Relationship Id="rId53" Type="http://schemas.openxmlformats.org/officeDocument/2006/relationships/image" Target="../media/image134.png"/><Relationship Id="rId149" Type="http://schemas.openxmlformats.org/officeDocument/2006/relationships/image" Target="../media/image161.png"/><Relationship Id="rId314" Type="http://schemas.openxmlformats.org/officeDocument/2006/relationships/customXml" Target="../ink/ink231.xml"/><Relationship Id="rId160" Type="http://schemas.openxmlformats.org/officeDocument/2006/relationships/customXml" Target="../ink/ink152.xml"/><Relationship Id="rId216" Type="http://schemas.openxmlformats.org/officeDocument/2006/relationships/customXml" Target="../ink/ink181.xml"/><Relationship Id="rId258" Type="http://schemas.openxmlformats.org/officeDocument/2006/relationships/image" Target="../media/image214.png"/><Relationship Id="rId22" Type="http://schemas.openxmlformats.org/officeDocument/2006/relationships/customXml" Target="../ink/ink102.xml"/><Relationship Id="rId64" Type="http://schemas.openxmlformats.org/officeDocument/2006/relationships/customXml" Target="../ink/ink123.xml"/><Relationship Id="rId325" Type="http://schemas.openxmlformats.org/officeDocument/2006/relationships/customXml" Target="../ink/ink237.xml"/><Relationship Id="rId171" Type="http://schemas.openxmlformats.org/officeDocument/2006/relationships/customXml" Target="../ink/ink158.xml"/><Relationship Id="rId227" Type="http://schemas.openxmlformats.org/officeDocument/2006/relationships/customXml" Target="../ink/ink187.xml"/><Relationship Id="rId269" Type="http://schemas.openxmlformats.org/officeDocument/2006/relationships/customXml" Target="../ink/ink208.xml"/><Relationship Id="rId33" Type="http://schemas.openxmlformats.org/officeDocument/2006/relationships/image" Target="../media/image124.png"/><Relationship Id="rId129" Type="http://schemas.openxmlformats.org/officeDocument/2006/relationships/image" Target="../media/image152.png"/><Relationship Id="rId280" Type="http://schemas.openxmlformats.org/officeDocument/2006/relationships/image" Target="../media/image225.png"/><Relationship Id="rId336" Type="http://schemas.openxmlformats.org/officeDocument/2006/relationships/image" Target="../media/image252.png"/><Relationship Id="rId75" Type="http://schemas.openxmlformats.org/officeDocument/2006/relationships/image" Target="../media/image144.png"/><Relationship Id="rId140" Type="http://schemas.openxmlformats.org/officeDocument/2006/relationships/customXml" Target="../ink/ink142.xml"/><Relationship Id="rId182" Type="http://schemas.openxmlformats.org/officeDocument/2006/relationships/customXml" Target="../ink/ink164.xml"/></Relationships>
</file>

<file path=ppt/slides/_rels/slide4.xml.rels><?xml version="1.0" encoding="UTF-8" standalone="yes"?>
<Relationships xmlns="http://schemas.openxmlformats.org/package/2006/relationships"><Relationship Id="rId26" Type="http://schemas.openxmlformats.org/officeDocument/2006/relationships/customXml" Target="../ink/ink257.xml"/><Relationship Id="rId21" Type="http://schemas.openxmlformats.org/officeDocument/2006/relationships/image" Target="../media/image264.png"/><Relationship Id="rId42" Type="http://schemas.openxmlformats.org/officeDocument/2006/relationships/customXml" Target="../ink/ink265.xml"/><Relationship Id="rId47" Type="http://schemas.openxmlformats.org/officeDocument/2006/relationships/image" Target="../media/image277.png"/><Relationship Id="rId63" Type="http://schemas.openxmlformats.org/officeDocument/2006/relationships/image" Target="../media/image284.png"/><Relationship Id="rId68" Type="http://schemas.openxmlformats.org/officeDocument/2006/relationships/customXml" Target="../ink/ink278.xml"/><Relationship Id="rId7" Type="http://schemas.openxmlformats.org/officeDocument/2006/relationships/image" Target="../media/image2570.png"/><Relationship Id="rId71" Type="http://schemas.openxmlformats.org/officeDocument/2006/relationships/image" Target="../media/image288.png"/><Relationship Id="rId2" Type="http://schemas.openxmlformats.org/officeDocument/2006/relationships/customXml" Target="../ink/ink247.xml"/><Relationship Id="rId16" Type="http://schemas.openxmlformats.org/officeDocument/2006/relationships/customXml" Target="../ink/ink252.xml"/><Relationship Id="rId29" Type="http://schemas.openxmlformats.org/officeDocument/2006/relationships/image" Target="../media/image268.png"/><Relationship Id="rId11" Type="http://schemas.openxmlformats.org/officeDocument/2006/relationships/image" Target="../media/image259.png"/><Relationship Id="rId24" Type="http://schemas.openxmlformats.org/officeDocument/2006/relationships/customXml" Target="../ink/ink256.xml"/><Relationship Id="rId32" Type="http://schemas.openxmlformats.org/officeDocument/2006/relationships/customXml" Target="../ink/ink260.xml"/><Relationship Id="rId37" Type="http://schemas.openxmlformats.org/officeDocument/2006/relationships/image" Target="../media/image272.png"/><Relationship Id="rId40" Type="http://schemas.openxmlformats.org/officeDocument/2006/relationships/customXml" Target="../ink/ink264.xml"/><Relationship Id="rId45" Type="http://schemas.openxmlformats.org/officeDocument/2006/relationships/image" Target="../media/image276.png"/><Relationship Id="rId53" Type="http://schemas.openxmlformats.org/officeDocument/2006/relationships/image" Target="../media/image280.png"/><Relationship Id="rId58" Type="http://schemas.openxmlformats.org/officeDocument/2006/relationships/customXml" Target="../ink/ink273.xml"/><Relationship Id="rId66" Type="http://schemas.openxmlformats.org/officeDocument/2006/relationships/customXml" Target="../ink/ink277.xml"/><Relationship Id="rId74" Type="http://schemas.openxmlformats.org/officeDocument/2006/relationships/customXml" Target="../ink/ink281.xml"/><Relationship Id="rId61" Type="http://schemas.openxmlformats.org/officeDocument/2006/relationships/image" Target="../media/image104.png"/><Relationship Id="rId19" Type="http://schemas.openxmlformats.org/officeDocument/2006/relationships/image" Target="../media/image263.png"/><Relationship Id="rId14" Type="http://schemas.openxmlformats.org/officeDocument/2006/relationships/customXml" Target="../ink/ink251.xml"/><Relationship Id="rId22" Type="http://schemas.openxmlformats.org/officeDocument/2006/relationships/customXml" Target="../ink/ink255.xml"/><Relationship Id="rId27" Type="http://schemas.openxmlformats.org/officeDocument/2006/relationships/image" Target="../media/image267.png"/><Relationship Id="rId30" Type="http://schemas.openxmlformats.org/officeDocument/2006/relationships/customXml" Target="../ink/ink259.xml"/><Relationship Id="rId35" Type="http://schemas.openxmlformats.org/officeDocument/2006/relationships/image" Target="../media/image271.png"/><Relationship Id="rId43" Type="http://schemas.openxmlformats.org/officeDocument/2006/relationships/image" Target="../media/image275.png"/><Relationship Id="rId48" Type="http://schemas.openxmlformats.org/officeDocument/2006/relationships/customXml" Target="../ink/ink268.xml"/><Relationship Id="rId56" Type="http://schemas.openxmlformats.org/officeDocument/2006/relationships/customXml" Target="../ink/ink272.xml"/><Relationship Id="rId64" Type="http://schemas.openxmlformats.org/officeDocument/2006/relationships/customXml" Target="../ink/ink276.xml"/><Relationship Id="rId69" Type="http://schemas.openxmlformats.org/officeDocument/2006/relationships/image" Target="../media/image287.png"/><Relationship Id="rId8" Type="http://schemas.openxmlformats.org/officeDocument/2006/relationships/customXml" Target="../ink/ink248.xml"/><Relationship Id="rId51" Type="http://schemas.openxmlformats.org/officeDocument/2006/relationships/image" Target="../media/image279.png"/><Relationship Id="rId72" Type="http://schemas.openxmlformats.org/officeDocument/2006/relationships/customXml" Target="../ink/ink280.xml"/><Relationship Id="rId12" Type="http://schemas.openxmlformats.org/officeDocument/2006/relationships/customXml" Target="../ink/ink250.xml"/><Relationship Id="rId17" Type="http://schemas.openxmlformats.org/officeDocument/2006/relationships/image" Target="../media/image262.png"/><Relationship Id="rId25" Type="http://schemas.openxmlformats.org/officeDocument/2006/relationships/image" Target="../media/image266.png"/><Relationship Id="rId33" Type="http://schemas.openxmlformats.org/officeDocument/2006/relationships/image" Target="../media/image270.png"/><Relationship Id="rId38" Type="http://schemas.openxmlformats.org/officeDocument/2006/relationships/customXml" Target="../ink/ink263.xml"/><Relationship Id="rId46" Type="http://schemas.openxmlformats.org/officeDocument/2006/relationships/customXml" Target="../ink/ink267.xml"/><Relationship Id="rId59" Type="http://schemas.openxmlformats.org/officeDocument/2006/relationships/image" Target="../media/image283.png"/><Relationship Id="rId67" Type="http://schemas.openxmlformats.org/officeDocument/2006/relationships/image" Target="../media/image286.png"/><Relationship Id="rId20" Type="http://schemas.openxmlformats.org/officeDocument/2006/relationships/customXml" Target="../ink/ink254.xml"/><Relationship Id="rId41" Type="http://schemas.openxmlformats.org/officeDocument/2006/relationships/image" Target="../media/image274.png"/><Relationship Id="rId54" Type="http://schemas.openxmlformats.org/officeDocument/2006/relationships/customXml" Target="../ink/ink271.xml"/><Relationship Id="rId62" Type="http://schemas.openxmlformats.org/officeDocument/2006/relationships/customXml" Target="../ink/ink275.xml"/><Relationship Id="rId70" Type="http://schemas.openxmlformats.org/officeDocument/2006/relationships/customXml" Target="../ink/ink279.xml"/><Relationship Id="rId75" Type="http://schemas.openxmlformats.org/officeDocument/2006/relationships/image" Target="../media/image290.png"/><Relationship Id="rId1" Type="http://schemas.openxmlformats.org/officeDocument/2006/relationships/slideLayout" Target="../slideLayouts/slideLayout7.xml"/><Relationship Id="rId15" Type="http://schemas.openxmlformats.org/officeDocument/2006/relationships/image" Target="../media/image261.png"/><Relationship Id="rId23" Type="http://schemas.openxmlformats.org/officeDocument/2006/relationships/image" Target="../media/image265.png"/><Relationship Id="rId28" Type="http://schemas.openxmlformats.org/officeDocument/2006/relationships/customXml" Target="../ink/ink258.xml"/><Relationship Id="rId36" Type="http://schemas.openxmlformats.org/officeDocument/2006/relationships/customXml" Target="../ink/ink262.xml"/><Relationship Id="rId49" Type="http://schemas.openxmlformats.org/officeDocument/2006/relationships/image" Target="../media/image278.png"/><Relationship Id="rId57" Type="http://schemas.openxmlformats.org/officeDocument/2006/relationships/image" Target="../media/image282.png"/><Relationship Id="rId10" Type="http://schemas.openxmlformats.org/officeDocument/2006/relationships/customXml" Target="../ink/ink249.xml"/><Relationship Id="rId31" Type="http://schemas.openxmlformats.org/officeDocument/2006/relationships/image" Target="../media/image269.png"/><Relationship Id="rId44" Type="http://schemas.openxmlformats.org/officeDocument/2006/relationships/customXml" Target="../ink/ink266.xml"/><Relationship Id="rId52" Type="http://schemas.openxmlformats.org/officeDocument/2006/relationships/customXml" Target="../ink/ink270.xml"/><Relationship Id="rId60" Type="http://schemas.openxmlformats.org/officeDocument/2006/relationships/customXml" Target="../ink/ink274.xml"/><Relationship Id="rId65" Type="http://schemas.openxmlformats.org/officeDocument/2006/relationships/image" Target="../media/image285.png"/><Relationship Id="rId73" Type="http://schemas.openxmlformats.org/officeDocument/2006/relationships/image" Target="../media/image289.png"/><Relationship Id="rId9" Type="http://schemas.openxmlformats.org/officeDocument/2006/relationships/image" Target="../media/image258.png"/><Relationship Id="rId13" Type="http://schemas.openxmlformats.org/officeDocument/2006/relationships/image" Target="../media/image260.png"/><Relationship Id="rId18" Type="http://schemas.openxmlformats.org/officeDocument/2006/relationships/customXml" Target="../ink/ink253.xml"/><Relationship Id="rId39" Type="http://schemas.openxmlformats.org/officeDocument/2006/relationships/image" Target="../media/image273.png"/><Relationship Id="rId34" Type="http://schemas.openxmlformats.org/officeDocument/2006/relationships/customXml" Target="../ink/ink261.xml"/><Relationship Id="rId50" Type="http://schemas.openxmlformats.org/officeDocument/2006/relationships/customXml" Target="../ink/ink269.xml"/><Relationship Id="rId55" Type="http://schemas.openxmlformats.org/officeDocument/2006/relationships/image" Target="../media/image281.png"/><Relationship Id="rId76" Type="http://schemas.openxmlformats.org/officeDocument/2006/relationships/customXml" Target="../ink/ink282.xml"/></Relationships>
</file>

<file path=ppt/slides/_rels/slide5.xml.rels><?xml version="1.0" encoding="UTF-8" standalone="yes"?>
<Relationships xmlns="http://schemas.openxmlformats.org/package/2006/relationships"><Relationship Id="rId21" Type="http://schemas.openxmlformats.org/officeDocument/2006/relationships/image" Target="../media/image298.png"/><Relationship Id="rId42" Type="http://schemas.openxmlformats.org/officeDocument/2006/relationships/customXml" Target="../ink/ink301.xml"/><Relationship Id="rId63" Type="http://schemas.openxmlformats.org/officeDocument/2006/relationships/image" Target="../media/image319.png"/><Relationship Id="rId84" Type="http://schemas.openxmlformats.org/officeDocument/2006/relationships/customXml" Target="../ink/ink322.xml"/><Relationship Id="rId159" Type="http://schemas.openxmlformats.org/officeDocument/2006/relationships/image" Target="../media/image346.png"/><Relationship Id="rId170" Type="http://schemas.openxmlformats.org/officeDocument/2006/relationships/customXml" Target="../ink/ink343.xml"/><Relationship Id="rId191" Type="http://schemas.openxmlformats.org/officeDocument/2006/relationships/image" Target="../media/image362.png"/><Relationship Id="rId11" Type="http://schemas.openxmlformats.org/officeDocument/2006/relationships/image" Target="../media/image293.png"/><Relationship Id="rId32" Type="http://schemas.openxmlformats.org/officeDocument/2006/relationships/customXml" Target="../ink/ink296.xml"/><Relationship Id="rId53" Type="http://schemas.openxmlformats.org/officeDocument/2006/relationships/image" Target="../media/image314.png"/><Relationship Id="rId74" Type="http://schemas.openxmlformats.org/officeDocument/2006/relationships/customXml" Target="../ink/ink317.xml"/><Relationship Id="rId149" Type="http://schemas.openxmlformats.org/officeDocument/2006/relationships/image" Target="../media/image341.png"/><Relationship Id="rId95" Type="http://schemas.openxmlformats.org/officeDocument/2006/relationships/image" Target="../media/image335.png"/><Relationship Id="rId160" Type="http://schemas.openxmlformats.org/officeDocument/2006/relationships/customXml" Target="../ink/ink338.xml"/><Relationship Id="rId181" Type="http://schemas.openxmlformats.org/officeDocument/2006/relationships/image" Target="../media/image357.png"/><Relationship Id="rId22" Type="http://schemas.openxmlformats.org/officeDocument/2006/relationships/customXml" Target="../ink/ink291.xml"/><Relationship Id="rId27" Type="http://schemas.openxmlformats.org/officeDocument/2006/relationships/image" Target="../media/image301.png"/><Relationship Id="rId43" Type="http://schemas.openxmlformats.org/officeDocument/2006/relationships/image" Target="../media/image309.png"/><Relationship Id="rId48" Type="http://schemas.openxmlformats.org/officeDocument/2006/relationships/customXml" Target="../ink/ink304.xml"/><Relationship Id="rId64" Type="http://schemas.openxmlformats.org/officeDocument/2006/relationships/customXml" Target="../ink/ink312.xml"/><Relationship Id="rId69" Type="http://schemas.openxmlformats.org/officeDocument/2006/relationships/image" Target="../media/image322.png"/><Relationship Id="rId80" Type="http://schemas.openxmlformats.org/officeDocument/2006/relationships/customXml" Target="../ink/ink320.xml"/><Relationship Id="rId85" Type="http://schemas.openxmlformats.org/officeDocument/2006/relationships/image" Target="../media/image330.png"/><Relationship Id="rId150" Type="http://schemas.openxmlformats.org/officeDocument/2006/relationships/customXml" Target="../ink/ink333.xml"/><Relationship Id="rId155" Type="http://schemas.openxmlformats.org/officeDocument/2006/relationships/image" Target="../media/image344.png"/><Relationship Id="rId171" Type="http://schemas.openxmlformats.org/officeDocument/2006/relationships/image" Target="../media/image352.png"/><Relationship Id="rId176" Type="http://schemas.openxmlformats.org/officeDocument/2006/relationships/customXml" Target="../ink/ink346.xml"/><Relationship Id="rId192" Type="http://schemas.openxmlformats.org/officeDocument/2006/relationships/customXml" Target="../ink/ink354.xml"/><Relationship Id="rId197" Type="http://schemas.openxmlformats.org/officeDocument/2006/relationships/image" Target="../media/image365.png"/><Relationship Id="rId12" Type="http://schemas.openxmlformats.org/officeDocument/2006/relationships/customXml" Target="../ink/ink286.xml"/><Relationship Id="rId17" Type="http://schemas.openxmlformats.org/officeDocument/2006/relationships/image" Target="../media/image296.png"/><Relationship Id="rId33" Type="http://schemas.openxmlformats.org/officeDocument/2006/relationships/image" Target="../media/image304.png"/><Relationship Id="rId38" Type="http://schemas.openxmlformats.org/officeDocument/2006/relationships/customXml" Target="../ink/ink299.xml"/><Relationship Id="rId59" Type="http://schemas.openxmlformats.org/officeDocument/2006/relationships/image" Target="../media/image317.png"/><Relationship Id="rId54" Type="http://schemas.openxmlformats.org/officeDocument/2006/relationships/customXml" Target="../ink/ink307.xml"/><Relationship Id="rId70" Type="http://schemas.openxmlformats.org/officeDocument/2006/relationships/customXml" Target="../ink/ink315.xml"/><Relationship Id="rId75" Type="http://schemas.openxmlformats.org/officeDocument/2006/relationships/image" Target="../media/image325.png"/><Relationship Id="rId91" Type="http://schemas.openxmlformats.org/officeDocument/2006/relationships/image" Target="../media/image333.png"/><Relationship Id="rId96" Type="http://schemas.openxmlformats.org/officeDocument/2006/relationships/customXml" Target="../ink/ink328.xml"/><Relationship Id="rId145" Type="http://schemas.openxmlformats.org/officeDocument/2006/relationships/image" Target="../media/image339.png"/><Relationship Id="rId161" Type="http://schemas.openxmlformats.org/officeDocument/2006/relationships/image" Target="../media/image347.png"/><Relationship Id="rId166" Type="http://schemas.openxmlformats.org/officeDocument/2006/relationships/customXml" Target="../ink/ink341.xml"/><Relationship Id="rId182" Type="http://schemas.openxmlformats.org/officeDocument/2006/relationships/customXml" Target="../ink/ink349.xml"/><Relationship Id="rId187" Type="http://schemas.openxmlformats.org/officeDocument/2006/relationships/image" Target="../media/image360.png"/><Relationship Id="rId1" Type="http://schemas.openxmlformats.org/officeDocument/2006/relationships/slideLayout" Target="../slideLayouts/slideLayout7.xml"/><Relationship Id="rId23" Type="http://schemas.openxmlformats.org/officeDocument/2006/relationships/image" Target="../media/image299.png"/><Relationship Id="rId28" Type="http://schemas.openxmlformats.org/officeDocument/2006/relationships/customXml" Target="../ink/ink294.xml"/><Relationship Id="rId49" Type="http://schemas.openxmlformats.org/officeDocument/2006/relationships/image" Target="../media/image312.png"/><Relationship Id="rId44" Type="http://schemas.openxmlformats.org/officeDocument/2006/relationships/customXml" Target="../ink/ink302.xml"/><Relationship Id="rId60" Type="http://schemas.openxmlformats.org/officeDocument/2006/relationships/customXml" Target="../ink/ink310.xml"/><Relationship Id="rId65" Type="http://schemas.openxmlformats.org/officeDocument/2006/relationships/image" Target="../media/image320.png"/><Relationship Id="rId81" Type="http://schemas.openxmlformats.org/officeDocument/2006/relationships/image" Target="../media/image328.png"/><Relationship Id="rId86" Type="http://schemas.openxmlformats.org/officeDocument/2006/relationships/customXml" Target="../ink/ink323.xml"/><Relationship Id="rId151" Type="http://schemas.openxmlformats.org/officeDocument/2006/relationships/image" Target="../media/image342.png"/><Relationship Id="rId156" Type="http://schemas.openxmlformats.org/officeDocument/2006/relationships/customXml" Target="../ink/ink336.xml"/><Relationship Id="rId177" Type="http://schemas.openxmlformats.org/officeDocument/2006/relationships/image" Target="../media/image355.png"/><Relationship Id="rId172" Type="http://schemas.openxmlformats.org/officeDocument/2006/relationships/customXml" Target="../ink/ink344.xml"/><Relationship Id="rId193" Type="http://schemas.openxmlformats.org/officeDocument/2006/relationships/image" Target="../media/image363.png"/><Relationship Id="rId13" Type="http://schemas.openxmlformats.org/officeDocument/2006/relationships/image" Target="../media/image294.png"/><Relationship Id="rId18" Type="http://schemas.openxmlformats.org/officeDocument/2006/relationships/customXml" Target="../ink/ink289.xml"/><Relationship Id="rId39" Type="http://schemas.openxmlformats.org/officeDocument/2006/relationships/image" Target="../media/image307.png"/><Relationship Id="rId34" Type="http://schemas.openxmlformats.org/officeDocument/2006/relationships/customXml" Target="../ink/ink297.xml"/><Relationship Id="rId50" Type="http://schemas.openxmlformats.org/officeDocument/2006/relationships/customXml" Target="../ink/ink305.xml"/><Relationship Id="rId55" Type="http://schemas.openxmlformats.org/officeDocument/2006/relationships/image" Target="../media/image315.png"/><Relationship Id="rId76" Type="http://schemas.openxmlformats.org/officeDocument/2006/relationships/customXml" Target="../ink/ink318.xml"/><Relationship Id="rId97" Type="http://schemas.openxmlformats.org/officeDocument/2006/relationships/image" Target="../media/image336.png"/><Relationship Id="rId146" Type="http://schemas.openxmlformats.org/officeDocument/2006/relationships/customXml" Target="../ink/ink331.xml"/><Relationship Id="rId167" Type="http://schemas.openxmlformats.org/officeDocument/2006/relationships/image" Target="../media/image350.png"/><Relationship Id="rId188" Type="http://schemas.openxmlformats.org/officeDocument/2006/relationships/customXml" Target="../ink/ink352.xml"/><Relationship Id="rId7" Type="http://schemas.openxmlformats.org/officeDocument/2006/relationships/image" Target="../media/image2911.png"/><Relationship Id="rId71" Type="http://schemas.openxmlformats.org/officeDocument/2006/relationships/image" Target="../media/image323.png"/><Relationship Id="rId92" Type="http://schemas.openxmlformats.org/officeDocument/2006/relationships/customXml" Target="../ink/ink326.xml"/><Relationship Id="rId162" Type="http://schemas.openxmlformats.org/officeDocument/2006/relationships/customXml" Target="../ink/ink339.xml"/><Relationship Id="rId183" Type="http://schemas.openxmlformats.org/officeDocument/2006/relationships/image" Target="../media/image358.png"/><Relationship Id="rId2" Type="http://schemas.openxmlformats.org/officeDocument/2006/relationships/customXml" Target="../ink/ink283.xml"/><Relationship Id="rId29" Type="http://schemas.openxmlformats.org/officeDocument/2006/relationships/image" Target="../media/image302.png"/><Relationship Id="rId24" Type="http://schemas.openxmlformats.org/officeDocument/2006/relationships/customXml" Target="../ink/ink292.xml"/><Relationship Id="rId40" Type="http://schemas.openxmlformats.org/officeDocument/2006/relationships/customXml" Target="../ink/ink300.xml"/><Relationship Id="rId45" Type="http://schemas.openxmlformats.org/officeDocument/2006/relationships/image" Target="../media/image310.png"/><Relationship Id="rId66" Type="http://schemas.openxmlformats.org/officeDocument/2006/relationships/customXml" Target="../ink/ink313.xml"/><Relationship Id="rId87" Type="http://schemas.openxmlformats.org/officeDocument/2006/relationships/image" Target="../media/image331.png"/><Relationship Id="rId157" Type="http://schemas.openxmlformats.org/officeDocument/2006/relationships/image" Target="../media/image345.png"/><Relationship Id="rId178" Type="http://schemas.openxmlformats.org/officeDocument/2006/relationships/customXml" Target="../ink/ink347.xml"/><Relationship Id="rId61" Type="http://schemas.openxmlformats.org/officeDocument/2006/relationships/image" Target="../media/image318.png"/><Relationship Id="rId82" Type="http://schemas.openxmlformats.org/officeDocument/2006/relationships/customXml" Target="../ink/ink321.xml"/><Relationship Id="rId152" Type="http://schemas.openxmlformats.org/officeDocument/2006/relationships/customXml" Target="../ink/ink334.xml"/><Relationship Id="rId173" Type="http://schemas.openxmlformats.org/officeDocument/2006/relationships/image" Target="../media/image353.png"/><Relationship Id="rId194" Type="http://schemas.openxmlformats.org/officeDocument/2006/relationships/customXml" Target="../ink/ink355.xml"/><Relationship Id="rId19" Type="http://schemas.openxmlformats.org/officeDocument/2006/relationships/image" Target="../media/image297.png"/><Relationship Id="rId14" Type="http://schemas.openxmlformats.org/officeDocument/2006/relationships/customXml" Target="../ink/ink287.xml"/><Relationship Id="rId30" Type="http://schemas.openxmlformats.org/officeDocument/2006/relationships/customXml" Target="../ink/ink295.xml"/><Relationship Id="rId35" Type="http://schemas.openxmlformats.org/officeDocument/2006/relationships/image" Target="../media/image305.png"/><Relationship Id="rId56" Type="http://schemas.openxmlformats.org/officeDocument/2006/relationships/customXml" Target="../ink/ink308.xml"/><Relationship Id="rId77" Type="http://schemas.openxmlformats.org/officeDocument/2006/relationships/image" Target="../media/image326.png"/><Relationship Id="rId147" Type="http://schemas.openxmlformats.org/officeDocument/2006/relationships/image" Target="../media/image340.png"/><Relationship Id="rId168" Type="http://schemas.openxmlformats.org/officeDocument/2006/relationships/customXml" Target="../ink/ink342.xml"/><Relationship Id="rId8" Type="http://schemas.openxmlformats.org/officeDocument/2006/relationships/customXml" Target="../ink/ink284.xml"/><Relationship Id="rId51" Type="http://schemas.openxmlformats.org/officeDocument/2006/relationships/image" Target="../media/image313.png"/><Relationship Id="rId72" Type="http://schemas.openxmlformats.org/officeDocument/2006/relationships/customXml" Target="../ink/ink316.xml"/><Relationship Id="rId93" Type="http://schemas.openxmlformats.org/officeDocument/2006/relationships/image" Target="../media/image334.png"/><Relationship Id="rId98" Type="http://schemas.openxmlformats.org/officeDocument/2006/relationships/customXml" Target="../ink/ink329.xml"/><Relationship Id="rId163" Type="http://schemas.openxmlformats.org/officeDocument/2006/relationships/image" Target="../media/image348.png"/><Relationship Id="rId184" Type="http://schemas.openxmlformats.org/officeDocument/2006/relationships/customXml" Target="../ink/ink350.xml"/><Relationship Id="rId189" Type="http://schemas.openxmlformats.org/officeDocument/2006/relationships/image" Target="../media/image361.png"/><Relationship Id="rId25" Type="http://schemas.openxmlformats.org/officeDocument/2006/relationships/image" Target="../media/image300.png"/><Relationship Id="rId46" Type="http://schemas.openxmlformats.org/officeDocument/2006/relationships/customXml" Target="../ink/ink303.xml"/><Relationship Id="rId67" Type="http://schemas.openxmlformats.org/officeDocument/2006/relationships/image" Target="../media/image321.png"/><Relationship Id="rId158" Type="http://schemas.openxmlformats.org/officeDocument/2006/relationships/customXml" Target="../ink/ink337.xml"/><Relationship Id="rId20" Type="http://schemas.openxmlformats.org/officeDocument/2006/relationships/customXml" Target="../ink/ink290.xml"/><Relationship Id="rId41" Type="http://schemas.openxmlformats.org/officeDocument/2006/relationships/image" Target="../media/image308.png"/><Relationship Id="rId62" Type="http://schemas.openxmlformats.org/officeDocument/2006/relationships/customXml" Target="../ink/ink311.xml"/><Relationship Id="rId83" Type="http://schemas.openxmlformats.org/officeDocument/2006/relationships/image" Target="../media/image329.png"/><Relationship Id="rId88" Type="http://schemas.openxmlformats.org/officeDocument/2006/relationships/customXml" Target="../ink/ink324.xml"/><Relationship Id="rId153" Type="http://schemas.openxmlformats.org/officeDocument/2006/relationships/image" Target="../media/image343.png"/><Relationship Id="rId174" Type="http://schemas.openxmlformats.org/officeDocument/2006/relationships/customXml" Target="../ink/ink345.xml"/><Relationship Id="rId179" Type="http://schemas.openxmlformats.org/officeDocument/2006/relationships/image" Target="../media/image356.png"/><Relationship Id="rId195" Type="http://schemas.openxmlformats.org/officeDocument/2006/relationships/image" Target="../media/image364.png"/><Relationship Id="rId190" Type="http://schemas.openxmlformats.org/officeDocument/2006/relationships/customXml" Target="../ink/ink353.xml"/><Relationship Id="rId15" Type="http://schemas.openxmlformats.org/officeDocument/2006/relationships/image" Target="../media/image295.png"/><Relationship Id="rId36" Type="http://schemas.openxmlformats.org/officeDocument/2006/relationships/customXml" Target="../ink/ink298.xml"/><Relationship Id="rId57" Type="http://schemas.openxmlformats.org/officeDocument/2006/relationships/image" Target="../media/image316.png"/><Relationship Id="rId10" Type="http://schemas.openxmlformats.org/officeDocument/2006/relationships/customXml" Target="../ink/ink285.xml"/><Relationship Id="rId31" Type="http://schemas.openxmlformats.org/officeDocument/2006/relationships/image" Target="../media/image303.png"/><Relationship Id="rId52" Type="http://schemas.openxmlformats.org/officeDocument/2006/relationships/customXml" Target="../ink/ink306.xml"/><Relationship Id="rId73" Type="http://schemas.openxmlformats.org/officeDocument/2006/relationships/image" Target="../media/image324.png"/><Relationship Id="rId78" Type="http://schemas.openxmlformats.org/officeDocument/2006/relationships/customXml" Target="../ink/ink319.xml"/><Relationship Id="rId94" Type="http://schemas.openxmlformats.org/officeDocument/2006/relationships/customXml" Target="../ink/ink327.xml"/><Relationship Id="rId143" Type="http://schemas.openxmlformats.org/officeDocument/2006/relationships/image" Target="../media/image338.png"/><Relationship Id="rId148" Type="http://schemas.openxmlformats.org/officeDocument/2006/relationships/customXml" Target="../ink/ink332.xml"/><Relationship Id="rId164" Type="http://schemas.openxmlformats.org/officeDocument/2006/relationships/customXml" Target="../ink/ink340.xml"/><Relationship Id="rId169" Type="http://schemas.openxmlformats.org/officeDocument/2006/relationships/image" Target="../media/image351.png"/><Relationship Id="rId185" Type="http://schemas.openxmlformats.org/officeDocument/2006/relationships/image" Target="../media/image359.png"/><Relationship Id="rId9" Type="http://schemas.openxmlformats.org/officeDocument/2006/relationships/image" Target="../media/image292.png"/><Relationship Id="rId180" Type="http://schemas.openxmlformats.org/officeDocument/2006/relationships/customXml" Target="../ink/ink348.xml"/><Relationship Id="rId26" Type="http://schemas.openxmlformats.org/officeDocument/2006/relationships/customXml" Target="../ink/ink293.xml"/><Relationship Id="rId47" Type="http://schemas.openxmlformats.org/officeDocument/2006/relationships/image" Target="../media/image311.png"/><Relationship Id="rId68" Type="http://schemas.openxmlformats.org/officeDocument/2006/relationships/customXml" Target="../ink/ink314.xml"/><Relationship Id="rId89" Type="http://schemas.openxmlformats.org/officeDocument/2006/relationships/image" Target="../media/image332.png"/><Relationship Id="rId154" Type="http://schemas.openxmlformats.org/officeDocument/2006/relationships/customXml" Target="../ink/ink335.xml"/><Relationship Id="rId175" Type="http://schemas.openxmlformats.org/officeDocument/2006/relationships/image" Target="../media/image354.png"/><Relationship Id="rId196" Type="http://schemas.openxmlformats.org/officeDocument/2006/relationships/customXml" Target="../ink/ink356.xml"/><Relationship Id="rId16" Type="http://schemas.openxmlformats.org/officeDocument/2006/relationships/customXml" Target="../ink/ink288.xml"/><Relationship Id="rId37" Type="http://schemas.openxmlformats.org/officeDocument/2006/relationships/image" Target="../media/image306.png"/><Relationship Id="rId58" Type="http://schemas.openxmlformats.org/officeDocument/2006/relationships/customXml" Target="../ink/ink309.xml"/><Relationship Id="rId79" Type="http://schemas.openxmlformats.org/officeDocument/2006/relationships/image" Target="../media/image327.png"/><Relationship Id="rId144" Type="http://schemas.openxmlformats.org/officeDocument/2006/relationships/customXml" Target="../ink/ink330.xml"/><Relationship Id="rId90" Type="http://schemas.openxmlformats.org/officeDocument/2006/relationships/customXml" Target="../ink/ink325.xml"/><Relationship Id="rId165" Type="http://schemas.openxmlformats.org/officeDocument/2006/relationships/image" Target="../media/image349.png"/><Relationship Id="rId186" Type="http://schemas.openxmlformats.org/officeDocument/2006/relationships/customXml" Target="../ink/ink351.xml"/></Relationships>
</file>

<file path=ppt/slides/_rels/slide6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420.png"/><Relationship Id="rId21" Type="http://schemas.openxmlformats.org/officeDocument/2006/relationships/image" Target="../media/image373.png"/><Relationship Id="rId42" Type="http://schemas.openxmlformats.org/officeDocument/2006/relationships/customXml" Target="../ink/ink375.xml"/><Relationship Id="rId63" Type="http://schemas.openxmlformats.org/officeDocument/2006/relationships/image" Target="../media/image394.png"/><Relationship Id="rId84" Type="http://schemas.openxmlformats.org/officeDocument/2006/relationships/customXml" Target="../ink/ink396.xml"/><Relationship Id="rId138" Type="http://schemas.openxmlformats.org/officeDocument/2006/relationships/customXml" Target="../ink/ink423.xml"/><Relationship Id="rId159" Type="http://schemas.openxmlformats.org/officeDocument/2006/relationships/image" Target="../media/image440.png"/><Relationship Id="rId170" Type="http://schemas.openxmlformats.org/officeDocument/2006/relationships/customXml" Target="../ink/ink439.xml"/><Relationship Id="rId107" Type="http://schemas.openxmlformats.org/officeDocument/2006/relationships/image" Target="../media/image415.png"/><Relationship Id="rId11" Type="http://schemas.openxmlformats.org/officeDocument/2006/relationships/image" Target="../media/image368.png"/><Relationship Id="rId32" Type="http://schemas.openxmlformats.org/officeDocument/2006/relationships/customXml" Target="../ink/ink370.xml"/><Relationship Id="rId53" Type="http://schemas.openxmlformats.org/officeDocument/2006/relationships/image" Target="../media/image389.png"/><Relationship Id="rId74" Type="http://schemas.openxmlformats.org/officeDocument/2006/relationships/customXml" Target="../ink/ink391.xml"/><Relationship Id="rId128" Type="http://schemas.openxmlformats.org/officeDocument/2006/relationships/customXml" Target="../ink/ink418.xml"/><Relationship Id="rId149" Type="http://schemas.openxmlformats.org/officeDocument/2006/relationships/image" Target="../media/image435.png"/><Relationship Id="rId95" Type="http://schemas.openxmlformats.org/officeDocument/2006/relationships/image" Target="../media/image409.png"/><Relationship Id="rId160" Type="http://schemas.openxmlformats.org/officeDocument/2006/relationships/customXml" Target="../ink/ink434.xml"/><Relationship Id="rId181" Type="http://schemas.openxmlformats.org/officeDocument/2006/relationships/image" Target="../media/image451.png"/><Relationship Id="rId22" Type="http://schemas.openxmlformats.org/officeDocument/2006/relationships/customXml" Target="../ink/ink365.xml"/><Relationship Id="rId43" Type="http://schemas.openxmlformats.org/officeDocument/2006/relationships/image" Target="../media/image384.png"/><Relationship Id="rId64" Type="http://schemas.openxmlformats.org/officeDocument/2006/relationships/customXml" Target="../ink/ink386.xml"/><Relationship Id="rId118" Type="http://schemas.openxmlformats.org/officeDocument/2006/relationships/customXml" Target="../ink/ink413.xml"/><Relationship Id="rId139" Type="http://schemas.openxmlformats.org/officeDocument/2006/relationships/image" Target="../media/image431.png"/><Relationship Id="rId85" Type="http://schemas.openxmlformats.org/officeDocument/2006/relationships/image" Target="../media/image405.png"/><Relationship Id="rId150" Type="http://schemas.openxmlformats.org/officeDocument/2006/relationships/customXml" Target="../ink/ink429.xml"/><Relationship Id="rId171" Type="http://schemas.openxmlformats.org/officeDocument/2006/relationships/image" Target="../media/image446.png"/><Relationship Id="rId12" Type="http://schemas.openxmlformats.org/officeDocument/2006/relationships/customXml" Target="../ink/ink360.xml"/><Relationship Id="rId33" Type="http://schemas.openxmlformats.org/officeDocument/2006/relationships/image" Target="../media/image379.png"/><Relationship Id="rId108" Type="http://schemas.openxmlformats.org/officeDocument/2006/relationships/customXml" Target="../ink/ink408.xml"/><Relationship Id="rId129" Type="http://schemas.openxmlformats.org/officeDocument/2006/relationships/image" Target="../media/image426.png"/><Relationship Id="rId54" Type="http://schemas.openxmlformats.org/officeDocument/2006/relationships/customXml" Target="../ink/ink381.xml"/><Relationship Id="rId75" Type="http://schemas.openxmlformats.org/officeDocument/2006/relationships/image" Target="../media/image400.png"/><Relationship Id="rId96" Type="http://schemas.openxmlformats.org/officeDocument/2006/relationships/customXml" Target="../ink/ink402.xml"/><Relationship Id="rId140" Type="http://schemas.openxmlformats.org/officeDocument/2006/relationships/customXml" Target="../ink/ink424.xml"/><Relationship Id="rId161" Type="http://schemas.openxmlformats.org/officeDocument/2006/relationships/image" Target="../media/image441.png"/><Relationship Id="rId23" Type="http://schemas.openxmlformats.org/officeDocument/2006/relationships/image" Target="../media/image374.png"/><Relationship Id="rId28" Type="http://schemas.openxmlformats.org/officeDocument/2006/relationships/customXml" Target="../ink/ink368.xml"/><Relationship Id="rId49" Type="http://schemas.openxmlformats.org/officeDocument/2006/relationships/image" Target="../media/image387.png"/><Relationship Id="rId114" Type="http://schemas.openxmlformats.org/officeDocument/2006/relationships/customXml" Target="../ink/ink411.xml"/><Relationship Id="rId119" Type="http://schemas.openxmlformats.org/officeDocument/2006/relationships/image" Target="../media/image421.png"/><Relationship Id="rId44" Type="http://schemas.openxmlformats.org/officeDocument/2006/relationships/customXml" Target="../ink/ink376.xml"/><Relationship Id="rId60" Type="http://schemas.openxmlformats.org/officeDocument/2006/relationships/customXml" Target="../ink/ink384.xml"/><Relationship Id="rId65" Type="http://schemas.openxmlformats.org/officeDocument/2006/relationships/image" Target="../media/image395.png"/><Relationship Id="rId81" Type="http://schemas.openxmlformats.org/officeDocument/2006/relationships/image" Target="../media/image403.png"/><Relationship Id="rId86" Type="http://schemas.openxmlformats.org/officeDocument/2006/relationships/customXml" Target="../ink/ink397.xml"/><Relationship Id="rId130" Type="http://schemas.openxmlformats.org/officeDocument/2006/relationships/customXml" Target="../ink/ink419.xml"/><Relationship Id="rId135" Type="http://schemas.openxmlformats.org/officeDocument/2006/relationships/image" Target="../media/image429.png"/><Relationship Id="rId151" Type="http://schemas.openxmlformats.org/officeDocument/2006/relationships/image" Target="../media/image436.png"/><Relationship Id="rId156" Type="http://schemas.openxmlformats.org/officeDocument/2006/relationships/customXml" Target="../ink/ink432.xml"/><Relationship Id="rId177" Type="http://schemas.openxmlformats.org/officeDocument/2006/relationships/image" Target="../media/image449.png"/><Relationship Id="rId172" Type="http://schemas.openxmlformats.org/officeDocument/2006/relationships/customXml" Target="../ink/ink440.xml"/><Relationship Id="rId13" Type="http://schemas.openxmlformats.org/officeDocument/2006/relationships/image" Target="../media/image369.png"/><Relationship Id="rId18" Type="http://schemas.openxmlformats.org/officeDocument/2006/relationships/customXml" Target="../ink/ink363.xml"/><Relationship Id="rId39" Type="http://schemas.openxmlformats.org/officeDocument/2006/relationships/image" Target="../media/image382.png"/><Relationship Id="rId109" Type="http://schemas.openxmlformats.org/officeDocument/2006/relationships/image" Target="../media/image416.png"/><Relationship Id="rId34" Type="http://schemas.openxmlformats.org/officeDocument/2006/relationships/customXml" Target="../ink/ink371.xml"/><Relationship Id="rId50" Type="http://schemas.openxmlformats.org/officeDocument/2006/relationships/customXml" Target="../ink/ink379.xml"/><Relationship Id="rId55" Type="http://schemas.openxmlformats.org/officeDocument/2006/relationships/image" Target="../media/image390.png"/><Relationship Id="rId76" Type="http://schemas.openxmlformats.org/officeDocument/2006/relationships/customXml" Target="../ink/ink392.xml"/><Relationship Id="rId97" Type="http://schemas.openxmlformats.org/officeDocument/2006/relationships/image" Target="../media/image410.png"/><Relationship Id="rId104" Type="http://schemas.openxmlformats.org/officeDocument/2006/relationships/customXml" Target="../ink/ink406.xml"/><Relationship Id="rId120" Type="http://schemas.openxmlformats.org/officeDocument/2006/relationships/customXml" Target="../ink/ink414.xml"/><Relationship Id="rId125" Type="http://schemas.openxmlformats.org/officeDocument/2006/relationships/image" Target="../media/image424.png"/><Relationship Id="rId141" Type="http://schemas.openxmlformats.org/officeDocument/2006/relationships/image" Target="../media/image432.png"/><Relationship Id="rId146" Type="http://schemas.openxmlformats.org/officeDocument/2006/relationships/customXml" Target="../ink/ink427.xml"/><Relationship Id="rId167" Type="http://schemas.openxmlformats.org/officeDocument/2006/relationships/image" Target="../media/image444.png"/><Relationship Id="rId7" Type="http://schemas.openxmlformats.org/officeDocument/2006/relationships/image" Target="../media/image366.png"/><Relationship Id="rId71" Type="http://schemas.openxmlformats.org/officeDocument/2006/relationships/image" Target="../media/image398.png"/><Relationship Id="rId92" Type="http://schemas.openxmlformats.org/officeDocument/2006/relationships/customXml" Target="../ink/ink400.xml"/><Relationship Id="rId162" Type="http://schemas.openxmlformats.org/officeDocument/2006/relationships/customXml" Target="../ink/ink435.xml"/><Relationship Id="rId2" Type="http://schemas.openxmlformats.org/officeDocument/2006/relationships/customXml" Target="../ink/ink357.xml"/><Relationship Id="rId29" Type="http://schemas.openxmlformats.org/officeDocument/2006/relationships/image" Target="../media/image377.png"/><Relationship Id="rId24" Type="http://schemas.openxmlformats.org/officeDocument/2006/relationships/customXml" Target="../ink/ink366.xml"/><Relationship Id="rId40" Type="http://schemas.openxmlformats.org/officeDocument/2006/relationships/customXml" Target="../ink/ink374.xml"/><Relationship Id="rId45" Type="http://schemas.openxmlformats.org/officeDocument/2006/relationships/image" Target="../media/image385.png"/><Relationship Id="rId66" Type="http://schemas.openxmlformats.org/officeDocument/2006/relationships/customXml" Target="../ink/ink387.xml"/><Relationship Id="rId87" Type="http://schemas.openxmlformats.org/officeDocument/2006/relationships/image" Target="../media/image406.png"/><Relationship Id="rId110" Type="http://schemas.openxmlformats.org/officeDocument/2006/relationships/customXml" Target="../ink/ink409.xml"/><Relationship Id="rId115" Type="http://schemas.openxmlformats.org/officeDocument/2006/relationships/image" Target="../media/image419.png"/><Relationship Id="rId131" Type="http://schemas.openxmlformats.org/officeDocument/2006/relationships/image" Target="../media/image427.png"/><Relationship Id="rId136" Type="http://schemas.openxmlformats.org/officeDocument/2006/relationships/customXml" Target="../ink/ink422.xml"/><Relationship Id="rId157" Type="http://schemas.openxmlformats.org/officeDocument/2006/relationships/image" Target="../media/image439.png"/><Relationship Id="rId178" Type="http://schemas.openxmlformats.org/officeDocument/2006/relationships/customXml" Target="../ink/ink443.xml"/><Relationship Id="rId61" Type="http://schemas.openxmlformats.org/officeDocument/2006/relationships/image" Target="../media/image393.png"/><Relationship Id="rId82" Type="http://schemas.openxmlformats.org/officeDocument/2006/relationships/customXml" Target="../ink/ink395.xml"/><Relationship Id="rId152" Type="http://schemas.openxmlformats.org/officeDocument/2006/relationships/customXml" Target="../ink/ink430.xml"/><Relationship Id="rId173" Type="http://schemas.openxmlformats.org/officeDocument/2006/relationships/image" Target="../media/image447.png"/><Relationship Id="rId19" Type="http://schemas.openxmlformats.org/officeDocument/2006/relationships/image" Target="../media/image372.png"/><Relationship Id="rId14" Type="http://schemas.openxmlformats.org/officeDocument/2006/relationships/customXml" Target="../ink/ink361.xml"/><Relationship Id="rId30" Type="http://schemas.openxmlformats.org/officeDocument/2006/relationships/customXml" Target="../ink/ink369.xml"/><Relationship Id="rId35" Type="http://schemas.openxmlformats.org/officeDocument/2006/relationships/image" Target="../media/image380.png"/><Relationship Id="rId56" Type="http://schemas.openxmlformats.org/officeDocument/2006/relationships/customXml" Target="../ink/ink382.xml"/><Relationship Id="rId77" Type="http://schemas.openxmlformats.org/officeDocument/2006/relationships/image" Target="../media/image401.png"/><Relationship Id="rId100" Type="http://schemas.openxmlformats.org/officeDocument/2006/relationships/customXml" Target="../ink/ink404.xml"/><Relationship Id="rId105" Type="http://schemas.openxmlformats.org/officeDocument/2006/relationships/image" Target="../media/image414.png"/><Relationship Id="rId126" Type="http://schemas.openxmlformats.org/officeDocument/2006/relationships/customXml" Target="../ink/ink417.xml"/><Relationship Id="rId147" Type="http://schemas.openxmlformats.org/officeDocument/2006/relationships/image" Target="../media/image110.png"/><Relationship Id="rId168" Type="http://schemas.openxmlformats.org/officeDocument/2006/relationships/customXml" Target="../ink/ink438.xml"/><Relationship Id="rId8" Type="http://schemas.openxmlformats.org/officeDocument/2006/relationships/customXml" Target="../ink/ink358.xml"/><Relationship Id="rId51" Type="http://schemas.openxmlformats.org/officeDocument/2006/relationships/image" Target="../media/image388.png"/><Relationship Id="rId72" Type="http://schemas.openxmlformats.org/officeDocument/2006/relationships/customXml" Target="../ink/ink390.xml"/><Relationship Id="rId93" Type="http://schemas.openxmlformats.org/officeDocument/2006/relationships/image" Target="../media/image408.png"/><Relationship Id="rId98" Type="http://schemas.openxmlformats.org/officeDocument/2006/relationships/customXml" Target="../ink/ink403.xml"/><Relationship Id="rId121" Type="http://schemas.openxmlformats.org/officeDocument/2006/relationships/image" Target="../media/image422.png"/><Relationship Id="rId142" Type="http://schemas.openxmlformats.org/officeDocument/2006/relationships/customXml" Target="../ink/ink425.xml"/><Relationship Id="rId163" Type="http://schemas.openxmlformats.org/officeDocument/2006/relationships/image" Target="../media/image442.png"/><Relationship Id="rId25" Type="http://schemas.openxmlformats.org/officeDocument/2006/relationships/image" Target="../media/image375.png"/><Relationship Id="rId46" Type="http://schemas.openxmlformats.org/officeDocument/2006/relationships/customXml" Target="../ink/ink377.xml"/><Relationship Id="rId67" Type="http://schemas.openxmlformats.org/officeDocument/2006/relationships/image" Target="../media/image396.png"/><Relationship Id="rId116" Type="http://schemas.openxmlformats.org/officeDocument/2006/relationships/customXml" Target="../ink/ink412.xml"/><Relationship Id="rId137" Type="http://schemas.openxmlformats.org/officeDocument/2006/relationships/image" Target="../media/image430.png"/><Relationship Id="rId158" Type="http://schemas.openxmlformats.org/officeDocument/2006/relationships/customXml" Target="../ink/ink433.xml"/><Relationship Id="rId20" Type="http://schemas.openxmlformats.org/officeDocument/2006/relationships/customXml" Target="../ink/ink364.xml"/><Relationship Id="rId41" Type="http://schemas.openxmlformats.org/officeDocument/2006/relationships/image" Target="../media/image383.png"/><Relationship Id="rId62" Type="http://schemas.openxmlformats.org/officeDocument/2006/relationships/customXml" Target="../ink/ink385.xml"/><Relationship Id="rId83" Type="http://schemas.openxmlformats.org/officeDocument/2006/relationships/image" Target="../media/image404.png"/><Relationship Id="rId88" Type="http://schemas.openxmlformats.org/officeDocument/2006/relationships/customXml" Target="../ink/ink398.xml"/><Relationship Id="rId111" Type="http://schemas.openxmlformats.org/officeDocument/2006/relationships/image" Target="../media/image417.png"/><Relationship Id="rId132" Type="http://schemas.openxmlformats.org/officeDocument/2006/relationships/customXml" Target="../ink/ink420.xml"/><Relationship Id="rId153" Type="http://schemas.openxmlformats.org/officeDocument/2006/relationships/image" Target="../media/image437.png"/><Relationship Id="rId174" Type="http://schemas.openxmlformats.org/officeDocument/2006/relationships/customXml" Target="../ink/ink441.xml"/><Relationship Id="rId179" Type="http://schemas.openxmlformats.org/officeDocument/2006/relationships/image" Target="../media/image450.png"/><Relationship Id="rId15" Type="http://schemas.openxmlformats.org/officeDocument/2006/relationships/image" Target="../media/image370.png"/><Relationship Id="rId36" Type="http://schemas.openxmlformats.org/officeDocument/2006/relationships/customXml" Target="../ink/ink372.xml"/><Relationship Id="rId57" Type="http://schemas.openxmlformats.org/officeDocument/2006/relationships/image" Target="../media/image391.png"/><Relationship Id="rId106" Type="http://schemas.openxmlformats.org/officeDocument/2006/relationships/customXml" Target="../ink/ink407.xml"/><Relationship Id="rId127" Type="http://schemas.openxmlformats.org/officeDocument/2006/relationships/image" Target="../media/image425.png"/><Relationship Id="rId10" Type="http://schemas.openxmlformats.org/officeDocument/2006/relationships/customXml" Target="../ink/ink359.xml"/><Relationship Id="rId31" Type="http://schemas.openxmlformats.org/officeDocument/2006/relationships/image" Target="../media/image378.png"/><Relationship Id="rId52" Type="http://schemas.openxmlformats.org/officeDocument/2006/relationships/customXml" Target="../ink/ink380.xml"/><Relationship Id="rId73" Type="http://schemas.openxmlformats.org/officeDocument/2006/relationships/image" Target="../media/image399.png"/><Relationship Id="rId78" Type="http://schemas.openxmlformats.org/officeDocument/2006/relationships/customXml" Target="../ink/ink393.xml"/><Relationship Id="rId94" Type="http://schemas.openxmlformats.org/officeDocument/2006/relationships/customXml" Target="../ink/ink401.xml"/><Relationship Id="rId99" Type="http://schemas.openxmlformats.org/officeDocument/2006/relationships/image" Target="../media/image411.png"/><Relationship Id="rId101" Type="http://schemas.openxmlformats.org/officeDocument/2006/relationships/image" Target="../media/image412.png"/><Relationship Id="rId122" Type="http://schemas.openxmlformats.org/officeDocument/2006/relationships/customXml" Target="../ink/ink415.xml"/><Relationship Id="rId143" Type="http://schemas.openxmlformats.org/officeDocument/2006/relationships/image" Target="../media/image433.png"/><Relationship Id="rId148" Type="http://schemas.openxmlformats.org/officeDocument/2006/relationships/customXml" Target="../ink/ink428.xml"/><Relationship Id="rId164" Type="http://schemas.openxmlformats.org/officeDocument/2006/relationships/customXml" Target="../ink/ink436.xml"/><Relationship Id="rId169" Type="http://schemas.openxmlformats.org/officeDocument/2006/relationships/image" Target="../media/image445.png"/><Relationship Id="rId9" Type="http://schemas.openxmlformats.org/officeDocument/2006/relationships/image" Target="../media/image367.png"/><Relationship Id="rId180" Type="http://schemas.openxmlformats.org/officeDocument/2006/relationships/customXml" Target="../ink/ink444.xml"/><Relationship Id="rId26" Type="http://schemas.openxmlformats.org/officeDocument/2006/relationships/customXml" Target="../ink/ink367.xml"/><Relationship Id="rId47" Type="http://schemas.openxmlformats.org/officeDocument/2006/relationships/image" Target="../media/image386.png"/><Relationship Id="rId68" Type="http://schemas.openxmlformats.org/officeDocument/2006/relationships/customXml" Target="../ink/ink388.xml"/><Relationship Id="rId89" Type="http://schemas.openxmlformats.org/officeDocument/2006/relationships/image" Target="../media/image7010.png"/><Relationship Id="rId112" Type="http://schemas.openxmlformats.org/officeDocument/2006/relationships/customXml" Target="../ink/ink410.xml"/><Relationship Id="rId133" Type="http://schemas.openxmlformats.org/officeDocument/2006/relationships/image" Target="../media/image428.png"/><Relationship Id="rId154" Type="http://schemas.openxmlformats.org/officeDocument/2006/relationships/customXml" Target="../ink/ink431.xml"/><Relationship Id="rId175" Type="http://schemas.openxmlformats.org/officeDocument/2006/relationships/image" Target="../media/image448.png"/><Relationship Id="rId16" Type="http://schemas.openxmlformats.org/officeDocument/2006/relationships/customXml" Target="../ink/ink362.xml"/><Relationship Id="rId37" Type="http://schemas.openxmlformats.org/officeDocument/2006/relationships/image" Target="../media/image381.png"/><Relationship Id="rId58" Type="http://schemas.openxmlformats.org/officeDocument/2006/relationships/customXml" Target="../ink/ink383.xml"/><Relationship Id="rId79" Type="http://schemas.openxmlformats.org/officeDocument/2006/relationships/image" Target="../media/image402.png"/><Relationship Id="rId102" Type="http://schemas.openxmlformats.org/officeDocument/2006/relationships/customXml" Target="../ink/ink405.xml"/><Relationship Id="rId123" Type="http://schemas.openxmlformats.org/officeDocument/2006/relationships/image" Target="../media/image423.png"/><Relationship Id="rId144" Type="http://schemas.openxmlformats.org/officeDocument/2006/relationships/customXml" Target="../ink/ink426.xml"/><Relationship Id="rId90" Type="http://schemas.openxmlformats.org/officeDocument/2006/relationships/customXml" Target="../ink/ink399.xml"/><Relationship Id="rId165" Type="http://schemas.openxmlformats.org/officeDocument/2006/relationships/image" Target="../media/image443.png"/><Relationship Id="rId27" Type="http://schemas.openxmlformats.org/officeDocument/2006/relationships/image" Target="../media/image376.png"/><Relationship Id="rId48" Type="http://schemas.openxmlformats.org/officeDocument/2006/relationships/customXml" Target="../ink/ink378.xml"/><Relationship Id="rId69" Type="http://schemas.openxmlformats.org/officeDocument/2006/relationships/image" Target="../media/image397.png"/><Relationship Id="rId113" Type="http://schemas.openxmlformats.org/officeDocument/2006/relationships/image" Target="../media/image418.png"/><Relationship Id="rId134" Type="http://schemas.openxmlformats.org/officeDocument/2006/relationships/customXml" Target="../ink/ink421.xml"/><Relationship Id="rId80" Type="http://schemas.openxmlformats.org/officeDocument/2006/relationships/customXml" Target="../ink/ink394.xml"/><Relationship Id="rId155" Type="http://schemas.openxmlformats.org/officeDocument/2006/relationships/image" Target="../media/image438.png"/><Relationship Id="rId176" Type="http://schemas.openxmlformats.org/officeDocument/2006/relationships/customXml" Target="../ink/ink442.xml"/><Relationship Id="rId17" Type="http://schemas.openxmlformats.org/officeDocument/2006/relationships/image" Target="../media/image371.png"/><Relationship Id="rId38" Type="http://schemas.openxmlformats.org/officeDocument/2006/relationships/customXml" Target="../ink/ink373.xml"/><Relationship Id="rId59" Type="http://schemas.openxmlformats.org/officeDocument/2006/relationships/image" Target="../media/image392.png"/><Relationship Id="rId103" Type="http://schemas.openxmlformats.org/officeDocument/2006/relationships/image" Target="../media/image413.png"/><Relationship Id="rId124" Type="http://schemas.openxmlformats.org/officeDocument/2006/relationships/customXml" Target="../ink/ink416.xml"/><Relationship Id="rId70" Type="http://schemas.openxmlformats.org/officeDocument/2006/relationships/customXml" Target="../ink/ink389.xml"/><Relationship Id="rId91" Type="http://schemas.openxmlformats.org/officeDocument/2006/relationships/image" Target="../media/image407.png"/><Relationship Id="rId145" Type="http://schemas.openxmlformats.org/officeDocument/2006/relationships/image" Target="../media/image434.png"/><Relationship Id="rId166" Type="http://schemas.openxmlformats.org/officeDocument/2006/relationships/customXml" Target="../ink/ink437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05.png"/><Relationship Id="rId299" Type="http://schemas.openxmlformats.org/officeDocument/2006/relationships/image" Target="../media/image596.png"/><Relationship Id="rId21" Type="http://schemas.openxmlformats.org/officeDocument/2006/relationships/image" Target="../media/image459.png"/><Relationship Id="rId63" Type="http://schemas.openxmlformats.org/officeDocument/2006/relationships/image" Target="../media/image479.png"/><Relationship Id="rId159" Type="http://schemas.openxmlformats.org/officeDocument/2006/relationships/image" Target="../media/image526.png"/><Relationship Id="rId324" Type="http://schemas.openxmlformats.org/officeDocument/2006/relationships/customXml" Target="../ink/ink604.xml"/><Relationship Id="rId170" Type="http://schemas.openxmlformats.org/officeDocument/2006/relationships/customXml" Target="../ink/ink527.xml"/><Relationship Id="rId226" Type="http://schemas.openxmlformats.org/officeDocument/2006/relationships/customXml" Target="../ink/ink555.xml"/><Relationship Id="rId268" Type="http://schemas.openxmlformats.org/officeDocument/2006/relationships/customXml" Target="../ink/ink576.xml"/><Relationship Id="rId32" Type="http://schemas.openxmlformats.org/officeDocument/2006/relationships/customXml" Target="../ink/ink458.xml"/><Relationship Id="rId74" Type="http://schemas.openxmlformats.org/officeDocument/2006/relationships/customXml" Target="../ink/ink479.xml"/><Relationship Id="rId128" Type="http://schemas.openxmlformats.org/officeDocument/2006/relationships/customXml" Target="../ink/ink506.xml"/><Relationship Id="rId335" Type="http://schemas.openxmlformats.org/officeDocument/2006/relationships/image" Target="../media/image614.png"/><Relationship Id="rId181" Type="http://schemas.openxmlformats.org/officeDocument/2006/relationships/image" Target="../media/image537.png"/><Relationship Id="rId237" Type="http://schemas.openxmlformats.org/officeDocument/2006/relationships/image" Target="../media/image565.png"/><Relationship Id="rId279" Type="http://schemas.openxmlformats.org/officeDocument/2006/relationships/image" Target="../media/image586.png"/><Relationship Id="rId43" Type="http://schemas.openxmlformats.org/officeDocument/2006/relationships/image" Target="../media/image470.png"/><Relationship Id="rId139" Type="http://schemas.openxmlformats.org/officeDocument/2006/relationships/image" Target="../media/image516.png"/><Relationship Id="rId290" Type="http://schemas.openxmlformats.org/officeDocument/2006/relationships/customXml" Target="../ink/ink587.xml"/><Relationship Id="rId304" Type="http://schemas.openxmlformats.org/officeDocument/2006/relationships/customXml" Target="../ink/ink594.xml"/><Relationship Id="rId346" Type="http://schemas.openxmlformats.org/officeDocument/2006/relationships/customXml" Target="../ink/ink615.xml"/><Relationship Id="rId85" Type="http://schemas.openxmlformats.org/officeDocument/2006/relationships/image" Target="../media/image489.png"/><Relationship Id="rId150" Type="http://schemas.openxmlformats.org/officeDocument/2006/relationships/customXml" Target="../ink/ink517.xml"/><Relationship Id="rId192" Type="http://schemas.openxmlformats.org/officeDocument/2006/relationships/customXml" Target="../ink/ink538.xml"/><Relationship Id="rId206" Type="http://schemas.openxmlformats.org/officeDocument/2006/relationships/customXml" Target="../ink/ink545.xml"/><Relationship Id="rId248" Type="http://schemas.openxmlformats.org/officeDocument/2006/relationships/customXml" Target="../ink/ink566.xml"/><Relationship Id="rId12" Type="http://schemas.openxmlformats.org/officeDocument/2006/relationships/customXml" Target="../ink/ink448.xml"/><Relationship Id="rId108" Type="http://schemas.openxmlformats.org/officeDocument/2006/relationships/customXml" Target="../ink/ink496.xml"/><Relationship Id="rId315" Type="http://schemas.openxmlformats.org/officeDocument/2006/relationships/image" Target="../media/image604.png"/><Relationship Id="rId357" Type="http://schemas.openxmlformats.org/officeDocument/2006/relationships/image" Target="../media/image625.png"/><Relationship Id="rId54" Type="http://schemas.openxmlformats.org/officeDocument/2006/relationships/customXml" Target="../ink/ink469.xml"/><Relationship Id="rId96" Type="http://schemas.openxmlformats.org/officeDocument/2006/relationships/customXml" Target="../ink/ink490.xml"/><Relationship Id="rId161" Type="http://schemas.openxmlformats.org/officeDocument/2006/relationships/image" Target="../media/image527.png"/><Relationship Id="rId217" Type="http://schemas.openxmlformats.org/officeDocument/2006/relationships/image" Target="../media/image555.png"/><Relationship Id="rId259" Type="http://schemas.openxmlformats.org/officeDocument/2006/relationships/image" Target="../media/image576.png"/><Relationship Id="rId23" Type="http://schemas.openxmlformats.org/officeDocument/2006/relationships/image" Target="../media/image460.png"/><Relationship Id="rId119" Type="http://schemas.openxmlformats.org/officeDocument/2006/relationships/image" Target="../media/image506.png"/><Relationship Id="rId270" Type="http://schemas.openxmlformats.org/officeDocument/2006/relationships/customXml" Target="../ink/ink577.xml"/><Relationship Id="rId326" Type="http://schemas.openxmlformats.org/officeDocument/2006/relationships/customXml" Target="../ink/ink605.xml"/><Relationship Id="rId65" Type="http://schemas.openxmlformats.org/officeDocument/2006/relationships/image" Target="../media/image480.png"/><Relationship Id="rId130" Type="http://schemas.openxmlformats.org/officeDocument/2006/relationships/customXml" Target="../ink/ink507.xml"/><Relationship Id="rId172" Type="http://schemas.openxmlformats.org/officeDocument/2006/relationships/customXml" Target="../ink/ink528.xml"/><Relationship Id="rId228" Type="http://schemas.openxmlformats.org/officeDocument/2006/relationships/customXml" Target="../ink/ink556.xml"/><Relationship Id="rId281" Type="http://schemas.openxmlformats.org/officeDocument/2006/relationships/image" Target="../media/image587.png"/><Relationship Id="rId337" Type="http://schemas.openxmlformats.org/officeDocument/2006/relationships/image" Target="../media/image615.png"/><Relationship Id="rId34" Type="http://schemas.openxmlformats.org/officeDocument/2006/relationships/customXml" Target="../ink/ink459.xml"/><Relationship Id="rId76" Type="http://schemas.openxmlformats.org/officeDocument/2006/relationships/customXml" Target="../ink/ink480.xml"/><Relationship Id="rId141" Type="http://schemas.openxmlformats.org/officeDocument/2006/relationships/image" Target="../media/image517.png"/><Relationship Id="rId7" Type="http://schemas.openxmlformats.org/officeDocument/2006/relationships/image" Target="../media/image4520.png"/><Relationship Id="rId183" Type="http://schemas.openxmlformats.org/officeDocument/2006/relationships/image" Target="../media/image538.png"/><Relationship Id="rId239" Type="http://schemas.openxmlformats.org/officeDocument/2006/relationships/image" Target="../media/image566.png"/><Relationship Id="rId250" Type="http://schemas.openxmlformats.org/officeDocument/2006/relationships/customXml" Target="../ink/ink567.xml"/><Relationship Id="rId292" Type="http://schemas.openxmlformats.org/officeDocument/2006/relationships/customXml" Target="../ink/ink588.xml"/><Relationship Id="rId306" Type="http://schemas.openxmlformats.org/officeDocument/2006/relationships/customXml" Target="../ink/ink595.xml"/><Relationship Id="rId45" Type="http://schemas.openxmlformats.org/officeDocument/2006/relationships/image" Target="../media/image471.png"/><Relationship Id="rId87" Type="http://schemas.openxmlformats.org/officeDocument/2006/relationships/image" Target="../media/image490.png"/><Relationship Id="rId110" Type="http://schemas.openxmlformats.org/officeDocument/2006/relationships/customXml" Target="../ink/ink497.xml"/><Relationship Id="rId348" Type="http://schemas.openxmlformats.org/officeDocument/2006/relationships/customXml" Target="../ink/ink616.xml"/><Relationship Id="rId152" Type="http://schemas.openxmlformats.org/officeDocument/2006/relationships/customXml" Target="../ink/ink518.xml"/><Relationship Id="rId194" Type="http://schemas.openxmlformats.org/officeDocument/2006/relationships/customXml" Target="../ink/ink539.xml"/><Relationship Id="rId208" Type="http://schemas.openxmlformats.org/officeDocument/2006/relationships/customXml" Target="../ink/ink546.xml"/><Relationship Id="rId261" Type="http://schemas.openxmlformats.org/officeDocument/2006/relationships/image" Target="../media/image577.png"/><Relationship Id="rId14" Type="http://schemas.openxmlformats.org/officeDocument/2006/relationships/customXml" Target="../ink/ink449.xml"/><Relationship Id="rId56" Type="http://schemas.openxmlformats.org/officeDocument/2006/relationships/customXml" Target="../ink/ink470.xml"/><Relationship Id="rId317" Type="http://schemas.openxmlformats.org/officeDocument/2006/relationships/image" Target="../media/image605.png"/><Relationship Id="rId359" Type="http://schemas.openxmlformats.org/officeDocument/2006/relationships/image" Target="../media/image626.png"/><Relationship Id="rId98" Type="http://schemas.openxmlformats.org/officeDocument/2006/relationships/customXml" Target="../ink/ink491.xml"/><Relationship Id="rId121" Type="http://schemas.openxmlformats.org/officeDocument/2006/relationships/image" Target="../media/image507.png"/><Relationship Id="rId163" Type="http://schemas.openxmlformats.org/officeDocument/2006/relationships/image" Target="../media/image528.png"/><Relationship Id="rId219" Type="http://schemas.openxmlformats.org/officeDocument/2006/relationships/image" Target="../media/image556.png"/><Relationship Id="rId230" Type="http://schemas.openxmlformats.org/officeDocument/2006/relationships/customXml" Target="../ink/ink557.xml"/><Relationship Id="rId25" Type="http://schemas.openxmlformats.org/officeDocument/2006/relationships/image" Target="../media/image461.png"/><Relationship Id="rId46" Type="http://schemas.openxmlformats.org/officeDocument/2006/relationships/customXml" Target="../ink/ink465.xml"/><Relationship Id="rId67" Type="http://schemas.openxmlformats.org/officeDocument/2006/relationships/image" Target="../media/image481.png"/><Relationship Id="rId272" Type="http://schemas.openxmlformats.org/officeDocument/2006/relationships/customXml" Target="../ink/ink578.xml"/><Relationship Id="rId293" Type="http://schemas.openxmlformats.org/officeDocument/2006/relationships/image" Target="../media/image593.png"/><Relationship Id="rId307" Type="http://schemas.openxmlformats.org/officeDocument/2006/relationships/image" Target="../media/image600.png"/><Relationship Id="rId328" Type="http://schemas.openxmlformats.org/officeDocument/2006/relationships/customXml" Target="../ink/ink606.xml"/><Relationship Id="rId349" Type="http://schemas.openxmlformats.org/officeDocument/2006/relationships/image" Target="../media/image621.png"/><Relationship Id="rId88" Type="http://schemas.openxmlformats.org/officeDocument/2006/relationships/customXml" Target="../ink/ink486.xml"/><Relationship Id="rId111" Type="http://schemas.openxmlformats.org/officeDocument/2006/relationships/image" Target="../media/image502.png"/><Relationship Id="rId132" Type="http://schemas.openxmlformats.org/officeDocument/2006/relationships/customXml" Target="../ink/ink508.xml"/><Relationship Id="rId153" Type="http://schemas.openxmlformats.org/officeDocument/2006/relationships/image" Target="../media/image523.png"/><Relationship Id="rId174" Type="http://schemas.openxmlformats.org/officeDocument/2006/relationships/customXml" Target="../ink/ink529.xml"/><Relationship Id="rId195" Type="http://schemas.openxmlformats.org/officeDocument/2006/relationships/image" Target="../media/image544.png"/><Relationship Id="rId209" Type="http://schemas.openxmlformats.org/officeDocument/2006/relationships/image" Target="../media/image551.png"/><Relationship Id="rId360" Type="http://schemas.openxmlformats.org/officeDocument/2006/relationships/customXml" Target="../ink/ink622.xml"/><Relationship Id="rId220" Type="http://schemas.openxmlformats.org/officeDocument/2006/relationships/customXml" Target="../ink/ink552.xml"/><Relationship Id="rId241" Type="http://schemas.openxmlformats.org/officeDocument/2006/relationships/image" Target="../media/image567.png"/><Relationship Id="rId15" Type="http://schemas.openxmlformats.org/officeDocument/2006/relationships/image" Target="../media/image456.png"/><Relationship Id="rId36" Type="http://schemas.openxmlformats.org/officeDocument/2006/relationships/customXml" Target="../ink/ink460.xml"/><Relationship Id="rId57" Type="http://schemas.openxmlformats.org/officeDocument/2006/relationships/image" Target="../media/image477.png"/><Relationship Id="rId262" Type="http://schemas.openxmlformats.org/officeDocument/2006/relationships/customXml" Target="../ink/ink573.xml"/><Relationship Id="rId283" Type="http://schemas.openxmlformats.org/officeDocument/2006/relationships/image" Target="../media/image588.png"/><Relationship Id="rId318" Type="http://schemas.openxmlformats.org/officeDocument/2006/relationships/customXml" Target="../ink/ink601.xml"/><Relationship Id="rId339" Type="http://schemas.openxmlformats.org/officeDocument/2006/relationships/image" Target="../media/image616.png"/><Relationship Id="rId78" Type="http://schemas.openxmlformats.org/officeDocument/2006/relationships/customXml" Target="../ink/ink481.xml"/><Relationship Id="rId99" Type="http://schemas.openxmlformats.org/officeDocument/2006/relationships/image" Target="../media/image496.png"/><Relationship Id="rId101" Type="http://schemas.openxmlformats.org/officeDocument/2006/relationships/image" Target="../media/image497.png"/><Relationship Id="rId122" Type="http://schemas.openxmlformats.org/officeDocument/2006/relationships/customXml" Target="../ink/ink503.xml"/><Relationship Id="rId143" Type="http://schemas.openxmlformats.org/officeDocument/2006/relationships/image" Target="../media/image518.png"/><Relationship Id="rId164" Type="http://schemas.openxmlformats.org/officeDocument/2006/relationships/customXml" Target="../ink/ink524.xml"/><Relationship Id="rId185" Type="http://schemas.openxmlformats.org/officeDocument/2006/relationships/image" Target="../media/image539.png"/><Relationship Id="rId350" Type="http://schemas.openxmlformats.org/officeDocument/2006/relationships/customXml" Target="../ink/ink617.xml"/><Relationship Id="rId9" Type="http://schemas.openxmlformats.org/officeDocument/2006/relationships/image" Target="../media/image453.png"/><Relationship Id="rId210" Type="http://schemas.openxmlformats.org/officeDocument/2006/relationships/customXml" Target="../ink/ink547.xml"/><Relationship Id="rId26" Type="http://schemas.openxmlformats.org/officeDocument/2006/relationships/customXml" Target="../ink/ink455.xml"/><Relationship Id="rId231" Type="http://schemas.openxmlformats.org/officeDocument/2006/relationships/image" Target="../media/image562.png"/><Relationship Id="rId252" Type="http://schemas.openxmlformats.org/officeDocument/2006/relationships/customXml" Target="../ink/ink568.xml"/><Relationship Id="rId273" Type="http://schemas.openxmlformats.org/officeDocument/2006/relationships/image" Target="../media/image583.png"/><Relationship Id="rId294" Type="http://schemas.openxmlformats.org/officeDocument/2006/relationships/customXml" Target="../ink/ink589.xml"/><Relationship Id="rId308" Type="http://schemas.openxmlformats.org/officeDocument/2006/relationships/customXml" Target="../ink/ink596.xml"/><Relationship Id="rId329" Type="http://schemas.openxmlformats.org/officeDocument/2006/relationships/image" Target="../media/image611.png"/><Relationship Id="rId47" Type="http://schemas.openxmlformats.org/officeDocument/2006/relationships/image" Target="../media/image472.png"/><Relationship Id="rId68" Type="http://schemas.openxmlformats.org/officeDocument/2006/relationships/customXml" Target="../ink/ink476.xml"/><Relationship Id="rId89" Type="http://schemas.openxmlformats.org/officeDocument/2006/relationships/image" Target="../media/image491.png"/><Relationship Id="rId112" Type="http://schemas.openxmlformats.org/officeDocument/2006/relationships/customXml" Target="../ink/ink498.xml"/><Relationship Id="rId133" Type="http://schemas.openxmlformats.org/officeDocument/2006/relationships/image" Target="../media/image513.png"/><Relationship Id="rId154" Type="http://schemas.openxmlformats.org/officeDocument/2006/relationships/customXml" Target="../ink/ink519.xml"/><Relationship Id="rId175" Type="http://schemas.openxmlformats.org/officeDocument/2006/relationships/image" Target="../media/image534.png"/><Relationship Id="rId340" Type="http://schemas.openxmlformats.org/officeDocument/2006/relationships/customXml" Target="../ink/ink612.xml"/><Relationship Id="rId361" Type="http://schemas.openxmlformats.org/officeDocument/2006/relationships/image" Target="../media/image627.png"/><Relationship Id="rId196" Type="http://schemas.openxmlformats.org/officeDocument/2006/relationships/customXml" Target="../ink/ink540.xml"/><Relationship Id="rId200" Type="http://schemas.openxmlformats.org/officeDocument/2006/relationships/customXml" Target="../ink/ink542.xml"/><Relationship Id="rId16" Type="http://schemas.openxmlformats.org/officeDocument/2006/relationships/customXml" Target="../ink/ink450.xml"/><Relationship Id="rId221" Type="http://schemas.openxmlformats.org/officeDocument/2006/relationships/image" Target="../media/image557.png"/><Relationship Id="rId242" Type="http://schemas.openxmlformats.org/officeDocument/2006/relationships/customXml" Target="../ink/ink563.xml"/><Relationship Id="rId263" Type="http://schemas.openxmlformats.org/officeDocument/2006/relationships/image" Target="../media/image578.png"/><Relationship Id="rId284" Type="http://schemas.openxmlformats.org/officeDocument/2006/relationships/customXml" Target="../ink/ink584.xml"/><Relationship Id="rId319" Type="http://schemas.openxmlformats.org/officeDocument/2006/relationships/image" Target="../media/image606.png"/><Relationship Id="rId37" Type="http://schemas.openxmlformats.org/officeDocument/2006/relationships/image" Target="../media/image467.png"/><Relationship Id="rId58" Type="http://schemas.openxmlformats.org/officeDocument/2006/relationships/customXml" Target="../ink/ink471.xml"/><Relationship Id="rId79" Type="http://schemas.openxmlformats.org/officeDocument/2006/relationships/image" Target="../media/image486.png"/><Relationship Id="rId102" Type="http://schemas.openxmlformats.org/officeDocument/2006/relationships/customXml" Target="../ink/ink493.xml"/><Relationship Id="rId123" Type="http://schemas.openxmlformats.org/officeDocument/2006/relationships/image" Target="../media/image508.png"/><Relationship Id="rId144" Type="http://schemas.openxmlformats.org/officeDocument/2006/relationships/customXml" Target="../ink/ink514.xml"/><Relationship Id="rId330" Type="http://schemas.openxmlformats.org/officeDocument/2006/relationships/customXml" Target="../ink/ink607.xml"/><Relationship Id="rId90" Type="http://schemas.openxmlformats.org/officeDocument/2006/relationships/customXml" Target="../ink/ink487.xml"/><Relationship Id="rId165" Type="http://schemas.openxmlformats.org/officeDocument/2006/relationships/image" Target="../media/image529.png"/><Relationship Id="rId186" Type="http://schemas.openxmlformats.org/officeDocument/2006/relationships/customXml" Target="../ink/ink535.xml"/><Relationship Id="rId351" Type="http://schemas.openxmlformats.org/officeDocument/2006/relationships/image" Target="../media/image622.png"/><Relationship Id="rId211" Type="http://schemas.openxmlformats.org/officeDocument/2006/relationships/image" Target="../media/image552.png"/><Relationship Id="rId232" Type="http://schemas.openxmlformats.org/officeDocument/2006/relationships/customXml" Target="../ink/ink558.xml"/><Relationship Id="rId253" Type="http://schemas.openxmlformats.org/officeDocument/2006/relationships/image" Target="../media/image573.png"/><Relationship Id="rId274" Type="http://schemas.openxmlformats.org/officeDocument/2006/relationships/customXml" Target="../ink/ink579.xml"/><Relationship Id="rId295" Type="http://schemas.openxmlformats.org/officeDocument/2006/relationships/image" Target="../media/image594.png"/><Relationship Id="rId309" Type="http://schemas.openxmlformats.org/officeDocument/2006/relationships/image" Target="../media/image601.png"/><Relationship Id="rId27" Type="http://schemas.openxmlformats.org/officeDocument/2006/relationships/image" Target="../media/image462.png"/><Relationship Id="rId48" Type="http://schemas.openxmlformats.org/officeDocument/2006/relationships/customXml" Target="../ink/ink466.xml"/><Relationship Id="rId69" Type="http://schemas.openxmlformats.org/officeDocument/2006/relationships/image" Target="../media/image482.png"/><Relationship Id="rId113" Type="http://schemas.openxmlformats.org/officeDocument/2006/relationships/image" Target="../media/image503.png"/><Relationship Id="rId134" Type="http://schemas.openxmlformats.org/officeDocument/2006/relationships/customXml" Target="../ink/ink509.xml"/><Relationship Id="rId320" Type="http://schemas.openxmlformats.org/officeDocument/2006/relationships/customXml" Target="../ink/ink602.xml"/><Relationship Id="rId80" Type="http://schemas.openxmlformats.org/officeDocument/2006/relationships/customXml" Target="../ink/ink482.xml"/><Relationship Id="rId155" Type="http://schemas.openxmlformats.org/officeDocument/2006/relationships/image" Target="../media/image524.png"/><Relationship Id="rId176" Type="http://schemas.openxmlformats.org/officeDocument/2006/relationships/customXml" Target="../ink/ink530.xml"/><Relationship Id="rId197" Type="http://schemas.openxmlformats.org/officeDocument/2006/relationships/image" Target="../media/image545.png"/><Relationship Id="rId341" Type="http://schemas.openxmlformats.org/officeDocument/2006/relationships/image" Target="../media/image617.png"/><Relationship Id="rId201" Type="http://schemas.openxmlformats.org/officeDocument/2006/relationships/image" Target="../media/image547.png"/><Relationship Id="rId222" Type="http://schemas.openxmlformats.org/officeDocument/2006/relationships/customXml" Target="../ink/ink553.xml"/><Relationship Id="rId243" Type="http://schemas.openxmlformats.org/officeDocument/2006/relationships/image" Target="../media/image568.png"/><Relationship Id="rId264" Type="http://schemas.openxmlformats.org/officeDocument/2006/relationships/customXml" Target="../ink/ink574.xml"/><Relationship Id="rId285" Type="http://schemas.openxmlformats.org/officeDocument/2006/relationships/image" Target="../media/image589.png"/><Relationship Id="rId17" Type="http://schemas.openxmlformats.org/officeDocument/2006/relationships/image" Target="../media/image457.png"/><Relationship Id="rId38" Type="http://schemas.openxmlformats.org/officeDocument/2006/relationships/customXml" Target="../ink/ink461.xml"/><Relationship Id="rId59" Type="http://schemas.openxmlformats.org/officeDocument/2006/relationships/image" Target="../media/image478.png"/><Relationship Id="rId103" Type="http://schemas.openxmlformats.org/officeDocument/2006/relationships/image" Target="../media/image498.png"/><Relationship Id="rId124" Type="http://schemas.openxmlformats.org/officeDocument/2006/relationships/customXml" Target="../ink/ink504.xml"/><Relationship Id="rId310" Type="http://schemas.openxmlformats.org/officeDocument/2006/relationships/customXml" Target="../ink/ink597.xml"/><Relationship Id="rId70" Type="http://schemas.openxmlformats.org/officeDocument/2006/relationships/customXml" Target="../ink/ink477.xml"/><Relationship Id="rId91" Type="http://schemas.openxmlformats.org/officeDocument/2006/relationships/image" Target="../media/image492.png"/><Relationship Id="rId145" Type="http://schemas.openxmlformats.org/officeDocument/2006/relationships/image" Target="../media/image519.png"/><Relationship Id="rId166" Type="http://schemas.openxmlformats.org/officeDocument/2006/relationships/customXml" Target="../ink/ink525.xml"/><Relationship Id="rId187" Type="http://schemas.openxmlformats.org/officeDocument/2006/relationships/image" Target="../media/image540.png"/><Relationship Id="rId331" Type="http://schemas.openxmlformats.org/officeDocument/2006/relationships/image" Target="../media/image612.png"/><Relationship Id="rId352" Type="http://schemas.openxmlformats.org/officeDocument/2006/relationships/customXml" Target="../ink/ink618.xml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548.xml"/><Relationship Id="rId233" Type="http://schemas.openxmlformats.org/officeDocument/2006/relationships/image" Target="../media/image563.png"/><Relationship Id="rId254" Type="http://schemas.openxmlformats.org/officeDocument/2006/relationships/customXml" Target="../ink/ink569.xml"/><Relationship Id="rId28" Type="http://schemas.openxmlformats.org/officeDocument/2006/relationships/customXml" Target="../ink/ink456.xml"/><Relationship Id="rId49" Type="http://schemas.openxmlformats.org/officeDocument/2006/relationships/image" Target="../media/image473.png"/><Relationship Id="rId114" Type="http://schemas.openxmlformats.org/officeDocument/2006/relationships/customXml" Target="../ink/ink499.xml"/><Relationship Id="rId275" Type="http://schemas.openxmlformats.org/officeDocument/2006/relationships/image" Target="../media/image584.png"/><Relationship Id="rId296" Type="http://schemas.openxmlformats.org/officeDocument/2006/relationships/customXml" Target="../ink/ink590.xml"/><Relationship Id="rId300" Type="http://schemas.openxmlformats.org/officeDocument/2006/relationships/customXml" Target="../ink/ink592.xml"/><Relationship Id="rId60" Type="http://schemas.openxmlformats.org/officeDocument/2006/relationships/customXml" Target="../ink/ink472.xml"/><Relationship Id="rId81" Type="http://schemas.openxmlformats.org/officeDocument/2006/relationships/image" Target="../media/image487.png"/><Relationship Id="rId135" Type="http://schemas.openxmlformats.org/officeDocument/2006/relationships/image" Target="../media/image514.png"/><Relationship Id="rId156" Type="http://schemas.openxmlformats.org/officeDocument/2006/relationships/customXml" Target="../ink/ink520.xml"/><Relationship Id="rId177" Type="http://schemas.openxmlformats.org/officeDocument/2006/relationships/image" Target="../media/image535.png"/><Relationship Id="rId198" Type="http://schemas.openxmlformats.org/officeDocument/2006/relationships/customXml" Target="../ink/ink541.xml"/><Relationship Id="rId321" Type="http://schemas.openxmlformats.org/officeDocument/2006/relationships/image" Target="../media/image607.png"/><Relationship Id="rId342" Type="http://schemas.openxmlformats.org/officeDocument/2006/relationships/customXml" Target="../ink/ink613.xml"/><Relationship Id="rId202" Type="http://schemas.openxmlformats.org/officeDocument/2006/relationships/customXml" Target="../ink/ink543.xml"/><Relationship Id="rId223" Type="http://schemas.openxmlformats.org/officeDocument/2006/relationships/image" Target="../media/image558.png"/><Relationship Id="rId244" Type="http://schemas.openxmlformats.org/officeDocument/2006/relationships/customXml" Target="../ink/ink564.xml"/><Relationship Id="rId18" Type="http://schemas.openxmlformats.org/officeDocument/2006/relationships/customXml" Target="../ink/ink451.xml"/><Relationship Id="rId39" Type="http://schemas.openxmlformats.org/officeDocument/2006/relationships/image" Target="../media/image468.png"/><Relationship Id="rId265" Type="http://schemas.openxmlformats.org/officeDocument/2006/relationships/image" Target="../media/image579.png"/><Relationship Id="rId286" Type="http://schemas.openxmlformats.org/officeDocument/2006/relationships/customXml" Target="../ink/ink585.xml"/><Relationship Id="rId50" Type="http://schemas.openxmlformats.org/officeDocument/2006/relationships/customXml" Target="../ink/ink467.xml"/><Relationship Id="rId104" Type="http://schemas.openxmlformats.org/officeDocument/2006/relationships/customXml" Target="../ink/ink494.xml"/><Relationship Id="rId125" Type="http://schemas.openxmlformats.org/officeDocument/2006/relationships/image" Target="../media/image509.png"/><Relationship Id="rId146" Type="http://schemas.openxmlformats.org/officeDocument/2006/relationships/customXml" Target="../ink/ink515.xml"/><Relationship Id="rId167" Type="http://schemas.openxmlformats.org/officeDocument/2006/relationships/image" Target="../media/image530.png"/><Relationship Id="rId188" Type="http://schemas.openxmlformats.org/officeDocument/2006/relationships/customXml" Target="../ink/ink536.xml"/><Relationship Id="rId311" Type="http://schemas.openxmlformats.org/officeDocument/2006/relationships/image" Target="../media/image602.png"/><Relationship Id="rId332" Type="http://schemas.openxmlformats.org/officeDocument/2006/relationships/customXml" Target="../ink/ink608.xml"/><Relationship Id="rId353" Type="http://schemas.openxmlformats.org/officeDocument/2006/relationships/image" Target="../media/image623.png"/><Relationship Id="rId71" Type="http://schemas.openxmlformats.org/officeDocument/2006/relationships/image" Target="../media/image483.png"/><Relationship Id="rId92" Type="http://schemas.openxmlformats.org/officeDocument/2006/relationships/customXml" Target="../ink/ink488.xml"/><Relationship Id="rId213" Type="http://schemas.openxmlformats.org/officeDocument/2006/relationships/image" Target="../media/image553.png"/><Relationship Id="rId234" Type="http://schemas.openxmlformats.org/officeDocument/2006/relationships/customXml" Target="../ink/ink559.xml"/><Relationship Id="rId2" Type="http://schemas.openxmlformats.org/officeDocument/2006/relationships/customXml" Target="../ink/ink445.xml"/><Relationship Id="rId29" Type="http://schemas.openxmlformats.org/officeDocument/2006/relationships/image" Target="../media/image463.png"/><Relationship Id="rId255" Type="http://schemas.openxmlformats.org/officeDocument/2006/relationships/image" Target="../media/image574.png"/><Relationship Id="rId276" Type="http://schemas.openxmlformats.org/officeDocument/2006/relationships/customXml" Target="../ink/ink580.xml"/><Relationship Id="rId297" Type="http://schemas.openxmlformats.org/officeDocument/2006/relationships/image" Target="../media/image595.png"/><Relationship Id="rId40" Type="http://schemas.openxmlformats.org/officeDocument/2006/relationships/customXml" Target="../ink/ink462.xml"/><Relationship Id="rId115" Type="http://schemas.openxmlformats.org/officeDocument/2006/relationships/image" Target="../media/image504.png"/><Relationship Id="rId136" Type="http://schemas.openxmlformats.org/officeDocument/2006/relationships/customXml" Target="../ink/ink510.xml"/><Relationship Id="rId157" Type="http://schemas.openxmlformats.org/officeDocument/2006/relationships/image" Target="../media/image525.png"/><Relationship Id="rId178" Type="http://schemas.openxmlformats.org/officeDocument/2006/relationships/customXml" Target="../ink/ink531.xml"/><Relationship Id="rId301" Type="http://schemas.openxmlformats.org/officeDocument/2006/relationships/image" Target="../media/image597.png"/><Relationship Id="rId322" Type="http://schemas.openxmlformats.org/officeDocument/2006/relationships/customXml" Target="../ink/ink603.xml"/><Relationship Id="rId343" Type="http://schemas.openxmlformats.org/officeDocument/2006/relationships/image" Target="../media/image618.png"/><Relationship Id="rId61" Type="http://schemas.openxmlformats.org/officeDocument/2006/relationships/image" Target="../media/image448.png"/><Relationship Id="rId82" Type="http://schemas.openxmlformats.org/officeDocument/2006/relationships/customXml" Target="../ink/ink483.xml"/><Relationship Id="rId199" Type="http://schemas.openxmlformats.org/officeDocument/2006/relationships/image" Target="../media/image546.png"/><Relationship Id="rId203" Type="http://schemas.openxmlformats.org/officeDocument/2006/relationships/image" Target="../media/image548.png"/><Relationship Id="rId19" Type="http://schemas.openxmlformats.org/officeDocument/2006/relationships/image" Target="../media/image458.png"/><Relationship Id="rId224" Type="http://schemas.openxmlformats.org/officeDocument/2006/relationships/customXml" Target="../ink/ink554.xml"/><Relationship Id="rId245" Type="http://schemas.openxmlformats.org/officeDocument/2006/relationships/image" Target="../media/image569.png"/><Relationship Id="rId266" Type="http://schemas.openxmlformats.org/officeDocument/2006/relationships/customXml" Target="../ink/ink575.xml"/><Relationship Id="rId287" Type="http://schemas.openxmlformats.org/officeDocument/2006/relationships/image" Target="../media/image590.png"/><Relationship Id="rId30" Type="http://schemas.openxmlformats.org/officeDocument/2006/relationships/customXml" Target="../ink/ink457.xml"/><Relationship Id="rId105" Type="http://schemas.openxmlformats.org/officeDocument/2006/relationships/image" Target="../media/image499.png"/><Relationship Id="rId126" Type="http://schemas.openxmlformats.org/officeDocument/2006/relationships/customXml" Target="../ink/ink505.xml"/><Relationship Id="rId147" Type="http://schemas.openxmlformats.org/officeDocument/2006/relationships/image" Target="../media/image520.png"/><Relationship Id="rId168" Type="http://schemas.openxmlformats.org/officeDocument/2006/relationships/customXml" Target="../ink/ink526.xml"/><Relationship Id="rId312" Type="http://schemas.openxmlformats.org/officeDocument/2006/relationships/customXml" Target="../ink/ink598.xml"/><Relationship Id="rId333" Type="http://schemas.openxmlformats.org/officeDocument/2006/relationships/image" Target="../media/image613.png"/><Relationship Id="rId354" Type="http://schemas.openxmlformats.org/officeDocument/2006/relationships/customXml" Target="../ink/ink619.xml"/><Relationship Id="rId51" Type="http://schemas.openxmlformats.org/officeDocument/2006/relationships/image" Target="../media/image474.png"/><Relationship Id="rId72" Type="http://schemas.openxmlformats.org/officeDocument/2006/relationships/customXml" Target="../ink/ink478.xml"/><Relationship Id="rId93" Type="http://schemas.openxmlformats.org/officeDocument/2006/relationships/image" Target="../media/image493.png"/><Relationship Id="rId189" Type="http://schemas.openxmlformats.org/officeDocument/2006/relationships/image" Target="../media/image541.png"/><Relationship Id="rId214" Type="http://schemas.openxmlformats.org/officeDocument/2006/relationships/customXml" Target="../ink/ink549.xml"/><Relationship Id="rId235" Type="http://schemas.openxmlformats.org/officeDocument/2006/relationships/image" Target="../media/image564.png"/><Relationship Id="rId256" Type="http://schemas.openxmlformats.org/officeDocument/2006/relationships/customXml" Target="../ink/ink570.xml"/><Relationship Id="rId277" Type="http://schemas.openxmlformats.org/officeDocument/2006/relationships/image" Target="../media/image585.png"/><Relationship Id="rId298" Type="http://schemas.openxmlformats.org/officeDocument/2006/relationships/customXml" Target="../ink/ink591.xml"/><Relationship Id="rId116" Type="http://schemas.openxmlformats.org/officeDocument/2006/relationships/customXml" Target="../ink/ink500.xml"/><Relationship Id="rId137" Type="http://schemas.openxmlformats.org/officeDocument/2006/relationships/image" Target="../media/image515.png"/><Relationship Id="rId158" Type="http://schemas.openxmlformats.org/officeDocument/2006/relationships/customXml" Target="../ink/ink521.xml"/><Relationship Id="rId302" Type="http://schemas.openxmlformats.org/officeDocument/2006/relationships/customXml" Target="../ink/ink593.xml"/><Relationship Id="rId323" Type="http://schemas.openxmlformats.org/officeDocument/2006/relationships/image" Target="../media/image608.png"/><Relationship Id="rId344" Type="http://schemas.openxmlformats.org/officeDocument/2006/relationships/customXml" Target="../ink/ink614.xml"/><Relationship Id="rId20" Type="http://schemas.openxmlformats.org/officeDocument/2006/relationships/customXml" Target="../ink/ink452.xml"/><Relationship Id="rId41" Type="http://schemas.openxmlformats.org/officeDocument/2006/relationships/image" Target="../media/image469.png"/><Relationship Id="rId62" Type="http://schemas.openxmlformats.org/officeDocument/2006/relationships/customXml" Target="../ink/ink473.xml"/><Relationship Id="rId83" Type="http://schemas.openxmlformats.org/officeDocument/2006/relationships/image" Target="../media/image488.png"/><Relationship Id="rId179" Type="http://schemas.openxmlformats.org/officeDocument/2006/relationships/image" Target="../media/image536.png"/><Relationship Id="rId190" Type="http://schemas.openxmlformats.org/officeDocument/2006/relationships/customXml" Target="../ink/ink537.xml"/><Relationship Id="rId204" Type="http://schemas.openxmlformats.org/officeDocument/2006/relationships/customXml" Target="../ink/ink544.xml"/><Relationship Id="rId225" Type="http://schemas.openxmlformats.org/officeDocument/2006/relationships/image" Target="../media/image559.png"/><Relationship Id="rId246" Type="http://schemas.openxmlformats.org/officeDocument/2006/relationships/customXml" Target="../ink/ink565.xml"/><Relationship Id="rId267" Type="http://schemas.openxmlformats.org/officeDocument/2006/relationships/image" Target="../media/image580.png"/><Relationship Id="rId288" Type="http://schemas.openxmlformats.org/officeDocument/2006/relationships/customXml" Target="../ink/ink586.xml"/><Relationship Id="rId106" Type="http://schemas.openxmlformats.org/officeDocument/2006/relationships/customXml" Target="../ink/ink495.xml"/><Relationship Id="rId127" Type="http://schemas.openxmlformats.org/officeDocument/2006/relationships/image" Target="../media/image510.png"/><Relationship Id="rId313" Type="http://schemas.openxmlformats.org/officeDocument/2006/relationships/image" Target="../media/image603.png"/><Relationship Id="rId10" Type="http://schemas.openxmlformats.org/officeDocument/2006/relationships/customXml" Target="../ink/ink447.xml"/><Relationship Id="rId31" Type="http://schemas.openxmlformats.org/officeDocument/2006/relationships/image" Target="../media/image464.png"/><Relationship Id="rId52" Type="http://schemas.openxmlformats.org/officeDocument/2006/relationships/customXml" Target="../ink/ink468.xml"/><Relationship Id="rId73" Type="http://schemas.openxmlformats.org/officeDocument/2006/relationships/image" Target="../media/image3370.png"/><Relationship Id="rId94" Type="http://schemas.openxmlformats.org/officeDocument/2006/relationships/customXml" Target="../ink/ink489.xml"/><Relationship Id="rId148" Type="http://schemas.openxmlformats.org/officeDocument/2006/relationships/customXml" Target="../ink/ink516.xml"/><Relationship Id="rId169" Type="http://schemas.openxmlformats.org/officeDocument/2006/relationships/image" Target="../media/image531.png"/><Relationship Id="rId334" Type="http://schemas.openxmlformats.org/officeDocument/2006/relationships/customXml" Target="../ink/ink609.xml"/><Relationship Id="rId355" Type="http://schemas.openxmlformats.org/officeDocument/2006/relationships/image" Target="../media/image624.png"/><Relationship Id="rId180" Type="http://schemas.openxmlformats.org/officeDocument/2006/relationships/customXml" Target="../ink/ink532.xml"/><Relationship Id="rId215" Type="http://schemas.openxmlformats.org/officeDocument/2006/relationships/image" Target="../media/image554.png"/><Relationship Id="rId236" Type="http://schemas.openxmlformats.org/officeDocument/2006/relationships/customXml" Target="../ink/ink560.xml"/><Relationship Id="rId257" Type="http://schemas.openxmlformats.org/officeDocument/2006/relationships/image" Target="../media/image575.png"/><Relationship Id="rId278" Type="http://schemas.openxmlformats.org/officeDocument/2006/relationships/customXml" Target="../ink/ink581.xml"/><Relationship Id="rId303" Type="http://schemas.openxmlformats.org/officeDocument/2006/relationships/image" Target="../media/image598.png"/><Relationship Id="rId42" Type="http://schemas.openxmlformats.org/officeDocument/2006/relationships/customXml" Target="../ink/ink463.xml"/><Relationship Id="rId84" Type="http://schemas.openxmlformats.org/officeDocument/2006/relationships/customXml" Target="../ink/ink484.xml"/><Relationship Id="rId138" Type="http://schemas.openxmlformats.org/officeDocument/2006/relationships/customXml" Target="../ink/ink511.xml"/><Relationship Id="rId345" Type="http://schemas.openxmlformats.org/officeDocument/2006/relationships/image" Target="../media/image619.png"/><Relationship Id="rId191" Type="http://schemas.openxmlformats.org/officeDocument/2006/relationships/image" Target="../media/image542.png"/><Relationship Id="rId205" Type="http://schemas.openxmlformats.org/officeDocument/2006/relationships/image" Target="../media/image549.png"/><Relationship Id="rId247" Type="http://schemas.openxmlformats.org/officeDocument/2006/relationships/image" Target="../media/image570.png"/><Relationship Id="rId107" Type="http://schemas.openxmlformats.org/officeDocument/2006/relationships/image" Target="../media/image500.png"/><Relationship Id="rId289" Type="http://schemas.openxmlformats.org/officeDocument/2006/relationships/image" Target="../media/image591.png"/><Relationship Id="rId11" Type="http://schemas.openxmlformats.org/officeDocument/2006/relationships/image" Target="../media/image454.png"/><Relationship Id="rId53" Type="http://schemas.openxmlformats.org/officeDocument/2006/relationships/image" Target="../media/image475.png"/><Relationship Id="rId149" Type="http://schemas.openxmlformats.org/officeDocument/2006/relationships/image" Target="../media/image521.png"/><Relationship Id="rId314" Type="http://schemas.openxmlformats.org/officeDocument/2006/relationships/customXml" Target="../ink/ink599.xml"/><Relationship Id="rId356" Type="http://schemas.openxmlformats.org/officeDocument/2006/relationships/customXml" Target="../ink/ink620.xml"/><Relationship Id="rId95" Type="http://schemas.openxmlformats.org/officeDocument/2006/relationships/image" Target="../media/image494.png"/><Relationship Id="rId160" Type="http://schemas.openxmlformats.org/officeDocument/2006/relationships/customXml" Target="../ink/ink522.xml"/><Relationship Id="rId216" Type="http://schemas.openxmlformats.org/officeDocument/2006/relationships/customXml" Target="../ink/ink550.xml"/><Relationship Id="rId258" Type="http://schemas.openxmlformats.org/officeDocument/2006/relationships/customXml" Target="../ink/ink571.xml"/><Relationship Id="rId22" Type="http://schemas.openxmlformats.org/officeDocument/2006/relationships/customXml" Target="../ink/ink453.xml"/><Relationship Id="rId64" Type="http://schemas.openxmlformats.org/officeDocument/2006/relationships/customXml" Target="../ink/ink474.xml"/><Relationship Id="rId118" Type="http://schemas.openxmlformats.org/officeDocument/2006/relationships/customXml" Target="../ink/ink501.xml"/><Relationship Id="rId325" Type="http://schemas.openxmlformats.org/officeDocument/2006/relationships/image" Target="../media/image609.png"/><Relationship Id="rId171" Type="http://schemas.openxmlformats.org/officeDocument/2006/relationships/image" Target="../media/image532.png"/><Relationship Id="rId227" Type="http://schemas.openxmlformats.org/officeDocument/2006/relationships/image" Target="../media/image560.png"/><Relationship Id="rId269" Type="http://schemas.openxmlformats.org/officeDocument/2006/relationships/image" Target="../media/image581.png"/><Relationship Id="rId33" Type="http://schemas.openxmlformats.org/officeDocument/2006/relationships/image" Target="../media/image465.png"/><Relationship Id="rId129" Type="http://schemas.openxmlformats.org/officeDocument/2006/relationships/image" Target="../media/image511.png"/><Relationship Id="rId280" Type="http://schemas.openxmlformats.org/officeDocument/2006/relationships/customXml" Target="../ink/ink582.xml"/><Relationship Id="rId336" Type="http://schemas.openxmlformats.org/officeDocument/2006/relationships/customXml" Target="../ink/ink610.xml"/><Relationship Id="rId75" Type="http://schemas.openxmlformats.org/officeDocument/2006/relationships/image" Target="../media/image484.png"/><Relationship Id="rId140" Type="http://schemas.openxmlformats.org/officeDocument/2006/relationships/customXml" Target="../ink/ink512.xml"/><Relationship Id="rId182" Type="http://schemas.openxmlformats.org/officeDocument/2006/relationships/customXml" Target="../ink/ink533.xml"/><Relationship Id="rId238" Type="http://schemas.openxmlformats.org/officeDocument/2006/relationships/customXml" Target="../ink/ink561.xml"/><Relationship Id="rId291" Type="http://schemas.openxmlformats.org/officeDocument/2006/relationships/image" Target="../media/image592.png"/><Relationship Id="rId305" Type="http://schemas.openxmlformats.org/officeDocument/2006/relationships/image" Target="../media/image599.png"/><Relationship Id="rId347" Type="http://schemas.openxmlformats.org/officeDocument/2006/relationships/image" Target="../media/image620.png"/><Relationship Id="rId44" Type="http://schemas.openxmlformats.org/officeDocument/2006/relationships/customXml" Target="../ink/ink464.xml"/><Relationship Id="rId86" Type="http://schemas.openxmlformats.org/officeDocument/2006/relationships/customXml" Target="../ink/ink485.xml"/><Relationship Id="rId151" Type="http://schemas.openxmlformats.org/officeDocument/2006/relationships/image" Target="../media/image522.png"/><Relationship Id="rId193" Type="http://schemas.openxmlformats.org/officeDocument/2006/relationships/image" Target="../media/image543.png"/><Relationship Id="rId207" Type="http://schemas.openxmlformats.org/officeDocument/2006/relationships/image" Target="../media/image550.png"/><Relationship Id="rId249" Type="http://schemas.openxmlformats.org/officeDocument/2006/relationships/image" Target="../media/image571.png"/><Relationship Id="rId13" Type="http://schemas.openxmlformats.org/officeDocument/2006/relationships/image" Target="../media/image455.png"/><Relationship Id="rId109" Type="http://schemas.openxmlformats.org/officeDocument/2006/relationships/image" Target="../media/image501.png"/><Relationship Id="rId260" Type="http://schemas.openxmlformats.org/officeDocument/2006/relationships/customXml" Target="../ink/ink572.xml"/><Relationship Id="rId316" Type="http://schemas.openxmlformats.org/officeDocument/2006/relationships/customXml" Target="../ink/ink600.xml"/><Relationship Id="rId55" Type="http://schemas.openxmlformats.org/officeDocument/2006/relationships/image" Target="../media/image476.png"/><Relationship Id="rId97" Type="http://schemas.openxmlformats.org/officeDocument/2006/relationships/image" Target="../media/image495.png"/><Relationship Id="rId120" Type="http://schemas.openxmlformats.org/officeDocument/2006/relationships/customXml" Target="../ink/ink502.xml"/><Relationship Id="rId358" Type="http://schemas.openxmlformats.org/officeDocument/2006/relationships/customXml" Target="../ink/ink621.xml"/><Relationship Id="rId162" Type="http://schemas.openxmlformats.org/officeDocument/2006/relationships/customXml" Target="../ink/ink523.xml"/><Relationship Id="rId218" Type="http://schemas.openxmlformats.org/officeDocument/2006/relationships/customXml" Target="../ink/ink551.xml"/><Relationship Id="rId271" Type="http://schemas.openxmlformats.org/officeDocument/2006/relationships/image" Target="../media/image582.png"/><Relationship Id="rId24" Type="http://schemas.openxmlformats.org/officeDocument/2006/relationships/customXml" Target="../ink/ink454.xml"/><Relationship Id="rId66" Type="http://schemas.openxmlformats.org/officeDocument/2006/relationships/customXml" Target="../ink/ink475.xml"/><Relationship Id="rId131" Type="http://schemas.openxmlformats.org/officeDocument/2006/relationships/image" Target="../media/image512.png"/><Relationship Id="rId327" Type="http://schemas.openxmlformats.org/officeDocument/2006/relationships/image" Target="../media/image610.png"/><Relationship Id="rId173" Type="http://schemas.openxmlformats.org/officeDocument/2006/relationships/image" Target="../media/image533.png"/><Relationship Id="rId229" Type="http://schemas.openxmlformats.org/officeDocument/2006/relationships/image" Target="../media/image561.png"/><Relationship Id="rId240" Type="http://schemas.openxmlformats.org/officeDocument/2006/relationships/customXml" Target="../ink/ink562.xml"/><Relationship Id="rId35" Type="http://schemas.openxmlformats.org/officeDocument/2006/relationships/image" Target="../media/image466.png"/><Relationship Id="rId77" Type="http://schemas.openxmlformats.org/officeDocument/2006/relationships/image" Target="../media/image485.png"/><Relationship Id="rId100" Type="http://schemas.openxmlformats.org/officeDocument/2006/relationships/customXml" Target="../ink/ink492.xml"/><Relationship Id="rId282" Type="http://schemas.openxmlformats.org/officeDocument/2006/relationships/customXml" Target="../ink/ink583.xml"/><Relationship Id="rId338" Type="http://schemas.openxmlformats.org/officeDocument/2006/relationships/customXml" Target="../ink/ink611.xml"/><Relationship Id="rId8" Type="http://schemas.openxmlformats.org/officeDocument/2006/relationships/customXml" Target="../ink/ink446.xml"/><Relationship Id="rId142" Type="http://schemas.openxmlformats.org/officeDocument/2006/relationships/customXml" Target="../ink/ink513.xml"/><Relationship Id="rId184" Type="http://schemas.openxmlformats.org/officeDocument/2006/relationships/customXml" Target="../ink/ink534.xml"/><Relationship Id="rId251" Type="http://schemas.openxmlformats.org/officeDocument/2006/relationships/image" Target="../media/image572.png"/></Relationships>
</file>

<file path=ppt/slides/_rels/slide8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683.png"/><Relationship Id="rId299" Type="http://schemas.openxmlformats.org/officeDocument/2006/relationships/customXml" Target="../ink/ink772.xml"/><Relationship Id="rId21" Type="http://schemas.openxmlformats.org/officeDocument/2006/relationships/image" Target="../media/image635.png"/><Relationship Id="rId63" Type="http://schemas.openxmlformats.org/officeDocument/2006/relationships/image" Target="../media/image656.png"/><Relationship Id="rId159" Type="http://schemas.openxmlformats.org/officeDocument/2006/relationships/customXml" Target="../ink/ink700.xml"/><Relationship Id="rId324" Type="http://schemas.openxmlformats.org/officeDocument/2006/relationships/image" Target="../media/image784.png"/><Relationship Id="rId366" Type="http://schemas.openxmlformats.org/officeDocument/2006/relationships/customXml" Target="../ink/ink806.xml"/><Relationship Id="rId170" Type="http://schemas.openxmlformats.org/officeDocument/2006/relationships/image" Target="../media/image709.png"/><Relationship Id="rId226" Type="http://schemas.openxmlformats.org/officeDocument/2006/relationships/customXml" Target="../ink/ink734.xml"/><Relationship Id="rId268" Type="http://schemas.openxmlformats.org/officeDocument/2006/relationships/customXml" Target="../ink/ink756.xml"/><Relationship Id="rId32" Type="http://schemas.openxmlformats.org/officeDocument/2006/relationships/customXml" Target="../ink/ink636.xml"/><Relationship Id="rId74" Type="http://schemas.openxmlformats.org/officeDocument/2006/relationships/customXml" Target="../ink/ink657.xml"/><Relationship Id="rId128" Type="http://schemas.openxmlformats.org/officeDocument/2006/relationships/customXml" Target="../ink/ink684.xml"/><Relationship Id="rId335" Type="http://schemas.openxmlformats.org/officeDocument/2006/relationships/image" Target="../media/image789.png"/><Relationship Id="rId377" Type="http://schemas.openxmlformats.org/officeDocument/2006/relationships/image" Target="../media/image810.png"/><Relationship Id="rId181" Type="http://schemas.openxmlformats.org/officeDocument/2006/relationships/customXml" Target="../ink/ink711.xml"/><Relationship Id="rId237" Type="http://schemas.openxmlformats.org/officeDocument/2006/relationships/customXml" Target="../ink/ink740.xml"/><Relationship Id="rId279" Type="http://schemas.openxmlformats.org/officeDocument/2006/relationships/customXml" Target="../ink/ink762.xml"/><Relationship Id="rId43" Type="http://schemas.openxmlformats.org/officeDocument/2006/relationships/image" Target="../media/image646.png"/><Relationship Id="rId139" Type="http://schemas.openxmlformats.org/officeDocument/2006/relationships/image" Target="../media/image694.png"/><Relationship Id="rId290" Type="http://schemas.openxmlformats.org/officeDocument/2006/relationships/image" Target="../media/image767.png"/><Relationship Id="rId304" Type="http://schemas.openxmlformats.org/officeDocument/2006/relationships/image" Target="../media/image774.png"/><Relationship Id="rId346" Type="http://schemas.openxmlformats.org/officeDocument/2006/relationships/customXml" Target="../ink/ink796.xml"/><Relationship Id="rId388" Type="http://schemas.openxmlformats.org/officeDocument/2006/relationships/customXml" Target="../ink/ink817.xml"/><Relationship Id="rId85" Type="http://schemas.openxmlformats.org/officeDocument/2006/relationships/image" Target="../media/image667.png"/><Relationship Id="rId150" Type="http://schemas.openxmlformats.org/officeDocument/2006/relationships/customXml" Target="../ink/ink695.xml"/><Relationship Id="rId192" Type="http://schemas.openxmlformats.org/officeDocument/2006/relationships/customXml" Target="../ink/ink717.xml"/><Relationship Id="rId206" Type="http://schemas.openxmlformats.org/officeDocument/2006/relationships/customXml" Target="../ink/ink724.xml"/><Relationship Id="rId248" Type="http://schemas.openxmlformats.org/officeDocument/2006/relationships/customXml" Target="../ink/ink746.xml"/><Relationship Id="rId12" Type="http://schemas.openxmlformats.org/officeDocument/2006/relationships/customXml" Target="../ink/ink626.xml"/><Relationship Id="rId108" Type="http://schemas.openxmlformats.org/officeDocument/2006/relationships/customXml" Target="../ink/ink674.xml"/><Relationship Id="rId315" Type="http://schemas.openxmlformats.org/officeDocument/2006/relationships/customXml" Target="../ink/ink780.xml"/><Relationship Id="rId357" Type="http://schemas.openxmlformats.org/officeDocument/2006/relationships/image" Target="../media/image800.png"/><Relationship Id="rId54" Type="http://schemas.openxmlformats.org/officeDocument/2006/relationships/customXml" Target="../ink/ink647.xml"/><Relationship Id="rId96" Type="http://schemas.openxmlformats.org/officeDocument/2006/relationships/customXml" Target="../ink/ink668.xml"/><Relationship Id="rId161" Type="http://schemas.openxmlformats.org/officeDocument/2006/relationships/customXml" Target="../ink/ink701.xml"/><Relationship Id="rId217" Type="http://schemas.openxmlformats.org/officeDocument/2006/relationships/image" Target="../media/image732.png"/><Relationship Id="rId399" Type="http://schemas.openxmlformats.org/officeDocument/2006/relationships/image" Target="../media/image821.png"/><Relationship Id="rId259" Type="http://schemas.openxmlformats.org/officeDocument/2006/relationships/image" Target="../media/image752.png"/><Relationship Id="rId23" Type="http://schemas.openxmlformats.org/officeDocument/2006/relationships/image" Target="../media/image636.png"/><Relationship Id="rId119" Type="http://schemas.openxmlformats.org/officeDocument/2006/relationships/image" Target="../media/image684.png"/><Relationship Id="rId270" Type="http://schemas.openxmlformats.org/officeDocument/2006/relationships/customXml" Target="../ink/ink757.xml"/><Relationship Id="rId326" Type="http://schemas.openxmlformats.org/officeDocument/2006/relationships/image" Target="../media/image785.png"/><Relationship Id="rId65" Type="http://schemas.openxmlformats.org/officeDocument/2006/relationships/image" Target="../media/image657.png"/><Relationship Id="rId130" Type="http://schemas.openxmlformats.org/officeDocument/2006/relationships/customXml" Target="../ink/ink685.xml"/><Relationship Id="rId368" Type="http://schemas.openxmlformats.org/officeDocument/2006/relationships/customXml" Target="../ink/ink807.xml"/><Relationship Id="rId172" Type="http://schemas.openxmlformats.org/officeDocument/2006/relationships/image" Target="../media/image710.png"/><Relationship Id="rId228" Type="http://schemas.openxmlformats.org/officeDocument/2006/relationships/customXml" Target="../ink/ink735.xml"/><Relationship Id="rId281" Type="http://schemas.openxmlformats.org/officeDocument/2006/relationships/customXml" Target="../ink/ink763.xml"/><Relationship Id="rId337" Type="http://schemas.openxmlformats.org/officeDocument/2006/relationships/image" Target="../media/image790.png"/><Relationship Id="rId34" Type="http://schemas.openxmlformats.org/officeDocument/2006/relationships/customXml" Target="../ink/ink637.xml"/><Relationship Id="rId76" Type="http://schemas.openxmlformats.org/officeDocument/2006/relationships/customXml" Target="../ink/ink658.xml"/><Relationship Id="rId141" Type="http://schemas.openxmlformats.org/officeDocument/2006/relationships/image" Target="../media/image695.png"/><Relationship Id="rId379" Type="http://schemas.openxmlformats.org/officeDocument/2006/relationships/image" Target="../media/image811.png"/><Relationship Id="rId7" Type="http://schemas.openxmlformats.org/officeDocument/2006/relationships/image" Target="../media/image6280.png"/><Relationship Id="rId183" Type="http://schemas.openxmlformats.org/officeDocument/2006/relationships/customXml" Target="../ink/ink712.xml"/><Relationship Id="rId239" Type="http://schemas.openxmlformats.org/officeDocument/2006/relationships/customXml" Target="../ink/ink741.xml"/><Relationship Id="rId390" Type="http://schemas.openxmlformats.org/officeDocument/2006/relationships/customXml" Target="../ink/ink818.xml"/><Relationship Id="rId250" Type="http://schemas.openxmlformats.org/officeDocument/2006/relationships/customXml" Target="../ink/ink747.xml"/><Relationship Id="rId292" Type="http://schemas.openxmlformats.org/officeDocument/2006/relationships/image" Target="../media/image768.png"/><Relationship Id="rId306" Type="http://schemas.openxmlformats.org/officeDocument/2006/relationships/image" Target="../media/image775.png"/><Relationship Id="rId45" Type="http://schemas.openxmlformats.org/officeDocument/2006/relationships/image" Target="../media/image647.png"/><Relationship Id="rId87" Type="http://schemas.openxmlformats.org/officeDocument/2006/relationships/image" Target="../media/image668.png"/><Relationship Id="rId110" Type="http://schemas.openxmlformats.org/officeDocument/2006/relationships/customXml" Target="../ink/ink675.xml"/><Relationship Id="rId348" Type="http://schemas.openxmlformats.org/officeDocument/2006/relationships/customXml" Target="../ink/ink797.xml"/><Relationship Id="rId152" Type="http://schemas.openxmlformats.org/officeDocument/2006/relationships/customXml" Target="../ink/ink696.xml"/><Relationship Id="rId194" Type="http://schemas.openxmlformats.org/officeDocument/2006/relationships/customXml" Target="../ink/ink718.xml"/><Relationship Id="rId208" Type="http://schemas.openxmlformats.org/officeDocument/2006/relationships/customXml" Target="../ink/ink725.xml"/><Relationship Id="rId261" Type="http://schemas.openxmlformats.org/officeDocument/2006/relationships/image" Target="../media/image753.png"/><Relationship Id="rId14" Type="http://schemas.openxmlformats.org/officeDocument/2006/relationships/customXml" Target="../ink/ink627.xml"/><Relationship Id="rId56" Type="http://schemas.openxmlformats.org/officeDocument/2006/relationships/customXml" Target="../ink/ink648.xml"/><Relationship Id="rId317" Type="http://schemas.openxmlformats.org/officeDocument/2006/relationships/customXml" Target="../ink/ink781.xml"/><Relationship Id="rId359" Type="http://schemas.openxmlformats.org/officeDocument/2006/relationships/image" Target="../media/image801.png"/><Relationship Id="rId98" Type="http://schemas.openxmlformats.org/officeDocument/2006/relationships/customXml" Target="../ink/ink669.xml"/><Relationship Id="rId121" Type="http://schemas.openxmlformats.org/officeDocument/2006/relationships/image" Target="../media/image685.png"/><Relationship Id="rId163" Type="http://schemas.openxmlformats.org/officeDocument/2006/relationships/customXml" Target="../ink/ink702.xml"/><Relationship Id="rId219" Type="http://schemas.openxmlformats.org/officeDocument/2006/relationships/image" Target="../media/image733.png"/><Relationship Id="rId370" Type="http://schemas.openxmlformats.org/officeDocument/2006/relationships/customXml" Target="../ink/ink808.xml"/><Relationship Id="rId230" Type="http://schemas.openxmlformats.org/officeDocument/2006/relationships/customXml" Target="../ink/ink736.xml"/><Relationship Id="rId25" Type="http://schemas.openxmlformats.org/officeDocument/2006/relationships/image" Target="../media/image637.png"/><Relationship Id="rId67" Type="http://schemas.openxmlformats.org/officeDocument/2006/relationships/image" Target="../media/image658.png"/><Relationship Id="rId272" Type="http://schemas.openxmlformats.org/officeDocument/2006/relationships/image" Target="../media/image758.png"/><Relationship Id="rId328" Type="http://schemas.openxmlformats.org/officeDocument/2006/relationships/image" Target="../media/image786.png"/><Relationship Id="rId132" Type="http://schemas.openxmlformats.org/officeDocument/2006/relationships/customXml" Target="../ink/ink686.xml"/><Relationship Id="rId174" Type="http://schemas.openxmlformats.org/officeDocument/2006/relationships/image" Target="../media/image711.png"/><Relationship Id="rId381" Type="http://schemas.openxmlformats.org/officeDocument/2006/relationships/image" Target="../media/image812.png"/><Relationship Id="rId241" Type="http://schemas.openxmlformats.org/officeDocument/2006/relationships/customXml" Target="../ink/ink742.xml"/><Relationship Id="rId36" Type="http://schemas.openxmlformats.org/officeDocument/2006/relationships/customXml" Target="../ink/ink638.xml"/><Relationship Id="rId283" Type="http://schemas.openxmlformats.org/officeDocument/2006/relationships/customXml" Target="../ink/ink764.xml"/><Relationship Id="rId339" Type="http://schemas.openxmlformats.org/officeDocument/2006/relationships/image" Target="../media/image791.png"/><Relationship Id="rId78" Type="http://schemas.openxmlformats.org/officeDocument/2006/relationships/customXml" Target="../ink/ink659.xml"/><Relationship Id="rId101" Type="http://schemas.openxmlformats.org/officeDocument/2006/relationships/image" Target="../media/image675.png"/><Relationship Id="rId143" Type="http://schemas.openxmlformats.org/officeDocument/2006/relationships/image" Target="../media/image696.png"/><Relationship Id="rId185" Type="http://schemas.openxmlformats.org/officeDocument/2006/relationships/image" Target="../media/image716.png"/><Relationship Id="rId350" Type="http://schemas.openxmlformats.org/officeDocument/2006/relationships/customXml" Target="../ink/ink798.xml"/><Relationship Id="rId9" Type="http://schemas.openxmlformats.org/officeDocument/2006/relationships/image" Target="../media/image629.png"/><Relationship Id="rId210" Type="http://schemas.openxmlformats.org/officeDocument/2006/relationships/customXml" Target="../ink/ink726.xml"/><Relationship Id="rId392" Type="http://schemas.openxmlformats.org/officeDocument/2006/relationships/customXml" Target="../ink/ink819.xml"/><Relationship Id="rId252" Type="http://schemas.openxmlformats.org/officeDocument/2006/relationships/customXml" Target="../ink/ink748.xml"/><Relationship Id="rId294" Type="http://schemas.openxmlformats.org/officeDocument/2006/relationships/image" Target="../media/image769.png"/><Relationship Id="rId308" Type="http://schemas.openxmlformats.org/officeDocument/2006/relationships/image" Target="../media/image776.png"/><Relationship Id="rId47" Type="http://schemas.openxmlformats.org/officeDocument/2006/relationships/image" Target="../media/image648.png"/><Relationship Id="rId89" Type="http://schemas.openxmlformats.org/officeDocument/2006/relationships/image" Target="../media/image669.png"/><Relationship Id="rId112" Type="http://schemas.openxmlformats.org/officeDocument/2006/relationships/customXml" Target="../ink/ink676.xml"/><Relationship Id="rId154" Type="http://schemas.openxmlformats.org/officeDocument/2006/relationships/customXml" Target="../ink/ink697.xml"/><Relationship Id="rId361" Type="http://schemas.openxmlformats.org/officeDocument/2006/relationships/image" Target="../media/image802.png"/><Relationship Id="rId196" Type="http://schemas.openxmlformats.org/officeDocument/2006/relationships/customXml" Target="../ink/ink719.xml"/><Relationship Id="rId16" Type="http://schemas.openxmlformats.org/officeDocument/2006/relationships/customXml" Target="../ink/ink628.xml"/><Relationship Id="rId221" Type="http://schemas.openxmlformats.org/officeDocument/2006/relationships/image" Target="../media/image734.png"/><Relationship Id="rId263" Type="http://schemas.openxmlformats.org/officeDocument/2006/relationships/image" Target="../media/image754.png"/><Relationship Id="rId319" Type="http://schemas.openxmlformats.org/officeDocument/2006/relationships/customXml" Target="../ink/ink782.xml"/><Relationship Id="rId37" Type="http://schemas.openxmlformats.org/officeDocument/2006/relationships/image" Target="../media/image643.png"/><Relationship Id="rId58" Type="http://schemas.openxmlformats.org/officeDocument/2006/relationships/customXml" Target="../ink/ink649.xml"/><Relationship Id="rId79" Type="http://schemas.openxmlformats.org/officeDocument/2006/relationships/image" Target="../media/image664.png"/><Relationship Id="rId102" Type="http://schemas.openxmlformats.org/officeDocument/2006/relationships/customXml" Target="../ink/ink671.xml"/><Relationship Id="rId123" Type="http://schemas.openxmlformats.org/officeDocument/2006/relationships/image" Target="../media/image686.png"/><Relationship Id="rId144" Type="http://schemas.openxmlformats.org/officeDocument/2006/relationships/customXml" Target="../ink/ink692.xml"/><Relationship Id="rId330" Type="http://schemas.openxmlformats.org/officeDocument/2006/relationships/image" Target="../media/image787.png"/><Relationship Id="rId90" Type="http://schemas.openxmlformats.org/officeDocument/2006/relationships/customXml" Target="../ink/ink665.xml"/><Relationship Id="rId165" Type="http://schemas.openxmlformats.org/officeDocument/2006/relationships/customXml" Target="../ink/ink703.xml"/><Relationship Id="rId186" Type="http://schemas.openxmlformats.org/officeDocument/2006/relationships/customXml" Target="../ink/ink714.xml"/><Relationship Id="rId351" Type="http://schemas.openxmlformats.org/officeDocument/2006/relationships/image" Target="../media/image797.png"/><Relationship Id="rId372" Type="http://schemas.openxmlformats.org/officeDocument/2006/relationships/customXml" Target="../ink/ink809.xml"/><Relationship Id="rId393" Type="http://schemas.openxmlformats.org/officeDocument/2006/relationships/image" Target="../media/image818.png"/><Relationship Id="rId211" Type="http://schemas.openxmlformats.org/officeDocument/2006/relationships/image" Target="../media/image729.png"/><Relationship Id="rId232" Type="http://schemas.openxmlformats.org/officeDocument/2006/relationships/customXml" Target="../ink/ink737.xml"/><Relationship Id="rId253" Type="http://schemas.openxmlformats.org/officeDocument/2006/relationships/image" Target="../media/image749.png"/><Relationship Id="rId274" Type="http://schemas.openxmlformats.org/officeDocument/2006/relationships/image" Target="../media/image759.png"/><Relationship Id="rId295" Type="http://schemas.openxmlformats.org/officeDocument/2006/relationships/customXml" Target="../ink/ink770.xml"/><Relationship Id="rId309" Type="http://schemas.openxmlformats.org/officeDocument/2006/relationships/customXml" Target="../ink/ink777.xml"/><Relationship Id="rId27" Type="http://schemas.openxmlformats.org/officeDocument/2006/relationships/image" Target="../media/image638.png"/><Relationship Id="rId48" Type="http://schemas.openxmlformats.org/officeDocument/2006/relationships/customXml" Target="../ink/ink644.xml"/><Relationship Id="rId69" Type="http://schemas.openxmlformats.org/officeDocument/2006/relationships/image" Target="../media/image659.png"/><Relationship Id="rId113" Type="http://schemas.openxmlformats.org/officeDocument/2006/relationships/image" Target="../media/image681.png"/><Relationship Id="rId134" Type="http://schemas.openxmlformats.org/officeDocument/2006/relationships/customXml" Target="../ink/ink687.xml"/><Relationship Id="rId320" Type="http://schemas.openxmlformats.org/officeDocument/2006/relationships/image" Target="../media/image782.png"/><Relationship Id="rId80" Type="http://schemas.openxmlformats.org/officeDocument/2006/relationships/customXml" Target="../ink/ink660.xml"/><Relationship Id="rId155" Type="http://schemas.openxmlformats.org/officeDocument/2006/relationships/customXml" Target="../ink/ink698.xml"/><Relationship Id="rId176" Type="http://schemas.openxmlformats.org/officeDocument/2006/relationships/image" Target="../media/image712.png"/><Relationship Id="rId197" Type="http://schemas.openxmlformats.org/officeDocument/2006/relationships/image" Target="../media/image722.png"/><Relationship Id="rId341" Type="http://schemas.openxmlformats.org/officeDocument/2006/relationships/image" Target="../media/image792.png"/><Relationship Id="rId362" Type="http://schemas.openxmlformats.org/officeDocument/2006/relationships/customXml" Target="../ink/ink804.xml"/><Relationship Id="rId383" Type="http://schemas.openxmlformats.org/officeDocument/2006/relationships/image" Target="../media/image813.png"/><Relationship Id="rId201" Type="http://schemas.openxmlformats.org/officeDocument/2006/relationships/image" Target="../media/image724.png"/><Relationship Id="rId222" Type="http://schemas.openxmlformats.org/officeDocument/2006/relationships/customXml" Target="../ink/ink732.xml"/><Relationship Id="rId243" Type="http://schemas.openxmlformats.org/officeDocument/2006/relationships/image" Target="../media/image744.png"/><Relationship Id="rId264" Type="http://schemas.openxmlformats.org/officeDocument/2006/relationships/customXml" Target="../ink/ink754.xml"/><Relationship Id="rId285" Type="http://schemas.openxmlformats.org/officeDocument/2006/relationships/customXml" Target="../ink/ink765.xml"/><Relationship Id="rId17" Type="http://schemas.openxmlformats.org/officeDocument/2006/relationships/image" Target="../media/image633.png"/><Relationship Id="rId38" Type="http://schemas.openxmlformats.org/officeDocument/2006/relationships/customXml" Target="../ink/ink639.xml"/><Relationship Id="rId59" Type="http://schemas.openxmlformats.org/officeDocument/2006/relationships/image" Target="../media/image654.png"/><Relationship Id="rId103" Type="http://schemas.openxmlformats.org/officeDocument/2006/relationships/image" Target="../media/image676.png"/><Relationship Id="rId124" Type="http://schemas.openxmlformats.org/officeDocument/2006/relationships/customXml" Target="../ink/ink682.xml"/><Relationship Id="rId310" Type="http://schemas.openxmlformats.org/officeDocument/2006/relationships/image" Target="../media/image777.png"/><Relationship Id="rId70" Type="http://schemas.openxmlformats.org/officeDocument/2006/relationships/customXml" Target="../ink/ink655.xml"/><Relationship Id="rId91" Type="http://schemas.openxmlformats.org/officeDocument/2006/relationships/image" Target="../media/image670.png"/><Relationship Id="rId145" Type="http://schemas.openxmlformats.org/officeDocument/2006/relationships/image" Target="../media/image697.png"/><Relationship Id="rId166" Type="http://schemas.openxmlformats.org/officeDocument/2006/relationships/image" Target="../media/image707.png"/><Relationship Id="rId187" Type="http://schemas.openxmlformats.org/officeDocument/2006/relationships/image" Target="../media/image717.png"/><Relationship Id="rId331" Type="http://schemas.openxmlformats.org/officeDocument/2006/relationships/customXml" Target="../ink/ink788.xml"/><Relationship Id="rId352" Type="http://schemas.openxmlformats.org/officeDocument/2006/relationships/customXml" Target="../ink/ink799.xml"/><Relationship Id="rId373" Type="http://schemas.openxmlformats.org/officeDocument/2006/relationships/image" Target="../media/image808.png"/><Relationship Id="rId394" Type="http://schemas.openxmlformats.org/officeDocument/2006/relationships/customXml" Target="../ink/ink820.xml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727.xml"/><Relationship Id="rId233" Type="http://schemas.openxmlformats.org/officeDocument/2006/relationships/image" Target="../media/image740.png"/><Relationship Id="rId254" Type="http://schemas.openxmlformats.org/officeDocument/2006/relationships/customXml" Target="../ink/ink749.xml"/><Relationship Id="rId28" Type="http://schemas.openxmlformats.org/officeDocument/2006/relationships/customXml" Target="../ink/ink634.xml"/><Relationship Id="rId49" Type="http://schemas.openxmlformats.org/officeDocument/2006/relationships/image" Target="../media/image649.png"/><Relationship Id="rId114" Type="http://schemas.openxmlformats.org/officeDocument/2006/relationships/customXml" Target="../ink/ink677.xml"/><Relationship Id="rId275" Type="http://schemas.openxmlformats.org/officeDocument/2006/relationships/customXml" Target="../ink/ink760.xml"/><Relationship Id="rId296" Type="http://schemas.openxmlformats.org/officeDocument/2006/relationships/image" Target="../media/image770.png"/><Relationship Id="rId300" Type="http://schemas.openxmlformats.org/officeDocument/2006/relationships/image" Target="../media/image772.png"/><Relationship Id="rId60" Type="http://schemas.openxmlformats.org/officeDocument/2006/relationships/customXml" Target="../ink/ink650.xml"/><Relationship Id="rId81" Type="http://schemas.openxmlformats.org/officeDocument/2006/relationships/image" Target="../media/image665.png"/><Relationship Id="rId135" Type="http://schemas.openxmlformats.org/officeDocument/2006/relationships/image" Target="../media/image692.png"/><Relationship Id="rId156" Type="http://schemas.openxmlformats.org/officeDocument/2006/relationships/image" Target="../media/image702.png"/><Relationship Id="rId177" Type="http://schemas.openxmlformats.org/officeDocument/2006/relationships/customXml" Target="../ink/ink709.xml"/><Relationship Id="rId198" Type="http://schemas.openxmlformats.org/officeDocument/2006/relationships/customXml" Target="../ink/ink720.xml"/><Relationship Id="rId321" Type="http://schemas.openxmlformats.org/officeDocument/2006/relationships/customXml" Target="../ink/ink783.xml"/><Relationship Id="rId342" Type="http://schemas.openxmlformats.org/officeDocument/2006/relationships/customXml" Target="../ink/ink794.xml"/><Relationship Id="rId363" Type="http://schemas.openxmlformats.org/officeDocument/2006/relationships/image" Target="../media/image803.png"/><Relationship Id="rId384" Type="http://schemas.openxmlformats.org/officeDocument/2006/relationships/customXml" Target="../ink/ink815.xml"/><Relationship Id="rId202" Type="http://schemas.openxmlformats.org/officeDocument/2006/relationships/customXml" Target="../ink/ink722.xml"/><Relationship Id="rId223" Type="http://schemas.openxmlformats.org/officeDocument/2006/relationships/image" Target="../media/image735.png"/><Relationship Id="rId244" Type="http://schemas.openxmlformats.org/officeDocument/2006/relationships/customXml" Target="../ink/ink744.xml"/><Relationship Id="rId18" Type="http://schemas.openxmlformats.org/officeDocument/2006/relationships/customXml" Target="../ink/ink629.xml"/><Relationship Id="rId39" Type="http://schemas.openxmlformats.org/officeDocument/2006/relationships/image" Target="../media/image644.png"/><Relationship Id="rId265" Type="http://schemas.openxmlformats.org/officeDocument/2006/relationships/image" Target="../media/image755.png"/><Relationship Id="rId286" Type="http://schemas.openxmlformats.org/officeDocument/2006/relationships/image" Target="../media/image765.png"/><Relationship Id="rId50" Type="http://schemas.openxmlformats.org/officeDocument/2006/relationships/customXml" Target="../ink/ink645.xml"/><Relationship Id="rId104" Type="http://schemas.openxmlformats.org/officeDocument/2006/relationships/customXml" Target="../ink/ink672.xml"/><Relationship Id="rId125" Type="http://schemas.openxmlformats.org/officeDocument/2006/relationships/image" Target="../media/image687.png"/><Relationship Id="rId146" Type="http://schemas.openxmlformats.org/officeDocument/2006/relationships/customXml" Target="../ink/ink693.xml"/><Relationship Id="rId167" Type="http://schemas.openxmlformats.org/officeDocument/2006/relationships/customXml" Target="../ink/ink704.xml"/><Relationship Id="rId188" Type="http://schemas.openxmlformats.org/officeDocument/2006/relationships/customXml" Target="../ink/ink715.xml"/><Relationship Id="rId311" Type="http://schemas.openxmlformats.org/officeDocument/2006/relationships/customXml" Target="../ink/ink778.xml"/><Relationship Id="rId332" Type="http://schemas.openxmlformats.org/officeDocument/2006/relationships/customXml" Target="../ink/ink789.xml"/><Relationship Id="rId353" Type="http://schemas.openxmlformats.org/officeDocument/2006/relationships/image" Target="../media/image798.png"/><Relationship Id="rId374" Type="http://schemas.openxmlformats.org/officeDocument/2006/relationships/customXml" Target="../ink/ink810.xml"/><Relationship Id="rId395" Type="http://schemas.openxmlformats.org/officeDocument/2006/relationships/image" Target="../media/image819.png"/><Relationship Id="rId71" Type="http://schemas.openxmlformats.org/officeDocument/2006/relationships/image" Target="../media/image660.png"/><Relationship Id="rId92" Type="http://schemas.openxmlformats.org/officeDocument/2006/relationships/customXml" Target="../ink/ink666.xml"/><Relationship Id="rId213" Type="http://schemas.openxmlformats.org/officeDocument/2006/relationships/image" Target="../media/image730.png"/><Relationship Id="rId234" Type="http://schemas.openxmlformats.org/officeDocument/2006/relationships/customXml" Target="../ink/ink738.xml"/><Relationship Id="rId2" Type="http://schemas.openxmlformats.org/officeDocument/2006/relationships/customXml" Target="../ink/ink623.xml"/><Relationship Id="rId29" Type="http://schemas.openxmlformats.org/officeDocument/2006/relationships/image" Target="../media/image639.png"/><Relationship Id="rId255" Type="http://schemas.openxmlformats.org/officeDocument/2006/relationships/image" Target="../media/image750.png"/><Relationship Id="rId276" Type="http://schemas.openxmlformats.org/officeDocument/2006/relationships/image" Target="../media/image760.png"/><Relationship Id="rId297" Type="http://schemas.openxmlformats.org/officeDocument/2006/relationships/customXml" Target="../ink/ink771.xml"/><Relationship Id="rId40" Type="http://schemas.openxmlformats.org/officeDocument/2006/relationships/customXml" Target="../ink/ink640.xml"/><Relationship Id="rId115" Type="http://schemas.openxmlformats.org/officeDocument/2006/relationships/image" Target="../media/image682.png"/><Relationship Id="rId136" Type="http://schemas.openxmlformats.org/officeDocument/2006/relationships/customXml" Target="../ink/ink688.xml"/><Relationship Id="rId157" Type="http://schemas.openxmlformats.org/officeDocument/2006/relationships/customXml" Target="../ink/ink699.xml"/><Relationship Id="rId178" Type="http://schemas.openxmlformats.org/officeDocument/2006/relationships/image" Target="../media/image713.png"/><Relationship Id="rId301" Type="http://schemas.openxmlformats.org/officeDocument/2006/relationships/customXml" Target="../ink/ink773.xml"/><Relationship Id="rId322" Type="http://schemas.openxmlformats.org/officeDocument/2006/relationships/image" Target="../media/image783.png"/><Relationship Id="rId343" Type="http://schemas.openxmlformats.org/officeDocument/2006/relationships/image" Target="../media/image793.png"/><Relationship Id="rId364" Type="http://schemas.openxmlformats.org/officeDocument/2006/relationships/customXml" Target="../ink/ink805.xml"/><Relationship Id="rId61" Type="http://schemas.openxmlformats.org/officeDocument/2006/relationships/image" Target="../media/image655.png"/><Relationship Id="rId82" Type="http://schemas.openxmlformats.org/officeDocument/2006/relationships/customXml" Target="../ink/ink661.xml"/><Relationship Id="rId199" Type="http://schemas.openxmlformats.org/officeDocument/2006/relationships/image" Target="../media/image723.png"/><Relationship Id="rId203" Type="http://schemas.openxmlformats.org/officeDocument/2006/relationships/image" Target="../media/image725.png"/><Relationship Id="rId385" Type="http://schemas.openxmlformats.org/officeDocument/2006/relationships/image" Target="../media/image814.png"/><Relationship Id="rId19" Type="http://schemas.openxmlformats.org/officeDocument/2006/relationships/image" Target="../media/image634.png"/><Relationship Id="rId224" Type="http://schemas.openxmlformats.org/officeDocument/2006/relationships/customXml" Target="../ink/ink733.xml"/><Relationship Id="rId245" Type="http://schemas.openxmlformats.org/officeDocument/2006/relationships/image" Target="../media/image745.png"/><Relationship Id="rId266" Type="http://schemas.openxmlformats.org/officeDocument/2006/relationships/customXml" Target="../ink/ink755.xml"/><Relationship Id="rId287" Type="http://schemas.openxmlformats.org/officeDocument/2006/relationships/customXml" Target="../ink/ink766.xml"/><Relationship Id="rId30" Type="http://schemas.openxmlformats.org/officeDocument/2006/relationships/customXml" Target="../ink/ink635.xml"/><Relationship Id="rId105" Type="http://schemas.openxmlformats.org/officeDocument/2006/relationships/image" Target="../media/image677.png"/><Relationship Id="rId126" Type="http://schemas.openxmlformats.org/officeDocument/2006/relationships/customXml" Target="../ink/ink683.xml"/><Relationship Id="rId147" Type="http://schemas.openxmlformats.org/officeDocument/2006/relationships/image" Target="../media/image698.png"/><Relationship Id="rId168" Type="http://schemas.openxmlformats.org/officeDocument/2006/relationships/image" Target="../media/image708.png"/><Relationship Id="rId312" Type="http://schemas.openxmlformats.org/officeDocument/2006/relationships/image" Target="../media/image778.png"/><Relationship Id="rId333" Type="http://schemas.openxmlformats.org/officeDocument/2006/relationships/image" Target="../media/image788.png"/><Relationship Id="rId354" Type="http://schemas.openxmlformats.org/officeDocument/2006/relationships/customXml" Target="../ink/ink800.xml"/><Relationship Id="rId51" Type="http://schemas.openxmlformats.org/officeDocument/2006/relationships/image" Target="../media/image650.png"/><Relationship Id="rId72" Type="http://schemas.openxmlformats.org/officeDocument/2006/relationships/customXml" Target="../ink/ink656.xml"/><Relationship Id="rId93" Type="http://schemas.openxmlformats.org/officeDocument/2006/relationships/image" Target="../media/image671.png"/><Relationship Id="rId189" Type="http://schemas.openxmlformats.org/officeDocument/2006/relationships/image" Target="../media/image718.png"/><Relationship Id="rId375" Type="http://schemas.openxmlformats.org/officeDocument/2006/relationships/image" Target="../media/image809.png"/><Relationship Id="rId396" Type="http://schemas.openxmlformats.org/officeDocument/2006/relationships/customXml" Target="../ink/ink821.xml"/><Relationship Id="rId214" Type="http://schemas.openxmlformats.org/officeDocument/2006/relationships/customXml" Target="../ink/ink728.xml"/><Relationship Id="rId235" Type="http://schemas.openxmlformats.org/officeDocument/2006/relationships/image" Target="../media/image741.png"/><Relationship Id="rId256" Type="http://schemas.openxmlformats.org/officeDocument/2006/relationships/customXml" Target="../ink/ink750.xml"/><Relationship Id="rId277" Type="http://schemas.openxmlformats.org/officeDocument/2006/relationships/customXml" Target="../ink/ink761.xml"/><Relationship Id="rId298" Type="http://schemas.openxmlformats.org/officeDocument/2006/relationships/image" Target="../media/image771.png"/><Relationship Id="rId400" Type="http://schemas.openxmlformats.org/officeDocument/2006/relationships/customXml" Target="../ink/ink823.xml"/><Relationship Id="rId116" Type="http://schemas.openxmlformats.org/officeDocument/2006/relationships/customXml" Target="../ink/ink678.xml"/><Relationship Id="rId137" Type="http://schemas.openxmlformats.org/officeDocument/2006/relationships/image" Target="../media/image693.png"/><Relationship Id="rId158" Type="http://schemas.openxmlformats.org/officeDocument/2006/relationships/image" Target="../media/image703.png"/><Relationship Id="rId302" Type="http://schemas.openxmlformats.org/officeDocument/2006/relationships/image" Target="../media/image773.png"/><Relationship Id="rId323" Type="http://schemas.openxmlformats.org/officeDocument/2006/relationships/customXml" Target="../ink/ink784.xml"/><Relationship Id="rId344" Type="http://schemas.openxmlformats.org/officeDocument/2006/relationships/customXml" Target="../ink/ink795.xml"/><Relationship Id="rId20" Type="http://schemas.openxmlformats.org/officeDocument/2006/relationships/customXml" Target="../ink/ink630.xml"/><Relationship Id="rId41" Type="http://schemas.openxmlformats.org/officeDocument/2006/relationships/image" Target="../media/image645.png"/><Relationship Id="rId62" Type="http://schemas.openxmlformats.org/officeDocument/2006/relationships/customXml" Target="../ink/ink651.xml"/><Relationship Id="rId83" Type="http://schemas.openxmlformats.org/officeDocument/2006/relationships/image" Target="../media/image666.png"/><Relationship Id="rId179" Type="http://schemas.openxmlformats.org/officeDocument/2006/relationships/customXml" Target="../ink/ink710.xml"/><Relationship Id="rId365" Type="http://schemas.openxmlformats.org/officeDocument/2006/relationships/image" Target="../media/image804.png"/><Relationship Id="rId386" Type="http://schemas.openxmlformats.org/officeDocument/2006/relationships/customXml" Target="../ink/ink816.xml"/><Relationship Id="rId190" Type="http://schemas.openxmlformats.org/officeDocument/2006/relationships/customXml" Target="../ink/ink716.xml"/><Relationship Id="rId204" Type="http://schemas.openxmlformats.org/officeDocument/2006/relationships/customXml" Target="../ink/ink723.xml"/><Relationship Id="rId225" Type="http://schemas.openxmlformats.org/officeDocument/2006/relationships/image" Target="../media/image736.png"/><Relationship Id="rId246" Type="http://schemas.openxmlformats.org/officeDocument/2006/relationships/customXml" Target="../ink/ink745.xml"/><Relationship Id="rId267" Type="http://schemas.openxmlformats.org/officeDocument/2006/relationships/image" Target="../media/image756.png"/><Relationship Id="rId288" Type="http://schemas.openxmlformats.org/officeDocument/2006/relationships/image" Target="../media/image766.png"/><Relationship Id="rId106" Type="http://schemas.openxmlformats.org/officeDocument/2006/relationships/customXml" Target="../ink/ink673.xml"/><Relationship Id="rId127" Type="http://schemas.openxmlformats.org/officeDocument/2006/relationships/image" Target="../media/image688.png"/><Relationship Id="rId313" Type="http://schemas.openxmlformats.org/officeDocument/2006/relationships/customXml" Target="../ink/ink779.xml"/><Relationship Id="rId10" Type="http://schemas.openxmlformats.org/officeDocument/2006/relationships/customXml" Target="../ink/ink625.xml"/><Relationship Id="rId31" Type="http://schemas.openxmlformats.org/officeDocument/2006/relationships/image" Target="../media/image640.png"/><Relationship Id="rId52" Type="http://schemas.openxmlformats.org/officeDocument/2006/relationships/customXml" Target="../ink/ink646.xml"/><Relationship Id="rId73" Type="http://schemas.openxmlformats.org/officeDocument/2006/relationships/image" Target="../media/image661.png"/><Relationship Id="rId94" Type="http://schemas.openxmlformats.org/officeDocument/2006/relationships/customXml" Target="../ink/ink667.xml"/><Relationship Id="rId148" Type="http://schemas.openxmlformats.org/officeDocument/2006/relationships/customXml" Target="../ink/ink694.xml"/><Relationship Id="rId169" Type="http://schemas.openxmlformats.org/officeDocument/2006/relationships/customXml" Target="../ink/ink705.xml"/><Relationship Id="rId334" Type="http://schemas.openxmlformats.org/officeDocument/2006/relationships/customXml" Target="../ink/ink790.xml"/><Relationship Id="rId355" Type="http://schemas.openxmlformats.org/officeDocument/2006/relationships/image" Target="../media/image799.png"/><Relationship Id="rId376" Type="http://schemas.openxmlformats.org/officeDocument/2006/relationships/customXml" Target="../ink/ink811.xml"/><Relationship Id="rId397" Type="http://schemas.openxmlformats.org/officeDocument/2006/relationships/image" Target="../media/image820.png"/><Relationship Id="rId180" Type="http://schemas.openxmlformats.org/officeDocument/2006/relationships/image" Target="../media/image714.png"/><Relationship Id="rId215" Type="http://schemas.openxmlformats.org/officeDocument/2006/relationships/image" Target="../media/image731.png"/><Relationship Id="rId236" Type="http://schemas.openxmlformats.org/officeDocument/2006/relationships/customXml" Target="../ink/ink739.xml"/><Relationship Id="rId257" Type="http://schemas.openxmlformats.org/officeDocument/2006/relationships/image" Target="../media/image751.png"/><Relationship Id="rId278" Type="http://schemas.openxmlformats.org/officeDocument/2006/relationships/image" Target="../media/image761.png"/><Relationship Id="rId401" Type="http://schemas.openxmlformats.org/officeDocument/2006/relationships/image" Target="../media/image822.png"/><Relationship Id="rId303" Type="http://schemas.openxmlformats.org/officeDocument/2006/relationships/customXml" Target="../ink/ink774.xml"/><Relationship Id="rId42" Type="http://schemas.openxmlformats.org/officeDocument/2006/relationships/customXml" Target="../ink/ink641.xml"/><Relationship Id="rId84" Type="http://schemas.openxmlformats.org/officeDocument/2006/relationships/customXml" Target="../ink/ink662.xml"/><Relationship Id="rId138" Type="http://schemas.openxmlformats.org/officeDocument/2006/relationships/customXml" Target="../ink/ink689.xml"/><Relationship Id="rId345" Type="http://schemas.openxmlformats.org/officeDocument/2006/relationships/image" Target="../media/image794.png"/><Relationship Id="rId387" Type="http://schemas.openxmlformats.org/officeDocument/2006/relationships/image" Target="../media/image815.png"/><Relationship Id="rId191" Type="http://schemas.openxmlformats.org/officeDocument/2006/relationships/image" Target="../media/image719.png"/><Relationship Id="rId205" Type="http://schemas.openxmlformats.org/officeDocument/2006/relationships/image" Target="../media/image726.png"/><Relationship Id="rId247" Type="http://schemas.openxmlformats.org/officeDocument/2006/relationships/image" Target="../media/image746.png"/><Relationship Id="rId107" Type="http://schemas.openxmlformats.org/officeDocument/2006/relationships/image" Target="../media/image678.png"/><Relationship Id="rId289" Type="http://schemas.openxmlformats.org/officeDocument/2006/relationships/customXml" Target="../ink/ink767.xml"/><Relationship Id="rId11" Type="http://schemas.openxmlformats.org/officeDocument/2006/relationships/image" Target="../media/image630.png"/><Relationship Id="rId53" Type="http://schemas.openxmlformats.org/officeDocument/2006/relationships/image" Target="../media/image651.png"/><Relationship Id="rId149" Type="http://schemas.openxmlformats.org/officeDocument/2006/relationships/image" Target="../media/image699.png"/><Relationship Id="rId314" Type="http://schemas.openxmlformats.org/officeDocument/2006/relationships/image" Target="../media/image779.png"/><Relationship Id="rId356" Type="http://schemas.openxmlformats.org/officeDocument/2006/relationships/customXml" Target="../ink/ink801.xml"/><Relationship Id="rId398" Type="http://schemas.openxmlformats.org/officeDocument/2006/relationships/customXml" Target="../ink/ink822.xml"/><Relationship Id="rId95" Type="http://schemas.openxmlformats.org/officeDocument/2006/relationships/image" Target="../media/image672.png"/><Relationship Id="rId160" Type="http://schemas.openxmlformats.org/officeDocument/2006/relationships/image" Target="../media/image704.png"/><Relationship Id="rId216" Type="http://schemas.openxmlformats.org/officeDocument/2006/relationships/customXml" Target="../ink/ink729.xml"/><Relationship Id="rId258" Type="http://schemas.openxmlformats.org/officeDocument/2006/relationships/customXml" Target="../ink/ink751.xml"/><Relationship Id="rId22" Type="http://schemas.openxmlformats.org/officeDocument/2006/relationships/customXml" Target="../ink/ink631.xml"/><Relationship Id="rId64" Type="http://schemas.openxmlformats.org/officeDocument/2006/relationships/customXml" Target="../ink/ink652.xml"/><Relationship Id="rId118" Type="http://schemas.openxmlformats.org/officeDocument/2006/relationships/customXml" Target="../ink/ink679.xml"/><Relationship Id="rId325" Type="http://schemas.openxmlformats.org/officeDocument/2006/relationships/customXml" Target="../ink/ink785.xml"/><Relationship Id="rId367" Type="http://schemas.openxmlformats.org/officeDocument/2006/relationships/image" Target="../media/image805.png"/><Relationship Id="rId171" Type="http://schemas.openxmlformats.org/officeDocument/2006/relationships/customXml" Target="../ink/ink706.xml"/><Relationship Id="rId227" Type="http://schemas.openxmlformats.org/officeDocument/2006/relationships/image" Target="../media/image737.png"/><Relationship Id="rId269" Type="http://schemas.openxmlformats.org/officeDocument/2006/relationships/image" Target="../media/image757.png"/><Relationship Id="rId33" Type="http://schemas.openxmlformats.org/officeDocument/2006/relationships/image" Target="../media/image641.png"/><Relationship Id="rId129" Type="http://schemas.openxmlformats.org/officeDocument/2006/relationships/image" Target="../media/image689.png"/><Relationship Id="rId280" Type="http://schemas.openxmlformats.org/officeDocument/2006/relationships/image" Target="../media/image762.png"/><Relationship Id="rId336" Type="http://schemas.openxmlformats.org/officeDocument/2006/relationships/customXml" Target="../ink/ink791.xml"/><Relationship Id="rId75" Type="http://schemas.openxmlformats.org/officeDocument/2006/relationships/image" Target="../media/image662.png"/><Relationship Id="rId140" Type="http://schemas.openxmlformats.org/officeDocument/2006/relationships/customXml" Target="../ink/ink690.xml"/><Relationship Id="rId182" Type="http://schemas.openxmlformats.org/officeDocument/2006/relationships/image" Target="../media/image715.png"/><Relationship Id="rId378" Type="http://schemas.openxmlformats.org/officeDocument/2006/relationships/customXml" Target="../ink/ink812.xml"/><Relationship Id="rId238" Type="http://schemas.openxmlformats.org/officeDocument/2006/relationships/image" Target="../media/image742.png"/><Relationship Id="rId291" Type="http://schemas.openxmlformats.org/officeDocument/2006/relationships/customXml" Target="../ink/ink768.xml"/><Relationship Id="rId305" Type="http://schemas.openxmlformats.org/officeDocument/2006/relationships/customXml" Target="../ink/ink775.xml"/><Relationship Id="rId347" Type="http://schemas.openxmlformats.org/officeDocument/2006/relationships/image" Target="../media/image795.png"/><Relationship Id="rId44" Type="http://schemas.openxmlformats.org/officeDocument/2006/relationships/customXml" Target="../ink/ink642.xml"/><Relationship Id="rId86" Type="http://schemas.openxmlformats.org/officeDocument/2006/relationships/customXml" Target="../ink/ink663.xml"/><Relationship Id="rId151" Type="http://schemas.openxmlformats.org/officeDocument/2006/relationships/image" Target="../media/image700.png"/><Relationship Id="rId389" Type="http://schemas.openxmlformats.org/officeDocument/2006/relationships/image" Target="../media/image816.png"/><Relationship Id="rId193" Type="http://schemas.openxmlformats.org/officeDocument/2006/relationships/image" Target="../media/image720.png"/><Relationship Id="rId207" Type="http://schemas.openxmlformats.org/officeDocument/2006/relationships/image" Target="../media/image727.png"/><Relationship Id="rId249" Type="http://schemas.openxmlformats.org/officeDocument/2006/relationships/image" Target="../media/image747.png"/><Relationship Id="rId13" Type="http://schemas.openxmlformats.org/officeDocument/2006/relationships/image" Target="../media/image631.png"/><Relationship Id="rId109" Type="http://schemas.openxmlformats.org/officeDocument/2006/relationships/image" Target="../media/image679.png"/><Relationship Id="rId260" Type="http://schemas.openxmlformats.org/officeDocument/2006/relationships/customXml" Target="../ink/ink752.xml"/><Relationship Id="rId316" Type="http://schemas.openxmlformats.org/officeDocument/2006/relationships/image" Target="../media/image780.png"/><Relationship Id="rId55" Type="http://schemas.openxmlformats.org/officeDocument/2006/relationships/image" Target="../media/image652.png"/><Relationship Id="rId97" Type="http://schemas.openxmlformats.org/officeDocument/2006/relationships/image" Target="../media/image673.png"/><Relationship Id="rId120" Type="http://schemas.openxmlformats.org/officeDocument/2006/relationships/customXml" Target="../ink/ink680.xml"/><Relationship Id="rId358" Type="http://schemas.openxmlformats.org/officeDocument/2006/relationships/customXml" Target="../ink/ink802.xml"/><Relationship Id="rId162" Type="http://schemas.openxmlformats.org/officeDocument/2006/relationships/image" Target="../media/image705.png"/><Relationship Id="rId218" Type="http://schemas.openxmlformats.org/officeDocument/2006/relationships/customXml" Target="../ink/ink730.xml"/><Relationship Id="rId271" Type="http://schemas.openxmlformats.org/officeDocument/2006/relationships/customXml" Target="../ink/ink758.xml"/><Relationship Id="rId24" Type="http://schemas.openxmlformats.org/officeDocument/2006/relationships/customXml" Target="../ink/ink632.xml"/><Relationship Id="rId66" Type="http://schemas.openxmlformats.org/officeDocument/2006/relationships/customXml" Target="../ink/ink653.xml"/><Relationship Id="rId131" Type="http://schemas.openxmlformats.org/officeDocument/2006/relationships/image" Target="../media/image690.png"/><Relationship Id="rId327" Type="http://schemas.openxmlformats.org/officeDocument/2006/relationships/customXml" Target="../ink/ink786.xml"/><Relationship Id="rId369" Type="http://schemas.openxmlformats.org/officeDocument/2006/relationships/image" Target="../media/image806.png"/><Relationship Id="rId173" Type="http://schemas.openxmlformats.org/officeDocument/2006/relationships/customXml" Target="../ink/ink707.xml"/><Relationship Id="rId229" Type="http://schemas.openxmlformats.org/officeDocument/2006/relationships/image" Target="../media/image738.png"/><Relationship Id="rId380" Type="http://schemas.openxmlformats.org/officeDocument/2006/relationships/customXml" Target="../ink/ink813.xml"/><Relationship Id="rId240" Type="http://schemas.openxmlformats.org/officeDocument/2006/relationships/image" Target="../media/image743.png"/><Relationship Id="rId35" Type="http://schemas.openxmlformats.org/officeDocument/2006/relationships/image" Target="../media/image642.png"/><Relationship Id="rId77" Type="http://schemas.openxmlformats.org/officeDocument/2006/relationships/image" Target="../media/image663.png"/><Relationship Id="rId100" Type="http://schemas.openxmlformats.org/officeDocument/2006/relationships/customXml" Target="../ink/ink670.xml"/><Relationship Id="rId282" Type="http://schemas.openxmlformats.org/officeDocument/2006/relationships/image" Target="../media/image763.png"/><Relationship Id="rId338" Type="http://schemas.openxmlformats.org/officeDocument/2006/relationships/customXml" Target="../ink/ink792.xml"/><Relationship Id="rId8" Type="http://schemas.openxmlformats.org/officeDocument/2006/relationships/customXml" Target="../ink/ink624.xml"/><Relationship Id="rId142" Type="http://schemas.openxmlformats.org/officeDocument/2006/relationships/customXml" Target="../ink/ink691.xml"/><Relationship Id="rId184" Type="http://schemas.openxmlformats.org/officeDocument/2006/relationships/customXml" Target="../ink/ink713.xml"/><Relationship Id="rId391" Type="http://schemas.openxmlformats.org/officeDocument/2006/relationships/image" Target="../media/image817.png"/><Relationship Id="rId251" Type="http://schemas.openxmlformats.org/officeDocument/2006/relationships/image" Target="../media/image748.png"/><Relationship Id="rId46" Type="http://schemas.openxmlformats.org/officeDocument/2006/relationships/customXml" Target="../ink/ink643.xml"/><Relationship Id="rId293" Type="http://schemas.openxmlformats.org/officeDocument/2006/relationships/customXml" Target="../ink/ink769.xml"/><Relationship Id="rId307" Type="http://schemas.openxmlformats.org/officeDocument/2006/relationships/customXml" Target="../ink/ink776.xml"/><Relationship Id="rId349" Type="http://schemas.openxmlformats.org/officeDocument/2006/relationships/image" Target="../media/image796.png"/><Relationship Id="rId88" Type="http://schemas.openxmlformats.org/officeDocument/2006/relationships/customXml" Target="../ink/ink664.xml"/><Relationship Id="rId111" Type="http://schemas.openxmlformats.org/officeDocument/2006/relationships/image" Target="../media/image680.png"/><Relationship Id="rId153" Type="http://schemas.openxmlformats.org/officeDocument/2006/relationships/image" Target="../media/image701.png"/><Relationship Id="rId195" Type="http://schemas.openxmlformats.org/officeDocument/2006/relationships/image" Target="../media/image721.png"/><Relationship Id="rId209" Type="http://schemas.openxmlformats.org/officeDocument/2006/relationships/image" Target="../media/image728.png"/><Relationship Id="rId360" Type="http://schemas.openxmlformats.org/officeDocument/2006/relationships/customXml" Target="../ink/ink803.xml"/><Relationship Id="rId220" Type="http://schemas.openxmlformats.org/officeDocument/2006/relationships/customXml" Target="../ink/ink731.xml"/><Relationship Id="rId15" Type="http://schemas.openxmlformats.org/officeDocument/2006/relationships/image" Target="../media/image632.png"/><Relationship Id="rId57" Type="http://schemas.openxmlformats.org/officeDocument/2006/relationships/image" Target="../media/image653.png"/><Relationship Id="rId262" Type="http://schemas.openxmlformats.org/officeDocument/2006/relationships/customXml" Target="../ink/ink753.xml"/><Relationship Id="rId318" Type="http://schemas.openxmlformats.org/officeDocument/2006/relationships/image" Target="../media/image781.png"/><Relationship Id="rId99" Type="http://schemas.openxmlformats.org/officeDocument/2006/relationships/image" Target="../media/image674.png"/><Relationship Id="rId122" Type="http://schemas.openxmlformats.org/officeDocument/2006/relationships/customXml" Target="../ink/ink681.xml"/><Relationship Id="rId164" Type="http://schemas.openxmlformats.org/officeDocument/2006/relationships/image" Target="../media/image706.png"/><Relationship Id="rId371" Type="http://schemas.openxmlformats.org/officeDocument/2006/relationships/image" Target="../media/image807.png"/><Relationship Id="rId26" Type="http://schemas.openxmlformats.org/officeDocument/2006/relationships/customXml" Target="../ink/ink633.xml"/><Relationship Id="rId231" Type="http://schemas.openxmlformats.org/officeDocument/2006/relationships/image" Target="../media/image739.png"/><Relationship Id="rId273" Type="http://schemas.openxmlformats.org/officeDocument/2006/relationships/customXml" Target="../ink/ink759.xml"/><Relationship Id="rId329" Type="http://schemas.openxmlformats.org/officeDocument/2006/relationships/customXml" Target="../ink/ink787.xml"/><Relationship Id="rId68" Type="http://schemas.openxmlformats.org/officeDocument/2006/relationships/customXml" Target="../ink/ink654.xml"/><Relationship Id="rId133" Type="http://schemas.openxmlformats.org/officeDocument/2006/relationships/image" Target="../media/image691.png"/><Relationship Id="rId175" Type="http://schemas.openxmlformats.org/officeDocument/2006/relationships/customXml" Target="../ink/ink708.xml"/><Relationship Id="rId340" Type="http://schemas.openxmlformats.org/officeDocument/2006/relationships/customXml" Target="../ink/ink793.xml"/><Relationship Id="rId200" Type="http://schemas.openxmlformats.org/officeDocument/2006/relationships/customXml" Target="../ink/ink721.xml"/><Relationship Id="rId382" Type="http://schemas.openxmlformats.org/officeDocument/2006/relationships/customXml" Target="../ink/ink814.xml"/><Relationship Id="rId242" Type="http://schemas.openxmlformats.org/officeDocument/2006/relationships/customXml" Target="../ink/ink743.xml"/><Relationship Id="rId284" Type="http://schemas.openxmlformats.org/officeDocument/2006/relationships/image" Target="../media/image764.png"/></Relationships>
</file>

<file path=ppt/slides/_rels/slide9.xml.rels><?xml version="1.0" encoding="UTF-8" standalone="yes"?>
<Relationships xmlns="http://schemas.openxmlformats.org/package/2006/relationships"><Relationship Id="rId26" Type="http://schemas.openxmlformats.org/officeDocument/2006/relationships/customXml" Target="../ink/ink835.xml"/><Relationship Id="rId117" Type="http://schemas.openxmlformats.org/officeDocument/2006/relationships/image" Target="../media/image842.png"/><Relationship Id="rId21" Type="http://schemas.openxmlformats.org/officeDocument/2006/relationships/image" Target="../media/image96.png"/><Relationship Id="rId42" Type="http://schemas.openxmlformats.org/officeDocument/2006/relationships/customXml" Target="../ink/ink843.xml"/><Relationship Id="rId47" Type="http://schemas.openxmlformats.org/officeDocument/2006/relationships/image" Target="../media/image111.png"/><Relationship Id="rId63" Type="http://schemas.openxmlformats.org/officeDocument/2006/relationships/image" Target="../media/image830.png"/><Relationship Id="rId68" Type="http://schemas.openxmlformats.org/officeDocument/2006/relationships/customXml" Target="../ink/ink856.xml"/><Relationship Id="rId84" Type="http://schemas.openxmlformats.org/officeDocument/2006/relationships/customXml" Target="../ink/ink866.xml"/><Relationship Id="rId89" Type="http://schemas.openxmlformats.org/officeDocument/2006/relationships/customXml" Target="../ink/ink871.xml"/><Relationship Id="rId112" Type="http://schemas.openxmlformats.org/officeDocument/2006/relationships/customXml" Target="../ink/ink893.xml"/><Relationship Id="rId16" Type="http://schemas.openxmlformats.org/officeDocument/2006/relationships/customXml" Target="../ink/ink830.xml"/><Relationship Id="rId107" Type="http://schemas.openxmlformats.org/officeDocument/2006/relationships/customXml" Target="../ink/ink889.xml"/><Relationship Id="rId11" Type="http://schemas.openxmlformats.org/officeDocument/2006/relationships/image" Target="../media/image91.png"/><Relationship Id="rId32" Type="http://schemas.openxmlformats.org/officeDocument/2006/relationships/customXml" Target="../ink/ink838.xml"/><Relationship Id="rId37" Type="http://schemas.openxmlformats.org/officeDocument/2006/relationships/image" Target="../media/image105.png"/><Relationship Id="rId53" Type="http://schemas.openxmlformats.org/officeDocument/2006/relationships/image" Target="../media/image825.png"/><Relationship Id="rId58" Type="http://schemas.openxmlformats.org/officeDocument/2006/relationships/customXml" Target="../ink/ink851.xml"/><Relationship Id="rId74" Type="http://schemas.openxmlformats.org/officeDocument/2006/relationships/customXml" Target="../ink/ink859.xml"/><Relationship Id="rId79" Type="http://schemas.openxmlformats.org/officeDocument/2006/relationships/image" Target="../media/image838.png"/><Relationship Id="rId102" Type="http://schemas.openxmlformats.org/officeDocument/2006/relationships/customXml" Target="../ink/ink884.xml"/><Relationship Id="rId5" Type="http://schemas.openxmlformats.org/officeDocument/2006/relationships/image" Target="../media/image88.png"/><Relationship Id="rId90" Type="http://schemas.openxmlformats.org/officeDocument/2006/relationships/customXml" Target="../ink/ink872.xml"/><Relationship Id="rId95" Type="http://schemas.openxmlformats.org/officeDocument/2006/relationships/customXml" Target="../ink/ink877.xml"/><Relationship Id="rId22" Type="http://schemas.openxmlformats.org/officeDocument/2006/relationships/customXml" Target="../ink/ink833.xml"/><Relationship Id="rId27" Type="http://schemas.openxmlformats.org/officeDocument/2006/relationships/image" Target="../media/image99.png"/><Relationship Id="rId43" Type="http://schemas.openxmlformats.org/officeDocument/2006/relationships/image" Target="../media/image108.png"/><Relationship Id="rId48" Type="http://schemas.openxmlformats.org/officeDocument/2006/relationships/customXml" Target="../ink/ink846.xml"/><Relationship Id="rId64" Type="http://schemas.openxmlformats.org/officeDocument/2006/relationships/customXml" Target="../ink/ink854.xml"/><Relationship Id="rId69" Type="http://schemas.openxmlformats.org/officeDocument/2006/relationships/image" Target="../media/image833.png"/><Relationship Id="rId113" Type="http://schemas.openxmlformats.org/officeDocument/2006/relationships/image" Target="../media/image840.png"/><Relationship Id="rId118" Type="http://schemas.openxmlformats.org/officeDocument/2006/relationships/customXml" Target="../ink/ink896.xml"/><Relationship Id="rId80" Type="http://schemas.openxmlformats.org/officeDocument/2006/relationships/customXml" Target="../ink/ink862.xml"/><Relationship Id="rId85" Type="http://schemas.openxmlformats.org/officeDocument/2006/relationships/customXml" Target="../ink/ink867.xml"/><Relationship Id="rId12" Type="http://schemas.openxmlformats.org/officeDocument/2006/relationships/customXml" Target="../ink/ink828.xml"/><Relationship Id="rId17" Type="http://schemas.openxmlformats.org/officeDocument/2006/relationships/image" Target="../media/image94.png"/><Relationship Id="rId33" Type="http://schemas.openxmlformats.org/officeDocument/2006/relationships/image" Target="../media/image102.png"/><Relationship Id="rId38" Type="http://schemas.openxmlformats.org/officeDocument/2006/relationships/customXml" Target="../ink/ink841.xml"/><Relationship Id="rId59" Type="http://schemas.openxmlformats.org/officeDocument/2006/relationships/image" Target="../media/image828.png"/><Relationship Id="rId103" Type="http://schemas.openxmlformats.org/officeDocument/2006/relationships/customXml" Target="../ink/ink885.xml"/><Relationship Id="rId108" Type="http://schemas.openxmlformats.org/officeDocument/2006/relationships/customXml" Target="../ink/ink890.xml"/><Relationship Id="rId54" Type="http://schemas.openxmlformats.org/officeDocument/2006/relationships/customXml" Target="../ink/ink849.xml"/><Relationship Id="rId70" Type="http://schemas.openxmlformats.org/officeDocument/2006/relationships/customXml" Target="../ink/ink857.xml"/><Relationship Id="rId75" Type="http://schemas.openxmlformats.org/officeDocument/2006/relationships/image" Target="../media/image836.png"/><Relationship Id="rId91" Type="http://schemas.openxmlformats.org/officeDocument/2006/relationships/customXml" Target="../ink/ink873.xml"/><Relationship Id="rId96" Type="http://schemas.openxmlformats.org/officeDocument/2006/relationships/customXml" Target="../ink/ink878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825.xml"/><Relationship Id="rId23" Type="http://schemas.openxmlformats.org/officeDocument/2006/relationships/image" Target="../media/image97.png"/><Relationship Id="rId28" Type="http://schemas.openxmlformats.org/officeDocument/2006/relationships/customXml" Target="../ink/ink836.xml"/><Relationship Id="rId49" Type="http://schemas.openxmlformats.org/officeDocument/2006/relationships/image" Target="../media/image291.png"/><Relationship Id="rId114" Type="http://schemas.openxmlformats.org/officeDocument/2006/relationships/customXml" Target="../ink/ink894.xml"/><Relationship Id="rId119" Type="http://schemas.openxmlformats.org/officeDocument/2006/relationships/image" Target="../media/image843.png"/><Relationship Id="rId10" Type="http://schemas.openxmlformats.org/officeDocument/2006/relationships/customXml" Target="../ink/ink827.xml"/><Relationship Id="rId31" Type="http://schemas.openxmlformats.org/officeDocument/2006/relationships/image" Target="../media/image101.png"/><Relationship Id="rId44" Type="http://schemas.openxmlformats.org/officeDocument/2006/relationships/customXml" Target="../ink/ink844.xml"/><Relationship Id="rId52" Type="http://schemas.openxmlformats.org/officeDocument/2006/relationships/customXml" Target="../ink/ink848.xml"/><Relationship Id="rId60" Type="http://schemas.openxmlformats.org/officeDocument/2006/relationships/customXml" Target="../ink/ink852.xml"/><Relationship Id="rId65" Type="http://schemas.openxmlformats.org/officeDocument/2006/relationships/image" Target="../media/image831.png"/><Relationship Id="rId73" Type="http://schemas.openxmlformats.org/officeDocument/2006/relationships/image" Target="../media/image835.png"/><Relationship Id="rId78" Type="http://schemas.openxmlformats.org/officeDocument/2006/relationships/customXml" Target="../ink/ink861.xml"/><Relationship Id="rId81" Type="http://schemas.openxmlformats.org/officeDocument/2006/relationships/customXml" Target="../ink/ink863.xml"/><Relationship Id="rId86" Type="http://schemas.openxmlformats.org/officeDocument/2006/relationships/customXml" Target="../ink/ink868.xml"/><Relationship Id="rId94" Type="http://schemas.openxmlformats.org/officeDocument/2006/relationships/customXml" Target="../ink/ink876.xml"/><Relationship Id="rId99" Type="http://schemas.openxmlformats.org/officeDocument/2006/relationships/customXml" Target="../ink/ink881.xml"/><Relationship Id="rId101" Type="http://schemas.openxmlformats.org/officeDocument/2006/relationships/customXml" Target="../ink/ink883.xml"/><Relationship Id="rId9" Type="http://schemas.openxmlformats.org/officeDocument/2006/relationships/image" Target="../media/image90.png"/><Relationship Id="rId13" Type="http://schemas.openxmlformats.org/officeDocument/2006/relationships/image" Target="../media/image92.png"/><Relationship Id="rId18" Type="http://schemas.openxmlformats.org/officeDocument/2006/relationships/customXml" Target="../ink/ink831.xml"/><Relationship Id="rId39" Type="http://schemas.openxmlformats.org/officeDocument/2006/relationships/image" Target="../media/image106.png"/><Relationship Id="rId109" Type="http://schemas.openxmlformats.org/officeDocument/2006/relationships/customXml" Target="../ink/ink891.xml"/><Relationship Id="rId34" Type="http://schemas.openxmlformats.org/officeDocument/2006/relationships/customXml" Target="../ink/ink839.xml"/><Relationship Id="rId50" Type="http://schemas.openxmlformats.org/officeDocument/2006/relationships/customXml" Target="../ink/ink847.xml"/><Relationship Id="rId55" Type="http://schemas.openxmlformats.org/officeDocument/2006/relationships/image" Target="../media/image826.png"/><Relationship Id="rId76" Type="http://schemas.openxmlformats.org/officeDocument/2006/relationships/customXml" Target="../ink/ink860.xml"/><Relationship Id="rId97" Type="http://schemas.openxmlformats.org/officeDocument/2006/relationships/customXml" Target="../ink/ink879.xml"/><Relationship Id="rId104" Type="http://schemas.openxmlformats.org/officeDocument/2006/relationships/customXml" Target="../ink/ink886.xml"/><Relationship Id="rId7" Type="http://schemas.openxmlformats.org/officeDocument/2006/relationships/image" Target="../media/image89.png"/><Relationship Id="rId71" Type="http://schemas.openxmlformats.org/officeDocument/2006/relationships/image" Target="../media/image834.png"/><Relationship Id="rId92" Type="http://schemas.openxmlformats.org/officeDocument/2006/relationships/customXml" Target="../ink/ink874.xml"/><Relationship Id="rId2" Type="http://schemas.openxmlformats.org/officeDocument/2006/relationships/customXml" Target="../ink/ink824.xml"/><Relationship Id="rId29" Type="http://schemas.openxmlformats.org/officeDocument/2006/relationships/image" Target="../media/image100.png"/><Relationship Id="rId24" Type="http://schemas.openxmlformats.org/officeDocument/2006/relationships/customXml" Target="../ink/ink834.xml"/><Relationship Id="rId40" Type="http://schemas.openxmlformats.org/officeDocument/2006/relationships/customXml" Target="../ink/ink842.xml"/><Relationship Id="rId45" Type="http://schemas.openxmlformats.org/officeDocument/2006/relationships/image" Target="../media/image109.png"/><Relationship Id="rId66" Type="http://schemas.openxmlformats.org/officeDocument/2006/relationships/customXml" Target="../ink/ink855.xml"/><Relationship Id="rId87" Type="http://schemas.openxmlformats.org/officeDocument/2006/relationships/customXml" Target="../ink/ink869.xml"/><Relationship Id="rId110" Type="http://schemas.openxmlformats.org/officeDocument/2006/relationships/customXml" Target="../ink/ink892.xml"/><Relationship Id="rId115" Type="http://schemas.openxmlformats.org/officeDocument/2006/relationships/image" Target="../media/image841.png"/><Relationship Id="rId61" Type="http://schemas.openxmlformats.org/officeDocument/2006/relationships/image" Target="../media/image829.png"/><Relationship Id="rId82" Type="http://schemas.openxmlformats.org/officeDocument/2006/relationships/customXml" Target="../ink/ink864.xml"/><Relationship Id="rId19" Type="http://schemas.openxmlformats.org/officeDocument/2006/relationships/image" Target="../media/image95.png"/><Relationship Id="rId14" Type="http://schemas.openxmlformats.org/officeDocument/2006/relationships/customXml" Target="../ink/ink829.xml"/><Relationship Id="rId30" Type="http://schemas.openxmlformats.org/officeDocument/2006/relationships/customXml" Target="../ink/ink837.xml"/><Relationship Id="rId35" Type="http://schemas.openxmlformats.org/officeDocument/2006/relationships/image" Target="../media/image103.png"/><Relationship Id="rId56" Type="http://schemas.openxmlformats.org/officeDocument/2006/relationships/customXml" Target="../ink/ink850.xml"/><Relationship Id="rId77" Type="http://schemas.openxmlformats.org/officeDocument/2006/relationships/image" Target="../media/image837.png"/><Relationship Id="rId100" Type="http://schemas.openxmlformats.org/officeDocument/2006/relationships/customXml" Target="../ink/ink882.xml"/><Relationship Id="rId105" Type="http://schemas.openxmlformats.org/officeDocument/2006/relationships/customXml" Target="../ink/ink887.xml"/><Relationship Id="rId8" Type="http://schemas.openxmlformats.org/officeDocument/2006/relationships/customXml" Target="../ink/ink826.xml"/><Relationship Id="rId51" Type="http://schemas.openxmlformats.org/officeDocument/2006/relationships/image" Target="../media/image824.png"/><Relationship Id="rId72" Type="http://schemas.openxmlformats.org/officeDocument/2006/relationships/customXml" Target="../ink/ink858.xml"/><Relationship Id="rId93" Type="http://schemas.openxmlformats.org/officeDocument/2006/relationships/customXml" Target="../ink/ink875.xml"/><Relationship Id="rId98" Type="http://schemas.openxmlformats.org/officeDocument/2006/relationships/customXml" Target="../ink/ink880.xml"/><Relationship Id="rId25" Type="http://schemas.openxmlformats.org/officeDocument/2006/relationships/image" Target="../media/image98.png"/><Relationship Id="rId46" Type="http://schemas.openxmlformats.org/officeDocument/2006/relationships/customXml" Target="../ink/ink845.xml"/><Relationship Id="rId67" Type="http://schemas.openxmlformats.org/officeDocument/2006/relationships/image" Target="../media/image832.png"/><Relationship Id="rId116" Type="http://schemas.openxmlformats.org/officeDocument/2006/relationships/customXml" Target="../ink/ink895.xml"/><Relationship Id="rId20" Type="http://schemas.openxmlformats.org/officeDocument/2006/relationships/customXml" Target="../ink/ink832.xml"/><Relationship Id="rId41" Type="http://schemas.openxmlformats.org/officeDocument/2006/relationships/image" Target="../media/image107.png"/><Relationship Id="rId62" Type="http://schemas.openxmlformats.org/officeDocument/2006/relationships/customXml" Target="../ink/ink853.xml"/><Relationship Id="rId83" Type="http://schemas.openxmlformats.org/officeDocument/2006/relationships/customXml" Target="../ink/ink865.xml"/><Relationship Id="rId88" Type="http://schemas.openxmlformats.org/officeDocument/2006/relationships/customXml" Target="../ink/ink870.xml"/><Relationship Id="rId111" Type="http://schemas.openxmlformats.org/officeDocument/2006/relationships/image" Target="../media/image839.png"/><Relationship Id="rId15" Type="http://schemas.openxmlformats.org/officeDocument/2006/relationships/image" Target="../media/image93.png"/><Relationship Id="rId36" Type="http://schemas.openxmlformats.org/officeDocument/2006/relationships/customXml" Target="../ink/ink840.xml"/><Relationship Id="rId57" Type="http://schemas.openxmlformats.org/officeDocument/2006/relationships/image" Target="../media/image827.png"/><Relationship Id="rId106" Type="http://schemas.openxmlformats.org/officeDocument/2006/relationships/customXml" Target="../ink/ink88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Box 104">
            <a:extLst>
              <a:ext uri="{FF2B5EF4-FFF2-40B4-BE49-F238E27FC236}">
                <a16:creationId xmlns:a16="http://schemas.microsoft.com/office/drawing/2014/main" id="{D1DE2816-61E5-4F24-94C5-ADC024D6C6C2}"/>
              </a:ext>
            </a:extLst>
          </p:cNvPr>
          <p:cNvSpPr txBox="1"/>
          <p:nvPr/>
        </p:nvSpPr>
        <p:spPr>
          <a:xfrm>
            <a:off x="1002336" y="2302435"/>
            <a:ext cx="10187327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>
                <a:latin typeface="Bradley Hand ITC" panose="03070402050302030203" pitchFamily="66" charset="0"/>
              </a:rPr>
              <a:t>Counting Rules Practice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980D35F4-04AB-405A-A393-88FC415D9309}"/>
              </a:ext>
            </a:extLst>
          </p:cNvPr>
          <p:cNvSpPr txBox="1"/>
          <p:nvPr/>
        </p:nvSpPr>
        <p:spPr>
          <a:xfrm>
            <a:off x="1904301" y="209725"/>
            <a:ext cx="8439325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cap="small"/>
              <a:t>Discrete Mathematics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EB37F254-1F37-4D6F-B88B-E4B0ADE1D2AD}"/>
              </a:ext>
            </a:extLst>
          </p:cNvPr>
          <p:cNvSpPr txBox="1"/>
          <p:nvPr/>
        </p:nvSpPr>
        <p:spPr>
          <a:xfrm>
            <a:off x="437668" y="209724"/>
            <a:ext cx="1127181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62</a:t>
            </a:r>
          </a:p>
        </p:txBody>
      </p:sp>
    </p:spTree>
    <p:extLst>
      <p:ext uri="{BB962C8B-B14F-4D97-AF65-F5344CB8AC3E}">
        <p14:creationId xmlns:p14="http://schemas.microsoft.com/office/powerpoint/2010/main" val="41862699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1F50E47-2DF8-46E4-A54E-B5A634162102}"/>
              </a:ext>
            </a:extLst>
          </p:cNvPr>
          <p:cNvSpPr txBox="1"/>
          <p:nvPr/>
        </p:nvSpPr>
        <p:spPr>
          <a:xfrm>
            <a:off x="1964267" y="2620218"/>
            <a:ext cx="8009466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>
                <a:latin typeface="Bradley Hand ITC" panose="03070402050302030203" pitchFamily="66" charset="0"/>
              </a:rPr>
              <a:t>Binomial Theorem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D22130-94EE-4E77-9DF2-56F41AB20B73}"/>
              </a:ext>
            </a:extLst>
          </p:cNvPr>
          <p:cNvSpPr txBox="1"/>
          <p:nvPr/>
        </p:nvSpPr>
        <p:spPr>
          <a:xfrm>
            <a:off x="1904301" y="209725"/>
            <a:ext cx="8439325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cap="small"/>
              <a:t>Up Next…</a:t>
            </a:r>
          </a:p>
        </p:txBody>
      </p:sp>
    </p:spTree>
    <p:extLst>
      <p:ext uri="{BB962C8B-B14F-4D97-AF65-F5344CB8AC3E}">
        <p14:creationId xmlns:p14="http://schemas.microsoft.com/office/powerpoint/2010/main" val="3505249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C7DD5D07-4A0B-46B2-B745-70B0C7736DCB}"/>
                  </a:ext>
                </a:extLst>
              </p14:cNvPr>
              <p14:cNvContentPartPr/>
              <p14:nvPr/>
            </p14:nvContentPartPr>
            <p14:xfrm>
              <a:off x="527714" y="364850"/>
              <a:ext cx="74880" cy="10080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C7DD5D07-4A0B-46B2-B745-70B0C7736DC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09714" y="346850"/>
                <a:ext cx="110520" cy="13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7B8E76AD-AF30-4173-B088-42ABBF0638EE}"/>
                  </a:ext>
                </a:extLst>
              </p14:cNvPr>
              <p14:cNvContentPartPr/>
              <p14:nvPr/>
            </p14:nvContentPartPr>
            <p14:xfrm>
              <a:off x="691514" y="338210"/>
              <a:ext cx="201960" cy="13608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7B8E76AD-AF30-4173-B088-42ABBF0638E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73874" y="320570"/>
                <a:ext cx="237600" cy="17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459D78FF-2E59-47C1-9847-01CB8FAC652F}"/>
                  </a:ext>
                </a:extLst>
              </p14:cNvPr>
              <p14:cNvContentPartPr/>
              <p14:nvPr/>
            </p14:nvContentPartPr>
            <p14:xfrm>
              <a:off x="239714" y="213290"/>
              <a:ext cx="210960" cy="28692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459D78FF-2E59-47C1-9847-01CB8FAC652F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21714" y="195290"/>
                <a:ext cx="246600" cy="32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EDA421D0-3335-4572-8BC3-FA916E5A8B81}"/>
                  </a:ext>
                </a:extLst>
              </p14:cNvPr>
              <p14:cNvContentPartPr/>
              <p14:nvPr/>
            </p14:nvContentPartPr>
            <p14:xfrm>
              <a:off x="1111634" y="347570"/>
              <a:ext cx="225720" cy="1479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EDA421D0-3335-4572-8BC3-FA916E5A8B81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093634" y="329570"/>
                <a:ext cx="261360" cy="18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849A649B-CF77-4D44-8B28-71958B10F441}"/>
                  </a:ext>
                </a:extLst>
              </p14:cNvPr>
              <p14:cNvContentPartPr/>
              <p14:nvPr/>
            </p14:nvContentPartPr>
            <p14:xfrm>
              <a:off x="1822994" y="399410"/>
              <a:ext cx="135360" cy="25272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849A649B-CF77-4D44-8B28-71958B10F441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804994" y="381410"/>
                <a:ext cx="171000" cy="28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A9DD75B8-A63B-4285-9079-0FBB903F2E76}"/>
                  </a:ext>
                </a:extLst>
              </p14:cNvPr>
              <p14:cNvContentPartPr/>
              <p14:nvPr/>
            </p14:nvContentPartPr>
            <p14:xfrm>
              <a:off x="1430234" y="395090"/>
              <a:ext cx="306360" cy="10872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A9DD75B8-A63B-4285-9079-0FBB903F2E76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412573" y="377149"/>
                <a:ext cx="342042" cy="14424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37FCEA49-EFBA-41F9-AA89-4CB6CA9C4DA2}"/>
                  </a:ext>
                </a:extLst>
              </p14:cNvPr>
              <p14:cNvContentPartPr/>
              <p14:nvPr/>
            </p14:nvContentPartPr>
            <p14:xfrm>
              <a:off x="2160674" y="295010"/>
              <a:ext cx="142920" cy="21384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37FCEA49-EFBA-41F9-AA89-4CB6CA9C4DA2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143034" y="277010"/>
                <a:ext cx="178560" cy="24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09F9B0CA-A654-44CD-B296-448C6F941DDC}"/>
                  </a:ext>
                </a:extLst>
              </p14:cNvPr>
              <p14:cNvContentPartPr/>
              <p14:nvPr/>
            </p14:nvContentPartPr>
            <p14:xfrm>
              <a:off x="2380634" y="312290"/>
              <a:ext cx="203040" cy="19476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09F9B0CA-A654-44CD-B296-448C6F941DDC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362994" y="294650"/>
                <a:ext cx="238680" cy="23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13B275F9-8399-459A-97A8-2FCAABF50598}"/>
                  </a:ext>
                </a:extLst>
              </p14:cNvPr>
              <p14:cNvContentPartPr/>
              <p14:nvPr/>
            </p14:nvContentPartPr>
            <p14:xfrm>
              <a:off x="3364514" y="437570"/>
              <a:ext cx="140760" cy="10224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13B275F9-8399-459A-97A8-2FCAABF50598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346514" y="419570"/>
                <a:ext cx="176400" cy="13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9C0B74B2-6ABD-4A67-8716-DAA766DD0721}"/>
                  </a:ext>
                </a:extLst>
              </p14:cNvPr>
              <p14:cNvContentPartPr/>
              <p14:nvPr/>
            </p14:nvContentPartPr>
            <p14:xfrm>
              <a:off x="3591314" y="432170"/>
              <a:ext cx="104760" cy="21312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9C0B74B2-6ABD-4A67-8716-DAA766DD0721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573674" y="414170"/>
                <a:ext cx="140400" cy="24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5DC3DB3A-12A6-48BC-8947-257EA37C3043}"/>
                  </a:ext>
                </a:extLst>
              </p14:cNvPr>
              <p14:cNvContentPartPr/>
              <p14:nvPr/>
            </p14:nvContentPartPr>
            <p14:xfrm>
              <a:off x="3799034" y="424250"/>
              <a:ext cx="80640" cy="12384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5DC3DB3A-12A6-48BC-8947-257EA37C3043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781034" y="406250"/>
                <a:ext cx="116280" cy="15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79D7D7FC-76D0-4F1F-8CCC-C2D3DA3F708C}"/>
                  </a:ext>
                </a:extLst>
              </p14:cNvPr>
              <p14:cNvContentPartPr/>
              <p14:nvPr/>
            </p14:nvContentPartPr>
            <p14:xfrm>
              <a:off x="4080194" y="415610"/>
              <a:ext cx="84240" cy="11628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79D7D7FC-76D0-4F1F-8CCC-C2D3DA3F708C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062554" y="397970"/>
                <a:ext cx="119880" cy="15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01E9F731-74F2-4D23-8007-15CDA506B3FF}"/>
                  </a:ext>
                </a:extLst>
              </p14:cNvPr>
              <p14:cNvContentPartPr/>
              <p14:nvPr/>
            </p14:nvContentPartPr>
            <p14:xfrm>
              <a:off x="4243994" y="346490"/>
              <a:ext cx="110520" cy="18216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01E9F731-74F2-4D23-8007-15CDA506B3FF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226354" y="328850"/>
                <a:ext cx="146160" cy="21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F833FD80-6EB0-44BB-AA60-0F6870F327E2}"/>
                  </a:ext>
                </a:extLst>
              </p14:cNvPr>
              <p14:cNvContentPartPr/>
              <p14:nvPr/>
            </p14:nvContentPartPr>
            <p14:xfrm>
              <a:off x="2763674" y="353330"/>
              <a:ext cx="498960" cy="17712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F833FD80-6EB0-44BB-AA60-0F6870F327E2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746047" y="335690"/>
                <a:ext cx="534574" cy="21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8BF6E259-85DC-4CCB-BB10-9BFF6DF14BD6}"/>
                  </a:ext>
                </a:extLst>
              </p14:cNvPr>
              <p14:cNvContentPartPr/>
              <p14:nvPr/>
            </p14:nvContentPartPr>
            <p14:xfrm>
              <a:off x="5151982" y="438506"/>
              <a:ext cx="87480" cy="25920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8BF6E259-85DC-4CCB-BB10-9BFF6DF14BD6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5134342" y="420866"/>
                <a:ext cx="123120" cy="29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3C2C463E-98B6-45EB-A823-E9ABB9B6CD15}"/>
                  </a:ext>
                </a:extLst>
              </p14:cNvPr>
              <p14:cNvContentPartPr/>
              <p14:nvPr/>
            </p14:nvContentPartPr>
            <p14:xfrm>
              <a:off x="5330182" y="378386"/>
              <a:ext cx="320760" cy="19296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3C2C463E-98B6-45EB-A823-E9ABB9B6CD15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312182" y="360352"/>
                <a:ext cx="356400" cy="22866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3D40C71E-F822-49A6-B757-1A1535D9D935}"/>
                  </a:ext>
                </a:extLst>
              </p14:cNvPr>
              <p14:cNvContentPartPr/>
              <p14:nvPr/>
            </p14:nvContentPartPr>
            <p14:xfrm>
              <a:off x="4594342" y="349946"/>
              <a:ext cx="437400" cy="18720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3D40C71E-F822-49A6-B757-1A1535D9D935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4576702" y="331946"/>
                <a:ext cx="473040" cy="22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D9D89DB2-7F92-4B99-B72C-44980A0C8C54}"/>
                  </a:ext>
                </a:extLst>
              </p14:cNvPr>
              <p14:cNvContentPartPr/>
              <p14:nvPr/>
            </p14:nvContentPartPr>
            <p14:xfrm>
              <a:off x="5923102" y="358946"/>
              <a:ext cx="105120" cy="20376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D9D89DB2-7F92-4B99-B72C-44980A0C8C54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5905462" y="341306"/>
                <a:ext cx="140760" cy="23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FB624B77-13A5-4FEE-B8E1-F791CB23B8A4}"/>
                  </a:ext>
                </a:extLst>
              </p14:cNvPr>
              <p14:cNvContentPartPr/>
              <p14:nvPr/>
            </p14:nvContentPartPr>
            <p14:xfrm>
              <a:off x="6238102" y="418706"/>
              <a:ext cx="416520" cy="12096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FB624B77-13A5-4FEE-B8E1-F791CB23B8A4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6220462" y="400706"/>
                <a:ext cx="452160" cy="15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59A0739F-0102-43CE-A1FD-3D5E00CFEDD5}"/>
                  </a:ext>
                </a:extLst>
              </p14:cNvPr>
              <p14:cNvContentPartPr/>
              <p14:nvPr/>
            </p14:nvContentPartPr>
            <p14:xfrm>
              <a:off x="7582676" y="426050"/>
              <a:ext cx="123120" cy="11808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59A0739F-0102-43CE-A1FD-3D5E00CFEDD5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7565036" y="408050"/>
                <a:ext cx="158760" cy="15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2C334C49-0E0D-4DBC-800C-F685206B26C7}"/>
                  </a:ext>
                </a:extLst>
              </p14:cNvPr>
              <p14:cNvContentPartPr/>
              <p14:nvPr/>
            </p14:nvContentPartPr>
            <p14:xfrm>
              <a:off x="7846916" y="296450"/>
              <a:ext cx="85320" cy="8316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2C334C49-0E0D-4DBC-800C-F685206B26C7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7829276" y="278810"/>
                <a:ext cx="120960" cy="11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A795D24F-196A-452F-916B-DBD806924CFB}"/>
                  </a:ext>
                </a:extLst>
              </p14:cNvPr>
              <p14:cNvContentPartPr/>
              <p14:nvPr/>
            </p14:nvContentPartPr>
            <p14:xfrm>
              <a:off x="7898756" y="520730"/>
              <a:ext cx="12240" cy="1800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A795D24F-196A-452F-916B-DBD806924CFB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7880756" y="502730"/>
                <a:ext cx="47880" cy="5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A86D3F3E-ECB2-41FD-ACEF-A35188831CB7}"/>
                  </a:ext>
                </a:extLst>
              </p14:cNvPr>
              <p14:cNvContentPartPr/>
              <p14:nvPr/>
            </p14:nvContentPartPr>
            <p14:xfrm>
              <a:off x="7250756" y="431810"/>
              <a:ext cx="254520" cy="10368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A86D3F3E-ECB2-41FD-ACEF-A35188831CB7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7233091" y="414170"/>
                <a:ext cx="290210" cy="13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340DE7F1-7426-429C-BF3B-427946531511}"/>
                  </a:ext>
                </a:extLst>
              </p14:cNvPr>
              <p14:cNvContentPartPr/>
              <p14:nvPr/>
            </p14:nvContentPartPr>
            <p14:xfrm>
              <a:off x="6860876" y="319490"/>
              <a:ext cx="313560" cy="22176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340DE7F1-7426-429C-BF3B-427946531511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6843236" y="301850"/>
                <a:ext cx="349200" cy="25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97D9A816-677A-49B9-A1BA-FE58261039D0}"/>
                  </a:ext>
                </a:extLst>
              </p14:cNvPr>
              <p14:cNvContentPartPr/>
              <p14:nvPr/>
            </p14:nvContentPartPr>
            <p14:xfrm>
              <a:off x="1677554" y="1630447"/>
              <a:ext cx="145440" cy="303480"/>
            </p14:xfrm>
          </p:contentPart>
        </mc:Choice>
        <mc:Fallback xmlns=""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97D9A816-677A-49B9-A1BA-FE58261039D0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1659598" y="1612447"/>
                <a:ext cx="180992" cy="33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105F8792-725D-4005-8EF8-F11C1CCB0E32}"/>
                  </a:ext>
                </a:extLst>
              </p14:cNvPr>
              <p14:cNvContentPartPr/>
              <p14:nvPr/>
            </p14:nvContentPartPr>
            <p14:xfrm>
              <a:off x="1267154" y="1645207"/>
              <a:ext cx="328680" cy="128160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105F8792-725D-4005-8EF8-F11C1CCB0E32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1249174" y="1627207"/>
                <a:ext cx="364281" cy="16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1C0DD72B-D08D-4815-BDD8-48128896BAEC}"/>
                  </a:ext>
                </a:extLst>
              </p14:cNvPr>
              <p14:cNvContentPartPr/>
              <p14:nvPr/>
            </p14:nvContentPartPr>
            <p14:xfrm>
              <a:off x="992834" y="1644487"/>
              <a:ext cx="197280" cy="148680"/>
            </p14:xfrm>
          </p:contentPart>
        </mc:Choice>
        <mc:Fallback xmlns=""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1C0DD72B-D08D-4815-BDD8-48128896BAEC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974867" y="1626487"/>
                <a:ext cx="232855" cy="18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918215F3-E498-44EE-BE47-606BF5165763}"/>
                  </a:ext>
                </a:extLst>
              </p14:cNvPr>
              <p14:cNvContentPartPr/>
              <p14:nvPr/>
            </p14:nvContentPartPr>
            <p14:xfrm>
              <a:off x="483074" y="1641247"/>
              <a:ext cx="294480" cy="144360"/>
            </p14:xfrm>
          </p:contentPart>
        </mc:Choice>
        <mc:Fallback xmlns=""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918215F3-E498-44EE-BE47-606BF5165763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465074" y="1623202"/>
                <a:ext cx="330120" cy="18008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FAF5F2C1-3F72-4B17-A302-015162F2EE3E}"/>
                  </a:ext>
                </a:extLst>
              </p14:cNvPr>
              <p14:cNvContentPartPr/>
              <p14:nvPr/>
            </p14:nvContentPartPr>
            <p14:xfrm>
              <a:off x="237914" y="1492927"/>
              <a:ext cx="174240" cy="27684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FAF5F2C1-3F72-4B17-A302-015162F2EE3E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219914" y="1474927"/>
                <a:ext cx="209880" cy="31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9362109A-13DD-4B44-9614-7C209EC7C2E2}"/>
                  </a:ext>
                </a:extLst>
              </p14:cNvPr>
              <p14:cNvContentPartPr/>
              <p14:nvPr/>
            </p14:nvContentPartPr>
            <p14:xfrm>
              <a:off x="2681954" y="1655647"/>
              <a:ext cx="79920" cy="174240"/>
            </p14:xfrm>
          </p:contentPart>
        </mc:Choice>
        <mc:Fallback xmlns=""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9362109A-13DD-4B44-9614-7C209EC7C2E2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2664035" y="1637647"/>
                <a:ext cx="115400" cy="20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60610634-CBEB-4425-A66B-5408D33EABED}"/>
                  </a:ext>
                </a:extLst>
              </p14:cNvPr>
              <p14:cNvContentPartPr/>
              <p14:nvPr/>
            </p14:nvContentPartPr>
            <p14:xfrm>
              <a:off x="3692834" y="1704247"/>
              <a:ext cx="86400" cy="178560"/>
            </p14:xfrm>
          </p:contentPart>
        </mc:Choice>
        <mc:Fallback xmlns=""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60610634-CBEB-4425-A66B-5408D33EABED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3674834" y="1686247"/>
                <a:ext cx="122040" cy="21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85BD0036-6881-40A8-84B2-5F6AB3A6C7DA}"/>
                  </a:ext>
                </a:extLst>
              </p14:cNvPr>
              <p14:cNvContentPartPr/>
              <p14:nvPr/>
            </p14:nvContentPartPr>
            <p14:xfrm>
              <a:off x="3957794" y="1691287"/>
              <a:ext cx="86400" cy="139680"/>
            </p14:xfrm>
          </p:contentPart>
        </mc:Choice>
        <mc:Fallback xmlns=""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85BD0036-6881-40A8-84B2-5F6AB3A6C7DA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3939794" y="1673287"/>
                <a:ext cx="122040" cy="17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EB3475A9-2119-4B2D-A3B6-9B81302E622B}"/>
                  </a:ext>
                </a:extLst>
              </p14:cNvPr>
              <p14:cNvContentPartPr/>
              <p14:nvPr/>
            </p14:nvContentPartPr>
            <p14:xfrm>
              <a:off x="4825394" y="1698127"/>
              <a:ext cx="114840" cy="130320"/>
            </p14:xfrm>
          </p:contentPart>
        </mc:Choice>
        <mc:Fallback xmlns=""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EB3475A9-2119-4B2D-A3B6-9B81302E622B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4807394" y="1680127"/>
                <a:ext cx="150480" cy="16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935EF8D3-CFE5-4F7A-AAC2-667154CE4EF4}"/>
                  </a:ext>
                </a:extLst>
              </p14:cNvPr>
              <p14:cNvContentPartPr/>
              <p14:nvPr/>
            </p14:nvContentPartPr>
            <p14:xfrm>
              <a:off x="5033474" y="1729807"/>
              <a:ext cx="86760" cy="239400"/>
            </p14:xfrm>
          </p:contentPart>
        </mc:Choice>
        <mc:Fallback xmlns=""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935EF8D3-CFE5-4F7A-AAC2-667154CE4EF4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5015474" y="1711807"/>
                <a:ext cx="122400" cy="27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1BEB2A54-17B6-4399-8C96-011B10FAEE0F}"/>
                  </a:ext>
                </a:extLst>
              </p14:cNvPr>
              <p14:cNvContentPartPr/>
              <p14:nvPr/>
            </p14:nvContentPartPr>
            <p14:xfrm>
              <a:off x="5200514" y="1640527"/>
              <a:ext cx="299880" cy="202680"/>
            </p14:xfrm>
          </p:contentPart>
        </mc:Choice>
        <mc:Fallback xmlns=""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1BEB2A54-17B6-4399-8C96-011B10FAEE0F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5182514" y="1622495"/>
                <a:ext cx="335520" cy="23838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B6C4A8B6-74B4-4620-A118-8D0740616224}"/>
                  </a:ext>
                </a:extLst>
              </p14:cNvPr>
              <p14:cNvContentPartPr/>
              <p14:nvPr/>
            </p14:nvContentPartPr>
            <p14:xfrm>
              <a:off x="4528754" y="1653487"/>
              <a:ext cx="220680" cy="171720"/>
            </p14:xfrm>
          </p:contentPart>
        </mc:Choice>
        <mc:Fallback xmlns=""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B6C4A8B6-74B4-4620-A118-8D0740616224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4510725" y="1635449"/>
                <a:ext cx="256378" cy="20743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D0C8A5D6-F1E7-4094-B34F-A94C7BD7F9BB}"/>
                  </a:ext>
                </a:extLst>
              </p14:cNvPr>
              <p14:cNvContentPartPr/>
              <p14:nvPr/>
            </p14:nvContentPartPr>
            <p14:xfrm>
              <a:off x="4123034" y="1616407"/>
              <a:ext cx="126720" cy="219240"/>
            </p14:xfrm>
          </p:contentPart>
        </mc:Choice>
        <mc:Fallback xmlns=""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D0C8A5D6-F1E7-4094-B34F-A94C7BD7F9BB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4105034" y="1598407"/>
                <a:ext cx="162360" cy="25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A9711B5B-C819-4FA0-A6EC-FBFECF292A1D}"/>
                  </a:ext>
                </a:extLst>
              </p14:cNvPr>
              <p14:cNvContentPartPr/>
              <p14:nvPr/>
            </p14:nvContentPartPr>
            <p14:xfrm>
              <a:off x="3232034" y="1696687"/>
              <a:ext cx="335880" cy="285840"/>
            </p14:xfrm>
          </p:contentPart>
        </mc:Choice>
        <mc:Fallback xmlns=""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A9711B5B-C819-4FA0-A6EC-FBFECF292A1D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3214053" y="1678687"/>
                <a:ext cx="371482" cy="32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4514C41E-B506-4CE7-AB2B-75946057A4F7}"/>
                  </a:ext>
                </a:extLst>
              </p14:cNvPr>
              <p14:cNvContentPartPr/>
              <p14:nvPr/>
            </p14:nvContentPartPr>
            <p14:xfrm>
              <a:off x="2827034" y="1618927"/>
              <a:ext cx="329760" cy="205560"/>
            </p14:xfrm>
          </p:contentPart>
        </mc:Choice>
        <mc:Fallback xmlns=""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4514C41E-B506-4CE7-AB2B-75946057A4F7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2809014" y="1600927"/>
                <a:ext cx="365439" cy="24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72734DE0-7F9B-48A0-A690-24D1C99CCA81}"/>
                  </a:ext>
                </a:extLst>
              </p14:cNvPr>
              <p14:cNvContentPartPr/>
              <p14:nvPr/>
            </p14:nvContentPartPr>
            <p14:xfrm>
              <a:off x="2047634" y="1563127"/>
              <a:ext cx="455400" cy="217800"/>
            </p14:xfrm>
          </p:contentPart>
        </mc:Choice>
        <mc:Fallback xmlns=""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72734DE0-7F9B-48A0-A690-24D1C99CCA81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2029634" y="1545127"/>
                <a:ext cx="491040" cy="25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9CAB6B43-4C31-4FE8-8242-A40228DA115F}"/>
                  </a:ext>
                </a:extLst>
              </p14:cNvPr>
              <p14:cNvContentPartPr/>
              <p14:nvPr/>
            </p14:nvContentPartPr>
            <p14:xfrm>
              <a:off x="5747520" y="1589944"/>
              <a:ext cx="130680" cy="207000"/>
            </p14:xfrm>
          </p:contentPart>
        </mc:Choice>
        <mc:Fallback xmlns=""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9CAB6B43-4C31-4FE8-8242-A40228DA115F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5729520" y="1571975"/>
                <a:ext cx="166320" cy="24257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4C6AB091-3112-4322-9D99-D519107F57E7}"/>
                  </a:ext>
                </a:extLst>
              </p14:cNvPr>
              <p14:cNvContentPartPr/>
              <p14:nvPr/>
            </p14:nvContentPartPr>
            <p14:xfrm>
              <a:off x="7935240" y="1579864"/>
              <a:ext cx="55080" cy="187560"/>
            </p14:xfrm>
          </p:contentPart>
        </mc:Choice>
        <mc:Fallback xmlns=""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4C6AB091-3112-4322-9D99-D519107F57E7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7917240" y="1561864"/>
                <a:ext cx="90720" cy="22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E077E437-90A3-44C7-914F-355C8C22E037}"/>
                  </a:ext>
                </a:extLst>
              </p14:cNvPr>
              <p14:cNvContentPartPr/>
              <p14:nvPr/>
            </p14:nvContentPartPr>
            <p14:xfrm>
              <a:off x="8197680" y="1649344"/>
              <a:ext cx="222120" cy="117000"/>
            </p14:xfrm>
          </p:contentPart>
        </mc:Choice>
        <mc:Fallback xmlns=""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E077E437-90A3-44C7-914F-355C8C22E037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8179651" y="1631288"/>
                <a:ext cx="257818" cy="1527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4B2E3C6C-758A-40A1-9356-9DF01F55D4B7}"/>
                  </a:ext>
                </a:extLst>
              </p14:cNvPr>
              <p14:cNvContentPartPr/>
              <p14:nvPr/>
            </p14:nvContentPartPr>
            <p14:xfrm>
              <a:off x="7068000" y="1556824"/>
              <a:ext cx="617760" cy="201600"/>
            </p14:xfrm>
          </p:contentPart>
        </mc:Choice>
        <mc:Fallback xmlns=""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4B2E3C6C-758A-40A1-9356-9DF01F55D4B7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7050000" y="1538824"/>
                <a:ext cx="653400" cy="23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552CF9A4-BE54-4CD4-B256-207ACA880C1E}"/>
                  </a:ext>
                </a:extLst>
              </p14:cNvPr>
              <p14:cNvContentPartPr/>
              <p14:nvPr/>
            </p14:nvContentPartPr>
            <p14:xfrm>
              <a:off x="6143160" y="1593184"/>
              <a:ext cx="708840" cy="198000"/>
            </p14:xfrm>
          </p:contentPart>
        </mc:Choice>
        <mc:Fallback xmlns=""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552CF9A4-BE54-4CD4-B256-207ACA880C1E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6125151" y="1575151"/>
                <a:ext cx="744498" cy="23370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1BACD5AE-56F1-486E-A84D-3E854792F846}"/>
                  </a:ext>
                </a:extLst>
              </p14:cNvPr>
              <p14:cNvContentPartPr/>
              <p14:nvPr/>
            </p14:nvContentPartPr>
            <p14:xfrm>
              <a:off x="9024240" y="1578424"/>
              <a:ext cx="69120" cy="258840"/>
            </p14:xfrm>
          </p:contentPart>
        </mc:Choice>
        <mc:Fallback xmlns=""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1BACD5AE-56F1-486E-A84D-3E854792F846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9006240" y="1560424"/>
                <a:ext cx="104760" cy="29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7DE5D6BF-ED75-419A-9954-9EB1DE52F5A0}"/>
                  </a:ext>
                </a:extLst>
              </p14:cNvPr>
              <p14:cNvContentPartPr/>
              <p14:nvPr/>
            </p14:nvContentPartPr>
            <p14:xfrm>
              <a:off x="8605920" y="1672384"/>
              <a:ext cx="304200" cy="124560"/>
            </p14:xfrm>
          </p:contentPart>
        </mc:Choice>
        <mc:Fallback xmlns=""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7DE5D6BF-ED75-419A-9954-9EB1DE52F5A0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8587941" y="1654332"/>
                <a:ext cx="339798" cy="16030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146" name="Ink 145">
                <a:extLst>
                  <a:ext uri="{FF2B5EF4-FFF2-40B4-BE49-F238E27FC236}">
                    <a16:creationId xmlns:a16="http://schemas.microsoft.com/office/drawing/2014/main" id="{FC73CCFB-F048-423D-A28A-A5AF701B0D00}"/>
                  </a:ext>
                </a:extLst>
              </p14:cNvPr>
              <p14:cNvContentPartPr/>
              <p14:nvPr/>
            </p14:nvContentPartPr>
            <p14:xfrm>
              <a:off x="9359666" y="1667368"/>
              <a:ext cx="208440" cy="124200"/>
            </p14:xfrm>
          </p:contentPart>
        </mc:Choice>
        <mc:Fallback xmlns="">
          <p:pic>
            <p:nvPicPr>
              <p:cNvPr id="146" name="Ink 145">
                <a:extLst>
                  <a:ext uri="{FF2B5EF4-FFF2-40B4-BE49-F238E27FC236}">
                    <a16:creationId xmlns:a16="http://schemas.microsoft.com/office/drawing/2014/main" id="{FC73CCFB-F048-423D-A28A-A5AF701B0D00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9341666" y="1649316"/>
                <a:ext cx="244080" cy="15994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id="{12DB61AF-540A-43A9-B551-1DA74F42CE8C}"/>
                  </a:ext>
                </a:extLst>
              </p14:cNvPr>
              <p14:cNvContentPartPr/>
              <p14:nvPr/>
            </p14:nvContentPartPr>
            <p14:xfrm>
              <a:off x="9658466" y="1683928"/>
              <a:ext cx="24840" cy="89280"/>
            </p14:xfrm>
          </p:contentPart>
        </mc:Choice>
        <mc:Fallback xmlns=""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12DB61AF-540A-43A9-B551-1DA74F42CE8C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9640466" y="1665928"/>
                <a:ext cx="60480" cy="12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491AD444-F7C7-4D51-891D-F6070FCB7B24}"/>
                  </a:ext>
                </a:extLst>
              </p14:cNvPr>
              <p14:cNvContentPartPr/>
              <p14:nvPr/>
            </p14:nvContentPartPr>
            <p14:xfrm>
              <a:off x="9643706" y="1612648"/>
              <a:ext cx="6120" cy="360"/>
            </p14:xfrm>
          </p:contentPart>
        </mc:Choice>
        <mc:Fallback xmlns=""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491AD444-F7C7-4D51-891D-F6070FCB7B24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9624581" y="1594648"/>
                <a:ext cx="43988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CA61E5D7-B852-4518-B4B5-9E0DA01CFDC0}"/>
                  </a:ext>
                </a:extLst>
              </p14:cNvPr>
              <p14:cNvContentPartPr/>
              <p14:nvPr/>
            </p14:nvContentPartPr>
            <p14:xfrm>
              <a:off x="9767186" y="1595008"/>
              <a:ext cx="96120" cy="178200"/>
            </p14:xfrm>
          </p:contentPart>
        </mc:Choice>
        <mc:Fallback xmlns=""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CA61E5D7-B852-4518-B4B5-9E0DA01CFDC0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9749186" y="1577008"/>
                <a:ext cx="131760" cy="21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161" name="Ink 160">
                <a:extLst>
                  <a:ext uri="{FF2B5EF4-FFF2-40B4-BE49-F238E27FC236}">
                    <a16:creationId xmlns:a16="http://schemas.microsoft.com/office/drawing/2014/main" id="{BF1E09F7-BD71-484B-B406-1101372E9958}"/>
                  </a:ext>
                </a:extLst>
              </p14:cNvPr>
              <p14:cNvContentPartPr/>
              <p14:nvPr/>
            </p14:nvContentPartPr>
            <p14:xfrm>
              <a:off x="1057634" y="5030633"/>
              <a:ext cx="279720" cy="130680"/>
            </p14:xfrm>
          </p:contentPart>
        </mc:Choice>
        <mc:Fallback xmlns="">
          <p:pic>
            <p:nvPicPr>
              <p:cNvPr id="161" name="Ink 160">
                <a:extLst>
                  <a:ext uri="{FF2B5EF4-FFF2-40B4-BE49-F238E27FC236}">
                    <a16:creationId xmlns:a16="http://schemas.microsoft.com/office/drawing/2014/main" id="{BF1E09F7-BD71-484B-B406-1101372E9958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1039634" y="5012583"/>
                <a:ext cx="315360" cy="16641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177" name="Ink 176">
                <a:extLst>
                  <a:ext uri="{FF2B5EF4-FFF2-40B4-BE49-F238E27FC236}">
                    <a16:creationId xmlns:a16="http://schemas.microsoft.com/office/drawing/2014/main" id="{99202ECB-5B2F-4836-8A55-5000787853AD}"/>
                  </a:ext>
                </a:extLst>
              </p14:cNvPr>
              <p14:cNvContentPartPr/>
              <p14:nvPr/>
            </p14:nvContentPartPr>
            <p14:xfrm>
              <a:off x="3196034" y="5018393"/>
              <a:ext cx="147960" cy="123480"/>
            </p14:xfrm>
          </p:contentPart>
        </mc:Choice>
        <mc:Fallback xmlns="">
          <p:pic>
            <p:nvPicPr>
              <p:cNvPr id="177" name="Ink 176">
                <a:extLst>
                  <a:ext uri="{FF2B5EF4-FFF2-40B4-BE49-F238E27FC236}">
                    <a16:creationId xmlns:a16="http://schemas.microsoft.com/office/drawing/2014/main" id="{99202ECB-5B2F-4836-8A55-5000787853AD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3178078" y="5000393"/>
                <a:ext cx="183513" cy="15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178" name="Ink 177">
                <a:extLst>
                  <a:ext uri="{FF2B5EF4-FFF2-40B4-BE49-F238E27FC236}">
                    <a16:creationId xmlns:a16="http://schemas.microsoft.com/office/drawing/2014/main" id="{1C8629F8-7A18-4C4C-AB7F-048B80D70779}"/>
                  </a:ext>
                </a:extLst>
              </p14:cNvPr>
              <p14:cNvContentPartPr/>
              <p14:nvPr/>
            </p14:nvContentPartPr>
            <p14:xfrm>
              <a:off x="3417794" y="5016233"/>
              <a:ext cx="99000" cy="272520"/>
            </p14:xfrm>
          </p:contentPart>
        </mc:Choice>
        <mc:Fallback xmlns="">
          <p:pic>
            <p:nvPicPr>
              <p:cNvPr id="178" name="Ink 177">
                <a:extLst>
                  <a:ext uri="{FF2B5EF4-FFF2-40B4-BE49-F238E27FC236}">
                    <a16:creationId xmlns:a16="http://schemas.microsoft.com/office/drawing/2014/main" id="{1C8629F8-7A18-4C4C-AB7F-048B80D70779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3399794" y="4998233"/>
                <a:ext cx="134640" cy="30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179" name="Ink 178">
                <a:extLst>
                  <a:ext uri="{FF2B5EF4-FFF2-40B4-BE49-F238E27FC236}">
                    <a16:creationId xmlns:a16="http://schemas.microsoft.com/office/drawing/2014/main" id="{75B34C30-66E9-4909-ADE8-BCD755D688E6}"/>
                  </a:ext>
                </a:extLst>
              </p14:cNvPr>
              <p14:cNvContentPartPr/>
              <p14:nvPr/>
            </p14:nvContentPartPr>
            <p14:xfrm>
              <a:off x="3581954" y="4991033"/>
              <a:ext cx="73800" cy="152640"/>
            </p14:xfrm>
          </p:contentPart>
        </mc:Choice>
        <mc:Fallback xmlns="">
          <p:pic>
            <p:nvPicPr>
              <p:cNvPr id="179" name="Ink 178">
                <a:extLst>
                  <a:ext uri="{FF2B5EF4-FFF2-40B4-BE49-F238E27FC236}">
                    <a16:creationId xmlns:a16="http://schemas.microsoft.com/office/drawing/2014/main" id="{75B34C30-66E9-4909-ADE8-BCD755D688E6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3563954" y="4973033"/>
                <a:ext cx="109440" cy="18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183" name="Ink 182">
                <a:extLst>
                  <a:ext uri="{FF2B5EF4-FFF2-40B4-BE49-F238E27FC236}">
                    <a16:creationId xmlns:a16="http://schemas.microsoft.com/office/drawing/2014/main" id="{FAC57B1D-6EED-4F18-8176-D61962611662}"/>
                  </a:ext>
                </a:extLst>
              </p14:cNvPr>
              <p14:cNvContentPartPr/>
              <p14:nvPr/>
            </p14:nvContentPartPr>
            <p14:xfrm>
              <a:off x="3845834" y="4916513"/>
              <a:ext cx="260280" cy="198000"/>
            </p14:xfrm>
          </p:contentPart>
        </mc:Choice>
        <mc:Fallback xmlns="">
          <p:pic>
            <p:nvPicPr>
              <p:cNvPr id="183" name="Ink 182">
                <a:extLst>
                  <a:ext uri="{FF2B5EF4-FFF2-40B4-BE49-F238E27FC236}">
                    <a16:creationId xmlns:a16="http://schemas.microsoft.com/office/drawing/2014/main" id="{FAC57B1D-6EED-4F18-8176-D61962611662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3827834" y="4898513"/>
                <a:ext cx="295920" cy="23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184" name="Ink 183">
                <a:extLst>
                  <a:ext uri="{FF2B5EF4-FFF2-40B4-BE49-F238E27FC236}">
                    <a16:creationId xmlns:a16="http://schemas.microsoft.com/office/drawing/2014/main" id="{D7855953-09EE-4A3C-AA38-5572D99BECC6}"/>
                  </a:ext>
                </a:extLst>
              </p14:cNvPr>
              <p14:cNvContentPartPr/>
              <p14:nvPr/>
            </p14:nvContentPartPr>
            <p14:xfrm>
              <a:off x="2661074" y="4946753"/>
              <a:ext cx="468000" cy="195480"/>
            </p14:xfrm>
          </p:contentPart>
        </mc:Choice>
        <mc:Fallback xmlns="">
          <p:pic>
            <p:nvPicPr>
              <p:cNvPr id="184" name="Ink 183">
                <a:extLst>
                  <a:ext uri="{FF2B5EF4-FFF2-40B4-BE49-F238E27FC236}">
                    <a16:creationId xmlns:a16="http://schemas.microsoft.com/office/drawing/2014/main" id="{D7855953-09EE-4A3C-AA38-5572D99BECC6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2643088" y="4928786"/>
                <a:ext cx="503613" cy="23105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185" name="Ink 184">
                <a:extLst>
                  <a:ext uri="{FF2B5EF4-FFF2-40B4-BE49-F238E27FC236}">
                    <a16:creationId xmlns:a16="http://schemas.microsoft.com/office/drawing/2014/main" id="{B6ADBB84-A9CF-49A1-9E66-42EB8076C53F}"/>
                  </a:ext>
                </a:extLst>
              </p14:cNvPr>
              <p14:cNvContentPartPr/>
              <p14:nvPr/>
            </p14:nvContentPartPr>
            <p14:xfrm>
              <a:off x="2092994" y="4921553"/>
              <a:ext cx="390600" cy="220680"/>
            </p14:xfrm>
          </p:contentPart>
        </mc:Choice>
        <mc:Fallback xmlns="">
          <p:pic>
            <p:nvPicPr>
              <p:cNvPr id="185" name="Ink 184">
                <a:extLst>
                  <a:ext uri="{FF2B5EF4-FFF2-40B4-BE49-F238E27FC236}">
                    <a16:creationId xmlns:a16="http://schemas.microsoft.com/office/drawing/2014/main" id="{B6ADBB84-A9CF-49A1-9E66-42EB8076C53F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2074977" y="4903553"/>
                <a:ext cx="426273" cy="25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186" name="Ink 185">
                <a:extLst>
                  <a:ext uri="{FF2B5EF4-FFF2-40B4-BE49-F238E27FC236}">
                    <a16:creationId xmlns:a16="http://schemas.microsoft.com/office/drawing/2014/main" id="{D5E167E5-26D4-4155-83E4-69B0AFCE9BAF}"/>
                  </a:ext>
                </a:extLst>
              </p14:cNvPr>
              <p14:cNvContentPartPr/>
              <p14:nvPr/>
            </p14:nvContentPartPr>
            <p14:xfrm>
              <a:off x="1421954" y="5025593"/>
              <a:ext cx="446040" cy="263520"/>
            </p14:xfrm>
          </p:contentPart>
        </mc:Choice>
        <mc:Fallback xmlns="">
          <p:pic>
            <p:nvPicPr>
              <p:cNvPr id="186" name="Ink 185">
                <a:extLst>
                  <a:ext uri="{FF2B5EF4-FFF2-40B4-BE49-F238E27FC236}">
                    <a16:creationId xmlns:a16="http://schemas.microsoft.com/office/drawing/2014/main" id="{D5E167E5-26D4-4155-83E4-69B0AFCE9BAF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1403969" y="5007593"/>
                <a:ext cx="481651" cy="29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187" name="Ink 186">
                <a:extLst>
                  <a:ext uri="{FF2B5EF4-FFF2-40B4-BE49-F238E27FC236}">
                    <a16:creationId xmlns:a16="http://schemas.microsoft.com/office/drawing/2014/main" id="{71F0EDD4-AF09-434A-A61D-F79ABC12EDBA}"/>
                  </a:ext>
                </a:extLst>
              </p14:cNvPr>
              <p14:cNvContentPartPr/>
              <p14:nvPr/>
            </p14:nvContentPartPr>
            <p14:xfrm>
              <a:off x="562634" y="5046833"/>
              <a:ext cx="305280" cy="146520"/>
            </p14:xfrm>
          </p:contentPart>
        </mc:Choice>
        <mc:Fallback xmlns="">
          <p:pic>
            <p:nvPicPr>
              <p:cNvPr id="187" name="Ink 186">
                <a:extLst>
                  <a:ext uri="{FF2B5EF4-FFF2-40B4-BE49-F238E27FC236}">
                    <a16:creationId xmlns:a16="http://schemas.microsoft.com/office/drawing/2014/main" id="{71F0EDD4-AF09-434A-A61D-F79ABC12EDBA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544634" y="5028877"/>
                <a:ext cx="340920" cy="18207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188" name="Ink 187">
                <a:extLst>
                  <a:ext uri="{FF2B5EF4-FFF2-40B4-BE49-F238E27FC236}">
                    <a16:creationId xmlns:a16="http://schemas.microsoft.com/office/drawing/2014/main" id="{7E6CB88F-1F47-4506-9FE7-D1AA6DDF65E7}"/>
                  </a:ext>
                </a:extLst>
              </p14:cNvPr>
              <p14:cNvContentPartPr/>
              <p14:nvPr/>
            </p14:nvContentPartPr>
            <p14:xfrm>
              <a:off x="263474" y="4925513"/>
              <a:ext cx="207720" cy="273960"/>
            </p14:xfrm>
          </p:contentPart>
        </mc:Choice>
        <mc:Fallback xmlns="">
          <p:pic>
            <p:nvPicPr>
              <p:cNvPr id="188" name="Ink 187">
                <a:extLst>
                  <a:ext uri="{FF2B5EF4-FFF2-40B4-BE49-F238E27FC236}">
                    <a16:creationId xmlns:a16="http://schemas.microsoft.com/office/drawing/2014/main" id="{7E6CB88F-1F47-4506-9FE7-D1AA6DDF65E7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245443" y="4907513"/>
                <a:ext cx="243422" cy="30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192" name="Ink 191">
                <a:extLst>
                  <a:ext uri="{FF2B5EF4-FFF2-40B4-BE49-F238E27FC236}">
                    <a16:creationId xmlns:a16="http://schemas.microsoft.com/office/drawing/2014/main" id="{0D581615-D677-40D9-A4A9-7C756F16FD00}"/>
                  </a:ext>
                </a:extLst>
              </p14:cNvPr>
              <p14:cNvContentPartPr/>
              <p14:nvPr/>
            </p14:nvContentPartPr>
            <p14:xfrm>
              <a:off x="4844834" y="4984553"/>
              <a:ext cx="102960" cy="230400"/>
            </p14:xfrm>
          </p:contentPart>
        </mc:Choice>
        <mc:Fallback xmlns="">
          <p:pic>
            <p:nvPicPr>
              <p:cNvPr id="192" name="Ink 191">
                <a:extLst>
                  <a:ext uri="{FF2B5EF4-FFF2-40B4-BE49-F238E27FC236}">
                    <a16:creationId xmlns:a16="http://schemas.microsoft.com/office/drawing/2014/main" id="{0D581615-D677-40D9-A4A9-7C756F16FD00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4826834" y="4966553"/>
                <a:ext cx="138600" cy="26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196" name="Ink 195">
                <a:extLst>
                  <a:ext uri="{FF2B5EF4-FFF2-40B4-BE49-F238E27FC236}">
                    <a16:creationId xmlns:a16="http://schemas.microsoft.com/office/drawing/2014/main" id="{8D74F519-745A-44B3-8F3B-522D98947987}"/>
                  </a:ext>
                </a:extLst>
              </p14:cNvPr>
              <p14:cNvContentPartPr/>
              <p14:nvPr/>
            </p14:nvContentPartPr>
            <p14:xfrm>
              <a:off x="5020874" y="4910393"/>
              <a:ext cx="349200" cy="205920"/>
            </p14:xfrm>
          </p:contentPart>
        </mc:Choice>
        <mc:Fallback xmlns="">
          <p:pic>
            <p:nvPicPr>
              <p:cNvPr id="196" name="Ink 195">
                <a:extLst>
                  <a:ext uri="{FF2B5EF4-FFF2-40B4-BE49-F238E27FC236}">
                    <a16:creationId xmlns:a16="http://schemas.microsoft.com/office/drawing/2014/main" id="{8D74F519-745A-44B3-8F3B-522D98947987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5002874" y="4892393"/>
                <a:ext cx="384840" cy="24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197" name="Ink 196">
                <a:extLst>
                  <a:ext uri="{FF2B5EF4-FFF2-40B4-BE49-F238E27FC236}">
                    <a16:creationId xmlns:a16="http://schemas.microsoft.com/office/drawing/2014/main" id="{709931DA-7A02-4700-A076-20B898EB9F49}"/>
                  </a:ext>
                </a:extLst>
              </p14:cNvPr>
              <p14:cNvContentPartPr/>
              <p14:nvPr/>
            </p14:nvContentPartPr>
            <p14:xfrm>
              <a:off x="4373594" y="4924073"/>
              <a:ext cx="362880" cy="176760"/>
            </p14:xfrm>
          </p:contentPart>
        </mc:Choice>
        <mc:Fallback xmlns="">
          <p:pic>
            <p:nvPicPr>
              <p:cNvPr id="197" name="Ink 196">
                <a:extLst>
                  <a:ext uri="{FF2B5EF4-FFF2-40B4-BE49-F238E27FC236}">
                    <a16:creationId xmlns:a16="http://schemas.microsoft.com/office/drawing/2014/main" id="{709931DA-7A02-4700-A076-20B898EB9F49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4355576" y="4906073"/>
                <a:ext cx="398555" cy="21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200" name="Ink 199">
                <a:extLst>
                  <a:ext uri="{FF2B5EF4-FFF2-40B4-BE49-F238E27FC236}">
                    <a16:creationId xmlns:a16="http://schemas.microsoft.com/office/drawing/2014/main" id="{232A363F-AE12-4C4C-99DF-1F37E3797285}"/>
                  </a:ext>
                </a:extLst>
              </p14:cNvPr>
              <p14:cNvContentPartPr/>
              <p14:nvPr/>
            </p14:nvContentPartPr>
            <p14:xfrm>
              <a:off x="5649999" y="4949717"/>
              <a:ext cx="162000" cy="110880"/>
            </p14:xfrm>
          </p:contentPart>
        </mc:Choice>
        <mc:Fallback xmlns="">
          <p:pic>
            <p:nvPicPr>
              <p:cNvPr id="200" name="Ink 199">
                <a:extLst>
                  <a:ext uri="{FF2B5EF4-FFF2-40B4-BE49-F238E27FC236}">
                    <a16:creationId xmlns:a16="http://schemas.microsoft.com/office/drawing/2014/main" id="{232A363F-AE12-4C4C-99DF-1F37E3797285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5631999" y="4931775"/>
                <a:ext cx="197640" cy="14640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203" name="Ink 202">
                <a:extLst>
                  <a:ext uri="{FF2B5EF4-FFF2-40B4-BE49-F238E27FC236}">
                    <a16:creationId xmlns:a16="http://schemas.microsoft.com/office/drawing/2014/main" id="{97236CA0-FB03-4519-B4B1-7149E13F6B17}"/>
                  </a:ext>
                </a:extLst>
              </p14:cNvPr>
              <p14:cNvContentPartPr/>
              <p14:nvPr/>
            </p14:nvContentPartPr>
            <p14:xfrm>
              <a:off x="6497439" y="4910477"/>
              <a:ext cx="75600" cy="129600"/>
            </p14:xfrm>
          </p:contentPart>
        </mc:Choice>
        <mc:Fallback xmlns="">
          <p:pic>
            <p:nvPicPr>
              <p:cNvPr id="203" name="Ink 202">
                <a:extLst>
                  <a:ext uri="{FF2B5EF4-FFF2-40B4-BE49-F238E27FC236}">
                    <a16:creationId xmlns:a16="http://schemas.microsoft.com/office/drawing/2014/main" id="{97236CA0-FB03-4519-B4B1-7149E13F6B17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6479439" y="4892527"/>
                <a:ext cx="111240" cy="16514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208" name="Ink 207">
                <a:extLst>
                  <a:ext uri="{FF2B5EF4-FFF2-40B4-BE49-F238E27FC236}">
                    <a16:creationId xmlns:a16="http://schemas.microsoft.com/office/drawing/2014/main" id="{FCD6D066-B3FC-4BFE-B93C-E5178684BBBA}"/>
                  </a:ext>
                </a:extLst>
              </p14:cNvPr>
              <p14:cNvContentPartPr/>
              <p14:nvPr/>
            </p14:nvContentPartPr>
            <p14:xfrm>
              <a:off x="7357839" y="4932077"/>
              <a:ext cx="106560" cy="90000"/>
            </p14:xfrm>
          </p:contentPart>
        </mc:Choice>
        <mc:Fallback xmlns="">
          <p:pic>
            <p:nvPicPr>
              <p:cNvPr id="208" name="Ink 207">
                <a:extLst>
                  <a:ext uri="{FF2B5EF4-FFF2-40B4-BE49-F238E27FC236}">
                    <a16:creationId xmlns:a16="http://schemas.microsoft.com/office/drawing/2014/main" id="{FCD6D066-B3FC-4BFE-B93C-E5178684BBBA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7339839" y="4914077"/>
                <a:ext cx="142200" cy="12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209" name="Ink 208">
                <a:extLst>
                  <a:ext uri="{FF2B5EF4-FFF2-40B4-BE49-F238E27FC236}">
                    <a16:creationId xmlns:a16="http://schemas.microsoft.com/office/drawing/2014/main" id="{C3653DC2-4877-4E90-975A-69C2A04D477D}"/>
                  </a:ext>
                </a:extLst>
              </p14:cNvPr>
              <p14:cNvContentPartPr/>
              <p14:nvPr/>
            </p14:nvContentPartPr>
            <p14:xfrm>
              <a:off x="7536759" y="4961597"/>
              <a:ext cx="99360" cy="90360"/>
            </p14:xfrm>
          </p:contentPart>
        </mc:Choice>
        <mc:Fallback xmlns="">
          <p:pic>
            <p:nvPicPr>
              <p:cNvPr id="209" name="Ink 208">
                <a:extLst>
                  <a:ext uri="{FF2B5EF4-FFF2-40B4-BE49-F238E27FC236}">
                    <a16:creationId xmlns:a16="http://schemas.microsoft.com/office/drawing/2014/main" id="{C3653DC2-4877-4E90-975A-69C2A04D477D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7518759" y="4943597"/>
                <a:ext cx="135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210" name="Ink 209">
                <a:extLst>
                  <a:ext uri="{FF2B5EF4-FFF2-40B4-BE49-F238E27FC236}">
                    <a16:creationId xmlns:a16="http://schemas.microsoft.com/office/drawing/2014/main" id="{1607ABB1-AAC0-43AC-A80A-2802C84EE355}"/>
                  </a:ext>
                </a:extLst>
              </p14:cNvPr>
              <p14:cNvContentPartPr/>
              <p14:nvPr/>
            </p14:nvContentPartPr>
            <p14:xfrm>
              <a:off x="7753839" y="5067077"/>
              <a:ext cx="20880" cy="70200"/>
            </p14:xfrm>
          </p:contentPart>
        </mc:Choice>
        <mc:Fallback xmlns="">
          <p:pic>
            <p:nvPicPr>
              <p:cNvPr id="210" name="Ink 209">
                <a:extLst>
                  <a:ext uri="{FF2B5EF4-FFF2-40B4-BE49-F238E27FC236}">
                    <a16:creationId xmlns:a16="http://schemas.microsoft.com/office/drawing/2014/main" id="{1607ABB1-AAC0-43AC-A80A-2802C84EE355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7735839" y="5048984"/>
                <a:ext cx="56520" cy="10602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211" name="Ink 210">
                <a:extLst>
                  <a:ext uri="{FF2B5EF4-FFF2-40B4-BE49-F238E27FC236}">
                    <a16:creationId xmlns:a16="http://schemas.microsoft.com/office/drawing/2014/main" id="{37CC6D24-EB3D-42E5-B3DF-8F3549874363}"/>
                  </a:ext>
                </a:extLst>
              </p14:cNvPr>
              <p14:cNvContentPartPr/>
              <p14:nvPr/>
            </p14:nvContentPartPr>
            <p14:xfrm>
              <a:off x="7972359" y="4952597"/>
              <a:ext cx="108720" cy="132840"/>
            </p14:xfrm>
          </p:contentPart>
        </mc:Choice>
        <mc:Fallback xmlns="">
          <p:pic>
            <p:nvPicPr>
              <p:cNvPr id="211" name="Ink 210">
                <a:extLst>
                  <a:ext uri="{FF2B5EF4-FFF2-40B4-BE49-F238E27FC236}">
                    <a16:creationId xmlns:a16="http://schemas.microsoft.com/office/drawing/2014/main" id="{37CC6D24-EB3D-42E5-B3DF-8F3549874363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7954359" y="4934597"/>
                <a:ext cx="144360" cy="16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6">
            <p14:nvContentPartPr>
              <p14:cNvPr id="212" name="Ink 211">
                <a:extLst>
                  <a:ext uri="{FF2B5EF4-FFF2-40B4-BE49-F238E27FC236}">
                    <a16:creationId xmlns:a16="http://schemas.microsoft.com/office/drawing/2014/main" id="{6D6D4F0F-F8DF-4374-B07C-7BAF74525195}"/>
                  </a:ext>
                </a:extLst>
              </p14:cNvPr>
              <p14:cNvContentPartPr/>
              <p14:nvPr/>
            </p14:nvContentPartPr>
            <p14:xfrm>
              <a:off x="8193759" y="4985357"/>
              <a:ext cx="78120" cy="84960"/>
            </p14:xfrm>
          </p:contentPart>
        </mc:Choice>
        <mc:Fallback xmlns="">
          <p:pic>
            <p:nvPicPr>
              <p:cNvPr id="212" name="Ink 211">
                <a:extLst>
                  <a:ext uri="{FF2B5EF4-FFF2-40B4-BE49-F238E27FC236}">
                    <a16:creationId xmlns:a16="http://schemas.microsoft.com/office/drawing/2014/main" id="{6D6D4F0F-F8DF-4374-B07C-7BAF74525195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8175759" y="4967280"/>
                <a:ext cx="113760" cy="12075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8">
            <p14:nvContentPartPr>
              <p14:cNvPr id="215" name="Ink 214">
                <a:extLst>
                  <a:ext uri="{FF2B5EF4-FFF2-40B4-BE49-F238E27FC236}">
                    <a16:creationId xmlns:a16="http://schemas.microsoft.com/office/drawing/2014/main" id="{86010311-373B-467E-ABA7-A90DFA8F04AB}"/>
                  </a:ext>
                </a:extLst>
              </p14:cNvPr>
              <p14:cNvContentPartPr/>
              <p14:nvPr/>
            </p14:nvContentPartPr>
            <p14:xfrm>
              <a:off x="8709279" y="4952957"/>
              <a:ext cx="56160" cy="129240"/>
            </p14:xfrm>
          </p:contentPart>
        </mc:Choice>
        <mc:Fallback xmlns="">
          <p:pic>
            <p:nvPicPr>
              <p:cNvPr id="215" name="Ink 214">
                <a:extLst>
                  <a:ext uri="{FF2B5EF4-FFF2-40B4-BE49-F238E27FC236}">
                    <a16:creationId xmlns:a16="http://schemas.microsoft.com/office/drawing/2014/main" id="{86010311-373B-467E-ABA7-A90DFA8F04AB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8691279" y="4934957"/>
                <a:ext cx="91800" cy="16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0">
            <p14:nvContentPartPr>
              <p14:cNvPr id="224" name="Ink 223">
                <a:extLst>
                  <a:ext uri="{FF2B5EF4-FFF2-40B4-BE49-F238E27FC236}">
                    <a16:creationId xmlns:a16="http://schemas.microsoft.com/office/drawing/2014/main" id="{C8187554-8621-4A47-BCB7-3C4368E69455}"/>
                  </a:ext>
                </a:extLst>
              </p14:cNvPr>
              <p14:cNvContentPartPr/>
              <p14:nvPr/>
            </p14:nvContentPartPr>
            <p14:xfrm>
              <a:off x="9639159" y="4887077"/>
              <a:ext cx="360" cy="2160"/>
            </p14:xfrm>
          </p:contentPart>
        </mc:Choice>
        <mc:Fallback xmlns="">
          <p:pic>
            <p:nvPicPr>
              <p:cNvPr id="224" name="Ink 223">
                <a:extLst>
                  <a:ext uri="{FF2B5EF4-FFF2-40B4-BE49-F238E27FC236}">
                    <a16:creationId xmlns:a16="http://schemas.microsoft.com/office/drawing/2014/main" id="{C8187554-8621-4A47-BCB7-3C4368E69455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9621159" y="4865477"/>
                <a:ext cx="36000" cy="449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225" name="Ink 224">
                <a:extLst>
                  <a:ext uri="{FF2B5EF4-FFF2-40B4-BE49-F238E27FC236}">
                    <a16:creationId xmlns:a16="http://schemas.microsoft.com/office/drawing/2014/main" id="{F6143485-25C9-4048-898A-E01F73E962BA}"/>
                  </a:ext>
                </a:extLst>
              </p14:cNvPr>
              <p14:cNvContentPartPr/>
              <p14:nvPr/>
            </p14:nvContentPartPr>
            <p14:xfrm>
              <a:off x="9617559" y="4950077"/>
              <a:ext cx="265680" cy="325080"/>
            </p14:xfrm>
          </p:contentPart>
        </mc:Choice>
        <mc:Fallback xmlns="">
          <p:pic>
            <p:nvPicPr>
              <p:cNvPr id="225" name="Ink 224">
                <a:extLst>
                  <a:ext uri="{FF2B5EF4-FFF2-40B4-BE49-F238E27FC236}">
                    <a16:creationId xmlns:a16="http://schemas.microsoft.com/office/drawing/2014/main" id="{F6143485-25C9-4048-898A-E01F73E962BA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9599559" y="4932097"/>
                <a:ext cx="301320" cy="36068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4">
            <p14:nvContentPartPr>
              <p14:cNvPr id="226" name="Ink 225">
                <a:extLst>
                  <a:ext uri="{FF2B5EF4-FFF2-40B4-BE49-F238E27FC236}">
                    <a16:creationId xmlns:a16="http://schemas.microsoft.com/office/drawing/2014/main" id="{99FD808F-84F9-48AC-B93A-A070F908EAE0}"/>
                  </a:ext>
                </a:extLst>
              </p14:cNvPr>
              <p14:cNvContentPartPr/>
              <p14:nvPr/>
            </p14:nvContentPartPr>
            <p14:xfrm>
              <a:off x="9174039" y="4892837"/>
              <a:ext cx="374400" cy="176040"/>
            </p14:xfrm>
          </p:contentPart>
        </mc:Choice>
        <mc:Fallback xmlns="">
          <p:pic>
            <p:nvPicPr>
              <p:cNvPr id="226" name="Ink 225">
                <a:extLst>
                  <a:ext uri="{FF2B5EF4-FFF2-40B4-BE49-F238E27FC236}">
                    <a16:creationId xmlns:a16="http://schemas.microsoft.com/office/drawing/2014/main" id="{99FD808F-84F9-48AC-B93A-A070F908EAE0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9156022" y="4874800"/>
                <a:ext cx="410074" cy="21175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6">
            <p14:nvContentPartPr>
              <p14:cNvPr id="227" name="Ink 226">
                <a:extLst>
                  <a:ext uri="{FF2B5EF4-FFF2-40B4-BE49-F238E27FC236}">
                    <a16:creationId xmlns:a16="http://schemas.microsoft.com/office/drawing/2014/main" id="{17B8482D-0FEC-4662-B5B5-77EA5C3C395E}"/>
                  </a:ext>
                </a:extLst>
              </p14:cNvPr>
              <p14:cNvContentPartPr/>
              <p14:nvPr/>
            </p14:nvContentPartPr>
            <p14:xfrm>
              <a:off x="8834199" y="4957997"/>
              <a:ext cx="248040" cy="141120"/>
            </p14:xfrm>
          </p:contentPart>
        </mc:Choice>
        <mc:Fallback xmlns="">
          <p:pic>
            <p:nvPicPr>
              <p:cNvPr id="227" name="Ink 226">
                <a:extLst>
                  <a:ext uri="{FF2B5EF4-FFF2-40B4-BE49-F238E27FC236}">
                    <a16:creationId xmlns:a16="http://schemas.microsoft.com/office/drawing/2014/main" id="{17B8482D-0FEC-4662-B5B5-77EA5C3C395E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8816199" y="4940043"/>
                <a:ext cx="283680" cy="17666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8">
            <p14:nvContentPartPr>
              <p14:cNvPr id="228" name="Ink 227">
                <a:extLst>
                  <a:ext uri="{FF2B5EF4-FFF2-40B4-BE49-F238E27FC236}">
                    <a16:creationId xmlns:a16="http://schemas.microsoft.com/office/drawing/2014/main" id="{1DDF3959-AAB9-4A8A-89D5-51361C667C42}"/>
                  </a:ext>
                </a:extLst>
              </p14:cNvPr>
              <p14:cNvContentPartPr/>
              <p14:nvPr/>
            </p14:nvContentPartPr>
            <p14:xfrm>
              <a:off x="8365839" y="4906517"/>
              <a:ext cx="78840" cy="172800"/>
            </p14:xfrm>
          </p:contentPart>
        </mc:Choice>
        <mc:Fallback xmlns="">
          <p:pic>
            <p:nvPicPr>
              <p:cNvPr id="228" name="Ink 227">
                <a:extLst>
                  <a:ext uri="{FF2B5EF4-FFF2-40B4-BE49-F238E27FC236}">
                    <a16:creationId xmlns:a16="http://schemas.microsoft.com/office/drawing/2014/main" id="{1DDF3959-AAB9-4A8A-89D5-51361C667C42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8347839" y="4888517"/>
                <a:ext cx="114480" cy="20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0">
            <p14:nvContentPartPr>
              <p14:cNvPr id="229" name="Ink 228">
                <a:extLst>
                  <a:ext uri="{FF2B5EF4-FFF2-40B4-BE49-F238E27FC236}">
                    <a16:creationId xmlns:a16="http://schemas.microsoft.com/office/drawing/2014/main" id="{D576C4B0-5E0A-4A5F-B980-5B8CB7EFDBF7}"/>
                  </a:ext>
                </a:extLst>
              </p14:cNvPr>
              <p14:cNvContentPartPr/>
              <p14:nvPr/>
            </p14:nvContentPartPr>
            <p14:xfrm>
              <a:off x="6846639" y="4864037"/>
              <a:ext cx="444960" cy="200160"/>
            </p14:xfrm>
          </p:contentPart>
        </mc:Choice>
        <mc:Fallback xmlns="">
          <p:pic>
            <p:nvPicPr>
              <p:cNvPr id="229" name="Ink 228">
                <a:extLst>
                  <a:ext uri="{FF2B5EF4-FFF2-40B4-BE49-F238E27FC236}">
                    <a16:creationId xmlns:a16="http://schemas.microsoft.com/office/drawing/2014/main" id="{D576C4B0-5E0A-4A5F-B980-5B8CB7EFDBF7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6828639" y="4846037"/>
                <a:ext cx="480600" cy="23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2">
            <p14:nvContentPartPr>
              <p14:cNvPr id="230" name="Ink 229">
                <a:extLst>
                  <a:ext uri="{FF2B5EF4-FFF2-40B4-BE49-F238E27FC236}">
                    <a16:creationId xmlns:a16="http://schemas.microsoft.com/office/drawing/2014/main" id="{C5542005-5FDD-460A-B6EF-9EECB3AF9586}"/>
                  </a:ext>
                </a:extLst>
              </p14:cNvPr>
              <p14:cNvContentPartPr/>
              <p14:nvPr/>
            </p14:nvContentPartPr>
            <p14:xfrm>
              <a:off x="6101079" y="4892837"/>
              <a:ext cx="302400" cy="151200"/>
            </p14:xfrm>
          </p:contentPart>
        </mc:Choice>
        <mc:Fallback xmlns="">
          <p:pic>
            <p:nvPicPr>
              <p:cNvPr id="230" name="Ink 229">
                <a:extLst>
                  <a:ext uri="{FF2B5EF4-FFF2-40B4-BE49-F238E27FC236}">
                    <a16:creationId xmlns:a16="http://schemas.microsoft.com/office/drawing/2014/main" id="{C5542005-5FDD-460A-B6EF-9EECB3AF9586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6083079" y="4874837"/>
                <a:ext cx="338040" cy="18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4">
            <p14:nvContentPartPr>
              <p14:cNvPr id="234" name="Ink 233">
                <a:extLst>
                  <a:ext uri="{FF2B5EF4-FFF2-40B4-BE49-F238E27FC236}">
                    <a16:creationId xmlns:a16="http://schemas.microsoft.com/office/drawing/2014/main" id="{5B1A9862-6000-4D73-9359-A9533754E8A7}"/>
                  </a:ext>
                </a:extLst>
              </p14:cNvPr>
              <p14:cNvContentPartPr/>
              <p14:nvPr/>
            </p14:nvContentPartPr>
            <p14:xfrm>
              <a:off x="10377887" y="4938085"/>
              <a:ext cx="77040" cy="79920"/>
            </p14:xfrm>
          </p:contentPart>
        </mc:Choice>
        <mc:Fallback xmlns="">
          <p:pic>
            <p:nvPicPr>
              <p:cNvPr id="234" name="Ink 233">
                <a:extLst>
                  <a:ext uri="{FF2B5EF4-FFF2-40B4-BE49-F238E27FC236}">
                    <a16:creationId xmlns:a16="http://schemas.microsoft.com/office/drawing/2014/main" id="{5B1A9862-6000-4D73-9359-A9533754E8A7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10359971" y="4920085"/>
                <a:ext cx="112514" cy="11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6">
            <p14:nvContentPartPr>
              <p14:cNvPr id="251" name="Ink 250">
                <a:extLst>
                  <a:ext uri="{FF2B5EF4-FFF2-40B4-BE49-F238E27FC236}">
                    <a16:creationId xmlns:a16="http://schemas.microsoft.com/office/drawing/2014/main" id="{B11E15E1-BA21-4583-9D4D-BB276C99A328}"/>
                  </a:ext>
                </a:extLst>
              </p14:cNvPr>
              <p14:cNvContentPartPr/>
              <p14:nvPr/>
            </p14:nvContentPartPr>
            <p14:xfrm>
              <a:off x="11727618" y="4970775"/>
              <a:ext cx="165960" cy="88920"/>
            </p14:xfrm>
          </p:contentPart>
        </mc:Choice>
        <mc:Fallback xmlns="">
          <p:pic>
            <p:nvPicPr>
              <p:cNvPr id="251" name="Ink 250">
                <a:extLst>
                  <a:ext uri="{FF2B5EF4-FFF2-40B4-BE49-F238E27FC236}">
                    <a16:creationId xmlns:a16="http://schemas.microsoft.com/office/drawing/2014/main" id="{B11E15E1-BA21-4583-9D4D-BB276C99A328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11709978" y="4952775"/>
                <a:ext cx="201600" cy="12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8">
            <p14:nvContentPartPr>
              <p14:cNvPr id="252" name="Ink 251">
                <a:extLst>
                  <a:ext uri="{FF2B5EF4-FFF2-40B4-BE49-F238E27FC236}">
                    <a16:creationId xmlns:a16="http://schemas.microsoft.com/office/drawing/2014/main" id="{D8C43F54-4F83-46A0-B2EF-91F6ACAD6D59}"/>
                  </a:ext>
                </a:extLst>
              </p14:cNvPr>
              <p14:cNvContentPartPr/>
              <p14:nvPr/>
            </p14:nvContentPartPr>
            <p14:xfrm>
              <a:off x="11404247" y="4891285"/>
              <a:ext cx="261360" cy="164880"/>
            </p14:xfrm>
          </p:contentPart>
        </mc:Choice>
        <mc:Fallback xmlns="">
          <p:pic>
            <p:nvPicPr>
              <p:cNvPr id="252" name="Ink 251">
                <a:extLst>
                  <a:ext uri="{FF2B5EF4-FFF2-40B4-BE49-F238E27FC236}">
                    <a16:creationId xmlns:a16="http://schemas.microsoft.com/office/drawing/2014/main" id="{D8C43F54-4F83-46A0-B2EF-91F6ACAD6D59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11386222" y="4873246"/>
                <a:ext cx="297049" cy="20059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0">
            <p14:nvContentPartPr>
              <p14:cNvPr id="253" name="Ink 252">
                <a:extLst>
                  <a:ext uri="{FF2B5EF4-FFF2-40B4-BE49-F238E27FC236}">
                    <a16:creationId xmlns:a16="http://schemas.microsoft.com/office/drawing/2014/main" id="{6BCB5352-83E0-4811-BC6A-A8DF9E3C32AD}"/>
                  </a:ext>
                </a:extLst>
              </p14:cNvPr>
              <p14:cNvContentPartPr/>
              <p14:nvPr/>
            </p14:nvContentPartPr>
            <p14:xfrm>
              <a:off x="11080967" y="4854205"/>
              <a:ext cx="189000" cy="273960"/>
            </p14:xfrm>
          </p:contentPart>
        </mc:Choice>
        <mc:Fallback xmlns="">
          <p:pic>
            <p:nvPicPr>
              <p:cNvPr id="253" name="Ink 252">
                <a:extLst>
                  <a:ext uri="{FF2B5EF4-FFF2-40B4-BE49-F238E27FC236}">
                    <a16:creationId xmlns:a16="http://schemas.microsoft.com/office/drawing/2014/main" id="{6BCB5352-83E0-4811-BC6A-A8DF9E3C32AD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11062933" y="4836205"/>
                <a:ext cx="224708" cy="30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2">
            <p14:nvContentPartPr>
              <p14:cNvPr id="254" name="Ink 253">
                <a:extLst>
                  <a:ext uri="{FF2B5EF4-FFF2-40B4-BE49-F238E27FC236}">
                    <a16:creationId xmlns:a16="http://schemas.microsoft.com/office/drawing/2014/main" id="{8DFAE10C-9E20-4701-AC80-FCB3155C7A92}"/>
                  </a:ext>
                </a:extLst>
              </p14:cNvPr>
              <p14:cNvContentPartPr/>
              <p14:nvPr/>
            </p14:nvContentPartPr>
            <p14:xfrm>
              <a:off x="10630967" y="4900285"/>
              <a:ext cx="388800" cy="140400"/>
            </p14:xfrm>
          </p:contentPart>
        </mc:Choice>
        <mc:Fallback xmlns="">
          <p:pic>
            <p:nvPicPr>
              <p:cNvPr id="254" name="Ink 253">
                <a:extLst>
                  <a:ext uri="{FF2B5EF4-FFF2-40B4-BE49-F238E27FC236}">
                    <a16:creationId xmlns:a16="http://schemas.microsoft.com/office/drawing/2014/main" id="{8DFAE10C-9E20-4701-AC80-FCB3155C7A92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10612967" y="4882239"/>
                <a:ext cx="424440" cy="17613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4">
            <p14:nvContentPartPr>
              <p14:cNvPr id="255" name="Ink 254">
                <a:extLst>
                  <a:ext uri="{FF2B5EF4-FFF2-40B4-BE49-F238E27FC236}">
                    <a16:creationId xmlns:a16="http://schemas.microsoft.com/office/drawing/2014/main" id="{73A830BD-B4DF-4790-8A24-D9F843881036}"/>
                  </a:ext>
                </a:extLst>
              </p14:cNvPr>
              <p14:cNvContentPartPr/>
              <p14:nvPr/>
            </p14:nvContentPartPr>
            <p14:xfrm>
              <a:off x="10049567" y="4834765"/>
              <a:ext cx="231480" cy="189720"/>
            </p14:xfrm>
          </p:contentPart>
        </mc:Choice>
        <mc:Fallback xmlns="">
          <p:pic>
            <p:nvPicPr>
              <p:cNvPr id="255" name="Ink 254">
                <a:extLst>
                  <a:ext uri="{FF2B5EF4-FFF2-40B4-BE49-F238E27FC236}">
                    <a16:creationId xmlns:a16="http://schemas.microsoft.com/office/drawing/2014/main" id="{73A830BD-B4DF-4790-8A24-D9F843881036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10031567" y="4816799"/>
                <a:ext cx="267120" cy="22529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6">
            <p14:nvContentPartPr>
              <p14:cNvPr id="256" name="Ink 255">
                <a:extLst>
                  <a:ext uri="{FF2B5EF4-FFF2-40B4-BE49-F238E27FC236}">
                    <a16:creationId xmlns:a16="http://schemas.microsoft.com/office/drawing/2014/main" id="{628BAEC4-DCA9-4735-9876-691DD8635316}"/>
                  </a:ext>
                </a:extLst>
              </p14:cNvPr>
              <p14:cNvContentPartPr/>
              <p14:nvPr/>
            </p14:nvContentPartPr>
            <p14:xfrm>
              <a:off x="11783327" y="4876165"/>
              <a:ext cx="7560" cy="3600"/>
            </p14:xfrm>
          </p:contentPart>
        </mc:Choice>
        <mc:Fallback xmlns="">
          <p:pic>
            <p:nvPicPr>
              <p:cNvPr id="256" name="Ink 255">
                <a:extLst>
                  <a:ext uri="{FF2B5EF4-FFF2-40B4-BE49-F238E27FC236}">
                    <a16:creationId xmlns:a16="http://schemas.microsoft.com/office/drawing/2014/main" id="{628BAEC4-DCA9-4735-9876-691DD8635316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11765327" y="4858165"/>
                <a:ext cx="43200" cy="3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8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D6C006A0-F79B-4B4D-B6F1-C9AB9E6795B0}"/>
                  </a:ext>
                </a:extLst>
              </p14:cNvPr>
              <p14:cNvContentPartPr/>
              <p14:nvPr/>
            </p14:nvContentPartPr>
            <p14:xfrm>
              <a:off x="10005461" y="1565905"/>
              <a:ext cx="171360" cy="2516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D6C006A0-F79B-4B4D-B6F1-C9AB9E6795B0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9987821" y="1548265"/>
                <a:ext cx="207000" cy="28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0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B7FCD7AF-8F87-44EB-AE99-DB530896B836}"/>
                  </a:ext>
                </a:extLst>
              </p14:cNvPr>
              <p14:cNvContentPartPr/>
              <p14:nvPr/>
            </p14:nvContentPartPr>
            <p14:xfrm>
              <a:off x="10510901" y="1533505"/>
              <a:ext cx="21960" cy="2610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B7FCD7AF-8F87-44EB-AE99-DB530896B836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10493261" y="1515865"/>
                <a:ext cx="57600" cy="29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20904815-E4EC-42F6-999C-143AB666DB15}"/>
                  </a:ext>
                </a:extLst>
              </p14:cNvPr>
              <p14:cNvContentPartPr/>
              <p14:nvPr/>
            </p14:nvContentPartPr>
            <p14:xfrm>
              <a:off x="10683341" y="1438825"/>
              <a:ext cx="138600" cy="1335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20904815-E4EC-42F6-999C-143AB666DB15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10665701" y="1421185"/>
                <a:ext cx="174240" cy="16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9765081F-6A2B-42AC-A56C-1A6A8DD62FD4}"/>
                  </a:ext>
                </a:extLst>
              </p14:cNvPr>
              <p14:cNvContentPartPr/>
              <p14:nvPr/>
            </p14:nvContentPartPr>
            <p14:xfrm>
              <a:off x="10756421" y="1746265"/>
              <a:ext cx="360" cy="1044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9765081F-6A2B-42AC-A56C-1A6A8DD62FD4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10738421" y="1728265"/>
                <a:ext cx="36000" cy="46080"/>
              </a:xfrm>
              <a:prstGeom prst="rect">
                <a:avLst/>
              </a:prstGeom>
            </p:spPr>
          </p:pic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86A88FF5-D3BD-437E-A51B-8416C595414D}"/>
              </a:ext>
            </a:extLst>
          </p:cNvPr>
          <p:cNvGrpSpPr/>
          <p:nvPr/>
        </p:nvGrpSpPr>
        <p:grpSpPr>
          <a:xfrm>
            <a:off x="11881421" y="4775305"/>
            <a:ext cx="229680" cy="631800"/>
            <a:chOff x="11881421" y="4775305"/>
            <a:chExt cx="229680" cy="631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B3551720-C4F2-441A-A5C4-79902F72FC57}"/>
                    </a:ext>
                  </a:extLst>
                </p14:cNvPr>
                <p14:cNvContentPartPr/>
                <p14:nvPr/>
              </p14:nvContentPartPr>
              <p14:xfrm>
                <a:off x="11881421" y="4970425"/>
                <a:ext cx="139680" cy="4366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B3551720-C4F2-441A-A5C4-79902F72FC57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11863781" y="4952425"/>
                  <a:ext cx="175320" cy="47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C5553BF1-6DBB-4B68-9400-53751E31A95F}"/>
                    </a:ext>
                  </a:extLst>
                </p14:cNvPr>
                <p14:cNvContentPartPr/>
                <p14:nvPr/>
              </p14:nvContentPartPr>
              <p14:xfrm>
                <a:off x="11987981" y="4775305"/>
                <a:ext cx="81720" cy="1342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C5553BF1-6DBB-4B68-9400-53751E31A95F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11969981" y="4757305"/>
                  <a:ext cx="11736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C2E3937D-6CD7-4ABA-903F-1A9B24F94794}"/>
                    </a:ext>
                  </a:extLst>
                </p14:cNvPr>
                <p14:cNvContentPartPr/>
                <p14:nvPr/>
              </p14:nvContentPartPr>
              <p14:xfrm>
                <a:off x="12107141" y="5080945"/>
                <a:ext cx="3960" cy="248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C2E3937D-6CD7-4ABA-903F-1A9B24F94794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12089141" y="5063305"/>
                  <a:ext cx="39600" cy="604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040044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59A3FA48-B135-4053-9F51-F3809999A82D}"/>
                  </a:ext>
                </a:extLst>
              </p14:cNvPr>
              <p14:cNvContentPartPr/>
              <p14:nvPr/>
            </p14:nvContentPartPr>
            <p14:xfrm>
              <a:off x="1420793" y="296873"/>
              <a:ext cx="69840" cy="11484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59A3FA48-B135-4053-9F51-F3809999A82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402793" y="279233"/>
                <a:ext cx="105480" cy="15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EAAE6F80-AD5D-4B0E-9FA0-2FCA55EDB117}"/>
                  </a:ext>
                </a:extLst>
              </p14:cNvPr>
              <p14:cNvContentPartPr/>
              <p14:nvPr/>
            </p14:nvContentPartPr>
            <p14:xfrm>
              <a:off x="2697713" y="227393"/>
              <a:ext cx="38160" cy="14904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EAAE6F80-AD5D-4B0E-9FA0-2FCA55EDB11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679713" y="209753"/>
                <a:ext cx="73800" cy="18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66AAF45E-1B76-4766-8F76-098A616B7A2B}"/>
                  </a:ext>
                </a:extLst>
              </p14:cNvPr>
              <p14:cNvContentPartPr/>
              <p14:nvPr/>
            </p14:nvContentPartPr>
            <p14:xfrm>
              <a:off x="3166433" y="233153"/>
              <a:ext cx="76680" cy="180360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66AAF45E-1B76-4766-8F76-098A616B7A2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148433" y="215153"/>
                <a:ext cx="11232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DFDA5342-A2AF-4A70-9C4D-F84AF70B52E1}"/>
                  </a:ext>
                </a:extLst>
              </p14:cNvPr>
              <p14:cNvContentPartPr/>
              <p14:nvPr/>
            </p14:nvContentPartPr>
            <p14:xfrm>
              <a:off x="3321593" y="295073"/>
              <a:ext cx="60120" cy="104040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DFDA5342-A2AF-4A70-9C4D-F84AF70B52E1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303953" y="277073"/>
                <a:ext cx="95760" cy="13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11A94E78-B130-40C6-95E8-A1AB99E48014}"/>
                  </a:ext>
                </a:extLst>
              </p14:cNvPr>
              <p14:cNvContentPartPr/>
              <p14:nvPr/>
            </p14:nvContentPartPr>
            <p14:xfrm>
              <a:off x="3741713" y="257993"/>
              <a:ext cx="228240" cy="300960"/>
            </p14:xfrm>
          </p:contentPart>
        </mc:Choice>
        <mc:Fallback xmlns=""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11A94E78-B130-40C6-95E8-A1AB99E4801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723741" y="240332"/>
                <a:ext cx="263824" cy="33664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5F4F45BC-C89C-498F-B34B-F42B9CB84D1B}"/>
                  </a:ext>
                </a:extLst>
              </p14:cNvPr>
              <p14:cNvContentPartPr/>
              <p14:nvPr/>
            </p14:nvContentPartPr>
            <p14:xfrm>
              <a:off x="3458033" y="319913"/>
              <a:ext cx="227160" cy="100080"/>
            </p14:xfrm>
          </p:contentPart>
        </mc:Choice>
        <mc:Fallback xmlns=""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5F4F45BC-C89C-498F-B34B-F42B9CB84D1B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440033" y="301913"/>
                <a:ext cx="262800" cy="13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42C954E1-3A00-48D6-93A6-AC843357331F}"/>
                  </a:ext>
                </a:extLst>
              </p14:cNvPr>
              <p14:cNvContentPartPr/>
              <p14:nvPr/>
            </p14:nvContentPartPr>
            <p14:xfrm>
              <a:off x="2807873" y="290753"/>
              <a:ext cx="194760" cy="101160"/>
            </p14:xfrm>
          </p:contentPart>
        </mc:Choice>
        <mc:Fallback xmlns=""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42C954E1-3A00-48D6-93A6-AC843357331F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789873" y="272753"/>
                <a:ext cx="230400" cy="13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284EA7F0-D50B-4787-98E1-56D91C2ED9F2}"/>
                  </a:ext>
                </a:extLst>
              </p14:cNvPr>
              <p14:cNvContentPartPr/>
              <p14:nvPr/>
            </p14:nvContentPartPr>
            <p14:xfrm>
              <a:off x="2264273" y="286433"/>
              <a:ext cx="359280" cy="218520"/>
            </p14:xfrm>
          </p:contentPart>
        </mc:Choice>
        <mc:Fallback xmlns=""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284EA7F0-D50B-4787-98E1-56D91C2ED9F2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246273" y="268433"/>
                <a:ext cx="394920" cy="25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1E25732A-1B36-488C-870D-944914F8733E}"/>
                  </a:ext>
                </a:extLst>
              </p14:cNvPr>
              <p14:cNvContentPartPr/>
              <p14:nvPr/>
            </p14:nvContentPartPr>
            <p14:xfrm>
              <a:off x="2062673" y="205433"/>
              <a:ext cx="145080" cy="200160"/>
            </p14:xfrm>
          </p:contentPart>
        </mc:Choice>
        <mc:Fallback xmlns=""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1E25732A-1B36-488C-870D-944914F8733E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044673" y="187433"/>
                <a:ext cx="180720" cy="23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9AED4C43-8AA4-4F2F-9E89-296E889A9F9B}"/>
                  </a:ext>
                </a:extLst>
              </p14:cNvPr>
              <p14:cNvContentPartPr/>
              <p14:nvPr/>
            </p14:nvContentPartPr>
            <p14:xfrm>
              <a:off x="1643993" y="209393"/>
              <a:ext cx="207360" cy="199440"/>
            </p14:xfrm>
          </p:contentPart>
        </mc:Choice>
        <mc:Fallback xmlns=""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9AED4C43-8AA4-4F2F-9E89-296E889A9F9B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626353" y="191425"/>
                <a:ext cx="243000" cy="2350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91CD4479-C957-46C9-981F-9DF60F256C67}"/>
                  </a:ext>
                </a:extLst>
              </p14:cNvPr>
              <p14:cNvContentPartPr/>
              <p14:nvPr/>
            </p14:nvContentPartPr>
            <p14:xfrm>
              <a:off x="839753" y="228113"/>
              <a:ext cx="514800" cy="183240"/>
            </p14:xfrm>
          </p:contentPart>
        </mc:Choice>
        <mc:Fallback xmlns=""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91CD4479-C957-46C9-981F-9DF60F256C67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822113" y="210113"/>
                <a:ext cx="550440" cy="21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503DDA7B-7E0C-45F9-BAFF-5FAB161F4BF1}"/>
                  </a:ext>
                </a:extLst>
              </p14:cNvPr>
              <p14:cNvContentPartPr/>
              <p14:nvPr/>
            </p14:nvContentPartPr>
            <p14:xfrm>
              <a:off x="220193" y="185273"/>
              <a:ext cx="534960" cy="224640"/>
            </p14:xfrm>
          </p:contentPart>
        </mc:Choice>
        <mc:Fallback xmlns=""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503DDA7B-7E0C-45F9-BAFF-5FAB161F4BF1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02193" y="167633"/>
                <a:ext cx="570600" cy="26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79D41740-F457-475B-B6EB-04164CDCB0BC}"/>
                  </a:ext>
                </a:extLst>
              </p14:cNvPr>
              <p14:cNvContentPartPr/>
              <p14:nvPr/>
            </p14:nvContentPartPr>
            <p14:xfrm>
              <a:off x="4125747" y="368153"/>
              <a:ext cx="6480" cy="84600"/>
            </p14:xfrm>
          </p:contentPart>
        </mc:Choice>
        <mc:Fallback xmlns=""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79D41740-F457-475B-B6EB-04164CDCB0BC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108107" y="350513"/>
                <a:ext cx="42120" cy="12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1823C057-6A57-49E2-A5FA-A71F04E946F2}"/>
                  </a:ext>
                </a:extLst>
              </p14:cNvPr>
              <p14:cNvContentPartPr/>
              <p14:nvPr/>
            </p14:nvContentPartPr>
            <p14:xfrm>
              <a:off x="4783107" y="195353"/>
              <a:ext cx="128880" cy="171000"/>
            </p14:xfrm>
          </p:contentPart>
        </mc:Choice>
        <mc:Fallback xmlns=""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1823C057-6A57-49E2-A5FA-A71F04E946F2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4765467" y="177353"/>
                <a:ext cx="164520" cy="20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92D56BE8-3654-41FC-83B5-A4AFD486110D}"/>
                  </a:ext>
                </a:extLst>
              </p14:cNvPr>
              <p14:cNvContentPartPr/>
              <p14:nvPr/>
            </p14:nvContentPartPr>
            <p14:xfrm>
              <a:off x="5457747" y="229913"/>
              <a:ext cx="32760" cy="142560"/>
            </p14:xfrm>
          </p:contentPart>
        </mc:Choice>
        <mc:Fallback xmlns=""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92D56BE8-3654-41FC-83B5-A4AFD486110D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5439747" y="211913"/>
                <a:ext cx="68400" cy="17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880750F0-1A89-44FD-B3F3-3CB0F97AF252}"/>
                  </a:ext>
                </a:extLst>
              </p14:cNvPr>
              <p14:cNvContentPartPr/>
              <p14:nvPr/>
            </p14:nvContentPartPr>
            <p14:xfrm>
              <a:off x="5565387" y="311993"/>
              <a:ext cx="10080" cy="59760"/>
            </p14:xfrm>
          </p:contentPart>
        </mc:Choice>
        <mc:Fallback xmlns=""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880750F0-1A89-44FD-B3F3-3CB0F97AF252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547387" y="293993"/>
                <a:ext cx="45720" cy="9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BD885F04-F3B3-4368-85DF-7F42F21B16D0}"/>
                  </a:ext>
                </a:extLst>
              </p14:cNvPr>
              <p14:cNvContentPartPr/>
              <p14:nvPr/>
            </p14:nvContentPartPr>
            <p14:xfrm>
              <a:off x="5544507" y="243953"/>
              <a:ext cx="5040" cy="2880"/>
            </p14:xfrm>
          </p:contentPart>
        </mc:Choice>
        <mc:Fallback xmlns=""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BD885F04-F3B3-4368-85DF-7F42F21B16D0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5526867" y="226313"/>
                <a:ext cx="40680" cy="3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66B371E7-73F3-4ACD-B98C-CAB6FEDB45CB}"/>
                  </a:ext>
                </a:extLst>
              </p14:cNvPr>
              <p14:cNvContentPartPr/>
              <p14:nvPr/>
            </p14:nvContentPartPr>
            <p14:xfrm>
              <a:off x="6049947" y="302273"/>
              <a:ext cx="223920" cy="111240"/>
            </p14:xfrm>
          </p:contentPart>
        </mc:Choice>
        <mc:Fallback xmlns=""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66B371E7-73F3-4ACD-B98C-CAB6FEDB45CB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6032335" y="284633"/>
                <a:ext cx="259503" cy="14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D49DD0CE-7F87-4BD5-9792-A96FA3ED385E}"/>
                  </a:ext>
                </a:extLst>
              </p14:cNvPr>
              <p14:cNvContentPartPr/>
              <p14:nvPr/>
            </p14:nvContentPartPr>
            <p14:xfrm>
              <a:off x="5644587" y="283193"/>
              <a:ext cx="317520" cy="108000"/>
            </p14:xfrm>
          </p:contentPart>
        </mc:Choice>
        <mc:Fallback xmlns=""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D49DD0CE-7F87-4BD5-9792-A96FA3ED385E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5626587" y="265553"/>
                <a:ext cx="353160" cy="14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9B19C739-9A80-4C4C-BBCC-F643FD307EC1}"/>
                  </a:ext>
                </a:extLst>
              </p14:cNvPr>
              <p14:cNvContentPartPr/>
              <p14:nvPr/>
            </p14:nvContentPartPr>
            <p14:xfrm>
              <a:off x="4967067" y="272393"/>
              <a:ext cx="322200" cy="115560"/>
            </p14:xfrm>
          </p:contentPart>
        </mc:Choice>
        <mc:Fallback xmlns=""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9B19C739-9A80-4C4C-BBCC-F643FD307EC1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4949447" y="254753"/>
                <a:ext cx="357800" cy="15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C758971D-013B-4C49-9BDB-F7BDF9F551D7}"/>
                  </a:ext>
                </a:extLst>
              </p14:cNvPr>
              <p14:cNvContentPartPr/>
              <p14:nvPr/>
            </p14:nvContentPartPr>
            <p14:xfrm>
              <a:off x="4491147" y="205793"/>
              <a:ext cx="144720" cy="176040"/>
            </p14:xfrm>
          </p:contentPart>
        </mc:Choice>
        <mc:Fallback xmlns=""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C758971D-013B-4C49-9BDB-F7BDF9F551D7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4473507" y="188153"/>
                <a:ext cx="180360" cy="21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75B34F85-DE01-4D77-A3F1-92071269B83F}"/>
                  </a:ext>
                </a:extLst>
              </p14:cNvPr>
              <p14:cNvContentPartPr/>
              <p14:nvPr/>
            </p14:nvContentPartPr>
            <p14:xfrm>
              <a:off x="4245627" y="195353"/>
              <a:ext cx="170280" cy="184680"/>
            </p14:xfrm>
          </p:contentPart>
        </mc:Choice>
        <mc:Fallback xmlns=""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75B34F85-DE01-4D77-A3F1-92071269B83F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4227665" y="177713"/>
                <a:ext cx="205845" cy="22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1AE6D366-FED0-4A16-B970-913676FD9B66}"/>
                  </a:ext>
                </a:extLst>
              </p14:cNvPr>
              <p14:cNvContentPartPr/>
              <p14:nvPr/>
            </p14:nvContentPartPr>
            <p14:xfrm>
              <a:off x="7550706" y="270953"/>
              <a:ext cx="27000" cy="77040"/>
            </p14:xfrm>
          </p:contentPart>
        </mc:Choice>
        <mc:Fallback xmlns=""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1AE6D366-FED0-4A16-B970-913676FD9B66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7533066" y="252953"/>
                <a:ext cx="62640" cy="11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BBCF088F-8657-456C-8F85-20DB25BCE52A}"/>
                  </a:ext>
                </a:extLst>
              </p14:cNvPr>
              <p14:cNvContentPartPr/>
              <p14:nvPr/>
            </p14:nvContentPartPr>
            <p14:xfrm>
              <a:off x="7629186" y="285353"/>
              <a:ext cx="68760" cy="63000"/>
            </p14:xfrm>
          </p:contentPart>
        </mc:Choice>
        <mc:Fallback xmlns=""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BBCF088F-8657-456C-8F85-20DB25BCE52A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7611546" y="267353"/>
                <a:ext cx="104400" cy="9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9D40035B-EB3F-4F74-A82A-C1F3A9B1B5A2}"/>
                  </a:ext>
                </a:extLst>
              </p14:cNvPr>
              <p14:cNvContentPartPr/>
              <p14:nvPr/>
            </p14:nvContentPartPr>
            <p14:xfrm>
              <a:off x="7592466" y="205433"/>
              <a:ext cx="10800" cy="1440"/>
            </p14:xfrm>
          </p:contentPart>
        </mc:Choice>
        <mc:Fallback xmlns=""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9D40035B-EB3F-4F74-A82A-C1F3A9B1B5A2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7574466" y="187793"/>
                <a:ext cx="46440" cy="3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7E811534-75CB-4190-B7D4-6CF45EF994B7}"/>
                  </a:ext>
                </a:extLst>
              </p14:cNvPr>
              <p14:cNvContentPartPr/>
              <p14:nvPr/>
            </p14:nvContentPartPr>
            <p14:xfrm>
              <a:off x="7148586" y="207233"/>
              <a:ext cx="308160" cy="260640"/>
            </p14:xfrm>
          </p:contentPart>
        </mc:Choice>
        <mc:Fallback xmlns=""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7E811534-75CB-4190-B7D4-6CF45EF994B7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7130586" y="189258"/>
                <a:ext cx="343800" cy="29623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F52918F5-854A-485C-A4DB-967B5F1C3DCE}"/>
                  </a:ext>
                </a:extLst>
              </p14:cNvPr>
              <p14:cNvContentPartPr/>
              <p14:nvPr/>
            </p14:nvContentPartPr>
            <p14:xfrm>
              <a:off x="6648906" y="220553"/>
              <a:ext cx="348840" cy="142200"/>
            </p14:xfrm>
          </p:contentPart>
        </mc:Choice>
        <mc:Fallback xmlns=""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F52918F5-854A-485C-A4DB-967B5F1C3DCE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6631248" y="202913"/>
                <a:ext cx="384517" cy="17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1F666D3E-0757-41F3-9D6E-67E5F6BF8B2E}"/>
                  </a:ext>
                </a:extLst>
              </p14:cNvPr>
              <p14:cNvContentPartPr/>
              <p14:nvPr/>
            </p14:nvContentPartPr>
            <p14:xfrm>
              <a:off x="6441186" y="234233"/>
              <a:ext cx="141840" cy="199800"/>
            </p14:xfrm>
          </p:contentPart>
        </mc:Choice>
        <mc:Fallback xmlns=""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1F666D3E-0757-41F3-9D6E-67E5F6BF8B2E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6423186" y="216593"/>
                <a:ext cx="177480" cy="23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E20FC890-2FAA-44C0-83C0-F4FCB58E7BAC}"/>
                  </a:ext>
                </a:extLst>
              </p14:cNvPr>
              <p14:cNvContentPartPr/>
              <p14:nvPr/>
            </p14:nvContentPartPr>
            <p14:xfrm>
              <a:off x="7768589" y="296153"/>
              <a:ext cx="110880" cy="57960"/>
            </p14:xfrm>
          </p:contentPart>
        </mc:Choice>
        <mc:Fallback xmlns=""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E20FC890-2FAA-44C0-83C0-F4FCB58E7BAC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7750589" y="278513"/>
                <a:ext cx="146520" cy="9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509F509B-037B-4BBE-8979-BD9A05403962}"/>
                  </a:ext>
                </a:extLst>
              </p14:cNvPr>
              <p14:cNvContentPartPr/>
              <p14:nvPr/>
            </p14:nvContentPartPr>
            <p14:xfrm>
              <a:off x="7950389" y="283913"/>
              <a:ext cx="24480" cy="64800"/>
            </p14:xfrm>
          </p:contentPart>
        </mc:Choice>
        <mc:Fallback xmlns=""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509F509B-037B-4BBE-8979-BD9A05403962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7932749" y="266273"/>
                <a:ext cx="60120" cy="10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B7F6EFF5-3D4D-4E55-B04A-5D4E3735377C}"/>
                  </a:ext>
                </a:extLst>
              </p14:cNvPr>
              <p14:cNvContentPartPr/>
              <p14:nvPr/>
            </p14:nvContentPartPr>
            <p14:xfrm>
              <a:off x="8017349" y="189593"/>
              <a:ext cx="1800" cy="2160"/>
            </p14:xfrm>
          </p:contentPart>
        </mc:Choice>
        <mc:Fallback xmlns=""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B7F6EFF5-3D4D-4E55-B04A-5D4E3735377C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7999349" y="171953"/>
                <a:ext cx="37440" cy="3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B1F4D1A0-8601-43E2-AEF0-D988AD126F99}"/>
                  </a:ext>
                </a:extLst>
              </p14:cNvPr>
              <p14:cNvContentPartPr/>
              <p14:nvPr/>
            </p14:nvContentPartPr>
            <p14:xfrm>
              <a:off x="8032829" y="282113"/>
              <a:ext cx="241560" cy="194040"/>
            </p14:xfrm>
          </p:contentPart>
        </mc:Choice>
        <mc:Fallback xmlns=""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B1F4D1A0-8601-43E2-AEF0-D988AD126F99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8015163" y="264473"/>
                <a:ext cx="277253" cy="22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C05287B5-D9D6-40D6-A34D-E76DB7685DB0}"/>
                  </a:ext>
                </a:extLst>
              </p14:cNvPr>
              <p14:cNvContentPartPr/>
              <p14:nvPr/>
            </p14:nvContentPartPr>
            <p14:xfrm>
              <a:off x="8450241" y="254036"/>
              <a:ext cx="148680" cy="75600"/>
            </p14:xfrm>
          </p:contentPart>
        </mc:Choice>
        <mc:Fallback xmlns=""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C05287B5-D9D6-40D6-A34D-E76DB7685DB0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8432601" y="236396"/>
                <a:ext cx="184320" cy="11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E71B391A-D3ED-430B-AB48-400885CFD9E0}"/>
                  </a:ext>
                </a:extLst>
              </p14:cNvPr>
              <p14:cNvContentPartPr/>
              <p14:nvPr/>
            </p14:nvContentPartPr>
            <p14:xfrm>
              <a:off x="9176001" y="174476"/>
              <a:ext cx="104760" cy="183240"/>
            </p14:xfrm>
          </p:contentPart>
        </mc:Choice>
        <mc:Fallback xmlns=""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E71B391A-D3ED-430B-AB48-400885CFD9E0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9158361" y="156836"/>
                <a:ext cx="140400" cy="21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1EFA315B-8CDE-4AF3-9736-6180BCCD0E84}"/>
                  </a:ext>
                </a:extLst>
              </p14:cNvPr>
              <p14:cNvContentPartPr/>
              <p14:nvPr/>
            </p14:nvContentPartPr>
            <p14:xfrm>
              <a:off x="8657601" y="188516"/>
              <a:ext cx="303480" cy="140400"/>
            </p14:xfrm>
          </p:contentPart>
        </mc:Choice>
        <mc:Fallback xmlns=""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1EFA315B-8CDE-4AF3-9736-6180BCCD0E84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8639601" y="170516"/>
                <a:ext cx="339120" cy="17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2A58D95E-5C32-405E-9F56-8367D23A6A7A}"/>
                  </a:ext>
                </a:extLst>
              </p14:cNvPr>
              <p14:cNvContentPartPr/>
              <p14:nvPr/>
            </p14:nvContentPartPr>
            <p14:xfrm>
              <a:off x="9514180" y="181556"/>
              <a:ext cx="23760" cy="178200"/>
            </p14:xfrm>
          </p:contentPart>
        </mc:Choice>
        <mc:Fallback xmlns=""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2A58D95E-5C32-405E-9F56-8367D23A6A7A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9496180" y="163556"/>
                <a:ext cx="59400" cy="21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163" name="Ink 162">
                <a:extLst>
                  <a:ext uri="{FF2B5EF4-FFF2-40B4-BE49-F238E27FC236}">
                    <a16:creationId xmlns:a16="http://schemas.microsoft.com/office/drawing/2014/main" id="{AFA4BF7B-CBF2-4354-8EC8-BC7AF1850C6A}"/>
                  </a:ext>
                </a:extLst>
              </p14:cNvPr>
              <p14:cNvContentPartPr/>
              <p14:nvPr/>
            </p14:nvContentPartPr>
            <p14:xfrm>
              <a:off x="10322020" y="235196"/>
              <a:ext cx="67320" cy="142920"/>
            </p14:xfrm>
          </p:contentPart>
        </mc:Choice>
        <mc:Fallback xmlns="">
          <p:pic>
            <p:nvPicPr>
              <p:cNvPr id="163" name="Ink 162">
                <a:extLst>
                  <a:ext uri="{FF2B5EF4-FFF2-40B4-BE49-F238E27FC236}">
                    <a16:creationId xmlns:a16="http://schemas.microsoft.com/office/drawing/2014/main" id="{AFA4BF7B-CBF2-4354-8EC8-BC7AF1850C6A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10304020" y="217196"/>
                <a:ext cx="102960" cy="17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164" name="Ink 163">
                <a:extLst>
                  <a:ext uri="{FF2B5EF4-FFF2-40B4-BE49-F238E27FC236}">
                    <a16:creationId xmlns:a16="http://schemas.microsoft.com/office/drawing/2014/main" id="{4C036D4D-EC4D-4262-8977-535AFEE521F5}"/>
                  </a:ext>
                </a:extLst>
              </p14:cNvPr>
              <p14:cNvContentPartPr/>
              <p14:nvPr/>
            </p14:nvContentPartPr>
            <p14:xfrm>
              <a:off x="10566100" y="262196"/>
              <a:ext cx="87480" cy="114120"/>
            </p14:xfrm>
          </p:contentPart>
        </mc:Choice>
        <mc:Fallback xmlns="">
          <p:pic>
            <p:nvPicPr>
              <p:cNvPr id="164" name="Ink 163">
                <a:extLst>
                  <a:ext uri="{FF2B5EF4-FFF2-40B4-BE49-F238E27FC236}">
                    <a16:creationId xmlns:a16="http://schemas.microsoft.com/office/drawing/2014/main" id="{4C036D4D-EC4D-4262-8977-535AFEE521F5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10548460" y="244196"/>
                <a:ext cx="123120" cy="14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165" name="Ink 164">
                <a:extLst>
                  <a:ext uri="{FF2B5EF4-FFF2-40B4-BE49-F238E27FC236}">
                    <a16:creationId xmlns:a16="http://schemas.microsoft.com/office/drawing/2014/main" id="{82635D42-62D5-4690-81AF-E4955CC9D792}"/>
                  </a:ext>
                </a:extLst>
              </p14:cNvPr>
              <p14:cNvContentPartPr/>
              <p14:nvPr/>
            </p14:nvContentPartPr>
            <p14:xfrm>
              <a:off x="10710460" y="275156"/>
              <a:ext cx="98280" cy="99360"/>
            </p14:xfrm>
          </p:contentPart>
        </mc:Choice>
        <mc:Fallback xmlns="">
          <p:pic>
            <p:nvPicPr>
              <p:cNvPr id="165" name="Ink 164">
                <a:extLst>
                  <a:ext uri="{FF2B5EF4-FFF2-40B4-BE49-F238E27FC236}">
                    <a16:creationId xmlns:a16="http://schemas.microsoft.com/office/drawing/2014/main" id="{82635D42-62D5-4690-81AF-E4955CC9D792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10692820" y="257516"/>
                <a:ext cx="133920" cy="13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166" name="Ink 165">
                <a:extLst>
                  <a:ext uri="{FF2B5EF4-FFF2-40B4-BE49-F238E27FC236}">
                    <a16:creationId xmlns:a16="http://schemas.microsoft.com/office/drawing/2014/main" id="{6905754C-B64A-41B6-BA37-ADCFCFD6FF28}"/>
                  </a:ext>
                </a:extLst>
              </p14:cNvPr>
              <p14:cNvContentPartPr/>
              <p14:nvPr/>
            </p14:nvContentPartPr>
            <p14:xfrm>
              <a:off x="10894780" y="201716"/>
              <a:ext cx="58320" cy="195480"/>
            </p14:xfrm>
          </p:contentPart>
        </mc:Choice>
        <mc:Fallback xmlns="">
          <p:pic>
            <p:nvPicPr>
              <p:cNvPr id="166" name="Ink 165">
                <a:extLst>
                  <a:ext uri="{FF2B5EF4-FFF2-40B4-BE49-F238E27FC236}">
                    <a16:creationId xmlns:a16="http://schemas.microsoft.com/office/drawing/2014/main" id="{6905754C-B64A-41B6-BA37-ADCFCFD6FF28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10877140" y="184076"/>
                <a:ext cx="93960" cy="23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167" name="Ink 166">
                <a:extLst>
                  <a:ext uri="{FF2B5EF4-FFF2-40B4-BE49-F238E27FC236}">
                    <a16:creationId xmlns:a16="http://schemas.microsoft.com/office/drawing/2014/main" id="{3F646A9F-7D75-4AF8-97E5-A3F3CCACFB22}"/>
                  </a:ext>
                </a:extLst>
              </p14:cNvPr>
              <p14:cNvContentPartPr/>
              <p14:nvPr/>
            </p14:nvContentPartPr>
            <p14:xfrm>
              <a:off x="10051660" y="255356"/>
              <a:ext cx="196920" cy="107280"/>
            </p14:xfrm>
          </p:contentPart>
        </mc:Choice>
        <mc:Fallback xmlns="">
          <p:pic>
            <p:nvPicPr>
              <p:cNvPr id="167" name="Ink 166">
                <a:extLst>
                  <a:ext uri="{FF2B5EF4-FFF2-40B4-BE49-F238E27FC236}">
                    <a16:creationId xmlns:a16="http://schemas.microsoft.com/office/drawing/2014/main" id="{3F646A9F-7D75-4AF8-97E5-A3F3CCACFB22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10033693" y="237356"/>
                <a:ext cx="232495" cy="14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168" name="Ink 167">
                <a:extLst>
                  <a:ext uri="{FF2B5EF4-FFF2-40B4-BE49-F238E27FC236}">
                    <a16:creationId xmlns:a16="http://schemas.microsoft.com/office/drawing/2014/main" id="{8CFE71E5-CA86-41DD-8C1C-C8F416C22106}"/>
                  </a:ext>
                </a:extLst>
              </p14:cNvPr>
              <p14:cNvContentPartPr/>
              <p14:nvPr/>
            </p14:nvContentPartPr>
            <p14:xfrm>
              <a:off x="9607060" y="197756"/>
              <a:ext cx="390240" cy="162360"/>
            </p14:xfrm>
          </p:contentPart>
        </mc:Choice>
        <mc:Fallback xmlns="">
          <p:pic>
            <p:nvPicPr>
              <p:cNvPr id="168" name="Ink 167">
                <a:extLst>
                  <a:ext uri="{FF2B5EF4-FFF2-40B4-BE49-F238E27FC236}">
                    <a16:creationId xmlns:a16="http://schemas.microsoft.com/office/drawing/2014/main" id="{8CFE71E5-CA86-41DD-8C1C-C8F416C22106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9589420" y="179756"/>
                <a:ext cx="425880" cy="19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177" name="Ink 176">
                <a:extLst>
                  <a:ext uri="{FF2B5EF4-FFF2-40B4-BE49-F238E27FC236}">
                    <a16:creationId xmlns:a16="http://schemas.microsoft.com/office/drawing/2014/main" id="{B9F0EEFF-80C8-4EED-82AF-D7A4DB31FAD7}"/>
                  </a:ext>
                </a:extLst>
              </p14:cNvPr>
              <p14:cNvContentPartPr/>
              <p14:nvPr/>
            </p14:nvContentPartPr>
            <p14:xfrm>
              <a:off x="1210553" y="673073"/>
              <a:ext cx="173160" cy="102240"/>
            </p14:xfrm>
          </p:contentPart>
        </mc:Choice>
        <mc:Fallback xmlns="">
          <p:pic>
            <p:nvPicPr>
              <p:cNvPr id="177" name="Ink 176">
                <a:extLst>
                  <a:ext uri="{FF2B5EF4-FFF2-40B4-BE49-F238E27FC236}">
                    <a16:creationId xmlns:a16="http://schemas.microsoft.com/office/drawing/2014/main" id="{B9F0EEFF-80C8-4EED-82AF-D7A4DB31FAD7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1192553" y="655433"/>
                <a:ext cx="208800" cy="13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178" name="Ink 177">
                <a:extLst>
                  <a:ext uri="{FF2B5EF4-FFF2-40B4-BE49-F238E27FC236}">
                    <a16:creationId xmlns:a16="http://schemas.microsoft.com/office/drawing/2014/main" id="{28BE676C-1464-4F37-98E1-3DFC79D162DE}"/>
                  </a:ext>
                </a:extLst>
              </p14:cNvPr>
              <p14:cNvContentPartPr/>
              <p14:nvPr/>
            </p14:nvContentPartPr>
            <p14:xfrm>
              <a:off x="1459313" y="697553"/>
              <a:ext cx="11880" cy="71280"/>
            </p14:xfrm>
          </p:contentPart>
        </mc:Choice>
        <mc:Fallback xmlns="">
          <p:pic>
            <p:nvPicPr>
              <p:cNvPr id="178" name="Ink 177">
                <a:extLst>
                  <a:ext uri="{FF2B5EF4-FFF2-40B4-BE49-F238E27FC236}">
                    <a16:creationId xmlns:a16="http://schemas.microsoft.com/office/drawing/2014/main" id="{28BE676C-1464-4F37-98E1-3DFC79D162DE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1441673" y="679553"/>
                <a:ext cx="47520" cy="10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179" name="Ink 178">
                <a:extLst>
                  <a:ext uri="{FF2B5EF4-FFF2-40B4-BE49-F238E27FC236}">
                    <a16:creationId xmlns:a16="http://schemas.microsoft.com/office/drawing/2014/main" id="{329A1B5D-4A7A-4D4F-B9C6-E1B5F11A2419}"/>
                  </a:ext>
                </a:extLst>
              </p14:cNvPr>
              <p14:cNvContentPartPr/>
              <p14:nvPr/>
            </p14:nvContentPartPr>
            <p14:xfrm>
              <a:off x="1441313" y="639233"/>
              <a:ext cx="5040" cy="4320"/>
            </p14:xfrm>
          </p:contentPart>
        </mc:Choice>
        <mc:Fallback xmlns="">
          <p:pic>
            <p:nvPicPr>
              <p:cNvPr id="179" name="Ink 178">
                <a:extLst>
                  <a:ext uri="{FF2B5EF4-FFF2-40B4-BE49-F238E27FC236}">
                    <a16:creationId xmlns:a16="http://schemas.microsoft.com/office/drawing/2014/main" id="{329A1B5D-4A7A-4D4F-B9C6-E1B5F11A2419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1423673" y="621233"/>
                <a:ext cx="40680" cy="3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183" name="Ink 182">
                <a:extLst>
                  <a:ext uri="{FF2B5EF4-FFF2-40B4-BE49-F238E27FC236}">
                    <a16:creationId xmlns:a16="http://schemas.microsoft.com/office/drawing/2014/main" id="{65952049-EEF9-429D-B215-51EACC407A86}"/>
                  </a:ext>
                </a:extLst>
              </p14:cNvPr>
              <p14:cNvContentPartPr/>
              <p14:nvPr/>
            </p14:nvContentPartPr>
            <p14:xfrm>
              <a:off x="1534193" y="627713"/>
              <a:ext cx="268200" cy="158760"/>
            </p14:xfrm>
          </p:contentPart>
        </mc:Choice>
        <mc:Fallback xmlns="">
          <p:pic>
            <p:nvPicPr>
              <p:cNvPr id="183" name="Ink 182">
                <a:extLst>
                  <a:ext uri="{FF2B5EF4-FFF2-40B4-BE49-F238E27FC236}">
                    <a16:creationId xmlns:a16="http://schemas.microsoft.com/office/drawing/2014/main" id="{65952049-EEF9-429D-B215-51EACC407A86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1516553" y="609754"/>
                <a:ext cx="303840" cy="19431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184" name="Ink 183">
                <a:extLst>
                  <a:ext uri="{FF2B5EF4-FFF2-40B4-BE49-F238E27FC236}">
                    <a16:creationId xmlns:a16="http://schemas.microsoft.com/office/drawing/2014/main" id="{3A7EED8A-4D7A-4D75-ACC0-608DE53B04F9}"/>
                  </a:ext>
                </a:extLst>
              </p14:cNvPr>
              <p14:cNvContentPartPr/>
              <p14:nvPr/>
            </p14:nvContentPartPr>
            <p14:xfrm>
              <a:off x="777833" y="683153"/>
              <a:ext cx="283320" cy="223560"/>
            </p14:xfrm>
          </p:contentPart>
        </mc:Choice>
        <mc:Fallback xmlns="">
          <p:pic>
            <p:nvPicPr>
              <p:cNvPr id="184" name="Ink 183">
                <a:extLst>
                  <a:ext uri="{FF2B5EF4-FFF2-40B4-BE49-F238E27FC236}">
                    <a16:creationId xmlns:a16="http://schemas.microsoft.com/office/drawing/2014/main" id="{3A7EED8A-4D7A-4D75-ACC0-608DE53B04F9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759856" y="665153"/>
                <a:ext cx="318915" cy="25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185" name="Ink 184">
                <a:extLst>
                  <a:ext uri="{FF2B5EF4-FFF2-40B4-BE49-F238E27FC236}">
                    <a16:creationId xmlns:a16="http://schemas.microsoft.com/office/drawing/2014/main" id="{30BF618B-6603-4645-AE00-85AA04B227FA}"/>
                  </a:ext>
                </a:extLst>
              </p14:cNvPr>
              <p14:cNvContentPartPr/>
              <p14:nvPr/>
            </p14:nvContentPartPr>
            <p14:xfrm>
              <a:off x="563993" y="581993"/>
              <a:ext cx="150840" cy="195480"/>
            </p14:xfrm>
          </p:contentPart>
        </mc:Choice>
        <mc:Fallback xmlns="">
          <p:pic>
            <p:nvPicPr>
              <p:cNvPr id="185" name="Ink 184">
                <a:extLst>
                  <a:ext uri="{FF2B5EF4-FFF2-40B4-BE49-F238E27FC236}">
                    <a16:creationId xmlns:a16="http://schemas.microsoft.com/office/drawing/2014/main" id="{30BF618B-6603-4645-AE00-85AA04B227FA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546353" y="563993"/>
                <a:ext cx="186480" cy="23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186" name="Ink 185">
                <a:extLst>
                  <a:ext uri="{FF2B5EF4-FFF2-40B4-BE49-F238E27FC236}">
                    <a16:creationId xmlns:a16="http://schemas.microsoft.com/office/drawing/2014/main" id="{6CDF8A97-8911-4FBA-A843-08B48ED945B8}"/>
                  </a:ext>
                </a:extLst>
              </p14:cNvPr>
              <p14:cNvContentPartPr/>
              <p14:nvPr/>
            </p14:nvContentPartPr>
            <p14:xfrm>
              <a:off x="246833" y="643553"/>
              <a:ext cx="248760" cy="142560"/>
            </p14:xfrm>
          </p:contentPart>
        </mc:Choice>
        <mc:Fallback xmlns="">
          <p:pic>
            <p:nvPicPr>
              <p:cNvPr id="186" name="Ink 185">
                <a:extLst>
                  <a:ext uri="{FF2B5EF4-FFF2-40B4-BE49-F238E27FC236}">
                    <a16:creationId xmlns:a16="http://schemas.microsoft.com/office/drawing/2014/main" id="{6CDF8A97-8911-4FBA-A843-08B48ED945B8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229193" y="625913"/>
                <a:ext cx="284400" cy="17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187" name="Ink 186">
                <a:extLst>
                  <a:ext uri="{FF2B5EF4-FFF2-40B4-BE49-F238E27FC236}">
                    <a16:creationId xmlns:a16="http://schemas.microsoft.com/office/drawing/2014/main" id="{8BB4C1F4-E045-42F2-968C-2ACDAA822F33}"/>
                  </a:ext>
                </a:extLst>
              </p14:cNvPr>
              <p14:cNvContentPartPr/>
              <p14:nvPr/>
            </p14:nvContentPartPr>
            <p14:xfrm>
              <a:off x="2035971" y="599273"/>
              <a:ext cx="126720" cy="217440"/>
            </p14:xfrm>
          </p:contentPart>
        </mc:Choice>
        <mc:Fallback xmlns="">
          <p:pic>
            <p:nvPicPr>
              <p:cNvPr id="187" name="Ink 186">
                <a:extLst>
                  <a:ext uri="{FF2B5EF4-FFF2-40B4-BE49-F238E27FC236}">
                    <a16:creationId xmlns:a16="http://schemas.microsoft.com/office/drawing/2014/main" id="{8BB4C1F4-E045-42F2-968C-2ACDAA822F33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2018331" y="581273"/>
                <a:ext cx="162360" cy="25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192" name="Ink 191">
                <a:extLst>
                  <a:ext uri="{FF2B5EF4-FFF2-40B4-BE49-F238E27FC236}">
                    <a16:creationId xmlns:a16="http://schemas.microsoft.com/office/drawing/2014/main" id="{F8566FF1-23E4-4DD9-8DE2-D05D09B97FD5}"/>
                  </a:ext>
                </a:extLst>
              </p14:cNvPr>
              <p14:cNvContentPartPr/>
              <p14:nvPr/>
            </p14:nvContentPartPr>
            <p14:xfrm>
              <a:off x="2599011" y="687833"/>
              <a:ext cx="60120" cy="202680"/>
            </p14:xfrm>
          </p:contentPart>
        </mc:Choice>
        <mc:Fallback xmlns="">
          <p:pic>
            <p:nvPicPr>
              <p:cNvPr id="192" name="Ink 191">
                <a:extLst>
                  <a:ext uri="{FF2B5EF4-FFF2-40B4-BE49-F238E27FC236}">
                    <a16:creationId xmlns:a16="http://schemas.microsoft.com/office/drawing/2014/main" id="{F8566FF1-23E4-4DD9-8DE2-D05D09B97FD5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2581011" y="670193"/>
                <a:ext cx="95760" cy="23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6">
            <p14:nvContentPartPr>
              <p14:cNvPr id="197" name="Ink 196">
                <a:extLst>
                  <a:ext uri="{FF2B5EF4-FFF2-40B4-BE49-F238E27FC236}">
                    <a16:creationId xmlns:a16="http://schemas.microsoft.com/office/drawing/2014/main" id="{0E7AB2CB-C267-481C-AEDE-C3F4D9F3DCCD}"/>
                  </a:ext>
                </a:extLst>
              </p14:cNvPr>
              <p14:cNvContentPartPr/>
              <p14:nvPr/>
            </p14:nvContentPartPr>
            <p14:xfrm>
              <a:off x="2992131" y="671273"/>
              <a:ext cx="55440" cy="127440"/>
            </p14:xfrm>
          </p:contentPart>
        </mc:Choice>
        <mc:Fallback xmlns="">
          <p:pic>
            <p:nvPicPr>
              <p:cNvPr id="197" name="Ink 196">
                <a:extLst>
                  <a:ext uri="{FF2B5EF4-FFF2-40B4-BE49-F238E27FC236}">
                    <a16:creationId xmlns:a16="http://schemas.microsoft.com/office/drawing/2014/main" id="{0E7AB2CB-C267-481C-AEDE-C3F4D9F3DCCD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2974131" y="653273"/>
                <a:ext cx="91080" cy="16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8">
            <p14:nvContentPartPr>
              <p14:cNvPr id="198" name="Ink 197">
                <a:extLst>
                  <a:ext uri="{FF2B5EF4-FFF2-40B4-BE49-F238E27FC236}">
                    <a16:creationId xmlns:a16="http://schemas.microsoft.com/office/drawing/2014/main" id="{AFAFAC39-3B06-4804-A7CE-702468F66237}"/>
                  </a:ext>
                </a:extLst>
              </p14:cNvPr>
              <p14:cNvContentPartPr/>
              <p14:nvPr/>
            </p14:nvContentPartPr>
            <p14:xfrm>
              <a:off x="3114171" y="784313"/>
              <a:ext cx="18000" cy="9000"/>
            </p14:xfrm>
          </p:contentPart>
        </mc:Choice>
        <mc:Fallback xmlns="">
          <p:pic>
            <p:nvPicPr>
              <p:cNvPr id="198" name="Ink 197">
                <a:extLst>
                  <a:ext uri="{FF2B5EF4-FFF2-40B4-BE49-F238E27FC236}">
                    <a16:creationId xmlns:a16="http://schemas.microsoft.com/office/drawing/2014/main" id="{AFAFAC39-3B06-4804-A7CE-702468F66237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3096171" y="766313"/>
                <a:ext cx="53640" cy="4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0">
            <p14:nvContentPartPr>
              <p14:cNvPr id="202" name="Ink 201">
                <a:extLst>
                  <a:ext uri="{FF2B5EF4-FFF2-40B4-BE49-F238E27FC236}">
                    <a16:creationId xmlns:a16="http://schemas.microsoft.com/office/drawing/2014/main" id="{09C1D655-61D8-4607-B50F-15BD2AA68A58}"/>
                  </a:ext>
                </a:extLst>
              </p14:cNvPr>
              <p14:cNvContentPartPr/>
              <p14:nvPr/>
            </p14:nvContentPartPr>
            <p14:xfrm>
              <a:off x="3519891" y="693593"/>
              <a:ext cx="61560" cy="113040"/>
            </p14:xfrm>
          </p:contentPart>
        </mc:Choice>
        <mc:Fallback xmlns="">
          <p:pic>
            <p:nvPicPr>
              <p:cNvPr id="202" name="Ink 201">
                <a:extLst>
                  <a:ext uri="{FF2B5EF4-FFF2-40B4-BE49-F238E27FC236}">
                    <a16:creationId xmlns:a16="http://schemas.microsoft.com/office/drawing/2014/main" id="{09C1D655-61D8-4607-B50F-15BD2AA68A58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3502251" y="675593"/>
                <a:ext cx="97200" cy="14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203" name="Ink 202">
                <a:extLst>
                  <a:ext uri="{FF2B5EF4-FFF2-40B4-BE49-F238E27FC236}">
                    <a16:creationId xmlns:a16="http://schemas.microsoft.com/office/drawing/2014/main" id="{AD2999E2-BFF0-450C-9291-A1A08CB309F5}"/>
                  </a:ext>
                </a:extLst>
              </p14:cNvPr>
              <p14:cNvContentPartPr/>
              <p14:nvPr/>
            </p14:nvContentPartPr>
            <p14:xfrm>
              <a:off x="3638691" y="690713"/>
              <a:ext cx="180720" cy="117360"/>
            </p14:xfrm>
          </p:contentPart>
        </mc:Choice>
        <mc:Fallback xmlns="">
          <p:pic>
            <p:nvPicPr>
              <p:cNvPr id="203" name="Ink 202">
                <a:extLst>
                  <a:ext uri="{FF2B5EF4-FFF2-40B4-BE49-F238E27FC236}">
                    <a16:creationId xmlns:a16="http://schemas.microsoft.com/office/drawing/2014/main" id="{AD2999E2-BFF0-450C-9291-A1A08CB309F5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3620691" y="672713"/>
                <a:ext cx="216360" cy="15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4">
            <p14:nvContentPartPr>
              <p14:cNvPr id="204" name="Ink 203">
                <a:extLst>
                  <a:ext uri="{FF2B5EF4-FFF2-40B4-BE49-F238E27FC236}">
                    <a16:creationId xmlns:a16="http://schemas.microsoft.com/office/drawing/2014/main" id="{0B92B3C6-D222-45E3-8B74-DECAC35AFF4D}"/>
                  </a:ext>
                </a:extLst>
              </p14:cNvPr>
              <p14:cNvContentPartPr/>
              <p14:nvPr/>
            </p14:nvContentPartPr>
            <p14:xfrm>
              <a:off x="4018131" y="687113"/>
              <a:ext cx="198360" cy="88560"/>
            </p14:xfrm>
          </p:contentPart>
        </mc:Choice>
        <mc:Fallback xmlns="">
          <p:pic>
            <p:nvPicPr>
              <p:cNvPr id="204" name="Ink 203">
                <a:extLst>
                  <a:ext uri="{FF2B5EF4-FFF2-40B4-BE49-F238E27FC236}">
                    <a16:creationId xmlns:a16="http://schemas.microsoft.com/office/drawing/2014/main" id="{0B92B3C6-D222-45E3-8B74-DECAC35AFF4D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4000491" y="669473"/>
                <a:ext cx="234000" cy="12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6">
            <p14:nvContentPartPr>
              <p14:cNvPr id="209" name="Ink 208">
                <a:extLst>
                  <a:ext uri="{FF2B5EF4-FFF2-40B4-BE49-F238E27FC236}">
                    <a16:creationId xmlns:a16="http://schemas.microsoft.com/office/drawing/2014/main" id="{39BAE315-2561-4E9C-A965-F57FAD5A1105}"/>
                  </a:ext>
                </a:extLst>
              </p14:cNvPr>
              <p14:cNvContentPartPr/>
              <p14:nvPr/>
            </p14:nvContentPartPr>
            <p14:xfrm>
              <a:off x="4294971" y="680273"/>
              <a:ext cx="387000" cy="190440"/>
            </p14:xfrm>
          </p:contentPart>
        </mc:Choice>
        <mc:Fallback xmlns="">
          <p:pic>
            <p:nvPicPr>
              <p:cNvPr id="209" name="Ink 208">
                <a:extLst>
                  <a:ext uri="{FF2B5EF4-FFF2-40B4-BE49-F238E27FC236}">
                    <a16:creationId xmlns:a16="http://schemas.microsoft.com/office/drawing/2014/main" id="{39BAE315-2561-4E9C-A965-F57FAD5A1105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4276971" y="662273"/>
                <a:ext cx="422640" cy="22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8">
            <p14:nvContentPartPr>
              <p14:cNvPr id="210" name="Ink 209">
                <a:extLst>
                  <a:ext uri="{FF2B5EF4-FFF2-40B4-BE49-F238E27FC236}">
                    <a16:creationId xmlns:a16="http://schemas.microsoft.com/office/drawing/2014/main" id="{AB1B52E4-4C5D-4F6F-B612-00C38FBE0A4C}"/>
                  </a:ext>
                </a:extLst>
              </p14:cNvPr>
              <p14:cNvContentPartPr/>
              <p14:nvPr/>
            </p14:nvContentPartPr>
            <p14:xfrm>
              <a:off x="3298131" y="619073"/>
              <a:ext cx="163440" cy="194040"/>
            </p14:xfrm>
          </p:contentPart>
        </mc:Choice>
        <mc:Fallback xmlns="">
          <p:pic>
            <p:nvPicPr>
              <p:cNvPr id="210" name="Ink 209">
                <a:extLst>
                  <a:ext uri="{FF2B5EF4-FFF2-40B4-BE49-F238E27FC236}">
                    <a16:creationId xmlns:a16="http://schemas.microsoft.com/office/drawing/2014/main" id="{AB1B52E4-4C5D-4F6F-B612-00C38FBE0A4C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3280131" y="601073"/>
                <a:ext cx="199080" cy="22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0">
            <p14:nvContentPartPr>
              <p14:cNvPr id="211" name="Ink 210">
                <a:extLst>
                  <a:ext uri="{FF2B5EF4-FFF2-40B4-BE49-F238E27FC236}">
                    <a16:creationId xmlns:a16="http://schemas.microsoft.com/office/drawing/2014/main" id="{F01FCB1C-DDBC-4DA3-956F-A6E2DE9491C9}"/>
                  </a:ext>
                </a:extLst>
              </p14:cNvPr>
              <p14:cNvContentPartPr/>
              <p14:nvPr/>
            </p14:nvContentPartPr>
            <p14:xfrm>
              <a:off x="2754891" y="620153"/>
              <a:ext cx="154440" cy="160920"/>
            </p14:xfrm>
          </p:contentPart>
        </mc:Choice>
        <mc:Fallback xmlns="">
          <p:pic>
            <p:nvPicPr>
              <p:cNvPr id="211" name="Ink 210">
                <a:extLst>
                  <a:ext uri="{FF2B5EF4-FFF2-40B4-BE49-F238E27FC236}">
                    <a16:creationId xmlns:a16="http://schemas.microsoft.com/office/drawing/2014/main" id="{F01FCB1C-DDBC-4DA3-956F-A6E2DE9491C9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2736891" y="602513"/>
                <a:ext cx="190080" cy="19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2">
            <p14:nvContentPartPr>
              <p14:cNvPr id="212" name="Ink 211">
                <a:extLst>
                  <a:ext uri="{FF2B5EF4-FFF2-40B4-BE49-F238E27FC236}">
                    <a16:creationId xmlns:a16="http://schemas.microsoft.com/office/drawing/2014/main" id="{13CFB7EE-DCC7-4CCF-BBA2-547C07C3CD11}"/>
                  </a:ext>
                </a:extLst>
              </p14:cNvPr>
              <p14:cNvContentPartPr/>
              <p14:nvPr/>
            </p14:nvContentPartPr>
            <p14:xfrm>
              <a:off x="2350971" y="594953"/>
              <a:ext cx="160560" cy="196200"/>
            </p14:xfrm>
          </p:contentPart>
        </mc:Choice>
        <mc:Fallback xmlns="">
          <p:pic>
            <p:nvPicPr>
              <p:cNvPr id="212" name="Ink 211">
                <a:extLst>
                  <a:ext uri="{FF2B5EF4-FFF2-40B4-BE49-F238E27FC236}">
                    <a16:creationId xmlns:a16="http://schemas.microsoft.com/office/drawing/2014/main" id="{13CFB7EE-DCC7-4CCF-BBA2-547C07C3CD11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2332971" y="577281"/>
                <a:ext cx="196200" cy="23190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4">
            <p14:nvContentPartPr>
              <p14:cNvPr id="213" name="Ink 212">
                <a:extLst>
                  <a:ext uri="{FF2B5EF4-FFF2-40B4-BE49-F238E27FC236}">
                    <a16:creationId xmlns:a16="http://schemas.microsoft.com/office/drawing/2014/main" id="{9DD67579-409A-43FD-B7B0-7321E289F853}"/>
                  </a:ext>
                </a:extLst>
              </p14:cNvPr>
              <p14:cNvContentPartPr/>
              <p14:nvPr/>
            </p14:nvContentPartPr>
            <p14:xfrm>
              <a:off x="4861096" y="662993"/>
              <a:ext cx="72720" cy="97920"/>
            </p14:xfrm>
          </p:contentPart>
        </mc:Choice>
        <mc:Fallback xmlns="">
          <p:pic>
            <p:nvPicPr>
              <p:cNvPr id="213" name="Ink 212">
                <a:extLst>
                  <a:ext uri="{FF2B5EF4-FFF2-40B4-BE49-F238E27FC236}">
                    <a16:creationId xmlns:a16="http://schemas.microsoft.com/office/drawing/2014/main" id="{9DD67579-409A-43FD-B7B0-7321E289F853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4843096" y="644993"/>
                <a:ext cx="108360" cy="13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6">
            <p14:nvContentPartPr>
              <p14:cNvPr id="214" name="Ink 213">
                <a:extLst>
                  <a:ext uri="{FF2B5EF4-FFF2-40B4-BE49-F238E27FC236}">
                    <a16:creationId xmlns:a16="http://schemas.microsoft.com/office/drawing/2014/main" id="{DFA9960C-4AD9-45AE-8771-C770ECCF6792}"/>
                  </a:ext>
                </a:extLst>
              </p14:cNvPr>
              <p14:cNvContentPartPr/>
              <p14:nvPr/>
            </p14:nvContentPartPr>
            <p14:xfrm>
              <a:off x="5006176" y="678473"/>
              <a:ext cx="93600" cy="83160"/>
            </p14:xfrm>
          </p:contentPart>
        </mc:Choice>
        <mc:Fallback xmlns="">
          <p:pic>
            <p:nvPicPr>
              <p:cNvPr id="214" name="Ink 213">
                <a:extLst>
                  <a:ext uri="{FF2B5EF4-FFF2-40B4-BE49-F238E27FC236}">
                    <a16:creationId xmlns:a16="http://schemas.microsoft.com/office/drawing/2014/main" id="{DFA9960C-4AD9-45AE-8771-C770ECCF6792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4988176" y="660473"/>
                <a:ext cx="129240" cy="11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8">
            <p14:nvContentPartPr>
              <p14:cNvPr id="215" name="Ink 214">
                <a:extLst>
                  <a:ext uri="{FF2B5EF4-FFF2-40B4-BE49-F238E27FC236}">
                    <a16:creationId xmlns:a16="http://schemas.microsoft.com/office/drawing/2014/main" id="{C20234D6-2217-4D04-92AA-3EB2A13EB081}"/>
                  </a:ext>
                </a:extLst>
              </p14:cNvPr>
              <p14:cNvContentPartPr/>
              <p14:nvPr/>
            </p14:nvContentPartPr>
            <p14:xfrm>
              <a:off x="5165656" y="689633"/>
              <a:ext cx="21240" cy="46440"/>
            </p14:xfrm>
          </p:contentPart>
        </mc:Choice>
        <mc:Fallback xmlns="">
          <p:pic>
            <p:nvPicPr>
              <p:cNvPr id="215" name="Ink 214">
                <a:extLst>
                  <a:ext uri="{FF2B5EF4-FFF2-40B4-BE49-F238E27FC236}">
                    <a16:creationId xmlns:a16="http://schemas.microsoft.com/office/drawing/2014/main" id="{C20234D6-2217-4D04-92AA-3EB2A13EB081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5148016" y="671633"/>
                <a:ext cx="56880" cy="8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0">
            <p14:nvContentPartPr>
              <p14:cNvPr id="216" name="Ink 215">
                <a:extLst>
                  <a:ext uri="{FF2B5EF4-FFF2-40B4-BE49-F238E27FC236}">
                    <a16:creationId xmlns:a16="http://schemas.microsoft.com/office/drawing/2014/main" id="{7D6BD139-2452-425E-98BB-0C2AEE1D6580}"/>
                  </a:ext>
                </a:extLst>
              </p14:cNvPr>
              <p14:cNvContentPartPr/>
              <p14:nvPr/>
            </p14:nvContentPartPr>
            <p14:xfrm>
              <a:off x="5134696" y="622673"/>
              <a:ext cx="2160" cy="1440"/>
            </p14:xfrm>
          </p:contentPart>
        </mc:Choice>
        <mc:Fallback xmlns="">
          <p:pic>
            <p:nvPicPr>
              <p:cNvPr id="216" name="Ink 215">
                <a:extLst>
                  <a:ext uri="{FF2B5EF4-FFF2-40B4-BE49-F238E27FC236}">
                    <a16:creationId xmlns:a16="http://schemas.microsoft.com/office/drawing/2014/main" id="{7D6BD139-2452-425E-98BB-0C2AEE1D6580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5117056" y="604673"/>
                <a:ext cx="37800" cy="3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1">
            <p14:nvContentPartPr>
              <p14:cNvPr id="219" name="Ink 218">
                <a:extLst>
                  <a:ext uri="{FF2B5EF4-FFF2-40B4-BE49-F238E27FC236}">
                    <a16:creationId xmlns:a16="http://schemas.microsoft.com/office/drawing/2014/main" id="{047B945A-A8EC-43F8-9DF7-B58EC4F808CB}"/>
                  </a:ext>
                </a:extLst>
              </p14:cNvPr>
              <p14:cNvContentPartPr/>
              <p14:nvPr/>
            </p14:nvContentPartPr>
            <p14:xfrm>
              <a:off x="5537536" y="668753"/>
              <a:ext cx="72000" cy="94680"/>
            </p14:xfrm>
          </p:contentPart>
        </mc:Choice>
        <mc:Fallback xmlns="">
          <p:pic>
            <p:nvPicPr>
              <p:cNvPr id="219" name="Ink 218">
                <a:extLst>
                  <a:ext uri="{FF2B5EF4-FFF2-40B4-BE49-F238E27FC236}">
                    <a16:creationId xmlns:a16="http://schemas.microsoft.com/office/drawing/2014/main" id="{047B945A-A8EC-43F8-9DF7-B58EC4F808CB}"/>
                  </a:ext>
                </a:extLst>
              </p:cNvPr>
              <p:cNvPicPr/>
              <p:nvPr/>
            </p:nvPicPr>
            <p:blipFill>
              <a:blip r:embed="rId172"/>
              <a:stretch>
                <a:fillRect/>
              </a:stretch>
            </p:blipFill>
            <p:spPr>
              <a:xfrm>
                <a:off x="5519536" y="650753"/>
                <a:ext cx="107640" cy="13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3">
            <p14:nvContentPartPr>
              <p14:cNvPr id="220" name="Ink 219">
                <a:extLst>
                  <a:ext uri="{FF2B5EF4-FFF2-40B4-BE49-F238E27FC236}">
                    <a16:creationId xmlns:a16="http://schemas.microsoft.com/office/drawing/2014/main" id="{5F479713-C571-4B74-8551-D6D15817F08A}"/>
                  </a:ext>
                </a:extLst>
              </p14:cNvPr>
              <p14:cNvContentPartPr/>
              <p14:nvPr/>
            </p14:nvContentPartPr>
            <p14:xfrm>
              <a:off x="5759296" y="609353"/>
              <a:ext cx="32400" cy="135000"/>
            </p14:xfrm>
          </p:contentPart>
        </mc:Choice>
        <mc:Fallback xmlns="">
          <p:pic>
            <p:nvPicPr>
              <p:cNvPr id="220" name="Ink 219">
                <a:extLst>
                  <a:ext uri="{FF2B5EF4-FFF2-40B4-BE49-F238E27FC236}">
                    <a16:creationId xmlns:a16="http://schemas.microsoft.com/office/drawing/2014/main" id="{5F479713-C571-4B74-8551-D6D15817F08A}"/>
                  </a:ext>
                </a:extLst>
              </p:cNvPr>
              <p:cNvPicPr/>
              <p:nvPr/>
            </p:nvPicPr>
            <p:blipFill>
              <a:blip r:embed="rId174"/>
              <a:stretch>
                <a:fillRect/>
              </a:stretch>
            </p:blipFill>
            <p:spPr>
              <a:xfrm>
                <a:off x="5741656" y="591353"/>
                <a:ext cx="68040" cy="17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5">
            <p14:nvContentPartPr>
              <p14:cNvPr id="221" name="Ink 220">
                <a:extLst>
                  <a:ext uri="{FF2B5EF4-FFF2-40B4-BE49-F238E27FC236}">
                    <a16:creationId xmlns:a16="http://schemas.microsoft.com/office/drawing/2014/main" id="{5053F210-2FF2-4E9F-B1B4-0489B7BF5F5E}"/>
                  </a:ext>
                </a:extLst>
              </p14:cNvPr>
              <p14:cNvContentPartPr/>
              <p14:nvPr/>
            </p14:nvContentPartPr>
            <p14:xfrm>
              <a:off x="5859736" y="657233"/>
              <a:ext cx="21960" cy="92880"/>
            </p14:xfrm>
          </p:contentPart>
        </mc:Choice>
        <mc:Fallback xmlns="">
          <p:pic>
            <p:nvPicPr>
              <p:cNvPr id="221" name="Ink 220">
                <a:extLst>
                  <a:ext uri="{FF2B5EF4-FFF2-40B4-BE49-F238E27FC236}">
                    <a16:creationId xmlns:a16="http://schemas.microsoft.com/office/drawing/2014/main" id="{5053F210-2FF2-4E9F-B1B4-0489B7BF5F5E}"/>
                  </a:ext>
                </a:extLst>
              </p:cNvPr>
              <p:cNvPicPr/>
              <p:nvPr/>
            </p:nvPicPr>
            <p:blipFill>
              <a:blip r:embed="rId176"/>
              <a:stretch>
                <a:fillRect/>
              </a:stretch>
            </p:blipFill>
            <p:spPr>
              <a:xfrm>
                <a:off x="5842096" y="639233"/>
                <a:ext cx="57600" cy="12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7">
            <p14:nvContentPartPr>
              <p14:cNvPr id="222" name="Ink 221">
                <a:extLst>
                  <a:ext uri="{FF2B5EF4-FFF2-40B4-BE49-F238E27FC236}">
                    <a16:creationId xmlns:a16="http://schemas.microsoft.com/office/drawing/2014/main" id="{F5712D84-68A6-4111-B6A7-60A189402929}"/>
                  </a:ext>
                </a:extLst>
              </p14:cNvPr>
              <p14:cNvContentPartPr/>
              <p14:nvPr/>
            </p14:nvContentPartPr>
            <p14:xfrm>
              <a:off x="5857576" y="613673"/>
              <a:ext cx="1440" cy="360"/>
            </p14:xfrm>
          </p:contentPart>
        </mc:Choice>
        <mc:Fallback xmlns="">
          <p:pic>
            <p:nvPicPr>
              <p:cNvPr id="222" name="Ink 221">
                <a:extLst>
                  <a:ext uri="{FF2B5EF4-FFF2-40B4-BE49-F238E27FC236}">
                    <a16:creationId xmlns:a16="http://schemas.microsoft.com/office/drawing/2014/main" id="{F5712D84-68A6-4111-B6A7-60A189402929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5839576" y="596033"/>
                <a:ext cx="3708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8">
            <p14:nvContentPartPr>
              <p14:cNvPr id="228" name="Ink 227">
                <a:extLst>
                  <a:ext uri="{FF2B5EF4-FFF2-40B4-BE49-F238E27FC236}">
                    <a16:creationId xmlns:a16="http://schemas.microsoft.com/office/drawing/2014/main" id="{F75CD0E5-CFD0-4334-A19F-F54DF0EAA225}"/>
                  </a:ext>
                </a:extLst>
              </p14:cNvPr>
              <p14:cNvContentPartPr/>
              <p14:nvPr/>
            </p14:nvContentPartPr>
            <p14:xfrm>
              <a:off x="6646696" y="673073"/>
              <a:ext cx="98640" cy="151200"/>
            </p14:xfrm>
          </p:contentPart>
        </mc:Choice>
        <mc:Fallback xmlns="">
          <p:pic>
            <p:nvPicPr>
              <p:cNvPr id="228" name="Ink 227">
                <a:extLst>
                  <a:ext uri="{FF2B5EF4-FFF2-40B4-BE49-F238E27FC236}">
                    <a16:creationId xmlns:a16="http://schemas.microsoft.com/office/drawing/2014/main" id="{F75CD0E5-CFD0-4334-A19F-F54DF0EAA225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6628696" y="655073"/>
                <a:ext cx="134280" cy="18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0">
            <p14:nvContentPartPr>
              <p14:cNvPr id="229" name="Ink 228">
                <a:extLst>
                  <a:ext uri="{FF2B5EF4-FFF2-40B4-BE49-F238E27FC236}">
                    <a16:creationId xmlns:a16="http://schemas.microsoft.com/office/drawing/2014/main" id="{BB192EC1-E9DC-4511-8A7E-4F469EE4617A}"/>
                  </a:ext>
                </a:extLst>
              </p14:cNvPr>
              <p14:cNvContentPartPr/>
              <p14:nvPr/>
            </p14:nvContentPartPr>
            <p14:xfrm>
              <a:off x="6814816" y="626273"/>
              <a:ext cx="38520" cy="129960"/>
            </p14:xfrm>
          </p:contentPart>
        </mc:Choice>
        <mc:Fallback xmlns="">
          <p:pic>
            <p:nvPicPr>
              <p:cNvPr id="229" name="Ink 228">
                <a:extLst>
                  <a:ext uri="{FF2B5EF4-FFF2-40B4-BE49-F238E27FC236}">
                    <a16:creationId xmlns:a16="http://schemas.microsoft.com/office/drawing/2014/main" id="{BB192EC1-E9DC-4511-8A7E-4F469EE4617A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6796816" y="608633"/>
                <a:ext cx="74160" cy="16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2">
            <p14:nvContentPartPr>
              <p14:cNvPr id="234" name="Ink 233">
                <a:extLst>
                  <a:ext uri="{FF2B5EF4-FFF2-40B4-BE49-F238E27FC236}">
                    <a16:creationId xmlns:a16="http://schemas.microsoft.com/office/drawing/2014/main" id="{9B2103AF-148F-404A-B09D-E8123251AB2F}"/>
                  </a:ext>
                </a:extLst>
              </p14:cNvPr>
              <p14:cNvContentPartPr/>
              <p14:nvPr/>
            </p14:nvContentPartPr>
            <p14:xfrm>
              <a:off x="7288216" y="658313"/>
              <a:ext cx="69840" cy="117360"/>
            </p14:xfrm>
          </p:contentPart>
        </mc:Choice>
        <mc:Fallback xmlns="">
          <p:pic>
            <p:nvPicPr>
              <p:cNvPr id="234" name="Ink 233">
                <a:extLst>
                  <a:ext uri="{FF2B5EF4-FFF2-40B4-BE49-F238E27FC236}">
                    <a16:creationId xmlns:a16="http://schemas.microsoft.com/office/drawing/2014/main" id="{9B2103AF-148F-404A-B09D-E8123251AB2F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7270216" y="640673"/>
                <a:ext cx="105480" cy="15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4">
            <p14:nvContentPartPr>
              <p14:cNvPr id="235" name="Ink 234">
                <a:extLst>
                  <a:ext uri="{FF2B5EF4-FFF2-40B4-BE49-F238E27FC236}">
                    <a16:creationId xmlns:a16="http://schemas.microsoft.com/office/drawing/2014/main" id="{3115DDBE-4FE8-42F4-90BB-93E01D44D1F5}"/>
                  </a:ext>
                </a:extLst>
              </p14:cNvPr>
              <p14:cNvContentPartPr/>
              <p14:nvPr/>
            </p14:nvContentPartPr>
            <p14:xfrm>
              <a:off x="6910576" y="614753"/>
              <a:ext cx="302760" cy="149400"/>
            </p14:xfrm>
          </p:contentPart>
        </mc:Choice>
        <mc:Fallback xmlns="">
          <p:pic>
            <p:nvPicPr>
              <p:cNvPr id="235" name="Ink 234">
                <a:extLst>
                  <a:ext uri="{FF2B5EF4-FFF2-40B4-BE49-F238E27FC236}">
                    <a16:creationId xmlns:a16="http://schemas.microsoft.com/office/drawing/2014/main" id="{3115DDBE-4FE8-42F4-90BB-93E01D44D1F5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6892915" y="597113"/>
                <a:ext cx="338442" cy="18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6">
            <p14:nvContentPartPr>
              <p14:cNvPr id="236" name="Ink 235">
                <a:extLst>
                  <a:ext uri="{FF2B5EF4-FFF2-40B4-BE49-F238E27FC236}">
                    <a16:creationId xmlns:a16="http://schemas.microsoft.com/office/drawing/2014/main" id="{24733501-D862-4977-8A91-432C9535253C}"/>
                  </a:ext>
                </a:extLst>
              </p14:cNvPr>
              <p14:cNvContentPartPr/>
              <p14:nvPr/>
            </p14:nvContentPartPr>
            <p14:xfrm>
              <a:off x="6320896" y="661193"/>
              <a:ext cx="181440" cy="104040"/>
            </p14:xfrm>
          </p:contentPart>
        </mc:Choice>
        <mc:Fallback xmlns="">
          <p:pic>
            <p:nvPicPr>
              <p:cNvPr id="236" name="Ink 235">
                <a:extLst>
                  <a:ext uri="{FF2B5EF4-FFF2-40B4-BE49-F238E27FC236}">
                    <a16:creationId xmlns:a16="http://schemas.microsoft.com/office/drawing/2014/main" id="{24733501-D862-4977-8A91-432C9535253C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6303256" y="643553"/>
                <a:ext cx="217080" cy="13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8">
            <p14:nvContentPartPr>
              <p14:cNvPr id="237" name="Ink 236">
                <a:extLst>
                  <a:ext uri="{FF2B5EF4-FFF2-40B4-BE49-F238E27FC236}">
                    <a16:creationId xmlns:a16="http://schemas.microsoft.com/office/drawing/2014/main" id="{59389136-BF2F-47D2-8752-6FFAE38407A6}"/>
                  </a:ext>
                </a:extLst>
              </p14:cNvPr>
              <p14:cNvContentPartPr/>
              <p14:nvPr/>
            </p14:nvContentPartPr>
            <p14:xfrm>
              <a:off x="5946496" y="643193"/>
              <a:ext cx="319320" cy="118080"/>
            </p14:xfrm>
          </p:contentPart>
        </mc:Choice>
        <mc:Fallback xmlns="">
          <p:pic>
            <p:nvPicPr>
              <p:cNvPr id="237" name="Ink 236">
                <a:extLst>
                  <a:ext uri="{FF2B5EF4-FFF2-40B4-BE49-F238E27FC236}">
                    <a16:creationId xmlns:a16="http://schemas.microsoft.com/office/drawing/2014/main" id="{59389136-BF2F-47D2-8752-6FFAE38407A6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5928856" y="625193"/>
                <a:ext cx="354960" cy="15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0">
            <p14:nvContentPartPr>
              <p14:cNvPr id="238" name="Ink 237">
                <a:extLst>
                  <a:ext uri="{FF2B5EF4-FFF2-40B4-BE49-F238E27FC236}">
                    <a16:creationId xmlns:a16="http://schemas.microsoft.com/office/drawing/2014/main" id="{D9D829B0-3032-4B54-9D98-A01BDB0CF26A}"/>
                  </a:ext>
                </a:extLst>
              </p14:cNvPr>
              <p14:cNvContentPartPr/>
              <p14:nvPr/>
            </p14:nvContentPartPr>
            <p14:xfrm>
              <a:off x="5283016" y="664793"/>
              <a:ext cx="185400" cy="184320"/>
            </p14:xfrm>
          </p:contentPart>
        </mc:Choice>
        <mc:Fallback xmlns="">
          <p:pic>
            <p:nvPicPr>
              <p:cNvPr id="238" name="Ink 237">
                <a:extLst>
                  <a:ext uri="{FF2B5EF4-FFF2-40B4-BE49-F238E27FC236}">
                    <a16:creationId xmlns:a16="http://schemas.microsoft.com/office/drawing/2014/main" id="{D9D829B0-3032-4B54-9D98-A01BDB0CF26A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5265376" y="647153"/>
                <a:ext cx="221040" cy="21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2">
            <p14:nvContentPartPr>
              <p14:cNvPr id="247" name="Ink 246">
                <a:extLst>
                  <a:ext uri="{FF2B5EF4-FFF2-40B4-BE49-F238E27FC236}">
                    <a16:creationId xmlns:a16="http://schemas.microsoft.com/office/drawing/2014/main" id="{F844BC30-C41B-4242-8478-2A160E78C482}"/>
                  </a:ext>
                </a:extLst>
              </p14:cNvPr>
              <p14:cNvContentPartPr/>
              <p14:nvPr/>
            </p14:nvContentPartPr>
            <p14:xfrm>
              <a:off x="8526942" y="685673"/>
              <a:ext cx="64080" cy="83520"/>
            </p14:xfrm>
          </p:contentPart>
        </mc:Choice>
        <mc:Fallback xmlns="">
          <p:pic>
            <p:nvPicPr>
              <p:cNvPr id="247" name="Ink 246">
                <a:extLst>
                  <a:ext uri="{FF2B5EF4-FFF2-40B4-BE49-F238E27FC236}">
                    <a16:creationId xmlns:a16="http://schemas.microsoft.com/office/drawing/2014/main" id="{F844BC30-C41B-4242-8478-2A160E78C482}"/>
                  </a:ext>
                </a:extLst>
              </p:cNvPr>
              <p:cNvPicPr/>
              <p:nvPr/>
            </p:nvPicPr>
            <p:blipFill>
              <a:blip r:embed="rId193"/>
              <a:stretch>
                <a:fillRect/>
              </a:stretch>
            </p:blipFill>
            <p:spPr>
              <a:xfrm>
                <a:off x="8509302" y="667673"/>
                <a:ext cx="99720" cy="11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4">
            <p14:nvContentPartPr>
              <p14:cNvPr id="248" name="Ink 247">
                <a:extLst>
                  <a:ext uri="{FF2B5EF4-FFF2-40B4-BE49-F238E27FC236}">
                    <a16:creationId xmlns:a16="http://schemas.microsoft.com/office/drawing/2014/main" id="{B52886BB-FD53-4961-B0B6-1FEF3D243A5D}"/>
                  </a:ext>
                </a:extLst>
              </p14:cNvPr>
              <p14:cNvContentPartPr/>
              <p14:nvPr/>
            </p14:nvContentPartPr>
            <p14:xfrm>
              <a:off x="8777142" y="673073"/>
              <a:ext cx="22680" cy="102240"/>
            </p14:xfrm>
          </p:contentPart>
        </mc:Choice>
        <mc:Fallback xmlns="">
          <p:pic>
            <p:nvPicPr>
              <p:cNvPr id="248" name="Ink 247">
                <a:extLst>
                  <a:ext uri="{FF2B5EF4-FFF2-40B4-BE49-F238E27FC236}">
                    <a16:creationId xmlns:a16="http://schemas.microsoft.com/office/drawing/2014/main" id="{B52886BB-FD53-4961-B0B6-1FEF3D243A5D}"/>
                  </a:ext>
                </a:extLst>
              </p:cNvPr>
              <p:cNvPicPr/>
              <p:nvPr/>
            </p:nvPicPr>
            <p:blipFill>
              <a:blip r:embed="rId195"/>
              <a:stretch>
                <a:fillRect/>
              </a:stretch>
            </p:blipFill>
            <p:spPr>
              <a:xfrm>
                <a:off x="8759142" y="655433"/>
                <a:ext cx="58320" cy="13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6">
            <p14:nvContentPartPr>
              <p14:cNvPr id="249" name="Ink 248">
                <a:extLst>
                  <a:ext uri="{FF2B5EF4-FFF2-40B4-BE49-F238E27FC236}">
                    <a16:creationId xmlns:a16="http://schemas.microsoft.com/office/drawing/2014/main" id="{77E5565B-70B0-43C8-AB86-EA08D0DDB708}"/>
                  </a:ext>
                </a:extLst>
              </p14:cNvPr>
              <p14:cNvContentPartPr/>
              <p14:nvPr/>
            </p14:nvContentPartPr>
            <p14:xfrm>
              <a:off x="8858502" y="698993"/>
              <a:ext cx="87120" cy="75600"/>
            </p14:xfrm>
          </p:contentPart>
        </mc:Choice>
        <mc:Fallback xmlns="">
          <p:pic>
            <p:nvPicPr>
              <p:cNvPr id="249" name="Ink 248">
                <a:extLst>
                  <a:ext uri="{FF2B5EF4-FFF2-40B4-BE49-F238E27FC236}">
                    <a16:creationId xmlns:a16="http://schemas.microsoft.com/office/drawing/2014/main" id="{77E5565B-70B0-43C8-AB86-EA08D0DDB708}"/>
                  </a:ext>
                </a:extLst>
              </p:cNvPr>
              <p:cNvPicPr/>
              <p:nvPr/>
            </p:nvPicPr>
            <p:blipFill>
              <a:blip r:embed="rId197"/>
              <a:stretch>
                <a:fillRect/>
              </a:stretch>
            </p:blipFill>
            <p:spPr>
              <a:xfrm>
                <a:off x="8840502" y="681353"/>
                <a:ext cx="122760" cy="11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8">
            <p14:nvContentPartPr>
              <p14:cNvPr id="250" name="Ink 249">
                <a:extLst>
                  <a:ext uri="{FF2B5EF4-FFF2-40B4-BE49-F238E27FC236}">
                    <a16:creationId xmlns:a16="http://schemas.microsoft.com/office/drawing/2014/main" id="{48027352-6888-448B-A149-458A2CFE8672}"/>
                  </a:ext>
                </a:extLst>
              </p14:cNvPr>
              <p14:cNvContentPartPr/>
              <p14:nvPr/>
            </p14:nvContentPartPr>
            <p14:xfrm>
              <a:off x="8818902" y="610073"/>
              <a:ext cx="17280" cy="13320"/>
            </p14:xfrm>
          </p:contentPart>
        </mc:Choice>
        <mc:Fallback xmlns="">
          <p:pic>
            <p:nvPicPr>
              <p:cNvPr id="250" name="Ink 249">
                <a:extLst>
                  <a:ext uri="{FF2B5EF4-FFF2-40B4-BE49-F238E27FC236}">
                    <a16:creationId xmlns:a16="http://schemas.microsoft.com/office/drawing/2014/main" id="{48027352-6888-448B-A149-458A2CFE8672}"/>
                  </a:ext>
                </a:extLst>
              </p:cNvPr>
              <p:cNvPicPr/>
              <p:nvPr/>
            </p:nvPicPr>
            <p:blipFill>
              <a:blip r:embed="rId199"/>
              <a:stretch>
                <a:fillRect/>
              </a:stretch>
            </p:blipFill>
            <p:spPr>
              <a:xfrm>
                <a:off x="8800902" y="592073"/>
                <a:ext cx="52920" cy="4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0">
            <p14:nvContentPartPr>
              <p14:cNvPr id="253" name="Ink 252">
                <a:extLst>
                  <a:ext uri="{FF2B5EF4-FFF2-40B4-BE49-F238E27FC236}">
                    <a16:creationId xmlns:a16="http://schemas.microsoft.com/office/drawing/2014/main" id="{09E09B2A-82CD-4C61-B5D4-3FFF32EEE72C}"/>
                  </a:ext>
                </a:extLst>
              </p14:cNvPr>
              <p14:cNvContentPartPr/>
              <p14:nvPr/>
            </p14:nvContentPartPr>
            <p14:xfrm>
              <a:off x="9339462" y="684233"/>
              <a:ext cx="45360" cy="76680"/>
            </p14:xfrm>
          </p:contentPart>
        </mc:Choice>
        <mc:Fallback xmlns="">
          <p:pic>
            <p:nvPicPr>
              <p:cNvPr id="253" name="Ink 252">
                <a:extLst>
                  <a:ext uri="{FF2B5EF4-FFF2-40B4-BE49-F238E27FC236}">
                    <a16:creationId xmlns:a16="http://schemas.microsoft.com/office/drawing/2014/main" id="{09E09B2A-82CD-4C61-B5D4-3FFF32EEE72C}"/>
                  </a:ext>
                </a:extLst>
              </p:cNvPr>
              <p:cNvPicPr/>
              <p:nvPr/>
            </p:nvPicPr>
            <p:blipFill>
              <a:blip r:embed="rId201"/>
              <a:stretch>
                <a:fillRect/>
              </a:stretch>
            </p:blipFill>
            <p:spPr>
              <a:xfrm>
                <a:off x="9321462" y="666593"/>
                <a:ext cx="81000" cy="11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2">
            <p14:nvContentPartPr>
              <p14:cNvPr id="256" name="Ink 255">
                <a:extLst>
                  <a:ext uri="{FF2B5EF4-FFF2-40B4-BE49-F238E27FC236}">
                    <a16:creationId xmlns:a16="http://schemas.microsoft.com/office/drawing/2014/main" id="{73A316CC-4946-4A80-85F7-9410E7368247}"/>
                  </a:ext>
                </a:extLst>
              </p14:cNvPr>
              <p14:cNvContentPartPr/>
              <p14:nvPr/>
            </p14:nvContentPartPr>
            <p14:xfrm>
              <a:off x="9715302" y="619793"/>
              <a:ext cx="39600" cy="129240"/>
            </p14:xfrm>
          </p:contentPart>
        </mc:Choice>
        <mc:Fallback xmlns="">
          <p:pic>
            <p:nvPicPr>
              <p:cNvPr id="256" name="Ink 255">
                <a:extLst>
                  <a:ext uri="{FF2B5EF4-FFF2-40B4-BE49-F238E27FC236}">
                    <a16:creationId xmlns:a16="http://schemas.microsoft.com/office/drawing/2014/main" id="{73A316CC-4946-4A80-85F7-9410E7368247}"/>
                  </a:ext>
                </a:extLst>
              </p:cNvPr>
              <p:cNvPicPr/>
              <p:nvPr/>
            </p:nvPicPr>
            <p:blipFill>
              <a:blip r:embed="rId203"/>
              <a:stretch>
                <a:fillRect/>
              </a:stretch>
            </p:blipFill>
            <p:spPr>
              <a:xfrm>
                <a:off x="9697662" y="601793"/>
                <a:ext cx="75240" cy="16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4">
            <p14:nvContentPartPr>
              <p14:cNvPr id="257" name="Ink 256">
                <a:extLst>
                  <a:ext uri="{FF2B5EF4-FFF2-40B4-BE49-F238E27FC236}">
                    <a16:creationId xmlns:a16="http://schemas.microsoft.com/office/drawing/2014/main" id="{78280E42-4D2D-481A-AF86-2F9176FFB9BE}"/>
                  </a:ext>
                </a:extLst>
              </p14:cNvPr>
              <p14:cNvContentPartPr/>
              <p14:nvPr/>
            </p14:nvContentPartPr>
            <p14:xfrm>
              <a:off x="9817182" y="669473"/>
              <a:ext cx="77400" cy="76680"/>
            </p14:xfrm>
          </p:contentPart>
        </mc:Choice>
        <mc:Fallback xmlns="">
          <p:pic>
            <p:nvPicPr>
              <p:cNvPr id="257" name="Ink 256">
                <a:extLst>
                  <a:ext uri="{FF2B5EF4-FFF2-40B4-BE49-F238E27FC236}">
                    <a16:creationId xmlns:a16="http://schemas.microsoft.com/office/drawing/2014/main" id="{78280E42-4D2D-481A-AF86-2F9176FFB9BE}"/>
                  </a:ext>
                </a:extLst>
              </p:cNvPr>
              <p:cNvPicPr/>
              <p:nvPr/>
            </p:nvPicPr>
            <p:blipFill>
              <a:blip r:embed="rId205"/>
              <a:stretch>
                <a:fillRect/>
              </a:stretch>
            </p:blipFill>
            <p:spPr>
              <a:xfrm>
                <a:off x="9799542" y="651833"/>
                <a:ext cx="113040" cy="11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6">
            <p14:nvContentPartPr>
              <p14:cNvPr id="258" name="Ink 257">
                <a:extLst>
                  <a:ext uri="{FF2B5EF4-FFF2-40B4-BE49-F238E27FC236}">
                    <a16:creationId xmlns:a16="http://schemas.microsoft.com/office/drawing/2014/main" id="{E1719180-F025-4DB5-ACFF-8511CE785AF5}"/>
                  </a:ext>
                </a:extLst>
              </p14:cNvPr>
              <p14:cNvContentPartPr/>
              <p14:nvPr/>
            </p14:nvContentPartPr>
            <p14:xfrm>
              <a:off x="9960822" y="662993"/>
              <a:ext cx="51840" cy="118800"/>
            </p14:xfrm>
          </p:contentPart>
        </mc:Choice>
        <mc:Fallback xmlns="">
          <p:pic>
            <p:nvPicPr>
              <p:cNvPr id="258" name="Ink 257">
                <a:extLst>
                  <a:ext uri="{FF2B5EF4-FFF2-40B4-BE49-F238E27FC236}">
                    <a16:creationId xmlns:a16="http://schemas.microsoft.com/office/drawing/2014/main" id="{E1719180-F025-4DB5-ACFF-8511CE785AF5}"/>
                  </a:ext>
                </a:extLst>
              </p:cNvPr>
              <p:cNvPicPr/>
              <p:nvPr/>
            </p:nvPicPr>
            <p:blipFill>
              <a:blip r:embed="rId207"/>
              <a:stretch>
                <a:fillRect/>
              </a:stretch>
            </p:blipFill>
            <p:spPr>
              <a:xfrm>
                <a:off x="9942822" y="644993"/>
                <a:ext cx="87480" cy="15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8">
            <p14:nvContentPartPr>
              <p14:cNvPr id="259" name="Ink 258">
                <a:extLst>
                  <a:ext uri="{FF2B5EF4-FFF2-40B4-BE49-F238E27FC236}">
                    <a16:creationId xmlns:a16="http://schemas.microsoft.com/office/drawing/2014/main" id="{98BE89AD-A33F-4DAF-9808-7D8C3957FE50}"/>
                  </a:ext>
                </a:extLst>
              </p14:cNvPr>
              <p14:cNvContentPartPr/>
              <p14:nvPr/>
            </p14:nvContentPartPr>
            <p14:xfrm>
              <a:off x="9443862" y="690713"/>
              <a:ext cx="194760" cy="193320"/>
            </p14:xfrm>
          </p:contentPart>
        </mc:Choice>
        <mc:Fallback xmlns="">
          <p:pic>
            <p:nvPicPr>
              <p:cNvPr id="259" name="Ink 258">
                <a:extLst>
                  <a:ext uri="{FF2B5EF4-FFF2-40B4-BE49-F238E27FC236}">
                    <a16:creationId xmlns:a16="http://schemas.microsoft.com/office/drawing/2014/main" id="{98BE89AD-A33F-4DAF-9808-7D8C3957FE50}"/>
                  </a:ext>
                </a:extLst>
              </p:cNvPr>
              <p:cNvPicPr/>
              <p:nvPr/>
            </p:nvPicPr>
            <p:blipFill>
              <a:blip r:embed="rId209"/>
              <a:stretch>
                <a:fillRect/>
              </a:stretch>
            </p:blipFill>
            <p:spPr>
              <a:xfrm>
                <a:off x="9425829" y="672713"/>
                <a:ext cx="230466" cy="22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0">
            <p14:nvContentPartPr>
              <p14:cNvPr id="260" name="Ink 259">
                <a:extLst>
                  <a:ext uri="{FF2B5EF4-FFF2-40B4-BE49-F238E27FC236}">
                    <a16:creationId xmlns:a16="http://schemas.microsoft.com/office/drawing/2014/main" id="{EDBED698-CDAD-43C6-A7CC-A24C7C8A539B}"/>
                  </a:ext>
                </a:extLst>
              </p14:cNvPr>
              <p14:cNvContentPartPr/>
              <p14:nvPr/>
            </p14:nvContentPartPr>
            <p14:xfrm>
              <a:off x="9145062" y="587753"/>
              <a:ext cx="132480" cy="201960"/>
            </p14:xfrm>
          </p:contentPart>
        </mc:Choice>
        <mc:Fallback xmlns="">
          <p:pic>
            <p:nvPicPr>
              <p:cNvPr id="260" name="Ink 259">
                <a:extLst>
                  <a:ext uri="{FF2B5EF4-FFF2-40B4-BE49-F238E27FC236}">
                    <a16:creationId xmlns:a16="http://schemas.microsoft.com/office/drawing/2014/main" id="{EDBED698-CDAD-43C6-A7CC-A24C7C8A539B}"/>
                  </a:ext>
                </a:extLst>
              </p:cNvPr>
              <p:cNvPicPr/>
              <p:nvPr/>
            </p:nvPicPr>
            <p:blipFill>
              <a:blip r:embed="rId211"/>
              <a:stretch>
                <a:fillRect/>
              </a:stretch>
            </p:blipFill>
            <p:spPr>
              <a:xfrm>
                <a:off x="9127422" y="570113"/>
                <a:ext cx="168120" cy="23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2">
            <p14:nvContentPartPr>
              <p14:cNvPr id="261" name="Ink 260">
                <a:extLst>
                  <a:ext uri="{FF2B5EF4-FFF2-40B4-BE49-F238E27FC236}">
                    <a16:creationId xmlns:a16="http://schemas.microsoft.com/office/drawing/2014/main" id="{72D7BAA5-6804-434E-A40E-3F6FD982C3AA}"/>
                  </a:ext>
                </a:extLst>
              </p14:cNvPr>
              <p14:cNvContentPartPr/>
              <p14:nvPr/>
            </p14:nvContentPartPr>
            <p14:xfrm>
              <a:off x="8006382" y="610433"/>
              <a:ext cx="452160" cy="174600"/>
            </p14:xfrm>
          </p:contentPart>
        </mc:Choice>
        <mc:Fallback xmlns="">
          <p:pic>
            <p:nvPicPr>
              <p:cNvPr id="261" name="Ink 260">
                <a:extLst>
                  <a:ext uri="{FF2B5EF4-FFF2-40B4-BE49-F238E27FC236}">
                    <a16:creationId xmlns:a16="http://schemas.microsoft.com/office/drawing/2014/main" id="{72D7BAA5-6804-434E-A40E-3F6FD982C3AA}"/>
                  </a:ext>
                </a:extLst>
              </p:cNvPr>
              <p:cNvPicPr/>
              <p:nvPr/>
            </p:nvPicPr>
            <p:blipFill>
              <a:blip r:embed="rId213"/>
              <a:stretch>
                <a:fillRect/>
              </a:stretch>
            </p:blipFill>
            <p:spPr>
              <a:xfrm>
                <a:off x="7988382" y="592793"/>
                <a:ext cx="487800" cy="21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4">
            <p14:nvContentPartPr>
              <p14:cNvPr id="262" name="Ink 261">
                <a:extLst>
                  <a:ext uri="{FF2B5EF4-FFF2-40B4-BE49-F238E27FC236}">
                    <a16:creationId xmlns:a16="http://schemas.microsoft.com/office/drawing/2014/main" id="{99A46C4F-08D1-44C9-AE78-3FE8F892D49B}"/>
                  </a:ext>
                </a:extLst>
              </p14:cNvPr>
              <p14:cNvContentPartPr/>
              <p14:nvPr/>
            </p14:nvContentPartPr>
            <p14:xfrm>
              <a:off x="7523262" y="664073"/>
              <a:ext cx="341280" cy="119160"/>
            </p14:xfrm>
          </p:contentPart>
        </mc:Choice>
        <mc:Fallback xmlns="">
          <p:pic>
            <p:nvPicPr>
              <p:cNvPr id="262" name="Ink 261">
                <a:extLst>
                  <a:ext uri="{FF2B5EF4-FFF2-40B4-BE49-F238E27FC236}">
                    <a16:creationId xmlns:a16="http://schemas.microsoft.com/office/drawing/2014/main" id="{99A46C4F-08D1-44C9-AE78-3FE8F892D49B}"/>
                  </a:ext>
                </a:extLst>
              </p:cNvPr>
              <p:cNvPicPr/>
              <p:nvPr/>
            </p:nvPicPr>
            <p:blipFill>
              <a:blip r:embed="rId215"/>
              <a:stretch>
                <a:fillRect/>
              </a:stretch>
            </p:blipFill>
            <p:spPr>
              <a:xfrm>
                <a:off x="7505262" y="646127"/>
                <a:ext cx="376920" cy="15469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6">
            <p14:nvContentPartPr>
              <p14:cNvPr id="263" name="Ink 262">
                <a:extLst>
                  <a:ext uri="{FF2B5EF4-FFF2-40B4-BE49-F238E27FC236}">
                    <a16:creationId xmlns:a16="http://schemas.microsoft.com/office/drawing/2014/main" id="{0CFCAFCE-5B10-4508-839D-C3A316D375EC}"/>
                  </a:ext>
                </a:extLst>
              </p14:cNvPr>
              <p14:cNvContentPartPr/>
              <p14:nvPr/>
            </p14:nvContentPartPr>
            <p14:xfrm>
              <a:off x="10224227" y="593892"/>
              <a:ext cx="94680" cy="164160"/>
            </p14:xfrm>
          </p:contentPart>
        </mc:Choice>
        <mc:Fallback xmlns="">
          <p:pic>
            <p:nvPicPr>
              <p:cNvPr id="263" name="Ink 262">
                <a:extLst>
                  <a:ext uri="{FF2B5EF4-FFF2-40B4-BE49-F238E27FC236}">
                    <a16:creationId xmlns:a16="http://schemas.microsoft.com/office/drawing/2014/main" id="{0CFCAFCE-5B10-4508-839D-C3A316D375EC}"/>
                  </a:ext>
                </a:extLst>
              </p:cNvPr>
              <p:cNvPicPr/>
              <p:nvPr/>
            </p:nvPicPr>
            <p:blipFill>
              <a:blip r:embed="rId217"/>
              <a:stretch>
                <a:fillRect/>
              </a:stretch>
            </p:blipFill>
            <p:spPr>
              <a:xfrm>
                <a:off x="10206587" y="576252"/>
                <a:ext cx="130320" cy="19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8">
            <p14:nvContentPartPr>
              <p14:cNvPr id="264" name="Ink 263">
                <a:extLst>
                  <a:ext uri="{FF2B5EF4-FFF2-40B4-BE49-F238E27FC236}">
                    <a16:creationId xmlns:a16="http://schemas.microsoft.com/office/drawing/2014/main" id="{EBF05196-1B9A-482A-8E88-4D1D64E9FC42}"/>
                  </a:ext>
                </a:extLst>
              </p14:cNvPr>
              <p14:cNvContentPartPr/>
              <p14:nvPr/>
            </p14:nvContentPartPr>
            <p14:xfrm>
              <a:off x="10383707" y="646812"/>
              <a:ext cx="55800" cy="97560"/>
            </p14:xfrm>
          </p:contentPart>
        </mc:Choice>
        <mc:Fallback xmlns="">
          <p:pic>
            <p:nvPicPr>
              <p:cNvPr id="264" name="Ink 263">
                <a:extLst>
                  <a:ext uri="{FF2B5EF4-FFF2-40B4-BE49-F238E27FC236}">
                    <a16:creationId xmlns:a16="http://schemas.microsoft.com/office/drawing/2014/main" id="{EBF05196-1B9A-482A-8E88-4D1D64E9FC42}"/>
                  </a:ext>
                </a:extLst>
              </p:cNvPr>
              <p:cNvPicPr/>
              <p:nvPr/>
            </p:nvPicPr>
            <p:blipFill>
              <a:blip r:embed="rId219"/>
              <a:stretch>
                <a:fillRect/>
              </a:stretch>
            </p:blipFill>
            <p:spPr>
              <a:xfrm>
                <a:off x="10366067" y="628812"/>
                <a:ext cx="91440" cy="13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0">
            <p14:nvContentPartPr>
              <p14:cNvPr id="270" name="Ink 269">
                <a:extLst>
                  <a:ext uri="{FF2B5EF4-FFF2-40B4-BE49-F238E27FC236}">
                    <a16:creationId xmlns:a16="http://schemas.microsoft.com/office/drawing/2014/main" id="{64A95DDD-52ED-45BD-B09A-2C815CBA51C7}"/>
                  </a:ext>
                </a:extLst>
              </p14:cNvPr>
              <p14:cNvContentPartPr/>
              <p14:nvPr/>
            </p14:nvContentPartPr>
            <p14:xfrm>
              <a:off x="11180387" y="521532"/>
              <a:ext cx="84240" cy="99000"/>
            </p14:xfrm>
          </p:contentPart>
        </mc:Choice>
        <mc:Fallback xmlns="">
          <p:pic>
            <p:nvPicPr>
              <p:cNvPr id="270" name="Ink 269">
                <a:extLst>
                  <a:ext uri="{FF2B5EF4-FFF2-40B4-BE49-F238E27FC236}">
                    <a16:creationId xmlns:a16="http://schemas.microsoft.com/office/drawing/2014/main" id="{64A95DDD-52ED-45BD-B09A-2C815CBA51C7}"/>
                  </a:ext>
                </a:extLst>
              </p:cNvPr>
              <p:cNvPicPr/>
              <p:nvPr/>
            </p:nvPicPr>
            <p:blipFill>
              <a:blip r:embed="rId221"/>
              <a:stretch>
                <a:fillRect/>
              </a:stretch>
            </p:blipFill>
            <p:spPr>
              <a:xfrm>
                <a:off x="11162387" y="503532"/>
                <a:ext cx="119880" cy="13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2">
            <p14:nvContentPartPr>
              <p14:cNvPr id="271" name="Ink 270">
                <a:extLst>
                  <a:ext uri="{FF2B5EF4-FFF2-40B4-BE49-F238E27FC236}">
                    <a16:creationId xmlns:a16="http://schemas.microsoft.com/office/drawing/2014/main" id="{077F1A75-47C4-4610-A400-5287AF41D99E}"/>
                  </a:ext>
                </a:extLst>
              </p14:cNvPr>
              <p14:cNvContentPartPr/>
              <p14:nvPr/>
            </p14:nvContentPartPr>
            <p14:xfrm>
              <a:off x="11217467" y="721332"/>
              <a:ext cx="4320" cy="9720"/>
            </p14:xfrm>
          </p:contentPart>
        </mc:Choice>
        <mc:Fallback xmlns="">
          <p:pic>
            <p:nvPicPr>
              <p:cNvPr id="271" name="Ink 270">
                <a:extLst>
                  <a:ext uri="{FF2B5EF4-FFF2-40B4-BE49-F238E27FC236}">
                    <a16:creationId xmlns:a16="http://schemas.microsoft.com/office/drawing/2014/main" id="{077F1A75-47C4-4610-A400-5287AF41D99E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11199467" y="703692"/>
                <a:ext cx="39960" cy="4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3">
            <p14:nvContentPartPr>
              <p14:cNvPr id="272" name="Ink 271">
                <a:extLst>
                  <a:ext uri="{FF2B5EF4-FFF2-40B4-BE49-F238E27FC236}">
                    <a16:creationId xmlns:a16="http://schemas.microsoft.com/office/drawing/2014/main" id="{F56733F7-75EA-4900-AE19-10CDBB849A3D}"/>
                  </a:ext>
                </a:extLst>
              </p14:cNvPr>
              <p14:cNvContentPartPr/>
              <p14:nvPr/>
            </p14:nvContentPartPr>
            <p14:xfrm>
              <a:off x="10496027" y="592092"/>
              <a:ext cx="502200" cy="245520"/>
            </p14:xfrm>
          </p:contentPart>
        </mc:Choice>
        <mc:Fallback xmlns="">
          <p:pic>
            <p:nvPicPr>
              <p:cNvPr id="272" name="Ink 271">
                <a:extLst>
                  <a:ext uri="{FF2B5EF4-FFF2-40B4-BE49-F238E27FC236}">
                    <a16:creationId xmlns:a16="http://schemas.microsoft.com/office/drawing/2014/main" id="{F56733F7-75EA-4900-AE19-10CDBB849A3D}"/>
                  </a:ext>
                </a:extLst>
              </p:cNvPr>
              <p:cNvPicPr/>
              <p:nvPr/>
            </p:nvPicPr>
            <p:blipFill>
              <a:blip r:embed="rId224"/>
              <a:stretch>
                <a:fillRect/>
              </a:stretch>
            </p:blipFill>
            <p:spPr>
              <a:xfrm>
                <a:off x="10478027" y="574452"/>
                <a:ext cx="537840" cy="28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5">
            <p14:nvContentPartPr>
              <p14:cNvPr id="276" name="Ink 275">
                <a:extLst>
                  <a:ext uri="{FF2B5EF4-FFF2-40B4-BE49-F238E27FC236}">
                    <a16:creationId xmlns:a16="http://schemas.microsoft.com/office/drawing/2014/main" id="{DC755C80-6DB9-44F8-9BDA-92C62F2C0B12}"/>
                  </a:ext>
                </a:extLst>
              </p14:cNvPr>
              <p14:cNvContentPartPr/>
              <p14:nvPr/>
            </p14:nvContentPartPr>
            <p14:xfrm>
              <a:off x="241213" y="2586297"/>
              <a:ext cx="291600" cy="290160"/>
            </p14:xfrm>
          </p:contentPart>
        </mc:Choice>
        <mc:Fallback xmlns="">
          <p:pic>
            <p:nvPicPr>
              <p:cNvPr id="276" name="Ink 275">
                <a:extLst>
                  <a:ext uri="{FF2B5EF4-FFF2-40B4-BE49-F238E27FC236}">
                    <a16:creationId xmlns:a16="http://schemas.microsoft.com/office/drawing/2014/main" id="{DC755C80-6DB9-44F8-9BDA-92C62F2C0B12}"/>
                  </a:ext>
                </a:extLst>
              </p:cNvPr>
              <p:cNvPicPr/>
              <p:nvPr/>
            </p:nvPicPr>
            <p:blipFill>
              <a:blip r:embed="rId226"/>
              <a:stretch>
                <a:fillRect/>
              </a:stretch>
            </p:blipFill>
            <p:spPr>
              <a:xfrm>
                <a:off x="223235" y="2568297"/>
                <a:ext cx="327196" cy="32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7">
            <p14:nvContentPartPr>
              <p14:cNvPr id="281" name="Ink 280">
                <a:extLst>
                  <a:ext uri="{FF2B5EF4-FFF2-40B4-BE49-F238E27FC236}">
                    <a16:creationId xmlns:a16="http://schemas.microsoft.com/office/drawing/2014/main" id="{9776A6E7-5A74-4F78-BED4-0CAE3CDB14B2}"/>
                  </a:ext>
                </a:extLst>
              </p14:cNvPr>
              <p14:cNvContentPartPr/>
              <p14:nvPr/>
            </p14:nvContentPartPr>
            <p14:xfrm>
              <a:off x="1490053" y="2671257"/>
              <a:ext cx="109440" cy="180360"/>
            </p14:xfrm>
          </p:contentPart>
        </mc:Choice>
        <mc:Fallback xmlns="">
          <p:pic>
            <p:nvPicPr>
              <p:cNvPr id="281" name="Ink 280">
                <a:extLst>
                  <a:ext uri="{FF2B5EF4-FFF2-40B4-BE49-F238E27FC236}">
                    <a16:creationId xmlns:a16="http://schemas.microsoft.com/office/drawing/2014/main" id="{9776A6E7-5A74-4F78-BED4-0CAE3CDB14B2}"/>
                  </a:ext>
                </a:extLst>
              </p:cNvPr>
              <p:cNvPicPr/>
              <p:nvPr/>
            </p:nvPicPr>
            <p:blipFill>
              <a:blip r:embed="rId228"/>
              <a:stretch>
                <a:fillRect/>
              </a:stretch>
            </p:blipFill>
            <p:spPr>
              <a:xfrm>
                <a:off x="1472053" y="2653617"/>
                <a:ext cx="14508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9">
            <p14:nvContentPartPr>
              <p14:cNvPr id="285" name="Ink 284">
                <a:extLst>
                  <a:ext uri="{FF2B5EF4-FFF2-40B4-BE49-F238E27FC236}">
                    <a16:creationId xmlns:a16="http://schemas.microsoft.com/office/drawing/2014/main" id="{2C94347F-255F-495D-B7C7-5909A9830738}"/>
                  </a:ext>
                </a:extLst>
              </p14:cNvPr>
              <p14:cNvContentPartPr/>
              <p14:nvPr/>
            </p14:nvContentPartPr>
            <p14:xfrm>
              <a:off x="2409133" y="2648217"/>
              <a:ext cx="137520" cy="154800"/>
            </p14:xfrm>
          </p:contentPart>
        </mc:Choice>
        <mc:Fallback xmlns="">
          <p:pic>
            <p:nvPicPr>
              <p:cNvPr id="285" name="Ink 284">
                <a:extLst>
                  <a:ext uri="{FF2B5EF4-FFF2-40B4-BE49-F238E27FC236}">
                    <a16:creationId xmlns:a16="http://schemas.microsoft.com/office/drawing/2014/main" id="{2C94347F-255F-495D-B7C7-5909A9830738}"/>
                  </a:ext>
                </a:extLst>
              </p:cNvPr>
              <p:cNvPicPr/>
              <p:nvPr/>
            </p:nvPicPr>
            <p:blipFill>
              <a:blip r:embed="rId230"/>
              <a:stretch>
                <a:fillRect/>
              </a:stretch>
            </p:blipFill>
            <p:spPr>
              <a:xfrm>
                <a:off x="2391133" y="2630577"/>
                <a:ext cx="173160" cy="19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1">
            <p14:nvContentPartPr>
              <p14:cNvPr id="286" name="Ink 285">
                <a:extLst>
                  <a:ext uri="{FF2B5EF4-FFF2-40B4-BE49-F238E27FC236}">
                    <a16:creationId xmlns:a16="http://schemas.microsoft.com/office/drawing/2014/main" id="{0CEB245E-C9D2-47C4-AB1A-4E899D84DDB3}"/>
                  </a:ext>
                </a:extLst>
              </p14:cNvPr>
              <p14:cNvContentPartPr/>
              <p14:nvPr/>
            </p14:nvContentPartPr>
            <p14:xfrm>
              <a:off x="2641693" y="2672697"/>
              <a:ext cx="74880" cy="140040"/>
            </p14:xfrm>
          </p:contentPart>
        </mc:Choice>
        <mc:Fallback xmlns="">
          <p:pic>
            <p:nvPicPr>
              <p:cNvPr id="286" name="Ink 285">
                <a:extLst>
                  <a:ext uri="{FF2B5EF4-FFF2-40B4-BE49-F238E27FC236}">
                    <a16:creationId xmlns:a16="http://schemas.microsoft.com/office/drawing/2014/main" id="{0CEB245E-C9D2-47C4-AB1A-4E899D84DDB3}"/>
                  </a:ext>
                </a:extLst>
              </p:cNvPr>
              <p:cNvPicPr/>
              <p:nvPr/>
            </p:nvPicPr>
            <p:blipFill>
              <a:blip r:embed="rId232"/>
              <a:stretch>
                <a:fillRect/>
              </a:stretch>
            </p:blipFill>
            <p:spPr>
              <a:xfrm>
                <a:off x="2624053" y="2655057"/>
                <a:ext cx="110520" cy="17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3">
            <p14:nvContentPartPr>
              <p14:cNvPr id="287" name="Ink 286">
                <a:extLst>
                  <a:ext uri="{FF2B5EF4-FFF2-40B4-BE49-F238E27FC236}">
                    <a16:creationId xmlns:a16="http://schemas.microsoft.com/office/drawing/2014/main" id="{36E28015-5703-426E-96BF-5EF179D2AED5}"/>
                  </a:ext>
                </a:extLst>
              </p14:cNvPr>
              <p14:cNvContentPartPr/>
              <p14:nvPr/>
            </p14:nvContentPartPr>
            <p14:xfrm>
              <a:off x="1753933" y="2663337"/>
              <a:ext cx="446400" cy="165960"/>
            </p14:xfrm>
          </p:contentPart>
        </mc:Choice>
        <mc:Fallback xmlns="">
          <p:pic>
            <p:nvPicPr>
              <p:cNvPr id="287" name="Ink 286">
                <a:extLst>
                  <a:ext uri="{FF2B5EF4-FFF2-40B4-BE49-F238E27FC236}">
                    <a16:creationId xmlns:a16="http://schemas.microsoft.com/office/drawing/2014/main" id="{36E28015-5703-426E-96BF-5EF179D2AED5}"/>
                  </a:ext>
                </a:extLst>
              </p:cNvPr>
              <p:cNvPicPr/>
              <p:nvPr/>
            </p:nvPicPr>
            <p:blipFill>
              <a:blip r:embed="rId234"/>
              <a:stretch>
                <a:fillRect/>
              </a:stretch>
            </p:blipFill>
            <p:spPr>
              <a:xfrm>
                <a:off x="1735933" y="2645659"/>
                <a:ext cx="482040" cy="20167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5">
            <p14:nvContentPartPr>
              <p14:cNvPr id="288" name="Ink 287">
                <a:extLst>
                  <a:ext uri="{FF2B5EF4-FFF2-40B4-BE49-F238E27FC236}">
                    <a16:creationId xmlns:a16="http://schemas.microsoft.com/office/drawing/2014/main" id="{A41FBC09-2C09-40E5-85C5-06E252EBD2FF}"/>
                  </a:ext>
                </a:extLst>
              </p14:cNvPr>
              <p14:cNvContentPartPr/>
              <p14:nvPr/>
            </p14:nvContentPartPr>
            <p14:xfrm>
              <a:off x="860053" y="2674857"/>
              <a:ext cx="567360" cy="193680"/>
            </p14:xfrm>
          </p:contentPart>
        </mc:Choice>
        <mc:Fallback xmlns="">
          <p:pic>
            <p:nvPicPr>
              <p:cNvPr id="288" name="Ink 287">
                <a:extLst>
                  <a:ext uri="{FF2B5EF4-FFF2-40B4-BE49-F238E27FC236}">
                    <a16:creationId xmlns:a16="http://schemas.microsoft.com/office/drawing/2014/main" id="{A41FBC09-2C09-40E5-85C5-06E252EBD2FF}"/>
                  </a:ext>
                </a:extLst>
              </p:cNvPr>
              <p:cNvPicPr/>
              <p:nvPr/>
            </p:nvPicPr>
            <p:blipFill>
              <a:blip r:embed="rId236"/>
              <a:stretch>
                <a:fillRect/>
              </a:stretch>
            </p:blipFill>
            <p:spPr>
              <a:xfrm>
                <a:off x="842413" y="2657217"/>
                <a:ext cx="603000" cy="22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7">
            <p14:nvContentPartPr>
              <p14:cNvPr id="289" name="Ink 288">
                <a:extLst>
                  <a:ext uri="{FF2B5EF4-FFF2-40B4-BE49-F238E27FC236}">
                    <a16:creationId xmlns:a16="http://schemas.microsoft.com/office/drawing/2014/main" id="{8C995FC2-2F9F-43EE-88B1-0CF706C28E84}"/>
                  </a:ext>
                </a:extLst>
              </p14:cNvPr>
              <p14:cNvContentPartPr/>
              <p14:nvPr/>
            </p14:nvContentPartPr>
            <p14:xfrm>
              <a:off x="2931853" y="2583057"/>
              <a:ext cx="23400" cy="237600"/>
            </p14:xfrm>
          </p:contentPart>
        </mc:Choice>
        <mc:Fallback xmlns="">
          <p:pic>
            <p:nvPicPr>
              <p:cNvPr id="289" name="Ink 288">
                <a:extLst>
                  <a:ext uri="{FF2B5EF4-FFF2-40B4-BE49-F238E27FC236}">
                    <a16:creationId xmlns:a16="http://schemas.microsoft.com/office/drawing/2014/main" id="{8C995FC2-2F9F-43EE-88B1-0CF706C28E84}"/>
                  </a:ext>
                </a:extLst>
              </p:cNvPr>
              <p:cNvPicPr/>
              <p:nvPr/>
            </p:nvPicPr>
            <p:blipFill>
              <a:blip r:embed="rId238"/>
              <a:stretch>
                <a:fillRect/>
              </a:stretch>
            </p:blipFill>
            <p:spPr>
              <a:xfrm>
                <a:off x="2914213" y="2565417"/>
                <a:ext cx="59040" cy="27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9">
            <p14:nvContentPartPr>
              <p14:cNvPr id="290" name="Ink 289">
                <a:extLst>
                  <a:ext uri="{FF2B5EF4-FFF2-40B4-BE49-F238E27FC236}">
                    <a16:creationId xmlns:a16="http://schemas.microsoft.com/office/drawing/2014/main" id="{7D609C0D-70C9-4F79-A437-81E593275689}"/>
                  </a:ext>
                </a:extLst>
              </p14:cNvPr>
              <p14:cNvContentPartPr/>
              <p14:nvPr/>
            </p14:nvContentPartPr>
            <p14:xfrm>
              <a:off x="3045973" y="2658297"/>
              <a:ext cx="65160" cy="141480"/>
            </p14:xfrm>
          </p:contentPart>
        </mc:Choice>
        <mc:Fallback xmlns="">
          <p:pic>
            <p:nvPicPr>
              <p:cNvPr id="290" name="Ink 289">
                <a:extLst>
                  <a:ext uri="{FF2B5EF4-FFF2-40B4-BE49-F238E27FC236}">
                    <a16:creationId xmlns:a16="http://schemas.microsoft.com/office/drawing/2014/main" id="{7D609C0D-70C9-4F79-A437-81E593275689}"/>
                  </a:ext>
                </a:extLst>
              </p:cNvPr>
              <p:cNvPicPr/>
              <p:nvPr/>
            </p:nvPicPr>
            <p:blipFill>
              <a:blip r:embed="rId240"/>
              <a:stretch>
                <a:fillRect/>
              </a:stretch>
            </p:blipFill>
            <p:spPr>
              <a:xfrm>
                <a:off x="3027973" y="2640657"/>
                <a:ext cx="100800" cy="17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1">
            <p14:nvContentPartPr>
              <p14:cNvPr id="291" name="Ink 290">
                <a:extLst>
                  <a:ext uri="{FF2B5EF4-FFF2-40B4-BE49-F238E27FC236}">
                    <a16:creationId xmlns:a16="http://schemas.microsoft.com/office/drawing/2014/main" id="{19421FF3-6094-4C83-8CFF-2CD9BFCE26F4}"/>
                  </a:ext>
                </a:extLst>
              </p14:cNvPr>
              <p14:cNvContentPartPr/>
              <p14:nvPr/>
            </p14:nvContentPartPr>
            <p14:xfrm>
              <a:off x="3190693" y="2683857"/>
              <a:ext cx="153360" cy="114480"/>
            </p14:xfrm>
          </p:contentPart>
        </mc:Choice>
        <mc:Fallback xmlns="">
          <p:pic>
            <p:nvPicPr>
              <p:cNvPr id="291" name="Ink 290">
                <a:extLst>
                  <a:ext uri="{FF2B5EF4-FFF2-40B4-BE49-F238E27FC236}">
                    <a16:creationId xmlns:a16="http://schemas.microsoft.com/office/drawing/2014/main" id="{19421FF3-6094-4C83-8CFF-2CD9BFCE26F4}"/>
                  </a:ext>
                </a:extLst>
              </p:cNvPr>
              <p:cNvPicPr/>
              <p:nvPr/>
            </p:nvPicPr>
            <p:blipFill>
              <a:blip r:embed="rId242"/>
              <a:stretch>
                <a:fillRect/>
              </a:stretch>
            </p:blipFill>
            <p:spPr>
              <a:xfrm>
                <a:off x="3173053" y="2665857"/>
                <a:ext cx="189000" cy="15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3">
            <p14:nvContentPartPr>
              <p14:cNvPr id="292" name="Ink 291">
                <a:extLst>
                  <a:ext uri="{FF2B5EF4-FFF2-40B4-BE49-F238E27FC236}">
                    <a16:creationId xmlns:a16="http://schemas.microsoft.com/office/drawing/2014/main" id="{A9CE3867-D33A-4405-ABEE-E18AED58CB44}"/>
                  </a:ext>
                </a:extLst>
              </p14:cNvPr>
              <p14:cNvContentPartPr/>
              <p14:nvPr/>
            </p14:nvContentPartPr>
            <p14:xfrm>
              <a:off x="3438373" y="2693217"/>
              <a:ext cx="92880" cy="333720"/>
            </p14:xfrm>
          </p:contentPart>
        </mc:Choice>
        <mc:Fallback xmlns="">
          <p:pic>
            <p:nvPicPr>
              <p:cNvPr id="292" name="Ink 291">
                <a:extLst>
                  <a:ext uri="{FF2B5EF4-FFF2-40B4-BE49-F238E27FC236}">
                    <a16:creationId xmlns:a16="http://schemas.microsoft.com/office/drawing/2014/main" id="{A9CE3867-D33A-4405-ABEE-E18AED58CB44}"/>
                  </a:ext>
                </a:extLst>
              </p:cNvPr>
              <p:cNvPicPr/>
              <p:nvPr/>
            </p:nvPicPr>
            <p:blipFill>
              <a:blip r:embed="rId244"/>
              <a:stretch>
                <a:fillRect/>
              </a:stretch>
            </p:blipFill>
            <p:spPr>
              <a:xfrm>
                <a:off x="3420373" y="2675217"/>
                <a:ext cx="128520" cy="36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5">
            <p14:nvContentPartPr>
              <p14:cNvPr id="298" name="Ink 297">
                <a:extLst>
                  <a:ext uri="{FF2B5EF4-FFF2-40B4-BE49-F238E27FC236}">
                    <a16:creationId xmlns:a16="http://schemas.microsoft.com/office/drawing/2014/main" id="{9A3982AA-5599-47E8-8A14-77460EC5F423}"/>
                  </a:ext>
                </a:extLst>
              </p14:cNvPr>
              <p14:cNvContentPartPr/>
              <p14:nvPr/>
            </p14:nvContentPartPr>
            <p14:xfrm>
              <a:off x="4607293" y="2654337"/>
              <a:ext cx="72720" cy="127800"/>
            </p14:xfrm>
          </p:contentPart>
        </mc:Choice>
        <mc:Fallback xmlns="">
          <p:pic>
            <p:nvPicPr>
              <p:cNvPr id="298" name="Ink 297">
                <a:extLst>
                  <a:ext uri="{FF2B5EF4-FFF2-40B4-BE49-F238E27FC236}">
                    <a16:creationId xmlns:a16="http://schemas.microsoft.com/office/drawing/2014/main" id="{9A3982AA-5599-47E8-8A14-77460EC5F423}"/>
                  </a:ext>
                </a:extLst>
              </p:cNvPr>
              <p:cNvPicPr/>
              <p:nvPr/>
            </p:nvPicPr>
            <p:blipFill>
              <a:blip r:embed="rId246"/>
              <a:stretch>
                <a:fillRect/>
              </a:stretch>
            </p:blipFill>
            <p:spPr>
              <a:xfrm>
                <a:off x="4589653" y="2636337"/>
                <a:ext cx="108360" cy="16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7">
            <p14:nvContentPartPr>
              <p14:cNvPr id="301" name="Ink 300">
                <a:extLst>
                  <a:ext uri="{FF2B5EF4-FFF2-40B4-BE49-F238E27FC236}">
                    <a16:creationId xmlns:a16="http://schemas.microsoft.com/office/drawing/2014/main" id="{93539A04-3EB7-49D6-8998-297545C67E22}"/>
                  </a:ext>
                </a:extLst>
              </p14:cNvPr>
              <p14:cNvContentPartPr/>
              <p14:nvPr/>
            </p14:nvContentPartPr>
            <p14:xfrm>
              <a:off x="5247733" y="2490177"/>
              <a:ext cx="116640" cy="271440"/>
            </p14:xfrm>
          </p:contentPart>
        </mc:Choice>
        <mc:Fallback xmlns="">
          <p:pic>
            <p:nvPicPr>
              <p:cNvPr id="301" name="Ink 300">
                <a:extLst>
                  <a:ext uri="{FF2B5EF4-FFF2-40B4-BE49-F238E27FC236}">
                    <a16:creationId xmlns:a16="http://schemas.microsoft.com/office/drawing/2014/main" id="{93539A04-3EB7-49D6-8998-297545C67E22}"/>
                  </a:ext>
                </a:extLst>
              </p:cNvPr>
              <p:cNvPicPr/>
              <p:nvPr/>
            </p:nvPicPr>
            <p:blipFill>
              <a:blip r:embed="rId248"/>
              <a:stretch>
                <a:fillRect/>
              </a:stretch>
            </p:blipFill>
            <p:spPr>
              <a:xfrm>
                <a:off x="5230093" y="2472177"/>
                <a:ext cx="152280" cy="30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9">
            <p14:nvContentPartPr>
              <p14:cNvPr id="310" name="Ink 309">
                <a:extLst>
                  <a:ext uri="{FF2B5EF4-FFF2-40B4-BE49-F238E27FC236}">
                    <a16:creationId xmlns:a16="http://schemas.microsoft.com/office/drawing/2014/main" id="{52041EDC-8199-4999-BCBE-5ECE71E19817}"/>
                  </a:ext>
                </a:extLst>
              </p14:cNvPr>
              <p14:cNvContentPartPr/>
              <p14:nvPr/>
            </p14:nvContentPartPr>
            <p14:xfrm>
              <a:off x="5584333" y="2647857"/>
              <a:ext cx="134640" cy="115560"/>
            </p14:xfrm>
          </p:contentPart>
        </mc:Choice>
        <mc:Fallback xmlns="">
          <p:pic>
            <p:nvPicPr>
              <p:cNvPr id="310" name="Ink 309">
                <a:extLst>
                  <a:ext uri="{FF2B5EF4-FFF2-40B4-BE49-F238E27FC236}">
                    <a16:creationId xmlns:a16="http://schemas.microsoft.com/office/drawing/2014/main" id="{52041EDC-8199-4999-BCBE-5ECE71E19817}"/>
                  </a:ext>
                </a:extLst>
              </p:cNvPr>
              <p:cNvPicPr/>
              <p:nvPr/>
            </p:nvPicPr>
            <p:blipFill>
              <a:blip r:embed="rId250"/>
              <a:stretch>
                <a:fillRect/>
              </a:stretch>
            </p:blipFill>
            <p:spPr>
              <a:xfrm>
                <a:off x="5566333" y="2630217"/>
                <a:ext cx="170280" cy="15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1">
            <p14:nvContentPartPr>
              <p14:cNvPr id="311" name="Ink 310">
                <a:extLst>
                  <a:ext uri="{FF2B5EF4-FFF2-40B4-BE49-F238E27FC236}">
                    <a16:creationId xmlns:a16="http://schemas.microsoft.com/office/drawing/2014/main" id="{00F3B9A2-2D26-4A6F-B388-43D9A9A6B9CC}"/>
                  </a:ext>
                </a:extLst>
              </p14:cNvPr>
              <p14:cNvContentPartPr/>
              <p14:nvPr/>
            </p14:nvContentPartPr>
            <p14:xfrm>
              <a:off x="4738333" y="2643177"/>
              <a:ext cx="432000" cy="121320"/>
            </p14:xfrm>
          </p:contentPart>
        </mc:Choice>
        <mc:Fallback xmlns="">
          <p:pic>
            <p:nvPicPr>
              <p:cNvPr id="311" name="Ink 310">
                <a:extLst>
                  <a:ext uri="{FF2B5EF4-FFF2-40B4-BE49-F238E27FC236}">
                    <a16:creationId xmlns:a16="http://schemas.microsoft.com/office/drawing/2014/main" id="{00F3B9A2-2D26-4A6F-B388-43D9A9A6B9CC}"/>
                  </a:ext>
                </a:extLst>
              </p:cNvPr>
              <p:cNvPicPr/>
              <p:nvPr/>
            </p:nvPicPr>
            <p:blipFill>
              <a:blip r:embed="rId252"/>
              <a:stretch>
                <a:fillRect/>
              </a:stretch>
            </p:blipFill>
            <p:spPr>
              <a:xfrm>
                <a:off x="4720333" y="2625537"/>
                <a:ext cx="467640" cy="15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3">
            <p14:nvContentPartPr>
              <p14:cNvPr id="312" name="Ink 311">
                <a:extLst>
                  <a:ext uri="{FF2B5EF4-FFF2-40B4-BE49-F238E27FC236}">
                    <a16:creationId xmlns:a16="http://schemas.microsoft.com/office/drawing/2014/main" id="{7DC68AB1-904E-4415-A8FB-FD38FB3DAB51}"/>
                  </a:ext>
                </a:extLst>
              </p14:cNvPr>
              <p14:cNvContentPartPr/>
              <p14:nvPr/>
            </p14:nvContentPartPr>
            <p14:xfrm>
              <a:off x="4162333" y="2580177"/>
              <a:ext cx="339480" cy="219240"/>
            </p14:xfrm>
          </p:contentPart>
        </mc:Choice>
        <mc:Fallback xmlns="">
          <p:pic>
            <p:nvPicPr>
              <p:cNvPr id="312" name="Ink 311">
                <a:extLst>
                  <a:ext uri="{FF2B5EF4-FFF2-40B4-BE49-F238E27FC236}">
                    <a16:creationId xmlns:a16="http://schemas.microsoft.com/office/drawing/2014/main" id="{7DC68AB1-904E-4415-A8FB-FD38FB3DAB51}"/>
                  </a:ext>
                </a:extLst>
              </p:cNvPr>
              <p:cNvPicPr/>
              <p:nvPr/>
            </p:nvPicPr>
            <p:blipFill>
              <a:blip r:embed="rId254"/>
              <a:stretch>
                <a:fillRect/>
              </a:stretch>
            </p:blipFill>
            <p:spPr>
              <a:xfrm>
                <a:off x="4144333" y="2562537"/>
                <a:ext cx="375120" cy="25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5">
            <p14:nvContentPartPr>
              <p14:cNvPr id="313" name="Ink 312">
                <a:extLst>
                  <a:ext uri="{FF2B5EF4-FFF2-40B4-BE49-F238E27FC236}">
                    <a16:creationId xmlns:a16="http://schemas.microsoft.com/office/drawing/2014/main" id="{64CC7FF2-FC88-4B3B-93BB-D40EAB6FC47F}"/>
                  </a:ext>
                </a:extLst>
              </p14:cNvPr>
              <p14:cNvContentPartPr/>
              <p14:nvPr/>
            </p14:nvContentPartPr>
            <p14:xfrm>
              <a:off x="3607573" y="2675577"/>
              <a:ext cx="346680" cy="172080"/>
            </p14:xfrm>
          </p:contentPart>
        </mc:Choice>
        <mc:Fallback xmlns="">
          <p:pic>
            <p:nvPicPr>
              <p:cNvPr id="313" name="Ink 312">
                <a:extLst>
                  <a:ext uri="{FF2B5EF4-FFF2-40B4-BE49-F238E27FC236}">
                    <a16:creationId xmlns:a16="http://schemas.microsoft.com/office/drawing/2014/main" id="{64CC7FF2-FC88-4B3B-93BB-D40EAB6FC47F}"/>
                  </a:ext>
                </a:extLst>
              </p:cNvPr>
              <p:cNvPicPr/>
              <p:nvPr/>
            </p:nvPicPr>
            <p:blipFill>
              <a:blip r:embed="rId256"/>
              <a:stretch>
                <a:fillRect/>
              </a:stretch>
            </p:blipFill>
            <p:spPr>
              <a:xfrm>
                <a:off x="3589933" y="2657937"/>
                <a:ext cx="382320" cy="20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7">
            <p14:nvContentPartPr>
              <p14:cNvPr id="333" name="Ink 332">
                <a:extLst>
                  <a:ext uri="{FF2B5EF4-FFF2-40B4-BE49-F238E27FC236}">
                    <a16:creationId xmlns:a16="http://schemas.microsoft.com/office/drawing/2014/main" id="{0CB5648C-912D-4836-B358-CA638D2A27AA}"/>
                  </a:ext>
                </a:extLst>
              </p14:cNvPr>
              <p14:cNvContentPartPr/>
              <p14:nvPr/>
            </p14:nvContentPartPr>
            <p14:xfrm>
              <a:off x="5785939" y="2620680"/>
              <a:ext cx="109800" cy="160920"/>
            </p14:xfrm>
          </p:contentPart>
        </mc:Choice>
        <mc:Fallback xmlns="">
          <p:pic>
            <p:nvPicPr>
              <p:cNvPr id="333" name="Ink 332">
                <a:extLst>
                  <a:ext uri="{FF2B5EF4-FFF2-40B4-BE49-F238E27FC236}">
                    <a16:creationId xmlns:a16="http://schemas.microsoft.com/office/drawing/2014/main" id="{0CB5648C-912D-4836-B358-CA638D2A27AA}"/>
                  </a:ext>
                </a:extLst>
              </p:cNvPr>
              <p:cNvPicPr/>
              <p:nvPr/>
            </p:nvPicPr>
            <p:blipFill>
              <a:blip r:embed="rId258"/>
              <a:stretch>
                <a:fillRect/>
              </a:stretch>
            </p:blipFill>
            <p:spPr>
              <a:xfrm>
                <a:off x="5768299" y="2602680"/>
                <a:ext cx="145440" cy="19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9">
            <p14:nvContentPartPr>
              <p14:cNvPr id="336" name="Ink 335">
                <a:extLst>
                  <a:ext uri="{FF2B5EF4-FFF2-40B4-BE49-F238E27FC236}">
                    <a16:creationId xmlns:a16="http://schemas.microsoft.com/office/drawing/2014/main" id="{EBF84481-B04C-41DE-89E3-E2E21A25EFA2}"/>
                  </a:ext>
                </a:extLst>
              </p14:cNvPr>
              <p14:cNvContentPartPr/>
              <p14:nvPr/>
            </p14:nvContentPartPr>
            <p14:xfrm>
              <a:off x="6568579" y="2676480"/>
              <a:ext cx="87840" cy="112320"/>
            </p14:xfrm>
          </p:contentPart>
        </mc:Choice>
        <mc:Fallback xmlns="">
          <p:pic>
            <p:nvPicPr>
              <p:cNvPr id="336" name="Ink 335">
                <a:extLst>
                  <a:ext uri="{FF2B5EF4-FFF2-40B4-BE49-F238E27FC236}">
                    <a16:creationId xmlns:a16="http://schemas.microsoft.com/office/drawing/2014/main" id="{EBF84481-B04C-41DE-89E3-E2E21A25EFA2}"/>
                  </a:ext>
                </a:extLst>
              </p:cNvPr>
              <p:cNvPicPr/>
              <p:nvPr/>
            </p:nvPicPr>
            <p:blipFill>
              <a:blip r:embed="rId260"/>
              <a:stretch>
                <a:fillRect/>
              </a:stretch>
            </p:blipFill>
            <p:spPr>
              <a:xfrm>
                <a:off x="6550939" y="2658840"/>
                <a:ext cx="123480" cy="14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1">
            <p14:nvContentPartPr>
              <p14:cNvPr id="345" name="Ink 344">
                <a:extLst>
                  <a:ext uri="{FF2B5EF4-FFF2-40B4-BE49-F238E27FC236}">
                    <a16:creationId xmlns:a16="http://schemas.microsoft.com/office/drawing/2014/main" id="{21FD92AF-FBC3-41A5-BF94-19CEBE005AD2}"/>
                  </a:ext>
                </a:extLst>
              </p14:cNvPr>
              <p14:cNvContentPartPr/>
              <p14:nvPr/>
            </p14:nvContentPartPr>
            <p14:xfrm>
              <a:off x="7920739" y="2677200"/>
              <a:ext cx="126720" cy="143640"/>
            </p14:xfrm>
          </p:contentPart>
        </mc:Choice>
        <mc:Fallback xmlns="">
          <p:pic>
            <p:nvPicPr>
              <p:cNvPr id="345" name="Ink 344">
                <a:extLst>
                  <a:ext uri="{FF2B5EF4-FFF2-40B4-BE49-F238E27FC236}">
                    <a16:creationId xmlns:a16="http://schemas.microsoft.com/office/drawing/2014/main" id="{21FD92AF-FBC3-41A5-BF94-19CEBE005AD2}"/>
                  </a:ext>
                </a:extLst>
              </p:cNvPr>
              <p:cNvPicPr/>
              <p:nvPr/>
            </p:nvPicPr>
            <p:blipFill>
              <a:blip r:embed="rId262"/>
              <a:stretch>
                <a:fillRect/>
              </a:stretch>
            </p:blipFill>
            <p:spPr>
              <a:xfrm>
                <a:off x="7903099" y="2659560"/>
                <a:ext cx="162360" cy="17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3">
            <p14:nvContentPartPr>
              <p14:cNvPr id="351" name="Ink 350">
                <a:extLst>
                  <a:ext uri="{FF2B5EF4-FFF2-40B4-BE49-F238E27FC236}">
                    <a16:creationId xmlns:a16="http://schemas.microsoft.com/office/drawing/2014/main" id="{F0FA05D4-5A49-4558-986B-B6CD6ECE3B73}"/>
                  </a:ext>
                </a:extLst>
              </p14:cNvPr>
              <p14:cNvContentPartPr/>
              <p14:nvPr/>
            </p14:nvContentPartPr>
            <p14:xfrm>
              <a:off x="8953939" y="2721120"/>
              <a:ext cx="120240" cy="88560"/>
            </p14:xfrm>
          </p:contentPart>
        </mc:Choice>
        <mc:Fallback xmlns="">
          <p:pic>
            <p:nvPicPr>
              <p:cNvPr id="351" name="Ink 350">
                <a:extLst>
                  <a:ext uri="{FF2B5EF4-FFF2-40B4-BE49-F238E27FC236}">
                    <a16:creationId xmlns:a16="http://schemas.microsoft.com/office/drawing/2014/main" id="{F0FA05D4-5A49-4558-986B-B6CD6ECE3B73}"/>
                  </a:ext>
                </a:extLst>
              </p:cNvPr>
              <p:cNvPicPr/>
              <p:nvPr/>
            </p:nvPicPr>
            <p:blipFill>
              <a:blip r:embed="rId264"/>
              <a:stretch>
                <a:fillRect/>
              </a:stretch>
            </p:blipFill>
            <p:spPr>
              <a:xfrm>
                <a:off x="8936299" y="2703480"/>
                <a:ext cx="155880" cy="12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5">
            <p14:nvContentPartPr>
              <p14:cNvPr id="355" name="Ink 354">
                <a:extLst>
                  <a:ext uri="{FF2B5EF4-FFF2-40B4-BE49-F238E27FC236}">
                    <a16:creationId xmlns:a16="http://schemas.microsoft.com/office/drawing/2014/main" id="{0BBA054F-646E-4FF1-85E8-878A36ED9584}"/>
                  </a:ext>
                </a:extLst>
              </p14:cNvPr>
              <p14:cNvContentPartPr/>
              <p14:nvPr/>
            </p14:nvContentPartPr>
            <p14:xfrm>
              <a:off x="9709219" y="2666400"/>
              <a:ext cx="126360" cy="114840"/>
            </p14:xfrm>
          </p:contentPart>
        </mc:Choice>
        <mc:Fallback xmlns="">
          <p:pic>
            <p:nvPicPr>
              <p:cNvPr id="355" name="Ink 354">
                <a:extLst>
                  <a:ext uri="{FF2B5EF4-FFF2-40B4-BE49-F238E27FC236}">
                    <a16:creationId xmlns:a16="http://schemas.microsoft.com/office/drawing/2014/main" id="{0BBA054F-646E-4FF1-85E8-878A36ED9584}"/>
                  </a:ext>
                </a:extLst>
              </p:cNvPr>
              <p:cNvPicPr/>
              <p:nvPr/>
            </p:nvPicPr>
            <p:blipFill>
              <a:blip r:embed="rId266"/>
              <a:stretch>
                <a:fillRect/>
              </a:stretch>
            </p:blipFill>
            <p:spPr>
              <a:xfrm>
                <a:off x="9691219" y="2648400"/>
                <a:ext cx="162000" cy="15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7">
            <p14:nvContentPartPr>
              <p14:cNvPr id="356" name="Ink 355">
                <a:extLst>
                  <a:ext uri="{FF2B5EF4-FFF2-40B4-BE49-F238E27FC236}">
                    <a16:creationId xmlns:a16="http://schemas.microsoft.com/office/drawing/2014/main" id="{7E64479D-63C5-4103-BFF5-A390854AE043}"/>
                  </a:ext>
                </a:extLst>
              </p14:cNvPr>
              <p14:cNvContentPartPr/>
              <p14:nvPr/>
            </p14:nvContentPartPr>
            <p14:xfrm>
              <a:off x="9907219" y="2664960"/>
              <a:ext cx="123840" cy="124560"/>
            </p14:xfrm>
          </p:contentPart>
        </mc:Choice>
        <mc:Fallback xmlns="">
          <p:pic>
            <p:nvPicPr>
              <p:cNvPr id="356" name="Ink 355">
                <a:extLst>
                  <a:ext uri="{FF2B5EF4-FFF2-40B4-BE49-F238E27FC236}">
                    <a16:creationId xmlns:a16="http://schemas.microsoft.com/office/drawing/2014/main" id="{7E64479D-63C5-4103-BFF5-A390854AE043}"/>
                  </a:ext>
                </a:extLst>
              </p:cNvPr>
              <p:cNvPicPr/>
              <p:nvPr/>
            </p:nvPicPr>
            <p:blipFill>
              <a:blip r:embed="rId268"/>
              <a:stretch>
                <a:fillRect/>
              </a:stretch>
            </p:blipFill>
            <p:spPr>
              <a:xfrm>
                <a:off x="9889579" y="2646960"/>
                <a:ext cx="159480" cy="16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9">
            <p14:nvContentPartPr>
              <p14:cNvPr id="357" name="Ink 356">
                <a:extLst>
                  <a:ext uri="{FF2B5EF4-FFF2-40B4-BE49-F238E27FC236}">
                    <a16:creationId xmlns:a16="http://schemas.microsoft.com/office/drawing/2014/main" id="{17E74633-3F7A-41DE-B5D4-313BF6EC8180}"/>
                  </a:ext>
                </a:extLst>
              </p14:cNvPr>
              <p14:cNvContentPartPr/>
              <p14:nvPr/>
            </p14:nvContentPartPr>
            <p14:xfrm>
              <a:off x="10128619" y="2691600"/>
              <a:ext cx="111600" cy="120240"/>
            </p14:xfrm>
          </p:contentPart>
        </mc:Choice>
        <mc:Fallback xmlns="">
          <p:pic>
            <p:nvPicPr>
              <p:cNvPr id="357" name="Ink 356">
                <a:extLst>
                  <a:ext uri="{FF2B5EF4-FFF2-40B4-BE49-F238E27FC236}">
                    <a16:creationId xmlns:a16="http://schemas.microsoft.com/office/drawing/2014/main" id="{17E74633-3F7A-41DE-B5D4-313BF6EC8180}"/>
                  </a:ext>
                </a:extLst>
              </p:cNvPr>
              <p:cNvPicPr/>
              <p:nvPr/>
            </p:nvPicPr>
            <p:blipFill>
              <a:blip r:embed="rId270"/>
              <a:stretch>
                <a:fillRect/>
              </a:stretch>
            </p:blipFill>
            <p:spPr>
              <a:xfrm>
                <a:off x="10110619" y="2673600"/>
                <a:ext cx="147240" cy="15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1">
            <p14:nvContentPartPr>
              <p14:cNvPr id="358" name="Ink 357">
                <a:extLst>
                  <a:ext uri="{FF2B5EF4-FFF2-40B4-BE49-F238E27FC236}">
                    <a16:creationId xmlns:a16="http://schemas.microsoft.com/office/drawing/2014/main" id="{8FF65DBB-68C9-4E19-8793-5A38C5B0E516}"/>
                  </a:ext>
                </a:extLst>
              </p14:cNvPr>
              <p14:cNvContentPartPr/>
              <p14:nvPr/>
            </p14:nvContentPartPr>
            <p14:xfrm>
              <a:off x="10500859" y="2566680"/>
              <a:ext cx="133920" cy="243000"/>
            </p14:xfrm>
          </p:contentPart>
        </mc:Choice>
        <mc:Fallback xmlns="">
          <p:pic>
            <p:nvPicPr>
              <p:cNvPr id="358" name="Ink 357">
                <a:extLst>
                  <a:ext uri="{FF2B5EF4-FFF2-40B4-BE49-F238E27FC236}">
                    <a16:creationId xmlns:a16="http://schemas.microsoft.com/office/drawing/2014/main" id="{8FF65DBB-68C9-4E19-8793-5A38C5B0E516}"/>
                  </a:ext>
                </a:extLst>
              </p:cNvPr>
              <p:cNvPicPr/>
              <p:nvPr/>
            </p:nvPicPr>
            <p:blipFill>
              <a:blip r:embed="rId272"/>
              <a:stretch>
                <a:fillRect/>
              </a:stretch>
            </p:blipFill>
            <p:spPr>
              <a:xfrm>
                <a:off x="10482859" y="2548680"/>
                <a:ext cx="169560" cy="27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3">
            <p14:nvContentPartPr>
              <p14:cNvPr id="359" name="Ink 358">
                <a:extLst>
                  <a:ext uri="{FF2B5EF4-FFF2-40B4-BE49-F238E27FC236}">
                    <a16:creationId xmlns:a16="http://schemas.microsoft.com/office/drawing/2014/main" id="{5647B365-6105-4385-A8D8-7438A14527F9}"/>
                  </a:ext>
                </a:extLst>
              </p14:cNvPr>
              <p14:cNvContentPartPr/>
              <p14:nvPr/>
            </p14:nvContentPartPr>
            <p14:xfrm>
              <a:off x="10726579" y="2726160"/>
              <a:ext cx="43920" cy="70560"/>
            </p14:xfrm>
          </p:contentPart>
        </mc:Choice>
        <mc:Fallback xmlns="">
          <p:pic>
            <p:nvPicPr>
              <p:cNvPr id="359" name="Ink 358">
                <a:extLst>
                  <a:ext uri="{FF2B5EF4-FFF2-40B4-BE49-F238E27FC236}">
                    <a16:creationId xmlns:a16="http://schemas.microsoft.com/office/drawing/2014/main" id="{5647B365-6105-4385-A8D8-7438A14527F9}"/>
                  </a:ext>
                </a:extLst>
              </p:cNvPr>
              <p:cNvPicPr/>
              <p:nvPr/>
            </p:nvPicPr>
            <p:blipFill>
              <a:blip r:embed="rId274"/>
              <a:stretch>
                <a:fillRect/>
              </a:stretch>
            </p:blipFill>
            <p:spPr>
              <a:xfrm>
                <a:off x="10708939" y="2708520"/>
                <a:ext cx="79560" cy="10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5">
            <p14:nvContentPartPr>
              <p14:cNvPr id="360" name="Ink 359">
                <a:extLst>
                  <a:ext uri="{FF2B5EF4-FFF2-40B4-BE49-F238E27FC236}">
                    <a16:creationId xmlns:a16="http://schemas.microsoft.com/office/drawing/2014/main" id="{7A4E7AC0-7A0B-4650-B0B5-1FC1F5D40ABA}"/>
                  </a:ext>
                </a:extLst>
              </p14:cNvPr>
              <p14:cNvContentPartPr/>
              <p14:nvPr/>
            </p14:nvContentPartPr>
            <p14:xfrm>
              <a:off x="10878859" y="2724360"/>
              <a:ext cx="98280" cy="240120"/>
            </p14:xfrm>
          </p:contentPart>
        </mc:Choice>
        <mc:Fallback xmlns="">
          <p:pic>
            <p:nvPicPr>
              <p:cNvPr id="360" name="Ink 359">
                <a:extLst>
                  <a:ext uri="{FF2B5EF4-FFF2-40B4-BE49-F238E27FC236}">
                    <a16:creationId xmlns:a16="http://schemas.microsoft.com/office/drawing/2014/main" id="{7A4E7AC0-7A0B-4650-B0B5-1FC1F5D40ABA}"/>
                  </a:ext>
                </a:extLst>
              </p:cNvPr>
              <p:cNvPicPr/>
              <p:nvPr/>
            </p:nvPicPr>
            <p:blipFill>
              <a:blip r:embed="rId276"/>
              <a:stretch>
                <a:fillRect/>
              </a:stretch>
            </p:blipFill>
            <p:spPr>
              <a:xfrm>
                <a:off x="10860859" y="2706360"/>
                <a:ext cx="133920" cy="27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7">
            <p14:nvContentPartPr>
              <p14:cNvPr id="366" name="Ink 365">
                <a:extLst>
                  <a:ext uri="{FF2B5EF4-FFF2-40B4-BE49-F238E27FC236}">
                    <a16:creationId xmlns:a16="http://schemas.microsoft.com/office/drawing/2014/main" id="{8D103185-0F04-49B9-B433-AA93616D7A0C}"/>
                  </a:ext>
                </a:extLst>
              </p14:cNvPr>
              <p14:cNvContentPartPr/>
              <p14:nvPr/>
            </p14:nvContentPartPr>
            <p14:xfrm>
              <a:off x="10747819" y="2624640"/>
              <a:ext cx="41040" cy="3960"/>
            </p14:xfrm>
          </p:contentPart>
        </mc:Choice>
        <mc:Fallback xmlns="">
          <p:pic>
            <p:nvPicPr>
              <p:cNvPr id="366" name="Ink 365">
                <a:extLst>
                  <a:ext uri="{FF2B5EF4-FFF2-40B4-BE49-F238E27FC236}">
                    <a16:creationId xmlns:a16="http://schemas.microsoft.com/office/drawing/2014/main" id="{8D103185-0F04-49B9-B433-AA93616D7A0C}"/>
                  </a:ext>
                </a:extLst>
              </p:cNvPr>
              <p:cNvPicPr/>
              <p:nvPr/>
            </p:nvPicPr>
            <p:blipFill>
              <a:blip r:embed="rId278"/>
              <a:stretch>
                <a:fillRect/>
              </a:stretch>
            </p:blipFill>
            <p:spPr>
              <a:xfrm>
                <a:off x="10729819" y="2606640"/>
                <a:ext cx="76680" cy="3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9">
            <p14:nvContentPartPr>
              <p14:cNvPr id="367" name="Ink 366">
                <a:extLst>
                  <a:ext uri="{FF2B5EF4-FFF2-40B4-BE49-F238E27FC236}">
                    <a16:creationId xmlns:a16="http://schemas.microsoft.com/office/drawing/2014/main" id="{4744B4D8-ABD2-41F1-82C6-6A4158B25F77}"/>
                  </a:ext>
                </a:extLst>
              </p14:cNvPr>
              <p14:cNvContentPartPr/>
              <p14:nvPr/>
            </p14:nvContentPartPr>
            <p14:xfrm>
              <a:off x="11635219" y="2844240"/>
              <a:ext cx="31680" cy="105120"/>
            </p14:xfrm>
          </p:contentPart>
        </mc:Choice>
        <mc:Fallback xmlns="">
          <p:pic>
            <p:nvPicPr>
              <p:cNvPr id="367" name="Ink 366">
                <a:extLst>
                  <a:ext uri="{FF2B5EF4-FFF2-40B4-BE49-F238E27FC236}">
                    <a16:creationId xmlns:a16="http://schemas.microsoft.com/office/drawing/2014/main" id="{4744B4D8-ABD2-41F1-82C6-6A4158B25F77}"/>
                  </a:ext>
                </a:extLst>
              </p:cNvPr>
              <p:cNvPicPr/>
              <p:nvPr/>
            </p:nvPicPr>
            <p:blipFill>
              <a:blip r:embed="rId280"/>
              <a:stretch>
                <a:fillRect/>
              </a:stretch>
            </p:blipFill>
            <p:spPr>
              <a:xfrm>
                <a:off x="11617219" y="2826240"/>
                <a:ext cx="67320" cy="14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1">
            <p14:nvContentPartPr>
              <p14:cNvPr id="368" name="Ink 367">
                <a:extLst>
                  <a:ext uri="{FF2B5EF4-FFF2-40B4-BE49-F238E27FC236}">
                    <a16:creationId xmlns:a16="http://schemas.microsoft.com/office/drawing/2014/main" id="{4DDC3F5F-1432-4E82-9DB9-9771B0EC2833}"/>
                  </a:ext>
                </a:extLst>
              </p14:cNvPr>
              <p14:cNvContentPartPr/>
              <p14:nvPr/>
            </p14:nvContentPartPr>
            <p14:xfrm>
              <a:off x="11135539" y="2603400"/>
              <a:ext cx="424440" cy="222840"/>
            </p14:xfrm>
          </p:contentPart>
        </mc:Choice>
        <mc:Fallback xmlns="">
          <p:pic>
            <p:nvPicPr>
              <p:cNvPr id="368" name="Ink 367">
                <a:extLst>
                  <a:ext uri="{FF2B5EF4-FFF2-40B4-BE49-F238E27FC236}">
                    <a16:creationId xmlns:a16="http://schemas.microsoft.com/office/drawing/2014/main" id="{4DDC3F5F-1432-4E82-9DB9-9771B0EC2833}"/>
                  </a:ext>
                </a:extLst>
              </p:cNvPr>
              <p:cNvPicPr/>
              <p:nvPr/>
            </p:nvPicPr>
            <p:blipFill>
              <a:blip r:embed="rId282"/>
              <a:stretch>
                <a:fillRect/>
              </a:stretch>
            </p:blipFill>
            <p:spPr>
              <a:xfrm>
                <a:off x="11117539" y="2585400"/>
                <a:ext cx="460080" cy="25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3">
            <p14:nvContentPartPr>
              <p14:cNvPr id="369" name="Ink 368">
                <a:extLst>
                  <a:ext uri="{FF2B5EF4-FFF2-40B4-BE49-F238E27FC236}">
                    <a16:creationId xmlns:a16="http://schemas.microsoft.com/office/drawing/2014/main" id="{B628D6F7-7748-4E7D-A606-93415699F411}"/>
                  </a:ext>
                </a:extLst>
              </p14:cNvPr>
              <p14:cNvContentPartPr/>
              <p14:nvPr/>
            </p14:nvContentPartPr>
            <p14:xfrm>
              <a:off x="9243019" y="2589000"/>
              <a:ext cx="388080" cy="225000"/>
            </p14:xfrm>
          </p:contentPart>
        </mc:Choice>
        <mc:Fallback xmlns="">
          <p:pic>
            <p:nvPicPr>
              <p:cNvPr id="369" name="Ink 368">
                <a:extLst>
                  <a:ext uri="{FF2B5EF4-FFF2-40B4-BE49-F238E27FC236}">
                    <a16:creationId xmlns:a16="http://schemas.microsoft.com/office/drawing/2014/main" id="{B628D6F7-7748-4E7D-A606-93415699F411}"/>
                  </a:ext>
                </a:extLst>
              </p:cNvPr>
              <p:cNvPicPr/>
              <p:nvPr/>
            </p:nvPicPr>
            <p:blipFill>
              <a:blip r:embed="rId284"/>
              <a:stretch>
                <a:fillRect/>
              </a:stretch>
            </p:blipFill>
            <p:spPr>
              <a:xfrm>
                <a:off x="9225019" y="2571000"/>
                <a:ext cx="423720" cy="26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5">
            <p14:nvContentPartPr>
              <p14:cNvPr id="370" name="Ink 369">
                <a:extLst>
                  <a:ext uri="{FF2B5EF4-FFF2-40B4-BE49-F238E27FC236}">
                    <a16:creationId xmlns:a16="http://schemas.microsoft.com/office/drawing/2014/main" id="{69F503EB-3FC8-48BA-8433-4C4E9E792151}"/>
                  </a:ext>
                </a:extLst>
              </p14:cNvPr>
              <p14:cNvContentPartPr/>
              <p14:nvPr/>
            </p14:nvContentPartPr>
            <p14:xfrm>
              <a:off x="8501059" y="2576760"/>
              <a:ext cx="365040" cy="267480"/>
            </p14:xfrm>
          </p:contentPart>
        </mc:Choice>
        <mc:Fallback xmlns="">
          <p:pic>
            <p:nvPicPr>
              <p:cNvPr id="370" name="Ink 369">
                <a:extLst>
                  <a:ext uri="{FF2B5EF4-FFF2-40B4-BE49-F238E27FC236}">
                    <a16:creationId xmlns:a16="http://schemas.microsoft.com/office/drawing/2014/main" id="{69F503EB-3FC8-48BA-8433-4C4E9E792151}"/>
                  </a:ext>
                </a:extLst>
              </p:cNvPr>
              <p:cNvPicPr/>
              <p:nvPr/>
            </p:nvPicPr>
            <p:blipFill>
              <a:blip r:embed="rId286"/>
              <a:stretch>
                <a:fillRect/>
              </a:stretch>
            </p:blipFill>
            <p:spPr>
              <a:xfrm>
                <a:off x="8483419" y="2558784"/>
                <a:ext cx="400680" cy="30307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7">
            <p14:nvContentPartPr>
              <p14:cNvPr id="371" name="Ink 370">
                <a:extLst>
                  <a:ext uri="{FF2B5EF4-FFF2-40B4-BE49-F238E27FC236}">
                    <a16:creationId xmlns:a16="http://schemas.microsoft.com/office/drawing/2014/main" id="{4AD2D8F7-E227-424C-BFB5-825F1BB946FE}"/>
                  </a:ext>
                </a:extLst>
              </p14:cNvPr>
              <p14:cNvContentPartPr/>
              <p14:nvPr/>
            </p14:nvContentPartPr>
            <p14:xfrm>
              <a:off x="8119459" y="2592600"/>
              <a:ext cx="116280" cy="238320"/>
            </p14:xfrm>
          </p:contentPart>
        </mc:Choice>
        <mc:Fallback xmlns="">
          <p:pic>
            <p:nvPicPr>
              <p:cNvPr id="371" name="Ink 370">
                <a:extLst>
                  <a:ext uri="{FF2B5EF4-FFF2-40B4-BE49-F238E27FC236}">
                    <a16:creationId xmlns:a16="http://schemas.microsoft.com/office/drawing/2014/main" id="{4AD2D8F7-E227-424C-BFB5-825F1BB946FE}"/>
                  </a:ext>
                </a:extLst>
              </p:cNvPr>
              <p:cNvPicPr/>
              <p:nvPr/>
            </p:nvPicPr>
            <p:blipFill>
              <a:blip r:embed="rId288"/>
              <a:stretch>
                <a:fillRect/>
              </a:stretch>
            </p:blipFill>
            <p:spPr>
              <a:xfrm>
                <a:off x="8101764" y="2574600"/>
                <a:ext cx="152031" cy="27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9">
            <p14:nvContentPartPr>
              <p14:cNvPr id="372" name="Ink 371">
                <a:extLst>
                  <a:ext uri="{FF2B5EF4-FFF2-40B4-BE49-F238E27FC236}">
                    <a16:creationId xmlns:a16="http://schemas.microsoft.com/office/drawing/2014/main" id="{92EAE9DB-B104-428A-B296-B4C35EFF1188}"/>
                  </a:ext>
                </a:extLst>
              </p14:cNvPr>
              <p14:cNvContentPartPr/>
              <p14:nvPr/>
            </p14:nvContentPartPr>
            <p14:xfrm>
              <a:off x="6924259" y="2530320"/>
              <a:ext cx="814320" cy="287640"/>
            </p14:xfrm>
          </p:contentPart>
        </mc:Choice>
        <mc:Fallback xmlns="">
          <p:pic>
            <p:nvPicPr>
              <p:cNvPr id="372" name="Ink 371">
                <a:extLst>
                  <a:ext uri="{FF2B5EF4-FFF2-40B4-BE49-F238E27FC236}">
                    <a16:creationId xmlns:a16="http://schemas.microsoft.com/office/drawing/2014/main" id="{92EAE9DB-B104-428A-B296-B4C35EFF1188}"/>
                  </a:ext>
                </a:extLst>
              </p:cNvPr>
              <p:cNvPicPr/>
              <p:nvPr/>
            </p:nvPicPr>
            <p:blipFill>
              <a:blip r:embed="rId290"/>
              <a:stretch>
                <a:fillRect/>
              </a:stretch>
            </p:blipFill>
            <p:spPr>
              <a:xfrm>
                <a:off x="6906259" y="2512320"/>
                <a:ext cx="849960" cy="32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1">
            <p14:nvContentPartPr>
              <p14:cNvPr id="373" name="Ink 372">
                <a:extLst>
                  <a:ext uri="{FF2B5EF4-FFF2-40B4-BE49-F238E27FC236}">
                    <a16:creationId xmlns:a16="http://schemas.microsoft.com/office/drawing/2014/main" id="{1C0F5E66-9BF5-4978-816D-9A320E0998C0}"/>
                  </a:ext>
                </a:extLst>
              </p14:cNvPr>
              <p14:cNvContentPartPr/>
              <p14:nvPr/>
            </p14:nvContentPartPr>
            <p14:xfrm>
              <a:off x="6096979" y="2577840"/>
              <a:ext cx="394560" cy="210960"/>
            </p14:xfrm>
          </p:contentPart>
        </mc:Choice>
        <mc:Fallback xmlns="">
          <p:pic>
            <p:nvPicPr>
              <p:cNvPr id="373" name="Ink 372">
                <a:extLst>
                  <a:ext uri="{FF2B5EF4-FFF2-40B4-BE49-F238E27FC236}">
                    <a16:creationId xmlns:a16="http://schemas.microsoft.com/office/drawing/2014/main" id="{1C0F5E66-9BF5-4978-816D-9A320E0998C0}"/>
                  </a:ext>
                </a:extLst>
              </p:cNvPr>
              <p:cNvPicPr/>
              <p:nvPr/>
            </p:nvPicPr>
            <p:blipFill>
              <a:blip r:embed="rId292"/>
              <a:stretch>
                <a:fillRect/>
              </a:stretch>
            </p:blipFill>
            <p:spPr>
              <a:xfrm>
                <a:off x="6078979" y="2560170"/>
                <a:ext cx="430200" cy="24666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3">
            <p14:nvContentPartPr>
              <p14:cNvPr id="374" name="Ink 373">
                <a:extLst>
                  <a:ext uri="{FF2B5EF4-FFF2-40B4-BE49-F238E27FC236}">
                    <a16:creationId xmlns:a16="http://schemas.microsoft.com/office/drawing/2014/main" id="{DD70ED10-94F1-43FE-AE7B-D80BAEB2E5BC}"/>
                  </a:ext>
                </a:extLst>
              </p14:cNvPr>
              <p14:cNvContentPartPr/>
              <p14:nvPr/>
            </p14:nvContentPartPr>
            <p14:xfrm>
              <a:off x="293241" y="3143178"/>
              <a:ext cx="185760" cy="267840"/>
            </p14:xfrm>
          </p:contentPart>
        </mc:Choice>
        <mc:Fallback xmlns="">
          <p:pic>
            <p:nvPicPr>
              <p:cNvPr id="374" name="Ink 373">
                <a:extLst>
                  <a:ext uri="{FF2B5EF4-FFF2-40B4-BE49-F238E27FC236}">
                    <a16:creationId xmlns:a16="http://schemas.microsoft.com/office/drawing/2014/main" id="{DD70ED10-94F1-43FE-AE7B-D80BAEB2E5BC}"/>
                  </a:ext>
                </a:extLst>
              </p:cNvPr>
              <p:cNvPicPr/>
              <p:nvPr/>
            </p:nvPicPr>
            <p:blipFill>
              <a:blip r:embed="rId294"/>
              <a:stretch>
                <a:fillRect/>
              </a:stretch>
            </p:blipFill>
            <p:spPr>
              <a:xfrm>
                <a:off x="275241" y="3125538"/>
                <a:ext cx="221400" cy="30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5">
            <p14:nvContentPartPr>
              <p14:cNvPr id="377" name="Ink 376">
                <a:extLst>
                  <a:ext uri="{FF2B5EF4-FFF2-40B4-BE49-F238E27FC236}">
                    <a16:creationId xmlns:a16="http://schemas.microsoft.com/office/drawing/2014/main" id="{97AC2937-099B-4778-9E49-DF04D4A87E33}"/>
                  </a:ext>
                </a:extLst>
              </p14:cNvPr>
              <p14:cNvContentPartPr/>
              <p14:nvPr/>
            </p14:nvContentPartPr>
            <p14:xfrm>
              <a:off x="1034841" y="3205458"/>
              <a:ext cx="296280" cy="142560"/>
            </p14:xfrm>
          </p:contentPart>
        </mc:Choice>
        <mc:Fallback xmlns="">
          <p:pic>
            <p:nvPicPr>
              <p:cNvPr id="377" name="Ink 376">
                <a:extLst>
                  <a:ext uri="{FF2B5EF4-FFF2-40B4-BE49-F238E27FC236}">
                    <a16:creationId xmlns:a16="http://schemas.microsoft.com/office/drawing/2014/main" id="{97AC2937-099B-4778-9E49-DF04D4A87E33}"/>
                  </a:ext>
                </a:extLst>
              </p:cNvPr>
              <p:cNvPicPr/>
              <p:nvPr/>
            </p:nvPicPr>
            <p:blipFill>
              <a:blip r:embed="rId296"/>
              <a:stretch>
                <a:fillRect/>
              </a:stretch>
            </p:blipFill>
            <p:spPr>
              <a:xfrm>
                <a:off x="1017201" y="3187458"/>
                <a:ext cx="331920" cy="17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7">
            <p14:nvContentPartPr>
              <p14:cNvPr id="382" name="Ink 381">
                <a:extLst>
                  <a:ext uri="{FF2B5EF4-FFF2-40B4-BE49-F238E27FC236}">
                    <a16:creationId xmlns:a16="http://schemas.microsoft.com/office/drawing/2014/main" id="{E478C7EB-6D96-4A65-B352-E99B7F9139B0}"/>
                  </a:ext>
                </a:extLst>
              </p14:cNvPr>
              <p14:cNvContentPartPr/>
              <p14:nvPr/>
            </p14:nvContentPartPr>
            <p14:xfrm>
              <a:off x="2079561" y="3215898"/>
              <a:ext cx="117360" cy="149760"/>
            </p14:xfrm>
          </p:contentPart>
        </mc:Choice>
        <mc:Fallback xmlns="">
          <p:pic>
            <p:nvPicPr>
              <p:cNvPr id="382" name="Ink 381">
                <a:extLst>
                  <a:ext uri="{FF2B5EF4-FFF2-40B4-BE49-F238E27FC236}">
                    <a16:creationId xmlns:a16="http://schemas.microsoft.com/office/drawing/2014/main" id="{E478C7EB-6D96-4A65-B352-E99B7F9139B0}"/>
                  </a:ext>
                </a:extLst>
              </p:cNvPr>
              <p:cNvPicPr/>
              <p:nvPr/>
            </p:nvPicPr>
            <p:blipFill>
              <a:blip r:embed="rId298"/>
              <a:stretch>
                <a:fillRect/>
              </a:stretch>
            </p:blipFill>
            <p:spPr>
              <a:xfrm>
                <a:off x="2061561" y="3198258"/>
                <a:ext cx="153000" cy="18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9">
            <p14:nvContentPartPr>
              <p14:cNvPr id="385" name="Ink 384">
                <a:extLst>
                  <a:ext uri="{FF2B5EF4-FFF2-40B4-BE49-F238E27FC236}">
                    <a16:creationId xmlns:a16="http://schemas.microsoft.com/office/drawing/2014/main" id="{C597D6E1-5739-4DD9-98E8-E441704233FF}"/>
                  </a:ext>
                </a:extLst>
              </p14:cNvPr>
              <p14:cNvContentPartPr/>
              <p14:nvPr/>
            </p14:nvContentPartPr>
            <p14:xfrm>
              <a:off x="2454681" y="3155058"/>
              <a:ext cx="6840" cy="4320"/>
            </p14:xfrm>
          </p:contentPart>
        </mc:Choice>
        <mc:Fallback xmlns="">
          <p:pic>
            <p:nvPicPr>
              <p:cNvPr id="385" name="Ink 384">
                <a:extLst>
                  <a:ext uri="{FF2B5EF4-FFF2-40B4-BE49-F238E27FC236}">
                    <a16:creationId xmlns:a16="http://schemas.microsoft.com/office/drawing/2014/main" id="{C597D6E1-5739-4DD9-98E8-E441704233FF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2437041" y="3137418"/>
                <a:ext cx="42480" cy="3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0">
            <p14:nvContentPartPr>
              <p14:cNvPr id="386" name="Ink 385">
                <a:extLst>
                  <a:ext uri="{FF2B5EF4-FFF2-40B4-BE49-F238E27FC236}">
                    <a16:creationId xmlns:a16="http://schemas.microsoft.com/office/drawing/2014/main" id="{D2D8AE43-E524-451E-8C0F-A5B08C40BB86}"/>
                  </a:ext>
                </a:extLst>
              </p14:cNvPr>
              <p14:cNvContentPartPr/>
              <p14:nvPr/>
            </p14:nvContentPartPr>
            <p14:xfrm>
              <a:off x="2659161" y="3218058"/>
              <a:ext cx="111960" cy="277560"/>
            </p14:xfrm>
          </p:contentPart>
        </mc:Choice>
        <mc:Fallback xmlns="">
          <p:pic>
            <p:nvPicPr>
              <p:cNvPr id="386" name="Ink 385">
                <a:extLst>
                  <a:ext uri="{FF2B5EF4-FFF2-40B4-BE49-F238E27FC236}">
                    <a16:creationId xmlns:a16="http://schemas.microsoft.com/office/drawing/2014/main" id="{D2D8AE43-E524-451E-8C0F-A5B08C40BB86}"/>
                  </a:ext>
                </a:extLst>
              </p:cNvPr>
              <p:cNvPicPr/>
              <p:nvPr/>
            </p:nvPicPr>
            <p:blipFill>
              <a:blip r:embed="rId301"/>
              <a:stretch>
                <a:fillRect/>
              </a:stretch>
            </p:blipFill>
            <p:spPr>
              <a:xfrm>
                <a:off x="2641521" y="3200058"/>
                <a:ext cx="147600" cy="31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2">
            <p14:nvContentPartPr>
              <p14:cNvPr id="387" name="Ink 386">
                <a:extLst>
                  <a:ext uri="{FF2B5EF4-FFF2-40B4-BE49-F238E27FC236}">
                    <a16:creationId xmlns:a16="http://schemas.microsoft.com/office/drawing/2014/main" id="{AEFF98DC-F174-4CAE-9015-4E0DE5112C7E}"/>
                  </a:ext>
                </a:extLst>
              </p14:cNvPr>
              <p14:cNvContentPartPr/>
              <p14:nvPr/>
            </p14:nvContentPartPr>
            <p14:xfrm>
              <a:off x="2853561" y="3179538"/>
              <a:ext cx="116640" cy="153000"/>
            </p14:xfrm>
          </p:contentPart>
        </mc:Choice>
        <mc:Fallback xmlns="">
          <p:pic>
            <p:nvPicPr>
              <p:cNvPr id="387" name="Ink 386">
                <a:extLst>
                  <a:ext uri="{FF2B5EF4-FFF2-40B4-BE49-F238E27FC236}">
                    <a16:creationId xmlns:a16="http://schemas.microsoft.com/office/drawing/2014/main" id="{AEFF98DC-F174-4CAE-9015-4E0DE5112C7E}"/>
                  </a:ext>
                </a:extLst>
              </p:cNvPr>
              <p:cNvPicPr/>
              <p:nvPr/>
            </p:nvPicPr>
            <p:blipFill>
              <a:blip r:embed="rId303"/>
              <a:stretch>
                <a:fillRect/>
              </a:stretch>
            </p:blipFill>
            <p:spPr>
              <a:xfrm>
                <a:off x="2835561" y="3161898"/>
                <a:ext cx="152280" cy="18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4">
            <p14:nvContentPartPr>
              <p14:cNvPr id="388" name="Ink 387">
                <a:extLst>
                  <a:ext uri="{FF2B5EF4-FFF2-40B4-BE49-F238E27FC236}">
                    <a16:creationId xmlns:a16="http://schemas.microsoft.com/office/drawing/2014/main" id="{0BC0F0B1-5C65-4C8C-89F3-74067436A44E}"/>
                  </a:ext>
                </a:extLst>
              </p14:cNvPr>
              <p14:cNvContentPartPr/>
              <p14:nvPr/>
            </p14:nvContentPartPr>
            <p14:xfrm>
              <a:off x="3059841" y="3215178"/>
              <a:ext cx="95040" cy="123480"/>
            </p14:xfrm>
          </p:contentPart>
        </mc:Choice>
        <mc:Fallback xmlns="">
          <p:pic>
            <p:nvPicPr>
              <p:cNvPr id="388" name="Ink 387">
                <a:extLst>
                  <a:ext uri="{FF2B5EF4-FFF2-40B4-BE49-F238E27FC236}">
                    <a16:creationId xmlns:a16="http://schemas.microsoft.com/office/drawing/2014/main" id="{0BC0F0B1-5C65-4C8C-89F3-74067436A44E}"/>
                  </a:ext>
                </a:extLst>
              </p:cNvPr>
              <p:cNvPicPr/>
              <p:nvPr/>
            </p:nvPicPr>
            <p:blipFill>
              <a:blip r:embed="rId305"/>
              <a:stretch>
                <a:fillRect/>
              </a:stretch>
            </p:blipFill>
            <p:spPr>
              <a:xfrm>
                <a:off x="3042201" y="3197178"/>
                <a:ext cx="130680" cy="15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6">
            <p14:nvContentPartPr>
              <p14:cNvPr id="389" name="Ink 388">
                <a:extLst>
                  <a:ext uri="{FF2B5EF4-FFF2-40B4-BE49-F238E27FC236}">
                    <a16:creationId xmlns:a16="http://schemas.microsoft.com/office/drawing/2014/main" id="{A0C2F664-3CF0-4EC7-9C69-F400F6527BF1}"/>
                  </a:ext>
                </a:extLst>
              </p14:cNvPr>
              <p14:cNvContentPartPr/>
              <p14:nvPr/>
            </p14:nvContentPartPr>
            <p14:xfrm>
              <a:off x="3384201" y="3111138"/>
              <a:ext cx="33480" cy="221040"/>
            </p14:xfrm>
          </p:contentPart>
        </mc:Choice>
        <mc:Fallback xmlns="">
          <p:pic>
            <p:nvPicPr>
              <p:cNvPr id="389" name="Ink 388">
                <a:extLst>
                  <a:ext uri="{FF2B5EF4-FFF2-40B4-BE49-F238E27FC236}">
                    <a16:creationId xmlns:a16="http://schemas.microsoft.com/office/drawing/2014/main" id="{A0C2F664-3CF0-4EC7-9C69-F400F6527BF1}"/>
                  </a:ext>
                </a:extLst>
              </p:cNvPr>
              <p:cNvPicPr/>
              <p:nvPr/>
            </p:nvPicPr>
            <p:blipFill>
              <a:blip r:embed="rId307"/>
              <a:stretch>
                <a:fillRect/>
              </a:stretch>
            </p:blipFill>
            <p:spPr>
              <a:xfrm>
                <a:off x="3366561" y="3093138"/>
                <a:ext cx="69120" cy="25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8">
            <p14:nvContentPartPr>
              <p14:cNvPr id="390" name="Ink 389">
                <a:extLst>
                  <a:ext uri="{FF2B5EF4-FFF2-40B4-BE49-F238E27FC236}">
                    <a16:creationId xmlns:a16="http://schemas.microsoft.com/office/drawing/2014/main" id="{C729A42F-6E03-4845-A009-893DF0846742}"/>
                  </a:ext>
                </a:extLst>
              </p14:cNvPr>
              <p14:cNvContentPartPr/>
              <p14:nvPr/>
            </p14:nvContentPartPr>
            <p14:xfrm>
              <a:off x="3487161" y="3156498"/>
              <a:ext cx="39240" cy="181800"/>
            </p14:xfrm>
          </p:contentPart>
        </mc:Choice>
        <mc:Fallback xmlns="">
          <p:pic>
            <p:nvPicPr>
              <p:cNvPr id="390" name="Ink 389">
                <a:extLst>
                  <a:ext uri="{FF2B5EF4-FFF2-40B4-BE49-F238E27FC236}">
                    <a16:creationId xmlns:a16="http://schemas.microsoft.com/office/drawing/2014/main" id="{C729A42F-6E03-4845-A009-893DF0846742}"/>
                  </a:ext>
                </a:extLst>
              </p:cNvPr>
              <p:cNvPicPr/>
              <p:nvPr/>
            </p:nvPicPr>
            <p:blipFill>
              <a:blip r:embed="rId309"/>
              <a:stretch>
                <a:fillRect/>
              </a:stretch>
            </p:blipFill>
            <p:spPr>
              <a:xfrm>
                <a:off x="3469521" y="3138498"/>
                <a:ext cx="74880" cy="21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0">
            <p14:nvContentPartPr>
              <p14:cNvPr id="394" name="Ink 393">
                <a:extLst>
                  <a:ext uri="{FF2B5EF4-FFF2-40B4-BE49-F238E27FC236}">
                    <a16:creationId xmlns:a16="http://schemas.microsoft.com/office/drawing/2014/main" id="{206BA8CB-0AC3-43BC-B295-9B31955C6F1D}"/>
                  </a:ext>
                </a:extLst>
              </p14:cNvPr>
              <p14:cNvContentPartPr/>
              <p14:nvPr/>
            </p14:nvContentPartPr>
            <p14:xfrm>
              <a:off x="4166841" y="3161538"/>
              <a:ext cx="84240" cy="163440"/>
            </p14:xfrm>
          </p:contentPart>
        </mc:Choice>
        <mc:Fallback xmlns="">
          <p:pic>
            <p:nvPicPr>
              <p:cNvPr id="394" name="Ink 393">
                <a:extLst>
                  <a:ext uri="{FF2B5EF4-FFF2-40B4-BE49-F238E27FC236}">
                    <a16:creationId xmlns:a16="http://schemas.microsoft.com/office/drawing/2014/main" id="{206BA8CB-0AC3-43BC-B295-9B31955C6F1D}"/>
                  </a:ext>
                </a:extLst>
              </p:cNvPr>
              <p:cNvPicPr/>
              <p:nvPr/>
            </p:nvPicPr>
            <p:blipFill>
              <a:blip r:embed="rId311"/>
              <a:stretch>
                <a:fillRect/>
              </a:stretch>
            </p:blipFill>
            <p:spPr>
              <a:xfrm>
                <a:off x="4149201" y="3143538"/>
                <a:ext cx="119880" cy="19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2">
            <p14:nvContentPartPr>
              <p14:cNvPr id="395" name="Ink 394">
                <a:extLst>
                  <a:ext uri="{FF2B5EF4-FFF2-40B4-BE49-F238E27FC236}">
                    <a16:creationId xmlns:a16="http://schemas.microsoft.com/office/drawing/2014/main" id="{BEE8556F-94AE-4279-8EF7-DC695E0FD462}"/>
                  </a:ext>
                </a:extLst>
              </p14:cNvPr>
              <p14:cNvContentPartPr/>
              <p14:nvPr/>
            </p14:nvContentPartPr>
            <p14:xfrm>
              <a:off x="4342881" y="3195738"/>
              <a:ext cx="83520" cy="141120"/>
            </p14:xfrm>
          </p:contentPart>
        </mc:Choice>
        <mc:Fallback xmlns="">
          <p:pic>
            <p:nvPicPr>
              <p:cNvPr id="395" name="Ink 394">
                <a:extLst>
                  <a:ext uri="{FF2B5EF4-FFF2-40B4-BE49-F238E27FC236}">
                    <a16:creationId xmlns:a16="http://schemas.microsoft.com/office/drawing/2014/main" id="{BEE8556F-94AE-4279-8EF7-DC695E0FD462}"/>
                  </a:ext>
                </a:extLst>
              </p:cNvPr>
              <p:cNvPicPr/>
              <p:nvPr/>
            </p:nvPicPr>
            <p:blipFill>
              <a:blip r:embed="rId313"/>
              <a:stretch>
                <a:fillRect/>
              </a:stretch>
            </p:blipFill>
            <p:spPr>
              <a:xfrm>
                <a:off x="4324881" y="3178098"/>
                <a:ext cx="119160" cy="17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4">
            <p14:nvContentPartPr>
              <p14:cNvPr id="398" name="Ink 397">
                <a:extLst>
                  <a:ext uri="{FF2B5EF4-FFF2-40B4-BE49-F238E27FC236}">
                    <a16:creationId xmlns:a16="http://schemas.microsoft.com/office/drawing/2014/main" id="{7AB054CB-313B-4D78-B515-73CFC5CE98DC}"/>
                  </a:ext>
                </a:extLst>
              </p14:cNvPr>
              <p14:cNvContentPartPr/>
              <p14:nvPr/>
            </p14:nvContentPartPr>
            <p14:xfrm>
              <a:off x="4939041" y="3143178"/>
              <a:ext cx="66960" cy="182880"/>
            </p14:xfrm>
          </p:contentPart>
        </mc:Choice>
        <mc:Fallback xmlns="">
          <p:pic>
            <p:nvPicPr>
              <p:cNvPr id="398" name="Ink 397">
                <a:extLst>
                  <a:ext uri="{FF2B5EF4-FFF2-40B4-BE49-F238E27FC236}">
                    <a16:creationId xmlns:a16="http://schemas.microsoft.com/office/drawing/2014/main" id="{7AB054CB-313B-4D78-B515-73CFC5CE98DC}"/>
                  </a:ext>
                </a:extLst>
              </p:cNvPr>
              <p:cNvPicPr/>
              <p:nvPr/>
            </p:nvPicPr>
            <p:blipFill>
              <a:blip r:embed="rId315"/>
              <a:stretch>
                <a:fillRect/>
              </a:stretch>
            </p:blipFill>
            <p:spPr>
              <a:xfrm>
                <a:off x="4921041" y="3125538"/>
                <a:ext cx="102600" cy="21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6">
            <p14:nvContentPartPr>
              <p14:cNvPr id="399" name="Ink 398">
                <a:extLst>
                  <a:ext uri="{FF2B5EF4-FFF2-40B4-BE49-F238E27FC236}">
                    <a16:creationId xmlns:a16="http://schemas.microsoft.com/office/drawing/2014/main" id="{088D3CFF-E285-4382-8855-7B0BFFCB24B5}"/>
                  </a:ext>
                </a:extLst>
              </p14:cNvPr>
              <p14:cNvContentPartPr/>
              <p14:nvPr/>
            </p14:nvContentPartPr>
            <p14:xfrm>
              <a:off x="5065041" y="3205458"/>
              <a:ext cx="130680" cy="116640"/>
            </p14:xfrm>
          </p:contentPart>
        </mc:Choice>
        <mc:Fallback xmlns="">
          <p:pic>
            <p:nvPicPr>
              <p:cNvPr id="399" name="Ink 398">
                <a:extLst>
                  <a:ext uri="{FF2B5EF4-FFF2-40B4-BE49-F238E27FC236}">
                    <a16:creationId xmlns:a16="http://schemas.microsoft.com/office/drawing/2014/main" id="{088D3CFF-E285-4382-8855-7B0BFFCB24B5}"/>
                  </a:ext>
                </a:extLst>
              </p:cNvPr>
              <p:cNvPicPr/>
              <p:nvPr/>
            </p:nvPicPr>
            <p:blipFill>
              <a:blip r:embed="rId317"/>
              <a:stretch>
                <a:fillRect/>
              </a:stretch>
            </p:blipFill>
            <p:spPr>
              <a:xfrm>
                <a:off x="5047041" y="3187458"/>
                <a:ext cx="166320" cy="15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8">
            <p14:nvContentPartPr>
              <p14:cNvPr id="403" name="Ink 402">
                <a:extLst>
                  <a:ext uri="{FF2B5EF4-FFF2-40B4-BE49-F238E27FC236}">
                    <a16:creationId xmlns:a16="http://schemas.microsoft.com/office/drawing/2014/main" id="{8704304E-19B1-4191-81B3-574A92936900}"/>
                  </a:ext>
                </a:extLst>
              </p14:cNvPr>
              <p14:cNvContentPartPr/>
              <p14:nvPr/>
            </p14:nvContentPartPr>
            <p14:xfrm>
              <a:off x="5699721" y="3185298"/>
              <a:ext cx="59040" cy="163440"/>
            </p14:xfrm>
          </p:contentPart>
        </mc:Choice>
        <mc:Fallback xmlns="">
          <p:pic>
            <p:nvPicPr>
              <p:cNvPr id="403" name="Ink 402">
                <a:extLst>
                  <a:ext uri="{FF2B5EF4-FFF2-40B4-BE49-F238E27FC236}">
                    <a16:creationId xmlns:a16="http://schemas.microsoft.com/office/drawing/2014/main" id="{8704304E-19B1-4191-81B3-574A92936900}"/>
                  </a:ext>
                </a:extLst>
              </p:cNvPr>
              <p:cNvPicPr/>
              <p:nvPr/>
            </p:nvPicPr>
            <p:blipFill>
              <a:blip r:embed="rId319"/>
              <a:stretch>
                <a:fillRect/>
              </a:stretch>
            </p:blipFill>
            <p:spPr>
              <a:xfrm>
                <a:off x="5681721" y="3167658"/>
                <a:ext cx="94680" cy="19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0">
            <p14:nvContentPartPr>
              <p14:cNvPr id="410" name="Ink 409">
                <a:extLst>
                  <a:ext uri="{FF2B5EF4-FFF2-40B4-BE49-F238E27FC236}">
                    <a16:creationId xmlns:a16="http://schemas.microsoft.com/office/drawing/2014/main" id="{14E7617D-72A7-4CE9-B65E-F20873169DC3}"/>
                  </a:ext>
                </a:extLst>
              </p14:cNvPr>
              <p14:cNvContentPartPr/>
              <p14:nvPr/>
            </p14:nvContentPartPr>
            <p14:xfrm>
              <a:off x="7191201" y="3204378"/>
              <a:ext cx="93240" cy="111960"/>
            </p14:xfrm>
          </p:contentPart>
        </mc:Choice>
        <mc:Fallback xmlns="">
          <p:pic>
            <p:nvPicPr>
              <p:cNvPr id="410" name="Ink 409">
                <a:extLst>
                  <a:ext uri="{FF2B5EF4-FFF2-40B4-BE49-F238E27FC236}">
                    <a16:creationId xmlns:a16="http://schemas.microsoft.com/office/drawing/2014/main" id="{14E7617D-72A7-4CE9-B65E-F20873169DC3}"/>
                  </a:ext>
                </a:extLst>
              </p:cNvPr>
              <p:cNvPicPr/>
              <p:nvPr/>
            </p:nvPicPr>
            <p:blipFill>
              <a:blip r:embed="rId321"/>
              <a:stretch>
                <a:fillRect/>
              </a:stretch>
            </p:blipFill>
            <p:spPr>
              <a:xfrm>
                <a:off x="7173561" y="3186378"/>
                <a:ext cx="128880" cy="14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2">
            <p14:nvContentPartPr>
              <p14:cNvPr id="413" name="Ink 412">
                <a:extLst>
                  <a:ext uri="{FF2B5EF4-FFF2-40B4-BE49-F238E27FC236}">
                    <a16:creationId xmlns:a16="http://schemas.microsoft.com/office/drawing/2014/main" id="{D8AF0CEF-310C-415B-9958-1E40D5E0B686}"/>
                  </a:ext>
                </a:extLst>
              </p14:cNvPr>
              <p14:cNvContentPartPr/>
              <p14:nvPr/>
            </p14:nvContentPartPr>
            <p14:xfrm>
              <a:off x="7766841" y="3066858"/>
              <a:ext cx="90360" cy="117000"/>
            </p14:xfrm>
          </p:contentPart>
        </mc:Choice>
        <mc:Fallback xmlns="">
          <p:pic>
            <p:nvPicPr>
              <p:cNvPr id="413" name="Ink 412">
                <a:extLst>
                  <a:ext uri="{FF2B5EF4-FFF2-40B4-BE49-F238E27FC236}">
                    <a16:creationId xmlns:a16="http://schemas.microsoft.com/office/drawing/2014/main" id="{D8AF0CEF-310C-415B-9958-1E40D5E0B686}"/>
                  </a:ext>
                </a:extLst>
              </p:cNvPr>
              <p:cNvPicPr/>
              <p:nvPr/>
            </p:nvPicPr>
            <p:blipFill>
              <a:blip r:embed="rId323"/>
              <a:stretch>
                <a:fillRect/>
              </a:stretch>
            </p:blipFill>
            <p:spPr>
              <a:xfrm>
                <a:off x="7748841" y="3049218"/>
                <a:ext cx="126000" cy="15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4">
            <p14:nvContentPartPr>
              <p14:cNvPr id="414" name="Ink 413">
                <a:extLst>
                  <a:ext uri="{FF2B5EF4-FFF2-40B4-BE49-F238E27FC236}">
                    <a16:creationId xmlns:a16="http://schemas.microsoft.com/office/drawing/2014/main" id="{0BDB5669-AE3F-43F4-9344-354E4BE968AC}"/>
                  </a:ext>
                </a:extLst>
              </p14:cNvPr>
              <p14:cNvContentPartPr/>
              <p14:nvPr/>
            </p14:nvContentPartPr>
            <p14:xfrm>
              <a:off x="7783401" y="3295458"/>
              <a:ext cx="10080" cy="1440"/>
            </p14:xfrm>
          </p:contentPart>
        </mc:Choice>
        <mc:Fallback xmlns="">
          <p:pic>
            <p:nvPicPr>
              <p:cNvPr id="414" name="Ink 413">
                <a:extLst>
                  <a:ext uri="{FF2B5EF4-FFF2-40B4-BE49-F238E27FC236}">
                    <a16:creationId xmlns:a16="http://schemas.microsoft.com/office/drawing/2014/main" id="{0BDB5669-AE3F-43F4-9344-354E4BE968AC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7765761" y="3277818"/>
                <a:ext cx="45720" cy="3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5">
            <p14:nvContentPartPr>
              <p14:cNvPr id="415" name="Ink 414">
                <a:extLst>
                  <a:ext uri="{FF2B5EF4-FFF2-40B4-BE49-F238E27FC236}">
                    <a16:creationId xmlns:a16="http://schemas.microsoft.com/office/drawing/2014/main" id="{5BD3CC1F-6D9B-4549-B64F-3E46AC78E2D4}"/>
                  </a:ext>
                </a:extLst>
              </p14:cNvPr>
              <p14:cNvContentPartPr/>
              <p14:nvPr/>
            </p14:nvContentPartPr>
            <p14:xfrm>
              <a:off x="7344561" y="3184578"/>
              <a:ext cx="242640" cy="143640"/>
            </p14:xfrm>
          </p:contentPart>
        </mc:Choice>
        <mc:Fallback xmlns="">
          <p:pic>
            <p:nvPicPr>
              <p:cNvPr id="415" name="Ink 414">
                <a:extLst>
                  <a:ext uri="{FF2B5EF4-FFF2-40B4-BE49-F238E27FC236}">
                    <a16:creationId xmlns:a16="http://schemas.microsoft.com/office/drawing/2014/main" id="{5BD3CC1F-6D9B-4549-B64F-3E46AC78E2D4}"/>
                  </a:ext>
                </a:extLst>
              </p:cNvPr>
              <p:cNvPicPr/>
              <p:nvPr/>
            </p:nvPicPr>
            <p:blipFill>
              <a:blip r:embed="rId326"/>
              <a:stretch>
                <a:fillRect/>
              </a:stretch>
            </p:blipFill>
            <p:spPr>
              <a:xfrm>
                <a:off x="7326895" y="3166578"/>
                <a:ext cx="278333" cy="17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7">
            <p14:nvContentPartPr>
              <p14:cNvPr id="416" name="Ink 415">
                <a:extLst>
                  <a:ext uri="{FF2B5EF4-FFF2-40B4-BE49-F238E27FC236}">
                    <a16:creationId xmlns:a16="http://schemas.microsoft.com/office/drawing/2014/main" id="{1D665A9B-21D0-49BD-9497-3E0BBB19CA29}"/>
                  </a:ext>
                </a:extLst>
              </p14:cNvPr>
              <p14:cNvContentPartPr/>
              <p14:nvPr/>
            </p14:nvContentPartPr>
            <p14:xfrm>
              <a:off x="6815001" y="3111858"/>
              <a:ext cx="296280" cy="236160"/>
            </p14:xfrm>
          </p:contentPart>
        </mc:Choice>
        <mc:Fallback xmlns="">
          <p:pic>
            <p:nvPicPr>
              <p:cNvPr id="416" name="Ink 415">
                <a:extLst>
                  <a:ext uri="{FF2B5EF4-FFF2-40B4-BE49-F238E27FC236}">
                    <a16:creationId xmlns:a16="http://schemas.microsoft.com/office/drawing/2014/main" id="{1D665A9B-21D0-49BD-9497-3E0BBB19CA29}"/>
                  </a:ext>
                </a:extLst>
              </p:cNvPr>
              <p:cNvPicPr/>
              <p:nvPr/>
            </p:nvPicPr>
            <p:blipFill>
              <a:blip r:embed="rId328"/>
              <a:stretch>
                <a:fillRect/>
              </a:stretch>
            </p:blipFill>
            <p:spPr>
              <a:xfrm>
                <a:off x="6797361" y="3094218"/>
                <a:ext cx="331920" cy="27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9">
            <p14:nvContentPartPr>
              <p14:cNvPr id="417" name="Ink 416">
                <a:extLst>
                  <a:ext uri="{FF2B5EF4-FFF2-40B4-BE49-F238E27FC236}">
                    <a16:creationId xmlns:a16="http://schemas.microsoft.com/office/drawing/2014/main" id="{CE526FED-4BA5-4D6B-9335-D97511AC7C28}"/>
                  </a:ext>
                </a:extLst>
              </p14:cNvPr>
              <p14:cNvContentPartPr/>
              <p14:nvPr/>
            </p14:nvContentPartPr>
            <p14:xfrm>
              <a:off x="6064401" y="3189258"/>
              <a:ext cx="481320" cy="177120"/>
            </p14:xfrm>
          </p:contentPart>
        </mc:Choice>
        <mc:Fallback xmlns="">
          <p:pic>
            <p:nvPicPr>
              <p:cNvPr id="417" name="Ink 416">
                <a:extLst>
                  <a:ext uri="{FF2B5EF4-FFF2-40B4-BE49-F238E27FC236}">
                    <a16:creationId xmlns:a16="http://schemas.microsoft.com/office/drawing/2014/main" id="{CE526FED-4BA5-4D6B-9335-D97511AC7C28}"/>
                  </a:ext>
                </a:extLst>
              </p:cNvPr>
              <p:cNvPicPr/>
              <p:nvPr/>
            </p:nvPicPr>
            <p:blipFill>
              <a:blip r:embed="rId330"/>
              <a:stretch>
                <a:fillRect/>
              </a:stretch>
            </p:blipFill>
            <p:spPr>
              <a:xfrm>
                <a:off x="6046401" y="3171258"/>
                <a:ext cx="516960" cy="21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1">
            <p14:nvContentPartPr>
              <p14:cNvPr id="418" name="Ink 417">
                <a:extLst>
                  <a:ext uri="{FF2B5EF4-FFF2-40B4-BE49-F238E27FC236}">
                    <a16:creationId xmlns:a16="http://schemas.microsoft.com/office/drawing/2014/main" id="{90A92F1E-70CA-463B-877C-0E990D7F3BDA}"/>
                  </a:ext>
                </a:extLst>
              </p14:cNvPr>
              <p14:cNvContentPartPr/>
              <p14:nvPr/>
            </p14:nvContentPartPr>
            <p14:xfrm>
              <a:off x="4694241" y="3182418"/>
              <a:ext cx="144360" cy="244080"/>
            </p14:xfrm>
          </p:contentPart>
        </mc:Choice>
        <mc:Fallback xmlns="">
          <p:pic>
            <p:nvPicPr>
              <p:cNvPr id="418" name="Ink 417">
                <a:extLst>
                  <a:ext uri="{FF2B5EF4-FFF2-40B4-BE49-F238E27FC236}">
                    <a16:creationId xmlns:a16="http://schemas.microsoft.com/office/drawing/2014/main" id="{90A92F1E-70CA-463B-877C-0E990D7F3BDA}"/>
                  </a:ext>
                </a:extLst>
              </p:cNvPr>
              <p:cNvPicPr/>
              <p:nvPr/>
            </p:nvPicPr>
            <p:blipFill>
              <a:blip r:embed="rId332"/>
              <a:stretch>
                <a:fillRect/>
              </a:stretch>
            </p:blipFill>
            <p:spPr>
              <a:xfrm>
                <a:off x="4676241" y="3164778"/>
                <a:ext cx="180000" cy="27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3">
            <p14:nvContentPartPr>
              <p14:cNvPr id="419" name="Ink 418">
                <a:extLst>
                  <a:ext uri="{FF2B5EF4-FFF2-40B4-BE49-F238E27FC236}">
                    <a16:creationId xmlns:a16="http://schemas.microsoft.com/office/drawing/2014/main" id="{674632CF-0157-4AE8-B3D1-259D0E2EA537}"/>
                  </a:ext>
                </a:extLst>
              </p14:cNvPr>
              <p14:cNvContentPartPr/>
              <p14:nvPr/>
            </p14:nvContentPartPr>
            <p14:xfrm>
              <a:off x="5260521" y="3112938"/>
              <a:ext cx="307080" cy="227160"/>
            </p14:xfrm>
          </p:contentPart>
        </mc:Choice>
        <mc:Fallback xmlns="">
          <p:pic>
            <p:nvPicPr>
              <p:cNvPr id="419" name="Ink 418">
                <a:extLst>
                  <a:ext uri="{FF2B5EF4-FFF2-40B4-BE49-F238E27FC236}">
                    <a16:creationId xmlns:a16="http://schemas.microsoft.com/office/drawing/2014/main" id="{674632CF-0157-4AE8-B3D1-259D0E2EA537}"/>
                  </a:ext>
                </a:extLst>
              </p:cNvPr>
              <p:cNvPicPr/>
              <p:nvPr/>
            </p:nvPicPr>
            <p:blipFill>
              <a:blip r:embed="rId334"/>
              <a:stretch>
                <a:fillRect/>
              </a:stretch>
            </p:blipFill>
            <p:spPr>
              <a:xfrm>
                <a:off x="5242881" y="3095298"/>
                <a:ext cx="342720" cy="26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5">
            <p14:nvContentPartPr>
              <p14:cNvPr id="420" name="Ink 419">
                <a:extLst>
                  <a:ext uri="{FF2B5EF4-FFF2-40B4-BE49-F238E27FC236}">
                    <a16:creationId xmlns:a16="http://schemas.microsoft.com/office/drawing/2014/main" id="{D0F72876-0F5A-4F4A-A69B-969C953E4F5D}"/>
                  </a:ext>
                </a:extLst>
              </p14:cNvPr>
              <p14:cNvContentPartPr/>
              <p14:nvPr/>
            </p14:nvContentPartPr>
            <p14:xfrm>
              <a:off x="3609201" y="3193578"/>
              <a:ext cx="430560" cy="151560"/>
            </p14:xfrm>
          </p:contentPart>
        </mc:Choice>
        <mc:Fallback xmlns="">
          <p:pic>
            <p:nvPicPr>
              <p:cNvPr id="420" name="Ink 419">
                <a:extLst>
                  <a:ext uri="{FF2B5EF4-FFF2-40B4-BE49-F238E27FC236}">
                    <a16:creationId xmlns:a16="http://schemas.microsoft.com/office/drawing/2014/main" id="{D0F72876-0F5A-4F4A-A69B-969C953E4F5D}"/>
                  </a:ext>
                </a:extLst>
              </p:cNvPr>
              <p:cNvPicPr/>
              <p:nvPr/>
            </p:nvPicPr>
            <p:blipFill>
              <a:blip r:embed="rId336"/>
              <a:stretch>
                <a:fillRect/>
              </a:stretch>
            </p:blipFill>
            <p:spPr>
              <a:xfrm>
                <a:off x="3591201" y="3175578"/>
                <a:ext cx="466200" cy="18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7">
            <p14:nvContentPartPr>
              <p14:cNvPr id="421" name="Ink 420">
                <a:extLst>
                  <a:ext uri="{FF2B5EF4-FFF2-40B4-BE49-F238E27FC236}">
                    <a16:creationId xmlns:a16="http://schemas.microsoft.com/office/drawing/2014/main" id="{2C27C31D-224F-42BC-9055-CADB547123FF}"/>
                  </a:ext>
                </a:extLst>
              </p14:cNvPr>
              <p14:cNvContentPartPr/>
              <p14:nvPr/>
            </p14:nvContentPartPr>
            <p14:xfrm>
              <a:off x="2303121" y="3228858"/>
              <a:ext cx="233640" cy="112680"/>
            </p14:xfrm>
          </p:contentPart>
        </mc:Choice>
        <mc:Fallback xmlns="">
          <p:pic>
            <p:nvPicPr>
              <p:cNvPr id="421" name="Ink 420">
                <a:extLst>
                  <a:ext uri="{FF2B5EF4-FFF2-40B4-BE49-F238E27FC236}">
                    <a16:creationId xmlns:a16="http://schemas.microsoft.com/office/drawing/2014/main" id="{2C27C31D-224F-42BC-9055-CADB547123FF}"/>
                  </a:ext>
                </a:extLst>
              </p:cNvPr>
              <p:cNvPicPr/>
              <p:nvPr/>
            </p:nvPicPr>
            <p:blipFill>
              <a:blip r:embed="rId338"/>
              <a:stretch>
                <a:fillRect/>
              </a:stretch>
            </p:blipFill>
            <p:spPr>
              <a:xfrm>
                <a:off x="2285121" y="3211218"/>
                <a:ext cx="269280" cy="14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9">
            <p14:nvContentPartPr>
              <p14:cNvPr id="422" name="Ink 421">
                <a:extLst>
                  <a:ext uri="{FF2B5EF4-FFF2-40B4-BE49-F238E27FC236}">
                    <a16:creationId xmlns:a16="http://schemas.microsoft.com/office/drawing/2014/main" id="{9DB3DBE8-D0A3-45D1-863F-2CF2688BE3F1}"/>
                  </a:ext>
                </a:extLst>
              </p14:cNvPr>
              <p14:cNvContentPartPr/>
              <p14:nvPr/>
            </p14:nvContentPartPr>
            <p14:xfrm>
              <a:off x="1776801" y="3198258"/>
              <a:ext cx="129240" cy="327960"/>
            </p14:xfrm>
          </p:contentPart>
        </mc:Choice>
        <mc:Fallback xmlns="">
          <p:pic>
            <p:nvPicPr>
              <p:cNvPr id="422" name="Ink 421">
                <a:extLst>
                  <a:ext uri="{FF2B5EF4-FFF2-40B4-BE49-F238E27FC236}">
                    <a16:creationId xmlns:a16="http://schemas.microsoft.com/office/drawing/2014/main" id="{9DB3DBE8-D0A3-45D1-863F-2CF2688BE3F1}"/>
                  </a:ext>
                </a:extLst>
              </p:cNvPr>
              <p:cNvPicPr/>
              <p:nvPr/>
            </p:nvPicPr>
            <p:blipFill>
              <a:blip r:embed="rId340"/>
              <a:stretch>
                <a:fillRect/>
              </a:stretch>
            </p:blipFill>
            <p:spPr>
              <a:xfrm>
                <a:off x="1758801" y="3180618"/>
                <a:ext cx="164880" cy="36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1">
            <p14:nvContentPartPr>
              <p14:cNvPr id="423" name="Ink 422">
                <a:extLst>
                  <a:ext uri="{FF2B5EF4-FFF2-40B4-BE49-F238E27FC236}">
                    <a16:creationId xmlns:a16="http://schemas.microsoft.com/office/drawing/2014/main" id="{3A35528B-D55B-4970-AC0C-35B95D36D8D3}"/>
                  </a:ext>
                </a:extLst>
              </p14:cNvPr>
              <p14:cNvContentPartPr/>
              <p14:nvPr/>
            </p14:nvContentPartPr>
            <p14:xfrm>
              <a:off x="1412481" y="3236418"/>
              <a:ext cx="300240" cy="109440"/>
            </p14:xfrm>
          </p:contentPart>
        </mc:Choice>
        <mc:Fallback xmlns="">
          <p:pic>
            <p:nvPicPr>
              <p:cNvPr id="423" name="Ink 422">
                <a:extLst>
                  <a:ext uri="{FF2B5EF4-FFF2-40B4-BE49-F238E27FC236}">
                    <a16:creationId xmlns:a16="http://schemas.microsoft.com/office/drawing/2014/main" id="{3A35528B-D55B-4970-AC0C-35B95D36D8D3}"/>
                  </a:ext>
                </a:extLst>
              </p:cNvPr>
              <p:cNvPicPr/>
              <p:nvPr/>
            </p:nvPicPr>
            <p:blipFill>
              <a:blip r:embed="rId342"/>
              <a:stretch>
                <a:fillRect/>
              </a:stretch>
            </p:blipFill>
            <p:spPr>
              <a:xfrm>
                <a:off x="1394862" y="3218778"/>
                <a:ext cx="335837" cy="14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3">
            <p14:nvContentPartPr>
              <p14:cNvPr id="424" name="Ink 423">
                <a:extLst>
                  <a:ext uri="{FF2B5EF4-FFF2-40B4-BE49-F238E27FC236}">
                    <a16:creationId xmlns:a16="http://schemas.microsoft.com/office/drawing/2014/main" id="{980390C7-84D1-44F0-94E6-29FBBD8C3DF1}"/>
                  </a:ext>
                </a:extLst>
              </p14:cNvPr>
              <p14:cNvContentPartPr/>
              <p14:nvPr/>
            </p14:nvContentPartPr>
            <p14:xfrm>
              <a:off x="557481" y="3243618"/>
              <a:ext cx="303480" cy="144360"/>
            </p14:xfrm>
          </p:contentPart>
        </mc:Choice>
        <mc:Fallback xmlns="">
          <p:pic>
            <p:nvPicPr>
              <p:cNvPr id="424" name="Ink 423">
                <a:extLst>
                  <a:ext uri="{FF2B5EF4-FFF2-40B4-BE49-F238E27FC236}">
                    <a16:creationId xmlns:a16="http://schemas.microsoft.com/office/drawing/2014/main" id="{980390C7-84D1-44F0-94E6-29FBBD8C3DF1}"/>
                  </a:ext>
                </a:extLst>
              </p:cNvPr>
              <p:cNvPicPr/>
              <p:nvPr/>
            </p:nvPicPr>
            <p:blipFill>
              <a:blip r:embed="rId344"/>
              <a:stretch>
                <a:fillRect/>
              </a:stretch>
            </p:blipFill>
            <p:spPr>
              <a:xfrm>
                <a:off x="539841" y="3225978"/>
                <a:ext cx="339120" cy="18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30671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69A8A72-4164-47E9-B163-08689E06B7A9}"/>
                  </a:ext>
                </a:extLst>
              </p14:cNvPr>
              <p14:cNvContentPartPr/>
              <p14:nvPr/>
            </p14:nvContentPartPr>
            <p14:xfrm>
              <a:off x="451060" y="290160"/>
              <a:ext cx="298440" cy="3186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69A8A72-4164-47E9-B163-08689E06B7A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33060" y="272160"/>
                <a:ext cx="334080" cy="35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0681B80A-B011-44C0-AD2B-733AE5DD87F2}"/>
                  </a:ext>
                </a:extLst>
              </p14:cNvPr>
              <p14:cNvContentPartPr/>
              <p14:nvPr/>
            </p14:nvContentPartPr>
            <p14:xfrm>
              <a:off x="861037" y="391757"/>
              <a:ext cx="123480" cy="1926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0681B80A-B011-44C0-AD2B-733AE5DD87F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43397" y="374117"/>
                <a:ext cx="159120" cy="22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ABFE3B9-85AC-4CCE-AA6B-8539083BDF02}"/>
                  </a:ext>
                </a:extLst>
              </p14:cNvPr>
              <p14:cNvContentPartPr/>
              <p14:nvPr/>
            </p14:nvContentPartPr>
            <p14:xfrm>
              <a:off x="1075957" y="443597"/>
              <a:ext cx="190080" cy="1501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ABFE3B9-85AC-4CCE-AA6B-8539083BDF0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57957" y="425957"/>
                <a:ext cx="225720" cy="18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FC9785BB-1D18-464F-AF2C-0C79228622B8}"/>
                  </a:ext>
                </a:extLst>
              </p14:cNvPr>
              <p14:cNvContentPartPr/>
              <p14:nvPr/>
            </p14:nvContentPartPr>
            <p14:xfrm>
              <a:off x="3188437" y="500477"/>
              <a:ext cx="172080" cy="11844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FC9785BB-1D18-464F-AF2C-0C79228622B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170797" y="482477"/>
                <a:ext cx="207720" cy="15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91D11D34-E492-4BB4-B349-41E9C444534E}"/>
                  </a:ext>
                </a:extLst>
              </p14:cNvPr>
              <p14:cNvContentPartPr/>
              <p14:nvPr/>
            </p14:nvContentPartPr>
            <p14:xfrm>
              <a:off x="4014277" y="442877"/>
              <a:ext cx="120960" cy="1407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91D11D34-E492-4BB4-B349-41E9C444534E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996637" y="425237"/>
                <a:ext cx="156600" cy="17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C1FF6606-99C0-4B44-A126-2E4B1219EE6C}"/>
                  </a:ext>
                </a:extLst>
              </p14:cNvPr>
              <p14:cNvContentPartPr/>
              <p14:nvPr/>
            </p14:nvContentPartPr>
            <p14:xfrm>
              <a:off x="4232797" y="461957"/>
              <a:ext cx="93960" cy="11952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C1FF6606-99C0-4B44-A126-2E4B1219EE6C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214797" y="443957"/>
                <a:ext cx="129600" cy="15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0DC5870D-9C18-4DB9-8E6A-D6C383026943}"/>
                  </a:ext>
                </a:extLst>
              </p14:cNvPr>
              <p14:cNvContentPartPr/>
              <p14:nvPr/>
            </p14:nvContentPartPr>
            <p14:xfrm>
              <a:off x="4924717" y="365477"/>
              <a:ext cx="372240" cy="23400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0DC5870D-9C18-4DB9-8E6A-D6C383026943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907077" y="347837"/>
                <a:ext cx="407880" cy="26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4363FFE7-1EAF-41ED-9FC1-922243695B33}"/>
                  </a:ext>
                </a:extLst>
              </p14:cNvPr>
              <p14:cNvContentPartPr/>
              <p14:nvPr/>
            </p14:nvContentPartPr>
            <p14:xfrm>
              <a:off x="4460677" y="366197"/>
              <a:ext cx="301320" cy="21492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4363FFE7-1EAF-41ED-9FC1-922243695B3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442677" y="348557"/>
                <a:ext cx="336960" cy="25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B7AA703D-F5E9-4F41-9D5D-E975D947A0F4}"/>
                  </a:ext>
                </a:extLst>
              </p14:cNvPr>
              <p14:cNvContentPartPr/>
              <p14:nvPr/>
            </p14:nvContentPartPr>
            <p14:xfrm>
              <a:off x="3476797" y="418037"/>
              <a:ext cx="334080" cy="21528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B7AA703D-F5E9-4F41-9D5D-E975D947A0F4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459157" y="400037"/>
                <a:ext cx="369720" cy="25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BF68FD7F-B4FF-419D-BC54-18E331FFFBF2}"/>
                  </a:ext>
                </a:extLst>
              </p14:cNvPr>
              <p14:cNvContentPartPr/>
              <p14:nvPr/>
            </p14:nvContentPartPr>
            <p14:xfrm>
              <a:off x="2972077" y="396437"/>
              <a:ext cx="119520" cy="23688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BF68FD7F-B4FF-419D-BC54-18E331FFFBF2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954131" y="378770"/>
                <a:ext cx="155053" cy="27257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E37A095E-3DEB-4085-B71F-B34E97FFF810}"/>
                  </a:ext>
                </a:extLst>
              </p14:cNvPr>
              <p14:cNvContentPartPr/>
              <p14:nvPr/>
            </p14:nvContentPartPr>
            <p14:xfrm>
              <a:off x="2307517" y="460157"/>
              <a:ext cx="547560" cy="2415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E37A095E-3DEB-4085-B71F-B34E97FFF810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289865" y="442517"/>
                <a:ext cx="583223" cy="27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7EC5F35C-5E8D-467E-932F-113F582D9FFC}"/>
                  </a:ext>
                </a:extLst>
              </p14:cNvPr>
              <p14:cNvContentPartPr/>
              <p14:nvPr/>
            </p14:nvContentPartPr>
            <p14:xfrm>
              <a:off x="1427677" y="332717"/>
              <a:ext cx="645480" cy="26136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7EC5F35C-5E8D-467E-932F-113F582D9FFC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410037" y="314717"/>
                <a:ext cx="681120" cy="29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E98EB36B-662C-4722-B89B-951F3CE88567}"/>
                  </a:ext>
                </a:extLst>
              </p14:cNvPr>
              <p14:cNvContentPartPr/>
              <p14:nvPr/>
            </p14:nvContentPartPr>
            <p14:xfrm>
              <a:off x="5537567" y="403094"/>
              <a:ext cx="157680" cy="16452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E98EB36B-662C-4722-B89B-951F3CE88567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519927" y="385454"/>
                <a:ext cx="193320" cy="20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0A7E665B-3CE7-484F-971F-99CA642D9C1C}"/>
                  </a:ext>
                </a:extLst>
              </p14:cNvPr>
              <p14:cNvContentPartPr/>
              <p14:nvPr/>
            </p14:nvContentPartPr>
            <p14:xfrm>
              <a:off x="8120927" y="479054"/>
              <a:ext cx="118440" cy="11196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0A7E665B-3CE7-484F-971F-99CA642D9C1C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8102927" y="461414"/>
                <a:ext cx="154080" cy="14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A5DF291E-7A68-482B-98A3-F84C30674ACF}"/>
                  </a:ext>
                </a:extLst>
              </p14:cNvPr>
              <p14:cNvContentPartPr/>
              <p14:nvPr/>
            </p14:nvContentPartPr>
            <p14:xfrm>
              <a:off x="7644287" y="386174"/>
              <a:ext cx="385560" cy="19656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A5DF291E-7A68-482B-98A3-F84C30674ACF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7626304" y="368534"/>
                <a:ext cx="421167" cy="23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4FE6AA78-A63B-4265-9875-57FF9AE50620}"/>
                  </a:ext>
                </a:extLst>
              </p14:cNvPr>
              <p14:cNvContentPartPr/>
              <p14:nvPr/>
            </p14:nvContentPartPr>
            <p14:xfrm>
              <a:off x="7137047" y="390854"/>
              <a:ext cx="299160" cy="23400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4FE6AA78-A63B-4265-9875-57FF9AE50620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7119047" y="372854"/>
                <a:ext cx="334800" cy="26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C95C9CC0-8043-4523-AB6D-355EE484B0E9}"/>
                  </a:ext>
                </a:extLst>
              </p14:cNvPr>
              <p14:cNvContentPartPr/>
              <p14:nvPr/>
            </p14:nvContentPartPr>
            <p14:xfrm>
              <a:off x="6674447" y="374294"/>
              <a:ext cx="371880" cy="21384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C95C9CC0-8043-4523-AB6D-355EE484B0E9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6656807" y="356654"/>
                <a:ext cx="407520" cy="24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44B53E01-2B4A-4189-91FB-F85A6611C04C}"/>
                  </a:ext>
                </a:extLst>
              </p14:cNvPr>
              <p14:cNvContentPartPr/>
              <p14:nvPr/>
            </p14:nvContentPartPr>
            <p14:xfrm>
              <a:off x="5778407" y="374294"/>
              <a:ext cx="687240" cy="19692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44B53E01-2B4A-4189-91FB-F85A6611C04C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5760758" y="356654"/>
                <a:ext cx="722899" cy="23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FC4ED769-0C19-4DFB-892B-7349C8DC3C74}"/>
                  </a:ext>
                </a:extLst>
              </p14:cNvPr>
              <p14:cNvContentPartPr/>
              <p14:nvPr/>
            </p14:nvContentPartPr>
            <p14:xfrm>
              <a:off x="8446326" y="447037"/>
              <a:ext cx="155520" cy="11952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FC4ED769-0C19-4DFB-892B-7349C8DC3C74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8428686" y="429037"/>
                <a:ext cx="191160" cy="15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0431281C-0191-4C26-BA0D-7CD7032A68D7}"/>
                  </a:ext>
                </a:extLst>
              </p14:cNvPr>
              <p14:cNvContentPartPr/>
              <p14:nvPr/>
            </p14:nvContentPartPr>
            <p14:xfrm>
              <a:off x="9893526" y="372517"/>
              <a:ext cx="286560" cy="18216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0431281C-0191-4C26-BA0D-7CD7032A68D7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9875864" y="354877"/>
                <a:ext cx="322245" cy="21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8B43D85F-1F98-481B-88AE-8CE22F4DB598}"/>
                  </a:ext>
                </a:extLst>
              </p14:cNvPr>
              <p14:cNvContentPartPr/>
              <p14:nvPr/>
            </p14:nvContentPartPr>
            <p14:xfrm>
              <a:off x="8690406" y="371797"/>
              <a:ext cx="1005480" cy="19908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8B43D85F-1F98-481B-88AE-8CE22F4DB598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8672406" y="354189"/>
                <a:ext cx="1041120" cy="23465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DFA3AAAC-7237-4C18-A6D3-A3C1C305BD5C}"/>
                  </a:ext>
                </a:extLst>
              </p14:cNvPr>
              <p14:cNvContentPartPr/>
              <p14:nvPr/>
            </p14:nvContentPartPr>
            <p14:xfrm>
              <a:off x="10409406" y="348037"/>
              <a:ext cx="209160" cy="21456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DFA3AAAC-7237-4C18-A6D3-A3C1C305BD5C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10391766" y="330037"/>
                <a:ext cx="244800" cy="25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2D9111D2-F603-4B41-9173-2A3D7BEAA2D0}"/>
                  </a:ext>
                </a:extLst>
              </p14:cNvPr>
              <p14:cNvContentPartPr/>
              <p14:nvPr/>
            </p14:nvContentPartPr>
            <p14:xfrm>
              <a:off x="10707486" y="326077"/>
              <a:ext cx="1196221" cy="21528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2D9111D2-F603-4B41-9173-2A3D7BEAA2D0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10689842" y="308077"/>
                <a:ext cx="1231870" cy="25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6090A9F7-C9FD-4030-AC91-5D57D71A1803}"/>
                  </a:ext>
                </a:extLst>
              </p14:cNvPr>
              <p14:cNvContentPartPr/>
              <p14:nvPr/>
            </p14:nvContentPartPr>
            <p14:xfrm>
              <a:off x="2568157" y="955717"/>
              <a:ext cx="123480" cy="138600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6090A9F7-C9FD-4030-AC91-5D57D71A1803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2550517" y="937717"/>
                <a:ext cx="159120" cy="17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0F164C75-D9F3-49F0-BD28-BDC0E0BF9F83}"/>
                  </a:ext>
                </a:extLst>
              </p14:cNvPr>
              <p14:cNvContentPartPr/>
              <p14:nvPr/>
            </p14:nvContentPartPr>
            <p14:xfrm>
              <a:off x="4569037" y="836557"/>
              <a:ext cx="177840" cy="278280"/>
            </p14:xfrm>
          </p:contentPart>
        </mc:Choice>
        <mc:Fallback xmlns=""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0F164C75-D9F3-49F0-BD28-BDC0E0BF9F83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4551397" y="818557"/>
                <a:ext cx="213480" cy="31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46618C02-EB36-4AD9-A6D0-F1D9A0D243DE}"/>
                  </a:ext>
                </a:extLst>
              </p14:cNvPr>
              <p14:cNvContentPartPr/>
              <p14:nvPr/>
            </p14:nvContentPartPr>
            <p14:xfrm>
              <a:off x="5058277" y="975517"/>
              <a:ext cx="19440" cy="103320"/>
            </p14:xfrm>
          </p:contentPart>
        </mc:Choice>
        <mc:Fallback xmlns=""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46618C02-EB36-4AD9-A6D0-F1D9A0D243DE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5040637" y="957877"/>
                <a:ext cx="55080" cy="13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99179BA4-2AA2-4B8A-AD78-8CA6864C099C}"/>
                  </a:ext>
                </a:extLst>
              </p14:cNvPr>
              <p14:cNvContentPartPr/>
              <p14:nvPr/>
            </p14:nvContentPartPr>
            <p14:xfrm>
              <a:off x="5159077" y="974797"/>
              <a:ext cx="70200" cy="128160"/>
            </p14:xfrm>
          </p:contentPart>
        </mc:Choice>
        <mc:Fallback xmlns=""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99179BA4-2AA2-4B8A-AD78-8CA6864C099C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5141437" y="957157"/>
                <a:ext cx="105840" cy="16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999E2A0F-4FF5-46B9-AF42-953683700DAB}"/>
                  </a:ext>
                </a:extLst>
              </p14:cNvPr>
              <p14:cNvContentPartPr/>
              <p14:nvPr/>
            </p14:nvContentPartPr>
            <p14:xfrm>
              <a:off x="5078437" y="870757"/>
              <a:ext cx="360" cy="360"/>
            </p14:xfrm>
          </p:contentPart>
        </mc:Choice>
        <mc:Fallback xmlns=""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999E2A0F-4FF5-46B9-AF42-953683700DAB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5060797" y="852757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E41ED008-1D88-43F7-B1E2-378E7E8D3B43}"/>
                  </a:ext>
                </a:extLst>
              </p14:cNvPr>
              <p14:cNvContentPartPr/>
              <p14:nvPr/>
            </p14:nvContentPartPr>
            <p14:xfrm>
              <a:off x="5492797" y="839077"/>
              <a:ext cx="129600" cy="270360"/>
            </p14:xfrm>
          </p:contentPart>
        </mc:Choice>
        <mc:Fallback xmlns=""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E41ED008-1D88-43F7-B1E2-378E7E8D3B43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5474797" y="821077"/>
                <a:ext cx="165240" cy="30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DA3868CB-FE1D-4CE9-9B4E-D505016FC55F}"/>
                  </a:ext>
                </a:extLst>
              </p14:cNvPr>
              <p14:cNvContentPartPr/>
              <p14:nvPr/>
            </p14:nvContentPartPr>
            <p14:xfrm>
              <a:off x="5719237" y="721357"/>
              <a:ext cx="17280" cy="150120"/>
            </p14:xfrm>
          </p:contentPart>
        </mc:Choice>
        <mc:Fallback xmlns=""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DA3868CB-FE1D-4CE9-9B4E-D505016FC55F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5701237" y="703717"/>
                <a:ext cx="52920" cy="18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73E392BC-126A-42D4-A474-B10B718E8714}"/>
                  </a:ext>
                </a:extLst>
              </p14:cNvPr>
              <p14:cNvContentPartPr/>
              <p14:nvPr/>
            </p14:nvContentPartPr>
            <p14:xfrm>
              <a:off x="3946957" y="903157"/>
              <a:ext cx="384120" cy="208080"/>
            </p14:xfrm>
          </p:contentPart>
        </mc:Choice>
        <mc:Fallback xmlns=""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73E392BC-126A-42D4-A474-B10B718E8714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3928974" y="885486"/>
                <a:ext cx="419727" cy="2437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4F313F02-640E-425D-A8D4-3B46388213CC}"/>
                  </a:ext>
                </a:extLst>
              </p14:cNvPr>
              <p14:cNvContentPartPr/>
              <p14:nvPr/>
            </p14:nvContentPartPr>
            <p14:xfrm>
              <a:off x="2903317" y="822517"/>
              <a:ext cx="866880" cy="289800"/>
            </p14:xfrm>
          </p:contentPart>
        </mc:Choice>
        <mc:Fallback xmlns=""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4F313F02-640E-425D-A8D4-3B46388213CC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2885317" y="804517"/>
                <a:ext cx="902520" cy="32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8F2ED9CA-A5D8-45ED-B2A7-96E9EC0540AE}"/>
                  </a:ext>
                </a:extLst>
              </p14:cNvPr>
              <p14:cNvContentPartPr/>
              <p14:nvPr/>
            </p14:nvContentPartPr>
            <p14:xfrm>
              <a:off x="2097637" y="880117"/>
              <a:ext cx="269640" cy="233280"/>
            </p14:xfrm>
          </p:contentPart>
        </mc:Choice>
        <mc:Fallback xmlns=""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8F2ED9CA-A5D8-45ED-B2A7-96E9EC0540AE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2079637" y="862504"/>
                <a:ext cx="305280" cy="2688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5CFA4F68-8491-4532-AE77-4FF15D902A55}"/>
                  </a:ext>
                </a:extLst>
              </p14:cNvPr>
              <p14:cNvContentPartPr/>
              <p14:nvPr/>
            </p14:nvContentPartPr>
            <p14:xfrm>
              <a:off x="589597" y="843037"/>
              <a:ext cx="1261080" cy="263880"/>
            </p14:xfrm>
          </p:contentPart>
        </mc:Choice>
        <mc:Fallback xmlns=""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5CFA4F68-8491-4532-AE77-4FF15D902A55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571602" y="825397"/>
                <a:ext cx="1296710" cy="29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3A2C5C15-B357-4554-97F5-9742F69D83DA}"/>
                  </a:ext>
                </a:extLst>
              </p14:cNvPr>
              <p14:cNvContentPartPr/>
              <p14:nvPr/>
            </p14:nvContentPartPr>
            <p14:xfrm>
              <a:off x="5811397" y="732517"/>
              <a:ext cx="125640" cy="138600"/>
            </p14:xfrm>
          </p:contentPart>
        </mc:Choice>
        <mc:Fallback xmlns=""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3A2C5C15-B357-4554-97F5-9742F69D83DA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5793448" y="714517"/>
                <a:ext cx="161178" cy="17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45D2687B-7291-4117-948B-DCE04210755E}"/>
                  </a:ext>
                </a:extLst>
              </p14:cNvPr>
              <p14:cNvContentPartPr/>
              <p14:nvPr/>
            </p14:nvContentPartPr>
            <p14:xfrm>
              <a:off x="6068386" y="1063306"/>
              <a:ext cx="2520" cy="2880"/>
            </p14:xfrm>
          </p:contentPart>
        </mc:Choice>
        <mc:Fallback xmlns=""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45D2687B-7291-4117-948B-DCE04210755E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6050746" y="1045306"/>
                <a:ext cx="38160" cy="38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66219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02E2FF7C-3B94-430A-A872-2506663438A4}"/>
                  </a:ext>
                </a:extLst>
              </p14:cNvPr>
              <p14:cNvContentPartPr/>
              <p14:nvPr/>
            </p14:nvContentPartPr>
            <p14:xfrm>
              <a:off x="186485" y="140135"/>
              <a:ext cx="23040" cy="24372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02E2FF7C-3B94-430A-A872-2506663438A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68845" y="122135"/>
                <a:ext cx="58680" cy="27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12635470-EBB1-4D03-ABC2-7DBF58063F22}"/>
                  </a:ext>
                </a:extLst>
              </p14:cNvPr>
              <p14:cNvContentPartPr/>
              <p14:nvPr/>
            </p14:nvContentPartPr>
            <p14:xfrm>
              <a:off x="333365" y="132935"/>
              <a:ext cx="172080" cy="24444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12635470-EBB1-4D03-ABC2-7DBF58063F2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15725" y="115295"/>
                <a:ext cx="207720" cy="28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E5B83C3C-C343-4EA7-B37A-F1E243E9944C}"/>
                  </a:ext>
                </a:extLst>
              </p14:cNvPr>
              <p14:cNvContentPartPr/>
              <p14:nvPr/>
            </p14:nvContentPartPr>
            <p14:xfrm>
              <a:off x="860045" y="139415"/>
              <a:ext cx="28440" cy="33048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E5B83C3C-C343-4EA7-B37A-F1E243E9944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42405" y="121775"/>
                <a:ext cx="64080" cy="36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07B7F498-A514-4268-85D4-D1480BD5130D}"/>
                  </a:ext>
                </a:extLst>
              </p14:cNvPr>
              <p14:cNvContentPartPr/>
              <p14:nvPr/>
            </p14:nvContentPartPr>
            <p14:xfrm>
              <a:off x="1330565" y="361175"/>
              <a:ext cx="23400" cy="12060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07B7F498-A514-4268-85D4-D1480BD5130D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312565" y="343535"/>
                <a:ext cx="59040" cy="15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9A07DDDC-973A-4A8D-BAA1-28E5896CC2C9}"/>
                  </a:ext>
                </a:extLst>
              </p14:cNvPr>
              <p14:cNvContentPartPr/>
              <p14:nvPr/>
            </p14:nvContentPartPr>
            <p14:xfrm>
              <a:off x="1492565" y="171815"/>
              <a:ext cx="66960" cy="31248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9A07DDDC-973A-4A8D-BAA1-28E5896CC2C9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474925" y="153815"/>
                <a:ext cx="102600" cy="34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310A07F4-1E43-4B96-9EA3-377A3624156E}"/>
                  </a:ext>
                </a:extLst>
              </p14:cNvPr>
              <p14:cNvContentPartPr/>
              <p14:nvPr/>
            </p14:nvContentPartPr>
            <p14:xfrm>
              <a:off x="1931765" y="181895"/>
              <a:ext cx="125640" cy="27288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310A07F4-1E43-4B96-9EA3-377A3624156E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914125" y="164255"/>
                <a:ext cx="161280" cy="30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90154EAE-BC74-4B18-8E56-9E7EAD5AAF32}"/>
                  </a:ext>
                </a:extLst>
              </p14:cNvPr>
              <p14:cNvContentPartPr/>
              <p14:nvPr/>
            </p14:nvContentPartPr>
            <p14:xfrm>
              <a:off x="1694885" y="297095"/>
              <a:ext cx="73080" cy="5400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90154EAE-BC74-4B18-8E56-9E7EAD5AAF32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677245" y="279455"/>
                <a:ext cx="108720" cy="8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92137FBC-1904-4ADB-AEAA-F5B79D84954A}"/>
                  </a:ext>
                </a:extLst>
              </p14:cNvPr>
              <p14:cNvContentPartPr/>
              <p14:nvPr/>
            </p14:nvContentPartPr>
            <p14:xfrm>
              <a:off x="1055165" y="184055"/>
              <a:ext cx="163440" cy="24624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92137FBC-1904-4ADB-AEAA-F5B79D84954A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037125" y="166415"/>
                <a:ext cx="199159" cy="28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5A14F704-7F58-455D-8725-03BA0CACC9C8}"/>
                  </a:ext>
                </a:extLst>
              </p14:cNvPr>
              <p14:cNvContentPartPr/>
              <p14:nvPr/>
            </p14:nvContentPartPr>
            <p14:xfrm>
              <a:off x="2702885" y="229775"/>
              <a:ext cx="87840" cy="22356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5A14F704-7F58-455D-8725-03BA0CACC9C8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685245" y="211775"/>
                <a:ext cx="123480" cy="25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F762DBFF-D33B-4D80-99DD-E7283CCE099E}"/>
                  </a:ext>
                </a:extLst>
              </p14:cNvPr>
              <p14:cNvContentPartPr/>
              <p14:nvPr/>
            </p14:nvContentPartPr>
            <p14:xfrm>
              <a:off x="3211925" y="124295"/>
              <a:ext cx="42480" cy="36144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F762DBFF-D33B-4D80-99DD-E7283CCE099E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193925" y="106655"/>
                <a:ext cx="78120" cy="39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C9A3B10F-1952-4676-894F-1E0FF8392366}"/>
                  </a:ext>
                </a:extLst>
              </p14:cNvPr>
              <p14:cNvContentPartPr/>
              <p14:nvPr/>
            </p14:nvContentPartPr>
            <p14:xfrm>
              <a:off x="3718445" y="381335"/>
              <a:ext cx="95760" cy="11448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C9A3B10F-1952-4676-894F-1E0FF8392366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700805" y="363335"/>
                <a:ext cx="131400" cy="15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BDB343F0-C81C-49C4-AB30-20D8632BD7F9}"/>
                  </a:ext>
                </a:extLst>
              </p14:cNvPr>
              <p14:cNvContentPartPr/>
              <p14:nvPr/>
            </p14:nvContentPartPr>
            <p14:xfrm>
              <a:off x="3875045" y="183695"/>
              <a:ext cx="43920" cy="34416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BDB343F0-C81C-49C4-AB30-20D8632BD7F9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857045" y="166055"/>
                <a:ext cx="79560" cy="37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6DC9C9CA-2EEF-4899-A3C3-1484CFB24D2D}"/>
                  </a:ext>
                </a:extLst>
              </p14:cNvPr>
              <p14:cNvContentPartPr/>
              <p14:nvPr/>
            </p14:nvContentPartPr>
            <p14:xfrm>
              <a:off x="3454565" y="193415"/>
              <a:ext cx="181080" cy="27036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6DC9C9CA-2EEF-4899-A3C3-1484CFB24D2D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436925" y="175415"/>
                <a:ext cx="216720" cy="30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031FD534-3C10-4516-9C14-14C0BC5E8F49}"/>
                  </a:ext>
                </a:extLst>
              </p14:cNvPr>
              <p14:cNvContentPartPr/>
              <p14:nvPr/>
            </p14:nvContentPartPr>
            <p14:xfrm>
              <a:off x="2333525" y="306095"/>
              <a:ext cx="275760" cy="15192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031FD534-3C10-4516-9C14-14C0BC5E8F4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315525" y="288095"/>
                <a:ext cx="311400" cy="18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D113C568-DA18-4D08-8D3B-E02520201B38}"/>
                  </a:ext>
                </a:extLst>
              </p14:cNvPr>
              <p14:cNvContentPartPr/>
              <p14:nvPr/>
            </p14:nvContentPartPr>
            <p14:xfrm>
              <a:off x="4268721" y="219605"/>
              <a:ext cx="133560" cy="26748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D113C568-DA18-4D08-8D3B-E02520201B38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4251081" y="201605"/>
                <a:ext cx="169200" cy="30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C4F21410-D852-491D-82CB-9561F516E59C}"/>
                  </a:ext>
                </a:extLst>
              </p14:cNvPr>
              <p14:cNvContentPartPr/>
              <p14:nvPr/>
            </p14:nvContentPartPr>
            <p14:xfrm>
              <a:off x="4085481" y="327605"/>
              <a:ext cx="81720" cy="5940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C4F21410-D852-491D-82CB-9561F516E59C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4067560" y="309605"/>
                <a:ext cx="117204" cy="9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3D4C6D99-5899-4525-B5DC-61520EAA1B48}"/>
                  </a:ext>
                </a:extLst>
              </p14:cNvPr>
              <p14:cNvContentPartPr/>
              <p14:nvPr/>
            </p14:nvContentPartPr>
            <p14:xfrm>
              <a:off x="4588290" y="464765"/>
              <a:ext cx="6840" cy="6084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3D4C6D99-5899-4525-B5DC-61520EAA1B48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4570650" y="446765"/>
                <a:ext cx="42480" cy="9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48C6ECE8-D190-414D-B9B3-29B4A32D28A2}"/>
                  </a:ext>
                </a:extLst>
              </p14:cNvPr>
              <p14:cNvContentPartPr/>
              <p14:nvPr/>
            </p14:nvContentPartPr>
            <p14:xfrm>
              <a:off x="4831290" y="265685"/>
              <a:ext cx="147600" cy="18432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48C6ECE8-D190-414D-B9B3-29B4A32D28A2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4813650" y="248045"/>
                <a:ext cx="183240" cy="21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19111463-DA0D-4297-B1C9-CC61466A5D23}"/>
                  </a:ext>
                </a:extLst>
              </p14:cNvPr>
              <p14:cNvContentPartPr/>
              <p14:nvPr/>
            </p14:nvContentPartPr>
            <p14:xfrm>
              <a:off x="5053410" y="342365"/>
              <a:ext cx="54000" cy="9432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19111463-DA0D-4297-B1C9-CC61466A5D23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5035410" y="324365"/>
                <a:ext cx="89640" cy="12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05F2AF05-8045-40AD-8B3E-40E1537B8AE4}"/>
                  </a:ext>
                </a:extLst>
              </p14:cNvPr>
              <p14:cNvContentPartPr/>
              <p14:nvPr/>
            </p14:nvContentPartPr>
            <p14:xfrm>
              <a:off x="5202810" y="322925"/>
              <a:ext cx="173880" cy="11304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05F2AF05-8045-40AD-8B3E-40E1537B8AE4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5185170" y="304925"/>
                <a:ext cx="209520" cy="14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3130AD2B-AAF7-4262-A614-11DA90568940}"/>
                  </a:ext>
                </a:extLst>
              </p14:cNvPr>
              <p14:cNvContentPartPr/>
              <p14:nvPr/>
            </p14:nvContentPartPr>
            <p14:xfrm>
              <a:off x="5654696" y="331205"/>
              <a:ext cx="230400" cy="11196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3130AD2B-AAF7-4262-A614-11DA90568940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5636696" y="313205"/>
                <a:ext cx="266040" cy="14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81447DA9-AF74-4BB2-A4BD-5B123D92A7F9}"/>
                  </a:ext>
                </a:extLst>
              </p14:cNvPr>
              <p14:cNvContentPartPr/>
              <p14:nvPr/>
            </p14:nvContentPartPr>
            <p14:xfrm>
              <a:off x="6557576" y="270005"/>
              <a:ext cx="1048680" cy="23112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81447DA9-AF74-4BB2-A4BD-5B123D92A7F9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6539576" y="252365"/>
                <a:ext cx="1084320" cy="26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549F12C6-8AA5-4398-A5F4-537F92CB5168}"/>
                  </a:ext>
                </a:extLst>
              </p14:cNvPr>
              <p14:cNvContentPartPr/>
              <p14:nvPr/>
            </p14:nvContentPartPr>
            <p14:xfrm>
              <a:off x="6289016" y="348845"/>
              <a:ext cx="89280" cy="22392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549F12C6-8AA5-4398-A5F4-537F92CB5168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6271016" y="331205"/>
                <a:ext cx="124920" cy="25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C64EE281-DD8C-4C5B-87CB-6A3ADB3EB725}"/>
                  </a:ext>
                </a:extLst>
              </p14:cNvPr>
              <p14:cNvContentPartPr/>
              <p14:nvPr/>
            </p14:nvContentPartPr>
            <p14:xfrm>
              <a:off x="5949896" y="356765"/>
              <a:ext cx="253800" cy="9324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C64EE281-DD8C-4C5B-87CB-6A3ADB3EB725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5932231" y="339125"/>
                <a:ext cx="289491" cy="12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C175E56D-1CE3-49BE-9C27-24069EA380FA}"/>
                  </a:ext>
                </a:extLst>
              </p14:cNvPr>
              <p14:cNvContentPartPr/>
              <p14:nvPr/>
            </p14:nvContentPartPr>
            <p14:xfrm>
              <a:off x="7834208" y="372965"/>
              <a:ext cx="442080" cy="11484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C175E56D-1CE3-49BE-9C27-24069EA380FA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7816208" y="354965"/>
                <a:ext cx="477720" cy="15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EDAC0871-2F02-439E-A05D-57D99B854F19}"/>
                  </a:ext>
                </a:extLst>
              </p14:cNvPr>
              <p14:cNvContentPartPr/>
              <p14:nvPr/>
            </p14:nvContentPartPr>
            <p14:xfrm>
              <a:off x="8523608" y="292685"/>
              <a:ext cx="8280" cy="252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EDAC0871-2F02-439E-A05D-57D99B854F19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8505968" y="275045"/>
                <a:ext cx="43920" cy="3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EC86F091-28F8-4832-8199-B823544C2B5D}"/>
                  </a:ext>
                </a:extLst>
              </p14:cNvPr>
              <p14:cNvContentPartPr/>
              <p14:nvPr/>
            </p14:nvContentPartPr>
            <p14:xfrm>
              <a:off x="9175208" y="405365"/>
              <a:ext cx="93240" cy="90720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EC86F091-28F8-4832-8199-B823544C2B5D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9157208" y="387725"/>
                <a:ext cx="128880" cy="12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6137B9DA-BD94-4BFE-8D4C-96F2C635359A}"/>
                  </a:ext>
                </a:extLst>
              </p14:cNvPr>
              <p14:cNvContentPartPr/>
              <p14:nvPr/>
            </p14:nvContentPartPr>
            <p14:xfrm>
              <a:off x="8833928" y="307085"/>
              <a:ext cx="258480" cy="169920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6137B9DA-BD94-4BFE-8D4C-96F2C635359A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8815928" y="289085"/>
                <a:ext cx="294120" cy="20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F3C8211C-0B8F-4EEB-B6BA-5FE34BF602D2}"/>
                  </a:ext>
                </a:extLst>
              </p14:cNvPr>
              <p14:cNvContentPartPr/>
              <p14:nvPr/>
            </p14:nvContentPartPr>
            <p14:xfrm>
              <a:off x="8502728" y="363965"/>
              <a:ext cx="194040" cy="106560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F3C8211C-0B8F-4EEB-B6BA-5FE34BF602D2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8485088" y="346265"/>
                <a:ext cx="229680" cy="14232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82129C6E-D1C9-440F-8C92-63E8C1F0525F}"/>
                  </a:ext>
                </a:extLst>
              </p14:cNvPr>
              <p14:cNvContentPartPr/>
              <p14:nvPr/>
            </p14:nvContentPartPr>
            <p14:xfrm>
              <a:off x="9551097" y="277925"/>
              <a:ext cx="138600" cy="209880"/>
            </p14:xfrm>
          </p:contentPart>
        </mc:Choice>
        <mc:Fallback xmlns=""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82129C6E-D1C9-440F-8C92-63E8C1F0525F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9533097" y="259925"/>
                <a:ext cx="174240" cy="24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DB5B55D9-DA4D-4BC2-9B2C-C8FB77C6F5B2}"/>
                  </a:ext>
                </a:extLst>
              </p14:cNvPr>
              <p14:cNvContentPartPr/>
              <p14:nvPr/>
            </p14:nvContentPartPr>
            <p14:xfrm>
              <a:off x="10049337" y="316805"/>
              <a:ext cx="209520" cy="164520"/>
            </p14:xfrm>
          </p:contentPart>
        </mc:Choice>
        <mc:Fallback xmlns=""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DB5B55D9-DA4D-4BC2-9B2C-C8FB77C6F5B2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10031697" y="299165"/>
                <a:ext cx="245160" cy="20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F98C8354-2B83-4F6B-A648-E1BD95612706}"/>
                  </a:ext>
                </a:extLst>
              </p14:cNvPr>
              <p14:cNvContentPartPr/>
              <p14:nvPr/>
            </p14:nvContentPartPr>
            <p14:xfrm>
              <a:off x="9767457" y="384125"/>
              <a:ext cx="197280" cy="85680"/>
            </p14:xfrm>
          </p:contentPart>
        </mc:Choice>
        <mc:Fallback xmlns=""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F98C8354-2B83-4F6B-A648-E1BD95612706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9749490" y="366485"/>
                <a:ext cx="232855" cy="12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1BBAEE20-31E8-40D3-A53E-45C3AE917245}"/>
                  </a:ext>
                </a:extLst>
              </p14:cNvPr>
              <p14:cNvContentPartPr/>
              <p14:nvPr/>
            </p14:nvContentPartPr>
            <p14:xfrm>
              <a:off x="10548657" y="399245"/>
              <a:ext cx="250920" cy="83880"/>
            </p14:xfrm>
          </p:contentPart>
        </mc:Choice>
        <mc:Fallback xmlns=""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1BBAEE20-31E8-40D3-A53E-45C3AE917245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10530657" y="381605"/>
                <a:ext cx="286560" cy="11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94CB208A-E39E-4434-89E2-79D68FD32E4A}"/>
                  </a:ext>
                </a:extLst>
              </p14:cNvPr>
              <p14:cNvContentPartPr/>
              <p14:nvPr/>
            </p14:nvContentPartPr>
            <p14:xfrm>
              <a:off x="10326177" y="351725"/>
              <a:ext cx="123840" cy="119520"/>
            </p14:xfrm>
          </p:contentPart>
        </mc:Choice>
        <mc:Fallback xmlns=""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94CB208A-E39E-4434-89E2-79D68FD32E4A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10308177" y="334085"/>
                <a:ext cx="159480" cy="15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997DEF26-6126-44C6-BA2C-C6483E7D3A92}"/>
                  </a:ext>
                </a:extLst>
              </p14:cNvPr>
              <p14:cNvContentPartPr/>
              <p14:nvPr/>
            </p14:nvContentPartPr>
            <p14:xfrm>
              <a:off x="11274417" y="403925"/>
              <a:ext cx="77760" cy="81360"/>
            </p14:xfrm>
          </p:contentPart>
        </mc:Choice>
        <mc:Fallback xmlns=""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997DEF26-6126-44C6-BA2C-C6483E7D3A92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11256777" y="385925"/>
                <a:ext cx="113400" cy="11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718EC0BF-7F2C-432B-9C65-4F4A1A58AB04}"/>
                  </a:ext>
                </a:extLst>
              </p14:cNvPr>
              <p14:cNvContentPartPr/>
              <p14:nvPr/>
            </p14:nvContentPartPr>
            <p14:xfrm>
              <a:off x="11418417" y="328685"/>
              <a:ext cx="81720" cy="164880"/>
            </p14:xfrm>
          </p:contentPart>
        </mc:Choice>
        <mc:Fallback xmlns=""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718EC0BF-7F2C-432B-9C65-4F4A1A58AB04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11400777" y="311045"/>
                <a:ext cx="117360" cy="20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758493F0-2394-482C-A344-BD47EFEDA875}"/>
                  </a:ext>
                </a:extLst>
              </p14:cNvPr>
              <p14:cNvContentPartPr/>
              <p14:nvPr/>
            </p14:nvContentPartPr>
            <p14:xfrm>
              <a:off x="11570337" y="406445"/>
              <a:ext cx="81720" cy="68400"/>
            </p14:xfrm>
          </p:contentPart>
        </mc:Choice>
        <mc:Fallback xmlns=""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758493F0-2394-482C-A344-BD47EFEDA875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11552697" y="388805"/>
                <a:ext cx="117360" cy="10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3B276335-F18C-455E-A5CF-A887ACDA3904}"/>
                  </a:ext>
                </a:extLst>
              </p14:cNvPr>
              <p14:cNvContentPartPr/>
              <p14:nvPr/>
            </p14:nvContentPartPr>
            <p14:xfrm>
              <a:off x="11755737" y="315725"/>
              <a:ext cx="222840" cy="163800"/>
            </p14:xfrm>
          </p:contentPart>
        </mc:Choice>
        <mc:Fallback xmlns=""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3B276335-F18C-455E-A5CF-A887ACDA3904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11737737" y="297725"/>
                <a:ext cx="258480" cy="19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6EE8E841-30B8-4FA6-9EF7-2ADB65574506}"/>
                  </a:ext>
                </a:extLst>
              </p14:cNvPr>
              <p14:cNvContentPartPr/>
              <p14:nvPr/>
            </p14:nvContentPartPr>
            <p14:xfrm>
              <a:off x="10975617" y="397805"/>
              <a:ext cx="238320" cy="154800"/>
            </p14:xfrm>
          </p:contentPart>
        </mc:Choice>
        <mc:Fallback xmlns=""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6EE8E841-30B8-4FA6-9EF7-2ADB65574506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10957617" y="380165"/>
                <a:ext cx="273960" cy="19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564F2E42-4137-416E-8263-32C16BC70146}"/>
                  </a:ext>
                </a:extLst>
              </p14:cNvPr>
              <p14:cNvContentPartPr/>
              <p14:nvPr/>
            </p14:nvContentPartPr>
            <p14:xfrm>
              <a:off x="615245" y="945725"/>
              <a:ext cx="15840" cy="80280"/>
            </p14:xfrm>
          </p:contentPart>
        </mc:Choice>
        <mc:Fallback xmlns=""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564F2E42-4137-416E-8263-32C16BC70146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597605" y="928085"/>
                <a:ext cx="51480" cy="11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14F8B8EE-604A-4A0F-A457-070570256F53}"/>
                  </a:ext>
                </a:extLst>
              </p14:cNvPr>
              <p14:cNvContentPartPr/>
              <p14:nvPr/>
            </p14:nvContentPartPr>
            <p14:xfrm>
              <a:off x="1288085" y="948245"/>
              <a:ext cx="66960" cy="119520"/>
            </p14:xfrm>
          </p:contentPart>
        </mc:Choice>
        <mc:Fallback xmlns=""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14F8B8EE-604A-4A0F-A457-070570256F53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1270445" y="930245"/>
                <a:ext cx="102600" cy="15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26FFE630-627D-476D-B808-E7A81A606497}"/>
                  </a:ext>
                </a:extLst>
              </p14:cNvPr>
              <p14:cNvContentPartPr/>
              <p14:nvPr/>
            </p14:nvContentPartPr>
            <p14:xfrm>
              <a:off x="1522085" y="738005"/>
              <a:ext cx="68040" cy="104760"/>
            </p14:xfrm>
          </p:contentPart>
        </mc:Choice>
        <mc:Fallback xmlns=""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26FFE630-627D-476D-B808-E7A81A606497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1504085" y="720365"/>
                <a:ext cx="103680" cy="14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04D1A6F6-7748-4766-B303-10779A67B588}"/>
                  </a:ext>
                </a:extLst>
              </p14:cNvPr>
              <p14:cNvContentPartPr/>
              <p14:nvPr/>
            </p14:nvContentPartPr>
            <p14:xfrm>
              <a:off x="1566005" y="931325"/>
              <a:ext cx="4320" cy="3600"/>
            </p14:xfrm>
          </p:contentPart>
        </mc:Choice>
        <mc:Fallback xmlns=""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04D1A6F6-7748-4766-B303-10779A67B588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1548005" y="913325"/>
                <a:ext cx="39960" cy="3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16D54946-A291-49B6-B9BF-D1B56F0C4C1E}"/>
                  </a:ext>
                </a:extLst>
              </p14:cNvPr>
              <p14:cNvContentPartPr/>
              <p14:nvPr/>
            </p14:nvContentPartPr>
            <p14:xfrm>
              <a:off x="1052285" y="723965"/>
              <a:ext cx="150120" cy="244080"/>
            </p14:xfrm>
          </p:contentPart>
        </mc:Choice>
        <mc:Fallback xmlns=""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16D54946-A291-49B6-B9BF-D1B56F0C4C1E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1034285" y="706325"/>
                <a:ext cx="185760" cy="27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77CC09F4-4213-46B4-A961-47E1AB09C634}"/>
                  </a:ext>
                </a:extLst>
              </p14:cNvPr>
              <p14:cNvContentPartPr/>
              <p14:nvPr/>
            </p14:nvContentPartPr>
            <p14:xfrm>
              <a:off x="753125" y="821885"/>
              <a:ext cx="94680" cy="146520"/>
            </p14:xfrm>
          </p:contentPart>
        </mc:Choice>
        <mc:Fallback xmlns=""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77CC09F4-4213-46B4-A961-47E1AB09C634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735193" y="804245"/>
                <a:ext cx="130185" cy="18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03ADE009-C0F7-47C4-B6C4-6E2C91FFAA9C}"/>
                  </a:ext>
                </a:extLst>
              </p14:cNvPr>
              <p14:cNvContentPartPr/>
              <p14:nvPr/>
            </p14:nvContentPartPr>
            <p14:xfrm>
              <a:off x="359645" y="739805"/>
              <a:ext cx="177120" cy="263520"/>
            </p14:xfrm>
          </p:contentPart>
        </mc:Choice>
        <mc:Fallback xmlns=""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03ADE009-C0F7-47C4-B6C4-6E2C91FFAA9C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341682" y="721805"/>
                <a:ext cx="212688" cy="29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1AF1EA4B-8326-4712-9695-F5F522D3DC28}"/>
                  </a:ext>
                </a:extLst>
              </p14:cNvPr>
              <p14:cNvContentPartPr/>
              <p14:nvPr/>
            </p14:nvContentPartPr>
            <p14:xfrm>
              <a:off x="1524517" y="1458212"/>
              <a:ext cx="136800" cy="480240"/>
            </p14:xfrm>
          </p:contentPart>
        </mc:Choice>
        <mc:Fallback xmlns=""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1AF1EA4B-8326-4712-9695-F5F522D3DC28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1506517" y="1440212"/>
                <a:ext cx="172440" cy="51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D2731BD7-D7C2-4189-8DE5-756BFF190E9F}"/>
                  </a:ext>
                </a:extLst>
              </p14:cNvPr>
              <p14:cNvContentPartPr/>
              <p14:nvPr/>
            </p14:nvContentPartPr>
            <p14:xfrm>
              <a:off x="749001" y="1431593"/>
              <a:ext cx="610276" cy="532419"/>
            </p14:xfrm>
          </p:contentPart>
        </mc:Choice>
        <mc:Fallback xmlns=""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D2731BD7-D7C2-4189-8DE5-756BFF190E9F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730988" y="1413942"/>
                <a:ext cx="645941" cy="5680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6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B9091D09-DAF6-4131-A6B3-E52A40B8B84A}"/>
                  </a:ext>
                </a:extLst>
              </p14:cNvPr>
              <p14:cNvContentPartPr/>
              <p14:nvPr/>
            </p14:nvContentPartPr>
            <p14:xfrm>
              <a:off x="1881637" y="1596452"/>
              <a:ext cx="46800" cy="244800"/>
            </p14:xfrm>
          </p:contentPart>
        </mc:Choice>
        <mc:Fallback xmlns=""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B9091D09-DAF6-4131-A6B3-E52A40B8B84A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1863637" y="1578812"/>
                <a:ext cx="82440" cy="28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8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0C976B4A-9380-425B-9D78-23EECF53283A}"/>
                  </a:ext>
                </a:extLst>
              </p14:cNvPr>
              <p14:cNvContentPartPr/>
              <p14:nvPr/>
            </p14:nvContentPartPr>
            <p14:xfrm>
              <a:off x="2031397" y="1823972"/>
              <a:ext cx="6840" cy="71640"/>
            </p14:xfrm>
          </p:contentPart>
        </mc:Choice>
        <mc:Fallback xmlns=""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0C976B4A-9380-425B-9D78-23EECF53283A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2013757" y="1806332"/>
                <a:ext cx="42480" cy="10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0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DF979934-71D2-455C-BE9D-BD643D7EE963}"/>
                  </a:ext>
                </a:extLst>
              </p14:cNvPr>
              <p14:cNvContentPartPr/>
              <p14:nvPr/>
            </p14:nvContentPartPr>
            <p14:xfrm>
              <a:off x="2207077" y="1574852"/>
              <a:ext cx="132120" cy="291240"/>
            </p14:xfrm>
          </p:contentPart>
        </mc:Choice>
        <mc:Fallback xmlns=""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DF979934-71D2-455C-BE9D-BD643D7EE963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2189437" y="1556852"/>
                <a:ext cx="167760" cy="32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7082D4DB-C8F2-4B03-9140-834F967A402B}"/>
                  </a:ext>
                </a:extLst>
              </p14:cNvPr>
              <p14:cNvContentPartPr/>
              <p14:nvPr/>
            </p14:nvContentPartPr>
            <p14:xfrm>
              <a:off x="2468077" y="1855652"/>
              <a:ext cx="11880" cy="54000"/>
            </p14:xfrm>
          </p:contentPart>
        </mc:Choice>
        <mc:Fallback xmlns=""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7082D4DB-C8F2-4B03-9140-834F967A402B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2450437" y="1838012"/>
                <a:ext cx="47520" cy="8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4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0A340F98-08B5-4AA7-945A-D9B966E8B72A}"/>
                  </a:ext>
                </a:extLst>
              </p14:cNvPr>
              <p14:cNvContentPartPr/>
              <p14:nvPr/>
            </p14:nvContentPartPr>
            <p14:xfrm>
              <a:off x="2626117" y="1570892"/>
              <a:ext cx="137880" cy="289800"/>
            </p14:xfrm>
          </p:contentPart>
        </mc:Choice>
        <mc:Fallback xmlns=""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0A340F98-08B5-4AA7-945A-D9B966E8B72A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2608477" y="1552892"/>
                <a:ext cx="173520" cy="32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6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1B406BB1-CF33-4EB1-87E4-090827937CD6}"/>
                  </a:ext>
                </a:extLst>
              </p14:cNvPr>
              <p14:cNvContentPartPr/>
              <p14:nvPr/>
            </p14:nvContentPartPr>
            <p14:xfrm>
              <a:off x="2874157" y="1843772"/>
              <a:ext cx="21600" cy="68760"/>
            </p14:xfrm>
          </p:contentPart>
        </mc:Choice>
        <mc:Fallback xmlns=""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1B406BB1-CF33-4EB1-87E4-090827937CD6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2856517" y="1826132"/>
                <a:ext cx="57240" cy="10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8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06BD6196-5009-48CC-9B78-301C83B2DA79}"/>
                  </a:ext>
                </a:extLst>
              </p14:cNvPr>
              <p14:cNvContentPartPr/>
              <p14:nvPr/>
            </p14:nvContentPartPr>
            <p14:xfrm>
              <a:off x="3048397" y="1568372"/>
              <a:ext cx="162720" cy="282960"/>
            </p14:xfrm>
          </p:contentPart>
        </mc:Choice>
        <mc:Fallback xmlns=""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06BD6196-5009-48CC-9B78-301C83B2DA79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3030397" y="1550732"/>
                <a:ext cx="198360" cy="31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0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8C26ACD4-CFB2-4531-9953-18CD0BCDFAE6}"/>
                  </a:ext>
                </a:extLst>
              </p14:cNvPr>
              <p14:cNvContentPartPr/>
              <p14:nvPr/>
            </p14:nvContentPartPr>
            <p14:xfrm>
              <a:off x="3320917" y="1818212"/>
              <a:ext cx="34200" cy="65520"/>
            </p14:xfrm>
          </p:contentPart>
        </mc:Choice>
        <mc:Fallback xmlns=""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8C26ACD4-CFB2-4531-9953-18CD0BCDFAE6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3302917" y="1800572"/>
                <a:ext cx="69840" cy="10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2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65E0A6A7-2E0E-4D99-BB79-3875F2690725}"/>
                  </a:ext>
                </a:extLst>
              </p14:cNvPr>
              <p14:cNvContentPartPr/>
              <p14:nvPr/>
            </p14:nvContentPartPr>
            <p14:xfrm>
              <a:off x="3520717" y="1562972"/>
              <a:ext cx="142200" cy="283320"/>
            </p14:xfrm>
          </p:contentPart>
        </mc:Choice>
        <mc:Fallback xmlns=""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65E0A6A7-2E0E-4D99-BB79-3875F2690725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3502717" y="1545332"/>
                <a:ext cx="177840" cy="31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4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9816E226-268F-4781-BC8E-9100DA8DD6E7}"/>
                  </a:ext>
                </a:extLst>
              </p14:cNvPr>
              <p14:cNvContentPartPr/>
              <p14:nvPr/>
            </p14:nvContentPartPr>
            <p14:xfrm>
              <a:off x="3824197" y="1831892"/>
              <a:ext cx="13320" cy="97560"/>
            </p14:xfrm>
          </p:contentPart>
        </mc:Choice>
        <mc:Fallback xmlns=""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9816E226-268F-4781-BC8E-9100DA8DD6E7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3806197" y="1814252"/>
                <a:ext cx="48960" cy="13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6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F32212E1-7304-4368-9BA8-39096E26F30D}"/>
                  </a:ext>
                </a:extLst>
              </p14:cNvPr>
              <p14:cNvContentPartPr/>
              <p14:nvPr/>
            </p14:nvContentPartPr>
            <p14:xfrm>
              <a:off x="4062877" y="1543892"/>
              <a:ext cx="141840" cy="293400"/>
            </p14:xfrm>
          </p:contentPart>
        </mc:Choice>
        <mc:Fallback xmlns=""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F32212E1-7304-4368-9BA8-39096E26F30D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4044877" y="1525892"/>
                <a:ext cx="177480" cy="32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8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8B8C85EE-DC10-4C4E-8695-49119EE1A10F}"/>
                  </a:ext>
                </a:extLst>
              </p14:cNvPr>
              <p14:cNvContentPartPr/>
              <p14:nvPr/>
            </p14:nvContentPartPr>
            <p14:xfrm>
              <a:off x="4341157" y="1800212"/>
              <a:ext cx="15120" cy="86400"/>
            </p14:xfrm>
          </p:contentPart>
        </mc:Choice>
        <mc:Fallback xmlns=""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8B8C85EE-DC10-4C4E-8695-49119EE1A10F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4323157" y="1782572"/>
                <a:ext cx="50760" cy="12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0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6A908824-1ABB-4EB2-AA8A-C9924CB40F96}"/>
                  </a:ext>
                </a:extLst>
              </p14:cNvPr>
              <p14:cNvContentPartPr/>
              <p14:nvPr/>
            </p14:nvContentPartPr>
            <p14:xfrm>
              <a:off x="4509997" y="1542452"/>
              <a:ext cx="141120" cy="286920"/>
            </p14:xfrm>
          </p:contentPart>
        </mc:Choice>
        <mc:Fallback xmlns=""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6A908824-1ABB-4EB2-AA8A-C9924CB40F96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4492357" y="1524812"/>
                <a:ext cx="176760" cy="32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2">
            <p14:nvContentPartPr>
              <p14:cNvPr id="146" name="Ink 145">
                <a:extLst>
                  <a:ext uri="{FF2B5EF4-FFF2-40B4-BE49-F238E27FC236}">
                    <a16:creationId xmlns:a16="http://schemas.microsoft.com/office/drawing/2014/main" id="{D896B743-D48C-4D6C-80CB-D8AB32CFB2CE}"/>
                  </a:ext>
                </a:extLst>
              </p14:cNvPr>
              <p14:cNvContentPartPr/>
              <p14:nvPr/>
            </p14:nvContentPartPr>
            <p14:xfrm>
              <a:off x="4826437" y="1452812"/>
              <a:ext cx="141480" cy="430920"/>
            </p14:xfrm>
          </p:contentPart>
        </mc:Choice>
        <mc:Fallback xmlns="">
          <p:pic>
            <p:nvPicPr>
              <p:cNvPr id="146" name="Ink 145">
                <a:extLst>
                  <a:ext uri="{FF2B5EF4-FFF2-40B4-BE49-F238E27FC236}">
                    <a16:creationId xmlns:a16="http://schemas.microsoft.com/office/drawing/2014/main" id="{D896B743-D48C-4D6C-80CB-D8AB32CFB2CE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4808797" y="1435172"/>
                <a:ext cx="177120" cy="46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4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D26EE9A6-41FB-45DB-BD78-5399DE1FFC65}"/>
                  </a:ext>
                </a:extLst>
              </p14:cNvPr>
              <p14:cNvContentPartPr/>
              <p14:nvPr/>
            </p14:nvContentPartPr>
            <p14:xfrm>
              <a:off x="1074877" y="2589692"/>
              <a:ext cx="108720" cy="163800"/>
            </p14:xfrm>
          </p:contentPart>
        </mc:Choice>
        <mc:Fallback xmlns=""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D26EE9A6-41FB-45DB-BD78-5399DE1FFC65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1056877" y="2572052"/>
                <a:ext cx="144360" cy="19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6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EF33E4EA-9253-4F32-ADE5-ACDD498E457A}"/>
                  </a:ext>
                </a:extLst>
              </p14:cNvPr>
              <p14:cNvContentPartPr/>
              <p14:nvPr/>
            </p14:nvContentPartPr>
            <p14:xfrm>
              <a:off x="1579237" y="2228972"/>
              <a:ext cx="132840" cy="445680"/>
            </p14:xfrm>
          </p:contentPart>
        </mc:Choice>
        <mc:Fallback xmlns=""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EF33E4EA-9253-4F32-ADE5-ACDD498E457A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1561237" y="2211332"/>
                <a:ext cx="168480" cy="48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8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2DCED0BC-E8E3-45DA-81F4-1776E793CE37}"/>
                  </a:ext>
                </a:extLst>
              </p14:cNvPr>
              <p14:cNvContentPartPr/>
              <p14:nvPr/>
            </p14:nvContentPartPr>
            <p14:xfrm>
              <a:off x="1332997" y="2490332"/>
              <a:ext cx="73080" cy="68760"/>
            </p14:xfrm>
          </p:contentPart>
        </mc:Choice>
        <mc:Fallback xmlns=""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2DCED0BC-E8E3-45DA-81F4-1776E793CE37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1315270" y="2472692"/>
                <a:ext cx="108896" cy="10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0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35D694EB-6FBE-433C-8DD4-3C4F87954DEA}"/>
                  </a:ext>
                </a:extLst>
              </p14:cNvPr>
              <p14:cNvContentPartPr/>
              <p14:nvPr/>
            </p14:nvContentPartPr>
            <p14:xfrm>
              <a:off x="744397" y="2272532"/>
              <a:ext cx="248040" cy="384840"/>
            </p14:xfrm>
          </p:contentPart>
        </mc:Choice>
        <mc:Fallback xmlns=""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35D694EB-6FBE-433C-8DD4-3C4F87954DEA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726423" y="2254892"/>
                <a:ext cx="283628" cy="42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2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AF753DC7-4A9E-4D23-874E-70B18F1543CA}"/>
                  </a:ext>
                </a:extLst>
              </p14:cNvPr>
              <p14:cNvContentPartPr/>
              <p14:nvPr/>
            </p14:nvContentPartPr>
            <p14:xfrm>
              <a:off x="1914757" y="2315012"/>
              <a:ext cx="156600" cy="267120"/>
            </p14:xfrm>
          </p:contentPart>
        </mc:Choice>
        <mc:Fallback xmlns=""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AF753DC7-4A9E-4D23-874E-70B18F1543CA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1897117" y="2297372"/>
                <a:ext cx="192240" cy="30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4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66988331-9A01-4E4D-872A-04DD0DB073CC}"/>
                  </a:ext>
                </a:extLst>
              </p14:cNvPr>
              <p14:cNvContentPartPr/>
              <p14:nvPr/>
            </p14:nvContentPartPr>
            <p14:xfrm>
              <a:off x="2168557" y="2539652"/>
              <a:ext cx="10440" cy="106200"/>
            </p14:xfrm>
          </p:contentPart>
        </mc:Choice>
        <mc:Fallback xmlns=""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66988331-9A01-4E4D-872A-04DD0DB073CC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2150557" y="2522012"/>
                <a:ext cx="46080" cy="14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6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92CE52C0-FBDD-4CC2-942E-30E11F7C4E5E}"/>
                  </a:ext>
                </a:extLst>
              </p14:cNvPr>
              <p14:cNvContentPartPr/>
              <p14:nvPr/>
            </p14:nvContentPartPr>
            <p14:xfrm>
              <a:off x="2506237" y="2556572"/>
              <a:ext cx="15120" cy="74520"/>
            </p14:xfrm>
          </p:contentPart>
        </mc:Choice>
        <mc:Fallback xmlns=""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92CE52C0-FBDD-4CC2-942E-30E11F7C4E5E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2488237" y="2538932"/>
                <a:ext cx="50760" cy="11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8">
            <p14:nvContentPartPr>
              <p14:cNvPr id="161" name="Ink 160">
                <a:extLst>
                  <a:ext uri="{FF2B5EF4-FFF2-40B4-BE49-F238E27FC236}">
                    <a16:creationId xmlns:a16="http://schemas.microsoft.com/office/drawing/2014/main" id="{082A9FB1-3641-4A71-9D66-3579EC8679F1}"/>
                  </a:ext>
                </a:extLst>
              </p14:cNvPr>
              <p14:cNvContentPartPr/>
              <p14:nvPr/>
            </p14:nvContentPartPr>
            <p14:xfrm>
              <a:off x="2280877" y="2344892"/>
              <a:ext cx="55080" cy="203040"/>
            </p14:xfrm>
          </p:contentPart>
        </mc:Choice>
        <mc:Fallback xmlns="">
          <p:pic>
            <p:nvPicPr>
              <p:cNvPr id="161" name="Ink 160">
                <a:extLst>
                  <a:ext uri="{FF2B5EF4-FFF2-40B4-BE49-F238E27FC236}">
                    <a16:creationId xmlns:a16="http://schemas.microsoft.com/office/drawing/2014/main" id="{082A9FB1-3641-4A71-9D66-3579EC8679F1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2263237" y="2327252"/>
                <a:ext cx="90720" cy="23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0">
            <p14:nvContentPartPr>
              <p14:cNvPr id="162" name="Ink 161">
                <a:extLst>
                  <a:ext uri="{FF2B5EF4-FFF2-40B4-BE49-F238E27FC236}">
                    <a16:creationId xmlns:a16="http://schemas.microsoft.com/office/drawing/2014/main" id="{D3A1C8D1-54E4-4080-8ABD-F91F5B28415E}"/>
                  </a:ext>
                </a:extLst>
              </p14:cNvPr>
              <p14:cNvContentPartPr/>
              <p14:nvPr/>
            </p14:nvContentPartPr>
            <p14:xfrm>
              <a:off x="2653837" y="2324012"/>
              <a:ext cx="121320" cy="256680"/>
            </p14:xfrm>
          </p:contentPart>
        </mc:Choice>
        <mc:Fallback xmlns="">
          <p:pic>
            <p:nvPicPr>
              <p:cNvPr id="162" name="Ink 161">
                <a:extLst>
                  <a:ext uri="{FF2B5EF4-FFF2-40B4-BE49-F238E27FC236}">
                    <a16:creationId xmlns:a16="http://schemas.microsoft.com/office/drawing/2014/main" id="{D3A1C8D1-54E4-4080-8ABD-F91F5B28415E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2635837" y="2306372"/>
                <a:ext cx="156960" cy="29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2">
            <p14:nvContentPartPr>
              <p14:cNvPr id="163" name="Ink 162">
                <a:extLst>
                  <a:ext uri="{FF2B5EF4-FFF2-40B4-BE49-F238E27FC236}">
                    <a16:creationId xmlns:a16="http://schemas.microsoft.com/office/drawing/2014/main" id="{FD0F28CC-0D66-4969-8C67-5FD85BE1D5CB}"/>
                  </a:ext>
                </a:extLst>
              </p14:cNvPr>
              <p14:cNvContentPartPr/>
              <p14:nvPr/>
            </p14:nvContentPartPr>
            <p14:xfrm>
              <a:off x="2877037" y="2550452"/>
              <a:ext cx="9000" cy="92520"/>
            </p14:xfrm>
          </p:contentPart>
        </mc:Choice>
        <mc:Fallback xmlns="">
          <p:pic>
            <p:nvPicPr>
              <p:cNvPr id="163" name="Ink 162">
                <a:extLst>
                  <a:ext uri="{FF2B5EF4-FFF2-40B4-BE49-F238E27FC236}">
                    <a16:creationId xmlns:a16="http://schemas.microsoft.com/office/drawing/2014/main" id="{FD0F28CC-0D66-4969-8C67-5FD85BE1D5CB}"/>
                  </a:ext>
                </a:extLst>
              </p:cNvPr>
              <p:cNvPicPr/>
              <p:nvPr/>
            </p:nvPicPr>
            <p:blipFill>
              <a:blip r:embed="rId193"/>
              <a:stretch>
                <a:fillRect/>
              </a:stretch>
            </p:blipFill>
            <p:spPr>
              <a:xfrm>
                <a:off x="2859397" y="2532452"/>
                <a:ext cx="44640" cy="12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4">
            <p14:nvContentPartPr>
              <p14:cNvPr id="164" name="Ink 163">
                <a:extLst>
                  <a:ext uri="{FF2B5EF4-FFF2-40B4-BE49-F238E27FC236}">
                    <a16:creationId xmlns:a16="http://schemas.microsoft.com/office/drawing/2014/main" id="{1925D749-41A9-47F9-AB87-517654E7B386}"/>
                  </a:ext>
                </a:extLst>
              </p14:cNvPr>
              <p14:cNvContentPartPr/>
              <p14:nvPr/>
            </p14:nvContentPartPr>
            <p14:xfrm>
              <a:off x="3034717" y="2303852"/>
              <a:ext cx="126360" cy="276840"/>
            </p14:xfrm>
          </p:contentPart>
        </mc:Choice>
        <mc:Fallback xmlns="">
          <p:pic>
            <p:nvPicPr>
              <p:cNvPr id="164" name="Ink 163">
                <a:extLst>
                  <a:ext uri="{FF2B5EF4-FFF2-40B4-BE49-F238E27FC236}">
                    <a16:creationId xmlns:a16="http://schemas.microsoft.com/office/drawing/2014/main" id="{1925D749-41A9-47F9-AB87-517654E7B386}"/>
                  </a:ext>
                </a:extLst>
              </p:cNvPr>
              <p:cNvPicPr/>
              <p:nvPr/>
            </p:nvPicPr>
            <p:blipFill>
              <a:blip r:embed="rId195"/>
              <a:stretch>
                <a:fillRect/>
              </a:stretch>
            </p:blipFill>
            <p:spPr>
              <a:xfrm>
                <a:off x="3017077" y="2286212"/>
                <a:ext cx="162000" cy="31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6">
            <p14:nvContentPartPr>
              <p14:cNvPr id="165" name="Ink 164">
                <a:extLst>
                  <a:ext uri="{FF2B5EF4-FFF2-40B4-BE49-F238E27FC236}">
                    <a16:creationId xmlns:a16="http://schemas.microsoft.com/office/drawing/2014/main" id="{0686A2A1-479B-49CB-889D-F12496C0D8B9}"/>
                  </a:ext>
                </a:extLst>
              </p14:cNvPr>
              <p14:cNvContentPartPr/>
              <p14:nvPr/>
            </p14:nvContentPartPr>
            <p14:xfrm>
              <a:off x="3326677" y="2233652"/>
              <a:ext cx="141120" cy="432360"/>
            </p14:xfrm>
          </p:contentPart>
        </mc:Choice>
        <mc:Fallback xmlns="">
          <p:pic>
            <p:nvPicPr>
              <p:cNvPr id="165" name="Ink 164">
                <a:extLst>
                  <a:ext uri="{FF2B5EF4-FFF2-40B4-BE49-F238E27FC236}">
                    <a16:creationId xmlns:a16="http://schemas.microsoft.com/office/drawing/2014/main" id="{0686A2A1-479B-49CB-889D-F12496C0D8B9}"/>
                  </a:ext>
                </a:extLst>
              </p:cNvPr>
              <p:cNvPicPr/>
              <p:nvPr/>
            </p:nvPicPr>
            <p:blipFill>
              <a:blip r:embed="rId197"/>
              <a:stretch>
                <a:fillRect/>
              </a:stretch>
            </p:blipFill>
            <p:spPr>
              <a:xfrm>
                <a:off x="3308677" y="2215652"/>
                <a:ext cx="176760" cy="46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09371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A29BCAC-4A51-456D-8A9D-47EDCEE98C2E}"/>
                  </a:ext>
                </a:extLst>
              </p14:cNvPr>
              <p14:cNvContentPartPr/>
              <p14:nvPr/>
            </p14:nvContentPartPr>
            <p14:xfrm>
              <a:off x="534333" y="237263"/>
              <a:ext cx="200520" cy="4161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A29BCAC-4A51-456D-8A9D-47EDCEE98C2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16333" y="219608"/>
                <a:ext cx="236160" cy="45183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F43BEA1F-CCEC-4096-AB48-49FE5979FD47}"/>
                  </a:ext>
                </a:extLst>
              </p14:cNvPr>
              <p14:cNvContentPartPr/>
              <p14:nvPr/>
            </p14:nvContentPartPr>
            <p14:xfrm>
              <a:off x="1006159" y="422599"/>
              <a:ext cx="242280" cy="2116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F43BEA1F-CCEC-4096-AB48-49FE5979FD4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88519" y="404959"/>
                <a:ext cx="277920" cy="24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0C2E9152-434E-43A6-82D2-65D1C3EE451C}"/>
                  </a:ext>
                </a:extLst>
              </p14:cNvPr>
              <p14:cNvContentPartPr/>
              <p14:nvPr/>
            </p14:nvContentPartPr>
            <p14:xfrm>
              <a:off x="3256519" y="427279"/>
              <a:ext cx="90000" cy="14688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0C2E9152-434E-43A6-82D2-65D1C3EE451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238879" y="409639"/>
                <a:ext cx="125640" cy="18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A84E18F7-1C4D-403F-B689-93D32BA59E36}"/>
                  </a:ext>
                </a:extLst>
              </p14:cNvPr>
              <p14:cNvContentPartPr/>
              <p14:nvPr/>
            </p14:nvContentPartPr>
            <p14:xfrm>
              <a:off x="3427519" y="420439"/>
              <a:ext cx="92160" cy="162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A84E18F7-1C4D-403F-B689-93D32BA59E36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409879" y="402799"/>
                <a:ext cx="127800" cy="19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416ADF2F-6F6F-4BE0-95DF-4F229AF72AFB}"/>
                  </a:ext>
                </a:extLst>
              </p14:cNvPr>
              <p14:cNvContentPartPr/>
              <p14:nvPr/>
            </p14:nvContentPartPr>
            <p14:xfrm>
              <a:off x="3661159" y="295159"/>
              <a:ext cx="751680" cy="30276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416ADF2F-6F6F-4BE0-95DF-4F229AF72AFB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643159" y="277180"/>
                <a:ext cx="787320" cy="33835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6751E834-B364-4011-B9AC-F5DA098060B4}"/>
                  </a:ext>
                </a:extLst>
              </p14:cNvPr>
              <p14:cNvContentPartPr/>
              <p14:nvPr/>
            </p14:nvContentPartPr>
            <p14:xfrm>
              <a:off x="2852599" y="435919"/>
              <a:ext cx="305280" cy="24300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6751E834-B364-4011-B9AC-F5DA098060B4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834980" y="417919"/>
                <a:ext cx="340878" cy="27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AA41E91A-6417-453C-B715-FE9CABCCF23E}"/>
                  </a:ext>
                </a:extLst>
              </p14:cNvPr>
              <p14:cNvContentPartPr/>
              <p14:nvPr/>
            </p14:nvContentPartPr>
            <p14:xfrm>
              <a:off x="1897879" y="361759"/>
              <a:ext cx="748800" cy="25308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AA41E91A-6417-453C-B715-FE9CABCCF23E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880239" y="343759"/>
                <a:ext cx="784440" cy="28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52469B6D-9655-4269-A050-E2D73B7FF564}"/>
                  </a:ext>
                </a:extLst>
              </p14:cNvPr>
              <p14:cNvContentPartPr/>
              <p14:nvPr/>
            </p14:nvContentPartPr>
            <p14:xfrm>
              <a:off x="1328359" y="457879"/>
              <a:ext cx="490320" cy="24588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52469B6D-9655-4269-A050-E2D73B7FF564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310359" y="440239"/>
                <a:ext cx="525960" cy="28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C0813FDA-5484-4F67-8D0A-5B5E7022BF19}"/>
                  </a:ext>
                </a:extLst>
              </p14:cNvPr>
              <p14:cNvContentPartPr/>
              <p14:nvPr/>
            </p14:nvContentPartPr>
            <p14:xfrm>
              <a:off x="4701552" y="377959"/>
              <a:ext cx="533160" cy="18000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C0813FDA-5484-4F67-8D0A-5B5E7022BF19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683912" y="360319"/>
                <a:ext cx="568800" cy="21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1900000F-F8B6-4FAC-9E4A-A8D905181E38}"/>
                  </a:ext>
                </a:extLst>
              </p14:cNvPr>
              <p14:cNvContentPartPr/>
              <p14:nvPr/>
            </p14:nvContentPartPr>
            <p14:xfrm>
              <a:off x="6347472" y="422239"/>
              <a:ext cx="88560" cy="864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1900000F-F8B6-4FAC-9E4A-A8D905181E38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329832" y="404599"/>
                <a:ext cx="124200" cy="4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62DB50C7-DD3A-40BF-8BF0-35EE46F3E04E}"/>
                  </a:ext>
                </a:extLst>
              </p14:cNvPr>
              <p14:cNvContentPartPr/>
              <p14:nvPr/>
            </p14:nvContentPartPr>
            <p14:xfrm>
              <a:off x="8445303" y="426919"/>
              <a:ext cx="115920" cy="11844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62DB50C7-DD3A-40BF-8BF0-35EE46F3E04E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8427663" y="408919"/>
                <a:ext cx="151560" cy="15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EFD9E5A7-33B9-4EDD-A217-EC1A5E5DD5B8}"/>
                  </a:ext>
                </a:extLst>
              </p14:cNvPr>
              <p14:cNvContentPartPr/>
              <p14:nvPr/>
            </p14:nvContentPartPr>
            <p14:xfrm>
              <a:off x="8637183" y="405679"/>
              <a:ext cx="118800" cy="17748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EFD9E5A7-33B9-4EDD-A217-EC1A5E5DD5B8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8619543" y="387679"/>
                <a:ext cx="154440" cy="21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7837FD65-EA3D-4D64-8E9D-4AC4176B53FB}"/>
                  </a:ext>
                </a:extLst>
              </p14:cNvPr>
              <p14:cNvContentPartPr/>
              <p14:nvPr/>
            </p14:nvContentPartPr>
            <p14:xfrm>
              <a:off x="7902783" y="379039"/>
              <a:ext cx="460080" cy="20016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7837FD65-EA3D-4D64-8E9D-4AC4176B53FB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7885143" y="361039"/>
                <a:ext cx="495720" cy="23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F95D7C61-2EFB-4575-89B8-0CF60CE636D8}"/>
                  </a:ext>
                </a:extLst>
              </p14:cNvPr>
              <p14:cNvContentPartPr/>
              <p14:nvPr/>
            </p14:nvContentPartPr>
            <p14:xfrm>
              <a:off x="7360623" y="419719"/>
              <a:ext cx="448560" cy="12708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F95D7C61-2EFB-4575-89B8-0CF60CE636D8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342983" y="401719"/>
                <a:ext cx="484200" cy="16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DE6BF1BF-9074-4EB6-985E-2A04875474BD}"/>
                  </a:ext>
                </a:extLst>
              </p14:cNvPr>
              <p14:cNvContentPartPr/>
              <p14:nvPr/>
            </p14:nvContentPartPr>
            <p14:xfrm>
              <a:off x="7004223" y="338719"/>
              <a:ext cx="266040" cy="22824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DE6BF1BF-9074-4EB6-985E-2A04875474BD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6986223" y="320719"/>
                <a:ext cx="301680" cy="26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B9F02EE2-E7E4-4C3E-B1B8-537598B3A9BB}"/>
                  </a:ext>
                </a:extLst>
              </p14:cNvPr>
              <p14:cNvContentPartPr/>
              <p14:nvPr/>
            </p14:nvContentPartPr>
            <p14:xfrm>
              <a:off x="8950053" y="629303"/>
              <a:ext cx="5400" cy="1332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B9F02EE2-E7E4-4C3E-B1B8-537598B3A9BB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8932053" y="611663"/>
                <a:ext cx="41040" cy="4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A058F85B-EA93-4E21-B6BC-492526496689}"/>
                  </a:ext>
                </a:extLst>
              </p14:cNvPr>
              <p14:cNvContentPartPr/>
              <p14:nvPr/>
            </p14:nvContentPartPr>
            <p14:xfrm>
              <a:off x="9638843" y="524585"/>
              <a:ext cx="93960" cy="7344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A058F85B-EA93-4E21-B6BC-492526496689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9620843" y="506585"/>
                <a:ext cx="129600" cy="10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4C286D06-457C-44F7-9561-DF617800A16F}"/>
                  </a:ext>
                </a:extLst>
              </p14:cNvPr>
              <p14:cNvContentPartPr/>
              <p14:nvPr/>
            </p14:nvContentPartPr>
            <p14:xfrm>
              <a:off x="9162923" y="425585"/>
              <a:ext cx="388440" cy="16236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4C286D06-457C-44F7-9561-DF617800A16F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9144940" y="407945"/>
                <a:ext cx="424047" cy="19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13C26F66-E022-48D6-B2D2-0D1D90920030}"/>
                  </a:ext>
                </a:extLst>
              </p14:cNvPr>
              <p14:cNvContentPartPr/>
              <p14:nvPr/>
            </p14:nvContentPartPr>
            <p14:xfrm>
              <a:off x="10214123" y="513785"/>
              <a:ext cx="87480" cy="8136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13C26F66-E022-48D6-B2D2-0D1D90920030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0196483" y="496145"/>
                <a:ext cx="123120" cy="11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02C99E65-4CD2-4265-812A-661B46ECDC6E}"/>
                  </a:ext>
                </a:extLst>
              </p14:cNvPr>
              <p14:cNvContentPartPr/>
              <p14:nvPr/>
            </p14:nvContentPartPr>
            <p14:xfrm>
              <a:off x="10393763" y="497945"/>
              <a:ext cx="49680" cy="10008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02C99E65-4CD2-4265-812A-661B46ECDC6E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0376123" y="480305"/>
                <a:ext cx="85320" cy="13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7AD7F7CC-9766-4F20-B06F-9BE15B8F5CB4}"/>
                  </a:ext>
                </a:extLst>
              </p14:cNvPr>
              <p14:cNvContentPartPr/>
              <p14:nvPr/>
            </p14:nvContentPartPr>
            <p14:xfrm>
              <a:off x="10526603" y="492185"/>
              <a:ext cx="58680" cy="11016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7AD7F7CC-9766-4F20-B06F-9BE15B8F5CB4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0508603" y="474185"/>
                <a:ext cx="94320" cy="14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B3675E19-F5B5-487F-914D-A180C352AE20}"/>
                  </a:ext>
                </a:extLst>
              </p14:cNvPr>
              <p14:cNvContentPartPr/>
              <p14:nvPr/>
            </p14:nvContentPartPr>
            <p14:xfrm>
              <a:off x="10668803" y="472745"/>
              <a:ext cx="168840" cy="11016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B3675E19-F5B5-487F-914D-A180C352AE20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10650803" y="454745"/>
                <a:ext cx="204480" cy="14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06AD0187-429E-4FC4-80D1-FDA84D8F95D8}"/>
                  </a:ext>
                </a:extLst>
              </p14:cNvPr>
              <p14:cNvContentPartPr/>
              <p14:nvPr/>
            </p14:nvContentPartPr>
            <p14:xfrm>
              <a:off x="10929803" y="373385"/>
              <a:ext cx="353520" cy="23688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06AD0187-429E-4FC4-80D1-FDA84D8F95D8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10911821" y="355385"/>
                <a:ext cx="389124" cy="27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27DFC127-0C04-4B3A-838F-C287F375610D}"/>
                  </a:ext>
                </a:extLst>
              </p14:cNvPr>
              <p14:cNvContentPartPr/>
              <p14:nvPr/>
            </p14:nvContentPartPr>
            <p14:xfrm>
              <a:off x="9967883" y="478865"/>
              <a:ext cx="163080" cy="20520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27DFC127-0C04-4B3A-838F-C287F375610D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9949883" y="461225"/>
                <a:ext cx="198720" cy="24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0DA1EAC1-FA67-4851-8040-C1AD681F0E8A}"/>
                  </a:ext>
                </a:extLst>
              </p14:cNvPr>
              <p14:cNvContentPartPr/>
              <p14:nvPr/>
            </p14:nvContentPartPr>
            <p14:xfrm>
              <a:off x="1849256" y="1074176"/>
              <a:ext cx="124920" cy="105840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0DA1EAC1-FA67-4851-8040-C1AD681F0E8A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1831616" y="1056536"/>
                <a:ext cx="160560" cy="14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5E836D8F-F1E2-4AFD-AD00-CC1A93150C9F}"/>
                  </a:ext>
                </a:extLst>
              </p14:cNvPr>
              <p14:cNvContentPartPr/>
              <p14:nvPr/>
            </p14:nvContentPartPr>
            <p14:xfrm>
              <a:off x="2047976" y="971936"/>
              <a:ext cx="597600" cy="22968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5E836D8F-F1E2-4AFD-AD00-CC1A93150C9F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2030325" y="953936"/>
                <a:ext cx="633261" cy="26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D8B24D8E-696C-4817-AF41-6AC994C164C2}"/>
                  </a:ext>
                </a:extLst>
              </p14:cNvPr>
              <p14:cNvContentPartPr/>
              <p14:nvPr/>
            </p14:nvContentPartPr>
            <p14:xfrm>
              <a:off x="1541816" y="1017656"/>
              <a:ext cx="222840" cy="187560"/>
            </p14:xfrm>
          </p:contentPart>
        </mc:Choice>
        <mc:Fallback xmlns=""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D8B24D8E-696C-4817-AF41-6AC994C164C2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1523845" y="999656"/>
                <a:ext cx="258423" cy="22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7282D2ED-B6D7-4136-A9D9-FEF7B9196E4A}"/>
                  </a:ext>
                </a:extLst>
              </p14:cNvPr>
              <p14:cNvContentPartPr/>
              <p14:nvPr/>
            </p14:nvContentPartPr>
            <p14:xfrm>
              <a:off x="1082456" y="977696"/>
              <a:ext cx="260640" cy="187560"/>
            </p14:xfrm>
          </p:contentPart>
        </mc:Choice>
        <mc:Fallback xmlns=""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7282D2ED-B6D7-4136-A9D9-FEF7B9196E4A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1064816" y="960056"/>
                <a:ext cx="296280" cy="22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8E786738-C683-47A0-AC4F-789BFE37E4E3}"/>
                  </a:ext>
                </a:extLst>
              </p14:cNvPr>
              <p14:cNvContentPartPr/>
              <p14:nvPr/>
            </p14:nvContentPartPr>
            <p14:xfrm>
              <a:off x="604736" y="1006136"/>
              <a:ext cx="381600" cy="152280"/>
            </p14:xfrm>
          </p:contentPart>
        </mc:Choice>
        <mc:Fallback xmlns=""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8E786738-C683-47A0-AC4F-789BFE37E4E3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587079" y="988496"/>
                <a:ext cx="417274" cy="18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55A9C934-BB6F-4150-B9F8-3C39C6322B33}"/>
                  </a:ext>
                </a:extLst>
              </p14:cNvPr>
              <p14:cNvContentPartPr/>
              <p14:nvPr/>
            </p14:nvContentPartPr>
            <p14:xfrm>
              <a:off x="4220216" y="967616"/>
              <a:ext cx="33840" cy="192600"/>
            </p14:xfrm>
          </p:contentPart>
        </mc:Choice>
        <mc:Fallback xmlns=""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55A9C934-BB6F-4150-B9F8-3C39C6322B33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4202216" y="949616"/>
                <a:ext cx="69480" cy="22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F6B51C7D-A031-469D-968B-69701646094B}"/>
                  </a:ext>
                </a:extLst>
              </p14:cNvPr>
              <p14:cNvContentPartPr/>
              <p14:nvPr/>
            </p14:nvContentPartPr>
            <p14:xfrm>
              <a:off x="4626296" y="1074536"/>
              <a:ext cx="14760" cy="54000"/>
            </p14:xfrm>
          </p:contentPart>
        </mc:Choice>
        <mc:Fallback xmlns=""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F6B51C7D-A031-469D-968B-69701646094B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4608296" y="1056896"/>
                <a:ext cx="50400" cy="8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F875F2EF-535B-4993-A85B-6EE57EAC2881}"/>
                  </a:ext>
                </a:extLst>
              </p14:cNvPr>
              <p14:cNvContentPartPr/>
              <p14:nvPr/>
            </p14:nvContentPartPr>
            <p14:xfrm>
              <a:off x="4614056" y="981296"/>
              <a:ext cx="3600" cy="10800"/>
            </p14:xfrm>
          </p:contentPart>
        </mc:Choice>
        <mc:Fallback xmlns=""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F875F2EF-535B-4993-A85B-6EE57EAC2881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4596056" y="963656"/>
                <a:ext cx="39240" cy="4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8D152B04-0A15-4857-ABBD-A2D70D4CBE03}"/>
                  </a:ext>
                </a:extLst>
              </p14:cNvPr>
              <p14:cNvContentPartPr/>
              <p14:nvPr/>
            </p14:nvContentPartPr>
            <p14:xfrm>
              <a:off x="4744016" y="1052216"/>
              <a:ext cx="84600" cy="195120"/>
            </p14:xfrm>
          </p:contentPart>
        </mc:Choice>
        <mc:Fallback xmlns=""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8D152B04-0A15-4857-ABBD-A2D70D4CBE03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4726376" y="1034576"/>
                <a:ext cx="120240" cy="23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B0677029-287C-4943-8D04-BA17295E8043}"/>
                  </a:ext>
                </a:extLst>
              </p14:cNvPr>
              <p14:cNvContentPartPr/>
              <p14:nvPr/>
            </p14:nvContentPartPr>
            <p14:xfrm>
              <a:off x="4947416" y="955376"/>
              <a:ext cx="204480" cy="181440"/>
            </p14:xfrm>
          </p:contentPart>
        </mc:Choice>
        <mc:Fallback xmlns=""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B0677029-287C-4943-8D04-BA17295E8043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4929448" y="937736"/>
                <a:ext cx="240057" cy="21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C4F5C8C6-A7B6-4C23-AB6E-80FBBD8204D3}"/>
                  </a:ext>
                </a:extLst>
              </p14:cNvPr>
              <p14:cNvContentPartPr/>
              <p14:nvPr/>
            </p14:nvContentPartPr>
            <p14:xfrm>
              <a:off x="4448096" y="947456"/>
              <a:ext cx="99000" cy="212040"/>
            </p14:xfrm>
          </p:contentPart>
        </mc:Choice>
        <mc:Fallback xmlns=""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C4F5C8C6-A7B6-4C23-AB6E-80FBBD8204D3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4430456" y="929456"/>
                <a:ext cx="134640" cy="24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BBB4CA93-2187-4C4B-A8EC-185AE3CBEA9D}"/>
                  </a:ext>
                </a:extLst>
              </p14:cNvPr>
              <p14:cNvContentPartPr/>
              <p14:nvPr/>
            </p14:nvContentPartPr>
            <p14:xfrm>
              <a:off x="3323096" y="978776"/>
              <a:ext cx="669600" cy="206280"/>
            </p14:xfrm>
          </p:contentPart>
        </mc:Choice>
        <mc:Fallback xmlns=""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BBB4CA93-2187-4C4B-A8EC-185AE3CBEA9D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3305096" y="960807"/>
                <a:ext cx="705240" cy="24185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C7F8B29D-E15E-4E69-AFC0-AE07A95173A0}"/>
                  </a:ext>
                </a:extLst>
              </p14:cNvPr>
              <p14:cNvContentPartPr/>
              <p14:nvPr/>
            </p14:nvContentPartPr>
            <p14:xfrm>
              <a:off x="2890376" y="1008296"/>
              <a:ext cx="272160" cy="211320"/>
            </p14:xfrm>
          </p:contentPart>
        </mc:Choice>
        <mc:Fallback xmlns=""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C7F8B29D-E15E-4E69-AFC0-AE07A95173A0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2872376" y="990656"/>
                <a:ext cx="307800" cy="24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197" name="Ink 196">
                <a:extLst>
                  <a:ext uri="{FF2B5EF4-FFF2-40B4-BE49-F238E27FC236}">
                    <a16:creationId xmlns:a16="http://schemas.microsoft.com/office/drawing/2014/main" id="{AEDB71AF-0AB3-4DF5-B9B5-90B0A36A261E}"/>
                  </a:ext>
                </a:extLst>
              </p14:cNvPr>
              <p14:cNvContentPartPr/>
              <p14:nvPr/>
            </p14:nvContentPartPr>
            <p14:xfrm>
              <a:off x="6586634" y="381536"/>
              <a:ext cx="128880" cy="213480"/>
            </p14:xfrm>
          </p:contentPart>
        </mc:Choice>
        <mc:Fallback xmlns="">
          <p:pic>
            <p:nvPicPr>
              <p:cNvPr id="197" name="Ink 196">
                <a:extLst>
                  <a:ext uri="{FF2B5EF4-FFF2-40B4-BE49-F238E27FC236}">
                    <a16:creationId xmlns:a16="http://schemas.microsoft.com/office/drawing/2014/main" id="{AEDB71AF-0AB3-4DF5-B9B5-90B0A36A261E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6568634" y="363896"/>
                <a:ext cx="164520" cy="24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198" name="Ink 197">
                <a:extLst>
                  <a:ext uri="{FF2B5EF4-FFF2-40B4-BE49-F238E27FC236}">
                    <a16:creationId xmlns:a16="http://schemas.microsoft.com/office/drawing/2014/main" id="{715B1AD5-1D37-41AF-9DFD-8B210B812605}"/>
                  </a:ext>
                </a:extLst>
              </p14:cNvPr>
              <p14:cNvContentPartPr/>
              <p14:nvPr/>
            </p14:nvContentPartPr>
            <p14:xfrm>
              <a:off x="5468254" y="352735"/>
              <a:ext cx="153720" cy="237600"/>
            </p14:xfrm>
          </p:contentPart>
        </mc:Choice>
        <mc:Fallback xmlns="">
          <p:pic>
            <p:nvPicPr>
              <p:cNvPr id="198" name="Ink 197">
                <a:extLst>
                  <a:ext uri="{FF2B5EF4-FFF2-40B4-BE49-F238E27FC236}">
                    <a16:creationId xmlns:a16="http://schemas.microsoft.com/office/drawing/2014/main" id="{715B1AD5-1D37-41AF-9DFD-8B210B812605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5450614" y="335095"/>
                <a:ext cx="189360" cy="27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199" name="Ink 198">
                <a:extLst>
                  <a:ext uri="{FF2B5EF4-FFF2-40B4-BE49-F238E27FC236}">
                    <a16:creationId xmlns:a16="http://schemas.microsoft.com/office/drawing/2014/main" id="{5899AA7C-B89D-4F9E-9774-644C4F4B0964}"/>
                  </a:ext>
                </a:extLst>
              </p14:cNvPr>
              <p14:cNvContentPartPr/>
              <p14:nvPr/>
            </p14:nvContentPartPr>
            <p14:xfrm>
              <a:off x="5696854" y="448855"/>
              <a:ext cx="159840" cy="141120"/>
            </p14:xfrm>
          </p:contentPart>
        </mc:Choice>
        <mc:Fallback xmlns="">
          <p:pic>
            <p:nvPicPr>
              <p:cNvPr id="199" name="Ink 198">
                <a:extLst>
                  <a:ext uri="{FF2B5EF4-FFF2-40B4-BE49-F238E27FC236}">
                    <a16:creationId xmlns:a16="http://schemas.microsoft.com/office/drawing/2014/main" id="{5899AA7C-B89D-4F9E-9774-644C4F4B0964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5679214" y="431215"/>
                <a:ext cx="195480" cy="17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200" name="Ink 199">
                <a:extLst>
                  <a:ext uri="{FF2B5EF4-FFF2-40B4-BE49-F238E27FC236}">
                    <a16:creationId xmlns:a16="http://schemas.microsoft.com/office/drawing/2014/main" id="{E91032FB-C1A9-408F-A9E0-E78DFBB97637}"/>
                  </a:ext>
                </a:extLst>
              </p14:cNvPr>
              <p14:cNvContentPartPr/>
              <p14:nvPr/>
            </p14:nvContentPartPr>
            <p14:xfrm>
              <a:off x="6137134" y="326815"/>
              <a:ext cx="129960" cy="327960"/>
            </p14:xfrm>
          </p:contentPart>
        </mc:Choice>
        <mc:Fallback xmlns="">
          <p:pic>
            <p:nvPicPr>
              <p:cNvPr id="200" name="Ink 199">
                <a:extLst>
                  <a:ext uri="{FF2B5EF4-FFF2-40B4-BE49-F238E27FC236}">
                    <a16:creationId xmlns:a16="http://schemas.microsoft.com/office/drawing/2014/main" id="{E91032FB-C1A9-408F-A9E0-E78DFBB97637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6119494" y="308815"/>
                <a:ext cx="165600" cy="36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281" name="Ink 280">
                <a:extLst>
                  <a:ext uri="{FF2B5EF4-FFF2-40B4-BE49-F238E27FC236}">
                    <a16:creationId xmlns:a16="http://schemas.microsoft.com/office/drawing/2014/main" id="{AEC43F90-F54C-48BB-AAA2-7682574916AA}"/>
                  </a:ext>
                </a:extLst>
              </p14:cNvPr>
              <p14:cNvContentPartPr/>
              <p14:nvPr/>
            </p14:nvContentPartPr>
            <p14:xfrm>
              <a:off x="5271573" y="1162463"/>
              <a:ext cx="3960" cy="360"/>
            </p14:xfrm>
          </p:contentPart>
        </mc:Choice>
        <mc:Fallback xmlns="">
          <p:pic>
            <p:nvPicPr>
              <p:cNvPr id="281" name="Ink 280">
                <a:extLst>
                  <a:ext uri="{FF2B5EF4-FFF2-40B4-BE49-F238E27FC236}">
                    <a16:creationId xmlns:a16="http://schemas.microsoft.com/office/drawing/2014/main" id="{AEC43F90-F54C-48BB-AAA2-7682574916AA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5253573" y="1144823"/>
                <a:ext cx="396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287" name="Ink 286">
                <a:extLst>
                  <a:ext uri="{FF2B5EF4-FFF2-40B4-BE49-F238E27FC236}">
                    <a16:creationId xmlns:a16="http://schemas.microsoft.com/office/drawing/2014/main" id="{40E47C5D-7E2A-4F7C-80E6-507AB0BDFABC}"/>
                  </a:ext>
                </a:extLst>
              </p14:cNvPr>
              <p14:cNvContentPartPr/>
              <p14:nvPr/>
            </p14:nvContentPartPr>
            <p14:xfrm>
              <a:off x="5779533" y="935663"/>
              <a:ext cx="70560" cy="221400"/>
            </p14:xfrm>
          </p:contentPart>
        </mc:Choice>
        <mc:Fallback xmlns="">
          <p:pic>
            <p:nvPicPr>
              <p:cNvPr id="287" name="Ink 286">
                <a:extLst>
                  <a:ext uri="{FF2B5EF4-FFF2-40B4-BE49-F238E27FC236}">
                    <a16:creationId xmlns:a16="http://schemas.microsoft.com/office/drawing/2014/main" id="{40E47C5D-7E2A-4F7C-80E6-507AB0BDFABC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5761893" y="918023"/>
                <a:ext cx="106200" cy="25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288" name="Ink 287">
                <a:extLst>
                  <a:ext uri="{FF2B5EF4-FFF2-40B4-BE49-F238E27FC236}">
                    <a16:creationId xmlns:a16="http://schemas.microsoft.com/office/drawing/2014/main" id="{FE4A198B-7C0B-42F3-ABD9-853E3AD6477E}"/>
                  </a:ext>
                </a:extLst>
              </p14:cNvPr>
              <p14:cNvContentPartPr/>
              <p14:nvPr/>
            </p14:nvContentPartPr>
            <p14:xfrm>
              <a:off x="5446893" y="911543"/>
              <a:ext cx="267480" cy="253080"/>
            </p14:xfrm>
          </p:contentPart>
        </mc:Choice>
        <mc:Fallback xmlns="">
          <p:pic>
            <p:nvPicPr>
              <p:cNvPr id="288" name="Ink 287">
                <a:extLst>
                  <a:ext uri="{FF2B5EF4-FFF2-40B4-BE49-F238E27FC236}">
                    <a16:creationId xmlns:a16="http://schemas.microsoft.com/office/drawing/2014/main" id="{FE4A198B-7C0B-42F3-ABD9-853E3AD6477E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5428893" y="893543"/>
                <a:ext cx="303120" cy="28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299" name="Ink 298">
                <a:extLst>
                  <a:ext uri="{FF2B5EF4-FFF2-40B4-BE49-F238E27FC236}">
                    <a16:creationId xmlns:a16="http://schemas.microsoft.com/office/drawing/2014/main" id="{97A3C09E-DB7D-432C-B2C6-71AA827F6236}"/>
                  </a:ext>
                </a:extLst>
              </p14:cNvPr>
              <p14:cNvContentPartPr/>
              <p14:nvPr/>
            </p14:nvContentPartPr>
            <p14:xfrm>
              <a:off x="7593333" y="997579"/>
              <a:ext cx="101880" cy="94320"/>
            </p14:xfrm>
          </p:contentPart>
        </mc:Choice>
        <mc:Fallback xmlns="">
          <p:pic>
            <p:nvPicPr>
              <p:cNvPr id="299" name="Ink 298">
                <a:extLst>
                  <a:ext uri="{FF2B5EF4-FFF2-40B4-BE49-F238E27FC236}">
                    <a16:creationId xmlns:a16="http://schemas.microsoft.com/office/drawing/2014/main" id="{97A3C09E-DB7D-432C-B2C6-71AA827F6236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7575333" y="979939"/>
                <a:ext cx="137520" cy="12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305" name="Ink 304">
                <a:extLst>
                  <a:ext uri="{FF2B5EF4-FFF2-40B4-BE49-F238E27FC236}">
                    <a16:creationId xmlns:a16="http://schemas.microsoft.com/office/drawing/2014/main" id="{D5F7EE9F-58BF-44E1-8507-17605378D048}"/>
                  </a:ext>
                </a:extLst>
              </p14:cNvPr>
              <p14:cNvContentPartPr/>
              <p14:nvPr/>
            </p14:nvContentPartPr>
            <p14:xfrm>
              <a:off x="8371293" y="973819"/>
              <a:ext cx="87120" cy="119880"/>
            </p14:xfrm>
          </p:contentPart>
        </mc:Choice>
        <mc:Fallback xmlns="">
          <p:pic>
            <p:nvPicPr>
              <p:cNvPr id="305" name="Ink 304">
                <a:extLst>
                  <a:ext uri="{FF2B5EF4-FFF2-40B4-BE49-F238E27FC236}">
                    <a16:creationId xmlns:a16="http://schemas.microsoft.com/office/drawing/2014/main" id="{D5F7EE9F-58BF-44E1-8507-17605378D048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8353653" y="955819"/>
                <a:ext cx="122760" cy="15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306" name="Ink 305">
                <a:extLst>
                  <a:ext uri="{FF2B5EF4-FFF2-40B4-BE49-F238E27FC236}">
                    <a16:creationId xmlns:a16="http://schemas.microsoft.com/office/drawing/2014/main" id="{3692621C-6CAD-4EDE-854F-5A8E16B3811C}"/>
                  </a:ext>
                </a:extLst>
              </p14:cNvPr>
              <p14:cNvContentPartPr/>
              <p14:nvPr/>
            </p14:nvContentPartPr>
            <p14:xfrm>
              <a:off x="8057013" y="981739"/>
              <a:ext cx="250920" cy="110160"/>
            </p14:xfrm>
          </p:contentPart>
        </mc:Choice>
        <mc:Fallback xmlns="">
          <p:pic>
            <p:nvPicPr>
              <p:cNvPr id="306" name="Ink 305">
                <a:extLst>
                  <a:ext uri="{FF2B5EF4-FFF2-40B4-BE49-F238E27FC236}">
                    <a16:creationId xmlns:a16="http://schemas.microsoft.com/office/drawing/2014/main" id="{3692621C-6CAD-4EDE-854F-5A8E16B3811C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8039039" y="964041"/>
                <a:ext cx="286509" cy="14591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307" name="Ink 306">
                <a:extLst>
                  <a:ext uri="{FF2B5EF4-FFF2-40B4-BE49-F238E27FC236}">
                    <a16:creationId xmlns:a16="http://schemas.microsoft.com/office/drawing/2014/main" id="{B26CF5C4-22E3-4E8A-B3B6-6D1D21DDE5AE}"/>
                  </a:ext>
                </a:extLst>
              </p14:cNvPr>
              <p14:cNvContentPartPr/>
              <p14:nvPr/>
            </p14:nvContentPartPr>
            <p14:xfrm>
              <a:off x="7797813" y="907939"/>
              <a:ext cx="179280" cy="198000"/>
            </p14:xfrm>
          </p:contentPart>
        </mc:Choice>
        <mc:Fallback xmlns="">
          <p:pic>
            <p:nvPicPr>
              <p:cNvPr id="307" name="Ink 306">
                <a:extLst>
                  <a:ext uri="{FF2B5EF4-FFF2-40B4-BE49-F238E27FC236}">
                    <a16:creationId xmlns:a16="http://schemas.microsoft.com/office/drawing/2014/main" id="{B26CF5C4-22E3-4E8A-B3B6-6D1D21DDE5AE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7779849" y="890299"/>
                <a:ext cx="214849" cy="23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308" name="Ink 307">
                <a:extLst>
                  <a:ext uri="{FF2B5EF4-FFF2-40B4-BE49-F238E27FC236}">
                    <a16:creationId xmlns:a16="http://schemas.microsoft.com/office/drawing/2014/main" id="{CE4D495A-AC1E-4697-B08E-001A545CF359}"/>
                  </a:ext>
                </a:extLst>
              </p14:cNvPr>
              <p14:cNvContentPartPr/>
              <p14:nvPr/>
            </p14:nvContentPartPr>
            <p14:xfrm>
              <a:off x="6983493" y="931699"/>
              <a:ext cx="534960" cy="181800"/>
            </p14:xfrm>
          </p:contentPart>
        </mc:Choice>
        <mc:Fallback xmlns="">
          <p:pic>
            <p:nvPicPr>
              <p:cNvPr id="308" name="Ink 307">
                <a:extLst>
                  <a:ext uri="{FF2B5EF4-FFF2-40B4-BE49-F238E27FC236}">
                    <a16:creationId xmlns:a16="http://schemas.microsoft.com/office/drawing/2014/main" id="{CE4D495A-AC1E-4697-B08E-001A545CF359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6965493" y="914059"/>
                <a:ext cx="570600" cy="21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309" name="Ink 308">
                <a:extLst>
                  <a:ext uri="{FF2B5EF4-FFF2-40B4-BE49-F238E27FC236}">
                    <a16:creationId xmlns:a16="http://schemas.microsoft.com/office/drawing/2014/main" id="{F3A1E86C-E7DB-4074-98C2-213E52E7C4A9}"/>
                  </a:ext>
                </a:extLst>
              </p14:cNvPr>
              <p14:cNvContentPartPr/>
              <p14:nvPr/>
            </p14:nvContentPartPr>
            <p14:xfrm>
              <a:off x="6038853" y="951859"/>
              <a:ext cx="733680" cy="198000"/>
            </p14:xfrm>
          </p:contentPart>
        </mc:Choice>
        <mc:Fallback xmlns="">
          <p:pic>
            <p:nvPicPr>
              <p:cNvPr id="309" name="Ink 308">
                <a:extLst>
                  <a:ext uri="{FF2B5EF4-FFF2-40B4-BE49-F238E27FC236}">
                    <a16:creationId xmlns:a16="http://schemas.microsoft.com/office/drawing/2014/main" id="{F3A1E86C-E7DB-4074-98C2-213E52E7C4A9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6021213" y="934251"/>
                <a:ext cx="769320" cy="23357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312" name="Ink 311">
                <a:extLst>
                  <a:ext uri="{FF2B5EF4-FFF2-40B4-BE49-F238E27FC236}">
                    <a16:creationId xmlns:a16="http://schemas.microsoft.com/office/drawing/2014/main" id="{BE830893-1648-4C99-A4BC-9D4D4FAD467C}"/>
                  </a:ext>
                </a:extLst>
              </p14:cNvPr>
              <p14:cNvContentPartPr/>
              <p14:nvPr/>
            </p14:nvContentPartPr>
            <p14:xfrm>
              <a:off x="9203427" y="969105"/>
              <a:ext cx="82440" cy="105120"/>
            </p14:xfrm>
          </p:contentPart>
        </mc:Choice>
        <mc:Fallback xmlns="">
          <p:pic>
            <p:nvPicPr>
              <p:cNvPr id="312" name="Ink 311">
                <a:extLst>
                  <a:ext uri="{FF2B5EF4-FFF2-40B4-BE49-F238E27FC236}">
                    <a16:creationId xmlns:a16="http://schemas.microsoft.com/office/drawing/2014/main" id="{BE830893-1648-4C99-A4BC-9D4D4FAD467C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9185787" y="951465"/>
                <a:ext cx="118080" cy="14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315" name="Ink 314">
                <a:extLst>
                  <a:ext uri="{FF2B5EF4-FFF2-40B4-BE49-F238E27FC236}">
                    <a16:creationId xmlns:a16="http://schemas.microsoft.com/office/drawing/2014/main" id="{8902C194-C8EE-43D1-A5B8-CC249E5E759D}"/>
                  </a:ext>
                </a:extLst>
              </p14:cNvPr>
              <p14:cNvContentPartPr/>
              <p14:nvPr/>
            </p14:nvContentPartPr>
            <p14:xfrm>
              <a:off x="9348867" y="913305"/>
              <a:ext cx="123120" cy="158760"/>
            </p14:xfrm>
          </p:contentPart>
        </mc:Choice>
        <mc:Fallback xmlns="">
          <p:pic>
            <p:nvPicPr>
              <p:cNvPr id="315" name="Ink 314">
                <a:extLst>
                  <a:ext uri="{FF2B5EF4-FFF2-40B4-BE49-F238E27FC236}">
                    <a16:creationId xmlns:a16="http://schemas.microsoft.com/office/drawing/2014/main" id="{8902C194-C8EE-43D1-A5B8-CC249E5E759D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9331227" y="895305"/>
                <a:ext cx="158760" cy="19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316" name="Ink 315">
                <a:extLst>
                  <a:ext uri="{FF2B5EF4-FFF2-40B4-BE49-F238E27FC236}">
                    <a16:creationId xmlns:a16="http://schemas.microsoft.com/office/drawing/2014/main" id="{0B88584F-DE81-4BA7-83A0-274544781869}"/>
                  </a:ext>
                </a:extLst>
              </p14:cNvPr>
              <p14:cNvContentPartPr/>
              <p14:nvPr/>
            </p14:nvContentPartPr>
            <p14:xfrm>
              <a:off x="8694747" y="950025"/>
              <a:ext cx="397440" cy="123480"/>
            </p14:xfrm>
          </p:contentPart>
        </mc:Choice>
        <mc:Fallback xmlns="">
          <p:pic>
            <p:nvPicPr>
              <p:cNvPr id="316" name="Ink 315">
                <a:extLst>
                  <a:ext uri="{FF2B5EF4-FFF2-40B4-BE49-F238E27FC236}">
                    <a16:creationId xmlns:a16="http://schemas.microsoft.com/office/drawing/2014/main" id="{0B88584F-DE81-4BA7-83A0-274544781869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8677107" y="932025"/>
                <a:ext cx="433080" cy="15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323" name="Ink 322">
                <a:extLst>
                  <a:ext uri="{FF2B5EF4-FFF2-40B4-BE49-F238E27FC236}">
                    <a16:creationId xmlns:a16="http://schemas.microsoft.com/office/drawing/2014/main" id="{B85E2797-A33E-4CB4-8863-DED38BD4AD81}"/>
                  </a:ext>
                </a:extLst>
              </p14:cNvPr>
              <p14:cNvContentPartPr/>
              <p14:nvPr/>
            </p14:nvContentPartPr>
            <p14:xfrm>
              <a:off x="10190187" y="970905"/>
              <a:ext cx="100440" cy="119880"/>
            </p14:xfrm>
          </p:contentPart>
        </mc:Choice>
        <mc:Fallback xmlns="">
          <p:pic>
            <p:nvPicPr>
              <p:cNvPr id="323" name="Ink 322">
                <a:extLst>
                  <a:ext uri="{FF2B5EF4-FFF2-40B4-BE49-F238E27FC236}">
                    <a16:creationId xmlns:a16="http://schemas.microsoft.com/office/drawing/2014/main" id="{B85E2797-A33E-4CB4-8863-DED38BD4AD81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10172547" y="953265"/>
                <a:ext cx="136080" cy="15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324" name="Ink 323">
                <a:extLst>
                  <a:ext uri="{FF2B5EF4-FFF2-40B4-BE49-F238E27FC236}">
                    <a16:creationId xmlns:a16="http://schemas.microsoft.com/office/drawing/2014/main" id="{0AA1805B-500D-4ED2-8989-00ADEEB4F065}"/>
                  </a:ext>
                </a:extLst>
              </p14:cNvPr>
              <p14:cNvContentPartPr/>
              <p14:nvPr/>
            </p14:nvContentPartPr>
            <p14:xfrm>
              <a:off x="10394200" y="977066"/>
              <a:ext cx="129240" cy="115560"/>
            </p14:xfrm>
          </p:contentPart>
        </mc:Choice>
        <mc:Fallback xmlns="">
          <p:pic>
            <p:nvPicPr>
              <p:cNvPr id="324" name="Ink 323">
                <a:extLst>
                  <a:ext uri="{FF2B5EF4-FFF2-40B4-BE49-F238E27FC236}">
                    <a16:creationId xmlns:a16="http://schemas.microsoft.com/office/drawing/2014/main" id="{0AA1805B-500D-4ED2-8989-00ADEEB4F065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10376560" y="959426"/>
                <a:ext cx="164880" cy="15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325" name="Ink 324">
                <a:extLst>
                  <a:ext uri="{FF2B5EF4-FFF2-40B4-BE49-F238E27FC236}">
                    <a16:creationId xmlns:a16="http://schemas.microsoft.com/office/drawing/2014/main" id="{B5A22145-C141-41E2-ACF5-2CD25520120B}"/>
                  </a:ext>
                </a:extLst>
              </p14:cNvPr>
              <p14:cNvContentPartPr/>
              <p14:nvPr/>
            </p14:nvContentPartPr>
            <p14:xfrm>
              <a:off x="10759600" y="891746"/>
              <a:ext cx="127440" cy="192600"/>
            </p14:xfrm>
          </p:contentPart>
        </mc:Choice>
        <mc:Fallback xmlns="">
          <p:pic>
            <p:nvPicPr>
              <p:cNvPr id="325" name="Ink 324">
                <a:extLst>
                  <a:ext uri="{FF2B5EF4-FFF2-40B4-BE49-F238E27FC236}">
                    <a16:creationId xmlns:a16="http://schemas.microsoft.com/office/drawing/2014/main" id="{B5A22145-C141-41E2-ACF5-2CD25520120B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10741960" y="874106"/>
                <a:ext cx="163080" cy="22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326" name="Ink 325">
                <a:extLst>
                  <a:ext uri="{FF2B5EF4-FFF2-40B4-BE49-F238E27FC236}">
                    <a16:creationId xmlns:a16="http://schemas.microsoft.com/office/drawing/2014/main" id="{BFDFC321-8A24-45EC-9285-9206AB0CEAF3}"/>
                  </a:ext>
                </a:extLst>
              </p14:cNvPr>
              <p14:cNvContentPartPr/>
              <p14:nvPr/>
            </p14:nvContentPartPr>
            <p14:xfrm>
              <a:off x="10956880" y="954386"/>
              <a:ext cx="145080" cy="123120"/>
            </p14:xfrm>
          </p:contentPart>
        </mc:Choice>
        <mc:Fallback xmlns="">
          <p:pic>
            <p:nvPicPr>
              <p:cNvPr id="326" name="Ink 325">
                <a:extLst>
                  <a:ext uri="{FF2B5EF4-FFF2-40B4-BE49-F238E27FC236}">
                    <a16:creationId xmlns:a16="http://schemas.microsoft.com/office/drawing/2014/main" id="{BFDFC321-8A24-45EC-9285-9206AB0CEAF3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10938880" y="936746"/>
                <a:ext cx="180720" cy="15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327" name="Ink 326">
                <a:extLst>
                  <a:ext uri="{FF2B5EF4-FFF2-40B4-BE49-F238E27FC236}">
                    <a16:creationId xmlns:a16="http://schemas.microsoft.com/office/drawing/2014/main" id="{D96F5B90-3544-43E2-99CD-C293827EA17A}"/>
                  </a:ext>
                </a:extLst>
              </p14:cNvPr>
              <p14:cNvContentPartPr/>
              <p14:nvPr/>
            </p14:nvContentPartPr>
            <p14:xfrm>
              <a:off x="9884187" y="896745"/>
              <a:ext cx="244080" cy="186120"/>
            </p14:xfrm>
          </p:contentPart>
        </mc:Choice>
        <mc:Fallback xmlns="">
          <p:pic>
            <p:nvPicPr>
              <p:cNvPr id="327" name="Ink 326">
                <a:extLst>
                  <a:ext uri="{FF2B5EF4-FFF2-40B4-BE49-F238E27FC236}">
                    <a16:creationId xmlns:a16="http://schemas.microsoft.com/office/drawing/2014/main" id="{D96F5B90-3544-43E2-99CD-C293827EA17A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9866187" y="879105"/>
                <a:ext cx="279720" cy="22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328" name="Ink 327">
                <a:extLst>
                  <a:ext uri="{FF2B5EF4-FFF2-40B4-BE49-F238E27FC236}">
                    <a16:creationId xmlns:a16="http://schemas.microsoft.com/office/drawing/2014/main" id="{C9E4E9F6-6EA9-4E48-AF88-E3C487DFFD1D}"/>
                  </a:ext>
                </a:extLst>
              </p14:cNvPr>
              <p14:cNvContentPartPr/>
              <p14:nvPr/>
            </p14:nvContentPartPr>
            <p14:xfrm>
              <a:off x="9633987" y="931665"/>
              <a:ext cx="178200" cy="160920"/>
            </p14:xfrm>
          </p:contentPart>
        </mc:Choice>
        <mc:Fallback xmlns="">
          <p:pic>
            <p:nvPicPr>
              <p:cNvPr id="328" name="Ink 327">
                <a:extLst>
                  <a:ext uri="{FF2B5EF4-FFF2-40B4-BE49-F238E27FC236}">
                    <a16:creationId xmlns:a16="http://schemas.microsoft.com/office/drawing/2014/main" id="{C9E4E9F6-6EA9-4E48-AF88-E3C487DFFD1D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9616023" y="914025"/>
                <a:ext cx="213768" cy="19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341" name="Ink 340">
                <a:extLst>
                  <a:ext uri="{FF2B5EF4-FFF2-40B4-BE49-F238E27FC236}">
                    <a16:creationId xmlns:a16="http://schemas.microsoft.com/office/drawing/2014/main" id="{84AD6ED5-C5AA-46A5-AC27-AA11750A3B17}"/>
                  </a:ext>
                </a:extLst>
              </p14:cNvPr>
              <p14:cNvContentPartPr/>
              <p14:nvPr/>
            </p14:nvContentPartPr>
            <p14:xfrm>
              <a:off x="1426974" y="1493534"/>
              <a:ext cx="210600" cy="127440"/>
            </p14:xfrm>
          </p:contentPart>
        </mc:Choice>
        <mc:Fallback xmlns="">
          <p:pic>
            <p:nvPicPr>
              <p:cNvPr id="341" name="Ink 340">
                <a:extLst>
                  <a:ext uri="{FF2B5EF4-FFF2-40B4-BE49-F238E27FC236}">
                    <a16:creationId xmlns:a16="http://schemas.microsoft.com/office/drawing/2014/main" id="{84AD6ED5-C5AA-46A5-AC27-AA11750A3B17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1409304" y="1475534"/>
                <a:ext cx="246301" cy="16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342" name="Ink 341">
                <a:extLst>
                  <a:ext uri="{FF2B5EF4-FFF2-40B4-BE49-F238E27FC236}">
                    <a16:creationId xmlns:a16="http://schemas.microsoft.com/office/drawing/2014/main" id="{75E2529F-207B-44DE-B95A-7C5945BE3CA0}"/>
                  </a:ext>
                </a:extLst>
              </p14:cNvPr>
              <p14:cNvContentPartPr/>
              <p14:nvPr/>
            </p14:nvContentPartPr>
            <p14:xfrm>
              <a:off x="848814" y="1462934"/>
              <a:ext cx="424080" cy="295200"/>
            </p14:xfrm>
          </p:contentPart>
        </mc:Choice>
        <mc:Fallback xmlns="">
          <p:pic>
            <p:nvPicPr>
              <p:cNvPr id="342" name="Ink 341">
                <a:extLst>
                  <a:ext uri="{FF2B5EF4-FFF2-40B4-BE49-F238E27FC236}">
                    <a16:creationId xmlns:a16="http://schemas.microsoft.com/office/drawing/2014/main" id="{75E2529F-207B-44DE-B95A-7C5945BE3CA0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830814" y="1444934"/>
                <a:ext cx="459720" cy="33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343" name="Ink 342">
                <a:extLst>
                  <a:ext uri="{FF2B5EF4-FFF2-40B4-BE49-F238E27FC236}">
                    <a16:creationId xmlns:a16="http://schemas.microsoft.com/office/drawing/2014/main" id="{4C2FE85D-DF4E-47FC-9B41-FA37D28AD779}"/>
                  </a:ext>
                </a:extLst>
              </p14:cNvPr>
              <p14:cNvContentPartPr/>
              <p14:nvPr/>
            </p14:nvContentPartPr>
            <p14:xfrm>
              <a:off x="599334" y="1403894"/>
              <a:ext cx="170640" cy="230760"/>
            </p14:xfrm>
          </p:contentPart>
        </mc:Choice>
        <mc:Fallback xmlns="">
          <p:pic>
            <p:nvPicPr>
              <p:cNvPr id="343" name="Ink 342">
                <a:extLst>
                  <a:ext uri="{FF2B5EF4-FFF2-40B4-BE49-F238E27FC236}">
                    <a16:creationId xmlns:a16="http://schemas.microsoft.com/office/drawing/2014/main" id="{4C2FE85D-DF4E-47FC-9B41-FA37D28AD779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581372" y="1385922"/>
                <a:ext cx="206205" cy="26634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346" name="Ink 345">
                <a:extLst>
                  <a:ext uri="{FF2B5EF4-FFF2-40B4-BE49-F238E27FC236}">
                    <a16:creationId xmlns:a16="http://schemas.microsoft.com/office/drawing/2014/main" id="{18EF1EDB-6F18-433E-BF77-012205CA3612}"/>
                  </a:ext>
                </a:extLst>
              </p14:cNvPr>
              <p14:cNvContentPartPr/>
              <p14:nvPr/>
            </p14:nvContentPartPr>
            <p14:xfrm>
              <a:off x="1829814" y="1465454"/>
              <a:ext cx="31680" cy="147600"/>
            </p14:xfrm>
          </p:contentPart>
        </mc:Choice>
        <mc:Fallback xmlns="">
          <p:pic>
            <p:nvPicPr>
              <p:cNvPr id="346" name="Ink 345">
                <a:extLst>
                  <a:ext uri="{FF2B5EF4-FFF2-40B4-BE49-F238E27FC236}">
                    <a16:creationId xmlns:a16="http://schemas.microsoft.com/office/drawing/2014/main" id="{18EF1EDB-6F18-433E-BF77-012205CA3612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1811814" y="1447814"/>
                <a:ext cx="67320" cy="18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347" name="Ink 346">
                <a:extLst>
                  <a:ext uri="{FF2B5EF4-FFF2-40B4-BE49-F238E27FC236}">
                    <a16:creationId xmlns:a16="http://schemas.microsoft.com/office/drawing/2014/main" id="{65F8DA8E-7603-4B49-8139-144B92B83919}"/>
                  </a:ext>
                </a:extLst>
              </p14:cNvPr>
              <p14:cNvContentPartPr/>
              <p14:nvPr/>
            </p14:nvContentPartPr>
            <p14:xfrm>
              <a:off x="1945014" y="1515854"/>
              <a:ext cx="58320" cy="100800"/>
            </p14:xfrm>
          </p:contentPart>
        </mc:Choice>
        <mc:Fallback xmlns="">
          <p:pic>
            <p:nvPicPr>
              <p:cNvPr id="347" name="Ink 346">
                <a:extLst>
                  <a:ext uri="{FF2B5EF4-FFF2-40B4-BE49-F238E27FC236}">
                    <a16:creationId xmlns:a16="http://schemas.microsoft.com/office/drawing/2014/main" id="{65F8DA8E-7603-4B49-8139-144B92B83919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1927374" y="1497854"/>
                <a:ext cx="93960" cy="13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351" name="Ink 350">
                <a:extLst>
                  <a:ext uri="{FF2B5EF4-FFF2-40B4-BE49-F238E27FC236}">
                    <a16:creationId xmlns:a16="http://schemas.microsoft.com/office/drawing/2014/main" id="{A5959EFE-8508-410B-B0DA-41384179E703}"/>
                  </a:ext>
                </a:extLst>
              </p14:cNvPr>
              <p14:cNvContentPartPr/>
              <p14:nvPr/>
            </p14:nvContentPartPr>
            <p14:xfrm>
              <a:off x="2508774" y="1535654"/>
              <a:ext cx="45000" cy="8280"/>
            </p14:xfrm>
          </p:contentPart>
        </mc:Choice>
        <mc:Fallback xmlns="">
          <p:pic>
            <p:nvPicPr>
              <p:cNvPr id="351" name="Ink 350">
                <a:extLst>
                  <a:ext uri="{FF2B5EF4-FFF2-40B4-BE49-F238E27FC236}">
                    <a16:creationId xmlns:a16="http://schemas.microsoft.com/office/drawing/2014/main" id="{A5959EFE-8508-410B-B0DA-41384179E703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2490774" y="1517654"/>
                <a:ext cx="80640" cy="4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355" name="Ink 354">
                <a:extLst>
                  <a:ext uri="{FF2B5EF4-FFF2-40B4-BE49-F238E27FC236}">
                    <a16:creationId xmlns:a16="http://schemas.microsoft.com/office/drawing/2014/main" id="{489F9EC3-6FD3-4E8A-BAC8-5E36F8FC0282}"/>
                  </a:ext>
                </a:extLst>
              </p14:cNvPr>
              <p14:cNvContentPartPr/>
              <p14:nvPr/>
            </p14:nvContentPartPr>
            <p14:xfrm>
              <a:off x="3005214" y="1515854"/>
              <a:ext cx="83880" cy="102240"/>
            </p14:xfrm>
          </p:contentPart>
        </mc:Choice>
        <mc:Fallback xmlns="">
          <p:pic>
            <p:nvPicPr>
              <p:cNvPr id="355" name="Ink 354">
                <a:extLst>
                  <a:ext uri="{FF2B5EF4-FFF2-40B4-BE49-F238E27FC236}">
                    <a16:creationId xmlns:a16="http://schemas.microsoft.com/office/drawing/2014/main" id="{489F9EC3-6FD3-4E8A-BAC8-5E36F8FC0282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2987214" y="1497854"/>
                <a:ext cx="119520" cy="13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356" name="Ink 355">
                <a:extLst>
                  <a:ext uri="{FF2B5EF4-FFF2-40B4-BE49-F238E27FC236}">
                    <a16:creationId xmlns:a16="http://schemas.microsoft.com/office/drawing/2014/main" id="{F5FE9D55-463A-46E6-A094-4B09F2409EC2}"/>
                  </a:ext>
                </a:extLst>
              </p14:cNvPr>
              <p14:cNvContentPartPr/>
              <p14:nvPr/>
            </p14:nvContentPartPr>
            <p14:xfrm>
              <a:off x="3258654" y="1455014"/>
              <a:ext cx="30240" cy="150480"/>
            </p14:xfrm>
          </p:contentPart>
        </mc:Choice>
        <mc:Fallback xmlns="">
          <p:pic>
            <p:nvPicPr>
              <p:cNvPr id="356" name="Ink 355">
                <a:extLst>
                  <a:ext uri="{FF2B5EF4-FFF2-40B4-BE49-F238E27FC236}">
                    <a16:creationId xmlns:a16="http://schemas.microsoft.com/office/drawing/2014/main" id="{F5FE9D55-463A-46E6-A094-4B09F2409EC2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3240654" y="1437374"/>
                <a:ext cx="65880" cy="18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357" name="Ink 356">
                <a:extLst>
                  <a:ext uri="{FF2B5EF4-FFF2-40B4-BE49-F238E27FC236}">
                    <a16:creationId xmlns:a16="http://schemas.microsoft.com/office/drawing/2014/main" id="{E2670D31-E8B2-4B8F-B72D-C190254438DD}"/>
                  </a:ext>
                </a:extLst>
              </p14:cNvPr>
              <p14:cNvContentPartPr/>
              <p14:nvPr/>
            </p14:nvContentPartPr>
            <p14:xfrm>
              <a:off x="3352614" y="1510454"/>
              <a:ext cx="55440" cy="90360"/>
            </p14:xfrm>
          </p:contentPart>
        </mc:Choice>
        <mc:Fallback xmlns="">
          <p:pic>
            <p:nvPicPr>
              <p:cNvPr id="357" name="Ink 356">
                <a:extLst>
                  <a:ext uri="{FF2B5EF4-FFF2-40B4-BE49-F238E27FC236}">
                    <a16:creationId xmlns:a16="http://schemas.microsoft.com/office/drawing/2014/main" id="{E2670D31-E8B2-4B8F-B72D-C190254438DD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3334974" y="1492454"/>
                <a:ext cx="9108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363" name="Ink 362">
                <a:extLst>
                  <a:ext uri="{FF2B5EF4-FFF2-40B4-BE49-F238E27FC236}">
                    <a16:creationId xmlns:a16="http://schemas.microsoft.com/office/drawing/2014/main" id="{0B0AB100-4990-4F0C-9C0E-75C3C04C5D26}"/>
                  </a:ext>
                </a:extLst>
              </p14:cNvPr>
              <p14:cNvContentPartPr/>
              <p14:nvPr/>
            </p14:nvContentPartPr>
            <p14:xfrm>
              <a:off x="3869934" y="1532774"/>
              <a:ext cx="57240" cy="69840"/>
            </p14:xfrm>
          </p:contentPart>
        </mc:Choice>
        <mc:Fallback xmlns="">
          <p:pic>
            <p:nvPicPr>
              <p:cNvPr id="363" name="Ink 362">
                <a:extLst>
                  <a:ext uri="{FF2B5EF4-FFF2-40B4-BE49-F238E27FC236}">
                    <a16:creationId xmlns:a16="http://schemas.microsoft.com/office/drawing/2014/main" id="{0B0AB100-4990-4F0C-9C0E-75C3C04C5D26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3852294" y="1515134"/>
                <a:ext cx="92880" cy="10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364" name="Ink 363">
                <a:extLst>
                  <a:ext uri="{FF2B5EF4-FFF2-40B4-BE49-F238E27FC236}">
                    <a16:creationId xmlns:a16="http://schemas.microsoft.com/office/drawing/2014/main" id="{B24A4A5F-9C15-4A32-951A-68680CBB7E3D}"/>
                  </a:ext>
                </a:extLst>
              </p14:cNvPr>
              <p14:cNvContentPartPr/>
              <p14:nvPr/>
            </p14:nvContentPartPr>
            <p14:xfrm>
              <a:off x="3998094" y="1511894"/>
              <a:ext cx="41760" cy="95040"/>
            </p14:xfrm>
          </p:contentPart>
        </mc:Choice>
        <mc:Fallback xmlns="">
          <p:pic>
            <p:nvPicPr>
              <p:cNvPr id="364" name="Ink 363">
                <a:extLst>
                  <a:ext uri="{FF2B5EF4-FFF2-40B4-BE49-F238E27FC236}">
                    <a16:creationId xmlns:a16="http://schemas.microsoft.com/office/drawing/2014/main" id="{B24A4A5F-9C15-4A32-951A-68680CBB7E3D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3980094" y="1493894"/>
                <a:ext cx="77400" cy="13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6">
            <p14:nvContentPartPr>
              <p14:cNvPr id="365" name="Ink 364">
                <a:extLst>
                  <a:ext uri="{FF2B5EF4-FFF2-40B4-BE49-F238E27FC236}">
                    <a16:creationId xmlns:a16="http://schemas.microsoft.com/office/drawing/2014/main" id="{CCF36B8E-0CCD-4963-B47B-C9A2CE45E7C5}"/>
                  </a:ext>
                </a:extLst>
              </p14:cNvPr>
              <p14:cNvContentPartPr/>
              <p14:nvPr/>
            </p14:nvContentPartPr>
            <p14:xfrm>
              <a:off x="4123734" y="1611254"/>
              <a:ext cx="5760" cy="4320"/>
            </p14:xfrm>
          </p:contentPart>
        </mc:Choice>
        <mc:Fallback xmlns="">
          <p:pic>
            <p:nvPicPr>
              <p:cNvPr id="365" name="Ink 364">
                <a:extLst>
                  <a:ext uri="{FF2B5EF4-FFF2-40B4-BE49-F238E27FC236}">
                    <a16:creationId xmlns:a16="http://schemas.microsoft.com/office/drawing/2014/main" id="{CCF36B8E-0CCD-4963-B47B-C9A2CE45E7C5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4105734" y="1593614"/>
                <a:ext cx="41400" cy="3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8">
            <p14:nvContentPartPr>
              <p14:cNvPr id="366" name="Ink 365">
                <a:extLst>
                  <a:ext uri="{FF2B5EF4-FFF2-40B4-BE49-F238E27FC236}">
                    <a16:creationId xmlns:a16="http://schemas.microsoft.com/office/drawing/2014/main" id="{87A1FDC0-F26C-4AAC-92D1-5A324A3C3F19}"/>
                  </a:ext>
                </a:extLst>
              </p14:cNvPr>
              <p14:cNvContentPartPr/>
              <p14:nvPr/>
            </p14:nvContentPartPr>
            <p14:xfrm>
              <a:off x="3495534" y="1466894"/>
              <a:ext cx="311760" cy="142200"/>
            </p14:xfrm>
          </p:contentPart>
        </mc:Choice>
        <mc:Fallback xmlns="">
          <p:pic>
            <p:nvPicPr>
              <p:cNvPr id="366" name="Ink 365">
                <a:extLst>
                  <a:ext uri="{FF2B5EF4-FFF2-40B4-BE49-F238E27FC236}">
                    <a16:creationId xmlns:a16="http://schemas.microsoft.com/office/drawing/2014/main" id="{87A1FDC0-F26C-4AAC-92D1-5A324A3C3F19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3477534" y="1448894"/>
                <a:ext cx="347400" cy="17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0">
            <p14:nvContentPartPr>
              <p14:cNvPr id="367" name="Ink 366">
                <a:extLst>
                  <a:ext uri="{FF2B5EF4-FFF2-40B4-BE49-F238E27FC236}">
                    <a16:creationId xmlns:a16="http://schemas.microsoft.com/office/drawing/2014/main" id="{E7D0D67B-BB1F-4172-9589-75E35453FBAE}"/>
                  </a:ext>
                </a:extLst>
              </p14:cNvPr>
              <p14:cNvContentPartPr/>
              <p14:nvPr/>
            </p14:nvContentPartPr>
            <p14:xfrm>
              <a:off x="2650974" y="1502174"/>
              <a:ext cx="291960" cy="122040"/>
            </p14:xfrm>
          </p:contentPart>
        </mc:Choice>
        <mc:Fallback xmlns="">
          <p:pic>
            <p:nvPicPr>
              <p:cNvPr id="367" name="Ink 366">
                <a:extLst>
                  <a:ext uri="{FF2B5EF4-FFF2-40B4-BE49-F238E27FC236}">
                    <a16:creationId xmlns:a16="http://schemas.microsoft.com/office/drawing/2014/main" id="{E7D0D67B-BB1F-4172-9589-75E35453FBAE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2632996" y="1484482"/>
                <a:ext cx="327556" cy="15778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368" name="Ink 367">
                <a:extLst>
                  <a:ext uri="{FF2B5EF4-FFF2-40B4-BE49-F238E27FC236}">
                    <a16:creationId xmlns:a16="http://schemas.microsoft.com/office/drawing/2014/main" id="{6C3BB609-AF68-47DD-B9CF-F7FD67CB0DAE}"/>
                  </a:ext>
                </a:extLst>
              </p14:cNvPr>
              <p14:cNvContentPartPr/>
              <p14:nvPr/>
            </p14:nvContentPartPr>
            <p14:xfrm>
              <a:off x="2080374" y="1523414"/>
              <a:ext cx="342360" cy="88200"/>
            </p14:xfrm>
          </p:contentPart>
        </mc:Choice>
        <mc:Fallback xmlns="">
          <p:pic>
            <p:nvPicPr>
              <p:cNvPr id="368" name="Ink 367">
                <a:extLst>
                  <a:ext uri="{FF2B5EF4-FFF2-40B4-BE49-F238E27FC236}">
                    <a16:creationId xmlns:a16="http://schemas.microsoft.com/office/drawing/2014/main" id="{6C3BB609-AF68-47DD-B9CF-F7FD67CB0DAE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2062715" y="1505702"/>
                <a:ext cx="378038" cy="12398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4">
            <p14:nvContentPartPr>
              <p14:cNvPr id="375" name="Ink 374">
                <a:extLst>
                  <a:ext uri="{FF2B5EF4-FFF2-40B4-BE49-F238E27FC236}">
                    <a16:creationId xmlns:a16="http://schemas.microsoft.com/office/drawing/2014/main" id="{DB459D9E-A890-4102-989A-143F63180FAB}"/>
                  </a:ext>
                </a:extLst>
              </p14:cNvPr>
              <p14:cNvContentPartPr/>
              <p14:nvPr/>
            </p14:nvContentPartPr>
            <p14:xfrm>
              <a:off x="4495799" y="1518910"/>
              <a:ext cx="268200" cy="102240"/>
            </p14:xfrm>
          </p:contentPart>
        </mc:Choice>
        <mc:Fallback xmlns="">
          <p:pic>
            <p:nvPicPr>
              <p:cNvPr id="375" name="Ink 374">
                <a:extLst>
                  <a:ext uri="{FF2B5EF4-FFF2-40B4-BE49-F238E27FC236}">
                    <a16:creationId xmlns:a16="http://schemas.microsoft.com/office/drawing/2014/main" id="{DB459D9E-A890-4102-989A-143F63180FAB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4477799" y="1500910"/>
                <a:ext cx="303840" cy="13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6">
            <p14:nvContentPartPr>
              <p14:cNvPr id="376" name="Ink 375">
                <a:extLst>
                  <a:ext uri="{FF2B5EF4-FFF2-40B4-BE49-F238E27FC236}">
                    <a16:creationId xmlns:a16="http://schemas.microsoft.com/office/drawing/2014/main" id="{46662BCD-7BC4-4FAC-A26D-BB3720932B99}"/>
                  </a:ext>
                </a:extLst>
              </p14:cNvPr>
              <p14:cNvContentPartPr/>
              <p14:nvPr/>
            </p14:nvContentPartPr>
            <p14:xfrm>
              <a:off x="4283759" y="1460590"/>
              <a:ext cx="150480" cy="171720"/>
            </p14:xfrm>
          </p:contentPart>
        </mc:Choice>
        <mc:Fallback xmlns="">
          <p:pic>
            <p:nvPicPr>
              <p:cNvPr id="376" name="Ink 375">
                <a:extLst>
                  <a:ext uri="{FF2B5EF4-FFF2-40B4-BE49-F238E27FC236}">
                    <a16:creationId xmlns:a16="http://schemas.microsoft.com/office/drawing/2014/main" id="{46662BCD-7BC4-4FAC-A26D-BB3720932B99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4265759" y="1442950"/>
                <a:ext cx="186120" cy="20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8">
            <p14:nvContentPartPr>
              <p14:cNvPr id="387" name="Ink 386">
                <a:extLst>
                  <a:ext uri="{FF2B5EF4-FFF2-40B4-BE49-F238E27FC236}">
                    <a16:creationId xmlns:a16="http://schemas.microsoft.com/office/drawing/2014/main" id="{65A2A407-F06E-4F82-BBF3-4F7E3869E891}"/>
                  </a:ext>
                </a:extLst>
              </p14:cNvPr>
              <p14:cNvContentPartPr/>
              <p14:nvPr/>
            </p14:nvContentPartPr>
            <p14:xfrm>
              <a:off x="6344759" y="1511350"/>
              <a:ext cx="72720" cy="115920"/>
            </p14:xfrm>
          </p:contentPart>
        </mc:Choice>
        <mc:Fallback xmlns="">
          <p:pic>
            <p:nvPicPr>
              <p:cNvPr id="387" name="Ink 386">
                <a:extLst>
                  <a:ext uri="{FF2B5EF4-FFF2-40B4-BE49-F238E27FC236}">
                    <a16:creationId xmlns:a16="http://schemas.microsoft.com/office/drawing/2014/main" id="{65A2A407-F06E-4F82-BBF3-4F7E3869E891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6326759" y="1493710"/>
                <a:ext cx="108360" cy="15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0">
            <p14:nvContentPartPr>
              <p14:cNvPr id="388" name="Ink 387">
                <a:extLst>
                  <a:ext uri="{FF2B5EF4-FFF2-40B4-BE49-F238E27FC236}">
                    <a16:creationId xmlns:a16="http://schemas.microsoft.com/office/drawing/2014/main" id="{41AC8C69-7227-4D4E-BEE5-734387B1EAE2}"/>
                  </a:ext>
                </a:extLst>
              </p14:cNvPr>
              <p14:cNvContentPartPr/>
              <p14:nvPr/>
            </p14:nvContentPartPr>
            <p14:xfrm>
              <a:off x="6100679" y="1507390"/>
              <a:ext cx="166680" cy="180720"/>
            </p14:xfrm>
          </p:contentPart>
        </mc:Choice>
        <mc:Fallback xmlns="">
          <p:pic>
            <p:nvPicPr>
              <p:cNvPr id="388" name="Ink 387">
                <a:extLst>
                  <a:ext uri="{FF2B5EF4-FFF2-40B4-BE49-F238E27FC236}">
                    <a16:creationId xmlns:a16="http://schemas.microsoft.com/office/drawing/2014/main" id="{41AC8C69-7227-4D4E-BEE5-734387B1EAE2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6083077" y="1489390"/>
                <a:ext cx="202243" cy="21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2">
            <p14:nvContentPartPr>
              <p14:cNvPr id="389" name="Ink 388">
                <a:extLst>
                  <a:ext uri="{FF2B5EF4-FFF2-40B4-BE49-F238E27FC236}">
                    <a16:creationId xmlns:a16="http://schemas.microsoft.com/office/drawing/2014/main" id="{FEB92C59-E2DE-4FC1-A7CC-DBD925A2A070}"/>
                  </a:ext>
                </a:extLst>
              </p14:cNvPr>
              <p14:cNvContentPartPr/>
              <p14:nvPr/>
            </p14:nvContentPartPr>
            <p14:xfrm>
              <a:off x="5712959" y="1485430"/>
              <a:ext cx="289080" cy="126360"/>
            </p14:xfrm>
          </p:contentPart>
        </mc:Choice>
        <mc:Fallback xmlns="">
          <p:pic>
            <p:nvPicPr>
              <p:cNvPr id="389" name="Ink 388">
                <a:extLst>
                  <a:ext uri="{FF2B5EF4-FFF2-40B4-BE49-F238E27FC236}">
                    <a16:creationId xmlns:a16="http://schemas.microsoft.com/office/drawing/2014/main" id="{FEB92C59-E2DE-4FC1-A7CC-DBD925A2A070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5695297" y="1467430"/>
                <a:ext cx="324764" cy="16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4">
            <p14:nvContentPartPr>
              <p14:cNvPr id="390" name="Ink 389">
                <a:extLst>
                  <a:ext uri="{FF2B5EF4-FFF2-40B4-BE49-F238E27FC236}">
                    <a16:creationId xmlns:a16="http://schemas.microsoft.com/office/drawing/2014/main" id="{27CCB3E1-E3B1-492D-8070-165D7A1DFD3E}"/>
                  </a:ext>
                </a:extLst>
              </p14:cNvPr>
              <p14:cNvContentPartPr/>
              <p14:nvPr/>
            </p14:nvContentPartPr>
            <p14:xfrm>
              <a:off x="4895039" y="1501630"/>
              <a:ext cx="641880" cy="182520"/>
            </p14:xfrm>
          </p:contentPart>
        </mc:Choice>
        <mc:Fallback xmlns="">
          <p:pic>
            <p:nvPicPr>
              <p:cNvPr id="390" name="Ink 389">
                <a:extLst>
                  <a:ext uri="{FF2B5EF4-FFF2-40B4-BE49-F238E27FC236}">
                    <a16:creationId xmlns:a16="http://schemas.microsoft.com/office/drawing/2014/main" id="{27CCB3E1-E3B1-492D-8070-165D7A1DFD3E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4877049" y="1483990"/>
                <a:ext cx="677500" cy="21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6">
            <p14:nvContentPartPr>
              <p14:cNvPr id="400" name="Ink 399">
                <a:extLst>
                  <a:ext uri="{FF2B5EF4-FFF2-40B4-BE49-F238E27FC236}">
                    <a16:creationId xmlns:a16="http://schemas.microsoft.com/office/drawing/2014/main" id="{AA165387-A43A-4D55-AB1D-C1B436038539}"/>
                  </a:ext>
                </a:extLst>
              </p14:cNvPr>
              <p14:cNvContentPartPr/>
              <p14:nvPr/>
            </p14:nvContentPartPr>
            <p14:xfrm>
              <a:off x="7708981" y="1459064"/>
              <a:ext cx="45720" cy="95760"/>
            </p14:xfrm>
          </p:contentPart>
        </mc:Choice>
        <mc:Fallback xmlns="">
          <p:pic>
            <p:nvPicPr>
              <p:cNvPr id="400" name="Ink 399">
                <a:extLst>
                  <a:ext uri="{FF2B5EF4-FFF2-40B4-BE49-F238E27FC236}">
                    <a16:creationId xmlns:a16="http://schemas.microsoft.com/office/drawing/2014/main" id="{AA165387-A43A-4D55-AB1D-C1B436038539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7691341" y="1441064"/>
                <a:ext cx="81360" cy="13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8">
            <p14:nvContentPartPr>
              <p14:cNvPr id="405" name="Ink 404">
                <a:extLst>
                  <a:ext uri="{FF2B5EF4-FFF2-40B4-BE49-F238E27FC236}">
                    <a16:creationId xmlns:a16="http://schemas.microsoft.com/office/drawing/2014/main" id="{E299B9AE-1B1B-4187-8F9D-7513283A167A}"/>
                  </a:ext>
                </a:extLst>
              </p14:cNvPr>
              <p14:cNvContentPartPr/>
              <p14:nvPr/>
            </p14:nvContentPartPr>
            <p14:xfrm>
              <a:off x="7364101" y="1402544"/>
              <a:ext cx="271440" cy="159120"/>
            </p14:xfrm>
          </p:contentPart>
        </mc:Choice>
        <mc:Fallback xmlns="">
          <p:pic>
            <p:nvPicPr>
              <p:cNvPr id="405" name="Ink 404">
                <a:extLst>
                  <a:ext uri="{FF2B5EF4-FFF2-40B4-BE49-F238E27FC236}">
                    <a16:creationId xmlns:a16="http://schemas.microsoft.com/office/drawing/2014/main" id="{E299B9AE-1B1B-4187-8F9D-7513283A167A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7346101" y="1384544"/>
                <a:ext cx="307080" cy="19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0">
            <p14:nvContentPartPr>
              <p14:cNvPr id="406" name="Ink 405">
                <a:extLst>
                  <a:ext uri="{FF2B5EF4-FFF2-40B4-BE49-F238E27FC236}">
                    <a16:creationId xmlns:a16="http://schemas.microsoft.com/office/drawing/2014/main" id="{86679A59-1C4B-49A9-BE91-363E05D12453}"/>
                  </a:ext>
                </a:extLst>
              </p14:cNvPr>
              <p14:cNvContentPartPr/>
              <p14:nvPr/>
            </p14:nvContentPartPr>
            <p14:xfrm>
              <a:off x="6614581" y="1482104"/>
              <a:ext cx="671040" cy="178560"/>
            </p14:xfrm>
          </p:contentPart>
        </mc:Choice>
        <mc:Fallback xmlns="">
          <p:pic>
            <p:nvPicPr>
              <p:cNvPr id="406" name="Ink 405">
                <a:extLst>
                  <a:ext uri="{FF2B5EF4-FFF2-40B4-BE49-F238E27FC236}">
                    <a16:creationId xmlns:a16="http://schemas.microsoft.com/office/drawing/2014/main" id="{86679A59-1C4B-49A9-BE91-363E05D12453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6596591" y="1464464"/>
                <a:ext cx="706661" cy="21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2">
            <p14:nvContentPartPr>
              <p14:cNvPr id="420" name="Ink 419">
                <a:extLst>
                  <a:ext uri="{FF2B5EF4-FFF2-40B4-BE49-F238E27FC236}">
                    <a16:creationId xmlns:a16="http://schemas.microsoft.com/office/drawing/2014/main" id="{65D52B02-AAB1-45BE-AD49-BDE73CB567BB}"/>
                  </a:ext>
                </a:extLst>
              </p14:cNvPr>
              <p14:cNvContentPartPr/>
              <p14:nvPr/>
            </p14:nvContentPartPr>
            <p14:xfrm>
              <a:off x="8615628" y="1396873"/>
              <a:ext cx="73080" cy="70560"/>
            </p14:xfrm>
          </p:contentPart>
        </mc:Choice>
        <mc:Fallback xmlns="">
          <p:pic>
            <p:nvPicPr>
              <p:cNvPr id="420" name="Ink 419">
                <a:extLst>
                  <a:ext uri="{FF2B5EF4-FFF2-40B4-BE49-F238E27FC236}">
                    <a16:creationId xmlns:a16="http://schemas.microsoft.com/office/drawing/2014/main" id="{65D52B02-AAB1-45BE-AD49-BDE73CB567BB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8597988" y="1379233"/>
                <a:ext cx="108720" cy="10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4">
            <p14:nvContentPartPr>
              <p14:cNvPr id="421" name="Ink 420">
                <a:extLst>
                  <a:ext uri="{FF2B5EF4-FFF2-40B4-BE49-F238E27FC236}">
                    <a16:creationId xmlns:a16="http://schemas.microsoft.com/office/drawing/2014/main" id="{27E2FD4F-5B68-40EE-ABB7-4935424DCCFA}"/>
                  </a:ext>
                </a:extLst>
              </p14:cNvPr>
              <p14:cNvContentPartPr/>
              <p14:nvPr/>
            </p14:nvContentPartPr>
            <p14:xfrm>
              <a:off x="8693388" y="1560313"/>
              <a:ext cx="4320" cy="5400"/>
            </p14:xfrm>
          </p:contentPart>
        </mc:Choice>
        <mc:Fallback xmlns="">
          <p:pic>
            <p:nvPicPr>
              <p:cNvPr id="421" name="Ink 420">
                <a:extLst>
                  <a:ext uri="{FF2B5EF4-FFF2-40B4-BE49-F238E27FC236}">
                    <a16:creationId xmlns:a16="http://schemas.microsoft.com/office/drawing/2014/main" id="{27E2FD4F-5B68-40EE-ABB7-4935424DCCFA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8675748" y="1542313"/>
                <a:ext cx="39960" cy="4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6">
            <p14:nvContentPartPr>
              <p14:cNvPr id="422" name="Ink 421">
                <a:extLst>
                  <a:ext uri="{FF2B5EF4-FFF2-40B4-BE49-F238E27FC236}">
                    <a16:creationId xmlns:a16="http://schemas.microsoft.com/office/drawing/2014/main" id="{DDCA3CA2-F00C-46CA-9578-87619E49B3F4}"/>
                  </a:ext>
                </a:extLst>
              </p14:cNvPr>
              <p14:cNvContentPartPr/>
              <p14:nvPr/>
            </p14:nvContentPartPr>
            <p14:xfrm>
              <a:off x="8219268" y="1401553"/>
              <a:ext cx="12600" cy="11160"/>
            </p14:xfrm>
          </p:contentPart>
        </mc:Choice>
        <mc:Fallback xmlns="">
          <p:pic>
            <p:nvPicPr>
              <p:cNvPr id="422" name="Ink 421">
                <a:extLst>
                  <a:ext uri="{FF2B5EF4-FFF2-40B4-BE49-F238E27FC236}">
                    <a16:creationId xmlns:a16="http://schemas.microsoft.com/office/drawing/2014/main" id="{DDCA3CA2-F00C-46CA-9578-87619E49B3F4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8201628" y="1383553"/>
                <a:ext cx="48240" cy="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8">
            <p14:nvContentPartPr>
              <p14:cNvPr id="423" name="Ink 422">
                <a:extLst>
                  <a:ext uri="{FF2B5EF4-FFF2-40B4-BE49-F238E27FC236}">
                    <a16:creationId xmlns:a16="http://schemas.microsoft.com/office/drawing/2014/main" id="{CEABF4D8-2A6D-41B9-A075-2234B56D867C}"/>
                  </a:ext>
                </a:extLst>
              </p14:cNvPr>
              <p14:cNvContentPartPr/>
              <p14:nvPr/>
            </p14:nvContentPartPr>
            <p14:xfrm>
              <a:off x="8317188" y="1441513"/>
              <a:ext cx="197280" cy="154440"/>
            </p14:xfrm>
          </p:contentPart>
        </mc:Choice>
        <mc:Fallback xmlns="">
          <p:pic>
            <p:nvPicPr>
              <p:cNvPr id="423" name="Ink 422">
                <a:extLst>
                  <a:ext uri="{FF2B5EF4-FFF2-40B4-BE49-F238E27FC236}">
                    <a16:creationId xmlns:a16="http://schemas.microsoft.com/office/drawing/2014/main" id="{CEABF4D8-2A6D-41B9-A075-2234B56D867C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8299548" y="1423873"/>
                <a:ext cx="232920" cy="19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0">
            <p14:nvContentPartPr>
              <p14:cNvPr id="424" name="Ink 423">
                <a:extLst>
                  <a:ext uri="{FF2B5EF4-FFF2-40B4-BE49-F238E27FC236}">
                    <a16:creationId xmlns:a16="http://schemas.microsoft.com/office/drawing/2014/main" id="{B2BA9A3E-7224-4D5A-984D-E7A814F526A3}"/>
                  </a:ext>
                </a:extLst>
              </p14:cNvPr>
              <p14:cNvContentPartPr/>
              <p14:nvPr/>
            </p14:nvContentPartPr>
            <p14:xfrm>
              <a:off x="7967268" y="1464553"/>
              <a:ext cx="282960" cy="126720"/>
            </p14:xfrm>
          </p:contentPart>
        </mc:Choice>
        <mc:Fallback xmlns="">
          <p:pic>
            <p:nvPicPr>
              <p:cNvPr id="424" name="Ink 423">
                <a:extLst>
                  <a:ext uri="{FF2B5EF4-FFF2-40B4-BE49-F238E27FC236}">
                    <a16:creationId xmlns:a16="http://schemas.microsoft.com/office/drawing/2014/main" id="{B2BA9A3E-7224-4D5A-984D-E7A814F526A3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7949291" y="1446913"/>
                <a:ext cx="318555" cy="162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396473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1C173BA-5F0C-45CD-96C4-1EE6CD56DC9C}"/>
                  </a:ext>
                </a:extLst>
              </p14:cNvPr>
              <p14:cNvContentPartPr/>
              <p14:nvPr/>
            </p14:nvContentPartPr>
            <p14:xfrm>
              <a:off x="141743" y="129143"/>
              <a:ext cx="11520" cy="1605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1C173BA-5F0C-45CD-96C4-1EE6CD56DC9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23743" y="111503"/>
                <a:ext cx="47160" cy="19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BE073903-E67F-4615-A0B0-CF350ADC06E0}"/>
                  </a:ext>
                </a:extLst>
              </p14:cNvPr>
              <p14:cNvContentPartPr/>
              <p14:nvPr/>
            </p14:nvContentPartPr>
            <p14:xfrm>
              <a:off x="233903" y="186383"/>
              <a:ext cx="122040" cy="1231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BE073903-E67F-4615-A0B0-CF350ADC06E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15903" y="168743"/>
                <a:ext cx="157680" cy="15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613F1F5-21A6-4C21-AC0C-9C2FD2C66A9E}"/>
                  </a:ext>
                </a:extLst>
              </p14:cNvPr>
              <p14:cNvContentPartPr/>
              <p14:nvPr/>
            </p14:nvContentPartPr>
            <p14:xfrm>
              <a:off x="509663" y="147503"/>
              <a:ext cx="148680" cy="1594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613F1F5-21A6-4C21-AC0C-9C2FD2C66A9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91663" y="129503"/>
                <a:ext cx="184320" cy="19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42E77EA-4977-46F5-9B68-37450A2B8EF5}"/>
                  </a:ext>
                </a:extLst>
              </p14:cNvPr>
              <p14:cNvContentPartPr/>
              <p14:nvPr/>
            </p14:nvContentPartPr>
            <p14:xfrm>
              <a:off x="744743" y="214823"/>
              <a:ext cx="83160" cy="1065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42E77EA-4977-46F5-9B68-37450A2B8EF5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27103" y="196823"/>
                <a:ext cx="118800" cy="14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88C7DE71-C74C-404E-B428-A3462B63941F}"/>
                  </a:ext>
                </a:extLst>
              </p14:cNvPr>
              <p14:cNvContentPartPr/>
              <p14:nvPr/>
            </p14:nvContentPartPr>
            <p14:xfrm>
              <a:off x="918623" y="214103"/>
              <a:ext cx="164520" cy="1018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88C7DE71-C74C-404E-B428-A3462B63941F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900623" y="196463"/>
                <a:ext cx="200160" cy="13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716E3AEF-199A-4759-8C92-34191332C2A6}"/>
                  </a:ext>
                </a:extLst>
              </p14:cNvPr>
              <p14:cNvContentPartPr/>
              <p14:nvPr/>
            </p14:nvContentPartPr>
            <p14:xfrm>
              <a:off x="2190143" y="200423"/>
              <a:ext cx="182520" cy="1209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716E3AEF-199A-4759-8C92-34191332C2A6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172143" y="182783"/>
                <a:ext cx="218160" cy="15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2142065F-017B-417E-8076-5AF8440229B5}"/>
                  </a:ext>
                </a:extLst>
              </p14:cNvPr>
              <p14:cNvContentPartPr/>
              <p14:nvPr/>
            </p14:nvContentPartPr>
            <p14:xfrm>
              <a:off x="2804663" y="189623"/>
              <a:ext cx="72000" cy="13104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2142065F-017B-417E-8076-5AF8440229B5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786663" y="171623"/>
                <a:ext cx="107640" cy="16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D15F0AAD-767C-4480-8FE5-AC62AF652B52}"/>
                  </a:ext>
                </a:extLst>
              </p14:cNvPr>
              <p14:cNvContentPartPr/>
              <p14:nvPr/>
            </p14:nvContentPartPr>
            <p14:xfrm>
              <a:off x="3648863" y="231023"/>
              <a:ext cx="105480" cy="11592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D15F0AAD-767C-4480-8FE5-AC62AF652B52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631223" y="213383"/>
                <a:ext cx="141120" cy="15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4D387B55-CA23-46E3-83DC-D0AE11785645}"/>
                  </a:ext>
                </a:extLst>
              </p14:cNvPr>
              <p14:cNvContentPartPr/>
              <p14:nvPr/>
            </p14:nvContentPartPr>
            <p14:xfrm>
              <a:off x="3094823" y="202943"/>
              <a:ext cx="370080" cy="13500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4D387B55-CA23-46E3-83DC-D0AE11785645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076840" y="184943"/>
                <a:ext cx="405685" cy="17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5AAE9AAF-8478-40E4-8014-01B5BD77CB70}"/>
                  </a:ext>
                </a:extLst>
              </p14:cNvPr>
              <p14:cNvContentPartPr/>
              <p14:nvPr/>
            </p14:nvContentPartPr>
            <p14:xfrm>
              <a:off x="2458703" y="190703"/>
              <a:ext cx="236160" cy="20700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5AAE9AAF-8478-40E4-8014-01B5BD77CB70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441063" y="172703"/>
                <a:ext cx="271800" cy="24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A48975A1-964F-4292-AF06-B7CBB90723C2}"/>
                  </a:ext>
                </a:extLst>
              </p14:cNvPr>
              <p14:cNvContentPartPr/>
              <p14:nvPr/>
            </p14:nvContentPartPr>
            <p14:xfrm>
              <a:off x="1260623" y="204743"/>
              <a:ext cx="731160" cy="21060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A48975A1-964F-4292-AF06-B7CBB90723C2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242983" y="187103"/>
                <a:ext cx="766800" cy="24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5FC4964B-6B4D-48FB-AEA2-C8158582FB8D}"/>
                  </a:ext>
                </a:extLst>
              </p14:cNvPr>
              <p14:cNvContentPartPr/>
              <p14:nvPr/>
            </p14:nvContentPartPr>
            <p14:xfrm>
              <a:off x="4846787" y="226703"/>
              <a:ext cx="89280" cy="23940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5FC4964B-6B4D-48FB-AEA2-C8158582FB8D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829147" y="208703"/>
                <a:ext cx="124920" cy="27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15C1193C-181E-4EBA-BD2F-CDE5348F0CCD}"/>
                  </a:ext>
                </a:extLst>
              </p14:cNvPr>
              <p14:cNvContentPartPr/>
              <p14:nvPr/>
            </p14:nvContentPartPr>
            <p14:xfrm>
              <a:off x="5005547" y="237503"/>
              <a:ext cx="88200" cy="10152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15C1193C-181E-4EBA-BD2F-CDE5348F0CCD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987907" y="219863"/>
                <a:ext cx="123840" cy="13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809A3211-A4FD-4316-85DF-7DEA7F1331AC}"/>
                  </a:ext>
                </a:extLst>
              </p14:cNvPr>
              <p14:cNvContentPartPr/>
              <p14:nvPr/>
            </p14:nvContentPartPr>
            <p14:xfrm>
              <a:off x="6608627" y="216263"/>
              <a:ext cx="99720" cy="11340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809A3211-A4FD-4316-85DF-7DEA7F1331AC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590627" y="198623"/>
                <a:ext cx="135360" cy="14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A525DA6F-59DF-430F-8966-6FE3AA8BA77E}"/>
                  </a:ext>
                </a:extLst>
              </p14:cNvPr>
              <p14:cNvContentPartPr/>
              <p14:nvPr/>
            </p14:nvContentPartPr>
            <p14:xfrm>
              <a:off x="6133427" y="169463"/>
              <a:ext cx="317160" cy="16776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A525DA6F-59DF-430F-8966-6FE3AA8BA77E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6115427" y="151463"/>
                <a:ext cx="352800" cy="20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7F19A88C-ED0F-492C-9425-19DC5D80305F}"/>
                  </a:ext>
                </a:extLst>
              </p14:cNvPr>
              <p14:cNvContentPartPr/>
              <p14:nvPr/>
            </p14:nvContentPartPr>
            <p14:xfrm>
              <a:off x="5508467" y="182783"/>
              <a:ext cx="446400" cy="15480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7F19A88C-ED0F-492C-9425-19DC5D80305F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490467" y="164783"/>
                <a:ext cx="482040" cy="19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C971FB20-31E6-4F99-B73D-F57D2C6E1A5A}"/>
                  </a:ext>
                </a:extLst>
              </p14:cNvPr>
              <p14:cNvContentPartPr/>
              <p14:nvPr/>
            </p14:nvContentPartPr>
            <p14:xfrm>
              <a:off x="5167547" y="236783"/>
              <a:ext cx="269280" cy="17496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C971FB20-31E6-4F99-B73D-F57D2C6E1A5A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5149907" y="219143"/>
                <a:ext cx="304920" cy="21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5A1C09A4-EA1D-4980-AA78-310A9AE16856}"/>
                  </a:ext>
                </a:extLst>
              </p14:cNvPr>
              <p14:cNvContentPartPr/>
              <p14:nvPr/>
            </p14:nvContentPartPr>
            <p14:xfrm>
              <a:off x="4394627" y="170543"/>
              <a:ext cx="362160" cy="16236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5A1C09A4-EA1D-4980-AA78-310A9AE16856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4376627" y="152583"/>
                <a:ext cx="397800" cy="19792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E8266A13-AE46-4BDC-A278-83190F281F2F}"/>
                  </a:ext>
                </a:extLst>
              </p14:cNvPr>
              <p14:cNvContentPartPr/>
              <p14:nvPr/>
            </p14:nvContentPartPr>
            <p14:xfrm>
              <a:off x="3984947" y="160103"/>
              <a:ext cx="325800" cy="26244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E8266A13-AE46-4BDC-A278-83190F281F2F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3967307" y="142103"/>
                <a:ext cx="361440" cy="29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05FE9453-68ED-40B4-A3A2-8B06E8B3E798}"/>
                  </a:ext>
                </a:extLst>
              </p14:cNvPr>
              <p14:cNvContentPartPr/>
              <p14:nvPr/>
            </p14:nvContentPartPr>
            <p14:xfrm>
              <a:off x="6924106" y="214463"/>
              <a:ext cx="182880" cy="11376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05FE9453-68ED-40B4-A3A2-8B06E8B3E798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6906106" y="196823"/>
                <a:ext cx="218520" cy="14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B6F14046-1293-4BDC-B249-48416EAF8CDA}"/>
                  </a:ext>
                </a:extLst>
              </p14:cNvPr>
              <p14:cNvContentPartPr/>
              <p14:nvPr/>
            </p14:nvContentPartPr>
            <p14:xfrm>
              <a:off x="7185106" y="225263"/>
              <a:ext cx="105480" cy="9180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B6F14046-1293-4BDC-B249-48416EAF8CDA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7167466" y="207623"/>
                <a:ext cx="141120" cy="12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937DE36C-D776-4B3D-B93F-CFB7B6240D7A}"/>
                  </a:ext>
                </a:extLst>
              </p14:cNvPr>
              <p14:cNvContentPartPr/>
              <p14:nvPr/>
            </p14:nvContentPartPr>
            <p14:xfrm>
              <a:off x="7391026" y="252623"/>
              <a:ext cx="60480" cy="9396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937DE36C-D776-4B3D-B93F-CFB7B6240D7A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7373026" y="234623"/>
                <a:ext cx="96120" cy="12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8AE43768-D527-4FEE-8579-1FBBE584C329}"/>
                  </a:ext>
                </a:extLst>
              </p14:cNvPr>
              <p14:cNvContentPartPr/>
              <p14:nvPr/>
            </p14:nvContentPartPr>
            <p14:xfrm>
              <a:off x="7464106" y="163703"/>
              <a:ext cx="18360" cy="16848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8AE43768-D527-4FEE-8579-1FBBE584C329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7446106" y="146063"/>
                <a:ext cx="54000" cy="20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A8217FFC-7584-4914-96C9-E3BAC1519E3E}"/>
                  </a:ext>
                </a:extLst>
              </p14:cNvPr>
              <p14:cNvContentPartPr/>
              <p14:nvPr/>
            </p14:nvContentPartPr>
            <p14:xfrm>
              <a:off x="7565986" y="174863"/>
              <a:ext cx="86400" cy="17568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A8217FFC-7584-4914-96C9-E3BAC1519E3E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7548346" y="157223"/>
                <a:ext cx="122040" cy="21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6FC8B5EC-B4BE-4649-A1E4-4DCBBE06627E}"/>
                  </a:ext>
                </a:extLst>
              </p14:cNvPr>
              <p14:cNvContentPartPr/>
              <p14:nvPr/>
            </p14:nvContentPartPr>
            <p14:xfrm>
              <a:off x="7730506" y="272423"/>
              <a:ext cx="29160" cy="6732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6FC8B5EC-B4BE-4649-A1E4-4DCBBE06627E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7712866" y="254783"/>
                <a:ext cx="64800" cy="10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B3922110-64F7-4CC2-8C7B-A3563180F1FA}"/>
                  </a:ext>
                </a:extLst>
              </p14:cNvPr>
              <p14:cNvContentPartPr/>
              <p14:nvPr/>
            </p14:nvContentPartPr>
            <p14:xfrm>
              <a:off x="7809706" y="269903"/>
              <a:ext cx="135720" cy="7380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B3922110-64F7-4CC2-8C7B-A3563180F1FA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7791706" y="251903"/>
                <a:ext cx="171360" cy="10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D6F7546C-5365-48BB-93C9-B9CEF355A46E}"/>
                  </a:ext>
                </a:extLst>
              </p14:cNvPr>
              <p14:cNvContentPartPr/>
              <p14:nvPr/>
            </p14:nvContentPartPr>
            <p14:xfrm>
              <a:off x="7978546" y="263783"/>
              <a:ext cx="134280" cy="20664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D6F7546C-5365-48BB-93C9-B9CEF355A46E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7960906" y="246143"/>
                <a:ext cx="169920" cy="24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BAAA8791-30CA-423B-AFE7-78DE5A611A84}"/>
                  </a:ext>
                </a:extLst>
              </p14:cNvPr>
              <p14:cNvContentPartPr/>
              <p14:nvPr/>
            </p14:nvContentPartPr>
            <p14:xfrm>
              <a:off x="7835266" y="220583"/>
              <a:ext cx="8640" cy="684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BAAA8791-30CA-423B-AFE7-78DE5A611A84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7817266" y="202583"/>
                <a:ext cx="44280" cy="4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0D8F5821-6076-45B5-A44B-46FB4E7EF881}"/>
                  </a:ext>
                </a:extLst>
              </p14:cNvPr>
              <p14:cNvContentPartPr/>
              <p14:nvPr/>
            </p14:nvContentPartPr>
            <p14:xfrm>
              <a:off x="8307586" y="243623"/>
              <a:ext cx="101160" cy="10908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0D8F5821-6076-45B5-A44B-46FB4E7EF881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8289586" y="225623"/>
                <a:ext cx="136800" cy="14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740A529A-F16C-472A-8F78-D74B9AACA131}"/>
                  </a:ext>
                </a:extLst>
              </p14:cNvPr>
              <p14:cNvContentPartPr/>
              <p14:nvPr/>
            </p14:nvContentPartPr>
            <p14:xfrm>
              <a:off x="8457346" y="250823"/>
              <a:ext cx="79920" cy="10224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740A529A-F16C-472A-8F78-D74B9AACA131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8439346" y="233183"/>
                <a:ext cx="115560" cy="13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12316878-8372-47AC-9CEE-6D8D7A49F0BD}"/>
                  </a:ext>
                </a:extLst>
              </p14:cNvPr>
              <p14:cNvContentPartPr/>
              <p14:nvPr/>
            </p14:nvContentPartPr>
            <p14:xfrm>
              <a:off x="8601346" y="251903"/>
              <a:ext cx="89640" cy="10944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12316878-8372-47AC-9CEE-6D8D7A49F0BD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8583346" y="233903"/>
                <a:ext cx="125280" cy="14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3FA4B084-3D16-405F-9D0C-80BF527C2B8E}"/>
                  </a:ext>
                </a:extLst>
              </p14:cNvPr>
              <p14:cNvContentPartPr/>
              <p14:nvPr/>
            </p14:nvContentPartPr>
            <p14:xfrm>
              <a:off x="8756866" y="260543"/>
              <a:ext cx="123840" cy="10584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3FA4B084-3D16-405F-9D0C-80BF527C2B8E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8739226" y="242543"/>
                <a:ext cx="159480" cy="14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CB49AEF8-8F9D-4EA3-A2C3-7E1060578FA3}"/>
                  </a:ext>
                </a:extLst>
              </p14:cNvPr>
              <p14:cNvContentPartPr/>
              <p14:nvPr/>
            </p14:nvContentPartPr>
            <p14:xfrm>
              <a:off x="8918866" y="268823"/>
              <a:ext cx="124200" cy="11700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CB49AEF8-8F9D-4EA3-A2C3-7E1060578FA3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8900866" y="250823"/>
                <a:ext cx="159840" cy="15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3CFC1DD5-1E40-4709-83AE-2EBAEF9A6A8A}"/>
                  </a:ext>
                </a:extLst>
              </p14:cNvPr>
              <p14:cNvContentPartPr/>
              <p14:nvPr/>
            </p14:nvContentPartPr>
            <p14:xfrm>
              <a:off x="9132903" y="289578"/>
              <a:ext cx="117360" cy="2095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3CFC1DD5-1E40-4709-83AE-2EBAEF9A6A8A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9115263" y="271578"/>
                <a:ext cx="153000" cy="24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4CDE00E1-62DB-41B7-B7E1-94F3F7044C4F}"/>
                  </a:ext>
                </a:extLst>
              </p14:cNvPr>
              <p14:cNvContentPartPr/>
              <p14:nvPr/>
            </p14:nvContentPartPr>
            <p14:xfrm>
              <a:off x="9335583" y="303978"/>
              <a:ext cx="92880" cy="975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4CDE00E1-62DB-41B7-B7E1-94F3F7044C4F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9317583" y="285978"/>
                <a:ext cx="128520" cy="13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46C00731-6D83-4337-B86D-92EA1B6BB21A}"/>
                  </a:ext>
                </a:extLst>
              </p14:cNvPr>
              <p14:cNvContentPartPr/>
              <p14:nvPr/>
            </p14:nvContentPartPr>
            <p14:xfrm>
              <a:off x="9618903" y="213618"/>
              <a:ext cx="491760" cy="1731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46C00731-6D83-4337-B86D-92EA1B6BB21A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9601263" y="195618"/>
                <a:ext cx="527400" cy="20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7A8EEF29-A9AF-4F72-A9C8-C38A749E8142}"/>
                  </a:ext>
                </a:extLst>
              </p14:cNvPr>
              <p14:cNvContentPartPr/>
              <p14:nvPr/>
            </p14:nvContentPartPr>
            <p14:xfrm>
              <a:off x="10335551" y="182658"/>
              <a:ext cx="119880" cy="20340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7A8EEF29-A9AF-4F72-A9C8-C38A749E8142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10317911" y="165018"/>
                <a:ext cx="155520" cy="23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665434BC-5BFB-458F-AB07-EE6955B61FBD}"/>
                  </a:ext>
                </a:extLst>
              </p14:cNvPr>
              <p14:cNvContentPartPr/>
              <p14:nvPr/>
            </p14:nvContentPartPr>
            <p14:xfrm>
              <a:off x="10978871" y="294618"/>
              <a:ext cx="84240" cy="9864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665434BC-5BFB-458F-AB07-EE6955B61FBD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10960871" y="276978"/>
                <a:ext cx="119880" cy="13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6734122B-E5AC-4F67-A851-75C9729C9112}"/>
                  </a:ext>
                </a:extLst>
              </p14:cNvPr>
              <p14:cNvContentPartPr/>
              <p14:nvPr/>
            </p14:nvContentPartPr>
            <p14:xfrm>
              <a:off x="11234831" y="377418"/>
              <a:ext cx="3960" cy="10044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6734122B-E5AC-4F67-A851-75C9729C9112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11217191" y="359778"/>
                <a:ext cx="39600" cy="13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481015C9-74D1-41CF-95E8-5F39D616268E}"/>
                  </a:ext>
                </a:extLst>
              </p14:cNvPr>
              <p14:cNvContentPartPr/>
              <p14:nvPr/>
            </p14:nvContentPartPr>
            <p14:xfrm>
              <a:off x="11388551" y="288138"/>
              <a:ext cx="105120" cy="21384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481015C9-74D1-41CF-95E8-5F39D616268E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11370911" y="270498"/>
                <a:ext cx="140760" cy="24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1B2C9473-D15D-4732-90EA-D427A02773E2}"/>
                  </a:ext>
                </a:extLst>
              </p14:cNvPr>
              <p14:cNvContentPartPr/>
              <p14:nvPr/>
            </p14:nvContentPartPr>
            <p14:xfrm>
              <a:off x="10808951" y="185178"/>
              <a:ext cx="100440" cy="21600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1B2C9473-D15D-4732-90EA-D427A02773E2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10790951" y="167178"/>
                <a:ext cx="136080" cy="25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2F0E8975-73EA-4E35-8DC3-7DD06B357B87}"/>
                  </a:ext>
                </a:extLst>
              </p14:cNvPr>
              <p14:cNvContentPartPr/>
              <p14:nvPr/>
            </p14:nvContentPartPr>
            <p14:xfrm>
              <a:off x="10537151" y="244578"/>
              <a:ext cx="173520" cy="13248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2F0E8975-73EA-4E35-8DC3-7DD06B357B87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10519511" y="226578"/>
                <a:ext cx="209160" cy="16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F417454C-A8E2-491A-8EBF-64E73F931C14}"/>
                  </a:ext>
                </a:extLst>
              </p14:cNvPr>
              <p14:cNvContentPartPr/>
              <p14:nvPr/>
            </p14:nvContentPartPr>
            <p14:xfrm>
              <a:off x="11569991" y="280578"/>
              <a:ext cx="528840" cy="11232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F417454C-A8E2-491A-8EBF-64E73F931C14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11552339" y="262938"/>
                <a:ext cx="564504" cy="14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A08A94A5-3E23-4523-8404-DED1620559F8}"/>
                  </a:ext>
                </a:extLst>
              </p14:cNvPr>
              <p14:cNvContentPartPr/>
              <p14:nvPr/>
            </p14:nvContentPartPr>
            <p14:xfrm>
              <a:off x="349698" y="614658"/>
              <a:ext cx="65160" cy="9576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A08A94A5-3E23-4523-8404-DED1620559F8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331698" y="596658"/>
                <a:ext cx="100800" cy="13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B8FCC277-E937-4E90-A040-1194DCB32B94}"/>
                  </a:ext>
                </a:extLst>
              </p14:cNvPr>
              <p14:cNvContentPartPr/>
              <p14:nvPr/>
            </p14:nvContentPartPr>
            <p14:xfrm>
              <a:off x="504858" y="521058"/>
              <a:ext cx="76320" cy="20160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B8FCC277-E937-4E90-A040-1194DCB32B94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486858" y="503418"/>
                <a:ext cx="111960" cy="23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DE3AFC32-B1E1-4C31-B040-12E1AC9305C5}"/>
                  </a:ext>
                </a:extLst>
              </p14:cNvPr>
              <p14:cNvContentPartPr/>
              <p14:nvPr/>
            </p14:nvContentPartPr>
            <p14:xfrm>
              <a:off x="1214418" y="509178"/>
              <a:ext cx="104760" cy="18324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DE3AFC32-B1E1-4C31-B040-12E1AC9305C5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1196418" y="491538"/>
                <a:ext cx="140400" cy="21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E3857926-D134-4BB7-A049-FD2C4746F2FC}"/>
                  </a:ext>
                </a:extLst>
              </p14:cNvPr>
              <p14:cNvContentPartPr/>
              <p14:nvPr/>
            </p14:nvContentPartPr>
            <p14:xfrm>
              <a:off x="1504218" y="588378"/>
              <a:ext cx="167760" cy="10764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E3857926-D134-4BB7-A049-FD2C4746F2FC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1486578" y="570378"/>
                <a:ext cx="203400" cy="14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D42A6121-EED9-433F-A49E-DEE2ABA49C3F}"/>
                  </a:ext>
                </a:extLst>
              </p14:cNvPr>
              <p14:cNvContentPartPr/>
              <p14:nvPr/>
            </p14:nvContentPartPr>
            <p14:xfrm>
              <a:off x="2537778" y="595938"/>
              <a:ext cx="74880" cy="13752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D42A6121-EED9-433F-A49E-DEE2ABA49C3F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2519778" y="577938"/>
                <a:ext cx="110520" cy="17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637F86E6-A5E6-470D-BCB5-54DB5A37ED64}"/>
                  </a:ext>
                </a:extLst>
              </p14:cNvPr>
              <p14:cNvContentPartPr/>
              <p14:nvPr/>
            </p14:nvContentPartPr>
            <p14:xfrm>
              <a:off x="3744858" y="612498"/>
              <a:ext cx="140400" cy="11340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637F86E6-A5E6-470D-BCB5-54DB5A37ED64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3726858" y="594498"/>
                <a:ext cx="176040" cy="14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40FBE5FB-C017-4584-A5A8-659888B9825D}"/>
                  </a:ext>
                </a:extLst>
              </p14:cNvPr>
              <p14:cNvContentPartPr/>
              <p14:nvPr/>
            </p14:nvContentPartPr>
            <p14:xfrm>
              <a:off x="4296738" y="567858"/>
              <a:ext cx="82800" cy="18828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40FBE5FB-C017-4584-A5A8-659888B9825D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4279098" y="550218"/>
                <a:ext cx="118440" cy="22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93B2AEBD-B10E-4E34-8DAF-99CB7CEE1D36}"/>
                  </a:ext>
                </a:extLst>
              </p14:cNvPr>
              <p14:cNvContentPartPr/>
              <p14:nvPr/>
            </p14:nvContentPartPr>
            <p14:xfrm>
              <a:off x="4536498" y="589098"/>
              <a:ext cx="7560" cy="8640"/>
            </p14:xfrm>
          </p:contentPart>
        </mc:Choice>
        <mc:Fallback xmlns=""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93B2AEBD-B10E-4E34-8DAF-99CB7CEE1D36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4518498" y="571098"/>
                <a:ext cx="43200" cy="4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36CD5FD4-55A8-4B31-A95E-55639135D910}"/>
                  </a:ext>
                </a:extLst>
              </p14:cNvPr>
              <p14:cNvContentPartPr/>
              <p14:nvPr/>
            </p14:nvContentPartPr>
            <p14:xfrm>
              <a:off x="4472418" y="650298"/>
              <a:ext cx="313920" cy="208440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36CD5FD4-55A8-4B31-A95E-55639135D910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4454778" y="632298"/>
                <a:ext cx="349560" cy="24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09DDF958-2794-4BC0-B37C-3A0A7C5C1E28}"/>
                  </a:ext>
                </a:extLst>
              </p14:cNvPr>
              <p14:cNvContentPartPr/>
              <p14:nvPr/>
            </p14:nvContentPartPr>
            <p14:xfrm>
              <a:off x="3960498" y="559218"/>
              <a:ext cx="238320" cy="182160"/>
            </p14:xfrm>
          </p:contentPart>
        </mc:Choice>
        <mc:Fallback xmlns=""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09DDF958-2794-4BC0-B37C-3A0A7C5C1E28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3942498" y="541578"/>
                <a:ext cx="273960" cy="21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AE43FBCC-0E31-4EB8-8E5E-35C1E3B17BDC}"/>
                  </a:ext>
                </a:extLst>
              </p14:cNvPr>
              <p14:cNvContentPartPr/>
              <p14:nvPr/>
            </p14:nvContentPartPr>
            <p14:xfrm>
              <a:off x="3224298" y="541218"/>
              <a:ext cx="404640" cy="185760"/>
            </p14:xfrm>
          </p:contentPart>
        </mc:Choice>
        <mc:Fallback xmlns=""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AE43FBCC-0E31-4EB8-8E5E-35C1E3B17BDC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3206298" y="523578"/>
                <a:ext cx="440280" cy="22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31B8E482-5DBF-473A-B4B7-BCEAA8AE5ACD}"/>
                  </a:ext>
                </a:extLst>
              </p14:cNvPr>
              <p14:cNvContentPartPr/>
              <p14:nvPr/>
            </p14:nvContentPartPr>
            <p14:xfrm>
              <a:off x="2799498" y="554898"/>
              <a:ext cx="221400" cy="16812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31B8E482-5DBF-473A-B4B7-BCEAA8AE5ACD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2781858" y="536898"/>
                <a:ext cx="257040" cy="20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838BD119-5F03-4B94-B13A-80B81F92FABC}"/>
                  </a:ext>
                </a:extLst>
              </p14:cNvPr>
              <p14:cNvContentPartPr/>
              <p14:nvPr/>
            </p14:nvContentPartPr>
            <p14:xfrm>
              <a:off x="2268858" y="612858"/>
              <a:ext cx="177840" cy="113040"/>
            </p14:xfrm>
          </p:contentPart>
        </mc:Choice>
        <mc:Fallback xmlns=""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838BD119-5F03-4B94-B13A-80B81F92FABC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2251218" y="595162"/>
                <a:ext cx="213480" cy="14879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D674AFF8-8F0B-457C-89D1-98AB3ABBE5A8}"/>
                  </a:ext>
                </a:extLst>
              </p14:cNvPr>
              <p14:cNvContentPartPr/>
              <p14:nvPr/>
            </p14:nvContentPartPr>
            <p14:xfrm>
              <a:off x="1748658" y="554898"/>
              <a:ext cx="428760" cy="163800"/>
            </p14:xfrm>
          </p:contentPart>
        </mc:Choice>
        <mc:Fallback xmlns=""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D674AFF8-8F0B-457C-89D1-98AB3ABBE5A8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1730658" y="536898"/>
                <a:ext cx="464400" cy="19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1E001B1A-7DC9-4F65-802C-366E47F28571}"/>
                  </a:ext>
                </a:extLst>
              </p14:cNvPr>
              <p14:cNvContentPartPr/>
              <p14:nvPr/>
            </p14:nvContentPartPr>
            <p14:xfrm>
              <a:off x="751458" y="542298"/>
              <a:ext cx="274320" cy="187560"/>
            </p14:xfrm>
          </p:contentPart>
        </mc:Choice>
        <mc:Fallback xmlns=""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1E001B1A-7DC9-4F65-802C-366E47F28571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733458" y="524298"/>
                <a:ext cx="309960" cy="22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30889ADF-79F6-4295-8CC6-837F6E251481}"/>
                  </a:ext>
                </a:extLst>
              </p14:cNvPr>
              <p14:cNvContentPartPr/>
              <p14:nvPr/>
            </p14:nvContentPartPr>
            <p14:xfrm>
              <a:off x="160338" y="583338"/>
              <a:ext cx="100440" cy="145800"/>
            </p14:xfrm>
          </p:contentPart>
        </mc:Choice>
        <mc:Fallback xmlns=""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30889ADF-79F6-4295-8CC6-837F6E251481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142338" y="565338"/>
                <a:ext cx="136080" cy="18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A98FB55E-E307-4A85-B9CB-CCD9161F701D}"/>
                  </a:ext>
                </a:extLst>
              </p14:cNvPr>
              <p14:cNvContentPartPr/>
              <p14:nvPr/>
            </p14:nvContentPartPr>
            <p14:xfrm>
              <a:off x="5861231" y="644538"/>
              <a:ext cx="6840" cy="79560"/>
            </p14:xfrm>
          </p:contentPart>
        </mc:Choice>
        <mc:Fallback xmlns=""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A98FB55E-E307-4A85-B9CB-CCD9161F701D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5843231" y="626538"/>
                <a:ext cx="42480" cy="11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49473C86-9266-4606-BBAE-6B6CEB823C9F}"/>
                  </a:ext>
                </a:extLst>
              </p14:cNvPr>
              <p14:cNvContentPartPr/>
              <p14:nvPr/>
            </p14:nvContentPartPr>
            <p14:xfrm>
              <a:off x="5833511" y="585138"/>
              <a:ext cx="9720" cy="6840"/>
            </p14:xfrm>
          </p:contentPart>
        </mc:Choice>
        <mc:Fallback xmlns=""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49473C86-9266-4606-BBAE-6B6CEB823C9F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5815871" y="567138"/>
                <a:ext cx="45360" cy="4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1BFBAD87-4577-4B11-9507-D3D092387B45}"/>
                  </a:ext>
                </a:extLst>
              </p14:cNvPr>
              <p14:cNvContentPartPr/>
              <p14:nvPr/>
            </p14:nvContentPartPr>
            <p14:xfrm>
              <a:off x="5942591" y="574338"/>
              <a:ext cx="93600" cy="148320"/>
            </p14:xfrm>
          </p:contentPart>
        </mc:Choice>
        <mc:Fallback xmlns=""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1BFBAD87-4577-4B11-9507-D3D092387B45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5924591" y="556338"/>
                <a:ext cx="129240" cy="18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9E2FE8CB-889F-472F-A1CC-CD12FF2BED61}"/>
                  </a:ext>
                </a:extLst>
              </p14:cNvPr>
              <p14:cNvContentPartPr/>
              <p14:nvPr/>
            </p14:nvContentPartPr>
            <p14:xfrm>
              <a:off x="5444711" y="593418"/>
              <a:ext cx="205560" cy="254520"/>
            </p14:xfrm>
          </p:contentPart>
        </mc:Choice>
        <mc:Fallback xmlns=""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9E2FE8CB-889F-472F-A1CC-CD12FF2BED61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5426711" y="575778"/>
                <a:ext cx="241200" cy="29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79D14F22-65E6-403C-A52A-C88A2F7BE945}"/>
                  </a:ext>
                </a:extLst>
              </p14:cNvPr>
              <p14:cNvContentPartPr/>
              <p14:nvPr/>
            </p14:nvContentPartPr>
            <p14:xfrm>
              <a:off x="5181911" y="645978"/>
              <a:ext cx="195480" cy="88920"/>
            </p14:xfrm>
          </p:contentPart>
        </mc:Choice>
        <mc:Fallback xmlns=""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79D14F22-65E6-403C-A52A-C88A2F7BE945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5164271" y="628051"/>
                <a:ext cx="231120" cy="1244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4144A0DF-F394-4D3C-A789-34775F125761}"/>
                  </a:ext>
                </a:extLst>
              </p14:cNvPr>
              <p14:cNvContentPartPr/>
              <p14:nvPr/>
            </p14:nvContentPartPr>
            <p14:xfrm>
              <a:off x="4979591" y="631218"/>
              <a:ext cx="105840" cy="185400"/>
            </p14:xfrm>
          </p:contentPart>
        </mc:Choice>
        <mc:Fallback xmlns=""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4144A0DF-F394-4D3C-A789-34775F125761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4961951" y="613218"/>
                <a:ext cx="141480" cy="22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F165061D-61D3-44E4-916C-AA986DBD4991}"/>
                  </a:ext>
                </a:extLst>
              </p14:cNvPr>
              <p14:cNvContentPartPr/>
              <p14:nvPr/>
            </p14:nvContentPartPr>
            <p14:xfrm>
              <a:off x="6229871" y="554898"/>
              <a:ext cx="384120" cy="163440"/>
            </p14:xfrm>
          </p:contentPart>
        </mc:Choice>
        <mc:Fallback xmlns=""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F165061D-61D3-44E4-916C-AA986DBD4991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6212231" y="536898"/>
                <a:ext cx="419760" cy="19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87D2CF02-E459-4E65-8737-0833EC912338}"/>
                  </a:ext>
                </a:extLst>
              </p14:cNvPr>
              <p14:cNvContentPartPr/>
              <p14:nvPr/>
            </p14:nvContentPartPr>
            <p14:xfrm>
              <a:off x="6814552" y="566778"/>
              <a:ext cx="90000" cy="164160"/>
            </p14:xfrm>
          </p:contentPart>
        </mc:Choice>
        <mc:Fallback xmlns=""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87D2CF02-E459-4E65-8737-0833EC912338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6796552" y="549138"/>
                <a:ext cx="125640" cy="19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15C02441-DC3F-49CC-9C1F-7627B150ACB1}"/>
                  </a:ext>
                </a:extLst>
              </p14:cNvPr>
              <p14:cNvContentPartPr/>
              <p14:nvPr/>
            </p14:nvContentPartPr>
            <p14:xfrm>
              <a:off x="6977632" y="634458"/>
              <a:ext cx="73080" cy="86400"/>
            </p14:xfrm>
          </p:contentPart>
        </mc:Choice>
        <mc:Fallback xmlns=""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15C02441-DC3F-49CC-9C1F-7627B150ACB1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6959632" y="616818"/>
                <a:ext cx="108720" cy="12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814735B0-75BE-473F-BA18-7242593D9857}"/>
                  </a:ext>
                </a:extLst>
              </p14:cNvPr>
              <p14:cNvContentPartPr/>
              <p14:nvPr/>
            </p14:nvContentPartPr>
            <p14:xfrm>
              <a:off x="7113352" y="621858"/>
              <a:ext cx="11880" cy="108360"/>
            </p14:xfrm>
          </p:contentPart>
        </mc:Choice>
        <mc:Fallback xmlns=""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814735B0-75BE-473F-BA18-7242593D9857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7095712" y="604218"/>
                <a:ext cx="4752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AD1AC350-46B3-45C2-8DF3-DA17108467FC}"/>
                  </a:ext>
                </a:extLst>
              </p14:cNvPr>
              <p14:cNvContentPartPr/>
              <p14:nvPr/>
            </p14:nvContentPartPr>
            <p14:xfrm>
              <a:off x="7958632" y="559938"/>
              <a:ext cx="72000" cy="186120"/>
            </p14:xfrm>
          </p:contentPart>
        </mc:Choice>
        <mc:Fallback xmlns=""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AD1AC350-46B3-45C2-8DF3-DA17108467FC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7940992" y="541938"/>
                <a:ext cx="107640" cy="22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6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49120E4D-6C4D-4505-9B43-FBBC4AF0B53E}"/>
                  </a:ext>
                </a:extLst>
              </p14:cNvPr>
              <p14:cNvContentPartPr/>
              <p14:nvPr/>
            </p14:nvContentPartPr>
            <p14:xfrm>
              <a:off x="7634632" y="631938"/>
              <a:ext cx="246240" cy="103320"/>
            </p14:xfrm>
          </p:contentPart>
        </mc:Choice>
        <mc:Fallback xmlns=""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49120E4D-6C4D-4505-9B43-FBBC4AF0B53E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7616992" y="614298"/>
                <a:ext cx="281880" cy="13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8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A8626617-710F-4E4C-B64D-5029133C4125}"/>
                  </a:ext>
                </a:extLst>
              </p14:cNvPr>
              <p14:cNvContentPartPr/>
              <p14:nvPr/>
            </p14:nvContentPartPr>
            <p14:xfrm>
              <a:off x="7221712" y="557418"/>
              <a:ext cx="241200" cy="192600"/>
            </p14:xfrm>
          </p:contentPart>
        </mc:Choice>
        <mc:Fallback xmlns=""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A8626617-710F-4E4C-B64D-5029133C4125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7204046" y="539778"/>
                <a:ext cx="276893" cy="22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0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DBE857F5-AA98-4396-9992-CEEE7E7E4CA3}"/>
                  </a:ext>
                </a:extLst>
              </p14:cNvPr>
              <p14:cNvContentPartPr/>
              <p14:nvPr/>
            </p14:nvContentPartPr>
            <p14:xfrm>
              <a:off x="8245505" y="631938"/>
              <a:ext cx="101160" cy="273240"/>
            </p14:xfrm>
          </p:contentPart>
        </mc:Choice>
        <mc:Fallback xmlns=""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DBE857F5-AA98-4396-9992-CEEE7E7E4CA3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8227505" y="613938"/>
                <a:ext cx="136800" cy="30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D1D486F9-FE20-47BA-9998-C0C01303BB97}"/>
                  </a:ext>
                </a:extLst>
              </p14:cNvPr>
              <p14:cNvContentPartPr/>
              <p14:nvPr/>
            </p14:nvContentPartPr>
            <p14:xfrm>
              <a:off x="8437745" y="653538"/>
              <a:ext cx="110520" cy="98640"/>
            </p14:xfrm>
          </p:contentPart>
        </mc:Choice>
        <mc:Fallback xmlns=""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D1D486F9-FE20-47BA-9998-C0C01303BB97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8419745" y="635538"/>
                <a:ext cx="146160" cy="13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4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747CEC18-37FE-48F2-82B0-3A413AE564F7}"/>
                  </a:ext>
                </a:extLst>
              </p14:cNvPr>
              <p14:cNvContentPartPr/>
              <p14:nvPr/>
            </p14:nvContentPartPr>
            <p14:xfrm>
              <a:off x="8610905" y="638058"/>
              <a:ext cx="73440" cy="117000"/>
            </p14:xfrm>
          </p:contentPart>
        </mc:Choice>
        <mc:Fallback xmlns=""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747CEC18-37FE-48F2-82B0-3A413AE564F7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8592905" y="620418"/>
                <a:ext cx="109080" cy="15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6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4F92B0BD-1E40-4718-9C9F-7E168DB41041}"/>
                  </a:ext>
                </a:extLst>
              </p14:cNvPr>
              <p14:cNvContentPartPr/>
              <p14:nvPr/>
            </p14:nvContentPartPr>
            <p14:xfrm>
              <a:off x="9227945" y="629778"/>
              <a:ext cx="233280" cy="98280"/>
            </p14:xfrm>
          </p:contentPart>
        </mc:Choice>
        <mc:Fallback xmlns=""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4F92B0BD-1E40-4718-9C9F-7E168DB41041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9209945" y="612138"/>
                <a:ext cx="268920" cy="13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8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4AD4AB31-BBE2-4FA4-BC97-B9412032B302}"/>
                  </a:ext>
                </a:extLst>
              </p14:cNvPr>
              <p14:cNvContentPartPr/>
              <p14:nvPr/>
            </p14:nvContentPartPr>
            <p14:xfrm>
              <a:off x="9524945" y="657858"/>
              <a:ext cx="86400" cy="81720"/>
            </p14:xfrm>
          </p:contentPart>
        </mc:Choice>
        <mc:Fallback xmlns=""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4AD4AB31-BBE2-4FA4-BC97-B9412032B302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9506945" y="640218"/>
                <a:ext cx="122040" cy="11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0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1829BB78-9D6D-4D09-AD1A-90AB4C10DECD}"/>
                  </a:ext>
                </a:extLst>
              </p14:cNvPr>
              <p14:cNvContentPartPr/>
              <p14:nvPr/>
            </p14:nvContentPartPr>
            <p14:xfrm>
              <a:off x="10933985" y="635178"/>
              <a:ext cx="253800" cy="153720"/>
            </p14:xfrm>
          </p:contentPart>
        </mc:Choice>
        <mc:Fallback xmlns=""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1829BB78-9D6D-4D09-AD1A-90AB4C10DECD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10915985" y="617220"/>
                <a:ext cx="289440" cy="18927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2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8E35A408-08AE-4305-BC6D-9BB81495C2E8}"/>
                  </a:ext>
                </a:extLst>
              </p14:cNvPr>
              <p14:cNvContentPartPr/>
              <p14:nvPr/>
            </p14:nvContentPartPr>
            <p14:xfrm>
              <a:off x="10569305" y="669018"/>
              <a:ext cx="278640" cy="115920"/>
            </p14:xfrm>
          </p:contentPart>
        </mc:Choice>
        <mc:Fallback xmlns=""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8E35A408-08AE-4305-BC6D-9BB81495C2E8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10551305" y="651018"/>
                <a:ext cx="314280" cy="15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4">
            <p14:nvContentPartPr>
              <p14:cNvPr id="146" name="Ink 145">
                <a:extLst>
                  <a:ext uri="{FF2B5EF4-FFF2-40B4-BE49-F238E27FC236}">
                    <a16:creationId xmlns:a16="http://schemas.microsoft.com/office/drawing/2014/main" id="{67E7D81E-B7F0-4F04-874A-1B2151253813}"/>
                  </a:ext>
                </a:extLst>
              </p14:cNvPr>
              <p14:cNvContentPartPr/>
              <p14:nvPr/>
            </p14:nvContentPartPr>
            <p14:xfrm>
              <a:off x="10098785" y="615738"/>
              <a:ext cx="295920" cy="158400"/>
            </p14:xfrm>
          </p:contentPart>
        </mc:Choice>
        <mc:Fallback xmlns="">
          <p:pic>
            <p:nvPicPr>
              <p:cNvPr id="146" name="Ink 145">
                <a:extLst>
                  <a:ext uri="{FF2B5EF4-FFF2-40B4-BE49-F238E27FC236}">
                    <a16:creationId xmlns:a16="http://schemas.microsoft.com/office/drawing/2014/main" id="{67E7D81E-B7F0-4F04-874A-1B2151253813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10080785" y="597738"/>
                <a:ext cx="331560" cy="19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6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id="{4C2F480E-69CB-441D-9EDE-15ABEAC8953A}"/>
                  </a:ext>
                </a:extLst>
              </p14:cNvPr>
              <p14:cNvContentPartPr/>
              <p14:nvPr/>
            </p14:nvContentPartPr>
            <p14:xfrm>
              <a:off x="9696305" y="607098"/>
              <a:ext cx="186840" cy="154440"/>
            </p14:xfrm>
          </p:contentPart>
        </mc:Choice>
        <mc:Fallback xmlns=""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4C2F480E-69CB-441D-9EDE-15ABEAC8953A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9678340" y="589458"/>
                <a:ext cx="222411" cy="19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8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0AEEFF57-00D9-415D-BACD-BFFD7ED4DECA}"/>
                  </a:ext>
                </a:extLst>
              </p14:cNvPr>
              <p14:cNvContentPartPr/>
              <p14:nvPr/>
            </p14:nvContentPartPr>
            <p14:xfrm>
              <a:off x="8745545" y="642378"/>
              <a:ext cx="314640" cy="108000"/>
            </p14:xfrm>
          </p:contentPart>
        </mc:Choice>
        <mc:Fallback xmlns=""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0AEEFF57-00D9-415D-BACD-BFFD7ED4DECA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8727545" y="624738"/>
                <a:ext cx="350280" cy="14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0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7D4BD9E2-BAC2-4794-869F-51171BEE51A0}"/>
                  </a:ext>
                </a:extLst>
              </p14:cNvPr>
              <p14:cNvContentPartPr/>
              <p14:nvPr/>
            </p14:nvContentPartPr>
            <p14:xfrm>
              <a:off x="11567471" y="687738"/>
              <a:ext cx="68760" cy="95400"/>
            </p14:xfrm>
          </p:contentPart>
        </mc:Choice>
        <mc:Fallback xmlns=""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7D4BD9E2-BAC2-4794-869F-51171BEE51A0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11549831" y="669738"/>
                <a:ext cx="104400" cy="13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2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59151EED-E703-4784-9561-187A1428A1A2}"/>
                  </a:ext>
                </a:extLst>
              </p14:cNvPr>
              <p14:cNvContentPartPr/>
              <p14:nvPr/>
            </p14:nvContentPartPr>
            <p14:xfrm>
              <a:off x="11374511" y="643818"/>
              <a:ext cx="127800" cy="134640"/>
            </p14:xfrm>
          </p:contentPart>
        </mc:Choice>
        <mc:Fallback xmlns=""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59151EED-E703-4784-9561-187A1428A1A2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11356511" y="626178"/>
                <a:ext cx="163440" cy="17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4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id="{98AD4787-0941-4555-B094-E930809EC9D9}"/>
                  </a:ext>
                </a:extLst>
              </p14:cNvPr>
              <p14:cNvContentPartPr/>
              <p14:nvPr/>
            </p14:nvContentPartPr>
            <p14:xfrm>
              <a:off x="1140618" y="1014258"/>
              <a:ext cx="46080" cy="78840"/>
            </p14:xfrm>
          </p:contentPart>
        </mc:Choice>
        <mc:Fallback xmlns=""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id="{98AD4787-0941-4555-B094-E930809EC9D9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1122618" y="996258"/>
                <a:ext cx="81720" cy="11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6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F32AA3FC-579C-4401-83F6-5ABB94B1256C}"/>
                  </a:ext>
                </a:extLst>
              </p14:cNvPr>
              <p14:cNvContentPartPr/>
              <p14:nvPr/>
            </p14:nvContentPartPr>
            <p14:xfrm>
              <a:off x="818058" y="1015698"/>
              <a:ext cx="233280" cy="118080"/>
            </p14:xfrm>
          </p:contentPart>
        </mc:Choice>
        <mc:Fallback xmlns=""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F32AA3FC-579C-4401-83F6-5ABB94B1256C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800086" y="997698"/>
                <a:ext cx="268865" cy="15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8">
            <p14:nvContentPartPr>
              <p14:cNvPr id="160" name="Ink 159">
                <a:extLst>
                  <a:ext uri="{FF2B5EF4-FFF2-40B4-BE49-F238E27FC236}">
                    <a16:creationId xmlns:a16="http://schemas.microsoft.com/office/drawing/2014/main" id="{0C7FCBDF-2FCB-476B-84EE-9A08FA4A5313}"/>
                  </a:ext>
                </a:extLst>
              </p14:cNvPr>
              <p14:cNvContentPartPr/>
              <p14:nvPr/>
            </p14:nvContentPartPr>
            <p14:xfrm>
              <a:off x="241338" y="1026858"/>
              <a:ext cx="365040" cy="135000"/>
            </p14:xfrm>
          </p:contentPart>
        </mc:Choice>
        <mc:Fallback xmlns="">
          <p:pic>
            <p:nvPicPr>
              <p:cNvPr id="160" name="Ink 159">
                <a:extLst>
                  <a:ext uri="{FF2B5EF4-FFF2-40B4-BE49-F238E27FC236}">
                    <a16:creationId xmlns:a16="http://schemas.microsoft.com/office/drawing/2014/main" id="{0C7FCBDF-2FCB-476B-84EE-9A08FA4A5313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223338" y="1008858"/>
                <a:ext cx="400680" cy="17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0">
            <p14:nvContentPartPr>
              <p14:cNvPr id="164" name="Ink 163">
                <a:extLst>
                  <a:ext uri="{FF2B5EF4-FFF2-40B4-BE49-F238E27FC236}">
                    <a16:creationId xmlns:a16="http://schemas.microsoft.com/office/drawing/2014/main" id="{6D16979B-5604-49D1-84E2-8237516FDA28}"/>
                  </a:ext>
                </a:extLst>
              </p14:cNvPr>
              <p14:cNvContentPartPr/>
              <p14:nvPr/>
            </p14:nvContentPartPr>
            <p14:xfrm>
              <a:off x="1576218" y="1025418"/>
              <a:ext cx="81360" cy="94680"/>
            </p14:xfrm>
          </p:contentPart>
        </mc:Choice>
        <mc:Fallback xmlns="">
          <p:pic>
            <p:nvPicPr>
              <p:cNvPr id="164" name="Ink 163">
                <a:extLst>
                  <a:ext uri="{FF2B5EF4-FFF2-40B4-BE49-F238E27FC236}">
                    <a16:creationId xmlns:a16="http://schemas.microsoft.com/office/drawing/2014/main" id="{6D16979B-5604-49D1-84E2-8237516FDA28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1558218" y="1007418"/>
                <a:ext cx="117000" cy="13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2">
            <p14:nvContentPartPr>
              <p14:cNvPr id="165" name="Ink 164">
                <a:extLst>
                  <a:ext uri="{FF2B5EF4-FFF2-40B4-BE49-F238E27FC236}">
                    <a16:creationId xmlns:a16="http://schemas.microsoft.com/office/drawing/2014/main" id="{D99CB4C7-3CBF-4154-801C-00ED895DBAD8}"/>
                  </a:ext>
                </a:extLst>
              </p14:cNvPr>
              <p14:cNvContentPartPr/>
              <p14:nvPr/>
            </p14:nvContentPartPr>
            <p14:xfrm>
              <a:off x="1739298" y="1019658"/>
              <a:ext cx="90000" cy="106200"/>
            </p14:xfrm>
          </p:contentPart>
        </mc:Choice>
        <mc:Fallback xmlns="">
          <p:pic>
            <p:nvPicPr>
              <p:cNvPr id="165" name="Ink 164">
                <a:extLst>
                  <a:ext uri="{FF2B5EF4-FFF2-40B4-BE49-F238E27FC236}">
                    <a16:creationId xmlns:a16="http://schemas.microsoft.com/office/drawing/2014/main" id="{D99CB4C7-3CBF-4154-801C-00ED895DBAD8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1721658" y="1002018"/>
                <a:ext cx="125640" cy="14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4">
            <p14:nvContentPartPr>
              <p14:cNvPr id="168" name="Ink 167">
                <a:extLst>
                  <a:ext uri="{FF2B5EF4-FFF2-40B4-BE49-F238E27FC236}">
                    <a16:creationId xmlns:a16="http://schemas.microsoft.com/office/drawing/2014/main" id="{FF9CC450-C301-4BB4-BD9D-D06729E16E6F}"/>
                  </a:ext>
                </a:extLst>
              </p14:cNvPr>
              <p14:cNvContentPartPr/>
              <p14:nvPr/>
            </p14:nvContentPartPr>
            <p14:xfrm>
              <a:off x="1269858" y="944058"/>
              <a:ext cx="231480" cy="164880"/>
            </p14:xfrm>
          </p:contentPart>
        </mc:Choice>
        <mc:Fallback xmlns="">
          <p:pic>
            <p:nvPicPr>
              <p:cNvPr id="168" name="Ink 167">
                <a:extLst>
                  <a:ext uri="{FF2B5EF4-FFF2-40B4-BE49-F238E27FC236}">
                    <a16:creationId xmlns:a16="http://schemas.microsoft.com/office/drawing/2014/main" id="{FF9CC450-C301-4BB4-BD9D-D06729E16E6F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1252191" y="926058"/>
                <a:ext cx="267176" cy="20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6">
            <p14:nvContentPartPr>
              <p14:cNvPr id="232" name="Ink 231">
                <a:extLst>
                  <a:ext uri="{FF2B5EF4-FFF2-40B4-BE49-F238E27FC236}">
                    <a16:creationId xmlns:a16="http://schemas.microsoft.com/office/drawing/2014/main" id="{4F066E8D-2A7B-45EF-8177-BFF305C53839}"/>
                  </a:ext>
                </a:extLst>
              </p14:cNvPr>
              <p14:cNvContentPartPr/>
              <p14:nvPr/>
            </p14:nvContentPartPr>
            <p14:xfrm>
              <a:off x="789825" y="3394533"/>
              <a:ext cx="690120" cy="268560"/>
            </p14:xfrm>
          </p:contentPart>
        </mc:Choice>
        <mc:Fallback xmlns="">
          <p:pic>
            <p:nvPicPr>
              <p:cNvPr id="232" name="Ink 231">
                <a:extLst>
                  <a:ext uri="{FF2B5EF4-FFF2-40B4-BE49-F238E27FC236}">
                    <a16:creationId xmlns:a16="http://schemas.microsoft.com/office/drawing/2014/main" id="{4F066E8D-2A7B-45EF-8177-BFF305C53839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772176" y="3376893"/>
                <a:ext cx="725779" cy="30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8">
            <p14:nvContentPartPr>
              <p14:cNvPr id="233" name="Ink 232">
                <a:extLst>
                  <a:ext uri="{FF2B5EF4-FFF2-40B4-BE49-F238E27FC236}">
                    <a16:creationId xmlns:a16="http://schemas.microsoft.com/office/drawing/2014/main" id="{55896282-1500-4174-8D89-8BC023D4C388}"/>
                  </a:ext>
                </a:extLst>
              </p14:cNvPr>
              <p14:cNvContentPartPr/>
              <p14:nvPr/>
            </p14:nvContentPartPr>
            <p14:xfrm>
              <a:off x="134985" y="3313173"/>
              <a:ext cx="466560" cy="267120"/>
            </p14:xfrm>
          </p:contentPart>
        </mc:Choice>
        <mc:Fallback xmlns="">
          <p:pic>
            <p:nvPicPr>
              <p:cNvPr id="233" name="Ink 232">
                <a:extLst>
                  <a:ext uri="{FF2B5EF4-FFF2-40B4-BE49-F238E27FC236}">
                    <a16:creationId xmlns:a16="http://schemas.microsoft.com/office/drawing/2014/main" id="{55896282-1500-4174-8D89-8BC023D4C388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117331" y="3295173"/>
                <a:ext cx="502228" cy="30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0">
            <p14:nvContentPartPr>
              <p14:cNvPr id="238" name="Ink 237">
                <a:extLst>
                  <a:ext uri="{FF2B5EF4-FFF2-40B4-BE49-F238E27FC236}">
                    <a16:creationId xmlns:a16="http://schemas.microsoft.com/office/drawing/2014/main" id="{4C2302F5-3CD1-4ED2-A467-F86F6B5016C6}"/>
                  </a:ext>
                </a:extLst>
              </p14:cNvPr>
              <p14:cNvContentPartPr/>
              <p14:nvPr/>
            </p14:nvContentPartPr>
            <p14:xfrm>
              <a:off x="2342865" y="3451773"/>
              <a:ext cx="112320" cy="113040"/>
            </p14:xfrm>
          </p:contentPart>
        </mc:Choice>
        <mc:Fallback xmlns="">
          <p:pic>
            <p:nvPicPr>
              <p:cNvPr id="238" name="Ink 237">
                <a:extLst>
                  <a:ext uri="{FF2B5EF4-FFF2-40B4-BE49-F238E27FC236}">
                    <a16:creationId xmlns:a16="http://schemas.microsoft.com/office/drawing/2014/main" id="{4C2302F5-3CD1-4ED2-A467-F86F6B5016C6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2325225" y="3434133"/>
                <a:ext cx="147960" cy="14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2">
            <p14:nvContentPartPr>
              <p14:cNvPr id="251" name="Ink 250">
                <a:extLst>
                  <a:ext uri="{FF2B5EF4-FFF2-40B4-BE49-F238E27FC236}">
                    <a16:creationId xmlns:a16="http://schemas.microsoft.com/office/drawing/2014/main" id="{71420142-85A9-41F9-9FE5-3967F6BFDD77}"/>
                  </a:ext>
                </a:extLst>
              </p14:cNvPr>
              <p14:cNvContentPartPr/>
              <p14:nvPr/>
            </p14:nvContentPartPr>
            <p14:xfrm>
              <a:off x="3728505" y="3336573"/>
              <a:ext cx="168120" cy="190800"/>
            </p14:xfrm>
          </p:contentPart>
        </mc:Choice>
        <mc:Fallback xmlns="">
          <p:pic>
            <p:nvPicPr>
              <p:cNvPr id="251" name="Ink 250">
                <a:extLst>
                  <a:ext uri="{FF2B5EF4-FFF2-40B4-BE49-F238E27FC236}">
                    <a16:creationId xmlns:a16="http://schemas.microsoft.com/office/drawing/2014/main" id="{71420142-85A9-41F9-9FE5-3967F6BFDD77}"/>
                  </a:ext>
                </a:extLst>
              </p:cNvPr>
              <p:cNvPicPr/>
              <p:nvPr/>
            </p:nvPicPr>
            <p:blipFill>
              <a:blip r:embed="rId193"/>
              <a:stretch>
                <a:fillRect/>
              </a:stretch>
            </p:blipFill>
            <p:spPr>
              <a:xfrm>
                <a:off x="3710903" y="3318933"/>
                <a:ext cx="203684" cy="22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4">
            <p14:nvContentPartPr>
              <p14:cNvPr id="252" name="Ink 251">
                <a:extLst>
                  <a:ext uri="{FF2B5EF4-FFF2-40B4-BE49-F238E27FC236}">
                    <a16:creationId xmlns:a16="http://schemas.microsoft.com/office/drawing/2014/main" id="{AC71D9C4-80F5-4E3C-A3AB-57DE5E8122A7}"/>
                  </a:ext>
                </a:extLst>
              </p14:cNvPr>
              <p14:cNvContentPartPr/>
              <p14:nvPr/>
            </p14:nvContentPartPr>
            <p14:xfrm>
              <a:off x="2795025" y="3342333"/>
              <a:ext cx="736200" cy="231120"/>
            </p14:xfrm>
          </p:contentPart>
        </mc:Choice>
        <mc:Fallback xmlns="">
          <p:pic>
            <p:nvPicPr>
              <p:cNvPr id="252" name="Ink 251">
                <a:extLst>
                  <a:ext uri="{FF2B5EF4-FFF2-40B4-BE49-F238E27FC236}">
                    <a16:creationId xmlns:a16="http://schemas.microsoft.com/office/drawing/2014/main" id="{AC71D9C4-80F5-4E3C-A3AB-57DE5E8122A7}"/>
                  </a:ext>
                </a:extLst>
              </p:cNvPr>
              <p:cNvPicPr/>
              <p:nvPr/>
            </p:nvPicPr>
            <p:blipFill>
              <a:blip r:embed="rId195"/>
              <a:stretch>
                <a:fillRect/>
              </a:stretch>
            </p:blipFill>
            <p:spPr>
              <a:xfrm>
                <a:off x="2777034" y="3324693"/>
                <a:ext cx="771823" cy="26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6">
            <p14:nvContentPartPr>
              <p14:cNvPr id="253" name="Ink 252">
                <a:extLst>
                  <a:ext uri="{FF2B5EF4-FFF2-40B4-BE49-F238E27FC236}">
                    <a16:creationId xmlns:a16="http://schemas.microsoft.com/office/drawing/2014/main" id="{546C84B6-3DCD-4277-BAC0-CE0D1C0F35EC}"/>
                  </a:ext>
                </a:extLst>
              </p14:cNvPr>
              <p14:cNvContentPartPr/>
              <p14:nvPr/>
            </p14:nvContentPartPr>
            <p14:xfrm>
              <a:off x="2516385" y="3474453"/>
              <a:ext cx="215640" cy="204840"/>
            </p14:xfrm>
          </p:contentPart>
        </mc:Choice>
        <mc:Fallback xmlns="">
          <p:pic>
            <p:nvPicPr>
              <p:cNvPr id="253" name="Ink 252">
                <a:extLst>
                  <a:ext uri="{FF2B5EF4-FFF2-40B4-BE49-F238E27FC236}">
                    <a16:creationId xmlns:a16="http://schemas.microsoft.com/office/drawing/2014/main" id="{546C84B6-3DCD-4277-BAC0-CE0D1C0F35EC}"/>
                  </a:ext>
                </a:extLst>
              </p:cNvPr>
              <p:cNvPicPr/>
              <p:nvPr/>
            </p:nvPicPr>
            <p:blipFill>
              <a:blip r:embed="rId197"/>
              <a:stretch>
                <a:fillRect/>
              </a:stretch>
            </p:blipFill>
            <p:spPr>
              <a:xfrm>
                <a:off x="2498745" y="3456453"/>
                <a:ext cx="251280" cy="24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8">
            <p14:nvContentPartPr>
              <p14:cNvPr id="254" name="Ink 253">
                <a:extLst>
                  <a:ext uri="{FF2B5EF4-FFF2-40B4-BE49-F238E27FC236}">
                    <a16:creationId xmlns:a16="http://schemas.microsoft.com/office/drawing/2014/main" id="{3F3ADBD6-DCD9-47FC-BA7F-F9CE31E31C8F}"/>
                  </a:ext>
                </a:extLst>
              </p14:cNvPr>
              <p14:cNvContentPartPr/>
              <p14:nvPr/>
            </p14:nvContentPartPr>
            <p14:xfrm>
              <a:off x="2014185" y="3438093"/>
              <a:ext cx="219240" cy="126720"/>
            </p14:xfrm>
          </p:contentPart>
        </mc:Choice>
        <mc:Fallback xmlns="">
          <p:pic>
            <p:nvPicPr>
              <p:cNvPr id="254" name="Ink 253">
                <a:extLst>
                  <a:ext uri="{FF2B5EF4-FFF2-40B4-BE49-F238E27FC236}">
                    <a16:creationId xmlns:a16="http://schemas.microsoft.com/office/drawing/2014/main" id="{3F3ADBD6-DCD9-47FC-BA7F-F9CE31E31C8F}"/>
                  </a:ext>
                </a:extLst>
              </p:cNvPr>
              <p:cNvPicPr/>
              <p:nvPr/>
            </p:nvPicPr>
            <p:blipFill>
              <a:blip r:embed="rId199"/>
              <a:stretch>
                <a:fillRect/>
              </a:stretch>
            </p:blipFill>
            <p:spPr>
              <a:xfrm>
                <a:off x="1996215" y="3420453"/>
                <a:ext cx="254822" cy="16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0">
            <p14:nvContentPartPr>
              <p14:cNvPr id="255" name="Ink 254">
                <a:extLst>
                  <a:ext uri="{FF2B5EF4-FFF2-40B4-BE49-F238E27FC236}">
                    <a16:creationId xmlns:a16="http://schemas.microsoft.com/office/drawing/2014/main" id="{2B3339DC-A45D-4E17-9744-87AE6C3B5AD5}"/>
                  </a:ext>
                </a:extLst>
              </p14:cNvPr>
              <p14:cNvContentPartPr/>
              <p14:nvPr/>
            </p14:nvContentPartPr>
            <p14:xfrm>
              <a:off x="1688025" y="3426213"/>
              <a:ext cx="227160" cy="134280"/>
            </p14:xfrm>
          </p:contentPart>
        </mc:Choice>
        <mc:Fallback xmlns="">
          <p:pic>
            <p:nvPicPr>
              <p:cNvPr id="255" name="Ink 254">
                <a:extLst>
                  <a:ext uri="{FF2B5EF4-FFF2-40B4-BE49-F238E27FC236}">
                    <a16:creationId xmlns:a16="http://schemas.microsoft.com/office/drawing/2014/main" id="{2B3339DC-A45D-4E17-9744-87AE6C3B5AD5}"/>
                  </a:ext>
                </a:extLst>
              </p:cNvPr>
              <p:cNvPicPr/>
              <p:nvPr/>
            </p:nvPicPr>
            <p:blipFill>
              <a:blip r:embed="rId201"/>
              <a:stretch>
                <a:fillRect/>
              </a:stretch>
            </p:blipFill>
            <p:spPr>
              <a:xfrm>
                <a:off x="1670385" y="3408573"/>
                <a:ext cx="262800" cy="16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2">
            <p14:nvContentPartPr>
              <p14:cNvPr id="256" name="Ink 255">
                <a:extLst>
                  <a:ext uri="{FF2B5EF4-FFF2-40B4-BE49-F238E27FC236}">
                    <a16:creationId xmlns:a16="http://schemas.microsoft.com/office/drawing/2014/main" id="{47560C47-8F45-440E-90E7-8AE7A4044166}"/>
                  </a:ext>
                </a:extLst>
              </p14:cNvPr>
              <p14:cNvContentPartPr/>
              <p14:nvPr/>
            </p14:nvContentPartPr>
            <p14:xfrm>
              <a:off x="1961559" y="916839"/>
              <a:ext cx="80640" cy="109080"/>
            </p14:xfrm>
          </p:contentPart>
        </mc:Choice>
        <mc:Fallback xmlns="">
          <p:pic>
            <p:nvPicPr>
              <p:cNvPr id="256" name="Ink 255">
                <a:extLst>
                  <a:ext uri="{FF2B5EF4-FFF2-40B4-BE49-F238E27FC236}">
                    <a16:creationId xmlns:a16="http://schemas.microsoft.com/office/drawing/2014/main" id="{47560C47-8F45-440E-90E7-8AE7A4044166}"/>
                  </a:ext>
                </a:extLst>
              </p:cNvPr>
              <p:cNvPicPr/>
              <p:nvPr/>
            </p:nvPicPr>
            <p:blipFill>
              <a:blip r:embed="rId203"/>
              <a:stretch>
                <a:fillRect/>
              </a:stretch>
            </p:blipFill>
            <p:spPr>
              <a:xfrm>
                <a:off x="1943559" y="898839"/>
                <a:ext cx="116280" cy="14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4">
            <p14:nvContentPartPr>
              <p14:cNvPr id="257" name="Ink 256">
                <a:extLst>
                  <a:ext uri="{FF2B5EF4-FFF2-40B4-BE49-F238E27FC236}">
                    <a16:creationId xmlns:a16="http://schemas.microsoft.com/office/drawing/2014/main" id="{41B2508A-6761-4C14-8D1B-8E1728F57E68}"/>
                  </a:ext>
                </a:extLst>
              </p14:cNvPr>
              <p14:cNvContentPartPr/>
              <p14:nvPr/>
            </p14:nvContentPartPr>
            <p14:xfrm>
              <a:off x="2023839" y="1116639"/>
              <a:ext cx="6120" cy="13320"/>
            </p14:xfrm>
          </p:contentPart>
        </mc:Choice>
        <mc:Fallback xmlns="">
          <p:pic>
            <p:nvPicPr>
              <p:cNvPr id="257" name="Ink 256">
                <a:extLst>
                  <a:ext uri="{FF2B5EF4-FFF2-40B4-BE49-F238E27FC236}">
                    <a16:creationId xmlns:a16="http://schemas.microsoft.com/office/drawing/2014/main" id="{41B2508A-6761-4C14-8D1B-8E1728F57E68}"/>
                  </a:ext>
                </a:extLst>
              </p:cNvPr>
              <p:cNvPicPr/>
              <p:nvPr/>
            </p:nvPicPr>
            <p:blipFill>
              <a:blip r:embed="rId205"/>
              <a:stretch>
                <a:fillRect/>
              </a:stretch>
            </p:blipFill>
            <p:spPr>
              <a:xfrm>
                <a:off x="2006199" y="1098639"/>
                <a:ext cx="41760" cy="4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6">
            <p14:nvContentPartPr>
              <p14:cNvPr id="262" name="Ink 261">
                <a:extLst>
                  <a:ext uri="{FF2B5EF4-FFF2-40B4-BE49-F238E27FC236}">
                    <a16:creationId xmlns:a16="http://schemas.microsoft.com/office/drawing/2014/main" id="{1A97E69E-9A6A-4140-800F-7C297FABBC9A}"/>
                  </a:ext>
                </a:extLst>
              </p14:cNvPr>
              <p14:cNvContentPartPr/>
              <p14:nvPr/>
            </p14:nvContentPartPr>
            <p14:xfrm>
              <a:off x="4488759" y="3276999"/>
              <a:ext cx="248040" cy="245160"/>
            </p14:xfrm>
          </p:contentPart>
        </mc:Choice>
        <mc:Fallback xmlns="">
          <p:pic>
            <p:nvPicPr>
              <p:cNvPr id="262" name="Ink 261">
                <a:extLst>
                  <a:ext uri="{FF2B5EF4-FFF2-40B4-BE49-F238E27FC236}">
                    <a16:creationId xmlns:a16="http://schemas.microsoft.com/office/drawing/2014/main" id="{1A97E69E-9A6A-4140-800F-7C297FABBC9A}"/>
                  </a:ext>
                </a:extLst>
              </p:cNvPr>
              <p:cNvPicPr/>
              <p:nvPr/>
            </p:nvPicPr>
            <p:blipFill>
              <a:blip r:embed="rId207"/>
              <a:stretch>
                <a:fillRect/>
              </a:stretch>
            </p:blipFill>
            <p:spPr>
              <a:xfrm>
                <a:off x="4470759" y="3258999"/>
                <a:ext cx="283680" cy="28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8">
            <p14:nvContentPartPr>
              <p14:cNvPr id="263" name="Ink 262">
                <a:extLst>
                  <a:ext uri="{FF2B5EF4-FFF2-40B4-BE49-F238E27FC236}">
                    <a16:creationId xmlns:a16="http://schemas.microsoft.com/office/drawing/2014/main" id="{328B276D-6C9E-4CED-A7B9-CAB730DADE77}"/>
                  </a:ext>
                </a:extLst>
              </p14:cNvPr>
              <p14:cNvContentPartPr/>
              <p14:nvPr/>
            </p14:nvContentPartPr>
            <p14:xfrm>
              <a:off x="4142079" y="3376359"/>
              <a:ext cx="282600" cy="163080"/>
            </p14:xfrm>
          </p:contentPart>
        </mc:Choice>
        <mc:Fallback xmlns="">
          <p:pic>
            <p:nvPicPr>
              <p:cNvPr id="263" name="Ink 262">
                <a:extLst>
                  <a:ext uri="{FF2B5EF4-FFF2-40B4-BE49-F238E27FC236}">
                    <a16:creationId xmlns:a16="http://schemas.microsoft.com/office/drawing/2014/main" id="{328B276D-6C9E-4CED-A7B9-CAB730DADE77}"/>
                  </a:ext>
                </a:extLst>
              </p:cNvPr>
              <p:cNvPicPr/>
              <p:nvPr/>
            </p:nvPicPr>
            <p:blipFill>
              <a:blip r:embed="rId209"/>
              <a:stretch>
                <a:fillRect/>
              </a:stretch>
            </p:blipFill>
            <p:spPr>
              <a:xfrm>
                <a:off x="4124079" y="3358719"/>
                <a:ext cx="318240" cy="19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0">
            <p14:nvContentPartPr>
              <p14:cNvPr id="264" name="Ink 263">
                <a:extLst>
                  <a:ext uri="{FF2B5EF4-FFF2-40B4-BE49-F238E27FC236}">
                    <a16:creationId xmlns:a16="http://schemas.microsoft.com/office/drawing/2014/main" id="{9BB9A515-6CAC-4D15-A11D-D71E836F6500}"/>
                  </a:ext>
                </a:extLst>
              </p14:cNvPr>
              <p14:cNvContentPartPr/>
              <p14:nvPr/>
            </p14:nvContentPartPr>
            <p14:xfrm>
              <a:off x="4968577" y="3360029"/>
              <a:ext cx="209160" cy="142200"/>
            </p14:xfrm>
          </p:contentPart>
        </mc:Choice>
        <mc:Fallback xmlns="">
          <p:pic>
            <p:nvPicPr>
              <p:cNvPr id="264" name="Ink 263">
                <a:extLst>
                  <a:ext uri="{FF2B5EF4-FFF2-40B4-BE49-F238E27FC236}">
                    <a16:creationId xmlns:a16="http://schemas.microsoft.com/office/drawing/2014/main" id="{9BB9A515-6CAC-4D15-A11D-D71E836F6500}"/>
                  </a:ext>
                </a:extLst>
              </p:cNvPr>
              <p:cNvPicPr/>
              <p:nvPr/>
            </p:nvPicPr>
            <p:blipFill>
              <a:blip r:embed="rId211"/>
              <a:stretch>
                <a:fillRect/>
              </a:stretch>
            </p:blipFill>
            <p:spPr>
              <a:xfrm>
                <a:off x="4950937" y="3342029"/>
                <a:ext cx="244800" cy="17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2">
            <p14:nvContentPartPr>
              <p14:cNvPr id="265" name="Ink 264">
                <a:extLst>
                  <a:ext uri="{FF2B5EF4-FFF2-40B4-BE49-F238E27FC236}">
                    <a16:creationId xmlns:a16="http://schemas.microsoft.com/office/drawing/2014/main" id="{7276889C-D5F2-45CB-A5C9-C29B9D2C2292}"/>
                  </a:ext>
                </a:extLst>
              </p14:cNvPr>
              <p14:cNvContentPartPr/>
              <p14:nvPr/>
            </p14:nvContentPartPr>
            <p14:xfrm>
              <a:off x="5241457" y="3360749"/>
              <a:ext cx="112680" cy="123840"/>
            </p14:xfrm>
          </p:contentPart>
        </mc:Choice>
        <mc:Fallback xmlns="">
          <p:pic>
            <p:nvPicPr>
              <p:cNvPr id="265" name="Ink 264">
                <a:extLst>
                  <a:ext uri="{FF2B5EF4-FFF2-40B4-BE49-F238E27FC236}">
                    <a16:creationId xmlns:a16="http://schemas.microsoft.com/office/drawing/2014/main" id="{7276889C-D5F2-45CB-A5C9-C29B9D2C2292}"/>
                  </a:ext>
                </a:extLst>
              </p:cNvPr>
              <p:cNvPicPr/>
              <p:nvPr/>
            </p:nvPicPr>
            <p:blipFill>
              <a:blip r:embed="rId213"/>
              <a:stretch>
                <a:fillRect/>
              </a:stretch>
            </p:blipFill>
            <p:spPr>
              <a:xfrm>
                <a:off x="5223457" y="3343109"/>
                <a:ext cx="148320" cy="15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4">
            <p14:nvContentPartPr>
              <p14:cNvPr id="266" name="Ink 265">
                <a:extLst>
                  <a:ext uri="{FF2B5EF4-FFF2-40B4-BE49-F238E27FC236}">
                    <a16:creationId xmlns:a16="http://schemas.microsoft.com/office/drawing/2014/main" id="{A5509394-0E0D-42DB-A600-C5C9D395054D}"/>
                  </a:ext>
                </a:extLst>
              </p14:cNvPr>
              <p14:cNvContentPartPr/>
              <p14:nvPr/>
            </p14:nvContentPartPr>
            <p14:xfrm>
              <a:off x="5423617" y="3276869"/>
              <a:ext cx="73080" cy="209520"/>
            </p14:xfrm>
          </p:contentPart>
        </mc:Choice>
        <mc:Fallback xmlns="">
          <p:pic>
            <p:nvPicPr>
              <p:cNvPr id="266" name="Ink 265">
                <a:extLst>
                  <a:ext uri="{FF2B5EF4-FFF2-40B4-BE49-F238E27FC236}">
                    <a16:creationId xmlns:a16="http://schemas.microsoft.com/office/drawing/2014/main" id="{A5509394-0E0D-42DB-A600-C5C9D395054D}"/>
                  </a:ext>
                </a:extLst>
              </p:cNvPr>
              <p:cNvPicPr/>
              <p:nvPr/>
            </p:nvPicPr>
            <p:blipFill>
              <a:blip r:embed="rId215"/>
              <a:stretch>
                <a:fillRect/>
              </a:stretch>
            </p:blipFill>
            <p:spPr>
              <a:xfrm>
                <a:off x="5405617" y="3258869"/>
                <a:ext cx="108720" cy="24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6">
            <p14:nvContentPartPr>
              <p14:cNvPr id="270" name="Ink 269">
                <a:extLst>
                  <a:ext uri="{FF2B5EF4-FFF2-40B4-BE49-F238E27FC236}">
                    <a16:creationId xmlns:a16="http://schemas.microsoft.com/office/drawing/2014/main" id="{D9447714-8CD3-4958-9992-3DFF4AFB8C6C}"/>
                  </a:ext>
                </a:extLst>
              </p14:cNvPr>
              <p14:cNvContentPartPr/>
              <p14:nvPr/>
            </p14:nvContentPartPr>
            <p14:xfrm>
              <a:off x="6051097" y="3353549"/>
              <a:ext cx="99360" cy="298080"/>
            </p14:xfrm>
          </p:contentPart>
        </mc:Choice>
        <mc:Fallback xmlns="">
          <p:pic>
            <p:nvPicPr>
              <p:cNvPr id="270" name="Ink 269">
                <a:extLst>
                  <a:ext uri="{FF2B5EF4-FFF2-40B4-BE49-F238E27FC236}">
                    <a16:creationId xmlns:a16="http://schemas.microsoft.com/office/drawing/2014/main" id="{D9447714-8CD3-4958-9992-3DFF4AFB8C6C}"/>
                  </a:ext>
                </a:extLst>
              </p:cNvPr>
              <p:cNvPicPr/>
              <p:nvPr/>
            </p:nvPicPr>
            <p:blipFill>
              <a:blip r:embed="rId217"/>
              <a:stretch>
                <a:fillRect/>
              </a:stretch>
            </p:blipFill>
            <p:spPr>
              <a:xfrm>
                <a:off x="6033457" y="3335909"/>
                <a:ext cx="135000" cy="33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8">
            <p14:nvContentPartPr>
              <p14:cNvPr id="279" name="Ink 278">
                <a:extLst>
                  <a:ext uri="{FF2B5EF4-FFF2-40B4-BE49-F238E27FC236}">
                    <a16:creationId xmlns:a16="http://schemas.microsoft.com/office/drawing/2014/main" id="{E70AE90D-88C3-4BA6-A532-98A26775D1F0}"/>
                  </a:ext>
                </a:extLst>
              </p14:cNvPr>
              <p14:cNvContentPartPr/>
              <p14:nvPr/>
            </p14:nvContentPartPr>
            <p14:xfrm>
              <a:off x="7340617" y="3335909"/>
              <a:ext cx="80280" cy="164880"/>
            </p14:xfrm>
          </p:contentPart>
        </mc:Choice>
        <mc:Fallback xmlns="">
          <p:pic>
            <p:nvPicPr>
              <p:cNvPr id="279" name="Ink 278">
                <a:extLst>
                  <a:ext uri="{FF2B5EF4-FFF2-40B4-BE49-F238E27FC236}">
                    <a16:creationId xmlns:a16="http://schemas.microsoft.com/office/drawing/2014/main" id="{E70AE90D-88C3-4BA6-A532-98A26775D1F0}"/>
                  </a:ext>
                </a:extLst>
              </p:cNvPr>
              <p:cNvPicPr/>
              <p:nvPr/>
            </p:nvPicPr>
            <p:blipFill>
              <a:blip r:embed="rId219"/>
              <a:stretch>
                <a:fillRect/>
              </a:stretch>
            </p:blipFill>
            <p:spPr>
              <a:xfrm>
                <a:off x="7322617" y="3318269"/>
                <a:ext cx="115920" cy="20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0">
            <p14:nvContentPartPr>
              <p14:cNvPr id="282" name="Ink 281">
                <a:extLst>
                  <a:ext uri="{FF2B5EF4-FFF2-40B4-BE49-F238E27FC236}">
                    <a16:creationId xmlns:a16="http://schemas.microsoft.com/office/drawing/2014/main" id="{25AB1657-CDAB-4096-8316-254F88E53611}"/>
                  </a:ext>
                </a:extLst>
              </p14:cNvPr>
              <p14:cNvContentPartPr/>
              <p14:nvPr/>
            </p14:nvContentPartPr>
            <p14:xfrm>
              <a:off x="7785577" y="3371549"/>
              <a:ext cx="85680" cy="181440"/>
            </p14:xfrm>
          </p:contentPart>
        </mc:Choice>
        <mc:Fallback xmlns="">
          <p:pic>
            <p:nvPicPr>
              <p:cNvPr id="282" name="Ink 281">
                <a:extLst>
                  <a:ext uri="{FF2B5EF4-FFF2-40B4-BE49-F238E27FC236}">
                    <a16:creationId xmlns:a16="http://schemas.microsoft.com/office/drawing/2014/main" id="{25AB1657-CDAB-4096-8316-254F88E53611}"/>
                  </a:ext>
                </a:extLst>
              </p:cNvPr>
              <p:cNvPicPr/>
              <p:nvPr/>
            </p:nvPicPr>
            <p:blipFill>
              <a:blip r:embed="rId221"/>
              <a:stretch>
                <a:fillRect/>
              </a:stretch>
            </p:blipFill>
            <p:spPr>
              <a:xfrm>
                <a:off x="7767937" y="3353909"/>
                <a:ext cx="121320" cy="21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2">
            <p14:nvContentPartPr>
              <p14:cNvPr id="283" name="Ink 282">
                <a:extLst>
                  <a:ext uri="{FF2B5EF4-FFF2-40B4-BE49-F238E27FC236}">
                    <a16:creationId xmlns:a16="http://schemas.microsoft.com/office/drawing/2014/main" id="{5B4400FD-FB94-4A1C-9408-9F3B9C3C9B97}"/>
                  </a:ext>
                </a:extLst>
              </p14:cNvPr>
              <p14:cNvContentPartPr/>
              <p14:nvPr/>
            </p14:nvContentPartPr>
            <p14:xfrm>
              <a:off x="7978897" y="3294149"/>
              <a:ext cx="49680" cy="175320"/>
            </p14:xfrm>
          </p:contentPart>
        </mc:Choice>
        <mc:Fallback xmlns="">
          <p:pic>
            <p:nvPicPr>
              <p:cNvPr id="283" name="Ink 282">
                <a:extLst>
                  <a:ext uri="{FF2B5EF4-FFF2-40B4-BE49-F238E27FC236}">
                    <a16:creationId xmlns:a16="http://schemas.microsoft.com/office/drawing/2014/main" id="{5B4400FD-FB94-4A1C-9408-9F3B9C3C9B97}"/>
                  </a:ext>
                </a:extLst>
              </p:cNvPr>
              <p:cNvPicPr/>
              <p:nvPr/>
            </p:nvPicPr>
            <p:blipFill>
              <a:blip r:embed="rId223"/>
              <a:stretch>
                <a:fillRect/>
              </a:stretch>
            </p:blipFill>
            <p:spPr>
              <a:xfrm>
                <a:off x="7961257" y="3276149"/>
                <a:ext cx="85320" cy="21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4">
            <p14:nvContentPartPr>
              <p14:cNvPr id="284" name="Ink 283">
                <a:extLst>
                  <a:ext uri="{FF2B5EF4-FFF2-40B4-BE49-F238E27FC236}">
                    <a16:creationId xmlns:a16="http://schemas.microsoft.com/office/drawing/2014/main" id="{2C06E77B-ABAB-45CD-BD7D-C5035B6702A9}"/>
                  </a:ext>
                </a:extLst>
              </p14:cNvPr>
              <p14:cNvContentPartPr/>
              <p14:nvPr/>
            </p14:nvContentPartPr>
            <p14:xfrm>
              <a:off x="8096617" y="3361469"/>
              <a:ext cx="121680" cy="120960"/>
            </p14:xfrm>
          </p:contentPart>
        </mc:Choice>
        <mc:Fallback xmlns="">
          <p:pic>
            <p:nvPicPr>
              <p:cNvPr id="284" name="Ink 283">
                <a:extLst>
                  <a:ext uri="{FF2B5EF4-FFF2-40B4-BE49-F238E27FC236}">
                    <a16:creationId xmlns:a16="http://schemas.microsoft.com/office/drawing/2014/main" id="{2C06E77B-ABAB-45CD-BD7D-C5035B6702A9}"/>
                  </a:ext>
                </a:extLst>
              </p:cNvPr>
              <p:cNvPicPr/>
              <p:nvPr/>
            </p:nvPicPr>
            <p:blipFill>
              <a:blip r:embed="rId225"/>
              <a:stretch>
                <a:fillRect/>
              </a:stretch>
            </p:blipFill>
            <p:spPr>
              <a:xfrm>
                <a:off x="8078977" y="3343829"/>
                <a:ext cx="157320" cy="15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6">
            <p14:nvContentPartPr>
              <p14:cNvPr id="285" name="Ink 284">
                <a:extLst>
                  <a:ext uri="{FF2B5EF4-FFF2-40B4-BE49-F238E27FC236}">
                    <a16:creationId xmlns:a16="http://schemas.microsoft.com/office/drawing/2014/main" id="{73D19B67-CC93-4A9C-97DA-EC11B23173B8}"/>
                  </a:ext>
                </a:extLst>
              </p14:cNvPr>
              <p14:cNvContentPartPr/>
              <p14:nvPr/>
            </p14:nvContentPartPr>
            <p14:xfrm>
              <a:off x="7483897" y="3347069"/>
              <a:ext cx="217080" cy="138600"/>
            </p14:xfrm>
          </p:contentPart>
        </mc:Choice>
        <mc:Fallback xmlns="">
          <p:pic>
            <p:nvPicPr>
              <p:cNvPr id="285" name="Ink 284">
                <a:extLst>
                  <a:ext uri="{FF2B5EF4-FFF2-40B4-BE49-F238E27FC236}">
                    <a16:creationId xmlns:a16="http://schemas.microsoft.com/office/drawing/2014/main" id="{73D19B67-CC93-4A9C-97DA-EC11B23173B8}"/>
                  </a:ext>
                </a:extLst>
              </p:cNvPr>
              <p:cNvPicPr/>
              <p:nvPr/>
            </p:nvPicPr>
            <p:blipFill>
              <a:blip r:embed="rId227"/>
              <a:stretch>
                <a:fillRect/>
              </a:stretch>
            </p:blipFill>
            <p:spPr>
              <a:xfrm>
                <a:off x="7466257" y="3329429"/>
                <a:ext cx="252720" cy="17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8">
            <p14:nvContentPartPr>
              <p14:cNvPr id="286" name="Ink 285">
                <a:extLst>
                  <a:ext uri="{FF2B5EF4-FFF2-40B4-BE49-F238E27FC236}">
                    <a16:creationId xmlns:a16="http://schemas.microsoft.com/office/drawing/2014/main" id="{03BFF64D-068E-49F2-845C-B97DFBC85096}"/>
                  </a:ext>
                </a:extLst>
              </p14:cNvPr>
              <p14:cNvContentPartPr/>
              <p14:nvPr/>
            </p14:nvContentPartPr>
            <p14:xfrm>
              <a:off x="6871177" y="3257429"/>
              <a:ext cx="241200" cy="394560"/>
            </p14:xfrm>
          </p:contentPart>
        </mc:Choice>
        <mc:Fallback xmlns="">
          <p:pic>
            <p:nvPicPr>
              <p:cNvPr id="286" name="Ink 285">
                <a:extLst>
                  <a:ext uri="{FF2B5EF4-FFF2-40B4-BE49-F238E27FC236}">
                    <a16:creationId xmlns:a16="http://schemas.microsoft.com/office/drawing/2014/main" id="{03BFF64D-068E-49F2-845C-B97DFBC85096}"/>
                  </a:ext>
                </a:extLst>
              </p:cNvPr>
              <p:cNvPicPr/>
              <p:nvPr/>
            </p:nvPicPr>
            <p:blipFill>
              <a:blip r:embed="rId229"/>
              <a:stretch>
                <a:fillRect/>
              </a:stretch>
            </p:blipFill>
            <p:spPr>
              <a:xfrm>
                <a:off x="6853511" y="3239429"/>
                <a:ext cx="276893" cy="43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0">
            <p14:nvContentPartPr>
              <p14:cNvPr id="287" name="Ink 286">
                <a:extLst>
                  <a:ext uri="{FF2B5EF4-FFF2-40B4-BE49-F238E27FC236}">
                    <a16:creationId xmlns:a16="http://schemas.microsoft.com/office/drawing/2014/main" id="{23218220-7F71-49F4-BCE4-4747936390C3}"/>
                  </a:ext>
                </a:extLst>
              </p14:cNvPr>
              <p14:cNvContentPartPr/>
              <p14:nvPr/>
            </p14:nvContentPartPr>
            <p14:xfrm>
              <a:off x="6313177" y="3332309"/>
              <a:ext cx="462960" cy="234360"/>
            </p14:xfrm>
          </p:contentPart>
        </mc:Choice>
        <mc:Fallback xmlns="">
          <p:pic>
            <p:nvPicPr>
              <p:cNvPr id="287" name="Ink 286">
                <a:extLst>
                  <a:ext uri="{FF2B5EF4-FFF2-40B4-BE49-F238E27FC236}">
                    <a16:creationId xmlns:a16="http://schemas.microsoft.com/office/drawing/2014/main" id="{23218220-7F71-49F4-BCE4-4747936390C3}"/>
                  </a:ext>
                </a:extLst>
              </p:cNvPr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6295163" y="3314669"/>
                <a:ext cx="498628" cy="27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2">
            <p14:nvContentPartPr>
              <p14:cNvPr id="288" name="Ink 287">
                <a:extLst>
                  <a:ext uri="{FF2B5EF4-FFF2-40B4-BE49-F238E27FC236}">
                    <a16:creationId xmlns:a16="http://schemas.microsoft.com/office/drawing/2014/main" id="{B5446D5F-1CC9-44AF-A2A2-A59CA4D8A324}"/>
                  </a:ext>
                </a:extLst>
              </p14:cNvPr>
              <p14:cNvContentPartPr/>
              <p14:nvPr/>
            </p14:nvContentPartPr>
            <p14:xfrm>
              <a:off x="5573737" y="3262109"/>
              <a:ext cx="391680" cy="214560"/>
            </p14:xfrm>
          </p:contentPart>
        </mc:Choice>
        <mc:Fallback xmlns="">
          <p:pic>
            <p:nvPicPr>
              <p:cNvPr id="288" name="Ink 287">
                <a:extLst>
                  <a:ext uri="{FF2B5EF4-FFF2-40B4-BE49-F238E27FC236}">
                    <a16:creationId xmlns:a16="http://schemas.microsoft.com/office/drawing/2014/main" id="{B5446D5F-1CC9-44AF-A2A2-A59CA4D8A324}"/>
                  </a:ext>
                </a:extLst>
              </p:cNvPr>
              <p:cNvPicPr/>
              <p:nvPr/>
            </p:nvPicPr>
            <p:blipFill>
              <a:blip r:embed="rId233"/>
              <a:stretch>
                <a:fillRect/>
              </a:stretch>
            </p:blipFill>
            <p:spPr>
              <a:xfrm>
                <a:off x="5556081" y="3244109"/>
                <a:ext cx="427353" cy="25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4">
            <p14:nvContentPartPr>
              <p14:cNvPr id="289" name="Ink 288">
                <a:extLst>
                  <a:ext uri="{FF2B5EF4-FFF2-40B4-BE49-F238E27FC236}">
                    <a16:creationId xmlns:a16="http://schemas.microsoft.com/office/drawing/2014/main" id="{70BD4982-4A3B-48D2-8127-E568898A5E5C}"/>
                  </a:ext>
                </a:extLst>
              </p14:cNvPr>
              <p14:cNvContentPartPr/>
              <p14:nvPr/>
            </p14:nvContentPartPr>
            <p14:xfrm>
              <a:off x="8403697" y="3453269"/>
              <a:ext cx="7560" cy="109080"/>
            </p14:xfrm>
          </p:contentPart>
        </mc:Choice>
        <mc:Fallback xmlns="">
          <p:pic>
            <p:nvPicPr>
              <p:cNvPr id="289" name="Ink 288">
                <a:extLst>
                  <a:ext uri="{FF2B5EF4-FFF2-40B4-BE49-F238E27FC236}">
                    <a16:creationId xmlns:a16="http://schemas.microsoft.com/office/drawing/2014/main" id="{70BD4982-4A3B-48D2-8127-E568898A5E5C}"/>
                  </a:ext>
                </a:extLst>
              </p:cNvPr>
              <p:cNvPicPr/>
              <p:nvPr/>
            </p:nvPicPr>
            <p:blipFill>
              <a:blip r:embed="rId235"/>
              <a:stretch>
                <a:fillRect/>
              </a:stretch>
            </p:blipFill>
            <p:spPr>
              <a:xfrm>
                <a:off x="8386057" y="3435269"/>
                <a:ext cx="43200" cy="14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6">
            <p14:nvContentPartPr>
              <p14:cNvPr id="293" name="Ink 292">
                <a:extLst>
                  <a:ext uri="{FF2B5EF4-FFF2-40B4-BE49-F238E27FC236}">
                    <a16:creationId xmlns:a16="http://schemas.microsoft.com/office/drawing/2014/main" id="{36608123-1553-4D51-8814-293500EDC0A8}"/>
                  </a:ext>
                </a:extLst>
              </p14:cNvPr>
              <p14:cNvContentPartPr/>
              <p14:nvPr/>
            </p14:nvContentPartPr>
            <p14:xfrm>
              <a:off x="9060337" y="3385229"/>
              <a:ext cx="74880" cy="109080"/>
            </p14:xfrm>
          </p:contentPart>
        </mc:Choice>
        <mc:Fallback xmlns="">
          <p:pic>
            <p:nvPicPr>
              <p:cNvPr id="293" name="Ink 292">
                <a:extLst>
                  <a:ext uri="{FF2B5EF4-FFF2-40B4-BE49-F238E27FC236}">
                    <a16:creationId xmlns:a16="http://schemas.microsoft.com/office/drawing/2014/main" id="{36608123-1553-4D51-8814-293500EDC0A8}"/>
                  </a:ext>
                </a:extLst>
              </p:cNvPr>
              <p:cNvPicPr/>
              <p:nvPr/>
            </p:nvPicPr>
            <p:blipFill>
              <a:blip r:embed="rId237"/>
              <a:stretch>
                <a:fillRect/>
              </a:stretch>
            </p:blipFill>
            <p:spPr>
              <a:xfrm>
                <a:off x="9042337" y="3367229"/>
                <a:ext cx="110520" cy="14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8">
            <p14:nvContentPartPr>
              <p14:cNvPr id="294" name="Ink 293">
                <a:extLst>
                  <a:ext uri="{FF2B5EF4-FFF2-40B4-BE49-F238E27FC236}">
                    <a16:creationId xmlns:a16="http://schemas.microsoft.com/office/drawing/2014/main" id="{20C73214-2595-40B6-990A-630EE300B044}"/>
                  </a:ext>
                </a:extLst>
              </p14:cNvPr>
              <p14:cNvContentPartPr/>
              <p14:nvPr/>
            </p14:nvContentPartPr>
            <p14:xfrm>
              <a:off x="9225217" y="3342389"/>
              <a:ext cx="67680" cy="143640"/>
            </p14:xfrm>
          </p:contentPart>
        </mc:Choice>
        <mc:Fallback xmlns="">
          <p:pic>
            <p:nvPicPr>
              <p:cNvPr id="294" name="Ink 293">
                <a:extLst>
                  <a:ext uri="{FF2B5EF4-FFF2-40B4-BE49-F238E27FC236}">
                    <a16:creationId xmlns:a16="http://schemas.microsoft.com/office/drawing/2014/main" id="{20C73214-2595-40B6-990A-630EE300B044}"/>
                  </a:ext>
                </a:extLst>
              </p:cNvPr>
              <p:cNvPicPr/>
              <p:nvPr/>
            </p:nvPicPr>
            <p:blipFill>
              <a:blip r:embed="rId239"/>
              <a:stretch>
                <a:fillRect/>
              </a:stretch>
            </p:blipFill>
            <p:spPr>
              <a:xfrm>
                <a:off x="9207217" y="3324389"/>
                <a:ext cx="103320" cy="17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0">
            <p14:nvContentPartPr>
              <p14:cNvPr id="295" name="Ink 294">
                <a:extLst>
                  <a:ext uri="{FF2B5EF4-FFF2-40B4-BE49-F238E27FC236}">
                    <a16:creationId xmlns:a16="http://schemas.microsoft.com/office/drawing/2014/main" id="{667B692A-570C-44E5-A4B9-063A8A0F234A}"/>
                  </a:ext>
                </a:extLst>
              </p14:cNvPr>
              <p14:cNvContentPartPr/>
              <p14:nvPr/>
            </p14:nvContentPartPr>
            <p14:xfrm>
              <a:off x="9374257" y="3364709"/>
              <a:ext cx="107280" cy="107640"/>
            </p14:xfrm>
          </p:contentPart>
        </mc:Choice>
        <mc:Fallback xmlns="">
          <p:pic>
            <p:nvPicPr>
              <p:cNvPr id="295" name="Ink 294">
                <a:extLst>
                  <a:ext uri="{FF2B5EF4-FFF2-40B4-BE49-F238E27FC236}">
                    <a16:creationId xmlns:a16="http://schemas.microsoft.com/office/drawing/2014/main" id="{667B692A-570C-44E5-A4B9-063A8A0F234A}"/>
                  </a:ext>
                </a:extLst>
              </p:cNvPr>
              <p:cNvPicPr/>
              <p:nvPr/>
            </p:nvPicPr>
            <p:blipFill>
              <a:blip r:embed="rId241"/>
              <a:stretch>
                <a:fillRect/>
              </a:stretch>
            </p:blipFill>
            <p:spPr>
              <a:xfrm>
                <a:off x="9356617" y="3346709"/>
                <a:ext cx="142920" cy="14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2">
            <p14:nvContentPartPr>
              <p14:cNvPr id="301" name="Ink 300">
                <a:extLst>
                  <a:ext uri="{FF2B5EF4-FFF2-40B4-BE49-F238E27FC236}">
                    <a16:creationId xmlns:a16="http://schemas.microsoft.com/office/drawing/2014/main" id="{1C25553E-4DCD-46E5-A5C6-3A87C087047C}"/>
                  </a:ext>
                </a:extLst>
              </p14:cNvPr>
              <p14:cNvContentPartPr/>
              <p14:nvPr/>
            </p14:nvContentPartPr>
            <p14:xfrm>
              <a:off x="10061137" y="3218549"/>
              <a:ext cx="213840" cy="210960"/>
            </p14:xfrm>
          </p:contentPart>
        </mc:Choice>
        <mc:Fallback xmlns="">
          <p:pic>
            <p:nvPicPr>
              <p:cNvPr id="301" name="Ink 300">
                <a:extLst>
                  <a:ext uri="{FF2B5EF4-FFF2-40B4-BE49-F238E27FC236}">
                    <a16:creationId xmlns:a16="http://schemas.microsoft.com/office/drawing/2014/main" id="{1C25553E-4DCD-46E5-A5C6-3A87C087047C}"/>
                  </a:ext>
                </a:extLst>
              </p:cNvPr>
              <p:cNvPicPr/>
              <p:nvPr/>
            </p:nvPicPr>
            <p:blipFill>
              <a:blip r:embed="rId243"/>
              <a:stretch>
                <a:fillRect/>
              </a:stretch>
            </p:blipFill>
            <p:spPr>
              <a:xfrm>
                <a:off x="10043137" y="3200909"/>
                <a:ext cx="249480" cy="24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4">
            <p14:nvContentPartPr>
              <p14:cNvPr id="302" name="Ink 301">
                <a:extLst>
                  <a:ext uri="{FF2B5EF4-FFF2-40B4-BE49-F238E27FC236}">
                    <a16:creationId xmlns:a16="http://schemas.microsoft.com/office/drawing/2014/main" id="{F61F5CD6-AA7A-4532-B1A8-B15A07286C4D}"/>
                  </a:ext>
                </a:extLst>
              </p14:cNvPr>
              <p14:cNvContentPartPr/>
              <p14:nvPr/>
            </p14:nvContentPartPr>
            <p14:xfrm>
              <a:off x="9640657" y="3231149"/>
              <a:ext cx="339840" cy="218880"/>
            </p14:xfrm>
          </p:contentPart>
        </mc:Choice>
        <mc:Fallback xmlns="">
          <p:pic>
            <p:nvPicPr>
              <p:cNvPr id="302" name="Ink 301">
                <a:extLst>
                  <a:ext uri="{FF2B5EF4-FFF2-40B4-BE49-F238E27FC236}">
                    <a16:creationId xmlns:a16="http://schemas.microsoft.com/office/drawing/2014/main" id="{F61F5CD6-AA7A-4532-B1A8-B15A07286C4D}"/>
                  </a:ext>
                </a:extLst>
              </p:cNvPr>
              <p:cNvPicPr/>
              <p:nvPr/>
            </p:nvPicPr>
            <p:blipFill>
              <a:blip r:embed="rId245"/>
              <a:stretch>
                <a:fillRect/>
              </a:stretch>
            </p:blipFill>
            <p:spPr>
              <a:xfrm>
                <a:off x="9623017" y="3213509"/>
                <a:ext cx="375480" cy="25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6">
            <p14:nvContentPartPr>
              <p14:cNvPr id="303" name="Ink 302">
                <a:extLst>
                  <a:ext uri="{FF2B5EF4-FFF2-40B4-BE49-F238E27FC236}">
                    <a16:creationId xmlns:a16="http://schemas.microsoft.com/office/drawing/2014/main" id="{7AFDF9EF-9781-4ABB-8D70-04FBD6162D73}"/>
                  </a:ext>
                </a:extLst>
              </p14:cNvPr>
              <p14:cNvContentPartPr/>
              <p14:nvPr/>
            </p14:nvContentPartPr>
            <p14:xfrm>
              <a:off x="8615377" y="3253469"/>
              <a:ext cx="358920" cy="238320"/>
            </p14:xfrm>
          </p:contentPart>
        </mc:Choice>
        <mc:Fallback xmlns="">
          <p:pic>
            <p:nvPicPr>
              <p:cNvPr id="303" name="Ink 302">
                <a:extLst>
                  <a:ext uri="{FF2B5EF4-FFF2-40B4-BE49-F238E27FC236}">
                    <a16:creationId xmlns:a16="http://schemas.microsoft.com/office/drawing/2014/main" id="{7AFDF9EF-9781-4ABB-8D70-04FBD6162D73}"/>
                  </a:ext>
                </a:extLst>
              </p:cNvPr>
              <p:cNvPicPr/>
              <p:nvPr/>
            </p:nvPicPr>
            <p:blipFill>
              <a:blip r:embed="rId247"/>
              <a:stretch>
                <a:fillRect/>
              </a:stretch>
            </p:blipFill>
            <p:spPr>
              <a:xfrm>
                <a:off x="8597719" y="3235829"/>
                <a:ext cx="394596" cy="27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8">
            <p14:nvContentPartPr>
              <p14:cNvPr id="304" name="Ink 303">
                <a:extLst>
                  <a:ext uri="{FF2B5EF4-FFF2-40B4-BE49-F238E27FC236}">
                    <a16:creationId xmlns:a16="http://schemas.microsoft.com/office/drawing/2014/main" id="{A8E4A30B-A76A-436F-AB1B-78687A03FFE0}"/>
                  </a:ext>
                </a:extLst>
              </p14:cNvPr>
              <p14:cNvContentPartPr/>
              <p14:nvPr/>
            </p14:nvContentPartPr>
            <p14:xfrm>
              <a:off x="10455666" y="3299158"/>
              <a:ext cx="202680" cy="109440"/>
            </p14:xfrm>
          </p:contentPart>
        </mc:Choice>
        <mc:Fallback xmlns="">
          <p:pic>
            <p:nvPicPr>
              <p:cNvPr id="304" name="Ink 303">
                <a:extLst>
                  <a:ext uri="{FF2B5EF4-FFF2-40B4-BE49-F238E27FC236}">
                    <a16:creationId xmlns:a16="http://schemas.microsoft.com/office/drawing/2014/main" id="{A8E4A30B-A76A-436F-AB1B-78687A03FFE0}"/>
                  </a:ext>
                </a:extLst>
              </p:cNvPr>
              <p:cNvPicPr/>
              <p:nvPr/>
            </p:nvPicPr>
            <p:blipFill>
              <a:blip r:embed="rId249"/>
              <a:stretch>
                <a:fillRect/>
              </a:stretch>
            </p:blipFill>
            <p:spPr>
              <a:xfrm>
                <a:off x="10438026" y="3281518"/>
                <a:ext cx="238320" cy="14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0">
            <p14:nvContentPartPr>
              <p14:cNvPr id="305" name="Ink 304">
                <a:extLst>
                  <a:ext uri="{FF2B5EF4-FFF2-40B4-BE49-F238E27FC236}">
                    <a16:creationId xmlns:a16="http://schemas.microsoft.com/office/drawing/2014/main" id="{BA832FA0-D959-47E2-B8AE-EF77093B4E14}"/>
                  </a:ext>
                </a:extLst>
              </p14:cNvPr>
              <p14:cNvContentPartPr/>
              <p14:nvPr/>
            </p14:nvContentPartPr>
            <p14:xfrm>
              <a:off x="10762746" y="3342358"/>
              <a:ext cx="107640" cy="81000"/>
            </p14:xfrm>
          </p:contentPart>
        </mc:Choice>
        <mc:Fallback xmlns="">
          <p:pic>
            <p:nvPicPr>
              <p:cNvPr id="305" name="Ink 304">
                <a:extLst>
                  <a:ext uri="{FF2B5EF4-FFF2-40B4-BE49-F238E27FC236}">
                    <a16:creationId xmlns:a16="http://schemas.microsoft.com/office/drawing/2014/main" id="{BA832FA0-D959-47E2-B8AE-EF77093B4E14}"/>
                  </a:ext>
                </a:extLst>
              </p:cNvPr>
              <p:cNvPicPr/>
              <p:nvPr/>
            </p:nvPicPr>
            <p:blipFill>
              <a:blip r:embed="rId251"/>
              <a:stretch>
                <a:fillRect/>
              </a:stretch>
            </p:blipFill>
            <p:spPr>
              <a:xfrm>
                <a:off x="10745106" y="3324358"/>
                <a:ext cx="143280" cy="11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2">
            <p14:nvContentPartPr>
              <p14:cNvPr id="306" name="Ink 305">
                <a:extLst>
                  <a:ext uri="{FF2B5EF4-FFF2-40B4-BE49-F238E27FC236}">
                    <a16:creationId xmlns:a16="http://schemas.microsoft.com/office/drawing/2014/main" id="{CD00AB99-E413-4FF1-8BDF-ABEA363E43DC}"/>
                  </a:ext>
                </a:extLst>
              </p14:cNvPr>
              <p14:cNvContentPartPr/>
              <p14:nvPr/>
            </p14:nvContentPartPr>
            <p14:xfrm>
              <a:off x="10949586" y="3249478"/>
              <a:ext cx="55440" cy="166680"/>
            </p14:xfrm>
          </p:contentPart>
        </mc:Choice>
        <mc:Fallback xmlns="">
          <p:pic>
            <p:nvPicPr>
              <p:cNvPr id="306" name="Ink 305">
                <a:extLst>
                  <a:ext uri="{FF2B5EF4-FFF2-40B4-BE49-F238E27FC236}">
                    <a16:creationId xmlns:a16="http://schemas.microsoft.com/office/drawing/2014/main" id="{CD00AB99-E413-4FF1-8BDF-ABEA363E43DC}"/>
                  </a:ext>
                </a:extLst>
              </p:cNvPr>
              <p:cNvPicPr/>
              <p:nvPr/>
            </p:nvPicPr>
            <p:blipFill>
              <a:blip r:embed="rId253"/>
              <a:stretch>
                <a:fillRect/>
              </a:stretch>
            </p:blipFill>
            <p:spPr>
              <a:xfrm>
                <a:off x="10931946" y="3231478"/>
                <a:ext cx="91080" cy="20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4">
            <p14:nvContentPartPr>
              <p14:cNvPr id="310" name="Ink 309">
                <a:extLst>
                  <a:ext uri="{FF2B5EF4-FFF2-40B4-BE49-F238E27FC236}">
                    <a16:creationId xmlns:a16="http://schemas.microsoft.com/office/drawing/2014/main" id="{FD7FCB1F-623B-4068-9050-94AE34557792}"/>
                  </a:ext>
                </a:extLst>
              </p14:cNvPr>
              <p14:cNvContentPartPr/>
              <p14:nvPr/>
            </p14:nvContentPartPr>
            <p14:xfrm>
              <a:off x="11550066" y="3176758"/>
              <a:ext cx="75960" cy="234360"/>
            </p14:xfrm>
          </p:contentPart>
        </mc:Choice>
        <mc:Fallback xmlns="">
          <p:pic>
            <p:nvPicPr>
              <p:cNvPr id="310" name="Ink 309">
                <a:extLst>
                  <a:ext uri="{FF2B5EF4-FFF2-40B4-BE49-F238E27FC236}">
                    <a16:creationId xmlns:a16="http://schemas.microsoft.com/office/drawing/2014/main" id="{FD7FCB1F-623B-4068-9050-94AE34557792}"/>
                  </a:ext>
                </a:extLst>
              </p:cNvPr>
              <p:cNvPicPr/>
              <p:nvPr/>
            </p:nvPicPr>
            <p:blipFill>
              <a:blip r:embed="rId255"/>
              <a:stretch>
                <a:fillRect/>
              </a:stretch>
            </p:blipFill>
            <p:spPr>
              <a:xfrm>
                <a:off x="11532426" y="3158758"/>
                <a:ext cx="111600" cy="27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6">
            <p14:nvContentPartPr>
              <p14:cNvPr id="311" name="Ink 310">
                <a:extLst>
                  <a:ext uri="{FF2B5EF4-FFF2-40B4-BE49-F238E27FC236}">
                    <a16:creationId xmlns:a16="http://schemas.microsoft.com/office/drawing/2014/main" id="{41A36C80-CC10-4966-8310-F08F0DB52B4D}"/>
                  </a:ext>
                </a:extLst>
              </p14:cNvPr>
              <p14:cNvContentPartPr/>
              <p14:nvPr/>
            </p14:nvContentPartPr>
            <p14:xfrm>
              <a:off x="11094306" y="3240478"/>
              <a:ext cx="317160" cy="169200"/>
            </p14:xfrm>
          </p:contentPart>
        </mc:Choice>
        <mc:Fallback xmlns="">
          <p:pic>
            <p:nvPicPr>
              <p:cNvPr id="311" name="Ink 310">
                <a:extLst>
                  <a:ext uri="{FF2B5EF4-FFF2-40B4-BE49-F238E27FC236}">
                    <a16:creationId xmlns:a16="http://schemas.microsoft.com/office/drawing/2014/main" id="{41A36C80-CC10-4966-8310-F08F0DB52B4D}"/>
                  </a:ext>
                </a:extLst>
              </p:cNvPr>
              <p:cNvPicPr/>
              <p:nvPr/>
            </p:nvPicPr>
            <p:blipFill>
              <a:blip r:embed="rId257"/>
              <a:stretch>
                <a:fillRect/>
              </a:stretch>
            </p:blipFill>
            <p:spPr>
              <a:xfrm>
                <a:off x="11076646" y="3222478"/>
                <a:ext cx="352841" cy="20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8">
            <p14:nvContentPartPr>
              <p14:cNvPr id="331" name="Ink 330">
                <a:extLst>
                  <a:ext uri="{FF2B5EF4-FFF2-40B4-BE49-F238E27FC236}">
                    <a16:creationId xmlns:a16="http://schemas.microsoft.com/office/drawing/2014/main" id="{6ED9BCD7-0047-4006-ADDC-8A329C050C3D}"/>
                  </a:ext>
                </a:extLst>
              </p14:cNvPr>
              <p14:cNvContentPartPr/>
              <p14:nvPr/>
            </p14:nvContentPartPr>
            <p14:xfrm>
              <a:off x="466625" y="3819143"/>
              <a:ext cx="707040" cy="228960"/>
            </p14:xfrm>
          </p:contentPart>
        </mc:Choice>
        <mc:Fallback xmlns="">
          <p:pic>
            <p:nvPicPr>
              <p:cNvPr id="331" name="Ink 330">
                <a:extLst>
                  <a:ext uri="{FF2B5EF4-FFF2-40B4-BE49-F238E27FC236}">
                    <a16:creationId xmlns:a16="http://schemas.microsoft.com/office/drawing/2014/main" id="{6ED9BCD7-0047-4006-ADDC-8A329C050C3D}"/>
                  </a:ext>
                </a:extLst>
              </p:cNvPr>
              <p:cNvPicPr/>
              <p:nvPr/>
            </p:nvPicPr>
            <p:blipFill>
              <a:blip r:embed="rId259"/>
              <a:stretch>
                <a:fillRect/>
              </a:stretch>
            </p:blipFill>
            <p:spPr>
              <a:xfrm>
                <a:off x="448985" y="3801143"/>
                <a:ext cx="742680" cy="26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0">
            <p14:nvContentPartPr>
              <p14:cNvPr id="332" name="Ink 331">
                <a:extLst>
                  <a:ext uri="{FF2B5EF4-FFF2-40B4-BE49-F238E27FC236}">
                    <a16:creationId xmlns:a16="http://schemas.microsoft.com/office/drawing/2014/main" id="{E7FF5C70-FB46-4F80-B3F9-5CF08BB8BB5B}"/>
                  </a:ext>
                </a:extLst>
              </p14:cNvPr>
              <p14:cNvContentPartPr/>
              <p14:nvPr/>
            </p14:nvContentPartPr>
            <p14:xfrm>
              <a:off x="151985" y="3798983"/>
              <a:ext cx="238320" cy="163440"/>
            </p14:xfrm>
          </p:contentPart>
        </mc:Choice>
        <mc:Fallback xmlns="">
          <p:pic>
            <p:nvPicPr>
              <p:cNvPr id="332" name="Ink 331">
                <a:extLst>
                  <a:ext uri="{FF2B5EF4-FFF2-40B4-BE49-F238E27FC236}">
                    <a16:creationId xmlns:a16="http://schemas.microsoft.com/office/drawing/2014/main" id="{E7FF5C70-FB46-4F80-B3F9-5CF08BB8BB5B}"/>
                  </a:ext>
                </a:extLst>
              </p:cNvPr>
              <p:cNvPicPr/>
              <p:nvPr/>
            </p:nvPicPr>
            <p:blipFill>
              <a:blip r:embed="rId261"/>
              <a:stretch>
                <a:fillRect/>
              </a:stretch>
            </p:blipFill>
            <p:spPr>
              <a:xfrm>
                <a:off x="133985" y="3781343"/>
                <a:ext cx="273960" cy="19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2">
            <p14:nvContentPartPr>
              <p14:cNvPr id="338" name="Ink 337">
                <a:extLst>
                  <a:ext uri="{FF2B5EF4-FFF2-40B4-BE49-F238E27FC236}">
                    <a16:creationId xmlns:a16="http://schemas.microsoft.com/office/drawing/2014/main" id="{F4693E5D-DC68-4CAE-9B8B-1357BCEBEFFC}"/>
                  </a:ext>
                </a:extLst>
              </p14:cNvPr>
              <p14:cNvContentPartPr/>
              <p14:nvPr/>
            </p14:nvContentPartPr>
            <p14:xfrm>
              <a:off x="1948745" y="3842183"/>
              <a:ext cx="73440" cy="142920"/>
            </p14:xfrm>
          </p:contentPart>
        </mc:Choice>
        <mc:Fallback xmlns="">
          <p:pic>
            <p:nvPicPr>
              <p:cNvPr id="338" name="Ink 337">
                <a:extLst>
                  <a:ext uri="{FF2B5EF4-FFF2-40B4-BE49-F238E27FC236}">
                    <a16:creationId xmlns:a16="http://schemas.microsoft.com/office/drawing/2014/main" id="{F4693E5D-DC68-4CAE-9B8B-1357BCEBEFFC}"/>
                  </a:ext>
                </a:extLst>
              </p:cNvPr>
              <p:cNvPicPr/>
              <p:nvPr/>
            </p:nvPicPr>
            <p:blipFill>
              <a:blip r:embed="rId263"/>
              <a:stretch>
                <a:fillRect/>
              </a:stretch>
            </p:blipFill>
            <p:spPr>
              <a:xfrm>
                <a:off x="1931105" y="3824543"/>
                <a:ext cx="109080" cy="17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4">
            <p14:nvContentPartPr>
              <p14:cNvPr id="339" name="Ink 338">
                <a:extLst>
                  <a:ext uri="{FF2B5EF4-FFF2-40B4-BE49-F238E27FC236}">
                    <a16:creationId xmlns:a16="http://schemas.microsoft.com/office/drawing/2014/main" id="{9363291C-02F1-44CF-AC7F-857225954456}"/>
                  </a:ext>
                </a:extLst>
              </p14:cNvPr>
              <p14:cNvContentPartPr/>
              <p14:nvPr/>
            </p14:nvContentPartPr>
            <p14:xfrm>
              <a:off x="2084465" y="3903383"/>
              <a:ext cx="57960" cy="79560"/>
            </p14:xfrm>
          </p:contentPart>
        </mc:Choice>
        <mc:Fallback xmlns="">
          <p:pic>
            <p:nvPicPr>
              <p:cNvPr id="339" name="Ink 338">
                <a:extLst>
                  <a:ext uri="{FF2B5EF4-FFF2-40B4-BE49-F238E27FC236}">
                    <a16:creationId xmlns:a16="http://schemas.microsoft.com/office/drawing/2014/main" id="{9363291C-02F1-44CF-AC7F-857225954456}"/>
                  </a:ext>
                </a:extLst>
              </p:cNvPr>
              <p:cNvPicPr/>
              <p:nvPr/>
            </p:nvPicPr>
            <p:blipFill>
              <a:blip r:embed="rId265"/>
              <a:stretch>
                <a:fillRect/>
              </a:stretch>
            </p:blipFill>
            <p:spPr>
              <a:xfrm>
                <a:off x="2066825" y="3885383"/>
                <a:ext cx="93600" cy="11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6">
            <p14:nvContentPartPr>
              <p14:cNvPr id="349" name="Ink 348">
                <a:extLst>
                  <a:ext uri="{FF2B5EF4-FFF2-40B4-BE49-F238E27FC236}">
                    <a16:creationId xmlns:a16="http://schemas.microsoft.com/office/drawing/2014/main" id="{5D01E6B0-01E6-45DE-86C0-FD262281ED18}"/>
                  </a:ext>
                </a:extLst>
              </p14:cNvPr>
              <p14:cNvContentPartPr/>
              <p14:nvPr/>
            </p14:nvContentPartPr>
            <p14:xfrm>
              <a:off x="2887265" y="3846143"/>
              <a:ext cx="216000" cy="125280"/>
            </p14:xfrm>
          </p:contentPart>
        </mc:Choice>
        <mc:Fallback xmlns="">
          <p:pic>
            <p:nvPicPr>
              <p:cNvPr id="349" name="Ink 348">
                <a:extLst>
                  <a:ext uri="{FF2B5EF4-FFF2-40B4-BE49-F238E27FC236}">
                    <a16:creationId xmlns:a16="http://schemas.microsoft.com/office/drawing/2014/main" id="{5D01E6B0-01E6-45DE-86C0-FD262281ED18}"/>
                  </a:ext>
                </a:extLst>
              </p:cNvPr>
              <p:cNvPicPr/>
              <p:nvPr/>
            </p:nvPicPr>
            <p:blipFill>
              <a:blip r:embed="rId267"/>
              <a:stretch>
                <a:fillRect/>
              </a:stretch>
            </p:blipFill>
            <p:spPr>
              <a:xfrm>
                <a:off x="2869625" y="3828503"/>
                <a:ext cx="251640" cy="16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8">
            <p14:nvContentPartPr>
              <p14:cNvPr id="350" name="Ink 349">
                <a:extLst>
                  <a:ext uri="{FF2B5EF4-FFF2-40B4-BE49-F238E27FC236}">
                    <a16:creationId xmlns:a16="http://schemas.microsoft.com/office/drawing/2014/main" id="{61F6726A-53B8-4234-9BB6-9A2635DBDF18}"/>
                  </a:ext>
                </a:extLst>
              </p14:cNvPr>
              <p14:cNvContentPartPr/>
              <p14:nvPr/>
            </p14:nvContentPartPr>
            <p14:xfrm>
              <a:off x="2706185" y="3854423"/>
              <a:ext cx="102240" cy="140400"/>
            </p14:xfrm>
          </p:contentPart>
        </mc:Choice>
        <mc:Fallback xmlns="">
          <p:pic>
            <p:nvPicPr>
              <p:cNvPr id="350" name="Ink 349">
                <a:extLst>
                  <a:ext uri="{FF2B5EF4-FFF2-40B4-BE49-F238E27FC236}">
                    <a16:creationId xmlns:a16="http://schemas.microsoft.com/office/drawing/2014/main" id="{61F6726A-53B8-4234-9BB6-9A2635DBDF18}"/>
                  </a:ext>
                </a:extLst>
              </p:cNvPr>
              <p:cNvPicPr/>
              <p:nvPr/>
            </p:nvPicPr>
            <p:blipFill>
              <a:blip r:embed="rId269"/>
              <a:stretch>
                <a:fillRect/>
              </a:stretch>
            </p:blipFill>
            <p:spPr>
              <a:xfrm>
                <a:off x="2688545" y="3836423"/>
                <a:ext cx="137880" cy="17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0">
            <p14:nvContentPartPr>
              <p14:cNvPr id="351" name="Ink 350">
                <a:extLst>
                  <a:ext uri="{FF2B5EF4-FFF2-40B4-BE49-F238E27FC236}">
                    <a16:creationId xmlns:a16="http://schemas.microsoft.com/office/drawing/2014/main" id="{BE664859-25C8-49B4-B407-5F0B9218A65A}"/>
                  </a:ext>
                </a:extLst>
              </p14:cNvPr>
              <p14:cNvContentPartPr/>
              <p14:nvPr/>
            </p14:nvContentPartPr>
            <p14:xfrm>
              <a:off x="2274905" y="3883583"/>
              <a:ext cx="347040" cy="104400"/>
            </p14:xfrm>
          </p:contentPart>
        </mc:Choice>
        <mc:Fallback xmlns="">
          <p:pic>
            <p:nvPicPr>
              <p:cNvPr id="351" name="Ink 350">
                <a:extLst>
                  <a:ext uri="{FF2B5EF4-FFF2-40B4-BE49-F238E27FC236}">
                    <a16:creationId xmlns:a16="http://schemas.microsoft.com/office/drawing/2014/main" id="{BE664859-25C8-49B4-B407-5F0B9218A65A}"/>
                  </a:ext>
                </a:extLst>
              </p:cNvPr>
              <p:cNvPicPr/>
              <p:nvPr/>
            </p:nvPicPr>
            <p:blipFill>
              <a:blip r:embed="rId271"/>
              <a:stretch>
                <a:fillRect/>
              </a:stretch>
            </p:blipFill>
            <p:spPr>
              <a:xfrm>
                <a:off x="2256924" y="3865882"/>
                <a:ext cx="382643" cy="1401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2">
            <p14:nvContentPartPr>
              <p14:cNvPr id="352" name="Ink 351">
                <a:extLst>
                  <a:ext uri="{FF2B5EF4-FFF2-40B4-BE49-F238E27FC236}">
                    <a16:creationId xmlns:a16="http://schemas.microsoft.com/office/drawing/2014/main" id="{5A0CF91E-03CC-457C-80CB-D8A0FB8BB86F}"/>
                  </a:ext>
                </a:extLst>
              </p14:cNvPr>
              <p14:cNvContentPartPr/>
              <p14:nvPr/>
            </p14:nvContentPartPr>
            <p14:xfrm>
              <a:off x="1624385" y="3858383"/>
              <a:ext cx="193320" cy="138960"/>
            </p14:xfrm>
          </p:contentPart>
        </mc:Choice>
        <mc:Fallback xmlns="">
          <p:pic>
            <p:nvPicPr>
              <p:cNvPr id="352" name="Ink 351">
                <a:extLst>
                  <a:ext uri="{FF2B5EF4-FFF2-40B4-BE49-F238E27FC236}">
                    <a16:creationId xmlns:a16="http://schemas.microsoft.com/office/drawing/2014/main" id="{5A0CF91E-03CC-457C-80CB-D8A0FB8BB86F}"/>
                  </a:ext>
                </a:extLst>
              </p:cNvPr>
              <p:cNvPicPr/>
              <p:nvPr/>
            </p:nvPicPr>
            <p:blipFill>
              <a:blip r:embed="rId273"/>
              <a:stretch>
                <a:fillRect/>
              </a:stretch>
            </p:blipFill>
            <p:spPr>
              <a:xfrm>
                <a:off x="1606385" y="3840383"/>
                <a:ext cx="228960" cy="17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4">
            <p14:nvContentPartPr>
              <p14:cNvPr id="353" name="Ink 352">
                <a:extLst>
                  <a:ext uri="{FF2B5EF4-FFF2-40B4-BE49-F238E27FC236}">
                    <a16:creationId xmlns:a16="http://schemas.microsoft.com/office/drawing/2014/main" id="{D60FCB4C-CD7F-4340-988A-C559F15FDADF}"/>
                  </a:ext>
                </a:extLst>
              </p14:cNvPr>
              <p14:cNvContentPartPr/>
              <p14:nvPr/>
            </p14:nvContentPartPr>
            <p14:xfrm>
              <a:off x="1305785" y="3868823"/>
              <a:ext cx="252360" cy="115920"/>
            </p14:xfrm>
          </p:contentPart>
        </mc:Choice>
        <mc:Fallback xmlns="">
          <p:pic>
            <p:nvPicPr>
              <p:cNvPr id="353" name="Ink 352">
                <a:extLst>
                  <a:ext uri="{FF2B5EF4-FFF2-40B4-BE49-F238E27FC236}">
                    <a16:creationId xmlns:a16="http://schemas.microsoft.com/office/drawing/2014/main" id="{D60FCB4C-CD7F-4340-988A-C559F15FDADF}"/>
                  </a:ext>
                </a:extLst>
              </p:cNvPr>
              <p:cNvPicPr/>
              <p:nvPr/>
            </p:nvPicPr>
            <p:blipFill>
              <a:blip r:embed="rId275"/>
              <a:stretch>
                <a:fillRect/>
              </a:stretch>
            </p:blipFill>
            <p:spPr>
              <a:xfrm>
                <a:off x="1288145" y="3850823"/>
                <a:ext cx="288000" cy="15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6">
            <p14:nvContentPartPr>
              <p14:cNvPr id="356" name="Ink 355">
                <a:extLst>
                  <a:ext uri="{FF2B5EF4-FFF2-40B4-BE49-F238E27FC236}">
                    <a16:creationId xmlns:a16="http://schemas.microsoft.com/office/drawing/2014/main" id="{99DF7273-7C92-48FA-81E6-D5D877DB925A}"/>
                  </a:ext>
                </a:extLst>
              </p14:cNvPr>
              <p14:cNvContentPartPr/>
              <p14:nvPr/>
            </p14:nvContentPartPr>
            <p14:xfrm>
              <a:off x="3603516" y="3878822"/>
              <a:ext cx="82080" cy="81720"/>
            </p14:xfrm>
          </p:contentPart>
        </mc:Choice>
        <mc:Fallback xmlns="">
          <p:pic>
            <p:nvPicPr>
              <p:cNvPr id="356" name="Ink 355">
                <a:extLst>
                  <a:ext uri="{FF2B5EF4-FFF2-40B4-BE49-F238E27FC236}">
                    <a16:creationId xmlns:a16="http://schemas.microsoft.com/office/drawing/2014/main" id="{99DF7273-7C92-48FA-81E6-D5D877DB925A}"/>
                  </a:ext>
                </a:extLst>
              </p:cNvPr>
              <p:cNvPicPr/>
              <p:nvPr/>
            </p:nvPicPr>
            <p:blipFill>
              <a:blip r:embed="rId277"/>
              <a:stretch>
                <a:fillRect/>
              </a:stretch>
            </p:blipFill>
            <p:spPr>
              <a:xfrm>
                <a:off x="3585516" y="3860822"/>
                <a:ext cx="117720" cy="11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8">
            <p14:nvContentPartPr>
              <p14:cNvPr id="363" name="Ink 362">
                <a:extLst>
                  <a:ext uri="{FF2B5EF4-FFF2-40B4-BE49-F238E27FC236}">
                    <a16:creationId xmlns:a16="http://schemas.microsoft.com/office/drawing/2014/main" id="{22819FFF-E79C-40ED-951C-30E59E7810CF}"/>
                  </a:ext>
                </a:extLst>
              </p14:cNvPr>
              <p14:cNvContentPartPr/>
              <p14:nvPr/>
            </p14:nvContentPartPr>
            <p14:xfrm>
              <a:off x="4534476" y="3906542"/>
              <a:ext cx="57960" cy="77760"/>
            </p14:xfrm>
          </p:contentPart>
        </mc:Choice>
        <mc:Fallback xmlns="">
          <p:pic>
            <p:nvPicPr>
              <p:cNvPr id="363" name="Ink 362">
                <a:extLst>
                  <a:ext uri="{FF2B5EF4-FFF2-40B4-BE49-F238E27FC236}">
                    <a16:creationId xmlns:a16="http://schemas.microsoft.com/office/drawing/2014/main" id="{22819FFF-E79C-40ED-951C-30E59E7810CF}"/>
                  </a:ext>
                </a:extLst>
              </p:cNvPr>
              <p:cNvPicPr/>
              <p:nvPr/>
            </p:nvPicPr>
            <p:blipFill>
              <a:blip r:embed="rId279"/>
              <a:stretch>
                <a:fillRect/>
              </a:stretch>
            </p:blipFill>
            <p:spPr>
              <a:xfrm>
                <a:off x="4516836" y="3888542"/>
                <a:ext cx="93600" cy="11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0">
            <p14:nvContentPartPr>
              <p14:cNvPr id="364" name="Ink 363">
                <a:extLst>
                  <a:ext uri="{FF2B5EF4-FFF2-40B4-BE49-F238E27FC236}">
                    <a16:creationId xmlns:a16="http://schemas.microsoft.com/office/drawing/2014/main" id="{003A72DD-679B-4A9D-9079-A274D12457DD}"/>
                  </a:ext>
                </a:extLst>
              </p14:cNvPr>
              <p14:cNvContentPartPr/>
              <p14:nvPr/>
            </p14:nvContentPartPr>
            <p14:xfrm>
              <a:off x="4685676" y="3892502"/>
              <a:ext cx="120960" cy="110520"/>
            </p14:xfrm>
          </p:contentPart>
        </mc:Choice>
        <mc:Fallback xmlns="">
          <p:pic>
            <p:nvPicPr>
              <p:cNvPr id="364" name="Ink 363">
                <a:extLst>
                  <a:ext uri="{FF2B5EF4-FFF2-40B4-BE49-F238E27FC236}">
                    <a16:creationId xmlns:a16="http://schemas.microsoft.com/office/drawing/2014/main" id="{003A72DD-679B-4A9D-9079-A274D12457DD}"/>
                  </a:ext>
                </a:extLst>
              </p:cNvPr>
              <p:cNvPicPr/>
              <p:nvPr/>
            </p:nvPicPr>
            <p:blipFill>
              <a:blip r:embed="rId281"/>
              <a:stretch>
                <a:fillRect/>
              </a:stretch>
            </p:blipFill>
            <p:spPr>
              <a:xfrm>
                <a:off x="4667676" y="3874862"/>
                <a:ext cx="156600" cy="14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2">
            <p14:nvContentPartPr>
              <p14:cNvPr id="365" name="Ink 364">
                <a:extLst>
                  <a:ext uri="{FF2B5EF4-FFF2-40B4-BE49-F238E27FC236}">
                    <a16:creationId xmlns:a16="http://schemas.microsoft.com/office/drawing/2014/main" id="{E0A6D18A-1481-4CEF-A74C-0558BE6D0231}"/>
                  </a:ext>
                </a:extLst>
              </p14:cNvPr>
              <p14:cNvContentPartPr/>
              <p14:nvPr/>
            </p14:nvContentPartPr>
            <p14:xfrm>
              <a:off x="4935876" y="3968462"/>
              <a:ext cx="8640" cy="109800"/>
            </p14:xfrm>
          </p:contentPart>
        </mc:Choice>
        <mc:Fallback xmlns="">
          <p:pic>
            <p:nvPicPr>
              <p:cNvPr id="365" name="Ink 364">
                <a:extLst>
                  <a:ext uri="{FF2B5EF4-FFF2-40B4-BE49-F238E27FC236}">
                    <a16:creationId xmlns:a16="http://schemas.microsoft.com/office/drawing/2014/main" id="{E0A6D18A-1481-4CEF-A74C-0558BE6D0231}"/>
                  </a:ext>
                </a:extLst>
              </p:cNvPr>
              <p:cNvPicPr/>
              <p:nvPr/>
            </p:nvPicPr>
            <p:blipFill>
              <a:blip r:embed="rId283"/>
              <a:stretch>
                <a:fillRect/>
              </a:stretch>
            </p:blipFill>
            <p:spPr>
              <a:xfrm>
                <a:off x="4918236" y="3950462"/>
                <a:ext cx="44280" cy="14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4">
            <p14:nvContentPartPr>
              <p14:cNvPr id="368" name="Ink 367">
                <a:extLst>
                  <a:ext uri="{FF2B5EF4-FFF2-40B4-BE49-F238E27FC236}">
                    <a16:creationId xmlns:a16="http://schemas.microsoft.com/office/drawing/2014/main" id="{7947612B-FC06-4C00-B72E-0518FA540EA7}"/>
                  </a:ext>
                </a:extLst>
              </p14:cNvPr>
              <p14:cNvContentPartPr/>
              <p14:nvPr/>
            </p14:nvContentPartPr>
            <p14:xfrm>
              <a:off x="5370396" y="3811502"/>
              <a:ext cx="69480" cy="172080"/>
            </p14:xfrm>
          </p:contentPart>
        </mc:Choice>
        <mc:Fallback xmlns="">
          <p:pic>
            <p:nvPicPr>
              <p:cNvPr id="368" name="Ink 367">
                <a:extLst>
                  <a:ext uri="{FF2B5EF4-FFF2-40B4-BE49-F238E27FC236}">
                    <a16:creationId xmlns:a16="http://schemas.microsoft.com/office/drawing/2014/main" id="{7947612B-FC06-4C00-B72E-0518FA540EA7}"/>
                  </a:ext>
                </a:extLst>
              </p:cNvPr>
              <p:cNvPicPr/>
              <p:nvPr/>
            </p:nvPicPr>
            <p:blipFill>
              <a:blip r:embed="rId285"/>
              <a:stretch>
                <a:fillRect/>
              </a:stretch>
            </p:blipFill>
            <p:spPr>
              <a:xfrm>
                <a:off x="5352756" y="3793862"/>
                <a:ext cx="105120" cy="20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6">
            <p14:nvContentPartPr>
              <p14:cNvPr id="376" name="Ink 375">
                <a:extLst>
                  <a:ext uri="{FF2B5EF4-FFF2-40B4-BE49-F238E27FC236}">
                    <a16:creationId xmlns:a16="http://schemas.microsoft.com/office/drawing/2014/main" id="{152EF652-AE1A-467C-B643-A62DA29B8C69}"/>
                  </a:ext>
                </a:extLst>
              </p14:cNvPr>
              <p14:cNvContentPartPr/>
              <p14:nvPr/>
            </p14:nvContentPartPr>
            <p14:xfrm>
              <a:off x="6466236" y="3793862"/>
              <a:ext cx="86760" cy="156600"/>
            </p14:xfrm>
          </p:contentPart>
        </mc:Choice>
        <mc:Fallback xmlns="">
          <p:pic>
            <p:nvPicPr>
              <p:cNvPr id="376" name="Ink 375">
                <a:extLst>
                  <a:ext uri="{FF2B5EF4-FFF2-40B4-BE49-F238E27FC236}">
                    <a16:creationId xmlns:a16="http://schemas.microsoft.com/office/drawing/2014/main" id="{152EF652-AE1A-467C-B643-A62DA29B8C69}"/>
                  </a:ext>
                </a:extLst>
              </p:cNvPr>
              <p:cNvPicPr/>
              <p:nvPr/>
            </p:nvPicPr>
            <p:blipFill>
              <a:blip r:embed="rId287"/>
              <a:stretch>
                <a:fillRect/>
              </a:stretch>
            </p:blipFill>
            <p:spPr>
              <a:xfrm>
                <a:off x="6448236" y="3776222"/>
                <a:ext cx="122400" cy="19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8">
            <p14:nvContentPartPr>
              <p14:cNvPr id="377" name="Ink 376">
                <a:extLst>
                  <a:ext uri="{FF2B5EF4-FFF2-40B4-BE49-F238E27FC236}">
                    <a16:creationId xmlns:a16="http://schemas.microsoft.com/office/drawing/2014/main" id="{578A5B85-DF96-4FD5-8671-24373603F12B}"/>
                  </a:ext>
                </a:extLst>
              </p14:cNvPr>
              <p14:cNvContentPartPr/>
              <p14:nvPr/>
            </p14:nvContentPartPr>
            <p14:xfrm>
              <a:off x="6626076" y="3856502"/>
              <a:ext cx="68760" cy="106560"/>
            </p14:xfrm>
          </p:contentPart>
        </mc:Choice>
        <mc:Fallback xmlns="">
          <p:pic>
            <p:nvPicPr>
              <p:cNvPr id="377" name="Ink 376">
                <a:extLst>
                  <a:ext uri="{FF2B5EF4-FFF2-40B4-BE49-F238E27FC236}">
                    <a16:creationId xmlns:a16="http://schemas.microsoft.com/office/drawing/2014/main" id="{578A5B85-DF96-4FD5-8671-24373603F12B}"/>
                  </a:ext>
                </a:extLst>
              </p:cNvPr>
              <p:cNvPicPr/>
              <p:nvPr/>
            </p:nvPicPr>
            <p:blipFill>
              <a:blip r:embed="rId289"/>
              <a:stretch>
                <a:fillRect/>
              </a:stretch>
            </p:blipFill>
            <p:spPr>
              <a:xfrm>
                <a:off x="6608076" y="3838862"/>
                <a:ext cx="104400" cy="14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0">
            <p14:nvContentPartPr>
              <p14:cNvPr id="379" name="Ink 378">
                <a:extLst>
                  <a:ext uri="{FF2B5EF4-FFF2-40B4-BE49-F238E27FC236}">
                    <a16:creationId xmlns:a16="http://schemas.microsoft.com/office/drawing/2014/main" id="{6AFB7390-6AEE-4F90-BF0E-560F8A2B8435}"/>
                  </a:ext>
                </a:extLst>
              </p14:cNvPr>
              <p14:cNvContentPartPr/>
              <p14:nvPr/>
            </p14:nvContentPartPr>
            <p14:xfrm>
              <a:off x="6104436" y="3772982"/>
              <a:ext cx="271440" cy="184320"/>
            </p14:xfrm>
          </p:contentPart>
        </mc:Choice>
        <mc:Fallback xmlns="">
          <p:pic>
            <p:nvPicPr>
              <p:cNvPr id="379" name="Ink 378">
                <a:extLst>
                  <a:ext uri="{FF2B5EF4-FFF2-40B4-BE49-F238E27FC236}">
                    <a16:creationId xmlns:a16="http://schemas.microsoft.com/office/drawing/2014/main" id="{6AFB7390-6AEE-4F90-BF0E-560F8A2B8435}"/>
                  </a:ext>
                </a:extLst>
              </p:cNvPr>
              <p:cNvPicPr/>
              <p:nvPr/>
            </p:nvPicPr>
            <p:blipFill>
              <a:blip r:embed="rId291"/>
              <a:stretch>
                <a:fillRect/>
              </a:stretch>
            </p:blipFill>
            <p:spPr>
              <a:xfrm>
                <a:off x="6086436" y="3754982"/>
                <a:ext cx="307080" cy="21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2">
            <p14:nvContentPartPr>
              <p14:cNvPr id="380" name="Ink 379">
                <a:extLst>
                  <a:ext uri="{FF2B5EF4-FFF2-40B4-BE49-F238E27FC236}">
                    <a16:creationId xmlns:a16="http://schemas.microsoft.com/office/drawing/2014/main" id="{8401A82A-EB76-46D8-9B04-3E763D7BEFA9}"/>
                  </a:ext>
                </a:extLst>
              </p14:cNvPr>
              <p14:cNvContentPartPr/>
              <p14:nvPr/>
            </p14:nvContentPartPr>
            <p14:xfrm>
              <a:off x="5598636" y="3785942"/>
              <a:ext cx="342720" cy="189360"/>
            </p14:xfrm>
          </p:contentPart>
        </mc:Choice>
        <mc:Fallback xmlns="">
          <p:pic>
            <p:nvPicPr>
              <p:cNvPr id="380" name="Ink 379">
                <a:extLst>
                  <a:ext uri="{FF2B5EF4-FFF2-40B4-BE49-F238E27FC236}">
                    <a16:creationId xmlns:a16="http://schemas.microsoft.com/office/drawing/2014/main" id="{8401A82A-EB76-46D8-9B04-3E763D7BEFA9}"/>
                  </a:ext>
                </a:extLst>
              </p:cNvPr>
              <p:cNvPicPr/>
              <p:nvPr/>
            </p:nvPicPr>
            <p:blipFill>
              <a:blip r:embed="rId293"/>
              <a:stretch>
                <a:fillRect/>
              </a:stretch>
            </p:blipFill>
            <p:spPr>
              <a:xfrm>
                <a:off x="5580996" y="3768302"/>
                <a:ext cx="378360" cy="22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4">
            <p14:nvContentPartPr>
              <p14:cNvPr id="381" name="Ink 380">
                <a:extLst>
                  <a:ext uri="{FF2B5EF4-FFF2-40B4-BE49-F238E27FC236}">
                    <a16:creationId xmlns:a16="http://schemas.microsoft.com/office/drawing/2014/main" id="{667BC7F8-8152-4018-AEC3-EB97AA214724}"/>
                  </a:ext>
                </a:extLst>
              </p14:cNvPr>
              <p14:cNvContentPartPr/>
              <p14:nvPr/>
            </p14:nvContentPartPr>
            <p14:xfrm>
              <a:off x="5075196" y="3872702"/>
              <a:ext cx="211320" cy="118440"/>
            </p14:xfrm>
          </p:contentPart>
        </mc:Choice>
        <mc:Fallback xmlns="">
          <p:pic>
            <p:nvPicPr>
              <p:cNvPr id="381" name="Ink 380">
                <a:extLst>
                  <a:ext uri="{FF2B5EF4-FFF2-40B4-BE49-F238E27FC236}">
                    <a16:creationId xmlns:a16="http://schemas.microsoft.com/office/drawing/2014/main" id="{667BC7F8-8152-4018-AEC3-EB97AA214724}"/>
                  </a:ext>
                </a:extLst>
              </p:cNvPr>
              <p:cNvPicPr/>
              <p:nvPr/>
            </p:nvPicPr>
            <p:blipFill>
              <a:blip r:embed="rId295"/>
              <a:stretch>
                <a:fillRect/>
              </a:stretch>
            </p:blipFill>
            <p:spPr>
              <a:xfrm>
                <a:off x="5057196" y="3855062"/>
                <a:ext cx="246960" cy="15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6">
            <p14:nvContentPartPr>
              <p14:cNvPr id="382" name="Ink 381">
                <a:extLst>
                  <a:ext uri="{FF2B5EF4-FFF2-40B4-BE49-F238E27FC236}">
                    <a16:creationId xmlns:a16="http://schemas.microsoft.com/office/drawing/2014/main" id="{13C7ED67-C4CF-4B3B-A587-BBC068AD480B}"/>
                  </a:ext>
                </a:extLst>
              </p14:cNvPr>
              <p14:cNvContentPartPr/>
              <p14:nvPr/>
            </p14:nvContentPartPr>
            <p14:xfrm>
              <a:off x="4149636" y="3827702"/>
              <a:ext cx="315720" cy="156960"/>
            </p14:xfrm>
          </p:contentPart>
        </mc:Choice>
        <mc:Fallback xmlns="">
          <p:pic>
            <p:nvPicPr>
              <p:cNvPr id="382" name="Ink 381">
                <a:extLst>
                  <a:ext uri="{FF2B5EF4-FFF2-40B4-BE49-F238E27FC236}">
                    <a16:creationId xmlns:a16="http://schemas.microsoft.com/office/drawing/2014/main" id="{13C7ED67-C4CF-4B3B-A587-BBC068AD480B}"/>
                  </a:ext>
                </a:extLst>
              </p:cNvPr>
              <p:cNvPicPr/>
              <p:nvPr/>
            </p:nvPicPr>
            <p:blipFill>
              <a:blip r:embed="rId297"/>
              <a:stretch>
                <a:fillRect/>
              </a:stretch>
            </p:blipFill>
            <p:spPr>
              <a:xfrm>
                <a:off x="4131636" y="3809702"/>
                <a:ext cx="351360" cy="19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8">
            <p14:nvContentPartPr>
              <p14:cNvPr id="383" name="Ink 382">
                <a:extLst>
                  <a:ext uri="{FF2B5EF4-FFF2-40B4-BE49-F238E27FC236}">
                    <a16:creationId xmlns:a16="http://schemas.microsoft.com/office/drawing/2014/main" id="{4A7AFFB7-37A7-48CD-BE6A-7951CE0EF10B}"/>
                  </a:ext>
                </a:extLst>
              </p14:cNvPr>
              <p14:cNvContentPartPr/>
              <p14:nvPr/>
            </p14:nvContentPartPr>
            <p14:xfrm>
              <a:off x="3858396" y="3852542"/>
              <a:ext cx="212760" cy="135360"/>
            </p14:xfrm>
          </p:contentPart>
        </mc:Choice>
        <mc:Fallback xmlns="">
          <p:pic>
            <p:nvPicPr>
              <p:cNvPr id="383" name="Ink 382">
                <a:extLst>
                  <a:ext uri="{FF2B5EF4-FFF2-40B4-BE49-F238E27FC236}">
                    <a16:creationId xmlns:a16="http://schemas.microsoft.com/office/drawing/2014/main" id="{4A7AFFB7-37A7-48CD-BE6A-7951CE0EF10B}"/>
                  </a:ext>
                </a:extLst>
              </p:cNvPr>
              <p:cNvPicPr/>
              <p:nvPr/>
            </p:nvPicPr>
            <p:blipFill>
              <a:blip r:embed="rId299"/>
              <a:stretch>
                <a:fillRect/>
              </a:stretch>
            </p:blipFill>
            <p:spPr>
              <a:xfrm>
                <a:off x="3840756" y="3834902"/>
                <a:ext cx="248400" cy="17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0">
            <p14:nvContentPartPr>
              <p14:cNvPr id="384" name="Ink 383">
                <a:extLst>
                  <a:ext uri="{FF2B5EF4-FFF2-40B4-BE49-F238E27FC236}">
                    <a16:creationId xmlns:a16="http://schemas.microsoft.com/office/drawing/2014/main" id="{7F1A16E1-CECB-4623-884A-95E6E739FAE0}"/>
                  </a:ext>
                </a:extLst>
              </p14:cNvPr>
              <p14:cNvContentPartPr/>
              <p14:nvPr/>
            </p14:nvContentPartPr>
            <p14:xfrm>
              <a:off x="3278076" y="3862262"/>
              <a:ext cx="247320" cy="102600"/>
            </p14:xfrm>
          </p:contentPart>
        </mc:Choice>
        <mc:Fallback xmlns="">
          <p:pic>
            <p:nvPicPr>
              <p:cNvPr id="384" name="Ink 383">
                <a:extLst>
                  <a:ext uri="{FF2B5EF4-FFF2-40B4-BE49-F238E27FC236}">
                    <a16:creationId xmlns:a16="http://schemas.microsoft.com/office/drawing/2014/main" id="{7F1A16E1-CECB-4623-884A-95E6E739FAE0}"/>
                  </a:ext>
                </a:extLst>
              </p:cNvPr>
              <p:cNvPicPr/>
              <p:nvPr/>
            </p:nvPicPr>
            <p:blipFill>
              <a:blip r:embed="rId301"/>
              <a:stretch>
                <a:fillRect/>
              </a:stretch>
            </p:blipFill>
            <p:spPr>
              <a:xfrm>
                <a:off x="3260076" y="3844622"/>
                <a:ext cx="282960" cy="13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2">
            <p14:nvContentPartPr>
              <p14:cNvPr id="387" name="Ink 386">
                <a:extLst>
                  <a:ext uri="{FF2B5EF4-FFF2-40B4-BE49-F238E27FC236}">
                    <a16:creationId xmlns:a16="http://schemas.microsoft.com/office/drawing/2014/main" id="{183A9121-4A91-4FE4-89C5-D8BB2F7676AC}"/>
                  </a:ext>
                </a:extLst>
              </p14:cNvPr>
              <p14:cNvContentPartPr/>
              <p14:nvPr/>
            </p14:nvContentPartPr>
            <p14:xfrm>
              <a:off x="7293544" y="3777929"/>
              <a:ext cx="66600" cy="165600"/>
            </p14:xfrm>
          </p:contentPart>
        </mc:Choice>
        <mc:Fallback xmlns="">
          <p:pic>
            <p:nvPicPr>
              <p:cNvPr id="387" name="Ink 386">
                <a:extLst>
                  <a:ext uri="{FF2B5EF4-FFF2-40B4-BE49-F238E27FC236}">
                    <a16:creationId xmlns:a16="http://schemas.microsoft.com/office/drawing/2014/main" id="{183A9121-4A91-4FE4-89C5-D8BB2F7676AC}"/>
                  </a:ext>
                </a:extLst>
              </p:cNvPr>
              <p:cNvPicPr/>
              <p:nvPr/>
            </p:nvPicPr>
            <p:blipFill>
              <a:blip r:embed="rId303"/>
              <a:stretch>
                <a:fillRect/>
              </a:stretch>
            </p:blipFill>
            <p:spPr>
              <a:xfrm>
                <a:off x="7275904" y="3760289"/>
                <a:ext cx="102240" cy="20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4">
            <p14:nvContentPartPr>
              <p14:cNvPr id="398" name="Ink 397">
                <a:extLst>
                  <a:ext uri="{FF2B5EF4-FFF2-40B4-BE49-F238E27FC236}">
                    <a16:creationId xmlns:a16="http://schemas.microsoft.com/office/drawing/2014/main" id="{AE316881-7A9B-491F-A572-151724FB8D6C}"/>
                  </a:ext>
                </a:extLst>
              </p14:cNvPr>
              <p14:cNvContentPartPr/>
              <p14:nvPr/>
            </p14:nvContentPartPr>
            <p14:xfrm>
              <a:off x="8830744" y="3807089"/>
              <a:ext cx="127440" cy="152640"/>
            </p14:xfrm>
          </p:contentPart>
        </mc:Choice>
        <mc:Fallback xmlns="">
          <p:pic>
            <p:nvPicPr>
              <p:cNvPr id="398" name="Ink 397">
                <a:extLst>
                  <a:ext uri="{FF2B5EF4-FFF2-40B4-BE49-F238E27FC236}">
                    <a16:creationId xmlns:a16="http://schemas.microsoft.com/office/drawing/2014/main" id="{AE316881-7A9B-491F-A572-151724FB8D6C}"/>
                  </a:ext>
                </a:extLst>
              </p:cNvPr>
              <p:cNvPicPr/>
              <p:nvPr/>
            </p:nvPicPr>
            <p:blipFill>
              <a:blip r:embed="rId305"/>
              <a:stretch>
                <a:fillRect/>
              </a:stretch>
            </p:blipFill>
            <p:spPr>
              <a:xfrm>
                <a:off x="8812795" y="3789089"/>
                <a:ext cx="162980" cy="18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6">
            <p14:nvContentPartPr>
              <p14:cNvPr id="399" name="Ink 398">
                <a:extLst>
                  <a:ext uri="{FF2B5EF4-FFF2-40B4-BE49-F238E27FC236}">
                    <a16:creationId xmlns:a16="http://schemas.microsoft.com/office/drawing/2014/main" id="{6D7E5161-94DE-49C9-99EC-A565DA71B0E5}"/>
                  </a:ext>
                </a:extLst>
              </p14:cNvPr>
              <p14:cNvContentPartPr/>
              <p14:nvPr/>
            </p14:nvContentPartPr>
            <p14:xfrm>
              <a:off x="8431864" y="3875489"/>
              <a:ext cx="316440" cy="82440"/>
            </p14:xfrm>
          </p:contentPart>
        </mc:Choice>
        <mc:Fallback xmlns="">
          <p:pic>
            <p:nvPicPr>
              <p:cNvPr id="399" name="Ink 398">
                <a:extLst>
                  <a:ext uri="{FF2B5EF4-FFF2-40B4-BE49-F238E27FC236}">
                    <a16:creationId xmlns:a16="http://schemas.microsoft.com/office/drawing/2014/main" id="{6D7E5161-94DE-49C9-99EC-A565DA71B0E5}"/>
                  </a:ext>
                </a:extLst>
              </p:cNvPr>
              <p:cNvPicPr/>
              <p:nvPr/>
            </p:nvPicPr>
            <p:blipFill>
              <a:blip r:embed="rId307"/>
              <a:stretch>
                <a:fillRect/>
              </a:stretch>
            </p:blipFill>
            <p:spPr>
              <a:xfrm>
                <a:off x="8414224" y="3857849"/>
                <a:ext cx="352080" cy="11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8">
            <p14:nvContentPartPr>
              <p14:cNvPr id="400" name="Ink 399">
                <a:extLst>
                  <a:ext uri="{FF2B5EF4-FFF2-40B4-BE49-F238E27FC236}">
                    <a16:creationId xmlns:a16="http://schemas.microsoft.com/office/drawing/2014/main" id="{E2D78936-EACA-4C0A-AEFC-2A4FAD0D99A3}"/>
                  </a:ext>
                </a:extLst>
              </p14:cNvPr>
              <p14:cNvContentPartPr/>
              <p14:nvPr/>
            </p14:nvContentPartPr>
            <p14:xfrm>
              <a:off x="7868824" y="3858569"/>
              <a:ext cx="426960" cy="107280"/>
            </p14:xfrm>
          </p:contentPart>
        </mc:Choice>
        <mc:Fallback xmlns="">
          <p:pic>
            <p:nvPicPr>
              <p:cNvPr id="400" name="Ink 399">
                <a:extLst>
                  <a:ext uri="{FF2B5EF4-FFF2-40B4-BE49-F238E27FC236}">
                    <a16:creationId xmlns:a16="http://schemas.microsoft.com/office/drawing/2014/main" id="{E2D78936-EACA-4C0A-AEFC-2A4FAD0D99A3}"/>
                  </a:ext>
                </a:extLst>
              </p:cNvPr>
              <p:cNvPicPr/>
              <p:nvPr/>
            </p:nvPicPr>
            <p:blipFill>
              <a:blip r:embed="rId309"/>
              <a:stretch>
                <a:fillRect/>
              </a:stretch>
            </p:blipFill>
            <p:spPr>
              <a:xfrm>
                <a:off x="7851184" y="3840569"/>
                <a:ext cx="462600" cy="14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0">
            <p14:nvContentPartPr>
              <p14:cNvPr id="401" name="Ink 400">
                <a:extLst>
                  <a:ext uri="{FF2B5EF4-FFF2-40B4-BE49-F238E27FC236}">
                    <a16:creationId xmlns:a16="http://schemas.microsoft.com/office/drawing/2014/main" id="{0595C3C9-DD92-450D-9F16-BCB5D2D0AB61}"/>
                  </a:ext>
                </a:extLst>
              </p14:cNvPr>
              <p14:cNvContentPartPr/>
              <p14:nvPr/>
            </p14:nvContentPartPr>
            <p14:xfrm>
              <a:off x="7554904" y="3863969"/>
              <a:ext cx="226440" cy="211320"/>
            </p14:xfrm>
          </p:contentPart>
        </mc:Choice>
        <mc:Fallback xmlns="">
          <p:pic>
            <p:nvPicPr>
              <p:cNvPr id="401" name="Ink 400">
                <a:extLst>
                  <a:ext uri="{FF2B5EF4-FFF2-40B4-BE49-F238E27FC236}">
                    <a16:creationId xmlns:a16="http://schemas.microsoft.com/office/drawing/2014/main" id="{0595C3C9-DD92-450D-9F16-BCB5D2D0AB61}"/>
                  </a:ext>
                </a:extLst>
              </p:cNvPr>
              <p:cNvPicPr/>
              <p:nvPr/>
            </p:nvPicPr>
            <p:blipFill>
              <a:blip r:embed="rId311"/>
              <a:stretch>
                <a:fillRect/>
              </a:stretch>
            </p:blipFill>
            <p:spPr>
              <a:xfrm>
                <a:off x="7536904" y="3845969"/>
                <a:ext cx="262080" cy="24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2">
            <p14:nvContentPartPr>
              <p14:cNvPr id="402" name="Ink 401">
                <a:extLst>
                  <a:ext uri="{FF2B5EF4-FFF2-40B4-BE49-F238E27FC236}">
                    <a16:creationId xmlns:a16="http://schemas.microsoft.com/office/drawing/2014/main" id="{8331AD9F-90E4-4D0A-A283-7601C49A1557}"/>
                  </a:ext>
                </a:extLst>
              </p14:cNvPr>
              <p14:cNvContentPartPr/>
              <p14:nvPr/>
            </p14:nvContentPartPr>
            <p14:xfrm>
              <a:off x="6905104" y="3836969"/>
              <a:ext cx="245880" cy="109440"/>
            </p14:xfrm>
          </p:contentPart>
        </mc:Choice>
        <mc:Fallback xmlns="">
          <p:pic>
            <p:nvPicPr>
              <p:cNvPr id="402" name="Ink 401">
                <a:extLst>
                  <a:ext uri="{FF2B5EF4-FFF2-40B4-BE49-F238E27FC236}">
                    <a16:creationId xmlns:a16="http://schemas.microsoft.com/office/drawing/2014/main" id="{8331AD9F-90E4-4D0A-A283-7601C49A1557}"/>
                  </a:ext>
                </a:extLst>
              </p:cNvPr>
              <p:cNvPicPr/>
              <p:nvPr/>
            </p:nvPicPr>
            <p:blipFill>
              <a:blip r:embed="rId313"/>
              <a:stretch>
                <a:fillRect/>
              </a:stretch>
            </p:blipFill>
            <p:spPr>
              <a:xfrm>
                <a:off x="6887464" y="3819271"/>
                <a:ext cx="281520" cy="14519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4">
            <p14:nvContentPartPr>
              <p14:cNvPr id="408" name="Ink 407">
                <a:extLst>
                  <a:ext uri="{FF2B5EF4-FFF2-40B4-BE49-F238E27FC236}">
                    <a16:creationId xmlns:a16="http://schemas.microsoft.com/office/drawing/2014/main" id="{0CF8044E-2897-4DC9-B337-36632695B36E}"/>
                  </a:ext>
                </a:extLst>
              </p14:cNvPr>
              <p14:cNvContentPartPr/>
              <p14:nvPr/>
            </p14:nvContentPartPr>
            <p14:xfrm>
              <a:off x="9845416" y="3795452"/>
              <a:ext cx="63000" cy="156240"/>
            </p14:xfrm>
          </p:contentPart>
        </mc:Choice>
        <mc:Fallback xmlns="">
          <p:pic>
            <p:nvPicPr>
              <p:cNvPr id="408" name="Ink 407">
                <a:extLst>
                  <a:ext uri="{FF2B5EF4-FFF2-40B4-BE49-F238E27FC236}">
                    <a16:creationId xmlns:a16="http://schemas.microsoft.com/office/drawing/2014/main" id="{0CF8044E-2897-4DC9-B337-36632695B36E}"/>
                  </a:ext>
                </a:extLst>
              </p:cNvPr>
              <p:cNvPicPr/>
              <p:nvPr/>
            </p:nvPicPr>
            <p:blipFill>
              <a:blip r:embed="rId315"/>
              <a:stretch>
                <a:fillRect/>
              </a:stretch>
            </p:blipFill>
            <p:spPr>
              <a:xfrm>
                <a:off x="9827416" y="3777452"/>
                <a:ext cx="98640" cy="19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6">
            <p14:nvContentPartPr>
              <p14:cNvPr id="418" name="Ink 417">
                <a:extLst>
                  <a:ext uri="{FF2B5EF4-FFF2-40B4-BE49-F238E27FC236}">
                    <a16:creationId xmlns:a16="http://schemas.microsoft.com/office/drawing/2014/main" id="{D87AD169-5009-42E7-BF09-5644CEEDC2BD}"/>
                  </a:ext>
                </a:extLst>
              </p14:cNvPr>
              <p14:cNvContentPartPr/>
              <p14:nvPr/>
            </p14:nvContentPartPr>
            <p14:xfrm>
              <a:off x="11014696" y="3844772"/>
              <a:ext cx="223200" cy="112320"/>
            </p14:xfrm>
          </p:contentPart>
        </mc:Choice>
        <mc:Fallback xmlns="">
          <p:pic>
            <p:nvPicPr>
              <p:cNvPr id="418" name="Ink 417">
                <a:extLst>
                  <a:ext uri="{FF2B5EF4-FFF2-40B4-BE49-F238E27FC236}">
                    <a16:creationId xmlns:a16="http://schemas.microsoft.com/office/drawing/2014/main" id="{D87AD169-5009-42E7-BF09-5644CEEDC2BD}"/>
                  </a:ext>
                </a:extLst>
              </p:cNvPr>
              <p:cNvPicPr/>
              <p:nvPr/>
            </p:nvPicPr>
            <p:blipFill>
              <a:blip r:embed="rId317"/>
              <a:stretch>
                <a:fillRect/>
              </a:stretch>
            </p:blipFill>
            <p:spPr>
              <a:xfrm>
                <a:off x="10996696" y="3826772"/>
                <a:ext cx="258840" cy="14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8">
            <p14:nvContentPartPr>
              <p14:cNvPr id="419" name="Ink 418">
                <a:extLst>
                  <a:ext uri="{FF2B5EF4-FFF2-40B4-BE49-F238E27FC236}">
                    <a16:creationId xmlns:a16="http://schemas.microsoft.com/office/drawing/2014/main" id="{7C2BFAE1-9C37-470A-AF4D-FCE9B481C942}"/>
                  </a:ext>
                </a:extLst>
              </p14:cNvPr>
              <p14:cNvContentPartPr/>
              <p14:nvPr/>
            </p14:nvContentPartPr>
            <p14:xfrm>
              <a:off x="10583056" y="3768812"/>
              <a:ext cx="366480" cy="185040"/>
            </p14:xfrm>
          </p:contentPart>
        </mc:Choice>
        <mc:Fallback xmlns="">
          <p:pic>
            <p:nvPicPr>
              <p:cNvPr id="419" name="Ink 418">
                <a:extLst>
                  <a:ext uri="{FF2B5EF4-FFF2-40B4-BE49-F238E27FC236}">
                    <a16:creationId xmlns:a16="http://schemas.microsoft.com/office/drawing/2014/main" id="{7C2BFAE1-9C37-470A-AF4D-FCE9B481C942}"/>
                  </a:ext>
                </a:extLst>
              </p:cNvPr>
              <p:cNvPicPr/>
              <p:nvPr/>
            </p:nvPicPr>
            <p:blipFill>
              <a:blip r:embed="rId319"/>
              <a:stretch>
                <a:fillRect/>
              </a:stretch>
            </p:blipFill>
            <p:spPr>
              <a:xfrm>
                <a:off x="10565056" y="3751172"/>
                <a:ext cx="402120" cy="22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0">
            <p14:nvContentPartPr>
              <p14:cNvPr id="420" name="Ink 419">
                <a:extLst>
                  <a:ext uri="{FF2B5EF4-FFF2-40B4-BE49-F238E27FC236}">
                    <a16:creationId xmlns:a16="http://schemas.microsoft.com/office/drawing/2014/main" id="{ACA5CC27-0410-4FEC-AECF-81D9B1778AE0}"/>
                  </a:ext>
                </a:extLst>
              </p14:cNvPr>
              <p14:cNvContentPartPr/>
              <p14:nvPr/>
            </p14:nvContentPartPr>
            <p14:xfrm>
              <a:off x="10095616" y="3775292"/>
              <a:ext cx="392040" cy="299880"/>
            </p14:xfrm>
          </p:contentPart>
        </mc:Choice>
        <mc:Fallback xmlns="">
          <p:pic>
            <p:nvPicPr>
              <p:cNvPr id="420" name="Ink 419">
                <a:extLst>
                  <a:ext uri="{FF2B5EF4-FFF2-40B4-BE49-F238E27FC236}">
                    <a16:creationId xmlns:a16="http://schemas.microsoft.com/office/drawing/2014/main" id="{ACA5CC27-0410-4FEC-AECF-81D9B1778AE0}"/>
                  </a:ext>
                </a:extLst>
              </p:cNvPr>
              <p:cNvPicPr/>
              <p:nvPr/>
            </p:nvPicPr>
            <p:blipFill>
              <a:blip r:embed="rId321"/>
              <a:stretch>
                <a:fillRect/>
              </a:stretch>
            </p:blipFill>
            <p:spPr>
              <a:xfrm>
                <a:off x="10077976" y="3757652"/>
                <a:ext cx="427680" cy="33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2">
            <p14:nvContentPartPr>
              <p14:cNvPr id="421" name="Ink 420">
                <a:extLst>
                  <a:ext uri="{FF2B5EF4-FFF2-40B4-BE49-F238E27FC236}">
                    <a16:creationId xmlns:a16="http://schemas.microsoft.com/office/drawing/2014/main" id="{98482D66-DB9C-409D-8D8C-44E93E020CAB}"/>
                  </a:ext>
                </a:extLst>
              </p14:cNvPr>
              <p14:cNvContentPartPr/>
              <p14:nvPr/>
            </p14:nvContentPartPr>
            <p14:xfrm>
              <a:off x="9171856" y="3800492"/>
              <a:ext cx="565920" cy="162360"/>
            </p14:xfrm>
          </p:contentPart>
        </mc:Choice>
        <mc:Fallback xmlns="">
          <p:pic>
            <p:nvPicPr>
              <p:cNvPr id="421" name="Ink 420">
                <a:extLst>
                  <a:ext uri="{FF2B5EF4-FFF2-40B4-BE49-F238E27FC236}">
                    <a16:creationId xmlns:a16="http://schemas.microsoft.com/office/drawing/2014/main" id="{98482D66-DB9C-409D-8D8C-44E93E020CAB}"/>
                  </a:ext>
                </a:extLst>
              </p:cNvPr>
              <p:cNvPicPr/>
              <p:nvPr/>
            </p:nvPicPr>
            <p:blipFill>
              <a:blip r:embed="rId323"/>
              <a:stretch>
                <a:fillRect/>
              </a:stretch>
            </p:blipFill>
            <p:spPr>
              <a:xfrm>
                <a:off x="9154216" y="3782852"/>
                <a:ext cx="601560" cy="19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4">
            <p14:nvContentPartPr>
              <p14:cNvPr id="431" name="Ink 430">
                <a:extLst>
                  <a:ext uri="{FF2B5EF4-FFF2-40B4-BE49-F238E27FC236}">
                    <a16:creationId xmlns:a16="http://schemas.microsoft.com/office/drawing/2014/main" id="{BD15BFBF-C5B9-4BE8-AAE4-5F26EC42A8F5}"/>
                  </a:ext>
                </a:extLst>
              </p14:cNvPr>
              <p14:cNvContentPartPr/>
              <p14:nvPr/>
            </p14:nvContentPartPr>
            <p14:xfrm>
              <a:off x="1201558" y="4283738"/>
              <a:ext cx="42840" cy="82800"/>
            </p14:xfrm>
          </p:contentPart>
        </mc:Choice>
        <mc:Fallback xmlns="">
          <p:pic>
            <p:nvPicPr>
              <p:cNvPr id="431" name="Ink 430">
                <a:extLst>
                  <a:ext uri="{FF2B5EF4-FFF2-40B4-BE49-F238E27FC236}">
                    <a16:creationId xmlns:a16="http://schemas.microsoft.com/office/drawing/2014/main" id="{BD15BFBF-C5B9-4BE8-AAE4-5F26EC42A8F5}"/>
                  </a:ext>
                </a:extLst>
              </p:cNvPr>
              <p:cNvPicPr/>
              <p:nvPr/>
            </p:nvPicPr>
            <p:blipFill>
              <a:blip r:embed="rId325"/>
              <a:stretch>
                <a:fillRect/>
              </a:stretch>
            </p:blipFill>
            <p:spPr>
              <a:xfrm>
                <a:off x="1183918" y="4266098"/>
                <a:ext cx="78480" cy="11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6">
            <p14:nvContentPartPr>
              <p14:cNvPr id="437" name="Ink 436">
                <a:extLst>
                  <a:ext uri="{FF2B5EF4-FFF2-40B4-BE49-F238E27FC236}">
                    <a16:creationId xmlns:a16="http://schemas.microsoft.com/office/drawing/2014/main" id="{0FB9319C-15B8-45E3-A984-7C5051BA9882}"/>
                  </a:ext>
                </a:extLst>
              </p14:cNvPr>
              <p14:cNvContentPartPr/>
              <p14:nvPr/>
            </p14:nvContentPartPr>
            <p14:xfrm>
              <a:off x="1859638" y="4194098"/>
              <a:ext cx="102960" cy="158040"/>
            </p14:xfrm>
          </p:contentPart>
        </mc:Choice>
        <mc:Fallback xmlns="">
          <p:pic>
            <p:nvPicPr>
              <p:cNvPr id="437" name="Ink 436">
                <a:extLst>
                  <a:ext uri="{FF2B5EF4-FFF2-40B4-BE49-F238E27FC236}">
                    <a16:creationId xmlns:a16="http://schemas.microsoft.com/office/drawing/2014/main" id="{0FB9319C-15B8-45E3-A984-7C5051BA9882}"/>
                  </a:ext>
                </a:extLst>
              </p:cNvPr>
              <p:cNvPicPr/>
              <p:nvPr/>
            </p:nvPicPr>
            <p:blipFill>
              <a:blip r:embed="rId327"/>
              <a:stretch>
                <a:fillRect/>
              </a:stretch>
            </p:blipFill>
            <p:spPr>
              <a:xfrm>
                <a:off x="1841638" y="4176458"/>
                <a:ext cx="138600" cy="19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8">
            <p14:nvContentPartPr>
              <p14:cNvPr id="438" name="Ink 437">
                <a:extLst>
                  <a:ext uri="{FF2B5EF4-FFF2-40B4-BE49-F238E27FC236}">
                    <a16:creationId xmlns:a16="http://schemas.microsoft.com/office/drawing/2014/main" id="{759DED32-662B-46F7-AC2E-989E676260DD}"/>
                  </a:ext>
                </a:extLst>
              </p14:cNvPr>
              <p14:cNvContentPartPr/>
              <p14:nvPr/>
            </p14:nvContentPartPr>
            <p14:xfrm>
              <a:off x="2029918" y="4270778"/>
              <a:ext cx="57960" cy="75960"/>
            </p14:xfrm>
          </p:contentPart>
        </mc:Choice>
        <mc:Fallback xmlns="">
          <p:pic>
            <p:nvPicPr>
              <p:cNvPr id="438" name="Ink 437">
                <a:extLst>
                  <a:ext uri="{FF2B5EF4-FFF2-40B4-BE49-F238E27FC236}">
                    <a16:creationId xmlns:a16="http://schemas.microsoft.com/office/drawing/2014/main" id="{759DED32-662B-46F7-AC2E-989E676260DD}"/>
                  </a:ext>
                </a:extLst>
              </p:cNvPr>
              <p:cNvPicPr/>
              <p:nvPr/>
            </p:nvPicPr>
            <p:blipFill>
              <a:blip r:embed="rId329"/>
              <a:stretch>
                <a:fillRect/>
              </a:stretch>
            </p:blipFill>
            <p:spPr>
              <a:xfrm>
                <a:off x="2012278" y="4252778"/>
                <a:ext cx="93600" cy="11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0">
            <p14:nvContentPartPr>
              <p14:cNvPr id="445" name="Ink 444">
                <a:extLst>
                  <a:ext uri="{FF2B5EF4-FFF2-40B4-BE49-F238E27FC236}">
                    <a16:creationId xmlns:a16="http://schemas.microsoft.com/office/drawing/2014/main" id="{6576C618-91A3-40B9-A4E7-312712AB9523}"/>
                  </a:ext>
                </a:extLst>
              </p14:cNvPr>
              <p14:cNvContentPartPr/>
              <p14:nvPr/>
            </p14:nvContentPartPr>
            <p14:xfrm>
              <a:off x="3189118" y="4204538"/>
              <a:ext cx="28440" cy="159840"/>
            </p14:xfrm>
          </p:contentPart>
        </mc:Choice>
        <mc:Fallback xmlns="">
          <p:pic>
            <p:nvPicPr>
              <p:cNvPr id="445" name="Ink 444">
                <a:extLst>
                  <a:ext uri="{FF2B5EF4-FFF2-40B4-BE49-F238E27FC236}">
                    <a16:creationId xmlns:a16="http://schemas.microsoft.com/office/drawing/2014/main" id="{6576C618-91A3-40B9-A4E7-312712AB9523}"/>
                  </a:ext>
                </a:extLst>
              </p:cNvPr>
              <p:cNvPicPr/>
              <p:nvPr/>
            </p:nvPicPr>
            <p:blipFill>
              <a:blip r:embed="rId331"/>
              <a:stretch>
                <a:fillRect/>
              </a:stretch>
            </p:blipFill>
            <p:spPr>
              <a:xfrm>
                <a:off x="3171478" y="4186538"/>
                <a:ext cx="64080" cy="19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2">
            <p14:nvContentPartPr>
              <p14:cNvPr id="446" name="Ink 445">
                <a:extLst>
                  <a:ext uri="{FF2B5EF4-FFF2-40B4-BE49-F238E27FC236}">
                    <a16:creationId xmlns:a16="http://schemas.microsoft.com/office/drawing/2014/main" id="{9556185E-4F3D-422E-B485-0BB89A5D9187}"/>
                  </a:ext>
                </a:extLst>
              </p14:cNvPr>
              <p14:cNvContentPartPr/>
              <p14:nvPr/>
            </p14:nvContentPartPr>
            <p14:xfrm>
              <a:off x="3280918" y="4285538"/>
              <a:ext cx="106560" cy="78480"/>
            </p14:xfrm>
          </p:contentPart>
        </mc:Choice>
        <mc:Fallback xmlns="">
          <p:pic>
            <p:nvPicPr>
              <p:cNvPr id="446" name="Ink 445">
                <a:extLst>
                  <a:ext uri="{FF2B5EF4-FFF2-40B4-BE49-F238E27FC236}">
                    <a16:creationId xmlns:a16="http://schemas.microsoft.com/office/drawing/2014/main" id="{9556185E-4F3D-422E-B485-0BB89A5D9187}"/>
                  </a:ext>
                </a:extLst>
              </p:cNvPr>
              <p:cNvPicPr/>
              <p:nvPr/>
            </p:nvPicPr>
            <p:blipFill>
              <a:blip r:embed="rId333"/>
              <a:stretch>
                <a:fillRect/>
              </a:stretch>
            </p:blipFill>
            <p:spPr>
              <a:xfrm>
                <a:off x="3262918" y="4267898"/>
                <a:ext cx="142200" cy="11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4">
            <p14:nvContentPartPr>
              <p14:cNvPr id="454" name="Ink 453">
                <a:extLst>
                  <a:ext uri="{FF2B5EF4-FFF2-40B4-BE49-F238E27FC236}">
                    <a16:creationId xmlns:a16="http://schemas.microsoft.com/office/drawing/2014/main" id="{71E0DADE-47DB-4EB8-8309-BB6E4CE9F335}"/>
                  </a:ext>
                </a:extLst>
              </p14:cNvPr>
              <p14:cNvContentPartPr/>
              <p14:nvPr/>
            </p14:nvContentPartPr>
            <p14:xfrm>
              <a:off x="3914878" y="4213178"/>
              <a:ext cx="264960" cy="157320"/>
            </p14:xfrm>
          </p:contentPart>
        </mc:Choice>
        <mc:Fallback xmlns="">
          <p:pic>
            <p:nvPicPr>
              <p:cNvPr id="454" name="Ink 453">
                <a:extLst>
                  <a:ext uri="{FF2B5EF4-FFF2-40B4-BE49-F238E27FC236}">
                    <a16:creationId xmlns:a16="http://schemas.microsoft.com/office/drawing/2014/main" id="{71E0DADE-47DB-4EB8-8309-BB6E4CE9F335}"/>
                  </a:ext>
                </a:extLst>
              </p:cNvPr>
              <p:cNvPicPr/>
              <p:nvPr/>
            </p:nvPicPr>
            <p:blipFill>
              <a:blip r:embed="rId335"/>
              <a:stretch>
                <a:fillRect/>
              </a:stretch>
            </p:blipFill>
            <p:spPr>
              <a:xfrm>
                <a:off x="3897238" y="4195538"/>
                <a:ext cx="300600" cy="19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6">
            <p14:nvContentPartPr>
              <p14:cNvPr id="455" name="Ink 454">
                <a:extLst>
                  <a:ext uri="{FF2B5EF4-FFF2-40B4-BE49-F238E27FC236}">
                    <a16:creationId xmlns:a16="http://schemas.microsoft.com/office/drawing/2014/main" id="{272C8233-E6CA-4C37-922D-D37176B3AA65}"/>
                  </a:ext>
                </a:extLst>
              </p14:cNvPr>
              <p14:cNvContentPartPr/>
              <p14:nvPr/>
            </p14:nvContentPartPr>
            <p14:xfrm>
              <a:off x="3646318" y="4219298"/>
              <a:ext cx="110520" cy="156240"/>
            </p14:xfrm>
          </p:contentPart>
        </mc:Choice>
        <mc:Fallback xmlns="">
          <p:pic>
            <p:nvPicPr>
              <p:cNvPr id="455" name="Ink 454">
                <a:extLst>
                  <a:ext uri="{FF2B5EF4-FFF2-40B4-BE49-F238E27FC236}">
                    <a16:creationId xmlns:a16="http://schemas.microsoft.com/office/drawing/2014/main" id="{272C8233-E6CA-4C37-922D-D37176B3AA65}"/>
                  </a:ext>
                </a:extLst>
              </p:cNvPr>
              <p:cNvPicPr/>
              <p:nvPr/>
            </p:nvPicPr>
            <p:blipFill>
              <a:blip r:embed="rId337"/>
              <a:stretch>
                <a:fillRect/>
              </a:stretch>
            </p:blipFill>
            <p:spPr>
              <a:xfrm>
                <a:off x="3628318" y="4201658"/>
                <a:ext cx="146160" cy="19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8">
            <p14:nvContentPartPr>
              <p14:cNvPr id="456" name="Ink 455">
                <a:extLst>
                  <a:ext uri="{FF2B5EF4-FFF2-40B4-BE49-F238E27FC236}">
                    <a16:creationId xmlns:a16="http://schemas.microsoft.com/office/drawing/2014/main" id="{6D068EF3-9EE8-4A7B-BD36-B45CEF5D0900}"/>
                  </a:ext>
                </a:extLst>
              </p14:cNvPr>
              <p14:cNvContentPartPr/>
              <p14:nvPr/>
            </p14:nvContentPartPr>
            <p14:xfrm>
              <a:off x="3467038" y="4197338"/>
              <a:ext cx="113760" cy="166680"/>
            </p14:xfrm>
          </p:contentPart>
        </mc:Choice>
        <mc:Fallback xmlns="">
          <p:pic>
            <p:nvPicPr>
              <p:cNvPr id="456" name="Ink 455">
                <a:extLst>
                  <a:ext uri="{FF2B5EF4-FFF2-40B4-BE49-F238E27FC236}">
                    <a16:creationId xmlns:a16="http://schemas.microsoft.com/office/drawing/2014/main" id="{6D068EF3-9EE8-4A7B-BD36-B45CEF5D0900}"/>
                  </a:ext>
                </a:extLst>
              </p:cNvPr>
              <p:cNvPicPr/>
              <p:nvPr/>
            </p:nvPicPr>
            <p:blipFill>
              <a:blip r:embed="rId339"/>
              <a:stretch>
                <a:fillRect/>
              </a:stretch>
            </p:blipFill>
            <p:spPr>
              <a:xfrm>
                <a:off x="3449038" y="4179338"/>
                <a:ext cx="149400" cy="20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0">
            <p14:nvContentPartPr>
              <p14:cNvPr id="457" name="Ink 456">
                <a:extLst>
                  <a:ext uri="{FF2B5EF4-FFF2-40B4-BE49-F238E27FC236}">
                    <a16:creationId xmlns:a16="http://schemas.microsoft.com/office/drawing/2014/main" id="{18CFF44B-A0AE-4119-9E6A-138FD0854285}"/>
                  </a:ext>
                </a:extLst>
              </p14:cNvPr>
              <p14:cNvContentPartPr/>
              <p14:nvPr/>
            </p14:nvContentPartPr>
            <p14:xfrm>
              <a:off x="2615998" y="4204898"/>
              <a:ext cx="390240" cy="159840"/>
            </p14:xfrm>
          </p:contentPart>
        </mc:Choice>
        <mc:Fallback xmlns="">
          <p:pic>
            <p:nvPicPr>
              <p:cNvPr id="457" name="Ink 456">
                <a:extLst>
                  <a:ext uri="{FF2B5EF4-FFF2-40B4-BE49-F238E27FC236}">
                    <a16:creationId xmlns:a16="http://schemas.microsoft.com/office/drawing/2014/main" id="{18CFF44B-A0AE-4119-9E6A-138FD0854285}"/>
                  </a:ext>
                </a:extLst>
              </p:cNvPr>
              <p:cNvPicPr/>
              <p:nvPr/>
            </p:nvPicPr>
            <p:blipFill>
              <a:blip r:embed="rId341"/>
              <a:stretch>
                <a:fillRect/>
              </a:stretch>
            </p:blipFill>
            <p:spPr>
              <a:xfrm>
                <a:off x="2598358" y="4187258"/>
                <a:ext cx="425880" cy="19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2">
            <p14:nvContentPartPr>
              <p14:cNvPr id="458" name="Ink 457">
                <a:extLst>
                  <a:ext uri="{FF2B5EF4-FFF2-40B4-BE49-F238E27FC236}">
                    <a16:creationId xmlns:a16="http://schemas.microsoft.com/office/drawing/2014/main" id="{2A89536F-086D-4CD8-87D9-6453FFD201E8}"/>
                  </a:ext>
                </a:extLst>
              </p14:cNvPr>
              <p14:cNvContentPartPr/>
              <p14:nvPr/>
            </p14:nvContentPartPr>
            <p14:xfrm>
              <a:off x="2224318" y="4203818"/>
              <a:ext cx="222120" cy="144000"/>
            </p14:xfrm>
          </p:contentPart>
        </mc:Choice>
        <mc:Fallback xmlns="">
          <p:pic>
            <p:nvPicPr>
              <p:cNvPr id="458" name="Ink 457">
                <a:extLst>
                  <a:ext uri="{FF2B5EF4-FFF2-40B4-BE49-F238E27FC236}">
                    <a16:creationId xmlns:a16="http://schemas.microsoft.com/office/drawing/2014/main" id="{2A89536F-086D-4CD8-87D9-6453FFD201E8}"/>
                  </a:ext>
                </a:extLst>
              </p:cNvPr>
              <p:cNvPicPr/>
              <p:nvPr/>
            </p:nvPicPr>
            <p:blipFill>
              <a:blip r:embed="rId343"/>
              <a:stretch>
                <a:fillRect/>
              </a:stretch>
            </p:blipFill>
            <p:spPr>
              <a:xfrm>
                <a:off x="2206678" y="4186178"/>
                <a:ext cx="257760" cy="17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4">
            <p14:nvContentPartPr>
              <p14:cNvPr id="459" name="Ink 458">
                <a:extLst>
                  <a:ext uri="{FF2B5EF4-FFF2-40B4-BE49-F238E27FC236}">
                    <a16:creationId xmlns:a16="http://schemas.microsoft.com/office/drawing/2014/main" id="{10A037F4-4B08-4599-BF3F-09BB62DB00B0}"/>
                  </a:ext>
                </a:extLst>
              </p14:cNvPr>
              <p14:cNvContentPartPr/>
              <p14:nvPr/>
            </p14:nvContentPartPr>
            <p14:xfrm>
              <a:off x="1425118" y="4193018"/>
              <a:ext cx="341640" cy="180720"/>
            </p14:xfrm>
          </p:contentPart>
        </mc:Choice>
        <mc:Fallback xmlns="">
          <p:pic>
            <p:nvPicPr>
              <p:cNvPr id="459" name="Ink 458">
                <a:extLst>
                  <a:ext uri="{FF2B5EF4-FFF2-40B4-BE49-F238E27FC236}">
                    <a16:creationId xmlns:a16="http://schemas.microsoft.com/office/drawing/2014/main" id="{10A037F4-4B08-4599-BF3F-09BB62DB00B0}"/>
                  </a:ext>
                </a:extLst>
              </p:cNvPr>
              <p:cNvPicPr/>
              <p:nvPr/>
            </p:nvPicPr>
            <p:blipFill>
              <a:blip r:embed="rId345"/>
              <a:stretch>
                <a:fillRect/>
              </a:stretch>
            </p:blipFill>
            <p:spPr>
              <a:xfrm>
                <a:off x="1407137" y="4175054"/>
                <a:ext cx="377242" cy="21628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6">
            <p14:nvContentPartPr>
              <p14:cNvPr id="460" name="Ink 459">
                <a:extLst>
                  <a:ext uri="{FF2B5EF4-FFF2-40B4-BE49-F238E27FC236}">
                    <a16:creationId xmlns:a16="http://schemas.microsoft.com/office/drawing/2014/main" id="{F8FDE74D-5E3F-4F22-B721-6BCD26C50BBF}"/>
                  </a:ext>
                </a:extLst>
              </p14:cNvPr>
              <p14:cNvContentPartPr/>
              <p14:nvPr/>
            </p14:nvContentPartPr>
            <p14:xfrm>
              <a:off x="876838" y="4216418"/>
              <a:ext cx="252720" cy="162720"/>
            </p14:xfrm>
          </p:contentPart>
        </mc:Choice>
        <mc:Fallback xmlns="">
          <p:pic>
            <p:nvPicPr>
              <p:cNvPr id="460" name="Ink 459">
                <a:extLst>
                  <a:ext uri="{FF2B5EF4-FFF2-40B4-BE49-F238E27FC236}">
                    <a16:creationId xmlns:a16="http://schemas.microsoft.com/office/drawing/2014/main" id="{F8FDE74D-5E3F-4F22-B721-6BCD26C50BBF}"/>
                  </a:ext>
                </a:extLst>
              </p:cNvPr>
              <p:cNvPicPr/>
              <p:nvPr/>
            </p:nvPicPr>
            <p:blipFill>
              <a:blip r:embed="rId347"/>
              <a:stretch>
                <a:fillRect/>
              </a:stretch>
            </p:blipFill>
            <p:spPr>
              <a:xfrm>
                <a:off x="858838" y="4198418"/>
                <a:ext cx="288360" cy="19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8">
            <p14:nvContentPartPr>
              <p14:cNvPr id="461" name="Ink 460">
                <a:extLst>
                  <a:ext uri="{FF2B5EF4-FFF2-40B4-BE49-F238E27FC236}">
                    <a16:creationId xmlns:a16="http://schemas.microsoft.com/office/drawing/2014/main" id="{BB22B908-4F46-4C50-932F-EA3F03EFE77F}"/>
                  </a:ext>
                </a:extLst>
              </p14:cNvPr>
              <p14:cNvContentPartPr/>
              <p14:nvPr/>
            </p14:nvContentPartPr>
            <p14:xfrm>
              <a:off x="227038" y="4235498"/>
              <a:ext cx="547920" cy="161280"/>
            </p14:xfrm>
          </p:contentPart>
        </mc:Choice>
        <mc:Fallback xmlns="">
          <p:pic>
            <p:nvPicPr>
              <p:cNvPr id="461" name="Ink 460">
                <a:extLst>
                  <a:ext uri="{FF2B5EF4-FFF2-40B4-BE49-F238E27FC236}">
                    <a16:creationId xmlns:a16="http://schemas.microsoft.com/office/drawing/2014/main" id="{BB22B908-4F46-4C50-932F-EA3F03EFE77F}"/>
                  </a:ext>
                </a:extLst>
              </p:cNvPr>
              <p:cNvPicPr/>
              <p:nvPr/>
            </p:nvPicPr>
            <p:blipFill>
              <a:blip r:embed="rId349"/>
              <a:stretch>
                <a:fillRect/>
              </a:stretch>
            </p:blipFill>
            <p:spPr>
              <a:xfrm>
                <a:off x="209038" y="4217498"/>
                <a:ext cx="583560" cy="19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0">
            <p14:nvContentPartPr>
              <p14:cNvPr id="465" name="Ink 464">
                <a:extLst>
                  <a:ext uri="{FF2B5EF4-FFF2-40B4-BE49-F238E27FC236}">
                    <a16:creationId xmlns:a16="http://schemas.microsoft.com/office/drawing/2014/main" id="{5CC69782-6ECD-4BDB-8573-293617C61D2D}"/>
                  </a:ext>
                </a:extLst>
              </p14:cNvPr>
              <p14:cNvContentPartPr/>
              <p14:nvPr/>
            </p14:nvContentPartPr>
            <p14:xfrm>
              <a:off x="4651476" y="4313978"/>
              <a:ext cx="69480" cy="81000"/>
            </p14:xfrm>
          </p:contentPart>
        </mc:Choice>
        <mc:Fallback xmlns="">
          <p:pic>
            <p:nvPicPr>
              <p:cNvPr id="465" name="Ink 464">
                <a:extLst>
                  <a:ext uri="{FF2B5EF4-FFF2-40B4-BE49-F238E27FC236}">
                    <a16:creationId xmlns:a16="http://schemas.microsoft.com/office/drawing/2014/main" id="{5CC69782-6ECD-4BDB-8573-293617C61D2D}"/>
                  </a:ext>
                </a:extLst>
              </p:cNvPr>
              <p:cNvPicPr/>
              <p:nvPr/>
            </p:nvPicPr>
            <p:blipFill>
              <a:blip r:embed="rId351"/>
              <a:stretch>
                <a:fillRect/>
              </a:stretch>
            </p:blipFill>
            <p:spPr>
              <a:xfrm>
                <a:off x="4633836" y="4296338"/>
                <a:ext cx="105120" cy="11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2">
            <p14:nvContentPartPr>
              <p14:cNvPr id="466" name="Ink 465">
                <a:extLst>
                  <a:ext uri="{FF2B5EF4-FFF2-40B4-BE49-F238E27FC236}">
                    <a16:creationId xmlns:a16="http://schemas.microsoft.com/office/drawing/2014/main" id="{5F3E7A81-A6D5-4FBA-AE92-33E535E55751}"/>
                  </a:ext>
                </a:extLst>
              </p14:cNvPr>
              <p14:cNvContentPartPr/>
              <p14:nvPr/>
            </p14:nvContentPartPr>
            <p14:xfrm>
              <a:off x="4898076" y="4289858"/>
              <a:ext cx="96840" cy="211320"/>
            </p14:xfrm>
          </p:contentPart>
        </mc:Choice>
        <mc:Fallback xmlns="">
          <p:pic>
            <p:nvPicPr>
              <p:cNvPr id="466" name="Ink 465">
                <a:extLst>
                  <a:ext uri="{FF2B5EF4-FFF2-40B4-BE49-F238E27FC236}">
                    <a16:creationId xmlns:a16="http://schemas.microsoft.com/office/drawing/2014/main" id="{5F3E7A81-A6D5-4FBA-AE92-33E535E55751}"/>
                  </a:ext>
                </a:extLst>
              </p:cNvPr>
              <p:cNvPicPr/>
              <p:nvPr/>
            </p:nvPicPr>
            <p:blipFill>
              <a:blip r:embed="rId353"/>
              <a:stretch>
                <a:fillRect/>
              </a:stretch>
            </p:blipFill>
            <p:spPr>
              <a:xfrm>
                <a:off x="4880436" y="4272218"/>
                <a:ext cx="132480" cy="24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4">
            <p14:nvContentPartPr>
              <p14:cNvPr id="467" name="Ink 466">
                <a:extLst>
                  <a:ext uri="{FF2B5EF4-FFF2-40B4-BE49-F238E27FC236}">
                    <a16:creationId xmlns:a16="http://schemas.microsoft.com/office/drawing/2014/main" id="{A0C81FCA-8F93-49EA-8EA9-1098D096FC3D}"/>
                  </a:ext>
                </a:extLst>
              </p14:cNvPr>
              <p14:cNvContentPartPr/>
              <p14:nvPr/>
            </p14:nvContentPartPr>
            <p14:xfrm>
              <a:off x="5055756" y="4298858"/>
              <a:ext cx="66240" cy="71640"/>
            </p14:xfrm>
          </p:contentPart>
        </mc:Choice>
        <mc:Fallback xmlns="">
          <p:pic>
            <p:nvPicPr>
              <p:cNvPr id="467" name="Ink 466">
                <a:extLst>
                  <a:ext uri="{FF2B5EF4-FFF2-40B4-BE49-F238E27FC236}">
                    <a16:creationId xmlns:a16="http://schemas.microsoft.com/office/drawing/2014/main" id="{A0C81FCA-8F93-49EA-8EA9-1098D096FC3D}"/>
                  </a:ext>
                </a:extLst>
              </p:cNvPr>
              <p:cNvPicPr/>
              <p:nvPr/>
            </p:nvPicPr>
            <p:blipFill>
              <a:blip r:embed="rId355"/>
              <a:stretch>
                <a:fillRect/>
              </a:stretch>
            </p:blipFill>
            <p:spPr>
              <a:xfrm>
                <a:off x="5037756" y="4281218"/>
                <a:ext cx="101880" cy="10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6">
            <p14:nvContentPartPr>
              <p14:cNvPr id="471" name="Ink 470">
                <a:extLst>
                  <a:ext uri="{FF2B5EF4-FFF2-40B4-BE49-F238E27FC236}">
                    <a16:creationId xmlns:a16="http://schemas.microsoft.com/office/drawing/2014/main" id="{80A703BB-E874-4B86-AC90-A3417A074369}"/>
                  </a:ext>
                </a:extLst>
              </p14:cNvPr>
              <p14:cNvContentPartPr/>
              <p14:nvPr/>
            </p14:nvContentPartPr>
            <p14:xfrm>
              <a:off x="5736516" y="4335578"/>
              <a:ext cx="360" cy="360"/>
            </p14:xfrm>
          </p:contentPart>
        </mc:Choice>
        <mc:Fallback xmlns="">
          <p:pic>
            <p:nvPicPr>
              <p:cNvPr id="471" name="Ink 470">
                <a:extLst>
                  <a:ext uri="{FF2B5EF4-FFF2-40B4-BE49-F238E27FC236}">
                    <a16:creationId xmlns:a16="http://schemas.microsoft.com/office/drawing/2014/main" id="{80A703BB-E874-4B86-AC90-A3417A074369}"/>
                  </a:ext>
                </a:extLst>
              </p:cNvPr>
              <p:cNvPicPr/>
              <p:nvPr/>
            </p:nvPicPr>
            <p:blipFill>
              <a:blip r:embed="rId357"/>
              <a:stretch>
                <a:fillRect/>
              </a:stretch>
            </p:blipFill>
            <p:spPr>
              <a:xfrm>
                <a:off x="5718516" y="4317578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8">
            <p14:nvContentPartPr>
              <p14:cNvPr id="472" name="Ink 471">
                <a:extLst>
                  <a:ext uri="{FF2B5EF4-FFF2-40B4-BE49-F238E27FC236}">
                    <a16:creationId xmlns:a16="http://schemas.microsoft.com/office/drawing/2014/main" id="{BE124DCF-6600-4249-9AE7-0C005032B254}"/>
                  </a:ext>
                </a:extLst>
              </p14:cNvPr>
              <p14:cNvContentPartPr/>
              <p14:nvPr/>
            </p14:nvContentPartPr>
            <p14:xfrm>
              <a:off x="5184636" y="4298858"/>
              <a:ext cx="481680" cy="91080"/>
            </p14:xfrm>
          </p:contentPart>
        </mc:Choice>
        <mc:Fallback xmlns="">
          <p:pic>
            <p:nvPicPr>
              <p:cNvPr id="472" name="Ink 471">
                <a:extLst>
                  <a:ext uri="{FF2B5EF4-FFF2-40B4-BE49-F238E27FC236}">
                    <a16:creationId xmlns:a16="http://schemas.microsoft.com/office/drawing/2014/main" id="{BE124DCF-6600-4249-9AE7-0C005032B254}"/>
                  </a:ext>
                </a:extLst>
              </p:cNvPr>
              <p:cNvPicPr/>
              <p:nvPr/>
            </p:nvPicPr>
            <p:blipFill>
              <a:blip r:embed="rId359"/>
              <a:stretch>
                <a:fillRect/>
              </a:stretch>
            </p:blipFill>
            <p:spPr>
              <a:xfrm>
                <a:off x="5166996" y="4281218"/>
                <a:ext cx="517320" cy="12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0">
            <p14:nvContentPartPr>
              <p14:cNvPr id="473" name="Ink 472">
                <a:extLst>
                  <a:ext uri="{FF2B5EF4-FFF2-40B4-BE49-F238E27FC236}">
                    <a16:creationId xmlns:a16="http://schemas.microsoft.com/office/drawing/2014/main" id="{58C81A39-E692-4091-B0F7-8CF09058977A}"/>
                  </a:ext>
                </a:extLst>
              </p14:cNvPr>
              <p14:cNvContentPartPr/>
              <p14:nvPr/>
            </p14:nvContentPartPr>
            <p14:xfrm>
              <a:off x="4338636" y="4238738"/>
              <a:ext cx="241560" cy="147600"/>
            </p14:xfrm>
          </p:contentPart>
        </mc:Choice>
        <mc:Fallback xmlns="">
          <p:pic>
            <p:nvPicPr>
              <p:cNvPr id="473" name="Ink 472">
                <a:extLst>
                  <a:ext uri="{FF2B5EF4-FFF2-40B4-BE49-F238E27FC236}">
                    <a16:creationId xmlns:a16="http://schemas.microsoft.com/office/drawing/2014/main" id="{58C81A39-E692-4091-B0F7-8CF09058977A}"/>
                  </a:ext>
                </a:extLst>
              </p:cNvPr>
              <p:cNvPicPr/>
              <p:nvPr/>
            </p:nvPicPr>
            <p:blipFill>
              <a:blip r:embed="rId361"/>
              <a:stretch>
                <a:fillRect/>
              </a:stretch>
            </p:blipFill>
            <p:spPr>
              <a:xfrm>
                <a:off x="4320996" y="4220738"/>
                <a:ext cx="277200" cy="183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901367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94CB3602-935F-4949-B0F0-B1826EF3DD3D}"/>
                  </a:ext>
                </a:extLst>
              </p14:cNvPr>
              <p14:cNvContentPartPr/>
              <p14:nvPr/>
            </p14:nvContentPartPr>
            <p14:xfrm>
              <a:off x="531132" y="327012"/>
              <a:ext cx="387720" cy="20952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94CB3602-935F-4949-B0F0-B1826EF3DD3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13115" y="309372"/>
                <a:ext cx="423393" cy="24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14FCB1FB-7EE5-4FF5-8870-466DA0AE79FC}"/>
                  </a:ext>
                </a:extLst>
              </p14:cNvPr>
              <p14:cNvContentPartPr/>
              <p14:nvPr/>
            </p14:nvContentPartPr>
            <p14:xfrm>
              <a:off x="202092" y="221892"/>
              <a:ext cx="211680" cy="32040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14FCB1FB-7EE5-4FF5-8870-466DA0AE79F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84452" y="204252"/>
                <a:ext cx="247320" cy="35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82B835C2-0C1E-4E56-A514-B5F73EAD964F}"/>
                  </a:ext>
                </a:extLst>
              </p14:cNvPr>
              <p14:cNvContentPartPr/>
              <p14:nvPr/>
            </p14:nvContentPartPr>
            <p14:xfrm>
              <a:off x="1135572" y="315852"/>
              <a:ext cx="866880" cy="36684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82B835C2-0C1E-4E56-A514-B5F73EAD964F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117572" y="298195"/>
                <a:ext cx="902520" cy="4025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01C81F8B-2AF1-47B5-A44B-F59BEB115380}"/>
                  </a:ext>
                </a:extLst>
              </p14:cNvPr>
              <p14:cNvContentPartPr/>
              <p14:nvPr/>
            </p14:nvContentPartPr>
            <p14:xfrm>
              <a:off x="2327172" y="272292"/>
              <a:ext cx="158040" cy="21672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01C81F8B-2AF1-47B5-A44B-F59BEB11538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309172" y="254292"/>
                <a:ext cx="193680" cy="25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5583F5A9-A2C2-4114-AA8B-1C80DAFF4A28}"/>
                  </a:ext>
                </a:extLst>
              </p14:cNvPr>
              <p14:cNvContentPartPr/>
              <p14:nvPr/>
            </p14:nvContentPartPr>
            <p14:xfrm>
              <a:off x="2568012" y="405852"/>
              <a:ext cx="97200" cy="1800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5583F5A9-A2C2-4114-AA8B-1C80DAFF4A28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550372" y="387852"/>
                <a:ext cx="132840" cy="5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7C1A694C-313C-4194-AC62-47674EB0550F}"/>
                  </a:ext>
                </a:extLst>
              </p14:cNvPr>
              <p14:cNvContentPartPr/>
              <p14:nvPr/>
            </p14:nvContentPartPr>
            <p14:xfrm>
              <a:off x="3646572" y="327372"/>
              <a:ext cx="115560" cy="10476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7C1A694C-313C-4194-AC62-47674EB0550F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628572" y="309732"/>
                <a:ext cx="151200" cy="14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C673DA56-024F-4986-B47B-6724E5D036E9}"/>
                  </a:ext>
                </a:extLst>
              </p14:cNvPr>
              <p14:cNvContentPartPr/>
              <p14:nvPr/>
            </p14:nvContentPartPr>
            <p14:xfrm>
              <a:off x="5064612" y="350052"/>
              <a:ext cx="115920" cy="17172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C673DA56-024F-4986-B47B-6724E5D036E9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046972" y="332052"/>
                <a:ext cx="151560" cy="20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0AB7C611-BA14-4F25-86EF-42C044A39FC6}"/>
                  </a:ext>
                </a:extLst>
              </p14:cNvPr>
              <p14:cNvContentPartPr/>
              <p14:nvPr/>
            </p14:nvContentPartPr>
            <p14:xfrm>
              <a:off x="5387892" y="389652"/>
              <a:ext cx="122040" cy="10872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0AB7C611-BA14-4F25-86EF-42C044A39FC6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370252" y="372012"/>
                <a:ext cx="157680" cy="14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4DA298E1-8268-4790-9D3A-D8A69E456F9A}"/>
                  </a:ext>
                </a:extLst>
              </p14:cNvPr>
              <p14:cNvContentPartPr/>
              <p14:nvPr/>
            </p14:nvContentPartPr>
            <p14:xfrm>
              <a:off x="5593092" y="316212"/>
              <a:ext cx="113760" cy="17496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4DA298E1-8268-4790-9D3A-D8A69E456F9A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575092" y="298572"/>
                <a:ext cx="149400" cy="21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0D99FBFD-DE00-4413-9524-CA6BC234ABB9}"/>
                  </a:ext>
                </a:extLst>
              </p14:cNvPr>
              <p14:cNvContentPartPr/>
              <p14:nvPr/>
            </p14:nvContentPartPr>
            <p14:xfrm>
              <a:off x="4657452" y="369132"/>
              <a:ext cx="303840" cy="13428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0D99FBFD-DE00-4413-9524-CA6BC234ABB9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639791" y="351492"/>
                <a:ext cx="339522" cy="16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6E297F26-C3A5-4B6D-9EBB-E55016F9ECE4}"/>
                  </a:ext>
                </a:extLst>
              </p14:cNvPr>
              <p14:cNvContentPartPr/>
              <p14:nvPr/>
            </p14:nvContentPartPr>
            <p14:xfrm>
              <a:off x="3863652" y="286692"/>
              <a:ext cx="648360" cy="21744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6E297F26-C3A5-4B6D-9EBB-E55016F9ECE4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846002" y="269052"/>
                <a:ext cx="684020" cy="25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67AE7A14-8D85-4742-8152-CF4063EEF2FA}"/>
                  </a:ext>
                </a:extLst>
              </p14:cNvPr>
              <p14:cNvContentPartPr/>
              <p14:nvPr/>
            </p14:nvContentPartPr>
            <p14:xfrm>
              <a:off x="2772852" y="331692"/>
              <a:ext cx="791640" cy="23652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67AE7A14-8D85-4742-8152-CF4063EEF2FA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755212" y="314052"/>
                <a:ext cx="827280" cy="27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7F0CD7E5-981E-46CC-BDB1-55DA07287B31}"/>
                  </a:ext>
                </a:extLst>
              </p14:cNvPr>
              <p14:cNvContentPartPr/>
              <p14:nvPr/>
            </p14:nvContentPartPr>
            <p14:xfrm>
              <a:off x="6871812" y="418812"/>
              <a:ext cx="98640" cy="11916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7F0CD7E5-981E-46CC-BDB1-55DA07287B31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853812" y="400812"/>
                <a:ext cx="134280" cy="15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25317828-FE32-4AA9-BAF6-803605740F28}"/>
                  </a:ext>
                </a:extLst>
              </p14:cNvPr>
              <p14:cNvContentPartPr/>
              <p14:nvPr/>
            </p14:nvContentPartPr>
            <p14:xfrm>
              <a:off x="7084212" y="414852"/>
              <a:ext cx="94320" cy="12060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25317828-FE32-4AA9-BAF6-803605740F28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066212" y="397212"/>
                <a:ext cx="129960" cy="15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EA08C624-329F-4815-BFB5-44D25787C98D}"/>
                  </a:ext>
                </a:extLst>
              </p14:cNvPr>
              <p14:cNvContentPartPr/>
              <p14:nvPr/>
            </p14:nvContentPartPr>
            <p14:xfrm>
              <a:off x="7268892" y="437892"/>
              <a:ext cx="6840" cy="7920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EA08C624-329F-4815-BFB5-44D25787C98D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7250892" y="419892"/>
                <a:ext cx="42480" cy="11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20899BA6-0CC6-460F-A761-A8303A4817FE}"/>
                  </a:ext>
                </a:extLst>
              </p14:cNvPr>
              <p14:cNvContentPartPr/>
              <p14:nvPr/>
            </p14:nvContentPartPr>
            <p14:xfrm>
              <a:off x="7259892" y="382092"/>
              <a:ext cx="5400" cy="396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20899BA6-0CC6-460F-A761-A8303A4817FE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7241892" y="364452"/>
                <a:ext cx="41040" cy="3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56003B82-A8E2-4DEC-9D7F-5C1216FBC774}"/>
                  </a:ext>
                </a:extLst>
              </p14:cNvPr>
              <p14:cNvContentPartPr/>
              <p14:nvPr/>
            </p14:nvContentPartPr>
            <p14:xfrm>
              <a:off x="7790892" y="444732"/>
              <a:ext cx="137520" cy="11448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56003B82-A8E2-4DEC-9D7F-5C1216FBC774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7773252" y="427092"/>
                <a:ext cx="173160" cy="15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5C2B7C74-3D24-47B7-B906-21D04F64C4C5}"/>
                  </a:ext>
                </a:extLst>
              </p14:cNvPr>
              <p14:cNvContentPartPr/>
              <p14:nvPr/>
            </p14:nvContentPartPr>
            <p14:xfrm>
              <a:off x="7361772" y="356532"/>
              <a:ext cx="361440" cy="18576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5C2B7C74-3D24-47B7-B906-21D04F64C4C5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7343772" y="338567"/>
                <a:ext cx="397080" cy="22133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4C1FCFE4-15A1-4B7A-8ADF-F822E80FD9CE}"/>
                  </a:ext>
                </a:extLst>
              </p14:cNvPr>
              <p14:cNvContentPartPr/>
              <p14:nvPr/>
            </p14:nvContentPartPr>
            <p14:xfrm>
              <a:off x="6652932" y="435012"/>
              <a:ext cx="141840" cy="15516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4C1FCFE4-15A1-4B7A-8ADF-F822E80FD9CE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6635292" y="417372"/>
                <a:ext cx="177480" cy="19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366382A2-B1AB-41FA-8BD6-2DCDA9ED76F0}"/>
                  </a:ext>
                </a:extLst>
              </p14:cNvPr>
              <p14:cNvContentPartPr/>
              <p14:nvPr/>
            </p14:nvContentPartPr>
            <p14:xfrm>
              <a:off x="5949492" y="314412"/>
              <a:ext cx="507960" cy="22680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366382A2-B1AB-41FA-8BD6-2DCDA9ED76F0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5931852" y="296772"/>
                <a:ext cx="543600" cy="26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84946CA2-6C1F-43A6-BA5D-46FD0C9BEE91}"/>
                  </a:ext>
                </a:extLst>
              </p14:cNvPr>
              <p14:cNvContentPartPr/>
              <p14:nvPr/>
            </p14:nvContentPartPr>
            <p14:xfrm>
              <a:off x="8137947" y="428532"/>
              <a:ext cx="42480" cy="11124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84946CA2-6C1F-43A6-BA5D-46FD0C9BEE91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8119947" y="410892"/>
                <a:ext cx="78120" cy="14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D482609B-393C-4636-A712-8C68A3CB82DC}"/>
                  </a:ext>
                </a:extLst>
              </p14:cNvPr>
              <p14:cNvContentPartPr/>
              <p14:nvPr/>
            </p14:nvContentPartPr>
            <p14:xfrm>
              <a:off x="8905827" y="452292"/>
              <a:ext cx="93960" cy="21996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D482609B-393C-4636-A712-8C68A3CB82DC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8888187" y="434292"/>
                <a:ext cx="129600" cy="25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CDE418D5-26CE-4A87-A3DB-FAB41C952410}"/>
                  </a:ext>
                </a:extLst>
              </p14:cNvPr>
              <p14:cNvContentPartPr/>
              <p14:nvPr/>
            </p14:nvContentPartPr>
            <p14:xfrm>
              <a:off x="9526827" y="445452"/>
              <a:ext cx="90360" cy="13716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CDE418D5-26CE-4A87-A3DB-FAB41C952410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9509187" y="427812"/>
                <a:ext cx="126000" cy="17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2DD3194B-9487-47D9-B63B-92222FBA4298}"/>
                  </a:ext>
                </a:extLst>
              </p14:cNvPr>
              <p14:cNvContentPartPr/>
              <p14:nvPr/>
            </p14:nvContentPartPr>
            <p14:xfrm>
              <a:off x="9835707" y="449772"/>
              <a:ext cx="181080" cy="13248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2DD3194B-9487-47D9-B63B-92222FBA4298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9818067" y="431772"/>
                <a:ext cx="216720" cy="16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90BC3550-CF37-4474-8009-573D4C94137D}"/>
                  </a:ext>
                </a:extLst>
              </p14:cNvPr>
              <p14:cNvContentPartPr/>
              <p14:nvPr/>
            </p14:nvContentPartPr>
            <p14:xfrm>
              <a:off x="10096347" y="476772"/>
              <a:ext cx="66240" cy="10080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90BC3550-CF37-4474-8009-573D4C94137D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10078707" y="459132"/>
                <a:ext cx="101880" cy="13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A363E658-2686-4FE4-BCBB-0248B4F2CE06}"/>
                  </a:ext>
                </a:extLst>
              </p14:cNvPr>
              <p14:cNvContentPartPr/>
              <p14:nvPr/>
            </p14:nvContentPartPr>
            <p14:xfrm>
              <a:off x="10225587" y="392892"/>
              <a:ext cx="100440" cy="17280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A363E658-2686-4FE4-BCBB-0248B4F2CE06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10207587" y="375252"/>
                <a:ext cx="136080" cy="20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EEC12710-EBC8-4FBE-BA2F-673F4ADAD7AF}"/>
                  </a:ext>
                </a:extLst>
              </p14:cNvPr>
              <p14:cNvContentPartPr/>
              <p14:nvPr/>
            </p14:nvContentPartPr>
            <p14:xfrm>
              <a:off x="9081507" y="454452"/>
              <a:ext cx="330120" cy="12276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EEC12710-EBC8-4FBE-BA2F-673F4ADAD7AF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9063507" y="436812"/>
                <a:ext cx="365760" cy="15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C0298614-310B-44FB-AF22-447A814BB8F2}"/>
                  </a:ext>
                </a:extLst>
              </p14:cNvPr>
              <p14:cNvContentPartPr/>
              <p14:nvPr/>
            </p14:nvContentPartPr>
            <p14:xfrm>
              <a:off x="8245947" y="374532"/>
              <a:ext cx="579240" cy="17532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C0298614-310B-44FB-AF22-447A814BB8F2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8227947" y="356892"/>
                <a:ext cx="614880" cy="21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CF53106A-30B7-4128-A4B6-6B5DA4654F94}"/>
                  </a:ext>
                </a:extLst>
              </p14:cNvPr>
              <p14:cNvContentPartPr/>
              <p14:nvPr/>
            </p14:nvContentPartPr>
            <p14:xfrm>
              <a:off x="11806715" y="411252"/>
              <a:ext cx="360" cy="360"/>
            </p14:xfrm>
          </p:contentPart>
        </mc:Choice>
        <mc:Fallback xmlns=""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CF53106A-30B7-4128-A4B6-6B5DA4654F94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11789075" y="393252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7B562FE8-FEB5-4ABA-BD1B-BE331993E3D8}"/>
                  </a:ext>
                </a:extLst>
              </p14:cNvPr>
              <p14:cNvContentPartPr/>
              <p14:nvPr/>
            </p14:nvContentPartPr>
            <p14:xfrm>
              <a:off x="11602235" y="465252"/>
              <a:ext cx="429480" cy="258840"/>
            </p14:xfrm>
          </p:contentPart>
        </mc:Choice>
        <mc:Fallback xmlns=""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7B562FE8-FEB5-4ABA-BD1B-BE331993E3D8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11584250" y="447252"/>
                <a:ext cx="465090" cy="29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F6AF0362-8357-4520-B7B0-90D6E3283223}"/>
                  </a:ext>
                </a:extLst>
              </p14:cNvPr>
              <p14:cNvContentPartPr/>
              <p14:nvPr/>
            </p14:nvContentPartPr>
            <p14:xfrm>
              <a:off x="11199395" y="383892"/>
              <a:ext cx="295920" cy="209880"/>
            </p14:xfrm>
          </p:contentPart>
        </mc:Choice>
        <mc:Fallback xmlns=""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F6AF0362-8357-4520-B7B0-90D6E3283223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11181395" y="365923"/>
                <a:ext cx="331560" cy="24545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7EC730A7-1BE4-47B7-8CAC-20ED534E5B2E}"/>
                  </a:ext>
                </a:extLst>
              </p14:cNvPr>
              <p14:cNvContentPartPr/>
              <p14:nvPr/>
            </p14:nvContentPartPr>
            <p14:xfrm>
              <a:off x="10899155" y="468492"/>
              <a:ext cx="220320" cy="113400"/>
            </p14:xfrm>
          </p:contentPart>
        </mc:Choice>
        <mc:Fallback xmlns=""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7EC730A7-1BE4-47B7-8CAC-20ED534E5B2E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10881515" y="450852"/>
                <a:ext cx="255960" cy="14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CC2D88C8-A095-4892-A86D-72F79E677EE5}"/>
                  </a:ext>
                </a:extLst>
              </p14:cNvPr>
              <p14:cNvContentPartPr/>
              <p14:nvPr/>
            </p14:nvContentPartPr>
            <p14:xfrm>
              <a:off x="10555715" y="447972"/>
              <a:ext cx="277200" cy="138960"/>
            </p14:xfrm>
          </p:contentPart>
        </mc:Choice>
        <mc:Fallback xmlns=""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CC2D88C8-A095-4892-A86D-72F79E677EE5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10537715" y="430332"/>
                <a:ext cx="312840" cy="17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C0DA9AA6-427B-44B9-A2CC-1CC9848F2B59}"/>
                  </a:ext>
                </a:extLst>
              </p14:cNvPr>
              <p14:cNvContentPartPr/>
              <p14:nvPr/>
            </p14:nvContentPartPr>
            <p14:xfrm>
              <a:off x="585492" y="811572"/>
              <a:ext cx="152280" cy="218160"/>
            </p14:xfrm>
          </p:contentPart>
        </mc:Choice>
        <mc:Fallback xmlns=""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C0DA9AA6-427B-44B9-A2CC-1CC9848F2B59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567492" y="793932"/>
                <a:ext cx="187920" cy="25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C1BF50AC-D88A-4C8A-BC72-77B52EE696AE}"/>
                  </a:ext>
                </a:extLst>
              </p14:cNvPr>
              <p14:cNvContentPartPr/>
              <p14:nvPr/>
            </p14:nvContentPartPr>
            <p14:xfrm>
              <a:off x="248532" y="796092"/>
              <a:ext cx="251640" cy="251280"/>
            </p14:xfrm>
          </p:contentPart>
        </mc:Choice>
        <mc:Fallback xmlns=""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C1BF50AC-D88A-4C8A-BC72-77B52EE696AE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230892" y="778092"/>
                <a:ext cx="287280" cy="28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069C22D5-87FF-4B87-85A7-22F5D065415B}"/>
                  </a:ext>
                </a:extLst>
              </p14:cNvPr>
              <p14:cNvContentPartPr/>
              <p14:nvPr/>
            </p14:nvContentPartPr>
            <p14:xfrm>
              <a:off x="1761972" y="902292"/>
              <a:ext cx="107640" cy="103680"/>
            </p14:xfrm>
          </p:contentPart>
        </mc:Choice>
        <mc:Fallback xmlns=""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069C22D5-87FF-4B87-85A7-22F5D065415B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1743972" y="884292"/>
                <a:ext cx="143280" cy="13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5A06E951-25F5-447B-AA8B-7F9F69644CD9}"/>
                  </a:ext>
                </a:extLst>
              </p14:cNvPr>
              <p14:cNvContentPartPr/>
              <p14:nvPr/>
            </p14:nvContentPartPr>
            <p14:xfrm>
              <a:off x="2012172" y="875652"/>
              <a:ext cx="32760" cy="134640"/>
            </p14:xfrm>
          </p:contentPart>
        </mc:Choice>
        <mc:Fallback xmlns=""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5A06E951-25F5-447B-AA8B-7F9F69644CD9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1994172" y="857652"/>
                <a:ext cx="68400" cy="17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C458618D-0731-4702-B9EF-7BF66B685EC1}"/>
                  </a:ext>
                </a:extLst>
              </p14:cNvPr>
              <p14:cNvContentPartPr/>
              <p14:nvPr/>
            </p14:nvContentPartPr>
            <p14:xfrm>
              <a:off x="2133492" y="904812"/>
              <a:ext cx="147600" cy="113040"/>
            </p14:xfrm>
          </p:contentPart>
        </mc:Choice>
        <mc:Fallback xmlns=""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C458618D-0731-4702-B9EF-7BF66B685EC1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2115852" y="887172"/>
                <a:ext cx="183240" cy="14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EE8BB6D8-CC7D-46A3-836B-2A5964050D0E}"/>
                  </a:ext>
                </a:extLst>
              </p14:cNvPr>
              <p14:cNvContentPartPr/>
              <p14:nvPr/>
            </p14:nvContentPartPr>
            <p14:xfrm>
              <a:off x="2107572" y="792852"/>
              <a:ext cx="14760" cy="4320"/>
            </p14:xfrm>
          </p:contentPart>
        </mc:Choice>
        <mc:Fallback xmlns=""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EE8BB6D8-CC7D-46A3-836B-2A5964050D0E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2089932" y="775212"/>
                <a:ext cx="50400" cy="3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7A31A18A-E0E3-4F5B-9D9B-8B147D9C793E}"/>
                  </a:ext>
                </a:extLst>
              </p14:cNvPr>
              <p14:cNvContentPartPr/>
              <p14:nvPr/>
            </p14:nvContentPartPr>
            <p14:xfrm>
              <a:off x="2513652" y="784932"/>
              <a:ext cx="160920" cy="256320"/>
            </p14:xfrm>
          </p:contentPart>
        </mc:Choice>
        <mc:Fallback xmlns=""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7A31A18A-E0E3-4F5B-9D9B-8B147D9C793E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2496012" y="767292"/>
                <a:ext cx="196560" cy="29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7804F166-74E3-4E91-8D8E-A66D6B1FFA4D}"/>
                  </a:ext>
                </a:extLst>
              </p14:cNvPr>
              <p14:cNvContentPartPr/>
              <p14:nvPr/>
            </p14:nvContentPartPr>
            <p14:xfrm>
              <a:off x="3689772" y="906612"/>
              <a:ext cx="92160" cy="118440"/>
            </p14:xfrm>
          </p:contentPart>
        </mc:Choice>
        <mc:Fallback xmlns=""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7804F166-74E3-4E91-8D8E-A66D6B1FFA4D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3672132" y="888972"/>
                <a:ext cx="127800" cy="15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596E98A3-90E5-479E-827F-13595C1F5B5B}"/>
                  </a:ext>
                </a:extLst>
              </p14:cNvPr>
              <p14:cNvContentPartPr/>
              <p14:nvPr/>
            </p14:nvContentPartPr>
            <p14:xfrm>
              <a:off x="3857892" y="897612"/>
              <a:ext cx="109080" cy="123120"/>
            </p14:xfrm>
          </p:contentPart>
        </mc:Choice>
        <mc:Fallback xmlns=""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596E98A3-90E5-479E-827F-13595C1F5B5B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3839892" y="879612"/>
                <a:ext cx="144720" cy="15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E9A6E482-FA52-4192-A62C-C1C0E1792FF4}"/>
                  </a:ext>
                </a:extLst>
              </p14:cNvPr>
              <p14:cNvContentPartPr/>
              <p14:nvPr/>
            </p14:nvContentPartPr>
            <p14:xfrm>
              <a:off x="4591932" y="896892"/>
              <a:ext cx="73440" cy="139320"/>
            </p14:xfrm>
          </p:contentPart>
        </mc:Choice>
        <mc:Fallback xmlns=""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E9A6E482-FA52-4192-A62C-C1C0E1792FF4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4573932" y="879252"/>
                <a:ext cx="109080" cy="17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69B03C1C-A80A-44E8-80CB-E003368859EC}"/>
                  </a:ext>
                </a:extLst>
              </p14:cNvPr>
              <p14:cNvContentPartPr/>
              <p14:nvPr/>
            </p14:nvContentPartPr>
            <p14:xfrm>
              <a:off x="4399332" y="770172"/>
              <a:ext cx="2520" cy="360"/>
            </p14:xfrm>
          </p:contentPart>
        </mc:Choice>
        <mc:Fallback xmlns=""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69B03C1C-A80A-44E8-80CB-E003368859EC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4381692" y="752172"/>
                <a:ext cx="3816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A2982D1B-8FB0-4AF3-AED1-E8C7B11AACA7}"/>
                  </a:ext>
                </a:extLst>
              </p14:cNvPr>
              <p14:cNvContentPartPr/>
              <p14:nvPr/>
            </p14:nvContentPartPr>
            <p14:xfrm>
              <a:off x="5732772" y="837492"/>
              <a:ext cx="412920" cy="183600"/>
            </p14:xfrm>
          </p:contentPart>
        </mc:Choice>
        <mc:Fallback xmlns=""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A2982D1B-8FB0-4AF3-AED1-E8C7B11AACA7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5715132" y="819817"/>
                <a:ext cx="448560" cy="21931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E80C2F67-3DCF-411E-9772-CC9E4AE03CCA}"/>
                  </a:ext>
                </a:extLst>
              </p14:cNvPr>
              <p14:cNvContentPartPr/>
              <p14:nvPr/>
            </p14:nvContentPartPr>
            <p14:xfrm>
              <a:off x="4856892" y="802212"/>
              <a:ext cx="799200" cy="347760"/>
            </p14:xfrm>
          </p:contentPart>
        </mc:Choice>
        <mc:Fallback xmlns=""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E80C2F67-3DCF-411E-9772-CC9E4AE03CCA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4838900" y="784212"/>
                <a:ext cx="834824" cy="38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E995FB91-78A6-40E0-8E30-C1AA5F55F950}"/>
                  </a:ext>
                </a:extLst>
              </p14:cNvPr>
              <p14:cNvContentPartPr/>
              <p14:nvPr/>
            </p14:nvContentPartPr>
            <p14:xfrm>
              <a:off x="4287012" y="886452"/>
              <a:ext cx="239400" cy="133920"/>
            </p14:xfrm>
          </p:contentPart>
        </mc:Choice>
        <mc:Fallback xmlns=""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E995FB91-78A6-40E0-8E30-C1AA5F55F950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4269372" y="868812"/>
                <a:ext cx="275040" cy="16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8A188419-2406-485A-979E-49A266B3A624}"/>
                  </a:ext>
                </a:extLst>
              </p14:cNvPr>
              <p14:cNvContentPartPr/>
              <p14:nvPr/>
            </p14:nvContentPartPr>
            <p14:xfrm>
              <a:off x="4047972" y="799332"/>
              <a:ext cx="147600" cy="199080"/>
            </p14:xfrm>
          </p:contentPart>
        </mc:Choice>
        <mc:Fallback xmlns=""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8A188419-2406-485A-979E-49A266B3A624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4030332" y="781692"/>
                <a:ext cx="183240" cy="23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1E9C79A3-A406-4CA7-9049-8B49399B5879}"/>
                  </a:ext>
                </a:extLst>
              </p14:cNvPr>
              <p14:cNvContentPartPr/>
              <p14:nvPr/>
            </p14:nvContentPartPr>
            <p14:xfrm>
              <a:off x="3347052" y="884292"/>
              <a:ext cx="267840" cy="134280"/>
            </p14:xfrm>
          </p:contentPart>
        </mc:Choice>
        <mc:Fallback xmlns=""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1E9C79A3-A406-4CA7-9049-8B49399B5879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3329052" y="866652"/>
                <a:ext cx="303480" cy="16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E09207D7-D6DE-4955-A22D-8A5FBDEFEF15}"/>
                  </a:ext>
                </a:extLst>
              </p14:cNvPr>
              <p14:cNvContentPartPr/>
              <p14:nvPr/>
            </p14:nvContentPartPr>
            <p14:xfrm>
              <a:off x="2903892" y="876732"/>
              <a:ext cx="356400" cy="160560"/>
            </p14:xfrm>
          </p:contentPart>
        </mc:Choice>
        <mc:Fallback xmlns=""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E09207D7-D6DE-4955-A22D-8A5FBDEFEF15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2886252" y="858732"/>
                <a:ext cx="392040" cy="19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3B36824B-7CF5-4F79-A575-E26D3BFD00CB}"/>
                  </a:ext>
                </a:extLst>
              </p14:cNvPr>
              <p14:cNvContentPartPr/>
              <p14:nvPr/>
            </p14:nvContentPartPr>
            <p14:xfrm>
              <a:off x="1572252" y="784932"/>
              <a:ext cx="118080" cy="216000"/>
            </p14:xfrm>
          </p:contentPart>
        </mc:Choice>
        <mc:Fallback xmlns=""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3B36824B-7CF5-4F79-A575-E26D3BFD00CB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1554252" y="767292"/>
                <a:ext cx="153720" cy="25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A088E408-B500-4D94-A120-FBE686735005}"/>
                  </a:ext>
                </a:extLst>
              </p14:cNvPr>
              <p14:cNvContentPartPr/>
              <p14:nvPr/>
            </p14:nvContentPartPr>
            <p14:xfrm>
              <a:off x="1021812" y="848292"/>
              <a:ext cx="466200" cy="159840"/>
            </p14:xfrm>
          </p:contentPart>
        </mc:Choice>
        <mc:Fallback xmlns=""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A088E408-B500-4D94-A120-FBE686735005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1003812" y="830292"/>
                <a:ext cx="501840" cy="19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146" name="Ink 145">
                <a:extLst>
                  <a:ext uri="{FF2B5EF4-FFF2-40B4-BE49-F238E27FC236}">
                    <a16:creationId xmlns:a16="http://schemas.microsoft.com/office/drawing/2014/main" id="{BA423E0E-C5CA-49B4-9C9F-276796A03A56}"/>
                  </a:ext>
                </a:extLst>
              </p14:cNvPr>
              <p14:cNvContentPartPr/>
              <p14:nvPr/>
            </p14:nvContentPartPr>
            <p14:xfrm>
              <a:off x="6447012" y="903732"/>
              <a:ext cx="10800" cy="137880"/>
            </p14:xfrm>
          </p:contentPart>
        </mc:Choice>
        <mc:Fallback xmlns="">
          <p:pic>
            <p:nvPicPr>
              <p:cNvPr id="146" name="Ink 145">
                <a:extLst>
                  <a:ext uri="{FF2B5EF4-FFF2-40B4-BE49-F238E27FC236}">
                    <a16:creationId xmlns:a16="http://schemas.microsoft.com/office/drawing/2014/main" id="{BA423E0E-C5CA-49B4-9C9F-276796A03A56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6429372" y="885732"/>
                <a:ext cx="46440" cy="17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id="{9B415A63-BAC7-45CE-B23E-63D8DC7338DB}"/>
                  </a:ext>
                </a:extLst>
              </p14:cNvPr>
              <p14:cNvContentPartPr/>
              <p14:nvPr/>
            </p14:nvContentPartPr>
            <p14:xfrm>
              <a:off x="6542772" y="913812"/>
              <a:ext cx="130320" cy="112680"/>
            </p14:xfrm>
          </p:contentPart>
        </mc:Choice>
        <mc:Fallback xmlns=""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9B415A63-BAC7-45CE-B23E-63D8DC7338DB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6524772" y="896172"/>
                <a:ext cx="165960" cy="14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83A1EB18-B9E5-42A5-AD65-CB6797FD1316}"/>
                  </a:ext>
                </a:extLst>
              </p14:cNvPr>
              <p14:cNvContentPartPr/>
              <p14:nvPr/>
            </p14:nvContentPartPr>
            <p14:xfrm>
              <a:off x="6503532" y="851532"/>
              <a:ext cx="2520" cy="1440"/>
            </p14:xfrm>
          </p:contentPart>
        </mc:Choice>
        <mc:Fallback xmlns=""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83A1EB18-B9E5-42A5-AD65-CB6797FD1316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6485532" y="833892"/>
                <a:ext cx="38160" cy="3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A36F767C-9364-486D-BD7E-83842B2EC8ED}"/>
                  </a:ext>
                </a:extLst>
              </p14:cNvPr>
              <p14:cNvContentPartPr/>
              <p14:nvPr/>
            </p14:nvContentPartPr>
            <p14:xfrm>
              <a:off x="7616530" y="864465"/>
              <a:ext cx="82080" cy="166320"/>
            </p14:xfrm>
          </p:contentPart>
        </mc:Choice>
        <mc:Fallback xmlns=""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A36F767C-9364-486D-BD7E-83842B2EC8ED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7598530" y="846825"/>
                <a:ext cx="117720" cy="20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1E2B2BA9-DD43-451E-A91C-5E602E65D522}"/>
                  </a:ext>
                </a:extLst>
              </p14:cNvPr>
              <p14:cNvContentPartPr/>
              <p14:nvPr/>
            </p14:nvContentPartPr>
            <p14:xfrm>
              <a:off x="8229250" y="911625"/>
              <a:ext cx="87120" cy="106920"/>
            </p14:xfrm>
          </p:contentPart>
        </mc:Choice>
        <mc:Fallback xmlns=""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1E2B2BA9-DD43-451E-A91C-5E602E65D522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8211250" y="893625"/>
                <a:ext cx="122760" cy="14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163" name="Ink 162">
                <a:extLst>
                  <a:ext uri="{FF2B5EF4-FFF2-40B4-BE49-F238E27FC236}">
                    <a16:creationId xmlns:a16="http://schemas.microsoft.com/office/drawing/2014/main" id="{B36E3B45-5876-4400-B7FF-19A6D3863B9D}"/>
                  </a:ext>
                </a:extLst>
              </p14:cNvPr>
              <p14:cNvContentPartPr/>
              <p14:nvPr/>
            </p14:nvContentPartPr>
            <p14:xfrm>
              <a:off x="9237610" y="835305"/>
              <a:ext cx="86040" cy="201960"/>
            </p14:xfrm>
          </p:contentPart>
        </mc:Choice>
        <mc:Fallback xmlns="">
          <p:pic>
            <p:nvPicPr>
              <p:cNvPr id="163" name="Ink 162">
                <a:extLst>
                  <a:ext uri="{FF2B5EF4-FFF2-40B4-BE49-F238E27FC236}">
                    <a16:creationId xmlns:a16="http://schemas.microsoft.com/office/drawing/2014/main" id="{B36E3B45-5876-4400-B7FF-19A6D3863B9D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9219970" y="817665"/>
                <a:ext cx="121680" cy="23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166" name="Ink 165">
                <a:extLst>
                  <a:ext uri="{FF2B5EF4-FFF2-40B4-BE49-F238E27FC236}">
                    <a16:creationId xmlns:a16="http://schemas.microsoft.com/office/drawing/2014/main" id="{098A2221-4A7A-46E5-85D1-FACE975B86B0}"/>
                  </a:ext>
                </a:extLst>
              </p14:cNvPr>
              <p14:cNvContentPartPr/>
              <p14:nvPr/>
            </p14:nvContentPartPr>
            <p14:xfrm>
              <a:off x="9402130" y="919185"/>
              <a:ext cx="312120" cy="118080"/>
            </p14:xfrm>
          </p:contentPart>
        </mc:Choice>
        <mc:Fallback xmlns="">
          <p:pic>
            <p:nvPicPr>
              <p:cNvPr id="166" name="Ink 165">
                <a:extLst>
                  <a:ext uri="{FF2B5EF4-FFF2-40B4-BE49-F238E27FC236}">
                    <a16:creationId xmlns:a16="http://schemas.microsoft.com/office/drawing/2014/main" id="{098A2221-4A7A-46E5-85D1-FACE975B86B0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9384470" y="901545"/>
                <a:ext cx="347801" cy="15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167" name="Ink 166">
                <a:extLst>
                  <a:ext uri="{FF2B5EF4-FFF2-40B4-BE49-F238E27FC236}">
                    <a16:creationId xmlns:a16="http://schemas.microsoft.com/office/drawing/2014/main" id="{ABE7DF22-4E18-4477-ABED-468D21C83AD7}"/>
                  </a:ext>
                </a:extLst>
              </p14:cNvPr>
              <p14:cNvContentPartPr/>
              <p14:nvPr/>
            </p14:nvContentPartPr>
            <p14:xfrm>
              <a:off x="8856010" y="894705"/>
              <a:ext cx="284040" cy="140760"/>
            </p14:xfrm>
          </p:contentPart>
        </mc:Choice>
        <mc:Fallback xmlns="">
          <p:pic>
            <p:nvPicPr>
              <p:cNvPr id="167" name="Ink 166">
                <a:extLst>
                  <a:ext uri="{FF2B5EF4-FFF2-40B4-BE49-F238E27FC236}">
                    <a16:creationId xmlns:a16="http://schemas.microsoft.com/office/drawing/2014/main" id="{ABE7DF22-4E18-4477-ABED-468D21C83AD7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8838010" y="877020"/>
                <a:ext cx="319680" cy="17649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168" name="Ink 167">
                <a:extLst>
                  <a:ext uri="{FF2B5EF4-FFF2-40B4-BE49-F238E27FC236}">
                    <a16:creationId xmlns:a16="http://schemas.microsoft.com/office/drawing/2014/main" id="{3D647C43-8850-4F89-AE7F-7417FE300893}"/>
                  </a:ext>
                </a:extLst>
              </p14:cNvPr>
              <p14:cNvContentPartPr/>
              <p14:nvPr/>
            </p14:nvContentPartPr>
            <p14:xfrm>
              <a:off x="8391250" y="833505"/>
              <a:ext cx="229320" cy="199080"/>
            </p14:xfrm>
          </p:contentPart>
        </mc:Choice>
        <mc:Fallback xmlns="">
          <p:pic>
            <p:nvPicPr>
              <p:cNvPr id="168" name="Ink 167">
                <a:extLst>
                  <a:ext uri="{FF2B5EF4-FFF2-40B4-BE49-F238E27FC236}">
                    <a16:creationId xmlns:a16="http://schemas.microsoft.com/office/drawing/2014/main" id="{3D647C43-8850-4F89-AE7F-7417FE300893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8373610" y="815865"/>
                <a:ext cx="264960" cy="23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169" name="Ink 168">
                <a:extLst>
                  <a:ext uri="{FF2B5EF4-FFF2-40B4-BE49-F238E27FC236}">
                    <a16:creationId xmlns:a16="http://schemas.microsoft.com/office/drawing/2014/main" id="{7B8E28EE-58F9-40B1-8547-3EC871EE529E}"/>
                  </a:ext>
                </a:extLst>
              </p14:cNvPr>
              <p14:cNvContentPartPr/>
              <p14:nvPr/>
            </p14:nvContentPartPr>
            <p14:xfrm>
              <a:off x="7767730" y="879585"/>
              <a:ext cx="366840" cy="131040"/>
            </p14:xfrm>
          </p:contentPart>
        </mc:Choice>
        <mc:Fallback xmlns="">
          <p:pic>
            <p:nvPicPr>
              <p:cNvPr id="169" name="Ink 168">
                <a:extLst>
                  <a:ext uri="{FF2B5EF4-FFF2-40B4-BE49-F238E27FC236}">
                    <a16:creationId xmlns:a16="http://schemas.microsoft.com/office/drawing/2014/main" id="{7B8E28EE-58F9-40B1-8547-3EC871EE529E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7750090" y="861945"/>
                <a:ext cx="402480" cy="16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170" name="Ink 169">
                <a:extLst>
                  <a:ext uri="{FF2B5EF4-FFF2-40B4-BE49-F238E27FC236}">
                    <a16:creationId xmlns:a16="http://schemas.microsoft.com/office/drawing/2014/main" id="{F2C6BC76-B692-464F-8A7A-3DE499F1EA29}"/>
                  </a:ext>
                </a:extLst>
              </p14:cNvPr>
              <p14:cNvContentPartPr/>
              <p14:nvPr/>
            </p14:nvContentPartPr>
            <p14:xfrm>
              <a:off x="6818410" y="820905"/>
              <a:ext cx="618480" cy="205560"/>
            </p14:xfrm>
          </p:contentPart>
        </mc:Choice>
        <mc:Fallback xmlns="">
          <p:pic>
            <p:nvPicPr>
              <p:cNvPr id="170" name="Ink 169">
                <a:extLst>
                  <a:ext uri="{FF2B5EF4-FFF2-40B4-BE49-F238E27FC236}">
                    <a16:creationId xmlns:a16="http://schemas.microsoft.com/office/drawing/2014/main" id="{F2C6BC76-B692-464F-8A7A-3DE499F1EA29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6800770" y="802905"/>
                <a:ext cx="654120" cy="24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173" name="Ink 172">
                <a:extLst>
                  <a:ext uri="{FF2B5EF4-FFF2-40B4-BE49-F238E27FC236}">
                    <a16:creationId xmlns:a16="http://schemas.microsoft.com/office/drawing/2014/main" id="{C866C0C5-E72C-4AAA-AD0E-80ABE064E55C}"/>
                  </a:ext>
                </a:extLst>
              </p14:cNvPr>
              <p14:cNvContentPartPr/>
              <p14:nvPr/>
            </p14:nvContentPartPr>
            <p14:xfrm>
              <a:off x="10064170" y="852225"/>
              <a:ext cx="6120" cy="3600"/>
            </p14:xfrm>
          </p:contentPart>
        </mc:Choice>
        <mc:Fallback xmlns="">
          <p:pic>
            <p:nvPicPr>
              <p:cNvPr id="173" name="Ink 172">
                <a:extLst>
                  <a:ext uri="{FF2B5EF4-FFF2-40B4-BE49-F238E27FC236}">
                    <a16:creationId xmlns:a16="http://schemas.microsoft.com/office/drawing/2014/main" id="{C866C0C5-E72C-4AAA-AD0E-80ABE064E55C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10046530" y="834585"/>
                <a:ext cx="41760" cy="3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174" name="Ink 173">
                <a:extLst>
                  <a:ext uri="{FF2B5EF4-FFF2-40B4-BE49-F238E27FC236}">
                    <a16:creationId xmlns:a16="http://schemas.microsoft.com/office/drawing/2014/main" id="{B2A9A608-2905-4621-9094-EB6A6E324AFA}"/>
                  </a:ext>
                </a:extLst>
              </p14:cNvPr>
              <p14:cNvContentPartPr/>
              <p14:nvPr/>
            </p14:nvContentPartPr>
            <p14:xfrm>
              <a:off x="9989290" y="906225"/>
              <a:ext cx="223920" cy="148680"/>
            </p14:xfrm>
          </p:contentPart>
        </mc:Choice>
        <mc:Fallback xmlns="">
          <p:pic>
            <p:nvPicPr>
              <p:cNvPr id="174" name="Ink 173">
                <a:extLst>
                  <a:ext uri="{FF2B5EF4-FFF2-40B4-BE49-F238E27FC236}">
                    <a16:creationId xmlns:a16="http://schemas.microsoft.com/office/drawing/2014/main" id="{B2A9A608-2905-4621-9094-EB6A6E324AFA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9971290" y="888585"/>
                <a:ext cx="259560" cy="18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186" name="Ink 185">
                <a:extLst>
                  <a:ext uri="{FF2B5EF4-FFF2-40B4-BE49-F238E27FC236}">
                    <a16:creationId xmlns:a16="http://schemas.microsoft.com/office/drawing/2014/main" id="{3CAF8BD2-6BF2-4D5D-BE8F-6900FEB07B9F}"/>
                  </a:ext>
                </a:extLst>
              </p14:cNvPr>
              <p14:cNvContentPartPr/>
              <p14:nvPr/>
            </p14:nvContentPartPr>
            <p14:xfrm>
              <a:off x="2170905" y="1331025"/>
              <a:ext cx="130320" cy="151920"/>
            </p14:xfrm>
          </p:contentPart>
        </mc:Choice>
        <mc:Fallback xmlns="">
          <p:pic>
            <p:nvPicPr>
              <p:cNvPr id="186" name="Ink 185">
                <a:extLst>
                  <a:ext uri="{FF2B5EF4-FFF2-40B4-BE49-F238E27FC236}">
                    <a16:creationId xmlns:a16="http://schemas.microsoft.com/office/drawing/2014/main" id="{3CAF8BD2-6BF2-4D5D-BE8F-6900FEB07B9F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2153265" y="1313385"/>
                <a:ext cx="165960" cy="18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187" name="Ink 186">
                <a:extLst>
                  <a:ext uri="{FF2B5EF4-FFF2-40B4-BE49-F238E27FC236}">
                    <a16:creationId xmlns:a16="http://schemas.microsoft.com/office/drawing/2014/main" id="{30157C25-2F53-4BA3-A1E6-CAB3A38B7E6E}"/>
                  </a:ext>
                </a:extLst>
              </p14:cNvPr>
              <p14:cNvContentPartPr/>
              <p14:nvPr/>
            </p14:nvContentPartPr>
            <p14:xfrm>
              <a:off x="1873185" y="1246065"/>
              <a:ext cx="3240" cy="4680"/>
            </p14:xfrm>
          </p:contentPart>
        </mc:Choice>
        <mc:Fallback xmlns="">
          <p:pic>
            <p:nvPicPr>
              <p:cNvPr id="187" name="Ink 186">
                <a:extLst>
                  <a:ext uri="{FF2B5EF4-FFF2-40B4-BE49-F238E27FC236}">
                    <a16:creationId xmlns:a16="http://schemas.microsoft.com/office/drawing/2014/main" id="{30157C25-2F53-4BA3-A1E6-CAB3A38B7E6E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1855545" y="1228065"/>
                <a:ext cx="38880" cy="4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188" name="Ink 187">
                <a:extLst>
                  <a:ext uri="{FF2B5EF4-FFF2-40B4-BE49-F238E27FC236}">
                    <a16:creationId xmlns:a16="http://schemas.microsoft.com/office/drawing/2014/main" id="{4E281B1A-4177-4A4D-AE44-FEF55BE6BBDF}"/>
                  </a:ext>
                </a:extLst>
              </p14:cNvPr>
              <p14:cNvContentPartPr/>
              <p14:nvPr/>
            </p14:nvContentPartPr>
            <p14:xfrm>
              <a:off x="1636665" y="1295745"/>
              <a:ext cx="447480" cy="204480"/>
            </p14:xfrm>
          </p:contentPart>
        </mc:Choice>
        <mc:Fallback xmlns="">
          <p:pic>
            <p:nvPicPr>
              <p:cNvPr id="188" name="Ink 187">
                <a:extLst>
                  <a:ext uri="{FF2B5EF4-FFF2-40B4-BE49-F238E27FC236}">
                    <a16:creationId xmlns:a16="http://schemas.microsoft.com/office/drawing/2014/main" id="{4E281B1A-4177-4A4D-AE44-FEF55BE6BBDF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1619025" y="1278105"/>
                <a:ext cx="483120" cy="24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189" name="Ink 188">
                <a:extLst>
                  <a:ext uri="{FF2B5EF4-FFF2-40B4-BE49-F238E27FC236}">
                    <a16:creationId xmlns:a16="http://schemas.microsoft.com/office/drawing/2014/main" id="{FE3C1644-D834-4DFD-A050-73BDF9091434}"/>
                  </a:ext>
                </a:extLst>
              </p14:cNvPr>
              <p14:cNvContentPartPr/>
              <p14:nvPr/>
            </p14:nvContentPartPr>
            <p14:xfrm>
              <a:off x="1218705" y="1365585"/>
              <a:ext cx="344880" cy="142920"/>
            </p14:xfrm>
          </p:contentPart>
        </mc:Choice>
        <mc:Fallback xmlns="">
          <p:pic>
            <p:nvPicPr>
              <p:cNvPr id="189" name="Ink 188">
                <a:extLst>
                  <a:ext uri="{FF2B5EF4-FFF2-40B4-BE49-F238E27FC236}">
                    <a16:creationId xmlns:a16="http://schemas.microsoft.com/office/drawing/2014/main" id="{FE3C1644-D834-4DFD-A050-73BDF9091434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1201047" y="1347900"/>
                <a:ext cx="380557" cy="1786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190" name="Ink 189">
                <a:extLst>
                  <a:ext uri="{FF2B5EF4-FFF2-40B4-BE49-F238E27FC236}">
                    <a16:creationId xmlns:a16="http://schemas.microsoft.com/office/drawing/2014/main" id="{696A2B1F-6D7C-43BE-9495-ADC08E21B100}"/>
                  </a:ext>
                </a:extLst>
              </p14:cNvPr>
              <p14:cNvContentPartPr/>
              <p14:nvPr/>
            </p14:nvContentPartPr>
            <p14:xfrm>
              <a:off x="836385" y="1359105"/>
              <a:ext cx="292680" cy="142920"/>
            </p14:xfrm>
          </p:contentPart>
        </mc:Choice>
        <mc:Fallback xmlns="">
          <p:pic>
            <p:nvPicPr>
              <p:cNvPr id="190" name="Ink 189">
                <a:extLst>
                  <a:ext uri="{FF2B5EF4-FFF2-40B4-BE49-F238E27FC236}">
                    <a16:creationId xmlns:a16="http://schemas.microsoft.com/office/drawing/2014/main" id="{696A2B1F-6D7C-43BE-9495-ADC08E21B100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818385" y="1341105"/>
                <a:ext cx="328320" cy="17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6">
            <p14:nvContentPartPr>
              <p14:cNvPr id="191" name="Ink 190">
                <a:extLst>
                  <a:ext uri="{FF2B5EF4-FFF2-40B4-BE49-F238E27FC236}">
                    <a16:creationId xmlns:a16="http://schemas.microsoft.com/office/drawing/2014/main" id="{00331A13-2B6F-4440-B69C-8285C497AB03}"/>
                  </a:ext>
                </a:extLst>
              </p14:cNvPr>
              <p14:cNvContentPartPr/>
              <p14:nvPr/>
            </p14:nvContentPartPr>
            <p14:xfrm>
              <a:off x="308265" y="1313745"/>
              <a:ext cx="450360" cy="205920"/>
            </p14:xfrm>
          </p:contentPart>
        </mc:Choice>
        <mc:Fallback xmlns="">
          <p:pic>
            <p:nvPicPr>
              <p:cNvPr id="191" name="Ink 190">
                <a:extLst>
                  <a:ext uri="{FF2B5EF4-FFF2-40B4-BE49-F238E27FC236}">
                    <a16:creationId xmlns:a16="http://schemas.microsoft.com/office/drawing/2014/main" id="{00331A13-2B6F-4440-B69C-8285C497AB03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290625" y="1296105"/>
                <a:ext cx="486000" cy="24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8">
            <p14:nvContentPartPr>
              <p14:cNvPr id="194" name="Ink 193">
                <a:extLst>
                  <a:ext uri="{FF2B5EF4-FFF2-40B4-BE49-F238E27FC236}">
                    <a16:creationId xmlns:a16="http://schemas.microsoft.com/office/drawing/2014/main" id="{6C8F98B4-0F41-495F-836B-52914C560559}"/>
                  </a:ext>
                </a:extLst>
              </p14:cNvPr>
              <p14:cNvContentPartPr/>
              <p14:nvPr/>
            </p14:nvContentPartPr>
            <p14:xfrm>
              <a:off x="2829705" y="1336785"/>
              <a:ext cx="73800" cy="109440"/>
            </p14:xfrm>
          </p:contentPart>
        </mc:Choice>
        <mc:Fallback xmlns="">
          <p:pic>
            <p:nvPicPr>
              <p:cNvPr id="194" name="Ink 193">
                <a:extLst>
                  <a:ext uri="{FF2B5EF4-FFF2-40B4-BE49-F238E27FC236}">
                    <a16:creationId xmlns:a16="http://schemas.microsoft.com/office/drawing/2014/main" id="{6C8F98B4-0F41-495F-836B-52914C560559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2812065" y="1319145"/>
                <a:ext cx="109440" cy="14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0">
            <p14:nvContentPartPr>
              <p14:cNvPr id="195" name="Ink 194">
                <a:extLst>
                  <a:ext uri="{FF2B5EF4-FFF2-40B4-BE49-F238E27FC236}">
                    <a16:creationId xmlns:a16="http://schemas.microsoft.com/office/drawing/2014/main" id="{C6EB8F98-51BE-4246-AF69-F428C39AFE19}"/>
                  </a:ext>
                </a:extLst>
              </p14:cNvPr>
              <p14:cNvContentPartPr/>
              <p14:nvPr/>
            </p14:nvContentPartPr>
            <p14:xfrm>
              <a:off x="2995305" y="1320225"/>
              <a:ext cx="106560" cy="138240"/>
            </p14:xfrm>
          </p:contentPart>
        </mc:Choice>
        <mc:Fallback xmlns="">
          <p:pic>
            <p:nvPicPr>
              <p:cNvPr id="195" name="Ink 194">
                <a:extLst>
                  <a:ext uri="{FF2B5EF4-FFF2-40B4-BE49-F238E27FC236}">
                    <a16:creationId xmlns:a16="http://schemas.microsoft.com/office/drawing/2014/main" id="{C6EB8F98-51BE-4246-AF69-F428C39AFE19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2977665" y="1302225"/>
                <a:ext cx="142200" cy="17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196" name="Ink 195">
                <a:extLst>
                  <a:ext uri="{FF2B5EF4-FFF2-40B4-BE49-F238E27FC236}">
                    <a16:creationId xmlns:a16="http://schemas.microsoft.com/office/drawing/2014/main" id="{DBA05799-290D-49DF-8C68-53A697152EDC}"/>
                  </a:ext>
                </a:extLst>
              </p14:cNvPr>
              <p14:cNvContentPartPr/>
              <p14:nvPr/>
            </p14:nvContentPartPr>
            <p14:xfrm>
              <a:off x="3190425" y="1343985"/>
              <a:ext cx="23400" cy="83880"/>
            </p14:xfrm>
          </p:contentPart>
        </mc:Choice>
        <mc:Fallback xmlns="">
          <p:pic>
            <p:nvPicPr>
              <p:cNvPr id="196" name="Ink 195">
                <a:extLst>
                  <a:ext uri="{FF2B5EF4-FFF2-40B4-BE49-F238E27FC236}">
                    <a16:creationId xmlns:a16="http://schemas.microsoft.com/office/drawing/2014/main" id="{DBA05799-290D-49DF-8C68-53A697152EDC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3172785" y="1325985"/>
                <a:ext cx="59040" cy="11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4">
            <p14:nvContentPartPr>
              <p14:cNvPr id="197" name="Ink 196">
                <a:extLst>
                  <a:ext uri="{FF2B5EF4-FFF2-40B4-BE49-F238E27FC236}">
                    <a16:creationId xmlns:a16="http://schemas.microsoft.com/office/drawing/2014/main" id="{30EA3985-8248-4C57-A604-CBB726F11968}"/>
                  </a:ext>
                </a:extLst>
              </p14:cNvPr>
              <p14:cNvContentPartPr/>
              <p14:nvPr/>
            </p14:nvContentPartPr>
            <p14:xfrm>
              <a:off x="3173505" y="1277385"/>
              <a:ext cx="360" cy="360"/>
            </p14:xfrm>
          </p:contentPart>
        </mc:Choice>
        <mc:Fallback xmlns="">
          <p:pic>
            <p:nvPicPr>
              <p:cNvPr id="197" name="Ink 196">
                <a:extLst>
                  <a:ext uri="{FF2B5EF4-FFF2-40B4-BE49-F238E27FC236}">
                    <a16:creationId xmlns:a16="http://schemas.microsoft.com/office/drawing/2014/main" id="{30EA3985-8248-4C57-A604-CBB726F11968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3155865" y="1259745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5">
            <p14:nvContentPartPr>
              <p14:cNvPr id="202" name="Ink 201">
                <a:extLst>
                  <a:ext uri="{FF2B5EF4-FFF2-40B4-BE49-F238E27FC236}">
                    <a16:creationId xmlns:a16="http://schemas.microsoft.com/office/drawing/2014/main" id="{CC5C390B-9EA5-4953-B3DF-80A6B2334596}"/>
                  </a:ext>
                </a:extLst>
              </p14:cNvPr>
              <p14:cNvContentPartPr/>
              <p14:nvPr/>
            </p14:nvContentPartPr>
            <p14:xfrm>
              <a:off x="3641865" y="1314105"/>
              <a:ext cx="95760" cy="122760"/>
            </p14:xfrm>
          </p:contentPart>
        </mc:Choice>
        <mc:Fallback xmlns="">
          <p:pic>
            <p:nvPicPr>
              <p:cNvPr id="202" name="Ink 201">
                <a:extLst>
                  <a:ext uri="{FF2B5EF4-FFF2-40B4-BE49-F238E27FC236}">
                    <a16:creationId xmlns:a16="http://schemas.microsoft.com/office/drawing/2014/main" id="{CC5C390B-9EA5-4953-B3DF-80A6B2334596}"/>
                  </a:ext>
                </a:extLst>
              </p:cNvPr>
              <p:cNvPicPr/>
              <p:nvPr/>
            </p:nvPicPr>
            <p:blipFill>
              <a:blip r:embed="rId156"/>
              <a:stretch>
                <a:fillRect/>
              </a:stretch>
            </p:blipFill>
            <p:spPr>
              <a:xfrm>
                <a:off x="3623865" y="1296105"/>
                <a:ext cx="131400" cy="15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7">
            <p14:nvContentPartPr>
              <p14:cNvPr id="203" name="Ink 202">
                <a:extLst>
                  <a:ext uri="{FF2B5EF4-FFF2-40B4-BE49-F238E27FC236}">
                    <a16:creationId xmlns:a16="http://schemas.microsoft.com/office/drawing/2014/main" id="{ACDB83BE-7513-4B12-AF60-52CA0B9EF2ED}"/>
                  </a:ext>
                </a:extLst>
              </p14:cNvPr>
              <p14:cNvContentPartPr/>
              <p14:nvPr/>
            </p14:nvContentPartPr>
            <p14:xfrm>
              <a:off x="3821505" y="1327785"/>
              <a:ext cx="164160" cy="107640"/>
            </p14:xfrm>
          </p:contentPart>
        </mc:Choice>
        <mc:Fallback xmlns="">
          <p:pic>
            <p:nvPicPr>
              <p:cNvPr id="203" name="Ink 202">
                <a:extLst>
                  <a:ext uri="{FF2B5EF4-FFF2-40B4-BE49-F238E27FC236}">
                    <a16:creationId xmlns:a16="http://schemas.microsoft.com/office/drawing/2014/main" id="{ACDB83BE-7513-4B12-AF60-52CA0B9EF2ED}"/>
                  </a:ext>
                </a:extLst>
              </p:cNvPr>
              <p:cNvPicPr/>
              <p:nvPr/>
            </p:nvPicPr>
            <p:blipFill>
              <a:blip r:embed="rId158"/>
              <a:stretch>
                <a:fillRect/>
              </a:stretch>
            </p:blipFill>
            <p:spPr>
              <a:xfrm>
                <a:off x="3803505" y="1310145"/>
                <a:ext cx="199800" cy="14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9">
            <p14:nvContentPartPr>
              <p14:cNvPr id="204" name="Ink 203">
                <a:extLst>
                  <a:ext uri="{FF2B5EF4-FFF2-40B4-BE49-F238E27FC236}">
                    <a16:creationId xmlns:a16="http://schemas.microsoft.com/office/drawing/2014/main" id="{FDC0DDEE-E6AD-42A3-BE3A-1CC60E87D6F6}"/>
                  </a:ext>
                </a:extLst>
              </p14:cNvPr>
              <p14:cNvContentPartPr/>
              <p14:nvPr/>
            </p14:nvContentPartPr>
            <p14:xfrm>
              <a:off x="4063065" y="1306545"/>
              <a:ext cx="100080" cy="133560"/>
            </p14:xfrm>
          </p:contentPart>
        </mc:Choice>
        <mc:Fallback xmlns="">
          <p:pic>
            <p:nvPicPr>
              <p:cNvPr id="204" name="Ink 203">
                <a:extLst>
                  <a:ext uri="{FF2B5EF4-FFF2-40B4-BE49-F238E27FC236}">
                    <a16:creationId xmlns:a16="http://schemas.microsoft.com/office/drawing/2014/main" id="{FDC0DDEE-E6AD-42A3-BE3A-1CC60E87D6F6}"/>
                  </a:ext>
                </a:extLst>
              </p:cNvPr>
              <p:cNvPicPr/>
              <p:nvPr/>
            </p:nvPicPr>
            <p:blipFill>
              <a:blip r:embed="rId160"/>
              <a:stretch>
                <a:fillRect/>
              </a:stretch>
            </p:blipFill>
            <p:spPr>
              <a:xfrm>
                <a:off x="4045425" y="1288905"/>
                <a:ext cx="135720" cy="16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1">
            <p14:nvContentPartPr>
              <p14:cNvPr id="214" name="Ink 213">
                <a:extLst>
                  <a:ext uri="{FF2B5EF4-FFF2-40B4-BE49-F238E27FC236}">
                    <a16:creationId xmlns:a16="http://schemas.microsoft.com/office/drawing/2014/main" id="{037B5409-B27C-499A-AE73-16E8AEAA378C}"/>
                  </a:ext>
                </a:extLst>
              </p14:cNvPr>
              <p14:cNvContentPartPr/>
              <p14:nvPr/>
            </p14:nvContentPartPr>
            <p14:xfrm>
              <a:off x="5791425" y="1351905"/>
              <a:ext cx="109080" cy="113760"/>
            </p14:xfrm>
          </p:contentPart>
        </mc:Choice>
        <mc:Fallback xmlns="">
          <p:pic>
            <p:nvPicPr>
              <p:cNvPr id="214" name="Ink 213">
                <a:extLst>
                  <a:ext uri="{FF2B5EF4-FFF2-40B4-BE49-F238E27FC236}">
                    <a16:creationId xmlns:a16="http://schemas.microsoft.com/office/drawing/2014/main" id="{037B5409-B27C-499A-AE73-16E8AEAA378C}"/>
                  </a:ext>
                </a:extLst>
              </p:cNvPr>
              <p:cNvPicPr/>
              <p:nvPr/>
            </p:nvPicPr>
            <p:blipFill>
              <a:blip r:embed="rId162"/>
              <a:stretch>
                <a:fillRect/>
              </a:stretch>
            </p:blipFill>
            <p:spPr>
              <a:xfrm>
                <a:off x="5773425" y="1334265"/>
                <a:ext cx="144720" cy="14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3">
            <p14:nvContentPartPr>
              <p14:cNvPr id="215" name="Ink 214">
                <a:extLst>
                  <a:ext uri="{FF2B5EF4-FFF2-40B4-BE49-F238E27FC236}">
                    <a16:creationId xmlns:a16="http://schemas.microsoft.com/office/drawing/2014/main" id="{6E51EEC5-7A45-4F30-BB05-7E5D666C223B}"/>
                  </a:ext>
                </a:extLst>
              </p14:cNvPr>
              <p14:cNvContentPartPr/>
              <p14:nvPr/>
            </p14:nvContentPartPr>
            <p14:xfrm>
              <a:off x="5968545" y="1359825"/>
              <a:ext cx="95400" cy="104040"/>
            </p14:xfrm>
          </p:contentPart>
        </mc:Choice>
        <mc:Fallback xmlns="">
          <p:pic>
            <p:nvPicPr>
              <p:cNvPr id="215" name="Ink 214">
                <a:extLst>
                  <a:ext uri="{FF2B5EF4-FFF2-40B4-BE49-F238E27FC236}">
                    <a16:creationId xmlns:a16="http://schemas.microsoft.com/office/drawing/2014/main" id="{6E51EEC5-7A45-4F30-BB05-7E5D666C223B}"/>
                  </a:ext>
                </a:extLst>
              </p:cNvPr>
              <p:cNvPicPr/>
              <p:nvPr/>
            </p:nvPicPr>
            <p:blipFill>
              <a:blip r:embed="rId164"/>
              <a:stretch>
                <a:fillRect/>
              </a:stretch>
            </p:blipFill>
            <p:spPr>
              <a:xfrm>
                <a:off x="5950905" y="1341825"/>
                <a:ext cx="131040" cy="13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5">
            <p14:nvContentPartPr>
              <p14:cNvPr id="216" name="Ink 215">
                <a:extLst>
                  <a:ext uri="{FF2B5EF4-FFF2-40B4-BE49-F238E27FC236}">
                    <a16:creationId xmlns:a16="http://schemas.microsoft.com/office/drawing/2014/main" id="{882DFC59-58B0-492A-AF50-8247F6B2D93E}"/>
                  </a:ext>
                </a:extLst>
              </p14:cNvPr>
              <p14:cNvContentPartPr/>
              <p14:nvPr/>
            </p14:nvContentPartPr>
            <p14:xfrm>
              <a:off x="6155025" y="1354785"/>
              <a:ext cx="213480" cy="109440"/>
            </p14:xfrm>
          </p:contentPart>
        </mc:Choice>
        <mc:Fallback xmlns="">
          <p:pic>
            <p:nvPicPr>
              <p:cNvPr id="216" name="Ink 215">
                <a:extLst>
                  <a:ext uri="{FF2B5EF4-FFF2-40B4-BE49-F238E27FC236}">
                    <a16:creationId xmlns:a16="http://schemas.microsoft.com/office/drawing/2014/main" id="{882DFC59-58B0-492A-AF50-8247F6B2D93E}"/>
                  </a:ext>
                </a:extLst>
              </p:cNvPr>
              <p:cNvPicPr/>
              <p:nvPr/>
            </p:nvPicPr>
            <p:blipFill>
              <a:blip r:embed="rId166"/>
              <a:stretch>
                <a:fillRect/>
              </a:stretch>
            </p:blipFill>
            <p:spPr>
              <a:xfrm>
                <a:off x="6137385" y="1336785"/>
                <a:ext cx="249120" cy="14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7">
            <p14:nvContentPartPr>
              <p14:cNvPr id="217" name="Ink 216">
                <a:extLst>
                  <a:ext uri="{FF2B5EF4-FFF2-40B4-BE49-F238E27FC236}">
                    <a16:creationId xmlns:a16="http://schemas.microsoft.com/office/drawing/2014/main" id="{0DC2D765-00A4-43AA-A474-19421F61484F}"/>
                  </a:ext>
                </a:extLst>
              </p14:cNvPr>
              <p14:cNvContentPartPr/>
              <p14:nvPr/>
            </p14:nvContentPartPr>
            <p14:xfrm>
              <a:off x="6446985" y="1354425"/>
              <a:ext cx="133920" cy="111600"/>
            </p14:xfrm>
          </p:contentPart>
        </mc:Choice>
        <mc:Fallback xmlns="">
          <p:pic>
            <p:nvPicPr>
              <p:cNvPr id="217" name="Ink 216">
                <a:extLst>
                  <a:ext uri="{FF2B5EF4-FFF2-40B4-BE49-F238E27FC236}">
                    <a16:creationId xmlns:a16="http://schemas.microsoft.com/office/drawing/2014/main" id="{0DC2D765-00A4-43AA-A474-19421F61484F}"/>
                  </a:ext>
                </a:extLst>
              </p:cNvPr>
              <p:cNvPicPr/>
              <p:nvPr/>
            </p:nvPicPr>
            <p:blipFill>
              <a:blip r:embed="rId168"/>
              <a:stretch>
                <a:fillRect/>
              </a:stretch>
            </p:blipFill>
            <p:spPr>
              <a:xfrm>
                <a:off x="6428985" y="1336785"/>
                <a:ext cx="169560" cy="14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9">
            <p14:nvContentPartPr>
              <p14:cNvPr id="218" name="Ink 217">
                <a:extLst>
                  <a:ext uri="{FF2B5EF4-FFF2-40B4-BE49-F238E27FC236}">
                    <a16:creationId xmlns:a16="http://schemas.microsoft.com/office/drawing/2014/main" id="{780C8B62-B866-4427-8D63-47E231E041EE}"/>
                  </a:ext>
                </a:extLst>
              </p14:cNvPr>
              <p14:cNvContentPartPr/>
              <p14:nvPr/>
            </p14:nvContentPartPr>
            <p14:xfrm>
              <a:off x="5611425" y="1324185"/>
              <a:ext cx="106920" cy="223920"/>
            </p14:xfrm>
          </p:contentPart>
        </mc:Choice>
        <mc:Fallback xmlns="">
          <p:pic>
            <p:nvPicPr>
              <p:cNvPr id="218" name="Ink 217">
                <a:extLst>
                  <a:ext uri="{FF2B5EF4-FFF2-40B4-BE49-F238E27FC236}">
                    <a16:creationId xmlns:a16="http://schemas.microsoft.com/office/drawing/2014/main" id="{780C8B62-B866-4427-8D63-47E231E041EE}"/>
                  </a:ext>
                </a:extLst>
              </p:cNvPr>
              <p:cNvPicPr/>
              <p:nvPr/>
            </p:nvPicPr>
            <p:blipFill>
              <a:blip r:embed="rId170"/>
              <a:stretch>
                <a:fillRect/>
              </a:stretch>
            </p:blipFill>
            <p:spPr>
              <a:xfrm>
                <a:off x="5593785" y="1306545"/>
                <a:ext cx="142560" cy="25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1">
            <p14:nvContentPartPr>
              <p14:cNvPr id="219" name="Ink 218">
                <a:extLst>
                  <a:ext uri="{FF2B5EF4-FFF2-40B4-BE49-F238E27FC236}">
                    <a16:creationId xmlns:a16="http://schemas.microsoft.com/office/drawing/2014/main" id="{DE241F98-1EA8-424F-9581-06230AC65295}"/>
                  </a:ext>
                </a:extLst>
              </p14:cNvPr>
              <p14:cNvContentPartPr/>
              <p14:nvPr/>
            </p14:nvContentPartPr>
            <p14:xfrm>
              <a:off x="4775865" y="1244625"/>
              <a:ext cx="549720" cy="231480"/>
            </p14:xfrm>
          </p:contentPart>
        </mc:Choice>
        <mc:Fallback xmlns="">
          <p:pic>
            <p:nvPicPr>
              <p:cNvPr id="219" name="Ink 218">
                <a:extLst>
                  <a:ext uri="{FF2B5EF4-FFF2-40B4-BE49-F238E27FC236}">
                    <a16:creationId xmlns:a16="http://schemas.microsoft.com/office/drawing/2014/main" id="{DE241F98-1EA8-424F-9581-06230AC65295}"/>
                  </a:ext>
                </a:extLst>
              </p:cNvPr>
              <p:cNvPicPr/>
              <p:nvPr/>
            </p:nvPicPr>
            <p:blipFill>
              <a:blip r:embed="rId172"/>
              <a:stretch>
                <a:fillRect/>
              </a:stretch>
            </p:blipFill>
            <p:spPr>
              <a:xfrm>
                <a:off x="4757853" y="1226653"/>
                <a:ext cx="585383" cy="2670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3">
            <p14:nvContentPartPr>
              <p14:cNvPr id="220" name="Ink 219">
                <a:extLst>
                  <a:ext uri="{FF2B5EF4-FFF2-40B4-BE49-F238E27FC236}">
                    <a16:creationId xmlns:a16="http://schemas.microsoft.com/office/drawing/2014/main" id="{77CCE579-BC10-4A95-B828-5B19610E8618}"/>
                  </a:ext>
                </a:extLst>
              </p14:cNvPr>
              <p14:cNvContentPartPr/>
              <p14:nvPr/>
            </p14:nvContentPartPr>
            <p14:xfrm>
              <a:off x="4379505" y="1260105"/>
              <a:ext cx="212760" cy="189000"/>
            </p14:xfrm>
          </p:contentPart>
        </mc:Choice>
        <mc:Fallback xmlns="">
          <p:pic>
            <p:nvPicPr>
              <p:cNvPr id="220" name="Ink 219">
                <a:extLst>
                  <a:ext uri="{FF2B5EF4-FFF2-40B4-BE49-F238E27FC236}">
                    <a16:creationId xmlns:a16="http://schemas.microsoft.com/office/drawing/2014/main" id="{77CCE579-BC10-4A95-B828-5B19610E8618}"/>
                  </a:ext>
                </a:extLst>
              </p:cNvPr>
              <p:cNvPicPr/>
              <p:nvPr/>
            </p:nvPicPr>
            <p:blipFill>
              <a:blip r:embed="rId174"/>
              <a:stretch>
                <a:fillRect/>
              </a:stretch>
            </p:blipFill>
            <p:spPr>
              <a:xfrm>
                <a:off x="4361895" y="1242431"/>
                <a:ext cx="248340" cy="2247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5">
            <p14:nvContentPartPr>
              <p14:cNvPr id="221" name="Ink 220">
                <a:extLst>
                  <a:ext uri="{FF2B5EF4-FFF2-40B4-BE49-F238E27FC236}">
                    <a16:creationId xmlns:a16="http://schemas.microsoft.com/office/drawing/2014/main" id="{160A5EC6-2747-46A5-96D7-A0752FD9D1A4}"/>
                  </a:ext>
                </a:extLst>
              </p14:cNvPr>
              <p14:cNvContentPartPr/>
              <p14:nvPr/>
            </p14:nvContentPartPr>
            <p14:xfrm>
              <a:off x="3300225" y="1256865"/>
              <a:ext cx="236880" cy="186480"/>
            </p14:xfrm>
          </p:contentPart>
        </mc:Choice>
        <mc:Fallback xmlns="">
          <p:pic>
            <p:nvPicPr>
              <p:cNvPr id="221" name="Ink 220">
                <a:extLst>
                  <a:ext uri="{FF2B5EF4-FFF2-40B4-BE49-F238E27FC236}">
                    <a16:creationId xmlns:a16="http://schemas.microsoft.com/office/drawing/2014/main" id="{160A5EC6-2747-46A5-96D7-A0752FD9D1A4}"/>
                  </a:ext>
                </a:extLst>
              </p:cNvPr>
              <p:cNvPicPr/>
              <p:nvPr/>
            </p:nvPicPr>
            <p:blipFill>
              <a:blip r:embed="rId176"/>
              <a:stretch>
                <a:fillRect/>
              </a:stretch>
            </p:blipFill>
            <p:spPr>
              <a:xfrm>
                <a:off x="3282252" y="1238900"/>
                <a:ext cx="272466" cy="22205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7">
            <p14:nvContentPartPr>
              <p14:cNvPr id="222" name="Ink 221">
                <a:extLst>
                  <a:ext uri="{FF2B5EF4-FFF2-40B4-BE49-F238E27FC236}">
                    <a16:creationId xmlns:a16="http://schemas.microsoft.com/office/drawing/2014/main" id="{E049AE92-948B-46D9-B41A-CA952E8DF2EB}"/>
                  </a:ext>
                </a:extLst>
              </p14:cNvPr>
              <p14:cNvContentPartPr/>
              <p14:nvPr/>
            </p14:nvContentPartPr>
            <p14:xfrm>
              <a:off x="2620185" y="1302225"/>
              <a:ext cx="126000" cy="226440"/>
            </p14:xfrm>
          </p:contentPart>
        </mc:Choice>
        <mc:Fallback xmlns="">
          <p:pic>
            <p:nvPicPr>
              <p:cNvPr id="222" name="Ink 221">
                <a:extLst>
                  <a:ext uri="{FF2B5EF4-FFF2-40B4-BE49-F238E27FC236}">
                    <a16:creationId xmlns:a16="http://schemas.microsoft.com/office/drawing/2014/main" id="{E049AE92-948B-46D9-B41A-CA952E8DF2EB}"/>
                  </a:ext>
                </a:extLst>
              </p:cNvPr>
              <p:cNvPicPr/>
              <p:nvPr/>
            </p:nvPicPr>
            <p:blipFill>
              <a:blip r:embed="rId178"/>
              <a:stretch>
                <a:fillRect/>
              </a:stretch>
            </p:blipFill>
            <p:spPr>
              <a:xfrm>
                <a:off x="2602236" y="1284225"/>
                <a:ext cx="161538" cy="26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9">
            <p14:nvContentPartPr>
              <p14:cNvPr id="230" name="Ink 229">
                <a:extLst>
                  <a:ext uri="{FF2B5EF4-FFF2-40B4-BE49-F238E27FC236}">
                    <a16:creationId xmlns:a16="http://schemas.microsoft.com/office/drawing/2014/main" id="{A4903453-C29B-46D5-8A60-9F073FC6DCEC}"/>
                  </a:ext>
                </a:extLst>
              </p14:cNvPr>
              <p14:cNvContentPartPr/>
              <p14:nvPr/>
            </p14:nvContentPartPr>
            <p14:xfrm>
              <a:off x="7441604" y="1333159"/>
              <a:ext cx="115200" cy="140400"/>
            </p14:xfrm>
          </p:contentPart>
        </mc:Choice>
        <mc:Fallback xmlns="">
          <p:pic>
            <p:nvPicPr>
              <p:cNvPr id="230" name="Ink 229">
                <a:extLst>
                  <a:ext uri="{FF2B5EF4-FFF2-40B4-BE49-F238E27FC236}">
                    <a16:creationId xmlns:a16="http://schemas.microsoft.com/office/drawing/2014/main" id="{A4903453-C29B-46D5-8A60-9F073FC6DCEC}"/>
                  </a:ext>
                </a:extLst>
              </p:cNvPr>
              <p:cNvPicPr/>
              <p:nvPr/>
            </p:nvPicPr>
            <p:blipFill>
              <a:blip r:embed="rId180"/>
              <a:stretch>
                <a:fillRect/>
              </a:stretch>
            </p:blipFill>
            <p:spPr>
              <a:xfrm>
                <a:off x="7423964" y="1315159"/>
                <a:ext cx="150840" cy="17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1">
            <p14:nvContentPartPr>
              <p14:cNvPr id="231" name="Ink 230">
                <a:extLst>
                  <a:ext uri="{FF2B5EF4-FFF2-40B4-BE49-F238E27FC236}">
                    <a16:creationId xmlns:a16="http://schemas.microsoft.com/office/drawing/2014/main" id="{5CF171D3-282B-4027-BC73-8E22255196E0}"/>
                  </a:ext>
                </a:extLst>
              </p14:cNvPr>
              <p14:cNvContentPartPr/>
              <p14:nvPr/>
            </p14:nvContentPartPr>
            <p14:xfrm>
              <a:off x="7621604" y="1343239"/>
              <a:ext cx="195120" cy="132480"/>
            </p14:xfrm>
          </p:contentPart>
        </mc:Choice>
        <mc:Fallback xmlns="">
          <p:pic>
            <p:nvPicPr>
              <p:cNvPr id="231" name="Ink 230">
                <a:extLst>
                  <a:ext uri="{FF2B5EF4-FFF2-40B4-BE49-F238E27FC236}">
                    <a16:creationId xmlns:a16="http://schemas.microsoft.com/office/drawing/2014/main" id="{5CF171D3-282B-4027-BC73-8E22255196E0}"/>
                  </a:ext>
                </a:extLst>
              </p:cNvPr>
              <p:cNvPicPr/>
              <p:nvPr/>
            </p:nvPicPr>
            <p:blipFill>
              <a:blip r:embed="rId182"/>
              <a:stretch>
                <a:fillRect/>
              </a:stretch>
            </p:blipFill>
            <p:spPr>
              <a:xfrm>
                <a:off x="7603604" y="1325239"/>
                <a:ext cx="230760" cy="16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3">
            <p14:nvContentPartPr>
              <p14:cNvPr id="232" name="Ink 231">
                <a:extLst>
                  <a:ext uri="{FF2B5EF4-FFF2-40B4-BE49-F238E27FC236}">
                    <a16:creationId xmlns:a16="http://schemas.microsoft.com/office/drawing/2014/main" id="{E708EF50-954F-4B9E-94C2-7448FE67D3BC}"/>
                  </a:ext>
                </a:extLst>
              </p14:cNvPr>
              <p14:cNvContentPartPr/>
              <p14:nvPr/>
            </p14:nvContentPartPr>
            <p14:xfrm>
              <a:off x="7936964" y="1449439"/>
              <a:ext cx="6840" cy="8280"/>
            </p14:xfrm>
          </p:contentPart>
        </mc:Choice>
        <mc:Fallback xmlns="">
          <p:pic>
            <p:nvPicPr>
              <p:cNvPr id="232" name="Ink 231">
                <a:extLst>
                  <a:ext uri="{FF2B5EF4-FFF2-40B4-BE49-F238E27FC236}">
                    <a16:creationId xmlns:a16="http://schemas.microsoft.com/office/drawing/2014/main" id="{E708EF50-954F-4B9E-94C2-7448FE67D3BC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7918964" y="1431439"/>
                <a:ext cx="42480" cy="4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4">
            <p14:nvContentPartPr>
              <p14:cNvPr id="233" name="Ink 232">
                <a:extLst>
                  <a:ext uri="{FF2B5EF4-FFF2-40B4-BE49-F238E27FC236}">
                    <a16:creationId xmlns:a16="http://schemas.microsoft.com/office/drawing/2014/main" id="{D37F78DA-F7F4-44F4-8AA4-BAC30FF7380F}"/>
                  </a:ext>
                </a:extLst>
              </p14:cNvPr>
              <p14:cNvContentPartPr/>
              <p14:nvPr/>
            </p14:nvContentPartPr>
            <p14:xfrm>
              <a:off x="6649244" y="1270159"/>
              <a:ext cx="653400" cy="204480"/>
            </p14:xfrm>
          </p:contentPart>
        </mc:Choice>
        <mc:Fallback xmlns="">
          <p:pic>
            <p:nvPicPr>
              <p:cNvPr id="233" name="Ink 232">
                <a:extLst>
                  <a:ext uri="{FF2B5EF4-FFF2-40B4-BE49-F238E27FC236}">
                    <a16:creationId xmlns:a16="http://schemas.microsoft.com/office/drawing/2014/main" id="{D37F78DA-F7F4-44F4-8AA4-BAC30FF7380F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6631244" y="1252191"/>
                <a:ext cx="689040" cy="24005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6">
            <p14:nvContentPartPr>
              <p14:cNvPr id="240" name="Ink 239">
                <a:extLst>
                  <a:ext uri="{FF2B5EF4-FFF2-40B4-BE49-F238E27FC236}">
                    <a16:creationId xmlns:a16="http://schemas.microsoft.com/office/drawing/2014/main" id="{0D4EC077-DF40-40FA-83A3-A57EF416B69C}"/>
                  </a:ext>
                </a:extLst>
              </p14:cNvPr>
              <p14:cNvContentPartPr/>
              <p14:nvPr/>
            </p14:nvContentPartPr>
            <p14:xfrm>
              <a:off x="1212043" y="4103101"/>
              <a:ext cx="107640" cy="111960"/>
            </p14:xfrm>
          </p:contentPart>
        </mc:Choice>
        <mc:Fallback xmlns="">
          <p:pic>
            <p:nvPicPr>
              <p:cNvPr id="240" name="Ink 239">
                <a:extLst>
                  <a:ext uri="{FF2B5EF4-FFF2-40B4-BE49-F238E27FC236}">
                    <a16:creationId xmlns:a16="http://schemas.microsoft.com/office/drawing/2014/main" id="{0D4EC077-DF40-40FA-83A3-A57EF416B69C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1194403" y="4085461"/>
                <a:ext cx="143280" cy="14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8">
            <p14:nvContentPartPr>
              <p14:cNvPr id="241" name="Ink 240">
                <a:extLst>
                  <a:ext uri="{FF2B5EF4-FFF2-40B4-BE49-F238E27FC236}">
                    <a16:creationId xmlns:a16="http://schemas.microsoft.com/office/drawing/2014/main" id="{D6B92353-9E02-464F-861B-E6B422CDB924}"/>
                  </a:ext>
                </a:extLst>
              </p14:cNvPr>
              <p14:cNvContentPartPr/>
              <p14:nvPr/>
            </p14:nvContentPartPr>
            <p14:xfrm>
              <a:off x="1546483" y="4068541"/>
              <a:ext cx="274680" cy="153720"/>
            </p14:xfrm>
          </p:contentPart>
        </mc:Choice>
        <mc:Fallback xmlns="">
          <p:pic>
            <p:nvPicPr>
              <p:cNvPr id="241" name="Ink 240">
                <a:extLst>
                  <a:ext uri="{FF2B5EF4-FFF2-40B4-BE49-F238E27FC236}">
                    <a16:creationId xmlns:a16="http://schemas.microsoft.com/office/drawing/2014/main" id="{D6B92353-9E02-464F-861B-E6B422CDB924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1528483" y="4050901"/>
                <a:ext cx="310320" cy="18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0">
            <p14:nvContentPartPr>
              <p14:cNvPr id="242" name="Ink 241">
                <a:extLst>
                  <a:ext uri="{FF2B5EF4-FFF2-40B4-BE49-F238E27FC236}">
                    <a16:creationId xmlns:a16="http://schemas.microsoft.com/office/drawing/2014/main" id="{52C480A8-720F-4275-B787-2A47B792CA6B}"/>
                  </a:ext>
                </a:extLst>
              </p14:cNvPr>
              <p14:cNvContentPartPr/>
              <p14:nvPr/>
            </p14:nvContentPartPr>
            <p14:xfrm>
              <a:off x="1925203" y="4096261"/>
              <a:ext cx="72360" cy="116280"/>
            </p14:xfrm>
          </p:contentPart>
        </mc:Choice>
        <mc:Fallback xmlns="">
          <p:pic>
            <p:nvPicPr>
              <p:cNvPr id="242" name="Ink 241">
                <a:extLst>
                  <a:ext uri="{FF2B5EF4-FFF2-40B4-BE49-F238E27FC236}">
                    <a16:creationId xmlns:a16="http://schemas.microsoft.com/office/drawing/2014/main" id="{52C480A8-720F-4275-B787-2A47B792CA6B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1907563" y="4078621"/>
                <a:ext cx="108000" cy="15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2">
            <p14:nvContentPartPr>
              <p14:cNvPr id="249" name="Ink 248">
                <a:extLst>
                  <a:ext uri="{FF2B5EF4-FFF2-40B4-BE49-F238E27FC236}">
                    <a16:creationId xmlns:a16="http://schemas.microsoft.com/office/drawing/2014/main" id="{B9DB0144-406E-4BB8-8D34-FE03493FA874}"/>
                  </a:ext>
                </a:extLst>
              </p14:cNvPr>
              <p14:cNvContentPartPr/>
              <p14:nvPr/>
            </p14:nvContentPartPr>
            <p14:xfrm>
              <a:off x="3060643" y="4093021"/>
              <a:ext cx="115560" cy="160200"/>
            </p14:xfrm>
          </p:contentPart>
        </mc:Choice>
        <mc:Fallback xmlns="">
          <p:pic>
            <p:nvPicPr>
              <p:cNvPr id="249" name="Ink 248">
                <a:extLst>
                  <a:ext uri="{FF2B5EF4-FFF2-40B4-BE49-F238E27FC236}">
                    <a16:creationId xmlns:a16="http://schemas.microsoft.com/office/drawing/2014/main" id="{B9DB0144-406E-4BB8-8D34-FE03493FA874}"/>
                  </a:ext>
                </a:extLst>
              </p:cNvPr>
              <p:cNvPicPr/>
              <p:nvPr/>
            </p:nvPicPr>
            <p:blipFill>
              <a:blip r:embed="rId193"/>
              <a:stretch>
                <a:fillRect/>
              </a:stretch>
            </p:blipFill>
            <p:spPr>
              <a:xfrm>
                <a:off x="3042643" y="4075381"/>
                <a:ext cx="151200" cy="19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4">
            <p14:nvContentPartPr>
              <p14:cNvPr id="250" name="Ink 249">
                <a:extLst>
                  <a:ext uri="{FF2B5EF4-FFF2-40B4-BE49-F238E27FC236}">
                    <a16:creationId xmlns:a16="http://schemas.microsoft.com/office/drawing/2014/main" id="{4CE88E2E-5B7F-48B0-BE19-A9793213F0DC}"/>
                  </a:ext>
                </a:extLst>
              </p14:cNvPr>
              <p14:cNvContentPartPr/>
              <p14:nvPr/>
            </p14:nvContentPartPr>
            <p14:xfrm>
              <a:off x="3246763" y="4106701"/>
              <a:ext cx="84960" cy="134640"/>
            </p14:xfrm>
          </p:contentPart>
        </mc:Choice>
        <mc:Fallback xmlns="">
          <p:pic>
            <p:nvPicPr>
              <p:cNvPr id="250" name="Ink 249">
                <a:extLst>
                  <a:ext uri="{FF2B5EF4-FFF2-40B4-BE49-F238E27FC236}">
                    <a16:creationId xmlns:a16="http://schemas.microsoft.com/office/drawing/2014/main" id="{4CE88E2E-5B7F-48B0-BE19-A9793213F0DC}"/>
                  </a:ext>
                </a:extLst>
              </p:cNvPr>
              <p:cNvPicPr/>
              <p:nvPr/>
            </p:nvPicPr>
            <p:blipFill>
              <a:blip r:embed="rId195"/>
              <a:stretch>
                <a:fillRect/>
              </a:stretch>
            </p:blipFill>
            <p:spPr>
              <a:xfrm>
                <a:off x="3229123" y="4088701"/>
                <a:ext cx="120600" cy="17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6">
            <p14:nvContentPartPr>
              <p14:cNvPr id="251" name="Ink 250">
                <a:extLst>
                  <a:ext uri="{FF2B5EF4-FFF2-40B4-BE49-F238E27FC236}">
                    <a16:creationId xmlns:a16="http://schemas.microsoft.com/office/drawing/2014/main" id="{4521EA20-7BC4-4445-BB04-C3EB7B97FD94}"/>
                  </a:ext>
                </a:extLst>
              </p14:cNvPr>
              <p14:cNvContentPartPr/>
              <p14:nvPr/>
            </p14:nvContentPartPr>
            <p14:xfrm>
              <a:off x="3459163" y="4065661"/>
              <a:ext cx="29880" cy="180360"/>
            </p14:xfrm>
          </p:contentPart>
        </mc:Choice>
        <mc:Fallback xmlns="">
          <p:pic>
            <p:nvPicPr>
              <p:cNvPr id="251" name="Ink 250">
                <a:extLst>
                  <a:ext uri="{FF2B5EF4-FFF2-40B4-BE49-F238E27FC236}">
                    <a16:creationId xmlns:a16="http://schemas.microsoft.com/office/drawing/2014/main" id="{4521EA20-7BC4-4445-BB04-C3EB7B97FD94}"/>
                  </a:ext>
                </a:extLst>
              </p:cNvPr>
              <p:cNvPicPr/>
              <p:nvPr/>
            </p:nvPicPr>
            <p:blipFill>
              <a:blip r:embed="rId197"/>
              <a:stretch>
                <a:fillRect/>
              </a:stretch>
            </p:blipFill>
            <p:spPr>
              <a:xfrm>
                <a:off x="3441163" y="4047661"/>
                <a:ext cx="6552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8">
            <p14:nvContentPartPr>
              <p14:cNvPr id="256" name="Ink 255">
                <a:extLst>
                  <a:ext uri="{FF2B5EF4-FFF2-40B4-BE49-F238E27FC236}">
                    <a16:creationId xmlns:a16="http://schemas.microsoft.com/office/drawing/2014/main" id="{A0101180-4CD0-4685-972F-15FC685E4325}"/>
                  </a:ext>
                </a:extLst>
              </p14:cNvPr>
              <p14:cNvContentPartPr/>
              <p14:nvPr/>
            </p14:nvContentPartPr>
            <p14:xfrm>
              <a:off x="4165843" y="4125421"/>
              <a:ext cx="107280" cy="162720"/>
            </p14:xfrm>
          </p:contentPart>
        </mc:Choice>
        <mc:Fallback xmlns="">
          <p:pic>
            <p:nvPicPr>
              <p:cNvPr id="256" name="Ink 255">
                <a:extLst>
                  <a:ext uri="{FF2B5EF4-FFF2-40B4-BE49-F238E27FC236}">
                    <a16:creationId xmlns:a16="http://schemas.microsoft.com/office/drawing/2014/main" id="{A0101180-4CD0-4685-972F-15FC685E4325}"/>
                  </a:ext>
                </a:extLst>
              </p:cNvPr>
              <p:cNvPicPr/>
              <p:nvPr/>
            </p:nvPicPr>
            <p:blipFill>
              <a:blip r:embed="rId199"/>
              <a:stretch>
                <a:fillRect/>
              </a:stretch>
            </p:blipFill>
            <p:spPr>
              <a:xfrm>
                <a:off x="4147843" y="4107781"/>
                <a:ext cx="142920" cy="19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0">
            <p14:nvContentPartPr>
              <p14:cNvPr id="259" name="Ink 258">
                <a:extLst>
                  <a:ext uri="{FF2B5EF4-FFF2-40B4-BE49-F238E27FC236}">
                    <a16:creationId xmlns:a16="http://schemas.microsoft.com/office/drawing/2014/main" id="{48F85138-B496-4080-8A68-F3951D0E2037}"/>
                  </a:ext>
                </a:extLst>
              </p14:cNvPr>
              <p14:cNvContentPartPr/>
              <p14:nvPr/>
            </p14:nvContentPartPr>
            <p14:xfrm>
              <a:off x="4680643" y="4120741"/>
              <a:ext cx="139680" cy="170640"/>
            </p14:xfrm>
          </p:contentPart>
        </mc:Choice>
        <mc:Fallback xmlns="">
          <p:pic>
            <p:nvPicPr>
              <p:cNvPr id="259" name="Ink 258">
                <a:extLst>
                  <a:ext uri="{FF2B5EF4-FFF2-40B4-BE49-F238E27FC236}">
                    <a16:creationId xmlns:a16="http://schemas.microsoft.com/office/drawing/2014/main" id="{48F85138-B496-4080-8A68-F3951D0E2037}"/>
                  </a:ext>
                </a:extLst>
              </p:cNvPr>
              <p:cNvPicPr/>
              <p:nvPr/>
            </p:nvPicPr>
            <p:blipFill>
              <a:blip r:embed="rId201"/>
              <a:stretch>
                <a:fillRect/>
              </a:stretch>
            </p:blipFill>
            <p:spPr>
              <a:xfrm>
                <a:off x="4662643" y="4102741"/>
                <a:ext cx="175320" cy="20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2">
            <p14:nvContentPartPr>
              <p14:cNvPr id="260" name="Ink 259">
                <a:extLst>
                  <a:ext uri="{FF2B5EF4-FFF2-40B4-BE49-F238E27FC236}">
                    <a16:creationId xmlns:a16="http://schemas.microsoft.com/office/drawing/2014/main" id="{42F94DE7-3D17-48CA-B0CB-D13FA830969C}"/>
                  </a:ext>
                </a:extLst>
              </p14:cNvPr>
              <p14:cNvContentPartPr/>
              <p14:nvPr/>
            </p14:nvContentPartPr>
            <p14:xfrm>
              <a:off x="5063323" y="4033261"/>
              <a:ext cx="26640" cy="248760"/>
            </p14:xfrm>
          </p:contentPart>
        </mc:Choice>
        <mc:Fallback xmlns="">
          <p:pic>
            <p:nvPicPr>
              <p:cNvPr id="260" name="Ink 259">
                <a:extLst>
                  <a:ext uri="{FF2B5EF4-FFF2-40B4-BE49-F238E27FC236}">
                    <a16:creationId xmlns:a16="http://schemas.microsoft.com/office/drawing/2014/main" id="{42F94DE7-3D17-48CA-B0CB-D13FA830969C}"/>
                  </a:ext>
                </a:extLst>
              </p:cNvPr>
              <p:cNvPicPr/>
              <p:nvPr/>
            </p:nvPicPr>
            <p:blipFill>
              <a:blip r:embed="rId203"/>
              <a:stretch>
                <a:fillRect/>
              </a:stretch>
            </p:blipFill>
            <p:spPr>
              <a:xfrm>
                <a:off x="5045323" y="4015261"/>
                <a:ext cx="62280" cy="28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4">
            <p14:nvContentPartPr>
              <p14:cNvPr id="261" name="Ink 260">
                <a:extLst>
                  <a:ext uri="{FF2B5EF4-FFF2-40B4-BE49-F238E27FC236}">
                    <a16:creationId xmlns:a16="http://schemas.microsoft.com/office/drawing/2014/main" id="{EA98706D-16E3-4DE4-8EB0-A4F913433CB1}"/>
                  </a:ext>
                </a:extLst>
              </p14:cNvPr>
              <p14:cNvContentPartPr/>
              <p14:nvPr/>
            </p14:nvContentPartPr>
            <p14:xfrm>
              <a:off x="5205523" y="4131181"/>
              <a:ext cx="138960" cy="143280"/>
            </p14:xfrm>
          </p:contentPart>
        </mc:Choice>
        <mc:Fallback xmlns="">
          <p:pic>
            <p:nvPicPr>
              <p:cNvPr id="261" name="Ink 260">
                <a:extLst>
                  <a:ext uri="{FF2B5EF4-FFF2-40B4-BE49-F238E27FC236}">
                    <a16:creationId xmlns:a16="http://schemas.microsoft.com/office/drawing/2014/main" id="{EA98706D-16E3-4DE4-8EB0-A4F913433CB1}"/>
                  </a:ext>
                </a:extLst>
              </p:cNvPr>
              <p:cNvPicPr/>
              <p:nvPr/>
            </p:nvPicPr>
            <p:blipFill>
              <a:blip r:embed="rId205"/>
              <a:stretch>
                <a:fillRect/>
              </a:stretch>
            </p:blipFill>
            <p:spPr>
              <a:xfrm>
                <a:off x="5187523" y="4113181"/>
                <a:ext cx="174600" cy="17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6">
            <p14:nvContentPartPr>
              <p14:cNvPr id="264" name="Ink 263">
                <a:extLst>
                  <a:ext uri="{FF2B5EF4-FFF2-40B4-BE49-F238E27FC236}">
                    <a16:creationId xmlns:a16="http://schemas.microsoft.com/office/drawing/2014/main" id="{1342E498-14E0-453B-A9DD-2371E5E10CBD}"/>
                  </a:ext>
                </a:extLst>
              </p14:cNvPr>
              <p14:cNvContentPartPr/>
              <p14:nvPr/>
            </p14:nvContentPartPr>
            <p14:xfrm>
              <a:off x="5767843" y="4177981"/>
              <a:ext cx="140400" cy="147240"/>
            </p14:xfrm>
          </p:contentPart>
        </mc:Choice>
        <mc:Fallback xmlns="">
          <p:pic>
            <p:nvPicPr>
              <p:cNvPr id="264" name="Ink 263">
                <a:extLst>
                  <a:ext uri="{FF2B5EF4-FFF2-40B4-BE49-F238E27FC236}">
                    <a16:creationId xmlns:a16="http://schemas.microsoft.com/office/drawing/2014/main" id="{1342E498-14E0-453B-A9DD-2371E5E10CBD}"/>
                  </a:ext>
                </a:extLst>
              </p:cNvPr>
              <p:cNvPicPr/>
              <p:nvPr/>
            </p:nvPicPr>
            <p:blipFill>
              <a:blip r:embed="rId207"/>
              <a:stretch>
                <a:fillRect/>
              </a:stretch>
            </p:blipFill>
            <p:spPr>
              <a:xfrm>
                <a:off x="5750203" y="4160341"/>
                <a:ext cx="176040" cy="18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8">
            <p14:nvContentPartPr>
              <p14:cNvPr id="265" name="Ink 264">
                <a:extLst>
                  <a:ext uri="{FF2B5EF4-FFF2-40B4-BE49-F238E27FC236}">
                    <a16:creationId xmlns:a16="http://schemas.microsoft.com/office/drawing/2014/main" id="{0B5E212C-9D54-4BC9-B6B5-EB13656FE7DD}"/>
                  </a:ext>
                </a:extLst>
              </p14:cNvPr>
              <p14:cNvContentPartPr/>
              <p14:nvPr/>
            </p14:nvContentPartPr>
            <p14:xfrm>
              <a:off x="5415043" y="4139101"/>
              <a:ext cx="277560" cy="386280"/>
            </p14:xfrm>
          </p:contentPart>
        </mc:Choice>
        <mc:Fallback xmlns="">
          <p:pic>
            <p:nvPicPr>
              <p:cNvPr id="265" name="Ink 264">
                <a:extLst>
                  <a:ext uri="{FF2B5EF4-FFF2-40B4-BE49-F238E27FC236}">
                    <a16:creationId xmlns:a16="http://schemas.microsoft.com/office/drawing/2014/main" id="{0B5E212C-9D54-4BC9-B6B5-EB13656FE7DD}"/>
                  </a:ext>
                </a:extLst>
              </p:cNvPr>
              <p:cNvPicPr/>
              <p:nvPr/>
            </p:nvPicPr>
            <p:blipFill>
              <a:blip r:embed="rId209"/>
              <a:stretch>
                <a:fillRect/>
              </a:stretch>
            </p:blipFill>
            <p:spPr>
              <a:xfrm>
                <a:off x="5397380" y="4121101"/>
                <a:ext cx="313246" cy="42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0">
            <p14:nvContentPartPr>
              <p14:cNvPr id="266" name="Ink 265">
                <a:extLst>
                  <a:ext uri="{FF2B5EF4-FFF2-40B4-BE49-F238E27FC236}">
                    <a16:creationId xmlns:a16="http://schemas.microsoft.com/office/drawing/2014/main" id="{A5549E8C-6F99-4017-818B-B16B163E48C1}"/>
                  </a:ext>
                </a:extLst>
              </p14:cNvPr>
              <p14:cNvContentPartPr/>
              <p14:nvPr/>
            </p14:nvContentPartPr>
            <p14:xfrm>
              <a:off x="4348723" y="4044781"/>
              <a:ext cx="113400" cy="236160"/>
            </p14:xfrm>
          </p:contentPart>
        </mc:Choice>
        <mc:Fallback xmlns="">
          <p:pic>
            <p:nvPicPr>
              <p:cNvPr id="266" name="Ink 265">
                <a:extLst>
                  <a:ext uri="{FF2B5EF4-FFF2-40B4-BE49-F238E27FC236}">
                    <a16:creationId xmlns:a16="http://schemas.microsoft.com/office/drawing/2014/main" id="{A5549E8C-6F99-4017-818B-B16B163E48C1}"/>
                  </a:ext>
                </a:extLst>
              </p:cNvPr>
              <p:cNvPicPr/>
              <p:nvPr/>
            </p:nvPicPr>
            <p:blipFill>
              <a:blip r:embed="rId211"/>
              <a:stretch>
                <a:fillRect/>
              </a:stretch>
            </p:blipFill>
            <p:spPr>
              <a:xfrm>
                <a:off x="4330780" y="4027141"/>
                <a:ext cx="148927" cy="27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2">
            <p14:nvContentPartPr>
              <p14:cNvPr id="267" name="Ink 266">
                <a:extLst>
                  <a:ext uri="{FF2B5EF4-FFF2-40B4-BE49-F238E27FC236}">
                    <a16:creationId xmlns:a16="http://schemas.microsoft.com/office/drawing/2014/main" id="{65A7921E-0713-4B1D-82B6-B3152A2DE613}"/>
                  </a:ext>
                </a:extLst>
              </p14:cNvPr>
              <p14:cNvContentPartPr/>
              <p14:nvPr/>
            </p14:nvContentPartPr>
            <p14:xfrm>
              <a:off x="3589123" y="4033261"/>
              <a:ext cx="318240" cy="467280"/>
            </p14:xfrm>
          </p:contentPart>
        </mc:Choice>
        <mc:Fallback xmlns="">
          <p:pic>
            <p:nvPicPr>
              <p:cNvPr id="267" name="Ink 266">
                <a:extLst>
                  <a:ext uri="{FF2B5EF4-FFF2-40B4-BE49-F238E27FC236}">
                    <a16:creationId xmlns:a16="http://schemas.microsoft.com/office/drawing/2014/main" id="{65A7921E-0713-4B1D-82B6-B3152A2DE613}"/>
                  </a:ext>
                </a:extLst>
              </p:cNvPr>
              <p:cNvPicPr/>
              <p:nvPr/>
            </p:nvPicPr>
            <p:blipFill>
              <a:blip r:embed="rId213"/>
              <a:stretch>
                <a:fillRect/>
              </a:stretch>
            </p:blipFill>
            <p:spPr>
              <a:xfrm>
                <a:off x="3571123" y="4015275"/>
                <a:ext cx="353880" cy="50289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4">
            <p14:nvContentPartPr>
              <p14:cNvPr id="268" name="Ink 267">
                <a:extLst>
                  <a:ext uri="{FF2B5EF4-FFF2-40B4-BE49-F238E27FC236}">
                    <a16:creationId xmlns:a16="http://schemas.microsoft.com/office/drawing/2014/main" id="{41E211CA-97EE-471D-8110-72A8C07B3927}"/>
                  </a:ext>
                </a:extLst>
              </p14:cNvPr>
              <p14:cNvContentPartPr/>
              <p14:nvPr/>
            </p14:nvContentPartPr>
            <p14:xfrm>
              <a:off x="2643043" y="3980341"/>
              <a:ext cx="308880" cy="246600"/>
            </p14:xfrm>
          </p:contentPart>
        </mc:Choice>
        <mc:Fallback xmlns="">
          <p:pic>
            <p:nvPicPr>
              <p:cNvPr id="268" name="Ink 267">
                <a:extLst>
                  <a:ext uri="{FF2B5EF4-FFF2-40B4-BE49-F238E27FC236}">
                    <a16:creationId xmlns:a16="http://schemas.microsoft.com/office/drawing/2014/main" id="{41E211CA-97EE-471D-8110-72A8C07B3927}"/>
                  </a:ext>
                </a:extLst>
              </p:cNvPr>
              <p:cNvPicPr/>
              <p:nvPr/>
            </p:nvPicPr>
            <p:blipFill>
              <a:blip r:embed="rId215"/>
              <a:stretch>
                <a:fillRect/>
              </a:stretch>
            </p:blipFill>
            <p:spPr>
              <a:xfrm>
                <a:off x="2625403" y="3962701"/>
                <a:ext cx="344520" cy="28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6">
            <p14:nvContentPartPr>
              <p14:cNvPr id="269" name="Ink 268">
                <a:extLst>
                  <a:ext uri="{FF2B5EF4-FFF2-40B4-BE49-F238E27FC236}">
                    <a16:creationId xmlns:a16="http://schemas.microsoft.com/office/drawing/2014/main" id="{6C07D06A-FFB0-4214-BB9E-8FDBEC805707}"/>
                  </a:ext>
                </a:extLst>
              </p14:cNvPr>
              <p14:cNvContentPartPr/>
              <p14:nvPr/>
            </p14:nvContentPartPr>
            <p14:xfrm>
              <a:off x="2098723" y="4000501"/>
              <a:ext cx="327960" cy="234000"/>
            </p14:xfrm>
          </p:contentPart>
        </mc:Choice>
        <mc:Fallback xmlns="">
          <p:pic>
            <p:nvPicPr>
              <p:cNvPr id="269" name="Ink 268">
                <a:extLst>
                  <a:ext uri="{FF2B5EF4-FFF2-40B4-BE49-F238E27FC236}">
                    <a16:creationId xmlns:a16="http://schemas.microsoft.com/office/drawing/2014/main" id="{6C07D06A-FFB0-4214-BB9E-8FDBEC805707}"/>
                  </a:ext>
                </a:extLst>
              </p:cNvPr>
              <p:cNvPicPr/>
              <p:nvPr/>
            </p:nvPicPr>
            <p:blipFill>
              <a:blip r:embed="rId217"/>
              <a:stretch>
                <a:fillRect/>
              </a:stretch>
            </p:blipFill>
            <p:spPr>
              <a:xfrm>
                <a:off x="2080723" y="3982861"/>
                <a:ext cx="363600" cy="26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8">
            <p14:nvContentPartPr>
              <p14:cNvPr id="270" name="Ink 269">
                <a:extLst>
                  <a:ext uri="{FF2B5EF4-FFF2-40B4-BE49-F238E27FC236}">
                    <a16:creationId xmlns:a16="http://schemas.microsoft.com/office/drawing/2014/main" id="{4070E7C3-C629-42E0-B9B6-66693A33500D}"/>
                  </a:ext>
                </a:extLst>
              </p14:cNvPr>
              <p14:cNvContentPartPr/>
              <p14:nvPr/>
            </p14:nvContentPartPr>
            <p14:xfrm>
              <a:off x="839803" y="3952981"/>
              <a:ext cx="284760" cy="265320"/>
            </p14:xfrm>
          </p:contentPart>
        </mc:Choice>
        <mc:Fallback xmlns="">
          <p:pic>
            <p:nvPicPr>
              <p:cNvPr id="270" name="Ink 269">
                <a:extLst>
                  <a:ext uri="{FF2B5EF4-FFF2-40B4-BE49-F238E27FC236}">
                    <a16:creationId xmlns:a16="http://schemas.microsoft.com/office/drawing/2014/main" id="{4070E7C3-C629-42E0-B9B6-66693A33500D}"/>
                  </a:ext>
                </a:extLst>
              </p:cNvPr>
              <p:cNvPicPr/>
              <p:nvPr/>
            </p:nvPicPr>
            <p:blipFill>
              <a:blip r:embed="rId219"/>
              <a:stretch>
                <a:fillRect/>
              </a:stretch>
            </p:blipFill>
            <p:spPr>
              <a:xfrm>
                <a:off x="821826" y="3935341"/>
                <a:ext cx="320355" cy="30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0">
            <p14:nvContentPartPr>
              <p14:cNvPr id="271" name="Ink 270">
                <a:extLst>
                  <a:ext uri="{FF2B5EF4-FFF2-40B4-BE49-F238E27FC236}">
                    <a16:creationId xmlns:a16="http://schemas.microsoft.com/office/drawing/2014/main" id="{7B9AE9C3-1851-4A93-8BB2-AB331C8E8F97}"/>
                  </a:ext>
                </a:extLst>
              </p14:cNvPr>
              <p14:cNvContentPartPr/>
              <p14:nvPr/>
            </p14:nvContentPartPr>
            <p14:xfrm>
              <a:off x="393043" y="3938221"/>
              <a:ext cx="221040" cy="250920"/>
            </p14:xfrm>
          </p:contentPart>
        </mc:Choice>
        <mc:Fallback xmlns="">
          <p:pic>
            <p:nvPicPr>
              <p:cNvPr id="271" name="Ink 270">
                <a:extLst>
                  <a:ext uri="{FF2B5EF4-FFF2-40B4-BE49-F238E27FC236}">
                    <a16:creationId xmlns:a16="http://schemas.microsoft.com/office/drawing/2014/main" id="{7B9AE9C3-1851-4A93-8BB2-AB331C8E8F97}"/>
                  </a:ext>
                </a:extLst>
              </p:cNvPr>
              <p:cNvPicPr/>
              <p:nvPr/>
            </p:nvPicPr>
            <p:blipFill>
              <a:blip r:embed="rId221"/>
              <a:stretch>
                <a:fillRect/>
              </a:stretch>
            </p:blipFill>
            <p:spPr>
              <a:xfrm>
                <a:off x="375403" y="3920581"/>
                <a:ext cx="256680" cy="28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2">
            <p14:nvContentPartPr>
              <p14:cNvPr id="272" name="Ink 271">
                <a:extLst>
                  <a:ext uri="{FF2B5EF4-FFF2-40B4-BE49-F238E27FC236}">
                    <a16:creationId xmlns:a16="http://schemas.microsoft.com/office/drawing/2014/main" id="{433F7B17-82BA-4AFB-93BD-F9ACA6D15F86}"/>
                  </a:ext>
                </a:extLst>
              </p14:cNvPr>
              <p14:cNvContentPartPr/>
              <p14:nvPr/>
            </p14:nvContentPartPr>
            <p14:xfrm>
              <a:off x="6192892" y="4073105"/>
              <a:ext cx="161280" cy="239760"/>
            </p14:xfrm>
          </p:contentPart>
        </mc:Choice>
        <mc:Fallback xmlns="">
          <p:pic>
            <p:nvPicPr>
              <p:cNvPr id="272" name="Ink 271">
                <a:extLst>
                  <a:ext uri="{FF2B5EF4-FFF2-40B4-BE49-F238E27FC236}">
                    <a16:creationId xmlns:a16="http://schemas.microsoft.com/office/drawing/2014/main" id="{433F7B17-82BA-4AFB-93BD-F9ACA6D15F86}"/>
                  </a:ext>
                </a:extLst>
              </p:cNvPr>
              <p:cNvPicPr/>
              <p:nvPr/>
            </p:nvPicPr>
            <p:blipFill>
              <a:blip r:embed="rId223"/>
              <a:stretch>
                <a:fillRect/>
              </a:stretch>
            </p:blipFill>
            <p:spPr>
              <a:xfrm>
                <a:off x="6174892" y="4055465"/>
                <a:ext cx="196920" cy="27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4">
            <p14:nvContentPartPr>
              <p14:cNvPr id="273" name="Ink 272">
                <a:extLst>
                  <a:ext uri="{FF2B5EF4-FFF2-40B4-BE49-F238E27FC236}">
                    <a16:creationId xmlns:a16="http://schemas.microsoft.com/office/drawing/2014/main" id="{4397EFC2-BF25-4AE7-8CBE-B3C34089B181}"/>
                  </a:ext>
                </a:extLst>
              </p14:cNvPr>
              <p14:cNvContentPartPr/>
              <p14:nvPr/>
            </p14:nvContentPartPr>
            <p14:xfrm>
              <a:off x="6425812" y="4147265"/>
              <a:ext cx="139680" cy="155160"/>
            </p14:xfrm>
          </p:contentPart>
        </mc:Choice>
        <mc:Fallback xmlns="">
          <p:pic>
            <p:nvPicPr>
              <p:cNvPr id="273" name="Ink 272">
                <a:extLst>
                  <a:ext uri="{FF2B5EF4-FFF2-40B4-BE49-F238E27FC236}">
                    <a16:creationId xmlns:a16="http://schemas.microsoft.com/office/drawing/2014/main" id="{4397EFC2-BF25-4AE7-8CBE-B3C34089B181}"/>
                  </a:ext>
                </a:extLst>
              </p:cNvPr>
              <p:cNvPicPr/>
              <p:nvPr/>
            </p:nvPicPr>
            <p:blipFill>
              <a:blip r:embed="rId225"/>
              <a:stretch>
                <a:fillRect/>
              </a:stretch>
            </p:blipFill>
            <p:spPr>
              <a:xfrm>
                <a:off x="6408172" y="4129625"/>
                <a:ext cx="175320" cy="19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6">
            <p14:nvContentPartPr>
              <p14:cNvPr id="274" name="Ink 273">
                <a:extLst>
                  <a:ext uri="{FF2B5EF4-FFF2-40B4-BE49-F238E27FC236}">
                    <a16:creationId xmlns:a16="http://schemas.microsoft.com/office/drawing/2014/main" id="{8883BBB2-3079-401E-8516-A0FB8D19A418}"/>
                  </a:ext>
                </a:extLst>
              </p14:cNvPr>
              <p14:cNvContentPartPr/>
              <p14:nvPr/>
            </p14:nvContentPartPr>
            <p14:xfrm>
              <a:off x="6643612" y="4215305"/>
              <a:ext cx="40680" cy="99000"/>
            </p14:xfrm>
          </p:contentPart>
        </mc:Choice>
        <mc:Fallback xmlns="">
          <p:pic>
            <p:nvPicPr>
              <p:cNvPr id="274" name="Ink 273">
                <a:extLst>
                  <a:ext uri="{FF2B5EF4-FFF2-40B4-BE49-F238E27FC236}">
                    <a16:creationId xmlns:a16="http://schemas.microsoft.com/office/drawing/2014/main" id="{8883BBB2-3079-401E-8516-A0FB8D19A418}"/>
                  </a:ext>
                </a:extLst>
              </p:cNvPr>
              <p:cNvPicPr/>
              <p:nvPr/>
            </p:nvPicPr>
            <p:blipFill>
              <a:blip r:embed="rId227"/>
              <a:stretch>
                <a:fillRect/>
              </a:stretch>
            </p:blipFill>
            <p:spPr>
              <a:xfrm>
                <a:off x="6625972" y="4197665"/>
                <a:ext cx="76320" cy="13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8">
            <p14:nvContentPartPr>
              <p14:cNvPr id="275" name="Ink 274">
                <a:extLst>
                  <a:ext uri="{FF2B5EF4-FFF2-40B4-BE49-F238E27FC236}">
                    <a16:creationId xmlns:a16="http://schemas.microsoft.com/office/drawing/2014/main" id="{881CAB62-B0FC-4848-B187-515D7CC4A63F}"/>
                  </a:ext>
                </a:extLst>
              </p14:cNvPr>
              <p14:cNvContentPartPr/>
              <p14:nvPr/>
            </p14:nvContentPartPr>
            <p14:xfrm>
              <a:off x="6629212" y="4159865"/>
              <a:ext cx="5760" cy="10440"/>
            </p14:xfrm>
          </p:contentPart>
        </mc:Choice>
        <mc:Fallback xmlns="">
          <p:pic>
            <p:nvPicPr>
              <p:cNvPr id="275" name="Ink 274">
                <a:extLst>
                  <a:ext uri="{FF2B5EF4-FFF2-40B4-BE49-F238E27FC236}">
                    <a16:creationId xmlns:a16="http://schemas.microsoft.com/office/drawing/2014/main" id="{881CAB62-B0FC-4848-B187-515D7CC4A63F}"/>
                  </a:ext>
                </a:extLst>
              </p:cNvPr>
              <p:cNvPicPr/>
              <p:nvPr/>
            </p:nvPicPr>
            <p:blipFill>
              <a:blip r:embed="rId229"/>
              <a:stretch>
                <a:fillRect/>
              </a:stretch>
            </p:blipFill>
            <p:spPr>
              <a:xfrm>
                <a:off x="6611572" y="4141865"/>
                <a:ext cx="41400" cy="4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0">
            <p14:nvContentPartPr>
              <p14:cNvPr id="276" name="Ink 275">
                <a:extLst>
                  <a:ext uri="{FF2B5EF4-FFF2-40B4-BE49-F238E27FC236}">
                    <a16:creationId xmlns:a16="http://schemas.microsoft.com/office/drawing/2014/main" id="{516990BC-F06B-44FA-944F-A0D23C1048DA}"/>
                  </a:ext>
                </a:extLst>
              </p14:cNvPr>
              <p14:cNvContentPartPr/>
              <p14:nvPr/>
            </p14:nvContentPartPr>
            <p14:xfrm>
              <a:off x="6771412" y="4194065"/>
              <a:ext cx="124920" cy="138600"/>
            </p14:xfrm>
          </p:contentPart>
        </mc:Choice>
        <mc:Fallback xmlns="">
          <p:pic>
            <p:nvPicPr>
              <p:cNvPr id="276" name="Ink 275">
                <a:extLst>
                  <a:ext uri="{FF2B5EF4-FFF2-40B4-BE49-F238E27FC236}">
                    <a16:creationId xmlns:a16="http://schemas.microsoft.com/office/drawing/2014/main" id="{516990BC-F06B-44FA-944F-A0D23C1048DA}"/>
                  </a:ext>
                </a:extLst>
              </p:cNvPr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6753772" y="4176425"/>
                <a:ext cx="160560" cy="17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2">
            <p14:nvContentPartPr>
              <p14:cNvPr id="279" name="Ink 278">
                <a:extLst>
                  <a:ext uri="{FF2B5EF4-FFF2-40B4-BE49-F238E27FC236}">
                    <a16:creationId xmlns:a16="http://schemas.microsoft.com/office/drawing/2014/main" id="{D0787DAA-F41F-48BD-A127-DCC4FC3E7257}"/>
                  </a:ext>
                </a:extLst>
              </p14:cNvPr>
              <p14:cNvContentPartPr/>
              <p14:nvPr/>
            </p14:nvContentPartPr>
            <p14:xfrm>
              <a:off x="7346692" y="4188305"/>
              <a:ext cx="84960" cy="134640"/>
            </p14:xfrm>
          </p:contentPart>
        </mc:Choice>
        <mc:Fallback xmlns="">
          <p:pic>
            <p:nvPicPr>
              <p:cNvPr id="279" name="Ink 278">
                <a:extLst>
                  <a:ext uri="{FF2B5EF4-FFF2-40B4-BE49-F238E27FC236}">
                    <a16:creationId xmlns:a16="http://schemas.microsoft.com/office/drawing/2014/main" id="{D0787DAA-F41F-48BD-A127-DCC4FC3E7257}"/>
                  </a:ext>
                </a:extLst>
              </p:cNvPr>
              <p:cNvPicPr/>
              <p:nvPr/>
            </p:nvPicPr>
            <p:blipFill>
              <a:blip r:embed="rId233"/>
              <a:stretch>
                <a:fillRect/>
              </a:stretch>
            </p:blipFill>
            <p:spPr>
              <a:xfrm>
                <a:off x="7329052" y="4170665"/>
                <a:ext cx="120600" cy="17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4">
            <p14:nvContentPartPr>
              <p14:cNvPr id="280" name="Ink 279">
                <a:extLst>
                  <a:ext uri="{FF2B5EF4-FFF2-40B4-BE49-F238E27FC236}">
                    <a16:creationId xmlns:a16="http://schemas.microsoft.com/office/drawing/2014/main" id="{83E9AAB8-6177-46C1-B310-85E0F9212C6A}"/>
                  </a:ext>
                </a:extLst>
              </p14:cNvPr>
              <p14:cNvContentPartPr/>
              <p14:nvPr/>
            </p14:nvContentPartPr>
            <p14:xfrm>
              <a:off x="7524172" y="4219265"/>
              <a:ext cx="21960" cy="81360"/>
            </p14:xfrm>
          </p:contentPart>
        </mc:Choice>
        <mc:Fallback xmlns="">
          <p:pic>
            <p:nvPicPr>
              <p:cNvPr id="280" name="Ink 279">
                <a:extLst>
                  <a:ext uri="{FF2B5EF4-FFF2-40B4-BE49-F238E27FC236}">
                    <a16:creationId xmlns:a16="http://schemas.microsoft.com/office/drawing/2014/main" id="{83E9AAB8-6177-46C1-B310-85E0F9212C6A}"/>
                  </a:ext>
                </a:extLst>
              </p:cNvPr>
              <p:cNvPicPr/>
              <p:nvPr/>
            </p:nvPicPr>
            <p:blipFill>
              <a:blip r:embed="rId235"/>
              <a:stretch>
                <a:fillRect/>
              </a:stretch>
            </p:blipFill>
            <p:spPr>
              <a:xfrm>
                <a:off x="7506172" y="4201625"/>
                <a:ext cx="57600" cy="11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6">
            <p14:nvContentPartPr>
              <p14:cNvPr id="281" name="Ink 280">
                <a:extLst>
                  <a:ext uri="{FF2B5EF4-FFF2-40B4-BE49-F238E27FC236}">
                    <a16:creationId xmlns:a16="http://schemas.microsoft.com/office/drawing/2014/main" id="{FBDB3909-0C65-495A-A825-81F67B14A9E5}"/>
                  </a:ext>
                </a:extLst>
              </p14:cNvPr>
              <p14:cNvContentPartPr/>
              <p14:nvPr/>
            </p14:nvContentPartPr>
            <p14:xfrm>
              <a:off x="7518412" y="4125305"/>
              <a:ext cx="360" cy="360"/>
            </p14:xfrm>
          </p:contentPart>
        </mc:Choice>
        <mc:Fallback xmlns="">
          <p:pic>
            <p:nvPicPr>
              <p:cNvPr id="281" name="Ink 280">
                <a:extLst>
                  <a:ext uri="{FF2B5EF4-FFF2-40B4-BE49-F238E27FC236}">
                    <a16:creationId xmlns:a16="http://schemas.microsoft.com/office/drawing/2014/main" id="{FBDB3909-0C65-495A-A825-81F67B14A9E5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7500772" y="4107665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7">
            <p14:nvContentPartPr>
              <p14:cNvPr id="286" name="Ink 285">
                <a:extLst>
                  <a:ext uri="{FF2B5EF4-FFF2-40B4-BE49-F238E27FC236}">
                    <a16:creationId xmlns:a16="http://schemas.microsoft.com/office/drawing/2014/main" id="{630C6F44-B5B6-439A-A1A8-9FEB150E88F8}"/>
                  </a:ext>
                </a:extLst>
              </p14:cNvPr>
              <p14:cNvContentPartPr/>
              <p14:nvPr/>
            </p14:nvContentPartPr>
            <p14:xfrm>
              <a:off x="8267572" y="4172825"/>
              <a:ext cx="92880" cy="149760"/>
            </p14:xfrm>
          </p:contentPart>
        </mc:Choice>
        <mc:Fallback xmlns="">
          <p:pic>
            <p:nvPicPr>
              <p:cNvPr id="286" name="Ink 285">
                <a:extLst>
                  <a:ext uri="{FF2B5EF4-FFF2-40B4-BE49-F238E27FC236}">
                    <a16:creationId xmlns:a16="http://schemas.microsoft.com/office/drawing/2014/main" id="{630C6F44-B5B6-439A-A1A8-9FEB150E88F8}"/>
                  </a:ext>
                </a:extLst>
              </p:cNvPr>
              <p:cNvPicPr/>
              <p:nvPr/>
            </p:nvPicPr>
            <p:blipFill>
              <a:blip r:embed="rId238"/>
              <a:stretch>
                <a:fillRect/>
              </a:stretch>
            </p:blipFill>
            <p:spPr>
              <a:xfrm>
                <a:off x="8249572" y="4155185"/>
                <a:ext cx="128520" cy="18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9">
            <p14:nvContentPartPr>
              <p14:cNvPr id="289" name="Ink 288">
                <a:extLst>
                  <a:ext uri="{FF2B5EF4-FFF2-40B4-BE49-F238E27FC236}">
                    <a16:creationId xmlns:a16="http://schemas.microsoft.com/office/drawing/2014/main" id="{6D46EE51-9004-4E09-862F-3103AFEF235F}"/>
                  </a:ext>
                </a:extLst>
              </p14:cNvPr>
              <p14:cNvContentPartPr/>
              <p14:nvPr/>
            </p14:nvContentPartPr>
            <p14:xfrm>
              <a:off x="8805052" y="4150505"/>
              <a:ext cx="92160" cy="130320"/>
            </p14:xfrm>
          </p:contentPart>
        </mc:Choice>
        <mc:Fallback xmlns="">
          <p:pic>
            <p:nvPicPr>
              <p:cNvPr id="289" name="Ink 288">
                <a:extLst>
                  <a:ext uri="{FF2B5EF4-FFF2-40B4-BE49-F238E27FC236}">
                    <a16:creationId xmlns:a16="http://schemas.microsoft.com/office/drawing/2014/main" id="{6D46EE51-9004-4E09-862F-3103AFEF235F}"/>
                  </a:ext>
                </a:extLst>
              </p:cNvPr>
              <p:cNvPicPr/>
              <p:nvPr/>
            </p:nvPicPr>
            <p:blipFill>
              <a:blip r:embed="rId240"/>
              <a:stretch>
                <a:fillRect/>
              </a:stretch>
            </p:blipFill>
            <p:spPr>
              <a:xfrm>
                <a:off x="8787052" y="4132505"/>
                <a:ext cx="127800" cy="16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1">
            <p14:nvContentPartPr>
              <p14:cNvPr id="295" name="Ink 294">
                <a:extLst>
                  <a:ext uri="{FF2B5EF4-FFF2-40B4-BE49-F238E27FC236}">
                    <a16:creationId xmlns:a16="http://schemas.microsoft.com/office/drawing/2014/main" id="{AFE5E2FD-AFD1-4914-AFC1-DAD6A5E2E1A5}"/>
                  </a:ext>
                </a:extLst>
              </p14:cNvPr>
              <p14:cNvContentPartPr/>
              <p14:nvPr/>
            </p14:nvContentPartPr>
            <p14:xfrm>
              <a:off x="9093772" y="4072025"/>
              <a:ext cx="6480" cy="1440"/>
            </p14:xfrm>
          </p:contentPart>
        </mc:Choice>
        <mc:Fallback xmlns="">
          <p:pic>
            <p:nvPicPr>
              <p:cNvPr id="295" name="Ink 294">
                <a:extLst>
                  <a:ext uri="{FF2B5EF4-FFF2-40B4-BE49-F238E27FC236}">
                    <a16:creationId xmlns:a16="http://schemas.microsoft.com/office/drawing/2014/main" id="{AFE5E2FD-AFD1-4914-AFC1-DAD6A5E2E1A5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9075772" y="4054025"/>
                <a:ext cx="42120" cy="3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2">
            <p14:nvContentPartPr>
              <p14:cNvPr id="296" name="Ink 295">
                <a:extLst>
                  <a:ext uri="{FF2B5EF4-FFF2-40B4-BE49-F238E27FC236}">
                    <a16:creationId xmlns:a16="http://schemas.microsoft.com/office/drawing/2014/main" id="{62DAE1A0-8369-454F-86EB-A3332C6DE4B9}"/>
                  </a:ext>
                </a:extLst>
              </p14:cNvPr>
              <p14:cNvContentPartPr/>
              <p14:nvPr/>
            </p14:nvContentPartPr>
            <p14:xfrm>
              <a:off x="9242092" y="4114145"/>
              <a:ext cx="333720" cy="181800"/>
            </p14:xfrm>
          </p:contentPart>
        </mc:Choice>
        <mc:Fallback xmlns="">
          <p:pic>
            <p:nvPicPr>
              <p:cNvPr id="296" name="Ink 295">
                <a:extLst>
                  <a:ext uri="{FF2B5EF4-FFF2-40B4-BE49-F238E27FC236}">
                    <a16:creationId xmlns:a16="http://schemas.microsoft.com/office/drawing/2014/main" id="{62DAE1A0-8369-454F-86EB-A3332C6DE4B9}"/>
                  </a:ext>
                </a:extLst>
              </p:cNvPr>
              <p:cNvPicPr/>
              <p:nvPr/>
            </p:nvPicPr>
            <p:blipFill>
              <a:blip r:embed="rId243"/>
              <a:stretch>
                <a:fillRect/>
              </a:stretch>
            </p:blipFill>
            <p:spPr>
              <a:xfrm>
                <a:off x="9224452" y="4096145"/>
                <a:ext cx="369360" cy="21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4">
            <p14:nvContentPartPr>
              <p14:cNvPr id="297" name="Ink 296">
                <a:extLst>
                  <a:ext uri="{FF2B5EF4-FFF2-40B4-BE49-F238E27FC236}">
                    <a16:creationId xmlns:a16="http://schemas.microsoft.com/office/drawing/2014/main" id="{1B9D4710-6F4B-4741-B511-60736691F4FB}"/>
                  </a:ext>
                </a:extLst>
              </p14:cNvPr>
              <p14:cNvContentPartPr/>
              <p14:nvPr/>
            </p14:nvContentPartPr>
            <p14:xfrm>
              <a:off x="8981452" y="4176425"/>
              <a:ext cx="192960" cy="126000"/>
            </p14:xfrm>
          </p:contentPart>
        </mc:Choice>
        <mc:Fallback xmlns="">
          <p:pic>
            <p:nvPicPr>
              <p:cNvPr id="297" name="Ink 296">
                <a:extLst>
                  <a:ext uri="{FF2B5EF4-FFF2-40B4-BE49-F238E27FC236}">
                    <a16:creationId xmlns:a16="http://schemas.microsoft.com/office/drawing/2014/main" id="{1B9D4710-6F4B-4741-B511-60736691F4FB}"/>
                  </a:ext>
                </a:extLst>
              </p:cNvPr>
              <p:cNvPicPr/>
              <p:nvPr/>
            </p:nvPicPr>
            <p:blipFill>
              <a:blip r:embed="rId245"/>
              <a:stretch>
                <a:fillRect/>
              </a:stretch>
            </p:blipFill>
            <p:spPr>
              <a:xfrm>
                <a:off x="8963812" y="4158425"/>
                <a:ext cx="228600" cy="16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6">
            <p14:nvContentPartPr>
              <p14:cNvPr id="298" name="Ink 297">
                <a:extLst>
                  <a:ext uri="{FF2B5EF4-FFF2-40B4-BE49-F238E27FC236}">
                    <a16:creationId xmlns:a16="http://schemas.microsoft.com/office/drawing/2014/main" id="{011ED73F-4F91-4D16-AF34-48C5F58E67BD}"/>
                  </a:ext>
                </a:extLst>
              </p14:cNvPr>
              <p14:cNvContentPartPr/>
              <p14:nvPr/>
            </p14:nvContentPartPr>
            <p14:xfrm>
              <a:off x="8456932" y="4201625"/>
              <a:ext cx="271800" cy="101160"/>
            </p14:xfrm>
          </p:contentPart>
        </mc:Choice>
        <mc:Fallback xmlns="">
          <p:pic>
            <p:nvPicPr>
              <p:cNvPr id="298" name="Ink 297">
                <a:extLst>
                  <a:ext uri="{FF2B5EF4-FFF2-40B4-BE49-F238E27FC236}">
                    <a16:creationId xmlns:a16="http://schemas.microsoft.com/office/drawing/2014/main" id="{011ED73F-4F91-4D16-AF34-48C5F58E67BD}"/>
                  </a:ext>
                </a:extLst>
              </p:cNvPr>
              <p:cNvPicPr/>
              <p:nvPr/>
            </p:nvPicPr>
            <p:blipFill>
              <a:blip r:embed="rId247"/>
              <a:stretch>
                <a:fillRect/>
              </a:stretch>
            </p:blipFill>
            <p:spPr>
              <a:xfrm>
                <a:off x="8439292" y="4183625"/>
                <a:ext cx="307440" cy="13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8">
            <p14:nvContentPartPr>
              <p14:cNvPr id="300" name="Ink 299">
                <a:extLst>
                  <a:ext uri="{FF2B5EF4-FFF2-40B4-BE49-F238E27FC236}">
                    <a16:creationId xmlns:a16="http://schemas.microsoft.com/office/drawing/2014/main" id="{FC51FE42-C908-43DE-AC7E-8877DB1DD737}"/>
                  </a:ext>
                </a:extLst>
              </p14:cNvPr>
              <p14:cNvContentPartPr/>
              <p14:nvPr/>
            </p14:nvContentPartPr>
            <p14:xfrm>
              <a:off x="6975532" y="4192265"/>
              <a:ext cx="288360" cy="131760"/>
            </p14:xfrm>
          </p:contentPart>
        </mc:Choice>
        <mc:Fallback xmlns="">
          <p:pic>
            <p:nvPicPr>
              <p:cNvPr id="300" name="Ink 299">
                <a:extLst>
                  <a:ext uri="{FF2B5EF4-FFF2-40B4-BE49-F238E27FC236}">
                    <a16:creationId xmlns:a16="http://schemas.microsoft.com/office/drawing/2014/main" id="{FC51FE42-C908-43DE-AC7E-8877DB1DD737}"/>
                  </a:ext>
                </a:extLst>
              </p:cNvPr>
              <p:cNvPicPr/>
              <p:nvPr/>
            </p:nvPicPr>
            <p:blipFill>
              <a:blip r:embed="rId249"/>
              <a:stretch>
                <a:fillRect/>
              </a:stretch>
            </p:blipFill>
            <p:spPr>
              <a:xfrm>
                <a:off x="6957870" y="4174265"/>
                <a:ext cx="324045" cy="16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0">
            <p14:nvContentPartPr>
              <p14:cNvPr id="304" name="Ink 303">
                <a:extLst>
                  <a:ext uri="{FF2B5EF4-FFF2-40B4-BE49-F238E27FC236}">
                    <a16:creationId xmlns:a16="http://schemas.microsoft.com/office/drawing/2014/main" id="{E210AD3A-670D-44F3-9D40-4F1821CA31F2}"/>
                  </a:ext>
                </a:extLst>
              </p14:cNvPr>
              <p14:cNvContentPartPr/>
              <p14:nvPr/>
            </p14:nvContentPartPr>
            <p14:xfrm>
              <a:off x="9820123" y="4083483"/>
              <a:ext cx="272520" cy="232560"/>
            </p14:xfrm>
          </p:contentPart>
        </mc:Choice>
        <mc:Fallback xmlns="">
          <p:pic>
            <p:nvPicPr>
              <p:cNvPr id="304" name="Ink 303">
                <a:extLst>
                  <a:ext uri="{FF2B5EF4-FFF2-40B4-BE49-F238E27FC236}">
                    <a16:creationId xmlns:a16="http://schemas.microsoft.com/office/drawing/2014/main" id="{E210AD3A-670D-44F3-9D40-4F1821CA31F2}"/>
                  </a:ext>
                </a:extLst>
              </p:cNvPr>
              <p:cNvPicPr/>
              <p:nvPr/>
            </p:nvPicPr>
            <p:blipFill>
              <a:blip r:embed="rId251"/>
              <a:stretch>
                <a:fillRect/>
              </a:stretch>
            </p:blipFill>
            <p:spPr>
              <a:xfrm>
                <a:off x="9802483" y="4065870"/>
                <a:ext cx="308160" cy="26814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2">
            <p14:nvContentPartPr>
              <p14:cNvPr id="305" name="Ink 304">
                <a:extLst>
                  <a:ext uri="{FF2B5EF4-FFF2-40B4-BE49-F238E27FC236}">
                    <a16:creationId xmlns:a16="http://schemas.microsoft.com/office/drawing/2014/main" id="{8B59DFFD-F33B-436E-B68A-17A45160CBF3}"/>
                  </a:ext>
                </a:extLst>
              </p14:cNvPr>
              <p14:cNvContentPartPr/>
              <p14:nvPr/>
            </p14:nvContentPartPr>
            <p14:xfrm>
              <a:off x="10470283" y="4105803"/>
              <a:ext cx="157680" cy="236520"/>
            </p14:xfrm>
          </p:contentPart>
        </mc:Choice>
        <mc:Fallback xmlns="">
          <p:pic>
            <p:nvPicPr>
              <p:cNvPr id="305" name="Ink 304">
                <a:extLst>
                  <a:ext uri="{FF2B5EF4-FFF2-40B4-BE49-F238E27FC236}">
                    <a16:creationId xmlns:a16="http://schemas.microsoft.com/office/drawing/2014/main" id="{8B59DFFD-F33B-436E-B68A-17A45160CBF3}"/>
                  </a:ext>
                </a:extLst>
              </p:cNvPr>
              <p:cNvPicPr/>
              <p:nvPr/>
            </p:nvPicPr>
            <p:blipFill>
              <a:blip r:embed="rId253"/>
              <a:stretch>
                <a:fillRect/>
              </a:stretch>
            </p:blipFill>
            <p:spPr>
              <a:xfrm>
                <a:off x="10452283" y="4088163"/>
                <a:ext cx="193320" cy="27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4">
            <p14:nvContentPartPr>
              <p14:cNvPr id="306" name="Ink 305">
                <a:extLst>
                  <a:ext uri="{FF2B5EF4-FFF2-40B4-BE49-F238E27FC236}">
                    <a16:creationId xmlns:a16="http://schemas.microsoft.com/office/drawing/2014/main" id="{1BBD3F9D-2695-43D3-A741-873B3386A905}"/>
                  </a:ext>
                </a:extLst>
              </p14:cNvPr>
              <p14:cNvContentPartPr/>
              <p14:nvPr/>
            </p14:nvContentPartPr>
            <p14:xfrm>
              <a:off x="10855483" y="4220283"/>
              <a:ext cx="264240" cy="131400"/>
            </p14:xfrm>
          </p:contentPart>
        </mc:Choice>
        <mc:Fallback xmlns="">
          <p:pic>
            <p:nvPicPr>
              <p:cNvPr id="306" name="Ink 305">
                <a:extLst>
                  <a:ext uri="{FF2B5EF4-FFF2-40B4-BE49-F238E27FC236}">
                    <a16:creationId xmlns:a16="http://schemas.microsoft.com/office/drawing/2014/main" id="{1BBD3F9D-2695-43D3-A741-873B3386A905}"/>
                  </a:ext>
                </a:extLst>
              </p:cNvPr>
              <p:cNvPicPr/>
              <p:nvPr/>
            </p:nvPicPr>
            <p:blipFill>
              <a:blip r:embed="rId255"/>
              <a:stretch>
                <a:fillRect/>
              </a:stretch>
            </p:blipFill>
            <p:spPr>
              <a:xfrm>
                <a:off x="10837483" y="4202643"/>
                <a:ext cx="299880" cy="16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6">
            <p14:nvContentPartPr>
              <p14:cNvPr id="307" name="Ink 306">
                <a:extLst>
                  <a:ext uri="{FF2B5EF4-FFF2-40B4-BE49-F238E27FC236}">
                    <a16:creationId xmlns:a16="http://schemas.microsoft.com/office/drawing/2014/main" id="{2BDAFC6E-E0FD-43C0-A538-9AE1E01ADEC0}"/>
                  </a:ext>
                </a:extLst>
              </p14:cNvPr>
              <p14:cNvContentPartPr/>
              <p14:nvPr/>
            </p14:nvContentPartPr>
            <p14:xfrm>
              <a:off x="11189203" y="4252683"/>
              <a:ext cx="133560" cy="106920"/>
            </p14:xfrm>
          </p:contentPart>
        </mc:Choice>
        <mc:Fallback xmlns="">
          <p:pic>
            <p:nvPicPr>
              <p:cNvPr id="307" name="Ink 306">
                <a:extLst>
                  <a:ext uri="{FF2B5EF4-FFF2-40B4-BE49-F238E27FC236}">
                    <a16:creationId xmlns:a16="http://schemas.microsoft.com/office/drawing/2014/main" id="{2BDAFC6E-E0FD-43C0-A538-9AE1E01ADEC0}"/>
                  </a:ext>
                </a:extLst>
              </p:cNvPr>
              <p:cNvPicPr/>
              <p:nvPr/>
            </p:nvPicPr>
            <p:blipFill>
              <a:blip r:embed="rId257"/>
              <a:stretch>
                <a:fillRect/>
              </a:stretch>
            </p:blipFill>
            <p:spPr>
              <a:xfrm>
                <a:off x="11171203" y="4235043"/>
                <a:ext cx="169200" cy="14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8">
            <p14:nvContentPartPr>
              <p14:cNvPr id="308" name="Ink 307">
                <a:extLst>
                  <a:ext uri="{FF2B5EF4-FFF2-40B4-BE49-F238E27FC236}">
                    <a16:creationId xmlns:a16="http://schemas.microsoft.com/office/drawing/2014/main" id="{0AE85531-8096-49C4-8BE6-A4DD50EBFE6D}"/>
                  </a:ext>
                </a:extLst>
              </p14:cNvPr>
              <p14:cNvContentPartPr/>
              <p14:nvPr/>
            </p14:nvContentPartPr>
            <p14:xfrm>
              <a:off x="11392243" y="4247643"/>
              <a:ext cx="166680" cy="106200"/>
            </p14:xfrm>
          </p:contentPart>
        </mc:Choice>
        <mc:Fallback xmlns="">
          <p:pic>
            <p:nvPicPr>
              <p:cNvPr id="308" name="Ink 307">
                <a:extLst>
                  <a:ext uri="{FF2B5EF4-FFF2-40B4-BE49-F238E27FC236}">
                    <a16:creationId xmlns:a16="http://schemas.microsoft.com/office/drawing/2014/main" id="{0AE85531-8096-49C4-8BE6-A4DD50EBFE6D}"/>
                  </a:ext>
                </a:extLst>
              </p:cNvPr>
              <p:cNvPicPr/>
              <p:nvPr/>
            </p:nvPicPr>
            <p:blipFill>
              <a:blip r:embed="rId259"/>
              <a:stretch>
                <a:fillRect/>
              </a:stretch>
            </p:blipFill>
            <p:spPr>
              <a:xfrm>
                <a:off x="11374243" y="4230003"/>
                <a:ext cx="202320" cy="14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0">
            <p14:nvContentPartPr>
              <p14:cNvPr id="311" name="Ink 310">
                <a:extLst>
                  <a:ext uri="{FF2B5EF4-FFF2-40B4-BE49-F238E27FC236}">
                    <a16:creationId xmlns:a16="http://schemas.microsoft.com/office/drawing/2014/main" id="{9F23FE3C-8DE4-4321-88B7-895A8DBCEFB6}"/>
                  </a:ext>
                </a:extLst>
              </p14:cNvPr>
              <p14:cNvContentPartPr/>
              <p14:nvPr/>
            </p14:nvContentPartPr>
            <p14:xfrm>
              <a:off x="825403" y="4498452"/>
              <a:ext cx="78120" cy="207360"/>
            </p14:xfrm>
          </p:contentPart>
        </mc:Choice>
        <mc:Fallback xmlns="">
          <p:pic>
            <p:nvPicPr>
              <p:cNvPr id="311" name="Ink 310">
                <a:extLst>
                  <a:ext uri="{FF2B5EF4-FFF2-40B4-BE49-F238E27FC236}">
                    <a16:creationId xmlns:a16="http://schemas.microsoft.com/office/drawing/2014/main" id="{9F23FE3C-8DE4-4321-88B7-895A8DBCEFB6}"/>
                  </a:ext>
                </a:extLst>
              </p:cNvPr>
              <p:cNvPicPr/>
              <p:nvPr/>
            </p:nvPicPr>
            <p:blipFill>
              <a:blip r:embed="rId261"/>
              <a:stretch>
                <a:fillRect/>
              </a:stretch>
            </p:blipFill>
            <p:spPr>
              <a:xfrm>
                <a:off x="807403" y="4480812"/>
                <a:ext cx="113760" cy="24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2">
            <p14:nvContentPartPr>
              <p14:cNvPr id="312" name="Ink 311">
                <a:extLst>
                  <a:ext uri="{FF2B5EF4-FFF2-40B4-BE49-F238E27FC236}">
                    <a16:creationId xmlns:a16="http://schemas.microsoft.com/office/drawing/2014/main" id="{7A0D3D1F-F88F-4FBB-924E-41F6FEDB0029}"/>
                  </a:ext>
                </a:extLst>
              </p14:cNvPr>
              <p14:cNvContentPartPr/>
              <p14:nvPr/>
            </p14:nvContentPartPr>
            <p14:xfrm>
              <a:off x="1166323" y="4491972"/>
              <a:ext cx="128880" cy="240120"/>
            </p14:xfrm>
          </p:contentPart>
        </mc:Choice>
        <mc:Fallback xmlns="">
          <p:pic>
            <p:nvPicPr>
              <p:cNvPr id="312" name="Ink 311">
                <a:extLst>
                  <a:ext uri="{FF2B5EF4-FFF2-40B4-BE49-F238E27FC236}">
                    <a16:creationId xmlns:a16="http://schemas.microsoft.com/office/drawing/2014/main" id="{7A0D3D1F-F88F-4FBB-924E-41F6FEDB0029}"/>
                  </a:ext>
                </a:extLst>
              </p:cNvPr>
              <p:cNvPicPr/>
              <p:nvPr/>
            </p:nvPicPr>
            <p:blipFill>
              <a:blip r:embed="rId263"/>
              <a:stretch>
                <a:fillRect/>
              </a:stretch>
            </p:blipFill>
            <p:spPr>
              <a:xfrm>
                <a:off x="1148323" y="4473972"/>
                <a:ext cx="164520" cy="27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4">
            <p14:nvContentPartPr>
              <p14:cNvPr id="313" name="Ink 312">
                <a:extLst>
                  <a:ext uri="{FF2B5EF4-FFF2-40B4-BE49-F238E27FC236}">
                    <a16:creationId xmlns:a16="http://schemas.microsoft.com/office/drawing/2014/main" id="{9A678693-6282-4FA9-A927-DFF1235B815C}"/>
                  </a:ext>
                </a:extLst>
              </p14:cNvPr>
              <p14:cNvContentPartPr/>
              <p14:nvPr/>
            </p14:nvContentPartPr>
            <p14:xfrm>
              <a:off x="1530283" y="4561812"/>
              <a:ext cx="194040" cy="148320"/>
            </p14:xfrm>
          </p:contentPart>
        </mc:Choice>
        <mc:Fallback xmlns="">
          <p:pic>
            <p:nvPicPr>
              <p:cNvPr id="313" name="Ink 312">
                <a:extLst>
                  <a:ext uri="{FF2B5EF4-FFF2-40B4-BE49-F238E27FC236}">
                    <a16:creationId xmlns:a16="http://schemas.microsoft.com/office/drawing/2014/main" id="{9A678693-6282-4FA9-A927-DFF1235B815C}"/>
                  </a:ext>
                </a:extLst>
              </p:cNvPr>
              <p:cNvPicPr/>
              <p:nvPr/>
            </p:nvPicPr>
            <p:blipFill>
              <a:blip r:embed="rId265"/>
              <a:stretch>
                <a:fillRect/>
              </a:stretch>
            </p:blipFill>
            <p:spPr>
              <a:xfrm>
                <a:off x="1512643" y="4544172"/>
                <a:ext cx="229680" cy="18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6">
            <p14:nvContentPartPr>
              <p14:cNvPr id="314" name="Ink 313">
                <a:extLst>
                  <a:ext uri="{FF2B5EF4-FFF2-40B4-BE49-F238E27FC236}">
                    <a16:creationId xmlns:a16="http://schemas.microsoft.com/office/drawing/2014/main" id="{C4B0740F-C6D1-4628-BB29-D060F52425F8}"/>
                  </a:ext>
                </a:extLst>
              </p14:cNvPr>
              <p14:cNvContentPartPr/>
              <p14:nvPr/>
            </p14:nvContentPartPr>
            <p14:xfrm>
              <a:off x="1834843" y="4580532"/>
              <a:ext cx="66240" cy="132840"/>
            </p14:xfrm>
          </p:contentPart>
        </mc:Choice>
        <mc:Fallback xmlns="">
          <p:pic>
            <p:nvPicPr>
              <p:cNvPr id="314" name="Ink 313">
                <a:extLst>
                  <a:ext uri="{FF2B5EF4-FFF2-40B4-BE49-F238E27FC236}">
                    <a16:creationId xmlns:a16="http://schemas.microsoft.com/office/drawing/2014/main" id="{C4B0740F-C6D1-4628-BB29-D060F52425F8}"/>
                  </a:ext>
                </a:extLst>
              </p:cNvPr>
              <p:cNvPicPr/>
              <p:nvPr/>
            </p:nvPicPr>
            <p:blipFill>
              <a:blip r:embed="rId267"/>
              <a:stretch>
                <a:fillRect/>
              </a:stretch>
            </p:blipFill>
            <p:spPr>
              <a:xfrm>
                <a:off x="1817203" y="4562532"/>
                <a:ext cx="101880" cy="16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8">
            <p14:nvContentPartPr>
              <p14:cNvPr id="315" name="Ink 314">
                <a:extLst>
                  <a:ext uri="{FF2B5EF4-FFF2-40B4-BE49-F238E27FC236}">
                    <a16:creationId xmlns:a16="http://schemas.microsoft.com/office/drawing/2014/main" id="{761074E6-62C0-4874-9245-052A68AE0F79}"/>
                  </a:ext>
                </a:extLst>
              </p14:cNvPr>
              <p14:cNvContentPartPr/>
              <p14:nvPr/>
            </p14:nvContentPartPr>
            <p14:xfrm>
              <a:off x="1973083" y="4605732"/>
              <a:ext cx="219960" cy="115560"/>
            </p14:xfrm>
          </p:contentPart>
        </mc:Choice>
        <mc:Fallback xmlns="">
          <p:pic>
            <p:nvPicPr>
              <p:cNvPr id="315" name="Ink 314">
                <a:extLst>
                  <a:ext uri="{FF2B5EF4-FFF2-40B4-BE49-F238E27FC236}">
                    <a16:creationId xmlns:a16="http://schemas.microsoft.com/office/drawing/2014/main" id="{761074E6-62C0-4874-9245-052A68AE0F79}"/>
                  </a:ext>
                </a:extLst>
              </p:cNvPr>
              <p:cNvPicPr/>
              <p:nvPr/>
            </p:nvPicPr>
            <p:blipFill>
              <a:blip r:embed="rId269"/>
              <a:stretch>
                <a:fillRect/>
              </a:stretch>
            </p:blipFill>
            <p:spPr>
              <a:xfrm>
                <a:off x="1955443" y="4587732"/>
                <a:ext cx="255600" cy="15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0">
            <p14:nvContentPartPr>
              <p14:cNvPr id="318" name="Ink 317">
                <a:extLst>
                  <a:ext uri="{FF2B5EF4-FFF2-40B4-BE49-F238E27FC236}">
                    <a16:creationId xmlns:a16="http://schemas.microsoft.com/office/drawing/2014/main" id="{D461E968-C591-4E9B-905C-543DAA0E8142}"/>
                  </a:ext>
                </a:extLst>
              </p14:cNvPr>
              <p14:cNvContentPartPr/>
              <p14:nvPr/>
            </p14:nvContentPartPr>
            <p14:xfrm>
              <a:off x="2708923" y="4693932"/>
              <a:ext cx="360" cy="360"/>
            </p14:xfrm>
          </p:contentPart>
        </mc:Choice>
        <mc:Fallback xmlns="">
          <p:pic>
            <p:nvPicPr>
              <p:cNvPr id="318" name="Ink 317">
                <a:extLst>
                  <a:ext uri="{FF2B5EF4-FFF2-40B4-BE49-F238E27FC236}">
                    <a16:creationId xmlns:a16="http://schemas.microsoft.com/office/drawing/2014/main" id="{D461E968-C591-4E9B-905C-543DAA0E8142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2690923" y="4675932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1">
            <p14:nvContentPartPr>
              <p14:cNvPr id="319" name="Ink 318">
                <a:extLst>
                  <a:ext uri="{FF2B5EF4-FFF2-40B4-BE49-F238E27FC236}">
                    <a16:creationId xmlns:a16="http://schemas.microsoft.com/office/drawing/2014/main" id="{5B18E5EC-9626-4EC0-A8EC-05FA2F7B138C}"/>
                  </a:ext>
                </a:extLst>
              </p14:cNvPr>
              <p14:cNvContentPartPr/>
              <p14:nvPr/>
            </p14:nvContentPartPr>
            <p14:xfrm>
              <a:off x="2318683" y="4608252"/>
              <a:ext cx="277920" cy="133560"/>
            </p14:xfrm>
          </p:contentPart>
        </mc:Choice>
        <mc:Fallback xmlns="">
          <p:pic>
            <p:nvPicPr>
              <p:cNvPr id="319" name="Ink 318">
                <a:extLst>
                  <a:ext uri="{FF2B5EF4-FFF2-40B4-BE49-F238E27FC236}">
                    <a16:creationId xmlns:a16="http://schemas.microsoft.com/office/drawing/2014/main" id="{5B18E5EC-9626-4EC0-A8EC-05FA2F7B138C}"/>
                  </a:ext>
                </a:extLst>
              </p:cNvPr>
              <p:cNvPicPr/>
              <p:nvPr/>
            </p:nvPicPr>
            <p:blipFill>
              <a:blip r:embed="rId272"/>
              <a:stretch>
                <a:fillRect/>
              </a:stretch>
            </p:blipFill>
            <p:spPr>
              <a:xfrm>
                <a:off x="2300660" y="4590564"/>
                <a:ext cx="313606" cy="16929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3">
            <p14:nvContentPartPr>
              <p14:cNvPr id="320" name="Ink 319">
                <a:extLst>
                  <a:ext uri="{FF2B5EF4-FFF2-40B4-BE49-F238E27FC236}">
                    <a16:creationId xmlns:a16="http://schemas.microsoft.com/office/drawing/2014/main" id="{0F5B4216-3FFC-494C-AC78-9D8CB8C93B31}"/>
                  </a:ext>
                </a:extLst>
              </p14:cNvPr>
              <p14:cNvContentPartPr/>
              <p14:nvPr/>
            </p14:nvContentPartPr>
            <p14:xfrm>
              <a:off x="449563" y="4568652"/>
              <a:ext cx="274680" cy="151200"/>
            </p14:xfrm>
          </p:contentPart>
        </mc:Choice>
        <mc:Fallback xmlns="">
          <p:pic>
            <p:nvPicPr>
              <p:cNvPr id="320" name="Ink 319">
                <a:extLst>
                  <a:ext uri="{FF2B5EF4-FFF2-40B4-BE49-F238E27FC236}">
                    <a16:creationId xmlns:a16="http://schemas.microsoft.com/office/drawing/2014/main" id="{0F5B4216-3FFC-494C-AC78-9D8CB8C93B31}"/>
                  </a:ext>
                </a:extLst>
              </p:cNvPr>
              <p:cNvPicPr/>
              <p:nvPr/>
            </p:nvPicPr>
            <p:blipFill>
              <a:blip r:embed="rId274"/>
              <a:stretch>
                <a:fillRect/>
              </a:stretch>
            </p:blipFill>
            <p:spPr>
              <a:xfrm>
                <a:off x="431900" y="4550652"/>
                <a:ext cx="310367" cy="18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5">
            <p14:nvContentPartPr>
              <p14:cNvPr id="324" name="Ink 323">
                <a:extLst>
                  <a:ext uri="{FF2B5EF4-FFF2-40B4-BE49-F238E27FC236}">
                    <a16:creationId xmlns:a16="http://schemas.microsoft.com/office/drawing/2014/main" id="{952EE646-09FD-4144-96B4-F496142D63C1}"/>
                  </a:ext>
                </a:extLst>
              </p14:cNvPr>
              <p14:cNvContentPartPr/>
              <p14:nvPr/>
            </p14:nvContentPartPr>
            <p14:xfrm>
              <a:off x="3272683" y="4615812"/>
              <a:ext cx="65520" cy="119880"/>
            </p14:xfrm>
          </p:contentPart>
        </mc:Choice>
        <mc:Fallback xmlns="">
          <p:pic>
            <p:nvPicPr>
              <p:cNvPr id="324" name="Ink 323">
                <a:extLst>
                  <a:ext uri="{FF2B5EF4-FFF2-40B4-BE49-F238E27FC236}">
                    <a16:creationId xmlns:a16="http://schemas.microsoft.com/office/drawing/2014/main" id="{952EE646-09FD-4144-96B4-F496142D63C1}"/>
                  </a:ext>
                </a:extLst>
              </p:cNvPr>
              <p:cNvPicPr/>
              <p:nvPr/>
            </p:nvPicPr>
            <p:blipFill>
              <a:blip r:embed="rId276"/>
              <a:stretch>
                <a:fillRect/>
              </a:stretch>
            </p:blipFill>
            <p:spPr>
              <a:xfrm>
                <a:off x="3255043" y="4597812"/>
                <a:ext cx="101160" cy="15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7">
            <p14:nvContentPartPr>
              <p14:cNvPr id="325" name="Ink 324">
                <a:extLst>
                  <a:ext uri="{FF2B5EF4-FFF2-40B4-BE49-F238E27FC236}">
                    <a16:creationId xmlns:a16="http://schemas.microsoft.com/office/drawing/2014/main" id="{09100697-56E5-4B96-935D-C5C9732C3CAD}"/>
                  </a:ext>
                </a:extLst>
              </p14:cNvPr>
              <p14:cNvContentPartPr/>
              <p14:nvPr/>
            </p14:nvContentPartPr>
            <p14:xfrm>
              <a:off x="3408043" y="4591692"/>
              <a:ext cx="182160" cy="113040"/>
            </p14:xfrm>
          </p:contentPart>
        </mc:Choice>
        <mc:Fallback xmlns="">
          <p:pic>
            <p:nvPicPr>
              <p:cNvPr id="325" name="Ink 324">
                <a:extLst>
                  <a:ext uri="{FF2B5EF4-FFF2-40B4-BE49-F238E27FC236}">
                    <a16:creationId xmlns:a16="http://schemas.microsoft.com/office/drawing/2014/main" id="{09100697-56E5-4B96-935D-C5C9732C3CAD}"/>
                  </a:ext>
                </a:extLst>
              </p:cNvPr>
              <p:cNvPicPr/>
              <p:nvPr/>
            </p:nvPicPr>
            <p:blipFill>
              <a:blip r:embed="rId278"/>
              <a:stretch>
                <a:fillRect/>
              </a:stretch>
            </p:blipFill>
            <p:spPr>
              <a:xfrm>
                <a:off x="3390403" y="4574052"/>
                <a:ext cx="217800" cy="14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9">
            <p14:nvContentPartPr>
              <p14:cNvPr id="326" name="Ink 325">
                <a:extLst>
                  <a:ext uri="{FF2B5EF4-FFF2-40B4-BE49-F238E27FC236}">
                    <a16:creationId xmlns:a16="http://schemas.microsoft.com/office/drawing/2014/main" id="{42130353-CA34-4562-9427-ADFCF2AC24CD}"/>
                  </a:ext>
                </a:extLst>
              </p14:cNvPr>
              <p14:cNvContentPartPr/>
              <p14:nvPr/>
            </p14:nvContentPartPr>
            <p14:xfrm>
              <a:off x="3820963" y="4590612"/>
              <a:ext cx="270720" cy="123120"/>
            </p14:xfrm>
          </p:contentPart>
        </mc:Choice>
        <mc:Fallback xmlns="">
          <p:pic>
            <p:nvPicPr>
              <p:cNvPr id="326" name="Ink 325">
                <a:extLst>
                  <a:ext uri="{FF2B5EF4-FFF2-40B4-BE49-F238E27FC236}">
                    <a16:creationId xmlns:a16="http://schemas.microsoft.com/office/drawing/2014/main" id="{42130353-CA34-4562-9427-ADFCF2AC24CD}"/>
                  </a:ext>
                </a:extLst>
              </p:cNvPr>
              <p:cNvPicPr/>
              <p:nvPr/>
            </p:nvPicPr>
            <p:blipFill>
              <a:blip r:embed="rId280"/>
              <a:stretch>
                <a:fillRect/>
              </a:stretch>
            </p:blipFill>
            <p:spPr>
              <a:xfrm>
                <a:off x="3803323" y="4572972"/>
                <a:ext cx="306360" cy="15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1">
            <p14:nvContentPartPr>
              <p14:cNvPr id="331" name="Ink 330">
                <a:extLst>
                  <a:ext uri="{FF2B5EF4-FFF2-40B4-BE49-F238E27FC236}">
                    <a16:creationId xmlns:a16="http://schemas.microsoft.com/office/drawing/2014/main" id="{0450267F-853C-4995-943A-F301F99F7C92}"/>
                  </a:ext>
                </a:extLst>
              </p14:cNvPr>
              <p14:cNvContentPartPr/>
              <p14:nvPr/>
            </p14:nvContentPartPr>
            <p14:xfrm>
              <a:off x="4572643" y="4571172"/>
              <a:ext cx="118440" cy="278280"/>
            </p14:xfrm>
          </p:contentPart>
        </mc:Choice>
        <mc:Fallback xmlns="">
          <p:pic>
            <p:nvPicPr>
              <p:cNvPr id="331" name="Ink 330">
                <a:extLst>
                  <a:ext uri="{FF2B5EF4-FFF2-40B4-BE49-F238E27FC236}">
                    <a16:creationId xmlns:a16="http://schemas.microsoft.com/office/drawing/2014/main" id="{0450267F-853C-4995-943A-F301F99F7C92}"/>
                  </a:ext>
                </a:extLst>
              </p:cNvPr>
              <p:cNvPicPr/>
              <p:nvPr/>
            </p:nvPicPr>
            <p:blipFill>
              <a:blip r:embed="rId282"/>
              <a:stretch>
                <a:fillRect/>
              </a:stretch>
            </p:blipFill>
            <p:spPr>
              <a:xfrm>
                <a:off x="4554643" y="4553532"/>
                <a:ext cx="154080" cy="31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3">
            <p14:nvContentPartPr>
              <p14:cNvPr id="332" name="Ink 331">
                <a:extLst>
                  <a:ext uri="{FF2B5EF4-FFF2-40B4-BE49-F238E27FC236}">
                    <a16:creationId xmlns:a16="http://schemas.microsoft.com/office/drawing/2014/main" id="{4C31A50C-7B40-4A40-B4F7-44E786058724}"/>
                  </a:ext>
                </a:extLst>
              </p14:cNvPr>
              <p14:cNvContentPartPr/>
              <p14:nvPr/>
            </p14:nvContentPartPr>
            <p14:xfrm>
              <a:off x="4183483" y="4592052"/>
              <a:ext cx="301680" cy="105480"/>
            </p14:xfrm>
          </p:contentPart>
        </mc:Choice>
        <mc:Fallback xmlns="">
          <p:pic>
            <p:nvPicPr>
              <p:cNvPr id="332" name="Ink 331">
                <a:extLst>
                  <a:ext uri="{FF2B5EF4-FFF2-40B4-BE49-F238E27FC236}">
                    <a16:creationId xmlns:a16="http://schemas.microsoft.com/office/drawing/2014/main" id="{4C31A50C-7B40-4A40-B4F7-44E786058724}"/>
                  </a:ext>
                </a:extLst>
              </p:cNvPr>
              <p:cNvPicPr/>
              <p:nvPr/>
            </p:nvPicPr>
            <p:blipFill>
              <a:blip r:embed="rId284"/>
              <a:stretch>
                <a:fillRect/>
              </a:stretch>
            </p:blipFill>
            <p:spPr>
              <a:xfrm>
                <a:off x="4165843" y="4574412"/>
                <a:ext cx="337320" cy="14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5">
            <p14:nvContentPartPr>
              <p14:cNvPr id="333" name="Ink 332">
                <a:extLst>
                  <a:ext uri="{FF2B5EF4-FFF2-40B4-BE49-F238E27FC236}">
                    <a16:creationId xmlns:a16="http://schemas.microsoft.com/office/drawing/2014/main" id="{ACAB0019-D254-47A1-A8C1-279F995C9DFB}"/>
                  </a:ext>
                </a:extLst>
              </p14:cNvPr>
              <p14:cNvContentPartPr/>
              <p14:nvPr/>
            </p14:nvContentPartPr>
            <p14:xfrm>
              <a:off x="2938963" y="4521492"/>
              <a:ext cx="221400" cy="223560"/>
            </p14:xfrm>
          </p:contentPart>
        </mc:Choice>
        <mc:Fallback xmlns="">
          <p:pic>
            <p:nvPicPr>
              <p:cNvPr id="333" name="Ink 332">
                <a:extLst>
                  <a:ext uri="{FF2B5EF4-FFF2-40B4-BE49-F238E27FC236}">
                    <a16:creationId xmlns:a16="http://schemas.microsoft.com/office/drawing/2014/main" id="{ACAB0019-D254-47A1-A8C1-279F995C9DFB}"/>
                  </a:ext>
                </a:extLst>
              </p:cNvPr>
              <p:cNvPicPr/>
              <p:nvPr/>
            </p:nvPicPr>
            <p:blipFill>
              <a:blip r:embed="rId286"/>
              <a:stretch>
                <a:fillRect/>
              </a:stretch>
            </p:blipFill>
            <p:spPr>
              <a:xfrm>
                <a:off x="2920934" y="4503852"/>
                <a:ext cx="257098" cy="25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7">
            <p14:nvContentPartPr>
              <p14:cNvPr id="336" name="Ink 335">
                <a:extLst>
                  <a:ext uri="{FF2B5EF4-FFF2-40B4-BE49-F238E27FC236}">
                    <a16:creationId xmlns:a16="http://schemas.microsoft.com/office/drawing/2014/main" id="{59992A83-4EDE-4DA0-8C7D-5F9985169CE5}"/>
                  </a:ext>
                </a:extLst>
              </p14:cNvPr>
              <p14:cNvContentPartPr/>
              <p14:nvPr/>
            </p14:nvContentPartPr>
            <p14:xfrm>
              <a:off x="4939843" y="4576212"/>
              <a:ext cx="235440" cy="168120"/>
            </p14:xfrm>
          </p:contentPart>
        </mc:Choice>
        <mc:Fallback xmlns="">
          <p:pic>
            <p:nvPicPr>
              <p:cNvPr id="336" name="Ink 335">
                <a:extLst>
                  <a:ext uri="{FF2B5EF4-FFF2-40B4-BE49-F238E27FC236}">
                    <a16:creationId xmlns:a16="http://schemas.microsoft.com/office/drawing/2014/main" id="{59992A83-4EDE-4DA0-8C7D-5F9985169CE5}"/>
                  </a:ext>
                </a:extLst>
              </p:cNvPr>
              <p:cNvPicPr/>
              <p:nvPr/>
            </p:nvPicPr>
            <p:blipFill>
              <a:blip r:embed="rId288"/>
              <a:stretch>
                <a:fillRect/>
              </a:stretch>
            </p:blipFill>
            <p:spPr>
              <a:xfrm>
                <a:off x="4921870" y="4558572"/>
                <a:ext cx="271026" cy="20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9">
            <p14:nvContentPartPr>
              <p14:cNvPr id="337" name="Ink 336">
                <a:extLst>
                  <a:ext uri="{FF2B5EF4-FFF2-40B4-BE49-F238E27FC236}">
                    <a16:creationId xmlns:a16="http://schemas.microsoft.com/office/drawing/2014/main" id="{0D0F0887-BC97-4AF2-BC0D-7991B8BEBBB1}"/>
                  </a:ext>
                </a:extLst>
              </p14:cNvPr>
              <p14:cNvContentPartPr/>
              <p14:nvPr/>
            </p14:nvContentPartPr>
            <p14:xfrm>
              <a:off x="5248363" y="4623012"/>
              <a:ext cx="223560" cy="113040"/>
            </p14:xfrm>
          </p:contentPart>
        </mc:Choice>
        <mc:Fallback xmlns="">
          <p:pic>
            <p:nvPicPr>
              <p:cNvPr id="337" name="Ink 336">
                <a:extLst>
                  <a:ext uri="{FF2B5EF4-FFF2-40B4-BE49-F238E27FC236}">
                    <a16:creationId xmlns:a16="http://schemas.microsoft.com/office/drawing/2014/main" id="{0D0F0887-BC97-4AF2-BC0D-7991B8BEBBB1}"/>
                  </a:ext>
                </a:extLst>
              </p:cNvPr>
              <p:cNvPicPr/>
              <p:nvPr/>
            </p:nvPicPr>
            <p:blipFill>
              <a:blip r:embed="rId290"/>
              <a:stretch>
                <a:fillRect/>
              </a:stretch>
            </p:blipFill>
            <p:spPr>
              <a:xfrm>
                <a:off x="5230723" y="4605372"/>
                <a:ext cx="259200" cy="14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1">
            <p14:nvContentPartPr>
              <p14:cNvPr id="338" name="Ink 337">
                <a:extLst>
                  <a:ext uri="{FF2B5EF4-FFF2-40B4-BE49-F238E27FC236}">
                    <a16:creationId xmlns:a16="http://schemas.microsoft.com/office/drawing/2014/main" id="{8A47FA87-5DF9-4D69-AF73-B1FB055E200A}"/>
                  </a:ext>
                </a:extLst>
              </p14:cNvPr>
              <p14:cNvContentPartPr/>
              <p14:nvPr/>
            </p14:nvContentPartPr>
            <p14:xfrm>
              <a:off x="5547883" y="4646052"/>
              <a:ext cx="214920" cy="97200"/>
            </p14:xfrm>
          </p:contentPart>
        </mc:Choice>
        <mc:Fallback xmlns="">
          <p:pic>
            <p:nvPicPr>
              <p:cNvPr id="338" name="Ink 337">
                <a:extLst>
                  <a:ext uri="{FF2B5EF4-FFF2-40B4-BE49-F238E27FC236}">
                    <a16:creationId xmlns:a16="http://schemas.microsoft.com/office/drawing/2014/main" id="{8A47FA87-5DF9-4D69-AF73-B1FB055E200A}"/>
                  </a:ext>
                </a:extLst>
              </p:cNvPr>
              <p:cNvPicPr/>
              <p:nvPr/>
            </p:nvPicPr>
            <p:blipFill>
              <a:blip r:embed="rId292"/>
              <a:stretch>
                <a:fillRect/>
              </a:stretch>
            </p:blipFill>
            <p:spPr>
              <a:xfrm>
                <a:off x="5529883" y="4628412"/>
                <a:ext cx="250560" cy="13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3">
            <p14:nvContentPartPr>
              <p14:cNvPr id="339" name="Ink 338">
                <a:extLst>
                  <a:ext uri="{FF2B5EF4-FFF2-40B4-BE49-F238E27FC236}">
                    <a16:creationId xmlns:a16="http://schemas.microsoft.com/office/drawing/2014/main" id="{8B294EA3-066F-4370-BDBC-770DCBB0FD1C}"/>
                  </a:ext>
                </a:extLst>
              </p14:cNvPr>
              <p14:cNvContentPartPr/>
              <p14:nvPr/>
            </p14:nvContentPartPr>
            <p14:xfrm>
              <a:off x="5842003" y="4650012"/>
              <a:ext cx="29520" cy="77760"/>
            </p14:xfrm>
          </p:contentPart>
        </mc:Choice>
        <mc:Fallback xmlns="">
          <p:pic>
            <p:nvPicPr>
              <p:cNvPr id="339" name="Ink 338">
                <a:extLst>
                  <a:ext uri="{FF2B5EF4-FFF2-40B4-BE49-F238E27FC236}">
                    <a16:creationId xmlns:a16="http://schemas.microsoft.com/office/drawing/2014/main" id="{8B294EA3-066F-4370-BDBC-770DCBB0FD1C}"/>
                  </a:ext>
                </a:extLst>
              </p:cNvPr>
              <p:cNvPicPr/>
              <p:nvPr/>
            </p:nvPicPr>
            <p:blipFill>
              <a:blip r:embed="rId294"/>
              <a:stretch>
                <a:fillRect/>
              </a:stretch>
            </p:blipFill>
            <p:spPr>
              <a:xfrm>
                <a:off x="5824363" y="4632372"/>
                <a:ext cx="65160" cy="11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5">
            <p14:nvContentPartPr>
              <p14:cNvPr id="340" name="Ink 339">
                <a:extLst>
                  <a:ext uri="{FF2B5EF4-FFF2-40B4-BE49-F238E27FC236}">
                    <a16:creationId xmlns:a16="http://schemas.microsoft.com/office/drawing/2014/main" id="{F3B74463-6524-4848-9555-9F1416EA6910}"/>
                  </a:ext>
                </a:extLst>
              </p14:cNvPr>
              <p14:cNvContentPartPr/>
              <p14:nvPr/>
            </p14:nvContentPartPr>
            <p14:xfrm>
              <a:off x="5820043" y="4544892"/>
              <a:ext cx="10800" cy="14400"/>
            </p14:xfrm>
          </p:contentPart>
        </mc:Choice>
        <mc:Fallback xmlns="">
          <p:pic>
            <p:nvPicPr>
              <p:cNvPr id="340" name="Ink 339">
                <a:extLst>
                  <a:ext uri="{FF2B5EF4-FFF2-40B4-BE49-F238E27FC236}">
                    <a16:creationId xmlns:a16="http://schemas.microsoft.com/office/drawing/2014/main" id="{F3B74463-6524-4848-9555-9F1416EA6910}"/>
                  </a:ext>
                </a:extLst>
              </p:cNvPr>
              <p:cNvPicPr/>
              <p:nvPr/>
            </p:nvPicPr>
            <p:blipFill>
              <a:blip r:embed="rId296"/>
              <a:stretch>
                <a:fillRect/>
              </a:stretch>
            </p:blipFill>
            <p:spPr>
              <a:xfrm>
                <a:off x="5802403" y="4527252"/>
                <a:ext cx="46440" cy="5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7">
            <p14:nvContentPartPr>
              <p14:cNvPr id="351" name="Ink 350">
                <a:extLst>
                  <a:ext uri="{FF2B5EF4-FFF2-40B4-BE49-F238E27FC236}">
                    <a16:creationId xmlns:a16="http://schemas.microsoft.com/office/drawing/2014/main" id="{6AE903A3-1C71-428B-9180-B5A76CE32D37}"/>
                  </a:ext>
                </a:extLst>
              </p14:cNvPr>
              <p14:cNvContentPartPr/>
              <p14:nvPr/>
            </p14:nvContentPartPr>
            <p14:xfrm>
              <a:off x="6936043" y="4561452"/>
              <a:ext cx="266400" cy="218880"/>
            </p14:xfrm>
          </p:contentPart>
        </mc:Choice>
        <mc:Fallback xmlns="">
          <p:pic>
            <p:nvPicPr>
              <p:cNvPr id="351" name="Ink 350">
                <a:extLst>
                  <a:ext uri="{FF2B5EF4-FFF2-40B4-BE49-F238E27FC236}">
                    <a16:creationId xmlns:a16="http://schemas.microsoft.com/office/drawing/2014/main" id="{6AE903A3-1C71-428B-9180-B5A76CE32D37}"/>
                  </a:ext>
                </a:extLst>
              </p:cNvPr>
              <p:cNvPicPr/>
              <p:nvPr/>
            </p:nvPicPr>
            <p:blipFill>
              <a:blip r:embed="rId298"/>
              <a:stretch>
                <a:fillRect/>
              </a:stretch>
            </p:blipFill>
            <p:spPr>
              <a:xfrm>
                <a:off x="6918403" y="4543812"/>
                <a:ext cx="302040" cy="25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9">
            <p14:nvContentPartPr>
              <p14:cNvPr id="352" name="Ink 351">
                <a:extLst>
                  <a:ext uri="{FF2B5EF4-FFF2-40B4-BE49-F238E27FC236}">
                    <a16:creationId xmlns:a16="http://schemas.microsoft.com/office/drawing/2014/main" id="{61B05501-700A-4217-B7B4-371C8BD267AD}"/>
                  </a:ext>
                </a:extLst>
              </p14:cNvPr>
              <p14:cNvContentPartPr/>
              <p14:nvPr/>
            </p14:nvContentPartPr>
            <p14:xfrm>
              <a:off x="6361123" y="4633092"/>
              <a:ext cx="341280" cy="155520"/>
            </p14:xfrm>
          </p:contentPart>
        </mc:Choice>
        <mc:Fallback xmlns="">
          <p:pic>
            <p:nvPicPr>
              <p:cNvPr id="352" name="Ink 351">
                <a:extLst>
                  <a:ext uri="{FF2B5EF4-FFF2-40B4-BE49-F238E27FC236}">
                    <a16:creationId xmlns:a16="http://schemas.microsoft.com/office/drawing/2014/main" id="{61B05501-700A-4217-B7B4-371C8BD267AD}"/>
                  </a:ext>
                </a:extLst>
              </p:cNvPr>
              <p:cNvPicPr/>
              <p:nvPr/>
            </p:nvPicPr>
            <p:blipFill>
              <a:blip r:embed="rId300"/>
              <a:stretch>
                <a:fillRect/>
              </a:stretch>
            </p:blipFill>
            <p:spPr>
              <a:xfrm>
                <a:off x="6343502" y="4615092"/>
                <a:ext cx="376882" cy="19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1">
            <p14:nvContentPartPr>
              <p14:cNvPr id="353" name="Ink 352">
                <a:extLst>
                  <a:ext uri="{FF2B5EF4-FFF2-40B4-BE49-F238E27FC236}">
                    <a16:creationId xmlns:a16="http://schemas.microsoft.com/office/drawing/2014/main" id="{6E3A8ECC-E30D-4DAE-A20F-7A1411C28EDF}"/>
                  </a:ext>
                </a:extLst>
              </p14:cNvPr>
              <p14:cNvContentPartPr/>
              <p14:nvPr/>
            </p14:nvContentPartPr>
            <p14:xfrm>
              <a:off x="6007243" y="4530492"/>
              <a:ext cx="282960" cy="232560"/>
            </p14:xfrm>
          </p:contentPart>
        </mc:Choice>
        <mc:Fallback xmlns="">
          <p:pic>
            <p:nvPicPr>
              <p:cNvPr id="353" name="Ink 352">
                <a:extLst>
                  <a:ext uri="{FF2B5EF4-FFF2-40B4-BE49-F238E27FC236}">
                    <a16:creationId xmlns:a16="http://schemas.microsoft.com/office/drawing/2014/main" id="{6E3A8ECC-E30D-4DAE-A20F-7A1411C28EDF}"/>
                  </a:ext>
                </a:extLst>
              </p:cNvPr>
              <p:cNvPicPr/>
              <p:nvPr/>
            </p:nvPicPr>
            <p:blipFill>
              <a:blip r:embed="rId302"/>
              <a:stretch>
                <a:fillRect/>
              </a:stretch>
            </p:blipFill>
            <p:spPr>
              <a:xfrm>
                <a:off x="5989603" y="4512492"/>
                <a:ext cx="318600" cy="26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3">
            <p14:nvContentPartPr>
              <p14:cNvPr id="360" name="Ink 359">
                <a:extLst>
                  <a:ext uri="{FF2B5EF4-FFF2-40B4-BE49-F238E27FC236}">
                    <a16:creationId xmlns:a16="http://schemas.microsoft.com/office/drawing/2014/main" id="{D21F44BB-5CFC-437A-9D80-F8B1AEC4D075}"/>
                  </a:ext>
                </a:extLst>
              </p14:cNvPr>
              <p14:cNvContentPartPr/>
              <p14:nvPr/>
            </p14:nvContentPartPr>
            <p14:xfrm>
              <a:off x="7668172" y="4122425"/>
              <a:ext cx="347040" cy="444960"/>
            </p14:xfrm>
          </p:contentPart>
        </mc:Choice>
        <mc:Fallback xmlns="">
          <p:pic>
            <p:nvPicPr>
              <p:cNvPr id="360" name="Ink 359">
                <a:extLst>
                  <a:ext uri="{FF2B5EF4-FFF2-40B4-BE49-F238E27FC236}">
                    <a16:creationId xmlns:a16="http://schemas.microsoft.com/office/drawing/2014/main" id="{D21F44BB-5CFC-437A-9D80-F8B1AEC4D075}"/>
                  </a:ext>
                </a:extLst>
              </p:cNvPr>
              <p:cNvPicPr/>
              <p:nvPr/>
            </p:nvPicPr>
            <p:blipFill>
              <a:blip r:embed="rId304"/>
              <a:stretch>
                <a:fillRect/>
              </a:stretch>
            </p:blipFill>
            <p:spPr>
              <a:xfrm>
                <a:off x="7650532" y="4104425"/>
                <a:ext cx="382680" cy="48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5">
            <p14:nvContentPartPr>
              <p14:cNvPr id="361" name="Ink 360">
                <a:extLst>
                  <a:ext uri="{FF2B5EF4-FFF2-40B4-BE49-F238E27FC236}">
                    <a16:creationId xmlns:a16="http://schemas.microsoft.com/office/drawing/2014/main" id="{753F2DD9-C4CB-4E37-A708-DB8DCAA8109C}"/>
                  </a:ext>
                </a:extLst>
              </p14:cNvPr>
              <p14:cNvContentPartPr/>
              <p14:nvPr/>
            </p14:nvContentPartPr>
            <p14:xfrm>
              <a:off x="7720546" y="4624092"/>
              <a:ext cx="294480" cy="160560"/>
            </p14:xfrm>
          </p:contentPart>
        </mc:Choice>
        <mc:Fallback xmlns="">
          <p:pic>
            <p:nvPicPr>
              <p:cNvPr id="361" name="Ink 360">
                <a:extLst>
                  <a:ext uri="{FF2B5EF4-FFF2-40B4-BE49-F238E27FC236}">
                    <a16:creationId xmlns:a16="http://schemas.microsoft.com/office/drawing/2014/main" id="{753F2DD9-C4CB-4E37-A708-DB8DCAA8109C}"/>
                  </a:ext>
                </a:extLst>
              </p:cNvPr>
              <p:cNvPicPr/>
              <p:nvPr/>
            </p:nvPicPr>
            <p:blipFill>
              <a:blip r:embed="rId306"/>
              <a:stretch>
                <a:fillRect/>
              </a:stretch>
            </p:blipFill>
            <p:spPr>
              <a:xfrm>
                <a:off x="7702884" y="4606452"/>
                <a:ext cx="330164" cy="19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7">
            <p14:nvContentPartPr>
              <p14:cNvPr id="362" name="Ink 361">
                <a:extLst>
                  <a:ext uri="{FF2B5EF4-FFF2-40B4-BE49-F238E27FC236}">
                    <a16:creationId xmlns:a16="http://schemas.microsoft.com/office/drawing/2014/main" id="{51B90953-F798-48B9-8F57-A71FA1416EA3}"/>
                  </a:ext>
                </a:extLst>
              </p14:cNvPr>
              <p14:cNvContentPartPr/>
              <p14:nvPr/>
            </p14:nvContentPartPr>
            <p14:xfrm>
              <a:off x="7436866" y="4614372"/>
              <a:ext cx="216000" cy="157320"/>
            </p14:xfrm>
          </p:contentPart>
        </mc:Choice>
        <mc:Fallback xmlns="">
          <p:pic>
            <p:nvPicPr>
              <p:cNvPr id="362" name="Ink 361">
                <a:extLst>
                  <a:ext uri="{FF2B5EF4-FFF2-40B4-BE49-F238E27FC236}">
                    <a16:creationId xmlns:a16="http://schemas.microsoft.com/office/drawing/2014/main" id="{51B90953-F798-48B9-8F57-A71FA1416EA3}"/>
                  </a:ext>
                </a:extLst>
              </p:cNvPr>
              <p:cNvPicPr/>
              <p:nvPr/>
            </p:nvPicPr>
            <p:blipFill>
              <a:blip r:embed="rId308"/>
              <a:stretch>
                <a:fillRect/>
              </a:stretch>
            </p:blipFill>
            <p:spPr>
              <a:xfrm>
                <a:off x="7418896" y="4596372"/>
                <a:ext cx="251581" cy="19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9">
            <p14:nvContentPartPr>
              <p14:cNvPr id="363" name="Ink 362">
                <a:extLst>
                  <a:ext uri="{FF2B5EF4-FFF2-40B4-BE49-F238E27FC236}">
                    <a16:creationId xmlns:a16="http://schemas.microsoft.com/office/drawing/2014/main" id="{277F2FD2-B029-4E56-86B5-E0013E577C27}"/>
                  </a:ext>
                </a:extLst>
              </p14:cNvPr>
              <p14:cNvContentPartPr/>
              <p14:nvPr/>
            </p14:nvContentPartPr>
            <p14:xfrm>
              <a:off x="8241466" y="4572612"/>
              <a:ext cx="163080" cy="241200"/>
            </p14:xfrm>
          </p:contentPart>
        </mc:Choice>
        <mc:Fallback xmlns="">
          <p:pic>
            <p:nvPicPr>
              <p:cNvPr id="363" name="Ink 362">
                <a:extLst>
                  <a:ext uri="{FF2B5EF4-FFF2-40B4-BE49-F238E27FC236}">
                    <a16:creationId xmlns:a16="http://schemas.microsoft.com/office/drawing/2014/main" id="{277F2FD2-B029-4E56-86B5-E0013E577C27}"/>
                  </a:ext>
                </a:extLst>
              </p:cNvPr>
              <p:cNvPicPr/>
              <p:nvPr/>
            </p:nvPicPr>
            <p:blipFill>
              <a:blip r:embed="rId310"/>
              <a:stretch>
                <a:fillRect/>
              </a:stretch>
            </p:blipFill>
            <p:spPr>
              <a:xfrm>
                <a:off x="8223466" y="4554972"/>
                <a:ext cx="198720" cy="27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1">
            <p14:nvContentPartPr>
              <p14:cNvPr id="364" name="Ink 363">
                <a:extLst>
                  <a:ext uri="{FF2B5EF4-FFF2-40B4-BE49-F238E27FC236}">
                    <a16:creationId xmlns:a16="http://schemas.microsoft.com/office/drawing/2014/main" id="{FE42FC83-1857-4EEF-97C6-E4E26EC1161E}"/>
                  </a:ext>
                </a:extLst>
              </p14:cNvPr>
              <p14:cNvContentPartPr/>
              <p14:nvPr/>
            </p14:nvContentPartPr>
            <p14:xfrm>
              <a:off x="8675626" y="4659372"/>
              <a:ext cx="61200" cy="155880"/>
            </p14:xfrm>
          </p:contentPart>
        </mc:Choice>
        <mc:Fallback xmlns="">
          <p:pic>
            <p:nvPicPr>
              <p:cNvPr id="364" name="Ink 363">
                <a:extLst>
                  <a:ext uri="{FF2B5EF4-FFF2-40B4-BE49-F238E27FC236}">
                    <a16:creationId xmlns:a16="http://schemas.microsoft.com/office/drawing/2014/main" id="{FE42FC83-1857-4EEF-97C6-E4E26EC1161E}"/>
                  </a:ext>
                </a:extLst>
              </p:cNvPr>
              <p:cNvPicPr/>
              <p:nvPr/>
            </p:nvPicPr>
            <p:blipFill>
              <a:blip r:embed="rId312"/>
              <a:stretch>
                <a:fillRect/>
              </a:stretch>
            </p:blipFill>
            <p:spPr>
              <a:xfrm>
                <a:off x="8657986" y="4641372"/>
                <a:ext cx="96840" cy="19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3">
            <p14:nvContentPartPr>
              <p14:cNvPr id="367" name="Ink 366">
                <a:extLst>
                  <a:ext uri="{FF2B5EF4-FFF2-40B4-BE49-F238E27FC236}">
                    <a16:creationId xmlns:a16="http://schemas.microsoft.com/office/drawing/2014/main" id="{3D68237B-24E5-439E-A846-D5F7EF4D8836}"/>
                  </a:ext>
                </a:extLst>
              </p14:cNvPr>
              <p14:cNvContentPartPr/>
              <p14:nvPr/>
            </p14:nvContentPartPr>
            <p14:xfrm>
              <a:off x="9299866" y="4574052"/>
              <a:ext cx="123120" cy="200160"/>
            </p14:xfrm>
          </p:contentPart>
        </mc:Choice>
        <mc:Fallback xmlns="">
          <p:pic>
            <p:nvPicPr>
              <p:cNvPr id="367" name="Ink 366">
                <a:extLst>
                  <a:ext uri="{FF2B5EF4-FFF2-40B4-BE49-F238E27FC236}">
                    <a16:creationId xmlns:a16="http://schemas.microsoft.com/office/drawing/2014/main" id="{3D68237B-24E5-439E-A846-D5F7EF4D8836}"/>
                  </a:ext>
                </a:extLst>
              </p:cNvPr>
              <p:cNvPicPr/>
              <p:nvPr/>
            </p:nvPicPr>
            <p:blipFill>
              <a:blip r:embed="rId314"/>
              <a:stretch>
                <a:fillRect/>
              </a:stretch>
            </p:blipFill>
            <p:spPr>
              <a:xfrm>
                <a:off x="9281866" y="4556052"/>
                <a:ext cx="158760" cy="23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5">
            <p14:nvContentPartPr>
              <p14:cNvPr id="368" name="Ink 367">
                <a:extLst>
                  <a:ext uri="{FF2B5EF4-FFF2-40B4-BE49-F238E27FC236}">
                    <a16:creationId xmlns:a16="http://schemas.microsoft.com/office/drawing/2014/main" id="{A4A40962-74BC-45F4-B8FC-4D4637F4C455}"/>
                  </a:ext>
                </a:extLst>
              </p14:cNvPr>
              <p14:cNvContentPartPr/>
              <p14:nvPr/>
            </p14:nvContentPartPr>
            <p14:xfrm>
              <a:off x="9529906" y="4686372"/>
              <a:ext cx="132120" cy="122760"/>
            </p14:xfrm>
          </p:contentPart>
        </mc:Choice>
        <mc:Fallback xmlns="">
          <p:pic>
            <p:nvPicPr>
              <p:cNvPr id="368" name="Ink 367">
                <a:extLst>
                  <a:ext uri="{FF2B5EF4-FFF2-40B4-BE49-F238E27FC236}">
                    <a16:creationId xmlns:a16="http://schemas.microsoft.com/office/drawing/2014/main" id="{A4A40962-74BC-45F4-B8FC-4D4637F4C455}"/>
                  </a:ext>
                </a:extLst>
              </p:cNvPr>
              <p:cNvPicPr/>
              <p:nvPr/>
            </p:nvPicPr>
            <p:blipFill>
              <a:blip r:embed="rId316"/>
              <a:stretch>
                <a:fillRect/>
              </a:stretch>
            </p:blipFill>
            <p:spPr>
              <a:xfrm>
                <a:off x="9511906" y="4668732"/>
                <a:ext cx="167760" cy="15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7">
            <p14:nvContentPartPr>
              <p14:cNvPr id="369" name="Ink 368">
                <a:extLst>
                  <a:ext uri="{FF2B5EF4-FFF2-40B4-BE49-F238E27FC236}">
                    <a16:creationId xmlns:a16="http://schemas.microsoft.com/office/drawing/2014/main" id="{61725D17-179B-48C5-A440-ED9D0E4195B3}"/>
                  </a:ext>
                </a:extLst>
              </p14:cNvPr>
              <p14:cNvContentPartPr/>
              <p14:nvPr/>
            </p14:nvContentPartPr>
            <p14:xfrm>
              <a:off x="8812066" y="4679172"/>
              <a:ext cx="307800" cy="133200"/>
            </p14:xfrm>
          </p:contentPart>
        </mc:Choice>
        <mc:Fallback xmlns="">
          <p:pic>
            <p:nvPicPr>
              <p:cNvPr id="369" name="Ink 368">
                <a:extLst>
                  <a:ext uri="{FF2B5EF4-FFF2-40B4-BE49-F238E27FC236}">
                    <a16:creationId xmlns:a16="http://schemas.microsoft.com/office/drawing/2014/main" id="{61725D17-179B-48C5-A440-ED9D0E4195B3}"/>
                  </a:ext>
                </a:extLst>
              </p:cNvPr>
              <p:cNvPicPr/>
              <p:nvPr/>
            </p:nvPicPr>
            <p:blipFill>
              <a:blip r:embed="rId318"/>
              <a:stretch>
                <a:fillRect/>
              </a:stretch>
            </p:blipFill>
            <p:spPr>
              <a:xfrm>
                <a:off x="8794066" y="4661221"/>
                <a:ext cx="343440" cy="16874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9">
            <p14:nvContentPartPr>
              <p14:cNvPr id="373" name="Ink 372">
                <a:extLst>
                  <a:ext uri="{FF2B5EF4-FFF2-40B4-BE49-F238E27FC236}">
                    <a16:creationId xmlns:a16="http://schemas.microsoft.com/office/drawing/2014/main" id="{7D0159EC-64E6-44DF-9A2F-0E814EDC5916}"/>
                  </a:ext>
                </a:extLst>
              </p14:cNvPr>
              <p14:cNvContentPartPr/>
              <p14:nvPr/>
            </p14:nvContentPartPr>
            <p14:xfrm>
              <a:off x="10298563" y="4689020"/>
              <a:ext cx="91800" cy="128880"/>
            </p14:xfrm>
          </p:contentPart>
        </mc:Choice>
        <mc:Fallback xmlns="">
          <p:pic>
            <p:nvPicPr>
              <p:cNvPr id="373" name="Ink 372">
                <a:extLst>
                  <a:ext uri="{FF2B5EF4-FFF2-40B4-BE49-F238E27FC236}">
                    <a16:creationId xmlns:a16="http://schemas.microsoft.com/office/drawing/2014/main" id="{7D0159EC-64E6-44DF-9A2F-0E814EDC5916}"/>
                  </a:ext>
                </a:extLst>
              </p:cNvPr>
              <p:cNvPicPr/>
              <p:nvPr/>
            </p:nvPicPr>
            <p:blipFill>
              <a:blip r:embed="rId320"/>
              <a:stretch>
                <a:fillRect/>
              </a:stretch>
            </p:blipFill>
            <p:spPr>
              <a:xfrm>
                <a:off x="10280563" y="4671020"/>
                <a:ext cx="127440" cy="16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1">
            <p14:nvContentPartPr>
              <p14:cNvPr id="374" name="Ink 373">
                <a:extLst>
                  <a:ext uri="{FF2B5EF4-FFF2-40B4-BE49-F238E27FC236}">
                    <a16:creationId xmlns:a16="http://schemas.microsoft.com/office/drawing/2014/main" id="{9E3654C1-400D-45BB-BB2B-BBF6F92579EF}"/>
                  </a:ext>
                </a:extLst>
              </p14:cNvPr>
              <p14:cNvContentPartPr/>
              <p14:nvPr/>
            </p14:nvContentPartPr>
            <p14:xfrm>
              <a:off x="10469203" y="4715660"/>
              <a:ext cx="249480" cy="103680"/>
            </p14:xfrm>
          </p:contentPart>
        </mc:Choice>
        <mc:Fallback xmlns="">
          <p:pic>
            <p:nvPicPr>
              <p:cNvPr id="374" name="Ink 373">
                <a:extLst>
                  <a:ext uri="{FF2B5EF4-FFF2-40B4-BE49-F238E27FC236}">
                    <a16:creationId xmlns:a16="http://schemas.microsoft.com/office/drawing/2014/main" id="{9E3654C1-400D-45BB-BB2B-BBF6F92579EF}"/>
                  </a:ext>
                </a:extLst>
              </p:cNvPr>
              <p:cNvPicPr/>
              <p:nvPr/>
            </p:nvPicPr>
            <p:blipFill>
              <a:blip r:embed="rId322"/>
              <a:stretch>
                <a:fillRect/>
              </a:stretch>
            </p:blipFill>
            <p:spPr>
              <a:xfrm>
                <a:off x="10451563" y="4698020"/>
                <a:ext cx="285120" cy="13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3">
            <p14:nvContentPartPr>
              <p14:cNvPr id="375" name="Ink 374">
                <a:extLst>
                  <a:ext uri="{FF2B5EF4-FFF2-40B4-BE49-F238E27FC236}">
                    <a16:creationId xmlns:a16="http://schemas.microsoft.com/office/drawing/2014/main" id="{CACA09A2-3933-4D3F-87F4-BC62D16A0359}"/>
                  </a:ext>
                </a:extLst>
              </p14:cNvPr>
              <p14:cNvContentPartPr/>
              <p14:nvPr/>
            </p14:nvContentPartPr>
            <p14:xfrm>
              <a:off x="10828123" y="4739780"/>
              <a:ext cx="114480" cy="95040"/>
            </p14:xfrm>
          </p:contentPart>
        </mc:Choice>
        <mc:Fallback xmlns="">
          <p:pic>
            <p:nvPicPr>
              <p:cNvPr id="375" name="Ink 374">
                <a:extLst>
                  <a:ext uri="{FF2B5EF4-FFF2-40B4-BE49-F238E27FC236}">
                    <a16:creationId xmlns:a16="http://schemas.microsoft.com/office/drawing/2014/main" id="{CACA09A2-3933-4D3F-87F4-BC62D16A0359}"/>
                  </a:ext>
                </a:extLst>
              </p:cNvPr>
              <p:cNvPicPr/>
              <p:nvPr/>
            </p:nvPicPr>
            <p:blipFill>
              <a:blip r:embed="rId324"/>
              <a:stretch>
                <a:fillRect/>
              </a:stretch>
            </p:blipFill>
            <p:spPr>
              <a:xfrm>
                <a:off x="10810483" y="4722140"/>
                <a:ext cx="150120" cy="13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5">
            <p14:nvContentPartPr>
              <p14:cNvPr id="376" name="Ink 375">
                <a:extLst>
                  <a:ext uri="{FF2B5EF4-FFF2-40B4-BE49-F238E27FC236}">
                    <a16:creationId xmlns:a16="http://schemas.microsoft.com/office/drawing/2014/main" id="{72191486-48A9-482F-A694-5E90C2B3727A}"/>
                  </a:ext>
                </a:extLst>
              </p14:cNvPr>
              <p14:cNvContentPartPr/>
              <p14:nvPr/>
            </p14:nvContentPartPr>
            <p14:xfrm>
              <a:off x="11045923" y="4622780"/>
              <a:ext cx="78480" cy="220320"/>
            </p14:xfrm>
          </p:contentPart>
        </mc:Choice>
        <mc:Fallback xmlns="">
          <p:pic>
            <p:nvPicPr>
              <p:cNvPr id="376" name="Ink 375">
                <a:extLst>
                  <a:ext uri="{FF2B5EF4-FFF2-40B4-BE49-F238E27FC236}">
                    <a16:creationId xmlns:a16="http://schemas.microsoft.com/office/drawing/2014/main" id="{72191486-48A9-482F-A694-5E90C2B3727A}"/>
                  </a:ext>
                </a:extLst>
              </p:cNvPr>
              <p:cNvPicPr/>
              <p:nvPr/>
            </p:nvPicPr>
            <p:blipFill>
              <a:blip r:embed="rId326"/>
              <a:stretch>
                <a:fillRect/>
              </a:stretch>
            </p:blipFill>
            <p:spPr>
              <a:xfrm>
                <a:off x="11027923" y="4604780"/>
                <a:ext cx="114120" cy="25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7">
            <p14:nvContentPartPr>
              <p14:cNvPr id="377" name="Ink 376">
                <a:extLst>
                  <a:ext uri="{FF2B5EF4-FFF2-40B4-BE49-F238E27FC236}">
                    <a16:creationId xmlns:a16="http://schemas.microsoft.com/office/drawing/2014/main" id="{C9CD61B9-0454-47FD-B654-1000AC0D24FD}"/>
                  </a:ext>
                </a:extLst>
              </p14:cNvPr>
              <p14:cNvContentPartPr/>
              <p14:nvPr/>
            </p14:nvContentPartPr>
            <p14:xfrm>
              <a:off x="9914443" y="4582460"/>
              <a:ext cx="286560" cy="244440"/>
            </p14:xfrm>
          </p:contentPart>
        </mc:Choice>
        <mc:Fallback xmlns="">
          <p:pic>
            <p:nvPicPr>
              <p:cNvPr id="377" name="Ink 376">
                <a:extLst>
                  <a:ext uri="{FF2B5EF4-FFF2-40B4-BE49-F238E27FC236}">
                    <a16:creationId xmlns:a16="http://schemas.microsoft.com/office/drawing/2014/main" id="{C9CD61B9-0454-47FD-B654-1000AC0D24FD}"/>
                  </a:ext>
                </a:extLst>
              </p:cNvPr>
              <p:cNvPicPr/>
              <p:nvPr/>
            </p:nvPicPr>
            <p:blipFill>
              <a:blip r:embed="rId328"/>
              <a:stretch>
                <a:fillRect/>
              </a:stretch>
            </p:blipFill>
            <p:spPr>
              <a:xfrm>
                <a:off x="9896803" y="4564460"/>
                <a:ext cx="322200" cy="28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9">
            <p14:nvContentPartPr>
              <p14:cNvPr id="378" name="Ink 377">
                <a:extLst>
                  <a:ext uri="{FF2B5EF4-FFF2-40B4-BE49-F238E27FC236}">
                    <a16:creationId xmlns:a16="http://schemas.microsoft.com/office/drawing/2014/main" id="{CDA648B8-B5C2-4120-80AC-1CE94AA8BEC2}"/>
                  </a:ext>
                </a:extLst>
              </p14:cNvPr>
              <p14:cNvContentPartPr/>
              <p14:nvPr/>
            </p14:nvContentPartPr>
            <p14:xfrm>
              <a:off x="527745" y="5061536"/>
              <a:ext cx="18720" cy="124560"/>
            </p14:xfrm>
          </p:contentPart>
        </mc:Choice>
        <mc:Fallback xmlns="">
          <p:pic>
            <p:nvPicPr>
              <p:cNvPr id="378" name="Ink 377">
                <a:extLst>
                  <a:ext uri="{FF2B5EF4-FFF2-40B4-BE49-F238E27FC236}">
                    <a16:creationId xmlns:a16="http://schemas.microsoft.com/office/drawing/2014/main" id="{CDA648B8-B5C2-4120-80AC-1CE94AA8BEC2}"/>
                  </a:ext>
                </a:extLst>
              </p:cNvPr>
              <p:cNvPicPr/>
              <p:nvPr/>
            </p:nvPicPr>
            <p:blipFill>
              <a:blip r:embed="rId330"/>
              <a:stretch>
                <a:fillRect/>
              </a:stretch>
            </p:blipFill>
            <p:spPr>
              <a:xfrm>
                <a:off x="510105" y="5043536"/>
                <a:ext cx="54360" cy="16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1">
            <p14:nvContentPartPr>
              <p14:cNvPr id="379" name="Ink 378">
                <a:extLst>
                  <a:ext uri="{FF2B5EF4-FFF2-40B4-BE49-F238E27FC236}">
                    <a16:creationId xmlns:a16="http://schemas.microsoft.com/office/drawing/2014/main" id="{A86E3187-D4E8-47E2-9B97-D414BBE59F2D}"/>
                  </a:ext>
                </a:extLst>
              </p14:cNvPr>
              <p14:cNvContentPartPr/>
              <p14:nvPr/>
            </p14:nvContentPartPr>
            <p14:xfrm>
              <a:off x="499305" y="4988816"/>
              <a:ext cx="360" cy="360"/>
            </p14:xfrm>
          </p:contentPart>
        </mc:Choice>
        <mc:Fallback xmlns="">
          <p:pic>
            <p:nvPicPr>
              <p:cNvPr id="379" name="Ink 378">
                <a:extLst>
                  <a:ext uri="{FF2B5EF4-FFF2-40B4-BE49-F238E27FC236}">
                    <a16:creationId xmlns:a16="http://schemas.microsoft.com/office/drawing/2014/main" id="{A86E3187-D4E8-47E2-9B97-D414BBE59F2D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481665" y="4970816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2">
            <p14:nvContentPartPr>
              <p14:cNvPr id="385" name="Ink 384">
                <a:extLst>
                  <a:ext uri="{FF2B5EF4-FFF2-40B4-BE49-F238E27FC236}">
                    <a16:creationId xmlns:a16="http://schemas.microsoft.com/office/drawing/2014/main" id="{4A7DD57A-BD97-447F-986A-545F2F21795D}"/>
                  </a:ext>
                </a:extLst>
              </p14:cNvPr>
              <p14:cNvContentPartPr/>
              <p14:nvPr/>
            </p14:nvContentPartPr>
            <p14:xfrm>
              <a:off x="1189785" y="5055776"/>
              <a:ext cx="55080" cy="106560"/>
            </p14:xfrm>
          </p:contentPart>
        </mc:Choice>
        <mc:Fallback xmlns="">
          <p:pic>
            <p:nvPicPr>
              <p:cNvPr id="385" name="Ink 384">
                <a:extLst>
                  <a:ext uri="{FF2B5EF4-FFF2-40B4-BE49-F238E27FC236}">
                    <a16:creationId xmlns:a16="http://schemas.microsoft.com/office/drawing/2014/main" id="{4A7DD57A-BD97-447F-986A-545F2F21795D}"/>
                  </a:ext>
                </a:extLst>
              </p:cNvPr>
              <p:cNvPicPr/>
              <p:nvPr/>
            </p:nvPicPr>
            <p:blipFill>
              <a:blip r:embed="rId333"/>
              <a:stretch>
                <a:fillRect/>
              </a:stretch>
            </p:blipFill>
            <p:spPr>
              <a:xfrm>
                <a:off x="1171785" y="5037776"/>
                <a:ext cx="90720" cy="14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4">
            <p14:nvContentPartPr>
              <p14:cNvPr id="386" name="Ink 385">
                <a:extLst>
                  <a:ext uri="{FF2B5EF4-FFF2-40B4-BE49-F238E27FC236}">
                    <a16:creationId xmlns:a16="http://schemas.microsoft.com/office/drawing/2014/main" id="{CA94CD8A-1FA3-4585-AAD7-D1876400F8FE}"/>
                  </a:ext>
                </a:extLst>
              </p14:cNvPr>
              <p14:cNvContentPartPr/>
              <p14:nvPr/>
            </p14:nvContentPartPr>
            <p14:xfrm>
              <a:off x="1456545" y="5029856"/>
              <a:ext cx="52560" cy="140040"/>
            </p14:xfrm>
          </p:contentPart>
        </mc:Choice>
        <mc:Fallback xmlns="">
          <p:pic>
            <p:nvPicPr>
              <p:cNvPr id="386" name="Ink 385">
                <a:extLst>
                  <a:ext uri="{FF2B5EF4-FFF2-40B4-BE49-F238E27FC236}">
                    <a16:creationId xmlns:a16="http://schemas.microsoft.com/office/drawing/2014/main" id="{CA94CD8A-1FA3-4585-AAD7-D1876400F8FE}"/>
                  </a:ext>
                </a:extLst>
              </p:cNvPr>
              <p:cNvPicPr/>
              <p:nvPr/>
            </p:nvPicPr>
            <p:blipFill>
              <a:blip r:embed="rId335"/>
              <a:stretch>
                <a:fillRect/>
              </a:stretch>
            </p:blipFill>
            <p:spPr>
              <a:xfrm>
                <a:off x="1438905" y="5011856"/>
                <a:ext cx="88200" cy="17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6">
            <p14:nvContentPartPr>
              <p14:cNvPr id="387" name="Ink 386">
                <a:extLst>
                  <a:ext uri="{FF2B5EF4-FFF2-40B4-BE49-F238E27FC236}">
                    <a16:creationId xmlns:a16="http://schemas.microsoft.com/office/drawing/2014/main" id="{99CF7C12-D10B-4F82-B048-031AACF85C31}"/>
                  </a:ext>
                </a:extLst>
              </p14:cNvPr>
              <p14:cNvContentPartPr/>
              <p14:nvPr/>
            </p14:nvContentPartPr>
            <p14:xfrm>
              <a:off x="1587585" y="5056496"/>
              <a:ext cx="72720" cy="108360"/>
            </p14:xfrm>
          </p:contentPart>
        </mc:Choice>
        <mc:Fallback xmlns="">
          <p:pic>
            <p:nvPicPr>
              <p:cNvPr id="387" name="Ink 386">
                <a:extLst>
                  <a:ext uri="{FF2B5EF4-FFF2-40B4-BE49-F238E27FC236}">
                    <a16:creationId xmlns:a16="http://schemas.microsoft.com/office/drawing/2014/main" id="{99CF7C12-D10B-4F82-B048-031AACF85C31}"/>
                  </a:ext>
                </a:extLst>
              </p:cNvPr>
              <p:cNvPicPr/>
              <p:nvPr/>
            </p:nvPicPr>
            <p:blipFill>
              <a:blip r:embed="rId337"/>
              <a:stretch>
                <a:fillRect/>
              </a:stretch>
            </p:blipFill>
            <p:spPr>
              <a:xfrm>
                <a:off x="1569585" y="5038496"/>
                <a:ext cx="10836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8">
            <p14:nvContentPartPr>
              <p14:cNvPr id="388" name="Ink 387">
                <a:extLst>
                  <a:ext uri="{FF2B5EF4-FFF2-40B4-BE49-F238E27FC236}">
                    <a16:creationId xmlns:a16="http://schemas.microsoft.com/office/drawing/2014/main" id="{8A6C1C9F-B78D-49F7-A6FB-6890EB2132A8}"/>
                  </a:ext>
                </a:extLst>
              </p14:cNvPr>
              <p14:cNvContentPartPr/>
              <p14:nvPr/>
            </p14:nvContentPartPr>
            <p14:xfrm>
              <a:off x="1753185" y="5045696"/>
              <a:ext cx="167760" cy="111240"/>
            </p14:xfrm>
          </p:contentPart>
        </mc:Choice>
        <mc:Fallback xmlns="">
          <p:pic>
            <p:nvPicPr>
              <p:cNvPr id="388" name="Ink 387">
                <a:extLst>
                  <a:ext uri="{FF2B5EF4-FFF2-40B4-BE49-F238E27FC236}">
                    <a16:creationId xmlns:a16="http://schemas.microsoft.com/office/drawing/2014/main" id="{8A6C1C9F-B78D-49F7-A6FB-6890EB2132A8}"/>
                  </a:ext>
                </a:extLst>
              </p:cNvPr>
              <p:cNvPicPr/>
              <p:nvPr/>
            </p:nvPicPr>
            <p:blipFill>
              <a:blip r:embed="rId339"/>
              <a:stretch>
                <a:fillRect/>
              </a:stretch>
            </p:blipFill>
            <p:spPr>
              <a:xfrm>
                <a:off x="1735185" y="5027696"/>
                <a:ext cx="203400" cy="14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0">
            <p14:nvContentPartPr>
              <p14:cNvPr id="400" name="Ink 399">
                <a:extLst>
                  <a:ext uri="{FF2B5EF4-FFF2-40B4-BE49-F238E27FC236}">
                    <a16:creationId xmlns:a16="http://schemas.microsoft.com/office/drawing/2014/main" id="{4EED94BA-CF45-478B-9A53-31CCE079F2E4}"/>
                  </a:ext>
                </a:extLst>
              </p14:cNvPr>
              <p14:cNvContentPartPr/>
              <p14:nvPr/>
            </p14:nvContentPartPr>
            <p14:xfrm>
              <a:off x="3653625" y="5023376"/>
              <a:ext cx="66600" cy="128520"/>
            </p14:xfrm>
          </p:contentPart>
        </mc:Choice>
        <mc:Fallback xmlns="">
          <p:pic>
            <p:nvPicPr>
              <p:cNvPr id="400" name="Ink 399">
                <a:extLst>
                  <a:ext uri="{FF2B5EF4-FFF2-40B4-BE49-F238E27FC236}">
                    <a16:creationId xmlns:a16="http://schemas.microsoft.com/office/drawing/2014/main" id="{4EED94BA-CF45-478B-9A53-31CCE079F2E4}"/>
                  </a:ext>
                </a:extLst>
              </p:cNvPr>
              <p:cNvPicPr/>
              <p:nvPr/>
            </p:nvPicPr>
            <p:blipFill>
              <a:blip r:embed="rId341"/>
              <a:stretch>
                <a:fillRect/>
              </a:stretch>
            </p:blipFill>
            <p:spPr>
              <a:xfrm>
                <a:off x="3635625" y="5005376"/>
                <a:ext cx="102240" cy="16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2">
            <p14:nvContentPartPr>
              <p14:cNvPr id="403" name="Ink 402">
                <a:extLst>
                  <a:ext uri="{FF2B5EF4-FFF2-40B4-BE49-F238E27FC236}">
                    <a16:creationId xmlns:a16="http://schemas.microsoft.com/office/drawing/2014/main" id="{A8557E7F-1EF6-4E79-973E-8B8621BCB2F1}"/>
                  </a:ext>
                </a:extLst>
              </p14:cNvPr>
              <p14:cNvContentPartPr/>
              <p14:nvPr/>
            </p14:nvContentPartPr>
            <p14:xfrm>
              <a:off x="4104345" y="5011496"/>
              <a:ext cx="77400" cy="158400"/>
            </p14:xfrm>
          </p:contentPart>
        </mc:Choice>
        <mc:Fallback xmlns="">
          <p:pic>
            <p:nvPicPr>
              <p:cNvPr id="403" name="Ink 402">
                <a:extLst>
                  <a:ext uri="{FF2B5EF4-FFF2-40B4-BE49-F238E27FC236}">
                    <a16:creationId xmlns:a16="http://schemas.microsoft.com/office/drawing/2014/main" id="{A8557E7F-1EF6-4E79-973E-8B8621BCB2F1}"/>
                  </a:ext>
                </a:extLst>
              </p:cNvPr>
              <p:cNvPicPr/>
              <p:nvPr/>
            </p:nvPicPr>
            <p:blipFill>
              <a:blip r:embed="rId343"/>
              <a:stretch>
                <a:fillRect/>
              </a:stretch>
            </p:blipFill>
            <p:spPr>
              <a:xfrm>
                <a:off x="4086345" y="4993496"/>
                <a:ext cx="113040" cy="19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4">
            <p14:nvContentPartPr>
              <p14:cNvPr id="404" name="Ink 403">
                <a:extLst>
                  <a:ext uri="{FF2B5EF4-FFF2-40B4-BE49-F238E27FC236}">
                    <a16:creationId xmlns:a16="http://schemas.microsoft.com/office/drawing/2014/main" id="{D42D0E37-21FA-4A09-82DC-D306BE7CADBB}"/>
                  </a:ext>
                </a:extLst>
              </p14:cNvPr>
              <p14:cNvContentPartPr/>
              <p14:nvPr/>
            </p14:nvContentPartPr>
            <p14:xfrm>
              <a:off x="4254105" y="5028776"/>
              <a:ext cx="82080" cy="113400"/>
            </p14:xfrm>
          </p:contentPart>
        </mc:Choice>
        <mc:Fallback xmlns="">
          <p:pic>
            <p:nvPicPr>
              <p:cNvPr id="404" name="Ink 403">
                <a:extLst>
                  <a:ext uri="{FF2B5EF4-FFF2-40B4-BE49-F238E27FC236}">
                    <a16:creationId xmlns:a16="http://schemas.microsoft.com/office/drawing/2014/main" id="{D42D0E37-21FA-4A09-82DC-D306BE7CADBB}"/>
                  </a:ext>
                </a:extLst>
              </p:cNvPr>
              <p:cNvPicPr/>
              <p:nvPr/>
            </p:nvPicPr>
            <p:blipFill>
              <a:blip r:embed="rId345"/>
              <a:stretch>
                <a:fillRect/>
              </a:stretch>
            </p:blipFill>
            <p:spPr>
              <a:xfrm>
                <a:off x="4236465" y="5011136"/>
                <a:ext cx="117720" cy="14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6">
            <p14:nvContentPartPr>
              <p14:cNvPr id="405" name="Ink 404">
                <a:extLst>
                  <a:ext uri="{FF2B5EF4-FFF2-40B4-BE49-F238E27FC236}">
                    <a16:creationId xmlns:a16="http://schemas.microsoft.com/office/drawing/2014/main" id="{94B3A30B-D0C6-4A77-8C3A-1707F9E2F809}"/>
                  </a:ext>
                </a:extLst>
              </p14:cNvPr>
              <p14:cNvContentPartPr/>
              <p14:nvPr/>
            </p14:nvContentPartPr>
            <p14:xfrm>
              <a:off x="4442025" y="5043176"/>
              <a:ext cx="145800" cy="124920"/>
            </p14:xfrm>
          </p:contentPart>
        </mc:Choice>
        <mc:Fallback xmlns="">
          <p:pic>
            <p:nvPicPr>
              <p:cNvPr id="405" name="Ink 404">
                <a:extLst>
                  <a:ext uri="{FF2B5EF4-FFF2-40B4-BE49-F238E27FC236}">
                    <a16:creationId xmlns:a16="http://schemas.microsoft.com/office/drawing/2014/main" id="{94B3A30B-D0C6-4A77-8C3A-1707F9E2F809}"/>
                  </a:ext>
                </a:extLst>
              </p:cNvPr>
              <p:cNvPicPr/>
              <p:nvPr/>
            </p:nvPicPr>
            <p:blipFill>
              <a:blip r:embed="rId347"/>
              <a:stretch>
                <a:fillRect/>
              </a:stretch>
            </p:blipFill>
            <p:spPr>
              <a:xfrm>
                <a:off x="4424025" y="5025536"/>
                <a:ext cx="181440" cy="16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8">
            <p14:nvContentPartPr>
              <p14:cNvPr id="408" name="Ink 407">
                <a:extLst>
                  <a:ext uri="{FF2B5EF4-FFF2-40B4-BE49-F238E27FC236}">
                    <a16:creationId xmlns:a16="http://schemas.microsoft.com/office/drawing/2014/main" id="{BA6547A0-B5B5-4AAE-9927-29D7EC8FD36C}"/>
                  </a:ext>
                </a:extLst>
              </p14:cNvPr>
              <p14:cNvContentPartPr/>
              <p14:nvPr/>
            </p14:nvContentPartPr>
            <p14:xfrm>
              <a:off x="4813185" y="5072696"/>
              <a:ext cx="123120" cy="84960"/>
            </p14:xfrm>
          </p:contentPart>
        </mc:Choice>
        <mc:Fallback xmlns="">
          <p:pic>
            <p:nvPicPr>
              <p:cNvPr id="408" name="Ink 407">
                <a:extLst>
                  <a:ext uri="{FF2B5EF4-FFF2-40B4-BE49-F238E27FC236}">
                    <a16:creationId xmlns:a16="http://schemas.microsoft.com/office/drawing/2014/main" id="{BA6547A0-B5B5-4AAE-9927-29D7EC8FD36C}"/>
                  </a:ext>
                </a:extLst>
              </p:cNvPr>
              <p:cNvPicPr/>
              <p:nvPr/>
            </p:nvPicPr>
            <p:blipFill>
              <a:blip r:embed="rId349"/>
              <a:stretch>
                <a:fillRect/>
              </a:stretch>
            </p:blipFill>
            <p:spPr>
              <a:xfrm>
                <a:off x="4795545" y="5054696"/>
                <a:ext cx="158760" cy="12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0">
            <p14:nvContentPartPr>
              <p14:cNvPr id="409" name="Ink 408">
                <a:extLst>
                  <a:ext uri="{FF2B5EF4-FFF2-40B4-BE49-F238E27FC236}">
                    <a16:creationId xmlns:a16="http://schemas.microsoft.com/office/drawing/2014/main" id="{4E83B0BB-ED77-42F7-856D-2A57257C2127}"/>
                  </a:ext>
                </a:extLst>
              </p14:cNvPr>
              <p14:cNvContentPartPr/>
              <p14:nvPr/>
            </p14:nvContentPartPr>
            <p14:xfrm>
              <a:off x="5004705" y="5076656"/>
              <a:ext cx="26280" cy="84240"/>
            </p14:xfrm>
          </p:contentPart>
        </mc:Choice>
        <mc:Fallback xmlns="">
          <p:pic>
            <p:nvPicPr>
              <p:cNvPr id="409" name="Ink 408">
                <a:extLst>
                  <a:ext uri="{FF2B5EF4-FFF2-40B4-BE49-F238E27FC236}">
                    <a16:creationId xmlns:a16="http://schemas.microsoft.com/office/drawing/2014/main" id="{4E83B0BB-ED77-42F7-856D-2A57257C2127}"/>
                  </a:ext>
                </a:extLst>
              </p:cNvPr>
              <p:cNvPicPr/>
              <p:nvPr/>
            </p:nvPicPr>
            <p:blipFill>
              <a:blip r:embed="rId351"/>
              <a:stretch>
                <a:fillRect/>
              </a:stretch>
            </p:blipFill>
            <p:spPr>
              <a:xfrm>
                <a:off x="4986705" y="5058656"/>
                <a:ext cx="61920" cy="11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2">
            <p14:nvContentPartPr>
              <p14:cNvPr id="410" name="Ink 409">
                <a:extLst>
                  <a:ext uri="{FF2B5EF4-FFF2-40B4-BE49-F238E27FC236}">
                    <a16:creationId xmlns:a16="http://schemas.microsoft.com/office/drawing/2014/main" id="{F5550A10-229D-4837-A95A-925EFE2ABF4B}"/>
                  </a:ext>
                </a:extLst>
              </p14:cNvPr>
              <p14:cNvContentPartPr/>
              <p14:nvPr/>
            </p14:nvContentPartPr>
            <p14:xfrm>
              <a:off x="5105145" y="5073776"/>
              <a:ext cx="97200" cy="104760"/>
            </p14:xfrm>
          </p:contentPart>
        </mc:Choice>
        <mc:Fallback xmlns="">
          <p:pic>
            <p:nvPicPr>
              <p:cNvPr id="410" name="Ink 409">
                <a:extLst>
                  <a:ext uri="{FF2B5EF4-FFF2-40B4-BE49-F238E27FC236}">
                    <a16:creationId xmlns:a16="http://schemas.microsoft.com/office/drawing/2014/main" id="{F5550A10-229D-4837-A95A-925EFE2ABF4B}"/>
                  </a:ext>
                </a:extLst>
              </p:cNvPr>
              <p:cNvPicPr/>
              <p:nvPr/>
            </p:nvPicPr>
            <p:blipFill>
              <a:blip r:embed="rId353"/>
              <a:stretch>
                <a:fillRect/>
              </a:stretch>
            </p:blipFill>
            <p:spPr>
              <a:xfrm>
                <a:off x="5087505" y="5056136"/>
                <a:ext cx="132840" cy="14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4">
            <p14:nvContentPartPr>
              <p14:cNvPr id="411" name="Ink 410">
                <a:extLst>
                  <a:ext uri="{FF2B5EF4-FFF2-40B4-BE49-F238E27FC236}">
                    <a16:creationId xmlns:a16="http://schemas.microsoft.com/office/drawing/2014/main" id="{77A4301D-5F2D-48CF-AF7F-04E270BED8CE}"/>
                  </a:ext>
                </a:extLst>
              </p14:cNvPr>
              <p14:cNvContentPartPr/>
              <p14:nvPr/>
            </p14:nvContentPartPr>
            <p14:xfrm>
              <a:off x="5075985" y="5002136"/>
              <a:ext cx="14400" cy="7200"/>
            </p14:xfrm>
          </p:contentPart>
        </mc:Choice>
        <mc:Fallback xmlns="">
          <p:pic>
            <p:nvPicPr>
              <p:cNvPr id="411" name="Ink 410">
                <a:extLst>
                  <a:ext uri="{FF2B5EF4-FFF2-40B4-BE49-F238E27FC236}">
                    <a16:creationId xmlns:a16="http://schemas.microsoft.com/office/drawing/2014/main" id="{77A4301D-5F2D-48CF-AF7F-04E270BED8CE}"/>
                  </a:ext>
                </a:extLst>
              </p:cNvPr>
              <p:cNvPicPr/>
              <p:nvPr/>
            </p:nvPicPr>
            <p:blipFill>
              <a:blip r:embed="rId355"/>
              <a:stretch>
                <a:fillRect/>
              </a:stretch>
            </p:blipFill>
            <p:spPr>
              <a:xfrm>
                <a:off x="5057985" y="4984496"/>
                <a:ext cx="50040" cy="4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6">
            <p14:nvContentPartPr>
              <p14:cNvPr id="412" name="Ink 411">
                <a:extLst>
                  <a:ext uri="{FF2B5EF4-FFF2-40B4-BE49-F238E27FC236}">
                    <a16:creationId xmlns:a16="http://schemas.microsoft.com/office/drawing/2014/main" id="{CB0C02A6-88FF-42C7-A8A8-84287CB3E787}"/>
                  </a:ext>
                </a:extLst>
              </p14:cNvPr>
              <p14:cNvContentPartPr/>
              <p14:nvPr/>
            </p14:nvContentPartPr>
            <p14:xfrm>
              <a:off x="4654065" y="4966496"/>
              <a:ext cx="79560" cy="206640"/>
            </p14:xfrm>
          </p:contentPart>
        </mc:Choice>
        <mc:Fallback xmlns="">
          <p:pic>
            <p:nvPicPr>
              <p:cNvPr id="412" name="Ink 411">
                <a:extLst>
                  <a:ext uri="{FF2B5EF4-FFF2-40B4-BE49-F238E27FC236}">
                    <a16:creationId xmlns:a16="http://schemas.microsoft.com/office/drawing/2014/main" id="{CB0C02A6-88FF-42C7-A8A8-84287CB3E787}"/>
                  </a:ext>
                </a:extLst>
              </p:cNvPr>
              <p:cNvPicPr/>
              <p:nvPr/>
            </p:nvPicPr>
            <p:blipFill>
              <a:blip r:embed="rId357"/>
              <a:stretch>
                <a:fillRect/>
              </a:stretch>
            </p:blipFill>
            <p:spPr>
              <a:xfrm>
                <a:off x="4636425" y="4948496"/>
                <a:ext cx="115200" cy="24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8">
            <p14:nvContentPartPr>
              <p14:cNvPr id="413" name="Ink 412">
                <a:extLst>
                  <a:ext uri="{FF2B5EF4-FFF2-40B4-BE49-F238E27FC236}">
                    <a16:creationId xmlns:a16="http://schemas.microsoft.com/office/drawing/2014/main" id="{7F5973DB-10E3-44BF-9B54-492BA9E8C0CB}"/>
                  </a:ext>
                </a:extLst>
              </p14:cNvPr>
              <p14:cNvContentPartPr/>
              <p14:nvPr/>
            </p14:nvContentPartPr>
            <p14:xfrm>
              <a:off x="3793305" y="4938776"/>
              <a:ext cx="80280" cy="206640"/>
            </p14:xfrm>
          </p:contentPart>
        </mc:Choice>
        <mc:Fallback xmlns="">
          <p:pic>
            <p:nvPicPr>
              <p:cNvPr id="413" name="Ink 412">
                <a:extLst>
                  <a:ext uri="{FF2B5EF4-FFF2-40B4-BE49-F238E27FC236}">
                    <a16:creationId xmlns:a16="http://schemas.microsoft.com/office/drawing/2014/main" id="{7F5973DB-10E3-44BF-9B54-492BA9E8C0CB}"/>
                  </a:ext>
                </a:extLst>
              </p:cNvPr>
              <p:cNvPicPr/>
              <p:nvPr/>
            </p:nvPicPr>
            <p:blipFill>
              <a:blip r:embed="rId359"/>
              <a:stretch>
                <a:fillRect/>
              </a:stretch>
            </p:blipFill>
            <p:spPr>
              <a:xfrm>
                <a:off x="3775665" y="4921136"/>
                <a:ext cx="115920" cy="24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0">
            <p14:nvContentPartPr>
              <p14:cNvPr id="414" name="Ink 413">
                <a:extLst>
                  <a:ext uri="{FF2B5EF4-FFF2-40B4-BE49-F238E27FC236}">
                    <a16:creationId xmlns:a16="http://schemas.microsoft.com/office/drawing/2014/main" id="{230B71A1-17F0-4B1E-860A-EA15087FDEE7}"/>
                  </a:ext>
                </a:extLst>
              </p14:cNvPr>
              <p14:cNvContentPartPr/>
              <p14:nvPr/>
            </p14:nvContentPartPr>
            <p14:xfrm>
              <a:off x="3134505" y="5011496"/>
              <a:ext cx="412920" cy="135720"/>
            </p14:xfrm>
          </p:contentPart>
        </mc:Choice>
        <mc:Fallback xmlns="">
          <p:pic>
            <p:nvPicPr>
              <p:cNvPr id="414" name="Ink 413">
                <a:extLst>
                  <a:ext uri="{FF2B5EF4-FFF2-40B4-BE49-F238E27FC236}">
                    <a16:creationId xmlns:a16="http://schemas.microsoft.com/office/drawing/2014/main" id="{230B71A1-17F0-4B1E-860A-EA15087FDEE7}"/>
                  </a:ext>
                </a:extLst>
              </p:cNvPr>
              <p:cNvPicPr/>
              <p:nvPr/>
            </p:nvPicPr>
            <p:blipFill>
              <a:blip r:embed="rId361"/>
              <a:stretch>
                <a:fillRect/>
              </a:stretch>
            </p:blipFill>
            <p:spPr>
              <a:xfrm>
                <a:off x="3116865" y="4993496"/>
                <a:ext cx="448560" cy="17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2">
            <p14:nvContentPartPr>
              <p14:cNvPr id="415" name="Ink 414">
                <a:extLst>
                  <a:ext uri="{FF2B5EF4-FFF2-40B4-BE49-F238E27FC236}">
                    <a16:creationId xmlns:a16="http://schemas.microsoft.com/office/drawing/2014/main" id="{6D209561-BCAE-4A66-B1C7-EDACC0F5A6BA}"/>
                  </a:ext>
                </a:extLst>
              </p14:cNvPr>
              <p14:cNvContentPartPr/>
              <p14:nvPr/>
            </p14:nvContentPartPr>
            <p14:xfrm>
              <a:off x="2687385" y="5039216"/>
              <a:ext cx="250200" cy="110880"/>
            </p14:xfrm>
          </p:contentPart>
        </mc:Choice>
        <mc:Fallback xmlns="">
          <p:pic>
            <p:nvPicPr>
              <p:cNvPr id="415" name="Ink 414">
                <a:extLst>
                  <a:ext uri="{FF2B5EF4-FFF2-40B4-BE49-F238E27FC236}">
                    <a16:creationId xmlns:a16="http://schemas.microsoft.com/office/drawing/2014/main" id="{6D209561-BCAE-4A66-B1C7-EDACC0F5A6BA}"/>
                  </a:ext>
                </a:extLst>
              </p:cNvPr>
              <p:cNvPicPr/>
              <p:nvPr/>
            </p:nvPicPr>
            <p:blipFill>
              <a:blip r:embed="rId363"/>
              <a:stretch>
                <a:fillRect/>
              </a:stretch>
            </p:blipFill>
            <p:spPr>
              <a:xfrm>
                <a:off x="2669385" y="5021216"/>
                <a:ext cx="285840" cy="14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4">
            <p14:nvContentPartPr>
              <p14:cNvPr id="416" name="Ink 415">
                <a:extLst>
                  <a:ext uri="{FF2B5EF4-FFF2-40B4-BE49-F238E27FC236}">
                    <a16:creationId xmlns:a16="http://schemas.microsoft.com/office/drawing/2014/main" id="{92AB596F-48B9-4ADA-B174-F05D8E6BA46A}"/>
                  </a:ext>
                </a:extLst>
              </p14:cNvPr>
              <p14:cNvContentPartPr/>
              <p14:nvPr/>
            </p14:nvContentPartPr>
            <p14:xfrm>
              <a:off x="2406945" y="4950296"/>
              <a:ext cx="195840" cy="216720"/>
            </p14:xfrm>
          </p:contentPart>
        </mc:Choice>
        <mc:Fallback xmlns="">
          <p:pic>
            <p:nvPicPr>
              <p:cNvPr id="416" name="Ink 415">
                <a:extLst>
                  <a:ext uri="{FF2B5EF4-FFF2-40B4-BE49-F238E27FC236}">
                    <a16:creationId xmlns:a16="http://schemas.microsoft.com/office/drawing/2014/main" id="{92AB596F-48B9-4ADA-B174-F05D8E6BA46A}"/>
                  </a:ext>
                </a:extLst>
              </p:cNvPr>
              <p:cNvPicPr/>
              <p:nvPr/>
            </p:nvPicPr>
            <p:blipFill>
              <a:blip r:embed="rId365"/>
              <a:stretch>
                <a:fillRect/>
              </a:stretch>
            </p:blipFill>
            <p:spPr>
              <a:xfrm>
                <a:off x="2388978" y="4932296"/>
                <a:ext cx="231415" cy="25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6">
            <p14:nvContentPartPr>
              <p14:cNvPr id="417" name="Ink 416">
                <a:extLst>
                  <a:ext uri="{FF2B5EF4-FFF2-40B4-BE49-F238E27FC236}">
                    <a16:creationId xmlns:a16="http://schemas.microsoft.com/office/drawing/2014/main" id="{1F4CDCD5-B890-45B6-9D46-4BB05A805E55}"/>
                  </a:ext>
                </a:extLst>
              </p14:cNvPr>
              <p14:cNvContentPartPr/>
              <p14:nvPr/>
            </p14:nvContentPartPr>
            <p14:xfrm>
              <a:off x="2005905" y="5022656"/>
              <a:ext cx="307800" cy="159480"/>
            </p14:xfrm>
          </p:contentPart>
        </mc:Choice>
        <mc:Fallback xmlns="">
          <p:pic>
            <p:nvPicPr>
              <p:cNvPr id="417" name="Ink 416">
                <a:extLst>
                  <a:ext uri="{FF2B5EF4-FFF2-40B4-BE49-F238E27FC236}">
                    <a16:creationId xmlns:a16="http://schemas.microsoft.com/office/drawing/2014/main" id="{1F4CDCD5-B890-45B6-9D46-4BB05A805E55}"/>
                  </a:ext>
                </a:extLst>
              </p:cNvPr>
              <p:cNvPicPr/>
              <p:nvPr/>
            </p:nvPicPr>
            <p:blipFill>
              <a:blip r:embed="rId367"/>
              <a:stretch>
                <a:fillRect/>
              </a:stretch>
            </p:blipFill>
            <p:spPr>
              <a:xfrm>
                <a:off x="1987926" y="5004656"/>
                <a:ext cx="343398" cy="19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8">
            <p14:nvContentPartPr>
              <p14:cNvPr id="418" name="Ink 417">
                <a:extLst>
                  <a:ext uri="{FF2B5EF4-FFF2-40B4-BE49-F238E27FC236}">
                    <a16:creationId xmlns:a16="http://schemas.microsoft.com/office/drawing/2014/main" id="{3F2608C2-345F-45D7-A5B5-8F94111E754E}"/>
                  </a:ext>
                </a:extLst>
              </p14:cNvPr>
              <p14:cNvContentPartPr/>
              <p14:nvPr/>
            </p14:nvContentPartPr>
            <p14:xfrm>
              <a:off x="868305" y="4989536"/>
              <a:ext cx="229680" cy="188280"/>
            </p14:xfrm>
          </p:contentPart>
        </mc:Choice>
        <mc:Fallback xmlns="">
          <p:pic>
            <p:nvPicPr>
              <p:cNvPr id="418" name="Ink 417">
                <a:extLst>
                  <a:ext uri="{FF2B5EF4-FFF2-40B4-BE49-F238E27FC236}">
                    <a16:creationId xmlns:a16="http://schemas.microsoft.com/office/drawing/2014/main" id="{3F2608C2-345F-45D7-A5B5-8F94111E754E}"/>
                  </a:ext>
                </a:extLst>
              </p:cNvPr>
              <p:cNvPicPr/>
              <p:nvPr/>
            </p:nvPicPr>
            <p:blipFill>
              <a:blip r:embed="rId369"/>
              <a:stretch>
                <a:fillRect/>
              </a:stretch>
            </p:blipFill>
            <p:spPr>
              <a:xfrm>
                <a:off x="850665" y="4971536"/>
                <a:ext cx="265320" cy="22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0">
            <p14:nvContentPartPr>
              <p14:cNvPr id="419" name="Ink 418">
                <a:extLst>
                  <a:ext uri="{FF2B5EF4-FFF2-40B4-BE49-F238E27FC236}">
                    <a16:creationId xmlns:a16="http://schemas.microsoft.com/office/drawing/2014/main" id="{E4AC0FE0-4549-4FE4-B222-A9100CE10F16}"/>
                  </a:ext>
                </a:extLst>
              </p14:cNvPr>
              <p14:cNvContentPartPr/>
              <p14:nvPr/>
            </p14:nvContentPartPr>
            <p14:xfrm>
              <a:off x="624945" y="4976936"/>
              <a:ext cx="63360" cy="199080"/>
            </p14:xfrm>
          </p:contentPart>
        </mc:Choice>
        <mc:Fallback xmlns="">
          <p:pic>
            <p:nvPicPr>
              <p:cNvPr id="419" name="Ink 418">
                <a:extLst>
                  <a:ext uri="{FF2B5EF4-FFF2-40B4-BE49-F238E27FC236}">
                    <a16:creationId xmlns:a16="http://schemas.microsoft.com/office/drawing/2014/main" id="{E4AC0FE0-4549-4FE4-B222-A9100CE10F16}"/>
                  </a:ext>
                </a:extLst>
              </p:cNvPr>
              <p:cNvPicPr/>
              <p:nvPr/>
            </p:nvPicPr>
            <p:blipFill>
              <a:blip r:embed="rId371"/>
              <a:stretch>
                <a:fillRect/>
              </a:stretch>
            </p:blipFill>
            <p:spPr>
              <a:xfrm>
                <a:off x="606945" y="4958936"/>
                <a:ext cx="99000" cy="23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2">
            <p14:nvContentPartPr>
              <p14:cNvPr id="441" name="Ink 440">
                <a:extLst>
                  <a:ext uri="{FF2B5EF4-FFF2-40B4-BE49-F238E27FC236}">
                    <a16:creationId xmlns:a16="http://schemas.microsoft.com/office/drawing/2014/main" id="{12EC20FB-87A1-40D3-8170-09906E70E75C}"/>
                  </a:ext>
                </a:extLst>
              </p14:cNvPr>
              <p14:cNvContentPartPr/>
              <p14:nvPr/>
            </p14:nvContentPartPr>
            <p14:xfrm>
              <a:off x="8473782" y="5010040"/>
              <a:ext cx="247680" cy="181080"/>
            </p14:xfrm>
          </p:contentPart>
        </mc:Choice>
        <mc:Fallback xmlns="">
          <p:pic>
            <p:nvPicPr>
              <p:cNvPr id="441" name="Ink 440">
                <a:extLst>
                  <a:ext uri="{FF2B5EF4-FFF2-40B4-BE49-F238E27FC236}">
                    <a16:creationId xmlns:a16="http://schemas.microsoft.com/office/drawing/2014/main" id="{12EC20FB-87A1-40D3-8170-09906E70E75C}"/>
                  </a:ext>
                </a:extLst>
              </p:cNvPr>
              <p:cNvPicPr/>
              <p:nvPr/>
            </p:nvPicPr>
            <p:blipFill>
              <a:blip r:embed="rId373"/>
              <a:stretch>
                <a:fillRect/>
              </a:stretch>
            </p:blipFill>
            <p:spPr>
              <a:xfrm>
                <a:off x="8455782" y="4992040"/>
                <a:ext cx="283320" cy="21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4">
            <p14:nvContentPartPr>
              <p14:cNvPr id="442" name="Ink 441">
                <a:extLst>
                  <a:ext uri="{FF2B5EF4-FFF2-40B4-BE49-F238E27FC236}">
                    <a16:creationId xmlns:a16="http://schemas.microsoft.com/office/drawing/2014/main" id="{A219A3AB-C5F8-4A7D-8ACA-E3997A5F22A5}"/>
                  </a:ext>
                </a:extLst>
              </p14:cNvPr>
              <p14:cNvContentPartPr/>
              <p14:nvPr/>
            </p14:nvContentPartPr>
            <p14:xfrm>
              <a:off x="8081382" y="5067280"/>
              <a:ext cx="207720" cy="113040"/>
            </p14:xfrm>
          </p:contentPart>
        </mc:Choice>
        <mc:Fallback xmlns="">
          <p:pic>
            <p:nvPicPr>
              <p:cNvPr id="442" name="Ink 441">
                <a:extLst>
                  <a:ext uri="{FF2B5EF4-FFF2-40B4-BE49-F238E27FC236}">
                    <a16:creationId xmlns:a16="http://schemas.microsoft.com/office/drawing/2014/main" id="{A219A3AB-C5F8-4A7D-8ACA-E3997A5F22A5}"/>
                  </a:ext>
                </a:extLst>
              </p:cNvPr>
              <p:cNvPicPr/>
              <p:nvPr/>
            </p:nvPicPr>
            <p:blipFill>
              <a:blip r:embed="rId375"/>
              <a:stretch>
                <a:fillRect/>
              </a:stretch>
            </p:blipFill>
            <p:spPr>
              <a:xfrm>
                <a:off x="8063382" y="5049280"/>
                <a:ext cx="243360" cy="14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6">
            <p14:nvContentPartPr>
              <p14:cNvPr id="443" name="Ink 442">
                <a:extLst>
                  <a:ext uri="{FF2B5EF4-FFF2-40B4-BE49-F238E27FC236}">
                    <a16:creationId xmlns:a16="http://schemas.microsoft.com/office/drawing/2014/main" id="{5398FFA7-FC9F-420F-BF39-F4227E383561}"/>
                  </a:ext>
                </a:extLst>
              </p14:cNvPr>
              <p14:cNvContentPartPr/>
              <p14:nvPr/>
            </p14:nvContentPartPr>
            <p14:xfrm>
              <a:off x="7250862" y="4989160"/>
              <a:ext cx="755640" cy="209520"/>
            </p14:xfrm>
          </p:contentPart>
        </mc:Choice>
        <mc:Fallback xmlns="">
          <p:pic>
            <p:nvPicPr>
              <p:cNvPr id="443" name="Ink 442">
                <a:extLst>
                  <a:ext uri="{FF2B5EF4-FFF2-40B4-BE49-F238E27FC236}">
                    <a16:creationId xmlns:a16="http://schemas.microsoft.com/office/drawing/2014/main" id="{5398FFA7-FC9F-420F-BF39-F4227E383561}"/>
                  </a:ext>
                </a:extLst>
              </p:cNvPr>
              <p:cNvPicPr/>
              <p:nvPr/>
            </p:nvPicPr>
            <p:blipFill>
              <a:blip r:embed="rId377"/>
              <a:stretch>
                <a:fillRect/>
              </a:stretch>
            </p:blipFill>
            <p:spPr>
              <a:xfrm>
                <a:off x="7232862" y="4971191"/>
                <a:ext cx="791280" cy="24509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8">
            <p14:nvContentPartPr>
              <p14:cNvPr id="444" name="Ink 443">
                <a:extLst>
                  <a:ext uri="{FF2B5EF4-FFF2-40B4-BE49-F238E27FC236}">
                    <a16:creationId xmlns:a16="http://schemas.microsoft.com/office/drawing/2014/main" id="{151C7A36-0DEC-4377-B435-A85D2061A969}"/>
                  </a:ext>
                </a:extLst>
              </p14:cNvPr>
              <p14:cNvContentPartPr/>
              <p14:nvPr/>
            </p14:nvContentPartPr>
            <p14:xfrm>
              <a:off x="6669462" y="5069440"/>
              <a:ext cx="404280" cy="128520"/>
            </p14:xfrm>
          </p:contentPart>
        </mc:Choice>
        <mc:Fallback xmlns="">
          <p:pic>
            <p:nvPicPr>
              <p:cNvPr id="444" name="Ink 443">
                <a:extLst>
                  <a:ext uri="{FF2B5EF4-FFF2-40B4-BE49-F238E27FC236}">
                    <a16:creationId xmlns:a16="http://schemas.microsoft.com/office/drawing/2014/main" id="{151C7A36-0DEC-4377-B435-A85D2061A969}"/>
                  </a:ext>
                </a:extLst>
              </p:cNvPr>
              <p:cNvPicPr/>
              <p:nvPr/>
            </p:nvPicPr>
            <p:blipFill>
              <a:blip r:embed="rId379"/>
              <a:stretch>
                <a:fillRect/>
              </a:stretch>
            </p:blipFill>
            <p:spPr>
              <a:xfrm>
                <a:off x="6651478" y="5051490"/>
                <a:ext cx="439888" cy="1640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0">
            <p14:nvContentPartPr>
              <p14:cNvPr id="445" name="Ink 444">
                <a:extLst>
                  <a:ext uri="{FF2B5EF4-FFF2-40B4-BE49-F238E27FC236}">
                    <a16:creationId xmlns:a16="http://schemas.microsoft.com/office/drawing/2014/main" id="{6F3FD810-FAC2-4BFB-876B-49DB3F300F50}"/>
                  </a:ext>
                </a:extLst>
              </p14:cNvPr>
              <p14:cNvContentPartPr/>
              <p14:nvPr/>
            </p14:nvContentPartPr>
            <p14:xfrm>
              <a:off x="6143502" y="5014360"/>
              <a:ext cx="333720" cy="177120"/>
            </p14:xfrm>
          </p:contentPart>
        </mc:Choice>
        <mc:Fallback xmlns="">
          <p:pic>
            <p:nvPicPr>
              <p:cNvPr id="445" name="Ink 444">
                <a:extLst>
                  <a:ext uri="{FF2B5EF4-FFF2-40B4-BE49-F238E27FC236}">
                    <a16:creationId xmlns:a16="http://schemas.microsoft.com/office/drawing/2014/main" id="{6F3FD810-FAC2-4BFB-876B-49DB3F300F50}"/>
                  </a:ext>
                </a:extLst>
              </p:cNvPr>
              <p:cNvPicPr/>
              <p:nvPr/>
            </p:nvPicPr>
            <p:blipFill>
              <a:blip r:embed="rId381"/>
              <a:stretch>
                <a:fillRect/>
              </a:stretch>
            </p:blipFill>
            <p:spPr>
              <a:xfrm>
                <a:off x="6125862" y="4996720"/>
                <a:ext cx="369360" cy="21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2">
            <p14:nvContentPartPr>
              <p14:cNvPr id="446" name="Ink 445">
                <a:extLst>
                  <a:ext uri="{FF2B5EF4-FFF2-40B4-BE49-F238E27FC236}">
                    <a16:creationId xmlns:a16="http://schemas.microsoft.com/office/drawing/2014/main" id="{96D14671-4FA3-4854-97B8-63FB184F0D3B}"/>
                  </a:ext>
                </a:extLst>
              </p14:cNvPr>
              <p14:cNvContentPartPr/>
              <p14:nvPr/>
            </p14:nvContentPartPr>
            <p14:xfrm>
              <a:off x="5867022" y="5038120"/>
              <a:ext cx="193320" cy="159480"/>
            </p14:xfrm>
          </p:contentPart>
        </mc:Choice>
        <mc:Fallback xmlns="">
          <p:pic>
            <p:nvPicPr>
              <p:cNvPr id="446" name="Ink 445">
                <a:extLst>
                  <a:ext uri="{FF2B5EF4-FFF2-40B4-BE49-F238E27FC236}">
                    <a16:creationId xmlns:a16="http://schemas.microsoft.com/office/drawing/2014/main" id="{96D14671-4FA3-4854-97B8-63FB184F0D3B}"/>
                  </a:ext>
                </a:extLst>
              </p:cNvPr>
              <p:cNvPicPr/>
              <p:nvPr/>
            </p:nvPicPr>
            <p:blipFill>
              <a:blip r:embed="rId383"/>
              <a:stretch>
                <a:fillRect/>
              </a:stretch>
            </p:blipFill>
            <p:spPr>
              <a:xfrm>
                <a:off x="5849022" y="5020120"/>
                <a:ext cx="228960" cy="19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4">
            <p14:nvContentPartPr>
              <p14:cNvPr id="447" name="Ink 446">
                <a:extLst>
                  <a:ext uri="{FF2B5EF4-FFF2-40B4-BE49-F238E27FC236}">
                    <a16:creationId xmlns:a16="http://schemas.microsoft.com/office/drawing/2014/main" id="{A73CF58B-AFB7-4C60-9A9B-E45E84762B75}"/>
                  </a:ext>
                </a:extLst>
              </p14:cNvPr>
              <p14:cNvContentPartPr/>
              <p14:nvPr/>
            </p14:nvContentPartPr>
            <p14:xfrm>
              <a:off x="5438982" y="5022280"/>
              <a:ext cx="230760" cy="166320"/>
            </p14:xfrm>
          </p:contentPart>
        </mc:Choice>
        <mc:Fallback xmlns="">
          <p:pic>
            <p:nvPicPr>
              <p:cNvPr id="447" name="Ink 446">
                <a:extLst>
                  <a:ext uri="{FF2B5EF4-FFF2-40B4-BE49-F238E27FC236}">
                    <a16:creationId xmlns:a16="http://schemas.microsoft.com/office/drawing/2014/main" id="{A73CF58B-AFB7-4C60-9A9B-E45E84762B75}"/>
                  </a:ext>
                </a:extLst>
              </p:cNvPr>
              <p:cNvPicPr/>
              <p:nvPr/>
            </p:nvPicPr>
            <p:blipFill>
              <a:blip r:embed="rId385"/>
              <a:stretch>
                <a:fillRect/>
              </a:stretch>
            </p:blipFill>
            <p:spPr>
              <a:xfrm>
                <a:off x="5420982" y="5004280"/>
                <a:ext cx="266400" cy="20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6">
            <p14:nvContentPartPr>
              <p14:cNvPr id="448" name="Ink 447">
                <a:extLst>
                  <a:ext uri="{FF2B5EF4-FFF2-40B4-BE49-F238E27FC236}">
                    <a16:creationId xmlns:a16="http://schemas.microsoft.com/office/drawing/2014/main" id="{568B7CAF-1AC5-48CE-B743-F5078E739418}"/>
                  </a:ext>
                </a:extLst>
              </p14:cNvPr>
              <p14:cNvContentPartPr/>
              <p14:nvPr/>
            </p14:nvContentPartPr>
            <p14:xfrm>
              <a:off x="8945382" y="5081461"/>
              <a:ext cx="111600" cy="114840"/>
            </p14:xfrm>
          </p:contentPart>
        </mc:Choice>
        <mc:Fallback xmlns="">
          <p:pic>
            <p:nvPicPr>
              <p:cNvPr id="448" name="Ink 447">
                <a:extLst>
                  <a:ext uri="{FF2B5EF4-FFF2-40B4-BE49-F238E27FC236}">
                    <a16:creationId xmlns:a16="http://schemas.microsoft.com/office/drawing/2014/main" id="{568B7CAF-1AC5-48CE-B743-F5078E739418}"/>
                  </a:ext>
                </a:extLst>
              </p:cNvPr>
              <p:cNvPicPr/>
              <p:nvPr/>
            </p:nvPicPr>
            <p:blipFill>
              <a:blip r:embed="rId387"/>
              <a:stretch>
                <a:fillRect/>
              </a:stretch>
            </p:blipFill>
            <p:spPr>
              <a:xfrm>
                <a:off x="8927382" y="5063821"/>
                <a:ext cx="147240" cy="15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8">
            <p14:nvContentPartPr>
              <p14:cNvPr id="452" name="Ink 451">
                <a:extLst>
                  <a:ext uri="{FF2B5EF4-FFF2-40B4-BE49-F238E27FC236}">
                    <a16:creationId xmlns:a16="http://schemas.microsoft.com/office/drawing/2014/main" id="{54E15B55-A4B4-40D0-A091-88DEDC2FE88F}"/>
                  </a:ext>
                </a:extLst>
              </p14:cNvPr>
              <p14:cNvContentPartPr/>
              <p14:nvPr/>
            </p14:nvContentPartPr>
            <p14:xfrm>
              <a:off x="9830262" y="5063461"/>
              <a:ext cx="124200" cy="268200"/>
            </p14:xfrm>
          </p:contentPart>
        </mc:Choice>
        <mc:Fallback xmlns="">
          <p:pic>
            <p:nvPicPr>
              <p:cNvPr id="452" name="Ink 451">
                <a:extLst>
                  <a:ext uri="{FF2B5EF4-FFF2-40B4-BE49-F238E27FC236}">
                    <a16:creationId xmlns:a16="http://schemas.microsoft.com/office/drawing/2014/main" id="{54E15B55-A4B4-40D0-A091-88DEDC2FE88F}"/>
                  </a:ext>
                </a:extLst>
              </p:cNvPr>
              <p:cNvPicPr/>
              <p:nvPr/>
            </p:nvPicPr>
            <p:blipFill>
              <a:blip r:embed="rId389"/>
              <a:stretch>
                <a:fillRect/>
              </a:stretch>
            </p:blipFill>
            <p:spPr>
              <a:xfrm>
                <a:off x="9812262" y="5045821"/>
                <a:ext cx="159840" cy="30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0">
            <p14:nvContentPartPr>
              <p14:cNvPr id="455" name="Ink 454">
                <a:extLst>
                  <a:ext uri="{FF2B5EF4-FFF2-40B4-BE49-F238E27FC236}">
                    <a16:creationId xmlns:a16="http://schemas.microsoft.com/office/drawing/2014/main" id="{9C5616FF-BCD7-413A-B2D5-828CDA6DD56C}"/>
                  </a:ext>
                </a:extLst>
              </p14:cNvPr>
              <p14:cNvContentPartPr/>
              <p14:nvPr/>
            </p14:nvContentPartPr>
            <p14:xfrm>
              <a:off x="10409142" y="5031421"/>
              <a:ext cx="82440" cy="171000"/>
            </p14:xfrm>
          </p:contentPart>
        </mc:Choice>
        <mc:Fallback xmlns="">
          <p:pic>
            <p:nvPicPr>
              <p:cNvPr id="455" name="Ink 454">
                <a:extLst>
                  <a:ext uri="{FF2B5EF4-FFF2-40B4-BE49-F238E27FC236}">
                    <a16:creationId xmlns:a16="http://schemas.microsoft.com/office/drawing/2014/main" id="{9C5616FF-BCD7-413A-B2D5-828CDA6DD56C}"/>
                  </a:ext>
                </a:extLst>
              </p:cNvPr>
              <p:cNvPicPr/>
              <p:nvPr/>
            </p:nvPicPr>
            <p:blipFill>
              <a:blip r:embed="rId391"/>
              <a:stretch>
                <a:fillRect/>
              </a:stretch>
            </p:blipFill>
            <p:spPr>
              <a:xfrm>
                <a:off x="10391142" y="5013421"/>
                <a:ext cx="118080" cy="20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2">
            <p14:nvContentPartPr>
              <p14:cNvPr id="458" name="Ink 457">
                <a:extLst>
                  <a:ext uri="{FF2B5EF4-FFF2-40B4-BE49-F238E27FC236}">
                    <a16:creationId xmlns:a16="http://schemas.microsoft.com/office/drawing/2014/main" id="{E2F45FDE-5D64-451E-835A-F61D7D3C88A4}"/>
                  </a:ext>
                </a:extLst>
              </p14:cNvPr>
              <p14:cNvContentPartPr/>
              <p14:nvPr/>
            </p14:nvContentPartPr>
            <p14:xfrm>
              <a:off x="10950942" y="5014501"/>
              <a:ext cx="83160" cy="96120"/>
            </p14:xfrm>
          </p:contentPart>
        </mc:Choice>
        <mc:Fallback xmlns="">
          <p:pic>
            <p:nvPicPr>
              <p:cNvPr id="458" name="Ink 457">
                <a:extLst>
                  <a:ext uri="{FF2B5EF4-FFF2-40B4-BE49-F238E27FC236}">
                    <a16:creationId xmlns:a16="http://schemas.microsoft.com/office/drawing/2014/main" id="{E2F45FDE-5D64-451E-835A-F61D7D3C88A4}"/>
                  </a:ext>
                </a:extLst>
              </p:cNvPr>
              <p:cNvPicPr/>
              <p:nvPr/>
            </p:nvPicPr>
            <p:blipFill>
              <a:blip r:embed="rId393"/>
              <a:stretch>
                <a:fillRect/>
              </a:stretch>
            </p:blipFill>
            <p:spPr>
              <a:xfrm>
                <a:off x="10932942" y="4996861"/>
                <a:ext cx="118800" cy="13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4">
            <p14:nvContentPartPr>
              <p14:cNvPr id="459" name="Ink 458">
                <a:extLst>
                  <a:ext uri="{FF2B5EF4-FFF2-40B4-BE49-F238E27FC236}">
                    <a16:creationId xmlns:a16="http://schemas.microsoft.com/office/drawing/2014/main" id="{92FC54B0-0DE8-481C-812F-6C3B49F262CE}"/>
                  </a:ext>
                </a:extLst>
              </p14:cNvPr>
              <p14:cNvContentPartPr/>
              <p14:nvPr/>
            </p14:nvContentPartPr>
            <p14:xfrm>
              <a:off x="11012142" y="5186221"/>
              <a:ext cx="6840" cy="13320"/>
            </p14:xfrm>
          </p:contentPart>
        </mc:Choice>
        <mc:Fallback xmlns="">
          <p:pic>
            <p:nvPicPr>
              <p:cNvPr id="459" name="Ink 458">
                <a:extLst>
                  <a:ext uri="{FF2B5EF4-FFF2-40B4-BE49-F238E27FC236}">
                    <a16:creationId xmlns:a16="http://schemas.microsoft.com/office/drawing/2014/main" id="{92FC54B0-0DE8-481C-812F-6C3B49F262CE}"/>
                  </a:ext>
                </a:extLst>
              </p:cNvPr>
              <p:cNvPicPr/>
              <p:nvPr/>
            </p:nvPicPr>
            <p:blipFill>
              <a:blip r:embed="rId395"/>
              <a:stretch>
                <a:fillRect/>
              </a:stretch>
            </p:blipFill>
            <p:spPr>
              <a:xfrm>
                <a:off x="10994142" y="5168221"/>
                <a:ext cx="42480" cy="4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6">
            <p14:nvContentPartPr>
              <p14:cNvPr id="460" name="Ink 459">
                <a:extLst>
                  <a:ext uri="{FF2B5EF4-FFF2-40B4-BE49-F238E27FC236}">
                    <a16:creationId xmlns:a16="http://schemas.microsoft.com/office/drawing/2014/main" id="{D222F195-C834-44CA-BC5D-14D62425FE02}"/>
                  </a:ext>
                </a:extLst>
              </p14:cNvPr>
              <p14:cNvContentPartPr/>
              <p14:nvPr/>
            </p14:nvContentPartPr>
            <p14:xfrm>
              <a:off x="10566102" y="5113501"/>
              <a:ext cx="238320" cy="109440"/>
            </p14:xfrm>
          </p:contentPart>
        </mc:Choice>
        <mc:Fallback xmlns="">
          <p:pic>
            <p:nvPicPr>
              <p:cNvPr id="460" name="Ink 459">
                <a:extLst>
                  <a:ext uri="{FF2B5EF4-FFF2-40B4-BE49-F238E27FC236}">
                    <a16:creationId xmlns:a16="http://schemas.microsoft.com/office/drawing/2014/main" id="{D222F195-C834-44CA-BC5D-14D62425FE02}"/>
                  </a:ext>
                </a:extLst>
              </p:cNvPr>
              <p:cNvPicPr/>
              <p:nvPr/>
            </p:nvPicPr>
            <p:blipFill>
              <a:blip r:embed="rId397"/>
              <a:stretch>
                <a:fillRect/>
              </a:stretch>
            </p:blipFill>
            <p:spPr>
              <a:xfrm>
                <a:off x="10548129" y="5095803"/>
                <a:ext cx="273906" cy="14519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8">
            <p14:nvContentPartPr>
              <p14:cNvPr id="461" name="Ink 460">
                <a:extLst>
                  <a:ext uri="{FF2B5EF4-FFF2-40B4-BE49-F238E27FC236}">
                    <a16:creationId xmlns:a16="http://schemas.microsoft.com/office/drawing/2014/main" id="{D08895E0-18D4-43A2-8D35-9E1DA0385D9A}"/>
                  </a:ext>
                </a:extLst>
              </p14:cNvPr>
              <p14:cNvContentPartPr/>
              <p14:nvPr/>
            </p14:nvContentPartPr>
            <p14:xfrm>
              <a:off x="10029702" y="5110261"/>
              <a:ext cx="273960" cy="100800"/>
            </p14:xfrm>
          </p:contentPart>
        </mc:Choice>
        <mc:Fallback xmlns="">
          <p:pic>
            <p:nvPicPr>
              <p:cNvPr id="461" name="Ink 460">
                <a:extLst>
                  <a:ext uri="{FF2B5EF4-FFF2-40B4-BE49-F238E27FC236}">
                    <a16:creationId xmlns:a16="http://schemas.microsoft.com/office/drawing/2014/main" id="{D08895E0-18D4-43A2-8D35-9E1DA0385D9A}"/>
                  </a:ext>
                </a:extLst>
              </p:cNvPr>
              <p:cNvPicPr/>
              <p:nvPr/>
            </p:nvPicPr>
            <p:blipFill>
              <a:blip r:embed="rId399"/>
              <a:stretch>
                <a:fillRect/>
              </a:stretch>
            </p:blipFill>
            <p:spPr>
              <a:xfrm>
                <a:off x="10011702" y="5092621"/>
                <a:ext cx="309600" cy="13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0">
            <p14:nvContentPartPr>
              <p14:cNvPr id="462" name="Ink 461">
                <a:extLst>
                  <a:ext uri="{FF2B5EF4-FFF2-40B4-BE49-F238E27FC236}">
                    <a16:creationId xmlns:a16="http://schemas.microsoft.com/office/drawing/2014/main" id="{A03E5373-8A8E-4641-ABBD-3050387BD656}"/>
                  </a:ext>
                </a:extLst>
              </p14:cNvPr>
              <p14:cNvContentPartPr/>
              <p14:nvPr/>
            </p14:nvContentPartPr>
            <p14:xfrm>
              <a:off x="9152742" y="5014141"/>
              <a:ext cx="435960" cy="160200"/>
            </p14:xfrm>
          </p:contentPart>
        </mc:Choice>
        <mc:Fallback xmlns="">
          <p:pic>
            <p:nvPicPr>
              <p:cNvPr id="462" name="Ink 461">
                <a:extLst>
                  <a:ext uri="{FF2B5EF4-FFF2-40B4-BE49-F238E27FC236}">
                    <a16:creationId xmlns:a16="http://schemas.microsoft.com/office/drawing/2014/main" id="{A03E5373-8A8E-4641-ABBD-3050387BD656}"/>
                  </a:ext>
                </a:extLst>
              </p:cNvPr>
              <p:cNvPicPr/>
              <p:nvPr/>
            </p:nvPicPr>
            <p:blipFill>
              <a:blip r:embed="rId401"/>
              <a:stretch>
                <a:fillRect/>
              </a:stretch>
            </p:blipFill>
            <p:spPr>
              <a:xfrm>
                <a:off x="9135102" y="4996141"/>
                <a:ext cx="471600" cy="195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638833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3" name="Group 212">
            <a:extLst>
              <a:ext uri="{FF2B5EF4-FFF2-40B4-BE49-F238E27FC236}">
                <a16:creationId xmlns:a16="http://schemas.microsoft.com/office/drawing/2014/main" id="{7473051B-CE5F-4A6E-AEA2-5656352DCBC3}"/>
              </a:ext>
            </a:extLst>
          </p:cNvPr>
          <p:cNvGrpSpPr/>
          <p:nvPr/>
        </p:nvGrpSpPr>
        <p:grpSpPr>
          <a:xfrm>
            <a:off x="395099" y="309273"/>
            <a:ext cx="675720" cy="269640"/>
            <a:chOff x="395099" y="309273"/>
            <a:chExt cx="675720" cy="269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A36FCC43-31F9-437A-9169-4DBF7C911AC9}"/>
                    </a:ext>
                  </a:extLst>
                </p14:cNvPr>
                <p14:cNvContentPartPr/>
                <p14:nvPr/>
              </p14:nvContentPartPr>
              <p14:xfrm>
                <a:off x="395099" y="309273"/>
                <a:ext cx="48960" cy="246960"/>
              </p14:xfrm>
            </p:contentPart>
          </mc:Choice>
          <mc:Fallback xmlns=""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A36FCC43-31F9-437A-9169-4DBF7C911AC9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77099" y="291273"/>
                  <a:ext cx="84600" cy="28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31E84CBC-7F4B-42C6-B181-35A205C2E2DD}"/>
                    </a:ext>
                  </a:extLst>
                </p14:cNvPr>
                <p14:cNvContentPartPr/>
                <p14:nvPr/>
              </p14:nvContentPartPr>
              <p14:xfrm>
                <a:off x="443699" y="320073"/>
                <a:ext cx="173520" cy="258840"/>
              </p14:xfrm>
            </p:contentPart>
          </mc:Choice>
          <mc:Fallback xmlns=""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31E84CBC-7F4B-42C6-B181-35A205C2E2DD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25699" y="302073"/>
                  <a:ext cx="209160" cy="29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E2EB639A-7DEC-4880-B16B-F258C74C25EA}"/>
                    </a:ext>
                  </a:extLst>
                </p14:cNvPr>
                <p14:cNvContentPartPr/>
                <p14:nvPr/>
              </p14:nvContentPartPr>
              <p14:xfrm>
                <a:off x="701099" y="423753"/>
                <a:ext cx="110520" cy="147600"/>
              </p14:xfrm>
            </p:contentPart>
          </mc:Choice>
          <mc:Fallback xmlns=""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E2EB639A-7DEC-4880-B16B-F258C74C25E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83099" y="406113"/>
                  <a:ext cx="14616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56BEBDA1-8AB5-4E36-9052-F00F17515516}"/>
                    </a:ext>
                  </a:extLst>
                </p14:cNvPr>
                <p14:cNvContentPartPr/>
                <p14:nvPr/>
              </p14:nvContentPartPr>
              <p14:xfrm>
                <a:off x="864179" y="435633"/>
                <a:ext cx="206640" cy="116640"/>
              </p14:xfrm>
            </p:contentPart>
          </mc:Choice>
          <mc:Fallback xmlns=""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56BEBDA1-8AB5-4E36-9052-F00F17515516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46539" y="417633"/>
                  <a:ext cx="242280" cy="152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2" name="Group 231">
            <a:extLst>
              <a:ext uri="{FF2B5EF4-FFF2-40B4-BE49-F238E27FC236}">
                <a16:creationId xmlns:a16="http://schemas.microsoft.com/office/drawing/2014/main" id="{71BDB07F-4F71-45EA-837D-CC96163CA692}"/>
              </a:ext>
            </a:extLst>
          </p:cNvPr>
          <p:cNvGrpSpPr/>
          <p:nvPr/>
        </p:nvGrpSpPr>
        <p:grpSpPr>
          <a:xfrm>
            <a:off x="1296179" y="393153"/>
            <a:ext cx="835920" cy="225360"/>
            <a:chOff x="1296179" y="393153"/>
            <a:chExt cx="835920" cy="225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202A26BA-3187-409D-82EB-5C612CA7EACE}"/>
                    </a:ext>
                  </a:extLst>
                </p14:cNvPr>
                <p14:cNvContentPartPr/>
                <p14:nvPr/>
              </p14:nvContentPartPr>
              <p14:xfrm>
                <a:off x="1296179" y="393153"/>
                <a:ext cx="246600" cy="164160"/>
              </p14:xfrm>
            </p:contentPart>
          </mc:Choice>
          <mc:Fallback xmlns=""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202A26BA-3187-409D-82EB-5C612CA7EACE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278179" y="375153"/>
                  <a:ext cx="28224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B7A66504-4A20-4463-85F2-1F0268BE0B5E}"/>
                    </a:ext>
                  </a:extLst>
                </p14:cNvPr>
                <p14:cNvContentPartPr/>
                <p14:nvPr/>
              </p14:nvContentPartPr>
              <p14:xfrm>
                <a:off x="1640339" y="425913"/>
                <a:ext cx="139680" cy="113760"/>
              </p14:xfrm>
            </p:contentPart>
          </mc:Choice>
          <mc:Fallback xmlns=""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B7A66504-4A20-4463-85F2-1F0268BE0B5E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622699" y="407913"/>
                  <a:ext cx="17532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DA6CF06E-30FB-43F1-8531-729BAFE4892F}"/>
                    </a:ext>
                  </a:extLst>
                </p14:cNvPr>
                <p14:cNvContentPartPr/>
                <p14:nvPr/>
              </p14:nvContentPartPr>
              <p14:xfrm>
                <a:off x="1826099" y="443193"/>
                <a:ext cx="144360" cy="91080"/>
              </p14:xfrm>
            </p:contentPart>
          </mc:Choice>
          <mc:Fallback xmlns=""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DA6CF06E-30FB-43F1-8531-729BAFE4892F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808099" y="425193"/>
                  <a:ext cx="18000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3F844530-8BA1-4862-9CCA-16C9AA899750}"/>
                    </a:ext>
                  </a:extLst>
                </p14:cNvPr>
                <p14:cNvContentPartPr/>
                <p14:nvPr/>
              </p14:nvContentPartPr>
              <p14:xfrm>
                <a:off x="2031299" y="411513"/>
                <a:ext cx="100800" cy="207000"/>
              </p14:xfrm>
            </p:contentPart>
          </mc:Choice>
          <mc:Fallback xmlns=""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3F844530-8BA1-4862-9CCA-16C9AA89975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013659" y="393873"/>
                  <a:ext cx="136440" cy="242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1" name="Group 230">
            <a:extLst>
              <a:ext uri="{FF2B5EF4-FFF2-40B4-BE49-F238E27FC236}">
                <a16:creationId xmlns:a16="http://schemas.microsoft.com/office/drawing/2014/main" id="{A833A6A3-3E39-4B82-B760-41327CCB9AC2}"/>
              </a:ext>
            </a:extLst>
          </p:cNvPr>
          <p:cNvGrpSpPr/>
          <p:nvPr/>
        </p:nvGrpSpPr>
        <p:grpSpPr>
          <a:xfrm>
            <a:off x="2379059" y="288393"/>
            <a:ext cx="1526400" cy="349200"/>
            <a:chOff x="2379059" y="288393"/>
            <a:chExt cx="1526400" cy="349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5E59CBED-3E16-45A2-B916-F765B0D3667D}"/>
                    </a:ext>
                  </a:extLst>
                </p14:cNvPr>
                <p14:cNvContentPartPr/>
                <p14:nvPr/>
              </p14:nvContentPartPr>
              <p14:xfrm>
                <a:off x="2379059" y="296673"/>
                <a:ext cx="122760" cy="230760"/>
              </p14:xfrm>
            </p:contentPart>
          </mc:Choice>
          <mc:Fallback xmlns=""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5E59CBED-3E16-45A2-B916-F765B0D3667D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361059" y="279033"/>
                  <a:ext cx="158400" cy="26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C3B9AA63-8707-4DE4-941D-6C3961B44A33}"/>
                    </a:ext>
                  </a:extLst>
                </p14:cNvPr>
                <p14:cNvContentPartPr/>
                <p14:nvPr/>
              </p14:nvContentPartPr>
              <p14:xfrm>
                <a:off x="2459339" y="288393"/>
                <a:ext cx="174960" cy="235440"/>
              </p14:xfrm>
            </p:contentPart>
          </mc:Choice>
          <mc:Fallback xmlns=""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C3B9AA63-8707-4DE4-941D-6C3961B44A33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441339" y="270393"/>
                  <a:ext cx="210600" cy="27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CFD5CF59-B723-4682-8E1E-C31A094CA862}"/>
                    </a:ext>
                  </a:extLst>
                </p14:cNvPr>
                <p14:cNvContentPartPr/>
                <p14:nvPr/>
              </p14:nvContentPartPr>
              <p14:xfrm>
                <a:off x="2755979" y="423753"/>
                <a:ext cx="121680" cy="99000"/>
              </p14:xfrm>
            </p:contentPart>
          </mc:Choice>
          <mc:Fallback xmlns=""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CFD5CF59-B723-4682-8E1E-C31A094CA862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738339" y="406113"/>
                  <a:ext cx="15732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DE3D3F3E-84F6-44B5-9BE4-5075BBDDBF99}"/>
                    </a:ext>
                  </a:extLst>
                </p14:cNvPr>
                <p14:cNvContentPartPr/>
                <p14:nvPr/>
              </p14:nvContentPartPr>
              <p14:xfrm>
                <a:off x="2951099" y="403593"/>
                <a:ext cx="127800" cy="234000"/>
              </p14:xfrm>
            </p:contentPart>
          </mc:Choice>
          <mc:Fallback xmlns=""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DE3D3F3E-84F6-44B5-9BE4-5075BBDDBF99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933459" y="385953"/>
                  <a:ext cx="163440" cy="26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0744C948-1EB3-4862-8A40-BEAD890020DF}"/>
                    </a:ext>
                  </a:extLst>
                </p14:cNvPr>
                <p14:cNvContentPartPr/>
                <p14:nvPr/>
              </p14:nvContentPartPr>
              <p14:xfrm>
                <a:off x="3183659" y="432393"/>
                <a:ext cx="112680" cy="103680"/>
              </p14:xfrm>
            </p:contentPart>
          </mc:Choice>
          <mc:Fallback xmlns=""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0744C948-1EB3-4862-8A40-BEAD890020DF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166019" y="414393"/>
                  <a:ext cx="14832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70B050A8-0AF2-43E1-99F5-6E9BBBEDE1E9}"/>
                    </a:ext>
                  </a:extLst>
                </p14:cNvPr>
                <p14:cNvContentPartPr/>
                <p14:nvPr/>
              </p14:nvContentPartPr>
              <p14:xfrm>
                <a:off x="3319379" y="429873"/>
                <a:ext cx="96840" cy="97200"/>
              </p14:xfrm>
            </p:contentPart>
          </mc:Choice>
          <mc:Fallback xmlns=""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70B050A8-0AF2-43E1-99F5-6E9BBBEDE1E9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301739" y="411873"/>
                  <a:ext cx="13248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D40BA58E-4A12-42E2-BA8D-C1C85527DEFD}"/>
                    </a:ext>
                  </a:extLst>
                </p14:cNvPr>
                <p14:cNvContentPartPr/>
                <p14:nvPr/>
              </p14:nvContentPartPr>
              <p14:xfrm>
                <a:off x="3506219" y="465873"/>
                <a:ext cx="105120" cy="74880"/>
              </p14:xfrm>
            </p:contentPart>
          </mc:Choice>
          <mc:Fallback xmlns=""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D40BA58E-4A12-42E2-BA8D-C1C85527DEFD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488219" y="448233"/>
                  <a:ext cx="14076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BDEFB83E-9DC7-4B08-8310-7257193C82E0}"/>
                    </a:ext>
                  </a:extLst>
                </p14:cNvPr>
                <p14:cNvContentPartPr/>
                <p14:nvPr/>
              </p14:nvContentPartPr>
              <p14:xfrm>
                <a:off x="2617379" y="320073"/>
                <a:ext cx="1288080" cy="231120"/>
              </p14:xfrm>
            </p:contentPart>
          </mc:Choice>
          <mc:Fallback xmlns=""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BDEFB83E-9DC7-4B08-8310-7257193C82E0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599379" y="302073"/>
                  <a:ext cx="1323720" cy="266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0" name="Group 229">
            <a:extLst>
              <a:ext uri="{FF2B5EF4-FFF2-40B4-BE49-F238E27FC236}">
                <a16:creationId xmlns:a16="http://schemas.microsoft.com/office/drawing/2014/main" id="{01D69630-3CC7-4050-9D78-FB505C967E47}"/>
              </a:ext>
            </a:extLst>
          </p:cNvPr>
          <p:cNvGrpSpPr/>
          <p:nvPr/>
        </p:nvGrpSpPr>
        <p:grpSpPr>
          <a:xfrm>
            <a:off x="4095539" y="299193"/>
            <a:ext cx="652680" cy="234720"/>
            <a:chOff x="4095539" y="299193"/>
            <a:chExt cx="652680" cy="234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439CC32C-3F65-4871-9F1F-11A18C4B7EDA}"/>
                    </a:ext>
                  </a:extLst>
                </p14:cNvPr>
                <p14:cNvContentPartPr/>
                <p14:nvPr/>
              </p14:nvContentPartPr>
              <p14:xfrm>
                <a:off x="4095539" y="429513"/>
                <a:ext cx="101520" cy="88560"/>
              </p14:xfrm>
            </p:contentPart>
          </mc:Choice>
          <mc:Fallback xmlns=""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439CC32C-3F65-4871-9F1F-11A18C4B7EDA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077539" y="411513"/>
                  <a:ext cx="13716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05EEE70B-86FC-4C6C-993F-E6978FD758A7}"/>
                    </a:ext>
                  </a:extLst>
                </p14:cNvPr>
                <p14:cNvContentPartPr/>
                <p14:nvPr/>
              </p14:nvContentPartPr>
              <p14:xfrm>
                <a:off x="4177979" y="299193"/>
                <a:ext cx="26640" cy="218880"/>
              </p14:xfrm>
            </p:contentPart>
          </mc:Choice>
          <mc:Fallback xmlns=""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05EEE70B-86FC-4C6C-993F-E6978FD758A7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160339" y="281193"/>
                  <a:ext cx="6228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A84C4B50-1815-4532-B616-BD34D1CA54CF}"/>
                    </a:ext>
                  </a:extLst>
                </p14:cNvPr>
                <p14:cNvContentPartPr/>
                <p14:nvPr/>
              </p14:nvContentPartPr>
              <p14:xfrm>
                <a:off x="4288139" y="381273"/>
                <a:ext cx="114120" cy="125640"/>
              </p14:xfrm>
            </p:contentPart>
          </mc:Choice>
          <mc:Fallback xmlns=""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A84C4B50-1815-4532-B616-BD34D1CA54CF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270139" y="363633"/>
                  <a:ext cx="14976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E9CA03ED-388D-4039-96E9-7957A7410481}"/>
                    </a:ext>
                  </a:extLst>
                </p14:cNvPr>
                <p14:cNvContentPartPr/>
                <p14:nvPr/>
              </p14:nvContentPartPr>
              <p14:xfrm>
                <a:off x="4464899" y="393153"/>
                <a:ext cx="283320" cy="140760"/>
              </p14:xfrm>
            </p:contentPart>
          </mc:Choice>
          <mc:Fallback xmlns=""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E9CA03ED-388D-4039-96E9-7957A7410481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446899" y="375513"/>
                  <a:ext cx="318960" cy="176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233" name="Ink 232">
                <a:extLst>
                  <a:ext uri="{FF2B5EF4-FFF2-40B4-BE49-F238E27FC236}">
                    <a16:creationId xmlns:a16="http://schemas.microsoft.com/office/drawing/2014/main" id="{662F0228-FA5D-4131-9733-E43399A6E377}"/>
                  </a:ext>
                </a:extLst>
              </p14:cNvPr>
              <p14:cNvContentPartPr/>
              <p14:nvPr/>
            </p14:nvContentPartPr>
            <p14:xfrm>
              <a:off x="5003099" y="447513"/>
              <a:ext cx="126000" cy="98640"/>
            </p14:xfrm>
          </p:contentPart>
        </mc:Choice>
        <mc:Fallback xmlns="">
          <p:pic>
            <p:nvPicPr>
              <p:cNvPr id="233" name="Ink 232">
                <a:extLst>
                  <a:ext uri="{FF2B5EF4-FFF2-40B4-BE49-F238E27FC236}">
                    <a16:creationId xmlns:a16="http://schemas.microsoft.com/office/drawing/2014/main" id="{662F0228-FA5D-4131-9733-E43399A6E377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4985459" y="429873"/>
                <a:ext cx="161640" cy="134280"/>
              </a:xfrm>
              <a:prstGeom prst="rect">
                <a:avLst/>
              </a:prstGeom>
            </p:spPr>
          </p:pic>
        </mc:Fallback>
      </mc:AlternateContent>
      <p:grpSp>
        <p:nvGrpSpPr>
          <p:cNvPr id="239" name="Group 238">
            <a:extLst>
              <a:ext uri="{FF2B5EF4-FFF2-40B4-BE49-F238E27FC236}">
                <a16:creationId xmlns:a16="http://schemas.microsoft.com/office/drawing/2014/main" id="{0C344191-8DB8-4BF4-96FD-70C7196E4BEE}"/>
              </a:ext>
            </a:extLst>
          </p:cNvPr>
          <p:cNvGrpSpPr/>
          <p:nvPr/>
        </p:nvGrpSpPr>
        <p:grpSpPr>
          <a:xfrm>
            <a:off x="5345819" y="372993"/>
            <a:ext cx="983880" cy="188280"/>
            <a:chOff x="5345819" y="372993"/>
            <a:chExt cx="983880" cy="188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F78242BD-F3A9-45EB-9A34-7111AF9FD552}"/>
                    </a:ext>
                  </a:extLst>
                </p14:cNvPr>
                <p14:cNvContentPartPr/>
                <p14:nvPr/>
              </p14:nvContentPartPr>
              <p14:xfrm>
                <a:off x="5345819" y="399273"/>
                <a:ext cx="81360" cy="97560"/>
              </p14:xfrm>
            </p:contentPart>
          </mc:Choice>
          <mc:Fallback xmlns=""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F78242BD-F3A9-45EB-9A34-7111AF9FD552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327819" y="381633"/>
                  <a:ext cx="11700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B6755932-66AE-4AFA-9C1D-21BD73342D84}"/>
                    </a:ext>
                  </a:extLst>
                </p14:cNvPr>
                <p14:cNvContentPartPr/>
                <p14:nvPr/>
              </p14:nvContentPartPr>
              <p14:xfrm>
                <a:off x="5527979" y="372993"/>
                <a:ext cx="118800" cy="138240"/>
              </p14:xfrm>
            </p:contentPart>
          </mc:Choice>
          <mc:Fallback xmlns=""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B6755932-66AE-4AFA-9C1D-21BD73342D84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510339" y="354993"/>
                  <a:ext cx="15444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CEF5ED14-EB3A-44AF-8B2E-EC2AE12A65E9}"/>
                    </a:ext>
                  </a:extLst>
                </p14:cNvPr>
                <p14:cNvContentPartPr/>
                <p14:nvPr/>
              </p14:nvContentPartPr>
              <p14:xfrm>
                <a:off x="5691419" y="397473"/>
                <a:ext cx="111240" cy="84960"/>
              </p14:xfrm>
            </p:contentPart>
          </mc:Choice>
          <mc:Fallback xmlns=""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CEF5ED14-EB3A-44AF-8B2E-EC2AE12A65E9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673779" y="379473"/>
                  <a:ext cx="14688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E347B322-4DDD-4A6B-8753-D9946AB543E5}"/>
                    </a:ext>
                  </a:extLst>
                </p14:cNvPr>
                <p14:cNvContentPartPr/>
                <p14:nvPr/>
              </p14:nvContentPartPr>
              <p14:xfrm>
                <a:off x="5846939" y="393873"/>
                <a:ext cx="302040" cy="136440"/>
              </p14:xfrm>
            </p:contentPart>
          </mc:Choice>
          <mc:Fallback xmlns=""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E347B322-4DDD-4A6B-8753-D9946AB543E5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829299" y="375873"/>
                  <a:ext cx="33768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0E676EF0-C22F-48BB-A06E-A5C30A49DF13}"/>
                    </a:ext>
                  </a:extLst>
                </p14:cNvPr>
                <p14:cNvContentPartPr/>
                <p14:nvPr/>
              </p14:nvContentPartPr>
              <p14:xfrm>
                <a:off x="6201179" y="412233"/>
                <a:ext cx="128520" cy="149040"/>
              </p14:xfrm>
            </p:contentPart>
          </mc:Choice>
          <mc:Fallback xmlns=""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0E676EF0-C22F-48BB-A06E-A5C30A49DF13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183539" y="394593"/>
                  <a:ext cx="164160" cy="184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3" name="Group 252">
            <a:extLst>
              <a:ext uri="{FF2B5EF4-FFF2-40B4-BE49-F238E27FC236}">
                <a16:creationId xmlns:a16="http://schemas.microsoft.com/office/drawing/2014/main" id="{F68929AE-CCF2-4BA0-AC11-FFD4B00C2135}"/>
              </a:ext>
            </a:extLst>
          </p:cNvPr>
          <p:cNvGrpSpPr/>
          <p:nvPr/>
        </p:nvGrpSpPr>
        <p:grpSpPr>
          <a:xfrm>
            <a:off x="6520807" y="332599"/>
            <a:ext cx="1222920" cy="241200"/>
            <a:chOff x="6520807" y="332599"/>
            <a:chExt cx="1222920" cy="241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685A2F8B-AFBC-4BFE-958C-67CE2B79A370}"/>
                    </a:ext>
                  </a:extLst>
                </p14:cNvPr>
                <p14:cNvContentPartPr/>
                <p14:nvPr/>
              </p14:nvContentPartPr>
              <p14:xfrm>
                <a:off x="6520807" y="332599"/>
                <a:ext cx="146520" cy="205920"/>
              </p14:xfrm>
            </p:contentPart>
          </mc:Choice>
          <mc:Fallback xmlns=""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685A2F8B-AFBC-4BFE-958C-67CE2B79A370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6502807" y="314599"/>
                  <a:ext cx="18216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ABC75A59-E95A-4A90-8F81-BC7448CC1760}"/>
                    </a:ext>
                  </a:extLst>
                </p14:cNvPr>
                <p14:cNvContentPartPr/>
                <p14:nvPr/>
              </p14:nvContentPartPr>
              <p14:xfrm>
                <a:off x="6739687" y="435199"/>
                <a:ext cx="105840" cy="111960"/>
              </p14:xfrm>
            </p:contentPart>
          </mc:Choice>
          <mc:Fallback xmlns=""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ABC75A59-E95A-4A90-8F81-BC7448CC1760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722047" y="417559"/>
                  <a:ext cx="14148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1D3FCF21-EF70-4C47-877A-4D77D4398046}"/>
                    </a:ext>
                  </a:extLst>
                </p14:cNvPr>
                <p14:cNvContentPartPr/>
                <p14:nvPr/>
              </p14:nvContentPartPr>
              <p14:xfrm>
                <a:off x="6891247" y="392359"/>
                <a:ext cx="111600" cy="121680"/>
              </p14:xfrm>
            </p:contentPart>
          </mc:Choice>
          <mc:Fallback xmlns=""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1D3FCF21-EF70-4C47-877A-4D77D4398046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873607" y="374359"/>
                  <a:ext cx="14724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9715311C-F522-4C72-95DF-1BF54A740725}"/>
                    </a:ext>
                  </a:extLst>
                </p14:cNvPr>
                <p14:cNvContentPartPr/>
                <p14:nvPr/>
              </p14:nvContentPartPr>
              <p14:xfrm>
                <a:off x="6925087" y="382279"/>
                <a:ext cx="80640" cy="128880"/>
              </p14:xfrm>
            </p:contentPart>
          </mc:Choice>
          <mc:Fallback xmlns=""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9715311C-F522-4C72-95DF-1BF54A740725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6907447" y="364639"/>
                  <a:ext cx="11628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6527F8D9-7A20-4DD0-A764-EBBE7B685044}"/>
                    </a:ext>
                  </a:extLst>
                </p14:cNvPr>
                <p14:cNvContentPartPr/>
                <p14:nvPr/>
              </p14:nvContentPartPr>
              <p14:xfrm>
                <a:off x="7104367" y="405679"/>
                <a:ext cx="107640" cy="89280"/>
              </p14:xfrm>
            </p:contentPart>
          </mc:Choice>
          <mc:Fallback xmlns=""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6527F8D9-7A20-4DD0-A764-EBBE7B685044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7086367" y="388039"/>
                  <a:ext cx="14328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3412BAB3-79F8-4D33-942B-3129CE190CD3}"/>
                    </a:ext>
                  </a:extLst>
                </p14:cNvPr>
                <p14:cNvContentPartPr/>
                <p14:nvPr/>
              </p14:nvContentPartPr>
              <p14:xfrm>
                <a:off x="7303447" y="379039"/>
                <a:ext cx="80640" cy="194760"/>
              </p14:xfrm>
            </p:contentPart>
          </mc:Choice>
          <mc:Fallback xmlns=""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3412BAB3-79F8-4D33-942B-3129CE190CD3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7285447" y="361039"/>
                  <a:ext cx="11628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29C77D6A-B71B-42A9-94E9-350B94CF78B4}"/>
                    </a:ext>
                  </a:extLst>
                </p14:cNvPr>
                <p14:cNvContentPartPr/>
                <p14:nvPr/>
              </p14:nvContentPartPr>
              <p14:xfrm>
                <a:off x="7503967" y="391279"/>
                <a:ext cx="99720" cy="91440"/>
              </p14:xfrm>
            </p:contentPart>
          </mc:Choice>
          <mc:Fallback xmlns=""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29C77D6A-B71B-42A9-94E9-350B94CF78B4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7486327" y="373279"/>
                  <a:ext cx="13536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21B3D7D8-A7BC-4BF6-8563-949B74148FDD}"/>
                    </a:ext>
                  </a:extLst>
                </p14:cNvPr>
                <p14:cNvContentPartPr/>
                <p14:nvPr/>
              </p14:nvContentPartPr>
              <p14:xfrm>
                <a:off x="7636447" y="384439"/>
                <a:ext cx="107280" cy="106920"/>
              </p14:xfrm>
            </p:contentPart>
          </mc:Choice>
          <mc:Fallback xmlns=""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21B3D7D8-A7BC-4BF6-8563-949B74148FDD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7618447" y="366799"/>
                  <a:ext cx="142920" cy="142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2" name="Group 251">
            <a:extLst>
              <a:ext uri="{FF2B5EF4-FFF2-40B4-BE49-F238E27FC236}">
                <a16:creationId xmlns:a16="http://schemas.microsoft.com/office/drawing/2014/main" id="{D34A81A2-258F-4337-82A7-8A722ED59A65}"/>
              </a:ext>
            </a:extLst>
          </p:cNvPr>
          <p:cNvGrpSpPr/>
          <p:nvPr/>
        </p:nvGrpSpPr>
        <p:grpSpPr>
          <a:xfrm>
            <a:off x="7960087" y="217759"/>
            <a:ext cx="889560" cy="278640"/>
            <a:chOff x="7960087" y="217759"/>
            <a:chExt cx="889560" cy="278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9FBBF60D-60AA-4F7E-895E-B0E8EE9DDBF1}"/>
                    </a:ext>
                  </a:extLst>
                </p14:cNvPr>
                <p14:cNvContentPartPr/>
                <p14:nvPr/>
              </p14:nvContentPartPr>
              <p14:xfrm>
                <a:off x="7960087" y="286159"/>
                <a:ext cx="110160" cy="181800"/>
              </p14:xfrm>
            </p:contentPart>
          </mc:Choice>
          <mc:Fallback xmlns=""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9FBBF60D-60AA-4F7E-895E-B0E8EE9DDBF1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7942087" y="268519"/>
                  <a:ext cx="14580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249" name="Ink 248">
                  <a:extLst>
                    <a:ext uri="{FF2B5EF4-FFF2-40B4-BE49-F238E27FC236}">
                      <a16:creationId xmlns:a16="http://schemas.microsoft.com/office/drawing/2014/main" id="{E8DE45CC-9597-4384-A8AF-EAEA0EEC8CB2}"/>
                    </a:ext>
                  </a:extLst>
                </p14:cNvPr>
                <p14:cNvContentPartPr/>
                <p14:nvPr/>
              </p14:nvContentPartPr>
              <p14:xfrm>
                <a:off x="8161327" y="403159"/>
                <a:ext cx="148320" cy="79560"/>
              </p14:xfrm>
            </p:contentPart>
          </mc:Choice>
          <mc:Fallback xmlns="">
            <p:pic>
              <p:nvPicPr>
                <p:cNvPr id="249" name="Ink 248">
                  <a:extLst>
                    <a:ext uri="{FF2B5EF4-FFF2-40B4-BE49-F238E27FC236}">
                      <a16:creationId xmlns:a16="http://schemas.microsoft.com/office/drawing/2014/main" id="{E8DE45CC-9597-4384-A8AF-EAEA0EEC8CB2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8143687" y="385159"/>
                  <a:ext cx="18396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250" name="Ink 249">
                  <a:extLst>
                    <a:ext uri="{FF2B5EF4-FFF2-40B4-BE49-F238E27FC236}">
                      <a16:creationId xmlns:a16="http://schemas.microsoft.com/office/drawing/2014/main" id="{D1D11D45-37A5-4392-948C-A857AD3FDE73}"/>
                    </a:ext>
                  </a:extLst>
                </p14:cNvPr>
                <p14:cNvContentPartPr/>
                <p14:nvPr/>
              </p14:nvContentPartPr>
              <p14:xfrm>
                <a:off x="8334487" y="386599"/>
                <a:ext cx="330840" cy="109800"/>
              </p14:xfrm>
            </p:contentPart>
          </mc:Choice>
          <mc:Fallback xmlns="">
            <p:pic>
              <p:nvPicPr>
                <p:cNvPr id="250" name="Ink 249">
                  <a:extLst>
                    <a:ext uri="{FF2B5EF4-FFF2-40B4-BE49-F238E27FC236}">
                      <a16:creationId xmlns:a16="http://schemas.microsoft.com/office/drawing/2014/main" id="{D1D11D45-37A5-4392-948C-A857AD3FDE73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316487" y="368599"/>
                  <a:ext cx="36648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251" name="Ink 250">
                  <a:extLst>
                    <a:ext uri="{FF2B5EF4-FFF2-40B4-BE49-F238E27FC236}">
                      <a16:creationId xmlns:a16="http://schemas.microsoft.com/office/drawing/2014/main" id="{4EAE44E4-9224-454E-AE60-8448F012899D}"/>
                    </a:ext>
                  </a:extLst>
                </p14:cNvPr>
                <p14:cNvContentPartPr/>
                <p14:nvPr/>
              </p14:nvContentPartPr>
              <p14:xfrm>
                <a:off x="8733367" y="217759"/>
                <a:ext cx="116280" cy="230400"/>
              </p14:xfrm>
            </p:contentPart>
          </mc:Choice>
          <mc:Fallback xmlns="">
            <p:pic>
              <p:nvPicPr>
                <p:cNvPr id="251" name="Ink 250">
                  <a:extLst>
                    <a:ext uri="{FF2B5EF4-FFF2-40B4-BE49-F238E27FC236}">
                      <a16:creationId xmlns:a16="http://schemas.microsoft.com/office/drawing/2014/main" id="{4EAE44E4-9224-454E-AE60-8448F012899D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8715367" y="200119"/>
                  <a:ext cx="151920" cy="266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254" name="Ink 253">
                <a:extLst>
                  <a:ext uri="{FF2B5EF4-FFF2-40B4-BE49-F238E27FC236}">
                    <a16:creationId xmlns:a16="http://schemas.microsoft.com/office/drawing/2014/main" id="{37DEC5F9-9E07-4082-8763-90266C283831}"/>
                  </a:ext>
                </a:extLst>
              </p14:cNvPr>
              <p14:cNvContentPartPr/>
              <p14:nvPr/>
            </p14:nvContentPartPr>
            <p14:xfrm>
              <a:off x="332459" y="3345120"/>
              <a:ext cx="48960" cy="246960"/>
            </p14:xfrm>
          </p:contentPart>
        </mc:Choice>
        <mc:Fallback xmlns="">
          <p:pic>
            <p:nvPicPr>
              <p:cNvPr id="254" name="Ink 253">
                <a:extLst>
                  <a:ext uri="{FF2B5EF4-FFF2-40B4-BE49-F238E27FC236}">
                    <a16:creationId xmlns:a16="http://schemas.microsoft.com/office/drawing/2014/main" id="{37DEC5F9-9E07-4082-8763-90266C28383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14459" y="3327120"/>
                <a:ext cx="84600" cy="28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">
            <p14:nvContentPartPr>
              <p14:cNvPr id="255" name="Ink 254">
                <a:extLst>
                  <a:ext uri="{FF2B5EF4-FFF2-40B4-BE49-F238E27FC236}">
                    <a16:creationId xmlns:a16="http://schemas.microsoft.com/office/drawing/2014/main" id="{C800B189-A936-4BB5-8B06-DE642C7B657A}"/>
                  </a:ext>
                </a:extLst>
              </p14:cNvPr>
              <p14:cNvContentPartPr/>
              <p14:nvPr/>
            </p14:nvContentPartPr>
            <p14:xfrm>
              <a:off x="381059" y="3355920"/>
              <a:ext cx="173520" cy="258840"/>
            </p14:xfrm>
          </p:contentPart>
        </mc:Choice>
        <mc:Fallback xmlns="">
          <p:pic>
            <p:nvPicPr>
              <p:cNvPr id="255" name="Ink 254">
                <a:extLst>
                  <a:ext uri="{FF2B5EF4-FFF2-40B4-BE49-F238E27FC236}">
                    <a16:creationId xmlns:a16="http://schemas.microsoft.com/office/drawing/2014/main" id="{C800B189-A936-4BB5-8B06-DE642C7B657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63059" y="3337920"/>
                <a:ext cx="209160" cy="29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256" name="Ink 255">
                <a:extLst>
                  <a:ext uri="{FF2B5EF4-FFF2-40B4-BE49-F238E27FC236}">
                    <a16:creationId xmlns:a16="http://schemas.microsoft.com/office/drawing/2014/main" id="{460BC9F2-5A60-48BB-94F0-826941B285B5}"/>
                  </a:ext>
                </a:extLst>
              </p14:cNvPr>
              <p14:cNvContentPartPr/>
              <p14:nvPr/>
            </p14:nvContentPartPr>
            <p14:xfrm>
              <a:off x="638459" y="3459600"/>
              <a:ext cx="110520" cy="147600"/>
            </p14:xfrm>
          </p:contentPart>
        </mc:Choice>
        <mc:Fallback xmlns="">
          <p:pic>
            <p:nvPicPr>
              <p:cNvPr id="256" name="Ink 255">
                <a:extLst>
                  <a:ext uri="{FF2B5EF4-FFF2-40B4-BE49-F238E27FC236}">
                    <a16:creationId xmlns:a16="http://schemas.microsoft.com/office/drawing/2014/main" id="{460BC9F2-5A60-48BB-94F0-826941B285B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20459" y="3441960"/>
                <a:ext cx="146160" cy="18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3">
            <p14:nvContentPartPr>
              <p14:cNvPr id="257" name="Ink 256">
                <a:extLst>
                  <a:ext uri="{FF2B5EF4-FFF2-40B4-BE49-F238E27FC236}">
                    <a16:creationId xmlns:a16="http://schemas.microsoft.com/office/drawing/2014/main" id="{684E9410-657F-4922-B157-BFC7EEFE5EB6}"/>
                  </a:ext>
                </a:extLst>
              </p14:cNvPr>
              <p14:cNvContentPartPr/>
              <p14:nvPr/>
            </p14:nvContentPartPr>
            <p14:xfrm>
              <a:off x="801539" y="3471480"/>
              <a:ext cx="206640" cy="116640"/>
            </p14:xfrm>
          </p:contentPart>
        </mc:Choice>
        <mc:Fallback xmlns="">
          <p:pic>
            <p:nvPicPr>
              <p:cNvPr id="257" name="Ink 256">
                <a:extLst>
                  <a:ext uri="{FF2B5EF4-FFF2-40B4-BE49-F238E27FC236}">
                    <a16:creationId xmlns:a16="http://schemas.microsoft.com/office/drawing/2014/main" id="{684E9410-657F-4922-B157-BFC7EEFE5EB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83899" y="3453480"/>
                <a:ext cx="242280" cy="15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258" name="Ink 257">
                <a:extLst>
                  <a:ext uri="{FF2B5EF4-FFF2-40B4-BE49-F238E27FC236}">
                    <a16:creationId xmlns:a16="http://schemas.microsoft.com/office/drawing/2014/main" id="{AA06F86F-D329-4A3E-B821-429DC93FEDB5}"/>
                  </a:ext>
                </a:extLst>
              </p14:cNvPr>
              <p14:cNvContentPartPr/>
              <p14:nvPr/>
            </p14:nvContentPartPr>
            <p14:xfrm>
              <a:off x="1233539" y="3429000"/>
              <a:ext cx="246600" cy="164160"/>
            </p14:xfrm>
          </p:contentPart>
        </mc:Choice>
        <mc:Fallback xmlns="">
          <p:pic>
            <p:nvPicPr>
              <p:cNvPr id="258" name="Ink 257">
                <a:extLst>
                  <a:ext uri="{FF2B5EF4-FFF2-40B4-BE49-F238E27FC236}">
                    <a16:creationId xmlns:a16="http://schemas.microsoft.com/office/drawing/2014/main" id="{AA06F86F-D329-4A3E-B821-429DC93FEDB5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215539" y="3411000"/>
                <a:ext cx="282240" cy="19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5">
            <p14:nvContentPartPr>
              <p14:cNvPr id="259" name="Ink 258">
                <a:extLst>
                  <a:ext uri="{FF2B5EF4-FFF2-40B4-BE49-F238E27FC236}">
                    <a16:creationId xmlns:a16="http://schemas.microsoft.com/office/drawing/2014/main" id="{8690C125-1415-4335-AB6C-EA7B0AEB915B}"/>
                  </a:ext>
                </a:extLst>
              </p14:cNvPr>
              <p14:cNvContentPartPr/>
              <p14:nvPr/>
            </p14:nvContentPartPr>
            <p14:xfrm>
              <a:off x="1577699" y="3461760"/>
              <a:ext cx="139680" cy="113760"/>
            </p14:xfrm>
          </p:contentPart>
        </mc:Choice>
        <mc:Fallback xmlns="">
          <p:pic>
            <p:nvPicPr>
              <p:cNvPr id="259" name="Ink 258">
                <a:extLst>
                  <a:ext uri="{FF2B5EF4-FFF2-40B4-BE49-F238E27FC236}">
                    <a16:creationId xmlns:a16="http://schemas.microsoft.com/office/drawing/2014/main" id="{8690C125-1415-4335-AB6C-EA7B0AEB915B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560059" y="3443760"/>
                <a:ext cx="175320" cy="14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260" name="Ink 259">
                <a:extLst>
                  <a:ext uri="{FF2B5EF4-FFF2-40B4-BE49-F238E27FC236}">
                    <a16:creationId xmlns:a16="http://schemas.microsoft.com/office/drawing/2014/main" id="{2C0351DF-992A-4764-BB82-DA37000E3B73}"/>
                  </a:ext>
                </a:extLst>
              </p14:cNvPr>
              <p14:cNvContentPartPr/>
              <p14:nvPr/>
            </p14:nvContentPartPr>
            <p14:xfrm>
              <a:off x="1763459" y="3479040"/>
              <a:ext cx="144360" cy="91080"/>
            </p14:xfrm>
          </p:contentPart>
        </mc:Choice>
        <mc:Fallback xmlns="">
          <p:pic>
            <p:nvPicPr>
              <p:cNvPr id="260" name="Ink 259">
                <a:extLst>
                  <a:ext uri="{FF2B5EF4-FFF2-40B4-BE49-F238E27FC236}">
                    <a16:creationId xmlns:a16="http://schemas.microsoft.com/office/drawing/2014/main" id="{2C0351DF-992A-4764-BB82-DA37000E3B73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745459" y="3461040"/>
                <a:ext cx="180000" cy="12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7">
            <p14:nvContentPartPr>
              <p14:cNvPr id="261" name="Ink 260">
                <a:extLst>
                  <a:ext uri="{FF2B5EF4-FFF2-40B4-BE49-F238E27FC236}">
                    <a16:creationId xmlns:a16="http://schemas.microsoft.com/office/drawing/2014/main" id="{FF76584E-8EE9-4F64-80A8-3F484919F027}"/>
                  </a:ext>
                </a:extLst>
              </p14:cNvPr>
              <p14:cNvContentPartPr/>
              <p14:nvPr/>
            </p14:nvContentPartPr>
            <p14:xfrm>
              <a:off x="1968659" y="3447360"/>
              <a:ext cx="100800" cy="207000"/>
            </p14:xfrm>
          </p:contentPart>
        </mc:Choice>
        <mc:Fallback xmlns="">
          <p:pic>
            <p:nvPicPr>
              <p:cNvPr id="261" name="Ink 260">
                <a:extLst>
                  <a:ext uri="{FF2B5EF4-FFF2-40B4-BE49-F238E27FC236}">
                    <a16:creationId xmlns:a16="http://schemas.microsoft.com/office/drawing/2014/main" id="{FF76584E-8EE9-4F64-80A8-3F484919F027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951019" y="3429720"/>
                <a:ext cx="136440" cy="24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262" name="Ink 261">
                <a:extLst>
                  <a:ext uri="{FF2B5EF4-FFF2-40B4-BE49-F238E27FC236}">
                    <a16:creationId xmlns:a16="http://schemas.microsoft.com/office/drawing/2014/main" id="{44208261-A166-4DBA-B905-CB3D35AFE96E}"/>
                  </a:ext>
                </a:extLst>
              </p14:cNvPr>
              <p14:cNvContentPartPr/>
              <p14:nvPr/>
            </p14:nvContentPartPr>
            <p14:xfrm>
              <a:off x="2316419" y="3332520"/>
              <a:ext cx="122760" cy="230760"/>
            </p14:xfrm>
          </p:contentPart>
        </mc:Choice>
        <mc:Fallback xmlns="">
          <p:pic>
            <p:nvPicPr>
              <p:cNvPr id="262" name="Ink 261">
                <a:extLst>
                  <a:ext uri="{FF2B5EF4-FFF2-40B4-BE49-F238E27FC236}">
                    <a16:creationId xmlns:a16="http://schemas.microsoft.com/office/drawing/2014/main" id="{44208261-A166-4DBA-B905-CB3D35AFE96E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298419" y="3314880"/>
                <a:ext cx="158400" cy="26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9">
            <p14:nvContentPartPr>
              <p14:cNvPr id="263" name="Ink 262">
                <a:extLst>
                  <a:ext uri="{FF2B5EF4-FFF2-40B4-BE49-F238E27FC236}">
                    <a16:creationId xmlns:a16="http://schemas.microsoft.com/office/drawing/2014/main" id="{63AB8A46-B465-4A9D-B39E-B299B43A6A0A}"/>
                  </a:ext>
                </a:extLst>
              </p14:cNvPr>
              <p14:cNvContentPartPr/>
              <p14:nvPr/>
            </p14:nvContentPartPr>
            <p14:xfrm>
              <a:off x="2396699" y="3324240"/>
              <a:ext cx="174960" cy="235440"/>
            </p14:xfrm>
          </p:contentPart>
        </mc:Choice>
        <mc:Fallback xmlns="">
          <p:pic>
            <p:nvPicPr>
              <p:cNvPr id="263" name="Ink 262">
                <a:extLst>
                  <a:ext uri="{FF2B5EF4-FFF2-40B4-BE49-F238E27FC236}">
                    <a16:creationId xmlns:a16="http://schemas.microsoft.com/office/drawing/2014/main" id="{63AB8A46-B465-4A9D-B39E-B299B43A6A0A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378699" y="3306240"/>
                <a:ext cx="210600" cy="27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264" name="Ink 263">
                <a:extLst>
                  <a:ext uri="{FF2B5EF4-FFF2-40B4-BE49-F238E27FC236}">
                    <a16:creationId xmlns:a16="http://schemas.microsoft.com/office/drawing/2014/main" id="{4C861664-57C8-4E4E-BE1B-0C4F784163B0}"/>
                  </a:ext>
                </a:extLst>
              </p14:cNvPr>
              <p14:cNvContentPartPr/>
              <p14:nvPr/>
            </p14:nvContentPartPr>
            <p14:xfrm>
              <a:off x="2693339" y="3459600"/>
              <a:ext cx="121680" cy="99000"/>
            </p14:xfrm>
          </p:contentPart>
        </mc:Choice>
        <mc:Fallback xmlns="">
          <p:pic>
            <p:nvPicPr>
              <p:cNvPr id="264" name="Ink 263">
                <a:extLst>
                  <a:ext uri="{FF2B5EF4-FFF2-40B4-BE49-F238E27FC236}">
                    <a16:creationId xmlns:a16="http://schemas.microsoft.com/office/drawing/2014/main" id="{4C861664-57C8-4E4E-BE1B-0C4F784163B0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675699" y="3441960"/>
                <a:ext cx="157320" cy="13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1">
            <p14:nvContentPartPr>
              <p14:cNvPr id="265" name="Ink 264">
                <a:extLst>
                  <a:ext uri="{FF2B5EF4-FFF2-40B4-BE49-F238E27FC236}">
                    <a16:creationId xmlns:a16="http://schemas.microsoft.com/office/drawing/2014/main" id="{6B7BA9C2-90F7-4516-BFE4-E9AE206E8E45}"/>
                  </a:ext>
                </a:extLst>
              </p14:cNvPr>
              <p14:cNvContentPartPr/>
              <p14:nvPr/>
            </p14:nvContentPartPr>
            <p14:xfrm>
              <a:off x="2888459" y="3439440"/>
              <a:ext cx="127800" cy="234000"/>
            </p14:xfrm>
          </p:contentPart>
        </mc:Choice>
        <mc:Fallback xmlns="">
          <p:pic>
            <p:nvPicPr>
              <p:cNvPr id="265" name="Ink 264">
                <a:extLst>
                  <a:ext uri="{FF2B5EF4-FFF2-40B4-BE49-F238E27FC236}">
                    <a16:creationId xmlns:a16="http://schemas.microsoft.com/office/drawing/2014/main" id="{6B7BA9C2-90F7-4516-BFE4-E9AE206E8E45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870819" y="3421800"/>
                <a:ext cx="163440" cy="26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266" name="Ink 265">
                <a:extLst>
                  <a:ext uri="{FF2B5EF4-FFF2-40B4-BE49-F238E27FC236}">
                    <a16:creationId xmlns:a16="http://schemas.microsoft.com/office/drawing/2014/main" id="{EAF38164-0903-4C92-9F32-A528A760DE5A}"/>
                  </a:ext>
                </a:extLst>
              </p14:cNvPr>
              <p14:cNvContentPartPr/>
              <p14:nvPr/>
            </p14:nvContentPartPr>
            <p14:xfrm>
              <a:off x="3121019" y="3468240"/>
              <a:ext cx="112680" cy="103680"/>
            </p14:xfrm>
          </p:contentPart>
        </mc:Choice>
        <mc:Fallback xmlns="">
          <p:pic>
            <p:nvPicPr>
              <p:cNvPr id="266" name="Ink 265">
                <a:extLst>
                  <a:ext uri="{FF2B5EF4-FFF2-40B4-BE49-F238E27FC236}">
                    <a16:creationId xmlns:a16="http://schemas.microsoft.com/office/drawing/2014/main" id="{EAF38164-0903-4C92-9F32-A528A760DE5A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103379" y="3450240"/>
                <a:ext cx="148320" cy="13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3">
            <p14:nvContentPartPr>
              <p14:cNvPr id="267" name="Ink 266">
                <a:extLst>
                  <a:ext uri="{FF2B5EF4-FFF2-40B4-BE49-F238E27FC236}">
                    <a16:creationId xmlns:a16="http://schemas.microsoft.com/office/drawing/2014/main" id="{D560EA87-00F6-4FE6-886A-1B0CCDBF0F38}"/>
                  </a:ext>
                </a:extLst>
              </p14:cNvPr>
              <p14:cNvContentPartPr/>
              <p14:nvPr/>
            </p14:nvContentPartPr>
            <p14:xfrm>
              <a:off x="3256739" y="3465720"/>
              <a:ext cx="96840" cy="97200"/>
            </p14:xfrm>
          </p:contentPart>
        </mc:Choice>
        <mc:Fallback xmlns="">
          <p:pic>
            <p:nvPicPr>
              <p:cNvPr id="267" name="Ink 266">
                <a:extLst>
                  <a:ext uri="{FF2B5EF4-FFF2-40B4-BE49-F238E27FC236}">
                    <a16:creationId xmlns:a16="http://schemas.microsoft.com/office/drawing/2014/main" id="{D560EA87-00F6-4FE6-886A-1B0CCDBF0F38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239099" y="3447720"/>
                <a:ext cx="132480" cy="13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268" name="Ink 267">
                <a:extLst>
                  <a:ext uri="{FF2B5EF4-FFF2-40B4-BE49-F238E27FC236}">
                    <a16:creationId xmlns:a16="http://schemas.microsoft.com/office/drawing/2014/main" id="{5DA9972E-3D7E-47C9-A299-28417F0004D7}"/>
                  </a:ext>
                </a:extLst>
              </p14:cNvPr>
              <p14:cNvContentPartPr/>
              <p14:nvPr/>
            </p14:nvContentPartPr>
            <p14:xfrm>
              <a:off x="3443579" y="3501720"/>
              <a:ext cx="105120" cy="74880"/>
            </p14:xfrm>
          </p:contentPart>
        </mc:Choice>
        <mc:Fallback xmlns="">
          <p:pic>
            <p:nvPicPr>
              <p:cNvPr id="268" name="Ink 267">
                <a:extLst>
                  <a:ext uri="{FF2B5EF4-FFF2-40B4-BE49-F238E27FC236}">
                    <a16:creationId xmlns:a16="http://schemas.microsoft.com/office/drawing/2014/main" id="{5DA9972E-3D7E-47C9-A299-28417F0004D7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425579" y="3484080"/>
                <a:ext cx="140760" cy="11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5">
            <p14:nvContentPartPr>
              <p14:cNvPr id="269" name="Ink 268">
                <a:extLst>
                  <a:ext uri="{FF2B5EF4-FFF2-40B4-BE49-F238E27FC236}">
                    <a16:creationId xmlns:a16="http://schemas.microsoft.com/office/drawing/2014/main" id="{4A9F1044-537C-498C-8DBA-D27C4CDC0F9B}"/>
                  </a:ext>
                </a:extLst>
              </p14:cNvPr>
              <p14:cNvContentPartPr/>
              <p14:nvPr/>
            </p14:nvContentPartPr>
            <p14:xfrm>
              <a:off x="2554739" y="3355920"/>
              <a:ext cx="1288080" cy="231120"/>
            </p14:xfrm>
          </p:contentPart>
        </mc:Choice>
        <mc:Fallback xmlns="">
          <p:pic>
            <p:nvPicPr>
              <p:cNvPr id="269" name="Ink 268">
                <a:extLst>
                  <a:ext uri="{FF2B5EF4-FFF2-40B4-BE49-F238E27FC236}">
                    <a16:creationId xmlns:a16="http://schemas.microsoft.com/office/drawing/2014/main" id="{4A9F1044-537C-498C-8DBA-D27C4CDC0F9B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2536739" y="3337920"/>
                <a:ext cx="1323720" cy="26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270" name="Ink 269">
                <a:extLst>
                  <a:ext uri="{FF2B5EF4-FFF2-40B4-BE49-F238E27FC236}">
                    <a16:creationId xmlns:a16="http://schemas.microsoft.com/office/drawing/2014/main" id="{E2269C13-61B7-4F92-AFE4-B52A81430703}"/>
                  </a:ext>
                </a:extLst>
              </p14:cNvPr>
              <p14:cNvContentPartPr/>
              <p14:nvPr/>
            </p14:nvContentPartPr>
            <p14:xfrm>
              <a:off x="4032899" y="3465360"/>
              <a:ext cx="101520" cy="88560"/>
            </p14:xfrm>
          </p:contentPart>
        </mc:Choice>
        <mc:Fallback xmlns="">
          <p:pic>
            <p:nvPicPr>
              <p:cNvPr id="270" name="Ink 269">
                <a:extLst>
                  <a:ext uri="{FF2B5EF4-FFF2-40B4-BE49-F238E27FC236}">
                    <a16:creationId xmlns:a16="http://schemas.microsoft.com/office/drawing/2014/main" id="{E2269C13-61B7-4F92-AFE4-B52A81430703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4014899" y="3447360"/>
                <a:ext cx="137160" cy="12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7">
            <p14:nvContentPartPr>
              <p14:cNvPr id="271" name="Ink 270">
                <a:extLst>
                  <a:ext uri="{FF2B5EF4-FFF2-40B4-BE49-F238E27FC236}">
                    <a16:creationId xmlns:a16="http://schemas.microsoft.com/office/drawing/2014/main" id="{BC365D5E-42FF-4857-96FF-63054C165AE6}"/>
                  </a:ext>
                </a:extLst>
              </p14:cNvPr>
              <p14:cNvContentPartPr/>
              <p14:nvPr/>
            </p14:nvContentPartPr>
            <p14:xfrm>
              <a:off x="4115339" y="3335040"/>
              <a:ext cx="26640" cy="218880"/>
            </p14:xfrm>
          </p:contentPart>
        </mc:Choice>
        <mc:Fallback xmlns="">
          <p:pic>
            <p:nvPicPr>
              <p:cNvPr id="271" name="Ink 270">
                <a:extLst>
                  <a:ext uri="{FF2B5EF4-FFF2-40B4-BE49-F238E27FC236}">
                    <a16:creationId xmlns:a16="http://schemas.microsoft.com/office/drawing/2014/main" id="{BC365D5E-42FF-4857-96FF-63054C165AE6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4097699" y="3317040"/>
                <a:ext cx="62280" cy="25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272" name="Ink 271">
                <a:extLst>
                  <a:ext uri="{FF2B5EF4-FFF2-40B4-BE49-F238E27FC236}">
                    <a16:creationId xmlns:a16="http://schemas.microsoft.com/office/drawing/2014/main" id="{69B57BF2-F600-462D-A78B-18D8423A3DFE}"/>
                  </a:ext>
                </a:extLst>
              </p14:cNvPr>
              <p14:cNvContentPartPr/>
              <p14:nvPr/>
            </p14:nvContentPartPr>
            <p14:xfrm>
              <a:off x="4225499" y="3417120"/>
              <a:ext cx="114120" cy="125640"/>
            </p14:xfrm>
          </p:contentPart>
        </mc:Choice>
        <mc:Fallback xmlns="">
          <p:pic>
            <p:nvPicPr>
              <p:cNvPr id="272" name="Ink 271">
                <a:extLst>
                  <a:ext uri="{FF2B5EF4-FFF2-40B4-BE49-F238E27FC236}">
                    <a16:creationId xmlns:a16="http://schemas.microsoft.com/office/drawing/2014/main" id="{69B57BF2-F600-462D-A78B-18D8423A3DFE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4207499" y="3399480"/>
                <a:ext cx="149760" cy="16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9">
            <p14:nvContentPartPr>
              <p14:cNvPr id="273" name="Ink 272">
                <a:extLst>
                  <a:ext uri="{FF2B5EF4-FFF2-40B4-BE49-F238E27FC236}">
                    <a16:creationId xmlns:a16="http://schemas.microsoft.com/office/drawing/2014/main" id="{845BE97E-068E-45A4-9B1B-3D2A188F1308}"/>
                  </a:ext>
                </a:extLst>
              </p14:cNvPr>
              <p14:cNvContentPartPr/>
              <p14:nvPr/>
            </p14:nvContentPartPr>
            <p14:xfrm>
              <a:off x="4402259" y="3429000"/>
              <a:ext cx="283320" cy="140760"/>
            </p14:xfrm>
          </p:contentPart>
        </mc:Choice>
        <mc:Fallback xmlns="">
          <p:pic>
            <p:nvPicPr>
              <p:cNvPr id="273" name="Ink 272">
                <a:extLst>
                  <a:ext uri="{FF2B5EF4-FFF2-40B4-BE49-F238E27FC236}">
                    <a16:creationId xmlns:a16="http://schemas.microsoft.com/office/drawing/2014/main" id="{845BE97E-068E-45A4-9B1B-3D2A188F1308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4384259" y="3411360"/>
                <a:ext cx="318960" cy="17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274" name="Ink 273">
                <a:extLst>
                  <a:ext uri="{FF2B5EF4-FFF2-40B4-BE49-F238E27FC236}">
                    <a16:creationId xmlns:a16="http://schemas.microsoft.com/office/drawing/2014/main" id="{D671E67F-9920-42EA-BA6F-5A9A16E3F038}"/>
                  </a:ext>
                </a:extLst>
              </p14:cNvPr>
              <p14:cNvContentPartPr/>
              <p14:nvPr/>
            </p14:nvContentPartPr>
            <p14:xfrm>
              <a:off x="4940459" y="3483360"/>
              <a:ext cx="126000" cy="98640"/>
            </p14:xfrm>
          </p:contentPart>
        </mc:Choice>
        <mc:Fallback xmlns="">
          <p:pic>
            <p:nvPicPr>
              <p:cNvPr id="274" name="Ink 273">
                <a:extLst>
                  <a:ext uri="{FF2B5EF4-FFF2-40B4-BE49-F238E27FC236}">
                    <a16:creationId xmlns:a16="http://schemas.microsoft.com/office/drawing/2014/main" id="{D671E67F-9920-42EA-BA6F-5A9A16E3F038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4922819" y="3465720"/>
                <a:ext cx="161640" cy="13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1">
            <p14:nvContentPartPr>
              <p14:cNvPr id="275" name="Ink 274">
                <a:extLst>
                  <a:ext uri="{FF2B5EF4-FFF2-40B4-BE49-F238E27FC236}">
                    <a16:creationId xmlns:a16="http://schemas.microsoft.com/office/drawing/2014/main" id="{E14CE1E2-A0B7-4E38-B4D2-5191B1F25714}"/>
                  </a:ext>
                </a:extLst>
              </p14:cNvPr>
              <p14:cNvContentPartPr/>
              <p14:nvPr/>
            </p14:nvContentPartPr>
            <p14:xfrm>
              <a:off x="5283179" y="3435120"/>
              <a:ext cx="81360" cy="97560"/>
            </p14:xfrm>
          </p:contentPart>
        </mc:Choice>
        <mc:Fallback xmlns="">
          <p:pic>
            <p:nvPicPr>
              <p:cNvPr id="275" name="Ink 274">
                <a:extLst>
                  <a:ext uri="{FF2B5EF4-FFF2-40B4-BE49-F238E27FC236}">
                    <a16:creationId xmlns:a16="http://schemas.microsoft.com/office/drawing/2014/main" id="{E14CE1E2-A0B7-4E38-B4D2-5191B1F25714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5265179" y="3417480"/>
                <a:ext cx="117000" cy="13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276" name="Ink 275">
                <a:extLst>
                  <a:ext uri="{FF2B5EF4-FFF2-40B4-BE49-F238E27FC236}">
                    <a16:creationId xmlns:a16="http://schemas.microsoft.com/office/drawing/2014/main" id="{F611DCC1-4042-4DFE-A729-753D3BE09714}"/>
                  </a:ext>
                </a:extLst>
              </p14:cNvPr>
              <p14:cNvContentPartPr/>
              <p14:nvPr/>
            </p14:nvContentPartPr>
            <p14:xfrm>
              <a:off x="5465339" y="3408840"/>
              <a:ext cx="118800" cy="138240"/>
            </p14:xfrm>
          </p:contentPart>
        </mc:Choice>
        <mc:Fallback xmlns="">
          <p:pic>
            <p:nvPicPr>
              <p:cNvPr id="276" name="Ink 275">
                <a:extLst>
                  <a:ext uri="{FF2B5EF4-FFF2-40B4-BE49-F238E27FC236}">
                    <a16:creationId xmlns:a16="http://schemas.microsoft.com/office/drawing/2014/main" id="{F611DCC1-4042-4DFE-A729-753D3BE09714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5447699" y="3390840"/>
                <a:ext cx="154440" cy="17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3">
            <p14:nvContentPartPr>
              <p14:cNvPr id="277" name="Ink 276">
                <a:extLst>
                  <a:ext uri="{FF2B5EF4-FFF2-40B4-BE49-F238E27FC236}">
                    <a16:creationId xmlns:a16="http://schemas.microsoft.com/office/drawing/2014/main" id="{C6C8FE9C-4E42-4717-BC2B-0F7864FDE50E}"/>
                  </a:ext>
                </a:extLst>
              </p14:cNvPr>
              <p14:cNvContentPartPr/>
              <p14:nvPr/>
            </p14:nvContentPartPr>
            <p14:xfrm>
              <a:off x="5628779" y="3433320"/>
              <a:ext cx="111240" cy="84960"/>
            </p14:xfrm>
          </p:contentPart>
        </mc:Choice>
        <mc:Fallback xmlns="">
          <p:pic>
            <p:nvPicPr>
              <p:cNvPr id="277" name="Ink 276">
                <a:extLst>
                  <a:ext uri="{FF2B5EF4-FFF2-40B4-BE49-F238E27FC236}">
                    <a16:creationId xmlns:a16="http://schemas.microsoft.com/office/drawing/2014/main" id="{C6C8FE9C-4E42-4717-BC2B-0F7864FDE50E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5611139" y="3415320"/>
                <a:ext cx="146880" cy="12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278" name="Ink 277">
                <a:extLst>
                  <a:ext uri="{FF2B5EF4-FFF2-40B4-BE49-F238E27FC236}">
                    <a16:creationId xmlns:a16="http://schemas.microsoft.com/office/drawing/2014/main" id="{006BB5FE-C52F-4402-89CC-251EB940F959}"/>
                  </a:ext>
                </a:extLst>
              </p14:cNvPr>
              <p14:cNvContentPartPr/>
              <p14:nvPr/>
            </p14:nvContentPartPr>
            <p14:xfrm>
              <a:off x="5784299" y="3429720"/>
              <a:ext cx="302040" cy="136440"/>
            </p14:xfrm>
          </p:contentPart>
        </mc:Choice>
        <mc:Fallback xmlns="">
          <p:pic>
            <p:nvPicPr>
              <p:cNvPr id="278" name="Ink 277">
                <a:extLst>
                  <a:ext uri="{FF2B5EF4-FFF2-40B4-BE49-F238E27FC236}">
                    <a16:creationId xmlns:a16="http://schemas.microsoft.com/office/drawing/2014/main" id="{006BB5FE-C52F-4402-89CC-251EB940F959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5766659" y="3411720"/>
                <a:ext cx="337680" cy="17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5">
            <p14:nvContentPartPr>
              <p14:cNvPr id="279" name="Ink 278">
                <a:extLst>
                  <a:ext uri="{FF2B5EF4-FFF2-40B4-BE49-F238E27FC236}">
                    <a16:creationId xmlns:a16="http://schemas.microsoft.com/office/drawing/2014/main" id="{FC272F81-2D7D-4CA7-BA34-AA9AEF708972}"/>
                  </a:ext>
                </a:extLst>
              </p14:cNvPr>
              <p14:cNvContentPartPr/>
              <p14:nvPr/>
            </p14:nvContentPartPr>
            <p14:xfrm>
              <a:off x="6138539" y="3448080"/>
              <a:ext cx="128520" cy="149040"/>
            </p14:xfrm>
          </p:contentPart>
        </mc:Choice>
        <mc:Fallback xmlns="">
          <p:pic>
            <p:nvPicPr>
              <p:cNvPr id="279" name="Ink 278">
                <a:extLst>
                  <a:ext uri="{FF2B5EF4-FFF2-40B4-BE49-F238E27FC236}">
                    <a16:creationId xmlns:a16="http://schemas.microsoft.com/office/drawing/2014/main" id="{FC272F81-2D7D-4CA7-BA34-AA9AEF708972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6120899" y="3430440"/>
                <a:ext cx="164160" cy="18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288" name="Ink 287">
                <a:extLst>
                  <a:ext uri="{FF2B5EF4-FFF2-40B4-BE49-F238E27FC236}">
                    <a16:creationId xmlns:a16="http://schemas.microsoft.com/office/drawing/2014/main" id="{A1794339-F7E8-4A66-9CF7-78A954431005}"/>
                  </a:ext>
                </a:extLst>
              </p14:cNvPr>
              <p14:cNvContentPartPr/>
              <p14:nvPr/>
            </p14:nvContentPartPr>
            <p14:xfrm>
              <a:off x="7897447" y="3322006"/>
              <a:ext cx="110160" cy="181800"/>
            </p14:xfrm>
          </p:contentPart>
        </mc:Choice>
        <mc:Fallback xmlns="">
          <p:pic>
            <p:nvPicPr>
              <p:cNvPr id="288" name="Ink 287">
                <a:extLst>
                  <a:ext uri="{FF2B5EF4-FFF2-40B4-BE49-F238E27FC236}">
                    <a16:creationId xmlns:a16="http://schemas.microsoft.com/office/drawing/2014/main" id="{A1794339-F7E8-4A66-9CF7-78A954431005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7879447" y="3304366"/>
                <a:ext cx="145800" cy="21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7">
            <p14:nvContentPartPr>
              <p14:cNvPr id="289" name="Ink 288">
                <a:extLst>
                  <a:ext uri="{FF2B5EF4-FFF2-40B4-BE49-F238E27FC236}">
                    <a16:creationId xmlns:a16="http://schemas.microsoft.com/office/drawing/2014/main" id="{2A719091-743F-48F2-93B1-AF9188780D14}"/>
                  </a:ext>
                </a:extLst>
              </p14:cNvPr>
              <p14:cNvContentPartPr/>
              <p14:nvPr/>
            </p14:nvContentPartPr>
            <p14:xfrm>
              <a:off x="8098687" y="3439006"/>
              <a:ext cx="148320" cy="79560"/>
            </p14:xfrm>
          </p:contentPart>
        </mc:Choice>
        <mc:Fallback xmlns="">
          <p:pic>
            <p:nvPicPr>
              <p:cNvPr id="289" name="Ink 288">
                <a:extLst>
                  <a:ext uri="{FF2B5EF4-FFF2-40B4-BE49-F238E27FC236}">
                    <a16:creationId xmlns:a16="http://schemas.microsoft.com/office/drawing/2014/main" id="{2A719091-743F-48F2-93B1-AF9188780D14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8081047" y="3421006"/>
                <a:ext cx="183960" cy="11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290" name="Ink 289">
                <a:extLst>
                  <a:ext uri="{FF2B5EF4-FFF2-40B4-BE49-F238E27FC236}">
                    <a16:creationId xmlns:a16="http://schemas.microsoft.com/office/drawing/2014/main" id="{416C46E2-44A5-4518-95D7-DC99930CAE8A}"/>
                  </a:ext>
                </a:extLst>
              </p14:cNvPr>
              <p14:cNvContentPartPr/>
              <p14:nvPr/>
            </p14:nvContentPartPr>
            <p14:xfrm>
              <a:off x="8271847" y="3422446"/>
              <a:ext cx="330840" cy="109800"/>
            </p14:xfrm>
          </p:contentPart>
        </mc:Choice>
        <mc:Fallback xmlns="">
          <p:pic>
            <p:nvPicPr>
              <p:cNvPr id="290" name="Ink 289">
                <a:extLst>
                  <a:ext uri="{FF2B5EF4-FFF2-40B4-BE49-F238E27FC236}">
                    <a16:creationId xmlns:a16="http://schemas.microsoft.com/office/drawing/2014/main" id="{416C46E2-44A5-4518-95D7-DC99930CAE8A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8253847" y="3404446"/>
                <a:ext cx="366480" cy="14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9">
            <p14:nvContentPartPr>
              <p14:cNvPr id="291" name="Ink 290">
                <a:extLst>
                  <a:ext uri="{FF2B5EF4-FFF2-40B4-BE49-F238E27FC236}">
                    <a16:creationId xmlns:a16="http://schemas.microsoft.com/office/drawing/2014/main" id="{CA082B87-E60C-40CA-9C7E-14D8708994C0}"/>
                  </a:ext>
                </a:extLst>
              </p14:cNvPr>
              <p14:cNvContentPartPr/>
              <p14:nvPr/>
            </p14:nvContentPartPr>
            <p14:xfrm>
              <a:off x="8670727" y="3253606"/>
              <a:ext cx="116280" cy="230400"/>
            </p14:xfrm>
          </p:contentPart>
        </mc:Choice>
        <mc:Fallback xmlns="">
          <p:pic>
            <p:nvPicPr>
              <p:cNvPr id="291" name="Ink 290">
                <a:extLst>
                  <a:ext uri="{FF2B5EF4-FFF2-40B4-BE49-F238E27FC236}">
                    <a16:creationId xmlns:a16="http://schemas.microsoft.com/office/drawing/2014/main" id="{CA082B87-E60C-40CA-9C7E-14D8708994C0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8652727" y="3235966"/>
                <a:ext cx="151920" cy="266040"/>
              </a:xfrm>
              <a:prstGeom prst="rect">
                <a:avLst/>
              </a:prstGeom>
            </p:spPr>
          </p:pic>
        </mc:Fallback>
      </mc:AlternateContent>
      <p:grpSp>
        <p:nvGrpSpPr>
          <p:cNvPr id="297" name="Group 296">
            <a:extLst>
              <a:ext uri="{FF2B5EF4-FFF2-40B4-BE49-F238E27FC236}">
                <a16:creationId xmlns:a16="http://schemas.microsoft.com/office/drawing/2014/main" id="{218F1CD3-5F1C-4C1C-B810-3846FD1783F5}"/>
              </a:ext>
            </a:extLst>
          </p:cNvPr>
          <p:cNvGrpSpPr/>
          <p:nvPr/>
        </p:nvGrpSpPr>
        <p:grpSpPr>
          <a:xfrm>
            <a:off x="6500265" y="3426155"/>
            <a:ext cx="1082880" cy="239400"/>
            <a:chOff x="6500265" y="3426155"/>
            <a:chExt cx="1082880" cy="239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292" name="Ink 291">
                  <a:extLst>
                    <a:ext uri="{FF2B5EF4-FFF2-40B4-BE49-F238E27FC236}">
                      <a16:creationId xmlns:a16="http://schemas.microsoft.com/office/drawing/2014/main" id="{F469C215-9C04-4A4E-84F3-8267AE6FA8A6}"/>
                    </a:ext>
                  </a:extLst>
                </p14:cNvPr>
                <p14:cNvContentPartPr/>
                <p14:nvPr/>
              </p14:nvContentPartPr>
              <p14:xfrm>
                <a:off x="6500265" y="3463955"/>
                <a:ext cx="129240" cy="115200"/>
              </p14:xfrm>
            </p:contentPart>
          </mc:Choice>
          <mc:Fallback xmlns="">
            <p:pic>
              <p:nvPicPr>
                <p:cNvPr id="292" name="Ink 291">
                  <a:extLst>
                    <a:ext uri="{FF2B5EF4-FFF2-40B4-BE49-F238E27FC236}">
                      <a16:creationId xmlns:a16="http://schemas.microsoft.com/office/drawing/2014/main" id="{F469C215-9C04-4A4E-84F3-8267AE6FA8A6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6482625" y="3446315"/>
                  <a:ext cx="16488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293" name="Ink 292">
                  <a:extLst>
                    <a:ext uri="{FF2B5EF4-FFF2-40B4-BE49-F238E27FC236}">
                      <a16:creationId xmlns:a16="http://schemas.microsoft.com/office/drawing/2014/main" id="{1AF51311-A37D-4EB7-BC72-6D2C3A9C3A79}"/>
                    </a:ext>
                  </a:extLst>
                </p14:cNvPr>
                <p14:cNvContentPartPr/>
                <p14:nvPr/>
              </p14:nvContentPartPr>
              <p14:xfrm>
                <a:off x="6752265" y="3476915"/>
                <a:ext cx="104040" cy="19080"/>
              </p14:xfrm>
            </p:contentPart>
          </mc:Choice>
          <mc:Fallback xmlns="">
            <p:pic>
              <p:nvPicPr>
                <p:cNvPr id="293" name="Ink 292">
                  <a:extLst>
                    <a:ext uri="{FF2B5EF4-FFF2-40B4-BE49-F238E27FC236}">
                      <a16:creationId xmlns:a16="http://schemas.microsoft.com/office/drawing/2014/main" id="{1AF51311-A37D-4EB7-BC72-6D2C3A9C3A79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6734625" y="3458915"/>
                  <a:ext cx="13968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294" name="Ink 293">
                  <a:extLst>
                    <a:ext uri="{FF2B5EF4-FFF2-40B4-BE49-F238E27FC236}">
                      <a16:creationId xmlns:a16="http://schemas.microsoft.com/office/drawing/2014/main" id="{A07EFDA4-419A-4A09-AB23-1C10EE3CD569}"/>
                    </a:ext>
                  </a:extLst>
                </p14:cNvPr>
                <p14:cNvContentPartPr/>
                <p14:nvPr/>
              </p14:nvContentPartPr>
              <p14:xfrm>
                <a:off x="6950985" y="3441995"/>
                <a:ext cx="187200" cy="223560"/>
              </p14:xfrm>
            </p:contentPart>
          </mc:Choice>
          <mc:Fallback xmlns="">
            <p:pic>
              <p:nvPicPr>
                <p:cNvPr id="294" name="Ink 293">
                  <a:extLst>
                    <a:ext uri="{FF2B5EF4-FFF2-40B4-BE49-F238E27FC236}">
                      <a16:creationId xmlns:a16="http://schemas.microsoft.com/office/drawing/2014/main" id="{A07EFDA4-419A-4A09-AB23-1C10EE3CD569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6932985" y="3423995"/>
                  <a:ext cx="222840" cy="25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295" name="Ink 294">
                  <a:extLst>
                    <a:ext uri="{FF2B5EF4-FFF2-40B4-BE49-F238E27FC236}">
                      <a16:creationId xmlns:a16="http://schemas.microsoft.com/office/drawing/2014/main" id="{8964B61A-BA8C-4F85-B6A2-E835CABA72BA}"/>
                    </a:ext>
                  </a:extLst>
                </p14:cNvPr>
                <p14:cNvContentPartPr/>
                <p14:nvPr/>
              </p14:nvContentPartPr>
              <p14:xfrm>
                <a:off x="7231785" y="3429035"/>
                <a:ext cx="107280" cy="103320"/>
              </p14:xfrm>
            </p:contentPart>
          </mc:Choice>
          <mc:Fallback xmlns="">
            <p:pic>
              <p:nvPicPr>
                <p:cNvPr id="295" name="Ink 294">
                  <a:extLst>
                    <a:ext uri="{FF2B5EF4-FFF2-40B4-BE49-F238E27FC236}">
                      <a16:creationId xmlns:a16="http://schemas.microsoft.com/office/drawing/2014/main" id="{8964B61A-BA8C-4F85-B6A2-E835CABA72BA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7214145" y="3411395"/>
                  <a:ext cx="14292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296" name="Ink 295">
                  <a:extLst>
                    <a:ext uri="{FF2B5EF4-FFF2-40B4-BE49-F238E27FC236}">
                      <a16:creationId xmlns:a16="http://schemas.microsoft.com/office/drawing/2014/main" id="{4929EDC4-B0B6-42EE-94EB-45984BFF0ECB}"/>
                    </a:ext>
                  </a:extLst>
                </p14:cNvPr>
                <p14:cNvContentPartPr/>
                <p14:nvPr/>
              </p14:nvContentPartPr>
              <p14:xfrm>
                <a:off x="7379385" y="3426155"/>
                <a:ext cx="203760" cy="98640"/>
              </p14:xfrm>
            </p:contentPart>
          </mc:Choice>
          <mc:Fallback xmlns="">
            <p:pic>
              <p:nvPicPr>
                <p:cNvPr id="296" name="Ink 295">
                  <a:extLst>
                    <a:ext uri="{FF2B5EF4-FFF2-40B4-BE49-F238E27FC236}">
                      <a16:creationId xmlns:a16="http://schemas.microsoft.com/office/drawing/2014/main" id="{4929EDC4-B0B6-42EE-94EB-45984BFF0ECB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7361745" y="3408155"/>
                  <a:ext cx="239400" cy="1342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04" name="Hexagon 103">
            <a:extLst>
              <a:ext uri="{FF2B5EF4-FFF2-40B4-BE49-F238E27FC236}">
                <a16:creationId xmlns:a16="http://schemas.microsoft.com/office/drawing/2014/main" id="{FB24EF42-4D53-495C-9B96-01E6D4F64D55}"/>
              </a:ext>
            </a:extLst>
          </p:cNvPr>
          <p:cNvSpPr/>
          <p:nvPr/>
        </p:nvSpPr>
        <p:spPr>
          <a:xfrm>
            <a:off x="2544120" y="993600"/>
            <a:ext cx="2011680" cy="1645920"/>
          </a:xfrm>
          <a:prstGeom prst="hexagon">
            <a:avLst>
              <a:gd name="adj" fmla="val 28855"/>
              <a:gd name="vf" fmla="val 115470"/>
            </a:avLst>
          </a:prstGeom>
          <a:solidFill>
            <a:srgbClr val="FFFFFF">
              <a:alpha val="5000"/>
            </a:srgbClr>
          </a:solidFill>
          <a:ln w="360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57642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309</TotalTime>
  <Words>11</Words>
  <Application>Microsoft Office PowerPoint</Application>
  <PresentationFormat>Widescreen</PresentationFormat>
  <Paragraphs>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Bradley Hand ITC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Kimberly Brehm</dc:creator>
  <cp:lastModifiedBy>Kimberly Brehm</cp:lastModifiedBy>
  <cp:revision>28</cp:revision>
  <dcterms:created xsi:type="dcterms:W3CDTF">2018-04-28T19:44:46Z</dcterms:created>
  <dcterms:modified xsi:type="dcterms:W3CDTF">2020-04-16T19:45:42Z</dcterms:modified>
</cp:coreProperties>
</file>