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5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E4F38-1CB4-4840-823C-AE7E8826A4C1}" v="22" dt="2020-04-16T14:38:00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CD8E4F38-1CB4-4840-823C-AE7E8826A4C1}"/>
    <pc:docChg chg="addSld delSld modSld sldOrd">
      <pc:chgData name="Kimberly Brehm" userId="8c2b6ab9-3f19-41de-a892-34e3c36865ec" providerId="ADAL" clId="{CD8E4F38-1CB4-4840-823C-AE7E8826A4C1}" dt="2020-04-16T14:38:00.212" v="99"/>
      <pc:docMkLst>
        <pc:docMk/>
      </pc:docMkLst>
      <pc:sldChg chg="del">
        <pc:chgData name="Kimberly Brehm" userId="8c2b6ab9-3f19-41de-a892-34e3c36865ec" providerId="ADAL" clId="{CD8E4F38-1CB4-4840-823C-AE7E8826A4C1}" dt="2020-04-16T13:05:40.559" v="8" actId="47"/>
        <pc:sldMkLst>
          <pc:docMk/>
          <pc:sldMk cId="971142648" sldId="256"/>
        </pc:sldMkLst>
      </pc:sldChg>
      <pc:sldChg chg="addSp delSp modSp add ord">
        <pc:chgData name="Kimberly Brehm" userId="8c2b6ab9-3f19-41de-a892-34e3c36865ec" providerId="ADAL" clId="{CD8E4F38-1CB4-4840-823C-AE7E8826A4C1}" dt="2020-04-16T13:07:56.446" v="33"/>
        <pc:sldMkLst>
          <pc:docMk/>
          <pc:sldMk cId="4186269951" sldId="263"/>
        </pc:sldMkLst>
        <pc:spChg chg="mod">
          <ac:chgData name="Kimberly Brehm" userId="8c2b6ab9-3f19-41de-a892-34e3c36865ec" providerId="ADAL" clId="{CD8E4F38-1CB4-4840-823C-AE7E8826A4C1}" dt="2020-04-16T13:05:55.689" v="29" actId="1076"/>
          <ac:spMkLst>
            <pc:docMk/>
            <pc:sldMk cId="4186269951" sldId="263"/>
            <ac:spMk id="105" creationId="{D1DE2816-61E5-4F24-94C5-ADC024D6C6C2}"/>
          </ac:spMkLst>
        </pc:spChg>
        <pc:spChg chg="mod">
          <ac:chgData name="Kimberly Brehm" userId="8c2b6ab9-3f19-41de-a892-34e3c36865ec" providerId="ADAL" clId="{CD8E4F38-1CB4-4840-823C-AE7E8826A4C1}" dt="2020-04-16T13:05:45.004" v="12" actId="20577"/>
          <ac:spMkLst>
            <pc:docMk/>
            <pc:sldMk cId="4186269951" sldId="263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CD8E4F38-1CB4-4840-823C-AE7E8826A4C1}" dt="2020-04-16T13:07:06.931" v="31"/>
          <ac:picMkLst>
            <pc:docMk/>
            <pc:sldMk cId="4186269951" sldId="263"/>
            <ac:picMk id="2" creationId="{E33DC02E-6E2E-4582-9713-446EC10FD2ED}"/>
          </ac:picMkLst>
        </pc:picChg>
        <pc:picChg chg="add del mod">
          <ac:chgData name="Kimberly Brehm" userId="8c2b6ab9-3f19-41de-a892-34e3c36865ec" providerId="ADAL" clId="{CD8E4F38-1CB4-4840-823C-AE7E8826A4C1}" dt="2020-04-16T13:07:22.388" v="32"/>
          <ac:picMkLst>
            <pc:docMk/>
            <pc:sldMk cId="4186269951" sldId="263"/>
            <ac:picMk id="3" creationId="{9BF59B9D-994C-40BF-94B4-9EE2914C4AAA}"/>
          </ac:picMkLst>
        </pc:picChg>
        <pc:picChg chg="add del mod">
          <ac:chgData name="Kimberly Brehm" userId="8c2b6ab9-3f19-41de-a892-34e3c36865ec" providerId="ADAL" clId="{CD8E4F38-1CB4-4840-823C-AE7E8826A4C1}" dt="2020-04-16T13:07:56.446" v="33"/>
          <ac:picMkLst>
            <pc:docMk/>
            <pc:sldMk cId="4186269951" sldId="263"/>
            <ac:picMk id="4" creationId="{71DC2A95-8E7A-4656-8643-9D8FD9FC1EFB}"/>
          </ac:picMkLst>
        </pc:picChg>
        <pc:picChg chg="del">
          <ac:chgData name="Kimberly Brehm" userId="8c2b6ab9-3f19-41de-a892-34e3c36865ec" providerId="ADAL" clId="{CD8E4F38-1CB4-4840-823C-AE7E8826A4C1}" dt="2020-04-16T13:06:48.040" v="30"/>
          <ac:picMkLst>
            <pc:docMk/>
            <pc:sldMk cId="4186269951" sldId="263"/>
            <ac:picMk id="5" creationId="{71E525F7-51B0-4D5E-A233-F1F370051D99}"/>
          </ac:picMkLst>
        </pc:picChg>
        <pc:picChg chg="add mod">
          <ac:chgData name="Kimberly Brehm" userId="8c2b6ab9-3f19-41de-a892-34e3c36865ec" providerId="ADAL" clId="{CD8E4F38-1CB4-4840-823C-AE7E8826A4C1}" dt="2020-04-16T13:07:56.446" v="33"/>
          <ac:picMkLst>
            <pc:docMk/>
            <pc:sldMk cId="4186269951" sldId="263"/>
            <ac:picMk id="6" creationId="{B172387A-98DC-486C-A0B8-843AEF50E36F}"/>
          </ac:picMkLst>
        </pc:picChg>
      </pc:sldChg>
      <pc:sldChg chg="addSp delSp modSp add ord">
        <pc:chgData name="Kimberly Brehm" userId="8c2b6ab9-3f19-41de-a892-34e3c36865ec" providerId="ADAL" clId="{CD8E4F38-1CB4-4840-823C-AE7E8826A4C1}" dt="2020-04-16T14:38:00.212" v="99"/>
        <pc:sldMkLst>
          <pc:docMk/>
          <pc:sldMk cId="3505249617" sldId="264"/>
        </pc:sldMkLst>
        <pc:spChg chg="mod">
          <ac:chgData name="Kimberly Brehm" userId="8c2b6ab9-3f19-41de-a892-34e3c36865ec" providerId="ADAL" clId="{CD8E4F38-1CB4-4840-823C-AE7E8826A4C1}" dt="2020-04-16T13:31:51.563" v="96" actId="6549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CD8E4F38-1CB4-4840-823C-AE7E8826A4C1}" dt="2020-04-16T14:37:32.050" v="98"/>
          <ac:picMkLst>
            <pc:docMk/>
            <pc:sldMk cId="3505249617" sldId="264"/>
            <ac:picMk id="4" creationId="{05454926-7D4B-40D6-9B2D-6F4B178FD98C}"/>
          </ac:picMkLst>
        </pc:picChg>
        <pc:picChg chg="del">
          <ac:chgData name="Kimberly Brehm" userId="8c2b6ab9-3f19-41de-a892-34e3c36865ec" providerId="ADAL" clId="{CD8E4F38-1CB4-4840-823C-AE7E8826A4C1}" dt="2020-04-16T13:32:20.499" v="97"/>
          <ac:picMkLst>
            <pc:docMk/>
            <pc:sldMk cId="3505249617" sldId="264"/>
            <ac:picMk id="5" creationId="{6595BEBB-973F-48FB-95C3-A67D4B8E94B4}"/>
          </ac:picMkLst>
        </pc:picChg>
        <pc:picChg chg="add del mod">
          <ac:chgData name="Kimberly Brehm" userId="8c2b6ab9-3f19-41de-a892-34e3c36865ec" providerId="ADAL" clId="{CD8E4F38-1CB4-4840-823C-AE7E8826A4C1}" dt="2020-04-16T14:38:00.212" v="99"/>
          <ac:picMkLst>
            <pc:docMk/>
            <pc:sldMk cId="3505249617" sldId="264"/>
            <ac:picMk id="6" creationId="{ABD91B38-51E7-4420-B002-D654E918D1E9}"/>
          </ac:picMkLst>
        </pc:picChg>
        <pc:picChg chg="add mod">
          <ac:chgData name="Kimberly Brehm" userId="8c2b6ab9-3f19-41de-a892-34e3c36865ec" providerId="ADAL" clId="{CD8E4F38-1CB4-4840-823C-AE7E8826A4C1}" dt="2020-04-16T14:38:00.212" v="99"/>
          <ac:picMkLst>
            <pc:docMk/>
            <pc:sldMk cId="3505249617" sldId="264"/>
            <ac:picMk id="7" creationId="{A82E30CF-B2F1-498C-B734-7543014D0D0D}"/>
          </ac:picMkLst>
        </pc:picChg>
      </pc:sldChg>
      <pc:sldChg chg="addSp delSp modSp add">
        <pc:chgData name="Kimberly Brehm" userId="8c2b6ab9-3f19-41de-a892-34e3c36865ec" providerId="ADAL" clId="{CD8E4F38-1CB4-4840-823C-AE7E8826A4C1}" dt="2020-04-16T13:26:05.531" v="56"/>
        <pc:sldMkLst>
          <pc:docMk/>
          <pc:sldMk cId="3665478611" sldId="265"/>
        </pc:sldMkLst>
        <pc:grpChg chg="mod">
          <ac:chgData name="Kimberly Brehm" userId="8c2b6ab9-3f19-41de-a892-34e3c36865ec" providerId="ADAL" clId="{CD8E4F38-1CB4-4840-823C-AE7E8826A4C1}" dt="2020-04-16T13:20:13.948" v="50"/>
          <ac:grpSpMkLst>
            <pc:docMk/>
            <pc:sldMk cId="3665478611" sldId="265"/>
            <ac:grpSpMk id="5" creationId="{10D8AB8C-9361-4ADA-AC82-3D9408ADF892}"/>
          </ac:grpSpMkLst>
        </pc:grpChg>
        <pc:grpChg chg="mod">
          <ac:chgData name="Kimberly Brehm" userId="8c2b6ab9-3f19-41de-a892-34e3c36865ec" providerId="ADAL" clId="{CD8E4F38-1CB4-4840-823C-AE7E8826A4C1}" dt="2020-04-16T13:20:31.640" v="55"/>
          <ac:grpSpMkLst>
            <pc:docMk/>
            <pc:sldMk cId="3665478611" sldId="265"/>
            <ac:grpSpMk id="9" creationId="{0C55AC33-7946-4AEE-93F3-8223C0B11923}"/>
          </ac:grpSpMkLst>
        </pc:grpChg>
        <pc:picChg chg="add mod">
          <ac:chgData name="Kimberly Brehm" userId="8c2b6ab9-3f19-41de-a892-34e3c36865ec" providerId="ADAL" clId="{CD8E4F38-1CB4-4840-823C-AE7E8826A4C1}" dt="2020-04-16T13:26:05.531" v="56"/>
          <ac:picMkLst>
            <pc:docMk/>
            <pc:sldMk cId="3665478611" sldId="265"/>
            <ac:picMk id="11" creationId="{39EE7D5D-EFAC-4EDF-8DF8-14EBC0282A29}"/>
          </ac:picMkLst>
        </pc:picChg>
        <pc:picChg chg="del">
          <ac:chgData name="Kimberly Brehm" userId="8c2b6ab9-3f19-41de-a892-34e3c36865ec" providerId="ADAL" clId="{CD8E4F38-1CB4-4840-823C-AE7E8826A4C1}" dt="2020-04-16T13:26:05.531" v="56"/>
          <ac:picMkLst>
            <pc:docMk/>
            <pc:sldMk cId="3665478611" sldId="265"/>
            <ac:picMk id="303" creationId="{FF2539B7-95BC-4A95-9A49-7E9B930616A0}"/>
          </ac:picMkLst>
        </pc:picChg>
        <pc:inkChg chg="add">
          <ac:chgData name="Kimberly Brehm" userId="8c2b6ab9-3f19-41de-a892-34e3c36865ec" providerId="ADAL" clId="{CD8E4F38-1CB4-4840-823C-AE7E8826A4C1}" dt="2020-04-16T13:20:11.505" v="47" actId="9405"/>
          <ac:inkMkLst>
            <pc:docMk/>
            <pc:sldMk cId="3665478611" sldId="265"/>
            <ac:inkMk id="2" creationId="{2845799B-A396-4B40-9A61-D7FCB5B7DE9E}"/>
          </ac:inkMkLst>
        </pc:inkChg>
        <pc:inkChg chg="add mod">
          <ac:chgData name="Kimberly Brehm" userId="8c2b6ab9-3f19-41de-a892-34e3c36865ec" providerId="ADAL" clId="{CD8E4F38-1CB4-4840-823C-AE7E8826A4C1}" dt="2020-04-16T13:20:13.948" v="50"/>
          <ac:inkMkLst>
            <pc:docMk/>
            <pc:sldMk cId="3665478611" sldId="265"/>
            <ac:inkMk id="3" creationId="{6C99C556-C323-4ECA-BF57-806EE22C69AE}"/>
          </ac:inkMkLst>
        </pc:inkChg>
        <pc:inkChg chg="add mod">
          <ac:chgData name="Kimberly Brehm" userId="8c2b6ab9-3f19-41de-a892-34e3c36865ec" providerId="ADAL" clId="{CD8E4F38-1CB4-4840-823C-AE7E8826A4C1}" dt="2020-04-16T13:20:13.948" v="50"/>
          <ac:inkMkLst>
            <pc:docMk/>
            <pc:sldMk cId="3665478611" sldId="265"/>
            <ac:inkMk id="4" creationId="{DAD63FB8-52A5-4CEA-ABCB-4E71D39BAB5C}"/>
          </ac:inkMkLst>
        </pc:inkChg>
        <pc:inkChg chg="add mod">
          <ac:chgData name="Kimberly Brehm" userId="8c2b6ab9-3f19-41de-a892-34e3c36865ec" providerId="ADAL" clId="{CD8E4F38-1CB4-4840-823C-AE7E8826A4C1}" dt="2020-04-16T13:20:31.640" v="55"/>
          <ac:inkMkLst>
            <pc:docMk/>
            <pc:sldMk cId="3665478611" sldId="265"/>
            <ac:inkMk id="6" creationId="{3F3CD07B-87AB-4740-95F3-2C7A0F661830}"/>
          </ac:inkMkLst>
        </pc:inkChg>
        <pc:inkChg chg="add mod">
          <ac:chgData name="Kimberly Brehm" userId="8c2b6ab9-3f19-41de-a892-34e3c36865ec" providerId="ADAL" clId="{CD8E4F38-1CB4-4840-823C-AE7E8826A4C1}" dt="2020-04-16T13:20:31.640" v="55"/>
          <ac:inkMkLst>
            <pc:docMk/>
            <pc:sldMk cId="3665478611" sldId="265"/>
            <ac:inkMk id="7" creationId="{5A0BD779-948B-44D2-9D37-258E4E5F87BB}"/>
          </ac:inkMkLst>
        </pc:inkChg>
        <pc:inkChg chg="add mod">
          <ac:chgData name="Kimberly Brehm" userId="8c2b6ab9-3f19-41de-a892-34e3c36865ec" providerId="ADAL" clId="{CD8E4F38-1CB4-4840-823C-AE7E8826A4C1}" dt="2020-04-16T13:20:31.640" v="55"/>
          <ac:inkMkLst>
            <pc:docMk/>
            <pc:sldMk cId="3665478611" sldId="265"/>
            <ac:inkMk id="8" creationId="{3E919CD6-02CB-4BA8-A113-DEEFF8BEAB1B}"/>
          </ac:inkMkLst>
        </pc:inkChg>
        <pc:inkChg chg="add">
          <ac:chgData name="Kimberly Brehm" userId="8c2b6ab9-3f19-41de-a892-34e3c36865ec" providerId="ADAL" clId="{CD8E4F38-1CB4-4840-823C-AE7E8826A4C1}" dt="2020-04-16T13:26:05.531" v="56"/>
          <ac:inkMkLst>
            <pc:docMk/>
            <pc:sldMk cId="3665478611" sldId="265"/>
            <ac:inkMk id="10" creationId="{73FF37AD-10EE-48AD-B21A-4996F48141D6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73" creationId="{853857CB-AA42-4D9F-B0FB-60E82D905261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74" creationId="{FA1DD943-800F-44F0-B7FC-5AE5BB32F721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75" creationId="{E1E6C488-EE8B-41D7-AE72-F3FF0B4FB244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76" creationId="{093920BB-1D01-4F2C-B17C-A0B112299C72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77" creationId="{60DF2386-8427-47CB-B649-9AA8217ACCFE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78" creationId="{2AED8F98-199D-407C-B26E-84E13BDFE89B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79" creationId="{3F45CA66-E2C2-4A5F-B6FB-FF4644BDF3B6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81" creationId="{5A07405C-4611-4A17-A3CB-409C46EA9B4F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87" creationId="{377DF62B-0B7C-4B52-BCEC-5738A11BE8C1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88" creationId="{0DB8E512-9C89-4CB0-ADAD-D83181EB40E0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89" creationId="{5F6F08A4-E712-44A8-8453-B901FC1D151B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0" creationId="{20D8B430-4C7E-456B-8974-FF8B97766185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1" creationId="{1F23BA42-52CE-4CAA-BF67-FD9795700EE3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2" creationId="{248ABCBF-53D6-4D6A-AEC5-D62F9CE82AE6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3" creationId="{E31D982E-5D35-46A0-AC5A-52FF81E12017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4" creationId="{A9F4C009-6011-415F-AFD8-A07446B9E40A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5" creationId="{9BA60F32-7BE2-4560-8376-434EC4D26760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6" creationId="{54D8D437-5C9E-4790-BAB6-A3FED28EC235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7" creationId="{B5DF88CC-44C3-42E2-9FE8-3714D9A93259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8" creationId="{FC8A354B-312F-4E46-B1C3-BCE92774F806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99" creationId="{123F4A93-4CD1-4D9C-94CE-F060A64C276E}"/>
          </ac:inkMkLst>
        </pc:inkChg>
        <pc:inkChg chg="del mod">
          <ac:chgData name="Kimberly Brehm" userId="8c2b6ab9-3f19-41de-a892-34e3c36865ec" providerId="ADAL" clId="{CD8E4F38-1CB4-4840-823C-AE7E8826A4C1}" dt="2020-04-16T13:20:07.264" v="45"/>
          <ac:inkMkLst>
            <pc:docMk/>
            <pc:sldMk cId="3665478611" sldId="265"/>
            <ac:inkMk id="100" creationId="{314A8053-FC7C-499B-9FA2-EE5BFDFFC835}"/>
          </ac:inkMkLst>
        </pc:inkChg>
        <pc:inkChg chg="del mod">
          <ac:chgData name="Kimberly Brehm" userId="8c2b6ab9-3f19-41de-a892-34e3c36865ec" providerId="ADAL" clId="{CD8E4F38-1CB4-4840-823C-AE7E8826A4C1}" dt="2020-04-16T13:20:08.444" v="46"/>
          <ac:inkMkLst>
            <pc:docMk/>
            <pc:sldMk cId="3665478611" sldId="265"/>
            <ac:inkMk id="101" creationId="{5C1D51A6-5F1A-4C2E-95D9-FA00BEE43559}"/>
          </ac:inkMkLst>
        </pc:inkChg>
        <pc:inkChg chg="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02" creationId="{7B3E458E-104A-4584-B5FE-F12F39B26821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08" creationId="{0B7CA228-34D8-4AE4-A18B-AED4AE8FAC5E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09" creationId="{E82AED0B-8714-411D-9E25-4636C3944C83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0" creationId="{23FC0BC2-4879-444F-B2C2-028060D5465B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1" creationId="{41F2F256-5551-494B-A475-BB56A5F49135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2" creationId="{F9E608BA-3644-4C65-97E8-0364702E9E8C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3" creationId="{5AC92E17-F880-4D85-BCA7-2B3525CC3762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4" creationId="{B58F8B24-B07D-4413-BD22-260803B876D4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5" creationId="{930BA640-AB36-44EB-8227-5E26F51BB8FA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6" creationId="{393FD783-50DA-41EB-AF77-7DD225EBC41A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7" creationId="{38AEEBD3-2DDA-4053-B20C-52463559425B}"/>
          </ac:inkMkLst>
        </pc:inkChg>
        <pc:inkChg chg="add mod">
          <ac:chgData name="Kimberly Brehm" userId="8c2b6ab9-3f19-41de-a892-34e3c36865ec" providerId="ADAL" clId="{CD8E4F38-1CB4-4840-823C-AE7E8826A4C1}" dt="2020-04-16T13:20:03.239" v="44" actId="1076"/>
          <ac:inkMkLst>
            <pc:docMk/>
            <pc:sldMk cId="3665478611" sldId="265"/>
            <ac:inkMk id="118" creationId="{0E669329-8C33-41E7-B44F-F3A26B543001}"/>
          </ac:inkMkLst>
        </pc:inkChg>
        <pc:inkChg chg="add del mod">
          <ac:chgData name="Kimberly Brehm" userId="8c2b6ab9-3f19-41de-a892-34e3c36865ec" providerId="ADAL" clId="{CD8E4F38-1CB4-4840-823C-AE7E8826A4C1}" dt="2020-04-16T13:19:48.307" v="42"/>
          <ac:inkMkLst>
            <pc:docMk/>
            <pc:sldMk cId="3665478611" sldId="265"/>
            <ac:inkMk id="119" creationId="{A4769BE4-D73F-4FC5-9727-76D9D784FE47}"/>
          </ac:inkMkLst>
        </pc:inkChg>
        <pc:inkChg chg="add del mod">
          <ac:chgData name="Kimberly Brehm" userId="8c2b6ab9-3f19-41de-a892-34e3c36865ec" providerId="ADAL" clId="{CD8E4F38-1CB4-4840-823C-AE7E8826A4C1}" dt="2020-04-16T13:19:48.304" v="39"/>
          <ac:inkMkLst>
            <pc:docMk/>
            <pc:sldMk cId="3665478611" sldId="265"/>
            <ac:inkMk id="120" creationId="{D55EB55B-501C-426B-BD84-8567E58EBD4F}"/>
          </ac:inkMkLst>
        </pc:inkChg>
        <pc:inkChg chg="add del mod">
          <ac:chgData name="Kimberly Brehm" userId="8c2b6ab9-3f19-41de-a892-34e3c36865ec" providerId="ADAL" clId="{CD8E4F38-1CB4-4840-823C-AE7E8826A4C1}" dt="2020-04-16T13:19:48.305" v="41"/>
          <ac:inkMkLst>
            <pc:docMk/>
            <pc:sldMk cId="3665478611" sldId="265"/>
            <ac:inkMk id="121" creationId="{B61DB743-A19F-43BB-A96C-64B74F2B0B1D}"/>
          </ac:inkMkLst>
        </pc:inkChg>
        <pc:inkChg chg="add del mod">
          <ac:chgData name="Kimberly Brehm" userId="8c2b6ab9-3f19-41de-a892-34e3c36865ec" providerId="ADAL" clId="{CD8E4F38-1CB4-4840-823C-AE7E8826A4C1}" dt="2020-04-16T13:19:48.300" v="37"/>
          <ac:inkMkLst>
            <pc:docMk/>
            <pc:sldMk cId="3665478611" sldId="265"/>
            <ac:inkMk id="122" creationId="{4567DFBC-BC19-4E66-876D-BE3FD041A5A5}"/>
          </ac:inkMkLst>
        </pc:inkChg>
        <pc:inkChg chg="add del mod">
          <ac:chgData name="Kimberly Brehm" userId="8c2b6ab9-3f19-41de-a892-34e3c36865ec" providerId="ADAL" clId="{CD8E4F38-1CB4-4840-823C-AE7E8826A4C1}" dt="2020-04-16T13:19:48.303" v="38"/>
          <ac:inkMkLst>
            <pc:docMk/>
            <pc:sldMk cId="3665478611" sldId="265"/>
            <ac:inkMk id="123" creationId="{616358BD-DC9C-4893-AE6B-C9DD3C6560C6}"/>
          </ac:inkMkLst>
        </pc:inkChg>
        <pc:inkChg chg="add del mod">
          <ac:chgData name="Kimberly Brehm" userId="8c2b6ab9-3f19-41de-a892-34e3c36865ec" providerId="ADAL" clId="{CD8E4F38-1CB4-4840-823C-AE7E8826A4C1}" dt="2020-04-16T13:19:48.305" v="40"/>
          <ac:inkMkLst>
            <pc:docMk/>
            <pc:sldMk cId="3665478611" sldId="265"/>
            <ac:inkMk id="124" creationId="{0A65B453-97A8-4AB6-91FC-2B30C6AE3BC5}"/>
          </ac:inkMkLst>
        </pc:inkChg>
        <pc:inkChg chg="add mod">
          <ac:chgData name="Kimberly Brehm" userId="8c2b6ab9-3f19-41de-a892-34e3c36865ec" providerId="ADAL" clId="{CD8E4F38-1CB4-4840-823C-AE7E8826A4C1}" dt="2020-04-16T13:20:26.310" v="51" actId="1076"/>
          <ac:inkMkLst>
            <pc:docMk/>
            <pc:sldMk cId="3665478611" sldId="265"/>
            <ac:inkMk id="125" creationId="{3A94C30F-E948-43E7-8F25-3E5BFA8E0814}"/>
          </ac:inkMkLst>
        </pc:inkChg>
        <pc:inkChg chg="add mod">
          <ac:chgData name="Kimberly Brehm" userId="8c2b6ab9-3f19-41de-a892-34e3c36865ec" providerId="ADAL" clId="{CD8E4F38-1CB4-4840-823C-AE7E8826A4C1}" dt="2020-04-16T13:20:26.310" v="51" actId="1076"/>
          <ac:inkMkLst>
            <pc:docMk/>
            <pc:sldMk cId="3665478611" sldId="265"/>
            <ac:inkMk id="126" creationId="{6AFA525C-C645-4839-AD4B-0A2D0FD1306A}"/>
          </ac:inkMkLst>
        </pc:inkChg>
        <pc:inkChg chg="add mod">
          <ac:chgData name="Kimberly Brehm" userId="8c2b6ab9-3f19-41de-a892-34e3c36865ec" providerId="ADAL" clId="{CD8E4F38-1CB4-4840-823C-AE7E8826A4C1}" dt="2020-04-16T13:20:26.310" v="51" actId="1076"/>
          <ac:inkMkLst>
            <pc:docMk/>
            <pc:sldMk cId="3665478611" sldId="265"/>
            <ac:inkMk id="127" creationId="{59D952D1-D519-4889-A952-FAA0BB87F39F}"/>
          </ac:inkMkLst>
        </pc:inkChg>
        <pc:inkChg chg="add del mod">
          <ac:chgData name="Kimberly Brehm" userId="8c2b6ab9-3f19-41de-a892-34e3c36865ec" providerId="ADAL" clId="{CD8E4F38-1CB4-4840-823C-AE7E8826A4C1}" dt="2020-04-16T13:19:48.308" v="43"/>
          <ac:inkMkLst>
            <pc:docMk/>
            <pc:sldMk cId="3665478611" sldId="265"/>
            <ac:inkMk id="128" creationId="{A86370D5-9FBD-4A34-B8AD-CCBE69FF6903}"/>
          </ac:inkMkLst>
        </pc:inkChg>
        <pc:inkChg chg="add mod">
          <ac:chgData name="Kimberly Brehm" userId="8c2b6ab9-3f19-41de-a892-34e3c36865ec" providerId="ADAL" clId="{CD8E4F38-1CB4-4840-823C-AE7E8826A4C1}" dt="2020-04-16T13:20:26.310" v="51" actId="1076"/>
          <ac:inkMkLst>
            <pc:docMk/>
            <pc:sldMk cId="3665478611" sldId="265"/>
            <ac:inkMk id="129" creationId="{B13B97BA-BE64-4B1A-ADA6-94327E2C63A0}"/>
          </ac:inkMkLst>
        </pc:inkChg>
        <pc:inkChg chg="add mod">
          <ac:chgData name="Kimberly Brehm" userId="8c2b6ab9-3f19-41de-a892-34e3c36865ec" providerId="ADAL" clId="{CD8E4F38-1CB4-4840-823C-AE7E8826A4C1}" dt="2020-04-16T13:20:26.310" v="51" actId="1076"/>
          <ac:inkMkLst>
            <pc:docMk/>
            <pc:sldMk cId="3665478611" sldId="265"/>
            <ac:inkMk id="130" creationId="{549782D5-6B5F-4BF2-A6BD-20F9F40B79FD}"/>
          </ac:inkMkLst>
        </pc:inkChg>
        <pc:inkChg chg="add mod">
          <ac:chgData name="Kimberly Brehm" userId="8c2b6ab9-3f19-41de-a892-34e3c36865ec" providerId="ADAL" clId="{CD8E4F38-1CB4-4840-823C-AE7E8826A4C1}" dt="2020-04-16T13:19:27.622" v="36" actId="1076"/>
          <ac:inkMkLst>
            <pc:docMk/>
            <pc:sldMk cId="3665478611" sldId="265"/>
            <ac:inkMk id="131" creationId="{7E2A5EF2-C64F-42C2-B894-A1DAE504D820}"/>
          </ac:inkMkLst>
        </pc:inkChg>
        <pc:inkChg chg="add mod">
          <ac:chgData name="Kimberly Brehm" userId="8c2b6ab9-3f19-41de-a892-34e3c36865ec" providerId="ADAL" clId="{CD8E4F38-1CB4-4840-823C-AE7E8826A4C1}" dt="2020-04-16T13:20:26.310" v="51" actId="1076"/>
          <ac:inkMkLst>
            <pc:docMk/>
            <pc:sldMk cId="3665478611" sldId="265"/>
            <ac:inkMk id="132" creationId="{16141281-7A9F-4AB2-A4D0-A9C0AD3AE377}"/>
          </ac:inkMkLst>
        </pc:inkChg>
        <pc:inkChg chg="del">
          <ac:chgData name="Kimberly Brehm" userId="8c2b6ab9-3f19-41de-a892-34e3c36865ec" providerId="ADAL" clId="{CD8E4F38-1CB4-4840-823C-AE7E8826A4C1}" dt="2020-04-16T13:26:05.531" v="56"/>
          <ac:inkMkLst>
            <pc:docMk/>
            <pc:sldMk cId="3665478611" sldId="265"/>
            <ac:inkMk id="304" creationId="{60FCBB2B-83E8-4DFB-8495-FB6677A1093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6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7224 0 0,'0'0'209'0'0,"0"0"70"0"0,0 0 142 0 0,0 0 56 0 0,0 0 17 0 0,0 0-20 0 0,0 0-88 0 0,0 0-40 0 0,0 0-8 0 0,0 0-24 0 0,0 0-88 0 0,0 0-40 0 0,0 0-8 0 0,0 0 7 0 0,0 0 40 0 0,0 0 21 0 0,0 0-39 0 0,0 0-88 0 0,1 0-57 0 0,2 2-10 0 0,-1 0 5 0 0,4 7 329 0 0,0 2-60 0 0,-2 1-51 0 0,0 0-44 0 0,1 2-2 0 0,7 27 320 0 0,1 22 187 0 0,-5-26 251 0 0,4 13-987 0 0,-8-35 133 0 0,1 10 114 0 0,3 8 84 0 0,-6-22-214 0 0,-1-5-3 0 0,-1-5-41 0 0,0 1-3 0 0,2 1-217 0 0,-2-1 72 0 0,1 1 67 0 0,-2 0 84 0 0,-1-1 141 0 0,1-1-177 0 0,-1-1-38 0 0,0 0-75 0 0,1 0-110 0 0,0-1 43 0 0,0 1-38 0 0,0 0-41 0 0,0 0-44 0 0,0-1-48 0 0,0 1-50 0 0,1 0-55 0 0,-1-1-58 0 0,1 1-60 0 0,-1 0-65 0 0,1-1-68 0 0,-1 1-71 0 0,-1-3-1346 0 0,-2-2-1186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3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11 7256 0 0,'-2'-1'32'0'0,"1"-1"59"0"0,-7-3 450 0 0,6 4-431 0 0,-1 0-24 0 0,1 1-96 0 0,-1 0-43 0 0,3 0 127 0 0,0 0 81 0 0,0 0 131 0 0,0 0 2 0 0,0 0-3 0 0,0 0-55 0 0,0 0-99 0 0,-1 1-64 0 0,-1 3-10 0 0,2-2 5 0 0,-1 9 294 0 0,3 3-37 0 0,1 0-39 0 0,0-1-40 0 0,-1-4-75 0 0,6 23 357 0 0,-1 0-50 0 0,0 0-46 0 0,0 1-36 0 0,2 13 121 0 0,1 0-40 0 0,-2-13-80 0 0,-1 0-33 0 0,7 33 278 0 0,-1-1-85 0 0,13 88 667 0 0,-19-106-810 0 0,-1 0 40 0 0,-3-15-301 0 0,1 41 113 0 0,-4-50-149 0 0,0-1 40 0 0,0-13-73 0 0,-2 2-19 0 0,1-2-1 0 0,0-2 14 0 0,1-6-40 0 0,0-1-121 0 0,-6-5-3 0 0,-1-3-87 0 0,2-1-84 0 0,3 4 89 0 0,0-1-35 0 0,1 1-40 0 0,-1-1-44 0 0,1 1-2 0 0,-1 1-41 0 0,1-1-42 0 0,-1 1-47 0 0,2 2 149 0 0,-1 0-35 0 0,-1-2-404 0 0,1 1 109 0 0,0 0-47 0 0,-1-4-758 0 0,-1-2-580 0 0,-1-6-1118 0 0,4 14 3089 0 0</inkml:trace>
  <inkml:trace contextRef="#ctx0" brushRef="#br0" timeOffset="384.37">137 90 8696 0 0,'0'0'197'0'0,"0"0"-10"0"0,1 0-78 0 0,-1-1-52 0 0,3-2-3 0 0,-1 1-1 0 0,-1 0 9 0 0,1 0 1 0 0,0 0-1 0 0,0 0 0 0 0,0 1 1 0 0,0-1-1 0 0,0 0 0 0 0,2 0-62 0 0,-2 1 80 0 0,1 0-1 0 0,0-1 1 0 0,-1 2 0 0 0,1-1-1 0 0,-1 0 1 0 0,1 0 0 0 0,0 1-1 0 0,0 0 1 0 0,-1-1 0 0 0,2 1-80 0 0,27 3 786 0 0,-10 2-368 0 0,-7-1-210 0 0,-2-2-102 0 0,-3-1-23 0 0,-6 0-48 0 0,0 0 0 0 0,-1-1 1 0 0,1 1-1 0 0,0 0 0 0 0,-1 0 1 0 0,0 0-1 0 0,1 1 0 0 0,-1-1 0 0 0,0 0 1 0 0,1 1-1 0 0,-1 0 0 0 0,2 1-35 0 0,3 2 33 0 0,0 0-1 0 0,0 0 1 0 0,1-1-1 0 0,0 0 1 0 0,0 0-1 0 0,4 1-32 0 0,17 7 170 0 0,-16-5-30 0 0,1 2 50 0 0,2 4 22 0 0,-1 0-36 0 0,15 17 88 0 0,-5 0-97 0 0,-9-9-61 0 0,-1 2 1 0 0,0 0 0 0 0,-1 2-107 0 0,6 17 193 0 0,-6-6 25 0 0,-6 1 110 0 0,-8-8-7 0 0,-1-24-253 0 0,0 0 0 0 0,0 0-1 0 0,-1-1 1 0 0,0 1 0 0 0,1 0 0 0 0,-1 0-1 0 0,-1-1 1 0 0,1 1-68 0 0,-14 15 289 0 0,-4-3-65 0 0,-4-2-55 0 0,-2-4-48 0 0,-19 2 0 0 0,27-9-80 0 0,-1-1 1 0 0,-7 0-42 0 0,-45 0 16 0 0,48-3-47 0 0,0 0-54 0 0,-10-2-150 0 0,11-1 3 0 0,8 1-3 0 0,0 0-90 0 0,9 1 121 0 0,-6-3-101 0 0,7 2 165 0 0,1 0-62 0 0,0-1-126 0 0,2 2 114 0 0,0-1-39 0 0,0 1-42 0 0,0-1-48 0 0,0 0-50 0 0,1 0-55 0 0,0 1 120 0 0,0 1-45 0 0,0-1-39 0 0,0 0-35 0 0,-1 0-128 0 0,1 0-33 0 0,0-2-1338 0 0</inkml:trace>
  <inkml:trace contextRef="#ctx0" brushRef="#br0" timeOffset="976.57">1106 241 7920 0 0,'0'0'174'0'0,"-1"0"15"0"0,1-1-67 0 0,-1-1-38 0 0,-3-3 48 0 0,3 4-55 0 0,1 0-90 0 0,-7-6-45 0 0,1 0 92 0 0,0 1 85 0 0,-1 0 79 0 0,0 1 73 0 0,0 1 66 0 0,-2 1 60 0 0,-1 1 53 0 0,-2 0-25 0 0,-1 0-35 0 0,-4-1 42 0 0,1 1-110 0 0,2 1-144 0 0,-9-1 124 0 0,14 3-137 0 0,-1 2 72 0 0,-2 1 131 0 0,1 1-56 0 0,0 1-51 0 0,1 1-45 0 0,1 1-41 0 0,1 1-34 0 0,-7 10 59 0 0,4-2-90 0 0,8-9-60 0 0,-1 0 0 0 0,1 1 1 0 0,0-1-1 0 0,0 5-50 0 0,-2 16 196 0 0,3-8-85 0 0,1-14-64 0 0,0 0 0 0 0,0-1 0 0 0,1 1 0 0 0,0-1 0 0 0,0 1 0 0 0,1-1 0 0 0,0 5-47 0 0,2 1 84 0 0,0 1 0 0 0,1-1 1 0 0,0 0-1 0 0,0 0 1 0 0,2 0-1 0 0,-1 0 1 0 0,2-1-1 0 0,1 3-84 0 0,-4-9 41 0 0,0 0 0 0 0,0 0-1 0 0,1 0 1 0 0,-1 0 0 0 0,1-1 0 0 0,0 0-1 0 0,1 0 1 0 0,-1 0 0 0 0,0 0-1 0 0,1-1 1 0 0,0 0 0 0 0,0 0 0 0 0,0-1-1 0 0,0 0 1 0 0,0 0 0 0 0,1 0-1 0 0,1 0-40 0 0,-4-2 31 0 0,0 1-1 0 0,0-1 1 0 0,0 0-1 0 0,0 0 1 0 0,-1 0-1 0 0,2-1-30 0 0,0 1 42 0 0,-1-1 0 0 0,0 0 0 0 0,0-1 1 0 0,1 1-1 0 0,-1-1 0 0 0,0 0 0 0 0,0 0 0 0 0,0 0-42 0 0,1-1 49 0 0,-1 0 1 0 0,1-1-1 0 0,-1 1 1 0 0,0-1-1 0 0,0 0 1 0 0,1-1-50 0 0,10-16 111 0 0,-13 17-93 0 0,1 0-1 0 0,-1-1 1 0 0,0 1-1 0 0,0-1 1 0 0,-1 1-1 0 0,1-1 1 0 0,-1 0-1 0 0,0 1 1 0 0,0-3-18 0 0,0-7 21 0 0,0 1-1 0 0,-1 0 1 0 0,0-6-21 0 0,-6-41-53 0 0,2 29-29 0 0,2 0-42 0 0,1 0-45 0 0,4 0-48 0 0,-2 22 155 0 0,1-2-32 0 0,2 3-10 0 0,-3 9-85 0 0,1 3 101 0 0,2 13 29 0 0,5 22-28 0 0,1 0 35 0 0,26 74 6 0 0,-32-101 44 0 0,0-3 2 0 0,0 0 0 0 0,1-1 0 0 0,0 1 0 0 0,3 3 0 0 0,8 14 0 0 0,-15-23-3 0 0,2 0 8 0 0,6 3-60 0 0,-8-5-31 0 0,-1-1-101 0 0,0 0-169 0 0,0 0 266 0 0,0 0 1 0 0,0 0-19 0 0,0 0-40 0 0,0 0-14 0 0,0 0-41 0 0,0 0-47 0 0,0 0-53 0 0,0 0-57 0 0,0 0-53 0 0,0 0-47 0 0,0 0-41 0 0,0 0-147 0 0,0 0-40 0 0,0 0-177 0 0,0 0-476 0 0</inkml:trace>
  <inkml:trace contextRef="#ctx0" brushRef="#br0" timeOffset="1477.28">1414 182 8376 0 0,'0'0'190'0'0,"0"2"28"0"0,1 11 29 0 0,1 0-105 0 0,0 0-77 0 0,9 22-10 0 0,-6-20 13 0 0,0-2 63 0 0,0 0 96 0 0,-3-7-68 0 0,0 1 34 0 0,-1-1 39 0 0,1 1 42 0 0,4 15 421 0 0,0 1-82 0 0,1 4 49 0 0,5 13 259 0 0,-4-11-259 0 0,-2-10-188 0 0,1 3 102 0 0,-2-7-202 0 0,-1 1-42 0 0,0 0-58 0 0,-3-1-75 0 0,-1-10-139 0 0,0-1 42 0 0,2 4 196 0 0,-1 11 646 0 0,-2-15-777 0 0,-1 0-34 0 0,2-3-22 0 0,-1 1 29 0 0,-1-1-52 0 0,-9 2 42 0 0,9-3-39 0 0,-3-3 82 0 0,0-3-76 0 0,1 1-55 0 0,-4-14-15 0 0,7 12 16 0 0,-3-39 40 0 0,2 35-69 0 0,0 0 0 0 0,1 1 0 0 0,1-1-1 0 0,0-2-13 0 0,2-20 22 0 0,2 0-46 0 0,9-34-133 0 0,3 16-38 0 0,-11 40 128 0 0,0 0 0 0 0,1 1 1 0 0,0-1-1 0 0,0 1 0 0 0,6-6 67 0 0,-4 7-53 0 0,-4 3 20 0 0,0 1-1 0 0,0 0 0 0 0,1-1 1 0 0,0 2-1 0 0,0-1 0 0 0,0 0 0 0 0,0 1 1 0 0,1 0-1 0 0,0 0 0 0 0,0 1 0 0 0,1-1 34 0 0,4-1-38 0 0,13-4 7 0 0,-21 8 33 0 0,0 0 0 0 0,-1 1 0 0 0,1-1 0 0 0,0 1 0 0 0,0-1 0 0 0,0 1 0 0 0,-1 0 0 0 0,1 0 0 0 0,0 1-1 0 0,0-1 1 0 0,2 1-2 0 0,1 2 88 0 0,0 1-37 0 0,6 14 19 0 0,-10-14-37 0 0,5 8 78 0 0,0 1 1 0 0,-2 0-1 0 0,1 0 1 0 0,0 4-112 0 0,14 57 525 0 0,-20-74-522 0 0,4 24 166 0 0,-2 14 141 0 0,-1-23-98 0 0,0 0 0 0 0,2 9-212 0 0,-2-22 18 0 0,4 39 282 0 0,-7-13-167 0 0,2-27-301 0 0,0 1 43 0 0,-1 0 39 0 0,1 0 35 0 0,-1 1 41 0 0,1 0 99 0 0,-1 1 87 0 0,0 4 343 0 0,0-5-385 0 0,1-1-35 0 0,-1 1-49 0 0,0-1-80 0 0,1 1-99 0 0,-1 0-118 0 0,0-1-63 0 0,0 0-106 0 0,0 0-117 0 0,0-1 219 0 0,1 0-33 0 0,-1 0-35 0 0,1 0-36 0 0,-1 0-38 0 0,1 0-38 0 0,-1 1-41 0 0,0-1-41 0 0,1 0-43 0 0,-1 0-45 0 0,0 0-550 0 0,0-1-34 0 0,-1 2-2616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36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40 7200 0 0,'0'0'165'0'0,"0"0"22"0"0,0 0 6 0 0,-1 1-45 0 0,0 1-97 0 0,-3 7-12 0 0,2 0 69 0 0,2 0 54 0 0,1 0 40 0 0,0-3 24 0 0,1 0 0 0 0,0 1 0 0 0,0-1 0 0 0,2 2-226 0 0,0 2 230 0 0,-1 0-102 0 0,9 34 687 0 0,-7-25-438 0 0,-2-4-47 0 0,1 0 43 0 0,0 0 52 0 0,0 0 66 0 0,-1-6-149 0 0,3 12 340 0 0,-4-14-378 0 0,-2-6-86 0 0,0-1-23 0 0,0 0-16 0 0,0 0-3 0 0,0 0 6 0 0,0 0 29 0 0,0 0 12 0 0,0 0 1 0 0,-1-1-86 0 0,0-2-44 0 0,-1-2-31 0 0,2 3-10 0 0,-9-29 187 0 0,7 0-79 0 0,4 0-65 0 0,6 0-52 0 0,8-4-41 0 0,-11 27-12 0 0,0 0 1 0 0,0 0-1 0 0,1 1 0 0 0,0 0 0 0 0,0 0 1 0 0,0 0-1 0 0,1 1 0 0 0,4-3 9 0 0,-8 7-2 0 0,1 0 1 0 0,0 0-1 0 0,0 0 0 0 0,-1 0 0 0 0,1 1 0 0 0,0-1 1 0 0,0 1-1 0 0,1 0 0 0 0,-1 0 0 0 0,0 1 0 0 0,0-1 1 0 0,0 1-1 0 0,1 0 0 0 0,-1 0 0 0 0,0 0 0 0 0,0 1 1 0 0,0 0-1 0 0,1-1 0 0 0,-1 1 0 0 0,0 1 0 0 0,0-1 1 0 0,0 1-1 0 0,0-1 0 0 0,1 2 2 0 0,5 2-4 0 0,0 1-1 0 0,0 0 1 0 0,0 0-1 0 0,-1 1 1 0 0,0 1-1 0 0,0-1 1 0 0,0 2 0 0 0,1 2 4 0 0,2 3-105 0 0,-2 2 50 0 0,0 3 37 0 0,1 13 52 0 0,-8-20-14 0 0,0 1 1 0 0,-1 0 0 0 0,0 3-21 0 0,-1 2-20 0 0,0 0-38 0 0,1 12 163 0 0,-2-30-229 0 0,0 0-68 0 0,0 1-246 0 0,0-1 49 0 0,0 0 42 0 0,0 0 37 0 0,1 1-73 0 0,-1 0 43 0 0,1 1-662 0 0,-1-2 522 0 0,0 1 86 0 0,0-1-62 0 0,2 1-1436 0 0,1 1-1074 0 0</inkml:trace>
  <inkml:trace contextRef="#ctx0" brushRef="#br0" timeOffset="509.17">515 110 7688 0 0,'0'0'166'0'0,"0"0"29"0"0,0 0 14 0 0,4-2-44 0 0,3 0-108 0 0,5-1-21 0 0,0 0 68 0 0,0 0 61 0 0,-1 0 53 0 0,4 0 105 0 0,-1 0 56 0 0,3-1 130 0 0,9-1 326 0 0,3-2 128 0 0,-10 3-357 0 0,-3 0-147 0 0,0 1-63 0 0,-3 0-125 0 0,0-1-64 0 0,0 1-76 0 0,0 0-85 0 0,-5 1-27 0 0,10-3-112 0 0,-12 1 116 0 0,2-2 69 0 0,-5 3-77 0 0,-3 2-17 0 0,0 1 1 0 0,0 0-1 0 0,0-1 1 0 0,0 1-1 0 0,0 0 1 0 0,0-1-1 0 0,0 1 1 0 0,0 0-1 0 0,0-1 1 0 0,0 1-1 0 0,0 0 1 0 0,0-1 0 0 0,0 1-1 0 0,0 0 1 0 0,0 0-1 0 0,0-1 1 0 0,0 1-1 0 0,0 0 1 0 0,0-1-1 0 0,-1 1 1 0 0,1 0-1 0 0,0-1 1 0 0,0 1-1 0 0,0 0 1 0 0,-1 0 0 0 0,1-1-1 0 0,0 1 1 0 0,0 0-1 0 0,0 0 1 0 0,-1 0-1 0 0,1-1 1 0 0,0 1-1 0 0,-1 0 1 0 0,1 0-1 0 0,0 0 1 0 0,0 0-1 0 0,-1 0 1 0 0,1 0-1 0 0,0-1 1 0 0,-1 1 0 0 0,1 0 1 0 0,-19-9-5 0 0,12 7-9 0 0,1 0 0 0 0,-1 1 0 0 0,1-1 0 0 0,-5 1 14 0 0,-26 1-51 0 0,15 4 55 0 0,16-2-15 0 0,0 0 1 0 0,0 1-1 0 0,-1 0 1 0 0,2 0-1 0 0,-1 1 1 0 0,0-1-1 0 0,1 1 1 0 0,-1 0 0 0 0,1 1-1 0 0,1-1 1 0 0,-4 5 10 0 0,-10 13 53 0 0,11-10 20 0 0,1 0 38 0 0,4-8-112 0 0,1-1 0 0 0,0 1 1 0 0,-1 0-1 0 0,1 0 0 0 0,1 0 0 0 0,-1 0 0 0 0,1 0 0 0 0,-1 0 0 0 0,1 0 1 0 0,0 0-1 0 0,0 0 0 0 0,1 0 0 0 0,-1 0 0 0 0,1 0 0 0 0,0 0 0 0 0,0 0 0 0 0,1 0 1 0 0,-1-1-1 0 0,1 1 0 0 0,-1 0 0 0 0,1-1 0 0 0,0 1 0 0 0,1-1 0 0 0,-1 0 1 0 0,1 2 6 0 0,1-1-1 0 0,0 0 1 0 0,0 0 0 0 0,0 0-1 0 0,1-1 1 0 0,-1 1-1 0 0,5 1-5 0 0,-3-1 19 0 0,0-1-1 0 0,1 0 1 0 0,0 0-1 0 0,0-1 1 0 0,0 1 0 0 0,0-1-19 0 0,1-1-156 0 0,-1 1 61 0 0,0-1 52 0 0,1-1 45 0 0,2 1 63 0 0,0-1 55 0 0,22-2 410 0 0,-18-1-359 0 0,-2 1-113 0 0,-7 0-70 0 0,1 1-33 0 0,0-1-36 0 0,0 0-43 0 0,-1 0-44 0 0,1 0-50 0 0,0 0-54 0 0,-1 0-58 0 0,1 0-62 0 0,0 0-66 0 0,-1 0-71 0 0,1-1-75 0 0,0 1-78 0 0,-1 0-83 0 0,1-1-945 0 0,2 0-969 0 0,-8 3 2668 0 0</inkml:trace>
  <inkml:trace contextRef="#ctx0" brushRef="#br0" timeOffset="1141.01">1129 13 7080 0 0,'0'0'157'0'0,"0"0"23"0"0,0 0 13 0 0,-2-1 763 0 0,1 1-599 0 0,0-1-199 0 0,0 1-40 0 0,0 0-49 0 0,0 0-57 0 0,-6 1 433 0 0,0 1-106 0 0,0 3-82 0 0,0 0-60 0 0,-9 11 220 0 0,10-10-208 0 0,-1 2 9 0 0,0 1 1 0 0,1 0 0 0 0,0 0-1 0 0,1 1 1 0 0,-3 4-219 0 0,6-9 97 0 0,0 0 0 0 0,1 0 0 0 0,-1 0 0 0 0,1 0 0 0 0,-1 5-97 0 0,2-7 41 0 0,0 0-1 0 0,0 0 1 0 0,0 0-1 0 0,0 0 1 0 0,0-1-1 0 0,1 1 1 0 0,-1 0-1 0 0,1 0 1 0 0,0 0 0 0 0,0 1-41 0 0,3 4 231 0 0,1-3-49 0 0,1-1-43 0 0,0-2-38 0 0,8-2 10 0 0,1-5-82 0 0,-10 2-28 0 0,0 0 1 0 0,1 0-1 0 0,-2 0 1 0 0,1 0-1 0 0,3-4-1 0 0,0-1 66 0 0,-1 1 70 0 0,-3 0-106 0 0,0 0 0 0 0,0-1-1 0 0,-1 1 1 0 0,0-1 0 0 0,0 0 0 0 0,-1 0-1 0 0,0 0 1 0 0,0 0 0 0 0,-1 0 0 0 0,0-4-30 0 0,5-21 84 0 0,-6 31-89 0 0,0 0 14 0 0,0-4-77 0 0,1 7-19 0 0,3 2 50 0 0,4 7 33 0 0,-2 1 4 0 0,-1 0 0 0 0,0 1 0 0 0,-1-1 0 0 0,0 1 0 0 0,-1 0 0 0 0,1 7 0 0 0,2 22 0 0 0,0 14 0 0 0,-1-3 0 0 0,-2-28-20 0 0,-1 0 73 0 0,-1 1 61 0 0,0 1 52 0 0,-3 14 180 0 0,1-27-139 0 0,-1-1 0 0 0,0 0 0 0 0,-3 9-207 0 0,-1-5 98 0 0,-2-1 64 0 0,-2-1 95 0 0,-9 2 204 0 0,-5-5 14 0 0,7-7-194 0 0,1-2-89 0 0,-1-2-56 0 0,-10 0 3 0 0,-1-1-63 0 0,-5-3-41 0 0,22 2-33 0 0,1 0 1 0 0,-1-1-1 0 0,-5-2-2 0 0,14 5-129 0 0,1-1 44 0 0,-3-1 25 0 0,0 0 116 0 0,-4-4 209 0 0,6 4-249 0 0,0 0-72 0 0,0 0-79 0 0,1 0-96 0 0,0 0-114 0 0,0 0 18 0 0,1 0-72 0 0,-1 0-81 0 0,1 0-86 0 0,0 0-92 0 0,0 0-100 0 0,0 0-106 0 0,0 0-111 0 0,1-3-1069 0 0,2-2-1156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34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5728 0 0,'0'0'166'0'0,"0"0"49"0"0,1 1 79 0 0,-1 0-111 0 0,2 0-73 0 0,1 4 87 0 0,-2-4-100 0 0,0 0 41 0 0,2 5 134 0 0,7 9 503 0 0,-5-8-153 0 0,-1 1 1 0 0,0-1 0 0 0,3 8-623 0 0,-3-2 538 0 0,-2 0-39 0 0,1 6 190 0 0,1 26 862 0 0,-4-32-1039 0 0,0 0 42 0 0,0-12-364 0 0,0-1 2 0 0,0 0 0 0 0,0 0-6 0 0,0 0-22 0 0,0 0-10 0 0,0 0-2 0 0,0 0-7 0 0,-1-3-53 0 0,-2-11 103 0 0,-3-19-35 0 0,5 2-100 0 0,1 27-60 0 0,1 0 0 0 0,-1 0 0 0 0,1 0 1 0 0,0 1-1 0 0,0-1 0 0 0,1 1 0 0 0,-1-1 1 0 0,1 1-1 0 0,-1-1 0 0 0,1 1 0 0 0,0 0 1 0 0,1-1-1 0 0,-1 1 0 0 0,0 0 0 0 0,1 1 1 0 0,0-1-1 0 0,-2 2 1 0 0,3-4-5 0 0,1 0-1 0 0,0 1 1 0 0,0 0 0 0 0,0 0 0 0 0,5-2 4 0 0,-8 5-7 0 0,-1 0 1 0 0,1 0 0 0 0,0 0 0 0 0,0 1 0 0 0,0-1-1 0 0,0 1 1 0 0,0-1 0 0 0,0 1 0 0 0,0 0 0 0 0,0 0-1 0 0,0 0 1 0 0,0 0 0 0 0,0 0 0 0 0,0 0 0 0 0,-1 1-1 0 0,1-1 1 0 0,0 1 0 0 0,0-1 0 0 0,0 1 0 0 0,2 1 6 0 0,3 1 1 0 0,1 1 1 0 0,-1 1-1 0 0,0-1 1 0 0,0 1-1 0 0,0 1 1 0 0,-1-1-1 0 0,1 1 1 0 0,-1 0 0 0 0,-1 1-1 0 0,1-1 1 0 0,-1 1-1 0 0,1 3-1 0 0,1 0 8 0 0,-1 1 0 0 0,-1 0 0 0 0,0 1 0 0 0,0-1 0 0 0,-1 1 0 0 0,0 0 0 0 0,-1 0 0 0 0,-1 3-8 0 0,-1-11 30 0 0,0 3-3 0 0,-1-2 19 0 0,0 1 39 0 0,0-5-143 0 0,0-1-84 0 0,0 0-88 0 0,0 0 66 0 0,0 0-39 0 0,0 0-41 0 0,0 0-40 0 0,0 0-387 0 0,0 0 90 0 0,0 0-54 0 0,0 0-749 0 0,0 0-591 0 0,0 0-1124 0 0</inkml:trace>
  <inkml:trace contextRef="#ctx0" brushRef="#br0" timeOffset="427.52">520 48 6592 0 0,'0'-1'268'0'0,"1"0"-107"0"0,0 0-79 0 0,4-4 17 0 0,-3 3-11 0 0,-1 1 13 0 0,-1 0 48 0 0,0 1 61 0 0,0-1 72 0 0,-13-1-139 0 0,0 3 47 0 0,-1 4 87 0 0,-6 11 197 0 0,14-11-277 0 0,1 1 1 0 0,0 0 0 0 0,1 0-1 0 0,-4 5-197 0 0,2 1 222 0 0,0-1-38 0 0,-3 14 234 0 0,2 4-86 0 0,5 5-17 0 0,2-28-261 0 0,0 0-1 0 0,1 0 1 0 0,0 0-1 0 0,0-1 1 0 0,0 1-1 0 0,1 0 1 0 0,1 3-54 0 0,7 4 139 0 0,2-6 62 0 0,-9-7-148 0 0,0 1 0 0 0,-1-1 0 0 0,1 0-1 0 0,0 0 1 0 0,0 0 0 0 0,-1 0 0 0 0,1-1 0 0 0,0 1 0 0 0,-1-1 0 0 0,3 0-53 0 0,3-1 176 0 0,-1-1 1 0 0,0 0 0 0 0,0 0 0 0 0,3-2-177 0 0,10-8 417 0 0,2-3 59 0 0,-13 9-181 0 0,0-1-1 0 0,-1 0 0 0 0,0 0 0 0 0,4-7-294 0 0,-7 10 159 0 0,-1-1 0 0 0,0-1 0 0 0,-1 1 0 0 0,2-3-159 0 0,1-10 117 0 0,-5 15-67 0 0,0-1 1 0 0,-1 1 0 0 0,0-1-1 0 0,1 1 1 0 0,-2-1 0 0 0,1 1-1 0 0,0-1 1 0 0,-1 1 0 0 0,0-1-1 0 0,-1-2-50 0 0,-6-14 149 0 0,2 11-120 0 0,-2 1-45 0 0,0 1-55 0 0,-1 1-64 0 0,-1 1-73 0 0,0 1-81 0 0,-2 1-91 0 0,0 3-100 0 0,1 0-190 0 0,4 1 176 0 0,0 1 28 0 0,1 1-66 0 0,-1 2-242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45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125 6 7488 0 0,'0'0'217'0'0,"-1"0"-6"0"0,-11-5 785 0 0,-1 5-65 0 0,4 3-363 0 0,1 1-53 0 0,-3 2 38 0 0,2 1-119 0 0,4-4-268 0 0,1 0-36 0 0,1 1-40 0 0,-1-2-42 0 0,4-1-43 0 0,-4 3 153 0 0,0 0-1 0 0,0 0 1 0 0,1 0 0 0 0,-1 1 0 0 0,1 0-158 0 0,-1 1 170 0 0,1 0-1 0 0,0 0 1 0 0,0 0-1 0 0,-1 3-169 0 0,3-4 98 0 0,-1 0-1 0 0,1 0 1 0 0,0-1 0 0 0,1 1-1 0 0,-1 0 1 0 0,1 2-98 0 0,0-4 52 0 0,0 0-1 0 0,0 0 0 0 0,0 0 1 0 0,1 0-1 0 0,-1 0 1 0 0,1-1-1 0 0,0 1 1 0 0,0 0-1 0 0,0 0 1 0 0,1 1-52 0 0,-1-3 6 0 0,-1 0 1 0 0,1 0 0 0 0,0-1 0 0 0,-1 1 0 0 0,1 0 0 0 0,0 0 0 0 0,0 0 0 0 0,0-1-1 0 0,-1 1 1 0 0,1 0 0 0 0,0-1 0 0 0,0 1 0 0 0,0-1 0 0 0,0 1 0 0 0,0-1 0 0 0,0 0-1 0 0,1 1-6 0 0,1 0 4 0 0,0-1 0 0 0,0 0 0 0 0,0 1 0 0 0,0-1 0 0 0,0 0 0 0 0,0 0 0 0 0,0-1-4 0 0,3 1-13 0 0,0-1 1 0 0,0 0-1 0 0,0-1 0 0 0,0 0 0 0 0,-1 0 1 0 0,5-2 12 0 0,-4 1 48 0 0,0 0 1 0 0,-1 0-1 0 0,1-1 1 0 0,-1 0-1 0 0,1 0 1 0 0,-1 0-1 0 0,-1-1 1 0 0,1 0-1 0 0,-1 1 1 0 0,1-2-1 0 0,-1 1 1 0 0,-1 0-1 0 0,1-1 1 0 0,-1 0-1 0 0,0 0 1 0 0,0 0-49 0 0,3-17 112 0 0,-3-3-52 0 0,-3 18-81 0 0,4-14-177 0 0,-4 21 145 0 0,0 1-11 0 0,3 13-25 0 0,1-4 82 0 0,-1-1 68 0 0,9 34 21 0 0,-2-1 0 0 0,0 6-82 0 0,-2-3-23 0 0,-1 0-95 0 0,-1-9-68 0 0,-3-10 202 0 0,0 1 105 0 0,-2 1 87 0 0,-2 0 65 0 0,1-14-50 0 0,-1 0 0 0 0,-1 0 1 0 0,0 0-1 0 0,-1-1 0 0 0,0 1 0 0 0,-5 11-223 0 0,5-18-112 0 0,-1 0 70 0 0,1 0 59 0 0,-1 0 52 0 0,-1 0 56 0 0,0 0 40 0 0,-15 9 484 0 0,11-9-399 0 0,-2 0-45 0 0,6-4-161 0 0,-1 1-37 0 0,1-1-42 0 0,-1 0-48 0 0,1-1-53 0 0,-1 1-58 0 0,1-1-64 0 0,-1 0-70 0 0,0 0-74 0 0,1 0-80 0 0,-1 0-86 0 0,0 0-90 0 0,1-1-97 0 0,-1 1-101 0 0,1-1-107 0 0,-1 0-113 0 0,1 0-934 0 0,-2 0-1130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47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13448 0 0,'0'0'298'0'0,"0"0"46"0"0,0 0 24 0 0,0 0-151 0 0,0 0-103 0 0,0 0 85 0 0,0 0-57 0 0,0 0 150 0 0,0 0 271 0 0,0 0 21 0 0,0 0-36 0 0,0 0-381 0 0,0 0 36 0 0,0 0 91 0 0,0 0-20 0 0,0 0-125 0 0,0 0-92 0 0,0 0-57 0 0,0 0-74 0 0,0 0-118 0 0,0 0-28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46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1 173 7568 0 0,'0'0'166'0'0,"0"0"29"0"0,0 0 14 0 0,4 1-44 0 0,3 2-108 0 0,-4-2-21 0 0,1 0 67 0 0,0-1 58 0 0,1 1 50 0 0,-1-1 72 0 0,1 1 39 0 0,18-1 1329 0 0,-15 0-1160 0 0,-5 0-316 0 0,1 0-32 0 0,-1 0-39 0 0,0 0-43 0 0,13-1 597 0 0,1-2-62 0 0,7-3 165 0 0,27-14 948 0 0,-44 17-1753 0 0,18-10-148 0 0,-14 7 135 0 0,-1-3 48 0 0,-2 0 83 0 0,-7 8-67 0 0,1-6 7 0 0,-5-4 85 0 0,2 10-94 0 0,0 0-1 0 0,1 0 1 0 0,-1 0-1 0 0,0 0 0 0 0,0 1 1 0 0,0-1-1 0 0,0 0 1 0 0,0 0-1 0 0,0 1 0 0 0,0-1 1 0 0,-1 0-5 0 0,-12-4 39 0 0,6 3 44 0 0,6 2-57 0 0,-1-1-32 0 0,0 1-1 0 0,-1 0 0 0 0,1 0 1 0 0,0 0-1 0 0,-1 0 1 0 0,1 0-1 0 0,-1 1 7 0 0,1-1 9 0 0,0 1 0 0 0,0 0-1 0 0,0 0 1 0 0,0 0 0 0 0,0 0 0 0 0,-2 2-9 0 0,-15 12 134 0 0,4 6 64 0 0,2 8 100 0 0,12-22-200 0 0,0 0 0 0 0,0 0 0 0 0,1 0 0 0 0,-1 0 0 0 0,2 1 0 0 0,-1-1 0 0 0,1 0 0 0 0,0 7-98 0 0,1-8 71 0 0,0 1 0 0 0,0-1-1 0 0,1 1 1 0 0,0-1-1 0 0,1 3-70 0 0,-1-4 39 0 0,0-1-1 0 0,0 0 0 0 0,1 1 1 0 0,-1-1-1 0 0,1 0 0 0 0,0-1 1 0 0,1 2-39 0 0,-1-2 25 0 0,0 0 0 0 0,0 0 0 0 0,1 0 0 0 0,-1-1 0 0 0,1 1 0 0 0,0-1 0 0 0,0 0 0 0 0,0 0 0 0 0,0 0 0 0 0,0-1 0 0 0,0 1 0 0 0,1-1 0 0 0,-1 0 0 0 0,0 0 0 0 0,1-1 0 0 0,-1 1 0 0 0,2-1-25 0 0,2 0-204 0 0,0 0 87 0 0,1 0 75 0 0,-1 0 62 0 0,0-1 49 0 0,0 1 37 0 0,30-6 533 0 0,-26 3-516 0 0,-1 1-93 0 0,-4 0-70 0 0,-1 0-52 0 0,1-1-59 0 0,-1 1-67 0 0,1 0-98 0 0,0-1-92 0 0,0 0-103 0 0,0 0-110 0 0,-1 0-120 0 0,-3 1 323 0 0,0 1-33 0 0,0-1-34 0 0,1 0-36 0 0,-1 0-36 0 0,0 1-38 0 0,2-3-1565 0 0,2-1-1225 0 0</inkml:trace>
  <inkml:trace contextRef="#ctx0" brushRef="#br0" timeOffset="395.3">556 57 7256 0 0,'0'1'168'0'0,"1"0"-58"0"0,5 11 158 0 0,-4-7-341 0 0,1 1 38 0 0,-1 0 35 0 0,1-1 35 0 0,2 6 132 0 0,1 0 119 0 0,0 0 107 0 0,0-1 95 0 0,0 1 82 0 0,1-1 71 0 0,0 2 112 0 0,-1-1 52 0 0,2 3 209 0 0,3 6 548 0 0,-10-18-1642 0 0,0-1 98 0 0,-1 0 64 0 0,1 0 54 0 0,-1 1 47 0 0,1-1 41 0 0,0 0 88 0 0,-1 0 37 0 0,1 2 801 0 0,0-2-484 0 0,-1-1-274 0 0,-1 0-115 0 0,1-1-57 0 0,-1 0-88 0 0,0 0-56 0 0,0 0-60 0 0,0-1-70 0 0,-3-5 111 0 0,0-1-1 0 0,0 1 0 0 0,0-1 0 0 0,1 0-56 0 0,0 0 28 0 0,0-1 0 0 0,1 0 0 0 0,0 1 1 0 0,0-6-29 0 0,2 9 2 0 0,-1 1 1 0 0,1-1 0 0 0,0 0 0 0 0,0 0 0 0 0,1 0 0 0 0,0 0 0 0 0,-1 1 0 0 0,2-4-3 0 0,-1 5-3 0 0,0 1 0 0 0,0-1 0 0 0,0 1 0 0 0,1-1 0 0 0,-1 1 0 0 0,0 0 0 0 0,1 0 0 0 0,0-1 0 0 0,-1 1 0 0 0,1 0 0 0 0,0 0 0 0 0,0 1 0 0 0,0-1 0 0 0,0 0 0 0 0,2 0 3 0 0,3-2-18 0 0,0 0 0 0 0,1 1 0 0 0,-1 0 0 0 0,1 0 0 0 0,0 1-1 0 0,6-2 19 0 0,51-6-89 0 0,-27 5 87 0 0,-35 4-143 0 0,0 1 33 0 0,3-2-19 0 0,0 1 102 0 0,1 0 78 0 0,0 0 72 0 0,10-2 243 0 0,-12 2-280 0 0,0 0-34 0 0,1 0-50 0 0,0 1-76 0 0,-1-1-91 0 0,1 0-110 0 0,-1 1-49 0 0,0-1-97 0 0,-1 1-108 0 0,1-1-117 0 0,-3 1 278 0 0,1 0-34 0 0,-1 0-35 0 0,0 0-34 0 0,1 0-37 0 0,-1 0-39 0 0,0 0-38 0 0,1 0-41 0 0,0 0-1466 0 0,1 0-1182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43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48 290 7800 0 0,'0'0'174'0'0,"0"0"29"0"0,0 0 13 0 0,-2 7 410 0 0,1-3-446 0 0,0-1-34 0 0,-1 4 227 0 0,1 1-65 0 0,0-1-55 0 0,1 1-48 0 0,0 2-9 0 0,1 0-42 0 0,2 20 205 0 0,0-15-125 0 0,-3-7-81 0 0,1-1 36 0 0,1 8 205 0 0,0 1 63 0 0,1-1 9 0 0,7 26 920 0 0,-5-24-816 0 0,-1-3-149 0 0,0 0-47 0 0,-3-7-424 0 0,1 1 111 0 0,-1-2-7 0 0,0-2-46 0 0,-1 0-32 0 0,2 1-40 0 0,-1-1-25 0 0,0 0-41 0 0,1 1-45 0 0,0 1-51 0 0,-2-6-7 0 0,0 0-40 0 0,0 1-376 0 0,0-1 85 0 0,0 0-53 0 0,0 0-732 0 0,0 0-577 0 0,0 0-1097 0 0</inkml:trace>
  <inkml:trace contextRef="#ctx0" brushRef="#br0" timeOffset="525.79">260 348 5528 0 0,'0'0'124'0'0,"0"0"17"0"0,5 12 121 0 0,-3-6-213 0 0,-1 0-29 0 0,1-1 38 0 0,1 6 158 0 0,0-4 20 0 0,0 1 50 0 0,3 8 391 0 0,3 9 466 0 0,-6-17-789 0 0,0 1-36 0 0,-1-2-88 0 0,0 0-41 0 0,-1 0-49 0 0,1 0-55 0 0,-2-3 193 0 0,1 0-38 0 0,1 3 148 0 0,-1-1-183 0 0,0 0-33 0 0,4 20 496 0 0,-4-18-396 0 0,1-1 88 0 0,-2-3-112 0 0,1-1 43 0 0,-1 1 48 0 0,1-1 52 0 0,-1-1 58 0 0,0 1 65 0 0,0-1 68 0 0,0 0 75 0 0,0-5-617 0 0,0-8 137 0 0,1-1-44 0 0,-1-11 26 0 0,2 2-100 0 0,-1 10-37 0 0,1 0 0 0 0,0 0-1 0 0,2-4-21 0 0,12-32 21 0 0,-13 38-34 0 0,1 1 0 0 0,0 0 0 0 0,0 0 0 0 0,6-6 13 0 0,-9 12-5 0 0,0-1-1 0 0,1 1 0 0 0,0 0 1 0 0,-1 0-1 0 0,1 0 0 0 0,0 0 0 0 0,0 1 1 0 0,0-1-1 0 0,0 0 0 0 0,1 1 1 0 0,-1 0-1 0 0,0-1 0 0 0,1 1 1 0 0,-1 0-1 0 0,1 0 0 0 0,-1 0 1 0 0,1 1-1 0 0,-1-1 0 0 0,1 0 1 0 0,0 1-1 0 0,-1 0 0 0 0,1 0 0 0 0,-1 0 1 0 0,1 0-1 0 0,0 0 0 0 0,-1 0 1 0 0,1 1-1 0 0,0-1 0 0 0,-1 1 1 0 0,1-1-1 0 0,-1 1 0 0 0,1 0 1 0 0,-1 0-1 0 0,1 1 0 0 0,-1-1 1 0 0,2 2 4 0 0,2 0-12 0 0,-1 0-1 0 0,0 1 0 0 0,0 0 1 0 0,0 0-1 0 0,-1 1 0 0 0,0-1 1 0 0,3 4 13 0 0,24 37-34 0 0,-8-11 40 0 0,-11-18-6 0 0,-8-12 0 0 0,-1-1 0 0 0,0 1 0 0 0,0 0 0 0 0,0 0 0 0 0,0 0 0 0 0,-1 1 0 0 0,0-1 0 0 0,0 0 0 0 0,0 1 0 0 0,1 3 0 0 0,-3-3 0 0 0,0-1 12 0 0,0-3 7 0 0,0-1-38 0 0,0 0-51 0 0,0 0-102 0 0,0 0-185 0 0,0 0 266 0 0,0 0 0 0 0,0 0-17 0 0,0 0-40 0 0,0 0-13 0 0,0 0-42 0 0,0 0-46 0 0,0 0-52 0 0,0 0-57 0 0,0 0-52 0 0,0 0-47 0 0,0 0-40 0 0,0 0-146 0 0,0 0-40 0 0,0 0-175 0 0,0 0-473 0 0</inkml:trace>
  <inkml:trace contextRef="#ctx0" brushRef="#br0" timeOffset="865.2">707 28 8144 0 0,'0'0'182'0'0,"0"0"29"0"0,0 0 13 0 0,2 1-52 0 0,5 1-113 0 0,4 4-26 0 0,-2 1 58 0 0,2 4 74 0 0,2 6 150 0 0,-2 3 10 0 0,-4-7-142 0 0,-2-2-71 0 0,0 0-51 0 0,-5-10-58 0 0,3 7 49 0 0,0 1 38 0 0,1 4 97 0 0,-1 0 44 0 0,7 24 457 0 0,-3-20-339 0 0,-1 1 43 0 0,13 41 1012 0 0,-12-33-841 0 0,-5-16-366 0 0,0 7 154 0 0,1 4 68 0 0,0-8-226 0 0,-1-6-62 0 0,0 0 0 0 0,0 1 1 0 0,-1-1-1 0 0,0 0 0 0 0,0 6-131 0 0,-2 3 169 0 0,0-1-70 0 0,1-13-169 0 0,0-1 65 0 0,0 1 146 0 0,1-1-121 0 0,-1 0-34 0 0,0 0-51 0 0,1 0-64 0 0,-1 0 0 0 0,0 0-39 0 0,0 1-44 0 0,0 0-48 0 0,0-2-249 0 0</inkml:trace>
  <inkml:trace contextRef="#ctx0" brushRef="#br0" timeOffset="1153.07">750 376 8480 0 0,'0'0'248'0'0,"0"0"-6"0"0,1-1 174 0 0,1-1-68 0 0,6-5 566 0 0,-1 4-527 0 0,-1 0-40 0 0,0 0-37 0 0,1 0-36 0 0,6-2 177 0 0,1 0-116 0 0,3 0-59 0 0,0 0-111 0 0,4-1-69 0 0,10-1-52 0 0,-9 1 1 0 0,-8 3 30 0 0,-3 0-144 0 0,4-1 108 0 0,10-3 89 0 0,-17 5-141 0 0,0 0-58 0 0,-1 0-47 0 0,0 1-65 0 0,0-1-76 0 0,0 1-86 0 0,-5 1 49 0 0,-1-1-49 0 0,1 1-43 0 0,-1 0-38 0 0,1 0-127 0 0,0 0-38 0 0,4-1-1312 0 0,-6 1 1899 0 0</inkml:trace>
  <inkml:trace contextRef="#ctx0" brushRef="#br0" timeOffset="1623.05">1150 442 6296 0 0,'0'0'184'0'0,"1"0"25"0"0,7 2 120 0 0,-6-2-121 0 0,4 0 145 0 0,3 0 163 0 0,0 0-37 0 0,9 0 378 0 0,1-1-124 0 0,-1 1-111 0 0,1-1-97 0 0,0 0-83 0 0,-1-1-71 0 0,1 0-57 0 0,12-4 123 0 0,-18 3-213 0 0,0-1 1 0 0,0 0-1 0 0,-1-1 1 0 0,4-2-225 0 0,4-3 334 0 0,-2-2 69 0 0,-9 4-256 0 0,7-7-57 0 0,-15 14-84 0 0,0 0 0 0 0,0 0 0 0 0,-1 0 0 0 0,1 0 0 0 0,0 0 1 0 0,-1 0-1 0 0,1 0 0 0 0,-1 0 0 0 0,0-1 0 0 0,1 1 0 0 0,-1 0 0 0 0,0 0 0 0 0,1 0 0 0 0,-1 0 0 0 0,0-1-6 0 0,0 1 8 0 0,0 1 1 0 0,-1-1-1 0 0,1 0 1 0 0,0 0 0 0 0,0 1-1 0 0,0-1 1 0 0,-1 0-1 0 0,1 1 1 0 0,0-1-1 0 0,-1 1 1 0 0,1-1 0 0 0,-1 0-1 0 0,1 1 1 0 0,0-1-1 0 0,-1 1 1 0 0,1-1 0 0 0,-1 1-9 0 0,0-1-2 0 0,-11-9 37 0 0,-9-3 136 0 0,8 10-84 0 0,4 3-66 0 0,1 2-39 0 0,0 3-40 0 0,-2 3-110 0 0,0 1 90 0 0,0 0 77 0 0,1 1 60 0 0,-3 5 88 0 0,5-5 42 0 0,1 0 0 0 0,-1 1 0 0 0,0 3-189 0 0,-1 6 185 0 0,2-3-115 0 0,3-8-81 0 0,1 0-38 0 0,1 11 85 0 0,4-2 33 0 0,-2-13-42 0 0,0-1 1 0 0,1 0 0 0 0,0 0-1 0 0,-1 0 1 0 0,2-1 0 0 0,-1 1-1 0 0,0 0 1 0 0,1-1 0 0 0,0 1-1 0 0,-1-1 1 0 0,4 2-28 0 0,-2-1 43 0 0,0 0 0 0 0,1-1-1 0 0,0 1 1 0 0,4 1-43 0 0,12 5 73 0 0,-2-5-51 0 0,-1-3-47 0 0,-14-2-93 0 0,0 0 38 0 0,3 0 16 0 0,2 0 101 0 0,11-2 179 0 0,-13 1-202 0 0,-1 1-61 0 0,0-1-66 0 0,-1 0-81 0 0,1 0-97 0 0,-3 0 16 0 0,1 0-63 0 0,0 0-67 0 0,0 0-74 0 0,0 0-80 0 0,-1 0-83 0 0,1 0-91 0 0,0 0-95 0 0,5-1-1130 0 0,4-1-1112 0 0</inkml:trace>
  <inkml:trace contextRef="#ctx0" brushRef="#br0" timeOffset="4053.95">8 0 8520 0 0,'0'0'190'0'0,"0"0"-11"0"0,0 0-85 0 0,-1 0-56 0 0,-2 1-8 0 0,1-1 61 0 0,2 0 29 0 0,-1 1 70 0 0,1-1-16 0 0,0 0 137 0 0,0 0 258 0 0,0 0 21 0 0,0 0-246 0 0,0 0-147 0 0,0 0-43 0 0,0 0 21 0 0,0 0 65 0 0,0 0-16 0 0,0 0-26 0 0,0 0-88 0 0,0 0-40 0 0,0 0-6 0 0,0 0-68 0 0,0 0-79 0 0,0 0-76 0 0,0 0-111 0 0,0 0-132 0 0,0 0-116 0 0,0 0 66 0 0,0 0-45 0 0,0 0-593 0 0,0 0-475 0 0,0 0-899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51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1 192 6296 0 0,'7'0'336'0'0,"-3"0"-272"0"0,6 0-4 0 0,0-1 112 0 0,0 0 96 0 0,0 0 83 0 0,-1-1 38 0 0,0 0 48 0 0,7-1 371 0 0,19-6 1159 0 0,-24 6-1423 0 0,0-1-64 0 0,-1 2-124 0 0,-1-1-79 0 0,0 0-94 0 0,1 1-107 0 0,-5 0 38 0 0,0 0 1 0 0,0 0 0 0 0,0-1-1 0 0,0 1 1 0 0,0-1 0 0 0,3-3-115 0 0,-8 6 4 0 0,0 0 0 0 0,1-1 0 0 0,-1 1 0 0 0,0-1 0 0 0,1 1 0 0 0,-1-1 0 0 0,0 1 0 0 0,0-1 1 0 0,0 1-1 0 0,1-1 0 0 0,-1 0 0 0 0,0 1 0 0 0,0-1 0 0 0,0 1 0 0 0,0-1 0 0 0,0 1 0 0 0,0-1 0 0 0,0 1 1 0 0,0-1-1 0 0,0 1 0 0 0,0-1 0 0 0,0 0 0 0 0,-1 1 0 0 0,1-1 0 0 0,0 1 0 0 0,0-1 0 0 0,-1 1 1 0 0,1-1-1 0 0,0 1 0 0 0,-1-1-4 0 0,-4-8 95 0 0,1 3 71 0 0,-19-14-79 0 0,20 18-84 0 0,0 0 0 0 0,0 0-1 0 0,-1 0 1 0 0,1 1 0 0 0,-1-1-1 0 0,0 1 1 0 0,0 0 0 0 0,1 0-1 0 0,-3-1-2 0 0,3 2-1 0 0,0 0 0 0 0,1 0 0 0 0,-1 0 0 0 0,0 0 0 0 0,0 0 0 0 0,0 0 0 0 0,1 1 0 0 0,-1-1 0 0 0,0 1 0 0 0,0 0 0 0 0,1 0 0 0 0,-1 0 0 0 0,0 0 1 0 0,0 1 3 0 0,0 0 0 0 0,-1 0 0 0 0,1 0-1 0 0,0 1 1 0 0,0-1 0 0 0,1 1 0 0 0,-2 0-3 0 0,0 2 25 0 0,0 0 0 0 0,1 0-1 0 0,-1 0 1 0 0,1 0 0 0 0,0 1 0 0 0,1-1-1 0 0,-1 1 1 0 0,1 0 0 0 0,0-1 0 0 0,0 1-1 0 0,1 0 1 0 0,0 0 0 0 0,0 1 0 0 0,0-1-1 0 0,1 0 1 0 0,0 2-25 0 0,0-5 20 0 0,0 0-1 0 0,1 1 1 0 0,-1-1-1 0 0,1 0 1 0 0,0 1-1 0 0,0-1 1 0 0,0 0-1 0 0,0 0 1 0 0,1 0-1 0 0,-1 0 1 0 0,1 0-1 0 0,0 0 1 0 0,1 2-20 0 0,-1-3 26 0 0,-1 0 0 0 0,1 0 0 0 0,1 0 0 0 0,-1 0 0 0 0,0-1 0 0 0,0 1 0 0 0,3 1-26 0 0,-1-1 39 0 0,-1-1 0 0 0,1 1 0 0 0,-1-1 1 0 0,1 0-1 0 0,-1 0 0 0 0,4 0-39 0 0,3 1-211 0 0,0-1 113 0 0,0-1 92 0 0,1 0 76 0 0,1 0 86 0 0,23-3 443 0 0,-20 0-397 0 0,-7 1-137 0 0,-1 1-39 0 0,1-1-45 0 0,0 0-54 0 0,-1 0-62 0 0,1 0-68 0 0,-1 0-78 0 0,1 0-84 0 0,-3 0 70 0 0,0 0-43 0 0,-1 1-45 0 0,1-1-49 0 0,0 1-50 0 0,0-1-52 0 0,-1 0-56 0 0,1 1-56 0 0,1-2-1251 0 0,2 0-1074 0 0,-8 3 2947 0 0</inkml:trace>
  <inkml:trace contextRef="#ctx0" brushRef="#br0" timeOffset="515.68">430 44 7280 0 0,'0'0'140'0'0,"0"0"-58"0"0,1 6 48 0 0,6 32 188 0 0,-3-21-116 0 0,-2-8-48 0 0,1 0 39 0 0,-1 0 48 0 0,1 0 55 0 0,-1 1 80 0 0,1-1 78 0 0,-1 1 85 0 0,1-1 96 0 0,-1-1-314 0 0,0-1 52 0 0,5 15 849 0 0,-4-13-767 0 0,0 0-85 0 0,-2-5-229 0 0,0 0-35 0 0,1 1-42 0 0,-1-1-44 0 0,-2-6 443 0 0,1 0-53 0 0,-1 0-50 0 0,1 0-48 0 0,0-1-44 0 0,-1 1-42 0 0,1-1-37 0 0,0 0-36 0 0,-1-2 9 0 0,1 1-55 0 0,-1-1-45 0 0,1 0-37 0 0,0-1-35 0 0,1-13-117 0 0,0 12 104 0 0,0 0 56 0 0,1 0 76 0 0,5-15-80 0 0,2-1-44 0 0,7-10-70 0 0,4 2-51 0 0,-15 26 101 0 0,-1-1 0 0 0,1 1 1 0 0,0 1-1 0 0,0-1 0 0 0,0 1 0 0 0,1 0 0 0 0,0 0 0 0 0,-1 0 0 0 0,4 0 35 0 0,-4 1-21 0 0,1 1-1 0 0,-1 0 0 0 0,0 1 0 0 0,1-1 1 0 0,-1 1-1 0 0,1 0 0 0 0,4 0 22 0 0,14 3-110 0 0,-3 6 38 0 0,-17-5 65 0 0,1-1 0 0 0,-1 1 0 0 0,0 0 0 0 0,-1 1-1 0 0,1-1 1 0 0,0 1 0 0 0,-1 0 0 0 0,0 0 7 0 0,7 10 9 0 0,-1 0 1 0 0,0 1-1 0 0,-1 1 1 0 0,3 9-10 0 0,2 4-5 0 0,-9-22 22 0 0,-1 1 54 0 0,0-1 46 0 0,0 0 39 0 0,0 6 198 0 0,-2-9-232 0 0,0-1-1 0 0,-1 1 1 0 0,0-1-1 0 0,0 0 1 0 0,0 1-1 0 0,0-1 1 0 0,-1 1-1 0 0,0 1-121 0 0,0 1 228 0 0,1-1 67 0 0,-1 2 74 0 0,1 3 81 0 0,1-8-376 0 0,-1 0-140 0 0,1-1 40 0 0,3 3 58 0 0,-2-2-43 0 0,0-1-92 0 0,-1 0-97 0 0,0-1 49 0 0,0 0-40 0 0,0 0-44 0 0,0 1-48 0 0,0-1-53 0 0,0 0-56 0 0,-1 0 0 0 0,1 0-19 0 0,-1 0-62 0 0,1 0-53 0 0,-1 1-48 0 0,1-1-168 0 0,-1 0-47 0 0,1 0-203 0 0,1 1-546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50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0 6296 0 0,'0'0'184'0'0,"0"0"-42"0"0,0 0 4 0 0,0 0 61 0 0,0 0 184 0 0,0 0 343 0 0,0 0 30 0 0,0 0-317 0 0,0 0-190 0 0,0 0-54 0 0,0 0 28 0 0,0 1 48 0 0,1-1-94 0 0,-1 0-85 0 0,1 1-38 0 0,2 1 34 0 0,-2-1-26 0 0,0 0 71 0 0,-1 0 108 0 0,6 7 180 0 0,0-1-114 0 0,-1-1-134 0 0,0 0-35 0 0,9 16 244 0 0,-10-11-185 0 0,2 12 247 0 0,-2 1-67 0 0,1 5 18 0 0,0 15 148 0 0,-2-23-280 0 0,10 95 1287 0 0,-13-112-1624 0 0,1-1 84 0 0,-1 2 80 0 0,0 2 110 0 0,0-1-68 0 0,1-1-122 0 0,-1-2-75 0 0,0 0-84 0 0,1 0-52 0 0,-1 0-81 0 0,1 0-90 0 0,-1 0-100 0 0,0-3-569 0 0</inkml:trace>
  <inkml:trace contextRef="#ctx0" brushRef="#br0" timeOffset="388.81">1 88 7312 0 0,'0'0'165'0'0,"0"0"22"0"0,0 0 9 0 0,0 0 53 0 0,0 0 0 0 0,0-1-45 0 0,1 1-40 0 0,-1 0-33 0 0,2-1 43 0 0,3-2 107 0 0,-2 2-105 0 0,14-4 535 0 0,1 1-69 0 0,-1 0-66 0 0,1 1-61 0 0,0 0-58 0 0,-1 0-54 0 0,1 1-50 0 0,0 0-46 0 0,0 0-42 0 0,0 1-39 0 0,19-1 127 0 0,-1 0-109 0 0,0 1-76 0 0,51-3 105 0 0,-35 2-239 0 0,-30 2-93 0 0,-9 0-35 0 0,-1 0-59 0 0,0 0-72 0 0,1 0-85 0 0,-6 0 80 0 0,0 0-39 0 0,1 0-39 0 0,-1 0-43 0 0,9 0-289 0 0</inkml:trace>
  <inkml:trace contextRef="#ctx0" brushRef="#br0" timeOffset="850.62">695 38 6648 0 0,'0'0'149'0'0,"1"1"-45"0"0,1 8 241 0 0,-1-7-274 0 0,0 1-44 0 0,4 12 29 0 0,-1 0 103 0 0,1 0 90 0 0,-1 1 75 0 0,0 2 146 0 0,0 1 65 0 0,8 37 1226 0 0,-9-40-1289 0 0,0 0-35 0 0,0 0-48 0 0,1-1-63 0 0,-2-4-150 0 0,0-1-38 0 0,1 0-42 0 0,-1 0-46 0 0,1 3 352 0 0,-1 0-100 0 0,0 28 399 0 0,-2-31-459 0 0,0-1 63 0 0,1-1 85 0 0,0-1 110 0 0,-3-35-281 0 0,8 0-76 0 0,5 2-64 0 0,5 1-50 0 0,8-3-41 0 0,-16 20-9 0 0,1 0 0 0 0,0 1 1 0 0,0 0-1 0 0,1 0 0 0 0,7-3 21 0 0,-12 8-24 0 0,0 0 0 0 0,-1 0 0 0 0,1 0 0 0 0,0 0 1 0 0,2 1 23 0 0,-4 0-8 0 0,1 0 1 0 0,-1 1 0 0 0,0 0-1 0 0,1 0 1 0 0,-1 0 0 0 0,1 0 0 0 0,-1 0-1 0 0,1 1 1 0 0,-1-1 0 0 0,0 1 0 0 0,2 0 7 0 0,-2 0-5 0 0,-1 0 0 0 0,1 1 0 0 0,0-1 0 0 0,0 1 0 0 0,-1-1 1 0 0,1 1-1 0 0,-1 0 0 0 0,1 0 0 0 0,-1 0 0 0 0,0 0 0 0 0,1 1 1 0 0,-1 0 4 0 0,1 0-14 0 0,-1 1 1 0 0,1 0-1 0 0,-1 0 1 0 0,0 0-1 0 0,0 0 1 0 0,0 1 13 0 0,0 2-34 0 0,5 10-14 0 0,-1 1 44 0 0,0 3 44 0 0,0 11 78 0 0,-5-25-181 0 0,4 14 193 0 0,-3-17-136 0 0,0 1-43 0 0,1-1-41 0 0,0 0-54 0 0,0 0-64 0 0,1-1-72 0 0,-4-2 47 0 0,0-1-40 0 0,1 0-376 0 0,0 1 85 0 0,-1-1-53 0 0,1 0-732 0 0,-1 1-577 0 0,1-1-1097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53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8232 0 0,'0'0'182'0'0,"0"0"-4"0"0,0 0-75 0 0,0-1-49 0 0,0-2-3 0 0,0 2-1 0 0,0-3 185 0 0,0 3-8 0 0,0 1-3 0 0,0 0 0 0 0,0 0-15 0 0,0 0-117 0 0,1-1 66 0 0,1 0-157 0 0,-1 1-44 0 0,0 1-34 0 0,1-1-38 0 0,-1 1-42 0 0,0 0-74 0 0,-1-1-37 0 0,1 1-364 0 0,0 0-258 0 0,1 0-589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53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8720 0 0,'0'0'256'0'0,"0"0"-7"0"0,0 0-96 0 0,0 0-44 0 0,0 0 110 0 0,0 0 205 0 0,0 0 22 0 0,0 0-17 0 0,0 0-77 0 0,0-1-168 0 0,1 1-47 0 0,-1 0-40 0 0,1-1-34 0 0,1 0-10 0 0,-1-1-72 0 0,-1 2-256 0 0,0 0-46 0 0,0 0-42 0 0,0 0-36 0 0,0 0-121 0 0,0 0-35 0 0,0 0-1236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2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439 17 7696 0 0,'0'0'225'0'0,"0"0"-307"0"0,0 0 38 0 0,0 0 37 0 0,0 0 33 0 0,0-1 114 0 0,1 1 99 0 0,-1-1 184 0 0,0-3 1024 0 0,0 3-1163 0 0,0 0-33 0 0,0 1-64 0 0,-1-1-43 0 0,1 0-52 0 0,0 1-57 0 0,-5-3 409 0 0,0 1-91 0 0,-1 1-78 0 0,0 1-63 0 0,-6-1 29 0 0,-5 2 6 0 0,8 0-90 0 0,4-1-22 0 0,-20-1 218 0 0,14 0-167 0 0,0 1 0 0 0,0 0 1 0 0,-1 1-187 0 0,-10 2 217 0 0,-1-1-60 0 0,-27 3 119 0 0,28-2-132 0 0,8-2-16 0 0,-7 2 106 0 0,-21 2 241 0 0,28-3-354 0 0,1 0-38 0 0,2 1-51 0 0,0 0-40 0 0,0 1-47 0 0,1 0-53 0 0,2 0 97 0 0,-8 4 54 0 0,10-2 26 0 0,0 4 35 0 0,5-10-104 0 0,1 1 1 0 0,0-1-1 0 0,-1 1 0 0 0,1-1 1 0 0,0 1-1 0 0,-1-1 0 0 0,1 1 1 0 0,0 0-1 0 0,0-1 0 0 0,0 1 1 0 0,-1-1-1 0 0,1 1 0 0 0,0 0 1 0 0,0-1-1 0 0,0 1 1 0 0,0 0-1 0 0,0-1 0 0 0,0 1 1 0 0,0-1-1 0 0,1 1 0 0 0,-1 0 1 0 0,0-1-1 0 0,0 1 0 0 0,0-1 1 0 0,1 1-1 0 0,-1 0 0 0 0,0-1 1 0 0,1 1-1 0 0,0 1 1 0 0,8 36 15 0 0,5 19-42 0 0,-2-9 25 0 0,-4-17 43 0 0,-2-4 34 0 0,-1 0 49 0 0,-1-4 65 0 0,-1 1 0 0 0,0 9-190 0 0,-1 21 307 0 0,-1-22-67 0 0,0 0 58 0 0,0-12-63 0 0,0 0-55 0 0,-1 10 11 0 0,0-1-65 0 0,1 29 73 0 0,0-19 7 0 0,2 62 471 0 0,-4-64-476 0 0,2 7 94 0 0,-1-39-232 0 0,0 0-1 0 0,0 1 0 0 0,-1-1 0 0 0,1 0 0 0 0,-2 4-62 0 0,-1 20 281 0 0,3-28-182 0 0,0 10-57 0 0,1-9 38 0 0,1 0 82 0 0,1-2 108 0 0,-1 0-87 0 0,1-1 37 0 0,16-6-199 0 0,6-2 31 0 0,-8 3-61 0 0,20-6 9 0 0,-27 7 0 0 0,0 2 0 0 0,1-1 0 0 0,0 2 0 0 0,-1-1 0 0 0,1 1 0 0 0,0 1 0 0 0,4 0 0 0 0,-2 0-53 0 0,25-4-15 0 0,-21 2 14 0 0,-2 0-36 0 0,0-1-60 0 0,-6 2 17 0 0,0 0-35 0 0,1 0-41 0 0,-1 0-44 0 0,1 0-49 0 0,-1 0-55 0 0,0 1-57 0 0,1 0-64 0 0,-7 0 329 0 0,-1 1 22 0 0,-1 0-45 0 0,1-1-55 0 0,0 1-62 0 0,0 0-70 0 0,-1 0-78 0 0,1-1 98 0 0,-1 1-40 0 0,0 0-44 0 0,0 0-45 0 0,0 0-48 0 0,0-1-51 0 0,1 1-52 0 0,-1 0-55 0 0,2-1-1506 0 0,2 1-1224 0 0,-5 0 3399 0 0</inkml:trace>
  <inkml:trace contextRef="#ctx0" brushRef="#br0" timeOffset="302.24">138 574 9520 0 0,'0'0'186'0'0,"0"0"-59"0"0,0 0-49 0 0,-1 0-41 0 0,1 0-48 0 0,-2-1-93 0 0,1 1 88 0 0,1-1 52 0 0,-1 1 77 0 0,1 0 108 0 0,0 0-63 0 0,0 0 37 0 0,0-1 39 0 0,0 1 43 0 0,0 0 46 0 0,0 0 49 0 0,9-4-23 0 0,1 1-66 0 0,1 0-57 0 0,0 2-47 0 0,8 0 34 0 0,9 1 11 0 0,-18 0-132 0 0,18 0 86 0 0,-1 1-50 0 0,1-1-41 0 0,0 0-38 0 0,6 0-27 0 0,17-4-36 0 0,-48 3-35 0 0,7 0 55 0 0,-6 1-40 0 0,0 0-67 0 0,0 0-100 0 0,-2 0 12 0 0,1 0-58 0 0,-1 0-66 0 0,1-1-73 0 0,-1 1-81 0 0,1 0-89 0 0,-1 0-95 0 0,0 0-105 0 0,5-1-883 0 0,3 1-932 0 0,-10 0 2563 0 0</inkml:trace>
  <inkml:trace contextRef="#ctx0" brushRef="#br0" timeOffset="637.5">564 346 6768 0 0,'0'0'149'0'0,"0"0"23"0"0,2 1 12 0 0,0 1-96 0 0,-1-2-31 0 0,15 7-11 0 0,-11-4-8 0 0,1 0 69 0 0,-1 0 61 0 0,0 1 49 0 0,4 3 267 0 0,12 11 828 0 0,-14-12-934 0 0,-1 0-56 0 0,0-1-81 0 0,1 0-102 0 0,12 13 575 0 0,-2 1-47 0 0,-3-4-176 0 0,1 0-33 0 0,11 12 212 0 0,-3 4-72 0 0,-5-6-161 0 0,1-2-32 0 0,-3-5 117 0 0,-1 0 0 0 0,3 6-522 0 0,3 5 453 0 0,3-1-86 0 0,7 8 118 0 0,11 24 334 0 0,-26-36-498 0 0,-12-17-188 0 0,-1 0-37 0 0,2 4-6 0 0,8 4-74 0 0,-10-12-14 0 0,0 4 227 0 0,-2-5-205 0 0,2 1-30 0 0,-2-3-31 0 0,-1 0-36 0 0,0 0-175 0 0,0 0-26 0 0,0 0 2 0 0,0 0 97 0 0,0 0 24 0 0,0 0-47 0 0,0 0-160 0 0,0 0-297 0 0,0 0 385 0 0,0 0 3 0 0,0 0-53 0 0,0 0 117 0 0,0 0-34 0 0,0 0-37 0 0,0 0-34 0 0,0 0-400 0 0,0 0 109 0 0,0 0-48 0 0,0 0-748 0 0,0 0-580 0 0,0 0-1108 0 0</inkml:trace>
  <inkml:trace contextRef="#ctx0" brushRef="#br0" timeOffset="943.09">883 307 8408 0 0,'0'0'190'0'0,"0"0"28"0"0,0 0 8 0 0,0 1 22 0 0,0 8 72 0 0,-1-6-232 0 0,1-1-1 0 0,-1 1 1 0 0,1-1 0 0 0,-1 0-1 0 0,0 1 1 0 0,0-1 0 0 0,-1 2-88 0 0,0 1 173 0 0,1 1-39 0 0,-1 7 46 0 0,0 4-21 0 0,-10 21 209 0 0,1 1 44 0 0,-26 80 1003 0 0,20-68-848 0 0,0-7-44 0 0,-3 10 64 0 0,5-14 68 0 0,-1 0 0 0 0,-2-2 0 0 0,-10 14-655 0 0,11-24 195 0 0,3-7-60 0 0,11-15-222 0 0,-1 0 97 0 0,-1-1 63 0 0,-5 6 154 0 0,7-8-188 0 0,-1 1-34 0 0,2-2-33 0 0,-1 1-33 0 0,1-1-38 0 0,-1 1-43 0 0,1 0-48 0 0,-1-1-55 0 0,1 1-59 0 0,0 0-65 0 0,1-2-9 0 0,1-1-60 0 0,-1 1-54 0 0,0 0-47 0 0,1-1-160 0 0,-1 1-47 0 0,0 0-193 0 0,0 0-520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03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0 6048 0 0,'0'0'133'0'0,"0"0"23"0"0,0 0 11 0 0,0 0-49 0 0,0 0 13 0 0,0 0 69 0 0,0 0 191 0 0,0 0 347 0 0,0 0 29 0 0,0 0-317 0 0,0 0-192 0 0,0 0-56 0 0,0 0 24 0 0,-3 1 615 0 0,-2 0-356 0 0,1-1-170 0 0,1 1-109 0 0,-3 4 341 0 0,-1 1-68 0 0,1 0-66 0 0,1 0-59 0 0,0 1-54 0 0,0 0-49 0 0,1 1-44 0 0,0-1-38 0 0,-1 6 35 0 0,0 1-64 0 0,-8 27 113 0 0,8-24-117 0 0,0-1 83 0 0,-11 39 121 0 0,5 2-41 0 0,8-27 90 0 0,0 25-389 0 0,3-21 343 0 0,3 17-343 0 0,2-9 218 0 0,1 0 1 0 0,3-1-1 0 0,2 3-218 0 0,4 6 501 0 0,6 8-501 0 0,-8-27 113 0 0,-1-7 346 0 0,14 20-459 0 0,-13-24 77 0 0,1 0-81 0 0,-4-6-66 0 0,0 0-66 0 0,0-1-78 0 0,1 0-89 0 0,-6-7-469 0 0,4 3-515 0 0,-2-4 217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08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 8352 0 0,'0'0'190'0'0,"0"0"28"0"0,0 0 7 0 0,6-2-53 0 0,3 1-113 0 0,-4 0-36 0 0,0 0 44 0 0,0 0 40 0 0,0 0 36 0 0,2 0 132 0 0,1-1 59 0 0,-1 0 48 0 0,1 1 33 0 0,19-5 1160 0 0,-18 4-1091 0 0,0 1-58 0 0,-2 0-130 0 0,1 0-68 0 0,0 0-81 0 0,-1 1-92 0 0,-4 0-31 0 0,-2 0-80 0 0,0 0-55 0 0,1 0-76 0 0,-1 0-89 0 0,0 0-106 0 0,0 0-121 0 0,0 0 202 0 0,-1 0-36 0 0,1 0-38 0 0,-1 0-39 0 0,1 0-42 0 0,0 0-43 0 0,1 1-1213 0 0,1-1-981 0 0,-3 0 2686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08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 8536 0 0,'0'0'244'0'0,"-1"1"-102"0"0,0 0-70 0 0,-2 2 20 0 0,3-2 48 0 0,-1 0 8 0 0,1-1 175 0 0,0 0 312 0 0,0 0 33 0 0,1 0-332 0 0,0 0-59 0 0,0 0-51 0 0,0 1-47 0 0,0-1-41 0 0,0 1-34 0 0,1 0 23 0 0,3 1-19 0 0,-3-1-37 0 0,0-1 24 0 0,0 0 52 0 0,0 0-175 0 0,0 0 41 0 0,2 0 118 0 0,-1 0 65 0 0,1-1 57 0 0,7 0 706 0 0,-6 0-615 0 0,-3 1-214 0 0,0 0-39 0 0,1-1-48 0 0,-1 1-56 0 0,0 0-52 0 0,1-1-55 0 0,-1 1-62 0 0,0-1-67 0 0,0 1-72 0 0,0 0-79 0 0,0-1-82 0 0,1 1-90 0 0,-2 0 198 0 0,0-1-34 0 0,0 1-33 0 0,1 0-35 0 0,1-1-1332 0 0,3 0-1037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06.9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0 187 7744 0 0,'0'0'174'0'0,"0"0"29"0"0,0 0 12 0 0,1 0-61 0 0,2 1-87 0 0,10 2-80 0 0,-9-2 82 0 0,8 5 660 0 0,-2 1-72 0 0,0 1-69 0 0,-1 1-61 0 0,-1 1-56 0 0,0 0-51 0 0,-1 1-45 0 0,-1 1-40 0 0,3 8 134 0 0,-1 0-65 0 0,11 42 656 0 0,-11-31-428 0 0,-3-15-332 0 0,0 0-47 0 0,-1 0-41 0 0,0-1-33 0 0,4 16 103 0 0,-3-6 289 0 0,1 22-571 0 0,-4-24 231 0 0,-2 0 60 0 0,0 28 236 0 0,-1-1-95 0 0,-2 10 3 0 0,-8 33 155 0 0,8-72-465 0 0,-2 11 121 0 0,-6 17 225 0 0,9-42-389 0 0,0 0 1 0 0,0 0 0 0 0,-1-1 0 0 0,0 1 0 0 0,0-1-1 0 0,-1 0 1 0 0,0 0 0 0 0,0 0 0 0 0,0-1 0 0 0,-3 3-83 0 0,3-5 82 0 0,1-1-97 0 0,-1-2-100 0 0,1-1-104 0 0,1-1-107 0 0,0-2-111 0 0,2 0-115 0 0,0-2-117 0 0,3-2-254 0 0</inkml:trace>
  <inkml:trace contextRef="#ctx0" brushRef="#br0" timeOffset="787.05">370 37 6968 0 0,'0'0'157'0'0,"0"0"23"0"0,0 0 11 0 0,1 1-54 0 0,-1 1-78 0 0,4 9-69 0 0,-3-7 78 0 0,36 98 5550 0 0,-36-101-5406 0 0,-1 1-77 0 0,1 0-54 0 0,0 3 42 0 0,-1-2 7 0 0,0-2 2 0 0,1 1 59 0 0,-1 0 95 0 0,0-1 102 0 0,0 1 120 0 0,0-2-204 0 0,0 1 36 0 0,0 0-186 0 0,0-1-5 0 0,0 0-11 0 0,0 0-2 0 0,0 0 0 0 0,0 0-9 0 0,-3-12 226 0 0,3-2 55 0 0,0 1-339 0 0,1 0-59 0 0,4-9-86 0 0,-3 15 26 0 0,0 0 1 0 0,1 0-1 0 0,0 0 1 0 0,0 0-1 0 0,0 1 1 0 0,2-2 49 0 0,5-4-29 0 0,0 0 72 0 0,-2 6-43 0 0,-6 3 0 0 0,0 1 0 0 0,0 0 0 0 0,0 1 0 0 0,0-1 0 0 0,0 0 0 0 0,1 1 0 0 0,-1-1 0 0 0,1 1 0 0 0,-1 0 0 0 0,1-1 0 0 0,-1 1 0 0 0,1 0 0 0 0,1 0 0 0 0,4 0 5 0 0,0 0 37 0 0,13-1 155 0 0,-12 2-167 0 0,-4 1-48 0 0,0 1-33 0 0,0 1-41 0 0,0 0-45 0 0,2 3 249 0 0,0 1-37 0 0,3 6-5 0 0,9 20 8 0 0,-14-22-23 0 0,0 0 41 0 0,0 0 54 0 0,-1-1 70 0 0,-1-5-202 0 0,-1 0 40 0 0,2 5 156 0 0,0-1 55 0 0,5 12 433 0 0,-6-13-493 0 0,0 0-54 0 0,0-1-78 0 0,0 0-96 0 0,-3-6 130 0 0,0-1 7 0 0,0 0-25 0 0,0 0-46 0 0,1 2-22 0 0,0-1 18 0 0,-1-1 19 0 0,0 1 36 0 0,1 2-18 0 0,0 0 0 0 0,-1-3-180 0 0,0 0 91 0 0,0 1 61 0 0,0 0 139 0 0,0-1-144 0 0,0 1-86 0 0,0-1-72 0 0,0 0-106 0 0,0 0 63 0 0,0 0-33 0 0,0 0-36 0 0,0 1-39 0 0,0-1-41 0 0,0 0-44 0 0,0 0-110 0 0,0 0-73 0 0,0 0-63 0 0,0 0-58 0 0,0 0-192 0 0,0 0-56 0 0,0 0-234 0 0,0 0-626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06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20 7520 0 0,'0'0'217'0'0,"-1"0"-6"0"0,0-1-90 0 0,1 1 4 0 0,0 0 143 0 0,0 0 231 0 0,0 1-170 0 0,0 0-60 0 0,1 0-53 0 0,0 0-47 0 0,1 1-19 0 0,-1-1-44 0 0,2 1-22 0 0,0 1-3 0 0,0 0 27 0 0,-2-2 25 0 0,11 14 389 0 0,-1 0-48 0 0,0 0-43 0 0,-1 0-37 0 0,1 3 40 0 0,0 1-36 0 0,19 40 695 0 0,-19-39-753 0 0,-2-4 279 0 0,2 0 0 0 0,3 3-619 0 0,-6-8 237 0 0,0-1-36 0 0,2 2-26 0 0,0 1-89 0 0,1 3-5 0 0,-10-15-220 0 0,-1-1-76 0 0,0 0 96 0 0,0 0-54 0 0,0 0-78 0 0,0 0 79 0 0,0 0-37 0 0,0 0-40 0 0,0 0-37 0 0,0 0-386 0 0,0 0 93 0 0,0 0-50 0 0,0 0-742 0 0,0 0-582 0 0,0 0-1108 0 0</inkml:trace>
  <inkml:trace contextRef="#ctx0" brushRef="#br0" timeOffset="396.32">247 0 6536 0 0,'0'0'141'0'0,"0"0"23"0"0,0 0 13 0 0,0 0 25 0 0,0 0 52 0 0,0 0 24 0 0,0 1 12 0 0,-1 1-91 0 0,1 1-62 0 0,-2 5 114 0 0,2-5-24 0 0,0 12 467 0 0,1 1-112 0 0,0-1-100 0 0,0 0-88 0 0,1 0-75 0 0,-1 1-64 0 0,0 7 34 0 0,-1 0-72 0 0,-2 24 163 0 0,-5 63 417 0 0,3-73-483 0 0,-1 0 60 0 0,1-16-115 0 0,0 1 46 0 0,1 4 106 0 0,-3 14 259 0 0,-2 17 304 0 0,2-18-408 0 0,1-8-193 0 0,1-15-230 0 0,1 0-36 0 0,-4 23 160 0 0,6-28-204 0 0,-1 0-1 0 0,0 0 1 0 0,0 0 0 0 0,-1 0-63 0 0,3-11-158 0 0,-1 0 33 0 0,1 0-32 0 0,0 0 105 0 0,0 1 87 0 0,0-1 53 0 0,-1 0 40 0 0,0 2 386 0 0,1-2-337 0 0,0 1-105 0 0,0-1-45 0 0,-1 0-56 0 0,1 1-66 0 0,0-1-77 0 0,0 0-88 0 0,-1 1-98 0 0,1-1-108 0 0,0 0 89 0 0,0 0-56 0 0,0 0-59 0 0,0 1-63 0 0,0-1-65 0 0,0 0-69 0 0,0 0-72 0 0,0 0-75 0 0,0-1-1289 0 0,0-2-1203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05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1 156 7856 0 0,'0'0'174'0'0,"0"0"29"0"0,0 0 13 0 0,0 0-73 0 0,1 0-74 0 0,0 0-49 0 0,4 0-29 0 0,-2 0 61 0 0,-2 0 19 0 0,0 0 41 0 0,1 0 50 0 0,-1 0 59 0 0,9 0 410 0 0,1 0-52 0 0,-1-1-50 0 0,1 0-47 0 0,0 0-44 0 0,-1 0-42 0 0,1 0-39 0 0,-1 0-36 0 0,2 0-2 0 0,0 0-38 0 0,12-1 178 0 0,-10 1-239 0 0,1 0-34 0 0,7 1 45 0 0,0 2-41 0 0,-12-2-206 0 0,13 2 141 0 0,-15-2-147 0 0,-4 0-27 0 0,1 0-34 0 0,-1 0-40 0 0,1 0-45 0 0,-4 0 34 0 0,0 0 61 0 0,2-1 15 0 0,-2 1-6 0 0,0 0-4 0 0,0 0-34 0 0,-1 0-41 0 0,1 0-49 0 0,0-1-43 0 0,-1 1-58 0 0,1 0-63 0 0,0 0-70 0 0,0 0-77 0 0,-1 0-82 0 0,1 0-89 0 0,0 0-96 0 0,1-1-894 0 0,1 0-937 0 0</inkml:trace>
  <inkml:trace contextRef="#ctx0" brushRef="#br0" timeOffset="361.81">163 1 7400 0 0,'0'0'216'0'0,"0"0"-11"0"0,-2-1 460 0 0,0 1-113 0 0,1 0-104 0 0,0 1-92 0 0,1 0-81 0 0,0 0-70 0 0,0 1-59 0 0,0-1-49 0 0,1 2-12 0 0,1 4-6 0 0,-1-5-12 0 0,-1-1 53 0 0,0 0 114 0 0,3 7 124 0 0,0 1-42 0 0,1 8 214 0 0,0 5-23 0 0,-1 10 150 0 0,3 12 189 0 0,-2-17-378 0 0,-2-11-161 0 0,3 10 213 0 0,0 1 23 0 0,-2-9-252 0 0,-3-15-381 0 0,0 0 102 0 0,0 5 289 0 0,0-6-269 0 0,0-1-39 0 0,0 2-97 0 0,0-2 1 0 0,-1 1-41 0 0,1-1-45 0 0,0 1-50 0 0,0-1-55 0 0,0 1-58 0 0,0-2-14 0 0,0 1-57 0 0,0-1-52 0 0,0 0-45 0 0,0 1-155 0 0,0-1-44 0 0,0 1-188 0 0,0 0-500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04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7464 0 0,'0'0'216'0'0,"0"0"53"0"0,0 0 99 0 0,0 0 43 0 0,0 0 5 0 0,0 0-16 0 0,0 0-66 0 0,0 0-22 0 0,0 0-6 0 0,0 0-9 0 0,0 0-28 0 0,0 0-11 0 0,0 0-2 0 0,1 5 547 0 0,1 0-357 0 0,-1-1-161 0 0,-1-1-102 0 0,9 13 588 0 0,-3-5-288 0 0,0-2-114 0 0,0-1-44 0 0,1 3-10 0 0,0-1-93 0 0,0 1-111 0 0,-5-6-103 0 0,1 1-33 0 0,25 47 267 0 0,-8-19-25 0 0,-7-13-24 0 0,-1 0 65 0 0,-1 0 84 0 0,0 0 100 0 0,-6-11-264 0 0,2-2-38 0 0,2 3 2 0 0,-4 3-49 0 0,-1-5-22 0 0,3 0 34 0 0,-2-1 18 0 0,-4-8-54 0 0,-2 1-5 0 0,0 0-37 0 0,-1 0-34 0 0,2 0-56 0 0,0-1-42 0 0,0 0-157 0 0,0 0 125 0 0,0 0-59 0 0,0 0-84 0 0,0 0 88 0 0,0 0-41 0 0,0 0-43 0 0,0 0-42 0 0,0 0-37 0 0,0 0-35 0 0,0 0-252 0 0,0 0-56 0 0,0 0-820 0 0,0 0-643 0 0,0 0-1224 0 0</inkml:trace>
  <inkml:trace contextRef="#ctx0" brushRef="#br0" timeOffset="410.56">217 0 5384 0 0,'0'0'116'0'0,"0"0"17"0"0,0 0 12 0 0,-1 1-14 0 0,-2 2-96 0 0,0 3-16 0 0,2-4 15 0 0,0 0 35 0 0,1 0 33 0 0,-1-1 47 0 0,0 1 56 0 0,0-1 65 0 0,-3 7 316 0 0,0 0-63 0 0,0 1-60 0 0,1-1-56 0 0,-1 1-50 0 0,1 0-47 0 0,-1 0-43 0 0,1-1-39 0 0,0 3 4 0 0,-8 20 314 0 0,1 0-55 0 0,-26 69 987 0 0,17-59-766 0 0,2-7-150 0 0,4-9-163 0 0,0-1-51 0 0,4-8-159 0 0,0-1-42 0 0,8-13-196 0 0,0-1 57 0 0,0 1 131 0 0,0 0-139 0 0,0-2-51 0 0,1 2-45 0 0,-1 0-120 0 0,-1 0-119 0 0,2-2 113 0 0,0 0-38 0 0,0 1-357 0 0,0-1 81 0 0,0 0-51 0 0,0 0-695 0 0,0 0-548 0 0,0 0-1041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14.2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470 14 7424 0 0,'0'0'166'0'0,"0"0"29"0"0,0 0 12 0 0,0 0-73 0 0,0 0-15 0 0,0 0 38 0 0,0 0 129 0 0,0 0 114 0 0,0 0-47 0 0,-1-1-42 0 0,1 1-40 0 0,-1-1 166 0 0,-1 0-118 0 0,1-1-109 0 0,-1 1-54 0 0,-3-2 227 0 0,4 2-155 0 0,-6-1 303 0 0,-1 1-109 0 0,0 1-92 0 0,0 1-77 0 0,-6 2 30 0 0,-6 4-16 0 0,1-2 19 0 0,3 0-109 0 0,-1 0-39 0 0,-16 7 35 0 0,3 0-103 0 0,-51 28-60 0 0,46-21 43 0 0,27-15-26 0 0,-9 6-22 0 0,-1 0 46 0 0,0 2 42 0 0,0 1 37 0 0,-15 14 230 0 0,6 3 106 0 0,23-20-275 0 0,5-2-114 0 0,3-3-74 0 0,6 0-57 0 0,4 0-26 0 0,-4-3 64 0 0,-3-1 51 0 0,-2-1 64 0 0,28 2 41 0 0,1-2 1 0 0,32-4-141 0 0,-10 1 92 0 0,1 3-36 0 0,-20 3 73 0 0,-5 2-97 0 0,-29-1 90 0 0,-3 4-66 0 0,-4 3 10 0 0,0-6-37 0 0,-1 0-1 0 0,0-1 0 0 0,0 0 1 0 0,-1 0-1 0 0,1 0 1 0 0,-1 0-1 0 0,-3 1-28 0 0,-14 6 42 0 0,6-2-74 0 0,2-1-76 0 0,-35 22 275 0 0,1 2-72 0 0,1 1-64 0 0,2 4-56 0 0,21-17-41 0 0,7-5 71 0 0,9-8 42 0 0,0 1 43 0 0,-1 3 112 0 0,0 2 116 0 0,6-7-331 0 0,1-1 87 0 0,2 0 101 0 0,2-3-101 0 0,2 0-35 0 0,5 3-76 0 0,10 0 84 0 0,3-4 34 0 0,23-7 153 0 0,-31 4-140 0 0,73-10 495 0 0,0 2-113 0 0,18 2-3 0 0,51 3 160 0 0,-146 6-594 0 0,4 0 72 0 0,3 0 16 0 0,-1 0-101 0 0,-15-1-255 0 0,0 0 72 0 0,1 0 63 0 0,-1 0 55 0 0,0 0 77 0 0,1 0 98 0 0,0 0 543 0 0,-1 0-571 0 0,0 0-42 0 0,1 0-54 0 0,-1 0-69 0 0,0 1-83 0 0,0-1-97 0 0,0 0-66 0 0,1 0-98 0 0,-1 0-105 0 0,0 0-117 0 0,0 0-125 0 0,0 0 323 0 0,0 0-34 0 0,0 0-36 0 0,0 0-37 0 0,0 0-39 0 0,0 0-40 0 0,0 0-676 0 0,0 0-35 0 0,0 0-2770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17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6048 0 0,'0'2'104'0'0,"0"8"297"0"0,0-7-315 0 0,0-1-53 0 0,0-1-30 0 0,0 2 37 0 0,0 0 44 0 0,0 0 38 0 0,0 0 34 0 0,0 1 170 0 0,0 1 60 0 0,2 11 1022 0 0,-1-10-875 0 0,0-3-307 0 0,0 1-42 0 0,0-1-50 0 0,0 0-59 0 0,3 8 658 0 0,-2 1 68 0 0,0-1 61 0 0,1-1 33 0 0,-3-9-543 0 0,1 6 881 0 0,0-7-666 0 0,0-3-82 0 0,-1 1-285 0 0,1 0-35 0 0,-1 0-39 0 0,0 0-44 0 0,1-1-48 0 0,-1 1-53 0 0,-1 0-59 0 0,1 0-62 0 0,-1-2 156 0 0,1 1-1 0 0,-1-1 0 0 0,1 1 0 0 0,0-1 0 0 0,0 0 1 0 0,0 1-1 0 0,0-4-15 0 0,1 2 4 0 0,0 0 0 0 0,1 0 0 0 0,-1 0 0 0 0,1 0 0 0 0,0 0 0 0 0,0 1 1 0 0,1-1-1 0 0,0-1-4 0 0,2-1-2 0 0,0-1 0 0 0,1 1 1 0 0,0 0-1 0 0,0 1 1 0 0,0-1-1 0 0,1 1 0 0 0,6-4 2 0 0,1-2-65 0 0,-12 10 64 0 0,1 0 0 0 0,-1-1 1 0 0,1 1-1 0 0,0 0 1 0 0,0 0-1 0 0,0 0 0 0 0,0 1 1 0 0,0-1-1 0 0,1 1 1 0 0,-1-1-1 0 0,0 1 0 0 0,4 0 1 0 0,-3 0-12 0 0,1 1-1 0 0,0-1 1 0 0,-1 1-1 0 0,1 0 0 0 0,2 1 13 0 0,0 0 0 0 0,-6 0 2 0 0,1-1 0 0 0,0 1-1 0 0,-1 0 1 0 0,1 0 0 0 0,0-1-1 0 0,-1 1 1 0 0,1 0 0 0 0,-1 0-1 0 0,1 0 1 0 0,-1 1-1 0 0,1-1 1 0 0,-1 0-2 0 0,2 2 41 0 0,-1 2 34 0 0,0-3-35 0 0,2 4-103 0 0,-2-4 25 0 0,5 7-12 0 0,-6-5 52 0 0,1 1 47 0 0,3 5 50 0 0,-3-5-31 0 0,0-2 7 0 0,-1-1-70 0 0,0 6 72 0 0,0-4 46 0 0,-1-1-62 0 0,0 5-19 0 0,0-6 43 0 0,0-1 21 0 0,0 1 57 0 0,0-1 68 0 0,0 1 82 0 0,0-2-621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18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1 5584 0 0,'0'0'165'0'0,"-3"5"-28"0"0,-2 3-87 0 0,3-4-25 0 0,0 1 45 0 0,0 0 41 0 0,0 0 32 0 0,-3 7 300 0 0,-1 8 325 0 0,3-11-415 0 0,0 1-71 0 0,1-4-151 0 0,0 0-59 0 0,-9 23 504 0 0,2 0-72 0 0,0 1-61 0 0,1 1-51 0 0,-3 24 226 0 0,-10 74 707 0 0,14-43-478 0 0,5 3 112 0 0,7-1 94 0 0,7-2 78 0 0,-8-66-832 0 0,1 0-1 0 0,1 0 0 0 0,1 0 1 0 0,4 7-299 0 0,-1-5 200 0 0,1 0-57 0 0,-6-15-77 0 0,-1 0-1 0 0,1 0 1 0 0,1-1-1 0 0,0 1 1 0 0,0-1-1 0 0,0-1 1 0 0,2 3-66 0 0,4 1 43 0 0,0-2-57 0 0,-12-7 82 0 0,1 1-37 0 0,1-1-69 0 0,-1 1-115 0 0,0 0-96 0 0,1-1-184 0 0,0 1 5 0 0,2-1-630 0 0,-1 1 485 0 0,-2-1 362 0 0,0 0 39 0 0,0 0 44 0 0,0 0 54 0 0,7 0-1187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0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296 543 7136 0 0,'-13'-10'222'0'0,"-1"2"61"0"0,-6 3 112 0 0,-12 2 256 0 0,0 7-12 0 0,11 1-266 0 0,5 1-118 0 0,1 1-67 0 0,-3 7 16 0 0,-6 13 26 0 0,15-15-110 0 0,1-3 62 0 0,1 1 1 0 0,0 0 0 0 0,1 0 0 0 0,0 1-183 0 0,-4 10 502 0 0,0 0 1 0 0,-5 22-503 0 0,12-31 154 0 0,0-1 1 0 0,1 1 0 0 0,0 0 0 0 0,1 0 0 0 0,0 7-155 0 0,1-5 164 0 0,0 0 0 0 0,1-1 0 0 0,1 1 0 0 0,3 10-164 0 0,3 3 215 0 0,-5-19-124 0 0,0 0 0 0 0,1 0 0 0 0,3 5-91 0 0,-4-8 58 0 0,0 0 0 0 0,1 0 0 0 0,-1-1 0 0 0,1 1 0 0 0,4 2-58 0 0,14 9 248 0 0,-17-13-184 0 0,0-1 0 0 0,0 0 0 0 0,0 0 1 0 0,1 0-1 0 0,-1-1 0 0 0,4 1-64 0 0,-4-1 69 0 0,1-1-1 0 0,0 1 1 0 0,-1-1-1 0 0,1-1 1 0 0,0 1-1 0 0,-1-1 1 0 0,1 0-1 0 0,0 0 1 0 0,-1 0-1 0 0,3-2-68 0 0,22-11 297 0 0,-2-6-86 0 0,-5-5-71 0 0,-3-4-57 0 0,-15 20-70 0 0,-1 0 0 0 0,0 0 0 0 0,0-1 0 0 0,1-5-13 0 0,-3 7 2 0 0,0 0-1 0 0,-1-1 0 0 0,0 1 0 0 0,0-1 1 0 0,-1 1-1 0 0,0-1 0 0 0,0 0 0 0 0,-1-4-1 0 0,-3-24 1 0 0,3 22-8 0 0,-1-1-1 0 0,-1 1 1 0 0,-1-3 7 0 0,2 8-84 0 0,0-1 0 0 0,1 1-1 0 0,0-5 85 0 0,-1-13-143 0 0,0 19 70 0 0,4 3-3 0 0,-2 5 3 0 0,0 1 1 0 0,0 0 0 0 0,0 0 0 0 0,1 1-10 0 0,6 5 25 0 0,-3-1 32 0 0,0 0 1 0 0,-1 1 0 0 0,0 0-1 0 0,0-1 1 0 0,-1 1 0 0 0,1 2 24 0 0,12 41-74 0 0,-4-10 73 0 0,2 5 48 0 0,-7-24 20 0 0,0 0 0 0 0,7 12-67 0 0,-12-28 6 0 0,13 31 78 0 0,-12-28-55 0 0,-1 0 1 0 0,1 0-1 0 0,-1 0 1 0 0,-1 0-1 0 0,0 5-29 0 0,0-11-19 0 0,0-1-90 0 0,0 0-94 0 0,0 1 51 0 0,0-1-38 0 0,0 0-43 0 0,0 0-40 0 0,0 0-36 0 0,0 0-34 0 0,0 0-224 0 0,0 0-55 0 0,0 0-738 0 0,0 0-580 0 0,0 0-1102 0 0</inkml:trace>
  <inkml:trace contextRef="#ctx0" brushRef="#br0" timeOffset="373.66">469 0 7920 0 0,'0'0'174'0'0,"0"0"29"0"0,0 0 13 0 0,0 0 20 0 0,0 0 33 0 0,2 1-102 0 0,0 0-70 0 0,4 3 41 0 0,-4-2 15 0 0,-1-1 8 0 0,0 0 75 0 0,0 5-88 0 0,1 0-48 0 0,12 13 96 0 0,-8-11-65 0 0,-1 0 90 0 0,4 9 269 0 0,0 0-42 0 0,0 0-41 0 0,-1 0-37 0 0,9 17 271 0 0,-2 1-116 0 0,-1-3-131 0 0,-1-1-58 0 0,5 14 67 0 0,22 60 473 0 0,-31-74-186 0 0,5 21-690 0 0,-3-5 405 0 0,7 30 968 0 0,-2 2-1373 0 0,-5-10 632 0 0,-3-24-170 0 0,-3-8 115 0 0,-4-12-247 0 0,0-4-127 0 0,-1 0-92 0 0,0-18 102 0 0,-1 0-69 0 0,1-1-71 0 0,0 0-72 0 0,-1 0-74 0 0,0 0-73 0 0,1 0-76 0 0,-1-1-76 0 0,0 0-78 0 0,0 1-79 0 0,0-1-79 0 0,0-1-82 0 0,1 1-82 0 0,-1 0-84 0 0,0-1-84 0 0,0 1-85 0 0,1-1-274 0 0,-1 0-34 0 0,-1 1-2638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19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 5824 0 0,'0'0'166'0'0,"0"0"53"0"0,0 0 113 0 0,0 0 48 0 0,0 0-133 0 0,0 1-34 0 0,1 2 130 0 0,2 2 4 0 0,1 3 102 0 0,-3-6-217 0 0,2 3 145 0 0,0 0-39 0 0,1 7 239 0 0,0 3-25 0 0,-2-6-273 0 0,1 5 95 0 0,0 6 149 0 0,0-8-135 0 0,0-4-102 0 0,-2 2 97 0 0,1-1 26 0 0,0-1 60 0 0,0-1 52 0 0,1-1 47 0 0,-2-5-535 0 0,-1 0 34 0 0,1 2 150 0 0,0-1 159 0 0,-1 1 320 0 0,-1-2-99 0 0,1-1-242 0 0,0 0-165 0 0,-1-1-34 0 0,1-1-40 0 0,-1 0-46 0 0,-3-25 111 0 0,1-3-60 0 0,3-1-52 0 0,4 1-39 0 0,-2 24-31 0 0,-1-1-1 0 0,1 1 1 0 0,0 0-1 0 0,0 0 0 0 0,1 0 1 0 0,1-1 1 0 0,-2 3-4 0 0,0 0 0 0 0,1 1 0 0 0,0-1-1 0 0,-1 1 1 0 0,1 0 0 0 0,0 0 0 0 0,0 0 0 0 0,1 0 0 0 0,-1 1 0 0 0,1-1 0 0 0,-1 1 0 0 0,1 0 0 0 0,0 0 0 0 0,0 0-1 0 0,2-1 5 0 0,-1 1-1 0 0,0 0 0 0 0,1 1 0 0 0,-1-1 0 0 0,1 1 1 0 0,-1 0-1 0 0,1 0 0 0 0,-1 0 0 0 0,1 1 0 0 0,-1 0 1 0 0,-1 1-1 0 0,0-1 1 0 0,-1 1 0 0 0,1 0 0 0 0,-1 1 0 0 0,1-1 0 0 0,-1 1 0 0 0,1-1 0 0 0,-1 1 0 0 0,0 0-1 0 0,0 0 1 0 0,0 0 0 0 0,0 1 0 0 0,0-1 0 0 0,-1 1 0 0 0,1-1 0 0 0,0 2 0 0 0,7 10 26 0 0,-1 9-36 0 0,-5 19-13 0 0,-2-17 88 0 0,-1-13 11 0 0,2-1 36 0 0,-1-3 64 0 0,-1 6 24 0 0,-1-9-115 0 0,0 0 42 0 0,0-3-73 0 0,1 2 104 0 0,-1 0-93 0 0,1-2-77 0 0,-1-1-35 0 0,-1 1-39 0 0,1 0-43 0 0,0-1-117 0 0,0 1-92 0 0,-1 0-103 0 0,1-1-112 0 0,0 0 206 0 0,0 0-37 0 0,-1-1-39 0 0,1 1-38 0 0,0 0-42 0 0,0 0-43 0 0,0-1-43 0 0,0 1-46 0 0,0 2-1602 0 0,-1 1-1270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20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0 6648 0 0,'0'0'149'0'0,"0"0"23"0"0,0 0 12 0 0,0 1-25 0 0,-2 1-2 0 0,0 0 61 0 0,2 2 102 0 0,0 2 219 0 0,1 0-17 0 0,0-2-232 0 0,0-1-109 0 0,0-1-72 0 0,-1-1-85 0 0,4 13 603 0 0,0-1-81 0 0,0 1-74 0 0,0-1-64 0 0,0 1-57 0 0,0 0-47 0 0,3 13 193 0 0,12 41 498 0 0,-12-37-378 0 0,-3 2-65 0 0,-3 4 14 0 0,-2-24-316 0 0,-1-1 1 0 0,1 1 0 0 0,-2-1-1 0 0,0 1 1 0 0,-4 9-251 0 0,-5 5 477 0 0,6-17-128 0 0,-1-1-99 0 0,-3-1-84 0 0,0 0-67 0 0,-8 0-40 0 0,16-8-60 0 0,0 1 0 0 0,0-1 1 0 0,0 0-1 0 0,0 0 0 0 0,0 0 0 0 0,1 0 0 0 0,-1 0 0 0 0,0 0 0 0 0,0 0 0 0 0,0 0 0 0 0,0-1 0 0 0,1 1 0 0 0,-1-1 0 0 0,0 1 1 0 0,0-1-152 0 0,0 0 53 0 0,1 0 46 0 0,-1-1 40 0 0,0 0 71 0 0,-3-7 331 0 0,3 4-297 0 0,1 2-120 0 0,1 1-28 0 0,-1 0-34 0 0,1 1-37 0 0,0-1-41 0 0,-1 0-45 0 0,1 1-50 0 0,0-1-53 0 0,0 0-57 0 0,-1 0-61 0 0,1 1-64 0 0,0-1-70 0 0,0 1-73 0 0,0-1-77 0 0,-1 1-80 0 0,1 0 201 0 0,0-3-1512 0 0,-1-2-1195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20.4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7 7920 0 0,'0'0'174'0'0,"0"0"29"0"0,0 0 13 0 0,0 0-31 0 0,-2-3-147 0 0,2 1-26 0 0,0 1 34 0 0,0 1-46 0 0,0 0 95 0 0,0 0 106 0 0,0 0 166 0 0,0 0 8 0 0,0 0-35 0 0,0 0-150 0 0,0 0-59 0 0,0 0-16 0 0,0 0-11 0 0,0 0-28 0 0,0 0-7 0 0,2 3-54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21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7024 0 0,'0'0'157'0'0,"0"0"23"0"0,0 0 12 0 0,0 0-64 0 0,0 2-65 0 0,-1 6-51 0 0,1-4 31 0 0,0-3 29 0 0,1 0 50 0 0,0 4 136 0 0,1-1-32 0 0,2 5 140 0 0,-1-2-147 0 0,-1 0-39 0 0,13 25 514 0 0,16 28 263 0 0,-4 2-104 0 0,-2 1-89 0 0,-2 0-69 0 0,-16-45-508 0 0,5 17 56 0 0,-2-1 36 0 0,4 34 362 0 0,-10-37-207 0 0,-1 0-1 0 0,-1 0 1 0 0,-2 0 0 0 0,-2-1-1 0 0,-3 25-433 0 0,-5 3 800 0 0,2-20-344 0 0,0-6-168 0 0,3-17-186 0 0,0 1-33 0 0,-1 4 135 0 0,-4 12 150 0 0,-3-1 74 0 0,3-12-83 0 0,-3-2 60 0 0,12-16-506 0 0,0 0 92 0 0,0 1 79 0 0,-2 2 313 0 0,2-4-262 0 0,0 0-97 0 0,0-1-36 0 0,1 0-44 0 0,-1-1-52 0 0,1-1-60 0 0,-1 0-68 0 0,1-1-74 0 0,0-1-84 0 0,0 5 89 0 0,0 0-48 0 0,0 0-44 0 0,0 0-41 0 0,0 0-284 0 0,0 0-66 0 0,0-1-53 0 0,0 1-37 0 0,0 0-333 0 0,-1-1-32 0 0,0-1-2607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15.0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100 122 6384 0 0,'0'0'184'0'0,"0"0"42"0"0,0 1 132 0 0,1 1-83 0 0,0 2-33 0 0,0 5 247 0 0,-1-7-275 0 0,1 5 232 0 0,0-1-42 0 0,2 7 300 0 0,-1-6-338 0 0,1 1-35 0 0,1 2 33 0 0,3 4 134 0 0,3 8 285 0 0,-5-8-202 0 0,-1 0-63 0 0,0 0-39 0 0,-1 1-35 0 0,0-1-34 0 0,2 16 324 0 0,-3-1-95 0 0,-2-6-182 0 0,-2 1-33 0 0,1-14-186 0 0,-1 0 0 0 0,-1 0 0 0 0,1 0 1 0 0,-2 0-1 0 0,-3 8-238 0 0,6-16 39 0 0,0 0 1 0 0,0 0-1 0 0,0-1 0 0 0,0 1 1 0 0,0 0-1 0 0,-1-1 1 0 0,1 1-1 0 0,0-1 0 0 0,-1 1 1 0 0,1-1-1 0 0,-1 0 1 0 0,0 1-1 0 0,1-1 1 0 0,-1 0-1 0 0,0 0 0 0 0,0 0 1 0 0,1 0-1 0 0,-1-1 1 0 0,-1 1-40 0 0,-17 1 309 0 0,0-6-106 0 0,10 0-156 0 0,0-1-44 0 0,0-1-50 0 0,2 0-56 0 0,0-2-62 0 0,1 1-68 0 0,2-1-74 0 0,1 0-79 0 0,3 5 248 0 0,0 0 10 0 0,0 2-14 0 0,1-1-44 0 0,-1 0-9 0 0,1 1-43 0 0,0 0-49 0 0,-1-1-54 0 0,1 1 12 0 0,0 0-46 0 0,-1-1-48 0 0,1 1-52 0 0,0 0-55 0 0,0-1-58 0 0,0 1-63 0 0,-1 0-64 0 0,1-4-1380 0 0,0-2-1183 0 0,0 7 3273 0 0</inkml:trace>
  <inkml:trace contextRef="#ctx0" brushRef="#br0" timeOffset="256.08">115 1 9728 0 0,'0'0'222'0'0,"0"0"30"0"0,0 0 18 0 0,0 0 22 0 0,0 0 84 0 0,0 0 37 0 0,0 0 10 0 0,0 0-179 0 0,0 0-112 0 0,0 0-41 0 0,0 0-8 0 0,0 0 4 0 0,0 0-20 0 0,0 0-14 0 0,-1 1-72 0 0,1-1-75 0 0,0 1-74 0 0,-1-1-110 0 0,1 1-128 0 0,0-1-115 0 0,0 0 69 0 0,0 0-43 0 0,0 0-587 0 0,-1 1-167 0 0,1 0-47 0 0,-1 0-121 0 0</inkml:trace>
  <inkml:trace contextRef="#ctx0" brushRef="#br0" timeOffset="630.76">313 119 7688 0 0,'0'0'166'0'0,"0"0"29"0"0,0 0 14 0 0,0 0-62 0 0,2-1-79 0 0,6-1-53 0 0,-4 1 63 0 0,-2 1 34 0 0,-1-1 70 0 0,16-2 939 0 0,-2 1-262 0 0,-5 0-368 0 0,-1 1-164 0 0,0 1-97 0 0,-2 0-130 0 0,0 1-96 0 0,0 0-109 0 0,0 1-122 0 0,-7-1-164 0 0,0-1-110 0 0,0 0 65 0 0,0 0-40 0 0,0 0-563 0 0,0 0-442 0 0,0 0-839 0 0</inkml:trace>
  <inkml:trace contextRef="#ctx0" brushRef="#br0" timeOffset="893.7">296 224 7744 0 0,'0'0'174'0'0,"0"0"29"0"0,0 0 12 0 0,1 0-76 0 0,1 0-70 0 0,0 0-49 0 0,6 0-46 0 0,-5 0 45 0 0,1 0 98 0 0,-2 0-3 0 0,-1 0 48 0 0,5-2 186 0 0,1 0 78 0 0,13-4 1011 0 0,-14 4-1063 0 0,0 0-55 0 0,0 0-76 0 0,0 1-97 0 0,-2-1-112 0 0,0 1-58 0 0,0 0-64 0 0,0 1-70 0 0,0-1-32 0 0,-1 0-57 0 0,1 1-59 0 0,-1-1-64 0 0,1 1-67 0 0,-1 0-70 0 0,1 0-74 0 0,-1 0-78 0 0,0 0-803 0 0,2 0-826 0 0</inkml:trace>
  <inkml:trace contextRef="#ctx0" brushRef="#br0" timeOffset="1346.95">709 101 5784 0 0,'0'0'132'0'0,"0"0"17"0"0,0 0-23 0 0,-1 0-34 0 0,-2 0 9 0 0,0 1-77 0 0,-5-1-63 0 0,6 1 52 0 0,0-1 35 0 0,-6 1 496 0 0,1 2-37 0 0,-1 1-35 0 0,2 1-36 0 0,-1 1-35 0 0,1 0-37 0 0,1 1-36 0 0,0 1-36 0 0,1-1-36 0 0,0 2-37 0 0,1-1-36 0 0,0 1-37 0 0,1-1-37 0 0,0 1-37 0 0,1-1-37 0 0,1 0-37 0 0,0-2 41 0 0,0-1 1 0 0,1 1 0 0 0,0-1-1 0 0,0 1 1 0 0,0-1 0 0 0,1 1-40 0 0,0-2 44 0 0,-1 0 0 0 0,1 0 0 0 0,0 0 0 0 0,0 0 0 0 0,0-1 0 0 0,0 1 0 0 0,1-1 0 0 0,-1 0-44 0 0,0-1 38 0 0,0 0-1 0 0,0 0 1 0 0,0 0-1 0 0,0-1 0 0 0,0 1 1 0 0,0-1-1 0 0,0 1 1 0 0,0-1-1 0 0,1 0 1 0 0,-1 0-1 0 0,1 0 0 0 0,0 0-37 0 0,0 0 41 0 0,-1 0 0 0 0,1-1-1 0 0,0 0 1 0 0,0 0 0 0 0,-1 0-1 0 0,1 0 1 0 0,0 0-1 0 0,0 0 1 0 0,-1-1 0 0 0,1 1-1 0 0,0-1 1 0 0,-1 0 0 0 0,2 0-41 0 0,13-7 656 0 0,0-4-60 0 0,-2-3-55 0 0,-3-2-53 0 0,-3-2-48 0 0,-5-1-45 0 0,-5 0-41 0 0,-6 1-38 0 0,6 18-314 0 0,-12-21 33 0 0,2 8-103 0 0,1 4-99 0 0,4 5 33 0 0,-1 1-39 0 0,6 3 57 0 0,-1 0 38 0 0,-4-3-135 0 0,4 2 36 0 0,0 1 26 0 0,1 0-50 0 0,0 0-59 0 0,0 0-68 0 0,0 0 66 0 0,0 1-36 0 0,0-1-7 0 0,1 1-41 0 0,-1-1-450 0 0,0 1 262 0 0,1-1-33 0 0,-1 1-149 0 0,0-1-404 0 0,0 0 579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23.5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0 462 7968 0 0,'0'0'233'0'0,"0"0"55"0"0,0 0 84 0 0,0 0 39 0 0,0 0 5 0 0,4 2 477 0 0,2 1-346 0 0,-2-1-139 0 0,-1 0-58 0 0,6 5 168 0 0,-1-1-104 0 0,1 1-88 0 0,-2-1-71 0 0,0 0-75 0 0,0 1-35 0 0,0 0 36 0 0,1 1 0 0 0,-1 1 1 0 0,0 1-182 0 0,20 29 585 0 0,-1 0-66 0 0,46 67 828 0 0,-68-101-1253 0 0,-1 0 69 0 0,7 11 484 0 0,-7-11-489 0 0,0-1-41 0 0,-1 1-58 0 0,1-1-73 0 0,-2-3-19 0 0,0 1 19 0 0,0-1 39 0 0,0 1 44 0 0,-1 1 83 0 0,-3 1 107 0 0,-3-2-182 0 0,5-2-293 0 0,1 0 68 0 0,-1 0 58 0 0,1 0 49 0 0,-1 0 65 0 0,-2 0 197 0 0,2-1-216 0 0,1 1-76 0 0,-1 0-18 0 0,1 0-43 0 0,-1 0-48 0 0,1-1-53 0 0,-1 1-83 0 0,1 0-76 0 0,-1 0-81 0 0,0-1-89 0 0,1 1-97 0 0,0 0-102 0 0,-1 0-111 0 0,1-1-116 0 0,-2 1-1111 0 0,0-2-1187 0 0</inkml:trace>
  <inkml:trace contextRef="#ctx0" brushRef="#br0" timeOffset="450.97">218 460 6272 0 0,'0'0'141'0'0,"0"0"23"0"0,0 0 11 0 0,0 1-89 0 0,-2 1 82 0 0,0 1 42 0 0,-5 5 482 0 0,5-6-427 0 0,-5 8 221 0 0,0 0-44 0 0,0 0-40 0 0,1 0-38 0 0,-5 11 264 0 0,1 0-113 0 0,2-4-166 0 0,1 1-42 0 0,-12 36 487 0 0,8-21-297 0 0,3-11-110 0 0,4-12-135 0 0,-1 0-60 0 0,-9 19 233 0 0,6-15-169 0 0,5-7-86 0 0,-1 0 39 0 0,2-2-56 0 0,-3 0 20 0 0,-1 2 39 0 0,1 0 11 0 0,5-6-152 0 0,0-1-249 0 0,0 0 74 0 0,0 0 65 0 0,0 0 53 0 0,-1 1 130 0 0,1 0 412 0 0,0 0-437 0 0,0-1-74 0 0,0 1-64 0 0,0-1-42 0 0,0 0-48 0 0,0 1-53 0 0,0-1-78 0 0,0 0-75 0 0,0 0-84 0 0,0 1-89 0 0,0-1-98 0 0,0 0-104 0 0,0 0-112 0 0,0 0-119 0 0,0 0-993 0 0,0 0-1089 0 0</inkml:trace>
  <inkml:trace contextRef="#ctx0" brushRef="#br0" timeOffset="1896.96">380 179 5264 0 0,'0'0'116'0'0,"0"0"17"0"0,0 0 51 0 0,0 2-88 0 0,1 2-60 0 0,1 3-65 0 0,-2-4 45 0 0,1 5 337 0 0,1 15 448 0 0,-1-13-389 0 0,0-4-91 0 0,0 1 68 0 0,-1-1 85 0 0,1 0 100 0 0,0 0 116 0 0,-1-3-296 0 0,0 0 35 0 0,1 0 37 0 0,-1 0 39 0 0,0 0 41 0 0,1 0 42 0 0,-3-10-329 0 0,-1-1-85 0 0,-2-8 121 0 0,4 11-364 0 0,0-1 47 0 0,0-4 80 0 0,-3-9 178 0 0,4 11-174 0 0,-1-2-85 0 0,2 6-40 0 0,-1-2-41 0 0,2-12 25 0 0,1 1 0 0 0,4-13 79 0 0,-5 22-21 0 0,0 1-1 0 0,1-1 0 0 0,0 1 1 0 0,1 0 21 0 0,11-15-21 0 0,-15 21 19 0 0,1 0 1 0 0,0 1-1 0 0,-1-1 1 0 0,1 0-1 0 0,0 1 1 0 0,0-1-1 0 0,-1 1 1 0 0,1-1-1 0 0,0 1 1 0 0,0-1-1 0 0,0 1 1 0 0,0-1-1 0 0,0 1 1 0 0,-1 0-1 0 0,1 0 1 0 0,0-1-1 0 0,0 1 1 0 0,0 0-1 0 0,0 0 1 0 0,0 0-1 0 0,0 0 1 0 0,0 0-1 0 0,0 0 1 0 0,0 0-1 0 0,0 1 1 0 0,0-1-1 0 0,0 0 1 0 0,0 0-1 0 0,0 1 1 0 0,-1-1-1 0 0,1 1 1 0 0,0-1-1 0 0,0 1 1 0 0,0-1 0 0 0,-1 1-1 0 0,1-1 1 0 0,0 1-1 0 0,0-1 1 0 0,-1 1-1 0 0,1 0 1 0 0,0 0-1 0 0,-1-1 1 0 0,1 1 1 0 0,3 4-13 0 0,0 0 0 0 0,-1 0 0 0 0,1 0 0 0 0,-1 0 1 0 0,2 5 12 0 0,3 5 21 0 0,0 0 38 0 0,4 8 161 0 0,0 1-1 0 0,-2 0-219 0 0,-5-8 65 0 0,-1 0-33 0 0,-2-11 33 0 0,3 14 108 0 0,-2-13-80 0 0,0 1 52 0 0,-3-6-158 0 0,1 1 131 0 0,-1-2-118 0 0,1 1-52 0 0,-1-1-27 0 0,0 0-43 0 0,0 0-50 0 0,0 0-58 0 0,0 0-128 0 0</inkml:trace>
  <inkml:trace contextRef="#ctx0" brushRef="#br0" timeOffset="2307.83">674 179 7512 0 0,'0'0'166'0'0,"0"0"29"0"0,0 0 13 0 0,0 0 39 0 0,0 0 135 0 0,0 0 60 0 0,0 0-135 0 0,1-1-55 0 0,0 1-50 0 0,1 0-40 0 0,1-1 87 0 0,7 0 142 0 0,-8 0-162 0 0,5 0 123 0 0,1-1-36 0 0,2-1 11 0 0,-5 2-220 0 0,-1 0-44 0 0,1 0-50 0 0,0-1-55 0 0,0 1-62 0 0,1 1-67 0 0,-1-1-75 0 0,0 1-80 0 0,-4 0 61 0 0,-1 0-44 0 0,1 0-39 0 0,0 0-34 0 0,-1 0-113 0 0,1 0-35 0 0,2 0-1174 0 0</inkml:trace>
  <inkml:trace contextRef="#ctx0" brushRef="#br0" timeOffset="2769.69">939 109 5328 0 0,'0'0'116'0'0,"0"0"17"0"0,0 0 12 0 0,0 1-164 0 0,0-1 64 0 0,-1 0 58 0 0,1 0 47 0 0,0 1 66 0 0,-1-1 37 0 0,-2 3 1069 0 0,2-1-948 0 0,1-2-181 0 0,-1 1-108 0 0,1 0-90 0 0,0-1-37 0 0,0 0-39 0 0,0 1-43 0 0,-1 7 413 0 0,1 0 55 0 0,2-1 123 0 0,-1 0-1 0 0,2 1 1 0 0,-1-1-1 0 0,3 5-466 0 0,0-1 450 0 0,-2-2-95 0 0,2 8-22 0 0,0 0-70 0 0,0 0-62 0 0,1 1-25 0 0,3 27 181 0 0,-7-29-199 0 0,-2-3-103 0 0,0 0 78 0 0,-1 9 179 0 0,-4-1 93 0 0,4-18-341 0 0,0-1-1 0 0,0 1 1 0 0,0-1-1 0 0,0 0 1 0 0,0 1-1 0 0,0-1 1 0 0,-1 0-1 0 0,1 0 1 0 0,-1 0-1 0 0,0 0 1 0 0,1 0-1 0 0,-1 0 1 0 0,0-1-1 0 0,-1 1-63 0 0,-9 4 267 0 0,-3-4-40 0 0,13-2-217 0 0,-18-1 187 0 0,16 1-189 0 0,1-1-35 0 0,-2-1-57 0 0,1 0-70 0 0,0-1-84 0 0,0 0-98 0 0,-1-1-32 0 0</inkml:trace>
  <inkml:trace contextRef="#ctx0" brushRef="#br0" timeOffset="3045.07">839 2 7792 0 0,'0'0'230'0'0,"0"0"8"0"0,0 0-78 0 0,0 0-38 0 0,0 0-8 0 0,0 0-2 0 0,0 0 0 0 0,0 0-18 0 0,0 0-41 0 0,3-1 24 0 0,-3 1 35 0 0</inkml:trace>
  <inkml:trace contextRef="#ctx0" brushRef="#br0" timeOffset="4956.68">1169 468 5728 0 0,'0'0'132'0'0,"0"0"17"0"0,0 0 10 0 0,0 0-26 0 0,7 7 658 0 0,-2-3-82 0 0,1 0-76 0 0,-1 0-70 0 0,1 0 51 0 0,-1 0-84 0 0,1 2-71 0 0,-1 1-59 0 0,4 4 53 0 0,-2 1-50 0 0,0 0-46 0 0,0 1-42 0 0,6 11 216 0 0,0 2-101 0 0,26 46 649 0 0,-36-66-1047 0 0,0-1 47 0 0,1 2 62 0 0,1 2 131 0 0,2 4 114 0 0,-2-5-169 0 0,-1-1-92 0 0,0-1-73 0 0,-3-4-147 0 0,0-1 45 0 0,0 3 51 0 0,0 3 301 0 0,-1-5-285 0 0,0-2-72 0 0,0 1-96 0 0,-1-1 32 0 0,1 0-34 0 0,0 0-107 0 0,0 0-72 0 0,-1-1-79 0 0,1 0-86 0 0,0 1 146 0 0,0-1-50 0 0,0 1-45 0 0,0-1-39 0 0,0 1-142 0 0,0-1-39 0 0,0 0-170 0 0,0 0-461 0 0</inkml:trace>
  <inkml:trace contextRef="#ctx0" brushRef="#br0" timeOffset="5367.31">1461 495 5840 0 0,'0'0'132'0'0,"0"0"17"0"0,0 0 11 0 0,0 0 47 0 0,0 0-75 0 0,0 0 110 0 0,0 0 202 0 0,0 0 18 0 0,0 0-32 0 0,0 1-80 0 0,-1 1-112 0 0,1 2-62 0 0,-1 6 119 0 0,1-8-143 0 0,0 7 234 0 0,0 0-38 0 0,0 0-37 0 0,0 0-34 0 0,-1 9 186 0 0,1-1-104 0 0,-1-1-109 0 0,1 0-54 0 0,-1 7 18 0 0,-3 28 219 0 0,-7 31 123 0 0,3-40-234 0 0,0-1 42 0 0,-4 13 204 0 0,-1-1 114 0 0,8-35-431 0 0,1 0-44 0 0,-4 18 102 0 0,0-4-112 0 0,-6 43 186 0 0,13-72-511 0 0,1-1 111 0 0,0 0 99 0 0,-1-1 141 0 0,2-1-36 0 0,-1 0-171 0 0,1-1-113 0 0,-1 1 0 0 0,0-1-37 0 0,1 0-102 0 0,-1 1-77 0 0,1-1-86 0 0,0 0-95 0 0,-1 0-103 0 0,1 0-110 0 0,0 0-120 0 0,-1 1 366 0 0,1-1-33 0 0,1-1-1511 0 0,1-1-1140 0 0,-3 3 3143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29.9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1 5840 0 0,'0'0'132'0'0,"0"0"17"0"0,0 0 11 0 0,0 0 47 0 0,0 0 126 0 0,1 0 35 0 0,1-1 930 0 0,-1 1-769 0 0,1 0 15 0 0,-1 0-309 0 0,-1 0-49 0 0,1 0-59 0 0,-1 1-66 0 0,6 8 402 0 0,-1 3-105 0 0,0 0-86 0 0,-1 0-66 0 0,-1 4-22 0 0,4 21 159 0 0,-5-25-204 0 0,0-2 39 0 0,11 65 859 0 0,-11-59-758 0 0,0 0 61 0 0,-2-13-263 0 0,1-1 0 0 0,-1 1 0 0 0,0-1-1 0 0,-1 1 1 0 0,1 0 0 0 0,0-1 0 0 0,-1 1 0 0 0,0-1 0 0 0,1 1 0 0 0,-1-1 0 0 0,0 0 0 0 0,0 1 0 0 0,0-1 0 0 0,-1 0 0 0 0,1 1 0 0 0,0-1 0 0 0,-1 0 0 0 0,0 0 0 0 0,1 0-77 0 0,-9 6 316 0 0,-1-3-50 0 0,-1-3-66 0 0,-2-4-82 0 0,13 2-301 0 0,-1-1 100 0 0,0 1 81 0 0,0-1 59 0 0,-4 0 325 0 0,4 0-298 0 0,0 1-99 0 0,1-1-60 0 0,0 0-72 0 0,-1 1-86 0 0,1-1-36 0 0,0 1-74 0 0,0-1-84 0 0,-1 1-89 0 0,1-1-97 0 0,0 0-105 0 0,0 0-112 0 0,-1 1-119 0 0,0-2-968 0 0,-1 1-1088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0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7568 0 0,'0'0'166'0'0,"0"0"29"0"0,0 0 14 0 0,0 0-288 0 0,0 0 57 0 0,1-1 51 0 0,-1 1 44 0 0,1 0 133 0 0,0 0 78 0 0,4-1 830 0 0,-4 1-907 0 0,0 0-33 0 0,-1 0-42 0 0,1 0-56 0 0,0 0-67 0 0,-1 0-78 0 0,1 0 143 0 0,-1 0 12 0 0,0 0 2 0 0,1 0-81 0 0,-1 1 106 0 0,0-1-40 0 0,0 1-58 0 0,0-1-39 0 0,1 0-43 0 0,0 1-28 0 0,0-1-41 0 0,0 1-49 0 0,1 0-52 0 0,-2-1 2 0 0,0 0-37 0 0,0 0-372 0 0,1 0-261 0 0,-1 0-599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1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6296 0 0,'0'0'184'0'0,"0"0"-49"0"0,0 0-14 0 0,0 0 34 0 0,0 0 122 0 0,0 0 229 0 0,1 0-67 0 0,0-1-77 0 0,1 1-64 0 0,0 0-52 0 0,2-1 99 0 0,5-1 315 0 0,-2 1-2 0 0,1-1-100 0 0,-1 0-91 0 0,0 1-82 0 0,-2 0-159 0 0,0-1-32 0 0,6 0 106 0 0,1 0-63 0 0,-3 0-122 0 0,1 1-34 0 0,-5 0-136 0 0,1 0 69 0 0,10-1 103 0 0,-10 2-115 0 0,-1 0-50 0 0,-1 0-42 0 0,0 1-58 0 0,0 0-68 0 0,-1 1-79 0 0,-2-2 82 0 0,0 0-37 0 0,2 1-606 0 0,-1-1 327 0 0,-2 0 235 0 0,1 0-378 0 0</inkml:trace>
  <inkml:trace contextRef="#ctx0" brushRef="#br0" timeOffset="252.23">58 125 5584 0 0,'0'0'165'0'0,"0"0"-42"0"0,0 0-1 0 0,0 0 51 0 0,0 0 153 0 0,0 1 744 0 0,1 0-423 0 0,1 1-172 0 0,-1-1-74 0 0,0 1-136 0 0,0-1-72 0 0,0 0-80 0 0,0 0-90 0 0,4 0 693 0 0,-1 1-119 0 0,2-1-104 0 0,-1-1-90 0 0,2 0-16 0 0,0 0-79 0 0,-1-1-79 0 0,8 0 246 0 0,-6 0-147 0 0,-3 1-200 0 0,0 0-58 0 0,0 1-51 0 0,0 0-45 0 0,3 0-99 0 0,1 0-76 0 0,-3-1 96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4.3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162 1 5528 0 0,'0'0'124'0'0,"0"0"17"0"0,-7 6 121 0 0,4-3-213 0 0,2 1-30 0 0,0 0 37 0 0,-2 3 146 0 0,-2 2 157 0 0,-3 4 292 0 0,2-3-168 0 0,2-3-227 0 0,1-1-109 0 0,1 0-76 0 0,-5 12 109 0 0,0-1 42 0 0,-10 39 572 0 0,10-32-522 0 0,0 1-71 0 0,-2 6-21 0 0,-9 42 159 0 0,-11 110 426 0 0,18-59-314 0 0,5-32-137 0 0,6 44 96 0 0,4-68-191 0 0,4 0 35 0 0,8 22 174 0 0,-12-74-271 0 0,0 0 0 0 0,2 0 0 0 0,3 7-157 0 0,-4-11 85 0 0,1 0 0 0 0,1-1 0 0 0,0 0 0 0 0,0 0 0 0 0,1-1 0 0 0,1 0 0 0 0,1 1-85 0 0,0-1 103 0 0,0-1 0 0 0,1 0 0 0 0,0-1 1 0 0,7 5-104 0 0,-12-10-91 0 0,1-1-10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5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0 6936 0 0,'0'0'157'0'0,"0"0"23"0"0,0 0 11 0 0,0 0-64 0 0,0 0-8 0 0,0 0 47 0 0,0 0 144 0 0,0 0 266 0 0,0 0 22 0 0,0 0-29 0 0,0 0-129 0 0,0 0-59 0 0,0 0-186 0 0,1 1-37 0 0,0 0 63 0 0,1 1-79 0 0,3 5 59 0 0,-4-5-71 0 0,5 7 422 0 0,-1 0-112 0 0,0 1-27 0 0,-2-2-165 0 0,-1 1-32 0 0,1 5 167 0 0,0 0-59 0 0,-1 0-64 0 0,0 0-72 0 0,1 16 91 0 0,2-1-58 0 0,3 6-14 0 0,4 18 39 0 0,3 6 28 0 0,-4-14-82 0 0,-4-20 81 0 0,2 17-273 0 0,0 14 222 0 0,9 59 218 0 0,-7-13-57 0 0,-6-61-223 0 0,0 10 40 0 0,-1 25 104 0 0,1-26-74 0 0,1 12 121 0 0,-3-1 109 0 0,-3-49-348 0 0,0-9-85 0 0,0-1-1 0 0,0 0 1 0 0,0 1-1 0 0,0-1 1 0 0,0 1 0 0 0,-1-1-1 0 0,1 0 1 0 0,-1 1 0 0 0,0 1-27 0 0,-6 8 152 0 0,7-11-144 0 0,-1-1 0 0 0,1 0 0 0 0,0 1 0 0 0,0-1 0 0 0,-1 0 0 0 0,1 1 0 0 0,0-1 0 0 0,-1 0 0 0 0,1 1-1 0 0,0-1 1 0 0,-1 0 0 0 0,1 0 0 0 0,0 1 0 0 0,-1-1 0 0 0,1 0 0 0 0,-1 0 0 0 0,1 0 0 0 0,0 0 0 0 0,-1 1-1 0 0,1-1 1 0 0,-1 0 0 0 0,1 0 0 0 0,-1 0 0 0 0,1 0 0 0 0,0 0 0 0 0,-1 0 0 0 0,1 0 0 0 0,-1 0 0 0 0,1 0-1 0 0,-1-1 1 0 0,1 1-8 0 0,-7-3 71 0 0,1-4-63 0 0,0-1-84 0 0,1-1-107 0 0,3 5 45 0 0,0-1-35 0 0,1 2-37 0 0,0-1-40 0 0,0 2 217 0 0,1 0-79 0 0,0 1-76 0 0,0-1-76 0 0,-1 0-100 0 0,1-1-82 0 0,0 1-80 0 0,-1 0-76 0 0,1 0-75 0 0,-1 1-72 0 0,1-1-70 0 0,0 0-68 0 0,-2-2-1364 0 0,1-2-1268 0 0</inkml:trace>
  <inkml:trace contextRef="#ctx0" brushRef="#br0" timeOffset="1027.47">1 92 6336 0 0,'0'0'141'0'0,"0"0"23"0"0,0 0 11 0 0,0 0 30 0 0,0 0 123 0 0,0 0 51 0 0,0 0 6 0 0,0 0 2 0 0,0 0-17 0 0,0 0-8 0 0,0 0-2 0 0,0 0-10 0 0,0 0-63 0 0,1 0-109 0 0,1 0-76 0 0,3-1 48 0 0,-3-1 23 0 0,7-3 208 0 0,1 0-57 0 0,1 1-50 0 0,0 0-45 0 0,2-1-5 0 0,1 1-46 0 0,2-1-12 0 0,7 0 23 0 0,-3 2-114 0 0,-1 1-1 0 0,1 1 1 0 0,-1 1 0 0 0,12 1-75 0 0,40 7 149 0 0,-61-6-145 0 0,0 1 0 0 0,0 0 1 0 0,-1 0-1 0 0,1 1 0 0 0,-1 0 0 0 0,0 1 1 0 0,0 0-1 0 0,4 3-4 0 0,1 2 47 0 0,-1 0 0 0 0,10 10-47 0 0,-7-2 48 0 0,0 5 51 0 0,-13-19-69 0 0,-1 0 0 0 0,0 0-1 0 0,0 0 1 0 0,-1 1 0 0 0,1-1-1 0 0,-1 0 1 0 0,0 1 0 0 0,0-1-1 0 0,0 1 1 0 0,0 1-30 0 0,-1 5 9 0 0,0 2-4 0 0,0 1-1 0 0,-1-1 0 0 0,0 0 1 0 0,-4 12-5 0 0,-2 3 58 0 0,-9 13 117 0 0,13-34-128 0 0,-1 0-1 0 0,0 0 0 0 0,0-1 0 0 0,-4 4-46 0 0,-12 10 76 0 0,13-15-47 0 0,-19 15 55 0 0,-13 8-19 0 0,28-22-48 0 0,1 0-1 0 0,-1-1 1 0 0,0 0 0 0 0,0 0 0 0 0,-8 1-17 0 0,-47 16 0 0 0,47-15 0 0 0,9-5 0 0 0,-5 2 0 0 0,14-2 0 0 0,0 0 0 0 0,1-2 0 0 0,0 0 0 0 0,0 0 0 0 0,0 0 0 0 0,0 0 0 0 0,0 0 0 0 0,0 0 0 0 0,0 0 0 0 0,0 0 0 0 0,0 0 0 0 0,0 0 0 0 0,0 0 0 0 0,0 0 0 0 0,0-1 0 0 0,0 1 0 0 0,0 0 0 0 0,0 0 0 0 0,-1 0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0,3-4 0 0 0,8-1 0 0 0,1-1 0 0 0,-1 2 0 0 0,1 0 0 0 0,0 0 0 0 0,0 1 0 0 0,2 1 0 0 0,-5-1 0 0 0,10 0 0 0 0,1 0 0 0 0,-1 2 0 0 0,0 0 0 0 0,1 1 0 0 0,-1 1 0 0 0,1 1 0 0 0,17 3 0 0 0,13 6 2 0 0,0 5 55 0 0,-40-12-31 0 0,0 0 0 0 0,0 1 0 0 0,0 0 0 0 0,-1 1 0 0 0,0 0-1 0 0,0 0 1 0 0,0 1 0 0 0,3 4-26 0 0,-1-1 21 0 0,-7-6-5 0 0,0-1 0 0 0,0 1 0 0 0,0 0 0 0 0,-1 0 0 0 0,0 1 0 0 0,1-1 0 0 0,-2 1 0 0 0,1-1 0 0 0,0 1 1 0 0,0 1-17 0 0,2 8 22 0 0,5 6 58 0 0,3 8 44 0 0,-7-7-92 0 0,-3-4 79 0 0,0 0-1 0 0,-1 0 1 0 0,-1 0 0 0 0,-1 13-111 0 0,-1-13 182 0 0,-1 0 0 0 0,-4 14-182 0 0,4-20 81 0 0,-1 0 0 0 0,0-1 0 0 0,0 1 0 0 0,-1-1 0 0 0,0 0 0 0 0,-1 0 0 0 0,0 0 0 0 0,-1-1 0 0 0,0 0 0 0 0,-2 1-81 0 0,-11 12 195 0 0,-4-2-49 0 0,12-13-85 0 0,1 0 0 0 0,-1-1 0 0 0,0 0-1 0 0,-1 0 1 0 0,1-1 0 0 0,-13 3-61 0 0,-16 0 218 0 0,20-4-126 0 0,0 0-78 0 0,7-1-64 0 0,0 0 0 0 0,-13 0 50 0 0,4-4 2 0 0,6 0-1 0 0,3 0 1 0 0,1-1 0 0 0,-1 0 0 0 0,1 0 0 0 0,0-2 0 0 0,-1 0-2 0 0,-6-3 49 0 0,0-1 0 0 0,-5-4-49 0 0,18 9 2 0 0,0-1 1 0 0,-1 0-1 0 0,1 0 1 0 0,1-1-1 0 0,-1 1 0 0 0,1-2 1 0 0,-1 1-1 0 0,1 0-2 0 0,3 2-161 0 0,1 0 50 0 0,-1 0 44 0 0,1 1 36 0 0,-1-4 59 0 0,2-4 137 0 0,1 5-118 0 0,0 1-63 0 0,1-1-97 0 0,-1 3 11 0 0,0 0-36 0 0,0 0-40 0 0,1 0-43 0 0,-1 0-48 0 0,1 0-52 0 0,-1 0-54 0 0,1 0-61 0 0,-1 0-63 0 0,1 0-67 0 0,0 0-72 0 0,0 1-75 0 0,0-1-80 0 0,0 0-82 0 0,1-1-1076 0 0,4-1-1098 0 0</inkml:trace>
  <inkml:trace contextRef="#ctx0" brushRef="#br0" timeOffset="1704.8">746 333 7912 0 0,'-9'-3'258'0'0,"5"1"-129"0"0,-1 0 60 0 0,3 1-12 0 0,0 0 54 0 0,2 1 290 0 0,0 0 14 0 0,0 0-21 0 0,0 0-311 0 0,0 0-53 0 0,0-1-43 0 0,0 1-37 0 0,0-1-9 0 0,0-2-27 0 0,0 3 31 0 0,0-1 61 0 0,0 1-12 0 0,0 0 33 0 0,0 0 38 0 0,0 0 43 0 0,0 0-201 0 0,0 0-58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5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19 4952 0 0,'0'0'108'0'0,"0"0"17"0"0,0 0 11 0 0,0 1 185 0 0,0 1-71 0 0,-1 0-53 0 0,-1 4 208 0 0,1-3-99 0 0,2 5 189 0 0,-1 0-65 0 0,1 1-57 0 0,1-1-48 0 0,0 2 13 0 0,0 1-42 0 0,6 20 482 0 0,-4-19-451 0 0,-2-1 47 0 0,5 13 442 0 0,-5-16-503 0 0,1-1 35 0 0,-1 0-25 0 0,0-1 35 0 0,0 0 40 0 0,1 0 46 0 0,-3-6-276 0 0,0 0 1 0 0,0 0 6 0 0,0 0 1 0 0,0 0 0 0 0,0 0-8 0 0,0 0-35 0 0,-1 0 73 0 0,0-3-89 0 0,0 0-66 0 0,-2-6-26 0 0,2 6 16 0 0,-2-18 85 0 0,2 12-103 0 0,-1-1 0 0 0,2 0 1 0 0,-1 0-1 0 0,2-9-23 0 0,1 6 59 0 0,2 1 43 0 0,-2 4 7 0 0,2 1-37 0 0,4-7-22 0 0,4-3-119 0 0,10-4-193 0 0,-19 19 212 0 0,0 0 1 0 0,0 0-1 0 0,1 1 1 0 0,-1-1-1 0 0,0 1 1 0 0,4-2 49 0 0,12 1-130 0 0,-3 4 106 0 0,1 5 110 0 0,-14-5-84 0 0,0 0 0 0 0,0 0 1 0 0,0 1-1 0 0,0-1 0 0 0,0 1 1 0 0,0 0-1 0 0,0 0-2 0 0,0 2-4 0 0,1 0 0 0 0,-1 0 0 0 0,0 0 0 0 0,0 0 0 0 0,-1 1 1 0 0,0-1-1 0 0,1 1 4 0 0,1 8 3 0 0,-1-1 0 0 0,2 10-3 0 0,0 9 76 0 0,-1-8 45 0 0,-2-9-79 0 0,1 21-43 0 0,-3-23 46 0 0,1 1 75 0 0,-1 0 106 0 0,0-6-114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5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4864 0 0,'0'0'141'0'0,"-1"1"-29"0"0,0-1-61 0 0,-8 1-64 0 0,5 0 46 0 0,2-1 20 0 0,0 0 34 0 0,1 1 41 0 0,0-1 49 0 0,-6 4 648 0 0,0 2-116 0 0,1 0-105 0 0,0 2-95 0 0,1 0-83 0 0,0 1-73 0 0,1 0-61 0 0,1 1-50 0 0,-2 7 79 0 0,-2 22 286 0 0,6-28-386 0 0,0-2 50 0 0,1 11 63 0 0,1 1-67 0 0,2 0-51 0 0,2 1-38 0 0,-4-17-136 0 0,1 0-1 0 0,-1-1 1 0 0,1 1-1 0 0,0 0 1 0 0,1-1-1 0 0,-1 1 0 0 0,1-1 1 0 0,0 0-1 0 0,0 0 1 0 0,0 0-1 0 0,1 0 1 0 0,-1 0-1 0 0,1-1 1 0 0,0 1-1 0 0,1 0-41 0 0,2-1 117 0 0,0-1 47 0 0,5-5 272 0 0,-4-3-14 0 0,3-8 264 0 0,-2-7 92 0 0,-5 7-367 0 0,-1 3-179 0 0,-2 7-163 0 0,0-1-37 0 0,0-4 47 0 0,-1-1 0 0 0,0 0 0 0 0,0 0 0 0 0,0 0 0 0 0,-1 1 0 0 0,-2-8-79 0 0,-6-16 152 0 0,2 16-109 0 0,0 0-41 0 0,-2 2-50 0 0,-1 1-58 0 0,10 14-11 0 0,-1 0 41 0 0,1-1 22 0 0,0 1 80 0 0,-1 0 94 0 0,1-1-145 0 0,-1 1-36 0 0,1 0-42 0 0,0 0-49 0 0,0 0-59 0 0,-1-1-64 0 0,1 1-73 0 0,0 0 72 0 0,0 0-38 0 0,0-1-41 0 0,-1 1-41 0 0,1 0-46 0 0,0 0-46 0 0,0-1-50 0 0,0 1-51 0 0,-1-1-1391 0 0,0-1-1124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7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5456 0 0,'0'0'158'0'0,"1"0"-4"0"0,2 2-87 0 0,0 1 62 0 0,0 0 89 0 0,1 3 194 0 0,-1-2 82 0 0,14 15 865 0 0,-9-11-779 0 0,0 1-46 0 0,0-1-63 0 0,-1 1-79 0 0,-2-3-182 0 0,0 0-48 0 0,0 0-53 0 0,-1 0-56 0 0,8 12 388 0 0,-2 1-112 0 0,1 4-46 0 0,4 14 11 0 0,-2 1-21 0 0,-6-12-25 0 0,-1-5 37 0 0,-1 0 100 0 0,-1-2-148 0 0,0 0-35 0 0,2 20 116 0 0,-1 9-57 0 0,1 23-7 0 0,-3-42-158 0 0,-1 10 113 0 0,2 53 395 0 0,-5-59-449 0 0,-1 2-80 0 0,1-18-86 0 0,-1 0-37 0 0,-2 26 134 0 0,-3 19 157 0 0,5-45-119 0 0,-2 0 0 0 0,0 0 0 0 0,0-1 0 0 0,-5 9-124 0 0,3-4 200 0 0,4-14-111 0 0,0 0 0 0 0,-1 0 0 0 0,1-1 0 0 0,-2 2-89 0 0,-7 6 229 0 0,10-13-197 0 0,-1 0 0 0 0,1 0-1 0 0,0 0 1 0 0,-1 0 0 0 0,1 0-1 0 0,-1-1 1 0 0,1 1 0 0 0,-1 0-1 0 0,-1-1-31 0 0,1 1-9 0 0,0-1 36 0 0,-6-6 250 0 0,6 2-270 0 0,1 3-50 0 0,0-1-41 0 0,0 0-46 0 0,0 1-55 0 0,0-1-61 0 0,0 0-66 0 0,1 2 86 0 0,-2-5-489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8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 5384 0 0,'0'0'116'0'0,"2"1"-34"0"0,7 9 193 0 0,-7-8-218 0 0,0 0-35 0 0,-1 0 5 0 0,1 0 50 0 0,-1 0 46 0 0,1 0 39 0 0,1 1 178 0 0,0 0 68 0 0,5 9 1092 0 0,-5-6-931 0 0,-2-4-330 0 0,0 1-46 0 0,0 0-56 0 0,-1-1-64 0 0,0-1 220 0 0,0-1 133 0 0,0 0-52 0 0,0-1-49 0 0,0 0-47 0 0,0 1-43 0 0,0-1-39 0 0,0-1-37 0 0,0 1-33 0 0,0 0-20 0 0,0-1-34 0 0,0-1-7 0 0,0-1-77 0 0,1-4-113 0 0,-1 6 110 0 0,0 1 33 0 0,1-1 63 0 0,-1 1 86 0 0,12-21 133 0 0,-9 19-259 0 0,-1 0 0 0 0,1 0-1 0 0,0 0 1 0 0,-1 0 0 0 0,1 1 0 0 0,1-1 0 0 0,-1 1 0 0 0,2-1-41 0 0,-3 2 20 0 0,0 0 0 0 0,0 0 1 0 0,0 0-1 0 0,1 0 1 0 0,-1 0-1 0 0,0 1 0 0 0,0-1 1 0 0,0 1-1 0 0,1 0 1 0 0,-1 0-1 0 0,0 0 1 0 0,0 0-1 0 0,1 0 0 0 0,1 0-20 0 0,-2 1 23 0 0,1-1 0 0 0,-1 1 0 0 0,0 0-1 0 0,0 0 1 0 0,1 0 0 0 0,-1 0 0 0 0,0 0-1 0 0,0 0 1 0 0,0 1 0 0 0,0 0-23 0 0,9 6 19 0 0,-1 2 86 0 0,-4 2 80 0 0,-3 2 74 0 0,-3-12-398 0 0,0 0 68 0 0,0 0 57 0 0,1 0 47 0 0,-1 1 117 0 0,2 4 361 0 0,-2-5-399 0 0,0 0-45 0 0,1 0-63 0 0,-1-1-80 0 0,0 0-26 0 0,0 0-48 0 0,0 0-52 0 0,0 1-58 0 0,0-2-4 0 0,0 1-46 0 0,0 0-49 0 0,0 0-53 0 0,-1 0-54 0 0,1 0-58 0 0,0 0-60 0 0,-1 0-64 0 0,1-1-1112 0 0,0 1-1013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9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7024 0 0,'0'0'157'0'0,"0"0"23"0"0,0 0 12 0 0,1-1-55 0 0,1 1-72 0 0,1-1-49 0 0,4-2-53 0 0,-5 3 55 0 0,9-2 842 0 0,0 0-49 0 0,0 0-62 0 0,0-1-74 0 0,-4 1-243 0 0,1 0-50 0 0,0 0-52 0 0,0 0-59 0 0,0 1-62 0 0,0 0-66 0 0,0 0-72 0 0,0 1-76 0 0,-5 0-138 0 0,0 0 63 0 0,0 0 52 0 0,0 0 45 0 0,3 0 112 0 0,7 0 329 0 0,-9 0-370 0 0,0 0-67 0 0,-2 0-50 0 0,1 0-38 0 0,-1 0-42 0 0,1 0-47 0 0,-1 0-70 0 0,1 0-67 0 0,-1 0-73 0 0,1 0-79 0 0,0 0-85 0 0,-1 0-92 0 0,1 0-98 0 0,-1 0-105 0 0,0 0-644 0 0,2 0-832 0 0</inkml:trace>
  <inkml:trace contextRef="#ctx0" brushRef="#br0" timeOffset="324.58">82 3 6296 0 0,'0'0'184'0'0,"0"0"57"0"0,0 0 115 0 0,0 0 48 0 0,0 0 11 0 0,0 0-13 0 0,0 0-120 0 0,5-2 617 0 0,-2 2-554 0 0,-1 0-103 0 0,0 0-92 0 0,3 2 260 0 0,-1 1-59 0 0,0 0-53 0 0,0 0-47 0 0,-1 1-42 0 0,0 0-36 0 0,3 5 89 0 0,3 20 227 0 0,-6-16-203 0 0,-1-6-92 0 0,-1-1 48 0 0,1-1 58 0 0,-1 1 68 0 0,1 0-261 0 0,1 2-55 0 0,-1-2-31 0 0,0-2 22 0 0,-1 0 32 0 0,0 0 50 0 0,-1-3-88 0 0,3 3 154 0 0,-3-3-183 0 0,1 0-90 0 0,-1-1-5 0 0,0 0-36 0 0,0 0 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37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5640 0 0,'0'0'124'0'0,"0"0"17"0"0,0 0-15 0 0,1 0-34 0 0,2 1 7 0 0,0 0-79 0 0,6 2-46 0 0,-7-2 55 0 0,-1 0 40 0 0,7 3 652 0 0,-1 0-87 0 0,1 1-80 0 0,-1 1-69 0 0,0-1-63 0 0,0 1-52 0 0,0 1-45 0 0,0-1-35 0 0,4 5 140 0 0,13 16 506 0 0,-17-18-609 0 0,0-2 46 0 0,1 4 76 0 0,0 0-45 0 0,0 1-42 0 0,-1-1-38 0 0,2 4 23 0 0,-1 0-41 0 0,4 7 94 0 0,0 0-50 0 0,1 4 47 0 0,-5-11-95 0 0,-2 2-34 0 0,8 13 217 0 0,-3-12-126 0 0,-11-18-286 0 0,0 0-1 0 0,0 1-23 0 0,-2 3 171 0 0,2-4-209 0 0,-1 0-64 0 0,0 0-211 0 0,0 0 79 0 0,0-1 56 0 0,-1 0-106 0 0,1 0 33 0 0,0 1 54 0 0,1 0-43 0 0,-1-1-52 0 0,0 1-62 0 0,1 0-45 0 0,-1-1-71 0 0,1 1 47 0 0,-1 0-51 0 0,1-1-46 0 0,0 1-38 0 0,-1 0-148 0 0,1-1-38 0 0,-1 1-177 0 0,0 0-478 0 0</inkml:trace>
  <inkml:trace contextRef="#ctx0" brushRef="#br0" timeOffset="326.52">199 15 5696 0 0,'0'0'132'0'0,"0"0"17"0"0,0 0 10 0 0,0 0 33 0 0,0 0 133 0 0,0 0 18 0 0,0 1-78 0 0,-1 0-66 0 0,0 1-53 0 0,0 0 21 0 0,-2 3 3 0 0,2-4-72 0 0,-3 7 214 0 0,0 3-37 0 0,-1 24 449 0 0,3-23-418 0 0,-1 10 181 0 0,0 0-41 0 0,-1 1-37 0 0,0 0-32 0 0,-4 22 293 0 0,-3-1-83 0 0,3-20-279 0 0,0 1-64 0 0,-2 1-44 0 0,10-26-338 0 0,0 0 52 0 0,0 0 47 0 0,0 1 38 0 0,0-1 83 0 0,0 0 250 0 0,0 0-273 0 0,0 0-58 0 0,0 1-102 0 0,0-1-1 0 0,0 0-41 0 0,0 0-60 0 0,0 0-57 0 0,0 0-63 0 0,0 0-67 0 0,0 0-73 0 0,0 0-78 0 0,0 0-84 0 0,0 0-90 0 0,0 0-905 0 0,0 0-930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42.4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6448 0 0,'0'0'141'0'0,"0"0"23"0"0,0 0 13 0 0,0 0 13 0 0,7-2 177 0 0,-4 1-156 0 0,0 1 69 0 0,-2 0-95 0 0,-1 0 37 0 0,10 4 291 0 0,-2 0-37 0 0,-1 1-38 0 0,-1 0-35 0 0,4 9 303 0 0,-1 4-125 0 0,-1 5-167 0 0,0 1-91 0 0,12 48 440 0 0,-12-43-407 0 0,-4-15-137 0 0,0 0 36 0 0,9 41-64 0 0,-3 2 62 0 0,-4 1 75 0 0,-2-1 92 0 0,-3 5 63 0 0,-4 1-81 0 0,-8 49 218 0 0,1-37-207 0 0,10-71-388 0 0,-4 26 278 0 0,-1-1-52 0 0,0 1-50 0 0,0 0-44 0 0,-3 17 8 0 0,1 0-90 0 0,5-37-5 0 0,0-1 0 0 0,-1 1-1 0 0,-2 7-69 0 0,-2 1 163 0 0,3-8-20 0 0,3-7-138 0 0,0-1 72 0 0,-1-1 113 0 0,-1-1 342 0 0,2 0-439 0 0,0-1-39 0 0,0 0-52 0 0,0 0-62 0 0,0-1-75 0 0,1 1-86 0 0,-1 0-97 0 0,0-1-108 0 0,0 1-92 0 0,0 0-118 0 0,1 0 212 0 0,0 1-64 0 0,0 0-56 0 0,0 0-49 0 0,0 0-174 0 0,0 0-49 0 0,0 0-210 0 0,0 0-565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44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0 118 5472 0 0,'0'0'124'0'0,"0"0"17"0"0,0 0 10 0 0,6 9 138 0 0,-5-7-201 0 0,0-1 34 0 0,0 1 43 0 0,0-1 51 0 0,3 8 307 0 0,0-1-34 0 0,2 2 61 0 0,3 5 232 0 0,4 8 443 0 0,-5-7-338 0 0,-8-15-599 0 0,0-1-26 0 0,0 0-104 0 0,0 0-44 0 0,0 0-8 0 0,0 0 7 0 0,0 0 38 0 0,0 0 10 0 0,0 0 6 0 0,0 0-1 0 0,0 0-4 0 0,0 0-2 0 0,0 0 0 0 0,0 0-11 0 0,0 0-44 0 0,0-1 35 0 0,0-2-65 0 0,-1-1-45 0 0,-1-5-18 0 0,2 6 41 0 0,-3-12 145 0 0,2-1-102 0 0,3-1-82 0 0,1 1-61 0 0,-2 14 32 0 0,0-1 0 0 0,-1 1 0 0 0,1 0 0 0 0,0 0-1 0 0,0-1 1 0 0,1 1 0 0 0,-1 0 0 0 0,0 0 0 0 0,1 0-1 0 0,-1 0 1 0 0,1 0 0 0 0,0 0 0 0 0,0 1 0 0 0,0-1 0 0 0,-1 1-1 0 0,1-1 1 0 0,1 1 0 0 0,-1-1 0 0 0,0 1 0 0 0,0 0-1 0 0,0 0 1 0 0,1 0 0 0 0,-1 1 0 0 0,2-1 15 0 0,-3 0-1 0 0,0 1 0 0 0,0 0-1 0 0,0 0 1 0 0,0 0 0 0 0,0 0 0 0 0,0 0 0 0 0,0 0 0 0 0,0 1-1 0 0,0-1 1 0 0,0 0 0 0 0,0 0 0 0 0,0 1 0 0 0,0-1 0 0 0,0 1-1 0 0,0-1 1 0 0,0 1 0 0 0,0-1 0 0 0,0 1 0 0 0,0-1 0 0 0,0 1 1 0 0,1 1-4 0 0,0 0 1 0 0,0 0 0 0 0,-1 0 0 0 0,1 0 0 0 0,-1 1 0 0 0,1-1-1 0 0,-1 0 1 0 0,1 2 3 0 0,1 4-7 0 0,0 1 0 0 0,0-1 0 0 0,-1 1 0 0 0,1 6 7 0 0,-2-10-36 0 0,1 5-134 0 0,0 17-427 0 0,-2-26 136 0 0</inkml:trace>
  <inkml:trace contextRef="#ctx0" brushRef="#br0" timeOffset="331.72">282 129 6536 0 0,'0'0'141'0'0,"0"0"23"0"0,0 0 13 0 0,1 0-41 0 0,1 0-77 0 0,11-1-70 0 0,-9 1 79 0 0,-1-1 39 0 0,0 1 56 0 0,2-1 204 0 0,8 1 626 0 0,-9 0-741 0 0,0 0-64 0 0,0 0-93 0 0,-1 0-85 0 0,1 0-100 0 0,-1 0-117 0 0,-1 0 56 0 0,0 0-35 0 0,-1 0-36 0 0,1 0-38 0 0,-1 0-40 0 0,1 0-43 0 0,-1 0-45 0 0,1 0-45 0 0,-2 0-712 0 0,1 0-655 0 0</inkml:trace>
  <inkml:trace contextRef="#ctx0" brushRef="#br0" timeOffset="724.29">454 1 5792 0 0,'0'0'166'0'0,"0"0"-38"0"0,0 1-69 0 0,0 3-58 0 0,0-3 53 0 0,0 0 24 0 0,0-1 88 0 0,0 0 142 0 0,2 10 921 0 0,-1-5-866 0 0,-1-2-59 0 0,8 19 707 0 0,-2 0-105 0 0,1 11 240 0 0,-2 21 611 0 0,-5-31-976 0 0,0-23-700 0 0,0 0-5 0 0,0 0-235 0 0,0 0 67 0 0,0 0 55 0 0,0 0 49 0 0,0 1 114 0 0,0 0 364 0 0,0 0-385 0 0,0-1-65 0 0,0 1-56 0 0,0-1-38 0 0,0 0-42 0 0,0 0-47 0 0,0 1-69 0 0,0-1-67 0 0,0 0-73 0 0,0 0-79 0 0,0 0-87 0 0,0 0-92 0 0,0 1-99 0 0,0-1-105 0 0,0 0-965 0 0,0 0-1019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43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7312 0 0,'0'0'165'0'0,"0"0"22"0"0,0 0 9 0 0,0 0 12 0 0,0 0 41 0 0,0 2-85 0 0,1 0-67 0 0,2 4 64 0 0,-2-4-64 0 0,4 7 373 0 0,1-1-44 0 0,0 1-42 0 0,-1-1-37 0 0,7 9 254 0 0,0-1-97 0 0,0-1-96 0 0,13 22 482 0 0,-17-24-545 0 0,1 2 69 0 0,-1 0 63 0 0,2 7-19 0 0,-1 0-99 0 0,3 5-10 0 0,-1-3 321 0 0,11 18-670 0 0,-21-42 56 0 0,-2 0-247 0 0,1 0 81 0 0,1 1 69 0 0,-1-1 58 0 0,0 0 45 0 0,0 0 36 0 0,1 2 510 0 0,0-2-478 0 0,-1 1-81 0 0,0-1-70 0 0,1 0-46 0 0,-1 1-52 0 0,0-1-58 0 0,1 0-85 0 0,-1 0-83 0 0,0 0-89 0 0,0 0-99 0 0,1 0-106 0 0,-1 0-114 0 0,0 0-122 0 0,0 0 389 0 0,0 0-33 0 0,0 0-1386 0 0,0 0-1080 0 0</inkml:trace>
  <inkml:trace contextRef="#ctx0" brushRef="#br0" timeOffset="325.42">158 1 5192 0 0,'0'0'151'0'0,"0"0"39"0"0,0 0 65 0 0,0 0 29 0 0,0 0 4 0 0,0 0 9 0 0,0 0 39 0 0,0 0 16 0 0,0 0 7 0 0,0 0-138 0 0,0 1-46 0 0,-1 0-41 0 0,1 0-35 0 0,-1 3 29 0 0,-2 5 7 0 0,2-7-15 0 0,-1 5 171 0 0,0 0-34 0 0,-2 7 165 0 0,0 0-101 0 0,0-1-80 0 0,-1 5-12 0 0,-7 23 212 0 0,7-29-262 0 0,1 1 52 0 0,-10 23 747 0 0,0 11-978 0 0,-9 22 890 0 0,22-68-1007 0 0,1 1 36 0 0,-1 0 12 0 0,0 1 102 0 0,-1-1 75 0 0,-1 8 410 0 0,1-6-357 0 0,1-2-124 0 0,0 1-52 0 0,0-1-61 0 0,1 0-75 0 0,-1 0-38 0 0,1 0-65 0 0,-1 0-72 0 0,1-1-78 0 0,-1 1-84 0 0,1 0-91 0 0,0-1-97 0 0,0 1-104 0 0,0-2-861 0 0,0 0-942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40.4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0 4952 0 0,'-2'2'32'0'0,"0"0"-1"0"0,1 0 1 0 0,-1 0 0 0 0,0 0-1 0 0,1 0 1 0 0,-1 0 0 0 0,1 1-1 0 0,0-1 1 0 0,0 0 0 0 0,0 1 0 0 0,0-1-1 0 0,0 1 1 0 0,0-1 0 0 0,1 1-1 0 0,-1 0-31 0 0,-1 7 65 0 0,1-1-43 0 0,-1 3-72 0 0,-1 3 231 0 0,1 1 109 0 0,1 4 155 0 0,0 9 303 0 0,1-11-317 0 0,-1 0-69 0 0,0-6-179 0 0,0 0-63 0 0,-2 19 271 0 0,0 0-41 0 0,1 22 1133 0 0,3 42-1483 0 0,3-55 396 0 0,0-1-63 0 0,5 17 580 0 0,5 15-913 0 0,0-17 446 0 0,-5-31-204 0 0,3-1 51 0 0,3 7 148 0 0,-8-14-249 0 0,1 1-108 0 0,0-1-69 0 0,11 20-41 0 0,-13-24 54 0 0,0-1 41 0 0,0 0-36 0 0,15 17 211 0 0,-13-20-210 0 0,-2-3-55 0 0,-5-4-49 0 0,-1 0 2 0 0,0 0-38 0 0,0 0-18 0 0,1 0-40 0 0,-1 0-44 0 0,0 0-51 0 0,0 0-54 0 0,1 0-49 0 0,-1 0-46 0 0,1 0-39 0 0,-1 0-132 0 0,1 0-39 0 0,0 0-162 0 0,0 0-430 0 0</inkml:trace>
  <inkml:trace contextRef="#ctx0" brushRef="#br0" timeOffset="674.78">315 163 5904 0 0,'0'0'132'0'0,"0"0"17"0"0,0 0 11 0 0,3 5 680 0 0,0-2-509 0 0,-1 1-27 0 0,1-1-102 0 0,5 7 226 0 0,-1 1 98 0 0,2 7 324 0 0,1 13 642 0 0,-8-19-882 0 0,-1-7 128 0 0,0-2-70 0 0,0-2-72 0 0,-1-2-73 0 0,1-1-73 0 0,-1-1-76 0 0,1-1-76 0 0,0-1-78 0 0,-1 1-78 0 0,1-1-80 0 0,-1 2-81 0 0,1 0-81 0 0,2-8 181 0 0,-2 1-45 0 0,0-6-48 0 0,-2 0-54 0 0,1 8 10 0 0,0 0 1 0 0,0 0-1 0 0,1 0 0 0 0,0 0 56 0 0,5-11-14 0 0,0 10 59 0 0,2 0 46 0 0,10-6-170 0 0,-15 13 54 0 0,0 0 0 0 0,0 1 0 0 0,0-1 0 0 0,0 1 0 0 0,0 0 0 0 0,1 0 0 0 0,-1 0 0 0 0,3 0 25 0 0,-4 0-17 0 0,1 1 1 0 0,-1 0-1 0 0,1 0 1 0 0,0 0-1 0 0,-1 0 1 0 0,1 1-1 0 0,0-1 1 0 0,-1 1 0 0 0,1-1-1 0 0,-1 1 1 0 0,2 0 16 0 0,-1 1-8 0 0,0-1 0 0 0,0 1 1 0 0,-1-1-1 0 0,1 1 0 0 0,0 0 1 0 0,1 2 7 0 0,9 9 31 0 0,-2 1 51 0 0,-8-9-27 0 0,0 0-1 0 0,0 0 0 0 0,0 1 1 0 0,-1-1-1 0 0,0 1 0 0 0,0-1 1 0 0,0 1-1 0 0,-1 0 0 0 0,1 5-54 0 0,-1 5 100 0 0,-2-1-40 0 0,-1 0-38 0 0,1-12-12 0 0,1-3-7 0 0,0 0-81 0 0,0 0-49 0 0,0 0-196 0 0,0 1-28 0 0,0 2-7 0 0</inkml:trace>
  <inkml:trace contextRef="#ctx0" brushRef="#br0" timeOffset="1108.31">531 665 8464 0 0,'0'0'190'0'0,"0"0"28"0"0,0 0 10 0 0,0 0 32 0 0,0 0 70 0 0,0 0-65 0 0,1 1-47 0 0,-1-1-42 0 0,1 1-35 0 0,0 0 8 0 0,0 0-43 0 0,3 4 134 0 0,-3-3-89 0 0,2 6 299 0 0,-1-1-34 0 0,3 9 330 0 0,-1 0-95 0 0,0 0-70 0 0,12 40 1328 0 0,-16-56-2107 0 0,0 0 78 0 0,1 0 73 0 0,-1 0 37 0 0,0 1 77 0 0,0 0 79 0 0,1 0 293 0 0,-1 0-333 0 0,0-1-39 0 0,1 1-56 0 0,-1 0-97 0 0,0-1-77 0 0,0 1-98 0 0,0-1-111 0 0,0 0 141 0 0,0 1-34 0 0,0-1-34 0 0,0 0-37 0 0,0 0-38 0 0,0 0-39 0 0,0 0-41 0 0,0 0-44 0 0,0 0-45 0 0,0 0-46 0 0,0 0-1325 0 0,0 0-1094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01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75 6768 0 0,'0'0'149'0'0,"0"0"23"0"0,0 0 12 0 0,1 0-42 0 0,5 0-93 0 0,34-1 6 0 0,21-6 157 0 0,0 1 10 0 0,-20 5-151 0 0,-14 1-2 0 0,-11 1 97 0 0,1 0-1 0 0,10 3-165 0 0,-8-1 141 0 0,0-1 37 0 0,4-1 72 0 0,11 0 167 0 0,17 1 197 0 0,-37-1-460 0 0,1-1-34 0 0,8 1 24 0 0,12 2 22 0 0,-16 0-72 0 0,0-2 35 0 0,38 1 340 0 0,-27-2-257 0 0,0 1-87 0 0,34 3 70 0 0,-15-2-104 0 0,67 8 58 0 0,-95-8-123 0 0,19-2-26 0 0,4 0 48 0 0,39 1 60 0 0,-9-1 11 0 0,-24 3 13 0 0,-27 0-22 0 0,11 0 106 0 0,19 3 134 0 0,-18-2-174 0 0,13 0 14 0 0,12-3 444 0 0,14-2-634 0 0,-16-2 245 0 0,9 0-39 0 0,-34 2-149 0 0,1 0-40 0 0,6 1 37 0 0,56 4 171 0 0,-62-1-194 0 0,90 3-9 0 0,15-5-22 0 0,83 4 18 0 0,-184-3 32 0 0,52-2-22 0 0,-58-1 21 0 0,2-1 66 0 0,1 0 91 0 0,1 1-18 0 0,0 0-101 0 0,0 1-79 0 0,0 1-55 0 0,85-1-216 0 0,-81-2 239 0 0,0-2 83 0 0,11-1-61 0 0,10 3 2 0 0,21-3 12 0 0,260-8 98 0 0,-24 1-102 0 0,-266 10 26 0 0,72 5-10 0 0,-70-1 4 0 0,-2-1 35 0 0,-26-1-16 0 0,58 0 74 0 0,111-3 84 0 0,-32-1-33 0 0,-4 1-37 0 0,-15-1-37 0 0,256-13 26 0 0,56-3-20 0 0,-261 21-9 0 0,-75 1-28 0 0,52 1 46 0 0,-57-2 39 0 0,26 3 22 0 0,0 2 96 0 0,94 4 249 0 0,-45-2-88 0 0,-42-1-178 0 0,-1-7-83 0 0,89-4 75 0 0,46-2-12 0 0,-132 0-161 0 0,59-3 80 0 0,-83 1-92 0 0,1 1 37 0 0,254-9 298 0 0,96 10 1 0 0,-396 7-342 0 0,140-1 111 0 0,111 2 180 0 0,-64 6-109 0 0,-10 0-83 0 0,-76 0-73 0 0,-50-1-55 0 0,16-1 47 0 0,180 3 52 0 0,-303-10-158 0 0,-1 2 36 0 0,6 0 38 0 0,14 2 67 0 0,16 1 53 0 0,-21-3-92 0 0,-6-2-62 0 0,-1-1-67 0 0,-22 1 1 0 0,-2-1 38 0 0,19-7 59 0 0,-16 4-51 0 0,2-1-96 0 0,-7 2-10 0 0,0 1-55 0 0,1-1-64 0 0,-2 0-74 0 0,-4 3 95 0 0,-1 1 33 0 0,0-2-99 0 0,0-2 25 0 0,-2-1-31 0 0,1 4 135 0 0,1 0-44 0 0,-4-12-1209 0 0,2-2-58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48.7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1 101 7344 0 0,'0'0'165'0'0,"0"0"22"0"0,0 0 9 0 0,7-1-39 0 0,3 0-102 0 0,-4 0-36 0 0,0 0 36 0 0,7-1 154 0 0,-1 1 113 0 0,1-1 89 0 0,5-1 323 0 0,26-4 1161 0 0,-30 5-1372 0 0,-1 0-73 0 0,-3 0-188 0 0,-1 0-60 0 0,0 0-71 0 0,1 0-80 0 0,-9 2-16 0 0,-1-1-33 0 0,2 1-78 0 0,1 0-399 0 0,-2 0 377 0 0,0 0-338 0 0</inkml:trace>
  <inkml:trace contextRef="#ctx0" brushRef="#br0" timeOffset="281.51">88 0 6016 0 0,'0'0'133'0'0,"0"0"23"0"0,0 0 11 0 0,0 0-54 0 0,0 0-1 0 0,0 0 49 0 0,0 0 145 0 0,0 0 268 0 0,0 0 24 0 0,0 0-249 0 0,0 0-149 0 0,0 0-42 0 0,0 0 21 0 0,0 1 98 0 0,1 1-94 0 0,0 1-54 0 0,2 5 83 0 0,-2-6-91 0 0,16 30 841 0 0,-11-18-579 0 0,1 2-26 0 0,0 0-108 0 0,-2-2-152 0 0,-3-7-93 0 0,1 0-34 0 0,-1 0-36 0 0,0 0-39 0 0,0 0-43 0 0,0 0-43 0 0,-2-6-79 0 0,0-1-45 0 0,0 1-41 0 0,0 0-35 0 0,1 0-119 0 0,-1 0-35 0 0,1 1-1212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47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 5672 0 0,'0'0'165'0'0,"0"0"-45"0"0,0 0-9 0 0,0 0 37 0 0,0 0 125 0 0,0 0 230 0 0,0 0-113 0 0,1 0-56 0 0,0 1-51 0 0,0-1-42 0 0,2 1 37 0 0,-1 0-52 0 0,6 1 398 0 0,-6-1-291 0 0,8 5 445 0 0,-1 1-112 0 0,-1 3-99 0 0,-1 0-86 0 0,0 2-73 0 0,-2 0-61 0 0,1 1-47 0 0,-1-1-36 0 0,10 24 496 0 0,-7-22-549 0 0,0-1-61 0 0,1 2-29 0 0,12 28 87 0 0,-20-42-154 0 0,-1-1-31 0 0,0 0-50 0 0,0 0-88 0 0,0 0-64 0 0,0 0-257 0 0,0 0 228 0 0,0 0 97 0 0,0 0-36 0 0,0 0-8 0 0,0 0-37 0 0,0 0-40 0 0,0 0-45 0 0,0 0-50 0 0,0 0-46 0 0,0 0-41 0 0,0 0-35 0 0,0 0-129 0 0,0 0-36 0 0,0 0-1351 0 0</inkml:trace>
  <inkml:trace contextRef="#ctx0" brushRef="#br0" timeOffset="378.21">144 0 4800 0 0,'0'0'136'0'0,"0"0"48"0"0,0 0 75 0 0,0 0 27 0 0,0 0 9 0 0,0 0-11 0 0,0 0-52 0 0,0 0-28 0 0,0 0-58 0 0,1 1 57 0 0,3 1 616 0 0,-1-1-517 0 0,-2-1-187 0 0,0 1-35 0 0,-1-1-42 0 0,1 1-51 0 0,3 6 545 0 0,-1 0-96 0 0,0 1-83 0 0,0 1-71 0 0,-1 1-23 0 0,0 1-67 0 0,0 2-22 0 0,0 6 31 0 0,1 2 75 0 0,-1-8 14 0 0,2 15 167 0 0,0 0-63 0 0,-1 0-55 0 0,-1 0-45 0 0,-1 27 188 0 0,-3-4 507 0 0,-5 27-989 0 0,2-39 369 0 0,-1 0 76 0 0,5-31-207 0 0,-3 13 296 0 0,2-15-384 0 0,-2 1-36 0 0,4-7-48 0 0,0 0 3 0 0,0 0 16 0 0,0 0-49 0 0,0 0-133 0 0,-1 0-327 0 0,1 0 45 0 0,0 0 38 0 0,0 0 33 0 0,0 0-330 0 0,-1-1-194 0 0,1 1 407 0 0,0 0-52 0 0,0 0 116 0 0,0-1-47 0 0,-2 0-1556 0 0,0-1-1116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52.8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10 7520 0 0,'0'0'217'0'0,"0"0"-6"0"0,0 0-211 0 0,0-1 34 0 0,-1-1-24 0 0,0 1 23 0 0,0 0 63 0 0,0 0 58 0 0,0 0 51 0 0,1 0 189 0 0,-1 0 86 0 0,0 1 68 0 0,1 0 50 0 0,-1 1 1181 0 0,1 0-1043 0 0,0 0 9 0 0,0 0-414 0 0,0-1-36 0 0,1 1 16 0 0,-1 0-74 0 0,0 1-86 0 0,0-1-95 0 0,0-1 8 0 0,0 0-214 0 0,0 0 56 0 0,0 1 49 0 0,0-1 41 0 0,0 1 107 0 0,2 1 333 0 0,-1-1-365 0 0,-1-1-97 0 0,1 1-91 0 0,-1 0-114 0 0,1-1 65 0 0,-1 0-35 0 0,0 1-72 0 0,0-1-54 0 0,1 0-56 0 0,-1 1-61 0 0,0-1-65 0 0,0 0-68 0 0,0 0-73 0 0,0 0-75 0 0,1 2-1096 0 0,1 0-1035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54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1 5840 0 0,'0'0'132'0'0,"0"0"17"0"0,-9 11 127 0 0,5-7-225 0 0,3-1-24 0 0,-1 0 50 0 0,0 0 44 0 0,0 0 38 0 0,0 2 115 0 0,0 0 46 0 0,-4 12 842 0 0,3-9-712 0 0,1-4-231 0 0,1 0-41 0 0,-1 0-48 0 0,1-1-58 0 0,-8 20 500 0 0,1-1-98 0 0,0 1-86 0 0,0 0-73 0 0,-1 5-19 0 0,2 0-67 0 0,-1 6-16 0 0,1 17 57 0 0,3 1-24 0 0,-3 94 355 0 0,9-83-316 0 0,3 1 75 0 0,4 1 95 0 0,-2-34-181 0 0,1 1 36 0 0,1-1 40 0 0,2-1 45 0 0,-4-14-207 0 0,1-1 35 0 0,-3-7-30 0 0,0-1 0 0 0,1 0 0 0 0,0 0 0 0 0,6 6-193 0 0,12 7 440 0 0,-5-10-198 0 0,-3-5-89 0 0,0-2-56 0 0,-14-3-177 0 0,0 0 69 0 0,-1 0 47 0 0,3 0 107 0 0,-2-1-103 0 0,-1 1-64 0 0,0 0-51 0 0,1-1-77 0 0,-1 1-89 0 0,0 0-105 0 0,1-1-120 0 0,-2 1 75 0 0,1 0-63 0 0,-1 0-58 0 0,1-1-49 0 0,0 1-168 0 0,-1 0-50 0 0,1 0-203 0 0,0 0-544 0 0,-1 0 1507 0 0</inkml:trace>
  <inkml:trace contextRef="#ctx0" brushRef="#br0" timeOffset="972.34">582 28 4656 0 0,'0'0'133'0'0,"0"0"-33"0"0,0 0-4 0 0,0 0 317 0 0,0 1-81 0 0,0 1-70 0 0,-1 0-56 0 0,0 2 65 0 0,0 3 74 0 0,1-6-166 0 0,4 29 848 0 0,0 3 155 0 0,0-11-352 0 0,0-4-99 0 0,2-1 50 0 0,-2-5-230 0 0,3 18 799 0 0,-6-21-980 0 0,0-1-48 0 0,-1-7-126 0 0,0-1-111 0 0,0 0 46 0 0,-1 1 71 0 0,1 0 158 0 0,0 0 210 0 0,0-1-280 0 0,0-1-182 0 0,-1 1-75 0 0,1-2-91 0 0,0 0-108 0 0,-4-14 341 0 0,-1 0-95 0 0,-5-25-37 0 0,9 22 27 0 0,1 15-70 0 0,0 0 0 0 0,0 0 0 0 0,0 0 0 0 0,0 0 0 0 0,1 0 0 0 0,0 0 0 0 0,0 1 0 0 0,0-1 0 0 0,0 0 0 0 0,1 0 0 0 0,-1 1 0 0 0,1-1 0 0 0,0 1 0 0 0,0-1 0 0 0,0 1 0 0 0,1 0 0 0 0,-1 0 0 0 0,1 0 0 0 0,-1 0 0 0 0,3-1 0 0 0,16-13-166 0 0,-15 13 142 0 0,0 0-1 0 0,0 1 1 0 0,1-1-1 0 0,4-1 25 0 0,-7 4-4 0 0,-1 0-1 0 0,1 0 1 0 0,0 0-1 0 0,-1 0 1 0 0,1 1-1 0 0,0-1 1 0 0,-1 1-1 0 0,1 0 0 0 0,2 0 5 0 0,-3 1-8 0 0,0-1 1 0 0,0 1-1 0 0,0 0 0 0 0,0-1 0 0 0,0 1 0 0 0,0 1 0 0 0,0-1 0 0 0,0 0 8 0 0,-1 1 0 0 0,0 0 0 0 0,0 0 0 0 0,0 0 0 0 0,0 0 0 0 0,0 0 0 0 0,0 0 0 0 0,-1 0 0 0 0,1 0 0 0 0,-1 1 0 0 0,1-1 0 0 0,-1 1 0 0 0,0-1 0 0 0,0 1 0 0 0,0 0 0 0 0,13 42 0 0 0,-12-34 0 0 0,4 8 6 0 0,0 1-24 0 0,-4-7 36 0 0,0-2 38 0 0,-1 1 55 0 0,-1-9-52 0 0,0-2-54 0 0,1 1-2 0 0,-1 1 51 0 0,1 2 51 0 0,-1 3 74 0 0,0-7-238 0 0,0-1 44 0 0,0 1 41 0 0,0 0 65 0 0,0 1 25 0 0,1-1-92 0 0,-1 0-68 0 0,0 1-79 0 0,0-2-54 0 0,0 1-83 0 0,0 0-92 0 0,0 0-105 0 0,0-1 92 0 0,0 0-56 0 0,0 0-53 0 0,0 1-43 0 0,0-1-155 0 0,0 0-44 0 0,0 1-186 0 0,0-1-499 0 0</inkml:trace>
  <inkml:trace contextRef="#ctx0" brushRef="#br0" timeOffset="1903.42">318 708 4000 0 0,'0'0'116'0'0,"0"1"-67"0"0,0-1 35 0 0,0 3 166 0 0,0 1 72 0 0,2 5 512 0 0,-2-7-609 0 0,0-1-39 0 0,2 12 726 0 0,1-1-48 0 0,0 1-52 0 0,-1 1-51 0 0,2 0 20 0 0,-1 1-70 0 0,-1 0-73 0 0,1-1-75 0 0,-3-12-781 0 0,0 0 109 0 0,1 1 98 0 0,-1-1 87 0 0,0 1 114 0 0,0 0 90 0 0,0 0 149 0 0,1 1 335 0 0,-2-1 349 0 0,1-3-773 0 0,0 0-34 0 0,0-1 12 0 0,-1-2-92 0 0,1 0-113 0 0,0 1-106 0 0,-1 0-35 0 0,-1-15 160 0 0,-1-1-46 0 0,-2-15-23 0 0,3 20-81 0 0,1 0-1 0 0,1-12 19 0 0,0 20-10 0 0,0-1 0 0 0,1 0 0 0 0,0 1 0 0 0,0-1 0 0 0,1 0 0 0 0,0 1 1 0 0,0-3 9 0 0,0 4 0 0 0,0 1 1 0 0,0-1 0 0 0,0 1 0 0 0,0-1 0 0 0,1 1 0 0 0,2-3-1 0 0,7-5 6 0 0,0 4-41 0 0,3 2-47 0 0,-13 5 57 0 0,1 0 1 0 0,0 0 0 0 0,-1 0 0 0 0,1 0 0 0 0,-1 0 0 0 0,1 0 0 0 0,1 1 24 0 0,18 7-167 0 0,-8 1 86 0 0,-3 1 48 0 0,-1 1 43 0 0,0 2 99 0 0,-2 1-75 0 0,-1 4-65 0 0,1 10-91 0 0,-4 1 12 0 0,-3-10 99 0 0,0-3 70 0 0,-1 0 82 0 0,0-11-97 0 0,-1-2-40 0 0,0 5 11 0 0,1-2 27 0 0,0 1 35 0 0,0-6-13 0 0,0-1-45 0 0,0 0-62 0 0,0 0-75 0 0,0 0-159 0 0,0 0-283 0 0,0 0-29 0 0</inkml:trace>
  <inkml:trace contextRef="#ctx0" brushRef="#br0" timeOffset="2180.11">667 766 7920 0 0,'0'0'174'0'0,"0"0"29"0"0,7-1 168 0 0,-4 1-303 0 0,0-2-37 0 0,1 1 56 0 0,0-1 50 0 0,0 2 42 0 0,3-1 244 0 0,12 0 1002 0 0,-11 2-894 0 0,-4-1-333 0 0,-1 0-45 0 0,0 1-56 0 0,0-1-62 0 0,0 0-70 0 0,-1 0-70 0 0,-1 0-74 0 0,1 1-77 0 0,-1-1 42 0 0,0 1-36 0 0,0-1-38 0 0,0 0-37 0 0,1 1-38 0 0,0-1-40 0 0,1 0-41 0 0,0 0-41 0 0,-2 0-974 0 0,1 0-823 0 0</inkml:trace>
  <inkml:trace contextRef="#ctx0" brushRef="#br0" timeOffset="2860.82">882 565 5456 0 0,'0'0'158'0'0,"0"0"-38"0"0,0 0-8 0 0,0 0 41 0 0,0 0 128 0 0,0 0 233 0 0,0 0 20 0 0,0 0-18 0 0,0 0-86 0 0,0 0-40 0 0,0 0-6 0 0,0 0-8 0 0,0 1 124 0 0,0 0-110 0 0,1 0-95 0 0,-1 1-76 0 0,1 0-72 0 0,-1 0-36 0 0,1 4 161 0 0,0-4-118 0 0,-1-1-109 0 0,1 3 309 0 0,0 1-42 0 0,0 0-38 0 0,1-1-37 0 0,0 6 144 0 0,0 0-105 0 0,1 2-46 0 0,3 21 185 0 0,-4-19-163 0 0,1 6 60 0 0,0-1 56 0 0,5 46 1046 0 0,-7-38-862 0 0,-1-26-341 0 0,0-1 21 0 0,0 1 6 0 0,1 0-124 0 0,0 0-38 0 0,-1 0-67 0 0,0-1 40 0 0,0 0 23 0 0,0 0-1 0 0,0 0-16 0 0,2 2-31 0 0,-2-2 40 0 0,0 0-8 0 0,1-1-164 0 0,-1 1 39 0 0,1-1 28 0 0,-1 0 79 0 0,1 0 122 0 0,-1 1-146 0 0,0 0-69 0 0,0-1-100 0 0,0 1 32 0 0,1 0-36 0 0,-1 0-113 0 0,0 0-78 0 0,0-1-86 0 0,0 1-95 0 0,0 0 137 0 0,0-1-60 0 0,0 1-53 0 0,0 0-45 0 0,0-1-163 0 0,0 1-45 0 0,0 0-197 0 0,0-1-526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53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 5848 0 0,'0'0'168'0'0,"0"0"-39"0"0,0 0-2 0 0,0 0 47 0 0,0 0 152 0 0,0 0 280 0 0,0 0-106 0 0,1 0-95 0 0,-1 0-81 0 0,1 0-67 0 0,0 0-58 0 0,1 0-39 0 0,4 1 441 0 0,-5-1-334 0 0,1 0 104 0 0,-1 0-86 0 0,-1 0 58 0 0,1 0 65 0 0,-1 1 74 0 0,1-1-278 0 0,-1 0-4 0 0,0 0-18 0 0,0 0-28 0 0,2 2-38 0 0,0 1-51 0 0,0-2-97 0 0,-1 1-69 0 0,0-1-81 0 0,-1-1-92 0 0,0 0 18 0 0</inkml:trace>
  <inkml:trace contextRef="#ctx0" brushRef="#br0" timeOffset="341.15">113 20 7456 0 0,'0'0'166'0'0,"0"0"29"0"0,0 0 12 0 0,0 0-68 0 0,0 0-4 0 0,0 0 57 0 0,0 0 170 0 0,0 0 310 0 0,0 0 28 0 0,0 0 4 0 0,0 0-262 0 0,0 0-45 0 0,1 0-41 0 0,-1-1-39 0 0,2 0 214 0 0,0-1-120 0 0,0 1-122 0 0,0-1-60 0 0,3-3 575 0 0,-5 4-306 0 0,1 0-89 0 0,-1 1-91 0 0,0-1-92 0 0,1 0-90 0 0,-1 1-91 0 0,1-1-91 0 0,-1 0-92 0 0,1 1-91 0 0,-1-1-92 0 0,1 1-92 0 0,0 0-92 0 0,-1-1-92 0 0,1 1-92 0 0,-1 0-92 0 0,1 0-94 0 0,1 1-1084 0 0,0 0-1120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58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5528 0 0,'0'0'124'0'0,"0"0"17"0"0,8 8 121 0 0,-5-4-213 0 0,4 3-17 0 0,-1 1 58 0 0,0 0 51 0 0,0 1 41 0 0,3 6 228 0 0,12 22 706 0 0,-14-24-758 0 0,0 0-57 0 0,0 0-82 0 0,1-1-108 0 0,13 22 406 0 0,-2 1-53 0 0,-3 2-49 0 0,-1-1-42 0 0,-4-4 266 0 0,1 12-639 0 0,4 33 532 0 0,-11-32-103 0 0,-1-1 1 0 0,-2 1 0 0 0,-4 43-430 0 0,-8 7 635 0 0,3-47-247 0 0,-1-1 78 0 0,-1 0 81 0 0,0 0 84 0 0,6-34-383 0 0,-7 18 239 0 0,1-13-108 0 0,1-7-5 0 0,4-6-141 0 0,-1-1 36 0 0,5-3-168 0 0,0-1-33 0 0,0 0-4 0 0,0 0-286 0 0,0 0 89 0 0,0 0 76 0 0,0 0 65 0 0,0 0 63 0 0,-1 0 48 0 0,1 0 400 0 0,0 0-340 0 0,0 0-114 0 0,0 0-44 0 0,0 0-46 0 0,-1 0-50 0 0,1 0-56 0 0,0 0-63 0 0,0 0-92 0 0,0 0-90 0 0,0 0-98 0 0,0 0-106 0 0,0 0-116 0 0,0 0-124 0 0,0 0 361 0 0,0 0-34 0 0,0 0-36 0 0,-1 0-36 0 0,1-1-953 0 0,0 1-54 0 0,-1-1-940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00.2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6592 0 0,'0'0'149'0'0,"0"0"23"0"0,0 0 11 0 0,0 1-52 0 0,1 0-41 0 0,3 4 103 0 0,-2-3-65 0 0,5 8 497 0 0,0 0-66 0 0,-1 0-55 0 0,0 1-45 0 0,4 8 285 0 0,-4-6 65 0 0,-1-1-1 0 0,2 12-808 0 0,-6-22 70 0 0,0 1 0 0 0,1-1 0 0 0,-1 0 0 0 0,0 1 0 0 0,1-1-1 0 0,0 0 1 0 0,-1 0 0 0 0,2 1-70 0 0,4 6 265 0 0,0-2-14 0 0,-2 0 48 0 0,16 17 677 0 0,-6-6-324 0 0,-7-8-380 0 0,0 2-54 0 0,-8-12-134 0 0,0 0 10 0 0,0 0-48 0 0,0 0-46 0 0,0 0-42 0 0,0 0-76 0 0,0 0-131 0 0,0 0 182 0 0,0 0-7 0 0,0 0-21 0 0,0 0-40 0 0,0 0-15 0 0,0 0-42 0 0,0 0-46 0 0,0 0-52 0 0,0 0-57 0 0,0 0-53 0 0,0 0-46 0 0,0 0-41 0 0,0 0-143 0 0,0 0-40 0 0,0 0-174 0 0,0 0-464 0 0</inkml:trace>
  <inkml:trace contextRef="#ctx0" brushRef="#br0" timeOffset="602.21">193 0 6592 0 0,'0'0'149'0'0,"0"0"23"0"0,0 0 11 0 0,0 0 21 0 0,0 0 84 0 0,0 0 37 0 0,2 2 543 0 0,1 0-383 0 0,-1-1-326 0 0,-1 0-35 0 0,0-1-39 0 0,-1 1-45 0 0,4 9 485 0 0,-1-1-58 0 0,-2 2-50 0 0,0 0-47 0 0,-1 0-41 0 0,-1 1-35 0 0,-1 10 206 0 0,0 14 178 0 0,1-4-159 0 0,0 1-62 0 0,-9 75 879 0 0,5-63-702 0 0,3-27-394 0 0,1-1 39 0 0,-4 37 668 0 0,3-32-563 0 0,0-1-40 0 0,1-6-147 0 0,0 0-35 0 0,-1-5 36 0 0,0 5 44 0 0,-1 13 178 0 0,2-20-242 0 0,1 1 38 0 0,0-8-94 0 0,0-1-346 0 0,0 0 96 0 0,0 0 81 0 0,0 0 70 0 0,0 0 54 0 0,0 0 41 0 0,-1 1 614 0 0,1-1-576 0 0,0 0-95 0 0,0 0-85 0 0,0 1-54 0 0,0-1-62 0 0,0 0-69 0 0,0 0-101 0 0,0 0-98 0 0,0 0-107 0 0,0 0-117 0 0,-1 0-126 0 0,1 0 329 0 0,0 0-35 0 0,0 0-36 0 0,0 0-37 0 0,0 0-39 0 0,0 0-40 0 0,0 0-600 0 0,0 0-33 0 0,0 0-2611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8:59.2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6296 0 0,'0'0'184'0'0,"4"4"-26"0"0,1 2-100 0 0,1 0-17 0 0,0 0 78 0 0,0 0 68 0 0,0 1 60 0 0,3 4 282 0 0,0 1 107 0 0,16 28 1705 0 0,-20-31-1879 0 0,0 0-43 0 0,-1 1-51 0 0,0 0-74 0 0,0-1-89 0 0,0 1-103 0 0,3 5 252 0 0,1 0 82 0 0,1-2 4 0 0,14 16 650 0 0,-12-16-595 0 0,0 1-52 0 0,-3-4-129 0 0,-6-8-217 0 0,0 1-1 0 0,0-1 1 0 0,0 1 0 0 0,0-1-1 0 0,0 1 1 0 0,-1 0 0 0 0,1 0-1 0 0,-1 1-96 0 0,0-3 112 0 0,-1-1-108 0 0,0 1 257 0 0,-1 0-222 0 0,1-1-69 0 0,0 1-39 0 0,0-1-46 0 0,0 0-54 0 0,0 1-91 0 0,0-1-85 0 0,0 0-94 0 0,0 1-105 0 0,0-1-115 0 0,0 0-124 0 0,0 0 342 0 0,0 0-35 0 0,0 0-36 0 0,0 0-37 0 0,-1 0-1469 0 0,1 0-1140 0 0</inkml:trace>
  <inkml:trace contextRef="#ctx0" brushRef="#br0" timeOffset="364.2">161 1 5136 0 0,'0'0'149'0'0,"-1"0"-7"0"0,0 0-97 0 0,0 0 20 0 0,1 0 67 0 0,-1 0 153 0 0,1 0 259 0 0,0 0 22 0 0,0 0-239 0 0,0 0-150 0 0,0 0-54 0 0,0 0-12 0 0,-1 0 53 0 0,0 1-46 0 0,1 2-22 0 0,1 1-6 0 0,-1 2 15 0 0,-1-3 16 0 0,-2 5 216 0 0,-2 4 136 0 0,0 1-117 0 0,0-1-108 0 0,1 1-104 0 0,-6 28 290 0 0,1-8 3 0 0,-7 17 294 0 0,3-15-107 0 0,2-2-145 0 0,4-18-289 0 0,-1 0-43 0 0,8-14-179 0 0,-1 0 37 0 0,0 1 107 0 0,1-1-103 0 0,-1 0-58 0 0,1 0-73 0 0,0 0-94 0 0,-1 0-115 0 0,1-1 116 0 0,0 0-36 0 0,0 1-40 0 0,-1-1-41 0 0,1 1-44 0 0,0-1-48 0 0,-1 1-49 0 0,1-1-52 0 0,-2 2-1075 0 0,-1 1-913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04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0 5456 0 0,'0'0'158'0'0,"0"0"-40"0"0,0 0-13 0 0,0 0 33 0 0,0 0 111 0 0,0 0 208 0 0,0 0 14 0 0,0 0-30 0 0,0 0-128 0 0,0 0-51 0 0,0 0-8 0 0,-1 1-43 0 0,1-1-37 0 0,-3 4 89 0 0,-5 6 268 0 0,3-1-130 0 0,0 0-38 0 0,0 0-37 0 0,1 0-34 0 0,-4 9 198 0 0,0 1-111 0 0,4-6-169 0 0,-1 1-40 0 0,-2 13 77 0 0,3-10-133 0 0,0 3 69 0 0,1 0 0 0 0,0 13-183 0 0,3-13 150 0 0,0 0 53 0 0,1 44 243 0 0,-2-1-95 0 0,2 75 326 0 0,6-69-262 0 0,-1-35-161 0 0,3 0 43 0 0,0-5-82 0 0,2 0 35 0 0,-4-12 46 0 0,1 0 0 0 0,2 4-296 0 0,-3-10 234 0 0,0 0 0 0 0,1-1 0 0 0,5 6-234 0 0,-6-8 199 0 0,0 0 0 0 0,1-1 0 0 0,0 0 0 0 0,7 4-199 0 0,-4-3 197 0 0,15 9 321 0 0,-24-16-455 0 0,0 0-1 0 0,1 0 1 0 0,-1 0-1 0 0,1 0 1 0 0,-1 0-1 0 0,1-1 1 0 0,-1 1-1 0 0,1-1 1 0 0,-1 0-1 0 0,2 1-62 0 0,-3-1 118 0 0,0-1-35 0 0,1 0-8 0 0,0 0-112 0 0,0-1-100 0 0,0 0-137 0 0,-1-1-99 0 0,1 0-171 0 0,-1-1-384 0 0,0 1 81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05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57 6072 0 0,'0'0'133'0'0,"0"0"23"0"0,0 0 12 0 0,0 0 43 0 0,0 0 153 0 0,0 0-41 0 0,0 1-40 0 0,0-1-36 0 0,0 2 154 0 0,-1 0-105 0 0,1 0-43 0 0,-1 5 234 0 0,1-5-201 0 0,3 10 546 0 0,1 0-79 0 0,0-1-72 0 0,0 1-64 0 0,2 3 79 0 0,-1-1-68 0 0,-1 4 61 0 0,-1 9 271 0 0,-3-26-754 0 0,0-1-36 0 0,0 0-12 0 0,0 0-4 0 0,0 0 0 0 0,0 0 13 0 0,0 0 7 0 0,0 0 2 0 0,0 0-6 0 0,0 0-29 0 0,0-1 41 0 0,-1-2-67 0 0,-2-6 76 0 0,-1-13-18 0 0,2-1-55 0 0,2-1-51 0 0,4 1-46 0 0,4 1-43 0 0,2 2-38 0 0,-7 16 32 0 0,0 0 1 0 0,0 1-1 0 0,0-1 1 0 0,0 1 0 0 0,0 0-1 0 0,1 0 1 0 0,-1 0-1 0 0,5-2 28 0 0,-5 3-12 0 0,0 0 0 0 0,-1 0 0 0 0,1 1-1 0 0,0-1 1 0 0,1 1 0 0 0,-1 0-1 0 0,0 0 1 0 0,0 0 0 0 0,0 0 0 0 0,1 1-1 0 0,-1-1 1 0 0,0 1 0 0 0,1 0 0 0 0,1 0 12 0 0,12 4-34 0 0,0 5 35 0 0,-11-5-16 0 0,-1 0-1 0 0,1 0 1 0 0,-1 1-1 0 0,3 3 16 0 0,-5-4 0 0 0,1 0 0 0 0,-1 0 0 0 0,0 0 0 0 0,0 0-1 0 0,-1 1 1 0 0,1-1 0 0 0,-1 1 0 0 0,0-1 0 0 0,0 1-1 0 0,0 2 1 0 0,0 1 54 0 0,-1 0 51 0 0,0 12 352 0 0,-1-19-393 0 0,0-1-59 0 0,0 0 0 0 0,0 0-1 0 0,0 0 1 0 0,0 0 0 0 0,1 0-1 0 0,-1 0 1 0 0,0 1 0 0 0,0-1-1 0 0,0 0 1 0 0,0 0 0 0 0,0 0-1 0 0,1 0 1 0 0,-1 0-1 0 0,0 0 1 0 0,0 1 0 0 0,0-1-1 0 0,0 0 1 0 0,0 0 0 0 0,0 0-1 0 0,0 0 1 0 0,0 1 0 0 0,0-1-1 0 0,0 0 1 0 0,0 0 0 0 0,0 0-1 0 0,0 1 1 0 0,0-1-1 0 0,0 0 1 0 0,0 0 0 0 0,0 0-1 0 0,0 0 1 0 0,0 1 0 0 0,0-1-1 0 0,0 0 1 0 0,0 0 0 0 0,0 0-1 0 0,0 0 1 0 0,0 1-5 0 0,-1 2 87 0 0,2 2 52 0 0,0 0-4 0 0,1 0 42 0 0,-1-5-405 0 0,-1 0 76 0 0,0 0 66 0 0,0 0 58 0 0,0 1 56 0 0,0-1 51 0 0,0 0 136 0 0,0 2 407 0 0,0-2-479 0 0,0 0-58 0 0,0 0-75 0 0,0 1-76 0 0,0-1-91 0 0,0 0-105 0 0,0 0-73 0 0,0 1-105 0 0,0-1-117 0 0,0 0 233 0 0,0 0-34 0 0,0 0-34 0 0,0 0-35 0 0,0 0-36 0 0,0 0-39 0 0,0 0-39 0 0,0 0-40 0 0,0 0-42 0 0,0 0-43 0 0,0 0-1497 0 0,0 0-1222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9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6 11256 0 0,'-2'0'-2'0'0,"1"-1"39"0"0,-3 0 139 0 0,0-1 136 0 0,-2 1 298 0 0,5 1-1021 0 0,0 0 50 0 0,0 1-169 0 0,2 2-619 0 0,-1-2 740 0 0,0-1-64 0 0,1 1-1039 0 0,1 2-864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03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7688 0 0,'0'0'166'0'0,"0"0"29"0"0,0 0 14 0 0,0 0-113 0 0,2 0 46 0 0,1 0 171 0 0,8 0 501 0 0,-8 0-619 0 0,-1 0-61 0 0,7-1 666 0 0,0 0-87 0 0,0 0-82 0 0,0 0-76 0 0,0 0-69 0 0,0 1-66 0 0,0-1-59 0 0,0 0-54 0 0,1 0-1 0 0,1 1-59 0 0,0-1-51 0 0,-1 0-41 0 0,3 1-8 0 0,23-1 169 0 0,-21 0-156 0 0,-13 1-274 0 0,-1 0 45 0 0,1 1 41 0 0,0-1 32 0 0,0 0 77 0 0,5 0 235 0 0,-5 0-254 0 0,0 0-47 0 0,0 1-82 0 0,0-1-8 0 0,-1 0-34 0 0,0 0-36 0 0,0 0-40 0 0,0 0-44 0 0,0 0-48 0 0,1 0-50 0 0,-1 0-54 0 0,0 0-58 0 0,0 0-62 0 0,0 0-65 0 0,1 0-69 0 0,-1 1-71 0 0,0-1-77 0 0,1 0-997 0 0,0 0-1002 0 0</inkml:trace>
  <inkml:trace contextRef="#ctx0" brushRef="#br0" timeOffset="295.06">103 1 7568 0 0,'0'0'166'0'0,"0"0"29"0"0,0 0 14 0 0,0 0-97 0 0,0 1-42 0 0,1 8 83 0 0,-1-6-38 0 0,0-1 97 0 0,1 7 379 0 0,0 0-101 0 0,1 0-82 0 0,-1 0-69 0 0,1 1 2 0 0,4 21 456 0 0,-4-19-416 0 0,0-2-41 0 0,0-1 71 0 0,-2-6-496 0 0,1 1 92 0 0,0-1 80 0 0,0 1 64 0 0,0-1 48 0 0,-1 0 36 0 0,3 8 630 0 0,-1-7-530 0 0,-1 1-67 0 0,0-3-174 0 0,-1 1-34 0 0,1 0-42 0 0,0 1-113 0 0,0-2 1 0 0,-1 0-36 0 0,1 0-37 0 0,0 0-39 0 0,-1 0-42 0 0,1 0-44 0 0,-1 0-46 0 0,1 0-49 0 0,-1 0-51 0 0,1 0-53 0 0,-1 0-55 0 0,1 0-58 0 0,-1-1-1242 0 0,0 1-1060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02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 4144 0 0,'0'0'119'0'0,"1"0"1"0"0,4 13 510 0 0,0-1 102 0 0,4 6 603 0 0,-6-10-792 0 0,0 2 0 0 0,-2 0-93 0 0,0-8-147 0 0,-1 1-108 0 0,2 4 134 0 0,-1-5-186 0 0,0 0 76 0 0,-1 0 106 0 0,0-1-113 0 0,1 0 39 0 0,-1 1 151 0 0,0-1 84 0 0,0 1 95 0 0,0-1 103 0 0,0-1-564 0 0,-2 0-43 0 0,-4-6 70 0 0,0-8-197 0 0,4 0 42 0 0,3-3 40 0 0,7-7 60 0 0,7 3-4 0 0,-2 10-63 0 0,-1 4-40 0 0,1 3-45 0 0,-8 3 48 0 0,1 0 0 0 0,-1 1 0 0 0,0 0 0 0 0,0 0 0 0 0,0 1 0 0 0,0-1 0 0 0,0 1 0 0 0,1 0-1 0 0,-1 0 1 0 0,-1 1 0 0 0,1 0 0 0 0,0 0 0 0 0,0 0 0 0 0,2 1 12 0 0,8 8-17 0 0,-9-4-20 0 0,-1 2-76 0 0,-1 0-82 0 0,-2 1-85 0 0,-1 1-89 0 0,0 0-95 0 0,-1 1-99 0 0,0 1-103 0 0,0-6 244 0 0,-1 0-35 0 0,1-7-1127 0 0,0 0-898 0 0</inkml:trace>
  <inkml:trace contextRef="#ctx0" brushRef="#br0" timeOffset="223.65">305 86 7568 0 0,'0'0'166'0'0,"0"0"29"0"0,11 0 168 0 0,-7 0-295 0 0,1-1-44 0 0,0 1 43 0 0,5-1 173 0 0,0-1 89 0 0,13 1 525 0 0,-16 1-640 0 0,0 0-54 0 0,1 0-70 0 0,-1 0-94 0 0,0 1-112 0 0,-3-1 10 0 0,-1 1-36 0 0,-2-1-91 0 0,-1 0-39 0 0,2 1-369 0 0,-1-1-260 0 0,1 1-598 0 0</inkml:trace>
  <inkml:trace contextRef="#ctx0" brushRef="#br0" timeOffset="573.99">535 1 7512 0 0,'0'0'166'0'0,"0"0"29"0"0,0 0 13 0 0,0 0 17 0 0,0 0 46 0 0,0 0 17 0 0,0 0-72 0 0,1 0-34 0 0,0 3 99 0 0,1 0-59 0 0,2 5 182 0 0,-3-6-206 0 0,2 8 451 0 0,2 6 441 0 0,1-3-121 0 0,-3-3-390 0 0,-2-3-168 0 0,0 1-87 0 0,-1-1-25 0 0,1 0-51 0 0,1 6 144 0 0,2 6 72 0 0,-4-11-241 0 0,0-7-401 0 0,0 0 67 0 0,0-1 58 0 0,0 1 49 0 0,0-1 53 0 0,1 0 46 0 0,-1 1 323 0 0,0 0-196 0 0,0 0-127 0 0,0-1-67 0 0,1 1-59 0 0,-1-1-49 0 0,0 1-57 0 0,0-1-64 0 0,0 1-72 0 0,0 0-14 0 0,0 0-58 0 0,0 0-64 0 0,0-1-66 0 0,0 2-72 0 0,0-1-75 0 0,0 0-79 0 0,0 0-84 0 0,0 1-1173 0 0,0 1-1112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07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6072 0 0,'0'0'133'0'0,"0"0"23"0"0,0 0 12 0 0,0 1-42 0 0,0 1-72 0 0,1 10-62 0 0,-1-9 80 0 0,4 7 735 0 0,1 0-92 0 0,-2-3-228 0 0,1 0-33 0 0,4 8 378 0 0,10 18 1012 0 0,-14-21-1163 0 0,0-1 78 0 0,-3-10-856 0 0,-1 1 81 0 0,1-1 71 0 0,-1 0 61 0 0,1 2 156 0 0,0-1 90 0 0,0 0 14 0 0,0 2 561 0 0,-2-2-343 0 0,0-2-357 0 0,0 0-59 0 0,0 0-97 0 0,0 0-35 0 0,0-1-40 0 0,-1 1-43 0 0,-4-8 166 0 0,3-4-47 0 0,1-15-8 0 0,3 23-66 0 0,-1 0 5 0 0,0 1 0 0 0,0-1 0 0 0,0 1 0 0 0,1 0 0 0 0,0-1 0 0 0,0 1 0 0 0,0-1 0 0 0,1-2-13 0 0,0 3 3 0 0,-1 1 0 0 0,1-1 0 0 0,-1 1 0 0 0,1 0 0 0 0,0-1 0 0 0,0 1 0 0 0,0 0 0 0 0,0 0 0 0 0,0 0-3 0 0,4-2-2 0 0,-1 0 0 0 0,1 1 0 0 0,-1 0 0 0 0,1 0 0 0 0,0 1 0 0 0,0-1 0 0 0,0 1 0 0 0,0 1-1 0 0,1-1 3 0 0,26-4-34 0 0,-26 5 17 0 0,-1 1-1 0 0,1 0 0 0 0,0 0 0 0 0,0 1 1 0 0,0 0-1 0 0,4 1 18 0 0,-8-2-7 0 0,0 1 0 0 0,0 0 0 0 0,0 0 0 0 0,0 0 0 0 0,-1 1 0 0 0,1-1-1 0 0,0 1 1 0 0,-1-1 0 0 0,1 1 0 0 0,-1 0 0 0 0,1 0 0 0 0,-1 0 0 0 0,0 0 0 0 0,2 2 7 0 0,-3-1-2 0 0,1-1 0 0 0,-1 1 0 0 0,1-1 1 0 0,-1 1-1 0 0,0 0 0 0 0,0-1 0 0 0,0 1 0 0 0,0 0 0 0 0,0 0 0 0 0,-1 0 1 0 0,1 0 1 0 0,0 7 39 0 0,2 14 76 0 0,-3-15-39 0 0,0-1 34 0 0,0-1 15 0 0,-1-1 34 0 0,0 0 41 0 0,-1 0 45 0 0,2-6-164 0 0,0 0-10 0 0,0 0 18 0 0,0 0-1 0 0,0 0-7 0 0,0 0-1 0 0,0 0-28 0 0,0 0-76 0 0,0 0-53 0 0,0 0-25 0 0,0 0-99 0 0,0 0-177 0 0,0 0 282 0 0,0 0 0 0 0,0 0-21 0 0,0 0-44 0 0,0 0-16 0 0,0 0-44 0 0,0 0-53 0 0,0 0-57 0 0,0 0-63 0 0,0 0-59 0 0,0 0-50 0 0,0 0-46 0 0,0 0-161 0 0,0 0-43 0 0,0 0-195 0 0,0 0-522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08.0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5960 0 0,'0'0'132'0'0,"0"0"17"0"0,0 0 12 0 0,0 1-52 0 0,1-1-54 0 0,9 5-31 0 0,-7-3 70 0 0,-2-2-4 0 0,0 1 37 0 0,10 7 475 0 0,-1 1-75 0 0,-1 1-70 0 0,-1 0-62 0 0,1 1-56 0 0,-2 0-49 0 0,0 1-42 0 0,0 0-36 0 0,7 18 190 0 0,5 21 135 0 0,-12-30-269 0 0,0-1 59 0 0,1 5 53 0 0,0 1-32 0 0,4 25 266 0 0,-3-2-116 0 0,-5-15-80 0 0,-1-1-1 0 0,-2 0 0 0 0,-1 6-417 0 0,-5 21 580 0 0,2-30-298 0 0,-16 102 909 0 0,10-89-768 0 0,-4 0 37 0 0,4-15-176 0 0,-4 16 81 0 0,-6 19 166 0 0,5-22-73 0 0,7-24-223 0 0,0 0 32 0 0,-1-1 38 0 0,0 0 43 0 0,8-16-334 0 0,-3 6 109 0 0,-4 6 75 0 0,4-9-80 0 0,0 1 82 0 0,-1 0 106 0 0,3-4 20 0 0,0 1-106 0 0,-2 0-59 0 0,3-1-149 0 0,0 0 0 0 0,-1 0-1 0 0,1 0 1 0 0,0 0 0 0 0,-1 0 0 0 0,1 0 0 0 0,0 0-1 0 0,-1 0 1 0 0,1 0 0 0 0,0 0 0 0 0,-1 0 0 0 0,1-1 0 0 0,0 1-1 0 0,0 0 1 0 0,-1 0 0 0 0,1 0 0 0 0,0 0 0 0 0,-1 0-1 0 0,1-1 1 0 0,0 1 0 0 0,0 0 0 0 0,-1 0 0 0 0,1-1-12 0 0,-2-2 146 0 0,1-1-133 0 0,1 1-13 0 0,0 0 0 0 0,1 1 0 0 0,0-2 0 0 0,0 2-16 0 0,-1 1-64 0 0,0 1-16 0 0,0 0 14 0 0,0 0-48 0 0,0 0-97 0 0,0 0-244 0 0,0 0-439 0 0,0 0 537 0 0,0 0 22 0 0,0 0-54 0 0,0 0 152 0 0,0 0-39 0 0,0 0-43 0 0,0 0-39 0 0,0 0-37 0 0,0 0-34 0 0,0 0-276 0 0,0 0-55 0 0,0 0-894 0 0,0 0-692 0 0,0 0-1321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11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6056 0 0,'0'0'176'0'0,"0"0"-27"0"0,1 2-85 0 0,1 6-72 0 0,-1-5 85 0 0,1 3 576 0 0,-1-1-85 0 0,1 2-70 0 0,0-1-60 0 0,0 1-54 0 0,0-1-34 0 0,4 16 700 0 0,-4-13-574 0 0,1 0 74 0 0,-1-1 98 0 0,-1-4-269 0 0,0-1 38 0 0,0 0 44 0 0,-1 0 46 0 0,1-1 53 0 0,0 0 56 0 0,-1 0 61 0 0,0-1 65 0 0,-3-25-527 0 0,4-3-87 0 0,5 1-84 0 0,-5 24-48 0 0,1-1-1 0 0,-1 0 1 0 0,0 1-1 0 0,1-1 1 0 0,0 1-1 0 0,0-1 0 0 0,0 0 5 0 0,1 0-7 0 0,0 1 0 0 0,0 0-1 0 0,0-1 1 0 0,0 1-1 0 0,0 0 1 0 0,1 1-1 0 0,-1-1 1 0 0,0 1-1 0 0,1-1 1 0 0,-1 1 0 0 0,1 0-1 0 0,0 0 1 0 0,-1 1-1 0 0,1-1 1 0 0,0 1-1 0 0,0 0 1 0 0,-1 0-1 0 0,1 0 1 0 0,0 0 0 0 0,0 0-1 0 0,-1 1 1 0 0,1 0-1 0 0,0 0 1 0 0,-1 0-1 0 0,1 0 1 0 0,-1 0-1 0 0,1 1 1 0 0,-1 0 0 0 0,0 0-1 0 0,1 0 1 0 0,-1 0-1 0 0,0 0 1 0 0,0 0-1 0 0,-1 1 1 0 0,1 0-1 0 0,1 1 8 0 0,1 3-22 0 0,7 9 5 0 0,-10-13 21 0 0,-1 0 0 0 0,1 0 0 0 0,-1-1 0 0 0,0 1 0 0 0,0 0 1 0 0,0 0-1 0 0,0 1 0 0 0,0 0-4 0 0,1 6-62 0 0,-2 0 114 0 0,0 0 96 0 0,0 0 78 0 0,-1 5 256 0 0,1-14-386 0 0,0-1-2 0 0,0 0-12 0 0,0 1-15 0 0,-1 1-43 0 0,1-1 29 0 0,0-1-26 0 0,0 0-76 0 0,0 0-38 0 0,0 0-142 0 0,0 0-25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10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7200 0 0,'0'0'165'0'0,"0"0"22"0"0,0 0 6 0 0,0 0-65 0 0,0 0-15 0 0,0 0 37 0 0,0 0 123 0 0,0 0 230 0 0,0 0 10 0 0,0 0-171 0 0,1 1-55 0 0,0-1-47 0 0,1 2-40 0 0,2 0 140 0 0,3 3 81 0 0,-5-3-217 0 0,0 0 113 0 0,8 7 435 0 0,-1 0-80 0 0,0 2-74 0 0,0 1-69 0 0,-1-1-63 0 0,-1 2-55 0 0,1-1-51 0 0,-1 0-43 0 0,7 11 180 0 0,0-1-93 0 0,8 12 205 0 0,-1 0-100 0 0,-2 2-121 0 0,-9-18-245 0 0,-1 0-39 0 0,-8-17-125 0 0,0 1 37 0 0,2 3 138 0 0,-1-4-122 0 0,-1 0-46 0 0,0 0-34 0 0,0 0-71 0 0,0-1-80 0 0,1 0-94 0 0,-1-1-111 0 0,-1 1 156 0 0,1-1-33 0 0,0 1-35 0 0,-1-1-37 0 0,1 0-39 0 0,-1 0-40 0 0,1 0-43 0 0,-1-1-45 0 0,1 2 121 0 0,-1-1-46 0 0,0 1-41 0 0,0-1-36 0 0,0 0-145 0 0,0 0-36 0 0,1-1-1529 0 0</inkml:trace>
  <inkml:trace contextRef="#ctx0" brushRef="#br0" timeOffset="381.48">261 34 6160 0 0,'0'0'133'0'0,"0"0"23"0"0,0 0 13 0 0,0 0 30 0 0,0 0 77 0 0,0 0 39 0 0,0 0 5 0 0,0 0-15 0 0,0 0-97 0 0,0 1-33 0 0,0 1 96 0 0,0 1-91 0 0,0 3 170 0 0,0 7 446 0 0,0 1-100 0 0,-1 0-90 0 0,0 0-83 0 0,0-4-180 0 0,0 1-37 0 0,-1 10 203 0 0,-1 0-109 0 0,0 0-83 0 0,-4 44 450 0 0,4-38-389 0 0,1 5 37 0 0,-1 0-77 0 0,0 0-63 0 0,-1 0-47 0 0,-6 78 393 0 0,6-63-325 0 0,3-13-35 0 0,0-1 62 0 0,1-9-91 0 0,-1-8-56 0 0,0 6 55 0 0,1-21-156 0 0,0-1-23 0 0,0 0-86 0 0,0 0-37 0 0,0-1-54 0 0,0 1-70 0 0,0-1 17 0 0,0 1-42 0 0,0-1-49 0 0,0 1-53 0 0,0-1 9 0 0,0 1-42 0 0,0 0-46 0 0,0-1-49 0 0,1 1-51 0 0,-1-1-54 0 0,0 1-57 0 0,0-1-60 0 0,0-1-1523 0 0,1-1-1246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5:58.8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5584 0 0,'0'0'165'0'0,"0"0"19"0"0,0 0-5 0 0,0 0-3 0 0,0 0 0 0 0,0 0 18 0 0,0 0 78 0 0,0 0 31 0 0,0 0 8 0 0,0 0 2 0 0,0 0 6 0 0,0 0 1 0 0,0 1-10 0 0,-1 1-113 0 0,1 1-66 0 0,-1 4 67 0 0,1-5-74 0 0,-1 8 331 0 0,0 0-48 0 0,1-1-42 0 0,0 1-41 0 0,0 0-36 0 0,2-1-33 0 0,1 11 170 0 0,0-5-152 0 0,1 1-43 0 0,10 29 341 0 0,-7-24-284 0 0,3 10-47 0 0,0 1 55 0 0,26 61 728 0 0,-24-52-745 0 0,-4-9-66 0 0,2 6 63 0 0,-3-7-94 0 0,24 66 355 0 0,-27-81-433 0 0,-4-14-82 0 0,0 1 0 0 0,1-1 0 0 0,0 1 0 0 0,-1-1 0 0 0,1 0 0 0 0,0 1 0 0 0,0-1 0 0 0,1 2-21 0 0,11 19 218 0 0,2 2 32 0 0,-4-11 17 0 0,-10-13-196 0 0,-1-1 14 0 0,0 0-80 0 0,0 0 0 0 0,1 1 0 0 0,-1-1 0 0 0,0 0 0 0 0,0 0 1 0 0,0 0-1 0 0,1 0 0 0 0,-1 0 0 0 0,0 0 0 0 0,0 0 0 0 0,0 0 0 0 0,1 0 0 0 0,-1 0 0 0 0,0 0 0 0 0,0 0 0 0 0,0 0 0 0 0,1 0 0 0 0,-1 0 1 0 0,0 0-1 0 0,0 0 0 0 0,0 0 0 0 0,1 0 0 0 0,-1 0 0 0 0,0 0 0 0 0,0 0 0 0 0,0 0 0 0 0,1 0 0 0 0,-1 0 0 0 0,0-1 0 0 0,0 1 0 0 0,0 0 0 0 0,0 0 1 0 0,1 0-1 0 0,-1 0 0 0 0,0 0 0 0 0,0-1 0 0 0,0 1 0 0 0,0 0 0 0 0,0 0 0 0 0,0 0 0 0 0,1-1-5 0 0,3-3 84 0 0,-1 1-35 0 0,3-14 90 0 0,0-11-40 0 0,-2-23-35 0 0,-1 5 2 0 0,6-26-66 0 0,0 15 0 0 0,-3 20 0 0 0,1 1 0 0 0,10-33 0 0 0,-12 53-29 0 0,10-24-51 0 0,-14 37 59 0 0,1 0 0 0 0,-1 0-1 0 0,1 0 1 0 0,0 0-1 0 0,0 1 1 0 0,2-3 21 0 0,-3 5-67 0 0,-1-1-29 0 0,3 1 52 0 0,5-3 24 0 0,-4 3 35 0 0,0 1 81 0 0,1 5-60 0 0,-1-1-31 0 0,5 2 64 0 0,-1 1-103 0 0,0 1-65 0 0,8 13-205 0 0,-12-14 238 0 0,1-1 33 0 0,1 3 68 0 0,14 23-148 0 0,11 26 113 0 0,12 37-35 0 0,-5-12 39 0 0,-22-46-4 0 0,8 27 0 0 0,-22-59 4 0 0,1 0-1 0 0,0 0 0 0 0,0-1 0 0 0,0 1 0 0 0,1-1 0 0 0,2 3-3 0 0,12 18 61 0 0,-18-26-55 0 0,0 0-1 0 0,0 1 0 0 0,0-1 1 0 0,0 0-1 0 0,0 0 0 0 0,0 1 1 0 0,1-1-1 0 0,-1 0 0 0 0,0 0 1 0 0,0 1-1 0 0,0-1 0 0 0,0 0 1 0 0,1 0-1 0 0,-1 0 1 0 0,0 1-1 0 0,0-1 0 0 0,1 0 1 0 0,-1 0-1 0 0,0 0 0 0 0,0 0 1 0 0,1 0-1 0 0,-1 1 0 0 0,0-1 1 0 0,0 0-1 0 0,1 0 0 0 0,-1 0 1 0 0,0 0-1 0 0,1 0 0 0 0,-1 0 1 0 0,0 0-1 0 0,0 0 0 0 0,1 0 1 0 0,-1 0-1 0 0,1 0-5 0 0,4-9 150 0 0,-2-5-39 0 0,-2 5-50 0 0,-1-35 79 0 0,0-11-44 0 0,3-28-55 0 0,-1 53-37 0 0,6-22-4 0 0,5-2 31 0 0,-13 54-31 0 0,71-215 0 0 0,-67 204-20 0 0,10-19 63 0 0,-7 17-62 0 0,-1 3-57 0 0,1-1-84 0 0,-6 10 0 0 0,-1 1 0 0 0,0 0-36 0 0,0 0-150 0 0,0 0-64 0 0,0 1-209 0 0,1-1 89 0 0,-1 0 77 0 0,1 0 64 0 0,-1 1 56 0 0,1-1 37 0 0,0 2-574 0 0,-1-2 467 0 0,1 1-79 0 0,-1-1-106 0 0,1 1-1392 0 0,-1-1-1116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2.1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6272 0 0,'0'0'182'0'0,"0"-1"-8"0"0,5-2-36 0 0,0 2-37 0 0,-3 1-64 0 0,-1 0-366 0 0,1 0-103 0 0,0 0-185 0 0,0 0-421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3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0 158 7368 0 0,'0'0'165'0'0,"1"-1"6"0"0,1 1-60 0 0,6-3 64 0 0,-5 2-67 0 0,3 0-205 0 0,0-1 60 0 0,-1 1 53 0 0,1-1 49 0 0,3-1 112 0 0,-1 0 79 0 0,1 0 59 0 0,0-1 42 0 0,16-5 743 0 0,-17 6-769 0 0,0 0-46 0 0,5-1 179 0 0,0 0-83 0 0,0-1-74 0 0,-1 0-63 0 0,2-1-26 0 0,1 0-57 0 0,-11 5-145 0 0,-2 0-7 0 0,0 0 1 0 0,0 0-1 0 0,0 1 1 0 0,0-1-1 0 0,0-1 1 0 0,0 1-1 0 0,0 0 1 0 0,0 0-1 0 0,0-1 1 0 0,0 1-1 0 0,0-1 1 0 0,-1 0-1 0 0,1 1 1 0 0,-1-1-1 0 0,1 0 1 0 0,-1 0-1 0 0,1-1-9 0 0,-2 3 8 0 0,0-1-1 0 0,0 0 0 0 0,1 1 0 0 0,-1-1 0 0 0,0 1 1 0 0,0-1-1 0 0,0 1 0 0 0,0-1 0 0 0,0 1 1 0 0,0-1-1 0 0,0 0 0 0 0,0 1 0 0 0,0-1 1 0 0,0 1-1 0 0,0-1 0 0 0,0 1 0 0 0,0-1 0 0 0,0 0 1 0 0,0 1-8 0 0,-7-12 62 0 0,-12-4-38 0 0,14 13-3 0 0,0-1-1 0 0,0 1 1 0 0,0 0-1 0 0,-1 0 1 0 0,-3-1-21 0 0,7 3 2 0 0,-1 1 0 0 0,0-1-1 0 0,1 1 1 0 0,-1-1 0 0 0,1 1 0 0 0,-1 0 0 0 0,0 0-1 0 0,1 0 1 0 0,-1 0 0 0 0,0 1 0 0 0,1-1 0 0 0,-1 1-1 0 0,0-1 1 0 0,1 1-2 0 0,-12 4 38 0 0,1 2 40 0 0,-10 10 177 0 0,20-14-168 0 0,0 1 1 0 0,-1-1 0 0 0,1 1-1 0 0,1 0 1 0 0,-3 4-88 0 0,3-4 99 0 0,-1 1 0 0 0,1 0 1 0 0,0 0-1 0 0,1 0 0 0 0,-1 0 0 0 0,1 0 1 0 0,0 0-1 0 0,0 4-99 0 0,0 8 386 0 0,-1-6-166 0 0,1 1-35 0 0,0 11 90 0 0,1 0-101 0 0,2-1-73 0 0,-1-18-89 0 0,0 1 0 0 0,0 0 0 0 0,0 0 0 0 0,1-1 0 0 0,0 1 0 0 0,0-1-1 0 0,0 1 1 0 0,0-1 0 0 0,1 0 0 0 0,0 0 0 0 0,1 2-12 0 0,17 14 101 0 0,-17-18-273 0 0,1 1 57 0 0,-1 0 49 0 0,0-1 45 0 0,2 2 66 0 0,1 0 76 0 0,15 6 451 0 0,-17-8-482 0 0,0-1-35 0 0,0 1-44 0 0,0-1-57 0 0,0 0-67 0 0,1 0-79 0 0,-2 0-53 0 0,1 0-80 0 0,0-1-86 0 0,0 1-93 0 0,0-1-102 0 0,0 0-110 0 0,0 1-116 0 0,1-1-124 0 0,1 0-1034 0 0,5 0-1140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4.7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0 6968 0 0,'0'0'157'0'0,"0"0"23"0"0,0 0 11 0 0,-1 0-31 0 0,-3 1-151 0 0,0 0 34 0 0,0 2 84 0 0,-2 6 241 0 0,5-6-291 0 0,0-1-39 0 0,1-1-38 0 0,-3 17 478 0 0,1 2-72 0 0,2 0-62 0 0,2 0-51 0 0,2 12 92 0 0,5 16 80 0 0,-1-9-89 0 0,13 78 681 0 0,2-1-60 0 0,-17-87-756 0 0,1 11 897 0 0,2 35-1138 0 0,-7-26 558 0 0,0-30-275 0 0,0-8-98 0 0,-2 1 69 0 0,0-5-28 0 0,-2-1 58 0 0,2-7-30 0 0,-1-3-69 0 0,0-2-54 0 0,-1-2-48 0 0,0-4-25 0 0,-2-12 13 0 0,2-14 26 0 0,3-1-38 0 0,4-1-41 0 0,4 0-45 0 0,3 2-48 0 0,5 2-52 0 0,4 3-55 0 0,6 5-58 0 0,-3 11 103 0 0,-21 15 117 0 0,1 0 0 0 0,0 1 0 0 0,0-1 0 0 0,1 1 0 0 0,2-1 20 0 0,-4 2-9 0 0,0-1 1 0 0,-1 1-1 0 0,1 0 0 0 0,0 0 0 0 0,-1 0 0 0 0,1 0 0 0 0,0 0 0 0 0,-1 1 0 0 0,1-1 0 0 0,0 1 0 0 0,-1 0 0 0 0,1 0 1 0 0,-1 0-1 0 0,1 0 0 0 0,-1 0 0 0 0,1 0 0 0 0,-1 1 0 0 0,0-1 0 0 0,0 1 0 0 0,1 0 9 0 0,12 12-43 0 0,-3 0 37 0 0,-8-9 15 0 0,0 1 0 0 0,0-1 0 0 0,0 1 1 0 0,-1 0-1 0 0,0 0 0 0 0,0 1 0 0 0,0 3-9 0 0,4 17-17 0 0,-5-16 16 0 0,-1-1 1 0 0,-1 0 0 0 0,0 1 0 0 0,0-1 0 0 0,-1 0 0 0 0,0 0 0 0 0,-1 1 0 0 0,-2 6 0 0 0,-8 24-63 0 0,10-35 60 0 0,0-1 1 0 0,-1 1 0 0 0,0-1 0 0 0,0 0 0 0 0,-3 5 2 0 0,2-5 10 0 0,0-1-1 0 0,0 1 0 0 0,0-1 1 0 0,0 0-1 0 0,-1 0 1 0 0,0 0-10 0 0,2-2 9 0 0,-1 0 1 0 0,1 0 0 0 0,0 0 0 0 0,0 0 0 0 0,-1-1 0 0 0,1 1 0 0 0,-1-1 0 0 0,0 0 0 0 0,1 0 0 0 0,-1 0 0 0 0,0-1 0 0 0,0 1 0 0 0,1-1 0 0 0,-1 0 0 0 0,0 0 0 0 0,0 0 0 0 0,1 0 0 0 0,-1-1 0 0 0,0 0 0 0 0,-2 0-10 0 0,1-1-132 0 0,0 0 39 0 0,-4-1 2 0 0,0-2 90 0 0,-9-6 106 0 0,13 7-103 0 0,1 0-39 0 0,-1-1-57 0 0,0 0-73 0 0,1 0-88 0 0,0 0-104 0 0,1 1 30 0 0,1 0-67 0 0,-1 0-73 0 0,1-1-78 0 0,0 1-85 0 0,0-1-89 0 0,0 0-96 0 0,0 0-101 0 0,-1-1-832 0 0,0-2-985 0 0,3 8 2734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0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8 7512 0 0,'0'0'166'0'0,"0"-1"-1"0"0,0 1-70 0 0,0 0-45 0 0,-1-2-4 0 0,0 1 1 0 0,0 0 462 0 0,0 0-48 0 0,0 0-48 0 0,0 1-44 0 0,0 0-41 0 0,1-1-40 0 0,-1 1-37 0 0,0 0-34 0 0,0 1 124 0 0,1 0-107 0 0,-1 0-87 0 0,1 0-68 0 0,-1 1-46 0 0,1 2-29 0 0,0-3 28 0 0,0 0 28 0 0,0 0 40 0 0,0-1 53 0 0,0 1 60 0 0,3 11 241 0 0,-1 0-78 0 0,0-2-105 0 0,1 1-46 0 0,1 10 118 0 0,0 0-103 0 0,5 29 240 0 0,-7-35-280 0 0,0 0 58 0 0,1 31 325 0 0,3 11 162 0 0,3 7 69 0 0,3 19 257 0 0,-9-56-771 0 0,-1-2 5 0 0,5-9-66 0 0,9 12 323 0 0,-15-25-520 0 0,-1-1 0 0 0,1 0-1 0 0,0 0 1 0 0,-1 0 0 0 0,1 0-1 0 0,-1 1 1 0 0,1-1 0 0 0,-1 0-1 0 0,0 1 1 0 0,0-1 0 0 0,0 0-1 0 0,-1 3-41 0 0,0-3 12 0 0,0 1 58 0 0,-4 4 259 0 0,4-5-248 0 0,1-3-98 0 0,1 1-43 0 0,0-2-41 0 0,1 0-48 0 0,0 0-53 0 0,-1 0-102 0 0,2-1-248 0 0,-3 2 399 0 0,1 0-41 0 0,-1 0-26 0 0,0 1-52 0 0,1-1-64 0 0,-1 1-71 0 0,0-1 337 0 0,0 1-379 0 0,1-1-62 0 0,-1 1-56 0 0,0-1-47 0 0,1 1-178 0 0,-1-1-48 0 0,0 0-214 0 0,1 0-578 0 0,-1 1 1621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5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7512 0 0,'0'0'166'0'0,"0"1"28"0"0,0 1-66 0 0,0 1-25 0 0,1 6 54 0 0,1 1-200 0 0,0 1 62 0 0,0-4 35 0 0,-1 1 36 0 0,1-1 36 0 0,-1 1 39 0 0,1-1 38 0 0,-1 1 42 0 0,0-1 42 0 0,-1 1 43 0 0,3 8 204 0 0,0 1-53 0 0,3 15 408 0 0,-5-21-580 0 0,0 0-40 0 0,2 10 183 0 0,2 17 304 0 0,-4-26-572 0 0,0 13 164 0 0,-3-1-69 0 0,2-22-334 0 0,0-1 53 0 0,0 5 180 0 0,0-5-157 0 0,0 0-33 0 0,0-1-40 0 0,0 1-57 0 0,0 0-68 0 0,0-1-80 0 0,0 0-93 0 0,0 0 38 0 0,0 0-52 0 0,0 0-48 0 0,0 0-41 0 0,0 0-136 0 0,0 0-40 0 0,0 0-166 0 0,0 0-441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5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21 7920 0 0,'0'0'146'0'0,"-1"-1"-39"0"0,-1-1 11 0 0,-6-5 62 0 0,6 5-88 0 0,1 1 43 0 0,-4-3-97 0 0,3 1-4 0 0,1 2 138 0 0,1 1 30 0 0,0 0-151 0 0,0 0-78 0 0,0 0-65 0 0,0 0-84 0 0,0 0-101 0 0,0 1-90 0 0,0-1 44 0 0,0 0-34 0 0,0 1-430 0 0,-1 0-41 0 0,-1 5-1261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5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6648 0 0,'0'0'149'0'0,"0"0"23"0"0,0 0-17 0 0,1 0-67 0 0,-1 1-48 0 0,4 1-15 0 0,-2 0 10 0 0,4 2-84 0 0,1 1 40 0 0,-2 0 37 0 0,1 1 34 0 0,5 6 145 0 0,-1 2 88 0 0,-2-1 43 0 0,10 19 509 0 0,-13-20-574 0 0,10 27 534 0 0,-10-19-85 0 0,0 1-1 0 0,-1 5-721 0 0,0 3 585 0 0,-1-4-135 0 0,1-1-66 0 0,-2 2 125 0 0,-3 1 105 0 0,0-3 42 0 0,1-23-459 0 0,0-1-12 0 0,0 0-7 0 0,0 0-2 0 0,0 0-8 0 0,0 0-35 0 0,-1-1-1 0 0,0 0-52 0 0,-1-1-27 0 0,-2-2 13 0 0,-1-7 39 0 0,1-19-5 0 0,4 28-89 0 0,-1-18-9 0 0,2-1 0 0 0,0 1 1 0 0,2-1-1 0 0,0 1 1 0 0,1 0-1 0 0,3-9-2 0 0,-3 14 2 0 0,1-3 20 0 0,1 1-45 0 0,-2 5-42 0 0,1 1-1 0 0,1-1 1 0 0,5-7 65 0 0,4-2-47 0 0,-5 9 56 0 0,0 0 39 0 0,-2 6-33 0 0,2 0-37 0 0,1 1-44 0 0,0 3-49 0 0,1 2 31 0 0,-5 3 82 0 0,-4-1-1 0 0,3 0 3 0 0,1 1 0 0 0,-1 1 0 0 0,0-1 0 0 0,0 1 0 0 0,0 0 0 0 0,-1 1 0 0 0,0-1 0 0 0,1 1 0 0 0,-1 0 0 0 0,-1 0 0 0 0,1 1 0 0 0,3 5 0 0 0,-2-1 0 0 0,1 1 0 0 0,-2-1 0 0 0,1 1 0 0 0,-1 1 0 0 0,-1-1 0 0 0,0 1 0 0 0,-1 0 0 0 0,0 1 0 0 0,0 0 1 0 0,-2 0 0 0 0,0 0-1 0 0,0 0 1 0 0,-1 1-1 0 0,0 3 55 0 0,-2-1 55 0 0,2-10-156 0 0,-1-1 102 0 0,1 5 107 0 0,-1-5-119 0 0,1-1-47 0 0,-1 1-81 0 0,1-1-68 0 0,0 0-92 0 0,0-1-106 0 0,0 1-124 0 0,0-3 118 0 0,0 0-57 0 0,0-1-50 0 0,0 1-45 0 0,0 0-152 0 0,0 0-43 0 0,0 0-183 0 0,0 1-491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6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13 6336 0 0,'0'0'134'0'0,"-2"1"-48"0"0,-7 2 65 0 0,5-2-42 0 0,-11 4 9 0 0,2 0-58 0 0,4-2 8 0 0,2 0 25 0 0,0 1 48 0 0,2-1 24 0 0,0 0 50 0 0,0 1 58 0 0,1 1 67 0 0,-6 7 165 0 0,1 1-49 0 0,2 1-45 0 0,0 0-43 0 0,2 0-39 0 0,1 1-36 0 0,-2 16 197 0 0,5-6-176 0 0,1 0-57 0 0,4 5-5 0 0,7 13 56 0 0,-1-16-130 0 0,5-6 50 0 0,-13-19-193 0 0,0 0 0 0 0,0 0 0 0 0,0-1-1 0 0,0 1 1 0 0,0-1 0 0 0,1 1-1 0 0,-1-1 1 0 0,1 0-35 0 0,1 1 54 0 0,-1-1 0 0 0,1 0 1 0 0,0 0-1 0 0,-1 0 0 0 0,1-1 0 0 0,2 1-54 0 0,-1-1 75 0 0,0-1 0 0 0,0 1 1 0 0,0-1-1 0 0,0 1 0 0 0,0-2 0 0 0,0 1 1 0 0,0 0-1 0 0,0-1 0 0 0,-1 0 0 0 0,1 0 1 0 0,0 0-1 0 0,-1-1 0 0 0,4-2-75 0 0,-2 1 116 0 0,0-1 0 0 0,0 0 1 0 0,0 0-1 0 0,0-1-116 0 0,-2 1 92 0 0,1 0 1 0 0,-1-1 0 0 0,0 1-1 0 0,1-3-92 0 0,-1 1 98 0 0,0-1 0 0 0,-1 0 1 0 0,1 0-1 0 0,-2-1 0 0 0,1 1 0 0 0,-1 0 0 0 0,1-8-98 0 0,-1-16 270 0 0,-6-4-19 0 0,-6 2-76 0 0,-4 8-106 0 0,-3 2-86 0 0,-5 2-100 0 0,-5 4-114 0 0,25 17 101 0 0,-1-1 48 0 0,-7-2-55 0 0,6 3 45 0 0,0-1-89 0 0,2 2 44 0 0,0-1-39 0 0,-1 0-72 0 0,1 1-63 0 0,-1-1-70 0 0,1 1-80 0 0,-1-1-86 0 0,1 1-94 0 0,-1-1-103 0 0,1 1-109 0 0,-4-1-990 0 0,-2-1-1040 0 0,8 2 2845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7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5904 0 0,'0'0'132'0'0,"0"0"17"0"0,0 1 32 0 0,0 1-93 0 0,0 8-30 0 0,0-7-150 0 0,1 1 61 0 0,-1-1 55 0 0,1 1 48 0 0,1 1 68 0 0,-1 0 50 0 0,1 0 87 0 0,2 4 199 0 0,0 1 81 0 0,-2-3-223 0 0,0-2-104 0 0,-1 1-62 0 0,10 30 670 0 0,-4-17-389 0 0,-2-1 64 0 0,-3-6-132 0 0,1-1-69 0 0,0 1-59 0 0,0 0-48 0 0,2 6 49 0 0,7 23 232 0 0,-8-26-269 0 0,1 1 85 0 0,0 0 103 0 0,-2-1-66 0 0,-2-13-296 0 0,-1 0 1 0 0,0 1-1 0 0,1-1 1 0 0,-1 0 0 0 0,1 0-1 0 0,0 0 1 0 0,0 0 0 0 0,0 1-44 0 0,-1-3 122 0 0,0 0 46 0 0,0 1-141 0 0,0-1 50 0 0,1 1 133 0 0,-1 0 376 0 0,0-1-465 0 0,0-1-64 0 0,-2-6 138 0 0,2-1-73 0 0,0-3-49 0 0,2-4-58 0 0,-1-9-20 0 0,2-13 40 0 0,-1 27-15 0 0,0 0 0 0 0,1 0 1 0 0,0 0-1 0 0,0 0 0 0 0,1 1 0 0 0,0-1 1 0 0,1 0-21 0 0,11-15 19 0 0,-1 6-36 0 0,3 2-39 0 0,2 2-48 0 0,2 1-59 0 0,-15 10 158 0 0,1 0 0 0 0,0 1 0 0 0,0-1 1 0 0,1 2-1 0 0,-1-1 0 0 0,0 1 0 0 0,5 0 5 0 0,-8 1-10 0 0,0 1 0 0 0,0 0 0 0 0,0 0 1 0 0,0 0-1 0 0,1 1 0 0 0,-1 0 0 0 0,0 0 0 0 0,0 0 0 0 0,0 1 0 0 0,-1 0 0 0 0,1-1 0 0 0,0 2 0 0 0,0-1 10 0 0,17 12 72 0 0,-4 2-37 0 0,6 13-38 0 0,-5 4-42 0 0,-13-18 5 0 0,0 0 0 0 0,-1 0 0 0 0,3 12 40 0 0,1 21-22 0 0,-7-30 158 0 0,1 23 255 0 0,-4-28-312 0 0,0-1-45 0 0,0-9-30 0 0,1-1 54 0 0,-1 1 104 0 0,0-1 343 0 0,0-3-363 0 0,0 0-59 0 0,-1-2-86 0 0,0-1-111 0 0,-2-5 193 0 0,1-1-37 0 0,1-3-29 0 0,0-8-41 0 0,3-14-44 0 0,1 13 93 0 0,-2 20-12 0 0,3-26 89 0 0,1 1-68 0 0,1 0-56 0 0,3 1-45 0 0,8-14-106 0 0,-10 29 96 0 0,0-1-1 0 0,1 1 1 0 0,1 0-1 0 0,0-1 82 0 0,-6 10-3 0 0,0-1-1 0 0,1 1 0 0 0,-1 0 0 0 0,1-1 0 0 0,-1 1 0 0 0,1 0 0 0 0,1 0 4 0 0,-2 0-8 0 0,1 1 0 0 0,-1 0-1 0 0,0 0 1 0 0,0 0 0 0 0,1 1-1 0 0,-1-1 1 0 0,1 1 0 0 0,-1-1-1 0 0,1 1 1 0 0,-1 0 0 0 0,0 0-1 0 0,1 0 1 0 0,0 0 8 0 0,1 0-14 0 0,0 1-1 0 0,0 0 1 0 0,0 0-1 0 0,0 0 1 0 0,-1 0-1 0 0,1 1 1 0 0,0 0-1 0 0,0 0 15 0 0,19 13-40 0 0,-17-10 38 0 0,0 1 1 0 0,-1-1-1 0 0,1 1 1 0 0,-1 1 0 0 0,-1-1-1 0 0,1 1 1 0 0,-1 0-1 0 0,0 0 1 0 0,0 0 0 0 0,0 4 1 0 0,2 3 2 0 0,-1 0 1 0 0,-1 1-1 0 0,-1-1 1 0 0,0 1-1 0 0,0 3-2 0 0,-1-4 45 0 0,-1-10-44 0 0,0 0 0 0 0,-1 0 0 0 0,1-1 0 0 0,-1 1 0 0 0,0 0 0 0 0,0 0 0 0 0,0 0 0 0 0,-1 0-1 0 0,0 1 0 0 0,1-2-425 0 0,-1-1 43 0 0,1 1-276 0 0,0-2 152 0 0,0 1-574 0 0,0-2 428 0 0,1 1 276 0 0,-1-1-46 0 0,0 2-1560 0 0,0 1-1134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7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9792 0 0,'0'0'222'0'0,"0"0"30"0"0,0 0 18 0 0,1 1-151 0 0,0 0-34 0 0,0 0-34 0 0,2 2-34 0 0,1 2 6 0 0,0 0 42 0 0,4 4 168 0 0,-2-2 11 0 0,11 13 548 0 0,-10-11-488 0 0,-2 0-94 0 0,1 0-85 0 0,4 12 413 0 0,-1 0-110 0 0,-1 6-21 0 0,4 13 74 0 0,-1-3-51 0 0,-7-14-203 0 0,1 2-54 0 0,3 6-27 0 0,-8-29-129 0 0,0-2-34 0 0,0 0-118 0 0,1 0 36 0 0,-1 0-12 0 0,0 1 83 0 0,2 1 4 0 0,-2-1-28 0 0,1 0-48 0 0,-1 0-69 0 0,1-1-83 0 0,-1 0-99 0 0,0 1-116 0 0,0-1 126 0 0,0 0-51 0 0,1 0-44 0 0,-1 0-41 0 0,0 0-138 0 0,0 0-39 0 0,0 0-169 0 0,0 0-453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8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29 5456 0 0,'-1'-6'-39'0'0,"0"1"89"0"0,0 1 78 0 0,-2 0 69 0 0,0 0 117 0 0,-2 2 67 0 0,0-1 142 0 0,-5 2 335 0 0,0 2 0 0 0,3 1-335 0 0,1-1-141 0 0,0 2-69 0 0,2-1-116 0 0,0 0-69 0 0,0 1-79 0 0,1 0-87 0 0,-17 16 848 0 0,13-9-452 0 0,0 4-37 0 0,1-3-148 0 0,-9 26 299 0 0,13-28-330 0 0,1 0 36 0 0,0 5 124 0 0,-2 12 263 0 0,3-17-418 0 0,0 0-33 0 0,1-2-51 0 0,0 1-33 0 0,0 0-38 0 0,1-1-43 0 0,-2-4 46 0 0,6 16 0 0 0,2-2 48 0 0,-7-15-34 0 0,0-1-1 0 0,0 0 0 0 0,0 1 0 0 0,0-1 0 0 0,0 0 0 0 0,1 0 0 0 0,-1 0 1 0 0,0 0-1 0 0,0 0 0 0 0,1 0 0 0 0,-1 0 0 0 0,1-1 0 0 0,-1 1 1 0 0,1 0-1 0 0,-1-1 0 0 0,1 1 0 0 0,-1-1 0 0 0,1 0 0 0 0,-1 1 0 0 0,1-1 1 0 0,0 0-1 0 0,-1 0 0 0 0,1 0-8 0 0,1 0 21 0 0,0 0 0 0 0,0-1 0 0 0,0 1 0 0 0,-1-1 0 0 0,1 1 0 0 0,0-1 0 0 0,2-1-21 0 0,0 0 20 0 0,-1-1 0 0 0,1 1 0 0 0,-1-1 0 0 0,1 0 1 0 0,-1 0-1 0 0,2-3-20 0 0,23-24 99 0 0,-14 11 8 0 0,-14 18-98 0 0,15-21 91 0 0,-3-1-72 0 0,1-6-67 0 0,4-15-100 0 0,-5 11 26 0 0,-8 23 49 0 0,7 32-61 0 0,-10-14 132 0 0,1 0 0 0 0,-2 1 0 0 0,1-1 1 0 0,0 7-8 0 0,2 10 24 0 0,-2-12 10 0 0,0 1 47 0 0,0-3 62 0 0,0 1 0 0 0,1 0 0 0 0,0-1-143 0 0,4 14 328 0 0,0-1-60 0 0,-2-4-109 0 0,1 4-35 0 0,-6-23-63 0 0,0-1 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8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18 10712 0 0,'-2'-2'35'0'0,"-1"1"88"0"0,0-1 86 0 0,-5-2 367 0 0,5 3-410 0 0,0 0-76 0 0,1 0-42 0 0,0 1-53 0 0,0-1-61 0 0,-3 0 66 0 0,2-2 10 0 0,2 3 17 0 0,1 0-100 0 0,0 0-45 0 0,0 0-8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8.7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7856 0 0,'0'0'174'0'0,"0"0"29"0"0,0 0 13 0 0,0 0 43 0 0,0 0 151 0 0,0 0-187 0 0,0 0-48 0 0,0 0-43 0 0,1 0-36 0 0,0 1 22 0 0,3 0-16 0 0,-2 1 7 0 0,4 3 262 0 0,-1 1-55 0 0,1 0-49 0 0,-1 1-41 0 0,0 1 0 0 0,0 1-37 0 0,9 20 270 0 0,-7-14-186 0 0,0 1 73 0 0,-1 0 1 0 0,2 9-347 0 0,6 16 491 0 0,-1-3-70 0 0,-6-9 319 0 0,-1-1 0 0 0,1 24-740 0 0,-5-28 284 0 0,1 0-40 0 0,-3-22-224 0 0,7 42 268 0 0,-1-12-63 0 0,-4-10-9 0 0,3 22 300 0 0,-1 16 229 0 0,-4-52-641 0 0,1-1-54 0 0,0-3-46 0 0,-1 0 0 0 0,0-1 1 0 0,0 1-1 0 0,0 0 0 0 0,-1 0 0 0 0,1 1-4 0 0,0-4-193 0 0,-1-1 62 0 0,1 1 57 0 0,0 0 48 0 0,0 1 74 0 0,0-1 86 0 0,-1 5 502 0 0,1-5-535 0 0,0 0-39 0 0,0 1-49 0 0,-1-1-63 0 0,1 0-74 0 0,0 0-88 0 0,0 0-60 0 0,0 0-87 0 0,0 1-96 0 0,0-1-105 0 0,0 0-112 0 0,0 0-122 0 0,0-1 349 0 0,0 1-33 0 0,0-1-35 0 0,0 1-36 0 0,0-1-1666 0 0,0 2-1267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9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0 141 5672 0 0,'0'0'165'0'0,"1"1"45"0"0,0-1-66 0 0,8 4 134 0 0,-4-3-115 0 0,-3 0-39 0 0,-1-1 36 0 0,1 1 47 0 0,-1-1 52 0 0,11 0 409 0 0,1-1-49 0 0,0-1-48 0 0,-1 0-48 0 0,1 0-48 0 0,0-1-47 0 0,0-1-46 0 0,0 0-46 0 0,-5 2-163 0 0,-1 0-58 0 0,-3 2-77 0 0,-1-1 0 0 0,0 0 0 0 0,0 0 0 0 0,-1 0 0 0 0,1 0 0 0 0,0-1 0 0 0,0 1-38 0 0,2-3 95 0 0,1 0 34 0 0,2-3-104 0 0,0-1-28 0 0,-7-4 88 0 0,-1 11-76 0 0,0-1 1 0 0,-1 0-1 0 0,1 1 1 0 0,-1-1-1 0 0,1 1 0 0 0,-1 0 1 0 0,0-1-1 0 0,0 1 1 0 0,1-1-1 0 0,-1 1 0 0 0,0 0 1 0 0,0 0-1 0 0,0-1 1 0 0,0 1-1 0 0,-1 0 0 0 0,1 0 1 0 0,0 0-10 0 0,-11-14 59 0 0,10 12-56 0 0,0 1 0 0 0,0-1 1 0 0,0 1-1 0 0,0 0 0 0 0,-1-1 0 0 0,1 1 1 0 0,-1 0-1 0 0,-1 0-3 0 0,-9-10 38 0 0,12 11-37 0 0,0 0 0 0 0,-1 0 0 0 0,1 0 1 0 0,-1 0-1 0 0,1 0 0 0 0,-1 0 0 0 0,0 0 1 0 0,1 1-1 0 0,-1-1 0 0 0,0 1 0 0 0,0-1-1 0 0,-1 0-1 0 0,1 1-1 0 0,0 0 0 0 0,0-1 1 0 0,-1 1-1 0 0,1 0 0 0 0,0 0 1 0 0,0 0-1 0 0,-1 1 1 0 0,1-1-1 0 0,0 0 0 0 0,0 1 1 0 0,0 0-1 0 0,-1-1 0 0 0,1 1 1 0 0,0 0-1 0 0,0 0 0 0 0,0 0 1 0 0,0 0-1 0 0,0 1 1 0 0,1-1-1 0 0,-1 0 0 0 0,0 1 1 0 0,0 0 1 0 0,-8 10-11 0 0,7-9 4 0 0,0 0 1 0 0,0 0-1 0 0,0 1 0 0 0,1 0 1 0 0,-1-1-1 0 0,1 1 0 0 0,0 0 1 0 0,-1 3 6 0 0,-2 10 20 0 0,1 0 35 0 0,3 4 47 0 0,2 11 91 0 0,1-18-89 0 0,1-1 0 0 0,0 1 1 0 0,0-1-105 0 0,9 20 109 0 0,-2-7 24 0 0,-8-17-80 0 0,1-1 0 0 0,0 0 0 0 0,1 0 0 0 0,0-1 0 0 0,1 3-53 0 0,7 9 115 0 0,7 12 25 0 0,-16-28-130 0 0,-1-1 0 0 0,0 1 0 0 0,1 0 0 0 0,0-1 0 0 0,-1 1 0 0 0,1-1 0 0 0,0 0 0 0 0,2 1-10 0 0,7 5 56 0 0,-10-7-42 0 0,0 1 0 0 0,1-1-1 0 0,-1 1 1 0 0,0-1-1 0 0,1 0 1 0 0,-1 0-1 0 0,1 0 1 0 0,0 0 0 0 0,0 0-14 0 0,4 0 25 0 0,0 0 1 0 0,-1-1 0 0 0,1 0 0 0 0,3 0-26 0 0,1-1 4 0 0,1-1-49 0 0,0-2-81 0 0,-2-2-107 0 0,-6 3 69 0 0,0 0-37 0 0,-1-7-241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5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17 6056 0 0,'0'0'176'0'0,"0"0"-35"0"0,-1 0-73 0 0,0-1-50 0 0,-3-2-55 0 0,2 2 55 0 0,-8-3 719 0 0,1 1-84 0 0,-1 0-74 0 0,-1 2-67 0 0,0 0-58 0 0,0 1-50 0 0,1 1-41 0 0,-1 0-34 0 0,2 1-5 0 0,0 0 1 0 0,0 0-1 0 0,0 1 0 0 0,0 0 0 0 0,-5 3-324 0 0,3 0 387 0 0,1 0 46 0 0,-16 14 320 0 0,4 3-96 0 0,3 4-87 0 0,4 2-79 0 0,5 2-73 0 0,4 1-62 0 0,5 0-57 0 0,6 0-46 0 0,-3-27-230 0 0,-1-1 1 0 0,0 0-1 0 0,1 0 0 0 0,0 0 1 0 0,0-1-1 0 0,0 1 0 0 0,0 0-23 0 0,1 0 37 0 0,0-1-1 0 0,0 1 0 0 0,0-1 0 0 0,0 0 1 0 0,0 0-1 0 0,2 1-36 0 0,1 0 57 0 0,-1-1-1 0 0,1 1 1 0 0,0-1-1 0 0,0 0 1 0 0,1-1 0 0 0,-1 1-1 0 0,0-1 1 0 0,1-1 0 0 0,1 1-57 0 0,2 0 86 0 0,1-1 1 0 0,-1 0 0 0 0,0 0 0 0 0,1-1-87 0 0,24-3 186 0 0,-9-3-76 0 0,-2-3-52 0 0,-3-2-3 0 0,-4-4 51 0 0,0-5 68 0 0,-14 15-112 0 0,0 0 0 0 0,0-1 0 0 0,0 0 0 0 0,-1 1 0 0 0,0-3-62 0 0,1 0 99 0 0,-1 0 0 0 0,-1 0 0 0 0,1-7-99 0 0,-1-12 152 0 0,-2 4-74 0 0,-2 0-58 0 0,2 19-206 0 0,0-1 62 0 0,1 0 52 0 0,-1 0 46 0 0,-1-4 71 0 0,-4-16 333 0 0,4 20-325 0 0,0 0-36 0 0,0-2-62 0 0,0 0-99 0 0,1 4 28 0 0,-1 0-33 0 0,1-1-36 0 0,0 1-39 0 0,-1-2-169 0 0,-1 1-94 0 0,1-1-103 0 0,0 1-110 0 0,-1-1-118 0 0,2 3 361 0 0,0 0-33 0 0,0 0-33 0 0,-1 0-36 0 0,1 0-36 0 0,-1 0-36 0 0,0-1-1467 0 0,-1-1-1180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2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247 18 6992 0 0,'0'0'157'0'0,"0"0"23"0"0,0 0 12 0 0,0 0-56 0 0,-2-1-73 0 0,1-1-48 0 0,-4-1-35 0 0,2 1 63 0 0,-20-5 917 0 0,-2 5-98 0 0,12 2-484 0 0,0 1-44 0 0,0 0-50 0 0,1 0-57 0 0,3 0-101 0 0,0 0-37 0 0,1 0-14 0 0,-1 1 39 0 0,1 1 117 0 0,0 0 0 0 0,0 0 0 0 0,-7 5-231 0 0,3-2 147 0 0,1 0-90 0 0,-14 14-52 0 0,24-19-7 0 0,0 0 0 0 0,-1 0 1 0 0,1 0-1 0 0,0 1 0 0 0,0-1 0 0 0,0 1 1 0 0,0-1-1 0 0,0 1 0 0 0,0-1 0 0 0,0 1 0 0 0,1 0 1 0 0,-1-1-1 0 0,1 1 0 0 0,-1 0 0 0 0,1 0 2 0 0,0-1-101 0 0,0 0-26 0 0,0 1 74 0 0,0 8 44 0 0,0-8 9 0 0,1 0 0 0 0,0 1 0 0 0,0-1 0 0 0,0 0 0 0 0,0 1 0 0 0,0-1 0 0 0,0 0 0 0 0,0 0 0 0 0,1 0 0 0 0,-1 0 0 0 0,1 0 0 0 0,-1 0 0 0 0,1 0 0 0 0,0-1 0 0 0,0 1 0 0 0,1 1 0 0 0,4 3 0 0 0,29 28 251 0 0,-24-23-205 0 0,-1 0-51 0 0,18 13 94 0 0,-19-16-46 0 0,-1 0 1 0 0,1 0 0 0 0,-2 1 0 0 0,3 3-44 0 0,-10-11 13 0 0,8 11 129 0 0,0 0 88 0 0,-1 2 78 0 0,-2 0 66 0 0,-3-1 56 0 0,-5 0 46 0 0,1-11-411 0 0,0-1 1 0 0,0 1-1 0 0,0-1 1 0 0,0 1-1 0 0,0-1 0 0 0,0 1 1 0 0,0-1-1 0 0,0 0 1 0 0,-1 1-1 0 0,1-1 0 0 0,0 0 1 0 0,-1 0-1 0 0,1 0 1 0 0,-1 0-1 0 0,0 0 1 0 0,0 0-66 0 0,-7 3 282 0 0,1 0-75 0 0,-1-1-63 0 0,1-1-51 0 0,-7 2-21 0 0,8-3-64 0 0,0-1 1 0 0,1 0-1 0 0,-1 0 1 0 0,-5 0-9 0 0,5-1-53 0 0,-1-1 43 0 0,3 1 26 0 0,1-1 0 0 0,-1 0 0 0 0,1 1 0 0 0,0-2 0 0 0,-1 1 0 0 0,1 0 1 0 0,0-1-17 0 0,-7-6-68 0 0,7 4-21 0 0,0-1-46 0 0,1 1-55 0 0,0-1-62 0 0,2-1-69 0 0,0 1-78 0 0,1 4 253 0 0,0 1-90 0 0,1-1-83 0 0,-1 1-74 0 0,0 0 53 0 0,0 0-33 0 0,1-1-463 0 0,0 1-96 0 0,-1-1-69 0 0,2-1-719 0 0,0-2-964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2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9448 0 0,'0'0'228'0'0,"0"0"-110"0"0,0 1-9 0 0,2 9-1 0 0,-1-6-13 0 0,7 20 431 0 0,-2-2-45 0 0,0 0-60 0 0,-2 0-79 0 0,-2-7-166 0 0,-1 1-48 0 0,0 0-53 0 0,-1 1-58 0 0,2 12 122 0 0,-1 1-43 0 0,-2-10-108 0 0,-2-4-69 0 0,-1-1-84 0 0,3-14 68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3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8808 0 0,'0'0'197'0'0,"0"0"24"0"0,0 0-18 0 0,0 0-88 0 0,0-1-62 0 0,-2-1-19 0 0,2 0 12 0 0,-1 0-11 0 0,1 1-43 0 0,0 1 8 0 0,0-1-80 0 0,0 1-16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3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24 5848 0 0,'-7'-3'-35'0'0,"1"0"68"0"0,-1 1 59 0 0,1 0 53 0 0,-2 0 89 0 0,1 0 53 0 0,-3 1 111 0 0,-3 1 263 0 0,-1 1 13 0 0,6 1-253 0 0,1 1-106 0 0,-1 0-44 0 0,3 0-90 0 0,-1 1-46 0 0,0 0-55 0 0,1 1-62 0 0,-1 1 210 0 0,0 0-1 0 0,0 1 1 0 0,-2 4-228 0 0,-13 25 584 0 0,6 3-96 0 0,7 2-96 0 0,5 1-94 0 0,7-1-92 0 0,6-1-92 0 0,7-4-91 0 0,-15-33-8 0 0,0 1 0 0 0,1-1 0 0 0,-1 0 0 0 0,1 0 0 0 0,0 0 0 0 0,0 0 0 0 0,0-1 0 0 0,0 1-1 0 0,2 1-14 0 0,-1-2 27 0 0,-1 0-1 0 0,1 0 1 0 0,0 0-1 0 0,0-1 0 0 0,0 0 1 0 0,0 1-1 0 0,0-1 1 0 0,3 0-27 0 0,-2 0 53 0 0,0-1 1 0 0,0 0-1 0 0,0 0 1 0 0,1 0 0 0 0,-1 0-1 0 0,5-2-53 0 0,10-3 213 0 0,-1-4 41 0 0,14-13-119 0 0,-27 18-88 0 0,-1-1 0 0 0,0 0 0 0 0,0 0 1 0 0,0 0-1 0 0,0-1 0 0 0,-1 1 0 0 0,0-1 1 0 0,0 0-1 0 0,-1-1 0 0 0,3-4-47 0 0,2-15 99 0 0,-2-2-61 0 0,-4 9-28 0 0,0 1 0 0 0,-2 0 1 0 0,0-1-1 0 0,-1 1 0 0 0,-1-3-10 0 0,-7-27-3 0 0,8 45-137 0 0,0 0 44 0 0,0 1 39 0 0,0-1 33 0 0,0-2 46 0 0,-5-9 228 0 0,3 9-207 0 0,1 1-81 0 0,0 1-70 0 0,0-1-87 0 0,0 1-103 0 0,0 1 13 0 0,1 0-68 0 0,-1-1-73 0 0,0 1-80 0 0,0 0-86 0 0,1 0-91 0 0,-1 0-97 0 0,0 0-105 0 0,1 2-686 0 0,1 0-883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4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60 6416 0 0,'0'1'135'0'0,"0"0"-47"0"0,2 7 65 0 0,-1-5-47 0 0,0 4-156 0 0,1-1 44 0 0,0 0 40 0 0,-1-1 35 0 0,2 3 96 0 0,-1 0 59 0 0,1-1 48 0 0,-1 0 35 0 0,5 14 773 0 0,-4-12-654 0 0,-1 2-37 0 0,0-6-242 0 0,-1 1-40 0 0,1 5 137 0 0,1-1 33 0 0,3 8 242 0 0,11 23 765 0 0,-12-29-925 0 0,1-1-40 0 0,-5-10-509 0 0,0 1 96 0 0,-1 0 85 0 0,1-1 75 0 0,0 1 100 0 0,-1 0 78 0 0,1 0 129 0 0,0 0 290 0 0,-1 0 300 0 0,0-3-410 0 0,0 0-283 0 0,0 0-83 0 0,-1-1-99 0 0,0-1-120 0 0,-1-11 65 0 0,0 1 0 0 0,0-1 0 0 0,2 1 0 0 0,0-1 0 0 0,0 1 0 0 0,1-1 0 0 0,1 0-33 0 0,2-10-1 0 0,1 3-51 0 0,-3 14 6 0 0,0 0 0 0 0,1 1 0 0 0,0-1 0 0 0,0 1 0 0 0,1 0 0 0 0,0 0 0 0 0,0 0 0 0 0,0 0 0 0 0,1 1-1 0 0,-1-1 1 0 0,4-1 46 0 0,-1 1-56 0 0,0 0 0 0 0,0 0 0 0 0,1 1 0 0 0,0 0 0 0 0,4-2 56 0 0,23-7-128 0 0,2 5 52 0 0,0 7 61 0 0,-1 6 75 0 0,-13 5 50 0 0,-4 4 36 0 0,-11-5-24 0 0,-1 0-1 0 0,0 0 1 0 0,1 2-122 0 0,23 25 386 0 0,-30-34-363 0 0,0 1 0 0 0,0-1 0 0 0,1 1-1 0 0,-1-1 1 0 0,0 1 0 0 0,-1 0 0 0 0,1-1-1 0 0,0 1 1 0 0,0 0 0 0 0,-1 0 0 0 0,1 0-1 0 0,-1-1 1 0 0,0 1 0 0 0,1 0-1 0 0,-1 0 1 0 0,0 0 0 0 0,0 1-23 0 0,-4 36 466 0 0,1-12 17 0 0,-2 12 205 0 0,5-36-593 0 0,-1-2-62 0 0,0 0-18 0 0,0 2 38 0 0,1 2 62 0 0,0-4-48 0 0,0-1 2 0 0,0 0-30 0 0,0 0-103 0 0,0 0-46 0 0,0 0 20 0 0,0 0-92 0 0,0 0-24 0 0,1-1 51 0 0,0 0-196 0 0,-1 0 167 0 0,0 0 37 0 0,0 1-40 0 0,0 0-80 0 0,0 0-74 0 0,1-1-70 0 0,-1 1-62 0 0,0 0-55 0 0,0 0-47 0 0,0 0-170 0 0,0 0-47 0 0,0 0-204 0 0,0 0-549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1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92 6016 0 0,'0'0'133'0'0,"0"0"23"0"0,0 0 11 0 0,0 0 38 0 0,-1 0-36 0 0,-1 0 83 0 0,0 0-85 0 0,-5 0 126 0 0,6 0-175 0 0,-1 0 38 0 0,-7 0 408 0 0,1 2-75 0 0,-2 0-67 0 0,1 1-59 0 0,1 0-53 0 0,-1 2-44 0 0,-8 5 162 0 0,11-6-273 0 0,0 1-1 0 0,0 0 1 0 0,1 0 0 0 0,-1 0-1 0 0,1 0 1 0 0,-1 4-155 0 0,0 0 237 0 0,0 0 42 0 0,3-3-206 0 0,0 1 0 0 0,1 0-1 0 0,0 0 1 0 0,0 0-1 0 0,0 0 1 0 0,1 0 0 0 0,0 1-1 0 0,0-1 1 0 0,1 0-1 0 0,0 1 1 0 0,0 5-73 0 0,1-8 41 0 0,0-1 0 0 0,0 1 1 0 0,0 0-1 0 0,0-1 0 0 0,1 1 0 0 0,0-1 0 0 0,0 1 1 0 0,1 2-42 0 0,12 11 106 0 0,4-3-54 0 0,-15-13-39 0 0,0-1 0 0 0,0 1 0 0 0,0-1 0 0 0,0 0 0 0 0,0 0 0 0 0,0 0 0 0 0,0 0 0 0 0,0-1 0 0 0,1 0 0 0 0,-1 1 0 0 0,0-2 0 0 0,0 1 0 0 0,0 0 0 0 0,1-1 1 0 0,-1 0-1 0 0,1 0-13 0 0,3-1 31 0 0,0-1 1 0 0,0 0-1 0 0,0 0 1 0 0,-1-1-1 0 0,1 0 1 0 0,-1 0-1 0 0,4-3-31 0 0,-6 3 18 0 0,1 0 0 0 0,-2-1-1 0 0,1 1 1 0 0,0-1 0 0 0,-1 0 0 0 0,0 0-1 0 0,0 0 1 0 0,0-1 0 0 0,-1 0 0 0 0,0 1-1 0 0,0-1 1 0 0,1-2-18 0 0,-1 0 18 0 0,-1 0 0 0 0,1 0-1 0 0,-2 0 1 0 0,1-1-18 0 0,2-35 12 0 0,-3 27 37 0 0,5-7-44 0 0,-5 18-20 0 0,-1 5-54 0 0,0 1 1 0 0,1 4 13 0 0,5 3 38 0 0,-1 0 4 0 0,-2-3-26 0 0,14 49 26 0 0,-7-21 13 0 0,1 0 1 0 0,2 0-1 0 0,-9-24 0 0 0,0 1 0 0 0,0 0 0 0 0,1 0 0 0 0,0 0 0 0 0,1 0 0 0 0,-5-7-156 0 0,1-1 58 0 0,-1 1 48 0 0,0-1 41 0 0,1 2 78 0 0,4 3 237 0 0,-4-4-261 0 0,0-1-61 0 0,-1 0-32 0 0,0 0-34 0 0,1 0-40 0 0,-1 0-43 0 0,0-1-65 0 0,0 1-62 0 0,1 0-66 0 0,-1 0-73 0 0,1-1-79 0 0,-1 1-83 0 0,1 0-91 0 0,-1-1-95 0 0,0 1-846 0 0,-1-1-923 0 0</inkml:trace>
  <inkml:trace contextRef="#ctx0" brushRef="#br0" timeOffset="418.04">523 0 6992 0 0,'-7'3'114'0'0,"1"4"174"0"0,6 3-28 0 0,2-2-194 0 0,0-3-48 0 0,-1 0 34 0 0,4 4 140 0 0,0 3 157 0 0,5 5 317 0 0,-1 0 11 0 0,-3-5-295 0 0,-2-2-146 0 0,0 0-106 0 0,3 12 349 0 0,1-1-58 0 0,11 32 568 0 0,-13-35-608 0 0,-1 1 55 0 0,7 18 450 0 0,-7-25-540 0 0,0-2 54 0 0,-4-9-135 0 0,-1-1 14 0 0,0 0 1 0 0,0 0-15 0 0,0 0-62 0 0,0 0-60 0 0,1 0-61 0 0,3-6 33 0 0,4-11 52 0 0,-1-1-63 0 0,-1 0-51 0 0,0-1-36 0 0,-2 3-19 0 0,1 0 0 0 0,1 0 0 0 0,0 1 2 0 0,4-5 0 0 0,-5 9 0 0 0,0-1 0 0 0,1 1 0 0 0,0 1 0 0 0,0-1 0 0 0,2 1 0 0 0,-1 0 0 0 0,9-8 0 0 0,-15 17-5 0 0,0 0-1 0 0,1 0 0 0 0,-1 0 0 0 0,0 0 0 0 0,1 0 1 0 0,-1 1-1 0 0,0-1 0 0 0,1 1 0 0 0,-1-1 0 0 0,1 1 1 0 0,-1-1-1 0 0,0 1 0 0 0,1 0 0 0 0,-1-1 0 0 0,1 1 0 0 0,-1 0 1 0 0,1 0-1 0 0,-1 0 0 0 0,1 1 0 0 0,-1-1 0 0 0,1 0 1 0 0,-1 0-1 0 0,1 1 0 0 0,-1-1 0 0 0,1 1 0 0 0,-1-1 0 0 0,1 1 1 0 0,-1 0-1 0 0,0-1 0 0 0,0 1 0 0 0,1 0 0 0 0,-1 0 1 0 0,0 0-1 0 0,1 1 6 0 0,19 19-46 0 0,-4 2 53 0 0,-13-18 8 0 0,-1-2-158 0 0,-1 0 34 0 0,2 4-19 0 0,0 0 103 0 0,0 0 83 0 0,0 2 92 0 0,6 15 445 0 0,-6-13-403 0 0,-2-5-138 0 0,-1 0-43 0 0,1 0-52 0 0,0-1-60 0 0,-1 1-69 0 0,0 0-78 0 0,1 0-86 0 0,-1 0-95 0 0,0-2 85 0 0,0 0-47 0 0,-1 0-52 0 0,1 0-54 0 0,0 0-56 0 0,0-1-60 0 0,-1 1-60 0 0,1 0-65 0 0,-1 0-1205 0 0,0 2-1100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0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 6000 0 0,'0'0'174'0'0,"1"0"-7"0"0,1-2-82 0 0,-2 2-2 0 0,0 0 90 0 0,0 0 146 0 0,0 0 8 0 0,0 0 13 0 0,1 1-142 0 0,-1-1-34 0 0,2 2 81 0 0,1 1-63 0 0,3 2-23 0 0,-2-2-27 0 0,-3-2 8 0 0,10 11 251 0 0,-1 0-37 0 0,8 14 255 0 0,-1 1-109 0 0,-2 2-81 0 0,3 9 702 0 0,4 18-1121 0 0,-14-32 302 0 0,10 31 365 0 0,3 37 530 0 0,-14-53-717 0 0,-5-26-252 0 0,-1 1 1 0 0,-1-1-1 0 0,0 8-228 0 0,-2 5 268 0 0,1-6-90 0 0,1 0-49 0 0,-2-9-118 0 0,1-10-10 0 0,1 0-2 0 0,0-1 1 0 0,0 0 0 0 0,0 0-1 0 0,0 0 1 0 0,-1 0 0 0 0,1 0-1 0 0,0 0 1 0 0,0 1 0 0 0,0-1 0 0 0,0 0-1 0 0,0 0 1 0 0,0 0 0 0 0,-1 0-1 0 0,1 0 1 0 0,0 0 0 0 0,0 0 0 0 0,0 0-1 0 0,0 0 1 0 0,0 0 0 0 0,-1 0-1 0 0,1 0 1 0 0,0 0 0 0 0,0 0-1 0 0,0 0 1 0 0,0 0 0 0 0,-1 0 0 0 0,1 0-1 0 0,0 0 1 0 0,0 0 0 0 0,0 0-1 0 0,0 0 1 0 0,0 0 0 0 0,-1 0 0 0 0,1 0-1 0 0,0 0 1 0 0,0 0 0 0 0,0 0-1 0 0,0 0 1 0 0,0 0 0 0 0,-1 0-1 0 0,1 0 1 0 0,0-1 0 0 0,0 1 0 0 0,0 0-1 0 0,0 0 1 0 0,0 0 0 0 0,0 0-1 0 0,0 0 1 0 0,-1 0 0 0 0,1-1 0 0 0,0 1-1 0 0,0 0 1 0 0,0 0 0 0 0,-3-4-87 0 0,3 2 3 0 0,-1 1-33 0 0,0-3 3 0 0,0 2-7 0 0,0-1-24 0 0,0 1-50 0 0,1 0-14 0 0,-1 0-49 0 0,1 0-54 0 0,-1 0-61 0 0,1-1-227 0 0,-1 2 251 0 0,1 0-35 0 0,-1-1-36 0 0,1 1-39 0 0,0-1-40 0 0,-1 1-42 0 0,-1-5-1292 0 0,-1-3-1035 0 0</inkml:trace>
  <inkml:trace contextRef="#ctx0" brushRef="#br0" timeOffset="344.42">188 80 5472 0 0,'0'0'124'0'0,"0"0"17"0"0,0 0 10 0 0,0 0 39 0 0,0 0-30 0 0,0 0 35 0 0,0 0 237 0 0,0 0 15 0 0,0 0-26 0 0,1-1-88 0 0,0-1-108 0 0,1-2-35 0 0,4-2 7 0 0,-5 5-79 0 0,8-3 200 0 0,0 1-34 0 0,9-1 191 0 0,-1 2-107 0 0,1 2-85 0 0,10 2 44 0 0,15 5 37 0 0,-29-5-235 0 0,9 4 74 0 0,0 2-43 0 0,-1 2-60 0 0,-1 1-75 0 0,-7-4-54 0 0,-1-1-41 0 0,-8-3 91 0 0,0-1 1 0 0,0 1-1 0 0,0 0 1 0 0,-1 1-1 0 0,4 2-21 0 0,-4-2 9 0 0,-1-1 0 0 0,1 1 0 0 0,-1 0 1 0 0,0 0-1 0 0,-1 0 0 0 0,1 0 0 0 0,-1 0 0 0 0,1 0 0 0 0,-1 1 1 0 0,0 1-10 0 0,-1-3 10 0 0,0 1 0 0 0,0-1 1 0 0,0 1-1 0 0,-1 0 0 0 0,1-1 0 0 0,-1 1 1 0 0,0 0-1 0 0,0-1 0 0 0,0 1 1 0 0,0 0-1 0 0,-1 0 0 0 0,0-1 1 0 0,0 2-11 0 0,0-1 22 0 0,0 0 1 0 0,-1-1 0 0 0,0 1 0 0 0,0 0-1 0 0,0-1 1 0 0,0 0 0 0 0,0 1 0 0 0,-3 1-23 0 0,-20 20 94 0 0,16-17-4 0 0,0-2 1 0 0,-1 1 0 0 0,-6 2-91 0 0,-32 13 256 0 0,15-10-190 0 0,28-10-86 0 0,0 0-39 0 0,0-1-38 0 0,0 1-35 0 0,-4 1-233 0 0,0 1-125 0 0,0 0-113 0 0,0 0-100 0 0,0 0-87 0 0,0 1-75 0 0,7-4-611 0 0,-1 0-832 0 0,3-1 2296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9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7024 0 0,'0'0'157'0'0,"0"0"23"0"0,0 0 12 0 0,1 1-27 0 0,13 10-158 0 0,-5-3 48 0 0,-1-1 44 0 0,0-1 63 0 0,0 1 80 0 0,0 0 93 0 0,5 6 287 0 0,-1 0-96 0 0,0 0-81 0 0,0-1-40 0 0,19 22 904 0 0,-18-18-777 0 0,-3-3-122 0 0,0-1-77 0 0,-3-3-49 0 0,-1 0-44 0 0,4 8 139 0 0,-6-10-225 0 0,0 0 0 0 0,0-1 0 0 0,1 0 1 0 0,2 3-155 0 0,28 28 802 0 0,-3-3-151 0 0,0 2-121 0 0,2 0-327 0 0,-32-34-206 0 0,6 5 218 0 0,-7-6-182 0 0,0 0-70 0 0,-1-1-102 0 0,-1-1 21 0 0,0 1-37 0 0,0-1-230 0 0,0-1 57 0 0,1-3-518 0 0,0 3 582 0 0,0 0-33 0 0,0 1-47 0 0,0 0-61 0 0,-4-8-1044 0 0</inkml:trace>
  <inkml:trace contextRef="#ctx0" brushRef="#br0" timeOffset="288.75">437 10 8640 0 0,'0'0'197'0'0,"0"0"24"0"0,0 0 17 0 0,-2 4-58 0 0,-2 5-120 0 0,1 0-41 0 0,0 1 37 0 0,0 0 41 0 0,-1 0 33 0 0,-3 10 211 0 0,1 0 66 0 0,-11 25 617 0 0,11-31-742 0 0,0 0-38 0 0,-2 3-22 0 0,0-1-95 0 0,5-10-43 0 0,-28 54 724 0 0,7-20-323 0 0,3-7-149 0 0,-2-4-88 0 0,-3 3 11 0 0,1 2-58 0 0,-14 16 7 0 0,37-47-309 0 0,0-1 89 0 0,0 0 52 0 0,-3 2 117 0 0,3-2-117 0 0,0 0-36 0 0,0 0-50 0 0,1-1-67 0 0,0 1-6 0 0,0-1-42 0 0,0 0-46 0 0,-1 0-50 0 0,2 1 1 0 0,-1-1-41 0 0,0 0-43 0 0,0 0-47 0 0,1 0-48 0 0,-1 0-52 0 0,0 1-55 0 0,1-1-56 0 0,-2 3-1238 0 0,0 3-1051 0 0,2-7 2885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2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1 5840 0 0,'0'0'132'0'0,"0"0"17"0"0,0 0 11 0 0,0 0 15 0 0,0 0 34 0 0,0 0 14 0 0,0 0-72 0 0,0 0-56 0 0,0 1-21 0 0,1 1-40 0 0,0-1 5 0 0,-1 0 48 0 0,1 0 71 0 0,7 21 481 0 0,-1 0-48 0 0,-1 0-47 0 0,-2 1-47 0 0,0 0-48 0 0,0 0-45 0 0,-2 1-47 0 0,1-1-46 0 0,0 0-54 0 0,0-1-43 0 0,0 0-40 0 0,0 1-41 0 0,3 16 178 0 0,0 19 301 0 0,2 26 313 0 0,-5-63-311 0 0,-2 20-614 0 0,0-11 262 0 0,2-1-49 0 0,-2-24-198 0 0,-1-1 1 0 0,0 0-1 0 0,0 1 1 0 0,0-1-1 0 0,0 0 1 0 0,-1 0-1 0 0,0 1 1 0 0,0-1-1 0 0,0 0 1 0 0,0 0-16 0 0,0-2 48 0 0,1 5-188 0 0,-1-6 79 0 0,0 0-52 0 0,1 0-69 0 0,-1-1-37 0 0,1 1-72 0 0,-1-1-84 0 0,1 0-95 0 0,-1 0-107 0 0,1 0-119 0 0,0 0 301 0 0,0 0-35 0 0,-1 0-35 0 0,1 0-36 0 0,-1-2-1233 0 0,0-1-981 0 0</inkml:trace>
  <inkml:trace contextRef="#ctx0" brushRef="#br0" timeOffset="311.24">0 356 6296 0 0,'0'0'184'0'0,"1"0"-26"0"0,4 0-100 0 0,5-1-32 0 0,0-1 48 0 0,0 0 44 0 0,-1 1 38 0 0,8-2 177 0 0,-1-1 69 0 0,35-10 1083 0 0,-29 7-919 0 0,-10 3-328 0 0,-1-1-44 0 0,0 1-55 0 0,0-1-64 0 0,35-16 540 0 0,-14 8-258 0 0,-9 3-136 0 0,0-1-50 0 0,0 1-59 0 0,0-1-69 0 0,0 0-80 0 0,-1 0-89 0 0,0-2-99 0 0,-1 1-110 0 0,-17 9 109 0 0,0 0-77 0 0,0 0-14 0 0,-1 1-35 0 0,2 0-340 0 0</inkml:trace>
  <inkml:trace contextRef="#ctx0" brushRef="#br0" timeOffset="745.82">431 8 5384 0 0,'2'4'266'0'0,"1"0"-109"0"0,0 1-69 0 0,1 2-54 0 0,0-2 6 0 0,-2-2 33 0 0,0-1 34 0 0,-1 1 54 0 0,6 9 388 0 0,-1 1-52 0 0,-1 0-46 0 0,1 1-45 0 0,-1-1-38 0 0,-1 1-37 0 0,5 13 242 0 0,-3-4-186 0 0,0-1-44 0 0,10 46 573 0 0,-7-31-379 0 0,-5-19-229 0 0,1 0 38 0 0,0 6 141 0 0,-1 0-52 0 0,0 0-59 0 0,-1 1-69 0 0,0-4-99 0 0,1 1-63 0 0,-2-5 59 0 0,2 25 164 0 0,-3-27-168 0 0,-1-3 34 0 0,1 1 81 0 0,-1-1 101 0 0,0 0 120 0 0,1-27-400 0 0,0-1-46 0 0,2-3-31 0 0,3-10-30 0 0,3-20 15 0 0,-5 27-42 0 0,1-1-87 0 0,5-5-95 0 0,10-12-168 0 0,-15 32 242 0 0,0 1 0 0 0,0 0-1 0 0,6-6 107 0 0,10-6-129 0 0,-1 7 107 0 0,2 4 104 0 0,-3 6-35 0 0,-1 4-79 0 0,1 6-81 0 0,-15-5 62 0 0,1 0 1 0 0,-1 0 0 0 0,0 0-1 0 0,-1 1 1 0 0,3 1 50 0 0,15 22-244 0 0,-9-8 144 0 0,-2-3 85 0 0,-2-1 84 0 0,0 4-69 0 0,0 0 0 0 0,-1 1 0 0 0,-2 0 1 0 0,4 18-1 0 0,2 7 73 0 0,-8-35 28 0 0,1 7 184 0 0,-3-9-186 0 0,0-2-54 0 0,1 0-65 0 0,-1 1-86 0 0,1-1-107 0 0,-2-5 74 0 0,0-1-11 0 0,0 0 65 0 0,0 0-62 0 0,0 0-76 0 0,0 0 67 0 0,0 0-35 0 0,0 0-38 0 0,0 0-36 0 0,0 0-359 0 0,0 0 84 0 0,0 0-48 0 0,0 0-695 0 0,0 0-547 0 0,0 0-1041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01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6216 0 0,'0'0'133'0'0,"0"0"23"0"0,0 0 15 0 0,1 2-32 0 0,1 4-90 0 0,2 4-10 0 0,1-1 67 0 0,1 3 90 0 0,3 4 184 0 0,2 3 73 0 0,-4-7-193 0 0,-2 0-100 0 0,-2-1-74 0 0,1 0 90 0 0,-2 1 32 0 0,3 7 196 0 0,3 25 598 0 0,-7-30-733 0 0,0-1-43 0 0,0-4 49 0 0,1 1 0 0 0,0-1 0 0 0,3 7-275 0 0,-1 0 278 0 0,-1 0-54 0 0,-1-9-96 0 0,-1 0 0 0 0,1 0 1 0 0,0 1-1 0 0,1 0-128 0 0,0 0 149 0 0,1 0 43 0 0,-1-2-41 0 0,0 4 177 0 0,-1-3-121 0 0,0-2-106 0 0,0-2-54 0 0,0 1-43 0 0,-2-3-177 0 0,1 0 70 0 0,0 0 61 0 0,-1 0 50 0 0,0 1 115 0 0,0 1 357 0 0,0-2-388 0 0,0 0-73 0 0,-1-1-102 0 0,1 1-7 0 0,0-1-36 0 0,0 0-41 0 0,0 0-43 0 0,-1 0-48 0 0,1 0-51 0 0,0 1-221 0 0,0-1-119 0 0,0 0 276 0 0,0 0-33 0 0,0 0-35 0 0,0 0-36 0 0,0 0-1219 0 0,0 0-965 0 0</inkml:trace>
  <inkml:trace contextRef="#ctx0" brushRef="#br0" timeOffset="514.7">446 36 4144 0 0,'0'0'119'0'0,"0"0"-15"0"0,-2 0-59 0 0,-7 2-47 0 0,5-2 69 0 0,-9-1 839 0 0,0 1-82 0 0,-1 1-78 0 0,0 2-74 0 0,0 0-70 0 0,0 0-64 0 0,1 2-61 0 0,1-1-55 0 0,9-3-324 0 0,0 0-37 0 0,-13 12 74 0 0,16-12-132 0 0,-1 0-1 0 0,1 0 0 0 0,0 0 1 0 0,-1 0-1 0 0,1 0 1 0 0,0 0-1 0 0,0 0 0 0 0,0 0 1 0 0,0 0-1 0 0,0 0 0 0 0,0 0 1 0 0,0 0-1 0 0,0 0 0 0 0,0 0 1 0 0,1 0-1 0 0,-1 1 1 0 0,0-1-1 0 0,1 0 0 0 0,-1 0 1 0 0,0 0-1 0 0,1 0-2 0 0,0 2 3 0 0,0 0-1 0 0,1 0 1 0 0,-1 0-1 0 0,1 0 1 0 0,0 0 0 0 0,2 2-3 0 0,22 23 4 0 0,2 0 0 0 0,0-1 0 0 0,2-2 0 0 0,10 5-4 0 0,-30-23 63 0 0,-1-2 15 0 0,-4-1 7 0 0,0-1 18 0 0,-1 1 36 0 0,-1-1 10 0 0,1 1 36 0 0,-1 0 38 0 0,1 0 45 0 0,-3-2-236 0 0,7 8 262 0 0,0 6 284 0 0,-6 1-18 0 0,-5-4-297 0 0,-3-1-202 0 0,-1-2 42 0 0,4-7-48 0 0,1-1 0 0 0,-1 1 0 0 0,0-1 0 0 0,0 0 0 0 0,0 0 0 0 0,0 0 0 0 0,0 0 1 0 0,-4 1-56 0 0,-14 5 267 0 0,6-5-127 0 0,2-1-64 0 0,0 0-48 0 0,6-2-86 0 0,0 0-116 0 0,-1 0-122 0 0,0-1-126 0 0,4 0 163 0 0,1 0-33 0 0,-1 1-33 0 0,0-1-34 0 0,0 0-35 0 0,0 0-34 0 0,1 0-36 0 0,-1 0-36 0 0,-2 0-1209 0 0,-4-2-971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5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0 113 9792 0 0,'0'1'234'0'0,"0"0"-81"0"0,1 1-60 0 0,0 6 68 0 0,-1-5-58 0 0,3 5-221 0 0,-1 0 84 0 0,0 1 77 0 0,0-1 70 0 0,0-1 33 0 0,0 0 41 0 0,2 7 294 0 0,-1-2 11 0 0,0 0 61 0 0,8 26 1421 0 0,-6-21-1173 0 0,-2-9-431 0 0,0 0-35 0 0,-1 1-42 0 0,1-1-51 0 0,-1-3-33 0 0,0 1 0 0 0,1 9 211 0 0,-2-10-233 0 0,-2 0 69 0 0,-1 1 80 0 0,2-6-194 0 0,0 0 22 0 0,-1 0 32 0 0,1-1-45 0 0,-3-2 43 0 0,-1 0-103 0 0,-1-3 58 0 0,-1-11 225 0 0,3-1-118 0 0,2-1-98 0 0,3-1-77 0 0,2-4-55 0 0,8-30-76 0 0,-6 30 78 0 0,-1 6-6 0 0,1 0-38 0 0,2-4-43 0 0,7-8-78 0 0,-12 25 102 0 0,0 0 0 0 0,1 0 0 0 0,0 0 0 0 0,0 0 0 0 0,0 1 0 0 0,1-1 0 0 0,3-2 35 0 0,-4 4-14 0 0,0 1 1 0 0,1-1-1 0 0,-1 1 0 0 0,1 0 1 0 0,-1 0-1 0 0,3-1 14 0 0,-1 1-22 0 0,0 1 1 0 0,0-1-1 0 0,0 1 0 0 0,0 1 0 0 0,3-1 22 0 0,-1 1-16 0 0,0 0-1 0 0,0 1 1 0 0,-1 0-1 0 0,1 0 17 0 0,7 3-26 0 0,0 0 0 0 0,0 0-1 0 0,-1 2 1 0 0,3 1 26 0 0,-1 1-60 0 0,-2 1 35 0 0,11 14 77 0 0,-5 4 122 0 0,-5 2 105 0 0,-4 4 90 0 0,-3 0 76 0 0,-3 1 59 0 0,-1-1 43 0 0,0 28 542 0 0,-4-48-889 0 0,0-1-38 0 0,-2-6-76 0 0,1-3-70 0 0,-2 2-37 0 0,3-5-57 0 0,0 0-37 0 0,-1 1-25 0 0,0-1-87 0 0,0 0-105 0 0,1 0 120 0 0,-1-1-32 0 0,1 1-36 0 0,-1 0-38 0 0,1 0-39 0 0,-1 0-42 0 0,1-1-44 0 0,0 1-47 0 0,-1 0-48 0 0,1 0-52 0 0,-1 0 94 0 0,1-1-34 0 0,0 1-34 0 0,-1 0-36 0 0,1 0-727 0 0,-1 0-36 0 0,-2-1-2853 0 0,3 1 4208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5:59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87 5728 0 0,'0'0'132'0'0,"0"0"17"0"0,0 0 10 0 0,0 0 22 0 0,0 0 90 0 0,0 0 38 0 0,0 0 10 0 0,0 0-21 0 0,2 0-26 0 0,2 2-71 0 0,1 0-25 0 0,2 2 29 0 0,-1 3-43 0 0,0 1 66 0 0,0 1 79 0 0,5 15 477 0 0,-7-15-532 0 0,-1-1-60 0 0,1 0-43 0 0,-1-1-57 0 0,1 1-66 0 0,7 14 235 0 0,-2 0-60 0 0,12 49 267 0 0,-19-63-406 0 0,20 91 683 0 0,-8-30-81 0 0,-7-23-157 0 0,2 5 143 0 0,-4-15-172 0 0,6 26 414 0 0,-9-53-725 0 0,-1-6 86 0 0,-3-12 305 0 0,1 4-405 0 0,0-1-56 0 0,0 0-75 0 0,1 2-97 0 0,-4-38 195 0 0,1 1-46 0 0,1 11-45 0 0,3 0 0 0 0,0 0-1 0 0,2-5-28 0 0,-1 21 1 0 0,1 0 0 0 0,0 0 0 0 0,4-9-1 0 0,-5 17-4 0 0,1 0-1 0 0,-1 0 1 0 0,1 0-1 0 0,2-1 5 0 0,-3 4-8 0 0,-1 1-1 0 0,1-1 0 0 0,0 1 1 0 0,1-1-1 0 0,-1 1 1 0 0,0 0-1 0 0,1 0 0 0 0,2-1 9 0 0,-3 1-12 0 0,9-2-41 0 0,-9 4 45 0 0,-1 0 0 0 0,0 0 1 0 0,1 0-1 0 0,-1-1 0 0 0,0 1 1 0 0,0 1-1 0 0,1-1 0 0 0,-1 0 0 0 0,0 0 1 0 0,0 0-1 0 0,0 1 0 0 0,1-1 1 0 0,-1 1 7 0 0,21 10-37 0 0,-21-10 35 0 0,42 31-59 0 0,-25-15 39 0 0,1 1 0 0 0,-2 0-1 0 0,13 18 23 0 0,-23-27-5 0 0,18 24 41 0 0,-20-25-4 0 0,-1 0 1 0 0,1 0 0 0 0,1 5-34 0 0,5 6 19 0 0,-8-16-8 0 0,-1 1-1 0 0,0-1 0 0 0,0 1 0 0 0,0 0 0 0 0,1 2-9 0 0,5 12 2 0 0,-5-7-20 0 0,-3-11-214 0 0,0 0 64 0 0,0 1 58 0 0,0-1 51 0 0,0 1 55 0 0,1-1 91 0 0,-1 2 421 0 0,1-1-431 0 0,-1-1-36 0 0,0 1-48 0 0,0-1-62 0 0,0 1-74 0 0,1-1-86 0 0,-1 0-57 0 0,0 1-88 0 0,0-1-95 0 0,0 0-104 0 0,0 0-112 0 0,0 0-122 0 0,0 0 356 0 0,0 0-34 0 0,0 0-35 0 0,0 0-35 0 0,0 0 247 0 0,0 0-36 0 0,0 0-434 0 0,0 0-275 0 0,0 0-662 0 0</inkml:trace>
  <inkml:trace contextRef="#ctx0" brushRef="#br0" timeOffset="628.42">801 362 5248 0 0,'2'-1'87'0'0,"-3"-1"99"0"0,-4-4 255 0 0,4 5-347 0 0,0 0-34 0 0,-11-10 1254 0 0,1 4-478 0 0,2 2-189 0 0,-1 1-67 0 0,1 1-159 0 0,1 0-70 0 0,0 2-79 0 0,1 1-91 0 0,-2 0 150 0 0,1 3-60 0 0,1 0-54 0 0,0 2-49 0 0,2 0-43 0 0,0 2-36 0 0,-4 8 2 0 0,4-1-76 0 0,-1 20-35 0 0,5-15 87 0 0,1-2-67 0 0,1 0 0 0 0,0 0 0 0 0,1 0 0 0 0,1 0 0 0 0,1 0 0 0 0,1 0 0 0 0,0-1 0 0 0,3 5 0 0 0,5 0 28 0 0,-1-12 98 0 0,-11-8-111 0 0,1 0 1 0 0,0-1-1 0 0,0 1 0 0 0,-1-1 0 0 0,1 1 0 0 0,0-1 0 0 0,0 0 1 0 0,0 0-1 0 0,0 0 0 0 0,0 0 0 0 0,-1 0 0 0 0,1 0 0 0 0,0-1 1 0 0,0 1-1 0 0,0 0 0 0 0,-1-1 0 0 0,1 1 0 0 0,0-1 0 0 0,0 0 1 0 0,-1 0-1 0 0,1 0 0 0 0,-1 0 0 0 0,1 0 0 0 0,-1 0 1 0 0,1 0-1 0 0,-1 0 0 0 0,1-1 0 0 0,0 0-15 0 0,1-2 42 0 0,1 0 0 0 0,-1 0 0 0 0,0 0 0 0 0,0 0 0 0 0,-1-1-1 0 0,1 0 1 0 0,-1 1 0 0 0,1-4-42 0 0,1-7 5 0 0,0-1-1 0 0,0 0 1 0 0,0-14-5 0 0,3-16 0 0 0,-4 33 0 0 0,0 0 0 0 0,5-11 0 0 0,2-12 0 0 0,-6 26 6 0 0,-4 7-24 0 0,3-5-41 0 0,0 9-7 0 0,6 7 56 0 0,-4-1-2 0 0,1 1 0 0 0,-2-1 0 0 0,1 1 0 0 0,-1 0 1 0 0,0 1-1 0 0,-1-1 0 0 0,0 1 0 0 0,1 6 12 0 0,9 21-22 0 0,-6-20 45 0 0,-2 1 40 0 0,12 32 249 0 0,-6-16-116 0 0,-4-11-126 0 0,-3-12 13 0 0,-3-6-57 0 0,0 0 1 0 0,0-1 0 0 0,1 1-1 0 0,-1-1 1 0 0,1 0-1 0 0,0 1 1 0 0,2 1-27 0 0,-1 0 64 0 0,0 0-8 0 0,-1-2-61 0 0,-2-1-46 0 0,1-2-116 0 0,-1 1 34 0 0,1-1-49 0 0,0 0 90 0 0,1-1-26 0 0,-1 1 15 0 0,-1 0 91 0 0,3-5-466 0 0</inkml:trace>
  <inkml:trace contextRef="#ctx0" brushRef="#br0" timeOffset="1001.78">1207 1 7640 0 0,'0'0'224'0'0,"0"0"9"0"0,0 0-88 0 0,0 0-45 0 0,0 0-10 0 0,0 0 4 0 0,0 0 28 0 0,0 0 7 0 0,1 1 6 0 0,7 14 75 0 0,-1 11-6 0 0,-4-13-92 0 0,0 0 46 0 0,4 9 178 0 0,1 13 77 0 0,0 4 26 0 0,0 6 61 0 0,-1-6-68 0 0,1-15-188 0 0,1 10 101 0 0,-5 18 125 0 0,0-9-53 0 0,-1-19-150 0 0,1 8 89 0 0,0-9-150 0 0,5 56 419 0 0,-8-74-581 0 0,-1-4-37 0 0,1 0 1 0 0,-1 0 0 0 0,0 0-1 0 0,0 0 1 0 0,0-1-1 0 0,0 1 1 0 0,0 0-1 0 0,0 0 1 0 0,0 0-1 0 0,0 0 1 0 0,0 0 0 0 0,0 0-1 0 0,0 0 1 0 0,0-1-1 0 0,0 1 1 0 0,-1 0-1 0 0,1 1-7 0 0,-6 9 86 0 0,4-8-17 0 0,2 0-52 0 0,0-2-17 0 0,0-1 0 0 0,-1 0 1 0 0,1 1-1 0 0,0-1 0 0 0,0 0 0 0 0,0 0 0 0 0,0 1 0 0 0,0-1 1 0 0,0 0-1 0 0,0 1 0 0 0,-1-1 0 0 0,1 0 0 0 0,0 0 1 0 0,0 1-1 0 0,0-1 0 0 0,0 0 0 0 0,-1 0 0 0 0,1 1 0 0 0,0-1 1 0 0,0 0-1 0 0,-1 0 0 0 0,1 0 0 0 0,-1 1 0 0 0,1-1 14 0 0,0 0-144 0 0,0 0 51 0 0,-1-3-75 0 0,-1 2 50 0 0,1 0-15 0 0,0 0-78 0 0,0 0-107 0 0,0 1 103 0 0,1-1-37 0 0,-1 1-90 0 0,1-1-51 0 0,-1 0-43 0 0,1 1-40 0 0,0-1-136 0 0,-1 0-37 0 0,1 0-166 0 0,-1-1-440 0 0</inkml:trace>
  <inkml:trace contextRef="#ctx0" brushRef="#br0" timeOffset="1274.87">1155 382 7640 0 0,'0'0'224'0'0,"1"-1"-48"0"0,-1 1-92 0 0,2-1-63 0 0,2-3-53 0 0,-2 3 75 0 0,5-4 162 0 0,0 1-43 0 0,1 1-11 0 0,4-3 26 0 0,2 0 20 0 0,-4 1-28 0 0,0 0 48 0 0,0 0-34 0 0,11-4 96 0 0,1 2-99 0 0,0 1-76 0 0,5-1-47 0 0,35-4 6 0 0,-58 11-55 0 0,27-6-100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6.6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0 5672 0 0,'0'0'165'0'0,"-1"1"-136"0"0,1-1 46 0 0,-3 0 185 0 0,0 1 97 0 0,-6 1 598 0 0,6-1-699 0 0,1-1-48 0 0,0 1-47 0 0,1-1-125 0 0,1 0-34 0 0,-6 1 226 0 0,1 1-49 0 0,-6 6 68 0 0,-8 14 65 0 0,14-16-201 0 0,0-1 36 0 0,0 3-54 0 0,-1 0 1 0 0,1 0 0 0 0,0 1 0 0 0,1-1-1 0 0,0 1 1 0 0,1 0 0 0 0,-1 1-94 0 0,2-4 56 0 0,1 0 1 0 0,-1 0 0 0 0,1 1 0 0 0,0 3-57 0 0,3 28 181 0 0,-1-29-138 0 0,1 0 0 0 0,0-1 0 0 0,0 1 0 0 0,2 1-43 0 0,-2-4 26 0 0,1 0-1 0 0,0 0 1 0 0,0 0-1 0 0,0 0 0 0 0,1 0 1 0 0,0-1-1 0 0,0 1 1 0 0,4 2-26 0 0,-5-5 23 0 0,0 0 0 0 0,1 0 0 0 0,-1-1 0 0 0,1 1 0 0 0,-1-1 0 0 0,3 1-23 0 0,-1-1 36 0 0,-1 0-1 0 0,0 0 0 0 0,1-1 1 0 0,-1 0-1 0 0,5 1-35 0 0,-3-1 57 0 0,1-1 0 0 0,0 0 0 0 0,-1 0 0 0 0,1 0 0 0 0,0-1 0 0 0,-1 0-1 0 0,1 0 1 0 0,5-2-57 0 0,-3 0 96 0 0,0 0-1 0 0,-1-1 0 0 0,1 0 1 0 0,-1 0-1 0 0,0 0 1 0 0,3-4-96 0 0,-5 4 95 0 0,0 0 0 0 0,-1-1 0 0 0,1 0 0 0 0,-1-1 1 0 0,0 1-1 0 0,0-1 0 0 0,2-3-95 0 0,-4 5 43 0 0,-1 0 0 0 0,1-1 0 0 0,-1 0-1 0 0,0 1 1 0 0,0-1 0 0 0,0 0 0 0 0,-1 0 0 0 0,0 0 0 0 0,0 0 0 0 0,0 0-1 0 0,0-1-42 0 0,-3-17 164 0 0,-4 4-91 0 0,-4 1-86 0 0,-3 1-109 0 0,4 9 11 0 0,0 0-36 0 0,2 3-103 0 0,2 2 0 0 0,2 0-61 0 0,1 2 108 0 0,0-1-38 0 0,0 0-258 0 0,0 1 198 0 0,1 0-36 0 0,-1 0-41 0 0,1-1-42 0 0,-1 1-46 0 0,1 0-48 0 0,-3-3-997 0 0,-2-2-852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17.2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86 5472 0 0,'-3'-3'157'0'0,"0"-1"-36"0"0,-4-3 34 0 0,1 2-83 0 0,-9-8 39 0 0,10 9-42 0 0,0 0 39 0 0,0 0 53 0 0,1-1 66 0 0,1 3-33 0 0,0-1 40 0 0,0 0 43 0 0,0 0 46 0 0,-9-8 347 0 0,0 4-88 0 0,0 2-87 0 0,-1 2-83 0 0,1 4-80 0 0,-1 1-77 0 0,0 3-75 0 0,0 2-71 0 0,8-5-76 0 0,4-2-31 0 0,0 0 1 0 0,0 1 0 0 0,0-1 0 0 0,0 0-1 0 0,0 1 1 0 0,0-1 0 0 0,0 1-1 0 0,0-1 1 0 0,1 1 0 0 0,-1-1-1 0 0,0 1 1 0 0,0-1 0 0 0,1 1-1 0 0,-1 0 1 0 0,0-1 0 0 0,0 2-3 0 0,-9 8 21 0 0,1 0 36 0 0,-6 10 98 0 0,11-13-82 0 0,0 0 1 0 0,0 1-1 0 0,1-1 0 0 0,0 1 1 0 0,0 0-1 0 0,0 1-73 0 0,0 8 97 0 0,2 0-43 0 0,1 4 183 0 0,2-1-45 0 0,7 43 258 0 0,-5-41-273 0 0,16 62 551 0 0,-3-29-244 0 0,-3-14-164 0 0,-4 2-36 0 0,-9-34-197 0 0,-4 4-14 0 0,3-12 7 0 0,0-1 0 0 0,0 4-52 0 0,0-3 4 0 0,0-1-111 0 0,0 0-70 0 0,0 0 62 0 0,0 0-57 0 0,0 0-72 0 0,0 0 66 0 0,0 0-35 0 0,0 0-35 0 0,0 0-35 0 0,0 0-346 0 0,0 0 83 0 0,0 0-47 0 0,0-1-666 0 0,-1 0 84 0 0,0 0-39 0 0,0-1-989 0 0</inkml:trace>
  <inkml:trace contextRef="#ctx0" brushRef="#br0" timeOffset="343.64">10 379 6880 0 0,'0'0'157'0'0,"0"0"23"0"0,0 0 11 0 0,1-1 1 0 0,8 0 108 0 0,-5 1-127 0 0,5-1 434 0 0,0 1-81 0 0,0-1-74 0 0,0-1-67 0 0,2 0 2 0 0,0 0-71 0 0,6-2 54 0 0,-1-1-84 0 0,21-4 274 0 0,-24 6-331 0 0,-1 1 52 0 0,2 0-171 0 0,18-5 232 0 0,-17 4-219 0 0,0 0-74 0 0,-14 3-96 0 0,1-1-88 0 0,0 1-98 0 0,1-1-86 0 0,-1 1-81 0 0,1-1-75 0 0,-1 1-68 0 0,0 0-63 0 0,-1 0-58 0 0,-1 0-50 0 0,0 0-792 0 0,0 0-852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22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1 6384 0 0,'0'0'184'0'0,"0"0"-47"0"0,0 0-68 0 0,-1 0-48 0 0,-1 0-48 0 0,0 0 43 0 0,-2 0 24 0 0,3 0 160 0 0,0 1 101 0 0,-2 1-84 0 0,-7 7 233 0 0,3 0-113 0 0,1 1-47 0 0,1 0-40 0 0,-1 0-35 0 0,-4 16 192 0 0,-4 13 67 0 0,5-11-99 0 0,1-4 174 0 0,-2 18-549 0 0,3-7 665 0 0,-2 32-665 0 0,3 37 613 0 0,6-36-156 0 0,1-33-383 0 0,1-1 54 0 0,5 8 76 0 0,-4-24-26 0 0,2 1 0 0 0,3 4-178 0 0,-3-9 114 0 0,0 0 0 0 0,2 0-1 0 0,1 0-113 0 0,14 20 179 0 0,0-8-81 0 0,5-3-62 0 0,-20-17-4 0 0,10 6 122 0 0,-11-9-143 0 0,-1 0-42 0 0,2 0-70 0 0,-1 1-91 0 0,0-1-109 0 0,-2-1 104 0 0,-1 0-36 0 0,-1-1 85 0 0,-1-1-159 0 0,0 1-50 0 0,0-1-45 0 0,0 1-40 0 0,0-1-132 0 0,1 1-38 0 0,-1 0-160 0 0,2 0-428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25.4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 7224 0 0,'0'0'165'0'0,"0"0"22"0"0,0 0 7 0 0,1 0 131 0 0,1-1-63 0 0,2 1-18 0 0,5-2 269 0 0,-7 2-299 0 0,10 0 274 0 0,0 2-37 0 0,-1 0-36 0 0,1 0-35 0 0,9 6 286 0 0,0 2-116 0 0,-1 3-104 0 0,-1 1-89 0 0,-1 3-76 0 0,-2 0-63 0 0,10 16 46 0 0,-14-14-120 0 0,0 0 0 0 0,-1 1 0 0 0,1 6-144 0 0,-1 0 175 0 0,-2-1 62 0 0,3 14-179 0 0,-2 0 69 0 0,-2 20 164 0 0,-7-40-105 0 0,0-1 1 0 0,-2 7-187 0 0,-4 26 289 0 0,1-21 254 0 0,-4 17-543 0 0,3-28 290 0 0,0 0 0 0 0,-8 16-290 0 0,-10 11 353 0 0,19-38-272 0 0,1-2-8 0 0,-1 0-1 0 0,0 0 1 0 0,1 0 0 0 0,-2 0 0 0 0,1-1 0 0 0,-1 0 0 0 0,0 0 0 0 0,0 0 0 0 0,-1 0-73 0 0,3-3 48 0 0,-3 0-16 0 0,-4 1 48 0 0,9-2-13 0 0,0-1-60 0 0,0 0-38 0 0,1 0-50 0 0,0 0-35 0 0,0 0-164 0 0,0 0-165 0 0,0-1 45 0 0,0 1 40 0 0,0 0 34 0 0,0-1-24 0 0,0 1 37 0 0,-1 0-27 0 0,1-1-123 0 0,-1 0-188 0 0,1 0 168 0 0,0 1 15 0 0,0-1-84 0 0,0-1-1564 0 0,2-3-1198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24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 7568 0 0,'0'0'166'0'0,"0"0"29"0"0,0 0 14 0 0,1 1-25 0 0,4 3-172 0 0,-1-1 52 0 0,1 0 65 0 0,1 0 131 0 0,1 1 98 0 0,14 10 599 0 0,-3 3-119 0 0,-1 1-111 0 0,-2 2-104 0 0,-1 1-96 0 0,-1 1-88 0 0,0 0-81 0 0,-1 1-73 0 0,0 1-55 0 0,1-1-64 0 0,1-1-54 0 0,0-1-46 0 0,-10-14-25 0 0,5 5 67 0 0,4-6-74 0 0,-8-5-96 0 0,-2-2-99 0 0,0 0-42 0 0,2-3-342 0 0,-4 3 378 0 0,5-5-447 0 0</inkml:trace>
  <inkml:trace contextRef="#ctx0" brushRef="#br0" timeOffset="428.64">375 1 6824 0 0,'0'0'149'0'0,"0"0"23"0"0,0 0 13 0 0,0 0-57 0 0,0 0-10 0 0,0 0 40 0 0,0 0 133 0 0,0 0 246 0 0,0 0 21 0 0,0 0-234 0 0,0 0-144 0 0,0 0-48 0 0,0 0 4 0 0,0 0 25 0 0,0 0-22 0 0,0 0 6 0 0,0 0 40 0 0,0 0 21 0 0,0 1 50 0 0,0 1-94 0 0,0 1-64 0 0,0 5 60 0 0,0-4 16 0 0,0 14 351 0 0,-1-1-78 0 0,1 1-71 0 0,-1 0-60 0 0,0 3-5 0 0,-1 0-59 0 0,-1 5-6 0 0,-3 11 63 0 0,-10 73 309 0 0,9-46-183 0 0,-4-1 106 0 0,7-46-406 0 0,0 1-35 0 0,-7 40 127 0 0,6-33-104 0 0,0 4 107 0 0,-2 22 23 0 0,-2 5-37 0 0,2-20-26 0 0,7-34-260 0 0,-1 0 49 0 0,0 0 60 0 0,1 0 55 0 0,-1 1 107 0 0,0 0-110 0 0,1-1-84 0 0,-1 0-93 0 0,1 1-77 0 0,0 0-101 0 0,0 0-118 0 0,0-1 141 0 0,0 0-35 0 0,0-2-178 0 0,0-1 85 0 0,0 1 74 0 0,0-1 67 0 0,0 1 28 0 0,1 0 65 0 0,-1-1 37 0 0,1 0 23 0 0,-1 0 11 0 0,1 1-15 0 0,-1-1-27 0 0,0 1-52 0 0,5-10-1008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23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0 203 6192 0 0,'1'0'113'0'0,"-1"0"-46"0"0,8 2 42 0 0,5-1-127 0 0,0 0 106 0 0,1-1 91 0 0,-1 0 73 0 0,0 0 24 0 0,-1-1 32 0 0,28-2 781 0 0,-23 2-662 0 0,-4-1-145 0 0,0 1-59 0 0,0 0-74 0 0,0 0-88 0 0,4 0-95 0 0,-1 1 53 0 0,39-1 187 0 0,-31 1-167 0 0,-8 1-69 0 0,0-1-63 0 0,-7 0 29 0 0</inkml:trace>
  <inkml:trace contextRef="#ctx0" brushRef="#br0" timeOffset="395.88">119 0 6000 0 0,'0'0'174'0'0,"0"0"-8"0"0,-1 1-84 0 0,0-1-64 0 0,-2 1-135 0 0,1 0 106 0 0,0 0 83 0 0,1-1 4 0 0,0 0 33 0 0,1 1 19 0 0,-1-1 34 0 0,1 0 35 0 0,-1 1 40 0 0,1-1 43 0 0,-1 0 45 0 0,1 0 49 0 0,0 1 52 0 0,-4 6 36 0 0,2 1-56 0 0,1 1-46 0 0,0 1-38 0 0,2 5 135 0 0,1 10 157 0 0,0-6-86 0 0,-2-7-135 0 0,0 3 69 0 0,0 0-56 0 0,-1 1-55 0 0,1-1-52 0 0,-1 1-47 0 0,1-1-50 0 0,-1 1-46 0 0,1-1-44 0 0,0-11-69 0 0,0 3 66 0 0,0 0 0 0 0,0 1 0 0 0,-1-1 1 0 0,-1 1-110 0 0,0-2 89 0 0,2-5-232 0 0,0-1 48 0 0,0 0 41 0 0,0 1 38 0 0,0-1 58 0 0,0 1 66 0 0,0 0 399 0 0,0 0-368 0 0,0-1-120 0 0,0 0-46 0 0,0 1-55 0 0,0-1-65 0 0,0 0-65 0 0,0 0-76 0 0,0 1-85 0 0,0-1-93 0 0,0 0-100 0 0,0 0-110 0 0,0 0-116 0 0,0 0-126 0 0,0 0-928 0 0,0 0-1045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23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 6880 0 0,'0'0'157'0'0,"0"0"23"0"0,0 0 11 0 0,1 0-31 0 0,1 1-84 0 0,3 2 45 0 0,-2-1 22 0 0,11 9 528 0 0,-1 2-107 0 0,-1 1-85 0 0,0 0-65 0 0,9 11 227 0 0,-1-2-211 0 0,0 1-54 0 0,9 9 86 0 0,34 46 545 0 0,-52-65-701 0 0,-1 2 0 0 0,2 4-306 0 0,28 59 814 0 0,-15-26-259 0 0,-6-19-152 0 0,-18-33-339 0 0,-1-1 2 0 0,0 0 12 0 0,0 0 2 0 0,0 0 0 0 0,0 0-3 0 0,0-1 32 0 0,0-1-52 0 0,0-2-44 0 0,-1 1-35 0 0,0 0-60 0 0,1 0-44 0 0,-1 0-66 0 0,0-3-140 0 0,-2-4-122 0 0</inkml:trace>
  <inkml:trace contextRef="#ctx0" brushRef="#br0" timeOffset="341.37">335 1 5344 0 0,'0'0'157'0'0,"0"0"-59"0"0,-1 1-35 0 0,-2 8 118 0 0,1-6-19 0 0,-2 6 407 0 0,0 1-71 0 0,0-1-64 0 0,1 1-59 0 0,-2 5 94 0 0,0 0-94 0 0,1 1-74 0 0,0-1-51 0 0,-8 29 373 0 0,6-26-306 0 0,-3 7 149 0 0,-17 31 698 0 0,9-23-523 0 0,3-10-275 0 0,1 0-110 0 0,11-19-229 0 0,-5 6 101 0 0,-10 21 41 0 0,14-24-102 0 0,1-1 33 0 0,2-5-4 0 0,0-1 0 0 0,0 0-31 0 0,0 0-129 0 0,0 0-57 0 0,0 0 47 0 0,0 0-55 0 0,0 0-70 0 0,0 0-111 0 0,0 0-133 0 0,0 0-117 0 0,0 0 77 0 0,0 0-45 0 0,1 0-622 0 0,1 0-91 0 0,3-2-1730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26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239 96 4928 0 0,'0'0'141'0'0,"0"0"54"0"0,0 0 139 0 0,0 0 61 0 0,0 0 12 0 0,0 0-14 0 0,0 0-62 0 0,0 0-144 0 0,-1 1-35 0 0,-1-1 60 0 0,-1 2-76 0 0,-4 2 66 0 0,5-3-69 0 0,-12 7 46 0 0,-2-1 76 0 0,-36 11 708 0 0,33-12-632 0 0,1 0-68 0 0,-12 1-50 0 0,-18-6 258 0 0,25-1-259 0 0,22 0 35 0 0,1 0 10 0 0,0 0-109 0 0,-1 0-77 0 0,0-7-34 0 0,5-1 77 0 0,4 0 9 0 0,-3 5-70 0 0,-3 1-43 0 0,20-15-7 0 0,9-8 33 0 0,-26 20-11 0 0,0 0 0 0 0,0-1 0 0 0,0 0 0 0 0,2-3-25 0 0,-4 4 1 0 0,-1 2 1 0 0,1-1 1 0 0,-1 1-1 0 0,0-1 0 0 0,-1 0 0 0 0,1 0 0 0 0,0 0 0 0 0,-1 0 0 0 0,1-3-2 0 0,0-2 77 0 0,0 5 87 0 0,0 3 65 0 0,-1 4 39 0 0,1 11 400 0 0,-2-8-481 0 0,1 0-38 0 0,-1 0-57 0 0,1-2-50 0 0,-1 0-59 0 0,0-1-68 0 0,4 18 160 0 0,-3 0 54 0 0,-2 5 78 0 0,-2 13 157 0 0,0-3-35 0 0,3-12-145 0 0,-1-13-59 0 0,0 1 0 0 0,-1-1 1 0 0,0 2-126 0 0,-2 10 249 0 0,2-1 94 0 0,2-21-271 0 0,0-1-53 0 0,0 0-77 0 0,0 0-27 0 0,0 0-33 0 0,0 0-187 0 0,0 0-426 0 0,0 0-47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27.3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 7632 0 0,'0'0'166'0'0,"0"0"29"0"0,0-1 14 0 0,0 0-196 0 0,0 1-1 0 0,0-1 1 0 0,0 0-1 0 0,0 0 0 0 0,1 0 1 0 0,-1 0-1 0 0,0 0 1 0 0,0 0-1 0 0,1 1 0 0 0,-1-1 1 0 0,1 0-1 0 0,-1 0 1 0 0,0 0-1 0 0,1 1 0 0 0,0-1 1 0 0,0 0-13 0 0,4-4 121 0 0,1 2 84 0 0,0 0 111 0 0,-1 0 29 0 0,-2 1 107 0 0,3-1-16 0 0,1-1-45 0 0,-1 1-44 0 0,2 1-37 0 0,7-2 211 0 0,1 1-103 0 0,-3 2-136 0 0,23-1 420 0 0,-23 2-373 0 0,2 0-74 0 0,0 1-82 0 0,1 0-47 0 0,23 5 90 0 0,-26-3-98 0 0,-11-2-90 0 0,0-1 1 0 0,0 1-1 0 0,0 0 1 0 0,-1-1-1 0 0,1 1 1 0 0,0 0-1 0 0,-1 0 1 0 0,1 0-1 0 0,0 1-28 0 0,0-1 19 0 0,-1 1-1 0 0,0-1 1 0 0,0 0-1 0 0,0 1 1 0 0,0-1-1 0 0,0 1 1 0 0,0-1-1 0 0,0 1 0 0 0,0 0-18 0 0,4 17 100 0 0,-5 3-42 0 0,-1-13-29 0 0,-1 1 0 0 0,0 0 0 0 0,-1-1 0 0 0,-1 5-29 0 0,-2 2 76 0 0,0-4 40 0 0,-8 16 31 0 0,-1 0 66 0 0,5-10-28 0 0,0 0 31 0 0,-1-1 79 0 0,6-9-163 0 0,4-6-103 0 0,0 0 1 0 0,1-1-1 0 0,-1 1 0 0 0,0-1 1 0 0,-1 0-1 0 0,1 1 1 0 0,0-1-1 0 0,0 0 1 0 0,-1 0-1 0 0,1 0 0 0 0,-1 1-29 0 0,0-1 35 0 0,0 0 0 0 0,1 1-1 0 0,-1-1 1 0 0,0 1-1 0 0,1 0 1 0 0,-1-1-1 0 0,1 1 1 0 0,-1 0-1 0 0,1 0 1 0 0,0 0-35 0 0,0 0 137 0 0,0-1-108 0 0,0 0-102 0 0,0 0-87 0 0,1 1-27 0 0,-1-1-35 0 0,-1 3-602 0 0,1-3 499 0 0,0 1 61 0 0,1 0 102 0 0,-1 3-548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0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0 255 9184 0 0,'0'0'208'0'0,"0"0"33"0"0,0 0 14 0 0,0 0-62 0 0,1 0-35 0 0,1 0 69 0 0,7 3 226 0 0,-7-3-307 0 0,-1 0 53 0 0,16 0 467 0 0,26-4 963 0 0,-17-2-691 0 0,-9 0-348 0 0,0-1-97 0 0,-5-1-358 0 0,6-7 17 0 0,-18 14-145 0 0,1 1-1 0 0,-1-1 0 0 0,0 0 0 0 0,1 1 0 0 0,-1-1 1 0 0,0 0-1 0 0,1 1 0 0 0,-1-1 0 0 0,0 0 0 0 0,0 1 1 0 0,1-1-1 0 0,-1 0 0 0 0,0 0 0 0 0,0 1 0 0 0,0-1 1 0 0,0 0-1 0 0,0 1 0 0 0,0-1 0 0 0,0 0 0 0 0,0 0 1 0 0,0 1-1 0 0,-1-1 0 0 0,1 0 0 0 0,0 0-6 0 0,-1 0 10 0 0,0 0 0 0 0,1 0 0 0 0,-1 0 0 0 0,0 0 0 0 0,0 0 0 0 0,1 1 0 0 0,-1-1 0 0 0,0 0 0 0 0,0 0 0 0 0,0 1 0 0 0,0-1 0 0 0,0 0 0 0 0,0 1-10 0 0,-17-8 57 0 0,2 5-44 0 0,-4 3-39 0 0,17 1 11 0 0,-1 0 0 0 0,1 0 0 0 0,0 0-1 0 0,-1 0 1 0 0,1 0 0 0 0,-3 2 15 0 0,1 0-19 0 0,1 0-1 0 0,0 0 1 0 0,-1 0 0 0 0,1 1 0 0 0,1-1 0 0 0,-1 1 0 0 0,0 0-1 0 0,0 2 20 0 0,-6 9-14 0 0,2 0 35 0 0,5-8-40 0 0,0 0 0 0 0,0 0 0 0 0,1 0 1 0 0,0 1-1 0 0,1 1 19 0 0,-2 21-4 0 0,5-4 72 0 0,3 0 92 0 0,-1-11 11 0 0,0 0-46 0 0,5 8 10 0 0,-5-16-100 0 0,-1 0-1 0 0,1 0 1 0 0,1 0-1 0 0,-1-1 1 0 0,1 0-1 0 0,2 2-34 0 0,5 5 106 0 0,3-2 51 0 0,2 0-16 0 0,-12-8-67 0 0,0 0 0 0 0,0 0 1 0 0,1-1-1 0 0,-1 0 0 0 0,0 0 1 0 0,6 1-75 0 0,4-2 122 0 0,1-3-59 0 0,-1-4-82 0 0,0-5-108 0 0,-14 10-49 0 0,0 0 42 0 0,1-1-31 0 0,0 0 96 0 0,3-3 52 0 0,-4 3-54 0 0,1 1-42 0 0,-1-1-70 0 0,0 1-85 0 0,0-1-101 0 0,0 1 57 0 0,0 0-58 0 0,0 0-62 0 0,-1 0-68 0 0,1 0-72 0 0,0 0-76 0 0,0 0-83 0 0,0 0-86 0 0,1-2-1145 0 0,2-2-1106 0 0</inkml:trace>
  <inkml:trace contextRef="#ctx0" brushRef="#br0" timeOffset="296.21">411 173 8264 0 0,'0'0'182'0'0,"0"0"29"0"0,8 7 180 0 0,-5-6-339 0 0,-2 1-32 0 0,8 4 16 0 0,-1 0 68 0 0,-1 1 61 0 0,1 0 56 0 0,-1 0 49 0 0,-1 1 42 0 0,7 8 413 0 0,-2-2-43 0 0,11 20 995 0 0,-8-13-722 0 0,-5-6-374 0 0,1 0-111 0 0,-6-8-287 0 0,1 0-39 0 0,0 0-43 0 0,0 0-47 0 0,10 14 369 0 0,24 23 620 0 0,-24-28-701 0 0,-2-4-87 0 0,-1 0-38 0 0,1 0-46 0 0,0 0-56 0 0,-6-6-4 0 0,0 0-1 0 0,-1 1 0 0 0,0-1 1 0 0,-1 1-1 0 0,0 1 1 0 0,3 4-111 0 0,-8-12-87 0 0,0 0 10 0 0,0-2-55 0 0,0 1-56 0 0,0-1-56 0 0,0 0-59 0 0,-1 1-59 0 0,1-1-61 0 0,-1 1-62 0 0,0-1-64 0 0,1 0-139 0 0,-1 0-82 0 0,1 2 371 0 0,0-1-46 0 0,-1 1-42 0 0,1-1-37 0 0,0 1-145 0 0,0-1-36 0 0,-1-1-1537 0 0,1 2 2232 0 0</inkml:trace>
  <inkml:trace contextRef="#ctx0" brushRef="#br0" timeOffset="581.93">687 151 8696 0 0,'-5'2'301'0'0,"1"1"-79"0"0,-1 0-66 0 0,0 1-54 0 0,-1 1-30 0 0,-9 12-25 0 0,9-9 11 0 0,1-2 69 0 0,2 0 105 0 0,-15 28 764 0 0,3 2-63 0 0,1-1-58 0 0,1 2-54 0 0,-8 22 429 0 0,-4-1-116 0 0,16-40-730 0 0,0 1 79 0 0,2-7-207 0 0,2-2-115 0 0,0 0-92 0 0,1-1-102 0 0,-1-1-98 0 0,0 0-116 0 0,3-4 75 0 0,-1 0-34 0 0,2-1-187 0 0,0 0-240 0 0,-1 1-463 0 0</inkml:trace>
  <inkml:trace contextRef="#ctx0" brushRef="#br0" timeOffset="3187.57">2761 205 8376 0 0,'0'0'190'0'0,"0"-2"-59"0"0,-2-12 298 0 0,2 10-341 0 0,-1 2-54 0 0,1-4-15 0 0,-1 1 36 0 0,-1-3 156 0 0,-3 0 117 0 0,-1 3 97 0 0,0 1-28 0 0,0 1 40 0 0,-3 0 127 0 0,-5 1 326 0 0,-4 2 175 0 0,6 1-403 0 0,2 0-165 0 0,0 1-68 0 0,3-1-135 0 0,-1 1-69 0 0,2 0-79 0 0,0 0-89 0 0,-8 2 58 0 0,1 2-40 0 0,-15 8-13 0 0,25-11-63 0 0,-1-1 1 0 0,0 1 0 0 0,1 0 0 0 0,-1 0 0 0 0,1 0 0 0 0,0 0 0 0 0,0 0 0 0 0,0 1 0 0 0,0 0 0 0 0,1-1 0 0 0,-3 5 0 0 0,2 2 24 0 0,3-1-35 0 0,0-6-2 0 0,1-1 0 0 0,0 0 1 0 0,-1 1-1 0 0,1-1 1 0 0,0 0-1 0 0,0 0 0 0 0,0 0 1 0 0,1 1-1 0 0,-1-1 1 0 0,0 0-1 0 0,2 0 13 0 0,10 12-70 0 0,-3-6 69 0 0,-3-2 42 0 0,1-1 51 0 0,11 8-26 0 0,8 9-118 0 0,-5-6-1 0 0,-8-6 60 0 0,5 5-6 0 0,0 0 73 0 0,20 16 139 0 0,-35-28-204 0 0,0 0 51 0 0,1 1 43 0 0,-1 0 38 0 0,6 5 272 0 0,3 8 383 0 0,-8-10-480 0 0,-1 2-11 0 0,-2-5 117 0 0,-2 0-82 0 0,-1 0-76 0 0,-1-1-65 0 0,0 1-57 0 0,-2-2-50 0 0,-3 3-20 0 0,-18 3-164 0 0,21-8 116 0 0,0 1 49 0 0,-14-2 55 0 0,-1 0-112 0 0,1-2-107 0 0,0 0-99 0 0,0-1-96 0 0,1-1-88 0 0,-1-1-83 0 0,1-2-77 0 0,14 7 244 0 0,1 0 96 0 0,-1-1 66 0 0,-2-2-96 0 0,2 1 11 0 0,1 2 13 0 0,0-1-75 0 0,1 0-26 0 0,-1 1-76 0 0,1-1-87 0 0,0 1-97 0 0,-1-1-109 0 0,1 0-118 0 0,0 2 346 0 0,1-1-34 0 0,-1 0-35 0 0,0 0-36 0 0,-1-2-1412 0 0,0-1-1096 0 0</inkml:trace>
  <inkml:trace contextRef="#ctx0" brushRef="#br0" timeOffset="3528.76">3038 185 10680 0 0,'0'0'241'0'0,"0"0"38"0"0,0 0 11 0 0,0 0-28 0 0,1 0-189 0 0,0 2-40 0 0,6 6-36 0 0,-5-5 40 0 0,10 22 812 0 0,-4 4-95 0 0,-4 1-104 0 0,-2 0-116 0 0,0-14-289 0 0,-1-1-41 0 0,2 10 206 0 0,1 34 679 0 0,-3-39-761 0 0,-1 3-72 0 0,0-12-178 0 0,1 0-40 0 0,-2-10-244 0 0,1-1 74 0 0,0 0 65 0 0,0 0 56 0 0,0 1 58 0 0,0-1 50 0 0,0 1 336 0 0,-1-1-253 0 0,1 0-70 0 0,0 0-96 0 0,0 1-63 0 0,0-1-48 0 0,0 0-60 0 0,0 1-66 0 0,0-1-74 0 0,-1 0-12 0 0,1 1-60 0 0,0-1-66 0 0,0 1-68 0 0,0-1-73 0 0,0 1-77 0 0,0 0-82 0 0,0-1-85 0 0,0 0-1276 0 0,0 0-1201 0 0</inkml:trace>
  <inkml:trace contextRef="#ctx0" brushRef="#br0" timeOffset="3782.03">3026 19 10088 0 0,'0'-1'-56'0'0,"-1"0"41"0"0,1-1 80 0 0,-2 0 116 0 0,-1-3 357 0 0,2 3-418 0 0,0 1-91 0 0,-1-1-101 0 0,1 2-16 0 0,1-1-39 0 0,-1 0-44 0 0,0 1-48 0 0,0 0-51 0 0,0-1-54 0 0,1 1-60 0 0,-1 0-62 0 0,1 0-1029 0 0,0 0-843 0 0</inkml:trace>
  <inkml:trace contextRef="#ctx0" brushRef="#br0" timeOffset="1107.71">998 186 9184 0 0,'-1'1'225'0'0,"1"0"-32"0"0,0 1 102 0 0,0 0-104 0 0,0 1-86 0 0,0 0-67 0 0,1-1-41 0 0,2 7-122 0 0,-2-6 101 0 0,0 0 56 0 0,0-1 65 0 0,5 16 317 0 0,0 0 47 0 0,10 38 1031 0 0,-8-31-849 0 0,-1 1-82 0 0,-2-9-254 0 0,1-1-67 0 0,-1 0-24 0 0,-1 1 49 0 0,1 2 102 0 0,1 11 235 0 0,1 1 21 0 0,-2-11-253 0 0,2 9 40 0 0,6 39 634 0 0,-10-43-708 0 0,-1 1-37 0 0,-1 0-88 0 0,-1-21-203 0 0,-2 0-6 0 0,-2-2 9 0 0,2-3-272 0 0,-2-6-201 0 0,0-2-7 0 0,3 6 193 0 0,0-4-174 0 0,-1 0-82 0 0,1 0-62 0 0,0 0-45 0 0,-3-11-1307 0 0,2 11 1331 0 0,1 0 47 0 0,-3-12-1118 0 0</inkml:trace>
  <inkml:trace contextRef="#ctx0" brushRef="#br0" timeOffset="1431.93">1075 240 7512 0 0,'0'0'166'0'0,"0"0"29"0"0,0 0-20 0 0,0 0-75 0 0,0-1-56 0 0,0-1-15 0 0,0 1 10 0 0,0-3 86 0 0,1 0 39 0 0,2 1 69 0 0,3-1 163 0 0,5 1 255 0 0,-8 2-469 0 0,0 1-34 0 0,0 0-43 0 0,0-1-48 0 0,14-2 401 0 0,1 2-83 0 0,0 1-74 0 0,-1 2-68 0 0,0 1-59 0 0,1 1-52 0 0,-2 1-43 0 0,1 2-36 0 0,10 6-28 0 0,-7-2-45 0 0,0 1 0 0 0,0 2 30 0 0,-3-2 11 0 0,-1 1 37 0 0,5 4-13 0 0,-10-6-42 0 0,0 0 1 0 0,-1 0-1 0 0,4 6 7 0 0,0 3 59 0 0,-7-6 19 0 0,-1-1 40 0 0,-1 1 49 0 0,-1 0 56 0 0,-2 0 64 0 0,-2 1 71 0 0,-1-1 79 0 0,-3 1 87 0 0,-1-4 25 0 0,-1-1-81 0 0,-2-2-73 0 0,-1 0-68 0 0,-2-2-60 0 0,0-1-55 0 0,-1-1-47 0 0,0-1-41 0 0,-4 0-20 0 0,0-1-39 0 0,2-1-22 0 0,-1-1 0 0 0,0 0-1 0 0,-8-3-42 0 0,12 2-165 0 0,-16-5-38 0 0,18 3 92 0 0,0 0-66 0 0,2-1-38 0 0,1 1-78 0 0,0-1-92 0 0,0-1-105 0 0,2 0-120 0 0,2 3 256 0 0,0-1-36 0 0,0 0-37 0 0,1 0-39 0 0,0 0-41 0 0,0-1-42 0 0,1-2-331 0 0</inkml:trace>
  <inkml:trace contextRef="#ctx0" brushRef="#br0" timeOffset="1970.31">1730 286 7632 0 0,'-4'-5'-34'0'0,"0"0"107"0"0,2 1 37 0 0,-1 1 45 0 0,0-1 39 0 0,0 1 36 0 0,-3-3 318 0 0,0 1 91 0 0,5 5-550 0 0,0-1 1 0 0,1 1-1 0 0,-1 0 1 0 0,0-1-1 0 0,0 1 1 0 0,0 0-1 0 0,0 0 1 0 0,0 0 0 0 0,0 0-1 0 0,0-1 1 0 0,0 1-1 0 0,0 0 1 0 0,1 1-1 0 0,-1-1 1 0 0,0 0-1 0 0,0 0 1 0 0,0 0-1 0 0,0 0 1 0 0,0 1-1 0 0,0-1 1 0 0,0 0 0 0 0,0 1-90 0 0,-10 7 788 0 0,-2 6-279 0 0,2 1-111 0 0,3-2-161 0 0,2 0-41 0 0,-4 16 103 0 0,7-19-180 0 0,1 0 0 0 0,0 1 0 0 0,1-1 0 0 0,0 8-119 0 0,1 1 199 0 0,2 0 54 0 0,2-2 171 0 0,3-1-114 0 0,0-5-138 0 0,1-1-41 0 0,11 6 44 0 0,-16-14-154 0 0,0 0 0 0 0,0-1 0 0 0,0 1 0 0 0,0-1 0 0 0,0 0 0 0 0,0 0 0 0 0,0 0 0 0 0,1-1 0 0 0,-1 1 0 0 0,0-1 0 0 0,0 1 1 0 0,1-1-1 0 0,2 0-21 0 0,11-4 151 0 0,0-4 69 0 0,-14 6-195 0 0,-1 0-1 0 0,1 0 1 0 0,-1 0 0 0 0,0 0 0 0 0,1 0-1 0 0,-1-1 1 0 0,0 1 0 0 0,0-1 0 0 0,-1 0 0 0 0,2-2-25 0 0,0 1 27 0 0,-1-1 0 0 0,0 0 0 0 0,-1 0 0 0 0,1 0 0 0 0,-1 0 0 0 0,1-3-27 0 0,1-25 85 0 0,-4-17 2 0 0,0 22-39 0 0,1 19-54 0 0,1-16 16 0 0,1 17-35 0 0,1-2-34 0 0,-2 9-21 0 0,-1 1 0 0 0,2 2-53 0 0,0 1 59 0 0,4 12 14 0 0,-4-10 2 0 0,-2-5 46 0 0,8 24-74 0 0,-1-1 37 0 0,5 17 27 0 0,-6-21 31 0 0,2 0-1 0 0,0 0 0 0 0,9 15-8 0 0,-16-32-112 0 0,0-1 34 0 0,0 2 12 0 0,1 0 112 0 0,0 2 174 0 0,0 2 82 0 0,0-5-242 0 0,-1 0-41 0 0,0 0-41 0 0,0 0-42 0 0,0-1-50 0 0,0 1-55 0 0,0 0-19 0 0,0-1-47 0 0,0 1-50 0 0,0 0-56 0 0,0-1-58 0 0,1 1-62 0 0,-1-1-66 0 0,1 1-71 0 0,-2-2-512 0 0</inkml:trace>
  <inkml:trace contextRef="#ctx0" brushRef="#br0" timeOffset="2433.05">2010 242 9528 0 0,'-1'12'137'0'0,"2"-5"27"0"0,1 0 1 0 0,0 1-1 0 0,0-1 1 0 0,1 3-165 0 0,0-2 108 0 0,0-1-39 0 0,-1-1-49 0 0,0 1 13 0 0,1 0 62 0 0,-1 0 55 0 0,1 0 48 0 0,1 6 227 0 0,0-1 85 0 0,9 29 1372 0 0,-10-32-1508 0 0,0 0-36 0 0,-1 0-39 0 0,1 0-60 0 0,-1 0-70 0 0,1-1-83 0 0,-3-7-69 0 0,1 4 241 0 0,0-1-90 0 0,1 1-62 0 0,1 7 66 0 0,-2-5 0 0 0,0-3-5 0 0,-1 0 69 0 0,1 0 113 0 0,-1 1 119 0 0,1-3-183 0 0,-1 0 38 0 0,0 0 40 0 0,0 1 42 0 0,-1-5-231 0 0,0-1-54 0 0,0 0-31 0 0,-3-3-25 0 0,0-3 35 0 0,2 3-68 0 0,0 0 1 0 0,1 0 0 0 0,-1 0 0 0 0,1 0 0 0 0,0-3-32 0 0,2-35 57 0 0,5 1-73 0 0,3 3-50 0 0,0 9-61 0 0,-7 25 81 0 0,1-1 0 0 0,0 1 1 0 0,0 0-1 0 0,1 0 0 0 0,-1 0 1 0 0,2-1 45 0 0,12-9-116 0 0,-15 15 108 0 0,0 0 1 0 0,0 0-1 0 0,0 0 1 0 0,0 0-1 0 0,0 0 1 0 0,0 1-1 0 0,0-1 1 0 0,0 0-1 0 0,1 1 8 0 0,13 0-4 0 0,2 6 41 0 0,1 4 17 0 0,-2 2 36 0 0,7 11 95 0 0,-3 2 41 0 0,-13-12-64 0 0,0 0 1 0 0,-1 0-1 0 0,3 7-162 0 0,5 20 278 0 0,-14-35-527 0 0,1-1 105 0 0,-1 1 91 0 0,-1 0 76 0 0,1 1 75 0 0,-1-1 59 0 0,0 13 507 0 0,-1-10-432 0 0,1-4-143 0 0,-1 1-51 0 0,0-1-56 0 0,0 0-59 0 0,0 0-67 0 0,0 0-74 0 0,0 0-109 0 0,-1 0-105 0 0,1 0-116 0 0,0-2 227 0 0,0 0-33 0 0,0 0-33 0 0,1 0-36 0 0,-1 0-37 0 0,0 0-38 0 0,0-1-39 0 0,0 1-40 0 0,0 0-42 0 0,0 0-43 0 0,0-1-538 0 0,1 1-32 0 0,-3 1-2580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6:27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0 9904 0 0,'0'0'222'0'0,"0"0"30"0"0,0 0 20 0 0,0 0-112 0 0,0 1-82 0 0,-1 2 13 0 0,0 0-46 0 0,-4 3-59 0 0,4-5 63 0 0,1 0 67 0 0,-1 0 90 0 0,0 1 114 0 0,1-1-32 0 0,0 0 68 0 0,0 0 74 0 0,0 1 81 0 0,0-2-2724 0 0,0 0-1268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6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7224 0 0,'0'0'209'0'0,"0"0"70"0"0,0 0 142 0 0,0 0 56 0 0,0 0 17 0 0,0 0-20 0 0,0 0-88 0 0,0 0-40 0 0,0 0-8 0 0,0 0-24 0 0,0 0-88 0 0,0 0-40 0 0,0 0-8 0 0,0 0 7 0 0,0 0 40 0 0,0 0 21 0 0,0 0-39 0 0,0 0-88 0 0,1 0-57 0 0,2 2-10 0 0,-1 0 5 0 0,4 7 329 0 0,0 2-60 0 0,-2 1-51 0 0,0 0-44 0 0,1 2-2 0 0,7 27 320 0 0,1 22 187 0 0,-5-26 251 0 0,4 13-987 0 0,-8-35 133 0 0,1 10 114 0 0,3 8 84 0 0,-6-22-214 0 0,-1-5-3 0 0,-1-5-41 0 0,0 1-3 0 0,2 1-217 0 0,-2-1 72 0 0,1 1 67 0 0,-2 0 84 0 0,-1-1 141 0 0,1-1-177 0 0,-1-1-38 0 0,0 0-75 0 0,1 0-110 0 0,0-1 43 0 0,0 1-38 0 0,0 0-41 0 0,0 0-44 0 0,0-1-48 0 0,0 1-50 0 0,1 0-55 0 0,-1-1-58 0 0,1 1-60 0 0,-1 0-65 0 0,1-1-68 0 0,-1 1-71 0 0,-1-3-1346 0 0,-2-2-1186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7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4688 0 0,'0'0'101'0'0,"0"0"22"0"0,0 0 6 0 0,0 0 45 0 0,0 0-57 0 0,0 0 103 0 0,0 0 188 0 0,0 0-180 0 0,0 1-42 0 0,1 0 76 0 0,-1 1-113 0 0,2 4 85 0 0,-1-4-69 0 0,6 10 418 0 0,0-1-82 0 0,-1 1-72 0 0,0 1-62 0 0,0 2 6 0 0,0 1-57 0 0,9 31 466 0 0,-9-28-456 0 0,1 0 53 0 0,1 7 28 0 0,-1 0-54 0 0,1 13 648 0 0,-1 10-1001 0 0,-2-12 469 0 0,1 1 54 0 0,-3-20-252 0 0,0 0 48 0 0,-2-6-66 0 0,-1 1 41 0 0,0-8-52 0 0,0 2 151 0 0,-2 0 40 0 0,2-7-279 0 0,0 0-5 0 0,-4-1 128 0 0,0-1-86 0 0,1-3-69 0 0,0 1-51 0 0,-4-17 48 0 0,6 20-91 0 0,-6-31 66 0 0,5-19 140 0 0,1 11-16 0 0,1-10-91 0 0,2 24-102 0 0,2 1-39 0 0,2-8-79 0 0,2 1-106 0 0,-3 12 23 0 0,3-1 47 0 0,6-10 6 0 0,4 2 55 0 0,-15 24 59 0 0,1 0 0 0 0,-1 1 0 0 0,2 0 0 0 0,-1 0 0 0 0,0 0-1 0 0,1 0 1 0 0,-1 0 0 0 0,1 1 0 0 0,0 0 0 0 0,1 0 9 0 0,-2 1-14 0 0,0 0-1 0 0,0 1 1 0 0,0 0 0 0 0,0 0 0 0 0,0 0 0 0 0,0 0-1 0 0,1 0 1 0 0,-1 1 0 0 0,2 0 14 0 0,25 1 4 0 0,-23 0-9 0 0,-1 0-1 0 0,0 0 1 0 0,0 1 0 0 0,0 0 0 0 0,0 0 0 0 0,0 0-1 0 0,0 1 1 0 0,0 0 0 0 0,-1 1 0 0 0,0-1-1 0 0,1 1 1 0 0,-1 0 0 0 0,-1 1 0 0 0,1 0-1 0 0,1 1 6 0 0,4 6 0 0 0,-1 1 0 0 0,0 0 0 0 0,-1 0 0 0 0,0 1 0 0 0,0 3 0 0 0,-9-16 0 0 0,8 15-9 0 0,-2 2 40 0 0,-3 2 64 0 0,0-1 1 0 0,-1 1-96 0 0,1 1 51 0 0,0 7 74 0 0,-3-16-101 0 0,1-1 0 0 0,-1 1 0 0 0,-1-1-1 0 0,-1 10-23 0 0,1-18 29 0 0,1 5-26 0 0,0 10-37 0 0,0-18-212 0 0,0 0 89 0 0,0 0 76 0 0,0 0 64 0 0,0 1 108 0 0,0 0 64 0 0,0 0 282 0 0,0 0-334 0 0,0 0-36 0 0,0-1-49 0 0,0 1-48 0 0,0-1-58 0 0,0 0-66 0 0,0 1-107 0 0,0-1-106 0 0,0 1-118 0 0,0-1 194 0 0,0 0-34 0 0,0 0-36 0 0,0 0-38 0 0,0 0-38 0 0,0 1-41 0 0,0-1-42 0 0,0 0-44 0 0,0 0-45 0 0,0 0-47 0 0,0 0-1313 0 0,0 0-1112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8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55 6824 0 0,'0'0'149'0'0,"0"0"23"0"0,-1 0 45 0 0,-1 0-97 0 0,-3-1-67 0 0,-3 0-76 0 0,6 1 39 0 0,0-1 62 0 0,0 1-1 0 0,0 0 1 0 0,-1-1 0 0 0,1 1-1 0 0,0 0 1 0 0,0 0 0 0 0,0 0 0 0 0,0 0-1 0 0,-1 1 1 0 0,1-1 0 0 0,0 0 0 0 0,-1 1-78 0 0,-7 1 500 0 0,6-1-159 0 0,1 0-109 0 0,-1 2-57 0 0,-1 2-24 0 0,1-1-26 0 0,2-3 7 0 0,-10 10 349 0 0,2 2-66 0 0,4 3-62 0 0,1 2-62 0 0,2 0-59 0 0,1 0-56 0 0,2-1-55 0 0,0-1-53 0 0,2 35 190 0 0,5-2-39 0 0,8 9 8 0 0,-4-23 71 0 0,9 15-298 0 0,-19-47 8 0 0,1 1 0 0 0,0-1 1 0 0,0 0-1 0 0,0 0 0 0 0,0 0 1 0 0,1 0-1 0 0,-1 0 0 0 0,1-1 1 0 0,0 1-1 0 0,0 0-8 0 0,21 12 113 0 0,-7-9 3 0 0,1-2 47 0 0,-1-2 56 0 0,0-3 67 0 0,-14 0-199 0 0,0 0 1 0 0,1 0-1 0 0,-1 0 1 0 0,0 0-1 0 0,0 0 1 0 0,2-1-88 0 0,15-13 464 0 0,-4-5-63 0 0,-2-3-64 0 0,-4-3-64 0 0,-2-1-67 0 0,-2 1-67 0 0,-2 2-67 0 0,-3 7-37 0 0,-1 1-1 0 0,-1-1 1 0 0,0 0 0 0 0,-1 0 0 0 0,-1-1-35 0 0,0-3 12 0 0,-2-4 7 0 0,1 15 3 0 0,1 1 1 0 0,-1 0-1 0 0,0 0 0 0 0,-1 0 1 0 0,0 1-1 0 0,-4-5-22 0 0,-11-12 29 0 0,0 5-51 0 0,-1 3-67 0 0,11 10-59 0 0,0 0-1 0 0,-1 1 0 0 0,-3-1 149 0 0,-17-6-395 0 0,26 11 268 0 0,-2-1 35 0 0,1 1-42 0 0,4 1 6 0 0,-1 0-59 0 0,2 0 23 0 0,-1 1-36 0 0,0-1-41 0 0,1 1-45 0 0,-1-1 12 0 0,1 1-38 0 0,-1 0-37 0 0,1 0-41 0 0,-1-1-44 0 0,0 1-46 0 0,0 0-47 0 0,1 0-51 0 0,-6 0-1295 0 0,-4 0-1060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9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54 6120 0 0,'0'0'176'0'0,"0"0"44"0"0,0 0 60 0 0,0 0-22 0 0,0 1-109 0 0,0 0-73 0 0,-2 2-10 0 0,1-1 5 0 0,0 5 215 0 0,2 16 614 0 0,1-13-541 0 0,0 1-23 0 0,2 2 4 0 0,5 5 53 0 0,0-2-37 0 0,-4-3-53 0 0,4 22 408 0 0,-2-7-225 0 0,-3-13-300 0 0,0-1-57 0 0,4 11 57 0 0,2 6 109 0 0,-5-15-109 0 0,0 0 35 0 0,1-1 39 0 0,0 1 46 0 0,0 0 50 0 0,1-1 58 0 0,-6-12-366 0 0,14 35 533 0 0,-10-11-239 0 0,-5-16-264 0 0,0 4 103 0 0,-4-5 46 0 0,4-9-45 0 0,0-1 2 0 0,0 0-4 0 0,0 0-18 0 0,0 0-9 0 0,0 0-1 0 0,0-1-15 0 0,-1 0-58 0 0,-2-11 33 0 0,-2-5 20 0 0,1-1-45 0 0,2 9-35 0 0,0-1-1 0 0,0 1 1 0 0,-4-7-52 0 0,1 4 39 0 0,1 0-1 0 0,-2-11-38 0 0,-2-27-25 0 0,7 3-59 0 0,2 33 37 0 0,0 0 1 0 0,1 1 0 0 0,1-1-1 0 0,0 1 1 0 0,1-1-1 0 0,4-9 47 0 0,-3 13-58 0 0,0 1 0 0 0,0-1 0 0 0,1 1 0 0 0,7-9 58 0 0,15-15-223 0 0,-11 20 131 0 0,-7 7 54 0 0,1 1 1 0 0,1 0-1 0 0,4-1 38 0 0,-10 4-24 0 0,-3 1 15 0 0,-2 0 9 0 0,0 1-1 0 0,0 0 1 0 0,0-1-1 0 0,1 1 1 0 0,-1 0 0 0 0,0 0-1 0 0,0-1 1 0 0,1 1-1 0 0,-1 0 1 0 0,0 0-1 0 0,0 1 1 0 0,1-1 0 0 0,15 0-67 0 0,-10 1 5 0 0,0 4 56 0 0,-4-2-5 0 0,9 4-33 0 0,-7-3 36 0 0,0 0 1 0 0,0 0-1 0 0,-1 0 1 0 0,1 0-1 0 0,0 1 8 0 0,5 9-44 0 0,8 11 31 0 0,-12-18 13 0 0,-1 0 0 0 0,1 1 0 0 0,-2 0 0 0 0,1 0 1 0 0,-1 0-1 0 0,10 27 112 0 0,3 14-112 0 0,-9-21 67 0 0,-1 1 34 0 0,-6-21-55 0 0,1 1 0 0 0,-1-1 0 0 0,-1 1 1 0 0,0 0-47 0 0,-4 18 166 0 0,3-21-70 0 0,2 0-32 0 0,-1 4 8 0 0,-1-8-25 0 0,0 2-31 0 0,0 0 0 0 0,0-2 48 0 0,0-1 53 0 0,-1-1 79 0 0,0-1-10 0 0,0-4-50 0 0,-1-9 21 0 0,0-19-65 0 0,2 1-42 0 0,0-1-42 0 0,-1-33-13 0 0,2 55 6 0 0,1 0-1 0 0,0 1 0 0 0,1-1 0 0 0,0 1 0 0 0,1-1 0 0 0,0 1 1 0 0,0 0-1 0 0,1 0 0 0 0,1 0 0 0 0,-1 1 0 0 0,3-3 0 0 0,8-11-31 0 0,3 1-34 0 0,3 0-96 0 0,-14 16 135 0 0,0 0 0 0 0,0 1-1 0 0,0 0 1 0 0,3-1 26 0 0,-5 3-8 0 0,0 1 1 0 0,0 0-1 0 0,0 0 0 0 0,0 0 0 0 0,0 1 0 0 0,1-1 0 0 0,1 1 8 0 0,-3 1-12 0 0,1-1-1 0 0,-1 1 1 0 0,0 0 0 0 0,0 0-1 0 0,0 1 1 0 0,2 0 12 0 0,2 0-16 0 0,-1 1-1 0 0,0 0 1 0 0,1 1 0 0 0,5 2 16 0 0,-5-1-4 0 0,0 1 1 0 0,0 0 0 0 0,-1 0-1 0 0,1 0 1 0 0,-1 1 0 0 0,1 1 3 0 0,2 4 1 0 0,0 0 0 0 0,0 0 0 0 0,-1 1 0 0 0,-1 0 0 0 0,0 0 0 0 0,3 7-1 0 0,-4-7 20 0 0,1 1 56 0 0,18 35 303 0 0,-20-32-323 0 0,-2-1-91 0 0,-3-11 36 0 0,-1-1 0 0 0,0 1 0 0 0,1-1 0 0 0,-1 1 0 0 0,-1-1 0 0 0,1 1 0 0 0,-1 0-1 0 0,0 9 34 0 0,0 7 43 0 0,2-14-56 0 0,1 2-59 0 0,0 0-64 0 0,-1-5-67 0 0,-1-3-29 0 0,0 0 53 0 0,0 0 48 0 0,0 0 42 0 0,0 1 37 0 0,0-1 45 0 0,0 0 78 0 0,0 1 50 0 0,0 0 118 0 0,0 0-121 0 0,0 0-73 0 0,0-1-63 0 0,0 1-67 0 0,0-1-69 0 0,0 1-82 0 0,0-1-92 0 0,0 0-31 0 0,0 1-79 0 0,0-1-85 0 0,0 0-93 0 0,0 0-98 0 0,1 1-107 0 0,-1-1-111 0 0,0 0-120 0 0,0 0-1072 0 0,0 0-1181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8840 0 0,'0'0'197'0'0,"0"0"10"0"0,0 2-70 0 0,0 1-42 0 0,0 5 54 0 0,1-5-65 0 0,0 4-147 0 0,0 0 39 0 0,1 1 36 0 0,-1-1 34 0 0,3 7 134 0 0,1 1 99 0 0,1 6 239 0 0,-3-9-42 0 0,-1-1 1 0 0,0 1-1 0 0,0 3-476 0 0,0 4 379 0 0,5 28 566 0 0,-2-18-442 0 0,-3-17-330 0 0,0 0-35 0 0,0 1-40 0 0,0-1-46 0 0,5 31 222 0 0,-1-11-1 0 0,-1 0 62 0 0,-4-20-213 0 0,1 13 240 0 0,-5-18-272 0 0,-1 1-46 0 0,3-7-145 0 0,1-1-381 0 0,0 0 59 0 0,-1 0 50 0 0,1 0 40 0 0,0 0-55 0 0,-1 0-590 0 0,0 0 527 0 0,0 0-10 0 0,1 0-81 0 0,-4 0-1356 0 0,-2 0-1082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9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43 9384 0 0,'-4'-2'72'0'0,"1"0"42"0"0,-4-4 481 0 0,5 3-455 0 0,1-2-85 0 0,0 3-19 0 0,0 0 63 0 0,-1 0 50 0 0,0 0 34 0 0,-3-4 377 0 0,3 3-345 0 0,1 0-34 0 0,1 1-90 0 0,1 2 4 0 0,0-1-45 0 0,0 1-46 0 0,1-1-48 0 0,-1 1-48 0 0,1 0-49 0 0,-2 0-53 0 0,1 0-52 0 0,-1 0-14 0 0,0 0-45 0 0,1 0-39 0 0,-1 0-36 0 0,0 0-114 0 0,0 0-35 0 0,0 0-1177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6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329 132 7368 0 0,'0'0'165'0'0,"-1"-2"-50"0"0,-8-11 265 0 0,7 9-302 0 0,0 1-48 0 0,1 0 33 0 0,-1 0 109 0 0,1 0 85 0 0,1 1 60 0 0,-3-5 607 0 0,2 4-564 0 0,-2 0-45 0 0,2 2-206 0 0,-1-1-40 0 0,-12-8 545 0 0,0 2-91 0 0,-2 1-78 0 0,0 3-67 0 0,-3 1 5 0 0,-1 2-59 0 0,12 2-206 0 0,1-1 0 0 0,0 2-1 0 0,-1-1 1 0 0,1 1 0 0 0,0 0-1 0 0,0 0 1 0 0,-2 2-118 0 0,-3 1 42 0 0,-25 11 53 0 0,31-13-90 0 0,-1 1-1 0 0,1 0 0 0 0,0 0 1 0 0,-3 4-5 0 0,-42 38 0 0 0,50-45 0 0 0,0 0 0 0 0,0 1 0 0 0,1-1 0 0 0,-1 0 0 0 0,0 0 0 0 0,1 1 0 0 0,-1-1 0 0 0,1 0 0 0 0,0 1 0 0 0,-1-1 0 0 0,1 1 0 0 0,0-1 0 0 0,0 6 0 0 0,0-4 0 0 0,2 1 0 0 0,10 7 0 0 0,-2-2-9 0 0,1-1 1 0 0,0-1 0 0 0,11 6 8 0 0,13 4-81 0 0,23 7 81 0 0,20 9-38 0 0,-58-22 57 0 0,21 9 111 0 0,19 15 197 0 0,-48-27-217 0 0,-1 1 1 0 0,0 0-1 0 0,8 8-110 0 0,-12-9 46 0 0,0 0-1 0 0,0 0 1 0 0,1 4-46 0 0,-1-2 165 0 0,-2 0 42 0 0,2 2 83 0 0,-1 7 196 0 0,-5-15-370 0 0,0-1 0 0 0,0 1 0 0 0,-1 0 0 0 0,0-1 0 0 0,0 1 0 0 0,0 0 1 0 0,0 3-117 0 0,-2 4 235 0 0,-2 1-33 0 0,3-11-160 0 0,0 1 0 0 0,1-1 1 0 0,-1 0-1 0 0,0 0 0 0 0,0 0 0 0 0,0 0 0 0 0,0 0 0 0 0,0 0 0 0 0,0 0 1 0 0,-1 1-43 0 0,-15 8 328 0 0,-2-2-76 0 0,3-4-61 0 0,8-3-106 0 0,0 0-1 0 0,1-1 0 0 0,-1 0 0 0 0,-6 0-84 0 0,-16-4 144 0 0,4-1-103 0 0,2 0-92 0 0,7 1-50 0 0,0 0 56 0 0,-1-2 71 0 0,-39-16 261 0 0,34 10-213 0 0,9 5-83 0 0,1 0-58 0 0,-7-6-98 0 0,7 0-2 0 0,6 5 4 0 0,1 0-66 0 0,1-1-82 0 0,3 1-99 0 0,1 3 144 0 0,0-1-36 0 0,-1 0 13 0 0,2 2 40 0 0,0 1-22 0 0,0 0-79 0 0,1 0-16 0 0,0 0-81 0 0,0-1-91 0 0,1 1-104 0 0,-1 2 276 0 0,0 0-48 0 0,-1 0-44 0 0,1 0-37 0 0,0 0-142 0 0,-1 0-38 0 0,3-2-1479 0 0,-3 3 2131 0 0</inkml:trace>
  <inkml:trace contextRef="#ctx0" brushRef="#br0" timeOffset="276.45">703 154 8928 0 0,'0'0'200'0'0,"0"0"33"0"0,0 0 14 0 0,1 1-41 0 0,3 4-243 0 0,-2 1 108 0 0,1 2 120 0 0,1 5 221 0 0,0 1 21 0 0,-1-6-213 0 0,10 27 521 0 0,1 0-62 0 0,-2 0 255 0 0,-1 0 0 0 0,-2 3-934 0 0,-7-29 122 0 0,1-1 39 0 0,1 3 71 0 0,2 4 169 0 0,6 15 399 0 0,-9-20-578 0 0,-1 0-46 0 0,7 24 217 0 0,-3-17-259 0 0,-4-9-104 0 0,0 1-34 0 0,-1-3 32 0 0,2 12 4 0 0,-1-9-32 0 0,-2-5-29 0 0,-1-3-80 0 0,1-1 109 0 0,0 1-226 0 0,0-1-5 0 0,0 1-33 0 0,-1-1-199 0 0,1 0 101 0 0,0 0 87 0 0,-1 0 74 0 0,0 1 48 0 0,0-1 57 0 0,-1 0-40 0 0,1 1 47 0 0,1-1-5 0 0,0 0-43 0 0,-4 0-901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3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11 7256 0 0,'-2'-1'32'0'0,"1"-1"59"0"0,-7-3 450 0 0,6 4-431 0 0,-1 0-24 0 0,1 1-96 0 0,-1 0-43 0 0,3 0 127 0 0,0 0 81 0 0,0 0 131 0 0,0 0 2 0 0,0 0-3 0 0,0 0-55 0 0,0 0-99 0 0,-1 1-64 0 0,-1 3-10 0 0,2-2 5 0 0,-1 9 294 0 0,3 3-37 0 0,1 0-39 0 0,0-1-40 0 0,-1-4-75 0 0,6 23 357 0 0,-1 0-50 0 0,0 0-46 0 0,0 1-36 0 0,2 13 121 0 0,1 0-40 0 0,-2-13-80 0 0,-1 0-33 0 0,7 33 278 0 0,-1-1-85 0 0,13 88 667 0 0,-19-106-810 0 0,-1 0 40 0 0,-3-15-301 0 0,1 41 113 0 0,-4-50-149 0 0,0-1 40 0 0,0-13-73 0 0,-2 2-19 0 0,1-2-1 0 0,0-2 14 0 0,1-6-40 0 0,0-1-121 0 0,-6-5-3 0 0,-1-3-87 0 0,2-1-84 0 0,3 4 89 0 0,0-1-35 0 0,1 1-40 0 0,-1-1-44 0 0,1 1-2 0 0,-1 1-41 0 0,1-1-42 0 0,-1 1-47 0 0,2 2 149 0 0,-1 0-35 0 0,-1-2-404 0 0,1 1 109 0 0,0 0-47 0 0,-1-4-758 0 0,-1-2-580 0 0,-1-6-1118 0 0,4 14 3089 0 0</inkml:trace>
  <inkml:trace contextRef="#ctx0" brushRef="#br0" timeOffset="384.37">137 90 8696 0 0,'0'0'197'0'0,"0"0"-10"0"0,1 0-78 0 0,-1-1-52 0 0,3-2-3 0 0,-1 1-1 0 0,-1 0 9 0 0,1 0 1 0 0,0 0-1 0 0,0 0 0 0 0,0 1 1 0 0,0-1-1 0 0,0 0 0 0 0,2 0-62 0 0,-2 1 80 0 0,1 0-1 0 0,0-1 1 0 0,-1 2 0 0 0,1-1-1 0 0,-1 0 1 0 0,1 0 0 0 0,0 1-1 0 0,0 0 1 0 0,-1-1 0 0 0,2 1-80 0 0,27 3 786 0 0,-10 2-368 0 0,-7-1-210 0 0,-2-2-102 0 0,-3-1-23 0 0,-6 0-48 0 0,0 0 0 0 0,-1-1 1 0 0,1 1-1 0 0,0 0 0 0 0,-1 0 1 0 0,0 0-1 0 0,1 1 0 0 0,-1-1 0 0 0,0 0 1 0 0,1 1-1 0 0,-1 0 0 0 0,2 1-35 0 0,3 2 33 0 0,0 0-1 0 0,0 0 1 0 0,1-1-1 0 0,0 0 1 0 0,0 0-1 0 0,4 1-32 0 0,17 7 170 0 0,-16-5-30 0 0,1 2 50 0 0,2 4 22 0 0,-1 0-36 0 0,15 17 88 0 0,-5 0-97 0 0,-9-9-61 0 0,-1 2 1 0 0,0 0 0 0 0,-1 2-107 0 0,6 17 193 0 0,-6-6 25 0 0,-6 1 110 0 0,-8-8-7 0 0,-1-24-253 0 0,0 0 0 0 0,0 0-1 0 0,-1-1 1 0 0,0 1 0 0 0,1 0 0 0 0,-1 0-1 0 0,-1-1 1 0 0,1 1-68 0 0,-14 15 289 0 0,-4-3-65 0 0,-4-2-55 0 0,-2-4-48 0 0,-19 2 0 0 0,27-9-80 0 0,-1-1 1 0 0,-7 0-42 0 0,-45 0 16 0 0,48-3-47 0 0,0 0-54 0 0,-10-2-150 0 0,11-1 3 0 0,8 1-3 0 0,0 0-90 0 0,9 1 121 0 0,-6-3-101 0 0,7 2 165 0 0,1 0-62 0 0,0-1-126 0 0,2 2 114 0 0,0-1-39 0 0,0 1-42 0 0,0-1-48 0 0,0 0-50 0 0,1 0-55 0 0,0 1 120 0 0,0 1-45 0 0,0-1-39 0 0,0 0-35 0 0,-1 0-128 0 0,1 0-33 0 0,0-2-1338 0 0</inkml:trace>
  <inkml:trace contextRef="#ctx0" brushRef="#br0" timeOffset="976.57">1106 241 7920 0 0,'0'0'174'0'0,"-1"0"15"0"0,1-1-67 0 0,-1-1-38 0 0,-3-3 48 0 0,3 4-55 0 0,1 0-90 0 0,-7-6-45 0 0,1 0 92 0 0,0 1 85 0 0,-1 0 79 0 0,0 1 73 0 0,0 1 66 0 0,-2 1 60 0 0,-1 1 53 0 0,-2 0-25 0 0,-1 0-35 0 0,-4-1 42 0 0,1 1-110 0 0,2 1-144 0 0,-9-1 124 0 0,14 3-137 0 0,-1 2 72 0 0,-2 1 131 0 0,1 1-56 0 0,0 1-51 0 0,1 1-45 0 0,1 1-41 0 0,1 1-34 0 0,-7 10 59 0 0,4-2-90 0 0,8-9-60 0 0,-1 0 0 0 0,1 1 1 0 0,0-1-1 0 0,0 5-50 0 0,-2 16 196 0 0,3-8-85 0 0,1-14-64 0 0,0 0 0 0 0,0-1 0 0 0,1 1 0 0 0,0-1 0 0 0,0 1 0 0 0,1-1 0 0 0,0 5-47 0 0,2 1 84 0 0,0 1 0 0 0,1-1 1 0 0,0 0-1 0 0,0 0 1 0 0,2 0-1 0 0,-1 0 1 0 0,2-1-1 0 0,1 3-84 0 0,-4-9 41 0 0,0 0 0 0 0,0 0-1 0 0,1 0 1 0 0,-1 0 0 0 0,1-1 0 0 0,0 0-1 0 0,1 0 1 0 0,-1 0 0 0 0,0 0-1 0 0,1-1 1 0 0,0 0 0 0 0,0 0 0 0 0,0-1-1 0 0,0 0 1 0 0,0 0 0 0 0,1 0-1 0 0,1 0-40 0 0,-4-2 31 0 0,0 1-1 0 0,0-1 1 0 0,0 0-1 0 0,0 0 1 0 0,-1 0-1 0 0,2-1-30 0 0,0 1 42 0 0,-1-1 0 0 0,0 0 0 0 0,0-1 1 0 0,1 1-1 0 0,-1-1 0 0 0,0 0 0 0 0,0 0 0 0 0,0 0-42 0 0,1-1 49 0 0,-1 0 1 0 0,1-1-1 0 0,-1 1 1 0 0,0-1-1 0 0,0 0 1 0 0,1-1-50 0 0,10-16 111 0 0,-13 17-93 0 0,1 0-1 0 0,-1-1 1 0 0,0 1-1 0 0,0-1 1 0 0,-1 1-1 0 0,1-1 1 0 0,-1 0-1 0 0,0 1 1 0 0,0-3-18 0 0,0-7 21 0 0,0 1-1 0 0,-1 0 1 0 0,0-6-21 0 0,-6-41-53 0 0,2 29-29 0 0,2 0-42 0 0,1 0-45 0 0,4 0-48 0 0,-2 22 155 0 0,1-2-32 0 0,2 3-10 0 0,-3 9-85 0 0,1 3 101 0 0,2 13 29 0 0,5 22-28 0 0,1 0 35 0 0,26 74 6 0 0,-32-101 44 0 0,0-3 2 0 0,0 0 0 0 0,1-1 0 0 0,0 1 0 0 0,3 3 0 0 0,8 14 0 0 0,-15-23-3 0 0,2 0 8 0 0,6 3-60 0 0,-8-5-31 0 0,-1-1-101 0 0,0 0-169 0 0,0 0 266 0 0,0 0 1 0 0,0 0-19 0 0,0 0-40 0 0,0 0-14 0 0,0 0-41 0 0,0 0-47 0 0,0 0-53 0 0,0 0-57 0 0,0 0-53 0 0,0 0-47 0 0,0 0-41 0 0,0 0-147 0 0,0 0-40 0 0,0 0-177 0 0,0 0-476 0 0</inkml:trace>
  <inkml:trace contextRef="#ctx0" brushRef="#br0" timeOffset="1477.28">1414 182 8376 0 0,'0'0'190'0'0,"0"2"28"0"0,1 11 29 0 0,1 0-105 0 0,0 0-77 0 0,9 22-10 0 0,-6-20 13 0 0,0-2 63 0 0,0 0 96 0 0,-3-7-68 0 0,0 1 34 0 0,-1-1 39 0 0,1 1 42 0 0,4 15 421 0 0,0 1-82 0 0,1 4 49 0 0,5 13 259 0 0,-4-11-259 0 0,-2-10-188 0 0,1 3 102 0 0,-2-7-202 0 0,-1 1-42 0 0,0 0-58 0 0,-3-1-75 0 0,-1-10-139 0 0,0-1 42 0 0,2 4 196 0 0,-1 11 646 0 0,-2-15-777 0 0,-1 0-34 0 0,2-3-22 0 0,-1 1 29 0 0,-1-1-52 0 0,-9 2 42 0 0,9-3-39 0 0,-3-3 82 0 0,0-3-76 0 0,1 1-55 0 0,-4-14-15 0 0,7 12 16 0 0,-3-39 40 0 0,2 35-69 0 0,0 0 0 0 0,1 1 0 0 0,1-1-1 0 0,0-2-13 0 0,2-20 22 0 0,2 0-46 0 0,9-34-133 0 0,3 16-38 0 0,-11 40 128 0 0,0 0 0 0 0,1 1 1 0 0,0-1-1 0 0,0 1 0 0 0,6-6 67 0 0,-4 7-53 0 0,-4 3 20 0 0,0 1-1 0 0,0 0 0 0 0,1-1 1 0 0,0 2-1 0 0,0-1 0 0 0,0 0 0 0 0,0 1 1 0 0,1 0-1 0 0,0 0 0 0 0,0 1 0 0 0,1-1 34 0 0,4-1-38 0 0,13-4 7 0 0,-21 8 33 0 0,0 0 0 0 0,-1 1 0 0 0,1-1 0 0 0,0 1 0 0 0,0-1 0 0 0,0 1 0 0 0,-1 0 0 0 0,1 0 0 0 0,0 1-1 0 0,0-1 1 0 0,2 1-2 0 0,1 2 88 0 0,0 1-37 0 0,6 14 19 0 0,-10-14-37 0 0,5 8 78 0 0,0 1 1 0 0,-2 0-1 0 0,1 0 1 0 0,0 4-112 0 0,14 57 525 0 0,-20-74-522 0 0,4 24 166 0 0,-2 14 141 0 0,-1-23-98 0 0,0 0 0 0 0,2 9-212 0 0,-2-22 18 0 0,4 39 282 0 0,-7-13-167 0 0,2-27-301 0 0,0 1 43 0 0,-1 0 39 0 0,1 0 35 0 0,-1 1 41 0 0,1 0 99 0 0,-1 1 87 0 0,0 4 343 0 0,0-5-385 0 0,1-1-35 0 0,-1 1-49 0 0,0-1-80 0 0,1 1-99 0 0,-1 0-118 0 0,0-1-63 0 0,0 0-106 0 0,0 0-117 0 0,0-1 219 0 0,1 0-33 0 0,-1 0-35 0 0,1 0-36 0 0,-1 0-38 0 0,1 0-38 0 0,-1 1-41 0 0,0-1-41 0 0,1 0-43 0 0,-1 0-45 0 0,0 0-550 0 0,0-1-34 0 0,-1 2-2616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2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439 17 7696 0 0,'0'0'225'0'0,"0"0"-307"0"0,0 0 38 0 0,0 0 37 0 0,0 0 33 0 0,0-1 114 0 0,1 1 99 0 0,-1-1 184 0 0,0-3 1024 0 0,0 3-1163 0 0,0 0-33 0 0,0 1-64 0 0,-1-1-43 0 0,1 0-52 0 0,0 1-57 0 0,-5-3 409 0 0,0 1-91 0 0,-1 1-78 0 0,0 1-63 0 0,-6-1 29 0 0,-5 2 6 0 0,8 0-90 0 0,4-1-22 0 0,-20-1 218 0 0,14 0-167 0 0,0 1 0 0 0,0 0 1 0 0,-1 1-187 0 0,-10 2 217 0 0,-1-1-60 0 0,-27 3 119 0 0,28-2-132 0 0,8-2-16 0 0,-7 2 106 0 0,-21 2 241 0 0,28-3-354 0 0,1 0-38 0 0,2 1-51 0 0,0 0-40 0 0,0 1-47 0 0,1 0-53 0 0,2 0 97 0 0,-8 4 54 0 0,10-2 26 0 0,0 4 35 0 0,5-10-104 0 0,1 1 1 0 0,0-1-1 0 0,-1 1 0 0 0,1-1 1 0 0,0 1-1 0 0,-1-1 0 0 0,1 1 1 0 0,0 0-1 0 0,0-1 0 0 0,0 1 1 0 0,-1-1-1 0 0,1 1 0 0 0,0 0 1 0 0,0-1-1 0 0,0 1 1 0 0,0 0-1 0 0,0-1 0 0 0,0 1 1 0 0,0-1-1 0 0,1 1 0 0 0,-1 0 1 0 0,0-1-1 0 0,0 1 0 0 0,0-1 1 0 0,1 1-1 0 0,-1 0 0 0 0,0-1 1 0 0,1 1-1 0 0,0 1 1 0 0,8 36 15 0 0,5 19-42 0 0,-2-9 25 0 0,-4-17 43 0 0,-2-4 34 0 0,-1 0 49 0 0,-1-4 65 0 0,-1 1 0 0 0,0 9-190 0 0,-1 21 307 0 0,-1-22-67 0 0,0 0 58 0 0,0-12-63 0 0,0 0-55 0 0,-1 10 11 0 0,0-1-65 0 0,1 29 73 0 0,0-19 7 0 0,2 62 471 0 0,-4-64-476 0 0,2 7 94 0 0,-1-39-232 0 0,0 0-1 0 0,0 1 0 0 0,-1-1 0 0 0,1 0 0 0 0,-2 4-62 0 0,-1 20 281 0 0,3-28-182 0 0,0 10-57 0 0,1-9 38 0 0,1 0 82 0 0,1-2 108 0 0,-1 0-87 0 0,1-1 37 0 0,16-6-199 0 0,6-2 31 0 0,-8 3-61 0 0,20-6 9 0 0,-27 7 0 0 0,0 2 0 0 0,1-1 0 0 0,0 2 0 0 0,-1-1 0 0 0,1 1 0 0 0,0 1 0 0 0,4 0 0 0 0,-2 0-53 0 0,25-4-15 0 0,-21 2 14 0 0,-2 0-36 0 0,0-1-60 0 0,-6 2 17 0 0,0 0-35 0 0,1 0-41 0 0,-1 0-44 0 0,1 0-49 0 0,-1 0-55 0 0,0 1-57 0 0,1 0-64 0 0,-7 0 329 0 0,-1 1 22 0 0,-1 0-45 0 0,1-1-55 0 0,0 1-62 0 0,0 0-70 0 0,-1 0-78 0 0,1-1 98 0 0,-1 1-40 0 0,0 0-44 0 0,0 0-45 0 0,0 0-48 0 0,0-1-51 0 0,1 1-52 0 0,-1 0-55 0 0,2-1-1506 0 0,2 1-1224 0 0,-5 0 3399 0 0</inkml:trace>
  <inkml:trace contextRef="#ctx0" brushRef="#br0" timeOffset="302.24">138 574 9520 0 0,'0'0'186'0'0,"0"0"-59"0"0,0 0-49 0 0,-1 0-41 0 0,1 0-48 0 0,-2-1-93 0 0,1 1 88 0 0,1-1 52 0 0,-1 1 77 0 0,1 0 108 0 0,0 0-63 0 0,0 0 37 0 0,0-1 39 0 0,0 1 43 0 0,0 0 46 0 0,0 0 49 0 0,9-4-23 0 0,1 1-66 0 0,1 0-57 0 0,0 2-47 0 0,8 0 34 0 0,9 1 11 0 0,-18 0-132 0 0,18 0 86 0 0,-1 1-50 0 0,1-1-41 0 0,0 0-38 0 0,6 0-27 0 0,17-4-36 0 0,-48 3-35 0 0,7 0 55 0 0,-6 1-40 0 0,0 0-67 0 0,0 0-100 0 0,-2 0 12 0 0,1 0-58 0 0,-1 0-66 0 0,1-1-73 0 0,-1 1-81 0 0,1 0-89 0 0,-1 0-95 0 0,0 0-105 0 0,5-1-883 0 0,3 1-932 0 0,-10 0 2563 0 0</inkml:trace>
  <inkml:trace contextRef="#ctx0" brushRef="#br0" timeOffset="637.5">564 346 6768 0 0,'0'0'149'0'0,"0"0"23"0"0,2 1 12 0 0,0 1-96 0 0,-1-2-31 0 0,15 7-11 0 0,-11-4-8 0 0,1 0 69 0 0,-1 0 61 0 0,0 1 49 0 0,4 3 267 0 0,12 11 828 0 0,-14-12-934 0 0,-1 0-56 0 0,0-1-81 0 0,1 0-102 0 0,12 13 575 0 0,-2 1-47 0 0,-3-4-176 0 0,1 0-33 0 0,11 12 212 0 0,-3 4-72 0 0,-5-6-161 0 0,1-2-32 0 0,-3-5 117 0 0,-1 0 0 0 0,3 6-522 0 0,3 5 453 0 0,3-1-86 0 0,7 8 118 0 0,11 24 334 0 0,-26-36-498 0 0,-12-17-188 0 0,-1 0-37 0 0,2 4-6 0 0,8 4-74 0 0,-10-12-14 0 0,0 4 227 0 0,-2-5-205 0 0,2 1-30 0 0,-2-3-31 0 0,-1 0-36 0 0,0 0-175 0 0,0 0-26 0 0,0 0 2 0 0,0 0 97 0 0,0 0 24 0 0,0 0-47 0 0,0 0-160 0 0,0 0-297 0 0,0 0 385 0 0,0 0 3 0 0,0 0-53 0 0,0 0 117 0 0,0 0-34 0 0,0 0-37 0 0,0 0-34 0 0,0 0-400 0 0,0 0 109 0 0,0 0-48 0 0,0 0-748 0 0,0 0-580 0 0,0 0-1108 0 0</inkml:trace>
  <inkml:trace contextRef="#ctx0" brushRef="#br0" timeOffset="943.09">883 307 8408 0 0,'0'0'190'0'0,"0"0"28"0"0,0 0 8 0 0,0 1 22 0 0,0 8 72 0 0,-1-6-232 0 0,1-1-1 0 0,-1 1 1 0 0,1-1 0 0 0,-1 0-1 0 0,0 1 1 0 0,0-1 0 0 0,-1 2-88 0 0,0 1 173 0 0,1 1-39 0 0,-1 7 46 0 0,0 4-21 0 0,-10 21 209 0 0,1 1 44 0 0,-26 80 1003 0 0,20-68-848 0 0,0-7-44 0 0,-3 10 64 0 0,5-14 68 0 0,-1 0 0 0 0,-2-2 0 0 0,-10 14-655 0 0,11-24 195 0 0,3-7-60 0 0,11-15-222 0 0,-1 0 97 0 0,-1-1 63 0 0,-5 6 154 0 0,7-8-188 0 0,-1 1-34 0 0,2-2-33 0 0,-1 1-33 0 0,1-1-38 0 0,-1 1-43 0 0,1 0-48 0 0,-1-1-55 0 0,1 1-59 0 0,0 0-65 0 0,1-2-9 0 0,1-1-60 0 0,-1 1-54 0 0,0 0-47 0 0,1-1-160 0 0,-1 1-47 0 0,0 0-193 0 0,0 0-520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7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4688 0 0,'0'0'101'0'0,"0"0"22"0"0,0 0 6 0 0,0 0 45 0 0,0 0-57 0 0,0 0 103 0 0,0 0 188 0 0,0 0-180 0 0,0 1-42 0 0,1 0 76 0 0,-1 1-113 0 0,2 4 85 0 0,-1-4-69 0 0,6 10 418 0 0,0-1-82 0 0,-1 1-72 0 0,0 1-62 0 0,0 2 6 0 0,0 1-57 0 0,9 31 466 0 0,-9-28-456 0 0,1 0 53 0 0,1 7 28 0 0,-1 0-54 0 0,1 13 648 0 0,-1 10-1001 0 0,-2-12 469 0 0,1 1 54 0 0,-3-20-252 0 0,0 0 48 0 0,-2-6-66 0 0,-1 1 41 0 0,0-8-52 0 0,0 2 151 0 0,-2 0 40 0 0,2-7-279 0 0,0 0-5 0 0,-4-1 128 0 0,0-1-86 0 0,1-3-69 0 0,0 1-51 0 0,-4-17 48 0 0,6 20-91 0 0,-6-31 66 0 0,5-19 140 0 0,1 11-16 0 0,1-10-91 0 0,2 24-102 0 0,2 1-39 0 0,2-8-79 0 0,2 1-106 0 0,-3 12 23 0 0,3-1 47 0 0,6-10 6 0 0,4 2 55 0 0,-15 24 59 0 0,1 0 0 0 0,-1 1 0 0 0,2 0 0 0 0,-1 0 0 0 0,0 0-1 0 0,1 0 1 0 0,-1 0 0 0 0,1 1 0 0 0,0 0 0 0 0,1 0 9 0 0,-2 1-14 0 0,0 0-1 0 0,0 1 1 0 0,0 0 0 0 0,0 0 0 0 0,0 0 0 0 0,0 0-1 0 0,1 0 1 0 0,-1 1 0 0 0,2 0 14 0 0,25 1 4 0 0,-23 0-9 0 0,-1 0-1 0 0,0 0 1 0 0,0 1 0 0 0,0 0 0 0 0,0 0 0 0 0,0 0-1 0 0,0 1 1 0 0,0 0 0 0 0,-1 1 0 0 0,0-1-1 0 0,1 1 1 0 0,-1 0 0 0 0,-1 1 0 0 0,1 0-1 0 0,1 1 6 0 0,4 6 0 0 0,-1 1 0 0 0,0 0 0 0 0,-1 0 0 0 0,0 1 0 0 0,0 3 0 0 0,-9-16 0 0 0,8 15-9 0 0,-2 2 40 0 0,-3 2 64 0 0,0-1 1 0 0,-1 1-96 0 0,1 1 51 0 0,0 7 74 0 0,-3-16-101 0 0,1-1 0 0 0,-1 1 0 0 0,-1-1-1 0 0,-1 10-23 0 0,1-18 29 0 0,1 5-26 0 0,0 10-37 0 0,0-18-212 0 0,0 0 89 0 0,0 0 76 0 0,0 0 64 0 0,0 1 108 0 0,0 0 64 0 0,0 0 282 0 0,0 0-334 0 0,0 0-36 0 0,0-1-49 0 0,0 1-48 0 0,0-1-58 0 0,0 0-66 0 0,0 1-107 0 0,0-1-106 0 0,0 1-118 0 0,0-1 194 0 0,0 0-34 0 0,0 0-36 0 0,0 0-38 0 0,0 0-38 0 0,0 1-41 0 0,0-1-42 0 0,0 0-44 0 0,0 0-45 0 0,0 0-47 0 0,0 0-1313 0 0,0 0-1112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7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7256 0 0,'0'0'165'0'0,"0"0"22"0"0,0 0 7 0 0,0 1-21 0 0,0 0-86 0 0,2 6 61 0 0,-1-4 15 0 0,4 10 567 0 0,0-1-113 0 0,2-1-94 0 0,-1 1-80 0 0,0-3-124 0 0,-1 1-32 0 0,7 20 467 0 0,-4-4-63 0 0,-2-6-177 0 0,-1 0-50 0 0,0 1-72 0 0,-2 0-93 0 0,-2-13-157 0 0,2 19 251 0 0,0-11-16 0 0,-1 0-1 0 0,6 13-376 0 0,-1 5 591 0 0,-6-14-117 0 0,-1-19-338 0 0,0-1 34 0 0,0 0 12 0 0,0 0 2 0 0,0 0 2 0 0,0 0 6 0 0,0 1 8 0 0,-2-1-56 0 0,-1-3 24 0 0,-2-3 42 0 0,2-2-45 0 0,0-2-68 0 0,-1-22 11 0 0,4-42-34 0 0,2 43-74 0 0,-1 22 2 0 0,1 1-1 0 0,-1-1 1 0 0,2 1 0 0 0,1-4-2 0 0,-1 2-22 0 0,1 1 0 0 0,1 0 1 0 0,4-8 21 0 0,-5 10-17 0 0,0 1 1 0 0,1 0-1 0 0,0 0 1 0 0,0 1-1 0 0,0-1 1 0 0,0 1-1 0 0,1 0 1 0 0,0 0-1 0 0,0 1 1 0 0,0 0-1 0 0,6-3 17 0 0,-10 6-11 0 0,1 0 0 0 0,0 0 0 0 0,0 0 0 0 0,0 0 0 0 0,-1 0 0 0 0,1 1 0 0 0,0 0 0 0 0,0-1 0 0 0,0 1 0 0 0,0 0 0 0 0,0 0 0 0 0,0 1 0 0 0,0-1 0 0 0,0 1 0 0 0,1 0 11 0 0,1 0-19 0 0,0 1 0 0 0,0 0 1 0 0,-1 0-1 0 0,1 1 0 0 0,0-1 1 0 0,-1 1-1 0 0,0 0 0 0 0,3 2 19 0 0,1 2-27 0 0,0 0-1 0 0,-1 1 1 0 0,0 0 0 0 0,0 1 27 0 0,19 30-45 0 0,-19-25 40 0 0,-1 0 0 0 0,4 10 5 0 0,-6-12 16 0 0,-1 1 1 0 0,0-1 0 0 0,0 1 0 0 0,-1 0-1 0 0,0 7-16 0 0,1 10 72 0 0,0 5 34 0 0,-5-12 8 0 0,1-22-231 0 0,1 0 45 0 0,0 0 40 0 0,0-1 33 0 0,0 2 98 0 0,1 1 148 0 0,-1-1-141 0 0,0-1-108 0 0,0 0-55 0 0,0 0-16 0 0,0-1-34 0 0,0 1-35 0 0,0 0-41 0 0,0 0-221 0 0,0 0 152 0 0,0-1-37 0 0,-1 1-39 0 0,1-1-40 0 0,0 1-44 0 0,0 0-44 0 0,-2 3-582 0 0</inkml:trace>
  <inkml:trace contextRef="#ctx0" brushRef="#br0" timeOffset="457.17">720 74 7856 0 0,'0'0'174'0'0,"0"0"29"0"0,0 0 13 0 0,0 0-31 0 0,0-3 285 0 0,-1 2-80 0 0,0 0-72 0 0,0 0-63 0 0,-1 1-58 0 0,1 0-49 0 0,-1 0-41 0 0,0 1-35 0 0,-2 0-9 0 0,-3 3-13 0 0,5-3-11 0 0,1 0 34 0 0,1-1 21 0 0,-3 3 12 0 0,-1-1 1 0 0,1 1-1 0 0,0 0 0 0 0,0 0 0 0 0,0 0 0 0 0,1 0 0 0 0,-1 1 0 0 0,1-1 0 0 0,-1 1 1 0 0,1 1-107 0 0,-12 26 665 0 0,9-10-285 0 0,1 0-38 0 0,1-1-47 0 0,2-1-56 0 0,0 0 56 0 0,1 0-79 0 0,1 6-31 0 0,6 10 22 0 0,-6-30-168 0 0,1 0 0 0 0,0-1 1 0 0,0 1-1 0 0,0-1 0 0 0,1 0 1 0 0,-1 0-40 0 0,13 13 237 0 0,1-7 43 0 0,4-3 99 0 0,-17-6-310 0 0,0-1 0 0 0,0 0 1 0 0,0 0-1 0 0,0 0 0 0 0,0 0 1 0 0,0 0-1 0 0,0-1 0 0 0,0 1 1 0 0,0-1-1 0 0,0 0 1 0 0,0 0-1 0 0,-1 0 0 0 0,1 0 1 0 0,0 0-1 0 0,-1-1 0 0 0,1 1 1 0 0,1-2-70 0 0,15-13 466 0 0,-6-1-131 0 0,-2-2-68 0 0,-3 1-87 0 0,-4 0-108 0 0,-4 10-34 0 0,1 0 0 0 0,-1 0-1 0 0,0 0 1 0 0,-1 0-1 0 0,0 0 1 0 0,0 0 0 0 0,-3-8-38 0 0,2 7 42 0 0,-1 0 1 0 0,-1 0 0 0 0,-4-9-43 0 0,-8-8 45 0 0,-2 2-35 0 0,-3 3-43 0 0,-2 2-50 0 0,21 18-140 0 0,0 0 77 0 0,0-1 67 0 0,0 1 55 0 0,-2-1 95 0 0,-5-3 295 0 0,6 4-319 0 0,-1 0-85 0 0,3 0-36 0 0,-1 0-47 0 0,0 1-53 0 0,0 0-60 0 0,0-1-89 0 0,0 1-84 0 0,0 0-91 0 0,0 0-98 0 0,0 0-108 0 0,0 0-114 0 0,0 1-123 0 0,1-1 423 0 0,1 0-34 0 0,-3 1-1591 0 0,-1 1-1214 0 0</inkml:trace>
  <inkml:trace contextRef="#ctx0" brushRef="#br0" timeOffset="1414.53">1081 73 8776 0 0,'0'0'257'0'0,"0"0"-2"0"0,0 0-165 0 0,1 1-37 0 0,2 9 36 0 0,4 8 111 0 0,2 0 39 0 0,5 12 238 0 0,-8-10-179 0 0,1 0 53 0 0,-1 0 51 0 0,0 0 47 0 0,-1 0 45 0 0,1 0 40 0 0,-1 0 39 0 0,0 0 35 0 0,4 15 527 0 0,-7-28-1001 0 0,-1-3 57 0 0,-1-1 46 0 0,0-2 35 0 0,-3-8 934 0 0,1 2-880 0 0,0 0-52 0 0,0-1-71 0 0,0 0-91 0 0,2 3-98 0 0,-1-1-55 0 0,0 1-60 0 0,1 1-67 0 0,-2-50 223 0 0,3 40-51 0 0,0 0 1 0 0,1 0 0 0 0,1-5-5 0 0,-1 9-9 0 0,1 0-1 0 0,-1 1 1 0 0,1-1 0 0 0,1 1 0 0 0,1-4 9 0 0,-2 6-18 0 0,0 0 0 0 0,1 0 0 0 0,-1 0 0 0 0,1 1 0 0 0,0-1 0 0 0,0 1-1 0 0,5-3 19 0 0,-7 5 0 0 0,0 1-1 0 0,0 0 0 0 0,-1 0 0 0 0,1 0 1 0 0,0 0-1 0 0,1 0 0 0 0,-1 0 0 0 0,0 1 1 0 0,1-1 0 0 0,1 0 6 0 0,-1 1 1 0 0,1 0 0 0 0,0 0-1 0 0,-1 0 1 0 0,1 0-1 0 0,0 1 1 0 0,-1-1 0 0 0,1 1-1 0 0,-1 0 1 0 0,1 0-1 0 0,-1 0 1 0 0,0 1 0 0 0,1-1-1 0 0,1 2-6 0 0,14 9-9 0 0,-3 1-61 0 0,-1 2-87 0 0,-5-1-111 0 0,-1 1 448 0 0,0 0-69 0 0,0 3-42 0 0,4 10-21 0 0,-4 1 42 0 0,-4-9 53 0 0,-3-3 56 0 0,-1 1 95 0 0,-1-18-283 0 0,0 0-1 0 0,0 0 0 0 0,0 0 1 0 0,0 1-1 0 0,0-1 0 0 0,0 0 1 0 0,0 0-1 0 0,0 1 0 0 0,0-1 1 0 0,0 0-1 0 0,0 0 0 0 0,0 1 1 0 0,0-1-1 0 0,0 0 0 0 0,0 0 1 0 0,0 1-1 0 0,0-1 0 0 0,0 0 0 0 0,0 0 1 0 0,-1 0-1 0 0,1 1 0 0 0,0-1 1 0 0,0 0-1 0 0,0 0 0 0 0,0 0 1 0 0,0 1-1 0 0,-1-1 0 0 0,1 0 1 0 0,0 0-1 0 0,0 0 0 0 0,0 0 1 0 0,-1 1-1 0 0,1-1 0 0 0,0 0 1 0 0,0 0-1 0 0,0 0 0 0 0,-1 0-10 0 0,-7-6 323 0 0,0-5-105 0 0,5 5-162 0 0,1 2-43 0 0,-3-28 148 0 0,3-4-79 0 0,7-7-50 0 0,-3 34-33 0 0,0 0 1 0 0,0 0-1 0 0,1 0 1 0 0,1 0-1 0 0,1-3 1 0 0,4-5-121 0 0,1 0 78 0 0,4-3 65 0 0,-10 15 4 0 0,1-1 1 0 0,-1 2-1 0 0,1-1 1 0 0,2-1-27 0 0,-4 4 10 0 0,-1 0 0 0 0,1 0 1 0 0,0 0-1 0 0,1 1 0 0 0,-1-1 1 0 0,0 1-1 0 0,0-1 1 0 0,1 1-11 0 0,18-1-19 0 0,-4 7-73 0 0,2 7-93 0 0,-14-7 25 0 0,-1 0 41 0 0,5 7-14 0 0,-1 2 114 0 0,-2 0 82 0 0,9 30 265 0 0,-11-26-251 0 0,-1-7-89 0 0,1 7 92 0 0,6 31 419 0 0,-8-38-421 0 0,-1-1-36 0 0,2 14 41 0 0,-1-6 17 0 0,2 4 46 0 0,-5-18-111 0 0,0-3-61 0 0,0-1-69 0 0,0 0-45 0 0,0 0-140 0 0,0 0-236 0 0,0 0 289 0 0,0 0-32 0 0,0 0-75 0 0,0 0 113 0 0,0 0-41 0 0,0 0-45 0 0,0 0-42 0 0,0 0-39 0 0,0 0-35 0 0,0 0-270 0 0,0 0-58 0 0,0 0-45 0 0,0 0-34 0 0,0 0-1481 0 0,0 0-1303 0 0</inkml:trace>
  <inkml:trace contextRef="#ctx0" brushRef="#br0" timeOffset="1696.78">1888 116 10248 0 0,'0'0'230'0'0,"0"0"30"0"0,0 0 20 0 0,0 0-25 0 0,0 0-246 0 0,1 1 38 0 0,0-1 140 0 0,0 1 82 0 0,4 1 464 0 0,-3-1-538 0 0,-1 0-40 0 0,1 1-42 0 0,-1-1-101 0 0,4 4 576 0 0,0 1-69 0 0,0 0-64 0 0,-1 1-58 0 0,0 0-51 0 0,-1 1-46 0 0,1 0-40 0 0,-1 1-35 0 0,3 11 213 0 0,4 25 409 0 0,-9-44-808 0 0,2 15 329 0 0,1 0-51 0 0,0 0-45 0 0,1 0-44 0 0,-1 0-39 0 0,2 0-37 0 0,5 14 58 0 0,-9-27-252 0 0,1 4 98 0 0,-1-5-91 0 0,-1 1-66 0 0,1-1-119 0 0,-1-1 58 0 0,0 0-40 0 0,0 0-45 0 0,0 0-48 0 0,0-1-52 0 0,-1 1-58 0 0,1-1-10 0 0,-1 0-64 0 0,1 0-57 0 0,0 0-49 0 0,-1 0-174 0 0,1 0-48 0 0,0 0-210 0 0,0 0-560 0 0</inkml:trace>
  <inkml:trace contextRef="#ctx0" brushRef="#br0" timeOffset="2266.29">2433 154 9256 0 0,'-6'-6'129'0'0,"0"1"85"0"0,-1-1 72 0 0,-1 0 60 0 0,-6-3 389 0 0,10 7-461 0 0,0 0 0 0 0,0 0-1 0 0,0 1 1 0 0,0-1 0 0 0,-1 1 0 0 0,1 0-1 0 0,-2 0-273 0 0,3 1 82 0 0,1-1 0 0 0,-1 1 0 0 0,1 1 0 0 0,0-1 0 0 0,-1 0-1 0 0,1 0 1 0 0,0 1 0 0 0,-1 0 0 0 0,1-1 0 0 0,0 1 0 0 0,0 0 0 0 0,0 0-1 0 0,-1 0 1 0 0,1 0 0 0 0,0 1-82 0 0,-18 16 743 0 0,9-4-340 0 0,2 1-61 0 0,2 0-77 0 0,2-2-90 0 0,-2 9-49 0 0,3-1 64 0 0,2-10-60 0 0,1-1 0 0 0,0 0-1 0 0,1 0 1 0 0,0 0-1 0 0,1 0 1 0 0,0 2-130 0 0,6 18 255 0 0,-3-19-71 0 0,2-2-38 0 0,-5-7-121 0 0,1-1-1 0 0,-1 0 1 0 0,0 1 0 0 0,1-1-1 0 0,-1 0 1 0 0,1 0 0 0 0,0 0-1 0 0,1 1-24 0 0,14 3 95 0 0,2-6-73 0 0,-14 0-29 0 0,-1 0 0 0 0,1-1 1 0 0,0 0-1 0 0,-1 1 1 0 0,1-2-1 0 0,-1 1 0 0 0,0 0 1 0 0,1-1-1 0 0,-1 0 1 0 0,2-2 6 0 0,10-12 34 0 0,0-10-29 0 0,-13 20 7 0 0,1-1 1 0 0,-1-1-1 0 0,-1 1 1 0 0,1-1-13 0 0,0-9 28 0 0,0 0 0 0 0,-2 0 0 0 0,1-3-28 0 0,0-11 57 0 0,-1 27-59 0 0,0 1 1 0 0,-1 0-1 0 0,2-1 1 0 0,-1 1-1 0 0,0 0 0 0 0,1 0 1 0 0,0 0-1 0 0,0 0 1 0 0,1-3 1 0 0,-2 6-59 0 0,-1 1-26 0 0,1 1-24 0 0,6 6 31 0 0,-5-3 77 0 0,0 1-1 0 0,0-1 1 0 0,0 1 0 0 0,-1-1 0 0 0,0 1-1 0 0,0 0 1 0 0,0 0 0 0 0,0 0 1 0 0,3 15-1 0 0,4 20 62 0 0,0 2 28 0 0,-3-22-2 0 0,5 18 131 0 0,2-15-137 0 0,-5-13-82 0 0,-6-7 15 0 0,1 0-1 0 0,0-1 1 0 0,0 1-1 0 0,0 0 1 0 0,0-1-1 0 0,2 2-13 0 0,-3-3-136 0 0,0-1 52 0 0,-1 1 46 0 0,1 0 40 0 0,0 0 43 0 0,0 0 37 0 0,1 3 264 0 0,-1-2-168 0 0,0-1-102 0 0,0 0-52 0 0,0 0-48 0 0,-1 0-37 0 0,1 0-45 0 0,0-1-50 0 0,-1 1-55 0 0,1 0-11 0 0,-1-1-46 0 0,1 0-49 0 0,0 1-51 0 0,-1-1-56 0 0,1 0-57 0 0,-1 0-62 0 0,1 0-65 0 0,-1 0 211 0 0,0 0-52 0 0,0 0-44 0 0,0 0-40 0 0,0 0-151 0 0,0 0-39 0 0,0 0-183 0 0,0 0-494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0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296 543 7136 0 0,'-13'-10'222'0'0,"-1"2"61"0"0,-6 3 112 0 0,-12 2 256 0 0,0 7-12 0 0,11 1-266 0 0,5 1-118 0 0,1 1-67 0 0,-3 7 16 0 0,-6 13 26 0 0,15-15-110 0 0,1-3 62 0 0,1 1 1 0 0,0 0 0 0 0,1 0 0 0 0,0 1-183 0 0,-4 10 502 0 0,0 0 1 0 0,-5 22-503 0 0,12-31 154 0 0,0-1 1 0 0,1 1 0 0 0,0 0 0 0 0,1 0 0 0 0,0 7-155 0 0,1-5 164 0 0,0 0 0 0 0,1-1 0 0 0,1 1 0 0 0,3 10-164 0 0,3 3 215 0 0,-5-19-124 0 0,0 0 0 0 0,1 0 0 0 0,3 5-91 0 0,-4-8 58 0 0,0 0 0 0 0,1 0 0 0 0,-1-1 0 0 0,1 1 0 0 0,4 2-58 0 0,14 9 248 0 0,-17-13-184 0 0,0-1 0 0 0,0 0 0 0 0,0 0 1 0 0,1 0-1 0 0,-1-1 0 0 0,4 1-64 0 0,-4-1 69 0 0,1-1-1 0 0,0 1 1 0 0,-1-1-1 0 0,1-1 1 0 0,0 1-1 0 0,-1-1 1 0 0,1 0-1 0 0,0 0 1 0 0,-1 0-1 0 0,3-2-68 0 0,22-11 297 0 0,-2-6-86 0 0,-5-5-71 0 0,-3-4-57 0 0,-15 20-70 0 0,-1 0 0 0 0,0 0 0 0 0,0-1 0 0 0,1-5-13 0 0,-3 7 2 0 0,0 0-1 0 0,-1-1 0 0 0,0 1 0 0 0,0-1 1 0 0,-1 1-1 0 0,0-1 0 0 0,0 0 0 0 0,-1-4-1 0 0,-3-24 1 0 0,3 22-8 0 0,-1-1-1 0 0,-1 1 1 0 0,-1-3 7 0 0,2 8-84 0 0,0-1 0 0 0,1 1-1 0 0,0-5 85 0 0,-1-13-143 0 0,0 19 70 0 0,4 3-3 0 0,-2 5 3 0 0,0 1 1 0 0,0 0 0 0 0,0 0 0 0 0,1 1-10 0 0,6 5 25 0 0,-3-1 32 0 0,0 0 1 0 0,-1 1 0 0 0,0 0-1 0 0,0-1 1 0 0,-1 1 0 0 0,1 2 24 0 0,12 41-74 0 0,-4-10 73 0 0,2 5 48 0 0,-7-24 20 0 0,0 0 0 0 0,7 12-67 0 0,-12-28 6 0 0,13 31 78 0 0,-12-28-55 0 0,-1 0 1 0 0,1 0-1 0 0,-1 0 1 0 0,-1 0-1 0 0,0 5-29 0 0,0-11-19 0 0,0-1-90 0 0,0 0-94 0 0,0 1 51 0 0,0-1-38 0 0,0 0-43 0 0,0 0-40 0 0,0 0-36 0 0,0 0-34 0 0,0 0-224 0 0,0 0-55 0 0,0 0-738 0 0,0 0-580 0 0,0 0-1102 0 0</inkml:trace>
  <inkml:trace contextRef="#ctx0" brushRef="#br0" timeOffset="373.66">469 0 7920 0 0,'0'0'174'0'0,"0"0"29"0"0,0 0 13 0 0,0 0 20 0 0,0 0 33 0 0,2 1-102 0 0,0 0-70 0 0,4 3 41 0 0,-4-2 15 0 0,-1-1 8 0 0,0 0 75 0 0,0 5-88 0 0,1 0-48 0 0,12 13 96 0 0,-8-11-65 0 0,-1 0 90 0 0,4 9 269 0 0,0 0-42 0 0,0 0-41 0 0,-1 0-37 0 0,9 17 271 0 0,-2 1-116 0 0,-1-3-131 0 0,-1-1-58 0 0,5 14 67 0 0,22 60 473 0 0,-31-74-186 0 0,5 21-690 0 0,-3-5 405 0 0,7 30 968 0 0,-2 2-1373 0 0,-5-10 632 0 0,-3-24-170 0 0,-3-8 115 0 0,-4-12-247 0 0,0-4-127 0 0,-1 0-92 0 0,0-18 102 0 0,-1 0-69 0 0,1-1-71 0 0,0 0-72 0 0,-1 0-74 0 0,0 0-73 0 0,1 0-76 0 0,-1-1-76 0 0,0 0-78 0 0,0 1-79 0 0,0-1-79 0 0,0-1-82 0 0,1 1-82 0 0,-1 0-84 0 0,0-1-84 0 0,0 1-85 0 0,1-1-274 0 0,-1 0-34 0 0,-1 1-2638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5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0 6936 0 0,'0'0'157'0'0,"0"0"23"0"0,0 0 11 0 0,0 0-64 0 0,0 0-8 0 0,0 0 47 0 0,0 0 144 0 0,0 0 266 0 0,0 0 22 0 0,0 0-29 0 0,0 0-129 0 0,0 0-59 0 0,0 0-186 0 0,1 1-37 0 0,0 0 63 0 0,1 1-79 0 0,3 5 59 0 0,-4-5-71 0 0,5 7 422 0 0,-1 0-112 0 0,0 1-27 0 0,-2-2-165 0 0,-1 1-32 0 0,1 5 167 0 0,0 0-59 0 0,-1 0-64 0 0,0 0-72 0 0,1 16 91 0 0,2-1-58 0 0,3 6-14 0 0,4 18 39 0 0,3 6 28 0 0,-4-14-82 0 0,-4-20 81 0 0,2 17-273 0 0,0 14 222 0 0,9 59 218 0 0,-7-13-57 0 0,-6-61-223 0 0,0 10 40 0 0,-1 25 104 0 0,1-26-74 0 0,1 12 121 0 0,-3-1 109 0 0,-3-49-348 0 0,0-9-85 0 0,0-1-1 0 0,0 0 1 0 0,0 1-1 0 0,0-1 1 0 0,0 1 0 0 0,-1-1-1 0 0,1 0 1 0 0,-1 1 0 0 0,0 1-27 0 0,-6 8 152 0 0,7-11-144 0 0,-1-1 0 0 0,1 0 0 0 0,0 1 0 0 0,0-1 0 0 0,-1 0 0 0 0,1 1 0 0 0,0-1 0 0 0,-1 0 0 0 0,1 1-1 0 0,0-1 1 0 0,-1 0 0 0 0,1 0 0 0 0,0 1 0 0 0,-1-1 0 0 0,1 0 0 0 0,-1 0 0 0 0,1 0 0 0 0,0 0 0 0 0,-1 1-1 0 0,1-1 1 0 0,-1 0 0 0 0,1 0 0 0 0,-1 0 0 0 0,1 0 0 0 0,0 0 0 0 0,-1 0 0 0 0,1 0 0 0 0,-1 0 0 0 0,1 0-1 0 0,-1-1 1 0 0,1 1-8 0 0,-7-3 71 0 0,1-4-63 0 0,0-1-84 0 0,1-1-107 0 0,3 5 45 0 0,0-1-35 0 0,1 2-37 0 0,0-1-40 0 0,0 2 217 0 0,1 0-79 0 0,0 1-76 0 0,0-1-76 0 0,-1 0-100 0 0,1-1-82 0 0,0 1-80 0 0,-1 0-76 0 0,1 0-75 0 0,-1 1-72 0 0,1-1-70 0 0,0 0-68 0 0,-2-2-1364 0 0,1-2-1268 0 0</inkml:trace>
  <inkml:trace contextRef="#ctx0" brushRef="#br0" timeOffset="1027.47">1 92 6336 0 0,'0'0'141'0'0,"0"0"23"0"0,0 0 11 0 0,0 0 30 0 0,0 0 123 0 0,0 0 51 0 0,0 0 6 0 0,0 0 2 0 0,0 0-17 0 0,0 0-8 0 0,0 0-2 0 0,0 0-10 0 0,0 0-63 0 0,1 0-109 0 0,1 0-76 0 0,3-1 48 0 0,-3-1 23 0 0,7-3 208 0 0,1 0-57 0 0,1 1-50 0 0,0 0-45 0 0,2-1-5 0 0,1 1-46 0 0,2-1-12 0 0,7 0 23 0 0,-3 2-114 0 0,-1 1-1 0 0,1 1 1 0 0,-1 1 0 0 0,12 1-75 0 0,40 7 149 0 0,-61-6-145 0 0,0 1 0 0 0,0 0 1 0 0,-1 0-1 0 0,1 1 0 0 0,-1 0 0 0 0,0 1 1 0 0,0 0-1 0 0,4 3-4 0 0,1 2 47 0 0,-1 0 0 0 0,10 10-47 0 0,-7-2 48 0 0,0 5 51 0 0,-13-19-69 0 0,-1 0 0 0 0,0 0-1 0 0,0 0 1 0 0,-1 1 0 0 0,1-1-1 0 0,-1 0 1 0 0,0 1 0 0 0,0-1-1 0 0,0 1 1 0 0,0 1-30 0 0,-1 5 9 0 0,0 2-4 0 0,0 1-1 0 0,-1-1 0 0 0,0 0 1 0 0,-4 12-5 0 0,-2 3 58 0 0,-9 13 117 0 0,13-34-128 0 0,-1 0-1 0 0,0 0 0 0 0,0-1 0 0 0,-4 4-46 0 0,-12 10 76 0 0,13-15-47 0 0,-19 15 55 0 0,-13 8-19 0 0,28-22-48 0 0,1 0-1 0 0,-1-1 1 0 0,0 0 0 0 0,0 0 0 0 0,-8 1-17 0 0,-47 16 0 0 0,47-15 0 0 0,9-5 0 0 0,-5 2 0 0 0,14-2 0 0 0,0 0 0 0 0,1-2 0 0 0,0 0 0 0 0,0 0 0 0 0,0 0 0 0 0,0 0 0 0 0,0 0 0 0 0,0 0 0 0 0,0 0 0 0 0,0 0 0 0 0,0 0 0 0 0,0 0 0 0 0,0 0 0 0 0,0 0 0 0 0,0-1 0 0 0,0 1 0 0 0,0 0 0 0 0,0 0 0 0 0,-1 0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0,3-4 0 0 0,8-1 0 0 0,1-1 0 0 0,-1 2 0 0 0,1 0 0 0 0,0 0 0 0 0,0 1 0 0 0,2 1 0 0 0,-5-1 0 0 0,10 0 0 0 0,1 0 0 0 0,-1 2 0 0 0,0 0 0 0 0,1 1 0 0 0,-1 1 0 0 0,1 1 0 0 0,17 3 0 0 0,13 6 2 0 0,0 5 55 0 0,-40-12-31 0 0,0 0 0 0 0,0 1 0 0 0,0 0 0 0 0,-1 1 0 0 0,0 0-1 0 0,0 0 1 0 0,0 1 0 0 0,3 4-26 0 0,-1-1 21 0 0,-7-6-5 0 0,0-1 0 0 0,0 1 0 0 0,0 0 0 0 0,-1 0 0 0 0,0 1 0 0 0,1-1 0 0 0,-2 1 0 0 0,1-1 0 0 0,0 1 1 0 0,0 1-17 0 0,2 8 22 0 0,5 6 58 0 0,3 8 44 0 0,-7-7-92 0 0,-3-4 79 0 0,0 0-1 0 0,-1 0 1 0 0,-1 0 0 0 0,-1 13-111 0 0,-1-13 182 0 0,-1 0 0 0 0,-4 14-182 0 0,4-20 81 0 0,-1 0 0 0 0,0-1 0 0 0,0 1 0 0 0,-1-1 0 0 0,0 0 0 0 0,-1 0 0 0 0,0 0 0 0 0,-1-1 0 0 0,0 0 0 0 0,-2 1-81 0 0,-11 12 195 0 0,-4-2-49 0 0,12-13-85 0 0,1 0 0 0 0,-1-1 0 0 0,0 0-1 0 0,-1 0 1 0 0,1-1 0 0 0,-13 3-61 0 0,-16 0 218 0 0,20-4-126 0 0,0 0-78 0 0,7-1-64 0 0,0 0 0 0 0,-13 0 50 0 0,4-4 2 0 0,6 0-1 0 0,3 0 1 0 0,1-1 0 0 0,-1 0 0 0 0,1 0 0 0 0,0-2 0 0 0,-1 0-2 0 0,-6-3 49 0 0,0-1 0 0 0,-5-4-49 0 0,18 9 2 0 0,0-1 1 0 0,-1 0-1 0 0,1 0 1 0 0,1-1-1 0 0,-1 1 0 0 0,1-2 1 0 0,-1 1-1 0 0,1 0-2 0 0,3 2-161 0 0,1 0 50 0 0,-1 0 44 0 0,1 1 36 0 0,-1-4 59 0 0,2-4 137 0 0,1 5-118 0 0,0 1-63 0 0,1-1-97 0 0,-1 3 11 0 0,0 0-36 0 0,0 0-40 0 0,1 0-43 0 0,-1 0-48 0 0,1 0-52 0 0,-1 0-54 0 0,1 0-61 0 0,-1 0-63 0 0,1 0-67 0 0,0 0-72 0 0,0 1-75 0 0,0-1-80 0 0,0 0-82 0 0,1-1-1076 0 0,4-1-1098 0 0</inkml:trace>
  <inkml:trace contextRef="#ctx0" brushRef="#br0" timeOffset="1704.8">746 333 7912 0 0,'-9'-3'258'0'0,"5"1"-129"0"0,-1 0 60 0 0,3 1-12 0 0,0 0 54 0 0,2 1 290 0 0,0 0 14 0 0,0 0-21 0 0,0 0-311 0 0,0 0-53 0 0,0-1-43 0 0,0 1-37 0 0,0-1-9 0 0,0-2-27 0 0,0 3 31 0 0,0-1 61 0 0,0 1-12 0 0,0 0 33 0 0,0 0 38 0 0,0 0 43 0 0,0 0-201 0 0,0 0-58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01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75 6768 0 0,'0'0'149'0'0,"0"0"23"0"0,0 0 12 0 0,1 0-42 0 0,5 0-93 0 0,34-1 6 0 0,21-6 157 0 0,0 1 10 0 0,-20 5-151 0 0,-14 1-2 0 0,-11 1 97 0 0,1 0-1 0 0,10 3-165 0 0,-8-1 141 0 0,0-1 37 0 0,4-1 72 0 0,11 0 167 0 0,17 1 197 0 0,-37-1-460 0 0,1-1-34 0 0,8 1 24 0 0,12 2 22 0 0,-16 0-72 0 0,0-2 35 0 0,38 1 340 0 0,-27-2-257 0 0,0 1-87 0 0,34 3 70 0 0,-15-2-104 0 0,67 8 58 0 0,-95-8-123 0 0,19-2-26 0 0,4 0 48 0 0,39 1 60 0 0,-9-1 11 0 0,-24 3 13 0 0,-27 0-22 0 0,11 0 106 0 0,19 3 134 0 0,-18-2-174 0 0,13 0 14 0 0,12-3 444 0 0,14-2-634 0 0,-16-2 245 0 0,9 0-39 0 0,-34 2-149 0 0,1 0-40 0 0,6 1 37 0 0,56 4 171 0 0,-62-1-194 0 0,90 3-9 0 0,15-5-22 0 0,83 4 18 0 0,-184-3 32 0 0,52-2-22 0 0,-58-1 21 0 0,2-1 66 0 0,1 0 91 0 0,1 1-18 0 0,0 0-101 0 0,0 1-79 0 0,0 1-55 0 0,85-1-216 0 0,-81-2 239 0 0,0-2 83 0 0,11-1-61 0 0,10 3 2 0 0,21-3 12 0 0,260-8 98 0 0,-24 1-102 0 0,-266 10 26 0 0,72 5-10 0 0,-70-1 4 0 0,-2-1 35 0 0,-26-1-16 0 0,58 0 74 0 0,111-3 84 0 0,-32-1-33 0 0,-4 1-37 0 0,-15-1-37 0 0,256-13 26 0 0,56-3-20 0 0,-261 21-9 0 0,-75 1-28 0 0,52 1 46 0 0,-57-2 39 0 0,26 3 22 0 0,0 2 96 0 0,94 4 249 0 0,-45-2-88 0 0,-42-1-178 0 0,-1-7-83 0 0,89-4 75 0 0,46-2-12 0 0,-132 0-161 0 0,59-3 80 0 0,-83 1-92 0 0,1 1 37 0 0,254-9 298 0 0,96 10 1 0 0,-396 7-342 0 0,140-1 111 0 0,111 2 180 0 0,-64 6-109 0 0,-10 0-83 0 0,-76 0-73 0 0,-50-1-55 0 0,16-1 47 0 0,180 3 52 0 0,-303-10-158 0 0,-1 2 36 0 0,6 0 38 0 0,14 2 67 0 0,16 1 53 0 0,-21-3-92 0 0,-6-2-62 0 0,-1-1-67 0 0,-22 1 1 0 0,-2-1 38 0 0,19-7 59 0 0,-16 4-51 0 0,2-1-96 0 0,-7 2-10 0 0,0 1-55 0 0,1-1-64 0 0,-2 0-74 0 0,-4 3 95 0 0,-1 1 33 0 0,0-2-99 0 0,0-2 25 0 0,-2-1-31 0 0,1 4 135 0 0,1 0-44 0 0,-4-12-1209 0 0,2-2-58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9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6 11256 0 0,'-2'0'-2'0'0,"1"-1"39"0"0,-3 0 139 0 0,0-1 136 0 0,-2 1 298 0 0,5 1-1021 0 0,0 0 50 0 0,0 1-169 0 0,2 2-619 0 0,-1-2 740 0 0,0-1-64 0 0,1 1-1039 0 0,1 2-864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0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8 7512 0 0,'0'0'166'0'0,"0"-1"-1"0"0,0 1-70 0 0,0 0-45 0 0,-1-2-4 0 0,0 1 1 0 0,0 0 462 0 0,0 0-48 0 0,0 0-48 0 0,0 1-44 0 0,0 0-41 0 0,1-1-40 0 0,-1 1-37 0 0,0 0-34 0 0,0 1 124 0 0,1 0-107 0 0,-1 0-87 0 0,1 0-68 0 0,-1 1-46 0 0,1 2-29 0 0,0-3 28 0 0,0 0 28 0 0,0 0 40 0 0,0-1 53 0 0,0 1 60 0 0,3 11 241 0 0,-1 0-78 0 0,0-2-105 0 0,1 1-46 0 0,1 10 118 0 0,0 0-103 0 0,5 29 240 0 0,-7-35-280 0 0,0 0 58 0 0,1 31 325 0 0,3 11 162 0 0,3 7 69 0 0,3 19 257 0 0,-9-56-771 0 0,-1-2 5 0 0,5-9-66 0 0,9 12 323 0 0,-15-25-520 0 0,-1-1 0 0 0,1 0-1 0 0,0 0 1 0 0,-1 0 0 0 0,1 0-1 0 0,-1 1 1 0 0,1-1 0 0 0,-1 0-1 0 0,0 1 1 0 0,0-1 0 0 0,0 0-1 0 0,-1 3-41 0 0,0-3 12 0 0,0 1 58 0 0,-4 4 259 0 0,4-5-248 0 0,1-3-98 0 0,1 1-43 0 0,0-2-41 0 0,1 0-48 0 0,0 0-53 0 0,-1 0-102 0 0,2-1-248 0 0,-3 2 399 0 0,1 0-41 0 0,-1 0-26 0 0,0 1-52 0 0,1-1-64 0 0,-1 1-71 0 0,0-1 337 0 0,0 1-379 0 0,1-1-62 0 0,-1 1-56 0 0,0-1-47 0 0,1 1-178 0 0,-1-1-48 0 0,0 0-214 0 0,1 0-578 0 0,-1 1 1621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5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17 6056 0 0,'0'0'176'0'0,"0"0"-35"0"0,-1 0-73 0 0,0-1-50 0 0,-3-2-55 0 0,2 2 55 0 0,-8-3 719 0 0,1 1-84 0 0,-1 0-74 0 0,-1 2-67 0 0,0 0-58 0 0,0 1-50 0 0,1 1-41 0 0,-1 0-34 0 0,2 1-5 0 0,0 0 1 0 0,0 0-1 0 0,0 1 0 0 0,0 0 0 0 0,-5 3-324 0 0,3 0 387 0 0,1 0 46 0 0,-16 14 320 0 0,4 3-96 0 0,3 4-87 0 0,4 2-79 0 0,5 2-73 0 0,4 1-62 0 0,5 0-57 0 0,6 0-46 0 0,-3-27-230 0 0,-1-1 1 0 0,0 0-1 0 0,1 0 0 0 0,0 0 1 0 0,0-1-1 0 0,0 1 0 0 0,0 0-23 0 0,1 0 37 0 0,0-1-1 0 0,0 1 0 0 0,0-1 0 0 0,0 0 1 0 0,0 0-1 0 0,2 1-36 0 0,1 0 57 0 0,-1-1-1 0 0,1 1 1 0 0,0-1-1 0 0,0 0 1 0 0,1-1 0 0 0,-1 1-1 0 0,0-1 1 0 0,1-1 0 0 0,1 1-57 0 0,2 0 86 0 0,1-1 1 0 0,-1 0 0 0 0,0 0 0 0 0,1-1-87 0 0,24-3 186 0 0,-9-3-76 0 0,-2-3-52 0 0,-3-2-3 0 0,-4-4 51 0 0,0-5 68 0 0,-14 15-112 0 0,0 0 0 0 0,0-1 0 0 0,0 0 0 0 0,-1 1 0 0 0,0-3-62 0 0,1 0 99 0 0,-1 0 0 0 0,-1 0 0 0 0,1-7-99 0 0,-1-12 152 0 0,-2 4-74 0 0,-2 0-58 0 0,2 19-206 0 0,0-1 62 0 0,1 0 52 0 0,-1 0 46 0 0,-1-4 71 0 0,-4-16 333 0 0,4 20-325 0 0,0 0-36 0 0,0-2-62 0 0,0 0-99 0 0,1 4 28 0 0,-1 0-33 0 0,1-1-36 0 0,0 1-39 0 0,-1-2-169 0 0,-1 1-94 0 0,1-1-103 0 0,0 1-110 0 0,-1-1-118 0 0,2 3 361 0 0,0 0-33 0 0,0 0-33 0 0,-1 0-36 0 0,1 0-36 0 0,-1 0-36 0 0,0-1-1467 0 0,-1-1-1180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5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0 113 9792 0 0,'0'1'234'0'0,"0"0"-81"0"0,1 1-60 0 0,0 6 68 0 0,-1-5-58 0 0,3 5-221 0 0,-1 0 84 0 0,0 1 77 0 0,0-1 70 0 0,0-1 33 0 0,0 0 41 0 0,2 7 294 0 0,-1-2 11 0 0,0 0 61 0 0,8 26 1421 0 0,-6-21-1173 0 0,-2-9-431 0 0,0 0-35 0 0,-1 1-42 0 0,1-1-51 0 0,-1-3-33 0 0,0 1 0 0 0,1 9 211 0 0,-2-10-233 0 0,-2 0 69 0 0,-1 1 80 0 0,2-6-194 0 0,0 0 22 0 0,-1 0 32 0 0,1-1-45 0 0,-3-2 43 0 0,-1 0-103 0 0,-1-3 58 0 0,-1-11 225 0 0,3-1-118 0 0,2-1-98 0 0,3-1-77 0 0,2-4-55 0 0,8-30-76 0 0,-6 30 78 0 0,-1 6-6 0 0,1 0-38 0 0,2-4-43 0 0,7-8-78 0 0,-12 25 102 0 0,0 0 0 0 0,1 0 0 0 0,0 0 0 0 0,0 0 0 0 0,0 1 0 0 0,1-1 0 0 0,3-2 35 0 0,-4 4-14 0 0,0 1 1 0 0,1-1-1 0 0,-1 1 0 0 0,1 0 1 0 0,-1 0-1 0 0,3-1 14 0 0,-1 1-22 0 0,0 1 1 0 0,0-1-1 0 0,0 1 0 0 0,0 1 0 0 0,3-1 22 0 0,-1 1-16 0 0,0 0-1 0 0,0 1 1 0 0,-1 0-1 0 0,1 0 17 0 0,7 3-26 0 0,0 0 0 0 0,0 0-1 0 0,-1 2 1 0 0,3 1 26 0 0,-1 1-60 0 0,-2 1 35 0 0,11 14 77 0 0,-5 4 122 0 0,-5 2 105 0 0,-4 4 90 0 0,-3 0 76 0 0,-3 1 59 0 0,-1-1 43 0 0,0 28 542 0 0,-4-48-889 0 0,0-1-38 0 0,-2-6-76 0 0,1-3-70 0 0,-2 2-37 0 0,3-5-57 0 0,0 0-37 0 0,-1 1-25 0 0,0-1-87 0 0,0 0-105 0 0,1 0 120 0 0,-1-1-32 0 0,1 1-36 0 0,-1 0-38 0 0,1 0-39 0 0,-1 0-42 0 0,1-1-44 0 0,0 1-47 0 0,-1 0-48 0 0,1 0-52 0 0,-1 0 94 0 0,1-1-34 0 0,0 1-34 0 0,-1 0-36 0 0,1 0-727 0 0,-1 0-36 0 0,-2-1-2853 0 0,3 1 4208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0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0 255 9184 0 0,'0'0'208'0'0,"0"0"33"0"0,0 0 14 0 0,0 0-62 0 0,1 0-35 0 0,1 0 69 0 0,7 3 226 0 0,-7-3-307 0 0,-1 0 53 0 0,16 0 467 0 0,26-4 963 0 0,-17-2-691 0 0,-9 0-348 0 0,0-1-97 0 0,-5-1-358 0 0,6-7 17 0 0,-18 14-145 0 0,1 1-1 0 0,-1-1 0 0 0,0 0 0 0 0,1 1 0 0 0,-1-1 1 0 0,0 0-1 0 0,1 1 0 0 0,-1-1 0 0 0,0 0 0 0 0,0 1 1 0 0,1-1-1 0 0,-1 0 0 0 0,0 0 0 0 0,0 1 0 0 0,0-1 1 0 0,0 0-1 0 0,0 1 0 0 0,0-1 0 0 0,0 0 0 0 0,0 0 1 0 0,0 1-1 0 0,-1-1 0 0 0,1 0 0 0 0,0 0-6 0 0,-1 0 10 0 0,0 0 0 0 0,1 0 0 0 0,-1 0 0 0 0,0 0 0 0 0,0 0 0 0 0,1 1 0 0 0,-1-1 0 0 0,0 0 0 0 0,0 0 0 0 0,0 1 0 0 0,0-1 0 0 0,0 0 0 0 0,0 1-10 0 0,-17-8 57 0 0,2 5-44 0 0,-4 3-39 0 0,17 1 11 0 0,-1 0 0 0 0,1 0 0 0 0,0 0-1 0 0,-1 0 1 0 0,1 0 0 0 0,-3 2 15 0 0,1 0-19 0 0,1 0-1 0 0,0 0 1 0 0,-1 0 0 0 0,1 1 0 0 0,1-1 0 0 0,-1 1 0 0 0,0 0-1 0 0,0 2 20 0 0,-6 9-14 0 0,2 0 35 0 0,5-8-40 0 0,0 0 0 0 0,0 0 0 0 0,1 0 1 0 0,0 1-1 0 0,1 1 19 0 0,-2 21-4 0 0,5-4 72 0 0,3 0 92 0 0,-1-11 11 0 0,0 0-46 0 0,5 8 10 0 0,-5-16-100 0 0,-1 0-1 0 0,1 0 1 0 0,1 0-1 0 0,-1-1 1 0 0,1 0-1 0 0,2 2-34 0 0,5 5 106 0 0,3-2 51 0 0,2 0-16 0 0,-12-8-67 0 0,0 0 0 0 0,0 0 1 0 0,1-1-1 0 0,-1 0 0 0 0,0 0 1 0 0,6 1-75 0 0,4-2 122 0 0,1-3-59 0 0,-1-4-82 0 0,0-5-108 0 0,-14 10-49 0 0,0 0 42 0 0,1-1-31 0 0,0 0 96 0 0,3-3 52 0 0,-4 3-54 0 0,1 1-42 0 0,-1-1-70 0 0,0 1-85 0 0,0-1-101 0 0,0 1 57 0 0,0 0-58 0 0,0 0-62 0 0,-1 0-68 0 0,1 0-72 0 0,0 0-76 0 0,0 0-83 0 0,0 0-86 0 0,1-2-1145 0 0,2-2-1106 0 0</inkml:trace>
  <inkml:trace contextRef="#ctx0" brushRef="#br0" timeOffset="296.21">411 173 8264 0 0,'0'0'182'0'0,"0"0"29"0"0,8 7 180 0 0,-5-6-339 0 0,-2 1-32 0 0,8 4 16 0 0,-1 0 68 0 0,-1 1 61 0 0,1 0 56 0 0,-1 0 49 0 0,-1 1 42 0 0,7 8 413 0 0,-2-2-43 0 0,11 20 995 0 0,-8-13-722 0 0,-5-6-374 0 0,1 0-111 0 0,-6-8-287 0 0,1 0-39 0 0,0 0-43 0 0,0 0-47 0 0,10 14 369 0 0,24 23 620 0 0,-24-28-701 0 0,-2-4-87 0 0,-1 0-38 0 0,1 0-46 0 0,0 0-56 0 0,-6-6-4 0 0,0 0-1 0 0,-1 1 0 0 0,0-1 1 0 0,-1 1-1 0 0,0 1 1 0 0,3 4-111 0 0,-8-12-87 0 0,0 0 10 0 0,0-2-55 0 0,0 1-56 0 0,0-1-56 0 0,0 0-59 0 0,-1 1-59 0 0,1-1-61 0 0,-1 1-62 0 0,0-1-64 0 0,1 0-139 0 0,-1 0-82 0 0,1 2 371 0 0,0-1-46 0 0,-1 1-42 0 0,1-1-37 0 0,0 1-145 0 0,0-1-36 0 0,-1-1-1537 0 0,1 2 2232 0 0</inkml:trace>
  <inkml:trace contextRef="#ctx0" brushRef="#br0" timeOffset="581.93">687 151 8696 0 0,'-5'2'301'0'0,"1"1"-79"0"0,-1 0-66 0 0,0 1-54 0 0,-1 1-30 0 0,-9 12-25 0 0,9-9 11 0 0,1-2 69 0 0,2 0 105 0 0,-15 28 764 0 0,3 2-63 0 0,1-1-58 0 0,1 2-54 0 0,-8 22 429 0 0,-4-1-116 0 0,16-40-730 0 0,0 1 79 0 0,2-7-207 0 0,2-2-115 0 0,0 0-92 0 0,1-1-102 0 0,-1-1-98 0 0,0 0-116 0 0,3-4 75 0 0,-1 0-34 0 0,2-1-187 0 0,0 0-240 0 0,-1 1-463 0 0</inkml:trace>
  <inkml:trace contextRef="#ctx0" brushRef="#br0" timeOffset="3187.57">2761 205 8376 0 0,'0'0'190'0'0,"0"-2"-59"0"0,-2-12 298 0 0,2 10-341 0 0,-1 2-54 0 0,1-4-15 0 0,-1 1 36 0 0,-1-3 156 0 0,-3 0 117 0 0,-1 3 97 0 0,0 1-28 0 0,0 1 40 0 0,-3 0 127 0 0,-5 1 326 0 0,-4 2 175 0 0,6 1-403 0 0,2 0-165 0 0,0 1-68 0 0,3-1-135 0 0,-1 1-69 0 0,2 0-79 0 0,0 0-89 0 0,-8 2 58 0 0,1 2-40 0 0,-15 8-13 0 0,25-11-63 0 0,-1-1 1 0 0,0 1 0 0 0,1 0 0 0 0,-1 0 0 0 0,1 0 0 0 0,0 0 0 0 0,0 0 0 0 0,0 1 0 0 0,0 0 0 0 0,1-1 0 0 0,-3 5 0 0 0,2 2 24 0 0,3-1-35 0 0,0-6-2 0 0,1-1 0 0 0,0 0 1 0 0,-1 1-1 0 0,1-1 1 0 0,0 0-1 0 0,0 0 0 0 0,0 0 1 0 0,1 1-1 0 0,-1-1 1 0 0,0 0-1 0 0,2 0 13 0 0,10 12-70 0 0,-3-6 69 0 0,-3-2 42 0 0,1-1 51 0 0,11 8-26 0 0,8 9-118 0 0,-5-6-1 0 0,-8-6 60 0 0,5 5-6 0 0,0 0 73 0 0,20 16 139 0 0,-35-28-204 0 0,0 0 51 0 0,1 1 43 0 0,-1 0 38 0 0,6 5 272 0 0,3 8 383 0 0,-8-10-480 0 0,-1 2-11 0 0,-2-5 117 0 0,-2 0-82 0 0,-1 0-76 0 0,-1-1-65 0 0,0 1-57 0 0,-2-2-50 0 0,-3 3-20 0 0,-18 3-164 0 0,21-8 116 0 0,0 1 49 0 0,-14-2 55 0 0,-1 0-112 0 0,1-2-107 0 0,0 0-99 0 0,0-1-96 0 0,1-1-88 0 0,-1-1-83 0 0,1-2-77 0 0,14 7 244 0 0,1 0 96 0 0,-1-1 66 0 0,-2-2-96 0 0,2 1 11 0 0,1 2 13 0 0,0-1-75 0 0,1 0-26 0 0,-1 1-76 0 0,1-1-87 0 0,0 1-97 0 0,-1-1-109 0 0,1 0-118 0 0,0 2 346 0 0,1-1-34 0 0,-1 0-35 0 0,0 0-36 0 0,-1-2-1412 0 0,0-1-1096 0 0</inkml:trace>
  <inkml:trace contextRef="#ctx0" brushRef="#br0" timeOffset="3528.76">3038 185 10680 0 0,'0'0'241'0'0,"0"0"38"0"0,0 0 11 0 0,0 0-28 0 0,1 0-189 0 0,0 2-40 0 0,6 6-36 0 0,-5-5 40 0 0,10 22 812 0 0,-4 4-95 0 0,-4 1-104 0 0,-2 0-116 0 0,0-14-289 0 0,-1-1-41 0 0,2 10 206 0 0,1 34 679 0 0,-3-39-761 0 0,-1 3-72 0 0,0-12-178 0 0,1 0-40 0 0,-2-10-244 0 0,1-1 74 0 0,0 0 65 0 0,0 0 56 0 0,0 1 58 0 0,0-1 50 0 0,0 1 336 0 0,-1-1-253 0 0,1 0-70 0 0,0 0-96 0 0,0 1-63 0 0,0-1-48 0 0,0 0-60 0 0,0 1-66 0 0,0-1-74 0 0,-1 0-12 0 0,1 1-60 0 0,0-1-66 0 0,0 1-68 0 0,0-1-73 0 0,0 1-77 0 0,0 0-82 0 0,0-1-85 0 0,0 0-1276 0 0,0 0-1201 0 0</inkml:trace>
  <inkml:trace contextRef="#ctx0" brushRef="#br0" timeOffset="3782.03">3026 19 10088 0 0,'0'-1'-56'0'0,"-1"0"41"0"0,1-1 80 0 0,-2 0 116 0 0,-1-3 357 0 0,2 3-418 0 0,0 1-91 0 0,-1-1-101 0 0,1 2-16 0 0,1-1-39 0 0,-1 0-44 0 0,0 1-48 0 0,0 0-51 0 0,0-1-54 0 0,1 1-60 0 0,-1 0-62 0 0,1 0-1029 0 0,0 0-843 0 0</inkml:trace>
  <inkml:trace contextRef="#ctx0" brushRef="#br0" timeOffset="1107.71">998 186 9184 0 0,'-1'1'225'0'0,"1"0"-32"0"0,0 1 102 0 0,0 0-104 0 0,0 1-86 0 0,0 0-67 0 0,1-1-41 0 0,2 7-122 0 0,-2-6 101 0 0,0 0 56 0 0,0-1 65 0 0,5 16 317 0 0,0 0 47 0 0,10 38 1031 0 0,-8-31-849 0 0,-1 1-82 0 0,-2-9-254 0 0,1-1-67 0 0,-1 0-24 0 0,-1 1 49 0 0,1 2 102 0 0,1 11 235 0 0,1 1 21 0 0,-2-11-253 0 0,2 9 40 0 0,6 39 634 0 0,-10-43-708 0 0,-1 1-37 0 0,-1 0-88 0 0,-1-21-203 0 0,-2 0-6 0 0,-2-2 9 0 0,2-3-272 0 0,-2-6-201 0 0,0-2-7 0 0,3 6 193 0 0,0-4-174 0 0,-1 0-82 0 0,1 0-62 0 0,0 0-45 0 0,-3-11-1307 0 0,2 11 1331 0 0,1 0 47 0 0,-3-12-1118 0 0</inkml:trace>
  <inkml:trace contextRef="#ctx0" brushRef="#br0" timeOffset="1431.93">1075 240 7512 0 0,'0'0'166'0'0,"0"0"29"0"0,0 0-20 0 0,0 0-75 0 0,0-1-56 0 0,0-1-15 0 0,0 1 10 0 0,0-3 86 0 0,1 0 39 0 0,2 1 69 0 0,3-1 163 0 0,5 1 255 0 0,-8 2-469 0 0,0 1-34 0 0,0 0-43 0 0,0-1-48 0 0,14-2 401 0 0,1 2-83 0 0,0 1-74 0 0,-1 2-68 0 0,0 1-59 0 0,1 1-52 0 0,-2 1-43 0 0,1 2-36 0 0,10 6-28 0 0,-7-2-45 0 0,0 1 0 0 0,0 2 30 0 0,-3-2 11 0 0,-1 1 37 0 0,5 4-13 0 0,-10-6-42 0 0,0 0 1 0 0,-1 0-1 0 0,4 6 7 0 0,0 3 59 0 0,-7-6 19 0 0,-1-1 40 0 0,-1 1 49 0 0,-1 0 56 0 0,-2 0 64 0 0,-2 1 71 0 0,-1-1 79 0 0,-3 1 87 0 0,-1-4 25 0 0,-1-1-81 0 0,-2-2-73 0 0,-1 0-68 0 0,-2-2-60 0 0,0-1-55 0 0,-1-1-47 0 0,0-1-41 0 0,-4 0-20 0 0,0-1-39 0 0,2-1-22 0 0,-1-1 0 0 0,0 0-1 0 0,-8-3-42 0 0,12 2-165 0 0,-16-5-38 0 0,18 3 92 0 0,0 0-66 0 0,2-1-38 0 0,1 1-78 0 0,0-1-92 0 0,0-1-105 0 0,2 0-120 0 0,2 3 256 0 0,0-1-36 0 0,0 0-37 0 0,1 0-39 0 0,0 0-41 0 0,0-1-42 0 0,1-2-331 0 0</inkml:trace>
  <inkml:trace contextRef="#ctx0" brushRef="#br0" timeOffset="1970.31">1730 286 7632 0 0,'-4'-5'-34'0'0,"0"0"107"0"0,2 1 37 0 0,-1 1 45 0 0,0-1 39 0 0,0 1 36 0 0,-3-3 318 0 0,0 1 91 0 0,5 5-550 0 0,0-1 1 0 0,1 1-1 0 0,-1 0 1 0 0,0-1-1 0 0,0 1 1 0 0,0 0-1 0 0,0 0 1 0 0,0 0 0 0 0,0 0-1 0 0,0-1 1 0 0,0 1-1 0 0,0 0 1 0 0,1 1-1 0 0,-1-1 1 0 0,0 0-1 0 0,0 0 1 0 0,0 0-1 0 0,0 0 1 0 0,0 1-1 0 0,0-1 1 0 0,0 0 0 0 0,0 1-90 0 0,-10 7 788 0 0,-2 6-279 0 0,2 1-111 0 0,3-2-161 0 0,2 0-41 0 0,-4 16 103 0 0,7-19-180 0 0,1 0 0 0 0,0 1 0 0 0,1-1 0 0 0,0 8-119 0 0,1 1 199 0 0,2 0 54 0 0,2-2 171 0 0,3-1-114 0 0,0-5-138 0 0,1-1-41 0 0,11 6 44 0 0,-16-14-154 0 0,0 0 0 0 0,0-1 0 0 0,0 1 0 0 0,0-1 0 0 0,0 0 0 0 0,0 0 0 0 0,0 0 0 0 0,1-1 0 0 0,-1 1 0 0 0,0-1 0 0 0,0 1 1 0 0,1-1-1 0 0,2 0-21 0 0,11-4 151 0 0,0-4 69 0 0,-14 6-195 0 0,-1 0-1 0 0,1 0 1 0 0,-1 0 0 0 0,0 0 0 0 0,1 0-1 0 0,-1-1 1 0 0,0 1 0 0 0,0-1 0 0 0,-1 0 0 0 0,2-2-25 0 0,0 1 27 0 0,-1-1 0 0 0,0 0 0 0 0,-1 0 0 0 0,1 0 0 0 0,-1 0 0 0 0,1-3-27 0 0,1-25 85 0 0,-4-17 2 0 0,0 22-39 0 0,1 19-54 0 0,1-16 16 0 0,1 17-35 0 0,1-2-34 0 0,-2 9-21 0 0,-1 1 0 0 0,2 2-53 0 0,0 1 59 0 0,4 12 14 0 0,-4-10 2 0 0,-2-5 46 0 0,8 24-74 0 0,-1-1 37 0 0,5 17 27 0 0,-6-21 31 0 0,2 0-1 0 0,0 0 0 0 0,9 15-8 0 0,-16-32-112 0 0,0-1 34 0 0,0 2 12 0 0,1 0 112 0 0,0 2 174 0 0,0 2 82 0 0,0-5-242 0 0,-1 0-41 0 0,0 0-41 0 0,0 0-42 0 0,0-1-50 0 0,0 1-55 0 0,0 0-19 0 0,0-1-47 0 0,0 1-50 0 0,0 0-56 0 0,0-1-58 0 0,1 1-62 0 0,-1-1-66 0 0,1 1-71 0 0,-2-2-512 0 0</inkml:trace>
  <inkml:trace contextRef="#ctx0" brushRef="#br0" timeOffset="2433.05">2010 242 9528 0 0,'-1'12'137'0'0,"2"-5"27"0"0,1 0 1 0 0,0 1-1 0 0,0-1 1 0 0,1 3-165 0 0,0-2 108 0 0,0-1-39 0 0,-1-1-49 0 0,0 1 13 0 0,1 0 62 0 0,-1 0 55 0 0,1 0 48 0 0,1 6 227 0 0,0-1 85 0 0,9 29 1372 0 0,-10-32-1508 0 0,0 0-36 0 0,-1 0-39 0 0,1 0-60 0 0,-1 0-70 0 0,1-1-83 0 0,-3-7-69 0 0,1 4 241 0 0,0-1-90 0 0,1 1-62 0 0,1 7 66 0 0,-2-5 0 0 0,0-3-5 0 0,-1 0 69 0 0,1 0 113 0 0,-1 1 119 0 0,1-3-183 0 0,-1 0 38 0 0,0 0 40 0 0,0 1 42 0 0,-1-5-231 0 0,0-1-54 0 0,0 0-31 0 0,-3-3-25 0 0,0-3 35 0 0,2 3-68 0 0,0 0 1 0 0,1 0 0 0 0,-1 0 0 0 0,1 0 0 0 0,0-3-32 0 0,2-35 57 0 0,5 1-73 0 0,3 3-50 0 0,0 9-61 0 0,-7 25 81 0 0,1-1 0 0 0,0 1 1 0 0,0 0-1 0 0,1 0 0 0 0,-1 0 1 0 0,2-1 45 0 0,12-9-116 0 0,-15 15 108 0 0,0 0 1 0 0,0 0-1 0 0,0 0 1 0 0,0 0-1 0 0,0 0 1 0 0,0 1-1 0 0,0-1 1 0 0,0 0-1 0 0,1 1 8 0 0,13 0-4 0 0,2 6 41 0 0,1 4 17 0 0,-2 2 36 0 0,7 11 95 0 0,-3 2 41 0 0,-13-12-64 0 0,0 0 1 0 0,-1 0-1 0 0,3 7-162 0 0,5 20 278 0 0,-14-35-527 0 0,1-1 105 0 0,-1 1 91 0 0,-1 0 76 0 0,1 1 75 0 0,-1-1 59 0 0,0 13 507 0 0,-1-10-432 0 0,1-4-143 0 0,-1 1-51 0 0,0-1-56 0 0,0 0-59 0 0,0 0-67 0 0,0 0-74 0 0,0 0-109 0 0,-1 0-105 0 0,1 0-116 0 0,0-2 227 0 0,0 0-33 0 0,0 0-33 0 0,1 0-36 0 0,-1 0-37 0 0,0 0-38 0 0,0-1-39 0 0,0 1-40 0 0,0 0-42 0 0,0 0-43 0 0,0-1-538 0 0,1 1-32 0 0,-3 1-2580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7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7256 0 0,'0'0'165'0'0,"0"0"22"0"0,0 0 7 0 0,0 1-21 0 0,0 0-86 0 0,2 6 61 0 0,-1-4 15 0 0,4 10 567 0 0,0-1-113 0 0,2-1-94 0 0,-1 1-80 0 0,0-3-124 0 0,-1 1-32 0 0,7 20 467 0 0,-4-4-63 0 0,-2-6-177 0 0,-1 0-50 0 0,0 1-72 0 0,-2 0-93 0 0,-2-13-157 0 0,2 19 251 0 0,0-11-16 0 0,-1 0-1 0 0,6 13-376 0 0,-1 5 591 0 0,-6-14-117 0 0,-1-19-338 0 0,0-1 34 0 0,0 0 12 0 0,0 0 2 0 0,0 0 2 0 0,0 0 6 0 0,0 1 8 0 0,-2-1-56 0 0,-1-3 24 0 0,-2-3 42 0 0,2-2-45 0 0,0-2-68 0 0,-1-22 11 0 0,4-42-34 0 0,2 43-74 0 0,-1 22 2 0 0,1 1-1 0 0,-1-1 1 0 0,2 1 0 0 0,1-4-2 0 0,-1 2-22 0 0,1 1 0 0 0,1 0 1 0 0,4-8 21 0 0,-5 10-17 0 0,0 1 1 0 0,1 0-1 0 0,0 0 1 0 0,0 1-1 0 0,0-1 1 0 0,0 1-1 0 0,1 0 1 0 0,0 0-1 0 0,0 1 1 0 0,0 0-1 0 0,6-3 17 0 0,-10 6-11 0 0,1 0 0 0 0,0 0 0 0 0,0 0 0 0 0,0 0 0 0 0,-1 0 0 0 0,1 1 0 0 0,0 0 0 0 0,0-1 0 0 0,0 1 0 0 0,0 0 0 0 0,0 0 0 0 0,0 1 0 0 0,0-1 0 0 0,0 1 0 0 0,1 0 11 0 0,1 0-19 0 0,0 1 0 0 0,0 0 1 0 0,-1 0-1 0 0,1 1 0 0 0,0-1 1 0 0,-1 1-1 0 0,0 0 0 0 0,3 2 19 0 0,1 2-27 0 0,0 0-1 0 0,-1 1 1 0 0,0 0 0 0 0,0 1 27 0 0,19 30-45 0 0,-19-25 40 0 0,-1 0 0 0 0,4 10 5 0 0,-6-12 16 0 0,-1 1 1 0 0,0-1 0 0 0,0 1 0 0 0,-1 0-1 0 0,0 7-16 0 0,1 10 72 0 0,0 5 34 0 0,-5-12 8 0 0,1-22-231 0 0,1 0 45 0 0,0 0 40 0 0,0-1 33 0 0,0 2 98 0 0,1 1 148 0 0,-1-1-141 0 0,0-1-108 0 0,0 0-55 0 0,0 0-16 0 0,0-1-34 0 0,0 1-35 0 0,0 0-41 0 0,0 0-221 0 0,0 0 152 0 0,0-1-37 0 0,-1 1-39 0 0,1-1-40 0 0,0 1-44 0 0,0 0-44 0 0,-2 3-582 0 0</inkml:trace>
  <inkml:trace contextRef="#ctx0" brushRef="#br0" timeOffset="457.17">720 74 7856 0 0,'0'0'174'0'0,"0"0"29"0"0,0 0 13 0 0,0 0-31 0 0,0-3 285 0 0,-1 2-80 0 0,0 0-72 0 0,0 0-63 0 0,-1 1-58 0 0,1 0-49 0 0,-1 0-41 0 0,0 1-35 0 0,-2 0-9 0 0,-3 3-13 0 0,5-3-11 0 0,1 0 34 0 0,1-1 21 0 0,-3 3 12 0 0,-1-1 1 0 0,1 1-1 0 0,0 0 0 0 0,0 0 0 0 0,0 0 0 0 0,1 0 0 0 0,-1 1 0 0 0,1-1 0 0 0,-1 1 1 0 0,1 1-107 0 0,-12 26 665 0 0,9-10-285 0 0,1 0-38 0 0,1-1-47 0 0,2-1-56 0 0,0 0 56 0 0,1 0-79 0 0,1 6-31 0 0,6 10 22 0 0,-6-30-168 0 0,1 0 0 0 0,0-1 1 0 0,0 1-1 0 0,0-1 0 0 0,1 0 1 0 0,-1 0-40 0 0,13 13 237 0 0,1-7 43 0 0,4-3 99 0 0,-17-6-310 0 0,0-1 0 0 0,0 0 1 0 0,0 0-1 0 0,0 0 0 0 0,0 0 1 0 0,0 0-1 0 0,0-1 0 0 0,0 1 1 0 0,0-1-1 0 0,0 0 1 0 0,0 0-1 0 0,-1 0 0 0 0,1 0 1 0 0,0 0-1 0 0,-1-1 0 0 0,1 1 1 0 0,1-2-70 0 0,15-13 466 0 0,-6-1-131 0 0,-2-2-68 0 0,-3 1-87 0 0,-4 0-108 0 0,-4 10-34 0 0,1 0 0 0 0,-1 0-1 0 0,0 0 1 0 0,-1 0-1 0 0,0 0 1 0 0,0 0 0 0 0,-3-8-38 0 0,2 7 42 0 0,-1 0 1 0 0,-1 0 0 0 0,-4-9-43 0 0,-8-8 45 0 0,-2 2-35 0 0,-3 3-43 0 0,-2 2-50 0 0,21 18-140 0 0,0 0 77 0 0,0-1 67 0 0,0 1 55 0 0,-2-1 95 0 0,-5-3 295 0 0,6 4-319 0 0,-1 0-85 0 0,3 0-36 0 0,-1 0-47 0 0,0 1-53 0 0,0 0-60 0 0,0-1-89 0 0,0 1-84 0 0,0 0-91 0 0,0 0-98 0 0,0 0-108 0 0,0 0-114 0 0,0 1-123 0 0,1-1 423 0 0,1 0-34 0 0,-3 1-1591 0 0,-1 1-1214 0 0</inkml:trace>
  <inkml:trace contextRef="#ctx0" brushRef="#br0" timeOffset="1414.53">1081 73 8776 0 0,'0'0'257'0'0,"0"0"-2"0"0,0 0-165 0 0,1 1-37 0 0,2 9 36 0 0,4 8 111 0 0,2 0 39 0 0,5 12 238 0 0,-8-10-179 0 0,1 0 53 0 0,-1 0 51 0 0,0 0 47 0 0,-1 0 45 0 0,1 0 40 0 0,-1 0 39 0 0,0 0 35 0 0,4 15 527 0 0,-7-28-1001 0 0,-1-3 57 0 0,-1-1 46 0 0,0-2 35 0 0,-3-8 934 0 0,1 2-880 0 0,0 0-52 0 0,0-1-71 0 0,0 0-91 0 0,2 3-98 0 0,-1-1-55 0 0,0 1-60 0 0,1 1-67 0 0,-2-50 223 0 0,3 40-51 0 0,0 0 1 0 0,1 0 0 0 0,1-5-5 0 0,-1 9-9 0 0,1 0-1 0 0,-1 1 1 0 0,1-1 0 0 0,1 1 0 0 0,1-4 9 0 0,-2 6-18 0 0,0 0 0 0 0,1 0 0 0 0,-1 0 0 0 0,1 1 0 0 0,0-1 0 0 0,0 1-1 0 0,5-3 19 0 0,-7 5 0 0 0,0 1-1 0 0,0 0 0 0 0,-1 0 0 0 0,1 0 1 0 0,0 0-1 0 0,1 0 0 0 0,-1 0 0 0 0,0 1 1 0 0,1-1 0 0 0,1 0 6 0 0,-1 1 1 0 0,1 0 0 0 0,0 0-1 0 0,-1 0 1 0 0,1 0-1 0 0,0 1 1 0 0,-1-1 0 0 0,1 1-1 0 0,-1 0 1 0 0,1 0-1 0 0,-1 0 1 0 0,0 1 0 0 0,1-1-1 0 0,1 2-6 0 0,14 9-9 0 0,-3 1-61 0 0,-1 2-87 0 0,-5-1-111 0 0,-1 1 448 0 0,0 0-69 0 0,0 3-42 0 0,4 10-21 0 0,-4 1 42 0 0,-4-9 53 0 0,-3-3 56 0 0,-1 1 95 0 0,-1-18-283 0 0,0 0-1 0 0,0 0 0 0 0,0 0 1 0 0,0 1-1 0 0,0-1 0 0 0,0 0 1 0 0,0 0-1 0 0,0 1 0 0 0,0-1 1 0 0,0 0-1 0 0,0 0 0 0 0,0 1 1 0 0,0-1-1 0 0,0 0 0 0 0,0 0 1 0 0,0 1-1 0 0,0-1 0 0 0,0 0 0 0 0,0 0 1 0 0,-1 0-1 0 0,1 1 0 0 0,0-1 1 0 0,0 0-1 0 0,0 0 0 0 0,0 0 1 0 0,0 1-1 0 0,-1-1 0 0 0,1 0 1 0 0,0 0-1 0 0,0 0 0 0 0,0 0 1 0 0,-1 1-1 0 0,1-1 0 0 0,0 0 1 0 0,0 0-1 0 0,0 0 0 0 0,-1 0-10 0 0,-7-6 323 0 0,0-5-105 0 0,5 5-162 0 0,1 2-43 0 0,-3-28 148 0 0,3-4-79 0 0,7-7-50 0 0,-3 34-33 0 0,0 0 1 0 0,0 0-1 0 0,1 0 1 0 0,1 0-1 0 0,1-3 1 0 0,4-5-121 0 0,1 0 78 0 0,4-3 65 0 0,-10 15 4 0 0,1-1 1 0 0,-1 2-1 0 0,1-1 1 0 0,2-1-27 0 0,-4 4 10 0 0,-1 0 0 0 0,1 0 1 0 0,0 0-1 0 0,1 1 0 0 0,-1-1 1 0 0,0 1-1 0 0,0-1 1 0 0,1 1-11 0 0,18-1-19 0 0,-4 7-73 0 0,2 7-93 0 0,-14-7 25 0 0,-1 0 41 0 0,5 7-14 0 0,-1 2 114 0 0,-2 0 82 0 0,9 30 265 0 0,-11-26-251 0 0,-1-7-89 0 0,1 7 92 0 0,6 31 419 0 0,-8-38-421 0 0,-1-1-36 0 0,2 14 41 0 0,-1-6 17 0 0,2 4 46 0 0,-5-18-111 0 0,0-3-61 0 0,0-1-69 0 0,0 0-45 0 0,0 0-140 0 0,0 0-236 0 0,0 0 289 0 0,0 0-32 0 0,0 0-75 0 0,0 0 113 0 0,0 0-41 0 0,0 0-45 0 0,0 0-42 0 0,0 0-39 0 0,0 0-35 0 0,0 0-270 0 0,0 0-58 0 0,0 0-45 0 0,0 0-34 0 0,0 0-1481 0 0,0 0-1303 0 0</inkml:trace>
  <inkml:trace contextRef="#ctx0" brushRef="#br0" timeOffset="1696.78">1888 116 10248 0 0,'0'0'230'0'0,"0"0"30"0"0,0 0 20 0 0,0 0-25 0 0,0 0-246 0 0,1 1 38 0 0,0-1 140 0 0,0 1 82 0 0,4 1 464 0 0,-3-1-538 0 0,-1 0-40 0 0,1 1-42 0 0,-1-1-101 0 0,4 4 576 0 0,0 1-69 0 0,0 0-64 0 0,-1 1-58 0 0,0 0-51 0 0,-1 1-46 0 0,1 0-40 0 0,-1 1-35 0 0,3 11 213 0 0,4 25 409 0 0,-9-44-808 0 0,2 15 329 0 0,1 0-51 0 0,0 0-45 0 0,1 0-44 0 0,-1 0-39 0 0,2 0-37 0 0,5 14 58 0 0,-9-27-252 0 0,1 4 98 0 0,-1-5-91 0 0,-1 1-66 0 0,1-1-119 0 0,-1-1 58 0 0,0 0-40 0 0,0 0-45 0 0,0 0-48 0 0,0-1-52 0 0,-1 1-58 0 0,1-1-10 0 0,-1 0-64 0 0,1 0-57 0 0,0 0-49 0 0,-1 0-174 0 0,1 0-48 0 0,0 0-210 0 0,0 0-560 0 0</inkml:trace>
  <inkml:trace contextRef="#ctx0" brushRef="#br0" timeOffset="2266.29">2433 154 9256 0 0,'-6'-6'129'0'0,"0"1"85"0"0,-1-1 72 0 0,-1 0 60 0 0,-6-3 389 0 0,10 7-461 0 0,0 0 0 0 0,0 0-1 0 0,0 1 1 0 0,0-1 0 0 0,-1 1 0 0 0,1 0-1 0 0,-2 0-273 0 0,3 1 82 0 0,1-1 0 0 0,-1 1 0 0 0,1 1 0 0 0,0-1 0 0 0,-1 0-1 0 0,1 0 1 0 0,0 1 0 0 0,-1 0 0 0 0,1-1 0 0 0,0 1 0 0 0,0 0 0 0 0,0 0-1 0 0,-1 0 1 0 0,1 0 0 0 0,0 1-82 0 0,-18 16 743 0 0,9-4-340 0 0,2 1-61 0 0,2 0-77 0 0,2-2-90 0 0,-2 9-49 0 0,3-1 64 0 0,2-10-60 0 0,1-1 0 0 0,0 0-1 0 0,1 0 1 0 0,0 0-1 0 0,1 0 1 0 0,0 2-130 0 0,6 18 255 0 0,-3-19-71 0 0,2-2-38 0 0,-5-7-121 0 0,1-1-1 0 0,-1 0 1 0 0,0 1 0 0 0,1-1-1 0 0,-1 0 1 0 0,1 0 0 0 0,0 0-1 0 0,1 1-24 0 0,14 3 95 0 0,2-6-73 0 0,-14 0-29 0 0,-1 0 0 0 0,1-1 1 0 0,0 0-1 0 0,-1 1 1 0 0,1-2-1 0 0,-1 1 0 0 0,0 0 1 0 0,1-1-1 0 0,-1 0 1 0 0,2-2 6 0 0,10-12 34 0 0,0-10-29 0 0,-13 20 7 0 0,1-1 1 0 0,-1-1-1 0 0,-1 1 1 0 0,1-1-13 0 0,0-9 28 0 0,0 0 0 0 0,-2 0 0 0 0,1-3-28 0 0,0-11 57 0 0,-1 27-59 0 0,0 1 1 0 0,-1 0-1 0 0,2-1 1 0 0,-1 1-1 0 0,0 0 0 0 0,1 0 1 0 0,0 0-1 0 0,0 0 1 0 0,1-3 1 0 0,-2 6-59 0 0,-1 1-26 0 0,1 1-24 0 0,6 6 31 0 0,-5-3 77 0 0,0 1-1 0 0,0-1 1 0 0,0 1 0 0 0,-1-1 0 0 0,0 1-1 0 0,0 0 1 0 0,0 0 0 0 0,0 0 1 0 0,3 15-1 0 0,4 20 62 0 0,0 2 28 0 0,-3-22-2 0 0,5 18 131 0 0,2-15-137 0 0,-5-13-82 0 0,-6-7 15 0 0,1 0-1 0 0,0-1 1 0 0,0 1-1 0 0,0 0 1 0 0,0-1-1 0 0,2 2-13 0 0,-3-3-136 0 0,0-1 52 0 0,-1 1 46 0 0,1 0 40 0 0,0 0 43 0 0,0 0 37 0 0,1 3 264 0 0,-1-2-168 0 0,0-1-102 0 0,0 0-52 0 0,0 0-48 0 0,-1 0-37 0 0,1 0-45 0 0,0-1-50 0 0,-1 1-55 0 0,1 0-11 0 0,-1-1-46 0 0,1 0-49 0 0,0 1-51 0 0,-1-1-56 0 0,1 0-57 0 0,-1 0-62 0 0,1 0-65 0 0,-1 0 211 0 0,0 0-52 0 0,0 0-44 0 0,0 0-40 0 0,0 0-151 0 0,0 0-39 0 0,0 0-183 0 0,0 0-494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5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0,-1 2 259 0 0,1 2-48 0 0,0 5 270 0 0,2 0-107 0 0,-1 0-44 0 0,0 0-41 0 0,-1 0-35 0 0,2 9 355 0 0,3 9 243 0 0,-2-13-548 0 0,-1 0-46 0 0,1 0-42 0 0,0 0-39 0 0,2 14 244 0 0,-1-1-106 0 0,0-2-121 0 0,9 44 530 0 0,-7-40-477 0 0,8 31 32 0 0,3 30 272 0 0,8 35 260 0 0,-15-85-884 0 0,-3-21-9 0 0,1-1 37 0 0,-7-17 279 0 0,0 0-75 0 0,0-1-66 0 0,-1-1-60 0 0,0-1-53 0 0,1 0-44 0 0,-1-3-1 0 0,-1-12-105 0 0,0 14 35 0 0,1 1 40 0 0,-9-38-55 0 0,5 21 15 0 0,2 0 0 0 0,0 0 0 0 0,0-19-33 0 0,5 6 10 0 0,5-1-37 0 0,5 2-49 0 0,7 2-65 0 0,-16 23 184 0 0,1 1-33 0 0,4-4-73 0 0,3-2-120 0 0,8-3-191 0 0,-7 9 163 0 0,-4 2 101 0 0,-2 2 48 0 0,1 0 34 0 0,-1 1 37 0 0,-1 1 32 0 0,1 0 38 0 0,0 1 41 0 0,26 13-299 0 0,-5 5 57 0 0,-22-15 100 0 0,0 0-1 0 0,-1 0 1 0 0,0 1 0 0 0,2 2 22 0 0,-3-1-10 0 0,1-1 0 0 0,-2 0 1 0 0,1 1-1 0 0,-1 0 1 0 0,0 0-1 0 0,0 0 0 0 0,0 4 10 0 0,2 10-58 0 0,-1 1 34 0 0,-2 23 74 0 0,-6 0 118 0 0,2-36-100 0 0,0-1 0 0 0,-1 0 0 0 0,0 0 0 0 0,0 1-68 0 0,-9 13 253 0 0,-3-2-44 0 0,-3-4-48 0 0,-3-4-53 0 0,-1-3-59 0 0,-1-4-63 0 0,-2-5-70 0 0,0-4-74 0 0,16 0 12 0 0,3 0-71 0 0,2-2-68 0 0,2-1-69 0 0,1-1-69 0 0,1 0-68 0 0,1 1-68 0 0,0-1-67 0 0,2-2-148 0 0</inkml:trace>
  <inkml:trace contextRef="#ctx0" brushRef="#br0" timeOffset="286.11">554 327 5120 0 0,'0'0'116'0'0,"0"0"17"0"0,0 0 10 0 0,0 1-41 0 0,1 1-57 0 0,5 8-53 0 0,-5-6 53 0 0,3 7 194 0 0,1 1 62 0 0,0 0 55 0 0,0 0 48 0 0,1 4 234 0 0,1 1 64 0 0,0 4 200 0 0,0 10 508 0 0,-6-19-954 0 0,1-1-37 0 0,1 6 146 0 0,-1 7 235 0 0,-1-4-199 0 0,1 1-53 0 0,0-5-179 0 0,-1 0-67 0 0,-1-1-84 0 0,-2 1-96 0 0,2-16-246 0 0,0 0-14 0 0,0 1 57 0 0,0-1 48 0 0,0 1 42 0 0,0 0 97 0 0,-1 0 44 0 0,1 1 258 0 0,-1-1-232 0 0,1 0-139 0 0,0-1-60 0 0,0 0-33 0 0,-1 1-37 0 0,1-1-41 0 0,0 0-46 0 0,0 0-48 0 0,-1 0-54 0 0,1 0-57 0 0,0 0-61 0 0,-1 0-66 0 0,1 0-69 0 0,0 0-74 0 0,-1 0-77 0 0,1 0-81 0 0,-1-2-1037 0 0,-2 1-1024 0 0</inkml:trace>
  <inkml:trace contextRef="#ctx0" brushRef="#br0" timeOffset="542.22">542 194 9560 0 0,'0'0'216'0'0,"-1"-1"-67"0"0,-3-9 339 0 0,3 8-388 0 0,1 0-61 0 0,-1-1-10 0 0,1 2 49 0 0,-1 0 62 0 0,1 0 116 0 0,-1 1-11 0 0,1-1-129 0 0,0 1 172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5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0,-1 2 259 0 0,1 2-48 0 0,0 5 270 0 0,2 0-107 0 0,-1 0-44 0 0,0 0-41 0 0,-1 0-35 0 0,2 9 355 0 0,3 9 243 0 0,-2-13-548 0 0,-1 0-46 0 0,1 0-42 0 0,0 0-39 0 0,2 14 244 0 0,-1-1-106 0 0,0-2-121 0 0,9 44 530 0 0,-7-40-477 0 0,8 31 32 0 0,3 30 272 0 0,8 35 260 0 0,-15-85-884 0 0,-3-21-9 0 0,1-1 37 0 0,-7-17 279 0 0,0 0-75 0 0,0-1-66 0 0,-1-1-60 0 0,0-1-53 0 0,1 0-44 0 0,-1-3-1 0 0,-1-12-105 0 0,0 14 35 0 0,1 1 40 0 0,-9-38-55 0 0,5 21 15 0 0,2 0 0 0 0,0 0 0 0 0,0-19-33 0 0,5 6 10 0 0,5-1-37 0 0,5 2-49 0 0,7 2-65 0 0,-16 23 184 0 0,1 1-33 0 0,4-4-73 0 0,3-2-120 0 0,8-3-191 0 0,-7 9 163 0 0,-4 2 101 0 0,-2 2 48 0 0,1 0 34 0 0,-1 1 37 0 0,-1 1 32 0 0,1 0 38 0 0,0 1 41 0 0,26 13-299 0 0,-5 5 57 0 0,-22-15 100 0 0,0 0-1 0 0,-1 0 1 0 0,0 1 0 0 0,2 2 22 0 0,-3-1-10 0 0,1-1 0 0 0,-2 0 1 0 0,1 1-1 0 0,-1 0 1 0 0,0 0-1 0 0,0 0 0 0 0,0 4 10 0 0,2 10-58 0 0,-1 1 34 0 0,-2 23 74 0 0,-6 0 118 0 0,2-36-100 0 0,0-1 0 0 0,-1 0 0 0 0,0 0 0 0 0,0 1-68 0 0,-9 13 253 0 0,-3-2-44 0 0,-3-4-48 0 0,-3-4-53 0 0,-1-3-59 0 0,-1-4-63 0 0,-2-5-70 0 0,0-4-74 0 0,16 0 12 0 0,3 0-71 0 0,2-2-68 0 0,2-1-69 0 0,1-1-69 0 0,1 0-68 0 0,1 1-68 0 0,0-1-67 0 0,2-2-148 0 0</inkml:trace>
  <inkml:trace contextRef="#ctx0" brushRef="#br0" timeOffset="286.11">554 327 5120 0 0,'0'0'116'0'0,"0"0"17"0"0,0 0 10 0 0,0 1-41 0 0,1 1-57 0 0,5 8-53 0 0,-5-6 53 0 0,3 7 194 0 0,1 1 62 0 0,0 0 55 0 0,0 0 48 0 0,1 4 234 0 0,1 1 64 0 0,0 4 200 0 0,0 10 508 0 0,-6-19-954 0 0,1-1-37 0 0,1 6 146 0 0,-1 7 235 0 0,-1-4-199 0 0,1 1-53 0 0,0-5-179 0 0,-1 0-67 0 0,-1-1-84 0 0,-2 1-96 0 0,2-16-246 0 0,0 0-14 0 0,0 1 57 0 0,0-1 48 0 0,0 1 42 0 0,0 0 97 0 0,-1 0 44 0 0,1 1 258 0 0,-1-1-232 0 0,1 0-139 0 0,0-1-60 0 0,0 0-33 0 0,-1 1-37 0 0,1-1-41 0 0,0 0-46 0 0,0 0-48 0 0,-1 0-54 0 0,1 0-57 0 0,0 0-61 0 0,-1 0-66 0 0,1 0-69 0 0,0 0-74 0 0,-1 0-77 0 0,1 0-81 0 0,-1-2-1037 0 0,-2 1-1024 0 0</inkml:trace>
  <inkml:trace contextRef="#ctx0" brushRef="#br0" timeOffset="542.22">542 194 9560 0 0,'0'0'216'0'0,"-1"-1"-67"0"0,-3-9 339 0 0,3 8-388 0 0,1 0-61 0 0,-1-1-10 0 0,1 2 49 0 0,-1 0 62 0 0,1 0 116 0 0,-1 1-11 0 0,1-1-129 0 0,0 1 172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3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1 7248 0 0,'0'0'209'0'0,"0"0"36"0"0,0 0 3 0 0,0 0-6 0 0,0 0-2 0 0,0 0 37 0 0,0 0-120 0 0,0 0 121 0 0,0 0 226 0 0,2 3 812 0 0,0-1-920 0 0,-1 0-39 0 0,0 0-96 0 0,0 0-38 0 0,0-1-45 0 0,-1 0-51 0 0,1 5 450 0 0,1-1-81 0 0,-1 1-72 0 0,0 0-65 0 0,-1-1-59 0 0,1 1-51 0 0,0 0-44 0 0,0 0-38 0 0,1 7 100 0 0,3 16 211 0 0,0-3-246 0 0,-1-1-56 0 0,5 52 225 0 0,-6-50-233 0 0,1 0 53 0 0,-1-1 76 0 0,2 0 99 0 0,9 69 229 0 0,-8-44-311 0 0,-3-32-270 0 0,2 12 2 0 0,-4-20 2 0 0,1-1 34 0 0,-1-2 18 0 0,0 1 37 0 0,0-1 41 0 0,0 1 48 0 0,-1-4-173 0 0,1 3 200 0 0,-1-4-227 0 0,-1 0-70 0 0,1 0-77 0 0,0 2-98 0 0,0 1-114 0 0,0-8 43 0 0,0-1 57 0 0,-1-1-64 0 0,-2-5-268 0 0,2 5 335 0 0,0 1-68 0 0,0 0-2 0 0,0 0-69 0 0,0 0-80 0 0,0 0-93 0 0,1 0-104 0 0,-1 0-115 0 0,1 1 334 0 0,-1 1-34 0 0,1-1-34 0 0,0 0-36 0 0,-1-4-1564 0 0,0-2-1178 0 0</inkml:trace>
  <inkml:trace contextRef="#ctx0" brushRef="#br0" timeOffset="260.92">1 270 7224 0 0,'0'0'209'0'0,"0"0"-85"0"0,0 0 33 0 0,0 0 259 0 0,1 0-85 0 0,0-1-73 0 0,1 1-58 0 0,0-1-16 0 0,4 0 198 0 0,-4 0-182 0 0,9-2 461 0 0,0-1-69 0 0,0 0-65 0 0,0 0-61 0 0,0 0-56 0 0,-1 0-51 0 0,1 0-46 0 0,0 0-43 0 0,8-4 127 0 0,-1 0-94 0 0,0 1-80 0 0,31-15 278 0 0,-28 12-252 0 0,-9 4-75 0 0,25-10 303 0 0,-21 10-367 0 0,-6 1-115 0 0,1 1-81 0 0,-1 0-98 0 0,1-1-116 0 0,-6 3 100 0 0,0 0-35 0 0,0-1-38 0 0,0 1-40 0 0,0-1-42 0 0,0 1-45 0 0,0 0-47 0 0,0-1-48 0 0,1-1-337 0 0</inkml:trace>
  <inkml:trace contextRef="#ctx0" brushRef="#br0" timeOffset="768.09">413 106 7344 0 0,'0'0'165'0'0,"0"0"22"0"0,4 11 157 0 0,-3-5-280 0 0,4 7-1 0 0,0 0 115 0 0,-1 1 102 0 0,1-1 86 0 0,1 4 166 0 0,-1-1 77 0 0,0-1-16 0 0,6 19 846 0 0,-5-16-724 0 0,0 0-63 0 0,-2-6-270 0 0,0-1-51 0 0,0-1-103 0 0,-1 0-49 0 0,0 0-55 0 0,1 0-59 0 0,4 13 318 0 0,11 46 509 0 0,-13-39-456 0 0,-1-4 51 0 0,-4-13-196 0 0,0 1 39 0 0,3 32 626 0 0,-4-50-675 0 0,0-1-39 0 0,1-1-37 0 0,0-2-34 0 0,2-9 70 0 0,1-3-121 0 0,0-1-110 0 0,2 0-98 0 0,0 2-86 0 0,1 1-72 0 0,7-6 25 0 0,2 0 78 0 0,11-5 33 0 0,-20 23 93 0 0,0 0 0 0 0,0 1 0 0 0,0 0 1 0 0,1 0-1 0 0,0 0 0 0 0,1 1 17 0 0,16-6-67 0 0,-22 10 60 0 0,-1-1-1 0 0,0 1 0 0 0,1 0 0 0 0,-1 0 1 0 0,0 0-1 0 0,1 0 0 0 0,-1 1 0 0 0,0-1 0 0 0,0 1 1 0 0,1-1-1 0 0,-1 1 0 0 0,0 0 0 0 0,0 0 0 0 0,0 0 1 0 0,0 0-1 0 0,0 0 0 0 0,0 0 0 0 0,0 0 1 0 0,0 1-1 0 0,0-1 0 0 0,0 1 0 0 0,-1-1 8 0 0,3 3-20 0 0,-1-1-1 0 0,1 1 1 0 0,-1 0-1 0 0,0 0 1 0 0,2 3 20 0 0,4 11-32 0 0,-1 10 244 0 0,0 15 33 0 0,2 7 10 0 0,1-18-55 0 0,-10-30-187 0 0,1 1-8 0 0,3 2-38 0 0,-5-4 50 0 0,1-1-34 0 0,-1 1-112 0 0,1-1-113 0 0,0 1-101 0 0,-1 0-86 0 0,1 0-74 0 0,-1-1-60 0 0,0 1-46 0 0,2 1-2450 0 0,-1-2 805 0 0,-1 1-1278 0 0</inkml:trace>
  <inkml:trace contextRef="#ctx0" brushRef="#br0" timeOffset="1231.25">989 445 6240 0 0,'0'0'182'0'0,"7"-1"-28"0"0,3-1-98 0 0,-4 1-22 0 0,-1 0 67 0 0,0 0 61 0 0,1-1 55 0 0,-1 0 52 0 0,0 1 45 0 0,1-1 41 0 0,-1 0 36 0 0,1-1 118 0 0,0 0 36 0 0,5-2 425 0 0,12-8 1357 0 0,-16 9-1658 0 0,0 0-47 0 0,-2 1-236 0 0,0 1-32 0 0,0-1-39 0 0,-1 0-41 0 0,1 1-47 0 0,0-1-51 0 0,-1 1-57 0 0,1-1-59 0 0,16-9 629 0 0,-15 8-501 0 0,0-1-50 0 0,1 0-64 0 0,-3 3-48 0 0,7-5 95 0 0,-7 2 2 0 0,-2-1 59 0 0,-5-9 44 0 0,-5 2-70 0 0,-3 3-60 0 0,-3 2-47 0 0,11 6-48 0 0,0 1 0 0 0,0 0 0 0 0,0 0 0 0 0,-1 0 1 0 0,1 1-1 0 0,-3-1-1 0 0,4 1-5 0 0,0 0 1 0 0,-1 0 0 0 0,1 0 0 0 0,0 0 0 0 0,0 0-1 0 0,0 1 1 0 0,-1-1 0 0 0,1 1 0 0 0,0-1 0 0 0,0 1-1 0 0,0 0 1 0 0,0 0 0 0 0,0 0 0 0 0,0 0-1 0 0,-1 1 5 0 0,-10 9-74 0 0,1 2 34 0 0,-8 15 50 0 0,5 4 106 0 0,5 2 83 0 0,8-24-89 0 0,1 0 0 0 0,0 0 0 0 0,1 0 0 0 0,0 7-110 0 0,1-8 97 0 0,-1-1-1 0 0,2 1 1 0 0,0 0 0 0 0,0 0-1 0 0,0-1 1 0 0,1 1 0 0 0,0-1-1 0 0,2 3-96 0 0,-1-4-148 0 0,0-1 69 0 0,0 0 60 0 0,0-1 53 0 0,5 4 137 0 0,-1-2 47 0 0,13 6 358 0 0,-15-10-430 0 0,1 1-36 0 0,4 0-40 0 0,-6-3-87 0 0,1 1-43 0 0,-1-1-46 0 0,1 1-52 0 0,0-1-57 0 0,-1 0-62 0 0,1 0-68 0 0,-1 0-71 0 0,1 0-78 0 0,0-1-82 0 0,-1 1-88 0 0,1-1-92 0 0,-1 1-97 0 0,1-1-103 0 0,0 0-1394 0 0,3 1-1343 0 0,-8-1 3447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0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9 6992 0 0,'0'0'157'0'0,"0"0"23"0"0,0 0 12 0 0,0 0-199 0 0,0 0 36 0 0,0 0 127 0 0,0 0 117 0 0,0 0 96 0 0,0 0 68 0 0,0-1 58 0 0,1 1 1557 0 0,-1 0-1562 0 0,0-1 181 0 0,0 1-385 0 0,0 0-42 0 0,0 0-45 0 0,0 0-57 0 0,0-1-64 0 0,0 1-70 0 0,-1 0-79 0 0,1 0-85 0 0,0 0-91 0 0,0 0-98 0 0,-9-3 728 0 0,-1 1-48 0 0,0 2-41 0 0,0 1-35 0 0,-7 2 95 0 0,-8 3 88 0 0,-2 1 52 0 0,22-6-303 0 0,0 0-41 0 0,-5 2 44 0 0,4-2-135 0 0,0 1-32 0 0,-2 0-30 0 0,-2 2-43 0 0,-7 1-37 0 0,6-2 88 0 0,1-1 77 0 0,1 0 99 0 0,-3 1-16 0 0,0 1-58 0 0,-2 1-30 0 0,-5 6-8 0 0,18-10-69 0 0,0-1 0 0 0,0 1 0 0 0,0 0 0 0 0,0 0 0 0 0,0 1 0 0 0,0-1 0 0 0,0 0 0 0 0,0 0 0 0 0,1 0 0 0 0,-1 1 0 0 0,0-1 0 0 0,1 0 0 0 0,-1 1 0 0 0,1-1 0 0 0,-1 0 0 0 0,1 1 0 0 0,0-1 0 0 0,-1 1 0 0 0,1-1 0 0 0,0 0 0 0 0,0 1 0 0 0,0-1 0 0 0,0 1 0 0 0,0-1 0 0 0,0 1 0 0 0,1-1 0 0 0,-1 1 0 0 0,1-1 0 0 0,-1 1 0 0 0,4 30 0 0 0,-2-19-4 0 0,0 1 0 0 0,0-1 0 0 0,2 2 4 0 0,0 1-52 0 0,-1 7 39 0 0,3 11 18 0 0,8 29 14 0 0,-6-21 51 0 0,-3-12 25 0 0,1 0 48 0 0,0 0 5 0 0,0 0 82 0 0,-1 0 78 0 0,1 0 75 0 0,-2-7-43 0 0,0 0 41 0 0,-1-8-156 0 0,1-1-68 0 0,4 24 181 0 0,-7-24-174 0 0,0 1 65 0 0,-1-15-92 0 0,0 1-146 0 0,0-1-1 0 0,-1 0 0 0 0,1 1 1 0 0,0-1-1 0 0,0 0 0 0 0,0 0 1 0 0,0 1-1 0 0,0-1 0 0 0,0 0 0 0 0,0 1 1 0 0,0-1-1 0 0,0 0 0 0 0,-1 0 1 0 0,1 1-1 0 0,0-1 0 0 0,0 0 1 0 0,0 0-1 0 0,-1 1 0 0 0,1-1 1 0 0,0 0-1 0 0,0 0 0 0 0,-1 0 0 0 0,1 0 1 0 0,0 1-1 0 0,0-1 0 0 0,-1 0 1 0 0,1 0-1 0 0,0 0 0 0 0,-1 0 1 0 0,1 0-1 0 0,0 0 0 0 0,0 0 1 0 0,-1 0-1 0 0,1 0 0 0 0,0 1 10 0 0,-2-2-120 0 0,0 0-51 0 0,0 0-19 0 0,0-1-54 0 0,1 1-63 0 0,-1-1-70 0 0,1 0-79 0 0,-1 0-88 0 0,1 0-97 0 0,0 1-104 0 0,-1-3-672 0 0</inkml:trace>
  <inkml:trace contextRef="#ctx0" brushRef="#br0" timeOffset="262.95">52 430 6992 0 0,'0'0'157'0'0,"0"0"23"0"0,0 0 12 0 0,0 0 17 0 0,1 0-34 0 0,1-1 89 0 0,0 1-82 0 0,5-1 151 0 0,-6 1-202 0 0,0 0 38 0 0,6-2 464 0 0,1 1-76 0 0,-1 0-65 0 0,0 1-55 0 0,3-1 107 0 0,5-2 177 0 0,-1 0-490 0 0,0 0 93 0 0,0 0 56 0 0,18-4 585 0 0,-12 3-438 0 0,-10 2-310 0 0,0 1-50 0 0,0-1-60 0 0,0 0-71 0 0,1 0-93 0 0,0 0-116 0 0,-5 1 38 0 0,-1 0-34 0 0,1 1-37 0 0,0-1-38 0 0,-1 0-40 0 0,1 0-43 0 0,0 0-43 0 0,-1 1-46 0 0,1-1-48 0 0,-1 0-49 0 0,1 1-52 0 0,0-1-53 0 0,-1 0-1187 0 0,2 0-1027 0 0</inkml:trace>
  <inkml:trace contextRef="#ctx0" brushRef="#br0" timeOffset="562.4">475 384 7920 0 0,'0'0'174'0'0,"0"1"-51"0"0,2 7 281 0 0,-1-5-321 0 0,0 0-51 0 0,2 7 29 0 0,0 1 112 0 0,1-1 94 0 0,-1 1 75 0 0,1 2 192 0 0,6 26 1155 0 0,-5-23-1034 0 0,-3-8-404 0 0,-1-1-33 0 0,1 1-41 0 0,0-1-45 0 0,1 2-45 0 0,0 2 296 0 0,0 1 49 0 0,15 42 1825 0 0,-15-45-1972 0 0,-2 0-68 0 0,0 0-62 0 0,0-1-58 0 0,0 1-51 0 0,0 0-57 0 0,-1-9-109 0 0,0 0 55 0 0,0 0 47 0 0,0 0 38 0 0,0 0 39 0 0,1 2 189 0 0,-1-2-169 0 0,0 1-57 0 0,-1 0-93 0 0,1-1-8 0 0,0 1-36 0 0,0-1-38 0 0,-1 0-42 0 0,1 1-139 0 0,-1-1-92 0 0,0 0-100 0 0,0 0-111 0 0,1 0 263 0 0,0 0-52 0 0,0 0-48 0 0,-1 0-41 0 0,1 0-149 0 0,0 0-41 0 0,0 0-181 0 0,-1 0-486 0 0</inkml:trace>
  <inkml:trace contextRef="#ctx0" brushRef="#br0" timeOffset="731.43">431 299 8808 0 0,'0'0'197'0'0,"0"0"24"0"0,0 0 19 0 0,0-1-51 0 0,-2 0-124 0 0,0-2-23 0 0,2 3-42 0 0,0-1 214 0 0,0 1 42 0 0,0 0 0 0 0,0 0 0 0 0</inkml:trace>
  <inkml:trace contextRef="#ctx0" brushRef="#br0" timeOffset="1549.55">730 400 6016 0 0,'0'0'133'0'0,"0"0"23"0"0,0 0 11 0 0,0 1-28 0 0,2 4 71 0 0,-1-3-97 0 0,0-1 58 0 0,2 5 412 0 0,0-1-64 0 0,0 1-58 0 0,-1 0-52 0 0,-1 0-47 0 0,1 0-42 0 0,1 7 218 0 0,0 2-23 0 0,4 5 153 0 0,-4-14-484 0 0,5 10 289 0 0,-1 1-55 0 0,18 38 776 0 0,-15-31-650 0 0,-6-10-179 0 0,1 0 42 0 0,-3-9-140 0 0,-1 1-42 0 0,2 2 27 0 0,-1 0-54 0 0,-1-5-130 0 0,0 0 0 0 0,0 0 0 0 0,-1 0 0 0 0,1 0 0 0 0,-1 0 0 0 0,0 1 0 0 0,0-1 0 0 0,0 0 0 0 0,0 0 0 0 0,-1 3-68 0 0,0-5-49 0 0,1 1 35 0 0,0 2 75 0 0,0 0 137 0 0,0 0 252 0 0,0-2-69 0 0,0-2-156 0 0,0-2-15 0 0,-1 1-148 0 0,0-2-37 0 0,1 1-30 0 0,-5-16 137 0 0,1-1-47 0 0,-1-3-38 0 0,-1 0-39 0 0,5 18-26 0 0,0 1 0 0 0,1-1 0 0 0,-1 0-1 0 0,1 0 1 0 0,-1 0 0 0 0,2-2 18 0 0,-1-1-19 0 0,1 0 0 0 0,0 0 1 0 0,0 1-1 0 0,1-1 0 0 0,0 1 0 0 0,0-1 19 0 0,2-3-54 0 0,1-1 0 0 0,0 2-1 0 0,2-5 55 0 0,10-11-199 0 0,-15 23 195 0 0,0 0-1 0 0,0 0 0 0 0,0 0 1 0 0,0 0-1 0 0,0 1 0 0 0,0-1 1 0 0,0 0-1 0 0,2 0 5 0 0,0 1-12 0 0,-1-1 0 0 0,0 1 1 0 0,1 0-1 0 0,0 0 0 0 0,-1 0 0 0 0,1 0 0 0 0,0 0 0 0 0,-1 1 1 0 0,3 0 11 0 0,0 0-9 0 0,-1 0 1 0 0,1 0 0 0 0,-1 1 0 0 0,1 0-1 0 0,-1 0 1 0 0,2 1 8 0 0,17 8 64 0 0,-12-2 10 0 0,-1 0-71 0 0,1 4-66 0 0,5 7-99 0 0,-2 2 21 0 0,-6-7 116 0 0,-2-2 75 0 0,1 0 85 0 0,-6-8-70 0 0,5 9 135 0 0,-1-1-42 0 0,2 14 57 0 0,-4-2-102 0 0,-3-13-66 0 0,0 0 0 0 0,-1-1-1 0 0,-1 1 1 0 0,0 4-47 0 0,1 21 11 0 0,1-25-43 0 0,0 1-68 0 0,-1-10-98 0 0,0 3-177 0 0,1-3 230 0 0,-1-1-37 0 0,0 1-173 0 0,1-1 126 0 0,-1 0-41 0 0,0 0-47 0 0,0 0-51 0 0,0 0-56 0 0,0 0-61 0 0,0-1 86 0 0,0 0-50 0 0,0 0-46 0 0,0 0-38 0 0,0 0-151 0 0,0 0-39 0 0,0 0-181 0 0,0 1-495 0 0</inkml:trace>
  <inkml:trace contextRef="#ctx0" brushRef="#br0" timeOffset="1911.06">1481 452 7368 0 0,'-3'-2'79'0'0,"1"1"0"0"0,0-1 0 0 0,-1 1 0 0 0,1 0 0 0 0,-1-1 1 0 0,1 1-1 0 0,-1 0 0 0 0,0 1 0 0 0,1-1 0 0 0,-1 0 0 0 0,0 1 0 0 0,0 0 0 0 0,1-1 1 0 0,-1 1-1 0 0,0 0-79 0 0,-9 2 344 0 0,2 2 53 0 0,1 2 68 0 0,3 3 86 0 0,-10 29 291 0 0,1 1-102 0 0,5-11-276 0 0,7-20-273 0 0,1 0-1 0 0,0 0 0 0 0,0 1 0 0 0,0 5-190 0 0,1 19 437 0 0,2-12-213 0 0,1-1-49 0 0,1 0-59 0 0,0 0-67 0 0,-2-14-34 0 0,0 0 0 0 0,1 0 0 0 0,0 0 1 0 0,0-1-1 0 0,0 1 0 0 0,1 0 0 0 0,0-1 1 0 0,0 1-1 0 0,0-1 0 0 0,2 1-15 0 0,-4-5 5 0 0,0 1 1 0 0,1-1-1 0 0,-1 1 0 0 0,1-1 1 0 0,-1 0-1 0 0,1 0 0 0 0,-1 0 1 0 0,1 1-1 0 0,0-2 0 0 0,0 1 1 0 0,-1 0-1 0 0,1 0 0 0 0,0-1 1 0 0,0 1-1 0 0,0 0 0 0 0,0-1 1 0 0,2 0-6 0 0,-2 0 8 0 0,1 0 1 0 0,-1 0 0 0 0,0 0 0 0 0,0-1 0 0 0,1 1 0 0 0,-1-1 0 0 0,0 1 0 0 0,0-1 0 0 0,0 0 0 0 0,1 0 0 0 0,1-1-9 0 0,9-7-29 0 0,-7 4 42 0 0,-1 0 0 0 0,1 0-1 0 0,-1 0 1 0 0,1-3-13 0 0,3-3-55 0 0,-4 3-25 0 0,0 1-46 0 0,0-1-55 0 0,0 0-63 0 0,-1 1-72 0 0,1-1-80 0 0,-1 1-90 0 0,-1-1-97 0 0,-2 7 276 0 0,0-1-41 0 0,0 0-456 0 0,1-2-305 0 0,0-1-715 0 0</inkml:trace>
  <inkml:trace contextRef="#ctx0" brushRef="#br0" timeOffset="2248.31">1483 184 6272 0 0,'0'0'182'0'0,"0"0"-391"0"0,0 0 66 0 0,0 0 62 0 0,-1 0 58 0 0,1 0 53 0 0,0 0 50 0 0,-1 0 45 0 0,1-1 40 0 0,-1 1 260 0 0,-1 0 107 0 0,1-1 150 0 0,-2 0 1015 0 0,3 1-1140 0 0,-1 0-175 0 0,1 0-51 0 0,0 0-64 0 0,0 0-76 0 0,3 8 287 0 0,1 0-73 0 0,1 0-59 0 0,0 0-45 0 0,7 15 395 0 0,5 14-161 0 0,-3 1-58 0 0,-4 2-48 0 0,-2 0-38 0 0,0 8 43 0 0,3 66 520 0 0,-9-89-733 0 0,1 23 423 0 0,0 62 986 0 0,-3-77-1196 0 0,0 0-73 0 0,0-13-193 0 0,0-10-86 0 0,0 4 43 0 0,0-2-3 0 0,0-11-68 0 0,0-1-113 0 0,0 0-49 0 0,0 0 24 0 0,0 0 13 0 0,0 0-37 0 0,0 0-18 0 0,0 0-36 0 0,0 0-44 0 0,0 0-48 0 0,0 0-51 0 0,0 0-50 0 0,0 0-45 0 0,0 0-41 0 0,0 0-286 0 0,0 0-69 0 0,1-1-52 0 0,-1 1-39 0 0,0 0-336 0 0,1-1-34 0 0,2-1-2635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7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0 5152 0 0,'0'0'116'0'0,"0"0"17"0"0,0 0 10 0 0,-1 0-51 0 0,0 1-47 0 0,-8 1-38 0 0,6-1 16 0 0,0 0 78 0 0,2-1-9 0 0,0 0 34 0 0,-13 3 550 0 0,1 1-72 0 0,0 0-68 0 0,0 2-63 0 0,1 0-58 0 0,0 1-53 0 0,0 0-50 0 0,1 1-43 0 0,-7 8 119 0 0,1 2-100 0 0,-4 10-1 0 0,15-19-197 0 0,1 1 0 0 0,0 0 0 0 0,0 0 0 0 0,1 2-90 0 0,-4 11 181 0 0,8-21-152 0 0,-1 1 0 0 0,1-1 0 0 0,0 1 0 0 0,-1-1 0 0 0,1 1 0 0 0,0 0 0 0 0,1-1 1 0 0,-1 1-1 0 0,0-1 0 0 0,1 1 0 0 0,-1-1 0 0 0,1 1 0 0 0,0-1 0 0 0,0 0 0 0 0,1 3-29 0 0,0-1 60 0 0,0-1-1 0 0,1 1 1 0 0,-1-1 0 0 0,1 0-1 0 0,0 0 1 0 0,0 0 0 0 0,0 0-1 0 0,0 0 1 0 0,2 1-60 0 0,2 0 128 0 0,0 1 0 0 0,0-1 0 0 0,1 0-1 0 0,0 0 1 0 0,0-1 0 0 0,0 0 0 0 0,0-1 0 0 0,0 0 0 0 0,3 1-128 0 0,8-1 300 0 0,-1 0 0 0 0,0-1 0 0 0,1-1-300 0 0,31-4 650 0 0,-10-4-41 0 0,-1-4 85 0 0,-19 3-495 0 0,-17 7-133 0 0,1 0 1 0 0,-1 0-1 0 0,0 0 0 0 0,0-1 1 0 0,0 1-1 0 0,2-3-66 0 0,5-10 227 0 0,-7 4-105 0 0,-2 0-49 0 0,-3 0-35 0 0,-7-21 96 0 0,0 11-88 0 0,1 4-56 0 0,-2 0-59 0 0,1 4-45 0 0,0 0-61 0 0,0 1-68 0 0,-1 0-79 0 0,7 9 163 0 0,0-1 52 0 0,-8-6-94 0 0,6 5 77 0 0,-1 0-108 0 0,4 3 61 0 0,-1-1-46 0 0,1 1-54 0 0,-1-1-60 0 0,1 1-67 0 0,-1-1-73 0 0,3 3 130 0 0,0 0-50 0 0,-1-1-44 0 0,1 1-39 0 0,-1-1-138 0 0,1 1-38 0 0,-1-1-167 0 0,0 0-450 0 0,1 1 1258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8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86 6624 0 0,'-4'-6'-10'0'0,"-1"1"35"0"0,1 0 36 0 0,0 0 33 0 0,-5-5 193 0 0,0 1 125 0 0,0 0 117 0 0,-1 1 111 0 0,0 0 104 0 0,-1 1 95 0 0,-4-1-234 0 0,-2 4-108 0 0,0 2-87 0 0,0 3-69 0 0,-4 3 3 0 0,13-2-167 0 0,0 1 1 0 0,1 0-1 0 0,-1 0 1 0 0,-5 3-178 0 0,-9 8 392 0 0,0 3 81 0 0,4 4 68 0 0,16-18-441 0 0,0-1 0 0 0,0 1 0 0 0,0 0 0 0 0,1 1 0 0 0,0-1 0 0 0,-1 1-100 0 0,-1 6 197 0 0,2 0-35 0 0,0 10 72 0 0,4 4-61 0 0,4 13 8 0 0,-3-18-54 0 0,0 1 99 0 0,2-1 1 0 0,7 16-227 0 0,-5-15 149 0 0,-1 1 41 0 0,-2 0 57 0 0,-1 0 73 0 0,8 27 376 0 0,-8-30-387 0 0,-3-16-237 0 0,-1 1 0 0 0,1 0 0 0 0,-1 0 0 0 0,1 0 0 0 0,-1 0 0 0 0,0 0-1 0 0,0 0 1 0 0,0 2-72 0 0,-1 15 325 0 0,0-1-46 0 0,-2-2-76 0 0,3-16-146 0 0,0-1 27 0 0,0 0 4 0 0,0 0-30 0 0,0 0-121 0 0,0 0-18 0 0,0 0-13 0 0,0 0-83 0 0,0 0-42 0 0,0 0-5 0 0,0 0-47 0 0,0 0 78 0 0,0 0 68 0 0,0 0 57 0 0,0 0 46 0 0,-1-1 33 0 0,0 1 174 0 0,1 0-191 0 0,-1 0-83 0 0,1 0-46 0 0,0 0-71 0 0,-1 0-84 0 0,1 0-95 0 0,0 0-106 0 0,0-1-120 0 0,0 1 258 0 0,0 0-35 0 0,0 0-35 0 0,0 0-36 0 0,0 0 50 0 0,0 0-48 0 0,0 0-42 0 0,0 0-39 0 0,0 0-149 0 0,0 0-37 0 0,0 0-1578 0 0</inkml:trace>
  <inkml:trace contextRef="#ctx0" brushRef="#br0" timeOffset="323.24">1 338 8288 0 0,'0'0'190'0'0,"0"0"28"0"0,0 0 7 0 0,5-1-53 0 0,4 0-113 0 0,-6 1-41 0 0,0-1 32 0 0,2 0 137 0 0,2-1 149 0 0,2-1 293 0 0,0 1-102 0 0,-4 0-228 0 0,0 1-108 0 0,-1 0-71 0 0,6 0 207 0 0,-1-1 39 0 0,19-4 841 0 0,-8 2-431 0 0,-7 1-344 0 0,-2 1-150 0 0,0 0-93 0 0,1 1-42 0 0,6 0 214 0 0,-9 2-239 0 0,-1 0-62 0 0,1 1-96 0 0,-2-1-182 0 0,-1 0 24 0 0,-2 0-20 0 0,0 0-67 0 0,0-1-15 0 0,-1 1-66 0 0,0-1-76 0 0,1 0-85 0 0,-4 0-149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7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18 113 5328 0 0,'0'0'116'0'0,"0"0"17"0"0,0 0 12 0 0,-1 0-28 0 0,-1-2-76 0 0,2 0-20 0 0,-1 1 56 0 0,1 1-77 0 0,0-1 161 0 0,0 1 186 0 0,-2 0 303 0 0,1-2-50 0 0,1-1-54 0 0,1-1-57 0 0,0 1-61 0 0,0-1-63 0 0,0 2-68 0 0,0 0-70 0 0,4-4 276 0 0,0 0-53 0 0,1 0-48 0 0,1 0-44 0 0,1 1-40 0 0,-1 0-37 0 0,10-5 189 0 0,-3 4-166 0 0,0-1-45 0 0,25-8 402 0 0,-20 10-474 0 0,-8 2 0 0 0,1 0 1 0 0,-1 1-1 0 0,3 1-187 0 0,1 0 112 0 0,-1 2-70 0 0,-12-1-33 0 0,10 3-7 0 0,0 3 62 0 0,-10-4-57 0 0,0-1 1 0 0,-1 1-1 0 0,1 0 1 0 0,-1 0-1 0 0,1-1 1 0 0,-1 1 0 0 0,0 0-1 0 0,1 0 1 0 0,-1 1-1 0 0,0-1 1 0 0,-1 0-1 0 0,1 0 1 0 0,0 0 0 0 0,0 1-1 0 0,-1-1 1 0 0,0 0-1 0 0,1 2-7 0 0,0 8 61 0 0,0-1 33 0 0,-1 0 45 0 0,-1-2 55 0 0,0-5-198 0 0,-2 26 1 0 0,-1-1 34 0 0,-1 3 174 0 0,-8 22-205 0 0,-3-4 130 0 0,1-19-73 0 0,-1-5-40 0 0,-2-2-38 0 0,-1-2 113 0 0,-1-1 1 0 0,-1-1-93 0 0,-22 19 197 0 0,20-19-32 0 0,12-9-23 0 0,-11 15 88 0 0,16-17-132 0 0,0 0 37 0 0,-3 5 149 0 0,5-6-91 0 0,-1-1 41 0 0,5-6-271 0 0,0-1 82 0 0,0 0 41 0 0,0 0 8 0 0,1 0-2 0 0,2 2-14 0 0,-3-1-2 0 0,2 1 188 0 0,0-1-79 0 0,3 0-60 0 0,0-1-41 0 0,8-2 90 0 0,-10 2-53 0 0,18-7 413 0 0,-15 5-411 0 0,0 0-52 0 0,0 0-73 0 0,0 1-93 0 0,25-1 11 0 0,1 1 53 0 0,0 1 46 0 0,0 0 41 0 0,11 0 76 0 0,0 0 55 0 0,-15-2 57 0 0,-1 0-1 0 0,3-3-243 0 0,-14 3 106 0 0,24-1 46 0 0,-39 3-110 0 0,-1 0-107 0 0,0 0-18 0 0,0 0 9 0 0,0 0-56 0 0,0 0-104 0 0,0 0-256 0 0,0 0-459 0 0,0 0 725 0 0,0 0 43 0 0,0 0-6 0 0,0 0-43 0 0,0 0-4 0 0,0 0-43 0 0,0 0-51 0 0,0 0-58 0 0,0 0-60 0 0,0 0-57 0 0,0 0-50 0 0,0 0-44 0 0,0 0-170 0 0,0 0-43 0 0,0 0-205 0 0,0 0-553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7.9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21 7016 0 0,'0'0'201'0'0,"0"-1"-4"0"0,0-2-155 0 0,-1 0-25 0 0,0 2 47 0 0,2-2 524 0 0,3 0 473 0 0,-1 1-630 0 0,1 1 17 0 0,-1 0-109 0 0,-2 0-222 0 0,1 1-42 0 0,-2 0-47 0 0,1-1-52 0 0,7 1 609 0 0,0 0-67 0 0,0 1-61 0 0,1 1-57 0 0,-1 1-52 0 0,0 0-49 0 0,0 1-44 0 0,1 0-40 0 0,3 4 60 0 0,0 0-72 0 0,1 3-27 0 0,4 4 15 0 0,7 12 202 0 0,-2 3-71 0 0,-4 1-60 0 0,-1 2-48 0 0,5 23 59 0 0,-10-18 69 0 0,0 7-342 0 0,-4-9 95 0 0,-3 1 53 0 0,-1 0 47 0 0,-2 0 44 0 0,-2 0 39 0 0,0 0 34 0 0,-5 37 396 0 0,4-53-523 0 0,-2 1 33 0 0,-12 79 910 0 0,8-71-859 0 0,0 0-93 0 0,5-24-127 0 0,-2 11 186 0 0,-1 0 1 0 0,-7 13-236 0 0,10-25 36 0 0,0-1 0 0 0,0 0 0 0 0,0 0 0 0 0,-1 0-1 0 0,1 0 1 0 0,-1-1 0 0 0,0 1 0 0 0,0-1 0 0 0,-1 0 0 0 0,1 1 0 0 0,-1-2 0 0 0,1 1 0 0 0,-2 1-36 0 0,3-3-80 0 0,0-1 41 0 0,-2 2 58 0 0,0-2 114 0 0,-5-2 296 0 0,6 0-348 0 0,1 1-81 0 0,0-1-72 0 0,1 0-88 0 0,-1 0-103 0 0,1 0 2 0 0,0 0-66 0 0,1 0-73 0 0,-1 0-78 0 0,1 0-84 0 0,-1 0-91 0 0,1 0-96 0 0,0-1-101 0 0,0 3 401 0 0,0-1-57 0 0,0 1-50 0 0,0-1-45 0 0,0 0-169 0 0,0 1-44 0 0,0-1-205 0 0,0-1-556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8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5472 0 0,'0'0'124'0'0,"0"0"17"0"0,0 0 10 0 0,0 0-42 0 0,0 0 16 0 0,0 0 71 0 0,0 0 191 0 0,0 0 350 0 0,0 0 30 0 0,0 0-315 0 0,0 0-188 0 0,0 0-49 0 0,0 0 41 0 0,0 0 8 0 0,0 0-55 0 0,0-1-48 0 0,1 0-38 0 0,0-1 32 0 0,3-2 70 0 0,-2 2-108 0 0,-1 2 59 0 0,5-4 320 0 0,1 0-55 0 0,1 0-53 0 0,0 1-46 0 0,0 0-44 0 0,0 0-39 0 0,10-2 157 0 0,3 0-54 0 0,-3 3-135 0 0,23 1 226 0 0,-29 3-285 0 0,-1 0 34 0 0,-7-1-136 0 0,0 0 1 0 0,0 0-1 0 0,0 1 0 0 0,0 0 0 0 0,0 0 0 0 0,-1 0 0 0 0,1 0 1 0 0,1 1-67 0 0,12 15 288 0 0,-10-5-147 0 0,-3 2-38 0 0,-4 0-44 0 0,-6 2-50 0 0,1-6 32 0 0,-1-1 39 0 0,3-5-6 0 0,0 0 0 0 0,0 0 0 0 0,-1 0 0 0 0,0-1-1 0 0,-1 2-73 0 0,-7 4 129 0 0,-6 1-69 0 0,-2 1 51 0 0,-9 4-10 0 0,27-15-80 0 0,0 0-1 0 0,-1 0 0 0 0,1-1 0 0 0,0 1 0 0 0,-1-1 1 0 0,1 0-1 0 0,-2 1-20 0 0,7-3 124 0 0,6-4-99 0 0,-1 0-32 0 0,-4 4 7 0 0,-1 1-1 0 0,0 0 0 0 0,1 0 1 0 0,-1 1-1 0 0,0-1 0 0 0,1 1 1 0 0,-1-1-1 0 0,1 1 0 0 0,-1 0 1 0 0,1 0-1 0 0,-1 1 0 0 0,0-1 0 0 0,1 1 1 0 0,-1 0-1 0 0,1 0 0 0 0,-1 0 1 0 0,2 1 0 0 0,0 0 4 0 0,0 0 1 0 0,-1 1 0 0 0,0-1-1 0 0,1 1 1 0 0,-1 0-1 0 0,0 0 1 0 0,2 3-5 0 0,-2-2 15 0 0,0 0 0 0 0,-1 1 1 0 0,1-1-1 0 0,-1 1 0 0 0,0 0 1 0 0,0 0-1 0 0,-1 0 0 0 0,3 4-15 0 0,1 17 107 0 0,-6-22-83 0 0,0-1 0 0 0,0 1 0 0 0,0-1 0 0 0,0 1 0 0 0,-1-1 0 0 0,0 2-24 0 0,1-1 63 0 0,-2 0-1 0 0,1 0 1 0 0,0-1 0 0 0,-1 1 0 0 0,0-1 0 0 0,1 1 0 0 0,-1-1-1 0 0,-1 0 1 0 0,1 1 0 0 0,0-1 0 0 0,-1 0-63 0 0,-15 12 309 0 0,-2-4-36 0 0,-2-4-44 0 0,-2-3-53 0 0,1-3-60 0 0,0-3-69 0 0,15 1 51 0 0,-5-2 179 0 0,8 2-192 0 0,-1 0-61 0 0,0-1-95 0 0,3 2-8 0 0,0-1-34 0 0,3 1-17 0 0,0 0 39 0 0,0 0 7 0 0,-1 0 96 0 0,1 0 53 0 0,-3 0 267 0 0,2 0-259 0 0,0 0-80 0 0,0 0-38 0 0,1 0-48 0 0,-1 0-53 0 0,1 0-37 0 0,-1 0-54 0 0,1 0-59 0 0,0 0-66 0 0,-1 0-70 0 0,1 0-75 0 0,0 0-81 0 0,0 0-86 0 0,0 0-292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9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13616 0 0,'0'0'306'0'0,"0"0"46"0"0,0 0 23 0 0,0 0-157 0 0,0 0-104 0 0,0 0 82 0 0,0 0-58 0 0,0 0 143 0 0,0 0 255 0 0,0 0 27 0 0,0 0-232 0 0,0 0-140 0 0,0 0-40 0 0,0 0 24 0 0,0 0 71 0 0,0 0-20 0 0,0 0-410 0 0,0 0 84 0 0,0 0 73 0 0,0 0 61 0 0,0 0 47 0 0,0 0 36 0 0,1-1 574 0 0,-1 1-549 0 0,0 0-88 0 0,0 0-79 0 0,1 0-49 0 0,-1 0-58 0 0,0 0-64 0 0,0 0-94 0 0,0-1-89 0 0,0 1-99 0 0,0 0-106 0 0,0 0-117 0 0,0 0-124 0 0,0 0 364 0 0,0 0-35 0 0,0 0-35 0 0,0 0-36 0 0,0 0-1625 0 0,0 0-1244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4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5264 0 0,'0'0'839'0'0,"1"0"-100"0"0,0 1-92 0 0,0 0-86 0 0,1 0-78 0 0,0 0-72 0 0,0 0-64 0 0,0 0-58 0 0,0 1-72 0 0,0-1-36 0 0,2 2 94 0 0,0 0-85 0 0,5 3 166 0 0,-7-4-216 0 0,-1-1 41 0 0,8 6 225 0 0,0 0-34 0 0,7 9 276 0 0,-1 1-113 0 0,-1 1-99 0 0,-4-4-146 0 0,0 1-44 0 0,5 8 58 0 0,-1 1-53 0 0,20 30 286 0 0,-22-37-327 0 0,0 0 37 0 0,23 29 474 0 0,-21-25-363 0 0,-6-10-117 0 0,-1 1 41 0 0,0 0 48 0 0,-1 0 58 0 0,-5-8-351 0 0,0 0-21 0 0,-1-3 66 0 0,0-1 20 0 0,0 0 2 0 0,-1 2-113 0 0,0-1 42 0 0,-6-1 180 0 0,3-1-173 0 0,1 0-58 0 0,1 0-42 0 0,0 0-53 0 0,0 0-60 0 0,0 0-71 0 0,1 0-80 0 0,-1 0-88 0 0,2 0-99 0 0,0 1 162 0 0,-1 0-61 0 0,1-1-54 0 0,0 1-48 0 0,0 0-39 0 0,0-1-35 0 0,-1 0-659 0 0,0 1-866 0 0,0-2-1194 0 0</inkml:trace>
  <inkml:trace contextRef="#ctx0" brushRef="#br0" timeOffset="498.08">299 18 3248 0 0,'0'0'93'0'0,"0"0"-17"0"0,0 0 4 0 0,0 0 36 0 0,0 0 103 0 0,0 0 192 0 0,0 0 18 0 0,0 0-89 0 0,-1 1-37 0 0,-2 2 206 0 0,-1 1-26 0 0,0 0 102 0 0,-2 1 97 0 0,1 1-77 0 0,0-1-72 0 0,1 1-67 0 0,-1 0-61 0 0,1 1-55 0 0,0-1-51 0 0,1 1-45 0 0,-3 4 71 0 0,0 1-79 0 0,0 2-25 0 0,-3 7 37 0 0,1-1 25 0 0,2-7-16 0 0,-1 3-189 0 0,-1-1 43 0 0,-7 17 223 0 0,-6 10 1116 0 0,-12 15-1460 0 0,20-36 251 0 0,-1-2-63 0 0,-6 10 133 0 0,2-4 60 0 0,9-13-144 0 0,-1 0 40 0 0,5-5-95 0 0,-2 1 12 0 0,-1 0-126 0 0,7-7-20 0 0,0-1-643 0 0,1-1 119 0 0,0 0 94 0 0,1-1 74 0 0,0 0 2 0 0,2-1-344 0 0,-2 2 337 0 0,3-6-781 0 0</inkml:trace>
  <inkml:trace contextRef="#ctx0" brushRef="#br0" timeOffset="964.23">475 165 6592 0 0,'0'0'149'0'0,"0"0"23"0"0,0 0 11 0 0,1 0-51 0 0,1 0-75 0 0,7-1-60 0 0,-6 2 85 0 0,6 0 593 0 0,0-1-80 0 0,0 0-71 0 0,1 0-65 0 0,2 0 17 0 0,-1-1-70 0 0,7 0 101 0 0,-1 0-85 0 0,0-1-36 0 0,-16 2-378 0 0,18-1 359 0 0,27-4 557 0 0,-33 3-692 0 0,1 0-53 0 0,-10 1-246 0 0,-1 0 40 0 0,4 0 66 0 0,1 0 111 0 0,9-1 310 0 0,-11 1-368 0 0,0 1-87 0 0,0-1-99 0 0,-3 1-5 0 0,0 0-39 0 0,0 0-44 0 0,1-1-46 0 0,-1 1-51 0 0,1 0-53 0 0,0 0-59 0 0,-1-1-62 0 0,1 1 2 0 0,-4 0 156 0 0,0 0-40 0 0,0 0-437 0 0,0 0-292 0 0,0 0-687 0 0</inkml:trace>
  <inkml:trace contextRef="#ctx0" brushRef="#br0" timeOffset="1383.15">666 58 6048 0 0,'0'0'133'0'0,"0"0"23"0"0,0 0 11 0 0,0 0-49 0 0,0 0 13 0 0,0 0 69 0 0,0 0 191 0 0,0 0 347 0 0,0 0 29 0 0,0 0-320 0 0,0 0-202 0 0,0 0-69 0 0,0 0-7 0 0,0 0 22 0 0,1 1-21 0 0,0-1-59 0 0,6 5 84 0 0,-4-4-67 0 0,-2 0-5 0 0,0 0 49 0 0,5 4 178 0 0,0 2-32 0 0,4 8 229 0 0,-2 2-95 0 0,-2 2-73 0 0,-1 3 266 0 0,-1 0 0 0 0,0 12-645 0 0,-2-16 400 0 0,6 34 432 0 0,-1-2 86 0 0,-4-25-411 0 0,-2 0 33 0 0,-1-22-562 0 0,-1-1 53 0 0,0 7 205 0 0,0-6-160 0 0,1 0-43 0 0,-1 0-48 0 0,1-1-39 0 0,0 1-24 0 0,-1-1-36 0 0,1 1-40 0 0,0-1-44 0 0,0-1-67 0 0,0-1-44 0 0,0 0-42 0 0,0 0-35 0 0,0 0-254 0 0,0 0-61 0 0,0 0-47 0 0,0 0-34 0 0,0 0-1403 0 0,0 0-1242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04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6 5472 0 0,'2'-1'146'0'0,"-2"1"34"0"0,0-2 257 0 0,-5 0 560 0 0,0 2-460 0 0,2 0-321 0 0,1 0-50 0 0,-2 1-42 0 0,3-1-111 0 0,0 1-37 0 0,-44 19 1725 0 0,24-5-1268 0 0,2 1-59 0 0,2 1-54 0 0,2 2-48 0 0,1 1-43 0 0,2 1-38 0 0,-9 23 97 0 0,1 12-61 0 0,-4 40 44 0 0,16-55-129 0 0,-2 7 96 0 0,1 1-185 0 0,2 1 60 0 0,1 10 78 0 0,5-26 160 0 0,2 22-351 0 0,1-28 175 0 0,2 0 0 0 0,2 6-175 0 0,9 24 191 0 0,2-11-81 0 0,6-1-59 0 0,-21-42-100 0 0,1 1 61 0 0,8 10 200 0 0,-6-9-170 0 0,-2-2-67 0 0,0-1-52 0 0,1 1-76 0 0,0-1-89 0 0,0 0-103 0 0,0-1-118 0 0,-4-1 144 0 0,1-1-49 0 0,0 1-44 0 0,-1-1-40 0 0,1 1-134 0 0,0-1-38 0 0,0 1-162 0 0,0 0-435 0 0</inkml:trace>
  <inkml:trace contextRef="#ctx0" brushRef="#br0" timeOffset="1068.16">375 268 4928 0 0,'0'0'141'0'0,"0"0"47"0"0,0 0 111 0 0,0 0 42 0 0,2 0 377 0 0,4 0-107 0 0,1-1-119 0 0,-5 0-294 0 0,0 1-34 0 0,9-4 341 0 0,0-1-61 0 0,0 0-55 0 0,-1-1-48 0 0,2 1-27 0 0,-1-1-40 0 0,7-1 77 0 0,0 1-49 0 0,-6 2-130 0 0,-1-1-33 0 0,17-5 158 0 0,-7 7-113 0 0,2-2-21 0 0,3-3-36 0 0,-25 8-73 0 0,1 1 147 0 0,-1 2-74 0 0,0 0-58 0 0,-1 2-43 0 0,-1 13-43 0 0,0-16 37 0 0,-7 34 72 0 0,-5 1-57 0 0,7-21-44 0 0,1 1-5 0 0,-1-1 45 0 0,-1 5 58 0 0,1-4 93 0 0,0 0 1 0 0,-5 5-183 0 0,-2 1 121 0 0,-4 9 371 0 0,12-24-309 0 0,1 1 0 0 0,-1-1 0 0 0,0 0 0 0 0,-6 6-183 0 0,11-14 287 0 0,1-2-97 0 0,1 1-46 0 0,0-1-43 0 0,0-1-35 0 0,3-2-17 0 0,10-12-117 0 0,-9 11 107 0 0,-5 4-71 0 0,1 1 1 0 0,0-1 0 0 0,0 1-1 0 0,0-1 1 0 0,0 1 0 0 0,0 0-1 0 0,1 0 1 0 0,-1 0-1 0 0,2-1 33 0 0,3 0-45 0 0,0 0 46 0 0,0 0 69 0 0,-4 1-10 0 0,-1 1-57 0 0,0 0 1 0 0,0-1-1 0 0,-1 1 1 0 0,1 0 0 0 0,0 0-1 0 0,0 0 1 0 0,0 0 0 0 0,0 0-1 0 0,0 0 1 0 0,0 1 0 0 0,0-1-1 0 0,0 1 1 0 0,1 0-5 0 0,0 0 0 0 0,-1 0 0 0 0,0 0 0 0 0,1 1 0 0 0,-1-1 0 0 0,0 1 1 0 0,0 0-1 0 0,0 0 0 0 0,0 0 0 0 0,0 0 0 0 0,-1 0 0 0 0,1 0 0 0 0,-1 0 0 0 0,1 0 0 0 0,0 2 0 0 0,1 1 2 0 0,-1 1 0 0 0,1 0 0 0 0,-1 0 1 0 0,0 0-1 0 0,-1 0 0 0 0,1 2-2 0 0,1 19 80 0 0,-3-10 93 0 0,0 0 0 0 0,-2 0 0 0 0,0 4-173 0 0,-8 17 292 0 0,-5 0 105 0 0,-6-3 113 0 0,16-29-352 0 0,1 0 0 0 0,-2-1 0 0 0,1 1-1 0 0,-2 0-157 0 0,-21 16 465 0 0,-3-5-94 0 0,26-15-311 0 0,0-1 0 0 0,0 1 0 0 0,0-1 0 0 0,0 0 0 0 0,-2 0-60 0 0,1 0 51 0 0,0-1 0 0 0,1 0-1 0 0,-1 0 1 0 0,1-1 0 0 0,-4 0-51 0 0,-9-3 68 0 0,-5-7 94 0 0,21 9-148 0 0,0 1 0 0 0,0-1 0 0 0,0 1 0 0 0,1-1 0 0 0,-1 0 0 0 0,0 0 0 0 0,1 1 0 0 0,0-1 0 0 0,-2-2-14 0 0,-2-14 6 0 0,4 17-170 0 0,1-1 43 0 0,0 0 30 0 0,0 1 48 0 0,-1-1 41 0 0,1 0 33 0 0,0-1 106 0 0,-1-4 321 0 0,1 5-351 0 0,0 0-48 0 0,0 0-75 0 0,0 1-35 0 0,1 0-36 0 0,-1-1-144 0 0,0 1 71 0 0,0 0-34 0 0,1 0-35 0 0,-1 0-38 0 0,0 0-39 0 0,1 0-43 0 0,-1 0-43 0 0,0 0-46 0 0,1-1-49 0 0,-1 1-51 0 0,1 0-52 0 0,-1 0-56 0 0,1 0-56 0 0,0-1-60 0 0,-1 1-1466 0 0,1-1-1261 0 0,-1 2 3489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3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1 7248 0 0,'0'0'209'0'0,"0"0"36"0"0,0 0 3 0 0,0 0-6 0 0,0 0-2 0 0,0 0 37 0 0,0 0-120 0 0,0 0 121 0 0,0 0 226 0 0,2 3 812 0 0,0-1-920 0 0,-1 0-39 0 0,0 0-96 0 0,0 0-38 0 0,0-1-45 0 0,-1 0-51 0 0,1 5 450 0 0,1-1-81 0 0,-1 1-72 0 0,0 0-65 0 0,-1-1-59 0 0,1 1-51 0 0,0 0-44 0 0,0 0-38 0 0,1 7 100 0 0,3 16 211 0 0,0-3-246 0 0,-1-1-56 0 0,5 52 225 0 0,-6-50-233 0 0,1 0 53 0 0,-1-1 76 0 0,2 0 99 0 0,9 69 229 0 0,-8-44-311 0 0,-3-32-270 0 0,2 12 2 0 0,-4-20 2 0 0,1-1 34 0 0,-1-2 18 0 0,0 1 37 0 0,0-1 41 0 0,0 1 48 0 0,-1-4-173 0 0,1 3 200 0 0,-1-4-227 0 0,-1 0-70 0 0,1 0-77 0 0,0 2-98 0 0,0 1-114 0 0,0-8 43 0 0,0-1 57 0 0,-1-1-64 0 0,-2-5-268 0 0,2 5 335 0 0,0 1-68 0 0,0 0-2 0 0,0 0-69 0 0,0 0-80 0 0,0 0-93 0 0,1 0-104 0 0,-1 0-115 0 0,1 1 334 0 0,-1 1-34 0 0,1-1-34 0 0,0 0-36 0 0,-1-4-1564 0 0,0-2-1178 0 0</inkml:trace>
  <inkml:trace contextRef="#ctx0" brushRef="#br0" timeOffset="260.92">1 270 7224 0 0,'0'0'209'0'0,"0"0"-85"0"0,0 0 33 0 0,0 0 259 0 0,1 0-85 0 0,0-1-73 0 0,1 1-58 0 0,0-1-16 0 0,4 0 198 0 0,-4 0-182 0 0,9-2 461 0 0,0-1-69 0 0,0 0-65 0 0,0 0-61 0 0,0 0-56 0 0,-1 0-51 0 0,1 0-46 0 0,0 0-43 0 0,8-4 127 0 0,-1 0-94 0 0,0 1-80 0 0,31-15 278 0 0,-28 12-252 0 0,-9 4-75 0 0,25-10 303 0 0,-21 10-367 0 0,-6 1-115 0 0,1 1-81 0 0,-1 0-98 0 0,1-1-116 0 0,-6 3 100 0 0,0 0-35 0 0,0-1-38 0 0,0 1-40 0 0,0-1-42 0 0,0 1-45 0 0,0 0-47 0 0,0-1-48 0 0,1-1-337 0 0</inkml:trace>
  <inkml:trace contextRef="#ctx0" brushRef="#br0" timeOffset="768.09">413 106 7344 0 0,'0'0'165'0'0,"0"0"22"0"0,4 11 157 0 0,-3-5-280 0 0,4 7-1 0 0,0 0 115 0 0,-1 1 102 0 0,1-1 86 0 0,1 4 166 0 0,-1-1 77 0 0,0-1-16 0 0,6 19 846 0 0,-5-16-724 0 0,0 0-63 0 0,-2-6-270 0 0,0-1-51 0 0,0-1-103 0 0,-1 0-49 0 0,0 0-55 0 0,1 0-59 0 0,4 13 318 0 0,11 46 509 0 0,-13-39-456 0 0,-1-4 51 0 0,-4-13-196 0 0,0 1 39 0 0,3 32 626 0 0,-4-50-675 0 0,0-1-39 0 0,1-1-37 0 0,0-2-34 0 0,2-9 70 0 0,1-3-121 0 0,0-1-110 0 0,2 0-98 0 0,0 2-86 0 0,1 1-72 0 0,7-6 25 0 0,2 0 78 0 0,11-5 33 0 0,-20 23 93 0 0,0 0 0 0 0,0 1 0 0 0,0 0 1 0 0,1 0-1 0 0,0 0 0 0 0,1 1 17 0 0,16-6-67 0 0,-22 10 60 0 0,-1-1-1 0 0,0 1 0 0 0,1 0 0 0 0,-1 0 1 0 0,0 0-1 0 0,1 0 0 0 0,-1 1 0 0 0,0-1 0 0 0,0 1 1 0 0,1-1-1 0 0,-1 1 0 0 0,0 0 0 0 0,0 0 0 0 0,0 0 1 0 0,0 0-1 0 0,0 0 0 0 0,0 0 0 0 0,0 0 1 0 0,0 1-1 0 0,0-1 0 0 0,0 1 0 0 0,-1-1 8 0 0,3 3-20 0 0,-1-1-1 0 0,1 1 1 0 0,-1 0-1 0 0,0 0 1 0 0,2 3 20 0 0,4 11-32 0 0,-1 10 244 0 0,0 15 33 0 0,2 7 10 0 0,1-18-55 0 0,-10-30-187 0 0,1 1-8 0 0,3 2-38 0 0,-5-4 50 0 0,1-1-34 0 0,-1 1-112 0 0,1-1-113 0 0,0 1-101 0 0,-1 0-86 0 0,1 0-74 0 0,-1-1-60 0 0,0 1-46 0 0,2 1-2450 0 0,-1-2 805 0 0,-1 1-1278 0 0</inkml:trace>
  <inkml:trace contextRef="#ctx0" brushRef="#br0" timeOffset="1231.25">989 445 6240 0 0,'0'0'182'0'0,"7"-1"-28"0"0,3-1-98 0 0,-4 1-22 0 0,-1 0 67 0 0,0 0 61 0 0,1-1 55 0 0,-1 0 52 0 0,0 1 45 0 0,1-1 41 0 0,-1 0 36 0 0,1-1 118 0 0,0 0 36 0 0,5-2 425 0 0,12-8 1357 0 0,-16 9-1658 0 0,0 0-47 0 0,-2 1-236 0 0,0 1-32 0 0,0-1-39 0 0,-1 0-41 0 0,1 1-47 0 0,0-1-51 0 0,-1 1-57 0 0,1-1-59 0 0,16-9 629 0 0,-15 8-501 0 0,0-1-50 0 0,1 0-64 0 0,-3 3-48 0 0,7-5 95 0 0,-7 2 2 0 0,-2-1 59 0 0,-5-9 44 0 0,-5 2-70 0 0,-3 3-60 0 0,-3 2-47 0 0,11 6-48 0 0,0 1 0 0 0,0 0 0 0 0,0 0 0 0 0,-1 0 1 0 0,1 1-1 0 0,-3-1-1 0 0,4 1-5 0 0,0 0 1 0 0,-1 0 0 0 0,1 0 0 0 0,0 0 0 0 0,0 0-1 0 0,0 1 1 0 0,-1-1 0 0 0,1 1 0 0 0,0-1 0 0 0,0 1-1 0 0,0 0 1 0 0,0 0 0 0 0,0 0 0 0 0,0 0-1 0 0,-1 1 5 0 0,-10 9-74 0 0,1 2 34 0 0,-8 15 50 0 0,5 4 106 0 0,5 2 83 0 0,8-24-89 0 0,1 0 0 0 0,0 0 0 0 0,1 0 0 0 0,0 7-110 0 0,1-8 97 0 0,-1-1-1 0 0,2 1 1 0 0,0 0 0 0 0,0 0-1 0 0,0-1 1 0 0,1 1 0 0 0,0-1-1 0 0,2 3-96 0 0,-1-4-148 0 0,0-1 69 0 0,0 0 60 0 0,0-1 53 0 0,5 4 137 0 0,-1-2 47 0 0,13 6 358 0 0,-15-10-430 0 0,1 1-36 0 0,4 0-40 0 0,-6-3-87 0 0,1 1-43 0 0,-1-1-46 0 0,1 1-52 0 0,0-1-57 0 0,-1 0-62 0 0,1 0-68 0 0,-1 0-71 0 0,1 0-78 0 0,0-1-82 0 0,-1 1-88 0 0,1-1-92 0 0,-1 1-97 0 0,1-1-103 0 0,0 0-1394 0 0,3 1-1343 0 0,-8-1 3447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18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5552 0 0,'0'0'124'0'0,"0"0"17"0"0,0 0 11 0 0,0 0 39 0 0,0 0 134 0 0,0 0 54 0 0,0 0 6 0 0,0 0-16 0 0,0 0-87 0 0,0 0-40 0 0,0 0-8 0 0,2 4 511 0 0,1 1-341 0 0,0-1-158 0 0,-2-1-107 0 0,3 7 231 0 0,0-1-69 0 0,0 1-78 0 0,0-1-45 0 0,0 0-40 0 0,0 0-34 0 0,4 11 40 0 0,11 29 39 0 0,-13-32-42 0 0,19 50 310 0 0,-11-34-180 0 0,2-1 36 0 0,0 1 40 0 0,2-2 44 0 0,1 0 49 0 0,0 0 53 0 0,-7-11-182 0 0,9 29 320 0 0,-14-32-373 0 0,-7-16-194 0 0,0-1 4 0 0,0 0 16 0 0,0 0 4 0 0,0 0 0 0 0,0 0 2 0 0,0 0 13 0 0,0 0 8 0 0,0 0 1 0 0,0 0-3 0 0,0-1 11 0 0,0 0-45 0 0,0-7 38 0 0,0 5-39 0 0,1-31 157 0 0,2 0-90 0 0,1 0-70 0 0,2-1-50 0 0,13-60-51 0 0,-9 56 56 0 0,1-1-26 0 0,2 1 0 0 0,1 1 0 0 0,8-11 0 0 0,-20 43 0 0 0,9-17-6 0 0,0 1 0 0 0,2-1 6 0 0,-12 22-48 0 0,2 0 26 0 0,-3 1 17 0 0,1 0 0 0 0,-1 0 0 0 0,1 0 0 0 0,-1 1-1 0 0,1-1 1 0 0,-1 0 0 0 0,1 0 0 0 0,-1 1 0 0 0,1-1 0 0 0,-1 0 0 0 0,1 1 0 0 0,-1-1 0 0 0,0 0 0 0 0,1 1 0 0 0,-1-1 0 0 0,1 1 0 0 0,-1-1 0 0 0,0 1 0 0 0,1-1-1 0 0,-1 0 1 0 0,0 1 5 0 0,8 11-11 0 0,6 21-74 0 0,7 24 85 0 0,7 34-44 0 0,7 20 45 0 0,-31-100-1 0 0,5 15 0 0 0,1 0 0 0 0,12 22 0 0 0,10 5-2 0 0,-25-41 31 0 0,0 0 35 0 0,-6-11 172 0 0,0 0-40 0 0,2-2 91 0 0,-1-2-109 0 0,0-2-75 0 0,1-9 42 0 0,-3 11-68 0 0,0 0 45 0 0,0-26 96 0 0,-1 0-74 0 0,0-6-49 0 0,-2-18-55 0 0,-1-39-20 0 0,3 46-19 0 0,2-1 1 0 0,3-7-2 0 0,0 23-41 0 0,1 0-43 0 0,-3 25-19 0 0,-1-3-29 0 0,1 4-5 0 0,-1 1-45 0 0,1-1-87 0 0,-2 5 67 0 0,0 0 116 0 0,0 0 81 0 0,0-1 45 0 0,0 0 191 0 0,1 1-189 0 0,-1-1-104 0 0,0 1-24 0 0,0 0-45 0 0,0 0-29 0 0,0 0-45 0 0,0 0-50 0 0,0-1-53 0 0,0 1-59 0 0,0 0-62 0 0,0 0-68 0 0,0 0-71 0 0,0 0-326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19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6448 0 0,'0'0'141'0'0,"0"0"23"0"0,0 0 13 0 0,9 2 969 0 0,-7-1-995 0 0,0 0-33 0 0,0 0-41 0 0,-1-1-50 0 0,13 12 688 0 0,-1 2-78 0 0,-1 0-69 0 0,-2 1-66 0 0,0 1-60 0 0,-2 1-53 0 0,0 0-47 0 0,-2 1-43 0 0,3 11 106 0 0,-1 0-71 0 0,8 58 486 0 0,3 42 631 0 0,-15-87-918 0 0,-3 1 59 0 0,0-26-294 0 0,0-2 29 0 0,-1-14-223 0 0,0-1 2 0 0,0 0 4 0 0,0 0 2 0 0,0 0 0 0 0,0 0 4 0 0,0 0 39 0 0,0-2-46 0 0,0-12 183 0 0,1-17-71 0 0,0-1-81 0 0,1 0-64 0 0,2 0-50 0 0,-1 15-42 0 0,1 0 0 0 0,0-1 0 0 0,1 1 0 0 0,1 1 0 0 0,0-1 0 0 0,3-2 16 0 0,-7 15-8 0 0,0 0 0 0 0,0 1 1 0 0,1-1-1 0 0,-1 0 0 0 0,1 1 0 0 0,0 0 0 0 0,0 0 0 0 0,0 0 0 0 0,1 0 0 0 0,-1 0 1 0 0,1 1-1 0 0,1-2 8 0 0,0 2-11 0 0,-1 0 1 0 0,1 0-1 0 0,0 0 1 0 0,0 0 0 0 0,0 1-1 0 0,0 0 1 0 0,0 0-1 0 0,0 0 1 0 0,0 1-1 0 0,1 0 1 0 0,-1 0-1 0 0,0 0 1 0 0,0 0 0 0 0,0 1-1 0 0,1 0 11 0 0,1 1-11 0 0,0-1 1 0 0,0 1-1 0 0,0 1 0 0 0,-1-1 1 0 0,1 1-1 0 0,-1 1 0 0 0,0-1 0 0 0,0 1 1 0 0,1 1 10 0 0,-2-2-2 0 0,0 1 0 0 0,-1 0 0 0 0,0 0 1 0 0,0 0-1 0 0,0 0 0 0 0,-1 1 0 0 0,1-1 1 0 0,-1 1-1 0 0,0 0 0 0 0,0 0 0 0 0,0 2 2 0 0,16 46 0 0 0,-14-31 0 0 0,-3-8 0 0 0,1 6-33 0 0,-1 9 87 0 0,0-6-19 0 0,0-8-60 0 0,-1-2-44 0 0,2-1-61 0 0,-3-12-124 0 0,0 1 98 0 0,0-1 83 0 0,0 0 70 0 0,0 0 108 0 0,0 1 472 0 0,0 0-482 0 0,0-1-36 0 0,0 0-47 0 0,0 0-47 0 0,0 0-55 0 0,0 1-64 0 0,1-1-102 0 0,-1 0-101 0 0,0 0-112 0 0,0 1-124 0 0,0-1 247 0 0,0 0-36 0 0,0 0-37 0 0,0 0-38 0 0,0 1-40 0 0,0-1-41 0 0,1 0-42 0 0,-1 0-44 0 0,0 1-989 0 0,0 0-57 0 0,1 0-523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1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 7800 0 0,'0'0'174'0'0,"-1"1"-51"0"0,-5 8 281 0 0,4-6-321 0 0,1-1-51 0 0,-1 5 5 0 0,0 0 68 0 0,2 1 58 0 0,-1 0 48 0 0,1 6 260 0 0,3 20 788 0 0,-1-23-910 0 0,-1-1-56 0 0,-1 0-78 0 0,1 0-97 0 0,-1 6 181 0 0,0 12 176 0 0,-1 0-39 0 0,0 26 334 0 0,-2 1-109 0 0,-4 0-78 0 0,5-46-512 0 0,-4 22 134 0 0,-6 4-93 0 0,12-34-170 0 0,0-1-43 0 0,0 0-196 0 0,-1 0 72 0 0,1 0 61 0 0,0-1 49 0 0,0 0-3 0 0,-1 0 18 0 0,1 1 32 0 0,0-1-66 0 0,-2-4-583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1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6 8144 0 0,'0'0'234'0'0,"-4"-3"37"0"0,2 1-219 0 0,0 2-33 0 0,-1-1 13 0 0,2 1 55 0 0,-1 0 319 0 0,2 0-211 0 0,0 0-178 0 0,0 0 246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2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5848 0 0,'0'0'168'0'0,"0"0"-42"0"0,0 0-11 0 0,0 0 36 0 0,0 0 122 0 0,0 0 230 0 0,0 0 10 0 0,0 0-34 0 0,0 0-305 0 0,0 0-38 0 0,0 0 98 0 0,0 0-46 0 0,0 1-47 0 0,-1 2 33 0 0,1 0-120 0 0,-2 6 75 0 0,0 18 312 0 0,1 1-67 0 0,2 5 11 0 0,1 16 116 0 0,1-1-25 0 0,-3-17-123 0 0,0 3 105 0 0,-1 0-62 0 0,0 7 16 0 0,-2 20 136 0 0,-1-1-7 0 0,3-19-139 0 0,0-8-20 0 0,1 1 60 0 0,0-30-379 0 0,0 2 53 0 0,0 0 0 0 0,0 0 0 0 0,-1 0 0 0 0,0 0 0 0 0,-1 4-116 0 0,2-10-8 0 0,0 1-98 0 0,0-1-95 0 0,0 0 51 0 0,0 0-40 0 0,0 0-42 0 0,0 0-40 0 0,0 0-37 0 0,0 0-33 0 0,0 0-227 0 0,0 0-54 0 0,0 0-745 0 0,0 0-595 0 0,0 0-1128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3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139 101 5904 0 0,'0'0'132'0'0,"0"0"70"0"0,-1-2-91 0 0,-1-5 24 0 0,1 3-268 0 0,0 0 96 0 0,0-1 88 0 0,0 0 78 0 0,-1-1 113 0 0,1 0 81 0 0,-2-1 145 0 0,-1-5 341 0 0,-1 2 39 0 0,1 3-311 0 0,0 2-131 0 0,1 0-57 0 0,-1 1-113 0 0,1 1-61 0 0,-1 0-70 0 0,0 1-81 0 0,-7-1 34 0 0,1 3 47 0 0,-1 5 67 0 0,-4 9 131 0 0,4 4-10 0 0,4-5-139 0 0,3-3-70 0 0,1-2-53 0 0,-1 5-17 0 0,0 0 0 0 0,1 1 1 0 0,0-1-1 0 0,1 1 1 0 0,1-1-1 0 0,0 1 0 0 0,0 0 1 0 0,2-1-1 0 0,0 1 1 0 0,1 4-15 0 0,-1-9 3 0 0,2 13-6 0 0,1 0 0 0 0,1 0 0 0 0,4 9 3 0 0,-6-24 2 0 0,0 0 0 0 0,0 0 0 0 0,0-1 1 0 0,1 1-1 0 0,2 2-2 0 0,-3-5 7 0 0,0 0 1 0 0,0-1-1 0 0,1 1 0 0 0,-1-1 1 0 0,1 1-1 0 0,0-1 0 0 0,0 0 1 0 0,4 1-8 0 0,-6-2 3 0 0,0-1 0 0 0,0 0 0 0 0,0 0 1 0 0,0-1-1 0 0,1 1 0 0 0,-1 0 0 0 0,0-1 1 0 0,1 1-4 0 0,-1-1 6 0 0,-1 0 0 0 0,1 0 0 0 0,-1 0 1 0 0,0 0-1 0 0,1 0 0 0 0,-1 0 0 0 0,0-1 1 0 0,1 1-1 0 0,-1 0 0 0 0,0-1 0 0 0,1 0-6 0 0,0 0 15 0 0,0 0 0 0 0,0-1 0 0 0,0 1 0 0 0,0-1 0 0 0,-1 1 0 0 0,1-1-1 0 0,0 0 1 0 0,-1 1 0 0 0,0-1 0 0 0,1 0 0 0 0,-1 0 0 0 0,0 0 0 0 0,0 0 0 0 0,1-2-15 0 0,1-4 60 0 0,0 0 0 0 0,0-1 0 0 0,-1 1 0 0 0,1-7-60 0 0,1-14 65 0 0,-3 29-65 0 0,1-30 0 0 0,-1 0 1 0 0,-1-1 0 0 0,-4-22-1 0 0,0-32-14 0 0,4 83 1 0 0,0 2 10 0 0,0-1 0 0 0,0 1 0 0 0,-1 0 0 0 0,1-1 0 0 0,0 1 0 0 0,0-1 0 0 0,0 1 0 0 0,1-1 0 0 0,-1 1 0 0 0,0 0 0 0 0,0-1 0 0 0,0 1 0 0 0,0-1 0 0 0,0 1 0 0 0,0 0 0 0 0,1-1 0 0 0,-1 1 0 0 0,0 0 0 0 0,0-1 0 0 0,0 1 0 0 0,1-1 3 0 0,-1 1-80 0 0,0 0-25 0 0,1 2 53 0 0,1 12 49 0 0,4 17-120 0 0,0 0 62 0 0,1-3 37 0 0,1 28 24 0 0,-6-39-32 0 0,0 1 63 0 0,6 41 224 0 0,-4-34-211 0 0,-1-13-68 0 0,-1 1-40 0 0,1-1-50 0 0,-1 1-58 0 0,-2-12-233 0 0,0 0-118 0 0,0 0 66 0 0,0-1-43 0 0,0 2-598 0 0,0-2 1094 0 0,0 2-1570 0 0,0 1-901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4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62 7856 0 0,'0'0'174'0'0,"0"0"29"0"0,-7-12 168 0 0,4 7-303 0 0,-3-1-38 0 0,1 1 56 0 0,-1-1 51 0 0,-1 2 43 0 0,0-2 85 0 0,-1 2 43 0 0,-2-1 104 0 0,-5 0 253 0 0,-1 2 1 0 0,5 3-252 0 0,2 0-104 0 0,0 1-42 0 0,2 1-86 0 0,-1 1-42 0 0,0 0-51 0 0,0 0-55 0 0,5 0-31 0 0,-1-1 0 0 0,0 1-1 0 0,1 0 1 0 0,0 0 0 0 0,0 0-1 0 0,0 1 1 0 0,0-1 0 0 0,0 1-1 0 0,1-1 1 0 0,-1 1 0 0 0,1 0-1 0 0,0 0 1 0 0,0 0 0 0 0,0 0-1 0 0,1 0 1 0 0,0 0 0 0 0,0 1-1 0 0,0-1 1 0 0,0 0 0 0 0,0 4-3 0 0,4 7-45 0 0,1-10-2 0 0,-1 1 0 0 0,1-1-1 0 0,-1 1 1 0 0,2-1 0 0 0,-1 0 47 0 0,5 5-39 0 0,124 161-89 0 0,-128-164 133 0 0,13 17 68 0 0,-16-21-47 0 0,1 1 0 0 0,-1 0 1 0 0,0 0-1 0 0,0 1 0 0 0,0-1 0 0 0,-1 0 0 0 0,1 1 1 0 0,-1 0-27 0 0,-1 11 688 0 0,-6-5-50 0 0,-5-4-66 0 0,-3-3-83 0 0,-1-3-99 0 0,-1-2-118 0 0,9 0-184 0 0,0-1-36 0 0,0 1-38 0 0,2-1-39 0 0,0 0-109 0 0,0 1 53 0 0,1-1 48 0 0,-1 0 40 0 0,-5-3 114 0 0,-13-8 341 0 0,16 7-387 0 0,1 1-110 0 0,4 2-30 0 0,-1 0-36 0 0,0 0-42 0 0,1 0-46 0 0,-1-1-49 0 0,1 1-54 0 0,0 0-58 0 0,0-1-62 0 0,1 0-67 0 0,-1 0-70 0 0,0 0-75 0 0,1 0-79 0 0,0 0-84 0 0,0-1-87 0 0,0 1-893 0 0,1-1-996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6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289 108 7968 0 0,'0'0'190'0'0,"0"0"-48"0"0,-1-1-41 0 0,0 0-37 0 0,0-2-18 0 0,-4-5-123 0 0,3 6 115 0 0,-1-3 177 0 0,0 1 82 0 0,0-1 63 0 0,0 0 46 0 0,-7-11 1037 0 0,7 11-1005 0 0,-2 0-60 0 0,0 0-320 0 0,-1-1 35 0 0,-8-3 185 0 0,-3 0 173 0 0,-12-1 349 0 0,-2 4-25 0 0,11 4-368 0 0,4 2-184 0 0,8 0-163 0 0,0 1-38 0 0,6-1-22 0 0,0 0 0 0 0,0 0 0 0 0,0 1 1 0 0,0-1-1 0 0,0 1 0 0 0,0-1 0 0 0,0 1 1 0 0,1 0-1 0 0,-1 0 0 0 0,0 0 0 0 0,1 0 1 0 0,-1 0-1 0 0,0 0 0 0 0,1 0 0 0 0,-1 1 1 0 0,1-1-1 0 0,0 0 0 0 0,-1 1 1 0 0,1 0-1 0 0,-1 1 1 0 0,0 0 0 0 0,1 0 0 0 0,-1 0 0 0 0,1 0 0 0 0,0 0 0 0 0,0 0 0 0 0,0 0 0 0 0,1 0 0 0 0,-1 0 0 0 0,1 1 0 0 0,-1 0-1 0 0,1 8 3 0 0,0 1 0 0 0,1 0 0 0 0,1-1 0 0 0,0 1 1 0 0,2 7-4 0 0,20 69-69 0 0,-13-51 67 0 0,-2 0 1 0 0,3 20 1 0 0,-9-33 0 0 0,3 25 10 0 0,-3-17 46 0 0,-4-6 50 0 0,-2 0 74 0 0,1-17-117 0 0,-1 6 23 0 0,-4 1 37 0 0,6-18-401 0 0,1 1 44 0 0,-1-1-32 0 0,0 1-92 0 0,1-1 79 0 0,0 1-54 0 0,-1 0-57 0 0,1 0-66 0 0,0 0 120 0 0,0 0-46 0 0,0 0-41 0 0,0 0-35 0 0,0 0-133 0 0,0 0-34 0 0,0 0-1374 0 0</inkml:trace>
  <inkml:trace contextRef="#ctx0" brushRef="#br0" timeOffset="693.13">1 292 7200 0 0,'0'0'165'0'0,"0"0"22"0"0,0 0 6 0 0,0 0 6 0 0,0 0 1 0 0,0-1 63 0 0,2 0-93 0 0,1 0-53 0 0,4-3 70 0 0,-5 3-75 0 0,12-4 233 0 0,1 1-45 0 0,-1 0-41 0 0,1 0-40 0 0,15-2 118 0 0,0 1-116 0 0,-5 2-112 0 0,-1 1-45 0 0,49-4-18 0 0,-53 5-39 0 0,-18 1-11 0 0,18-2-64 0 0,-1 1-62 0 0,1 0-75 0 0,-1 0-84 0 0,0 1-96 0 0,1 0-104 0 0,-1 1-117 0 0,-9 0 256 0 0,-1 0-32 0 0,2-1 279 0 0,6-1-100 0 0,6 0-44 0 0,-5 3 184 0 0,-16-1 105 0 0,-1 0 78 0 0,-1 1 67 0 0,0 0 57 0 0,-2 2 234 0 0,-3 3 359 0 0,-2 1 167 0 0,4-6-711 0 0,1 0-36 0 0,0 0-79 0 0,0-1-37 0 0,1 0-43 0 0,0 0-49 0 0,-10 8 342 0 0,1 0-78 0 0,1 0-70 0 0,2 0-60 0 0,-2 3-26 0 0,2 1-53 0 0,3-4-63 0 0,1-1 1 0 0,0 1-1 0 0,1 0 1 0 0,-1 2-42 0 0,-2 12 128 0 0,1 2-87 0 0,1-1-53 0 0,2-12-17 0 0,1-1 0 0 0,0 0-1 0 0,1 12 30 0 0,7 8-2 0 0,-2-18 37 0 0,2 0 35 0 0,2-2 41 0 0,3-2 49 0 0,2-2 56 0 0,3-2 64 0 0,-2-4 26 0 0,-2-4 61 0 0,-12 2-271 0 0,1-1-1 0 0,0 1 1 0 0,-1 0-1 0 0,1-1 1 0 0,-1 0-1 0 0,0 1 1 0 0,1-1-1 0 0,-1 0 1 0 0,0 0-1 0 0,0 0 1 0 0,0-1 0 0 0,0 1-1 0 0,0-1-95 0 0,9-17 563 0 0,-7 10-328 0 0,-1-1-45 0 0,0-3-21 0 0,-2 1-116 0 0,0-47 528 0 0,-3 19-283 0 0,-1 8-143 0 0,-1-1-111 0 0,0 6-111 0 0,-1 1-110 0 0,2 13 43 0 0,0 1-34 0 0,-1-1-34 0 0,1 1-38 0 0,3 11 70 0 0,-1 0 82 0 0,1 1 54 0 0,-1-4 24 0 0,1 3-55 0 0,0 0-55 0 0,0 0-92 0 0,-1 0-117 0 0,1 1 113 0 0,0 0-38 0 0,0 0-43 0 0,0 0-45 0 0,-1 0-48 0 0,1 1-52 0 0,0-1-55 0 0,0 0-57 0 0,0 0-62 0 0,-1 0-63 0 0,0-1-1288 0 0,-1-1-1110 0 0</inkml:trace>
  <inkml:trace contextRef="#ctx0" brushRef="#br0" timeOffset="1283.18">650 279 8032 0 0,'0'0'182'0'0,"0"0"29"0"0,0 0 12 0 0,3 7-55 0 0,1 3-112 0 0,0 4 9 0 0,0 0 117 0 0,-1 0 100 0 0,0 1 82 0 0,0-2 19 0 0,-1 0 38 0 0,5 30 1061 0 0,-4-25-877 0 0,0 0-82 0 0,0 0-101 0 0,-1-9-259 0 0,-1 0-37 0 0,1 0-42 0 0,0 0-46 0 0,-1-3 74 0 0,2 11 209 0 0,-2-2 74 0 0,-1-14-253 0 0,0-1 61 0 0,0 0 21 0 0,0 0 7 0 0,0 0-5 0 0,0 0-22 0 0,0 0-10 0 0,0 0-2 0 0,0 0-3 0 0,-2-1 83 0 0,0-1-75 0 0,0-1-61 0 0,1-1-46 0 0,-1-1-26 0 0,0-5 31 0 0,2 8-59 0 0,-2-9 28 0 0,0-1 0 0 0,2 1-1 0 0,-1-10-63 0 0,2 9 35 0 0,0-1 0 0 0,0 0 0 0 0,3-6-35 0 0,-2 9 0 0 0,1 0 0 0 0,1 0 0 0 0,-1 0 0 0 0,4-4 0 0 0,-4 7-20 0 0,0 1 0 0 0,1 0 0 0 0,0 0 0 0 0,1 0 0 0 0,-1 1 0 0 0,3-3 20 0 0,10-6-124 0 0,-8 9 99 0 0,0 0-1 0 0,0 0 1 0 0,1 1 0 0 0,-1 1 0 0 0,6-2 25 0 0,9-1-118 0 0,9 1 10 0 0,9 4 86 0 0,-41 1 86 0 0,-1 0 8 0 0,0 0 13 0 0,0 0-16 0 0,0 1-3 0 0,-1 0-37 0 0,1 0-46 0 0,0 0-50 0 0,0-1-100 0 0,0 0-174 0 0,0 0 253 0 0,0 0-2 0 0,0 0-20 0 0,0 0-45 0 0,0 0-15 0 0,0 0-44 0 0,0 0-51 0 0,0 0-57 0 0,0 0-62 0 0,0 0-56 0 0,0 0-51 0 0,0 0-45 0 0,0 0-156 0 0,0 0-44 0 0,0 0-190 0 0,0 0-509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4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24 7312 0 0,'0'0'165'0'0,"0"0"22"0"0,0 0 9 0 0,0 0-20 0 0,-8 6 171 0 0,7-5-296 0 0,1 0 1 0 0,-1 0 0 0 0,1 0-1 0 0,-1 0 1 0 0,1 0-1 0 0,-1 0 1 0 0,1 1 0 0 0,0-1-1 0 0,0 0 1 0 0,0 0 0 0 0,0 1-52 0 0,1 14 509 0 0,0-8-267 0 0,0-7-198 0 0,11 58 535 0 0,4 12 170 0 0,-9-34-145 0 0,-2-1 0 0 0,-1 2 0 0 0,-1 20-604 0 0,-3-48 87 0 0,-1 63 523 0 0,-2-24-155 0 0,3-47-486 0 0,-1 1 38 0 0,1 0 39 0 0,-1 1 69 0 0,1 2 38 0 0,-1-3-83 0 0,1 1-53 0 0,0-1-54 0 0,-1 0-46 0 0,1-1-56 0 0,0 1-64 0 0,0 0-74 0 0,0-3-263 0 0</inkml:trace>
  <inkml:trace contextRef="#ctx0" brushRef="#br0" timeOffset="445.85">245 144 6072 0 0,'0'0'133'0'0,"0"0"23"0"0,0 0 12 0 0,0 1-44 0 0,0 1-69 0 0,0 9-64 0 0,0-7 63 0 0,-1 18 888 0 0,-4 1-52 0 0,-2 0-62 0 0,-2 0-74 0 0,-3-1-87 0 0,0-1-98 0 0,-2-2-110 0 0,0-1-121 0 0,-1-6 32 0 0,7-6-171 0 0,2 0 93 0 0,2-2-22 0 0,1 0 76 0 0,3-3-265 0 0,0 3-10 0 0,1 3 41 0 0,1-1-44 0 0,3 0-30 0 0,2 2-28 0 0,-2-1-1 0 0,-1-1-152 0 0,0-1 53 0 0,1 1 47 0 0,-1-1 42 0 0,4 4 77 0 0,1-1 73 0 0,22 15 507 0 0,-17-14-465 0 0,-6-5-153 0 0,-1 0-52 0 0,1-1-63 0 0,0 1-73 0 0,-1-2-54 0 0,0 1-74 0 0,0-1-80 0 0,1 0-88 0 0,-1 0-95 0 0,0-1-103 0 0,1 1-109 0 0,-1-1-116 0 0,-4-1-898 0 0,2 0-1002 0 0,-5 0 2756 0 0</inkml:trace>
  <inkml:trace contextRef="#ctx0" brushRef="#br0" timeOffset="965.55">433 374 5208 0 0,'0'0'116'0'0,"1"0"-35"0"0,9-2 189 0 0,-7 2-214 0 0,-1 0-35 0 0,7 0 26 0 0,0-1 88 0 0,0 1 78 0 0,0 0 68 0 0,1 0 103 0 0,0-1 60 0 0,7 0 399 0 0,22-4 1265 0 0,-27 3-1519 0 0,-1 0-66 0 0,0 0-133 0 0,-1-1-90 0 0,0 0-106 0 0,-5 1-142 0 0,0 0-33 0 0,8-4 92 0 0,-11 4-80 0 0,-1 1 1 0 0,1 0-1 0 0,-1 0 1 0 0,1 0-1 0 0,-1-1 1 0 0,0 1-1 0 0,0-1 1 0 0,0 1-1 0 0,1-2-31 0 0,-1 2 19 0 0,-1 0-1 0 0,1 0 1 0 0,-1 0-1 0 0,1 0 1 0 0,-1 0-1 0 0,0 0 1 0 0,0 0-1 0 0,0 0 1 0 0,1 0-1 0 0,-1 0 1 0 0,0 0-1 0 0,0-1 1 0 0,0 1-1 0 0,-1 0 0 0 0,1 0 1 0 0,0-1-19 0 0,-8-11 132 0 0,-4 1 52 0 0,5 6-36 0 0,1 1 0 0 0,-1 0 1 0 0,0 1-1 0 0,-1-1-148 0 0,-3 0 137 0 0,0 0-59 0 0,9 4-57 0 0,0 1 0 0 0,0-1 0 0 0,0 1 0 0 0,0-1 0 0 0,0 1 0 0 0,0 0 1 0 0,0 0-1 0 0,0 0 0 0 0,0 0 0 0 0,0 0 0 0 0,0 0 0 0 0,0 0 0 0 0,0 1 1 0 0,0-1-1 0 0,0 1 0 0 0,1 0 0 0 0,-1-1 0 0 0,-1 2-21 0 0,-1 0 34 0 0,1 0-1 0 0,1 0 1 0 0,-1 0-1 0 0,0 0 1 0 0,0 1-1 0 0,1 0 1 0 0,-1-1-1 0 0,1 1 1 0 0,0 0-1 0 0,0 1-33 0 0,-3 2 64 0 0,1 1 1 0 0,1 0-1 0 0,-1 1 0 0 0,0 2-64 0 0,-6 26 148 0 0,6 9-94 0 0,5 3-42 0 0,0-42-12 0 0,0 0 0 0 0,0 0 0 0 0,1 0-1 0 0,-1 1 1 0 0,1-1 0 0 0,0 0 0 0 0,1-1 0 0 0,0 1-1 0 0,0 0 1 0 0,0-1 0 0 0,0 0 0 0 0,1 1 0 0 0,2 1 0 0 0,-4-5-130 0 0,-1-1 39 0 0,3 2 7 0 0,-1 0 96 0 0,0-1 52 0 0,8 3 282 0 0,-6-4-256 0 0,-2 0-84 0 0,0 0-36 0 0,-1-1-43 0 0,1 1-51 0 0,-1-1-36 0 0,1 1-50 0 0,-1-1-57 0 0,1 0-61 0 0,-1 1-66 0 0,1-1-71 0 0,-1 0-77 0 0,1 1-81 0 0,-1-1-34 0 0,1 0-78 0 0,3 1-1086 0 0,3 0-1035 0 0</inkml:trace>
  <inkml:trace contextRef="#ctx0" brushRef="#br0" timeOffset="1296.5">899 274 7424 0 0,'-1'0'279'0'0,"-2"0"-107"0"0,-9 0 118 0 0,-3 4-117 0 0,2 4 35 0 0,10-5-138 0 0,0 0 0 0 0,0 0 1 0 0,0 1-1 0 0,1-1 0 0 0,-1 1 1 0 0,1-1-1 0 0,0 1 0 0 0,0 0 1 0 0,0 0-1 0 0,0 0-70 0 0,-6 20 318 0 0,1 0-80 0 0,4-8-144 0 0,1-3-68 0 0,1-10-31 0 0,-3 25 86 0 0,0 17 134 0 0,3-34-149 0 0,1 0-1 0 0,1-1 1 0 0,1 3-66 0 0,4 15 51 0 0,-5-26-51 0 0,-1-1 0 0 0,1 1 1 0 0,0 0-1 0 0,0-1 1 0 0,0 1-1 0 0,0-1 0 0 0,0 1 1 0 0,0-1-1 0 0,0 0 0 0 0,0 1 1 0 0,0-1-1 0 0,1 0 0 0 0,-1 0 1 0 0,1 0-1 0 0,-1 0 0 0 0,1 0 1 0 0,-1 0-1 0 0,1 0 1 0 0,1 0-1 0 0,-1 0 0 0 0,1 0 1 0 0,0 0 0 0 0,0-1-1 0 0,0 1 1 0 0,0-1 0 0 0,1 0-1 0 0,-1 0 1 0 0,0 0 0 0 0,0 0-1 0 0,0-1 1 0 0,1 0-1 0 0,3 0-3 0 0,0-1 0 0 0,-1 0 0 0 0,1 0 0 0 0,5-3 3 0 0,19-13-52 0 0,-19 8-98 0 0,-1-2-115 0 0,0 0-124 0 0,-7 5 144 0 0,0 1-35 0 0,4-7-261 0 0</inkml:trace>
  <inkml:trace contextRef="#ctx0" brushRef="#br0" timeOffset="1595.75">967 212 6192 0 0,'-3'-9'166'0'0,"-1"-1"-42"0"0,-2-8 24 0 0,-1-4-95 0 0,-6-28-49 0 0,8 32 73 0 0,2 4 47 0 0,0 0 73 0 0,0 0 91 0 0,-1 0 107 0 0,3 7-138 0 0,-1 0 36 0 0,2 6-485 0 0,0-1 100 0 0,-1 1 92 0 0,1 0 81 0 0,0-1 107 0 0,-1 0 84 0 0,1 0 138 0 0,0 0 315 0 0,0 0 320 0 0,0 2-729 0 0,0 1-33 0 0,0 0 7 0 0,1 0-90 0 0,-1 1-108 0 0,1-1-93 0 0,-1 1-36 0 0,9 31 384 0 0,0 0-94 0 0,1 1-62 0 0,10 44 180 0 0,-14-49-208 0 0,1 1 62 0 0,-2 1 73 0 0,1 16 802 0 0,-1 31-1100 0 0,-5-15 599 0 0,-3 0 44 0 0,1-22-278 0 0,2-40-329 0 0,0-1-116 0 0,0 0-59 0 0,0 0 96 0 0,0 0-17 0 0,0 0-25 0 0,0 0-44 0 0,0 0-20 0 0,0 0-44 0 0,0 0-50 0 0,0 0-57 0 0,0 0-62 0 0,0 0-56 0 0,0 0-50 0 0,0 0-45 0 0,0 0-152 0 0,0 0-43 0 0,0 0-185 0 0,0 0-492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1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267 128 6880 0 0,'0'0'185'0'0,"-1"-2"-58"0"0,-1-7 114 0 0,1 6-106 0 0,-1-3-197 0 0,0 1 105 0 0,0-1 93 0 0,-1 0 82 0 0,0-2 136 0 0,0 1 82 0 0,-1-2 169 0 0,-3-5 398 0 0,-1 1 17 0 0,3 5-387 0 0,0 1-162 0 0,-1 2-74 0 0,2 0-135 0 0,-1 1-74 0 0,-1 1-88 0 0,1 0-96 0 0,-1 0 200 0 0,0 2-37 0 0,-8 1 67 0 0,0 4-108 0 0,1 3-80 0 0,8-4-53 0 0,0 0-1 0 0,1 0 0 0 0,-1 1 0 0 0,1 0 1 0 0,0 0-1 0 0,-1 2 8 0 0,-4 6 17 0 0,6-7-32 0 0,1 1 1 0 0,-1 0 0 0 0,1 0 0 0 0,0 0 0 0 0,1 0 0 0 0,0 0 0 0 0,0 0 0 0 0,0 0-1 0 0,1 1 1 0 0,0-1 0 0 0,0 0 0 0 0,0 2 14 0 0,3 17-37 0 0,0-1-1 0 0,5 14 38 0 0,0 2-7 0 0,9 31 7 0 0,-9-42 0 0 0,1 15 0 0 0,-5-21 2 0 0,-1 1 1 0 0,-1-1 0 0 0,-1 1-1 0 0,-1 12-2 0 0,-1-16 61 0 0,-1 15 51 0 0,1-32-88 0 0,0 0 1 0 0,0 0-1 0 0,0 0 1 0 0,0 0 0 0 0,0 0-1 0 0,-2 2-24 0 0,3-5 19 0 0,0 0-124 0 0,0 0-303 0 0,-1 0 48 0 0,1 0 41 0 0,0 0 33 0 0,-1-1-163 0 0,0 1-467 0 0,1 0 360 0 0,-1 0 230 0 0,1 0-45 0 0,-1-1-1325 0 0,0-1-965 0 0</inkml:trace>
  <inkml:trace contextRef="#ctx0" brushRef="#br0" timeOffset="225.64">1 340 6304 0 0,'0'0'141'0'0,"0"0"23"0"0,0 0 11 0 0,0 1-50 0 0,2-1-70 0 0,9 1-62 0 0,-7-1 71 0 0,15 0 645 0 0,0-1-111 0 0,0-1-99 0 0,0 0-88 0 0,4-1-18 0 0,-1-1-90 0 0,6-1-30 0 0,12-4 18 0 0,-20 5-269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30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9 6992 0 0,'0'0'157'0'0,"0"0"23"0"0,0 0 12 0 0,0 0-199 0 0,0 0 36 0 0,0 0 127 0 0,0 0 117 0 0,0 0 96 0 0,0 0 68 0 0,0-1 58 0 0,1 1 1557 0 0,-1 0-1562 0 0,0-1 181 0 0,0 1-385 0 0,0 0-42 0 0,0 0-45 0 0,0 0-57 0 0,0-1-64 0 0,0 1-70 0 0,-1 0-79 0 0,1 0-85 0 0,0 0-91 0 0,0 0-98 0 0,-9-3 728 0 0,-1 1-48 0 0,0 2-41 0 0,0 1-35 0 0,-7 2 95 0 0,-8 3 88 0 0,-2 1 52 0 0,22-6-303 0 0,0 0-41 0 0,-5 2 44 0 0,4-2-135 0 0,0 1-32 0 0,-2 0-30 0 0,-2 2-43 0 0,-7 1-37 0 0,6-2 88 0 0,1-1 77 0 0,1 0 99 0 0,-3 1-16 0 0,0 1-58 0 0,-2 1-30 0 0,-5 6-8 0 0,18-10-69 0 0,0-1 0 0 0,0 1 0 0 0,0 0 0 0 0,0 0 0 0 0,0 1 0 0 0,0-1 0 0 0,0 0 0 0 0,0 0 0 0 0,1 0 0 0 0,-1 1 0 0 0,0-1 0 0 0,1 0 0 0 0,-1 1 0 0 0,1-1 0 0 0,-1 0 0 0 0,1 1 0 0 0,0-1 0 0 0,-1 1 0 0 0,1-1 0 0 0,0 0 0 0 0,0 1 0 0 0,0-1 0 0 0,0 1 0 0 0,0-1 0 0 0,0 1 0 0 0,1-1 0 0 0,-1 1 0 0 0,1-1 0 0 0,-1 1 0 0 0,4 30 0 0 0,-2-19-4 0 0,0 1 0 0 0,0-1 0 0 0,2 2 4 0 0,0 1-52 0 0,-1 7 39 0 0,3 11 18 0 0,8 29 14 0 0,-6-21 51 0 0,-3-12 25 0 0,1 0 48 0 0,0 0 5 0 0,0 0 82 0 0,-1 0 78 0 0,1 0 75 0 0,-2-7-43 0 0,0 0 41 0 0,-1-8-156 0 0,1-1-68 0 0,4 24 181 0 0,-7-24-174 0 0,0 1 65 0 0,-1-15-92 0 0,0 1-146 0 0,0-1-1 0 0,-1 0 0 0 0,1 1 1 0 0,0-1-1 0 0,0 0 0 0 0,0 0 1 0 0,0 1-1 0 0,0-1 0 0 0,0 0 0 0 0,0 1 1 0 0,0-1-1 0 0,0 0 0 0 0,-1 0 1 0 0,1 1-1 0 0,0-1 0 0 0,0 0 1 0 0,0 0-1 0 0,-1 1 0 0 0,1-1 1 0 0,0 0-1 0 0,0 0 0 0 0,-1 0 0 0 0,1 0 1 0 0,0 1-1 0 0,0-1 0 0 0,-1 0 1 0 0,1 0-1 0 0,0 0 0 0 0,-1 0 1 0 0,1 0-1 0 0,0 0 0 0 0,0 0 1 0 0,-1 0-1 0 0,1 0 0 0 0,0 1 10 0 0,-2-2-120 0 0,0 0-51 0 0,0 0-19 0 0,0-1-54 0 0,1 1-63 0 0,-1-1-70 0 0,1 0-79 0 0,-1 0-88 0 0,1 0-97 0 0,0 1-104 0 0,-1-3-672 0 0</inkml:trace>
  <inkml:trace contextRef="#ctx0" brushRef="#br0" timeOffset="262.95">52 430 6992 0 0,'0'0'157'0'0,"0"0"23"0"0,0 0 12 0 0,0 0 17 0 0,1 0-34 0 0,1-1 89 0 0,0 1-82 0 0,5-1 151 0 0,-6 1-202 0 0,0 0 38 0 0,6-2 464 0 0,1 1-76 0 0,-1 0-65 0 0,0 1-55 0 0,3-1 107 0 0,5-2 177 0 0,-1 0-490 0 0,0 0 93 0 0,0 0 56 0 0,18-4 585 0 0,-12 3-438 0 0,-10 2-310 0 0,0 1-50 0 0,0-1-60 0 0,0 0-71 0 0,1 0-93 0 0,0 0-116 0 0,-5 1 38 0 0,-1 0-34 0 0,1 1-37 0 0,0-1-38 0 0,-1 0-40 0 0,1 0-43 0 0,0 0-43 0 0,-1 1-46 0 0,1-1-48 0 0,-1 0-49 0 0,1 1-52 0 0,0-1-53 0 0,-1 0-1187 0 0,2 0-1027 0 0</inkml:trace>
  <inkml:trace contextRef="#ctx0" brushRef="#br0" timeOffset="562.4">475 384 7920 0 0,'0'0'174'0'0,"0"1"-51"0"0,2 7 281 0 0,-1-5-321 0 0,0 0-51 0 0,2 7 29 0 0,0 1 112 0 0,1-1 94 0 0,-1 1 75 0 0,1 2 192 0 0,6 26 1155 0 0,-5-23-1034 0 0,-3-8-404 0 0,-1-1-33 0 0,1 1-41 0 0,0-1-45 0 0,1 2-45 0 0,0 2 296 0 0,0 1 49 0 0,15 42 1825 0 0,-15-45-1972 0 0,-2 0-68 0 0,0 0-62 0 0,0-1-58 0 0,0 1-51 0 0,0 0-57 0 0,-1-9-109 0 0,0 0 55 0 0,0 0 47 0 0,0 0 38 0 0,0 0 39 0 0,1 2 189 0 0,-1-2-169 0 0,0 1-57 0 0,-1 0-93 0 0,1-1-8 0 0,0 1-36 0 0,0-1-38 0 0,-1 0-42 0 0,1 1-139 0 0,-1-1-92 0 0,0 0-100 0 0,0 0-111 0 0,1 0 263 0 0,0 0-52 0 0,0 0-48 0 0,-1 0-41 0 0,1 0-149 0 0,0 0-41 0 0,0 0-181 0 0,-1 0-486 0 0</inkml:trace>
  <inkml:trace contextRef="#ctx0" brushRef="#br0" timeOffset="731.43">431 299 8808 0 0,'0'0'197'0'0,"0"0"24"0"0,0 0 19 0 0,0-1-51 0 0,-2 0-124 0 0,0-2-23 0 0,2 3-42 0 0,0-1 214 0 0,0 1 42 0 0,0 0 0 0 0,0 0 0 0 0</inkml:trace>
  <inkml:trace contextRef="#ctx0" brushRef="#br0" timeOffset="1549.55">730 400 6016 0 0,'0'0'133'0'0,"0"0"23"0"0,0 0 11 0 0,0 1-28 0 0,2 4 71 0 0,-1-3-97 0 0,0-1 58 0 0,2 5 412 0 0,0-1-64 0 0,0 1-58 0 0,-1 0-52 0 0,-1 0-47 0 0,1 0-42 0 0,1 7 218 0 0,0 2-23 0 0,4 5 153 0 0,-4-14-484 0 0,5 10 289 0 0,-1 1-55 0 0,18 38 776 0 0,-15-31-650 0 0,-6-10-179 0 0,1 0 42 0 0,-3-9-140 0 0,-1 1-42 0 0,2 2 27 0 0,-1 0-54 0 0,-1-5-130 0 0,0 0 0 0 0,0 0 0 0 0,-1 0 0 0 0,1 0 0 0 0,-1 0 0 0 0,0 1 0 0 0,0-1 0 0 0,0 0 0 0 0,0 0 0 0 0,-1 3-68 0 0,0-5-49 0 0,1 1 35 0 0,0 2 75 0 0,0 0 137 0 0,0 0 252 0 0,0-2-69 0 0,0-2-156 0 0,0-2-15 0 0,-1 1-148 0 0,0-2-37 0 0,1 1-30 0 0,-5-16 137 0 0,1-1-47 0 0,-1-3-38 0 0,-1 0-39 0 0,5 18-26 0 0,0 1 0 0 0,1-1 0 0 0,-1 0-1 0 0,1 0 1 0 0,-1 0 0 0 0,2-2 18 0 0,-1-1-19 0 0,1 0 0 0 0,0 0 1 0 0,0 1-1 0 0,1-1 0 0 0,0 1 0 0 0,0-1 19 0 0,2-3-54 0 0,1-1 0 0 0,0 2-1 0 0,2-5 55 0 0,10-11-199 0 0,-15 23 195 0 0,0 0-1 0 0,0 0 0 0 0,0 0 1 0 0,0 0-1 0 0,0 1 0 0 0,0-1 1 0 0,0 0-1 0 0,2 0 5 0 0,0 1-12 0 0,-1-1 0 0 0,0 1 1 0 0,1 0-1 0 0,0 0 0 0 0,-1 0 0 0 0,1 0 0 0 0,0 0 0 0 0,-1 1 1 0 0,3 0 11 0 0,0 0-9 0 0,-1 0 1 0 0,1 0 0 0 0,-1 1 0 0 0,1 0-1 0 0,-1 0 1 0 0,2 1 8 0 0,17 8 64 0 0,-12-2 10 0 0,-1 0-71 0 0,1 4-66 0 0,5 7-99 0 0,-2 2 21 0 0,-6-7 116 0 0,-2-2 75 0 0,1 0 85 0 0,-6-8-70 0 0,5 9 135 0 0,-1-1-42 0 0,2 14 57 0 0,-4-2-102 0 0,-3-13-66 0 0,0 0 0 0 0,-1-1-1 0 0,-1 1 1 0 0,0 4-47 0 0,1 21 11 0 0,1-25-43 0 0,0 1-68 0 0,-1-10-98 0 0,0 3-177 0 0,1-3 230 0 0,-1-1-37 0 0,0 1-173 0 0,1-1 126 0 0,-1 0-41 0 0,0 0-47 0 0,0 0-51 0 0,0 0-56 0 0,0 0-61 0 0,0-1 86 0 0,0 0-50 0 0,0 0-46 0 0,0 0-38 0 0,0 0-151 0 0,0 0-39 0 0,0 0-181 0 0,0 1-495 0 0</inkml:trace>
  <inkml:trace contextRef="#ctx0" brushRef="#br0" timeOffset="1911.06">1481 452 7368 0 0,'-3'-2'79'0'0,"1"1"0"0"0,0-1 0 0 0,-1 1 0 0 0,1 0 0 0 0,-1-1 1 0 0,1 1-1 0 0,-1 0 0 0 0,0 1 0 0 0,1-1 0 0 0,-1 0 0 0 0,0 1 0 0 0,0 0 0 0 0,1-1 1 0 0,-1 1-1 0 0,0 0-79 0 0,-9 2 344 0 0,2 2 53 0 0,1 2 68 0 0,3 3 86 0 0,-10 29 291 0 0,1 1-102 0 0,5-11-276 0 0,7-20-273 0 0,1 0-1 0 0,0 0 0 0 0,0 1 0 0 0,0 5-190 0 0,1 19 437 0 0,2-12-213 0 0,1-1-49 0 0,1 0-59 0 0,0 0-67 0 0,-2-14-34 0 0,0 0 0 0 0,1 0 0 0 0,0 0 1 0 0,0-1-1 0 0,0 1 0 0 0,1 0 0 0 0,0-1 1 0 0,0 1-1 0 0,0-1 0 0 0,2 1-15 0 0,-4-5 5 0 0,0 1 1 0 0,1-1-1 0 0,-1 1 0 0 0,1-1 1 0 0,-1 0-1 0 0,1 0 0 0 0,-1 0 1 0 0,1 1-1 0 0,0-2 0 0 0,0 1 1 0 0,-1 0-1 0 0,1 0 0 0 0,0-1 1 0 0,0 1-1 0 0,0 0 0 0 0,0-1 1 0 0,2 0-6 0 0,-2 0 8 0 0,1 0 1 0 0,-1 0 0 0 0,0 0 0 0 0,0-1 0 0 0,1 1 0 0 0,-1-1 0 0 0,0 1 0 0 0,0-1 0 0 0,0 0 0 0 0,1 0 0 0 0,1-1-9 0 0,9-7-29 0 0,-7 4 42 0 0,-1 0 0 0 0,1 0-1 0 0,-1 0 1 0 0,1-3-13 0 0,3-3-55 0 0,-4 3-25 0 0,0 1-46 0 0,0-1-55 0 0,0 0-63 0 0,-1 1-72 0 0,1-1-80 0 0,-1 1-90 0 0,-1-1-97 0 0,-2 7 276 0 0,0-1-41 0 0,0 0-456 0 0,1-2-305 0 0,0-1-715 0 0</inkml:trace>
  <inkml:trace contextRef="#ctx0" brushRef="#br0" timeOffset="2248.31">1483 184 6272 0 0,'0'0'182'0'0,"0"0"-391"0"0,0 0 66 0 0,0 0 62 0 0,-1 0 58 0 0,1 0 53 0 0,0 0 50 0 0,-1 0 45 0 0,1-1 40 0 0,-1 1 260 0 0,-1 0 107 0 0,1-1 150 0 0,-2 0 1015 0 0,3 1-1140 0 0,-1 0-175 0 0,1 0-51 0 0,0 0-64 0 0,0 0-76 0 0,3 8 287 0 0,1 0-73 0 0,1 0-59 0 0,0 0-45 0 0,7 15 395 0 0,5 14-161 0 0,-3 1-58 0 0,-4 2-48 0 0,-2 0-38 0 0,0 8 43 0 0,3 66 520 0 0,-9-89-733 0 0,1 23 423 0 0,0 62 986 0 0,-3-77-1196 0 0,0 0-73 0 0,0-13-193 0 0,0-10-86 0 0,0 4 43 0 0,0-2-3 0 0,0-11-68 0 0,0-1-113 0 0,0 0-49 0 0,0 0 24 0 0,0 0 13 0 0,0 0-37 0 0,0 0-18 0 0,0 0-36 0 0,0 0-44 0 0,0 0-48 0 0,0 0-51 0 0,0 0-50 0 0,0 0-45 0 0,0 0-41 0 0,0 0-286 0 0,0 0-69 0 0,1-1-52 0 0,-1 1-39 0 0,0 0-336 0 0,1-1-34 0 0,2-1-2635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0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140 322 8232 0 0,'-2'-1'143'0'0,"-11"-3"407"0"0,10 3-433 0 0,1 0-71 0 0,-3-2-16 0 0,0 1 58 0 0,1 0 51 0 0,-1 0 44 0 0,0 0 86 0 0,-1 0 45 0 0,0 0 105 0 0,-3 1 259 0 0,1 2 1 0 0,2 0-256 0 0,1 1-106 0 0,1 1-42 0 0,0 0-87 0 0,0 0-44 0 0,0 1-50 0 0,0 0-56 0 0,-9 16 52 0 0,4 2-40 0 0,6-13-46 0 0,0 0-1 0 0,1 1 0 0 0,0-1 0 0 0,1 1-3 0 0,-1 16-40 0 0,1-1 1 0 0,3 20 39 0 0,-2-31 0 0 0,2 1 0 0 0,2 11 0 0 0,-4-22 0 0 0,2 1 0 0 0,-1-1 0 0 0,0 1 0 0 0,1-1 0 0 0,0 0 0 0 0,0 0 0 0 0,0 0 0 0 0,0 0 0 0 0,1 0 0 0 0,-1 0 0 0 0,1 0 0 0 0,11 5-38 0 0,-2-8 92 0 0,-2-5 39 0 0,3-8 97 0 0,-9 6-91 0 0,-1 0 0 0 0,1 0 1 0 0,-1 0-1 0 0,2-5-99 0 0,0 0 90 0 0,-2 2-44 0 0,6-27 77 0 0,-3 1-68 0 0,-3-9-60 0 0,-3-22-87 0 0,0 37 39 0 0,0 21 1 0 0,3-13 32 0 0,-1 11-46 0 0,-1 9 2 0 0,-1 1-4 0 0,9 20 6 0 0,0 2 56 0 0,0-1 50 0 0,-2 1 43 0 0,2 5 63 0 0,-1 0 37 0 0,13 54 476 0 0,-15-55-416 0 0,3 13 113 0 0,-5-27-280 0 0,1-1-36 0 0,-4-8-77 0 0,0-1 40 0 0,1 5 126 0 0,-1-5-85 0 0,0 2-43 0 0,0-2-40 0 0,0 0-37 0 0,0 0-24 0 0,0 0-37 0 0,0 0-42 0 0,0 0-45 0 0,-1-2-15 0 0,0 1-40 0 0,0-1-379 0 0,0 0 86 0 0,0 0-53 0 0,0 0-735 0 0,0 0-579 0 0,0 0-1098 0 0</inkml:trace>
  <inkml:trace contextRef="#ctx0" brushRef="#br0" timeOffset="438.07">446 2 7744 0 0,'0'0'174'0'0,"0"0"-2"0"0,0-1-73 0 0,-1 1-48 0 0,-1 0-3 0 0,1-1 0 0 0,-3 1 132 0 0,1 0-98 0 0,2 0-6 0 0,1 0 83 0 0,0 0 129 0 0,0 0 7 0 0,0 4 30 0 0,0 0-68 0 0,0-1-55 0 0,1 0-46 0 0,-1 1-12 0 0,3 8 165 0 0,-1-6-142 0 0,9 25 323 0 0,-1 0-52 0 0,-2 0-45 0 0,0 1-39 0 0,5 27 225 0 0,-1 14 806 0 0,-1 23-1385 0 0,-6-24 657 0 0,-4-49-409 0 0,0 11 109 0 0,-1-1-22 0 0,0-11-127 0 0,0 1-2 0 0,0-22-153 0 0,0-1 13 0 0,0 0-35 0 0,0 0-42 0 0,0 0-295 0 0,-1-2 91 0 0,0 0 63 0 0,-2-5-145 0 0,2 4 28 0 0,1 0 5 0 0,-1 0-39 0 0,0-6-700 0 0,1 1 119 0 0</inkml:trace>
  <inkml:trace contextRef="#ctx0" brushRef="#br0" timeOffset="701.55">340 330 6648 0 0,'0'0'149'0'0,"0"0"23"0"0,0 0 12 0 0,1 0 89 0 0,1 0-67 0 0,2-1-27 0 0,5-1 169 0 0,-7 2-195 0 0,13-6 604 0 0,0 0-102 0 0,0 0-95 0 0,0 0-84 0 0,-3 2-147 0 0,0-1-45 0 0,0 0-41 0 0,0 0-36 0 0,3 0 0 0 0,-1 0-37 0 0,4-1-4 0 0,9-2 34 0 0,-16 5-297 0 0,1 0 82 0 0,2-1 79 0 0,6-2 142 0 0,14-3 166 0 0,-23 6-294 0 0,0 0-47 0 0,-2 1-53 0 0,0 0-53 0 0,1-1-60 0 0,-1 1-69 0 0,-1 0-26 0 0,-1 0-59 0 0,1 1-65 0 0,0-1-68 0 0,0 0-75 0 0,-1 1-79 0 0,1-1-84 0 0,0 1-89 0 0,2-1-754 0 0,4 0-849 0 0,-14 2 2343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3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1 155 6216 0 0,'1'0'211'0'0,"2"-1"-64"0"0,1 0-28 0 0,2-1 20 0 0,1 1-155 0 0,-1-1 115 0 0,1 0 101 0 0,-1 0 90 0 0,0 0 14 0 0,-1 0 47 0 0,6-2 463 0 0,-4 1-223 0 0,19-11 1880 0 0,-19 10-1869 0 0,0 0-63 0 0,0-1-76 0 0,-1 0-108 0 0,-2 3-224 0 0,-1-1-36 0 0,0 1-37 0 0,0-1-40 0 0,4-6 176 0 0,-4-2-40 0 0,-3 9-131 0 0,-1-1 0 0 0,1 1 0 0 0,0 0 0 0 0,-1-1 1 0 0,1 1-1 0 0,-1 0 0 0 0,0-1 0 0 0,1 1 0 0 0,-2-1-23 0 0,-11-20 106 0 0,-3 6-64 0 0,4 11 184 0 0,0 6-74 0 0,1 7-55 0 0,1 3-37 0 0,6-4-32 0 0,1-1 1 0 0,-1 1-1 0 0,1 0 1 0 0,-1 4-29 0 0,-3 8 154 0 0,5-9-76 0 0,-1 0 1 0 0,2 0 0 0 0,-1-1 0 0 0,1 1-1 0 0,1 0 1 0 0,0 0 0 0 0,0 0-1 0 0,0 0 1 0 0,1 0 0 0 0,1 3-79 0 0,-1-8 32 0 0,0 0 0 0 0,1-1 0 0 0,-1 1 0 0 0,1 0 0 0 0,-1-1 0 0 0,1 1 0 0 0,0-1 0 0 0,0 0 1 0 0,1 0-1 0 0,-1 0 0 0 0,1 1-32 0 0,17 10 131 0 0,6-4-43 0 0,-22-9-208 0 0,0-1 39 0 0,3 1 15 0 0,2 0 101 0 0,11 0 160 0 0,-12-1-196 0 0,-2 0-60 0 0,-1-1-70 0 0,1 1-85 0 0,0-1-101 0 0,-2 1 20 0 0,0-1-64 0 0,0 1-72 0 0,0 0-76 0 0,0-1-81 0 0,0 0-89 0 0,0 1-92 0 0,0-1-100 0 0,5 0-1107 0 0,5-2-1121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3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56 9560 0 0,'-2'-2'263'0'0,"0"0"-61"0"0,0-1-54 0 0,0 1-41 0 0,0-2 8 0 0,-3-7 68 0 0,3 7-27 0 0,1 2-38 0 0,1 0 34 0 0,-1 0 38 0 0,-1 0 44 0 0,1 0 49 0 0,0 0 55 0 0,-3-3 211 0 0,0 2-90 0 0,0 0-81 0 0,-1 0-73 0 0,-1 2-20 0 0,0 1-75 0 0,-2 2-33 0 0,-3 6-8 0 0,9-5-133 0 0,0 0-1 0 0,0 0 1 0 0,0 0-1 0 0,0 0 1 0 0,0 0 0 0 0,-1 3-36 0 0,-5 21 141 0 0,6-11-54 0 0,0 0 0 0 0,1 11-87 0 0,0-4 74 0 0,0 6 89 0 0,3 1-36 0 0,0-14-54 0 0,0 1 1 0 0,1-1-1 0 0,1 0 1 0 0,2 5-74 0 0,-4-14-216 0 0,1 0 116 0 0,1-1 94 0 0,0 0 76 0 0,1 0 89 0 0,12 10 445 0 0,-9-11-404 0 0,-4-3-138 0 0,1 0-41 0 0,0 0-47 0 0,0-1-56 0 0,-1 1-64 0 0,1-2-71 0 0,0 1-81 0 0,0-1-87 0 0,-1-1 76 0 0,-1 1-46 0 0,1-1-46 0 0,-1 1-51 0 0,1-1-51 0 0,-1-1-55 0 0,1 1-57 0 0,-1 0-59 0 0,0-1-1256 0 0,2 0-1097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9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16 9384 0 0,'-2'-2'-25'0'0,"1"1"66"0"0,-1-1 98 0 0,-4-2 457 0 0,3 2-394 0 0,0 0-126 0 0,2 1-90 0 0,-1-1-41 0 0,2 2-21 0 0,0 0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7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91 225 7568 0 0,'0'-2'132'0'0,"-3"-10"377"0"0,3 9-400 0 0,-1 1-67 0 0,-1-2-7 0 0,0 0 66 0 0,0 1 58 0 0,-1-1 51 0 0,-1 0 239 0 0,-2 1 89 0 0,5 2-386 0 0,0 1-1 0 0,0-1 1 0 0,-1 1-1 0 0,1-1 1 0 0,0 1 0 0 0,-1 0-1 0 0,1 0 1 0 0,0 0-1 0 0,-1-1 1 0 0,1 1-1 0 0,0 1 1 0 0,-1-1 0 0 0,0 0-152 0 0,-2 1 385 0 0,0 1-38 0 0,0 0-45 0 0,0 1-65 0 0,1 1-77 0 0,0 0-90 0 0,-9 17 328 0 0,4 3-59 0 0,4 1-58 0 0,2 0-57 0 0,2 1-55 0 0,1 0-55 0 0,3-1-52 0 0,0-2-53 0 0,-3-17-20 0 0,1 0 34 0 0,2 6 101 0 0,2-2 68 0 0,-4-6-106 0 0,0-1-1 0 0,0 0 0 0 0,1 0 1 0 0,0 0-1 0 0,-1 0 0 0 0,2 0-85 0 0,2 2 120 0 0,2-1-42 0 0,1 0-58 0 0,1-1-100 0 0,-9-3-20 0 0,1 0 39 0 0,2 1-45 0 0,-2-1 14 0 0,0-1-92 0 0,-1 1 46 0 0,-1 0-40 0 0,1 0-71 0 0,0 0-61 0 0,0 0-70 0 0,0 0-75 0 0,0 0-85 0 0,0-1-90 0 0,0 1-98 0 0,0 0-106 0 0,1-1-996 0 0,1 1-1037 0 0</inkml:trace>
  <inkml:trace contextRef="#ctx0" brushRef="#br0" timeOffset="281.62">223 192 9152 0 0,'0'0'208'0'0,"0"1"-64"0"0,0 8 329 0 0,0-6-375 0 0,0-1-61 0 0,0 6 4 0 0,0 0 76 0 0,0 0 68 0 0,0-1 60 0 0,1 7 278 0 0,0-1 106 0 0,3 31 1682 0 0,-3-35-1855 0 0,0 0-44 0 0,0 1-50 0 0,1-1-75 0 0,-1 0-88 0 0,1 0-102 0 0,5 26 737 0 0,-4-23-587 0 0,0-1-46 0 0,0-1-80 0 0,0-1-54 0 0,1 0-62 0 0,0 0-74 0 0,-4-9 213 0 0,0 0-52 0 0,0 1-53 0 0,1-1-50 0 0,-1 0-50 0 0,0 1-47 0 0,0-1-48 0 0,0 0-44 0 0,0 0-45 0 0,1 1-43 0 0,-1-1-41 0 0,0 0-41 0 0,0 1-38 0 0,0-1-39 0 0,0 0-36 0 0,1 0-35 0 0,-1 1-312 0 0,0-1-71 0 0,0 0-1161 0 0,0 0-1170 0 0</inkml:trace>
  <inkml:trace contextRef="#ctx0" brushRef="#br0" timeOffset="796.45">375 364 7640 0 0,'0'0'224'0'0,"5"1"128"0"0,2 1-79 0 0,-2-2-5 0 0,-2 1 47 0 0,6 0 571 0 0,1-1-62 0 0,-1-1-63 0 0,1 1-62 0 0,0-2-60 0 0,0 0-60 0 0,0 0-59 0 0,-1-1-58 0 0,1 0-57 0 0,-1-1-56 0 0,0 0-57 0 0,0-1-54 0 0,-1 0-53 0 0,0-1-54 0 0,-1 0-52 0 0,0 0-51 0 0,-2-1-135 0 0,0 0 70 0 0,-3 0 53 0 0,0 0 38 0 0,-2 5-43 0 0,0 1 1 0 0,-1 0-1 0 0,1 0 1 0 0,0 0-1 0 0,0 0 1 0 0,0 0-1 0 0,-1 0 0 0 0,1 0 1 0 0,0 0-1 0 0,-1 0 1 0 0,1 0-1 0 0,-1 0 1 0 0,0 0-1 0 0,1 0 0 0 0,-1 0 1 0 0,1 0-1 0 0,-1 1 1 0 0,0-1-12 0 0,-8-6 47 0 0,7 6-22 0 0,0 0 0 0 0,0 0 0 0 0,0 0 1 0 0,0 0-1 0 0,-1 0 0 0 0,1 0 1 0 0,0 1-1 0 0,-1-1 0 0 0,1 1 1 0 0,0-1-1 0 0,-1 1 0 0 0,1 0 0 0 0,-1 0 1 0 0,0 0-26 0 0,1 1 21 0 0,0-1 1 0 0,0 1 0 0 0,0-1-1 0 0,0 1 1 0 0,0 0 0 0 0,0 0 0 0 0,0 0-1 0 0,1 0 1 0 0,-1 0 0 0 0,0 0-1 0 0,0 0 1 0 0,1 1 0 0 0,-2 0-22 0 0,0 1 32 0 0,1 0 0 0 0,-1 0 0 0 0,1 1 0 0 0,0-1 0 0 0,0 0 0 0 0,0 1 0 0 0,-1 2-32 0 0,1-1 36 0 0,0 1 0 0 0,0-1 0 0 0,1 1 0 0 0,-1 0-1 0 0,1 0-35 0 0,0 1 16 0 0,1 0-1 0 0,-1-1 1 0 0,1 1-1 0 0,1 0 1 0 0,-1 0-1 0 0,1 0 1 0 0,0 0-1 0 0,0-1 0 0 0,1 1 1 0 0,0 0-1 0 0,1-1 1 0 0,0 2-16 0 0,-1-3 7 0 0,0-1 0 0 0,1 0 0 0 0,-1 0 0 0 0,1 0 0 0 0,0-1 0 0 0,0 1 0 0 0,0-1 0 0 0,1 1 0 0 0,-1-1 0 0 0,1 0 0 0 0,0 0 0 0 0,0 0 0 0 0,0-1 0 0 0,0 0 0 0 0,0 0 0 0 0,1 0 0 0 0,-1 0 0 0 0,1 0-7 0 0,0-1-156 0 0,-1 1 53 0 0,1-1 45 0 0,-1 0 40 0 0,6 1 82 0 0,15 1 269 0 0,-15-3-294 0 0,-3 0-84 0 0,-1 0-88 0 0,1 0-108 0 0,-3 0 74 0 0,-1-1-34 0 0,2 1-152 0 0,0-1-83 0 0,0 0-90 0 0,-1 0-98 0 0,1 0-105 0 0,0 0-113 0 0,-1 0-119 0 0,1-1-128 0 0,-2 1-825 0 0,3-2-1078 0 0,-6 3 2969 0 0</inkml:trace>
  <inkml:trace contextRef="#ctx0" brushRef="#br0" timeOffset="1278.23">729 264 8928 0 0,'0'1'61'0'0,"0"0"34"0"0,3 6 500 0 0,-2-4-467 0 0,-1-2-79 0 0,2 7-24 0 0,-1-1 49 0 0,1 0 44 0 0,-1 0 41 0 0,2 8 261 0 0,1 0 112 0 0,0 3 218 0 0,4 24 1117 0 0,-5-27-1270 0 0,-1-2-169 0 0,-1-1-83 0 0,0 1-105 0 0,-1-7-165 0 0,0 1-33 0 0,0-5-55 0 0,0 0 45 0 0,-1 0 42 0 0,1 1 36 0 0,-1-1 61 0 0,0 1 37 0 0,-1 0 78 0 0,0 1 185 0 0,-2-1 185 0 0,1-3-276 0 0,2-1-187 0 0,-1-2-44 0 0,0 0-56 0 0,1-1-64 0 0,-3-15 270 0 0,4-1-95 0 0,4 0-83 0 0,2-1-75 0 0,2 1-64 0 0,2 1-54 0 0,1 2-44 0 0,0 2-36 0 0,-6 8 69 0 0,0 1-1 0 0,1 0 0 0 0,0 0 0 0 0,0 1 0 0 0,4-3 84 0 0,14-6-152 0 0,-21 13 140 0 0,0 0 0 0 0,0 0 0 0 0,-1 1 0 0 0,1-1 0 0 0,0 1 0 0 0,0-1-1 0 0,2 1 13 0 0,-3 0-5 0 0,-1 0 0 0 0,0 1 0 0 0,1-1 0 0 0,-1 1 0 0 0,1-1 0 0 0,-1 1-1 0 0,0-1 1 0 0,0 1 0 0 0,1-1 0 0 0,-1 1 0 0 0,0 0 0 0 0,0 0 0 0 0,0 0-1 0 0,0 0 1 0 0,0 0 0 0 0,0 0 0 0 0,0 0 0 0 0,0 0 0 0 0,0 0 0 0 0,0 0-1 0 0,0 0 1 0 0,-1 1 0 0 0,1-1 0 0 0,-1 0 0 0 0,1 1 5 0 0,7 18-7 0 0,-3 0 83 0 0,-4-13-1 0 0,5 18 86 0 0,5 34 337 0 0,-8-41-381 0 0,-1 0-47 0 0,-1-15-72 0 0,1 0 65 0 0,-1-2-49 0 0,0 1-37 0 0,1 2-103 0 0,-2-4-20 0 0,0 0-125 0 0,0 0 50 0 0,0 0 40 0 0,1 0 34 0 0,-1 1-8 0 0,2-1-192 0 0,-1 0 168 0 0,0 0-30 0 0,0 0-70 0 0,-1 1-99 0 0,1-1-117 0 0,-1 0 197 0 0,1 0-38 0 0,-1 0-40 0 0,0 0-43 0 0,2-2-1075 0 0</inkml:trace>
  <inkml:trace contextRef="#ctx0" brushRef="#br0" timeOffset="1655.73">1161 0 9728 0 0,'0'0'222'0'0,"0"0"387"0"0,0 0-71 0 0,0 0-66 0 0,0 1-62 0 0,1-1-57 0 0,-1 0-54 0 0,0 1-48 0 0,1-1-46 0 0,0 1 73 0 0,0 0-115 0 0,0-1-95 0 0,0 1-45 0 0,2 2-66 0 0,-2-2 69 0 0,-1 0 94 0 0,1 0-9 0 0,-1-1 41 0 0,4 12 233 0 0,-1-1-49 0 0,0 1-43 0 0,-1 1-39 0 0,0 12 155 0 0,-1 0-99 0 0,1 10 46 0 0,7 86 1308 0 0,-5-60-906 0 0,-2-30-426 0 0,1-1-39 0 0,-3-29-534 0 0,0 1 75 0 0,0-1 67 0 0,0 0 59 0 0,0 1 85 0 0,0 0 105 0 0,1 4 604 0 0,-1-5-629 0 0,1 0-42 0 0,-1 1-55 0 0,0-1-72 0 0,0 1-86 0 0,0-1-100 0 0,0 1-97 0 0,1-1-116 0 0,-1 0 174 0 0,0 0-34 0 0,0 0-35 0 0,0 0-37 0 0,0 0-38 0 0,0-1-40 0 0,0 1-42 0 0,1 0-43 0 0,-1 0-44 0 0,0 0-46 0 0,0 0-48 0 0,0 1-49 0 0,0-2-1464 0 0,0 0-1235 0 0</inkml:trace>
  <inkml:trace contextRef="#ctx0" brushRef="#br0" timeOffset="1947.45">1027 216 9528 0 0,'0'0'216'0'0,"0"0"32"0"0,9-5 198 0 0,-7 4-387 0 0,0 1-36 0 0,12-3 19 0 0,-1 0 77 0 0,1 1 68 0 0,-1 0 58 0 0,4-1 112 0 0,-1 1 54 0 0,33-5 976 0 0,-29 4-822 0 0,1 1-52 0 0,-8 0-214 0 0,1 0-47 0 0,-3 0-84 0 0,0 0-44 0 0,0 0-49 0 0,1 0-54 0 0,-11 2-85 0 0,0 0 43 0 0,2-1 61 0 0,-2 1-67 0 0,1 0-92 0 0,-1-1 11 0 0,-1 1-40 0 0,1 0-71 0 0,0 0-63 0 0,0 0-72 0 0,0-1-80 0 0,-1 1-87 0 0,1 0-95 0 0,0 0-103 0 0,0 0-110 0 0,0-1-990 0 0,2 0-1031 0 0,-3 1 2847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5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70 7200 0 0,'0'0'165'0'0,"0"-1"55"0"0,-1 1-58 0 0,0-1-49 0 0,0 0-43 0 0,-2-2-24 0 0,-4-4-98 0 0,6 5 80 0 0,-1 1 60 0 0,-1-2 448 0 0,0 0-37 0 0,0 0-36 0 0,0 0-34 0 0,-4-3 332 0 0,-1 0-119 0 0,1 0-108 0 0,-1 1-96 0 0,-1 0-84 0 0,1 1-73 0 0,-2 0-24 0 0,-1 1-68 0 0,1 1-55 0 0,7 2-93 0 0,0-1 1 0 0,0 1 0 0 0,-1 0-1 0 0,1 1 1 0 0,0-1 0 0 0,0 0-1 0 0,-3 2-41 0 0,-5 2 154 0 0,8-2-143 0 0,-1-1 0 0 0,1 1 1 0 0,0 0-1 0 0,0 0 0 0 0,0 0 0 0 0,1 1 0 0 0,-1-1 0 0 0,1 1 0 0 0,-1 0-11 0 0,0 0 9 0 0,1 0 1 0 0,0 1-1 0 0,0-1 1 0 0,0 1-1 0 0,1-1 0 0 0,-1 1 1 0 0,1 0-1 0 0,0 0 0 0 0,0-1 1 0 0,0 1-1 0 0,0 3-9 0 0,0 7 35 0 0,0 0 1 0 0,2 0-1 0 0,0 0 1 0 0,0 0-1 0 0,2 5-35 0 0,0 6 87 0 0,11 64 557 0 0,-8-47-301 0 0,0 0 74 0 0,-3-16-93 0 0,5 32 577 0 0,-5-38-641 0 0,-3-20-459 0 0,0 0 64 0 0,0 1 58 0 0,0-1 50 0 0,1 1 70 0 0,-1 0 79 0 0,0 2 500 0 0,1-2-419 0 0,-1 0-150 0 0,0 0-48 0 0,0-1-57 0 0,0 1-67 0 0,0 0-105 0 0,0-1-109 0 0,0 1-122 0 0,0-1 177 0 0,0 1-35 0 0,0-1-37 0 0,0 0-40 0 0,0 0-41 0 0,0 1-41 0 0,0-1-45 0 0,0 0-46 0 0,0 0-48 0 0,0 0-48 0 0,0 0-1386 0 0,0 0-1159 0 0</inkml:trace>
  <inkml:trace contextRef="#ctx0" brushRef="#br0" timeOffset="565.7">471 58 7688 0 0,'0'0'295'0'0,"0"-2"-103"0"0,-1-8 166 0 0,0 9-248 0 0,1 1 40 0 0,-1-2 563 0 0,-1 0-64 0 0,-2 0-61 0 0,0 1-59 0 0,-1 0-57 0 0,1 0-52 0 0,0 0-51 0 0,2 1-48 0 0,-11 0-198 0 0,0 2 91 0 0,-3 1 129 0 0,-5 5 257 0 0,3 4-22 0 0,9 0-276 0 0,3 0-137 0 0,3 2-104 0 0,3-6-61 0 0,0 0 0 0 0,1 0 0 0 0,0 1 0 0 0,0-1 0 0 0,0 0 0 0 0,1 0 0 0 0,2 3 0 0 0,3 22 0 0 0,-4-15 22 0 0,0 1 43 0 0,3 18 164 0 0,-1-2 85 0 0,10 49 514 0 0,-10-55-581 0 0,2 3-56 0 0,1-1-109 0 0,-8-30-279 0 0,0-1 65 0 0,1 1 56 0 0,-1-1 51 0 0,0 1 76 0 0,0 0 88 0 0,1 2 518 0 0,-1-2-554 0 0,0-1-38 0 0,0 1-50 0 0,0 0-65 0 0,0-1-76 0 0,1 1-90 0 0,-1-1-61 0 0,0 1-90 0 0,0 0-98 0 0,0-1-107 0 0,0 1-115 0 0,0-1-125 0 0,0 0 357 0 0,0 1-34 0 0,0-1-36 0 0,0 0-36 0 0,0 0-1490 0 0,0 0-1162 0 0</inkml:trace>
  <inkml:trace contextRef="#ctx0" brushRef="#br0" timeOffset="995.92">0 304 6048 0 0,'0'0'133'0'0,"0"0"23"0"0,0 0 11 0 0,0 0-56 0 0,0 0-8 0 0,0 0 41 0 0,0 0 124 0 0,0 0 234 0 0,0 0 11 0 0,0 0-33 0 0,0 0-303 0 0,0 0-37 0 0,0 0 100 0 0,0 0-14 0 0,0 0 2 0 0,0 0 16 0 0,1 0 2 0 0,0 0-52 0 0,0 1-45 0 0,1-1-35 0 0,8 2 319 0 0,1-2-166 0 0,1-1-63 0 0,0-1-55 0 0,0 0-46 0 0,2-1-32 0 0,0 0-42 0 0,29-9-62 0 0,-25 7 29 0 0,-1 0 50 0 0,-12 4-41 0 0,5-1-46 0 0,0-1-61 0 0,1 0-80 0 0,7-3-162 0 0,-7 2 96 0 0</inkml:trace>
  <inkml:trace contextRef="#ctx0" brushRef="#br0" timeOffset="1261.67">251 272 7080 0 0,'0'0'157'0'0,"0"0"23"0"0,0 0 13 0 0,0 0-75 0 0,1 0-54 0 0,8 2 20 0 0,-7-2 38 0 0,-1 0-16 0 0,0 0 38 0 0,11 0 584 0 0,-1-1-111 0 0,1-1-103 0 0,-1 0-95 0 0,1-1-88 0 0,-1 0-79 0 0,1 0-73 0 0,-1 0-64 0 0,5-2-49 0 0,-1 1-85 0 0,0 0-67 0 0,1 1-48 0 0,-15 3-54 0 0,0 0-38 0 0,2 0-242 0 0,-1-1-81 0 0,0 1-63 0 0,0 0-42 0 0,3-1-769 0 0,1-1-815 0 0</inkml:trace>
  <inkml:trace contextRef="#ctx0" brushRef="#br0" timeOffset="1704.43">647 272 8984 0 0,'0'0'265'0'0,"0"0"-4"0"0,0 2-184 0 0,1 3 88 0 0,-1 1 88 0 0,1-2 88 0 0,0 4 174 0 0,0 0-52 0 0,0 0-49 0 0,1-1-46 0 0,0 1-44 0 0,0 0-41 0 0,0 0-38 0 0,0 0-35 0 0,2 8 117 0 0,0 0-113 0 0,-1 0-92 0 0,-1 0-68 0 0,-2-14-249 0 0,0 0 81 0 0,0 0 68 0 0,0 0 58 0 0,1 1 117 0 0,-1 5 366 0 0,0-6-400 0 0,0 0-46 0 0,0 0-61 0 0,0 0-77 0 0,0-1-21 0 0,0 1-46 0 0,0-1-51 0 0,0 0-56 0 0,0 0-2 0 0,0 1-44 0 0,0-1-47 0 0,0 0-50 0 0,0 0-53 0 0,1 0-55 0 0,-1 0-58 0 0,0 0-62 0 0,0-1-1034 0 0,0 0-950 0 0</inkml:trace>
  <inkml:trace contextRef="#ctx0" brushRef="#br0" timeOffset="1960.56">616 142 9616 0 0,'0'0'260'0'0,"0"0"-77"0"0,-1-1-64 0 0,0 0-52 0 0,0-1-35 0 0,-2-1-51 0 0,2 2 51 0 0,1 1 22 0 0,0 0 10 0 0,0 0 0 0 0,0 0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4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20 9384 0 0,'0'0'63'0'0,"-1"0"37"0"0,-9 0 527 0 0,7 0-493 0 0,0 0-82 0 0,-8 4 7 0 0,5 2 48 0 0,1 1 35 0 0,-4 12 226 0 0,6-10-236 0 0,-1 3-12 0 0,3-9-78 0 0,0 0 0 0 0,0 0 0 0 0,1 0 0 0 0,-1 0 0 0 0,1 0 0 0 0,0 0 0 0 0,0 0 0 0 0,0 1-42 0 0,-1 19 272 0 0,-4 13 301 0 0,4 3-49 0 0,5 0-69 0 0,3-3-89 0 0,-2-21-262 0 0,3-2 60 0 0,4-3 95 0 0,-10-9-201 0 0,0 0 0 0 0,0 0 0 0 0,0 0 0 0 0,0 0 0 0 0,0 0 0 0 0,1 0 0 0 0,-1-1 0 0 0,2 1-58 0 0,-1-1 60 0 0,0 0 0 0 0,-1 0 0 0 0,1 0 0 0 0,0 0 1 0 0,-1 0-1 0 0,1 0 0 0 0,-1-1 0 0 0,1 0-60 0 0,12-5 291 0 0,-3-2-88 0 0,-2-4-50 0 0,-7 8-100 0 0,0-1-1 0 0,0-1 1 0 0,0 1 0 0 0,-1 0-1 0 0,1-1 1 0 0,-1 1 0 0 0,-1-1 0 0 0,1 0-53 0 0,0-3 66 0 0,-1 1 1 0 0,0-1-1 0 0,0 1 1 0 0,-1-1-1 0 0,0-1-66 0 0,-3-18 120 0 0,-1 1-37 0 0,-1 0-44 0 0,-1 1-48 0 0,3 14-14 0 0,1 3-67 0 0,-5-12-53 0 0,4 13 58 0 0,1 2-21 0 0,-1 0-44 0 0,0 0-52 0 0,0 1-65 0 0,2 4 262 0 0,1 0-40 0 0,-1 1-39 0 0,1-1-40 0 0,-1 0-39 0 0,0 0-38 0 0,1 1-38 0 0,-1-1-38 0 0,1 1-37 0 0,-1-1-37 0 0,0 0-36 0 0,1 1-37 0 0,-1-1-35 0 0,0 1-36 0 0,1-1-35 0 0,-1 1-34 0 0,-1-1-1317 0 0,0-1-1062 0 0</inkml:trace>
  <inkml:trace contextRef="#ctx0" brushRef="#br0" timeOffset="575.95">282 163 6448 0 0,'0'0'141'0'0,"0"0"23"0"0,1 0 13 0 0,32-6 1799 0 0,-19 3-1146 0 0,-1 1-36 0 0,4-3 172 0 0,-7 1-436 0 0,-1-2-72 0 0,-1 0-83 0 0,-1-3-97 0 0,1-8 72 0 0,-7 16-327 0 0,-1-1 1 0 0,0 1 0 0 0,0-1-1 0 0,0 1 1 0 0,0-1-1 0 0,0 1 1 0 0,0-1-1 0 0,0 1 1 0 0,0-1 0 0 0,0 0-24 0 0,-1 1 7 0 0,1 0 1 0 0,0 1 0 0 0,-1-1 0 0 0,1 0-1 0 0,-1 0 1 0 0,1 0 0 0 0,-1 0 0 0 0,1 0-1 0 0,-1 0 1 0 0,0 1 0 0 0,1-1 0 0 0,-1 0 0 0 0,0 1-1 0 0,1-1 1 0 0,-1 0-8 0 0,0 1 0 0 0,-1-1-1 0 0,1 0 0 0 0,0 1 1 0 0,-1-1-1 0 0,1 1 1 0 0,0-1-1 0 0,-1 1 0 0 0,1 0 1 0 0,0-1-1 0 0,-1 1 1 0 0,1 0-1 0 0,0 0 1 0 0,-1 0 0 0 0,-20 4-28 0 0,3 6 79 0 0,3 5 63 0 0,2 5 46 0 0,11-15-99 0 0,1 0 0 0 0,-1 1 0 0 0,1 0-1 0 0,0-1 1 0 0,0 1 0 0 0,0 0 0 0 0,1 0 0 0 0,0 0-1 0 0,0 0 1 0 0,1 0 0 0 0,0 1 0 0 0,0-1 0 0 0,0 5-61 0 0,2-5-165 0 0,-1 0 60 0 0,1 0 53 0 0,-1 0 46 0 0,3 4 83 0 0,0 0 81 0 0,14 18 555 0 0,-13-22-591 0 0,-1-1-35 0 0,2 0-45 0 0,-1 0-58 0 0,1-1-69 0 0,0 0-80 0 0,-1 0-59 0 0,1-1-82 0 0,0 0-88 0 0,0-1-97 0 0,1 1-105 0 0,-1-1-112 0 0,1 0-121 0 0,-4-2 367 0 0,1 1-33 0 0,-1 0-1347 0 0,1-1-1048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1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1 7800 0 0,'0'0'174'0'0,"0"0"29"0"0,0 0 13 0 0,0 0-31 0 0,-1 0-121 0 0,1 0-10 0 0,-1 0 489 0 0,1 0-68 0 0,-1 1-62 0 0,0 0-58 0 0,1 0-51 0 0,-1 1-48 0 0,1-1-41 0 0,-1 1-38 0 0,1 0-5 0 0,-1 0-38 0 0,0 2 34 0 0,1 3 147 0 0,-1-6-177 0 0,2 0 45 0 0,0 7 240 0 0,0 1-73 0 0,1-1-62 0 0,-1 0-52 0 0,0 1-31 0 0,0 0-36 0 0,4 17 237 0 0,0-6 127 0 0,-2 1 1 0 0,1 3-534 0 0,-2-2 319 0 0,0 0-34 0 0,1 8 32 0 0,0-1-103 0 0,3 9 156 0 0,1 12 445 0 0,-2-1 0 0 0,-1 17-815 0 0,-4-64-95 0 0,0 0 98 0 0,0 0 43 0 0,-1 6 223 0 0,1-4-192 0 0,0-2-68 0 0,-1-1-38 0 0,1 0-48 0 0,-1 0-55 0 0,0 0-65 0 0,0-1-73 0 0,0 0-83 0 0,0-1-91 0 0,0 0 395 0 0,1 1-60 0 0,0 0-66 0 0,0-1-70 0 0,-1 1-73 0 0,1-1-79 0 0,0 1-82 0 0,0-1-87 0 0,0 1-58 0 0,0-1-85 0 0,0 1-91 0 0,0 0-93 0 0,-1-2-1172 0 0,1 1-1160 0 0,0 1 3225 0 0</inkml:trace>
  <inkml:trace contextRef="#ctx0" brushRef="#br0" timeOffset="454.91">0 270 6832 0 0,'0'0'200'0'0,"4"-3"84"0"0,-2 1-162 0 0,1-1 38 0 0,-1 2 11 0 0,0-1 44 0 0,-1 1 52 0 0,0 0 59 0 0,6-3 336 0 0,1 1-60 0 0,0-1-58 0 0,0 1-54 0 0,-1 0-52 0 0,1 0-47 0 0,0 1-46 0 0,1-1-42 0 0,-1 1-39 0 0,0 0-36 0 0,9-3 132 0 0,-1 1-108 0 0,1 1-82 0 0,2-2-51 0 0,23-6 67 0 0,-16 3 4 0 0,-19 6-228 0 0,0-1 44 0 0,17-5 139 0 0,-14 5-116 0 0,-4 1-47 0 0,0 0-37 0 0,0 1-25 0 0,-1-1-36 0 0,0 1-42 0 0,0-1-46 0 0,0 1-52 0 0,0 0-57 0 0,0 0-61 0 0,1 0-66 0 0,-5 1 131 0 0,0-1-43 0 0,0 1-39 0 0,0 0-33 0 0,1-1-124 0 0,-1 1-33 0 0,3-1-1279 0 0</inkml:trace>
  <inkml:trace contextRef="#ctx0" brushRef="#br0" timeOffset="960.87">419 74 7800 0 0,'0'0'174'0'0,"0"0"29"0"0,0 0 13 0 0,0 0 158 0 0,1 2-106 0 0,1 3-15 0 0,0 2 57 0 0,-1-5-142 0 0,5 12 329 0 0,-2 0-37 0 0,5 14 358 0 0,-2 1-121 0 0,-1 0-105 0 0,-3-5-181 0 0,0 0-48 0 0,1 12 113 0 0,0 0-57 0 0,2 24 246 0 0,-5-53-461 0 0,0 1-84 0 0,3 19 30 0 0,-2-17-44 0 0,-1-6-15 0 0,0-1 36 0 0,0 0 41 0 0,-1-2 49 0 0,1 0 58 0 0,0-2 62 0 0,1-9-148 0 0,0-1-40 0 0,0 1-39 0 0,-1 0-35 0 0,2-7-25 0 0,0 0-91 0 0,3 0-81 0 0,1 0-73 0 0,-1 5-65 0 0,-1 2 130 0 0,0 0 35 0 0,8-11-19 0 0,-12 19 102 0 0,1-1-1 0 0,0 1 0 0 0,-1 0 1 0 0,1 0-1 0 0,1-1 1 0 0,-1 1-1 0 0,0 1 0 0 0,0-1 1 0 0,1 0-1 0 0,-1 0 1 0 0,1 1-1 0 0,-1-1 0 0 0,2 1 14 0 0,-3 0-11 0 0,0 1 0 0 0,0 0 0 0 0,0 0 0 0 0,0 0 0 0 0,0-1 0 0 0,0 1 0 0 0,0 0 0 0 0,0 0 0 0 0,1 0 0 0 0,-1 1 0 0 0,0-1 0 0 0,0 0 0 0 0,0 0 0 0 0,0 1 0 0 0,0-1 0 0 0,0 0 0 0 0,0 1 0 0 0,1 0 10 0 0,-1 0-13 0 0,1 0-1 0 0,0 0 1 0 0,0 1 0 0 0,-1-1 0 0 0,1 1 0 0 0,-1-1 0 0 0,0 1 0 0 0,1 0-1 0 0,0 1 14 0 0,2 5-28 0 0,1 0 1 0 0,-1 0-1 0 0,-1 1 0 0 0,1 3 28 0 0,0-3-13 0 0,0 5 126 0 0,0-1-43 0 0,3 14-28 0 0,6 21-128 0 0,-13-47-49 0 0,0-1 48 0 0,0 0 43 0 0,0 0 36 0 0,1 1 38 0 0,-1-1 32 0 0,0 1 219 0 0,1-1-161 0 0,-1 1-46 0 0,0-1-63 0 0,0 1-42 0 0,1-1-32 0 0,-1 0-39 0 0,0 0-44 0 0,0 1-48 0 0,0-1-10 0 0,0 0-39 0 0,0 0-42 0 0,0 0-47 0 0,0 0-48 0 0,0 1-51 0 0,0-1-54 0 0,0 0-57 0 0,0 0 196 0 0,0 0-43 0 0,0 0-37 0 0,0 0-34 0 0,0 0-750 0 0,0 0-769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13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10 141 8088 0 0,'0'0'182'0'0,"0"0"29"0"0,0 0 12 0 0,7-2-55 0 0,3 0-112 0 0,-5 0-21 0 0,0 1 66 0 0,1-1 58 0 0,-1 0 51 0 0,1 0 59 0 0,0 0 38 0 0,3-1 273 0 0,13-6 868 0 0,-15 6-1041 0 0,-1 0-44 0 0,0 1-88 0 0,0-1-59 0 0,-1-1-69 0 0,1 1-80 0 0,14-10 463 0 0,-6 1-233 0 0,-4 2-146 0 0,-6 5-123 0 0,-1 0-37 0 0,-3 4 12 0 0,1 0-1 0 0,-1 0 1 0 0,0 0 0 0 0,0 0 0 0 0,1 0-1 0 0,-1 0 1 0 0,0 0 0 0 0,0 0 0 0 0,0 0-1 0 0,0 0 1 0 0,0 0 0 0 0,0 0 0 0 0,0 0-1 0 0,-1 0 1 0 0,1 0 0 0 0,0 0 0 0 0,-1 0-3 0 0,1 0 13 0 0,-1-1 1 0 0,0 1 0 0 0,0-1 0 0 0,0 1 0 0 0,0-1-1 0 0,-1 1 1 0 0,1 0 0 0 0,0-1 0 0 0,-1 1 0 0 0,1 0-1 0 0,-1 0 1 0 0,1 0 0 0 0,-1 0 0 0 0,0 0-14 0 0,-26-10 179 0 0,12 8-155 0 0,2 4 13 0 0,1 2 63 0 0,-2 6 76 0 0,-5 9 135 0 0,4 4-36 0 0,7-6-166 0 0,2-4-91 0 0,2 0-84 0 0,2-4 165 0 0,0 1 0 0 0,0-1 1 0 0,1 0-1 0 0,0 1 0 0 0,1 0 1 0 0,0 0-100 0 0,1-2 70 0 0,-1-1 0 0 0,2 1-1 0 0,-1-1 1 0 0,1 1 0 0 0,0 1-70 0 0,0-4 31 0 0,0 0 0 0 0,0-1 0 0 0,0 1 0 0 0,0-1 0 0 0,1 1 0 0 0,-1-1 0 0 0,1 0-1 0 0,0 1 1 0 0,0-1 0 0 0,0 0 0 0 0,3 2-31 0 0,-3-3 17 0 0,0 0-1 0 0,1 0 1 0 0,-1 0 0 0 0,1 0-1 0 0,-1 0 1 0 0,1-1 0 0 0,0 1-17 0 0,0-1 12 0 0,1 1 0 0 0,-1-1 0 0 0,1 0 0 0 0,0 0 0 0 0,0 0 0 0 0,1 0-12 0 0,-2-1-125 0 0,-1 0 38 0 0,4 1 11 0 0,-1-1 95 0 0,-1 1 56 0 0,11-1 334 0 0,-8 0-272 0 0,-1 0-96 0 0,-3 0-75 0 0,1 0-45 0 0,-2 0-36 0 0,1 0-45 0 0,0 0-52 0 0,0-1-56 0 0,0 1-60 0 0,0 0-66 0 0,0 0-70 0 0,0 0-75 0 0,-1 0-15 0 0,1 0-69 0 0,0 0-71 0 0,-1-1-76 0 0,5 1-1326 0 0,2 0-1193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14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 7136 0 0,'0'0'165'0'0,"0"0"22"0"0,0 0 6 0 0,0 0 88 0 0,0 2-57 0 0,0 8 342 0 0,0-6-286 0 0,1 3 95 0 0,0 0-34 0 0,3 7 250 0 0,-1-1-101 0 0,1 1-76 0 0,0-2-104 0 0,4 22 480 0 0,-6-19-427 0 0,0 8 107 0 0,0 0-37 0 0,1 24 341 0 0,-1-1-100 0 0,0 61 799 0 0,-2-74-993 0 0,0 0 40 0 0,0-26-487 0 0,-2 1 86 0 0,0-1-44 0 0,1-2-60 0 0,1 0-36 0 0,0 1-40 0 0,-1-6-167 0 0,1-1 61 0 0,-2 1-210 0 0,2-1 168 0 0,-1 1 64 0 0,1 0-37 0 0,0 0-44 0 0,0 0-50 0 0,0 0-110 0 0,-1 0-56 0 0,1 0-49 0 0,0-1-45 0 0,0 1-157 0 0,-1 0-44 0 0,1 0-189 0 0,0-1-514 0 0,0 1 1347 0 0</inkml:trace>
  <inkml:trace contextRef="#ctx0" brushRef="#br0" timeOffset="260.25">0 209 7856 0 0,'0'0'174'0'0,"0"0"29"0"0,0 0 13 0 0,1-1-57 0 0,0 0-90 0 0,5-7-80 0 0,-3 6 86 0 0,2-2 348 0 0,1 1-36 0 0,6-3 288 0 0,1 1-113 0 0,1 1-93 0 0,-3 2-147 0 0,0-1-37 0 0,22-2 457 0 0,-18 3-384 0 0,-7 1-358 0 0,0-1 41 0 0,7 0 136 0 0,1-1 88 0 0,20-3 471 0 0,-25 5-538 0 0,0-1-39 0 0,2 0-42 0 0,0-1-102 0 0,-2 2-98 0 0,0-1-104 0 0,0 0-117 0 0,-6 1 104 0 0,0 0-36 0 0,1 0-36 0 0,-1 0-38 0 0,1 0-41 0 0,-1 0-42 0 0,1 0-44 0 0,-1 0-46 0 0,1 0-48 0 0,-1 1-49 0 0,1-1-1151 0 0,2-1-979 0 0</inkml:trace>
  <inkml:trace contextRef="#ctx0" brushRef="#br0" timeOffset="710.58">376 330 6768 0 0,'0'0'149'0'0,"0"0"23"0"0,15 2 145 0 0,-9-1-259 0 0,3-2-16 0 0,-1 1 81 0 0,0-2 70 0 0,1 1 61 0 0,1-2 121 0 0,-1 0 62 0 0,3-1 145 0 0,5-3 359 0 0,0-2 1 0 0,-6 2-358 0 0,-3 1-146 0 0,1 0-60 0 0,-2 1-121 0 0,-1 0-61 0 0,1 0-70 0 0,-1-1-80 0 0,-4 5-32 0 0,-1-1 0 0 0,0 1-1 0 0,1-1 1 0 0,-1 1 0 0 0,0-1 0 0 0,0 0-1 0 0,0 1 1 0 0,1-3-14 0 0,-1 1 24 0 0,0 0 1 0 0,0 0-1 0 0,0 0 0 0 0,-1 0 0 0 0,1 0 1 0 0,-1-1-1 0 0,1 1 0 0 0,-1 0 1 0 0,0 0-25 0 0,0 0 15 0 0,0 1 1 0 0,0 0 0 0 0,-1 0 0 0 0,1 0 0 0 0,0 0 0 0 0,-1 0 0 0 0,1 0 0 0 0,-1 0-1 0 0,0 0 1 0 0,0 0 0 0 0,1 0 0 0 0,-1 0 0 0 0,0 0 0 0 0,-1 1 0 0 0,1-1-1 0 0,0 0 1 0 0,-1 1 0 0 0,1-1 0 0 0,0 0 0 0 0,-1 1 0 0 0,0 0 0 0 0,1-1 0 0 0,-2 1-16 0 0,2 0 4 0 0,0 1 0 0 0,0-1 0 0 0,-1 1 0 0 0,1-1 0 0 0,0 1 1 0 0,0 0-1 0 0,0 0 0 0 0,0 0 0 0 0,-1 0 0 0 0,1 0 0 0 0,-1 0-4 0 0,1 0 17 0 0,-1 0-1 0 0,0 1 0 0 0,0-1 1 0 0,0 1-1 0 0,0-1 0 0 0,1 1 1 0 0,-1 0-1 0 0,0 0 0 0 0,0 0 1 0 0,-1 1-17 0 0,-15 14 194 0 0,8-5-92 0 0,6-8-77 0 0,-1 4 31 0 0,1-1 0 0 0,-1 1 0 0 0,1-1 0 0 0,0 1-1 0 0,0 0 1 0 0,1 1 0 0 0,0-1 0 0 0,0 1 0 0 0,1-1 0 0 0,0 1-1 0 0,0 0 1 0 0,1 0 0 0 0,0 5-56 0 0,0-5 47 0 0,1 0 0 0 0,0 0 1 0 0,1 1-1 0 0,-1-1 0 0 0,2 0 0 0 0,-1 2-47 0 0,1-4 22 0 0,0 0 0 0 0,0 0 0 0 0,0-1 0 0 0,0 1 0 0 0,1 0 0 0 0,0-1 0 0 0,0 0 1 0 0,1 2-23 0 0,-1-3 14 0 0,1 0 1 0 0,-1 0 0 0 0,1-1 0 0 0,-1 1 0 0 0,1-1 0 0 0,0 0-1 0 0,0 0 1 0 0,0 0 0 0 0,1 0 0 0 0,-1-1 0 0 0,1 0 0 0 0,0 0 0 0 0,-1 0-1 0 0,1 0 1 0 0,0-1 0 0 0,0 0 0 0 0,0 0 0 0 0,0 0 0 0 0,0 0-1 0 0,1-1-14 0 0,16-2 12 0 0,1-6-54 0 0,-16 3-89 0 0,-1 2-36 0 0,-2 0-50 0 0,1 1-93 0 0,-2-1-34 0 0,1 0-92 0 0,-1 1-103 0 0,0-1-115 0 0,-2 2 310 0 0,0 1-45 0 0,0-1-40 0 0,-1 0-36 0 0,1 0-131 0 0,0 1-36 0 0,2-3-1385 0 0</inkml:trace>
  <inkml:trace contextRef="#ctx0" brushRef="#br0" timeOffset="1063.9">749 224 6952 0 0,'2'10'369'0'0,"-1"-4"-298"0"0,-1-2-45 0 0,1 1 49 0 0,0-1 47 0 0,0 1 43 0 0,1-1 39 0 0,-1 1 36 0 0,1 4 334 0 0,1-1 30 0 0,0 0 63 0 0,6 19 1703 0 0,-5-16-1389 0 0,-2-5-518 0 0,0 0-32 0 0,0-1-41 0 0,1 1-48 0 0,-1 0-55 0 0,-1-1-62 0 0,1 1-71 0 0,0 0-76 0 0,1 5 644 0 0,0 5 301 0 0,-3-15-752 0 0,0-1-40 0 0,0 0-21 0 0,0 0-2 0 0,0 0 16 0 0,0 0 67 0 0,0 0 28 0 0,0 0 7 0 0,-1-1-111 0 0,0-3-105 0 0,1-2-76 0 0,1-5-90 0 0,0 8 61 0 0,-1 3 15 0 0,6-26 76 0 0,7 0-47 0 0,19-21-32 0 0,-29 43-19 0 0,-1 0-126 0 0,1 1 38 0 0,0-2 16 0 0,1 0 55 0 0,13-17 165 0 0,-11 15-189 0 0,-3 4-23 0 0,0-1-36 0 0,-1 2-16 0 0,1-1-33 0 0,-1 1-36 0 0,1-1-41 0 0,-1 1-43 0 0,1-1-46 0 0,0 1-51 0 0,0 0-54 0 0,-1 0-57 0 0,1-1-60 0 0,0 1-64 0 0,0 0-68 0 0,0 1-70 0 0,0-1-75 0 0,0 0-77 0 0,1 0-81 0 0,-1 1-1042 0 0,2-1-1125 0 0</inkml:trace>
  <inkml:trace contextRef="#ctx0" brushRef="#br0" timeOffset="1717.73">1065 282 9096 0 0,'0'0'224'0'0,"0"1"-77"0"0,0 1-62 0 0,0 4 54 0 0,0-3-52 0 0,1 4-96 0 0,-1 0 36 0 0,0 1 38 0 0,0-1 37 0 0,0 0 37 0 0,0 1 37 0 0,1-1 37 0 0,-1 0 37 0 0,0 0 35 0 0,1 1 38 0 0,0-1 35 0 0,-1 0 37 0 0,1 0 36 0 0,0 0 35 0 0,0 0 37 0 0,0 0 35 0 0,-1 12 985 0 0,0-13-988 0 0,0-5-308 0 0,0-1-17 0 0,0 0 14 0 0,-1 1 7 0 0,0-1 34 0 0,0 1 420 0 0,0-1-311 0 0,1 0-217 0 0,-1-1-83 0 0,1-1-103 0 0,0 1-31 0 0,-1-1-33 0 0,0-19 245 0 0,3-1-61 0 0,3 1-54 0 0,2-1-49 0 0,3 1-46 0 0,0 1-41 0 0,11-18-200 0 0,-20 35 274 0 0,5-5-202 0 0,-1 0 0 0 0,1 0-1 0 0,0 0 1 0 0,5-4 227 0 0,-7 8-128 0 0,1 0-1 0 0,0 0 1 0 0,0 0 0 0 0,5-3 128 0 0,9-2-252 0 0,2 7 72 0 0,-19 2 166 0 0,1 0 1 0 0,-1 1-1 0 0,1-1 1 0 0,-1 1-1 0 0,0-1 1 0 0,1 1-1 0 0,1 1 14 0 0,-1-1 1 0 0,-1 1 0 0 0,1 0 0 0 0,0 0 0 0 0,-1-1 0 0 0,1 1 1 0 0,1 2-2 0 0,8 9-26 0 0,-3 2 51 0 0,-1 2 48 0 0,-1 0 44 0 0,-2 2 42 0 0,0-1 39 0 0,-1 1 37 0 0,-1-1 33 0 0,2 6 157 0 0,-2 10 321 0 0,-3-23-463 0 0,0 0 32 0 0,0 0 42 0 0,0-10-249 0 0,0-1 18 0 0,0 0 8 0 0,0 0 2 0 0,0 0-12 0 0,1-8 11 0 0,2-2-97 0 0,-2 9-39 0 0,14-40 45 0 0,-2 14-50 0 0,0 5-33 0 0,0 1-42 0 0,0 4-24 0 0,0 1-41 0 0,0 1-46 0 0,1 1-51 0 0,-11 11 208 0 0,0 0 0 0 0,0 0 0 0 0,0 1 0 0 0,1-1 0 0 0,-1 1 0 0 0,3-1 35 0 0,-3 2-12 0 0,-1-1-1 0 0,1 2 1 0 0,0-1 0 0 0,-1 0 0 0 0,1 0-1 0 0,0 1 1 0 0,-1 0 0 0 0,1-1 0 0 0,1 1 12 0 0,-2 0-5 0 0,0 0 0 0 0,1 1 0 0 0,-1-1 0 0 0,0 0 1 0 0,0 1-1 0 0,1 0 0 0 0,-1-1 0 0 0,1 2 5 0 0,0-1-2 0 0,-1 1 1 0 0,1-1-1 0 0,0 1 1 0 0,-1 0-1 0 0,1 0 1 0 0,-1 0-1 0 0,0 0 1 0 0,0 0-1 0 0,0 0 1 0 0,0 1-1 0 0,1 0 2 0 0,4 8-11 0 0,0 0 45 0 0,-2 0 40 0 0,0 1 34 0 0,1 5 91 0 0,-1 1 43 0 0,-2-4 57 0 0,0 0 1 0 0,-2 1-1 0 0,1 0-299 0 0,-2 10 344 0 0,0-24-563 0 0,0-1 71 0 0,0 0 63 0 0,0 1 55 0 0,0-1 82 0 0,0 1 97 0 0,-1 1 559 0 0,1-1-597 0 0,0-1-43 0 0,0 0-57 0 0,0 1-70 0 0,0-1-86 0 0,0 0-98 0 0,0 1-68 0 0,-1-1-99 0 0,1 0-108 0 0,0 0-118 0 0,0 0 270 0 0,0 0-32 0 0,0 1-35 0 0,0-1-36 0 0,0 0-36 0 0,0 0-38 0 0,0 0-39 0 0,0 0-41 0 0,0 0 614 0 0,0 0-1247 0 0,0 0-37 0 0,0 0-2716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7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0 5152 0 0,'0'0'116'0'0,"0"0"17"0"0,0 0 10 0 0,-1 0-51 0 0,0 1-47 0 0,-8 1-38 0 0,6-1 16 0 0,0 0 78 0 0,2-1-9 0 0,0 0 34 0 0,-13 3 550 0 0,1 1-72 0 0,0 0-68 0 0,0 2-63 0 0,1 0-58 0 0,0 1-53 0 0,0 0-50 0 0,1 1-43 0 0,-7 8 119 0 0,1 2-100 0 0,-4 10-1 0 0,15-19-197 0 0,1 1 0 0 0,0 0 0 0 0,0 0 0 0 0,1 2-90 0 0,-4 11 181 0 0,8-21-152 0 0,-1 1 0 0 0,1-1 0 0 0,0 1 0 0 0,-1-1 0 0 0,1 1 0 0 0,0 0 0 0 0,1-1 1 0 0,-1 1-1 0 0,0-1 0 0 0,1 1 0 0 0,-1-1 0 0 0,1 1 0 0 0,0-1 0 0 0,0 0 0 0 0,1 3-29 0 0,0-1 60 0 0,0-1-1 0 0,1 1 1 0 0,-1-1 0 0 0,1 0-1 0 0,0 0 1 0 0,0 0 0 0 0,0 0-1 0 0,0 0 1 0 0,2 1-60 0 0,2 0 128 0 0,0 1 0 0 0,0-1 0 0 0,1 0-1 0 0,0 0 1 0 0,0-1 0 0 0,0 0 0 0 0,0-1 0 0 0,0 0 0 0 0,3 1-128 0 0,8-1 300 0 0,-1 0 0 0 0,0-1 0 0 0,1-1-300 0 0,31-4 650 0 0,-10-4-41 0 0,-1-4 85 0 0,-19 3-495 0 0,-17 7-133 0 0,1 0 1 0 0,-1 0-1 0 0,0 0 0 0 0,0-1 1 0 0,0 1-1 0 0,2-3-66 0 0,5-10 227 0 0,-7 4-105 0 0,-2 0-49 0 0,-3 0-35 0 0,-7-21 96 0 0,0 11-88 0 0,1 4-56 0 0,-2 0-59 0 0,1 4-45 0 0,0 0-61 0 0,0 1-68 0 0,-1 0-79 0 0,7 9 163 0 0,0-1 52 0 0,-8-6-94 0 0,6 5 77 0 0,-1 0-108 0 0,4 3 61 0 0,-1-1-46 0 0,1 1-54 0 0,-1-1-60 0 0,1 1-67 0 0,-1-1-73 0 0,3 3 130 0 0,0 0-50 0 0,-1-1-44 0 0,1 1-39 0 0,-1-1-138 0 0,1 1-38 0 0,-1-1-167 0 0,0 0-450 0 0,1 1 1258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12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9 6704 0 0,'0'0'149'0'0,"0"0"23"0"0,0 0 12 0 0,0 0 33 0 0,0 0 113 0 0,0 0 43 0 0,0 0 10 0 0,0 0-25 0 0,0 0-104 0 0,0 1 3 0 0,0 1-62 0 0,-2 9 261 0 0,3-8-224 0 0,2 10 399 0 0,-1 0-106 0 0,0 0-94 0 0,0 1-83 0 0,0 2-23 0 0,0 1-80 0 0,-1 3-30 0 0,1 10 24 0 0,0 7 76 0 0,-1-25-170 0 0,0 0 36 0 0,1 2-80 0 0,-1 0 34 0 0,1 14 215 0 0,1 63 1052 0 0,-3-72-1151 0 0,0 0-50 0 0,-1 3 48 0 0,1-17-167 0 0,0 0 33 0 0,-1 0 58 0 0,1 0 63 0 0,-2-6-847 0 0,-2-2-407 0 0,0 0 64 0 0</inkml:trace>
  <inkml:trace contextRef="#ctx0" brushRef="#br0" timeOffset="272.55">1 194 6936 0 0,'0'0'157'0'0,"0"0"23"0"0,1 0 55 0 0,0 0-112 0 0,2-1-83 0 0,5-1-76 0 0,-5 2 57 0 0,13-4 399 0 0,28-8 991 0 0,-25 6-886 0 0,-9 2-298 0 0,1 0-63 0 0,-1 0-77 0 0,0 0-89 0 0,39-15 619 0 0,-16 9-285 0 0,-5 2-130 0 0,0 1-88 0 0,-11 3-95 0 0,0-1-42 0 0,0 1-46 0 0,0-1-50 0 0,0 0-54 0 0,0-1-59 0 0,-1 0-61 0 0,0-1-66 0 0,-7 3-89 0 0</inkml:trace>
  <inkml:trace contextRef="#ctx0" brushRef="#br0" timeOffset="765.2">447 0 4928 0 0,'0'0'141'0'0,"0"0"57"0"0,1 1 145 0 0,-1 0-77 0 0,2 1 58 0 0,4 6 246 0 0,-4-6-326 0 0,-1 0 86 0 0,5 11 603 0 0,0 2-119 0 0,-2 0-108 0 0,1 0-96 0 0,-1 4 12 0 0,0 0-103 0 0,-2-5-184 0 0,0 1-39 0 0,2 14 217 0 0,3 16 237 0 0,-5-34-528 0 0,5 29 448 0 0,-4-24-329 0 0,2 3 139 0 0,-2-10-185 0 0,0 0 44 0 0,-3-6-164 0 0,1 2-43 0 0,1 10 166 0 0,-1-6-70 0 0,0-6-66 0 0,-1 0 46 0 0,1-1 55 0 0,-1-2 67 0 0,1-1 75 0 0,-1-2 87 0 0,3-8-447 0 0,-1 0 0 0 0,2 0 0 0 0,3-10-45 0 0,-1 8 16 0 0,1-1 0 0 0,7-10-16 0 0,20-22-78 0 0,4 4-115 0 0,-29 34 122 0 0,1 1 34 0 0,-7 5 37 0 0,0 0 0 0 0,1 0 1 0 0,-1 0-1 0 0,1 1 0 0 0,-1-1 0 0 0,1 1 0 0 0,-1 0 0 0 0,2 0 0 0 0,-4 1 0 0 0,1-1 0 0 0,0 1 0 0 0,0 0 0 0 0,0 0 1 0 0,0 0-1 0 0,0 0 0 0 0,-1 1 0 0 0,1-1 0 0 0,0 0 0 0 0,9 6-31 0 0,-2 2-30 0 0,-2 3-40 0 0,-3-1 54 0 0,-1 0-1 0 0,0 0 1 0 0,0 0-1 0 0,0 1 48 0 0,1 15-45 0 0,-1 1 45 0 0,0-7 36 0 0,0 0 36 0 0,1 0 38 0 0,1 0 43 0 0,-3-17-157 0 0,0 9-66 0 0,-2-11 145 0 0,1-1-66 0 0,-1 1-62 0 0,0-1-57 0 0,1 1-52 0 0,-1-1-48 0 0,1 0-43 0 0,-1 1-38 0 0,1-1-316 0 0,1 0-81 0 0,-1 0-41 0 0,1 0-1032 0 0,-2 0 748 0 0,2-1-1056 0 0,1 0-1169 0 0,-3 1 3229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11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82 170 4480 0 0,'0'0'132'0'0,"-1"0"110"0"0,-1 2-44 0 0,-7 4 336 0 0,7-5-255 0 0,-1 2 93 0 0,-4 5 699 0 0,5-5-795 0 0,0-1-55 0 0,0 1-76 0 0,0-1-97 0 0,-9 10 431 0 0,1 1-69 0 0,2 0-61 0 0,1 1-56 0 0,-1 9 54 0 0,4 1-93 0 0,2 0-72 0 0,4 0-53 0 0,-1-17-98 0 0,1 0 1 0 0,0 0-1 0 0,0 0 0 0 0,0 0 0 0 0,1-1 1 0 0,-1 1-1 0 0,2-1 0 0 0,0 2-31 0 0,12 14 137 0 0,8-2 96 0 0,-10-12-71 0 0,1-2 39 0 0,6-1-62 0 0,-1-5 104 0 0,3-5 152 0 0,-17 3-251 0 0,-1 0 0 0 0,0-1 0 0 0,0 1 1 0 0,0-1-1 0 0,2-2-144 0 0,-1 1 251 0 0,0-1 0 0 0,0 0 0 0 0,5-5-251 0 0,5-10 453 0 0,-5 3-139 0 0,-2-1-84 0 0,-7 14-209 0 0,-1 1 1 0 0,0-1-1 0 0,0 1 1 0 0,0-1-1 0 0,-1 0 1 0 0,1 1-1 0 0,-1-1 1 0 0,0 0-1 0 0,0 1 1 0 0,0-1-1 0 0,-1 0 1 0 0,1-1-22 0 0,-2-2 27 0 0,1 0 0 0 0,-1 1 0 0 0,0-1 0 0 0,-1-1-27 0 0,-7-12 22 0 0,-2 0-45 0 0,0 3-56 0 0,-1 2-65 0 0,-15-10-373 0 0,18 18 276 0 0,0 2-81 0 0,1 0-28 0 0,0 1-92 0 0,-1 1-107 0 0,5 1 229 0 0,0 1-33 0 0,-2-2-223 0 0</inkml:trace>
  <inkml:trace contextRef="#ctx0" brushRef="#br0" timeOffset="526.21">603 4 5328 0 0,'-10'-2'93'0'0,"1"1"78"0"0,-1 0 70 0 0,1 1 58 0 0,-2 1 125 0 0,0 1 55 0 0,-1 2 146 0 0,-5 4 352 0 0,1 3-37 0 0,8-2-381 0 0,1-1-159 0 0,2 1-77 0 0,1 0-126 0 0,0 0-75 0 0,2 0-84 0 0,0 1-94 0 0,2 7 242 0 0,0-1 1 0 0,1 1 0 0 0,1-1 0 0 0,0 0 0 0 0,2 0-1 0 0,1 5-186 0 0,7 44 633 0 0,-10-47-446 0 0,1 1 37 0 0,5 17 309 0 0,-3-16-93 0 0,-1 0 1 0 0,-1 0-1 0 0,-1 0 0 0 0,0 3-440 0 0,-2-24-59 0 0,-1 1-68 0 0,1 0-64 0 0,0-1-60 0 0,-1 1-54 0 0,1-1-50 0 0,-1 1-47 0 0,1-1-41 0 0,-1 1-95 0 0,1-1-40 0 0,-1 1-675 0 0,0-2-609 0 0,-1 0-1056 0 0</inkml:trace>
  <inkml:trace contextRef="#ctx0" brushRef="#br0" timeOffset="795.17">381 258 8928 0 0,'0'0'200'0'0,"0"0"33"0"0,0 0 14 0 0,2-2-61 0 0,4-2-124 0 0,7-1 4 0 0,1 1 110 0 0,3 0 109 0 0,23-1 474 0 0,-26 4-545 0 0,-3 0-101 0 0,-2 0-54 0 0,11-1 106 0 0,26-3 176 0 0,-28 3-319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22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39 7224 0 0,'0'0'209'0'0,"0"0"54"0"0,0 0 78 0 0,0 0 38 0 0,0 0 5 0 0,0 0 22 0 0,0 0 97 0 0,0 0 45 0 0,0 0 11 0 0,0 0-7 0 0,0 0-32 0 0,0 0-10 0 0,0 0-4 0 0,0 0-5 0 0,0-1-102 0 0,-1 0-87 0 0,0-1-73 0 0,0 0-73 0 0,1 1-35 0 0,-4-5 351 0 0,-7-4-3 0 0,-1 3-96 0 0,-1 1-87 0 0,1 3-75 0 0,-1 4-66 0 0,1 2-56 0 0,0 4-45 0 0,1 5-36 0 0,7-6-24 0 0,-1 1-1 0 0,1-1 0 0 0,1 1 0 0 0,-1 0 0 0 0,-1 5 7 0 0,2-3-14 0 0,0 1 0 0 0,1-1 0 0 0,0 1 0 0 0,0 0 0 0 0,1 0-1 0 0,0 0 1 0 0,1 0 0 0 0,0 0 0 0 0,0 0 0 0 0,1 0 0 0 0,2 4 14 0 0,-2-6-4 0 0,1 1 1 0 0,1-1-1 0 0,3 8 4 0 0,-3-10-97 0 0,0 0 44 0 0,7 6 52 0 0,-4-5 49 0 0,-2-3-3 0 0,0-1 1 0 0,0 0-1 0 0,1 0 1 0 0,-1 0-1 0 0,1 0 1 0 0,0 0-46 0 0,6 1 27 0 0,0 0-69 0 0,0-2-93 0 0,1-1-119 0 0,-5-2 8 0 0,1 0-71 0 0,-1-1-78 0 0,0-1-84 0 0,1 0-521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27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7 9072 0 0,'0'-1'-23'0'0,"-1"1"41"0"0,0-1 101 0 0,-2-1 156 0 0,0 0-165 0 0,2 2-107 0 0,1-1-35 0 0,-1 1-43 0 0,0 0-47 0 0,1 0-96 0 0,0 0-36 0 0,-1 0-345 0 0,1 0-243 0 0,0 0-558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24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97 173 6272 0 0,'0'0'141'0'0,"0"0"104"0"0,-5-6 242 0 0,4 4-311 0 0,-1 1 33 0 0,0-2 173 0 0,1 2-144 0 0,1 1 36 0 0,-6-4 597 0 0,1 1-106 0 0,0 0-96 0 0,0 2-91 0 0,0 1-83 0 0,0 0-75 0 0,0 1-69 0 0,1 1-61 0 0,-3 2 67 0 0,1 2-109 0 0,-2 2-48 0 0,-1 6 4 0 0,7-10-207 0 0,0 1 0 0 0,0-1 0 0 0,0 1 0 0 0,1-1 1 0 0,-1 3 2 0 0,0-1 4 0 0,1 1 1 0 0,1-1 0 0 0,-1 1 0 0 0,1-1 0 0 0,0 1 0 0 0,0 4-5 0 0,5 14-4 0 0,5-3-37 0 0,-8-19 25 0 0,-1-1-1 0 0,1 1 1 0 0,0-1 0 0 0,0 1 0 0 0,0-1-1 0 0,1 0 1 0 0,-1 0 0 0 0,0 0 0 0 0,1 0 16 0 0,8 3-12 0 0,-2-2 35 0 0,-7-3-8 0 0,0 1 0 0 0,-1-1 0 0 0,1 0 0 0 0,0 0 0 0 0,-1 0 0 0 0,1 0 0 0 0,0-1 0 0 0,-1 1 1 0 0,2-1-16 0 0,10-5 174 0 0,3-11 154 0 0,-1-9 96 0 0,-9 7-172 0 0,-3 4-87 0 0,-2 1-61 0 0,0 2-120 0 0,1-14 72 0 0,0 17-59 0 0,-1-1-40 0 0,-1 1-55 0 0,0 0-72 0 0,1 10 70 0 0,0 1 36 0 0,1 2 13 0 0,3 3 50 0 0,11 32-256 0 0,-9-24 202 0 0,-1 0 91 0 0,-4-6-2 0 0,-1 5 126 0 0,1 8 122 0 0,-2-21-279 0 0,2 8 116 0 0,-1-6-106 0 0,-1-1-65 0 0,0-1-87 0 0,0-1 139 0 0,0 0-224 0 0</inkml:trace>
  <inkml:trace contextRef="#ctx0" brushRef="#br0" timeOffset="271.27">297 160 9560 0 0,'0'8'103'0'0,"1"0"82"0"0,0 0 71 0 0,1 0 58 0 0,0 0 39 0 0,0 0 34 0 0,7 17 970 0 0,-5-14-800 0 0,1 0-50 0 0,-1 0-96 0 0,0-2-156 0 0,0 0-118 0 0,-2-4-120 0 0,0 0-37 0 0,-1-1-40 0 0,1 0-43 0 0,-2-3-47 0 0,1 0 59 0 0,-1-1 51 0 0,0 1 43 0 0,0 0 93 0 0,2 2 291 0 0,-2-2-315 0 0,0 0-62 0 0,1-1-43 0 0,-1 1-34 0 0,0-1-39 0 0,0 1-45 0 0,0-1-66 0 0,1 1-61 0 0,-1-1-69 0 0,0 1-73 0 0,0-1-81 0 0,1 0-85 0 0,-1 1-92 0 0,0-1-97 0 0,0 1-955 0 0,0-1-988 0 0</inkml:trace>
  <inkml:trace contextRef="#ctx0" brushRef="#br0" timeOffset="756.95">436 147 6624 0 0,'0'0'168'0'0,"0"1"-45"0"0,0 0-40 0 0,1 0-33 0 0,0 2-22 0 0,2 6-87 0 0,-2-7 78 0 0,0-1 47 0 0,11 30 4763 0 0,3 16-4829 0 0,-8-20 1670 0 0,-1 0 73 0 0,-6-30-1346 0 0,-1-1-42 0 0,1 0-40 0 0,0 0-39 0 0,0-1-36 0 0,1 1-34 0 0,1-5 111 0 0,0-1-114 0 0,1 0-96 0 0,1 0-81 0 0,1 0-65 0 0,0-1-61 0 0,16-17-312 0 0,-11 19 266 0 0,0 1 79 0 0,0 3 87 0 0,-8 4-30 0 0,0 0-1 0 0,0 1 1 0 0,0-1-1 0 0,0 0 1 0 0,0 1-1 0 0,0 0 1 0 0,0 0-1 0 0,0-1 1 0 0,0 1-1 0 0,1 0 0 0 0,-1 1 1 0 0,0-1-1 0 0,0 0 1 0 0,0 0-1 0 0,0 1 1 0 0,0 0-1 0 0,0-1 1 0 0,0 1 10 0 0,1 1-7 0 0,0-1 1 0 0,0 1-1 0 0,0 0 1 0 0,-1 0-1 0 0,1 0 1 0 0,-1 0-1 0 0,1 0 1 0 0,-1 1-1 0 0,0-1 0 0 0,0 1 1 0 0,0 0 6 0 0,10 15 12 0 0,-4 2 34 0 0,-2-1 36 0 0,-2-1 36 0 0,-4-16-144 0 0,0 1 39 0 0,1 2 62 0 0,0 6 182 0 0,-1-7-204 0 0,0-1-48 0 0,-1 0-48 0 0,1-1-61 0 0,-1 1-72 0 0,1-3 113 0 0,-1 0-12 0 0,1 1-24 0 0,0-1-45 0 0,0 0-19 0 0,0 0-45 0 0,0 0-53 0 0,0 0-58 0 0,0 0-63 0 0,0 0-59 0 0,0 0-53 0 0,0 0-44 0 0,0 0-160 0 0,0 0-45 0 0,0 0-191 0 0,0 0-517 0 0</inkml:trace>
  <inkml:trace contextRef="#ctx0" brushRef="#br0" timeOffset="1016.12">327 11 12176 0 0,'-2'-1'68'0'0,"-1"-1"79"0"0,0 0 71 0 0,-7-2 370 0 0,4 3-301 0 0,3 0-193 0 0,0 1-64 0 0,0 1-80 0 0,1 0-95 0 0,2-1-28 0 0,0 0-18 0 0,0 0 6 0 0</inkml:trace>
  <inkml:trace contextRef="#ctx0" brushRef="#br0" timeOffset="1417.81">769 92 8896 0 0,'0'0'346'0'0,"1"1"-78"0"0,-1 0-69 0 0,1 1-58 0 0,0 0-54 0 0,0 0-34 0 0,1 3-18 0 0,2 4-30 0 0,-3-7 31 0 0,-1 0 42 0 0,4 10-22 0 0,-1 0 49 0 0,1 1 41 0 0,0-1 34 0 0,2 8 181 0 0,8 28 569 0 0,-10-33-673 0 0,0 0-36 0 0,-4-14-202 0 0,3 9 199 0 0,-3-10-359 0 0</inkml:trace>
  <inkml:trace contextRef="#ctx0" brushRef="#br0" timeOffset="1848.07">930 92 7224 0 0,'1'1'324'0'0,"2"1"-109"0"0,0-1-112 0 0,-1 1-39 0 0,2 1-18 0 0,3 3 195 0 0,-1 0 50 0 0,0 0 41 0 0,1 1 36 0 0,4 8 430 0 0,12 22 1207 0 0,-17-25-1427 0 0,-1 0-49 0 0,1 2 12 0 0,-4-8-317 0 0,1 1-35 0 0,0 6 499 0 0,-2-10-499 0 0,0 1 0 0 0,-1-1-1 0 0,1 1 1 0 0,-1-1 0 0 0,0 1 0 0 0,0-1-1 0 0,0 1 1 0 0,-1-1-189 0 0,-2 7 585 0 0,3-9-394 0 0,0-1 26 0 0,-2 0 50 0 0,1-1-43 0 0,-1-1-38 0 0,1 1-35 0 0,-1-4 64 0 0,0 0-86 0 0,-1-10 54 0 0,2 11-50 0 0,1-10 26 0 0,1-2-74 0 0,2-8-68 0 0,2 0-88 0 0,-3 16 27 0 0,1 1 1 0 0,0-1-1 0 0,0 1 0 0 0,0 0 0 0 0,1-1 44 0 0,5-4-44 0 0,1 1 37 0 0,-9 9 0 0 0,0 1-1 0 0,1 0 1 0 0,-1 0-1 0 0,0 0 1 0 0,1 0-1 0 0,-1 0 1 0 0,1 0-1 0 0,-1 0 1 0 0,1 0-1 0 0,-1 1 1 0 0,1-1-1 0 0,-1 1 1 0 0,1-1-1 0 0,0 1 1 0 0,-1-1-1 0 0,1 1 1 0 0,0 0-1 0 0,0 0 1 0 0,-1 0-1 0 0,1 0 1 0 0,0 0-1 0 0,0 1 8 0 0,1-1-11 0 0,0 1-1 0 0,-1 0 1 0 0,1 1 0 0 0,-1-1-1 0 0,1 0 1 0 0,-1 1 0 0 0,0-1-1 0 0,1 1 1 0 0,-1 0-1 0 0,0 0 1 0 0,0 0 0 0 0,2 2 11 0 0,2 3-33 0 0,-1 0 0 0 0,0 0 1 0 0,5 9 32 0 0,7 18-49 0 0,-15-32-150 0 0,-1 1 73 0 0,0-1 64 0 0,0 1 54 0 0,0 0 52 0 0,0-1 42 0 0,4 12 478 0 0,-3-9-472 0 0,-1-2-131 0 0,0-1-30 0 0,-1 0-40 0 0,1 0-42 0 0,0 0-48 0 0,-1 0-51 0 0,1 0-56 0 0,0 0-60 0 0,0 0-64 0 0,-1 0-69 0 0,1-1-72 0 0,0 1-78 0 0,0 0-80 0 0,-1 0-86 0 0,1 0-89 0 0,0 0-1198 0 0,0 0-1188 0 0</inkml:trace>
  <inkml:trace contextRef="#ctx0" brushRef="#br0" timeOffset="2488.99">1400 71 8696 0 0,'-8'-2'456'0'0,"1"3"-35"0"0,0 4-39 0 0,1 1-42 0 0,0 2-43 0 0,1 1-47 0 0,0-1-48 0 0,2 0-53 0 0,0-3-65 0 0,-4 9 215 0 0,1 2-49 0 0,-4 20 137 0 0,10-34-364 0 0,-1 0 0 0 0,1 1 0 0 0,-1-1 0 0 0,1 1 0 0 0,0 0 0 0 0,0-1 0 0 0,0 1 0 0 0,1-1 0 0 0,-1 1 0 0 0,0-1 1 0 0,1 0-1 0 0,0 1 0 0 0,0-1 0 0 0,-1 1 0 0 0,1-1 0 0 0,1 0 0 0 0,-1 0 0 0 0,0 1 0 0 0,0-1 0 0 0,1 0 0 0 0,-1 0 1 0 0,1 0-1 0 0,0-1 0 0 0,0 1 0 0 0,0 0 0 0 0,0 0-23 0 0,10 3 256 0 0,-11-4-222 0 0,0-1 0 0 0,1 0-1 0 0,-1 0 1 0 0,0 0-1 0 0,0 0 1 0 0,0 0-1 0 0,0 0 1 0 0,0 0-1 0 0,1 0 1 0 0,-1-1 0 0 0,0 1-1 0 0,0 0 1 0 0,1-1-34 0 0,0 0 62 0 0,0 0 1 0 0,0 0 0 0 0,-1-1-1 0 0,1 1 1 0 0,0 0-1 0 0,-1-1 1 0 0,1 0 0 0 0,-1 1-1 0 0,1-1 1 0 0,-1 0 0 0 0,0 1-1 0 0,2-3-62 0 0,4-11 332 0 0,-1-2-66 0 0,-1 2-91 0 0,-4 8-130 0 0,0 1-32 0 0,-1 4-1 0 0,2-14 112 0 0,-1 6 34 0 0,1-1 0 0 0,0 1 0 0 0,3-9-158 0 0,4 1 160 0 0,-6 15-450 0 0,1 3 102 0 0,0 3 78 0 0,0 1 54 0 0,5 10-8 0 0,-6-9-15 0 0,-3-4 32 0 0,8 18 22 0 0,5 28-92 0 0,-9-30 112 0 0,1 7 82 0 0,-2-12 13 0 0,0-1 42 0 0,5 18 157 0 0,9 41 255 0 0,-14-44-322 0 0,-1 0 50 0 0,-4-1 73 0 0,-2-1 97 0 0,-6 4-52 0 0,7-22-261 0 0,0 0-1 0 0,-1 1 1 0 0,0-2-1 0 0,0 1 0 0 0,0 0 1 0 0,-1-1-1 0 0,0 0 0 0 0,-3 2-128 0 0,-7 6 257 0 0,-3-3-68 0 0,3-4-98 0 0,-1-1-75 0 0,0-2-88 0 0,0-2-101 0 0,-1-3-114 0 0,9 1 97 0 0,0-1-34 0 0,0-1-35 0 0,0 0-36 0 0,0-1-39 0 0,0-1-39 0 0,-4-3-506 0 0,0-1-7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22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32 157 7072 0 0,'0'0'202'0'0,"0"0"1"0"0,-4 1 256 0 0,0 0-71 0 0,0 2-63 0 0,1 0-56 0 0,0 0-50 0 0,1 1-41 0 0,-3 6 81 0 0,-1 18 219 0 0,5-23-336 0 0,1-1 41 0 0,2 26 314 0 0,-1-21-328 0 0,0 0 1 0 0,1 0-1 0 0,1 0 0 0 0,-1 0-169 0 0,7 12 356 0 0,4-3 39 0 0,-3-7-98 0 0,2-2 34 0 0,-11-8-256 0 0,1 0-1 0 0,0 0 0 0 0,-1 0 0 0 0,1-1 1 0 0,0 1-1 0 0,0 0 0 0 0,0-1 1 0 0,0 0-1 0 0,0 1-74 0 0,0-1 57 0 0,-1 0 0 0 0,1 0 0 0 0,-1 0 0 0 0,0 0 0 0 0,1 0 0 0 0,-1 0 0 0 0,1-1 0 0 0,-1 1 0 0 0,0-1 0 0 0,2 0-57 0 0,11-8 479 0 0,-2-7-84 0 0,-3-2-74 0 0,-2-1-67 0 0,-3 0-59 0 0,-3 3-51 0 0,-1 7-135 0 0,-2 0 39 0 0,-8-26 218 0 0,3 21-177 0 0,-3-2-71 0 0,4 8-62 0 0,0 2-45 0 0,-1 0-52 0 0,0 1-59 0 0,0 2-67 0 0,-1 0-74 0 0,6 3 181 0 0,-2-1 5 0 0,3 1 56 0 0,0 0-73 0 0,0 0-11 0 0,0 0-62 0 0,0 0-72 0 0,0 0-81 0 0,0 0 59 0 0,0 0-49 0 0,1 0-43 0 0,-1 0-39 0 0,0 1-135 0 0,1-1-38 0 0,-2 0-1417 0 0</inkml:trace>
  <inkml:trace contextRef="#ctx0" brushRef="#br0" timeOffset="684.31">271 159 4928 0 0,'0'0'141'0'0,"0"1"-84"0"0,1 2 76 0 0,0 1 79 0 0,2 5 352 0 0,-2-7-399 0 0,5 13 907 0 0,0 0-69 0 0,0-1-79 0 0,0 1-85 0 0,-1-1-94 0 0,-1 1-100 0 0,1 0-109 0 0,-2 1-116 0 0,-2-11-224 0 0,0-1-73 0 0,3 12 131 0 0,-4-11-100 0 0,1 0 89 0 0,-1 0 51 0 0,0-1 104 0 0,0-2-154 0 0,0 0 33 0 0,-1 0 35 0 0,1 0 38 0 0,0-3-36 0 0,-1-1-83 0 0,0-1-64 0 0,-1 0-48 0 0,-2-5 169 0 0,0-8-54 0 0,2 0-63 0 0,1 0-55 0 0,2-1-46 0 0,3-13-32 0 0,-2 24-47 0 0,-1-1 0 0 0,1 1-1 0 0,1 0 1 0 0,-1 0-1 0 0,1 0 1 0 0,0 0 0 0 0,1 1-1 0 0,-1-1 1 0 0,3-2 9 0 0,-5 7-11 0 0,0 0 1 0 0,0 0-1 0 0,0-1 0 0 0,0 1 1 0 0,0 0-1 0 0,0 0 0 0 0,0 0 1 0 0,0 0-1 0 0,1 0 0 0 0,-1 0 1 0 0,0 1-1 0 0,1-1 0 0 0,-1 0 1 0 0,1 1-1 0 0,-1-1 0 0 0,1 1 1 0 0,-1-1-1 0 0,1 1 0 0 0,-1 0 1 0 0,1-1-1 0 0,-1 1 0 0 0,1 0 1 0 0,0 0-1 0 0,-1 0 11 0 0,1 1-13 0 0,0-1 0 0 0,0 1 1 0 0,-1 0-1 0 0,1-1 0 0 0,0 1 0 0 0,0 0 0 0 0,-1 0 1 0 0,1 0-1 0 0,-1 0 0 0 0,1 0 0 0 0,0 1 13 0 0,2 2-30 0 0,0 0-1 0 0,0 0 1 0 0,0 1-1 0 0,2 4 31 0 0,13 21-39 0 0,-11-16 64 0 0,0 0-92 0 0,-3-2 90 0 0,1 19 99 0 0,-5-21-119 0 0,0 0-38 0 0,-2-1-41 0 0,1-1-50 0 0,-1 1-62 0 0,0-1-68 0 0,1-8 16 0 0,0 1-40 0 0,0-1-37 0 0,-1 1-33 0 0,1-1-229 0 0,0 1-57 0 0,0 0-754 0 0,0 0-603 0 0,0 1-1142 0 0</inkml:trace>
  <inkml:trace contextRef="#ctx0" brushRef="#br0" timeOffset="1037.74">588 1 7856 0 0,'0'0'174'0'0,"0"0"29"0"0,0 0 13 0 0,0 1-55 0 0,1 1-94 0 0,2 10-56 0 0,-2-10 31 0 0,0 0 41 0 0,8 22 486 0 0,7 10 235 0 0,3 8 210 0 0,-8-12-286 0 0,-4-5-59 0 0,-2 3 78 0 0,-4-22-780 0 0,0 1 89 0 0,-1 0 74 0 0,1-1 57 0 0,0 4 158 0 0,2 12 551 0 0,-2-14-629 0 0,-1-2-98 0 0,1 1-66 0 0,-1-1-79 0 0,1 1-97 0 0,-1-2-72 0 0,1 1-87 0 0,-1-1-95 0 0,0 1-104 0 0,1-1-114 0 0,-1 1-122 0 0,0-4 284 0 0,0 1-33 0 0,0 0-35 0 0,0 0-37 0 0,0-3-1401 0 0,0 0-1080 0 0</inkml:trace>
  <inkml:trace contextRef="#ctx0" brushRef="#br0" timeOffset="1241.87">569 192 8864 0 0,'0'0'200'0'0,"0"0"33"0"0,0 0 14 0 0,1 0 7 0 0,3-1-102 0 0,8-4 98 0 0,-4 1-245 0 0,0 0 51 0 0,20-7 256 0 0,-15 7-221 0 0,-6 2-80 0 0,1 0-42 0 0,0-1-63 0 0,0 1-73 0 0,0 1-85 0 0,0-1-99 0 0,-7 2 117 0 0,0 0-37 0 0,2-1-365 0 0,0 1-254 0 0,2-1-587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36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16 8496 0 0,'0'0'190'0'0,"0"0"28"0"0,0 0 10 0 0,0 0 91 0 0,2 1-105 0 0,1 2-35 0 0,3 2 3 0 0,-5-4-72 0 0,18 30 719 0 0,0-1-93 0 0,21 35 748 0 0,-25-43-955 0 0,-1-1 45 0 0,0-3 136 0 0,0-1-80 0 0,-1 0-99 0 0,0 0-64 0 0,-1 1-58 0 0,0 0-53 0 0,-12-18-284 0 0,0 0 0 0 0,0 0-1 0 0,0 0-6 0 0,0 0-1 0 0,0 0 0 0 0,0 0-32 0 0,0 0-166 0 0,-1 0-54 0 0,0 0 57 0 0,0 0-82 0 0,1 0 59 0 0,-1 0-38 0 0,1 0-73 0 0,0-1-61 0 0,-1 1-69 0 0,1 0-75 0 0,-1 0-82 0 0,1 0-91 0 0,0 0-96 0 0,0 0-104 0 0,-1 0-1264 0 0,0-1-1196 0 0</inkml:trace>
  <inkml:trace contextRef="#ctx0" brushRef="#br0" timeOffset="467.1">215 1 5208 0 0,'-1'1'91'0'0,"-5"10"258"0"0,4-9-274 0 0,1 0-46 0 0,-2 3-3 0 0,0 0 50 0 0,1 1 44 0 0,-1-1 38 0 0,-2 3 181 0 0,1 1 69 0 0,-9 19 1101 0 0,8-16-935 0 0,3-5-332 0 0,-1-1-46 0 0,1 1-56 0 0,0 0-64 0 0,-10 25 567 0 0,-23 40 975 0 0,24-50-1158 0 0,-1 0-46 0 0,4-7-154 0 0,-1 1-39 0 0,-1 2 136 0 0,-1 0 90 0 0,-26 33 1082 0 0,37-51-1709 0 0,-1 0 69 0 0,1 1 58 0 0,-1-1 51 0 0,1 0 55 0 0,-1 1 46 0 0,0 0 330 0 0,0-1-244 0 0,0 1-62 0 0,0-1-96 0 0,0 1-56 0 0,1-1-48 0 0,0 0-53 0 0,-1 1-61 0 0,1-1-68 0 0,-1 0-14 0 0,1 1-54 0 0,-1-1-61 0 0,1 1-62 0 0,0-1-67 0 0,0 0-72 0 0,-1 1-74 0 0,1-1-79 0 0,0 0-1177 0 0,0 0-1102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38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28 5344 0 0,'0'0'157'0'0,"-1"1"180"0"0,-1 4 64 0 0,-2 1 142 0 0,0 1 335 0 0,0 1-325 0 0,-1 1-71 0 0,1 0-63 0 0,1 1-55 0 0,0 0-50 0 0,0 0-40 0 0,-1 10 181 0 0,3-13-303 0 0,0 1-1 0 0,1-1 1 0 0,0 0 0 0 0,0 0-1 0 0,0 0 1 0 0,1 0 0 0 0,1 1-152 0 0,1 3 275 0 0,1 0 47 0 0,2-1-111 0 0,1-1 48 0 0,5-1 97 0 0,8 0 233 0 0,-18-8-514 0 0,0 1-1 0 0,0-1 1 0 0,0 0-1 0 0,0 0 1 0 0,0 0-1 0 0,0 0 1 0 0,0 0-1 0 0,2-1-74 0 0,7-4 369 0 0,-2-3-96 0 0,-3-4-42 0 0,-5 10-256 0 0,1-4 53 0 0,0 0 70 0 0,4-16 348 0 0,-6 11-296 0 0,-1 6-132 0 0,0 0-51 0 0,-2 0-113 0 0,1 2 23 0 0,-1 1-37 0 0,-1 1 2 0 0,1 2 38 0 0,-4 4-32 0 0,-4 11 8 0 0,10-12 83 0 0,-2 0-8 0 0,1 0 89 0 0,-2 7 86 0 0,3-7-112 0 0,0-1-43 0 0,1 1-41 0 0,0-1-54 0 0,0 0-65 0 0,1 0-74 0 0,0-2-91 0 0</inkml:trace>
  <inkml:trace contextRef="#ctx0" brushRef="#br0" timeOffset="883.6">220 47 5584 0 0,'0'0'165'0'0,"1"0"601"0"0,0-1-117 0 0,1 0-101 0 0,0 0-84 0 0,0-1-103 0 0,1 1-42 0 0,5-4 987 0 0,-4 2-690 0 0,1 0-52 0 0,-1-1-51 0 0,0 0-52 0 0,1-1-31 0 0,-1 1-57 0 0,1 0-58 0 0,1 1-59 0 0,-1 0-57 0 0,1 1-59 0 0,1 2-59 0 0,0 0-58 0 0,-6 0-16 0 0,-1 1-1 0 0,1-1 1 0 0,0 0-1 0 0,-1 0 1 0 0,1 1 0 0 0,-1-1-1 0 0,1 0 1 0 0,-1 1-1 0 0,1-1 1 0 0,-1 0 0 0 0,1 1-1 0 0,-1-1 1 0 0,1 1 0 0 0,-1-1-1 0 0,1 1 1 0 0,-1-1-1 0 0,0 1 1 0 0,1 0-7 0 0,4 13 24 0 0,-3 16-44 0 0,-2-27 28 0 0,-1 8-10 0 0,-1 1-1 0 0,1-1 1 0 0,-2 1 0 0 0,0-1 0 0 0,0 0 0 0 0,-1 0 0 0 0,-2 3 2 0 0,0 4-29 0 0,0 0 1 0 0,0 3 28 0 0,-1-1 3 0 0,4-11 70 0 0,1-5 15 0 0,0 1 48 0 0,2-3 330 0 0,0 0-83 0 0,0-1-75 0 0,1 0-68 0 0,1 0-59 0 0,-1 0-52 0 0,2 0-43 0 0,-1-1-34 0 0,2 0-23 0 0,5-1-37 0 0,-7 1 40 0 0,0 0 40 0 0,-2 0 49 0 0,8-1 58 0 0,5-2 40 0 0,-1 1 1 0 0,-4 1-44 0 0,-1 0 5 0 0,0 1 42 0 0,-7 0-355 0 0,0 0 30 0 0,0 0 42 0 0,2-1 44 0 0,-1 1 93 0 0,4-2 192 0 0,-4 2-232 0 0,1-1-50 0 0,-1 1-72 0 0,0 0-89 0 0,0-1-108 0 0,-1 1 95 0 0,0 0-35 0 0,3-1-931 0 0,-1 0-57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6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0 7080 0 0,'0'0'157'0'0,"-1"1"-47"0"0,-9 4 255 0 0,7-3-290 0 0,1-1-46 0 0,-5 4 16 0 0,0-1 78 0 0,-2 4 209 0 0,-4 7 349 0 0,8-8-415 0 0,0 1-55 0 0,0 1-93 0 0,-4 14 360 0 0,2 1-115 0 0,2 7-42 0 0,0 16 17 0 0,2-19-158 0 0,-2 33 238 0 0,0 112 920 0 0,7-98-814 0 0,0-40-153 0 0,2 0 0 0 0,3 14-371 0 0,2-10 178 0 0,1 0-104 0 0,-7-27-103 0 0,1 3 76 0 0,8 20 199 0 0,-6-22-192 0 0,1-2-59 0 0,0 0-83 0 0,3-2-110 0 0,-7-6-79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6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4832 0 0,'0'-3'581'0'0,"1"1"-47"0"0,-1-1-44 0 0,1 1-42 0 0,0-1-41 0 0,1 0-39 0 0,-1 1-35 0 0,1-1-35 0 0,2-2 203 0 0,1 0-112 0 0,0 1-97 0 0,0-1-79 0 0,1 1-69 0 0,0 0-44 0 0,12-6 96 0 0,-11 6-83 0 0,-3 2-13 0 0,0 1 34 0 0,7-4 171 0 0,1 2-83 0 0,2 1-41 0 0,6 2-23 0 0,-17 0-137 0 0,0 1 0 0 0,-1 0 0 0 0,1-1 0 0 0,0 1 0 0 0,-1 0 0 0 0,1 0 0 0 0,0 0 0 0 0,-1 1 0 0 0,0-1 0 0 0,3 2-21 0 0,4 5 122 0 0,-1 3 55 0 0,-4-2-119 0 0,-1 1 66 0 0,-1 3 91 0 0,-3 8 195 0 0,-7 13 302 0 0,5-23-522 0 0,0 0-46 0 0,0-3-71 0 0,1-1-47 0 0,-8 20 29 0 0,4-14 48 0 0,-1 0-1 0 0,-1 0 0 0 0,0 0 1 0 0,-2 1-103 0 0,1-1 61 0 0,-1 0-33 0 0,4-8 22 0 0,6-5-45 0 0,0 0 1 0 0,0 0-1 0 0,0 1 1 0 0,-1-1 0 0 0,1 0-1 0 0,0 0 1 0 0,0 0 0 0 0,0 0-1 0 0,0 0 1 0 0,-1 0 0 0 0,1 0-1 0 0,0 0 1 0 0,0 0-1 0 0,0 0 1 0 0,0 0 0 0 0,-1 0-1 0 0,1 0 1 0 0,0 0 0 0 0,0 0-1 0 0,0 0 1 0 0,0 0 0 0 0,-1 0-1 0 0,1 0 1 0 0,0 0-1 0 0,0 0 1 0 0,0 0 0 0 0,0 0-1 0 0,0 0 1 0 0,-1 0 0 0 0,1 0-1 0 0,0-1 1 0 0,0 1 0 0 0,0 0-1 0 0,0 0-5 0 0,0-7 164 0 0,3 1-163 0 0,11-9-2 0 0,2 5-66 0 0,-14 9 59 0 0,-1 0 0 0 0,1 1 0 0 0,-1-1 0 0 0,1 1 1 0 0,0 0-1 0 0,-1-1 0 0 0,1 1 0 0 0,0 0 0 0 0,-1 0 0 0 0,1 0 1 0 0,0 0-1 0 0,-1 0 0 0 0,1 0 0 0 0,-1 1 0 0 0,1-1 0 0 0,0 1 1 0 0,-1-1-1 0 0,1 1 0 0 0,-1-1 0 0 0,1 1 0 0 0,-1 0 0 0 0,1 0 1 0 0,0 0 7 0 0,4 4-2 0 0,-1-1 1 0 0,1 1 0 0 0,-1-1-1 0 0,0 2 1 0 0,-1-1 0 0 0,1 0-1 0 0,-1 1 1 0 0,0 0 1 0 0,3 3-35 0 0,4 8 12 0 0,-9-14 27 0 0,0 0-1 0 0,0 1 1 0 0,-1 0 0 0 0,1 0-1 0 0,-1-1 1 0 0,1 5-4 0 0,-1-3 41 0 0,0 0 1 0 0,0 0-1 0 0,0-1 0 0 0,0 1 1 0 0,-1 0-1 0 0,0 0 0 0 0,0 0 1 0 0,0 0-1 0 0,-1 0 0 0 0,0 0 1 0 0,0 3-42 0 0,-2 0 61 0 0,-3 14 144 0 0,-8 8 184 0 0,12-27-344 0 0,1-1 1 0 0,-1 1 0 0 0,0-1 0 0 0,0 0-1 0 0,0 1 1 0 0,0-1 0 0 0,-1 0 0 0 0,1 0-1 0 0,-2 0-45 0 0,2 0 35 0 0,-1-1 0 0 0,1 0 0 0 0,-1 0 0 0 0,0 0 1 0 0,1 0-1 0 0,-1 0 0 0 0,-1 0-35 0 0,-1 0-13 0 0,-2-1 53 0 0,-17 0 245 0 0,14-2-193 0 0,5 0-76 0 0,0-1-39 0 0,0 0-50 0 0,2 0-59 0 0,0-1-70 0 0,2-1-78 0 0,1-1-89 0 0,1 0-99 0 0,1 0-255 0 0,0-1-19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48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86 6624 0 0,'-4'-6'-10'0'0,"-1"1"35"0"0,1 0 36 0 0,0 0 33 0 0,-5-5 193 0 0,0 1 125 0 0,0 0 117 0 0,-1 1 111 0 0,0 0 104 0 0,-1 1 95 0 0,-4-1-234 0 0,-2 4-108 0 0,0 2-87 0 0,0 3-69 0 0,-4 3 3 0 0,13-2-167 0 0,0 1 1 0 0,1 0-1 0 0,-1 0 1 0 0,-5 3-178 0 0,-9 8 392 0 0,0 3 81 0 0,4 4 68 0 0,16-18-441 0 0,0-1 0 0 0,0 1 0 0 0,0 0 0 0 0,1 1 0 0 0,0-1 0 0 0,-1 1-100 0 0,-1 6 197 0 0,2 0-35 0 0,0 10 72 0 0,4 4-61 0 0,4 13 8 0 0,-3-18-54 0 0,0 1 99 0 0,2-1 1 0 0,7 16-227 0 0,-5-15 149 0 0,-1 1 41 0 0,-2 0 57 0 0,-1 0 73 0 0,8 27 376 0 0,-8-30-387 0 0,-3-16-237 0 0,-1 1 0 0 0,1 0 0 0 0,-1 0 0 0 0,1 0 0 0 0,-1 0 0 0 0,0 0-1 0 0,0 0 1 0 0,0 2-72 0 0,-1 15 325 0 0,0-1-46 0 0,-2-2-76 0 0,3-16-146 0 0,0-1 27 0 0,0 0 4 0 0,0 0-30 0 0,0 0-121 0 0,0 0-18 0 0,0 0-13 0 0,0 0-83 0 0,0 0-42 0 0,0 0-5 0 0,0 0-47 0 0,0 0 78 0 0,0 0 68 0 0,0 0 57 0 0,0 0 46 0 0,-1-1 33 0 0,0 1 174 0 0,1 0-191 0 0,-1 0-83 0 0,1 0-46 0 0,0 0-71 0 0,-1 0-84 0 0,1 0-95 0 0,0 0-106 0 0,0-1-120 0 0,0 1 258 0 0,0 0-35 0 0,0 0-35 0 0,0 0-36 0 0,0 0 50 0 0,0 0-48 0 0,0 0-42 0 0,0 0-39 0 0,0 0-149 0 0,0 0-37 0 0,0 0-1578 0 0</inkml:trace>
  <inkml:trace contextRef="#ctx0" brushRef="#br0" timeOffset="323.24">1 338 8288 0 0,'0'0'190'0'0,"0"0"28"0"0,0 0 7 0 0,5-1-53 0 0,4 0-113 0 0,-6 1-41 0 0,0-1 32 0 0,2 0 137 0 0,2-1 149 0 0,2-1 293 0 0,0 1-102 0 0,-4 0-228 0 0,0 1-108 0 0,-1 0-71 0 0,6 0 207 0 0,-1-1 39 0 0,19-4 841 0 0,-8 2-431 0 0,-7 1-344 0 0,-2 1-150 0 0,0 0-93 0 0,1 1-42 0 0,6 0 214 0 0,-9 2-239 0 0,-1 0-62 0 0,1 1-96 0 0,-2-1-182 0 0,-1 0 24 0 0,-2 0-20 0 0,0 0-67 0 0,0-1-15 0 0,-1 1-66 0 0,0-1-76 0 0,1 0-85 0 0,-4 0-149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9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6240 0 0,'0'0'182'0'0,"0"0"-50"0"0,0 0-17 0 0,0 0 32 0 0,0 0 115 0 0,0 0 288 0 0,-1 1-45 0 0,0 0-55 0 0,0 1-67 0 0,0-1-77 0 0,0 1-88 0 0,0 0-100 0 0,1-1-110 0 0,-1 9 438 0 0,1-1-49 0 0,0 0-45 0 0,0 1-39 0 0,1 2 18 0 0,0-1-43 0 0,2 7 85 0 0,0-1-49 0 0,2 20 364 0 0,-1-10-260 0 0,-1-10-216 0 0,-1-14-202 0 0,-2-3-187 0 0,0 0 83 0 0,0 1 68 0 0,0-1 57 0 0,0 0 71 0 0,0 1 326 0 0,0 0-299 0 0,0-1-100 0 0,0 1-58 0 0,0-1-34 0 0,0 0-82 0 0,0 0-81 0 0,0 1-91 0 0,0-1-101 0 0,0 0-112 0 0,0 0-123 0 0,0 0 277 0 0,0 0-35 0 0,0 0-36 0 0,0 0-37 0 0,0 0-1212 0 0,0 0-957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01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 8232 0 0,'0'0'182'0'0,"0"0"75"0"0,1-1-99 0 0,0 0-53 0 0,2-2-44 0 0,-1 1-8 0 0,4-4 74 0 0,1 0 35 0 0,8-4 242 0 0,0 1 25 0 0,-7 5-73 0 0,0 1 1 0 0,0 0 0 0 0,8-2-357 0 0,-2 2 353 0 0,1 1-43 0 0,0 1-60 0 0,-1 2-77 0 0,-4 0-108 0 0,-1 2-47 0 0,0-1-52 0 0,-1 2-56 0 0,-7-3 97 0 0,1 0-1 0 0,-1 0 1 0 0,1 0 0 0 0,-1 0 0 0 0,1 0-1 0 0,-1 0 1 0 0,0 0 0 0 0,0 1 0 0 0,1-1 0 0 0,-1 0-1 0 0,0 1 1 0 0,0-1 0 0 0,-1 1 0 0 0,1-1-1 0 0,0 1 1 0 0,0 0 0 0 0,-1-1 0 0 0,1 1-1 0 0,-1 0-6 0 0,1 2 19 0 0,0-1 0 0 0,-1 1 0 0 0,0 0 0 0 0,1 0-1 0 0,-2 0 1 0 0,1 0 0 0 0,0-1 0 0 0,-1 1 0 0 0,1 0-19 0 0,-3 7 74 0 0,0 1-1 0 0,-1-1 1 0 0,0 0 0 0 0,-1 0 0 0 0,-3 4-74 0 0,-20 33 246 0 0,7-10 25 0 0,10-19-94 0 0,2 1 35 0 0,2-2-427 0 0,1-7 132 0 0,0-1 88 0 0,0 1 96 0 0,6-11-74 0 0,0 0-96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01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7 11488 0 0,'0'0'264'0'0,"0"0"34"0"0,0 0 20 0 0,0 0-41 0 0,0 0-209 0 0,0 0-40 0 0,-1-1-114 0 0,1 1 79 0 0,-1-1 67 0 0,0 1 57 0 0,1-1 71 0 0,-1 1 44 0 0,-2-2 661 0 0,3 2-537 0 0,-1 0-175 0 0,0-1-35 0 0,1 1-8 0 0,-1 0-115 0 0,1 0-37 0 0,0 0-39 0 0,-1 0-45 0 0,1 0-46 0 0,0 0-52 0 0,0 0-149 0 0,0 0-55 0 0,0 0-48 0 0,0 0-44 0 0,0 0-145 0 0,0 0-43 0 0,0 0-177 0 0,0 0-473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00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28 5064 0 0,'0'0'108'0'0,"0"0"17"0"0,0 0 14 0 0,0 0-37 0 0,0 0-3 0 0,0 0 39 0 0,0 0 120 0 0,0 0 223 0 0,0 0 21 0 0,0 0-210 0 0,0 0-127 0 0,-1 0 9 0 0,1 0-35 0 0,-1 2 51 0 0,-1 1-76 0 0,-2 5 36 0 0,3-7-38 0 0,-2 7 192 0 0,1-1-44 0 0,1 1-40 0 0,0 0-38 0 0,1 8 81 0 0,2 1-114 0 0,0-3-97 0 0,2-1-45 0 0,1 2-42 0 0,5 5-61 0 0,-4-12 16 0 0,1-2 49 0 0,0-1 43 0 0,1-2 39 0 0,8 0 152 0 0,1-6 105 0 0,-2-4 53 0 0,-12 5-284 0 0,0 0-1 0 0,-1 0 1 0 0,0 0-1 0 0,1 0 1 0 0,-1 0-1 0 0,0 0 1 0 0,0 0-1 0 0,0-1 0 0 0,0 1 1 0 0,-1-1-1 0 0,1 1 1 0 0,-1-1-77 0 0,4-11 296 0 0,-4 7-90 0 0,0 0 0 0 0,0 0 0 0 0,-1 0 0 0 0,0-4-206 0 0,-1-3 241 0 0,-2 0-38 0 0,-2-2-21 0 0,-3 1-103 0 0,3 9-86 0 0,0-1-35 0 0,-2 2-39 0 0,0-1-40 0 0,4 5 15 0 0,-6-2-64 0 0,6 2 64 0 0,0 1-58 0 0,0-1-73 0 0,0 1-94 0 0,0-1-112 0 0,1 1 174 0 0,1-1-34 0 0,0 1 29 0 0,1 0-38 0 0,-1-1-410 0 0,-1 1-279 0 0,1-1-647 0 0</inkml:trace>
  <inkml:trace contextRef="#ctx0" brushRef="#br0" timeOffset="420.72">298 0 6072 0 0,'0'0'133'0'0,"0"0"23"0"0,0 0 12 0 0,0 0-60 0 0,-1 0-53 0 0,-6 2-37 0 0,5-2 9 0 0,0 1 90 0 0,1 0-12 0 0,0-1 40 0 0,-5 4 492 0 0,0 1-96 0 0,1 0-89 0 0,-1 1-78 0 0,3-1-142 0 0,0-1-35 0 0,-3 7 102 0 0,1-1-102 0 0,1 2-72 0 0,3-8-90 0 0,0 0-1 0 0,0 0 1 0 0,1 0 0 0 0,0 0 0 0 0,-1 0 0 0 0,2 4-35 0 0,1 6 143 0 0,0-7-23 0 0,2 0 42 0 0,0 0 49 0 0,1 0 58 0 0,-5-6-246 0 0,2 0 0 0 0,-1 0 1 0 0,0 0-1 0 0,0 0 1 0 0,0 0-1 0 0,0 0 1 0 0,0 0-1 0 0,1-1 0 0 0,-1 1 1 0 0,0 0-1 0 0,1-1 1 0 0,-1 1-1 0 0,1-1 0 0 0,0 1-23 0 0,1-1 51 0 0,0 1 0 0 0,-1-1 0 0 0,1 0 0 0 0,0 0 0 0 0,-1-1 0 0 0,1 1 0 0 0,0-1 0 0 0,-1 1 0 0 0,1-1 0 0 0,0 0 0 0 0,-1 0 0 0 0,2 0-51 0 0,18-11 360 0 0,-10 2-151 0 0,-4 1-64 0 0,-2 1-36 0 0,-1 0-92 0 0,-3 0 77 0 0,0-1 72 0 0,-2-10 289 0 0,-2 12-332 0 0,0 1-57 0 0,-1 1-56 0 0,0-1-69 0 0,-1 0-84 0 0,1 1-98 0 0,-2 0-111 0 0,3 2 129 0 0,0 0-32 0 0,-1 1-36 0 0,1-1-36 0 0,1 3 48 0 0,1-1-39 0 0,-2 0-420 0 0,1 0-287 0 0,-1-2-680 0 0,2 3 1400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8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2 302 5328 0 0,'0'0'116'0'0,"0"0"17"0"0,0 0-13 0 0,0-1-32 0 0,0-1 7 0 0,0-2-75 0 0,-1-4-51 0 0,1 6 53 0 0,0 0 36 0 0,0-2 395 0 0,1-1-56 0 0,0 1-50 0 0,0 0-47 0 0,1 0-41 0 0,0-1-38 0 0,3-3 130 0 0,2-1-49 0 0,10-11 244 0 0,-11 14-317 0 0,-1 0 73 0 0,-2 2-99 0 0,1 0 0 0 0,0 0 0 0 0,0 1 0 0 0,4-3-203 0 0,7-3 359 0 0,0 2-43 0 0,6 1 22 0 0,0 4-115 0 0,-18 2-232 0 0,0 1 1 0 0,0-1-1 0 0,0 1 1 0 0,0 0-1 0 0,0 0 1 0 0,2 1 8 0 0,-3-1 1 0 0,0 0 0 0 0,0 0 1 0 0,0 0-1 0 0,0 0 0 0 0,0 0 0 0 0,-1 1 0 0 0,1-1 0 0 0,0 1-1 0 0,9 14 63 0 0,-6 4 45 0 0,-3-11-26 0 0,-2-1 0 0 0,1 0-1 0 0,-1 1 1 0 0,-1 3-82 0 0,-4 35 426 0 0,1-17-67 0 0,1-10-216 0 0,-2 0-36 0 0,-1-1 20 0 0,0-1 0 0 0,-6 9-127 0 0,-1-1 141 0 0,9-17-75 0 0,-3 6 31 0 0,0-1-38 0 0,-17 33 31 0 0,13-27-15 0 0,4-8 3 0 0,0-1 35 0 0,-8 12 91 0 0,4-7-32 0 0,0-4 32 0 0,2-4 86 0 0,7-7 136 0 0,2 0-85 0 0,1-1-75 0 0,2-1-65 0 0,0 0-57 0 0,2 0-47 0 0,5-3-5 0 0,15-4-56 0 0,-18 5 22 0 0,0 2 66 0 0,24-5 69 0 0,0 0-85 0 0,6 0-54 0 0,19-1-33 0 0,-53 6-221 0 0,0 1 78 0 0,0 0 66 0 0,0 0 57 0 0,3-1 120 0 0,8 1 362 0 0,-9 0-402 0 0,-1 0-84 0 0,-1 1-52 0 0,-1-1-47 0 0,1 0-53 0 0,0 0-61 0 0,0 0-117 0 0,0 0-101 0 0,0 0-108 0 0,0 0-121 0 0,-2 0 284 0 0,1 0-33 0 0,-1 0-36 0 0,1 0-36 0 0,-1 0-37 0 0,1 0-39 0 0,-1 0-39 0 0,1 0-42 0 0,0 0-1204 0 0,1 0-1038 0 0</inkml:trace>
  <inkml:trace contextRef="#ctx0" brushRef="#br0" timeOffset="534.61">380 38 6160 0 0,'-1'-3'178'0'0,"0"1"-50"0"0,0-1-40 0 0,1 0-35 0 0,0-1-18 0 0,2-5-28 0 0,-1 6 26 0 0,1 0 52 0 0,1 1 71 0 0,-1 0 101 0 0,0 1-85 0 0,-1 0 33 0 0,1 1 37 0 0,-1-1 38 0 0,1 1 41 0 0,0 0 45 0 0,-1 0-254 0 0,-1 0-16 0 0,2 1-36 0 0,8 6 66 0 0,-5-3-45 0 0,0 0 0 0 0,0 0 1 0 0,-1 0-1 0 0,0 0 0 0 0,0 0 1 0 0,0 1-1 0 0,1 3-81 0 0,24 38 557 0 0,-14-22-313 0 0,-3-3 568 0 0,8 18-812 0 0,6 25 714 0 0,-8 2-80 0 0,-14-43-60 0 0,2 21-574 0 0,-4 0 392 0 0,-5 28 345 0 0,-1-42-452 0 0,-2 0 153 0 0,-1-1 0 0 0,-5 14-438 0 0,-1 1 387 0 0,8-30-261 0 0,0 0-40 0 0,-5 10-6 0 0,-21 29 18 0 0,21-38-28 0 0,-1 0 48 0 0,10-15-272 0 0,1 1 47 0 0,-1 0 43 0 0,0 0 37 0 0,0 0 52 0 0,0 0 66 0 0,-1 0 372 0 0,1-1-340 0 0,0 0-110 0 0,1 1-46 0 0,0-1-55 0 0,0 0-63 0 0,-1 0-78 0 0,1 0-86 0 0,0 0-95 0 0,0 0-103 0 0,0 0-115 0 0,0 0-122 0 0,0 0 325 0 0,0 0-34 0 0,0 0-35 0 0,0 0-37 0 0,0 0-1456 0 0,0 0-1130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7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 5344 0 0,'0'0'157'0'0,"0"0"-35"0"0,1 0-70 0 0,2 0-45 0 0,-2 0 84 0 0,4-1 678 0 0,0 1-114 0 0,0 0-102 0 0,0-1-93 0 0,-1 0-170 0 0,0 1-42 0 0,-1-1-37 0 0,1 0-34 0 0,4-1 96 0 0,-1 0-82 0 0,16-2 241 0 0,-14 2-144 0 0,4 0-202 0 0,-1-1 42 0 0,27-6 341 0 0,-20 4-289 0 0,-9 2-127 0 0,-1 1-33 0 0,-5 1-48 0 0,-1 0-55 0 0,1 1-60 0 0,-1-1-60 0 0,0 0 10 0 0,-1 0-37 0 0,0 1-37 0 0,1-1-39 0 0,-1 1-39 0 0,1-1-41 0 0,0 1-42 0 0,-1-1-43 0 0,1 1-892 0 0,0-1-783 0 0</inkml:trace>
  <inkml:trace contextRef="#ctx0" brushRef="#br0" timeOffset="322.38">109 2 5840 0 0,'0'0'132'0'0,"0"0"17"0"0,0 0 11 0 0,0 0-47 0 0,-1 0-64 0 0,-2-1-44 0 0,2 0 73 0 0,1 1 50 0 0,0 0 147 0 0,-1 0 53 0 0,1 1-44 0 0,0-1-38 0 0,0 1-37 0 0,0 1 113 0 0,1 0-106 0 0,-1 1-62 0 0,2 4 28 0 0,-2-5-39 0 0,5 9 383 0 0,-1 11 134 0 0,0-4-106 0 0,0-2-411 0 0,-1 0 104 0 0,-1 0 64 0 0,3 22 479 0 0,-5-26-579 0 0,1 0-37 0 0,-1 1-32 0 0,0 1-89 0 0,1-10-53 0 0,0 0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7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59 8752 0 0,'0'0'197'0'0,"0"0"24"0"0,0 0 19 0 0,1-1-29 0 0,2 0-111 0 0,2 0 349 0 0,-1 0-61 0 0,0 1-55 0 0,1 1-49 0 0,1 0 58 0 0,0 2-85 0 0,1 0-67 0 0,-2 1-51 0 0,-1-1-61 0 0,-1 0 0 0 0,0 0-1 0 0,0 1 1 0 0,0-1 0 0 0,1 2-78 0 0,1 2 197 0 0,-2 0 100 0 0,2 4-7 0 0,1-2-45 0 0,0 1-43 0 0,1 0-40 0 0,3 5 18 0 0,-1 0-85 0 0,8 14 182 0 0,11 13 289 0 0,-5-8-105 0 0,-9-11-219 0 0,-7-11-147 0 0,-4-8-29 0 0,0 1 48 0 0,-2-4-29 0 0,-1-1-15 0 0,0 0-6 0 0,0 0 0 0 0,-3-1-104 0 0,2 0-13 0 0,-1-1-50 0 0,1 1-31 0 0,0 0-55 0 0,0-1-65 0 0,0 1-74 0 0,1 1-32 0 0,0 0-73 0 0,-1-1 77 0 0,1 1-52 0 0,-1-1-46 0 0,1 1-41 0 0,-1 0-145 0 0,1-1-39 0 0,-1 1-175 0 0,0-1-470 0 0</inkml:trace>
  <inkml:trace contextRef="#ctx0" brushRef="#br0" timeOffset="300.2">160 1 8928 0 0,'0'0'340'0'0,"0"1"-72"0"0,-1 0-63 0 0,0 1-53 0 0,0 0-33 0 0,-1 0-42 0 0,-3 7 52 0 0,4-6-48 0 0,-1-1 108 0 0,-4 10 106 0 0,1 0-38 0 0,-4 14 176 0 0,-6 13 160 0 0,7-23-475 0 0,0 1 78 0 0,0-2 37 0 0,-16 27 519 0 0,14-24-460 0 0,2-5-116 0 0,1 0-48 0 0,-1 0-60 0 0,1 0-73 0 0,4-8-24 0 0,1-1 61 0 0,-5 8 176 0 0,4-7-142 0 0,1-1-56 0 0,1 0-43 0 0,-1 0-70 0 0,1 0-86 0 0,0 1-102 0 0,0-1-119 0 0,1-3 98 0 0,0-1-50 0 0,-1 0-46 0 0,1 1-40 0 0,0-1-134 0 0,0 0-39 0 0,0 1-162 0 0,0-1-434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4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84 209 5008 0 0,'4'0'72'0'0,"-4"0"75"0"0,-2 0-49 0 0,-1 0 36 0 0,-1 0 53 0 0,0 1 69 0 0,1-1-40 0 0,1 0 43 0 0,1 0 47 0 0,0 1 51 0 0,-1 0 43 0 0,1 1-68 0 0,-1-1-61 0 0,0 1-56 0 0,1-1-58 0 0,-1 0-37 0 0,-1 2 30 0 0,1-1-88 0 0,-1 5-17 0 0,2-3-13 0 0,0 0 1 0 0,0-1-1 0 0,-1 1 1 0 0,1-1-1 0 0,-1 1 1 0 0,0-1-1 0 0,0 0 1 0 0,0 0-1 0 0,0 0 1 0 0,-1 1-33 0 0,-8 13 170 0 0,3 1 56 0 0,2 2 48 0 0,5-17-228 0 0,0 0 0 0 0,0 0 0 0 0,0 0 0 0 0,1 0 0 0 0,-1 0 0 0 0,1 0-1 0 0,0 0 1 0 0,0 0 0 0 0,0 0 0 0 0,0 0 0 0 0,0 0 0 0 0,0 0 0 0 0,1 0-46 0 0,10 32 322 0 0,1-15-191 0 0,-2-3-77 0 0,-9-14-31 0 0,1 0 0 0 0,0 0-1 0 0,0 0 1 0 0,0 0 0 0 0,0 0 0 0 0,0-1-1 0 0,2 2-22 0 0,3 2 55 0 0,10 9 121 0 0,3-2 84 0 0,-18-13-223 0 0,-1 1 0 0 0,1 0 0 0 0,0-1 0 0 0,0 1 0 0 0,0-1 0 0 0,-1 0 0 0 0,1 1 0 0 0,0-1 0 0 0,0 0-1 0 0,0 0-36 0 0,9-2 233 0 0,-1-5 36 0 0,0-1 86 0 0,-1-1-59 0 0,-2-1-52 0 0,0 0-48 0 0,-2-1-41 0 0,-1 0-37 0 0,2-13 31 0 0,-4 4-85 0 0,-1 11-44 0 0,-2 1 1 0 0,1-1-1 0 0,-1 1 1 0 0,-2-7-21 0 0,-5-14 118 0 0,1 9-109 0 0,4 8 13 0 0,-1 1 0 0 0,-1-1 0 0 0,0 1-22 0 0,-6-6 0 0 0,11 17-99 0 0,-1-1 36 0 0,0 0 24 0 0,0 0 93 0 0,-2-1 176 0 0,2 1-213 0 0,0 0-72 0 0,0 1-90 0 0,0 0-33 0 0,0-1-71 0 0,0 1-79 0 0,1-1-89 0 0,-1 1-97 0 0,0-1-107 0 0,1 1-115 0 0,-1-1-125 0 0,1 1-856 0 0,-1 0-978 0 0</inkml:trace>
  <inkml:trace contextRef="#ctx0" brushRef="#br0" timeOffset="518.41">469 34 7024 0 0,'0'0'239'0'0,"-2"-1"-83"0"0,0-2-35 0 0,-3-1-13 0 0,3 3-38 0 0,-1-3-185 0 0,-1 1 100 0 0,0-1 88 0 0,-1 2 77 0 0,2-1 29 0 0,-1 2 40 0 0,-4-3 314 0 0,5 4-277 0 0,0-1 1 0 0,0 0-1 0 0,0 1 0 0 0,0-1 0 0 0,0 1 1 0 0,0 0-1 0 0,0 0 0 0 0,0 0-256 0 0,-3 1 381 0 0,1 0-61 0 0,-1 1-74 0 0,1 0-101 0 0,0 1-119 0 0,2-1-64 0 0,1 0-37 0 0,-1 0 100 0 0,0 0 0 0 0,1 1 0 0 0,-1 0 0 0 0,1-1 0 0 0,0 1-1 0 0,0 0 1 0 0,0 0 0 0 0,0 0 0 0 0,0 1 0 0 0,0 1-25 0 0,-4 13 135 0 0,2-1-56 0 0,2-13-60 0 0,1 1-1 0 0,0-1 0 0 0,0 0 1 0 0,0 0-1 0 0,1 1 0 0 0,0 0-18 0 0,0 26 117 0 0,8 42 91 0 0,-1-28-7 0 0,-2-6 39 0 0,-1-9 16 0 0,-1-3-15 0 0,0 4 70 0 0,-1-10-140 0 0,2 9 39 0 0,-3-26-185 0 0,1 8 68 0 0,-1-7-20 0 0,-1 3 36 0 0,0-8-311 0 0,0 0 82 0 0,0 0 70 0 0,0 0 58 0 0,0 0 45 0 0,0 0 34 0 0,0 1 436 0 0,0-1-438 0 0,0 0-93 0 0,1 0-90 0 0,-1 0-102 0 0,0 0-122 0 0,0 0 110 0 0,0 0-36 0 0,0 0-41 0 0,0 0-40 0 0,0 0-45 0 0,0 0-45 0 0,0 0-49 0 0,0 0-51 0 0,0 1-52 0 0,0-1-56 0 0,0 0-1101 0 0,0 0-981 0 0</inkml:trace>
  <inkml:trace contextRef="#ctx0" brushRef="#br0" timeOffset="773.94">270 339 7792 0 0,'-6'-3'215'0'0,"8"0"7"0"0,1 1-111 0 0,-2 0-98 0 0,-1-1-40 0 0,1-1 337 0 0,2 0-61 0 0,2 1-49 0 0,1 0-42 0 0,6-2 32 0 0,6-1 26 0 0,-12 4-91 0 0,5-1-37 0 0,14-4 213 0 0,-16 4-237 0 0,-2 2-56 0 0,1-1-55 0 0,0 0-71 0 0,-1 0-84 0 0,2 1-104 0 0,-8 0 85 0 0,1 1-38 0 0,2-1-355 0 0,1 0-252 0 0,2-1-576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0 6048 0 0,'0'0'133'0'0,"0"0"23"0"0,0 0 11 0 0,0 0-49 0 0,0 0 13 0 0,0 0 69 0 0,0 0 191 0 0,0 0 347 0 0,0 0 29 0 0,0 0-317 0 0,0 0-192 0 0,0 0-56 0 0,0 0 24 0 0,-3 1 615 0 0,-2 0-356 0 0,1-1-170 0 0,1 1-109 0 0,-3 4 341 0 0,-1 1-68 0 0,1 0-66 0 0,1 0-59 0 0,0 1-54 0 0,0 0-49 0 0,1 1-44 0 0,0-1-38 0 0,-1 6 35 0 0,0 1-64 0 0,-8 27 113 0 0,8-24-117 0 0,0-1 83 0 0,-11 39 121 0 0,5 2-41 0 0,8-27 90 0 0,0 25-389 0 0,3-21 343 0 0,3 17-343 0 0,2-9 218 0 0,1 0 1 0 0,3-1-1 0 0,2 3-218 0 0,4 6 501 0 0,6 8-501 0 0,-8-27 113 0 0,-1-7 346 0 0,14 20-459 0 0,-13-24 77 0 0,1 0-81 0 0,-4-6-66 0 0,0 0-66 0 0,0-1-78 0 0,1 0-89 0 0,-6-7-469 0 0,4 3-515 0 0,-2-4 217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 8352 0 0,'0'0'190'0'0,"0"0"28"0"0,0 0 7 0 0,6-2-53 0 0,3 1-113 0 0,-4 0-36 0 0,0 0 44 0 0,0 0 40 0 0,0 0 36 0 0,2 0 132 0 0,1-1 59 0 0,-1 0 48 0 0,1 1 33 0 0,19-5 1160 0 0,-18 4-1091 0 0,0 1-58 0 0,-2 0-130 0 0,1 0-68 0 0,0 0-81 0 0,-1 1-92 0 0,-4 0-31 0 0,-2 0-80 0 0,0 0-55 0 0,1 0-76 0 0,-1 0-89 0 0,0 0-106 0 0,0 0-121 0 0,0 0 202 0 0,-1 0-36 0 0,1 0-38 0 0,-1 0-39 0 0,1 0-42 0 0,0 0-43 0 0,1 1-1213 0 0,1-1-981 0 0,-3 0 2686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7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18 113 5328 0 0,'0'0'116'0'0,"0"0"17"0"0,0 0 12 0 0,-1 0-28 0 0,-1-2-76 0 0,2 0-20 0 0,-1 1 56 0 0,1 1-77 0 0,0-1 161 0 0,0 1 186 0 0,-2 0 303 0 0,1-2-50 0 0,1-1-54 0 0,1-1-57 0 0,0 1-61 0 0,0-1-63 0 0,0 2-68 0 0,0 0-70 0 0,4-4 276 0 0,0 0-53 0 0,1 0-48 0 0,1 0-44 0 0,1 1-40 0 0,-1 0-37 0 0,10-5 189 0 0,-3 4-166 0 0,0-1-45 0 0,25-8 402 0 0,-20 10-474 0 0,-8 2 0 0 0,1 0 1 0 0,-1 1-1 0 0,3 1-187 0 0,1 0 112 0 0,-1 2-70 0 0,-12-1-33 0 0,10 3-7 0 0,0 3 62 0 0,-10-4-57 0 0,0-1 1 0 0,-1 1-1 0 0,1 0 1 0 0,-1 0-1 0 0,1-1 1 0 0,-1 1 0 0 0,0 0-1 0 0,1 0 1 0 0,-1 1-1 0 0,0-1 1 0 0,-1 0-1 0 0,1 0 1 0 0,0 0 0 0 0,0 1-1 0 0,-1-1 1 0 0,0 0-1 0 0,1 2-7 0 0,0 8 61 0 0,0-1 33 0 0,-1 0 45 0 0,-1-2 55 0 0,0-5-198 0 0,-2 26 1 0 0,-1-1 34 0 0,-1 3 174 0 0,-8 22-205 0 0,-3-4 130 0 0,1-19-73 0 0,-1-5-40 0 0,-2-2-38 0 0,-1-2 113 0 0,-1-1 1 0 0,-1-1-93 0 0,-22 19 197 0 0,20-19-32 0 0,12-9-23 0 0,-11 15 88 0 0,16-17-132 0 0,0 0 37 0 0,-3 5 149 0 0,5-6-91 0 0,-1-1 41 0 0,5-6-271 0 0,0-1 82 0 0,0 0 41 0 0,0 0 8 0 0,1 0-2 0 0,2 2-14 0 0,-3-1-2 0 0,2 1 188 0 0,0-1-79 0 0,3 0-60 0 0,0-1-41 0 0,8-2 90 0 0,-10 2-53 0 0,18-7 413 0 0,-15 5-411 0 0,0 0-52 0 0,0 0-73 0 0,0 1-93 0 0,25-1 11 0 0,1 1 53 0 0,0 1 46 0 0,0 0 41 0 0,11 0 76 0 0,0 0 55 0 0,-15-2 57 0 0,-1 0-1 0 0,3-3-243 0 0,-14 3 106 0 0,24-1 46 0 0,-39 3-110 0 0,-1 0-107 0 0,0 0-18 0 0,0 0 9 0 0,0 0-56 0 0,0 0-104 0 0,0 0-256 0 0,0 0-459 0 0,0 0 725 0 0,0 0 43 0 0,0 0-6 0 0,0 0-43 0 0,0 0-4 0 0,0 0-43 0 0,0 0-51 0 0,0 0-58 0 0,0 0-60 0 0,0 0-57 0 0,0 0-50 0 0,0 0-44 0 0,0 0-170 0 0,0 0-43 0 0,0 0-205 0 0,0 0-553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 8536 0 0,'0'0'244'0'0,"-1"1"-102"0"0,0 0-70 0 0,-2 2 20 0 0,3-2 48 0 0,-1 0 8 0 0,1-1 175 0 0,0 0 312 0 0,0 0 33 0 0,1 0-332 0 0,0 0-59 0 0,0 0-51 0 0,0 1-47 0 0,0-1-41 0 0,0 1-34 0 0,1 0 23 0 0,3 1-19 0 0,-3-1-37 0 0,0-1 24 0 0,0 0 52 0 0,0 0-175 0 0,0 0 41 0 0,2 0 118 0 0,-1 0 65 0 0,1-1 57 0 0,7 0 706 0 0,-6 0-615 0 0,-3 1-214 0 0,0 0-39 0 0,1-1-48 0 0,-1 1-56 0 0,0 0-52 0 0,1-1-55 0 0,-1 1-62 0 0,0-1-67 0 0,0 1-72 0 0,0 0-79 0 0,0-1-82 0 0,1 1-90 0 0,-2 0 198 0 0,0-1-34 0 0,0 1-33 0 0,1 0-35 0 0,1-1-1332 0 0,3 0-1037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1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0 187 7744 0 0,'0'0'174'0'0,"0"0"29"0"0,0 0 12 0 0,1 0-61 0 0,2 1-87 0 0,10 2-80 0 0,-9-2 82 0 0,8 5 660 0 0,-2 1-72 0 0,0 1-69 0 0,-1 1-61 0 0,-1 1-56 0 0,0 0-51 0 0,-1 1-45 0 0,-1 1-40 0 0,3 8 134 0 0,-1 0-65 0 0,11 42 656 0 0,-11-31-428 0 0,-3-15-332 0 0,0 0-47 0 0,-1 0-41 0 0,0-1-33 0 0,4 16 103 0 0,-3-6 289 0 0,1 22-571 0 0,-4-24 231 0 0,-2 0 60 0 0,0 28 236 0 0,-1-1-95 0 0,-2 10 3 0 0,-8 33 155 0 0,8-72-465 0 0,-2 11 121 0 0,-6 17 225 0 0,9-42-389 0 0,0 0 1 0 0,0 0 0 0 0,-1-1 0 0 0,0 1 0 0 0,0-1-1 0 0,-1 0 1 0 0,0 0 0 0 0,0 0 0 0 0,0-1 0 0 0,-3 3-83 0 0,3-5 82 0 0,1-1-97 0 0,-1-2-100 0 0,1-1-104 0 0,1-1-107 0 0,0-2-111 0 0,2 0-115 0 0,0-2-117 0 0,3-2-254 0 0</inkml:trace>
  <inkml:trace contextRef="#ctx0" brushRef="#br0" timeOffset="1">370 37 6968 0 0,'0'0'157'0'0,"0"0"23"0"0,0 0 11 0 0,1 1-54 0 0,-1 1-78 0 0,4 9-69 0 0,-3-7 78 0 0,36 98 5550 0 0,-36-101-5406 0 0,-1 1-77 0 0,1 0-54 0 0,0 3 42 0 0,-1-2 7 0 0,0-2 2 0 0,1 1 59 0 0,-1 0 95 0 0,0-1 102 0 0,0 1 120 0 0,0-2-204 0 0,0 1 36 0 0,0 0-186 0 0,0-1-5 0 0,0 0-11 0 0,0 0-2 0 0,0 0 0 0 0,0 0-9 0 0,-3-12 226 0 0,3-2 55 0 0,0 1-339 0 0,1 0-59 0 0,4-9-86 0 0,-3 15 26 0 0,0 0 1 0 0,1 0-1 0 0,0 0 1 0 0,0 0-1 0 0,0 1 1 0 0,2-2 49 0 0,5-4-29 0 0,0 0 72 0 0,-2 6-43 0 0,-6 3 0 0 0,0 1 0 0 0,0 0 0 0 0,0 1 0 0 0,0-1 0 0 0,0 0 0 0 0,1 1 0 0 0,-1-1 0 0 0,1 1 0 0 0,-1 0 0 0 0,1-1 0 0 0,-1 1 0 0 0,1 0 0 0 0,1 0 0 0 0,4 0 5 0 0,0 0 37 0 0,13-1 155 0 0,-12 2-167 0 0,-4 1-48 0 0,0 1-33 0 0,0 1-41 0 0,0 0-45 0 0,2 3 249 0 0,0 1-37 0 0,3 6-5 0 0,9 20 8 0 0,-14-22-23 0 0,0 0 41 0 0,0 0 54 0 0,-1-1 70 0 0,-1-5-202 0 0,-1 0 40 0 0,2 5 156 0 0,0-1 55 0 0,5 12 433 0 0,-6-13-493 0 0,0 0-54 0 0,0-1-78 0 0,0 0-96 0 0,-3-6 130 0 0,0-1 7 0 0,0 0-25 0 0,0 0-46 0 0,1 2-22 0 0,0-1 18 0 0,-1-1 19 0 0,0 1 36 0 0,1 2-18 0 0,0 0 0 0 0,-1-3-180 0 0,0 0 91 0 0,0 1 61 0 0,0 0 139 0 0,0-1-144 0 0,0 1-86 0 0,0-1-72 0 0,0 0-106 0 0,0 0 63 0 0,0 0-33 0 0,0 0-36 0 0,0 1-39 0 0,0-1-41 0 0,0 0-44 0 0,0 0-110 0 0,0 0-73 0 0,0 0-63 0 0,0 0-58 0 0,0 0-192 0 0,0 0-56 0 0,0 0-234 0 0,0 0-626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20 7520 0 0,'0'0'217'0'0,"-1"0"-6"0"0,0-1-90 0 0,1 1 4 0 0,0 0 143 0 0,0 0 231 0 0,0 1-170 0 0,0 0-60 0 0,1 0-53 0 0,0 0-47 0 0,1 1-19 0 0,-1-1-44 0 0,2 1-22 0 0,0 1-3 0 0,0 0 27 0 0,-2-2 25 0 0,11 14 389 0 0,-1 0-48 0 0,0 0-43 0 0,-1 0-37 0 0,1 3 40 0 0,0 1-36 0 0,19 40 695 0 0,-19-39-753 0 0,-2-4 279 0 0,2 0 0 0 0,3 3-619 0 0,-6-8 237 0 0,0-1-36 0 0,2 2-26 0 0,0 1-89 0 0,1 3-5 0 0,-10-15-220 0 0,-1-1-76 0 0,0 0 96 0 0,0 0-54 0 0,0 0-78 0 0,0 0 79 0 0,0 0-37 0 0,0 0-40 0 0,0 0-37 0 0,0 0-386 0 0,0 0 93 0 0,0 0-50 0 0,0 0-742 0 0,0 0-582 0 0,0 0-1108 0 0</inkml:trace>
  <inkml:trace contextRef="#ctx0" brushRef="#br0" timeOffset="1">247 0 6536 0 0,'0'0'141'0'0,"0"0"23"0"0,0 0 13 0 0,0 0 25 0 0,0 0 52 0 0,0 0 24 0 0,0 1 12 0 0,-1 1-91 0 0,1 1-62 0 0,-2 5 114 0 0,2-5-24 0 0,0 12 467 0 0,1 1-112 0 0,0-1-100 0 0,0 0-88 0 0,1 0-75 0 0,-1 1-64 0 0,0 7 34 0 0,-1 0-72 0 0,-2 24 163 0 0,-5 63 417 0 0,3-73-483 0 0,-1 0 60 0 0,1-16-115 0 0,0 1 46 0 0,1 4 106 0 0,-3 14 259 0 0,-2 17 304 0 0,2-18-408 0 0,1-8-193 0 0,1-15-230 0 0,1 0-36 0 0,-4 23 160 0 0,6-28-204 0 0,-1 0-1 0 0,0 0 1 0 0,0 0 0 0 0,-1 0-63 0 0,3-11-158 0 0,-1 0 33 0 0,1 0-32 0 0,0 0 105 0 0,0 1 87 0 0,0-1 53 0 0,-1 0 40 0 0,0 2 386 0 0,1-2-337 0 0,0 1-105 0 0,0-1-45 0 0,-1 0-56 0 0,1 1-66 0 0,0-1-77 0 0,0 0-88 0 0,-1 1-98 0 0,1-1-108 0 0,0 0 89 0 0,0 0-56 0 0,0 0-59 0 0,0 1-63 0 0,0-1-65 0 0,0 0-69 0 0,0 0-72 0 0,0 0-75 0 0,0-1-1289 0 0,0-2-1203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1 156 7856 0 0,'0'0'174'0'0,"0"0"29"0"0,0 0 13 0 0,0 0-73 0 0,1 0-74 0 0,0 0-49 0 0,4 0-29 0 0,-2 0 61 0 0,-2 0 19 0 0,0 0 41 0 0,1 0 50 0 0,-1 0 59 0 0,9 0 410 0 0,1 0-52 0 0,-1-1-50 0 0,1 0-47 0 0,0 0-44 0 0,-1 0-42 0 0,1 0-39 0 0,-1 0-36 0 0,2 0-2 0 0,0 0-38 0 0,12-1 178 0 0,-10 1-239 0 0,1 0-34 0 0,7 1 45 0 0,0 2-41 0 0,-12-2-206 0 0,13 2 141 0 0,-15-2-147 0 0,-4 0-27 0 0,1 0-34 0 0,-1 0-40 0 0,1 0-45 0 0,-4 0 34 0 0,0 0 61 0 0,2-1 15 0 0,-2 1-6 0 0,0 0-4 0 0,0 0-34 0 0,-1 0-41 0 0,1 0-49 0 0,0-1-43 0 0,-1 1-58 0 0,1 0-63 0 0,0 0-70 0 0,0 0-77 0 0,-1 0-82 0 0,1 0-89 0 0,0 0-96 0 0,1-1-894 0 0,1 0-937 0 0</inkml:trace>
  <inkml:trace contextRef="#ctx0" brushRef="#br0" timeOffset="1">163 1 7400 0 0,'0'0'216'0'0,"0"0"-11"0"0,-2-1 460 0 0,0 1-113 0 0,1 0-104 0 0,0 1-92 0 0,1 0-81 0 0,0 0-70 0 0,0 1-59 0 0,0-1-49 0 0,1 2-12 0 0,1 4-6 0 0,-1-5-12 0 0,-1-1 53 0 0,0 0 114 0 0,3 7 124 0 0,0 1-42 0 0,1 8 214 0 0,0 5-23 0 0,-1 10 150 0 0,3 12 189 0 0,-2-17-378 0 0,-2-11-161 0 0,3 10 213 0 0,0 1 23 0 0,-2-9-252 0 0,-3-15-381 0 0,0 0 102 0 0,0 5 289 0 0,0-6-269 0 0,0-1-39 0 0,0 2-97 0 0,0-2 1 0 0,-1 1-41 0 0,1-1-45 0 0,0 1-50 0 0,0-1-55 0 0,0 1-58 0 0,0-2-14 0 0,0 1-57 0 0,0-1-52 0 0,0 0-45 0 0,0 1-155 0 0,0-1-44 0 0,0 1-188 0 0,0 0-500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7464 0 0,'0'0'216'0'0,"0"0"53"0"0,0 0 99 0 0,0 0 43 0 0,0 0 5 0 0,0 0-16 0 0,0 0-66 0 0,0 0-22 0 0,0 0-6 0 0,0 0-9 0 0,0 0-28 0 0,0 0-11 0 0,0 0-2 0 0,1 5 547 0 0,1 0-357 0 0,-1-1-161 0 0,-1-1-102 0 0,9 13 588 0 0,-3-5-288 0 0,0-2-114 0 0,0-1-44 0 0,1 3-10 0 0,0-1-93 0 0,0 1-111 0 0,-5-6-103 0 0,1 1-33 0 0,25 47 267 0 0,-8-19-25 0 0,-7-13-24 0 0,-1 0 65 0 0,-1 0 84 0 0,0 0 100 0 0,-6-11-264 0 0,2-2-38 0 0,2 3 2 0 0,-4 3-49 0 0,-1-5-22 0 0,3 0 34 0 0,-2-1 18 0 0,-4-8-54 0 0,-2 1-5 0 0,0 0-37 0 0,-1 0-34 0 0,2 0-56 0 0,0-1-42 0 0,0 0-157 0 0,0 0 125 0 0,0 0-59 0 0,0 0-84 0 0,0 0 88 0 0,0 0-41 0 0,0 0-43 0 0,0 0-42 0 0,0 0-37 0 0,0 0-35 0 0,0 0-252 0 0,0 0-56 0 0,0 0-820 0 0,0 0-643 0 0,0 0-1224 0 0</inkml:trace>
  <inkml:trace contextRef="#ctx0" brushRef="#br0" timeOffset="1">217 0 5384 0 0,'0'0'116'0'0,"0"0"17"0"0,0 0 12 0 0,-1 1-14 0 0,-2 2-96 0 0,0 3-16 0 0,2-4 15 0 0,0 0 35 0 0,1 0 33 0 0,-1-1 47 0 0,0 1 56 0 0,0-1 65 0 0,-3 7 316 0 0,0 0-63 0 0,0 1-60 0 0,1-1-56 0 0,-1 1-50 0 0,1 0-47 0 0,-1 0-43 0 0,1-1-39 0 0,0 3 4 0 0,-8 20 314 0 0,1 0-55 0 0,-26 69 987 0 0,17-59-766 0 0,2-7-150 0 0,4-9-163 0 0,0-1-51 0 0,4-8-159 0 0,0-1-42 0 0,8-13-196 0 0,0-1 57 0 0,0 1 131 0 0,0 0-139 0 0,0-2-51 0 0,1 2-45 0 0,-1 0-120 0 0,-1 0-119 0 0,2-2 113 0 0,0 0-38 0 0,0 1-357 0 0,0-1 81 0 0,0 0-51 0 0,0 0-695 0 0,0 0-548 0 0,0 0-1041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470 14 7424 0 0,'0'0'166'0'0,"0"0"29"0"0,0 0 12 0 0,0 0-73 0 0,0 0-15 0 0,0 0 38 0 0,0 0 129 0 0,0 0 114 0 0,0 0-47 0 0,-1-1-42 0 0,1 1-40 0 0,-1-1 166 0 0,-1 0-118 0 0,1-1-109 0 0,-1 1-54 0 0,-3-2 227 0 0,4 2-155 0 0,-6-1 303 0 0,-1 1-109 0 0,0 1-92 0 0,0 1-77 0 0,-6 2 30 0 0,-6 4-16 0 0,1-2 19 0 0,3 0-109 0 0,-1 0-39 0 0,-16 7 35 0 0,3 0-103 0 0,-51 28-60 0 0,46-21 43 0 0,27-15-26 0 0,-9 6-22 0 0,-1 0 46 0 0,0 2 42 0 0,0 1 37 0 0,-15 14 230 0 0,6 3 106 0 0,23-20-275 0 0,5-2-114 0 0,3-3-74 0 0,6 0-57 0 0,4 0-26 0 0,-4-3 64 0 0,-3-1 51 0 0,-2-1 64 0 0,28 2 41 0 0,1-2 1 0 0,32-4-141 0 0,-10 1 92 0 0,1 3-36 0 0,-20 3 73 0 0,-5 2-97 0 0,-29-1 90 0 0,-3 4-66 0 0,-4 3 10 0 0,0-6-37 0 0,-1 0-1 0 0,0-1 0 0 0,0 0 1 0 0,-1 0-1 0 0,1 0 1 0 0,-1 0-1 0 0,-3 1-28 0 0,-14 6 42 0 0,6-2-74 0 0,2-1-76 0 0,-35 22 275 0 0,1 2-72 0 0,1 1-64 0 0,2 4-56 0 0,21-17-41 0 0,7-5 71 0 0,9-8 42 0 0,0 1 43 0 0,-1 3 112 0 0,0 2 116 0 0,6-7-331 0 0,1-1 87 0 0,2 0 101 0 0,2-3-101 0 0,2 0-35 0 0,5 3-76 0 0,10 0 84 0 0,3-4 34 0 0,23-7 153 0 0,-31 4-140 0 0,73-10 495 0 0,0 2-113 0 0,18 2-3 0 0,51 3 160 0 0,-146 6-594 0 0,4 0 72 0 0,3 0 16 0 0,-1 0-101 0 0,-15-1-255 0 0,0 0 72 0 0,1 0 63 0 0,-1 0 55 0 0,0 0 77 0 0,1 0 98 0 0,0 0 543 0 0,-1 0-571 0 0,0 0-42 0 0,1 0-54 0 0,-1 0-69 0 0,0 1-83 0 0,0-1-97 0 0,0 0-66 0 0,1 0-98 0 0,-1 0-105 0 0,0 0-117 0 0,0 0-125 0 0,0 0 323 0 0,0 0-34 0 0,0 0-36 0 0,0 0-37 0 0,0 0-39 0 0,0 0-40 0 0,0 0-676 0 0,0 0-35 0 0,0 0-2770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6048 0 0,'0'2'104'0'0,"0"8"297"0"0,0-7-315 0 0,0-1-53 0 0,0-1-30 0 0,0 2 37 0 0,0 0 44 0 0,0 0 38 0 0,0 0 34 0 0,0 1 170 0 0,0 1 60 0 0,2 11 1022 0 0,-1-10-875 0 0,0-3-307 0 0,0 1-42 0 0,0-1-50 0 0,0 0-59 0 0,3 8 658 0 0,-2 1 68 0 0,0-1 61 0 0,1-1 33 0 0,-3-9-543 0 0,1 6 881 0 0,0-7-666 0 0,0-3-82 0 0,-1 1-285 0 0,1 0-35 0 0,-1 0-39 0 0,0 0-44 0 0,1-1-48 0 0,-1 1-53 0 0,-1 0-59 0 0,1 0-62 0 0,-1-2 156 0 0,1 1-1 0 0,-1-1 0 0 0,1 1 0 0 0,0-1 0 0 0,0 0 1 0 0,0 1-1 0 0,0-4-15 0 0,1 2 4 0 0,0 0 0 0 0,1 0 0 0 0,-1 0 0 0 0,1 0 0 0 0,0 0 0 0 0,0 1 1 0 0,1-1-1 0 0,0-1-4 0 0,2-1-2 0 0,0-1 0 0 0,1 1 1 0 0,0 0-1 0 0,0 1 1 0 0,0-1-1 0 0,1 1 0 0 0,6-4 2 0 0,1-2-65 0 0,-12 10 64 0 0,1 0 0 0 0,-1-1 1 0 0,1 1-1 0 0,0 0 1 0 0,0 0-1 0 0,0 0 0 0 0,0 1 1 0 0,0-1-1 0 0,1 1 1 0 0,-1-1-1 0 0,0 1 0 0 0,4 0 1 0 0,-3 0-12 0 0,1 1-1 0 0,0-1 1 0 0,-1 1-1 0 0,1 0 0 0 0,2 1 13 0 0,0 0 0 0 0,-6 0 2 0 0,1-1 0 0 0,0 1-1 0 0,-1 0 1 0 0,1 0 0 0 0,0-1-1 0 0,-1 1 1 0 0,1 0 0 0 0,-1 0-1 0 0,1 0 1 0 0,-1 1-1 0 0,1-1 1 0 0,-1 0-2 0 0,2 2 41 0 0,-1 2 34 0 0,0-3-35 0 0,2 4-103 0 0,-2-4 25 0 0,5 7-12 0 0,-6-5 52 0 0,1 1 47 0 0,3 5 50 0 0,-3-5-31 0 0,0-2 7 0 0,-1-1-70 0 0,0 6 72 0 0,0-4 46 0 0,-1-1-62 0 0,0 5-19 0 0,0-6 43 0 0,0-1 21 0 0,0 1 57 0 0,0-1 68 0 0,0 1 82 0 0,0-2-621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1 5584 0 0,'0'0'165'0'0,"-3"5"-28"0"0,-2 3-87 0 0,3-4-25 0 0,0 1 45 0 0,0 0 41 0 0,0 0 32 0 0,-3 7 300 0 0,-1 8 325 0 0,3-11-415 0 0,0 1-71 0 0,1-4-151 0 0,0 0-59 0 0,-9 23 504 0 0,2 0-72 0 0,0 1-61 0 0,1 1-51 0 0,-3 24 226 0 0,-10 74 707 0 0,14-43-478 0 0,5 3 112 0 0,7-1 94 0 0,7-2 78 0 0,-8-66-832 0 0,1 0-1 0 0,1 0 0 0 0,1 0 1 0 0,4 7-299 0 0,-1-5 200 0 0,1 0-57 0 0,-6-15-77 0 0,-1 0-1 0 0,1 0 1 0 0,1-1-1 0 0,0 1 1 0 0,0-1-1 0 0,0-1 1 0 0,2 3-66 0 0,4 1 43 0 0,0-2-57 0 0,-12-7 82 0 0,1 1-37 0 0,1-1-69 0 0,-1 1-115 0 0,0 0-96 0 0,1-1-184 0 0,0 1 5 0 0,2-1-630 0 0,-1 1 485 0 0,-2-1 362 0 0,0 0 39 0 0,0 0 44 0 0,0 0 54 0 0,7 0-1187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 5824 0 0,'0'0'166'0'0,"0"0"53"0"0,0 0 113 0 0,0 0 48 0 0,0 0-133 0 0,0 1-34 0 0,1 2 130 0 0,2 2 4 0 0,1 3 102 0 0,-3-6-217 0 0,2 3 145 0 0,0 0-39 0 0,1 7 239 0 0,0 3-25 0 0,-2-6-273 0 0,1 5 95 0 0,0 6 149 0 0,0-8-135 0 0,0-4-102 0 0,-2 2 97 0 0,1-1 26 0 0,0-1 60 0 0,0-1 52 0 0,1-1 47 0 0,-2-5-535 0 0,-1 0 34 0 0,1 2 150 0 0,0-1 159 0 0,-1 1 320 0 0,-1-2-99 0 0,1-1-242 0 0,0 0-165 0 0,-1-1-34 0 0,1-1-40 0 0,-1 0-46 0 0,-3-25 111 0 0,1-3-60 0 0,3-1-52 0 0,4 1-39 0 0,-2 24-31 0 0,-1-1-1 0 0,1 1 1 0 0,0 0-1 0 0,0 0 0 0 0,1 0 1 0 0,1-1 1 0 0,-2 3-4 0 0,0 0 0 0 0,1 1 0 0 0,0-1-1 0 0,-1 1 1 0 0,1 0 0 0 0,0 0 0 0 0,0 0 0 0 0,1 0 0 0 0,-1 1 0 0 0,1-1 0 0 0,-1 1 0 0 0,1 0 0 0 0,0 0 0 0 0,0 0-1 0 0,2-1 5 0 0,-1 1-1 0 0,0 0 0 0 0,1 1 0 0 0,-1-1 0 0 0,1 1 1 0 0,-1 0-1 0 0,1 0 0 0 0,-1 0 0 0 0,1 1 0 0 0,-1 0 1 0 0,-1 1-1 0 0,0-1 1 0 0,-1 1 0 0 0,1 0 0 0 0,-1 1 0 0 0,1-1 0 0 0,-1 1 0 0 0,1-1 0 0 0,-1 1 0 0 0,0 0-1 0 0,0 0 1 0 0,0 0 0 0 0,0 1 0 0 0,0-1 0 0 0,-1 1 0 0 0,1-1 0 0 0,0 2 0 0 0,7 10 26 0 0,-1 9-36 0 0,-5 19-13 0 0,-2-17 88 0 0,-1-13 11 0 0,2-1 36 0 0,-1-3 64 0 0,-1 6 24 0 0,-1-9-115 0 0,0 0 42 0 0,0-3-73 0 0,1 2 104 0 0,-1 0-93 0 0,1-2-77 0 0,-1-1-35 0 0,-1 1-39 0 0,1 0-43 0 0,0-1-117 0 0,0 1-92 0 0,-1 0-103 0 0,1-1-112 0 0,0 0 206 0 0,0 0-37 0 0,-1-1-39 0 0,1 1-38 0 0,0 0-42 0 0,0 0-43 0 0,0-1-43 0 0,0 1-46 0 0,0 2-1602 0 0,-1 1-1270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0 6648 0 0,'0'0'149'0'0,"0"0"23"0"0,0 0 12 0 0,0 1-25 0 0,-2 1-2 0 0,0 0 61 0 0,2 2 102 0 0,0 2 219 0 0,1 0-17 0 0,0-2-232 0 0,0-1-109 0 0,0-1-72 0 0,-1-1-85 0 0,4 13 603 0 0,0-1-81 0 0,0 1-74 0 0,0-1-64 0 0,0 1-57 0 0,0 0-47 0 0,3 13 193 0 0,12 41 498 0 0,-12-37-378 0 0,-3 2-65 0 0,-3 4 14 0 0,-2-24-316 0 0,-1-1 1 0 0,1 1 0 0 0,-2-1-1 0 0,0 1 1 0 0,-4 9-251 0 0,-5 5 477 0 0,6-17-128 0 0,-1-1-99 0 0,-3-1-84 0 0,0 0-67 0 0,-8 0-40 0 0,16-8-60 0 0,0 1 0 0 0,0-1 1 0 0,0 0-1 0 0,0 0 0 0 0,0 0 0 0 0,1 0 0 0 0,-1 0 0 0 0,0 0 0 0 0,0 0 0 0 0,0 0 0 0 0,0-1 0 0 0,1 1 0 0 0,-1-1 0 0 0,0 1 1 0 0,0-1-152 0 0,0 0 53 0 0,1 0 46 0 0,-1-1 40 0 0,0 0 71 0 0,-3-7 331 0 0,3 4-297 0 0,1 2-120 0 0,1 1-28 0 0,-1 0-34 0 0,1 1-37 0 0,0-1-41 0 0,-1 0-45 0 0,1 1-50 0 0,0-1-53 0 0,0 0-57 0 0,-1 0-61 0 0,1 1-64 0 0,0-1-70 0 0,0 1-73 0 0,0-1-77 0 0,-1 1-80 0 0,1 0 201 0 0,0-3-1512 0 0,-1-2-1195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7.9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21 7016 0 0,'0'0'201'0'0,"0"-1"-4"0"0,0-2-155 0 0,-1 0-25 0 0,0 2 47 0 0,2-2 524 0 0,3 0 473 0 0,-1 1-630 0 0,1 1 17 0 0,-1 0-109 0 0,-2 0-222 0 0,1 1-42 0 0,-2 0-47 0 0,1-1-52 0 0,7 1 609 0 0,0 0-67 0 0,0 1-61 0 0,1 1-57 0 0,-1 1-52 0 0,0 0-49 0 0,0 1-44 0 0,1 0-40 0 0,3 4 60 0 0,0 0-72 0 0,1 3-27 0 0,4 4 15 0 0,7 12 202 0 0,-2 3-71 0 0,-4 1-60 0 0,-1 2-48 0 0,5 23 59 0 0,-10-18 69 0 0,0 7-342 0 0,-4-9 95 0 0,-3 1 53 0 0,-1 0 47 0 0,-2 0 44 0 0,-2 0 39 0 0,0 0 34 0 0,-5 37 396 0 0,4-53-523 0 0,-2 1 33 0 0,-12 79 910 0 0,8-71-859 0 0,0 0-93 0 0,5-24-127 0 0,-2 11 186 0 0,-1 0 1 0 0,-7 13-236 0 0,10-25 36 0 0,0-1 0 0 0,0 0 0 0 0,0 0 0 0 0,-1 0-1 0 0,1 0 1 0 0,-1-1 0 0 0,0 1 0 0 0,0-1 0 0 0,-1 0 0 0 0,1 1 0 0 0,-1-2 0 0 0,1 1 0 0 0,-2 1-36 0 0,3-3-80 0 0,0-1 41 0 0,-2 2 58 0 0,0-2 114 0 0,-5-2 296 0 0,6 0-348 0 0,1 1-81 0 0,0-1-72 0 0,1 0-88 0 0,-1 0-103 0 0,1 0 2 0 0,0 0-66 0 0,1 0-73 0 0,-1 0-78 0 0,1 0-84 0 0,-1 0-91 0 0,1 0-96 0 0,0-1-101 0 0,0 3 401 0 0,0-1-57 0 0,0 1-50 0 0,0-1-45 0 0,0 0-169 0 0,0 1-44 0 0,0-1-205 0 0,0-1-556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7 7920 0 0,'0'0'174'0'0,"0"0"29"0"0,0 0 13 0 0,0 0-31 0 0,-2-3-147 0 0,2 1-26 0 0,0 1 34 0 0,0 1-46 0 0,0 0 95 0 0,0 0 106 0 0,0 0 166 0 0,0 0 8 0 0,0 0-35 0 0,0 0-150 0 0,0 0-59 0 0,0 0-16 0 0,0 0-11 0 0,0 0-28 0 0,0 0-7 0 0,2 3-54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7024 0 0,'0'0'157'0'0,"0"0"23"0"0,0 0 12 0 0,0 0-64 0 0,0 2-65 0 0,-1 6-51 0 0,1-4 31 0 0,0-3 29 0 0,1 0 50 0 0,0 4 136 0 0,1-1-32 0 0,2 5 140 0 0,-1-2-147 0 0,-1 0-39 0 0,13 25 514 0 0,16 28 263 0 0,-4 2-104 0 0,-2 1-89 0 0,-2 0-69 0 0,-16-45-508 0 0,5 17 56 0 0,-2-1 36 0 0,4 34 362 0 0,-10-37-207 0 0,-1 0-1 0 0,-1 0 1 0 0,-2 0 0 0 0,-2-1-1 0 0,-3 25-433 0 0,-5 3 800 0 0,2-20-344 0 0,0-6-168 0 0,3-17-186 0 0,0 1-33 0 0,-1 4 135 0 0,-4 12 150 0 0,-3-1 74 0 0,3-12-83 0 0,-3-2 60 0 0,12-16-506 0 0,0 0 92 0 0,0 1 79 0 0,-2 2 313 0 0,2-4-262 0 0,0 0-97 0 0,0-1-36 0 0,1 0-44 0 0,-1-1-52 0 0,1-1-60 0 0,-1 0-68 0 0,1-1-74 0 0,0-1-84 0 0,0 5 89 0 0,0 0-48 0 0,0 0-44 0 0,0 0-41 0 0,0 0-284 0 0,0 0-66 0 0,0-1-53 0 0,0 1-37 0 0,0 0-333 0 0,-1-1-32 0 0,0-1-2607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100 122 6384 0 0,'0'0'184'0'0,"0"0"42"0"0,0 1 132 0 0,1 1-83 0 0,0 2-33 0 0,0 5 247 0 0,-1-7-275 0 0,1 5 232 0 0,0-1-42 0 0,2 7 300 0 0,-1-6-338 0 0,1 1-35 0 0,1 2 33 0 0,3 4 134 0 0,3 8 285 0 0,-5-8-202 0 0,-1 0-63 0 0,0 0-39 0 0,-1 1-35 0 0,0-1-34 0 0,2 16 324 0 0,-3-1-95 0 0,-2-6-182 0 0,-2 1-33 0 0,1-14-186 0 0,-1 0 0 0 0,-1 0 0 0 0,1 0 1 0 0,-2 0-1 0 0,-3 8-238 0 0,6-16 39 0 0,0 0 1 0 0,0 0-1 0 0,0-1 0 0 0,0 1 1 0 0,0 0-1 0 0,-1-1 1 0 0,1 1-1 0 0,0-1 0 0 0,-1 1 1 0 0,1-1-1 0 0,-1 0 1 0 0,0 1-1 0 0,1-1 1 0 0,-1 0-1 0 0,0 0 0 0 0,0 0 1 0 0,1 0-1 0 0,-1-1 1 0 0,-1 1-40 0 0,-17 1 309 0 0,0-6-106 0 0,10 0-156 0 0,0-1-44 0 0,0-1-50 0 0,2 0-56 0 0,0-2-62 0 0,1 1-68 0 0,2-1-74 0 0,1 0-79 0 0,3 5 248 0 0,0 0 10 0 0,0 2-14 0 0,1-1-44 0 0,-1 0-9 0 0,1 1-43 0 0,0 0-49 0 0,-1-1-54 0 0,1 1 12 0 0,0 0-46 0 0,-1-1-48 0 0,1 1-52 0 0,0 0-55 0 0,0-1-58 0 0,0 1-63 0 0,-1 0-64 0 0,1-4-1380 0 0,0-2-1183 0 0,0 7 3273 0 0</inkml:trace>
  <inkml:trace contextRef="#ctx0" brushRef="#br0" timeOffset="1">115 1 9728 0 0,'0'0'222'0'0,"0"0"30"0"0,0 0 18 0 0,0 0 22 0 0,0 0 84 0 0,0 0 37 0 0,0 0 10 0 0,0 0-179 0 0,0 0-112 0 0,0 0-41 0 0,0 0-8 0 0,0 0 4 0 0,0 0-20 0 0,0 0-14 0 0,-1 1-72 0 0,1-1-75 0 0,0 1-74 0 0,-1-1-110 0 0,1 1-128 0 0,0-1-115 0 0,0 0 69 0 0,0 0-43 0 0,0 0-587 0 0,-1 1-167 0 0,1 0-47 0 0,-1 0-121 0 0</inkml:trace>
  <inkml:trace contextRef="#ctx0" brushRef="#br0" timeOffset="2">313 119 7688 0 0,'0'0'166'0'0,"0"0"29"0"0,0 0 14 0 0,0 0-62 0 0,2-1-79 0 0,6-1-53 0 0,-4 1 63 0 0,-2 1 34 0 0,-1-1 70 0 0,16-2 939 0 0,-2 1-262 0 0,-5 0-368 0 0,-1 1-164 0 0,0 1-97 0 0,-2 0-130 0 0,0 1-96 0 0,0 0-109 0 0,0 1-122 0 0,-7-1-164 0 0,0-1-110 0 0,0 0 65 0 0,0 0-40 0 0,0 0-563 0 0,0 0-442 0 0,0 0-839 0 0</inkml:trace>
  <inkml:trace contextRef="#ctx0" brushRef="#br0" timeOffset="3">296 224 7744 0 0,'0'0'174'0'0,"0"0"29"0"0,0 0 12 0 0,1 0-76 0 0,1 0-70 0 0,0 0-49 0 0,6 0-46 0 0,-5 0 45 0 0,1 0 98 0 0,-2 0-3 0 0,-1 0 48 0 0,5-2 186 0 0,1 0 78 0 0,13-4 1011 0 0,-14 4-1063 0 0,0 0-55 0 0,0 0-76 0 0,0 1-97 0 0,-2-1-112 0 0,0 1-58 0 0,0 0-64 0 0,0 1-70 0 0,0-1-32 0 0,-1 0-57 0 0,1 1-59 0 0,-1-1-64 0 0,1 1-67 0 0,-1 0-70 0 0,1 0-74 0 0,-1 0-78 0 0,0 0-803 0 0,2 0-826 0 0</inkml:trace>
  <inkml:trace contextRef="#ctx0" brushRef="#br0" timeOffset="4">709 101 5784 0 0,'0'0'132'0'0,"0"0"17"0"0,0 0-23 0 0,-1 0-34 0 0,-2 0 9 0 0,0 1-77 0 0,-5-1-63 0 0,6 1 52 0 0,0-1 35 0 0,-6 1 496 0 0,1 2-37 0 0,-1 1-35 0 0,2 1-36 0 0,-1 1-35 0 0,1 0-37 0 0,1 1-36 0 0,0 1-36 0 0,1-1-36 0 0,0 2-37 0 0,1-1-36 0 0,0 1-37 0 0,1-1-37 0 0,0 1-37 0 0,1-1-37 0 0,1 0-37 0 0,0-2 41 0 0,0-1 1 0 0,1 1 0 0 0,0-1-1 0 0,0 1 1 0 0,0-1 0 0 0,1 1-40 0 0,0-2 44 0 0,-1 0 0 0 0,1 0 0 0 0,0 0 0 0 0,0 0 0 0 0,0-1 0 0 0,0 1 0 0 0,1-1 0 0 0,-1 0-44 0 0,0-1 38 0 0,0 0-1 0 0,0 0 1 0 0,0 0-1 0 0,0-1 0 0 0,0 1 1 0 0,0-1-1 0 0,0 1 1 0 0,0-1-1 0 0,1 0 1 0 0,-1 0-1 0 0,1 0 0 0 0,0 0-37 0 0,0 0 41 0 0,-1 0 0 0 0,1-1-1 0 0,0 0 1 0 0,0 0 0 0 0,-1 0-1 0 0,1 0 1 0 0,0 0-1 0 0,0 0 1 0 0,-1-1 0 0 0,1 1-1 0 0,0-1 1 0 0,-1 0 0 0 0,2 0-41 0 0,13-7 656 0 0,0-4-60 0 0,-2-3-55 0 0,-3-2-53 0 0,-3-2-48 0 0,-5-1-45 0 0,-5 0-41 0 0,-6 1-38 0 0,6 18-314 0 0,-12-21 33 0 0,2 8-103 0 0,1 4-99 0 0,4 5 33 0 0,-1 1-39 0 0,6 3 57 0 0,-1 0 38 0 0,-4-3-135 0 0,4 2 36 0 0,0 1 26 0 0,1 0-50 0 0,0 0-59 0 0,0 0-68 0 0,0 0 66 0 0,0 1-36 0 0,0-1-7 0 0,1 1-41 0 0,-1-1-450 0 0,0 1 262 0 0,1-1-33 0 0,-1 1-149 0 0,0-1-404 0 0,0 0 579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0 462 7968 0 0,'0'0'233'0'0,"0"0"55"0"0,0 0 84 0 0,0 0 39 0 0,0 0 5 0 0,4 2 477 0 0,2 1-346 0 0,-2-1-139 0 0,-1 0-58 0 0,6 5 168 0 0,-1-1-104 0 0,1 1-88 0 0,-2-1-71 0 0,0 0-75 0 0,0 1-35 0 0,0 0 36 0 0,1 1 0 0 0,-1 1 1 0 0,0 1-182 0 0,20 29 585 0 0,-1 0-66 0 0,46 67 828 0 0,-68-101-1253 0 0,-1 0 69 0 0,7 11 484 0 0,-7-11-489 0 0,0-1-41 0 0,-1 1-58 0 0,1-1-73 0 0,-2-3-19 0 0,0 1 19 0 0,0-1 39 0 0,0 1 44 0 0,-1 1 83 0 0,-3 1 107 0 0,-3-2-182 0 0,5-2-293 0 0,1 0 68 0 0,-1 0 58 0 0,1 0 49 0 0,-1 0 65 0 0,-2 0 197 0 0,2-1-216 0 0,1 1-76 0 0,-1 0-18 0 0,1 0-43 0 0,-1 0-48 0 0,1-1-53 0 0,-1 1-83 0 0,1 0-76 0 0,-1 0-81 0 0,0-1-89 0 0,1 1-97 0 0,0 0-102 0 0,-1 0-111 0 0,1-1-116 0 0,-2 1-1111 0 0,0-2-1187 0 0</inkml:trace>
  <inkml:trace contextRef="#ctx0" brushRef="#br0" timeOffset="1">218 460 6272 0 0,'0'0'141'0'0,"0"0"23"0"0,0 0 11 0 0,0 1-89 0 0,-2 1 82 0 0,0 1 42 0 0,-5 5 482 0 0,5-6-427 0 0,-5 8 221 0 0,0 0-44 0 0,0 0-40 0 0,1 0-38 0 0,-5 11 264 0 0,1 0-113 0 0,2-4-166 0 0,1 1-42 0 0,-12 36 487 0 0,8-21-297 0 0,3-11-110 0 0,4-12-135 0 0,-1 0-60 0 0,-9 19 233 0 0,6-15-169 0 0,5-7-86 0 0,-1 0 39 0 0,2-2-56 0 0,-3 0 20 0 0,-1 2 39 0 0,1 0 11 0 0,5-6-152 0 0,0-1-249 0 0,0 0 74 0 0,0 0 65 0 0,0 0 53 0 0,-1 1 130 0 0,1 0 412 0 0,0 0-437 0 0,0-1-74 0 0,0 1-64 0 0,0-1-42 0 0,0 0-48 0 0,0 1-53 0 0,0-1-78 0 0,0 0-75 0 0,0 0-84 0 0,0 1-89 0 0,0-1-98 0 0,0 0-104 0 0,0 0-112 0 0,0 0-119 0 0,0 0-993 0 0,0 0-1089 0 0</inkml:trace>
  <inkml:trace contextRef="#ctx0" brushRef="#br0" timeOffset="2">380 179 5264 0 0,'0'0'116'0'0,"0"0"17"0"0,0 0 51 0 0,0 2-88 0 0,1 2-60 0 0,1 3-65 0 0,-2-4 45 0 0,1 5 337 0 0,1 15 448 0 0,-1-13-389 0 0,0-4-91 0 0,0 1 68 0 0,-1-1 85 0 0,1 0 100 0 0,0 0 116 0 0,-1-3-296 0 0,0 0 35 0 0,1 0 37 0 0,-1 0 39 0 0,0 0 41 0 0,1 0 42 0 0,-3-10-329 0 0,-1-1-85 0 0,-2-8 121 0 0,4 11-364 0 0,0-1 47 0 0,0-4 80 0 0,-3-9 178 0 0,4 11-174 0 0,-1-2-85 0 0,2 6-40 0 0,-1-2-41 0 0,2-12 25 0 0,1 1 0 0 0,4-13 79 0 0,-5 22-21 0 0,0 1-1 0 0,1-1 0 0 0,0 1 1 0 0,1 0 21 0 0,11-15-21 0 0,-15 21 19 0 0,1 0 1 0 0,0 1-1 0 0,-1-1 1 0 0,1 0-1 0 0,0 1 1 0 0,0-1-1 0 0,-1 1 1 0 0,1-1-1 0 0,0 1 1 0 0,0-1-1 0 0,0 1 1 0 0,0-1-1 0 0,0 1 1 0 0,-1 0-1 0 0,1 0 1 0 0,0-1-1 0 0,0 1 1 0 0,0 0-1 0 0,0 0 1 0 0,0 0-1 0 0,0 0 1 0 0,0 0-1 0 0,0 0 1 0 0,0 0-1 0 0,0 1 1 0 0,0-1-1 0 0,0 0 1 0 0,0 0-1 0 0,0 1 1 0 0,-1-1-1 0 0,1 1 1 0 0,0-1-1 0 0,0 1 1 0 0,0-1 0 0 0,-1 1-1 0 0,1-1 1 0 0,0 1-1 0 0,0-1 1 0 0,-1 1-1 0 0,1 0 1 0 0,0 0-1 0 0,-1-1 1 0 0,1 1 1 0 0,3 4-13 0 0,0 0 0 0 0,-1 0 0 0 0,1 0 0 0 0,-1 0 1 0 0,2 5 12 0 0,3 5 21 0 0,0 0 38 0 0,4 8 161 0 0,0 1-1 0 0,-2 0-219 0 0,-5-8 65 0 0,-1 0-33 0 0,-2-11 33 0 0,3 14 108 0 0,-2-13-80 0 0,0 1 52 0 0,-3-6-158 0 0,1 1 131 0 0,-1-2-118 0 0,1 1-52 0 0,-1-1-27 0 0,0 0-43 0 0,0 0-50 0 0,0 0-58 0 0,0 0-128 0 0</inkml:trace>
  <inkml:trace contextRef="#ctx0" brushRef="#br0" timeOffset="3">674 179 7512 0 0,'0'0'166'0'0,"0"0"29"0"0,0 0 13 0 0,0 0 39 0 0,0 0 135 0 0,0 0 60 0 0,0 0-135 0 0,1-1-55 0 0,0 1-50 0 0,1 0-40 0 0,1-1 87 0 0,7 0 142 0 0,-8 0-162 0 0,5 0 123 0 0,1-1-36 0 0,2-1 11 0 0,-5 2-220 0 0,-1 0-44 0 0,1 0-50 0 0,0-1-55 0 0,0 1-62 0 0,1 1-67 0 0,-1-1-75 0 0,0 1-80 0 0,-4 0 61 0 0,-1 0-44 0 0,1 0-39 0 0,0 0-34 0 0,-1 0-113 0 0,1 0-35 0 0,2 0-1174 0 0</inkml:trace>
  <inkml:trace contextRef="#ctx0" brushRef="#br0" timeOffset="4">939 109 5328 0 0,'0'0'116'0'0,"0"0"17"0"0,0 0 12 0 0,0 1-164 0 0,0-1 64 0 0,-1 0 58 0 0,1 0 47 0 0,0 1 66 0 0,-1-1 37 0 0,-2 3 1069 0 0,2-1-948 0 0,1-2-181 0 0,-1 1-108 0 0,1 0-90 0 0,0-1-37 0 0,0 0-39 0 0,0 1-43 0 0,-1 7 413 0 0,1 0 55 0 0,2-1 123 0 0,-1 0-1 0 0,2 1 1 0 0,-1-1-1 0 0,3 5-466 0 0,0-1 450 0 0,-2-2-95 0 0,2 8-22 0 0,0 0-70 0 0,0 0-62 0 0,1 1-25 0 0,3 27 181 0 0,-7-29-199 0 0,-2-3-103 0 0,0 0 78 0 0,-1 9 179 0 0,-4-1 93 0 0,4-18-341 0 0,0-1-1 0 0,0 1 1 0 0,0-1-1 0 0,0 0 1 0 0,0 1-1 0 0,0-1 1 0 0,-1 0-1 0 0,1 0 1 0 0,-1 0-1 0 0,0 0 1 0 0,1 0-1 0 0,-1 0 1 0 0,0-1-1 0 0,-1 1-63 0 0,-9 4 267 0 0,-3-4-40 0 0,13-2-217 0 0,-18-1 187 0 0,16 1-189 0 0,1-1-35 0 0,-2-1-57 0 0,1 0-70 0 0,0-1-84 0 0,0 0-98 0 0,-1-1-32 0 0</inkml:trace>
  <inkml:trace contextRef="#ctx0" brushRef="#br0" timeOffset="5">839 2 7792 0 0,'0'0'230'0'0,"0"0"8"0"0,0 0-78 0 0,0 0-38 0 0,0 0-8 0 0,0 0-2 0 0,0 0 0 0 0,0 0-18 0 0,0 0-41 0 0,3-1 24 0 0,-3 1 35 0 0</inkml:trace>
  <inkml:trace contextRef="#ctx0" brushRef="#br0" timeOffset="6">1169 468 5728 0 0,'0'0'132'0'0,"0"0"17"0"0,0 0 10 0 0,0 0-26 0 0,7 7 658 0 0,-2-3-82 0 0,1 0-76 0 0,-1 0-70 0 0,1 0 51 0 0,-1 0-84 0 0,1 2-71 0 0,-1 1-59 0 0,4 4 53 0 0,-2 1-50 0 0,0 0-46 0 0,0 1-42 0 0,6 11 216 0 0,0 2-101 0 0,26 46 649 0 0,-36-66-1047 0 0,0-1 47 0 0,1 2 62 0 0,1 2 131 0 0,2 4 114 0 0,-2-5-169 0 0,-1-1-92 0 0,0-1-73 0 0,-3-4-147 0 0,0-1 45 0 0,0 3 51 0 0,0 3 301 0 0,-1-5-285 0 0,0-2-72 0 0,0 1-96 0 0,-1-1 32 0 0,1 0-34 0 0,0 0-107 0 0,0 0-72 0 0,-1-1-79 0 0,1 0-86 0 0,0 1 146 0 0,0-1-50 0 0,0 1-45 0 0,0-1-39 0 0,0 1-142 0 0,0-1-39 0 0,0 0-170 0 0,0 0-461 0 0</inkml:trace>
  <inkml:trace contextRef="#ctx0" brushRef="#br0" timeOffset="7">1461 495 5840 0 0,'0'0'132'0'0,"0"0"17"0"0,0 0 11 0 0,0 0 47 0 0,0 0-75 0 0,0 0 110 0 0,0 0 202 0 0,0 0 18 0 0,0 0-32 0 0,0 1-80 0 0,-1 1-112 0 0,1 2-62 0 0,-1 6 119 0 0,1-8-143 0 0,0 7 234 0 0,0 0-38 0 0,0 0-37 0 0,0 0-34 0 0,-1 9 186 0 0,1-1-104 0 0,-1-1-109 0 0,1 0-54 0 0,-1 7 18 0 0,-3 28 219 0 0,-7 31 123 0 0,3-40-234 0 0,0-1 42 0 0,-4 13 204 0 0,-1-1 114 0 0,8-35-431 0 0,1 0-44 0 0,-4 18 102 0 0,0-4-112 0 0,-6 43 186 0 0,13-72-511 0 0,1-1 111 0 0,0 0 99 0 0,-1-1 141 0 0,2-1-36 0 0,-1 0-171 0 0,1-1-113 0 0,-1 1 0 0 0,0-1-37 0 0,1 0-102 0 0,-1 1-77 0 0,1-1-86 0 0,0 0-95 0 0,-1 0-103 0 0,1 0-110 0 0,0 0-120 0 0,-1 1 366 0 0,1-1-33 0 0,1-1-1511 0 0,1-1-1140 0 0,-3 3 3143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1 5840 0 0,'0'0'132'0'0,"0"0"17"0"0,0 0 11 0 0,0 0 47 0 0,0 0 126 0 0,1 0 35 0 0,1-1 930 0 0,-1 1-769 0 0,1 0 15 0 0,-1 0-309 0 0,-1 0-49 0 0,1 0-59 0 0,-1 1-66 0 0,6 8 402 0 0,-1 3-105 0 0,0 0-86 0 0,-1 0-66 0 0,-1 4-22 0 0,4 21 159 0 0,-5-25-204 0 0,0-2 39 0 0,11 65 859 0 0,-11-59-758 0 0,0 0 61 0 0,-2-13-263 0 0,1-1 0 0 0,-1 1 0 0 0,0-1-1 0 0,-1 1 1 0 0,1 0 0 0 0,0-1 0 0 0,-1 1 0 0 0,0-1 0 0 0,1 1 0 0 0,-1-1 0 0 0,0 0 0 0 0,0 1 0 0 0,0-1 0 0 0,-1 0 0 0 0,1 1 0 0 0,0-1 0 0 0,-1 0 0 0 0,0 0 0 0 0,1 0-77 0 0,-9 6 316 0 0,-1-3-50 0 0,-1-3-66 0 0,-2-4-82 0 0,13 2-301 0 0,-1-1 100 0 0,0 1 81 0 0,0-1 59 0 0,-4 0 325 0 0,4 0-298 0 0,0 1-99 0 0,1-1-60 0 0,0 0-72 0 0,-1 1-86 0 0,1-1-36 0 0,0 1-74 0 0,0-1-84 0 0,-1 1-89 0 0,1-1-97 0 0,0 0-105 0 0,0 0-112 0 0,-1 1-119 0 0,0-2-968 0 0,-1 1-1088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7568 0 0,'0'0'166'0'0,"0"0"29"0"0,0 0 14 0 0,0 0-288 0 0,0 0 57 0 0,1-1 51 0 0,-1 1 44 0 0,1 0 133 0 0,0 0 78 0 0,4-1 830 0 0,-4 1-907 0 0,0 0-33 0 0,-1 0-42 0 0,1 0-56 0 0,0 0-67 0 0,-1 0-78 0 0,1 0 143 0 0,-1 0 12 0 0,0 0 2 0 0,1 0-81 0 0,-1 1 106 0 0,0-1-40 0 0,0 1-58 0 0,0-1-39 0 0,1 0-43 0 0,0 1-28 0 0,0-1-41 0 0,0 1-49 0 0,1 0-52 0 0,-2-1 2 0 0,0 0-37 0 0,0 0-372 0 0,1 0-261 0 0,-1 0-599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6296 0 0,'0'0'184'0'0,"0"0"-49"0"0,0 0-14 0 0,0 0 34 0 0,0 0 122 0 0,0 0 229 0 0,1 0-67 0 0,0-1-77 0 0,1 1-64 0 0,0 0-52 0 0,2-1 99 0 0,5-1 315 0 0,-2 1-2 0 0,1-1-100 0 0,-1 0-91 0 0,0 1-82 0 0,-2 0-159 0 0,0-1-32 0 0,6 0 106 0 0,1 0-63 0 0,-3 0-122 0 0,1 1-34 0 0,-5 0-136 0 0,1 0 69 0 0,10-1 103 0 0,-10 2-115 0 0,-1 0-50 0 0,-1 0-42 0 0,0 1-58 0 0,0 0-68 0 0,-1 1-79 0 0,-2-2 82 0 0,0 0-37 0 0,2 1-606 0 0,-1-1 327 0 0,-2 0 235 0 0,1 0-378 0 0</inkml:trace>
  <inkml:trace contextRef="#ctx0" brushRef="#br0" timeOffset="1">58 125 5584 0 0,'0'0'165'0'0,"0"0"-42"0"0,0 0-1 0 0,0 0 51 0 0,0 0 153 0 0,0 1 744 0 0,1 0-423 0 0,1 1-172 0 0,-1-1-74 0 0,0 1-136 0 0,0-1-72 0 0,0 0-80 0 0,0 0-90 0 0,4 0 693 0 0,-1 1-119 0 0,2-1-104 0 0,-1-1-90 0 0,2 0-16 0 0,0 0-79 0 0,-1-1-79 0 0,8 0 246 0 0,-6 0-147 0 0,-3 1-200 0 0,0 0-58 0 0,0 1-51 0 0,0 0-45 0 0,3 0-99 0 0,1 0-76 0 0,-3-1 96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162 1 5528 0 0,'0'0'124'0'0,"0"0"17"0"0,-7 6 121 0 0,4-3-213 0 0,2 1-30 0 0,0 0 37 0 0,-2 3 146 0 0,-2 2 157 0 0,-3 4 292 0 0,2-3-168 0 0,2-3-227 0 0,1-1-109 0 0,1 0-76 0 0,-5 12 109 0 0,0-1 42 0 0,-10 39 572 0 0,10-32-522 0 0,0 1-71 0 0,-2 6-21 0 0,-9 42 159 0 0,-11 110 426 0 0,18-59-314 0 0,5-32-137 0 0,6 44 96 0 0,4-68-191 0 0,4 0 35 0 0,8 22 174 0 0,-12-74-271 0 0,0 0 0 0 0,2 0 0 0 0,3 7-157 0 0,-4-11 85 0 0,1 0 0 0 0,1-1 0 0 0,0 0 0 0 0,0 0 0 0 0,1-1 0 0 0,1 0 0 0 0,1 1-85 0 0,0-1 103 0 0,0-1 0 0 0,1 0 0 0 0,0-1 1 0 0,7 5-104 0 0,-12-10-91 0 0,1-1-10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19 4952 0 0,'0'0'108'0'0,"0"0"17"0"0,0 0 11 0 0,0 1 185 0 0,0 1-71 0 0,-1 0-53 0 0,-1 4 208 0 0,1-3-99 0 0,2 5 189 0 0,-1 0-65 0 0,1 1-57 0 0,1-1-48 0 0,0 2 13 0 0,0 1-42 0 0,6 20 482 0 0,-4-19-451 0 0,-2-1 47 0 0,5 13 442 0 0,-5-16-503 0 0,1-1 35 0 0,-1 0-25 0 0,0-1 35 0 0,0 0 40 0 0,1 0 46 0 0,-3-6-276 0 0,0 0 1 0 0,0 0 6 0 0,0 0 1 0 0,0 0 0 0 0,0 0-8 0 0,0 0-35 0 0,-1 0 73 0 0,0-3-89 0 0,0 0-66 0 0,-2-6-26 0 0,2 6 16 0 0,-2-18 85 0 0,2 12-103 0 0,-1-1 0 0 0,2 0 1 0 0,-1 0-1 0 0,2-9-23 0 0,1 6 59 0 0,2 1 43 0 0,-2 4 7 0 0,2 1-37 0 0,4-7-22 0 0,4-3-119 0 0,10-4-193 0 0,-19 19 212 0 0,0 0 1 0 0,0 0-1 0 0,1 1 1 0 0,-1-1-1 0 0,0 1 1 0 0,4-2 49 0 0,12 1-130 0 0,-3 4 106 0 0,1 5 110 0 0,-14-5-84 0 0,0 0 0 0 0,0 0 1 0 0,0 1-1 0 0,0-1 0 0 0,0 1 1 0 0,0 0-1 0 0,0 0-2 0 0,0 2-4 0 0,1 0 0 0 0,-1 0 0 0 0,0 0 0 0 0,0 0 0 0 0,-1 1 1 0 0,0-1-1 0 0,1 1 4 0 0,1 8 3 0 0,-1-1 0 0 0,2 10-3 0 0,0 9 76 0 0,-1-8 45 0 0,-2-9-79 0 0,1 21-43 0 0,-3-23 46 0 0,1 1 75 0 0,-1 0 106 0 0,0-6-114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4864 0 0,'0'0'141'0'0,"-1"1"-29"0"0,0-1-61 0 0,-8 1-64 0 0,5 0 46 0 0,2-1 20 0 0,0 0 34 0 0,1 1 41 0 0,0-1 49 0 0,-6 4 648 0 0,0 2-116 0 0,1 0-105 0 0,0 2-95 0 0,1 0-83 0 0,0 1-73 0 0,1 0-61 0 0,1 1-50 0 0,-2 7 79 0 0,-2 22 286 0 0,6-28-386 0 0,0-2 50 0 0,1 11 63 0 0,1 1-67 0 0,2 0-51 0 0,2 1-38 0 0,-4-17-136 0 0,1 0-1 0 0,-1-1 1 0 0,1 1-1 0 0,0 0 1 0 0,1-1-1 0 0,-1 1 0 0 0,1-1 1 0 0,0 0-1 0 0,0 0 1 0 0,0 0-1 0 0,1 0 1 0 0,-1 0-1 0 0,1-1 1 0 0,0 1-1 0 0,1 0-41 0 0,2-1 117 0 0,0-1 47 0 0,5-5 272 0 0,-4-3-14 0 0,3-8 264 0 0,-2-7 92 0 0,-5 7-367 0 0,-1 3-179 0 0,-2 7-163 0 0,0-1-37 0 0,0-4 47 0 0,-1-1 0 0 0,0 0 0 0 0,0 0 0 0 0,0 0 0 0 0,-1 1 0 0 0,-2-8-79 0 0,-6-16 152 0 0,2 16-109 0 0,0 0-41 0 0,-2 2-50 0 0,-1 1-58 0 0,10 14-11 0 0,-1 0 41 0 0,1-1 22 0 0,0 1 80 0 0,-1 0 94 0 0,1-1-145 0 0,-1 1-36 0 0,1 0-42 0 0,0 0-49 0 0,0 0-59 0 0,-1-1-64 0 0,1 1-73 0 0,0 0 72 0 0,0 0-38 0 0,0-1-41 0 0,-1 1-41 0 0,1 0-46 0 0,0 0-46 0 0,0-1-50 0 0,0 1-51 0 0,-1-1-1391 0 0,0-1-1124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8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5472 0 0,'0'0'124'0'0,"0"0"17"0"0,0 0 10 0 0,0 0-42 0 0,0 0 16 0 0,0 0 71 0 0,0 0 191 0 0,0 0 350 0 0,0 0 30 0 0,0 0-315 0 0,0 0-188 0 0,0 0-49 0 0,0 0 41 0 0,0 0 8 0 0,0 0-55 0 0,0-1-48 0 0,1 0-38 0 0,0-1 32 0 0,3-2 70 0 0,-2 2-108 0 0,-1 2 59 0 0,5-4 320 0 0,1 0-55 0 0,1 0-53 0 0,0 1-46 0 0,0 0-44 0 0,0 0-39 0 0,10-2 157 0 0,3 0-54 0 0,-3 3-135 0 0,23 1 226 0 0,-29 3-285 0 0,-1 0 34 0 0,-7-1-136 0 0,0 0 1 0 0,0 0-1 0 0,0 1 0 0 0,0 0 0 0 0,0 0 0 0 0,-1 0 0 0 0,1 0 1 0 0,1 1-67 0 0,12 15 288 0 0,-10-5-147 0 0,-3 2-38 0 0,-4 0-44 0 0,-6 2-50 0 0,1-6 32 0 0,-1-1 39 0 0,3-5-6 0 0,0 0 0 0 0,0 0 0 0 0,-1 0 0 0 0,0-1-1 0 0,-1 2-73 0 0,-7 4 129 0 0,-6 1-69 0 0,-2 1 51 0 0,-9 4-10 0 0,27-15-80 0 0,0 0-1 0 0,-1 0 0 0 0,1-1 0 0 0,0 1 0 0 0,-1-1 1 0 0,1 0-1 0 0,-2 1-20 0 0,7-3 124 0 0,6-4-99 0 0,-1 0-32 0 0,-4 4 7 0 0,-1 1-1 0 0,0 0 0 0 0,1 0 1 0 0,-1 1-1 0 0,0-1 0 0 0,1 1 1 0 0,-1-1-1 0 0,1 1 0 0 0,-1 0 1 0 0,1 0-1 0 0,-1 1 0 0 0,0-1 0 0 0,1 1 1 0 0,-1 0-1 0 0,1 0 0 0 0,-1 0 1 0 0,2 1 0 0 0,0 0 4 0 0,0 0 1 0 0,-1 1 0 0 0,0-1-1 0 0,1 1 1 0 0,-1 0-1 0 0,0 0 1 0 0,2 3-5 0 0,-2-2 15 0 0,0 0 0 0 0,-1 1 1 0 0,1-1-1 0 0,-1 1 0 0 0,0 0 1 0 0,0 0-1 0 0,-1 0 0 0 0,3 4-15 0 0,1 17 107 0 0,-6-22-83 0 0,0-1 0 0 0,0 1 0 0 0,0-1 0 0 0,0 1 0 0 0,-1-1 0 0 0,0 2-24 0 0,1-1 63 0 0,-2 0-1 0 0,1 0 1 0 0,0-1 0 0 0,-1 1 0 0 0,0-1 0 0 0,1 1 0 0 0,-1-1-1 0 0,-1 0 1 0 0,1 1 0 0 0,0-1 0 0 0,-1 0-63 0 0,-15 12 309 0 0,-2-4-36 0 0,-2-4-44 0 0,-2-3-53 0 0,1-3-60 0 0,0-3-69 0 0,15 1 51 0 0,-5-2 179 0 0,8 2-192 0 0,-1 0-61 0 0,0-1-95 0 0,3 2-8 0 0,0-1-34 0 0,3 1-17 0 0,0 0 39 0 0,0 0 7 0 0,-1 0 96 0 0,1 0 53 0 0,-3 0 267 0 0,2 0-259 0 0,0 0-80 0 0,0 0-38 0 0,1 0-48 0 0,-1 0-53 0 0,1 0-37 0 0,-1 0-54 0 0,1 0-59 0 0,0 0-66 0 0,-1 0-70 0 0,1 0-75 0 0,0 0-81 0 0,0 0-86 0 0,0 0-292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5456 0 0,'0'0'158'0'0,"1"0"-4"0"0,2 2-87 0 0,0 1 62 0 0,0 0 89 0 0,1 3 194 0 0,-1-2 82 0 0,14 15 865 0 0,-9-11-779 0 0,0 1-46 0 0,0-1-63 0 0,-1 1-79 0 0,-2-3-182 0 0,0 0-48 0 0,0 0-53 0 0,-1 0-56 0 0,8 12 388 0 0,-2 1-112 0 0,1 4-46 0 0,4 14 11 0 0,-2 1-21 0 0,-6-12-25 0 0,-1-5 37 0 0,-1 0 100 0 0,-1-2-148 0 0,0 0-35 0 0,2 20 116 0 0,-1 9-57 0 0,1 23-7 0 0,-3-42-158 0 0,-1 10 113 0 0,2 53 395 0 0,-5-59-449 0 0,-1 2-80 0 0,1-18-86 0 0,-1 0-37 0 0,-2 26 134 0 0,-3 19 157 0 0,5-45-119 0 0,-2 0 0 0 0,0 0 0 0 0,0-1 0 0 0,-5 9-124 0 0,3-4 200 0 0,4-14-111 0 0,0 0 0 0 0,-1 0 0 0 0,1-1 0 0 0,-2 2-89 0 0,-7 6 229 0 0,10-13-197 0 0,-1 0 0 0 0,1 0-1 0 0,0 0 1 0 0,-1 0 0 0 0,1 0-1 0 0,-1-1 1 0 0,1 1 0 0 0,-1 0-1 0 0,-1-1-31 0 0,1 1-9 0 0,0-1 36 0 0,-6-6 250 0 0,6 2-270 0 0,1 3-50 0 0,0-1-41 0 0,0 0-46 0 0,0 1-55 0 0,0-1-61 0 0,0 0-66 0 0,1 2 86 0 0,-2-5-489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 5384 0 0,'0'0'116'0'0,"2"1"-34"0"0,7 9 193 0 0,-7-8-218 0 0,0 0-35 0 0,-1 0 5 0 0,1 0 50 0 0,-1 0 46 0 0,1 0 39 0 0,1 1 178 0 0,0 0 68 0 0,5 9 1092 0 0,-5-6-931 0 0,-2-4-330 0 0,0 1-46 0 0,0 0-56 0 0,-1-1-64 0 0,0-1 220 0 0,0-1 133 0 0,0 0-52 0 0,0-1-49 0 0,0 0-47 0 0,0 1-43 0 0,0-1-39 0 0,0-1-37 0 0,0 1-33 0 0,0 0-20 0 0,0-1-34 0 0,0-1-7 0 0,0-1-77 0 0,1-4-113 0 0,-1 6 110 0 0,0 1 33 0 0,1-1 63 0 0,-1 1 86 0 0,12-21 133 0 0,-9 19-259 0 0,-1 0 0 0 0,1 0-1 0 0,0 0 1 0 0,-1 0 0 0 0,1 1 0 0 0,1-1 0 0 0,-1 1 0 0 0,2-1-41 0 0,-3 2 20 0 0,0 0 0 0 0,0 0 1 0 0,0 0-1 0 0,1 0 1 0 0,-1 0-1 0 0,0 1 0 0 0,0-1 1 0 0,0 1-1 0 0,1 0 1 0 0,-1 0-1 0 0,0 0 1 0 0,0 0-1 0 0,1 0 0 0 0,1 0-20 0 0,-2 1 23 0 0,1-1 0 0 0,-1 1 0 0 0,0 0-1 0 0,0 0 1 0 0,1 0 0 0 0,-1 0 0 0 0,0 0-1 0 0,0 0 1 0 0,0 1 0 0 0,0 0-23 0 0,9 6 19 0 0,-1 2 86 0 0,-4 2 80 0 0,-3 2 74 0 0,-3-12-398 0 0,0 0 68 0 0,0 0 57 0 0,1 0 47 0 0,-1 1 117 0 0,2 4 361 0 0,-2-5-399 0 0,0 0-45 0 0,1 0-63 0 0,-1-1-80 0 0,0 0-26 0 0,0 0-48 0 0,0 0-52 0 0,0 1-58 0 0,0-2-4 0 0,0 1-46 0 0,0 0-49 0 0,0 0-53 0 0,-1 0-54 0 0,1 0-58 0 0,0 0-60 0 0,-1 0-64 0 0,1-1-1112 0 0,0 1-1013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7024 0 0,'0'0'157'0'0,"0"0"23"0"0,0 0 12 0 0,1-1-55 0 0,1 1-72 0 0,1-1-49 0 0,4-2-53 0 0,-5 3 55 0 0,9-2 842 0 0,0 0-49 0 0,0 0-62 0 0,0-1-74 0 0,-4 1-243 0 0,1 0-50 0 0,0 0-52 0 0,0 0-59 0 0,0 1-62 0 0,0 0-66 0 0,0 0-72 0 0,0 1-76 0 0,-5 0-138 0 0,0 0 63 0 0,0 0 52 0 0,0 0 45 0 0,3 0 112 0 0,7 0 329 0 0,-9 0-370 0 0,0 0-67 0 0,-2 0-50 0 0,1 0-38 0 0,-1 0-42 0 0,1 0-47 0 0,-1 0-70 0 0,1 0-67 0 0,-1 0-73 0 0,1 0-79 0 0,0 0-85 0 0,-1 0-92 0 0,1 0-98 0 0,-1 0-105 0 0,0 0-644 0 0,2 0-832 0 0</inkml:trace>
  <inkml:trace contextRef="#ctx0" brushRef="#br0" timeOffset="1">82 3 6296 0 0,'0'0'184'0'0,"0"0"57"0"0,0 0 115 0 0,0 0 48 0 0,0 0 11 0 0,0 0-13 0 0,0 0-120 0 0,5-2 617 0 0,-2 2-554 0 0,-1 0-103 0 0,0 0-92 0 0,3 2 260 0 0,-1 1-59 0 0,0 0-53 0 0,0 0-47 0 0,-1 1-42 0 0,0 0-36 0 0,3 5 89 0 0,3 20 227 0 0,-6-16-203 0 0,-1-6-92 0 0,-1-1 48 0 0,1-1 58 0 0,-1 1 68 0 0,1 0-261 0 0,1 2-55 0 0,-1-2-31 0 0,0-2 22 0 0,-1 0 32 0 0,0 0 50 0 0,-1-3-88 0 0,3 3 154 0 0,-3-3-183 0 0,1 0-90 0 0,-1-1-5 0 0,0 0-36 0 0,0 0 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5640 0 0,'0'0'124'0'0,"0"0"17"0"0,0 0-15 0 0,1 0-34 0 0,2 1 7 0 0,0 0-79 0 0,6 2-46 0 0,-7-2 55 0 0,-1 0 40 0 0,7 3 652 0 0,-1 0-87 0 0,1 1-80 0 0,-1 1-69 0 0,0-1-63 0 0,0 1-52 0 0,0 1-45 0 0,0-1-35 0 0,4 5 140 0 0,13 16 506 0 0,-17-18-609 0 0,0-2 46 0 0,1 4 76 0 0,0 0-45 0 0,0 1-42 0 0,-1-1-38 0 0,2 4 23 0 0,-1 0-41 0 0,4 7 94 0 0,0 0-50 0 0,1 4 47 0 0,-5-11-95 0 0,-2 2-34 0 0,8 13 217 0 0,-3-12-126 0 0,-11-18-286 0 0,0 0-1 0 0,0 1-23 0 0,-2 3 171 0 0,2-4-209 0 0,-1 0-64 0 0,0 0-211 0 0,0 0 79 0 0,0-1 56 0 0,-1 0-106 0 0,1 0 33 0 0,0 1 54 0 0,1 0-43 0 0,-1-1-52 0 0,0 1-62 0 0,1 0-45 0 0,-1-1-71 0 0,1 1 47 0 0,-1 0-51 0 0,1-1-46 0 0,0 1-38 0 0,-1 0-148 0 0,1-1-38 0 0,-1 1-177 0 0,0 0-478 0 0</inkml:trace>
  <inkml:trace contextRef="#ctx0" brushRef="#br0" timeOffset="1">199 15 5696 0 0,'0'0'132'0'0,"0"0"17"0"0,0 0 10 0 0,0 0 33 0 0,0 0 133 0 0,0 0 18 0 0,0 1-78 0 0,-1 0-66 0 0,0 1-53 0 0,0 0 21 0 0,-2 3 3 0 0,2-4-72 0 0,-3 7 214 0 0,0 3-37 0 0,-1 24 449 0 0,3-23-418 0 0,-1 10 181 0 0,0 0-41 0 0,-1 1-37 0 0,0 0-32 0 0,-4 22 293 0 0,-3-1-83 0 0,3-20-279 0 0,0 1-64 0 0,-2 1-44 0 0,10-26-338 0 0,0 0 52 0 0,0 0 47 0 0,0 1 38 0 0,0-1 83 0 0,0 0 250 0 0,0 0-273 0 0,0 0-58 0 0,0 1-102 0 0,0-1-1 0 0,0 0-41 0 0,0 0-60 0 0,0 0-57 0 0,0 0-63 0 0,0 0-67 0 0,0 0-73 0 0,0 0-78 0 0,0 0-84 0 0,0 0-90 0 0,0 0-905 0 0,0 0-930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6448 0 0,'0'0'141'0'0,"0"0"23"0"0,0 0 13 0 0,0 0 13 0 0,7-2 177 0 0,-4 1-156 0 0,0 1 69 0 0,-2 0-95 0 0,-1 0 37 0 0,10 4 291 0 0,-2 0-37 0 0,-1 1-38 0 0,-1 0-35 0 0,4 9 303 0 0,-1 4-125 0 0,-1 5-167 0 0,0 1-91 0 0,12 48 440 0 0,-12-43-407 0 0,-4-15-137 0 0,0 0 36 0 0,9 41-64 0 0,-3 2 62 0 0,-4 1 75 0 0,-2-1 92 0 0,-3 5 63 0 0,-4 1-81 0 0,-8 49 218 0 0,1-37-207 0 0,10-71-388 0 0,-4 26 278 0 0,-1-1-52 0 0,0 1-50 0 0,0 0-44 0 0,-3 17 8 0 0,1 0-90 0 0,5-37-5 0 0,0-1 0 0 0,-1 1-1 0 0,-2 7-69 0 0,-2 1 163 0 0,3-8-20 0 0,3-7-138 0 0,0-1 72 0 0,-1-1 113 0 0,-1-1 342 0 0,2 0-439 0 0,0-1-39 0 0,0 0-52 0 0,0 0-62 0 0,0-1-75 0 0,1 1-86 0 0,-1 0-97 0 0,0-1-108 0 0,0 1-92 0 0,0 0-118 0 0,1 0 212 0 0,0 1-64 0 0,0 0-56 0 0,0 0-49 0 0,0 0-174 0 0,0 0-49 0 0,0 0-210 0 0,0 0-565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0 118 5472 0 0,'0'0'124'0'0,"0"0"17"0"0,0 0 10 0 0,6 9 138 0 0,-5-7-201 0 0,0-1 34 0 0,0 1 43 0 0,0-1 51 0 0,3 8 307 0 0,0-1-34 0 0,2 2 61 0 0,3 5 232 0 0,4 8 443 0 0,-5-7-338 0 0,-8-15-599 0 0,0-1-26 0 0,0 0-104 0 0,0 0-44 0 0,0 0-8 0 0,0 0 7 0 0,0 0 38 0 0,0 0 10 0 0,0 0 6 0 0,0 0-1 0 0,0 0-4 0 0,0 0-2 0 0,0 0 0 0 0,0 0-11 0 0,0 0-44 0 0,0-1 35 0 0,0-2-65 0 0,-1-1-45 0 0,-1-5-18 0 0,2 6 41 0 0,-3-12 145 0 0,2-1-102 0 0,3-1-82 0 0,1 1-61 0 0,-2 14 32 0 0,0-1 0 0 0,-1 1 0 0 0,1 0 0 0 0,0 0-1 0 0,0-1 1 0 0,1 1 0 0 0,-1 0 0 0 0,0 0 0 0 0,1 0-1 0 0,-1 0 1 0 0,1 0 0 0 0,0 0 0 0 0,0 1 0 0 0,0-1 0 0 0,-1 1-1 0 0,1-1 1 0 0,1 1 0 0 0,-1-1 0 0 0,0 1 0 0 0,0 0-1 0 0,0 0 1 0 0,1 0 0 0 0,-1 1 0 0 0,2-1 15 0 0,-3 0-1 0 0,0 1 0 0 0,0 0-1 0 0,0 0 1 0 0,0 0 0 0 0,0 0 0 0 0,0 0 0 0 0,0 0 0 0 0,0 1-1 0 0,0-1 1 0 0,0 0 0 0 0,0 0 0 0 0,0 1 0 0 0,0-1 0 0 0,0 1-1 0 0,0-1 1 0 0,0 1 0 0 0,0-1 0 0 0,0 1 0 0 0,0-1 0 0 0,0 1 1 0 0,1 1-4 0 0,0 0 1 0 0,0 0 0 0 0,-1 0 0 0 0,1 0 0 0 0,-1 1 0 0 0,1-1-1 0 0,-1 0 1 0 0,1 2 3 0 0,1 4-7 0 0,0 1 0 0 0,0-1 0 0 0,-1 1 0 0 0,1 6 7 0 0,-2-10-36 0 0,1 5-134 0 0,0 17-427 0 0,-2-26 136 0 0</inkml:trace>
  <inkml:trace contextRef="#ctx0" brushRef="#br0" timeOffset="1">282 129 6536 0 0,'0'0'141'0'0,"0"0"23"0"0,0 0 13 0 0,1 0-41 0 0,1 0-77 0 0,11-1-70 0 0,-9 1 79 0 0,-1-1 39 0 0,0 1 56 0 0,2-1 204 0 0,8 1 626 0 0,-9 0-741 0 0,0 0-64 0 0,0 0-93 0 0,-1 0-85 0 0,1 0-100 0 0,-1 0-117 0 0,-1 0 56 0 0,0 0-35 0 0,-1 0-36 0 0,1 0-38 0 0,-1 0-40 0 0,1 0-43 0 0,-1 0-45 0 0,1 0-45 0 0,-2 0-712 0 0,1 0-655 0 0</inkml:trace>
  <inkml:trace contextRef="#ctx0" brushRef="#br0" timeOffset="2">454 1 5792 0 0,'0'0'166'0'0,"0"0"-38"0"0,0 1-69 0 0,0 3-58 0 0,0-3 53 0 0,0 0 24 0 0,0-1 88 0 0,0 0 142 0 0,2 10 921 0 0,-1-5-866 0 0,-1-2-59 0 0,8 19 707 0 0,-2 0-105 0 0,1 11 240 0 0,-2 21 611 0 0,-5-31-976 0 0,0-23-700 0 0,0 0-5 0 0,0 0-235 0 0,0 0 67 0 0,0 0 55 0 0,0 0 49 0 0,0 1 114 0 0,0 0 364 0 0,0 0-385 0 0,0-1-65 0 0,0 1-56 0 0,0-1-38 0 0,0 0-42 0 0,0 0-47 0 0,0 1-69 0 0,0-1-67 0 0,0 0-73 0 0,0 0-79 0 0,0 0-87 0 0,0 0-92 0 0,0 1-99 0 0,0-1-105 0 0,0 0-965 0 0,0 0-1019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7312 0 0,'0'0'165'0'0,"0"0"22"0"0,0 0 9 0 0,0 0 12 0 0,0 0 41 0 0,0 2-85 0 0,1 0-67 0 0,2 4 64 0 0,-2-4-64 0 0,4 7 373 0 0,1-1-44 0 0,0 1-42 0 0,-1-1-37 0 0,7 9 254 0 0,0-1-97 0 0,0-1-96 0 0,13 22 482 0 0,-17-24-545 0 0,1 2 69 0 0,-1 0 63 0 0,2 7-19 0 0,-1 0-99 0 0,3 5-10 0 0,-1-3 321 0 0,11 18-670 0 0,-21-42 56 0 0,-2 0-247 0 0,1 0 81 0 0,1 1 69 0 0,-1-1 58 0 0,0 0 45 0 0,0 0 36 0 0,1 2 510 0 0,0-2-478 0 0,-1 1-81 0 0,0-1-70 0 0,1 0-46 0 0,-1 1-52 0 0,0-1-58 0 0,1 0-85 0 0,-1 0-83 0 0,0 0-89 0 0,0 0-99 0 0,1 0-106 0 0,-1 0-114 0 0,0 0-122 0 0,0 0 389 0 0,0 0-33 0 0,0 0-1386 0 0,0 0-1080 0 0</inkml:trace>
  <inkml:trace contextRef="#ctx0" brushRef="#br0" timeOffset="1">158 1 5192 0 0,'0'0'151'0'0,"0"0"39"0"0,0 0 65 0 0,0 0 29 0 0,0 0 4 0 0,0 0 9 0 0,0 0 39 0 0,0 0 16 0 0,0 0 7 0 0,0 0-138 0 0,0 1-46 0 0,-1 0-41 0 0,1 0-35 0 0,-1 3 29 0 0,-2 5 7 0 0,2-7-15 0 0,-1 5 171 0 0,0 0-34 0 0,-2 7 165 0 0,0 0-101 0 0,0-1-80 0 0,-1 5-12 0 0,-7 23 212 0 0,7-29-262 0 0,1 1 52 0 0,-10 23 747 0 0,0 11-978 0 0,-9 22 890 0 0,22-68-1007 0 0,1 1 36 0 0,-1 0 12 0 0,0 1 102 0 0,-1-1 75 0 0,-1 8 410 0 0,1-6-357 0 0,1-2-124 0 0,0 1-52 0 0,0-1-61 0 0,1 0-75 0 0,-1 0-38 0 0,1 0-65 0 0,-1 0-72 0 0,1-1-78 0 0,-1 1-84 0 0,1 0-91 0 0,0-1-97 0 0,0 1-104 0 0,0-2-861 0 0,0 0-942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0 4952 0 0,'-2'2'32'0'0,"0"0"-1"0"0,1 0 1 0 0,-1 0 0 0 0,0 0-1 0 0,1 0 1 0 0,-1 0 0 0 0,1 1-1 0 0,0-1 1 0 0,0 0 0 0 0,0 1 0 0 0,0-1-1 0 0,0 1 1 0 0,0-1 0 0 0,1 1-1 0 0,-1 0-31 0 0,-1 7 65 0 0,1-1-43 0 0,-1 3-72 0 0,-1 3 231 0 0,1 1 109 0 0,1 4 155 0 0,0 9 303 0 0,1-11-317 0 0,-1 0-69 0 0,0-6-179 0 0,0 0-63 0 0,-2 19 271 0 0,0 0-41 0 0,1 22 1133 0 0,3 42-1483 0 0,3-55 396 0 0,0-1-63 0 0,5 17 580 0 0,5 15-913 0 0,0-17 446 0 0,-5-31-204 0 0,3-1 51 0 0,3 7 148 0 0,-8-14-249 0 0,1 1-108 0 0,0-1-69 0 0,11 20-41 0 0,-13-24 54 0 0,0-1 41 0 0,0 0-36 0 0,15 17 211 0 0,-13-20-210 0 0,-2-3-55 0 0,-5-4-49 0 0,-1 0 2 0 0,0 0-38 0 0,0 0-18 0 0,1 0-40 0 0,-1 0-44 0 0,0 0-51 0 0,0 0-54 0 0,1 0-49 0 0,-1 0-46 0 0,1 0-39 0 0,-1 0-132 0 0,1 0-39 0 0,0 0-162 0 0,0 0-430 0 0</inkml:trace>
  <inkml:trace contextRef="#ctx0" brushRef="#br0" timeOffset="1">315 163 5904 0 0,'0'0'132'0'0,"0"0"17"0"0,0 0 11 0 0,3 5 680 0 0,0-2-509 0 0,-1 1-27 0 0,1-1-102 0 0,5 7 226 0 0,-1 1 98 0 0,2 7 324 0 0,1 13 642 0 0,-8-19-882 0 0,-1-7 128 0 0,0-2-70 0 0,0-2-72 0 0,-1-2-73 0 0,1-1-73 0 0,-1-1-76 0 0,1-1-76 0 0,0-1-78 0 0,-1 1-78 0 0,1-1-80 0 0,-1 2-81 0 0,1 0-81 0 0,2-8 181 0 0,-2 1-45 0 0,0-6-48 0 0,-2 0-54 0 0,1 8 10 0 0,0 0 1 0 0,0 0-1 0 0,1 0 0 0 0,0 0 56 0 0,5-11-14 0 0,0 10 59 0 0,2 0 46 0 0,10-6-170 0 0,-15 13 54 0 0,0 0 0 0 0,0 1 0 0 0,0-1 0 0 0,0 1 0 0 0,0 0 0 0 0,1 0 0 0 0,-1 0 0 0 0,3 0 25 0 0,-4 0-17 0 0,1 1 1 0 0,-1 0-1 0 0,1 0 1 0 0,0 0-1 0 0,-1 0 1 0 0,1 1-1 0 0,0-1 1 0 0,-1 1 0 0 0,1-1-1 0 0,-1 1 1 0 0,2 0 16 0 0,-1 1-8 0 0,0-1 0 0 0,0 1 1 0 0,-1-1-1 0 0,1 1 0 0 0,0 0 1 0 0,1 2 7 0 0,9 9 31 0 0,-2 1 51 0 0,-8-9-27 0 0,0 0-1 0 0,0 0 0 0 0,0 1 1 0 0,-1-1-1 0 0,0 1 0 0 0,0-1 1 0 0,0 1-1 0 0,-1 0 0 0 0,1 5-54 0 0,-1 5 100 0 0,-2-1-40 0 0,-1 0-38 0 0,1-12-12 0 0,1-3-7 0 0,0 0-81 0 0,0 0-49 0 0,0 0-196 0 0,0 1-28 0 0,0 2-7 0 0</inkml:trace>
  <inkml:trace contextRef="#ctx0" brushRef="#br0" timeOffset="2">531 665 8464 0 0,'0'0'190'0'0,"0"0"28"0"0,0 0 10 0 0,0 0 32 0 0,0 0 70 0 0,0 0-65 0 0,1 1-47 0 0,-1-1-42 0 0,1 1-35 0 0,0 0 8 0 0,0 0-43 0 0,3 4 134 0 0,-3-3-89 0 0,2 6 299 0 0,-1-1-34 0 0,3 9 330 0 0,-1 0-95 0 0,0 0-70 0 0,12 40 1328 0 0,-16-56-2107 0 0,0 0 78 0 0,1 0 73 0 0,-1 0 37 0 0,0 1 77 0 0,0 0 79 0 0,1 0 293 0 0,-1 0-333 0 0,0-1-39 0 0,1 1-56 0 0,-1 0-97 0 0,0-1-77 0 0,0 1-98 0 0,0-1-111 0 0,0 0 141 0 0,0 1-34 0 0,0-1-34 0 0,0 0-37 0 0,0 0-38 0 0,0 0-39 0 0,0 0-41 0 0,0 0-44 0 0,0 0-45 0 0,0 0-46 0 0,0 0-1325 0 0,0 0-1094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1 101 7344 0 0,'0'0'165'0'0,"0"0"22"0"0,0 0 9 0 0,7-1-39 0 0,3 0-102 0 0,-4 0-36 0 0,0 0 36 0 0,7-1 154 0 0,-1 1 113 0 0,1-1 89 0 0,5-1 323 0 0,26-4 1161 0 0,-30 5-1372 0 0,-1 0-73 0 0,-3 0-188 0 0,-1 0-60 0 0,0 0-71 0 0,1 0-80 0 0,-9 2-16 0 0,-1-1-33 0 0,2 1-78 0 0,1 0-399 0 0,-2 0 377 0 0,0 0-338 0 0</inkml:trace>
  <inkml:trace contextRef="#ctx0" brushRef="#br0" timeOffset="1">88 0 6016 0 0,'0'0'133'0'0,"0"0"23"0"0,0 0 11 0 0,0 0-54 0 0,0 0-1 0 0,0 0 49 0 0,0 0 145 0 0,0 0 268 0 0,0 0 24 0 0,0 0-249 0 0,0 0-149 0 0,0 0-42 0 0,0 0 21 0 0,0 1 98 0 0,1 1-94 0 0,0 1-54 0 0,2 5 83 0 0,-2-6-91 0 0,16 30 841 0 0,-11-18-579 0 0,1 2-26 0 0,0 0-108 0 0,-2-2-152 0 0,-3-7-93 0 0,1 0-34 0 0,-1 0-36 0 0,0 0-39 0 0,0 0-43 0 0,0 0-43 0 0,-2-6-79 0 0,0-1-45 0 0,0 1-41 0 0,0 0-35 0 0,1 0-119 0 0,-1 0-35 0 0,1 1-1212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 5672 0 0,'0'0'165'0'0,"0"0"-45"0"0,0 0-9 0 0,0 0 37 0 0,0 0 125 0 0,0 0 230 0 0,0 0-113 0 0,1 0-56 0 0,0 1-51 0 0,0-1-42 0 0,2 1 37 0 0,-1 0-52 0 0,6 1 398 0 0,-6-1-291 0 0,8 5 445 0 0,-1 1-112 0 0,-1 3-99 0 0,-1 0-86 0 0,0 2-73 0 0,-2 0-61 0 0,1 1-47 0 0,-1-1-36 0 0,10 24 496 0 0,-7-22-549 0 0,0-1-61 0 0,1 2-29 0 0,12 28 87 0 0,-20-42-154 0 0,-1-1-31 0 0,0 0-50 0 0,0 0-88 0 0,0 0-64 0 0,0 0-257 0 0,0 0 228 0 0,0 0 97 0 0,0 0-36 0 0,0 0-8 0 0,0 0-37 0 0,0 0-40 0 0,0 0-45 0 0,0 0-50 0 0,0 0-46 0 0,0 0-41 0 0,0 0-35 0 0,0 0-129 0 0,0 0-36 0 0,0 0-1351 0 0</inkml:trace>
  <inkml:trace contextRef="#ctx0" brushRef="#br0" timeOffset="1">144 0 4800 0 0,'0'0'136'0'0,"0"0"48"0"0,0 0 75 0 0,0 0 27 0 0,0 0 9 0 0,0 0-11 0 0,0 0-52 0 0,0 0-28 0 0,0 0-58 0 0,1 1 57 0 0,3 1 616 0 0,-1-1-517 0 0,-2-1-187 0 0,0 1-35 0 0,-1-1-42 0 0,1 1-51 0 0,3 6 545 0 0,-1 0-96 0 0,0 1-83 0 0,0 1-71 0 0,-1 1-23 0 0,0 1-67 0 0,0 2-22 0 0,0 6 31 0 0,1 2 75 0 0,-1-8 14 0 0,2 15 167 0 0,0 0-63 0 0,-1 0-55 0 0,-1 0-45 0 0,-1 27 188 0 0,-3-4 507 0 0,-5 27-989 0 0,2-39 369 0 0,-1 0 76 0 0,5-31-207 0 0,-3 13 296 0 0,2-15-384 0 0,-2 1-36 0 0,4-7-48 0 0,0 0 3 0 0,0 0 16 0 0,0 0-49 0 0,0 0-133 0 0,-1 0-327 0 0,1 0 45 0 0,0 0 38 0 0,0 0 33 0 0,0 0-330 0 0,-1-1-194 0 0,1 1 407 0 0,0 0-52 0 0,0 0 116 0 0,0-1-47 0 0,-2 0-1556 0 0,0-1-1116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9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13616 0 0,'0'0'306'0'0,"0"0"46"0"0,0 0 23 0 0,0 0-157 0 0,0 0-104 0 0,0 0 82 0 0,0 0-58 0 0,0 0 143 0 0,0 0 255 0 0,0 0 27 0 0,0 0-232 0 0,0 0-140 0 0,0 0-40 0 0,0 0 24 0 0,0 0 71 0 0,0 0-20 0 0,0 0-410 0 0,0 0 84 0 0,0 0 73 0 0,0 0 61 0 0,0 0 47 0 0,0 0 36 0 0,1-1 574 0 0,-1 1-549 0 0,0 0-88 0 0,0 0-79 0 0,1 0-49 0 0,-1 0-58 0 0,0 0-64 0 0,0 0-94 0 0,0-1-89 0 0,0 1-99 0 0,0 0-106 0 0,0 0-117 0 0,0 0-124 0 0,0 0 364 0 0,0 0-35 0 0,0 0-35 0 0,0 0-36 0 0,0 0-1625 0 0,0 0-1244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0 5456 0 0,'0'0'158'0'0,"0"0"-40"0"0,0 0-13 0 0,0 0 33 0 0,0 0 111 0 0,0 0 208 0 0,0 0 14 0 0,0 0-30 0 0,0 0-128 0 0,0 0-51 0 0,0 0-8 0 0,-1 1-43 0 0,1-1-37 0 0,-3 4 89 0 0,-5 6 268 0 0,3-1-130 0 0,0 0-38 0 0,0 0-37 0 0,1 0-34 0 0,-4 9 198 0 0,0 1-111 0 0,4-6-169 0 0,-1 1-40 0 0,-2 13 77 0 0,3-10-133 0 0,0 3 69 0 0,1 0 0 0 0,0 13-183 0 0,3-13 150 0 0,0 0 53 0 0,1 44 243 0 0,-2-1-95 0 0,2 75 326 0 0,6-69-262 0 0,-1-35-161 0 0,3 0 43 0 0,0-5-82 0 0,2 0 35 0 0,-4-12 46 0 0,1 0 0 0 0,2 4-296 0 0,-3-10 234 0 0,0 0 0 0 0,1-1 0 0 0,5 6-234 0 0,-6-8 199 0 0,0 0 0 0 0,1-1 0 0 0,0 0 0 0 0,7 4-199 0 0,-4-3 197 0 0,15 9 321 0 0,-24-16-455 0 0,0 0-1 0 0,1 0 1 0 0,-1 0-1 0 0,1 0 1 0 0,-1 0-1 0 0,1-1 1 0 0,-1 1-1 0 0,1-1 1 0 0,-1 0-1 0 0,2 1-62 0 0,-3-1 118 0 0,0-1-35 0 0,1 0-8 0 0,0 0-112 0 0,0-1-100 0 0,0 0-137 0 0,-1-1-99 0 0,1 0-171 0 0,-1-1-384 0 0,0 1 81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57 6072 0 0,'0'0'133'0'0,"0"0"23"0"0,0 0 12 0 0,0 0 43 0 0,0 0 153 0 0,0 0-41 0 0,0 1-40 0 0,0-1-36 0 0,0 2 154 0 0,-1 0-105 0 0,1 0-43 0 0,-1 5 234 0 0,1-5-201 0 0,3 10 546 0 0,1 0-79 0 0,0-1-72 0 0,0 1-64 0 0,2 3 79 0 0,-1-1-68 0 0,-1 4 61 0 0,-1 9 271 0 0,-3-26-754 0 0,0-1-36 0 0,0 0-12 0 0,0 0-4 0 0,0 0 0 0 0,0 0 13 0 0,0 0 7 0 0,0 0 2 0 0,0 0-6 0 0,0 0-29 0 0,0-1 41 0 0,-1-2-67 0 0,-2-6 76 0 0,-1-13-18 0 0,2-1-55 0 0,2-1-51 0 0,4 1-46 0 0,4 1-43 0 0,2 2-38 0 0,-7 16 32 0 0,0 0 1 0 0,0 1-1 0 0,0-1 1 0 0,0 1 0 0 0,0 0-1 0 0,1 0 1 0 0,-1 0-1 0 0,5-2 28 0 0,-5 3-12 0 0,0 0 0 0 0,-1 0 0 0 0,1 1-1 0 0,0-1 1 0 0,1 1 0 0 0,-1 0-1 0 0,0 0 1 0 0,0 0 0 0 0,0 0 0 0 0,1 1-1 0 0,-1-1 1 0 0,0 1 0 0 0,1 0 0 0 0,1 0 12 0 0,12 4-34 0 0,0 5 35 0 0,-11-5-16 0 0,-1 0-1 0 0,1 0 1 0 0,-1 1-1 0 0,3 3 16 0 0,-5-4 0 0 0,1 0 0 0 0,-1 0 0 0 0,0 0 0 0 0,0 0-1 0 0,-1 1 1 0 0,1-1 0 0 0,-1 1 0 0 0,0-1 0 0 0,0 1-1 0 0,0 2 1 0 0,0 1 54 0 0,-1 0 51 0 0,0 12 352 0 0,-1-19-393 0 0,0-1-59 0 0,0 0 0 0 0,0 0-1 0 0,0 0 1 0 0,0 0 0 0 0,1 0-1 0 0,-1 0 1 0 0,0 1 0 0 0,0-1-1 0 0,0 0 1 0 0,0 0 0 0 0,0 0-1 0 0,1 0 1 0 0,-1 0-1 0 0,0 0 1 0 0,0 1 0 0 0,0-1-1 0 0,0 0 1 0 0,0 0 0 0 0,0 0-1 0 0,0 0 1 0 0,0 1 0 0 0,0-1-1 0 0,0 0 1 0 0,0 0 0 0 0,0 0-1 0 0,0 1 1 0 0,0-1-1 0 0,0 0 1 0 0,0 0 0 0 0,0 0-1 0 0,0 0 1 0 0,0 1 0 0 0,0-1-1 0 0,0 0 1 0 0,0 0 0 0 0,0 0-1 0 0,0 0 1 0 0,0 1-5 0 0,-1 2 87 0 0,2 2 52 0 0,0 0-4 0 0,1 0 42 0 0,-1-5-405 0 0,-1 0 76 0 0,0 0 66 0 0,0 0 58 0 0,0 1 56 0 0,0-1 51 0 0,0 0 136 0 0,0 2 407 0 0,0-2-479 0 0,0 0-58 0 0,0 0-75 0 0,0 1-76 0 0,0-1-91 0 0,0 0-105 0 0,0 0-73 0 0,0 1-105 0 0,0-1-117 0 0,0 0 233 0 0,0 0-34 0 0,0 0-34 0 0,0 0-35 0 0,0 0-36 0 0,0 0-39 0 0,0 0-39 0 0,0 0-40 0 0,0 0-42 0 0,0 0-43 0 0,0 0-1497 0 0,0 0-1222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7688 0 0,'0'0'166'0'0,"0"0"29"0"0,0 0 14 0 0,0 0-113 0 0,2 0 46 0 0,1 0 171 0 0,8 0 501 0 0,-8 0-619 0 0,-1 0-61 0 0,7-1 666 0 0,0 0-87 0 0,0 0-82 0 0,0 0-76 0 0,0 0-69 0 0,0 1-66 0 0,0-1-59 0 0,0 0-54 0 0,1 0-1 0 0,1 1-59 0 0,0-1-51 0 0,-1 0-41 0 0,3 1-8 0 0,23-1 169 0 0,-21 0-156 0 0,-13 1-274 0 0,-1 0 45 0 0,1 1 41 0 0,0-1 32 0 0,0 0 77 0 0,5 0 235 0 0,-5 0-254 0 0,0 0-47 0 0,0 1-82 0 0,0-1-8 0 0,-1 0-34 0 0,0 0-36 0 0,0 0-40 0 0,0 0-44 0 0,0 0-48 0 0,1 0-50 0 0,-1 0-54 0 0,0 0-58 0 0,0 0-62 0 0,0 0-65 0 0,1 0-69 0 0,-1 1-71 0 0,0-1-77 0 0,1 0-997 0 0,0 0-1002 0 0</inkml:trace>
  <inkml:trace contextRef="#ctx0" brushRef="#br0" timeOffset="1">103 1 7568 0 0,'0'0'166'0'0,"0"0"29"0"0,0 0 14 0 0,0 0-97 0 0,0 1-42 0 0,1 8 83 0 0,-1-6-38 0 0,0-1 97 0 0,1 7 379 0 0,0 0-101 0 0,1 0-82 0 0,-1 0-69 0 0,1 1 2 0 0,4 21 456 0 0,-4-19-416 0 0,0-2-41 0 0,0-1 71 0 0,-2-6-496 0 0,1 1 92 0 0,0-1 80 0 0,0 1 64 0 0,0-1 48 0 0,-1 0 36 0 0,3 8 630 0 0,-1-7-530 0 0,-1 1-67 0 0,0-3-174 0 0,-1 1-34 0 0,1 0-42 0 0,0 1-113 0 0,0-2 1 0 0,-1 0-36 0 0,1 0-37 0 0,0 0-39 0 0,-1 0-42 0 0,1 0-44 0 0,-1 0-46 0 0,1 0-49 0 0,-1 0-51 0 0,1 0-53 0 0,-1 0-55 0 0,1 0-58 0 0,-1-1-1242 0 0,0 1-1060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6072 0 0,'0'0'133'0'0,"0"0"23"0"0,0 0 12 0 0,0 1-42 0 0,0 1-72 0 0,1 10-62 0 0,-1-9 80 0 0,4 7 735 0 0,1 0-92 0 0,-2-3-228 0 0,1 0-33 0 0,4 8 378 0 0,10 18 1012 0 0,-14-21-1163 0 0,0-1 78 0 0,-3-10-856 0 0,-1 1 81 0 0,1-1 71 0 0,-1 0 61 0 0,1 2 156 0 0,0-1 90 0 0,0 0 14 0 0,0 2 561 0 0,-2-2-343 0 0,0-2-357 0 0,0 0-59 0 0,0 0-97 0 0,0 0-35 0 0,0-1-40 0 0,-1 1-43 0 0,-4-8 166 0 0,3-4-47 0 0,1-15-8 0 0,3 23-66 0 0,-1 0 5 0 0,0 1 0 0 0,0-1 0 0 0,0 1 0 0 0,1 0 0 0 0,0-1 0 0 0,0 1 0 0 0,0-1 0 0 0,1-2-13 0 0,0 3 3 0 0,-1 1 0 0 0,1-1 0 0 0,-1 1 0 0 0,1 0 0 0 0,0-1 0 0 0,0 1 0 0 0,0 0 0 0 0,0 0 0 0 0,0 0-3 0 0,4-2-2 0 0,-1 0 0 0 0,1 1 0 0 0,-1 0 0 0 0,1 0 0 0 0,0 1 0 0 0,0-1 0 0 0,0 1 0 0 0,0 1-1 0 0,1-1 3 0 0,26-4-34 0 0,-26 5 17 0 0,-1 1-1 0 0,1 0 0 0 0,0 0 0 0 0,0 1 1 0 0,0 0-1 0 0,4 1 18 0 0,-8-2-7 0 0,0 1 0 0 0,0 0 0 0 0,0 0 0 0 0,0 0 0 0 0,-1 1 0 0 0,1-1-1 0 0,0 1 1 0 0,-1-1 0 0 0,1 1 0 0 0,-1 0 0 0 0,1 0 0 0 0,-1 0 0 0 0,0 0 0 0 0,2 2 7 0 0,-3-1-2 0 0,1-1 0 0 0,-1 1 0 0 0,1-1 1 0 0,-1 1-1 0 0,0 0 0 0 0,0-1 0 0 0,0 1 0 0 0,0 0 0 0 0,0 0 0 0 0,-1 0 1 0 0,1 0 1 0 0,0 7 39 0 0,2 14 76 0 0,-3-15-39 0 0,0-1 34 0 0,0-1 15 0 0,-1-1 34 0 0,0 0 41 0 0,-1 0 45 0 0,2-6-164 0 0,0 0-10 0 0,0 0 18 0 0,0 0-1 0 0,0 0-7 0 0,0 0-1 0 0,0 0-28 0 0,0 0-76 0 0,0 0-53 0 0,0 0-25 0 0,0 0-99 0 0,0 0-177 0 0,0 0 282 0 0,0 0 0 0 0,0 0-21 0 0,0 0-44 0 0,0 0-16 0 0,0 0-44 0 0,0 0-53 0 0,0 0-57 0 0,0 0-63 0 0,0 0-59 0 0,0 0-50 0 0,0 0-46 0 0,0 0-161 0 0,0 0-43 0 0,0 0-195 0 0,0 0-522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5960 0 0,'0'0'132'0'0,"0"0"17"0"0,0 0 12 0 0,0 1-52 0 0,1-1-54 0 0,9 5-31 0 0,-7-3 70 0 0,-2-2-4 0 0,0 1 37 0 0,10 7 475 0 0,-1 1-75 0 0,-1 1-70 0 0,-1 0-62 0 0,1 1-56 0 0,-2 0-49 0 0,0 1-42 0 0,0 0-36 0 0,7 18 190 0 0,5 21 135 0 0,-12-30-269 0 0,0-1 59 0 0,1 5 53 0 0,0 1-32 0 0,4 25 266 0 0,-3-2-116 0 0,-5-15-80 0 0,-1-1-1 0 0,-2 0 0 0 0,-1 6-417 0 0,-5 21 580 0 0,2-30-298 0 0,-16 102 909 0 0,10-89-768 0 0,-4 0 37 0 0,4-15-176 0 0,-4 16 81 0 0,-6 19 166 0 0,5-22-73 0 0,7-24-223 0 0,0 0 32 0 0,-1-1 38 0 0,0 0 43 0 0,8-16-334 0 0,-3 6 109 0 0,-4 6 75 0 0,4-9-80 0 0,0 1 82 0 0,-1 0 106 0 0,3-4 20 0 0,0 1-106 0 0,-2 0-59 0 0,3-1-149 0 0,0 0 0 0 0,-1 0-1 0 0,1 0 1 0 0,0 0 0 0 0,-1 0 0 0 0,1 0 0 0 0,0 0-1 0 0,-1 0 1 0 0,1 0 0 0 0,0 0 0 0 0,-1 0 0 0 0,1-1 0 0 0,0 1-1 0 0,0 0 1 0 0,-1 0 0 0 0,1 0 0 0 0,0 0 0 0 0,-1 0-1 0 0,1-1 1 0 0,0 1 0 0 0,0 0 0 0 0,-1 0 0 0 0,1-1-12 0 0,-2-2 146 0 0,1-1-133 0 0,1 1-13 0 0,0 0 0 0 0,1 1 0 0 0,0-2 0 0 0,0 2-16 0 0,-1 1-64 0 0,0 1-16 0 0,0 0 14 0 0,0 0-48 0 0,0 0-97 0 0,0 0-244 0 0,0 0-439 0 0,0 0 537 0 0,0 0 22 0 0,0 0-54 0 0,0 0 152 0 0,0 0-39 0 0,0 0-43 0 0,0 0-39 0 0,0 0-37 0 0,0 0-34 0 0,0 0-276 0 0,0 0-55 0 0,0 0-894 0 0,0 0-692 0 0,0 0-1321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6056 0 0,'0'0'176'0'0,"0"0"-27"0"0,1 2-85 0 0,1 6-72 0 0,-1-5 85 0 0,1 3 576 0 0,-1-1-85 0 0,1 2-70 0 0,0-1-60 0 0,0 1-54 0 0,0-1-34 0 0,4 16 700 0 0,-4-13-574 0 0,1 0 74 0 0,-1-1 98 0 0,-1-4-269 0 0,0-1 38 0 0,0 0 44 0 0,-1 0 46 0 0,1-1 53 0 0,0 0 56 0 0,-1 0 61 0 0,0-1 65 0 0,-3-25-527 0 0,4-3-87 0 0,5 1-84 0 0,-5 24-48 0 0,1-1-1 0 0,-1 0 1 0 0,0 1-1 0 0,1-1 1 0 0,0 1-1 0 0,0-1 0 0 0,0 0 5 0 0,1 0-7 0 0,0 1 0 0 0,0 0-1 0 0,0-1 1 0 0,0 1-1 0 0,0 0 1 0 0,1 1-1 0 0,-1-1 1 0 0,0 1-1 0 0,1-1 1 0 0,-1 1 0 0 0,1 0-1 0 0,0 0 1 0 0,-1 1-1 0 0,1-1 1 0 0,0 1-1 0 0,0 0 1 0 0,-1 0-1 0 0,1 0 1 0 0,0 0 0 0 0,0 0-1 0 0,-1 1 1 0 0,1 0-1 0 0,0 0 1 0 0,-1 0-1 0 0,1 0 1 0 0,-1 0-1 0 0,1 1 1 0 0,-1 0 0 0 0,0 0-1 0 0,1 0 1 0 0,-1 0-1 0 0,0 0 1 0 0,0 0-1 0 0,-1 1 1 0 0,1 0-1 0 0,1 1 8 0 0,1 3-22 0 0,7 9 5 0 0,-10-13 21 0 0,-1 0 0 0 0,1 0 0 0 0,-1-1 0 0 0,0 1 0 0 0,0 0 1 0 0,0 0-1 0 0,0 1 0 0 0,0 0-4 0 0,1 6-62 0 0,-2 0 114 0 0,0 0 96 0 0,0 0 78 0 0,-1 5 256 0 0,1-14-386 0 0,0-1-2 0 0,0 0-12 0 0,0 1-15 0 0,-1 1-43 0 0,1-1 29 0 0,0-1-26 0 0,0 0-76 0 0,0 0-38 0 0,0 0-142 0 0,0 0-25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19:21.2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7200 0 0,'0'0'165'0'0,"0"0"22"0"0,0 0 6 0 0,0 0-65 0 0,0 0-15 0 0,0 0 37 0 0,0 0 123 0 0,0 0 230 0 0,0 0 10 0 0,0 0-171 0 0,1 1-55 0 0,0-1-47 0 0,1 2-40 0 0,2 0 140 0 0,3 3 81 0 0,-5-3-217 0 0,0 0 113 0 0,8 7 435 0 0,-1 0-80 0 0,0 2-74 0 0,0 1-69 0 0,-1-1-63 0 0,-1 2-55 0 0,1-1-51 0 0,-1 0-43 0 0,7 11 180 0 0,0-1-93 0 0,8 12 205 0 0,-1 0-100 0 0,-2 2-121 0 0,-9-18-245 0 0,-1 0-39 0 0,-8-17-125 0 0,0 1 37 0 0,2 3 138 0 0,-1-4-122 0 0,-1 0-46 0 0,0 0-34 0 0,0 0-71 0 0,0-1-80 0 0,1 0-94 0 0,-1-1-111 0 0,-1 1 156 0 0,1-1-33 0 0,0 1-35 0 0,-1-1-37 0 0,1 0-39 0 0,-1 0-40 0 0,1 0-43 0 0,-1-1-45 0 0,1 2 121 0 0,-1-1-46 0 0,0 1-41 0 0,0-1-36 0 0,0 0-145 0 0,0 0-36 0 0,1-1-1529 0 0</inkml:trace>
  <inkml:trace contextRef="#ctx0" brushRef="#br0" timeOffset="1">261 34 6160 0 0,'0'0'133'0'0,"0"0"23"0"0,0 0 13 0 0,0 0 30 0 0,0 0 77 0 0,0 0 39 0 0,0 0 5 0 0,0 0-15 0 0,0 0-97 0 0,0 1-33 0 0,0 1 96 0 0,0 1-91 0 0,0 3 170 0 0,0 7 446 0 0,0 1-100 0 0,-1 0-90 0 0,0 0-83 0 0,0-4-180 0 0,0 1-37 0 0,-1 10 203 0 0,-1 0-109 0 0,0 0-83 0 0,-4 44 450 0 0,4-38-389 0 0,1 5 37 0 0,-1 0-77 0 0,0 0-63 0 0,-1 0-47 0 0,-6 78 393 0 0,6-63-325 0 0,3-13-35 0 0,0-1 62 0 0,1-9-91 0 0,-1-8-56 0 0,0 6 55 0 0,1-21-156 0 0,0-1-23 0 0,0 0-86 0 0,0 0-37 0 0,0-1-54 0 0,0 1-70 0 0,0-1 17 0 0,0 1-42 0 0,0-1-49 0 0,0 1-53 0 0,0-1 9 0 0,0 1-42 0 0,0 0-46 0 0,0-1-49 0 0,1 1-51 0 0,-1-1-54 0 0,0 1-57 0 0,0-1-60 0 0,0-1-1523 0 0,1-1-1246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20:11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10952 0 0,'0'0'585'0'0,"0"0"4"0"0,0 0-2 0 0,0 0 24 0 0,0 0 82 0 0,0 0 26 0 0,0 0 1 0 0,0 0-106 0 0,0 0-420 0 0,0 0-106 0 0,0 0 1 0 0,0 0-27 0 0,0 0-124 0 0,0 0-27 0 0,0 0 2 0 0,0 0 11 0 0,0 0 24 0 0,0 0-1996 0 0,0 0-8025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20:12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1 3408 0 0,'0'0'960'0'0,"0"0"0"0"0,-5 5 1 0 0,-7 9-291 0 0,0-1 0 0 0,-2 0 0 0 0,0-1 1 0 0,0 0-1 0 0,-13 7-670 0 0,14-13 20 0 0,0 2 1 0 0,0 0-1 0 0,1 0 1 0 0,0 1-1 0 0,-4 5-20 0 0,10-8 5 0 0,1-1 1 0 0,-1 1-1 0 0,2-1 0 0 0,-1 1 0 0 0,1 1 0 0 0,-1-1 1 0 0,2 1-1 0 0,-1-1 0 0 0,1 1 0 0 0,0 0 1 0 0,-1 4-6 0 0,-12 25 40 0 0,12-30-6 0 0,1 0-1 0 0,0 0 1 0 0,0 1 0 0 0,1-1 0 0 0,-1 5-34 0 0,-2 6 51 0 0,1-7-38 0 0,2 1 1 0 0,-1-1-1 0 0,1 0 0 0 0,1 0 0 0 0,0 1 1 0 0,0-1-1 0 0,1 6-13 0 0,16 37 88 0 0,-14-48-71 0 0,0 0 0 0 0,0 0 0 0 0,1-1-1 0 0,0 1 1 0 0,-1 0 0 0 0,2-1 0 0 0,-1 0 0 0 0,1 1-17 0 0,1 0 4 0 0,-1 1 0 0 0,0-1 0 0 0,-1 1 0 0 0,3 6-4 0 0,-4-10 5 0 0,0 0 1 0 0,-1 0 0 0 0,1 1 0 0 0,0-1 0 0 0,0 0-1 0 0,0-1 1 0 0,0 1 0 0 0,1 0 0 0 0,-1-1 0 0 0,0 1-1 0 0,1-1 1 0 0,-1 1 0 0 0,1-1 0 0 0,0 0 0 0 0,-1 0-1 0 0,1-1 1 0 0,0 1-6 0 0,4 2 58 0 0,1-2-1 0 0,0 1 0 0 0,-1-1 1 0 0,1 0-1 0 0,5 0-57 0 0,-10-1 27 0 0,1 0 0 0 0,-1 0 0 0 0,0-1 0 0 0,0 1 0 0 0,0-1 0 0 0,1 0 0 0 0,-1 0 0 0 0,0 0 0 0 0,0 0 0 0 0,0-1 0 0 0,0 1 0 0 0,0-1 0 0 0,-1 1 0 0 0,1-1 0 0 0,0 0 0 0 0,-1 0 0 0 0,1-1 0 0 0,-1 1 0 0 0,0 0 0 0 0,0-1 1 0 0,0 1-1 0 0,0-1 0 0 0,0 0 0 0 0,-1 0 0 0 0,1 1 0 0 0,0-3-27 0 0,13-16 248 0 0,-13 19-210 0 0,0-1 0 0 0,0 1 0 0 0,0-1 0 0 0,0 1 0 0 0,-1-1 0 0 0,1 0 0 0 0,-1 0 0 0 0,0 0 0 0 0,0 0 0 0 0,0 0 0 0 0,0 0 0 0 0,0 0 0 0 0,-1 0-38 0 0,4-20 156 0 0,-2 1 0 0 0,-1-1 0 0 0,-1 1 0 0 0,-1 0 0 0 0,-1-1 0 0 0,0 1 0 0 0,-2 0 0 0 0,-2-6-156 0 0,-21-110 792 0 0,27 137-777 0 0,0-1 0 0 0,-1 0 0 0 0,1 1 0 0 0,0-1-1 0 0,0 1 1 0 0,0-1 0 0 0,0 1 0 0 0,0-1 0 0 0,1 1-1 0 0,-1-1 1 0 0,0 1 0 0 0,1-1 0 0 0,-1 1 0 0 0,1-1 0 0 0,0 1-1 0 0,-1-1 1 0 0,1 0-15 0 0,5-17 196 0 0,-15 11 48 0 0,8 7-231 0 0,0 1 0 0 0,0-1 0 0 0,0 1 0 0 0,0-1 0 0 0,1 0 0 0 0,-1 1 0 0 0,0-1 0 0 0,0 0 0 0 0,1 1 0 0 0,-1-1 0 0 0,1 0 0 0 0,-1 0 0 0 0,0 0 0 0 0,1 0 0 0 0,-1 0-13 0 0,2 1-73 0 0,-1-1-1 0 0,1 1 1 0 0,-1-1 0 0 0,1 1 0 0 0,0 0-1 0 0,-1 0 1 0 0,1-1 0 0 0,0 1-1 0 0,-1 0 1 0 0,1 0 0 0 0,0 0 0 0 0,-1 0-1 0 0,1 0 1 0 0,0 0 0 0 0,-1 0 0 0 0,1 0-1 0 0,0 0 1 0 0,-1 0 0 0 0,1 0 0 0 0,0 0 73 0 0,-1 0-9780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20:13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4416 0 0,'-1'59'1143'0'0,"0"1"2610"0"0,4 10-3753 0 0,1-35-8 0 0,2-1-1 0 0,1 0 1 0 0,2-1 8 0 0,6 31-7 0 0,-13-41 152 0 0,-2-19-104 0 0,0-1 0 0 0,0 1 0 0 0,0 0 1 0 0,1-1-1 0 0,-1 1 0 0 0,1 0 0 0 0,0-1 1 0 0,0 1-1 0 0,0-1 0 0 0,1 1 0 0 0,-1-1 1 0 0,1 1-42 0 0,2 2-340 0 0,-3 4 1870 0 0,-1-10 152 0 0,-1-14-1050 0 0,1-22-113 0 0,2-1 0 0 0,2-4-519 0 0,-2 26 124 0 0,1 1 0 0 0,0-1 0 0 0,1 1 0 0 0,1 0 0 0 0,0 0 0 0 0,1 0 0 0 0,1 1-124 0 0,-3 5 73 0 0,-1 2 5 0 0,0 0 0 0 0,0 0-1 0 0,0 0 1 0 0,1 0-1 0 0,0 1 1 0 0,0 0 0 0 0,0 0-1 0 0,1 0 1 0 0,0 0-1 0 0,0 1 1 0 0,2-2-78 0 0,27-22 364 0 0,-28 22-287 0 0,0 0 0 0 0,1 1 0 0 0,-1 0 0 0 0,1 0 0 0 0,0 0 0 0 0,1 1-1 0 0,1 0-76 0 0,4-1 132 0 0,1 0-1 0 0,0 2 1 0 0,1 0-1 0 0,13-2-131 0 0,-17 4 5 0 0,-8 1-3 0 0,1 0 0 0 0,-1 0 0 0 0,0 1 0 0 0,0 0 0 0 0,0-1 0 0 0,0 1 0 0 0,0 0 1 0 0,0 1-1 0 0,0-1 0 0 0,0 1 0 0 0,0-1 0 0 0,0 1 0 0 0,-1 0 0 0 0,3 1-2 0 0,0 1 3 0 0,1 1-1 0 0,0-1 1 0 0,-1 1 0 0 0,0 0 0 0 0,0 1-1 0 0,0 1-2 0 0,6 9-21 0 0,-1 0 0 0 0,-1 0-1 0 0,-1 1 1 0 0,-1 1 0 0 0,0-1-1 0 0,-1 1 1 0 0,-1 1 0 0 0,0-1-1 0 0,-1 6 22 0 0,-2-16-39 0 0,5 24-2 0 0,-1 0-1 0 0,-2 0 0 0 0,-1 1 0 0 0,-2-1 0 0 0,-1 6 42 0 0,-6 12 0 0 0,1-8-406 0 0,1-39 361 0 0,4-3 11 0 0,0 0 0 0 0,0 0 1 0 0,0 0-1 0 0,0 0 0 0 0,0 0 0 0 0,0 0 1 0 0,0 0-1 0 0,0 0 0 0 0,0 0 0 0 0,0 0 1 0 0,0 0-1 0 0,-1 0 0 0 0,1 0 0 0 0,0 0 1 0 0,0 0-1 0 0,0 0 0 0 0,0 0 1 0 0,0 0-1 0 0,0 0 0 0 0,0 0 0 0 0,0 0 1 0 0,0 0-1 0 0,0 0 0 0 0,0 0 0 0 0,0 0 1 0 0,0 0-1 0 0,0 0 0 0 0,0 0 0 0 0,0 0 1 0 0,-1 0-1 0 0,1 0 0 0 0,0 0 0 0 0,0 1 1 0 0,0-1-1 0 0,0 0 0 0 0,0 0 1 0 0,0 0-1 0 0,0 0 0 0 0,0 0 0 0 0,0 0 1 0 0,0 0-1 0 0,0 0 0 0 0,0 0 0 0 0,0 0 1 0 0,0 0-1 0 0,0 0 0 0 0,0 1 0 0 0,0-1 1 0 0,0 0-1 0 0,0 0 0 0 0,0 0 0 0 0,0 0 1 0 0,0 0-1 0 0,0 0 0 0 0,0 0 1 0 0,1 0-1 0 0,-1 0 0 0 0,0 0 0 0 0,0 0 1 0 0,0 0-1 0 0,0 0 0 0 0,0 0 0 0 0,0 0 1 0 0,0 1-1 0 0,0-1 0 0 0,0 0 0 0 0,0 0 1 0 0,0 0-1 0 0,0 0 0 0 0,0 0 34 0 0,1 0-10354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8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55 6824 0 0,'0'0'149'0'0,"0"0"23"0"0,-1 0 45 0 0,-1 0-97 0 0,-3-1-67 0 0,-3 0-76 0 0,6 1 39 0 0,0-1 62 0 0,0 1-1 0 0,0 0 1 0 0,-1-1 0 0 0,1 1-1 0 0,0 0 1 0 0,0 0 0 0 0,0 0 0 0 0,0 0-1 0 0,-1 1 1 0 0,1-1 0 0 0,0 0 0 0 0,-1 1-78 0 0,-7 1 500 0 0,6-1-159 0 0,1 0-109 0 0,-1 2-57 0 0,-1 2-24 0 0,1-1-26 0 0,2-3 7 0 0,-10 10 349 0 0,2 2-66 0 0,4 3-62 0 0,1 2-62 0 0,2 0-59 0 0,1 0-56 0 0,2-1-55 0 0,0-1-53 0 0,2 35 190 0 0,5-2-39 0 0,8 9 8 0 0,-4-23 71 0 0,9 15-298 0 0,-19-47 8 0 0,1 1 0 0 0,0-1 1 0 0,0 0-1 0 0,0 0 0 0 0,0 0 1 0 0,1 0-1 0 0,-1 0 0 0 0,1-1 1 0 0,0 1-1 0 0,0 0-8 0 0,21 12 113 0 0,-7-9 3 0 0,1-2 47 0 0,-1-2 56 0 0,0-3 67 0 0,-14 0-199 0 0,0 0 1 0 0,1 0-1 0 0,-1 0 1 0 0,0 0-1 0 0,0 0 1 0 0,2-1-88 0 0,15-13 464 0 0,-4-5-63 0 0,-2-3-64 0 0,-4-3-64 0 0,-2-1-67 0 0,-2 1-67 0 0,-2 2-67 0 0,-3 7-37 0 0,-1 1-1 0 0,-1-1 1 0 0,0 0 0 0 0,-1 0 0 0 0,-1-1-35 0 0,0-3 12 0 0,-2-4 7 0 0,1 15 3 0 0,1 1 1 0 0,-1 0-1 0 0,0 0 0 0 0,-1 0 1 0 0,0 1-1 0 0,-4-5-22 0 0,-11-12 29 0 0,0 5-51 0 0,-1 3-67 0 0,11 10-59 0 0,0 0-1 0 0,-1 1 0 0 0,-3-1 149 0 0,-17-6-395 0 0,26 11 268 0 0,-2-1 35 0 0,1 1-42 0 0,4 1 6 0 0,-1 0-59 0 0,2 0 23 0 0,-1 1-36 0 0,0-1-41 0 0,1 1-45 0 0,-1-1 12 0 0,1 1-38 0 0,-1 0-37 0 0,1 0-41 0 0,-1-1-44 0 0,0 1-46 0 0,0 0-47 0 0,1 0-51 0 0,-6 0-1295 0 0,-4 0-1060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2:54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5264 0 0,'0'0'839'0'0,"1"0"-100"0"0,0 1-92 0 0,0 0-86 0 0,1 0-78 0 0,0 0-72 0 0,0 0-64 0 0,0 0-58 0 0,0 1-72 0 0,0-1-36 0 0,2 2 94 0 0,0 0-85 0 0,5 3 166 0 0,-7-4-216 0 0,-1-1 41 0 0,8 6 225 0 0,0 0-34 0 0,7 9 276 0 0,-1 1-113 0 0,-1 1-99 0 0,-4-4-146 0 0,0 1-44 0 0,5 8 58 0 0,-1 1-53 0 0,20 30 286 0 0,-22-37-327 0 0,0 0 37 0 0,23 29 474 0 0,-21-25-363 0 0,-6-10-117 0 0,-1 1 41 0 0,0 0 48 0 0,-1 0 58 0 0,-5-8-351 0 0,0 0-21 0 0,-1-3 66 0 0,0-1 20 0 0,0 0 2 0 0,-1 2-113 0 0,0-1 42 0 0,-6-1 180 0 0,3-1-173 0 0,1 0-58 0 0,1 0-42 0 0,0 0-53 0 0,0 0-60 0 0,0 0-71 0 0,1 0-80 0 0,-1 0-88 0 0,2 0-99 0 0,0 1 162 0 0,-1 0-61 0 0,1-1-54 0 0,0 1-48 0 0,0 0-39 0 0,0-1-35 0 0,-1 0-659 0 0,0 1-866 0 0,0-2-1194 0 0</inkml:trace>
  <inkml:trace contextRef="#ctx0" brushRef="#br0" timeOffset="498.08">299 18 3248 0 0,'0'0'93'0'0,"0"0"-17"0"0,0 0 4 0 0,0 0 36 0 0,0 0 103 0 0,0 0 192 0 0,0 0 18 0 0,0 0-89 0 0,-1 1-37 0 0,-2 2 206 0 0,-1 1-26 0 0,0 0 102 0 0,-2 1 97 0 0,1 1-77 0 0,0-1-72 0 0,1 1-67 0 0,-1 0-61 0 0,1 1-55 0 0,0-1-51 0 0,1 1-45 0 0,-3 4 71 0 0,0 1-79 0 0,0 2-25 0 0,-3 7 37 0 0,1-1 25 0 0,2-7-16 0 0,-1 3-189 0 0,-1-1 43 0 0,-7 17 223 0 0,-6 10 1116 0 0,-12 15-1460 0 0,20-36 251 0 0,-1-2-63 0 0,-6 10 133 0 0,2-4 60 0 0,9-13-144 0 0,-1 0 40 0 0,5-5-95 0 0,-2 1 12 0 0,-1 0-126 0 0,7-7-20 0 0,0-1-643 0 0,1-1 119 0 0,0 0 94 0 0,1-1 74 0 0,0 0 2 0 0,2-1-344 0 0,-2 2 337 0 0,3-6-781 0 0</inkml:trace>
  <inkml:trace contextRef="#ctx0" brushRef="#br0" timeOffset="964.23">475 165 6592 0 0,'0'0'149'0'0,"0"0"23"0"0,0 0 11 0 0,1 0-51 0 0,1 0-75 0 0,7-1-60 0 0,-6 2 85 0 0,6 0 593 0 0,0-1-80 0 0,0 0-71 0 0,1 0-65 0 0,2 0 17 0 0,-1-1-70 0 0,7 0 101 0 0,-1 0-85 0 0,0-1-36 0 0,-16 2-378 0 0,18-1 359 0 0,27-4 557 0 0,-33 3-692 0 0,1 0-53 0 0,-10 1-246 0 0,-1 0 40 0 0,4 0 66 0 0,1 0 111 0 0,9-1 310 0 0,-11 1-368 0 0,0 1-87 0 0,0-1-99 0 0,-3 1-5 0 0,0 0-39 0 0,0 0-44 0 0,1-1-46 0 0,-1 1-51 0 0,1 0-53 0 0,0 0-59 0 0,-1-1-62 0 0,1 1 2 0 0,-4 0 156 0 0,0 0-40 0 0,0 0-437 0 0,0 0-292 0 0,0 0-687 0 0</inkml:trace>
  <inkml:trace contextRef="#ctx0" brushRef="#br0" timeOffset="1383.15">666 58 6048 0 0,'0'0'133'0'0,"0"0"23"0"0,0 0 11 0 0,0 0-49 0 0,0 0 13 0 0,0 0 69 0 0,0 0 191 0 0,0 0 347 0 0,0 0 29 0 0,0 0-320 0 0,0 0-202 0 0,0 0-69 0 0,0 0-7 0 0,0 0 22 0 0,1 1-21 0 0,0-1-59 0 0,6 5 84 0 0,-4-4-67 0 0,-2 0-5 0 0,0 0 49 0 0,5 4 178 0 0,0 2-32 0 0,4 8 229 0 0,-2 2-95 0 0,-2 2-73 0 0,-1 3 266 0 0,-1 0 0 0 0,0 12-645 0 0,-2-16 400 0 0,6 34 432 0 0,-1-2 86 0 0,-4-25-411 0 0,-2 0 33 0 0,-1-22-562 0 0,-1-1 53 0 0,0 7 205 0 0,0-6-160 0 0,1 0-43 0 0,-1 0-48 0 0,1-1-39 0 0,0 1-24 0 0,-1-1-36 0 0,1 1-40 0 0,0-1-44 0 0,0-1-67 0 0,0-1-44 0 0,0 0-42 0 0,0 0-35 0 0,0 0-254 0 0,0 0-61 0 0,0 0-47 0 0,0 0-34 0 0,0 0-1403 0 0,0 0-1242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20:30.1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5720 0 0,'0'0'534'0'0,"0"0"-4"0"0,0 0-1 0 0,0 0 59 0 0,0 0 216 0 0,0 0 56 0 0,0 0-7 0 0,0 0-75 0 0,0 0-333 0 0,0 0-80 0 0,0 0-2 0 0,0 0 1 0 0,0 0-11 0 0,0 0-6 0 0,0 0 4 0 0,0 0-19 0 0,0 0-80 0 0,6 0-20 0 0,16 1 1 0 0,-22-1-214 0 0,1 0-1 0 0,0 0 1 0 0,-1 0 0 0 0,1 0-1 0 0,-1 1 1 0 0,1-1 0 0 0,0 0-1 0 0,-1 0 1 0 0,1 0 0 0 0,-1 1-1 0 0,1-1 1 0 0,-1 0 0 0 0,1 1-1 0 0,0-1 1 0 0,-1 1 0 0 0,1-1-1 0 0,-1 0 1 0 0,0 1 0 0 0,1-1-1 0 0,-1 1 1 0 0,1-1 0 0 0,-1 1-1 0 0,0-1 1 0 0,1 1 0 0 0,-1 0-19 0 0,0-1 12 0 0,0 1 0 0 0,1-1 0 0 0,-1 0 0 0 0,0 1 1 0 0,0-1-1 0 0,1 1 0 0 0,-1-1 0 0 0,0 0 0 0 0,1 1 0 0 0,-1-1 1 0 0,0 0-1 0 0,1 0 0 0 0,-1 1 0 0 0,0-1 0 0 0,1 0 1 0 0,-1 0-1 0 0,1 1 0 0 0,-1-1 0 0 0,0 0 0 0 0,1 0 1 0 0,-1 0-1 0 0,1 0 0 0 0,-1 0 0 0 0,1 0 0 0 0,-1 0 0 0 0,1 0 1 0 0,-1 0-1 0 0,1 0-12 0 0,-1 1-23 0 0,0-1 1 0 0,1 0-1 0 0,-1 0 1 0 0,0 0 0 0 0,0 1-1 0 0,1-1 1 0 0,-1 0-1 0 0,0 0 1 0 0,0 0-1 0 0,0 1 1 0 0,0-1-1 0 0,0 0 1 0 0,1 0 0 0 0,-1 1-1 0 0,0-1 1 0 0,0 0-1 0 0,0 1 1 0 0,0-1-1 0 0,0 0 1 0 0,0 0-1 0 0,0 1 1 0 0,0-1-1 0 0,0 0 1 0 0,0 0 0 0 0,0 1-1 0 0,0-1 1 0 0,0 0-1 0 0,0 1 1 0 0,0-1-1 0 0,0 0 1 0 0,-1 1 22 0 0,1-1-1181 0 0,0 1-8655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20:30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 6728 0 0,'0'0'11'0'0,"0"0"1"0"0,0-1-1 0 0,0 1 0 0 0,0-1 1 0 0,0 1-1 0 0,0 0 0 0 0,0-1 1 0 0,0 1-1 0 0,0 0 0 0 0,0-1 1 0 0,0 1-1 0 0,0-1 0 0 0,0 1 1 0 0,0 0-1 0 0,0-1 1 0 0,1 1-1 0 0,-1 0 0 0 0,0-1 1 0 0,0 1-1 0 0,0 0 0 0 0,1-1 1 0 0,-1 1-1 0 0,0 0 0 0 0,0 0 1 0 0,1-1-1 0 0,-1 1 0 0 0,0 0 1 0 0,1 0-1 0 0,-1-1 1 0 0,0 1-1 0 0,1 0 0 0 0,-1 0 1 0 0,0 0-1 0 0,1 0 0 0 0,-1 0 1 0 0,1-1-12 0 0,12 4 2184 0 0,-4-1-1675 0 0,-8-2-281 0 0,-1 0-14 0 0,0 0-93 0 0,0 0-17 0 0,18 0-1425 0 0,-18 0-5239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3:20:30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7832 0 0,'2'1'213'0'0,"-1"0"-1"0"0,0 0 1 0 0,0 0 0 0 0,0 0 0 0 0,1 0-1 0 0,-1-1 1 0 0,0 1 0 0 0,1 0 0 0 0,-1-1 0 0 0,1 1-1 0 0,0-1-212 0 0,-1 0 24 0 0,0 1 0 0 0,0-1-1 0 0,-1 0 1 0 0,1 0 0 0 0,0 0 0 0 0,0 1-1 0 0,-1-1 1 0 0,1 0 0 0 0,0 1-1 0 0,-1-1 1 0 0,1 1 0 0 0,0-1-1 0 0,-1 1 1 0 0,1-1 0 0 0,-1 1 0 0 0,1-1-1 0 0,-1 1 1 0 0,1-1 0 0 0,-1 1-1 0 0,1 0 1 0 0,-1-1 0 0 0,0 1-1 0 0,1 0 1 0 0,-1-1 0 0 0,0 1 0 0 0,0 0-1 0 0,1 0 1 0 0,-1-1 0 0 0,0 1-1 0 0,0 0 1 0 0,0 0 0 0 0,0 0-1 0 0,0-1 1 0 0,0 1 0 0 0,0 0 0 0 0,0 0-1 0 0,0-1 1 0 0,-1 2-24 0 0,1-2-1279 0 0,0 0-5715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 5552 0 0,'0'0'124'0'0,"0"0"17"0"0,0 0 11 0 0,0 0 39 0 0,0 0 134 0 0,0 0 54 0 0,0 0 6 0 0,0 0-16 0 0,0 0-87 0 0,0 0-40 0 0,0 0-8 0 0,3 8 511 0 0,0 1-341 0 0,0-2-158 0 0,-1-2-107 0 0,2 12 231 0 0,1 0-69 0 0,0-1-78 0 0,-1 0-45 0 0,0 0-40 0 0,1 0-34 0 0,4 20 40 0 0,13 49 39 0 0,-15-55-42 0 0,22 87 310 0 0,-13-60-180 0 0,2 0 36 0 0,1-1 40 0 0,1 0 44 0 0,2-2 49 0 0,0-1 53 0 0,-8-17-182 0 0,10 49 320 0 0,-16-54-373 0 0,-8-30-194 0 0,0-1 4 0 0,0 0 16 0 0,0 0 4 0 0,0 0 0 0 0,0 0 2 0 0,0 0 13 0 0,0 0 8 0 0,0 0 1 0 0,0 0-3 0 0,0-1 11 0 0,0-2-45 0 0,0-11 38 0 0,0 9-39 0 0,1-54 157 0 0,2 0-90 0 0,2-1-70 0 0,2-1-50 0 0,15-105-51 0 0,-11 97 56 0 0,2-1-26 0 0,2 2 0 0 0,2 1 0 0 0,7-18 0 0 0,-21 74 0 0 0,9-28-6 0 0,1 0 0 0 0,2-2 6 0 0,-14 40-48 0 0,2-1 26 0 0,-2 2 17 0 0,-1 0 0 0 0,1 0 0 0 0,0 1 0 0 0,-1-1-1 0 0,1 0 1 0 0,-1 1 0 0 0,1-1 0 0 0,0 1 0 0 0,-1-1 0 0 0,1 1 0 0 0,-1 0 0 0 0,1-1 0 0 0,-1 1 0 0 0,1 0 0 0 0,-1-1 0 0 0,0 1 0 0 0,1 0 0 0 0,-1 0 0 0 0,1-1-1 0 0,-1 1 1 0 0,0 1 5 0 0,9 19-11 0 0,7 36-74 0 0,8 42 85 0 0,9 62-44 0 0,6 31 45 0 0,-34-172-1 0 0,5 26 0 0 0,2 0 0 0 0,14 38 0 0 0,10 8-2 0 0,-28-71 31 0 0,0-1 35 0 0,-6-17 172 0 0,-1-2-40 0 0,2-2 91 0 0,0-5-109 0 0,-1-2-75 0 0,1-16 42 0 0,-3 17-68 0 0,0 2 45 0 0,0-46 96 0 0,-1 0-74 0 0,0-10-49 0 0,-2-31-55 0 0,-2-69-20 0 0,4 80-19 0 0,2 0 1 0 0,4-13-2 0 0,-1 39-41 0 0,2 1-43 0 0,-4 43-19 0 0,0-4-29 0 0,-1 6-5 0 0,1 1-45 0 0,0 0-87 0 0,-2 8 67 0 0,0 0 116 0 0,0-1 81 0 0,0 1 45 0 0,1-2 191 0 0,-1 1-189 0 0,0 0-104 0 0,0 1-24 0 0,0 0-45 0 0,0-1-29 0 0,0 1-45 0 0,0 0-50 0 0,0 0-53 0 0,0 0-59 0 0,0 0-62 0 0,0-1-68 0 0,0 1-71 0 0,0 0-326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6448 0 0,'0'0'141'0'0,"0"0"23"0"0,0 0 13 0 0,11 4 969 0 0,-9-3-995 0 0,0 1-33 0 0,0-1-41 0 0,0 0-50 0 0,14 20 688 0 0,-1 2-78 0 0,-2 2-69 0 0,-1 2-66 0 0,-1 1-60 0 0,-1 1-53 0 0,-2 1-47 0 0,0 1-43 0 0,2 20 106 0 0,-1 1-71 0 0,10 100 486 0 0,2 72 631 0 0,-17-149-918 0 0,-2-1 59 0 0,-1-43-294 0 0,1-4 29 0 0,-2-26-223 0 0,0-1 2 0 0,0 0 4 0 0,0 0 2 0 0,0 0 0 0 0,0 0 4 0 0,0-1 39 0 0,0-2-46 0 0,0-21 183 0 0,0-31-71 0 0,1-1-81 0 0,2 1-64 0 0,2-1-50 0 0,-2 25-42 0 0,1 1 0 0 0,1 0 0 0 0,1 0 0 0 0,0 1 0 0 0,2 0 0 0 0,2-4 16 0 0,-8 26-8 0 0,1 0 0 0 0,-1 1 1 0 0,1-1-1 0 0,0 1 0 0 0,0 0 0 0 0,1 1 0 0 0,-1-1 0 0 0,1 1 0 0 0,0 0 0 0 0,0 0 1 0 0,0 1-1 0 0,2-2 8 0 0,-1 2-11 0 0,1 0 1 0 0,-1 0-1 0 0,1 1 1 0 0,0 1 0 0 0,-1-1-1 0 0,1 1 1 0 0,0 1-1 0 0,0 0 1 0 0,0 0-1 0 0,0 1 1 0 0,0 0-1 0 0,0 0 1 0 0,-1 1 0 0 0,1 0-1 0 0,1 1 11 0 0,1 0-11 0 0,0 2 1 0 0,0-1-1 0 0,0 1 0 0 0,-1 1 1 0 0,1 0-1 0 0,-1 1 0 0 0,0 0 0 0 0,0 0 1 0 0,2 3 10 0 0,-4-3-2 0 0,0 0 0 0 0,0 1 0 0 0,0 0 1 0 0,-1 0-1 0 0,1 1 0 0 0,-1 0 0 0 0,0 0 1 0 0,0 1-1 0 0,-1-1 0 0 0,0 1 0 0 0,1 3 2 0 0,17 80 0 0 0,-15-54 0 0 0,-3-12 0 0 0,0 8-33 0 0,0 17 87 0 0,-1-11-19 0 0,0-13-60 0 0,0-5-44 0 0,0-1-61 0 0,-2-20-124 0 0,0-1 98 0 0,0 1 83 0 0,0-1 70 0 0,0 1 108 0 0,1 0 472 0 0,-1 0-482 0 0,0-1-36 0 0,0 0-47 0 0,0 1-47 0 0,0-1-55 0 0,0 1-64 0 0,0-1-102 0 0,0 0-101 0 0,1 1-112 0 0,-1 0-124 0 0,0-1 247 0 0,0 0-36 0 0,0 0-37 0 0,0 1-38 0 0,0-1-40 0 0,0 1-41 0 0,0-1-42 0 0,1 0-44 0 0,-1 1-989 0 0,0 1-57 0 0,1 0-523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2 7800 0 0,'0'0'174'0'0,"-1"2"-51"0"0,-6 13 281 0 0,5-10-321 0 0,1-2-51 0 0,-1 10 5 0 0,0 0 68 0 0,1 0 58 0 0,0 1 48 0 0,2 11 260 0 0,2 35 788 0 0,-1-42-910 0 0,-1 0-56 0 0,0 0-78 0 0,-1-1-97 0 0,0 12 181 0 0,0 19 176 0 0,0 1-39 0 0,-2 46 334 0 0,-2 0-109 0 0,-4 2-78 0 0,7-82-512 0 0,-6 39 134 0 0,-7 9-93 0 0,13-62-170 0 0,1-1-43 0 0,0 0-196 0 0,0 0 72 0 0,0-1 61 0 0,-1 1 49 0 0,1-2-3 0 0,-1 0 18 0 0,1 1 32 0 0,0 0-66 0 0,-2-7-583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10 8144 0 0,'0'0'234'0'0,"-5"-6"37"0"0,3 4-219 0 0,0 1-33 0 0,-1 0 13 0 0,1 1 55 0 0,0 1 319 0 0,2-1-211 0 0,0 0-178 0 0,0 0 246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 5848 0 0,'0'0'168'0'0,"0"0"-42"0"0,0 0-11 0 0,0 0 36 0 0,0 0 122 0 0,0 0 230 0 0,0 0 10 0 0,0 0-34 0 0,0 0-305 0 0,0 0-38 0 0,0 0 98 0 0,0 1-46 0 0,0 1-47 0 0,-1 3 33 0 0,0-1-120 0 0,-1 13 75 0 0,0 30 312 0 0,1 1-67 0 0,2 10 11 0 0,1 28 116 0 0,1-2-25 0 0,-2-29-123 0 0,-1 4 105 0 0,-2 1-62 0 0,1 11 16 0 0,-3 35 136 0 0,1 0-7 0 0,1-35-139 0 0,1-12-20 0 0,0 0 60 0 0,1-52-379 0 0,1 3 53 0 0,-1 1 0 0 0,-1-1 0 0 0,1 1 0 0 0,-1-1 0 0 0,-2 8-116 0 0,3-18-8 0 0,0 1-98 0 0,0-1-95 0 0,0 0 51 0 0,0 0-40 0 0,0 0-42 0 0,0 0-40 0 0,0 0-37 0 0,0 0-33 0 0,0 0-227 0 0,0 0-54 0 0,0 0-745 0 0,0 0-595 0 0,0 0-1128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160 177 5904 0 0,'0'0'132'0'0,"0"-1"70"0"0,-1-1-91 0 0,-2-11 24 0 0,2 6-268 0 0,0-1 96 0 0,0 0 88 0 0,0 0 78 0 0,-1-3 113 0 0,0 1 81 0 0,-1-3 145 0 0,-2-7 341 0 0,-1 1 39 0 0,2 7-311 0 0,0 3-131 0 0,-1 1-57 0 0,2 2-113 0 0,-2 0-61 0 0,1 1-70 0 0,-1 1-81 0 0,-7-2 34 0 0,0 7 47 0 0,-1 7 67 0 0,-3 17 131 0 0,2 6-10 0 0,7-8-139 0 0,3-6-70 0 0,0-2-53 0 0,-1 8-17 0 0,1 0 0 0 0,0 0 1 0 0,1 1-1 0 0,1-1 1 0 0,0 1-1 0 0,1 0 0 0 0,0 0 1 0 0,2 0-1 0 0,0 0 1 0 0,1 7-15 0 0,0-14 3 0 0,1 21-6 0 0,2 0 0 0 0,1 0 0 0 0,4 16 3 0 0,-7-41 2 0 0,0-1 0 0 0,1 0 0 0 0,0 0 1 0 0,1-1-1 0 0,1 5-2 0 0,-2-9 7 0 0,-1 0 1 0 0,1-1-1 0 0,0 0 0 0 0,0 0 1 0 0,0 0-1 0 0,1-1 0 0 0,-1 0 1 0 0,5 4-8 0 0,-7-7 3 0 0,1 0 0 0 0,-1-1 0 0 0,1 1 1 0 0,-1-1-1 0 0,1 1 0 0 0,0-1 0 0 0,-1 0 1 0 0,2 0-4 0 0,-2-1 6 0 0,-1 0 0 0 0,1 0 0 0 0,-1 0 1 0 0,1 0-1 0 0,0-1 0 0 0,-1 1 0 0 0,1 0 1 0 0,-1-1-1 0 0,1 0 0 0 0,-1 0 0 0 0,2 0-6 0 0,-1-1 15 0 0,0 0 0 0 0,0-1 0 0 0,0 1 0 0 0,0-1 0 0 0,0 0 0 0 0,0 0-1 0 0,0 0 1 0 0,0 0 0 0 0,-1 0 0 0 0,1 0 0 0 0,-1-1 0 0 0,0 1 0 0 0,1-1 0 0 0,-1-2-15 0 0,3-8 60 0 0,0-1 0 0 0,-1 0 0 0 0,-1 0 0 0 0,2-11-60 0 0,1-24 65 0 0,-5 50-65 0 0,3-53 0 0 0,-2 0 1 0 0,-1 0 0 0 0,-4-41-1 0 0,-1-54-14 0 0,5 145 1 0 0,-1 2 10 0 0,1 1 0 0 0,0-1 0 0 0,0 0 0 0 0,0 0 0 0 0,0 1 0 0 0,0-1 0 0 0,0 0 0 0 0,0 1 0 0 0,0-1 0 0 0,0 0 0 0 0,1 0 0 0 0,-1 1 0 0 0,0-1 0 0 0,0 0 0 0 0,0 1 0 0 0,0-1 0 0 0,1 0 0 0 0,-1 1 0 0 0,0-1 0 0 0,1 1 0 0 0,-1-1 3 0 0,0 0-80 0 0,1 2-25 0 0,-1 2 53 0 0,2 21 49 0 0,5 30-120 0 0,1 1 62 0 0,-1-6 37 0 0,3 48 24 0 0,-8-67-32 0 0,1 2 63 0 0,6 70 224 0 0,-4-58-211 0 0,-3-22-68 0 0,1 0-40 0 0,0 0-50 0 0,0 0-58 0 0,-3-21-233 0 0,0 1-118 0 0,0-1 66 0 0,0 1-43 0 0,0 1-598 0 0,0-3 1094 0 0,0 3-1570 0 0,0 3-901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229 108 7856 0 0,'0'0'174'0'0,"0"0"29"0"0,-8-21 168 0 0,4 13-303 0 0,-2-2-38 0 0,-1 0 56 0 0,0 1 51 0 0,0 0 43 0 0,-2 0 85 0 0,0 1 43 0 0,-2 0 104 0 0,-6-1 253 0 0,-2 4 1 0 0,7 4-252 0 0,2 2-104 0 0,-1 1-42 0 0,2 1-86 0 0,1 2-42 0 0,-1 0-51 0 0,0 2-55 0 0,4-3-31 0 0,1 0 0 0 0,0 1-1 0 0,0 0 1 0 0,1 0 0 0 0,-1 1-1 0 0,1 0 1 0 0,-1 0 0 0 0,1 0-1 0 0,0 0 1 0 0,1 1 0 0 0,-1 0-1 0 0,1 0 1 0 0,0 0 0 0 0,0 0-1 0 0,0 0 1 0 0,0 1 0 0 0,1-1-1 0 0,0 1 1 0 0,0-1 0 0 0,0 7-3 0 0,5 11-45 0 0,0-15-2 0 0,0 0 0 0 0,0-1-1 0 0,0 1 1 0 0,1-2 0 0 0,0 1 47 0 0,5 10-39 0 0,143 279-89 0 0,-147-286 133 0 0,14 30 68 0 0,-17-35-47 0 0,0-1 0 0 0,0 1 1 0 0,-1 1-1 0 0,0-1 0 0 0,0 0 0 0 0,0 1 0 0 0,0 0 1 0 0,-1 1-27 0 0,-1 19 688 0 0,-7-8-50 0 0,-5-8-66 0 0,-4-5-83 0 0,-2-6-99 0 0,0-3-118 0 0,10 0-184 0 0,0 0-36 0 0,0-1-38 0 0,2 0-39 0 0,1 0-109 0 0,-1 0 53 0 0,1 0 48 0 0,-1 0 40 0 0,-6-6 114 0 0,-13-14 341 0 0,17 13-387 0 0,1 1-110 0 0,4 4-30 0 0,-1 0-36 0 0,1-1-42 0 0,1 1-46 0 0,-1-1-49 0 0,0 0-54 0 0,1 0-58 0 0,0-1-62 0 0,0 1-67 0 0,0-1-70 0 0,0 0-75 0 0,1 0-79 0 0,0-1-84 0 0,0 0-87 0 0,0 2-893 0 0,0-4-996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04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6 5472 0 0,'2'-1'146'0'0,"-2"1"34"0"0,0-2 257 0 0,-5 0 560 0 0,0 2-460 0 0,2 0-321 0 0,1 0-50 0 0,-2 1-42 0 0,3-1-111 0 0,0 1-37 0 0,-44 19 1725 0 0,24-5-1268 0 0,2 1-59 0 0,2 1-54 0 0,2 2-48 0 0,1 1-43 0 0,2 1-38 0 0,-9 23 97 0 0,1 12-61 0 0,-4 40 44 0 0,16-55-129 0 0,-2 7 96 0 0,1 1-185 0 0,2 1 60 0 0,1 10 78 0 0,5-26 160 0 0,2 22-351 0 0,1-28 175 0 0,2 0 0 0 0,2 6-175 0 0,9 24 191 0 0,2-11-81 0 0,6-1-59 0 0,-21-42-100 0 0,1 1 61 0 0,8 10 200 0 0,-6-9-170 0 0,-2-2-67 0 0,0-1-52 0 0,1 1-76 0 0,0-1-89 0 0,0 0-103 0 0,0-1-118 0 0,-4-1 144 0 0,1-1-49 0 0,0 1-44 0 0,-1-1-40 0 0,1 1-134 0 0,0-1-38 0 0,0 1-162 0 0,0 0-435 0 0</inkml:trace>
  <inkml:trace contextRef="#ctx0" brushRef="#br0" timeOffset="1068.16">375 268 4928 0 0,'0'0'141'0'0,"0"0"47"0"0,0 0 111 0 0,0 0 42 0 0,2 0 377 0 0,4 0-107 0 0,1-1-119 0 0,-5 0-294 0 0,0 1-34 0 0,9-4 341 0 0,0-1-61 0 0,0 0-55 0 0,-1-1-48 0 0,2 1-27 0 0,-1-1-40 0 0,7-1 77 0 0,0 1-49 0 0,-6 2-130 0 0,-1-1-33 0 0,17-5 158 0 0,-7 7-113 0 0,2-2-21 0 0,3-3-36 0 0,-25 8-73 0 0,1 1 147 0 0,-1 2-74 0 0,0 0-58 0 0,-1 2-43 0 0,-1 13-43 0 0,0-16 37 0 0,-7 34 72 0 0,-5 1-57 0 0,7-21-44 0 0,1 1-5 0 0,-1-1 45 0 0,-1 5 58 0 0,1-4 93 0 0,0 0 1 0 0,-5 5-183 0 0,-2 1 121 0 0,-4 9 371 0 0,12-24-309 0 0,1 1 0 0 0,-1-1 0 0 0,0 0 0 0 0,-6 6-183 0 0,11-14 287 0 0,1-2-97 0 0,1 1-46 0 0,0-1-43 0 0,0-1-35 0 0,3-2-17 0 0,10-12-117 0 0,-9 11 107 0 0,-5 4-71 0 0,1 1 1 0 0,0-1 0 0 0,0 1-1 0 0,0-1 1 0 0,0 1 0 0 0,0 0-1 0 0,1 0 1 0 0,-1 0-1 0 0,2-1 33 0 0,3 0-45 0 0,0 0 46 0 0,0 0 69 0 0,-4 1-10 0 0,-1 1-57 0 0,0 0 1 0 0,0-1-1 0 0,-1 1 1 0 0,1 0 0 0 0,0 0-1 0 0,0 0 1 0 0,0 0 0 0 0,0 0-1 0 0,0 0 1 0 0,0 1 0 0 0,0-1-1 0 0,0 1 1 0 0,1 0-5 0 0,0 0 0 0 0,-1 0 0 0 0,0 0 0 0 0,1 1 0 0 0,-1-1 0 0 0,0 1 1 0 0,0 0-1 0 0,0 0 0 0 0,0 0 0 0 0,0 0 0 0 0,-1 0 0 0 0,1 0 0 0 0,-1 0 0 0 0,1 0 0 0 0,0 2 0 0 0,1 1 2 0 0,-1 1 0 0 0,1 0 0 0 0,-1 0 1 0 0,0 0-1 0 0,-1 0 0 0 0,1 2-2 0 0,1 19 80 0 0,-3-10 93 0 0,0 0 0 0 0,-2 0 0 0 0,0 4-173 0 0,-8 17 292 0 0,-5 0 105 0 0,-6-3 113 0 0,16-29-352 0 0,1 0 0 0 0,-2-1 0 0 0,1 1-1 0 0,-2 0-157 0 0,-21 16 465 0 0,-3-5-94 0 0,26-15-311 0 0,0-1 0 0 0,0 1 0 0 0,0-1 0 0 0,0 0 0 0 0,-2 0-60 0 0,1 0 51 0 0,0-1 0 0 0,1 0-1 0 0,-1 0 1 0 0,1-1 0 0 0,-4 0-51 0 0,-9-3 68 0 0,-5-7 94 0 0,21 9-148 0 0,0 1 0 0 0,0-1 0 0 0,0 1 0 0 0,1-1 0 0 0,-1 0 0 0 0,0 0 0 0 0,1 1 0 0 0,0-1 0 0 0,-2-2-14 0 0,-2-14 6 0 0,4 17-170 0 0,1-1 43 0 0,0 0 30 0 0,0 1 48 0 0,-1-1 41 0 0,1 0 33 0 0,0-1 106 0 0,-1-4 321 0 0,1 5-351 0 0,0 0-48 0 0,0 0-75 0 0,0 1-35 0 0,1 0-36 0 0,-1-1-144 0 0,0 1 71 0 0,0 0-34 0 0,1 0-35 0 0,-1 0-38 0 0,0 0-39 0 0,1 0-43 0 0,-1 0-43 0 0,0 0-46 0 0,1-1-49 0 0,-1 1-51 0 0,1 0-52 0 0,-1 0-56 0 0,1 0-56 0 0,0-1-60 0 0,-1 1-1466 0 0,1-1-1261 0 0,-1 2 3489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332 190 7968 0 0,'0'-1'190'0'0,"0"0"-48"0"0,-1 0-41 0 0,0-1-37 0 0,0-3-18 0 0,-5-8-123 0 0,4 9 115 0 0,-2-4 177 0 0,1-1 82 0 0,-1 1 63 0 0,1-1 46 0 0,-8-18 1037 0 0,7 18-1005 0 0,-1 1-60 0 0,-2-2-320 0 0,0 0 35 0 0,-8-6 185 0 0,-5 0 173 0 0,-14-2 349 0 0,0 8-25 0 0,10 7-368 0 0,5 2-184 0 0,10 2-163 0 0,0 0-38 0 0,7-1-22 0 0,-1 1 0 0 0,1-1 0 0 0,0 1 1 0 0,0 0-1 0 0,0 0 0 0 0,0 0 0 0 0,-1 0 1 0 0,1 0-1 0 0,0 1 0 0 0,0 0 0 0 0,0-1 1 0 0,1 1-1 0 0,-1 0 0 0 0,0 0 0 0 0,0 1 1 0 0,1-1-1 0 0,-1 1 0 0 0,1-1 1 0 0,-1 2-1 0 0,0 1 1 0 0,0 0 0 0 0,0 0 0 0 0,1 0 0 0 0,-1 0 0 0 0,1 1 0 0 0,0-1 0 0 0,0 1 0 0 0,0 0 0 0 0,0-1 0 0 0,1 1 0 0 0,0 1-1 0 0,-1 15 3 0 0,2 0 0 0 0,0 0 0 0 0,0 1 0 0 0,1-1 1 0 0,3 13-4 0 0,23 120-69 0 0,-15-89 67 0 0,-2 1 1 0 0,2 35 1 0 0,-9-58 0 0 0,3 42 10 0 0,-5-28 46 0 0,-2-10 50 0 0,-4-1 74 0 0,2-29-117 0 0,-2 10 23 0 0,-4 1 37 0 0,8-30-401 0 0,-1 0 44 0 0,0 0-32 0 0,0 0-92 0 0,1 1 79 0 0,-1-1-54 0 0,1 1-57 0 0,0 0-66 0 0,0 0 120 0 0,0 0-46 0 0,0 0-41 0 0,0 0-35 0 0,0 0-133 0 0,0 0-34 0 0,0 0-1374 0 0</inkml:trace>
  <inkml:trace contextRef="#ctx0" brushRef="#br0" timeOffset="1">1 510 7200 0 0,'0'0'165'0'0,"0"0"22"0"0,0 0 6 0 0,0 0 6 0 0,0 0 1 0 0,1-1 63 0 0,1 0-93 0 0,1-2-53 0 0,5-3 70 0 0,-5 4-75 0 0,13-7 233 0 0,0 2-45 0 0,1 0-41 0 0,0 0-40 0 0,17-3 118 0 0,1 2-116 0 0,-7 2-112 0 0,0 2-45 0 0,56-6-18 0 0,-61 8-39 0 0,-21 1-11 0 0,21-1-64 0 0,0 0-62 0 0,-1 0-75 0 0,0 1-84 0 0,0 0-96 0 0,1 2-104 0 0,-1 0-117 0 0,-11 0 256 0 0,0 1-32 0 0,2-1 279 0 0,6-3-100 0 0,7 1-44 0 0,-5 4 184 0 0,-19-2 105 0 0,0 2 78 0 0,-2-1 67 0 0,0 2 57 0 0,-3 3 234 0 0,-2 4 359 0 0,-4 3 167 0 0,6-9-711 0 0,0-2-36 0 0,1 0-79 0 0,0-1-37 0 0,1 0-43 0 0,0 0-49 0 0,-12 13 342 0 0,2 0-78 0 0,1 1-70 0 0,1 1-60 0 0,-1 4-26 0 0,2 2-53 0 0,4-8-63 0 0,0-1 1 0 0,1 2-1 0 0,0-1 1 0 0,-1 4-42 0 0,-1 21 128 0 0,0 5-87 0 0,2-3-53 0 0,2-22-17 0 0,0 0 0 0 0,1 0-1 0 0,2 19 30 0 0,7 15-2 0 0,-2-30 37 0 0,2-2 35 0 0,3-3 41 0 0,2-3 49 0 0,4-4 56 0 0,2-3 64 0 0,-2-8 26 0 0,-1-6 61 0 0,-14 3-271 0 0,0 0-1 0 0,0 0 1 0 0,0-1-1 0 0,0 0 1 0 0,-1 1-1 0 0,1-2 1 0 0,0 1-1 0 0,-1 0 1 0 0,1-1-1 0 0,-1 0 1 0 0,0 1 0 0 0,0-2-1 0 0,1 0-95 0 0,9-29 563 0 0,-7 16-328 0 0,-2-1-45 0 0,1-5-21 0 0,-3 0-116 0 0,0-81 528 0 0,-3 34-283 0 0,-1 12-143 0 0,-2 1-111 0 0,0 9-111 0 0,-1 1-110 0 0,3 24 43 0 0,-1 0-34 0 0,1 1-34 0 0,-1 0-38 0 0,3 20 70 0 0,1 0 82 0 0,-1-1 54 0 0,1-3 24 0 0,-1 2-55 0 0,1 2-55 0 0,0 0-92 0 0,-1-1-117 0 0,1 3 113 0 0,0-1-38 0 0,0 0-43 0 0,0 1-45 0 0,0-1-48 0 0,-1 1-52 0 0,1-1-55 0 0,0 1-57 0 0,0-1-62 0 0,-1 1-63 0 0,0-3-1288 0 0,-2-2-1110 0 0</inkml:trace>
  <inkml:trace contextRef="#ctx0" brushRef="#br0" timeOffset="2">748 488 8032 0 0,'0'0'182'0'0,"0"0"29"0"0,0 0 12 0 0,3 12-55 0 0,1 5-112 0 0,1 8 9 0 0,-1 0 117 0 0,0 0 100 0 0,0 0 82 0 0,-1-2 19 0 0,-1 0 38 0 0,7 52 1061 0 0,-6-43-877 0 0,1 0-82 0 0,-1-1-101 0 0,-1-15-259 0 0,0-1-37 0 0,-1 1-42 0 0,1-1-46 0 0,0-4 74 0 0,1 18 209 0 0,-1-2 74 0 0,-2-25-253 0 0,0-2 61 0 0,0 0 21 0 0,0 0 7 0 0,0 0-5 0 0,0 0-22 0 0,0 0-10 0 0,0 0-2 0 0,0 0-3 0 0,-3-2 83 0 0,1-1-75 0 0,0-3-61 0 0,0-1-46 0 0,0-2-26 0 0,0-9 31 0 0,2 16-59 0 0,-3-18 28 0 0,2 0 0 0 0,0-1-1 0 0,0-14-63 0 0,2 13 35 0 0,0-1 0 0 0,1 1 0 0 0,2-11-35 0 0,-1 15 0 0 0,0 0 0 0 0,1 0 0 0 0,0 1 0 0 0,4-7 0 0 0,-5 13-20 0 0,1 0 0 0 0,1 0 0 0 0,-1 1 0 0 0,1-1 0 0 0,1 2 0 0 0,2-6 20 0 0,12-8-124 0 0,-10 13 99 0 0,0 2-1 0 0,1 0 1 0 0,-1 1 0 0 0,1 1 0 0 0,6-3 25 0 0,11-2-118 0 0,10 3 10 0 0,10 7 86 0 0,-46 1 86 0 0,-2 0 8 0 0,0 0 13 0 0,0 0-16 0 0,-1 1-3 0 0,1 2-37 0 0,-1-2-46 0 0,1 0-50 0 0,0 0-100 0 0,0-1-174 0 0,0 0 253 0 0,0 0-2 0 0,0 0-20 0 0,0 0-45 0 0,0 0-15 0 0,0 0-44 0 0,0 0-51 0 0,0 0-57 0 0,0 0-62 0 0,0 0-56 0 0,0 0-51 0 0,0 0-45 0 0,0 0-156 0 0,0 0-44 0 0,0 0-190 0 0,0 0-509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41 7312 0 0,'0'0'165'0'0,"0"0"22"0"0,0 0 9 0 0,-1 1-20 0 0,-8 9 171 0 0,9-8-296 0 0,-1 0 1 0 0,1-1 0 0 0,-1 1-1 0 0,1 0 1 0 0,-1 0-1 0 0,1 0 1 0 0,-1 1 0 0 0,1-1-1 0 0,0 0 1 0 0,0 0 0 0 0,0 1-52 0 0,1 25 509 0 0,1-14-267 0 0,-2-11-198 0 0,15 99 535 0 0,2 22 170 0 0,-9-60-145 0 0,-1 1 0 0 0,-3-1 0 0 0,0 38-604 0 0,-4-84 87 0 0,-1 110 523 0 0,-3-43-155 0 0,4-81-486 0 0,-1 0 38 0 0,1 2 39 0 0,-1 2 69 0 0,0 2 38 0 0,1-4-83 0 0,-1 0-53 0 0,1-1-54 0 0,0 0-46 0 0,0 0-56 0 0,-1-1-64 0 0,1 1-74 0 0,0-5-263 0 0</inkml:trace>
  <inkml:trace contextRef="#ctx0" brushRef="#br0" timeOffset="1">282 252 6072 0 0,'0'0'133'0'0,"0"0"23"0"0,0 0 12 0 0,0 1-44 0 0,0 3-69 0 0,0 15-64 0 0,0-12 63 0 0,-2 32 888 0 0,-3 1-52 0 0,-3 0-62 0 0,-3 0-74 0 0,-2-2-87 0 0,-1-1-98 0 0,-2-3-110 0 0,0-3-121 0 0,-2-9 32 0 0,10-12-171 0 0,0 0 93 0 0,4-3-22 0 0,1 0 76 0 0,3-5-265 0 0,0 5-10 0 0,1 5 41 0 0,1-2-44 0 0,3 1-30 0 0,3 4-28 0 0,-2-3-1 0 0,-1-2-152 0 0,0-1 53 0 0,0 1 47 0 0,0-1 42 0 0,4 6 77 0 0,1-1 73 0 0,26 28 507 0 0,-20-27-465 0 0,-7-8-153 0 0,0 0-52 0 0,0-1-63 0 0,0-1-73 0 0,-1 0-54 0 0,0-1-74 0 0,0 0-80 0 0,1 0-88 0 0,-1-1-95 0 0,0 0-103 0 0,1-1-109 0 0,-1 0-116 0 0,-4-1-898 0 0,2-1-1002 0 0,-6 0 2756 0 0</inkml:trace>
  <inkml:trace contextRef="#ctx0" brushRef="#br0" timeOffset="2">498 654 5208 0 0,'0'0'116'0'0,"2"-1"-35"0"0,9-1 189 0 0,-8 1-214 0 0,0 1-35 0 0,7 0 26 0 0,0 0 88 0 0,0-1 78 0 0,0 1 68 0 0,2-1 103 0 0,-1 1 60 0 0,9-3 399 0 0,25-5 1265 0 0,-32 5-1519 0 0,1-1-66 0 0,-2-1-133 0 0,0 1-90 0 0,-1-2-106 0 0,-5 3-142 0 0,-1 0-33 0 0,11-9 92 0 0,-14 10-80 0 0,-1 1 1 0 0,1-2-1 0 0,0 1 1 0 0,-1 0-1 0 0,1 0 1 0 0,-1-1-1 0 0,1 0 1 0 0,-1 1-1 0 0,1-4-31 0 0,-1 5 19 0 0,-1-1-1 0 0,1 0 1 0 0,-1 1-1 0 0,1-1 1 0 0,-1 0-1 0 0,0 0 1 0 0,1 1-1 0 0,-1-1 1 0 0,0 0-1 0 0,0 0 1 0 0,0 0-1 0 0,0 0 1 0 0,0 0-1 0 0,0 1 0 0 0,0-1 1 0 0,-1-2-19 0 0,-8-19 132 0 0,-5 2 52 0 0,6 11-36 0 0,1 1 0 0 0,-1 1 1 0 0,0 0-1 0 0,-1 0-148 0 0,-4-2 137 0 0,0 1-59 0 0,11 8-57 0 0,0 0 0 0 0,0 0 0 0 0,-1 0 0 0 0,1 1 0 0 0,0-1 0 0 0,0 1 1 0 0,-1 0-1 0 0,1 0 0 0 0,0 0 0 0 0,-1 0 0 0 0,1 1 0 0 0,0-1 0 0 0,0 1 1 0 0,0 0-1 0 0,-1 0 0 0 0,1 0 0 0 0,0 0 0 0 0,-2 2-21 0 0,1 0 34 0 0,-1 1-1 0 0,1-1 1 0 0,0 1-1 0 0,0 1 1 0 0,0-1-1 0 0,0 0 1 0 0,0 1-1 0 0,0 0 1 0 0,1 0-1 0 0,-1 1-33 0 0,-2 6 64 0 0,1 0 1 0 0,-1 1-1 0 0,1-1 0 0 0,-1 8-64 0 0,-6 42 148 0 0,6 16-94 0 0,7 6-42 0 0,-1-73-12 0 0,0 0 0 0 0,0-1 0 0 0,1 1-1 0 0,0 0 1 0 0,0-1 0 0 0,1 1 0 0 0,0-1 0 0 0,0 0-1 0 0,0 0 1 0 0,1-1 0 0 0,0 1 0 0 0,0-1 0 0 0,3 3 0 0 0,-5-8-130 0 0,0-2 39 0 0,2 4 7 0 0,0-3 96 0 0,-1 1 52 0 0,10 5 282 0 0,-7-6-256 0 0,-3-2-84 0 0,0 0-36 0 0,0 0-43 0 0,0 0-51 0 0,0 0-36 0 0,0-1-50 0 0,-1 1-57 0 0,1 0-61 0 0,0-1-66 0 0,0 1-71 0 0,0 0-77 0 0,0-1-81 0 0,0 1-34 0 0,0-1-78 0 0,3 2-1086 0 0,5 0-1035 0 0</inkml:trace>
  <inkml:trace contextRef="#ctx0" brushRef="#br0" timeOffset="3">1034 479 7424 0 0,'-1'0'279'0'0,"-3"0"-107"0"0,-10 1 118 0 0,-3 6-117 0 0,3 6 35 0 0,10-7-138 0 0,0-1 0 0 0,1 0 1 0 0,0 1-1 0 0,0 0 0 0 0,0 1 1 0 0,0-1-1 0 0,1 1 0 0 0,0-1 1 0 0,-1 1-1 0 0,1 0-70 0 0,-7 36 318 0 0,1-1-80 0 0,5-15-144 0 0,0-3-68 0 0,2-19-31 0 0,-4 44 86 0 0,0 30 134 0 0,5-61-149 0 0,0 1-1 0 0,1 0 1 0 0,1 3-66 0 0,5 27 51 0 0,-6-46-51 0 0,0-1 0 0 0,0 1 1 0 0,-1 0-1 0 0,1 0 1 0 0,0 0-1 0 0,1-1 0 0 0,-1 1 1 0 0,0-1-1 0 0,0 1 0 0 0,1-1 1 0 0,-1 0-1 0 0,1 0 0 0 0,-1 0 1 0 0,1 0-1 0 0,0 0 0 0 0,-1 0 1 0 0,1-1-1 0 0,0 1 1 0 0,1 0-1 0 0,1-1 0 0 0,-1 1 1 0 0,0-1 0 0 0,1 0-1 0 0,-1-1 1 0 0,1 1 0 0 0,-1-1-1 0 0,1 0 1 0 0,-1 0 0 0 0,1-1-1 0 0,-1 1 1 0 0,2-2-1 0 0,3 0-3 0 0,0-1 0 0 0,0-1 0 0 0,0 0 0 0 0,5-5 3 0 0,23-22-52 0 0,-22 14-98 0 0,-1-3-115 0 0,-2-2-124 0 0,-5 10 144 0 0,-2 1-35 0 0,5-12-261 0 0</inkml:trace>
  <inkml:trace contextRef="#ctx0" brushRef="#br0" timeOffset="4">1112 371 6192 0 0,'-4'-16'166'0'0,"0"-1"-42"0"0,-3-16 24 0 0,-1-4-95 0 0,-7-51-49 0 0,10 56 73 0 0,1 8 47 0 0,0 0 73 0 0,0-1 91 0 0,1 1 107 0 0,1 12-138 0 0,0-1 36 0 0,2 11-485 0 0,0 0 100 0 0,-1-1 92 0 0,1 1 81 0 0,-1-1 107 0 0,1 0 84 0 0,0 0 138 0 0,-1-1 315 0 0,1 1 320 0 0,1 3-729 0 0,-1 0-33 0 0,0 2 7 0 0,1 0-90 0 0,-1 2-108 0 0,1-2-93 0 0,-1 1-36 0 0,10 55 384 0 0,1 0-94 0 0,0 0-62 0 0,12 80 180 0 0,-15-88-208 0 0,-1 3 62 0 0,-2 1 73 0 0,2 28 802 0 0,-1 54-1100 0 0,-5-25 599 0 0,-4-2 44 0 0,0-36-278 0 0,3-72-329 0 0,0-1-116 0 0,0 0-59 0 0,0 0 96 0 0,0 0-17 0 0,0 0-25 0 0,0 0-44 0 0,0 0-20 0 0,0 0-44 0 0,0 0-50 0 0,0 0-57 0 0,0 0-62 0 0,0 0-56 0 0,0 0-50 0 0,0 0-45 0 0,0 0-152 0 0,0 0-43 0 0,0 0-185 0 0,0 0-492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307 225 6880 0 0,'0'-2'185'0'0,"-1"-1"-58"0"0,-2-13 114 0 0,2 11-106 0 0,-1-4-197 0 0,0-1 105 0 0,-1-1 93 0 0,0 1 82 0 0,0-3 136 0 0,-1-1 82 0 0,0-2 169 0 0,-4-7 398 0 0,-1 0 17 0 0,2 9-387 0 0,1 3-162 0 0,0 0-74 0 0,1 4-135 0 0,-1-1-74 0 0,0 2-88 0 0,0 1-96 0 0,-1 1 200 0 0,0 2-37 0 0,-9 3 67 0 0,0 5-108 0 0,1 6-80 0 0,9-7-53 0 0,1 1-1 0 0,0 0 0 0 0,0 0 0 0 0,0 0 1 0 0,0 1-1 0 0,-1 3 8 0 0,-4 12 17 0 0,6-13-32 0 0,2 1 1 0 0,-1 1 0 0 0,1-1 0 0 0,0 1 0 0 0,0-1 0 0 0,0 1 0 0 0,1 0 0 0 0,1 0-1 0 0,-1 0 1 0 0,1 0 0 0 0,0 0 0 0 0,1 3 14 0 0,2 28-37 0 0,1 1-1 0 0,5 24 38 0 0,0 3-7 0 0,10 54 7 0 0,-10-75 0 0 0,2 29 0 0 0,-6-37 2 0 0,-2 0 1 0 0,0 0 0 0 0,-2 1-1 0 0,-2 20-2 0 0,1-26 61 0 0,-3 24 51 0 0,2-54-88 0 0,0-1 1 0 0,0 0-1 0 0,0 1 1 0 0,-1-1 0 0 0,1 0-1 0 0,-2 3-24 0 0,2-7 19 0 0,1-1-124 0 0,0 0-303 0 0,0 0 48 0 0,0-1 41 0 0,-1 1 33 0 0,1 0-163 0 0,-2-1-467 0 0,2 1 360 0 0,-1 0 230 0 0,1-1-45 0 0,-1 0-1325 0 0,-1-1-965 0 0</inkml:trace>
  <inkml:trace contextRef="#ctx0" brushRef="#br0" timeOffset="1">1 595 6304 0 0,'0'0'141'0'0,"0"0"23"0"0,0 0 11 0 0,1 1-50 0 0,1-1-70 0 0,10 2-62 0 0,-8-2 71 0 0,18-1 645 0 0,0 0-111 0 0,0-2-99 0 0,0 0-88 0 0,4-3-18 0 0,0-1-90 0 0,6-2-30 0 0,15-7 18 0 0,-25 9-269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161 563 8232 0 0,'-2'-2'143'0'0,"-13"-5"407"0"0,11 5-433 0 0,2 1-71 0 0,-4-4-16 0 0,1 1 58 0 0,-1 1 51 0 0,1-1 44 0 0,-1 0 86 0 0,0 1 45 0 0,-1 0 105 0 0,-3 1 259 0 0,0 3 1 0 0,3 2-256 0 0,2 0-106 0 0,0 2-42 0 0,0 0-87 0 0,1 1-44 0 0,-1 0-50 0 0,1 2-56 0 0,-11 27 52 0 0,4 3-40 0 0,7-22-46 0 0,1 0-1 0 0,1 1 0 0 0,0 0 0 0 0,0 0-3 0 0,0 27-40 0 0,1 1 1 0 0,3 33 39 0 0,-1-52 0 0 0,0 0 0 0 0,4 18 0 0 0,-4-36 0 0 0,0 0 0 0 0,0 0 0 0 0,1-1 0 0 0,0 1 0 0 0,0-1 0 0 0,0 0 0 0 0,1 1 0 0 0,-1-2 0 0 0,1 1 0 0 0,0 0 0 0 0,1 0 0 0 0,11 9-38 0 0,0-14 92 0 0,-4-9 39 0 0,3-15 97 0 0,-9 12-91 0 0,-1 0 0 0 0,0-1 1 0 0,0 1-1 0 0,2-10-99 0 0,-1 1 90 0 0,-1 3-44 0 0,6-46 77 0 0,-3-1-68 0 0,-4-13-60 0 0,-2-39-87 0 0,-2 65 39 0 0,1 34 1 0 0,4-20 32 0 0,-1 18-46 0 0,-3 16 2 0 0,0 2-4 0 0,11 36 6 0 0,0 2 56 0 0,-2 0 50 0 0,0 0 43 0 0,1 9 63 0 0,-1 1 37 0 0,15 93 476 0 0,-17-96-416 0 0,3 23 113 0 0,-5-47-280 0 0,1-1-36 0 0,-5-16-77 0 0,0 0 40 0 0,2 8 126 0 0,-2-7-85 0 0,0 0-43 0 0,0-1-40 0 0,0 0-37 0 0,0-1-24 0 0,0 1-37 0 0,0 0-42 0 0,1 0-45 0 0,-2-4-15 0 0,0 0-40 0 0,0 0-379 0 0,0 1 86 0 0,0-1-53 0 0,0 0-735 0 0,0 0-579 0 0,0 0-1098 0 0</inkml:trace>
  <inkml:trace contextRef="#ctx0" brushRef="#br0" timeOffset="1">513 3 7744 0 0,'0'0'174'0'0,"0"0"-2"0"0,-1 0-73 0 0,1-1-48 0 0,-2 0-3 0 0,0 1 0 0 0,-2-1 132 0 0,0 1-98 0 0,3 0-6 0 0,1 0 83 0 0,0 0 129 0 0,0 0 7 0 0,0 7 30 0 0,0 0-68 0 0,1-1-55 0 0,-1-1-46 0 0,1 2-12 0 0,2 13 165 0 0,-1-9-142 0 0,11 42 323 0 0,-2 2-52 0 0,-1 0-45 0 0,-1 0-39 0 0,6 49 225 0 0,-2 23 806 0 0,0 41-1385 0 0,-7-41 657 0 0,-5-87-409 0 0,0 19 109 0 0,-1-1-22 0 0,0-20-127 0 0,0 3-2 0 0,0-39-153 0 0,0-2 13 0 0,0 0-35 0 0,0 0-42 0 0,-1-1-295 0 0,1-2 91 0 0,-2-2 63 0 0,-1-6-145 0 0,2 5 28 0 0,1 2 5 0 0,-1-1-39 0 0,0-11-700 0 0,0 1 119 0 0</inkml:trace>
  <inkml:trace contextRef="#ctx0" brushRef="#br0" timeOffset="2">391 578 6648 0 0,'0'0'149'0'0,"0"0"23"0"0,0 0 12 0 0,1 0 89 0 0,2-1-67 0 0,1 0-27 0 0,6-2 169 0 0,-7 1-195 0 0,14-7 604 0 0,0-2-102 0 0,0 1-95 0 0,0 0-84 0 0,-3 1-147 0 0,0 1-45 0 0,0-1-41 0 0,0 1-36 0 0,3-1 0 0 0,-1 0-37 0 0,5-2-4 0 0,10-2 34 0 0,-18 7-297 0 0,0 1 82 0 0,3-2 79 0 0,8-3 142 0 0,14-5 166 0 0,-25 9-294 0 0,0 1-47 0 0,-3 1-53 0 0,1 0-53 0 0,0 0-60 0 0,-1 0-69 0 0,-1 1-26 0 0,0-1-59 0 0,0 1-65 0 0,0 0-68 0 0,0 0-75 0 0,0 1-79 0 0,0-1-84 0 0,0 0-89 0 0,2 0-754 0 0,6-1-849 0 0,-17 4 2343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1 272 6216 0 0,'1'-1'211'0'0,"2"0"-64"0"0,2-1-28 0 0,2-1 20 0 0,1 0-155 0 0,-1 0 115 0 0,1 0 101 0 0,-1-1 90 0 0,0 1 14 0 0,-1-1 47 0 0,6-3 463 0 0,-4 2-223 0 0,23-20 1880 0 0,-23 18-1869 0 0,0-1-63 0 0,-1 0-76 0 0,1 0-108 0 0,-4 4-224 0 0,-1-1-36 0 0,1 1-37 0 0,0-1-40 0 0,4-11 176 0 0,-6-3-40 0 0,-2 15-131 0 0,0 0 0 0 0,0 0 0 0 0,0 0 0 0 0,-1 0 1 0 0,0 0-1 0 0,1-1 0 0 0,-1 2 0 0 0,0-1 0 0 0,0-1-23 0 0,-15-35 106 0 0,-2 10-64 0 0,4 18 184 0 0,0 13-74 0 0,1 11-55 0 0,2 6-37 0 0,7-9-32 0 0,-1 1 1 0 0,2 0-1 0 0,-1 0 1 0 0,-1 8-29 0 0,-3 14 154 0 0,5-17-76 0 0,1 1 1 0 0,0-1 0 0 0,0 1 0 0 0,1-1-1 0 0,1 1 1 0 0,-1-1 0 0 0,2 1-1 0 0,-1 0 1 0 0,1-1 0 0 0,2 7-79 0 0,-2-16 32 0 0,0 1 0 0 0,0-1 0 0 0,1 1 0 0 0,0-1 0 0 0,0 0 0 0 0,0 0 0 0 0,0 0 0 0 0,1-1 1 0 0,0 1-1 0 0,-1-1 0 0 0,2 1-32 0 0,18 20 131 0 0,9-10-43 0 0,-27-14-208 0 0,0-1 39 0 0,5 1 15 0 0,1-1 101 0 0,14 1 160 0 0,-16-3-196 0 0,-1 1-60 0 0,-1-1-70 0 0,1 1-85 0 0,-1-1-101 0 0,-1 0 20 0 0,-1 0-64 0 0,1 1-72 0 0,0-1-76 0 0,-1 0-81 0 0,1 0-89 0 0,-1 0-92 0 0,1 0-100 0 0,5-2-1107 0 0,6-1-1121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98 9560 0 0,'-2'-4'263'0'0,"-1"0"-61"0"0,1 0-54 0 0,0 0-41 0 0,0-3 8 0 0,-4-12 68 0 0,4 12-27 0 0,1 4-38 0 0,0-1 34 0 0,0 0 38 0 0,-1 1 44 0 0,1-1 49 0 0,0 1 55 0 0,-3-5 211 0 0,-1 1-90 0 0,0 2-81 0 0,-1 1-73 0 0,-1 2-20 0 0,0 2-75 0 0,-2 3-33 0 0,-3 11-8 0 0,9-9-133 0 0,1 0-1 0 0,-1 0 1 0 0,1 1-1 0 0,0-1 1 0 0,0 1 0 0 0,-1 4-36 0 0,-7 38 141 0 0,7-20-54 0 0,2 0 0 0 0,-1 18-87 0 0,1-5 74 0 0,1 9 89 0 0,1 2-36 0 0,1-23-54 0 0,1 0 1 0 0,0 0-1 0 0,2-1 1 0 0,2 9-74 0 0,-4-25-216 0 0,0-1 116 0 0,1 0 94 0 0,0-1 76 0 0,2 2 89 0 0,14 15 445 0 0,-11-18-404 0 0,-4-5-138 0 0,1 0-41 0 0,-1-1-47 0 0,1-1-56 0 0,-1 0-64 0 0,1-1-71 0 0,0 0-81 0 0,0-1-87 0 0,-3-1 76 0 0,1 1-46 0 0,0-1-46 0 0,0-1-51 0 0,0 1-51 0 0,0-1-55 0 0,0-1-57 0 0,0 1-59 0 0,0-1-1256 0 0,2-1-1097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27 9384 0 0,'-2'-2'-25'0'0,"1"0"66"0"0,-2-1 98 0 0,-4-5 457 0 0,4 4-394 0 0,0 1-126 0 0,1 1-90 0 0,0 0-41 0 0,2 2-21 0 0,0 0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105 394 7568 0 0,'-1'-4'132'0'0,"-1"-17"377"0"0,1 16-400 0 0,0 1-67 0 0,-1-3-7 0 0,0 0 66 0 0,-1 1 58 0 0,0 1 51 0 0,-2-3 239 0 0,-2 2 89 0 0,6 5-386 0 0,0 0-1 0 0,-1 1 1 0 0,1-1-1 0 0,-1 0 1 0 0,1 1 0 0 0,-1-1-1 0 0,1 1 1 0 0,-1 0-1 0 0,1 0 1 0 0,-1 0-1 0 0,1 0 1 0 0,-1 0 0 0 0,0 0-152 0 0,-3 2 385 0 0,0 1-38 0 0,1 1-45 0 0,-1 1-65 0 0,1 2-77 0 0,1 0-90 0 0,-10 31 328 0 0,4 3-59 0 0,3 2-58 0 0,4 2-57 0 0,2 1-55 0 0,2-1-55 0 0,1-2-52 0 0,2-2-53 0 0,-3-30-20 0 0,0-1 34 0 0,3 10 101 0 0,1-1 68 0 0,-3-13-106 0 0,-1-1-1 0 0,1 1 0 0 0,0-1 1 0 0,0 0-1 0 0,0 0 0 0 0,1 0-85 0 0,4 4 120 0 0,0-1-42 0 0,3-1-58 0 0,0-2-100 0 0,-9-5-20 0 0,-1 0 39 0 0,4 1-45 0 0,-3-1 14 0 0,0-1-92 0 0,-1 1 46 0 0,0 0-40 0 0,1 0-71 0 0,-1 0-61 0 0,0-1-70 0 0,0 1-75 0 0,0 0-85 0 0,0-1-90 0 0,0 1-98 0 0,0 0-106 0 0,1-1-996 0 0,1 0-1037 0 0</inkml:trace>
  <inkml:trace contextRef="#ctx0" brushRef="#br0" timeOffset="1">256 335 9152 0 0,'0'0'208'0'0,"0"3"-64"0"0,0 13 329 0 0,0-11-375 0 0,0-1-61 0 0,0 9 4 0 0,0 1 76 0 0,0-1 68 0 0,1 1 60 0 0,-1 9 278 0 0,1 0 106 0 0,4 54 1682 0 0,-4-61-1855 0 0,1 0-44 0 0,-1 1-50 0 0,1-1-75 0 0,0 0-88 0 0,0 0-102 0 0,6 45 737 0 0,-5-41-587 0 0,1 1-46 0 0,-1-4-80 0 0,1-1-54 0 0,0 0-62 0 0,1-1-74 0 0,-5-15 213 0 0,0 1-52 0 0,0-1-53 0 0,0 0-50 0 0,0 1-50 0 0,1-1-47 0 0,-1 1-48 0 0,0 0-44 0 0,0-1-45 0 0,0 1-43 0 0,1-1-41 0 0,-1 1-41 0 0,0-1-38 0 0,0 1-39 0 0,0-1-36 0 0,1 0-35 0 0,-1 1-312 0 0,0-1-71 0 0,0 1-1161 0 0,0-1-1170 0 0</inkml:trace>
  <inkml:trace contextRef="#ctx0" brushRef="#br0" timeOffset="2">431 637 7640 0 0,'0'0'224'0'0,"6"2"128"0"0,2 0-79 0 0,-3 0-5 0 0,-1-1 47 0 0,7 0 571 0 0,0-1-62 0 0,0-1-63 0 0,0 0-62 0 0,0-1-60 0 0,1-2-60 0 0,-1 0-59 0 0,0-1-58 0 0,0 0-57 0 0,0-2-56 0 0,-1 0-57 0 0,0-2-54 0 0,0 0-53 0 0,-1-1-54 0 0,-1 0-52 0 0,-1-2-51 0 0,0 0-135 0 0,-2 0 70 0 0,-2-1 53 0 0,-2 1 38 0 0,-1 10-43 0 0,0 0 1 0 0,0 0-1 0 0,0 0 1 0 0,0 0-1 0 0,0 1 1 0 0,-1-1-1 0 0,1 0 0 0 0,0 0 1 0 0,-1 0-1 0 0,1 1 1 0 0,-1-1-1 0 0,0 0 1 0 0,1 1-1 0 0,-1-1 0 0 0,0 1 1 0 0,0-1-1 0 0,1 1 1 0 0,-1-1-12 0 0,-9-10 47 0 0,7 10-22 0 0,1 0 0 0 0,-1 0 0 0 0,1 0 1 0 0,-1 1-1 0 0,1-1 0 0 0,-1 1 1 0 0,0 0-1 0 0,1 0 0 0 0,-1 1 1 0 0,0-1-1 0 0,1 1 0 0 0,-1 0 0 0 0,0 0 1 0 0,-1 0-26 0 0,2 1 21 0 0,-1-1 1 0 0,1 1 0 0 0,0 1-1 0 0,0-1 1 0 0,-1 0 0 0 0,1 1 0 0 0,0-1-1 0 0,0 1 1 0 0,0 0 0 0 0,0 0-1 0 0,0 0 1 0 0,0 1 0 0 0,-1 2-22 0 0,0 0 32 0 0,0 0 0 0 0,0 0 0 0 0,0 1 0 0 0,1 0 0 0 0,0 0 0 0 0,-1 0 0 0 0,0 4-32 0 0,1 0 36 0 0,-1-1 0 0 0,1 1 0 0 0,1 0 0 0 0,-1 0-1 0 0,1 1-35 0 0,0 1 16 0 0,0 0-1 0 0,1 0 1 0 0,0 0-1 0 0,0 0 1 0 0,1 0-1 0 0,0 0 1 0 0,0 0-1 0 0,1 0 0 0 0,0-1 1 0 0,0 1-1 0 0,1-1 1 0 0,0 3-16 0 0,0-6 7 0 0,-1-1 0 0 0,1 0 0 0 0,0 0 0 0 0,0 0 0 0 0,1 0 0 0 0,-1-1 0 0 0,1 0 0 0 0,0 0 0 0 0,0-1 0 0 0,0 1 0 0 0,1-1 0 0 0,-1-1 0 0 0,1 1 0 0 0,0-1 0 0 0,0-1 0 0 0,0 1 0 0 0,0-1 0 0 0,1 0-7 0 0,-1-1-156 0 0,0 1 53 0 0,0-1 45 0 0,0 0 40 0 0,7 1 82 0 0,17 2 269 0 0,-19-4-294 0 0,-2-1-84 0 0,0 0-88 0 0,0-1-108 0 0,-4 1 74 0 0,0-1-34 0 0,2 0-152 0 0,-1 0-83 0 0,1 0-90 0 0,-1-1-98 0 0,1 0-105 0 0,-1 0-113 0 0,0 0-119 0 0,0-1-128 0 0,0 1-825 0 0,1-3-1078 0 0,-6 5 2969 0 0</inkml:trace>
  <inkml:trace contextRef="#ctx0" brushRef="#br0" timeOffset="3">838 463 8928 0 0,'0'0'61'0'0,"1"2"34"0"0,2 11 500 0 0,-2-9-467 0 0,-1-1-79 0 0,2 10-24 0 0,-1 0 49 0 0,1-1 44 0 0,0 1 41 0 0,2 12 261 0 0,-1 1 112 0 0,2 6 218 0 0,5 42 1117 0 0,-7-48-1270 0 0,-1-4-169 0 0,-1 0-83 0 0,0 1-105 0 0,0-12-165 0 0,-1 0-33 0 0,0-8-55 0 0,-1 1 45 0 0,1 0 42 0 0,-1 0 36 0 0,0 1 61 0 0,0 0 37 0 0,-1 0 78 0 0,0 2 185 0 0,-3-2 185 0 0,2-5-276 0 0,1-2-187 0 0,0-2-44 0 0,0-2-56 0 0,0-1-64 0 0,-2-26 270 0 0,4-2-95 0 0,5-1-83 0 0,2 0-75 0 0,2 1-64 0 0,3 2-54 0 0,0 3-44 0 0,0 3-36 0 0,-6 16 69 0 0,0 0-1 0 0,1 1 0 0 0,0 0 0 0 0,0 0 0 0 0,5-4 84 0 0,15-10-152 0 0,-24 22 140 0 0,1 1 0 0 0,-1-1 0 0 0,0 1 0 0 0,0 0 0 0 0,1 0 0 0 0,-1 1-1 0 0,3-1 13 0 0,-4 1-5 0 0,-1 1 0 0 0,1-1 0 0 0,-1 1 0 0 0,1 0 0 0 0,-1-1 0 0 0,1 1-1 0 0,-1 0 1 0 0,1 1 0 0 0,-1-1 0 0 0,1 0 0 0 0,-1 0 0 0 0,0 1 0 0 0,1 0-1 0 0,-1-1 1 0 0,0 1 0 0 0,0 0 0 0 0,0 0 0 0 0,0 0 0 0 0,0 0 0 0 0,0 0-1 0 0,0 0 1 0 0,0 0 0 0 0,0 0 0 0 0,-1 1 0 0 0,1 0 5 0 0,8 32-7 0 0,-4-1 83 0 0,-3-21-1 0 0,5 30 86 0 0,5 61 337 0 0,-9-72-381 0 0,0-1-47 0 0,-2-26-72 0 0,1-1 65 0 0,-1-1-49 0 0,1 0-37 0 0,0 4-103 0 0,-2-6-20 0 0,0-1-125 0 0,0 0 50 0 0,1 0 40 0 0,-1 0 34 0 0,1 0-8 0 0,1 1-192 0 0,-1-1 168 0 0,0 1-30 0 0,0-1-70 0 0,0 0-99 0 0,-1 0-117 0 0,1 0 197 0 0,-1 0-38 0 0,0 0-40 0 0,0 0-43 0 0,3-2-1075 0 0</inkml:trace>
  <inkml:trace contextRef="#ctx0" brushRef="#br0" timeOffset="4">1335 0 9728 0 0,'0'0'222'0'0,"0"0"387"0"0,0 0-71 0 0,0 1-66 0 0,0-1-62 0 0,1 1-57 0 0,-1-1-54 0 0,1 1-48 0 0,-1-1-46 0 0,1 2 73 0 0,0-1-115 0 0,1 1-95 0 0,-1-1-45 0 0,2 4-66 0 0,-2-3 69 0 0,0 0 94 0 0,-1-1-9 0 0,1 0 41 0 0,3 18 233 0 0,0 2-49 0 0,-1 0-43 0 0,-1 1-39 0 0,1 22 155 0 0,-2 0-99 0 0,2 17 46 0 0,6 150 1308 0 0,-4-104-906 0 0,-3-53-426 0 0,2-1-39 0 0,-4-51-534 0 0,0 1 75 0 0,0-1 67 0 0,0 0 59 0 0,0 1 85 0 0,1 1 105 0 0,-1 6 604 0 0,1-8-629 0 0,-1 0-42 0 0,0 1-55 0 0,0-1-72 0 0,0 1-86 0 0,1-1-100 0 0,-1 1-97 0 0,0 0-116 0 0,0-2 174 0 0,0 1-34 0 0,0-1-35 0 0,1 1-37 0 0,-1-1-38 0 0,0 1-40 0 0,0 0-42 0 0,0-1-43 0 0,0 1-44 0 0,0 0-46 0 0,1 0-48 0 0,-1 0-49 0 0,0-2-1464 0 0,0 0-1235 0 0</inkml:trace>
  <inkml:trace contextRef="#ctx0" brushRef="#br0" timeOffset="5">1181 378 9528 0 0,'0'0'216'0'0,"0"0"32"0"0,10-8 198 0 0,-7 6-387 0 0,-1 1-36 0 0,14-4 19 0 0,-1 0 77 0 0,1 1 68 0 0,-1 0 58 0 0,4 0 112 0 0,0 0 54 0 0,37-8 976 0 0,-32 7-822 0 0,-1 1-52 0 0,-7 0-214 0 0,-1 1-47 0 0,-2 0-84 0 0,0-1-44 0 0,0 1-49 0 0,0 0-54 0 0,-12 2-85 0 0,0 1 43 0 0,3-1 61 0 0,-2 0-67 0 0,-1 1-92 0 0,0-1 11 0 0,0 1-40 0 0,0 0-71 0 0,0-1-63 0 0,0 1-72 0 0,0 0-80 0 0,0-1-87 0 0,-1 1-95 0 0,1-1-103 0 0,0 1-110 0 0,1-1-990 0 0,1-1-1031 0 0,-3 2 2847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266 122 7200 0 0,'0'0'165'0'0,"0"-1"55"0"0,0 0-58 0 0,-1 0-49 0 0,-1-1-43 0 0,-1-3-24 0 0,-5-7-98 0 0,6 9 80 0 0,1 1 60 0 0,-3-4 448 0 0,1 1-37 0 0,-1-1-36 0 0,0 1-34 0 0,-4-6 332 0 0,0 1-119 0 0,-1 0-108 0 0,0 1-96 0 0,-1 1-84 0 0,1 0-73 0 0,-3 1-24 0 0,0 2-68 0 0,0 1-55 0 0,9 4-93 0 0,-1 0 1 0 0,0-1 0 0 0,1 2-1 0 0,-1-1 1 0 0,0 1 0 0 0,1-1-1 0 0,-4 3-41 0 0,-6 4 154 0 0,9-4-143 0 0,0 0 0 0 0,1 0 1 0 0,-1 1-1 0 0,1-1 0 0 0,0 1 0 0 0,0 0 0 0 0,0 1 0 0 0,0-1 0 0 0,0 2-11 0 0,0-1 9 0 0,0 1 1 0 0,1 0-1 0 0,-1 0 1 0 0,1 0-1 0 0,0 0 0 0 0,1 1 1 0 0,-1-1-1 0 0,1 1 0 0 0,0 0 1 0 0,0 0-1 0 0,0 4-9 0 0,-1 13 35 0 0,2 1 1 0 0,0 0-1 0 0,1-1 1 0 0,1 1-1 0 0,1 7-35 0 0,1 13 87 0 0,11 111 557 0 0,-7-83-301 0 0,-1 0 74 0 0,-4-28-93 0 0,6 56 577 0 0,-5-65-641 0 0,-4-36-459 0 0,0 1 64 0 0,0-1 58 0 0,0 1 50 0 0,1 0 70 0 0,-1 1 79 0 0,0 3 500 0 0,1-3-419 0 0,-1 0-150 0 0,0-1-48 0 0,0 0-57 0 0,0 1-67 0 0,0-1-105 0 0,0 0-109 0 0,0 0-122 0 0,0 0 177 0 0,0-1-35 0 0,1 1-37 0 0,-1-1-40 0 0,0 0-41 0 0,-1 1-41 0 0,1-1-45 0 0,0 0-46 0 0,0 1-48 0 0,0-1-48 0 0,0 0-1386 0 0,0 0-1159 0 0</inkml:trace>
  <inkml:trace contextRef="#ctx0" brushRef="#br0" timeOffset="1">542 102 7688 0 0,'0'-1'295'0'0,"-1"-3"-103"0"0,0-12 166 0 0,1 14-248 0 0,0 1 40 0 0,-1-2 563 0 0,-2-1-64 0 0,-2 2-61 0 0,0-1-59 0 0,0 1-57 0 0,0 1-52 0 0,1 0-51 0 0,2 0-48 0 0,-13 2-198 0 0,-1 1 91 0 0,-1 3 129 0 0,-8 9 257 0 0,4 8-22 0 0,11-1-276 0 0,3 0-137 0 0,4 3-104 0 0,3-10-61 0 0,0 1 0 0 0,0-1 0 0 0,1 0 0 0 0,1 1 0 0 0,0-1 0 0 0,0 0 0 0 0,2 5 0 0 0,4 39 0 0 0,-4-26 22 0 0,-1 0 43 0 0,4 33 164 0 0,-1-3 85 0 0,10 84 514 0 0,-9-94-581 0 0,1 3-56 0 0,1 0-109 0 0,-9-54-279 0 0,0 0 65 0 0,1 0 56 0 0,-1 0 51 0 0,0 0 76 0 0,0 1 88 0 0,1 3 518 0 0,-1-4-554 0 0,0 0-38 0 0,0 0-50 0 0,1 0-65 0 0,-1 0-76 0 0,0 1-90 0 0,0-1-61 0 0,0 0-90 0 0,0-1-98 0 0,0 1-107 0 0,0 0-115 0 0,0 0-125 0 0,1 0 357 0 0,-1-1-34 0 0,0 1-36 0 0,0-1-36 0 0,0 0-1490 0 0,0 0-1162 0 0</inkml:trace>
  <inkml:trace contextRef="#ctx0" brushRef="#br0" timeOffset="2">0 532 6048 0 0,'0'0'133'0'0,"0"0"23"0"0,0 0 11 0 0,0 0-56 0 0,0 0-8 0 0,0 0 41 0 0,0 0 124 0 0,0 0 234 0 0,0 0 11 0 0,0 0-33 0 0,0 0-303 0 0,0 0-37 0 0,0 0 100 0 0,0 0-14 0 0,0 0 2 0 0,0 0 16 0 0,1 0 2 0 0,0 1-52 0 0,0-1-45 0 0,1 1-35 0 0,10 3 319 0 0,1-5-166 0 0,1-1-63 0 0,-1-1-55 0 0,1 0-46 0 0,2-2-32 0 0,1-1-42 0 0,32-15-62 0 0,-28 12 29 0 0,-1 1 50 0 0,-15 6-41 0 0,6-3-46 0 0,1 1-61 0 0,1-2-80 0 0,7-4-162 0 0,-7 3 96 0 0</inkml:trace>
  <inkml:trace contextRef="#ctx0" brushRef="#br0" timeOffset="3">288 475 7080 0 0,'0'0'157'0'0,"0"0"23"0"0,0 0 13 0 0,1 0-75 0 0,0 1-54 0 0,9 2 20 0 0,-7-2 38 0 0,-2-1-16 0 0,0 0 38 0 0,12-1 584 0 0,0-1-111 0 0,0-1-103 0 0,1-1-95 0 0,-1-1-88 0 0,0 0-79 0 0,0 0-73 0 0,0-1-64 0 0,5-2-49 0 0,0 1-85 0 0,0 0-67 0 0,0 2-48 0 0,-17 5-54 0 0,1 0-38 0 0,0-1-242 0 0,1 0-81 0 0,-1 1-63 0 0,1-1-42 0 0,2-1-769 0 0,2 0-815 0 0</inkml:trace>
  <inkml:trace contextRef="#ctx0" brushRef="#br0" timeOffset="4">743 475 8984 0 0,'0'0'265'0'0,"0"0"-4"0"0,1 4-184 0 0,0 5 88 0 0,0 1 88 0 0,-1-3 88 0 0,1 7 174 0 0,1 0-52 0 0,-1 0-49 0 0,1-1-46 0 0,0 1-44 0 0,0 0-41 0 0,1 0-38 0 0,-1-1-35 0 0,3 15 117 0 0,-1 0-113 0 0,0 1-92 0 0,-2-1-68 0 0,-2-25-249 0 0,0 0 81 0 0,1 1 68 0 0,-1-1 58 0 0,0 3 117 0 0,0 7 366 0 0,0-9-400 0 0,0-1-46 0 0,0 1-61 0 0,0 0-77 0 0,0-2-21 0 0,0 0-46 0 0,0 1-51 0 0,0-1-56 0 0,0 0-2 0 0,1 0-44 0 0,-1 0-47 0 0,0 0-50 0 0,0 0-53 0 0,0 0-55 0 0,0 0-58 0 0,0 0-62 0 0,0-2-1034 0 0,0 0-950 0 0</inkml:trace>
  <inkml:trace contextRef="#ctx0" brushRef="#br0" timeOffset="5">709 249 9616 0 0,'-1'0'260'0'0,"1"-1"-77"0"0,-1-1-64 0 0,0 0-52 0 0,-1 0-35 0 0,-1-4-51 0 0,2 5 51 0 0,1 0 22 0 0,0 1 10 0 0,0 0 0 0 0,0 0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35 9384 0 0,'0'0'63'0'0,"-1"0"37"0"0,-11-1 527 0 0,8 2-493 0 0,2-1-82 0 0,-11 7 7 0 0,6 3 48 0 0,0 2 35 0 0,-3 22 226 0 0,7-19-236 0 0,-2 6-12 0 0,4-16-78 0 0,0 0 0 0 0,1 1 0 0 0,-1-1 0 0 0,1 1 0 0 0,-1-1 0 0 0,1 1 0 0 0,0-1 0 0 0,0 1-42 0 0,-1 34 272 0 0,-5 25 301 0 0,6 2-49 0 0,4 1-69 0 0,3-4-89 0 0,-1-38-262 0 0,3-5 60 0 0,5-2 95 0 0,-12-17-201 0 0,1 0 0 0 0,-1 0 0 0 0,1-1 0 0 0,-1 1 0 0 0,1-1 0 0 0,-1 0 0 0 0,1 0 0 0 0,2 1-58 0 0,-2-2 60 0 0,0 0 0 0 0,0 0 0 0 0,0 0 0 0 0,0 0 1 0 0,0 0-1 0 0,0-1 0 0 0,0 0 0 0 0,0 0-60 0 0,15-10 291 0 0,-5-4-88 0 0,-1-4-50 0 0,-9 10-100 0 0,1 0-1 0 0,-1 0 1 0 0,0 0 0 0 0,0 0-1 0 0,0-1 1 0 0,-1 0 0 0 0,0 0 0 0 0,0-1-53 0 0,0-3 66 0 0,0-1 1 0 0,-1 0-1 0 0,-1 0 1 0 0,1 0-1 0 0,-2-4-66 0 0,-1-29 120 0 0,-3 1-37 0 0,-1 0-44 0 0,-1 2-48 0 0,3 23-14 0 0,2 7-67 0 0,-6-23-53 0 0,5 24 58 0 0,0 4-21 0 0,0-1-44 0 0,0 1-52 0 0,-1 1-65 0 0,4 8 262 0 0,-1 0-40 0 0,0-1-39 0 0,1 1-40 0 0,-1 0-39 0 0,0 0-38 0 0,0-1-38 0 0,1 1-38 0 0,-1 0-37 0 0,0 0-37 0 0,0 0-36 0 0,1 0-37 0 0,-1 0-35 0 0,0 0-36 0 0,1 1-35 0 0,-1-1-34 0 0,-1-2-1317 0 0,-1 0-1062 0 0</inkml:trace>
  <inkml:trace contextRef="#ctx0" brushRef="#br0" timeOffset="1">325 285 6448 0 0,'0'0'141'0'0,"0"0"23"0"0,1 0 13 0 0,36-11 1799 0 0,-21 7-1146 0 0,0-1-36 0 0,3-3 172 0 0,-8 0-436 0 0,0-1-72 0 0,-2-3-83 0 0,0-2-97 0 0,0-16 72 0 0,-9 28-327 0 0,0-1 1 0 0,1 0 0 0 0,-1 1-1 0 0,0-1 1 0 0,0 0-1 0 0,0 1 1 0 0,0-1-1 0 0,0 0 1 0 0,-1 1 0 0 0,1-1-24 0 0,0 1 7 0 0,-1 0 1 0 0,1 1 0 0 0,-1-1 0 0 0,1 0-1 0 0,-1 1 1 0 0,1-1 0 0 0,-1 1 0 0 0,1-1-1 0 0,-1 1 1 0 0,0 0 0 0 0,0-1 0 0 0,0 1 0 0 0,1 0-1 0 0,-1 0 1 0 0,0 0-8 0 0,-1-1 0 0 0,1 1-1 0 0,0 0 0 0 0,-1 0 1 0 0,1 0-1 0 0,-1 0 1 0 0,1 1-1 0 0,-1-1 0 0 0,0 0 1 0 0,1 1-1 0 0,-1 0 1 0 0,1-1-1 0 0,-1 1 1 0 0,0 0 0 0 0,-23 7-28 0 0,3 11 79 0 0,4 9 63 0 0,2 7 46 0 0,13-25-99 0 0,-1 0 0 0 0,1 1 0 0 0,1 0-1 0 0,-1 0 1 0 0,1 0 0 0 0,1 1 0 0 0,-1-1 0 0 0,1 1-1 0 0,0-1 1 0 0,1 1 0 0 0,-1 0 0 0 0,1-1 0 0 0,1 10-61 0 0,1-9-165 0 0,-1 0 60 0 0,1-1 53 0 0,0 1 46 0 0,2 6 83 0 0,1 0 81 0 0,16 33 555 0 0,-16-41-591 0 0,0 0-35 0 0,1 0-45 0 0,1-1-58 0 0,-1 0-69 0 0,1-1-80 0 0,0-1-59 0 0,-1 0-82 0 0,1-1-88 0 0,0 0-97 0 0,0-1-105 0 0,1-1-112 0 0,0 0-121 0 0,-4-1 367 0 0,0-1-33 0 0,-1 0-1347 0 0,2 0-1048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18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5552 0 0,'0'0'124'0'0,"0"0"17"0"0,0 0 11 0 0,0 0 39 0 0,0 0 134 0 0,0 0 54 0 0,0 0 6 0 0,0 0-16 0 0,0 0-87 0 0,0 0-40 0 0,0 0-8 0 0,2 4 511 0 0,1 1-341 0 0,0-1-158 0 0,-2-1-107 0 0,3 7 231 0 0,0-1-69 0 0,0 1-78 0 0,0-1-45 0 0,0 0-40 0 0,0 0-34 0 0,4 11 40 0 0,11 29 39 0 0,-13-32-42 0 0,19 50 310 0 0,-11-34-180 0 0,2-1 36 0 0,0 1 40 0 0,2-2 44 0 0,1 0 49 0 0,0 0 53 0 0,-7-11-182 0 0,9 29 320 0 0,-14-32-373 0 0,-7-16-194 0 0,0-1 4 0 0,0 0 16 0 0,0 0 4 0 0,0 0 0 0 0,0 0 2 0 0,0 0 13 0 0,0 0 8 0 0,0 0 1 0 0,0 0-3 0 0,0-1 11 0 0,0 0-45 0 0,0-7 38 0 0,0 5-39 0 0,1-31 157 0 0,2 0-90 0 0,1 0-70 0 0,2-1-50 0 0,13-60-51 0 0,-9 56 56 0 0,1-1-26 0 0,2 1 0 0 0,1 1 0 0 0,8-11 0 0 0,-20 43 0 0 0,9-17-6 0 0,0 1 0 0 0,2-1 6 0 0,-12 22-48 0 0,2 0 26 0 0,-3 1 17 0 0,1 0 0 0 0,-1 0 0 0 0,1 0 0 0 0,-1 1-1 0 0,1-1 1 0 0,-1 0 0 0 0,1 0 0 0 0,-1 1 0 0 0,1-1 0 0 0,-1 0 0 0 0,1 1 0 0 0,-1-1 0 0 0,0 0 0 0 0,1 1 0 0 0,-1-1 0 0 0,1 1 0 0 0,-1-1 0 0 0,0 1 0 0 0,1-1-1 0 0,-1 0 1 0 0,0 1 5 0 0,8 11-11 0 0,6 21-74 0 0,7 24 85 0 0,7 34-44 0 0,7 20 45 0 0,-31-100-1 0 0,5 15 0 0 0,1 0 0 0 0,12 22 0 0 0,10 5-2 0 0,-25-41 31 0 0,0 0 35 0 0,-6-11 172 0 0,0 0-40 0 0,2-2 91 0 0,-1-2-109 0 0,0-2-75 0 0,1-9 42 0 0,-3 11-68 0 0,0 0 45 0 0,0-26 96 0 0,-1 0-74 0 0,0-6-49 0 0,-2-18-55 0 0,-1-39-20 0 0,3 46-19 0 0,2-1 1 0 0,3-7-2 0 0,0 23-41 0 0,1 0-43 0 0,-3 25-19 0 0,-1-3-29 0 0,1 4-5 0 0,-1 1-45 0 0,1-1-87 0 0,-2 5 67 0 0,0 0 116 0 0,0 0 81 0 0,0-1 45 0 0,0 0 191 0 0,1 1-189 0 0,-1-1-104 0 0,0 1-24 0 0,0 0-45 0 0,0 0-29 0 0,0 0-45 0 0,0 0-50 0 0,0-1-53 0 0,0 1-59 0 0,0 0-62 0 0,0 0-68 0 0,0 0-71 0 0,0 0-326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1 7800 0 0,'0'0'174'0'0,"0"0"29"0"0,0 0 13 0 0,0 0-31 0 0,-1 0-121 0 0,1 0-10 0 0,-1 1 489 0 0,1-1-68 0 0,-1 2-62 0 0,0-1-58 0 0,1 2-51 0 0,-1-1-48 0 0,0 1-41 0 0,1 0-38 0 0,-1 0-5 0 0,1 1-38 0 0,-1 2 34 0 0,0 7 147 0 0,1-11-177 0 0,0 0 45 0 0,2 12 240 0 0,-1 0-73 0 0,0 1-62 0 0,1-1-52 0 0,-1 2-31 0 0,1-1-36 0 0,3 30 237 0 0,1-9 127 0 0,-2 0 1 0 0,-1 6-534 0 0,0-3 319 0 0,-1 0-34 0 0,2 13 32 0 0,0 0-103 0 0,2 14 156 0 0,2 20 445 0 0,-2 1 0 0 0,-2 27-815 0 0,-4-110-95 0 0,0 0 98 0 0,0 0 43 0 0,0 10 223 0 0,0-8-192 0 0,-1-3-68 0 0,1 0-38 0 0,-1-1-48 0 0,0 0-55 0 0,0-1-65 0 0,0-1-73 0 0,0-1-83 0 0,-1 0-91 0 0,2 0 395 0 0,-1 0-60 0 0,1 1-66 0 0,0-1-70 0 0,0 0-73 0 0,0 0-79 0 0,0 1-82 0 0,0-1-87 0 0,0 0-58 0 0,-1 0-85 0 0,1 1-91 0 0,0-1-93 0 0,0-1-1172 0 0,-1-1-1160 0 0,1 3 3225 0 0</inkml:trace>
  <inkml:trace contextRef="#ctx0" brushRef="#br0" timeOffset="1">0 473 6832 0 0,'0'0'200'0'0,"5"-6"84"0"0,-3 2-162 0 0,1 0 38 0 0,-1 1 11 0 0,0 0 44 0 0,0 1 52 0 0,-1 1 59 0 0,8-6 336 0 0,0 1-60 0 0,-1 0-58 0 0,1 0-54 0 0,0 1-52 0 0,1 0-47 0 0,-1 1-46 0 0,0-1-42 0 0,1 1-39 0 0,-1 0-36 0 0,10-3 132 0 0,0 0-108 0 0,1 0-82 0 0,1 0-51 0 0,28-12 67 0 0,-20 5 4 0 0,-21 9-228 0 0,1 1 44 0 0,18-10 139 0 0,-15 8-116 0 0,-5 2-47 0 0,0 1-37 0 0,-1 0-25 0 0,0 1-36 0 0,0-1-42 0 0,0 1-46 0 0,0 0-52 0 0,0 0-57 0 0,0 0-61 0 0,-1 0-66 0 0,-3 2 131 0 0,-1-1-43 0 0,1 1-39 0 0,-1-1-33 0 0,1 1-124 0 0,-1-1-33 0 0,4-1-1279 0 0</inkml:trace>
  <inkml:trace contextRef="#ctx0" brushRef="#br0" timeOffset="2">482 129 7800 0 0,'0'0'174'0'0,"0"0"29"0"0,0 0 13 0 0,0 1 158 0 0,1 3-106 0 0,1 3-15 0 0,1 6 57 0 0,-2-10-142 0 0,5 21 329 0 0,0 1-37 0 0,4 24 358 0 0,-2 2-121 0 0,-2 0-105 0 0,-2-9-181 0 0,0 0-48 0 0,0 21 113 0 0,0 0-57 0 0,3 42 246 0 0,-6-93-461 0 0,1 2-84 0 0,3 34 30 0 0,-3-31-44 0 0,-1-10-15 0 0,0-1 36 0 0,0-2 41 0 0,0-2 49 0 0,-1-1 58 0 0,1-3 62 0 0,2-15-148 0 0,-1-1-40 0 0,0 0-39 0 0,0 0-35 0 0,1-12-25 0 0,1 0-91 0 0,2 0-81 0 0,2 1-73 0 0,-1 8-65 0 0,-1 4 130 0 0,0-1 35 0 0,8-18-19 0 0,-12 32 102 0 0,0 0-1 0 0,0-1 0 0 0,0 1 1 0 0,0 1-1 0 0,1-1 1 0 0,-1 0-1 0 0,1 1 0 0 0,0 0 1 0 0,-1 0-1 0 0,1 0 1 0 0,0 0-1 0 0,0 1 0 0 0,1-1 14 0 0,-3 2-11 0 0,1 1 0 0 0,-1-1 0 0 0,0 1 0 0 0,0 0 0 0 0,1 0 0 0 0,-1-1 0 0 0,0 1 0 0 0,0 0 0 0 0,1 1 0 0 0,-1-1 0 0 0,0 0 0 0 0,0 0 0 0 0,0 1 0 0 0,1-1 0 0 0,-1 1 0 0 0,0 0 0 0 0,0-1 0 0 0,1 2 10 0 0,0 0-13 0 0,0 0-1 0 0,0 1 1 0 0,0-1 0 0 0,0 0 0 0 0,0 1 0 0 0,-1 0 0 0 0,1 0 0 0 0,-1 0-1 0 0,2 2 14 0 0,2 9-28 0 0,0 1 1 0 0,-1-1-1 0 0,0 1 0 0 0,1 7 28 0 0,-1-6-13 0 0,1 7 126 0 0,0 1-43 0 0,3 23-28 0 0,7 37-128 0 0,-15-83-49 0 0,0-1 48 0 0,0 0 43 0 0,0 1 36 0 0,0-1 38 0 0,1 1 32 0 0,-1 1 219 0 0,1-1-161 0 0,-1-1-46 0 0,0 1-63 0 0,0-1-42 0 0,1 1-32 0 0,-1-1-39 0 0,0 1-44 0 0,0-1-48 0 0,0 1-10 0 0,0-1-39 0 0,0 0-42 0 0,0 1-47 0 0,0-1-48 0 0,0 0-51 0 0,0 0-54 0 0,1 1-57 0 0,-1-1 196 0 0,0 0-43 0 0,0 0-37 0 0,0 0-34 0 0,0 0-750 0 0,0 0-769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12 246 8088 0 0,'0'0'182'0'0,"0"0"29"0"0,0 0 12 0 0,8-2-55 0 0,3-2-112 0 0,-5 1-21 0 0,0 0 66 0 0,0-1 58 0 0,0 1 51 0 0,1 0 59 0 0,-1-1 38 0 0,5-1 273 0 0,15-10 868 0 0,-19 10-1041 0 0,1 0-44 0 0,-1 0-88 0 0,-1-1-59 0 0,1 1-69 0 0,-1-1-80 0 0,17-17 463 0 0,-7 3-233 0 0,-4 2-146 0 0,-8 8-123 0 0,0 1-37 0 0,-4 8 12 0 0,0-1-1 0 0,1 1 1 0 0,-1-1 0 0 0,0 0 0 0 0,1 1-1 0 0,-1-1 1 0 0,0 0 0 0 0,0 1 0 0 0,0-1-1 0 0,0 0 1 0 0,0 1 0 0 0,0-1 0 0 0,0 0-1 0 0,-1 0 1 0 0,1 1 0 0 0,0-1 0 0 0,-1 0-3 0 0,0 0 13 0 0,0-1 1 0 0,0 0 0 0 0,0 0 0 0 0,0 1 0 0 0,-1 0-1 0 0,1-1 1 0 0,0 1 0 0 0,-1 0 0 0 0,0 0 0 0 0,1 0-1 0 0,-1 0 1 0 0,0 0 0 0 0,0 1 0 0 0,0-1-14 0 0,-30-18 179 0 0,14 15-155 0 0,2 6 13 0 0,0 6 63 0 0,-1 7 76 0 0,-6 18 135 0 0,4 7-36 0 0,9-12-166 0 0,2-4-91 0 0,2-3-84 0 0,2-6 165 0 0,1 1 0 0 0,0-1 1 0 0,1 1-1 0 0,0 0 0 0 0,0 0 1 0 0,1 2-100 0 0,1-6 70 0 0,0 1 0 0 0,0-1-1 0 0,0 0 1 0 0,1 1 0 0 0,1 3-70 0 0,-2-8 31 0 0,1-1 0 0 0,1 0 0 0 0,-1 0 0 0 0,1 0 0 0 0,-1 0 0 0 0,1 0 0 0 0,0 0-1 0 0,0 0 1 0 0,1-1 0 0 0,-1 0 0 0 0,4 5-31 0 0,-4-6 17 0 0,1-1-1 0 0,-1 1 1 0 0,1-1 0 0 0,0 0-1 0 0,0 0 1 0 0,0-1 0 0 0,0 1-17 0 0,1 0 12 0 0,0-1 0 0 0,1 1 0 0 0,-1-1 0 0 0,0-1 0 0 0,0 1 0 0 0,2-1-12 0 0,-2 0-125 0 0,-1-1 38 0 0,3 1 11 0 0,0 0 95 0 0,-1 0 56 0 0,12-1 334 0 0,-10 1-272 0 0,1-2-96 0 0,-4 1-75 0 0,-1 0-45 0 0,1 0-36 0 0,-1 0-45 0 0,0 0-52 0 0,1-1-56 0 0,-1 1-60 0 0,0 0-66 0 0,1 0-70 0 0,-1-1-75 0 0,0 1-15 0 0,0 0-69 0 0,0 0-71 0 0,0 0-76 0 0,4-1-1326 0 0,4 1-1193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1 7136 0 0,'0'0'165'0'0,"0"0"22"0"0,0 0 6 0 0,0 2 88 0 0,0 1-57 0 0,0 14 342 0 0,1-11-286 0 0,0 6 95 0 0,0 1-34 0 0,3 11 250 0 0,0 0-101 0 0,0 0-76 0 0,0-3-104 0 0,6 38 480 0 0,-8-33-427 0 0,1 14 107 0 0,-1 1-37 0 0,1 41 341 0 0,-1-2-100 0 0,1 109 799 0 0,-3-132-993 0 0,0 1 40 0 0,0-47-487 0 0,-3 4 86 0 0,2-3-44 0 0,-1-3-60 0 0,2 0-36 0 0,0 0-40 0 0,0-9-167 0 0,-1 0 61 0 0,-1-2-210 0 0,1 2 168 0 0,1 0 64 0 0,0 0-37 0 0,-1-1-44 0 0,1 1-50 0 0,0 0-110 0 0,0 0-56 0 0,-1 0-49 0 0,1-1-45 0 0,0 1-157 0 0,0-1-44 0 0,0 1-189 0 0,-1-1-514 0 0,1 1 1347 0 0</inkml:trace>
  <inkml:trace contextRef="#ctx0" brushRef="#br0" timeOffset="1">1 365 7856 0 0,'0'0'174'0'0,"0"0"29"0"0,0 0 13 0 0,0-1-57 0 0,1-2-90 0 0,6-10-80 0 0,-4 9 86 0 0,3-2 348 0 0,1 0-36 0 0,7-4 288 0 0,1 1-113 0 0,1 3-93 0 0,-4 1-147 0 0,1 1-37 0 0,25-5 457 0 0,-20 5-384 0 0,-9 2-358 0 0,0-1 41 0 0,9-1 136 0 0,-1 0 88 0 0,25-7 471 0 0,-30 8-538 0 0,1 0-39 0 0,2-1-42 0 0,0 0-102 0 0,-2 1-98 0 0,-1 0-104 0 0,1 0-117 0 0,-7 1 104 0 0,0 0-36 0 0,0 1-36 0 0,1-1-38 0 0,-1 0-41 0 0,0 1-42 0 0,1-1-44 0 0,-1 1-46 0 0,0-1-48 0 0,0 0-49 0 0,1 1-1151 0 0,2-2-979 0 0</inkml:trace>
  <inkml:trace contextRef="#ctx0" brushRef="#br0" timeOffset="2">433 577 6768 0 0,'0'0'149'0'0,"0"0"23"0"0,16 4 145 0 0,-8-3-259 0 0,1-2-16 0 0,1 0 81 0 0,0-1 70 0 0,-1-1 61 0 0,3-1 121 0 0,-1-1 62 0 0,2-3 145 0 0,7-5 359 0 0,-1-3 1 0 0,-6 5-358 0 0,-3 1-146 0 0,-1 0-60 0 0,-1 1-121 0 0,0-1-61 0 0,0 1-70 0 0,-1-1-80 0 0,-6 8-32 0 0,1 0 0 0 0,0-1-1 0 0,-1 0 1 0 0,0 0 0 0 0,1 0 0 0 0,-1 0-1 0 0,0 0 1 0 0,1-2-14 0 0,-1-1 24 0 0,0 1 1 0 0,1 0-1 0 0,-2-1 0 0 0,1 0 0 0 0,0 1 1 0 0,-1-1-1 0 0,1 0 0 0 0,-1 1 1 0 0,0-1-25 0 0,0 2 15 0 0,0 1 1 0 0,0-1 0 0 0,-1 0 0 0 0,1 1 0 0 0,0-1 0 0 0,-1 0 0 0 0,0 1 0 0 0,1-1-1 0 0,-1 1 1 0 0,0-1 0 0 0,0 1 0 0 0,0 0 0 0 0,0 0 0 0 0,-1-1 0 0 0,1 1-1 0 0,-1 1 1 0 0,1-1 0 0 0,-1 0 0 0 0,0 0 0 0 0,1 1 0 0 0,-1 0 0 0 0,0-1 0 0 0,-1 0-16 0 0,1 2 4 0 0,1 0 0 0 0,0 1 0 0 0,-1-1 0 0 0,1 0 0 0 0,0 1 1 0 0,-1 0-1 0 0,1-1 0 0 0,0 1 0 0 0,-1 0 0 0 0,1 0 0 0 0,-1 0-4 0 0,0 0 17 0 0,0 1-1 0 0,-1 0 0 0 0,1 0 1 0 0,0 0-1 0 0,0 0 0 0 0,0 0 1 0 0,0 0-1 0 0,0 1 0 0 0,0 0 1 0 0,-1 1-17 0 0,-18 25 194 0 0,9-9-92 0 0,8-12-77 0 0,-2 3 31 0 0,1 2 0 0 0,-1-1 0 0 0,2 1 0 0 0,-1 0-1 0 0,1 1 1 0 0,0 0 0 0 0,1 0 0 0 0,0 0 0 0 0,0 0 0 0 0,1 1-1 0 0,0 0 1 0 0,0-1 0 0 0,1 9-56 0 0,0-7 47 0 0,1-1 0 0 0,0 1 1 0 0,1 0-1 0 0,0-1 0 0 0,0 0 0 0 0,1 3-47 0 0,0-7 22 0 0,0 1 0 0 0,0-1 0 0 0,0 0 0 0 0,1 0 0 0 0,0 0 0 0 0,1 0 0 0 0,0-1 1 0 0,0 2-23 0 0,0-4 14 0 0,0 0 1 0 0,-1 0 0 0 0,2-1 0 0 0,-1 0 0 0 0,0 0 0 0 0,1 0-1 0 0,0-1 1 0 0,-1 0 0 0 0,1-1 0 0 0,1 1 0 0 0,-1-1 0 0 0,0-1 0 0 0,1 0-1 0 0,-1 0 1 0 0,1 0 0 0 0,0-1 0 0 0,-1-1 0 0 0,1 1 0 0 0,0-1-1 0 0,0-1-14 0 0,20-4 12 0 0,0-10-54 0 0,-17 7-89 0 0,-3 1-36 0 0,-1 1-50 0 0,0 0-93 0 0,-1 1-34 0 0,0-1-92 0 0,0 1-103 0 0,0-1-115 0 0,-3 4 310 0 0,0-1-45 0 0,0 1-40 0 0,0 0-36 0 0,0-1-131 0 0,0 1-36 0 0,2-3-1385 0 0</inkml:trace>
  <inkml:trace contextRef="#ctx0" brushRef="#br0" timeOffset="3">862 391 6952 0 0,'1'19'369'0'0,"0"-10"-298"0"0,0-1-45 0 0,0 0 49 0 0,1 0 47 0 0,-1 0 43 0 0,0 0 39 0 0,0-1 36 0 0,2 9 334 0 0,0-1 30 0 0,0-1 63 0 0,8 33 1703 0 0,-6-28-1389 0 0,-3-9-518 0 0,1 1-32 0 0,-1-1-41 0 0,1-1-48 0 0,-1 1-55 0 0,0 0-62 0 0,0 0-71 0 0,0 0-76 0 0,2 10 644 0 0,-1 8 301 0 0,-3-26-752 0 0,0-2-40 0 0,0 0-21 0 0,0 0-2 0 0,0 0 16 0 0,0 0 67 0 0,0 0 28 0 0,0 0 7 0 0,-1-2-111 0 0,0-4-105 0 0,1-6-76 0 0,1-7-90 0 0,0 14 61 0 0,-1 4 15 0 0,7-44 76 0 0,8 0-47 0 0,22-38-32 0 0,-34 76-19 0 0,0 1-126 0 0,0 0 38 0 0,1-2 16 0 0,0-1 55 0 0,16-30 165 0 0,-14 27-189 0 0,-2 6-23 0 0,-1 1-36 0 0,0 0-16 0 0,0 1-33 0 0,0-1-36 0 0,0 1-41 0 0,0-1-43 0 0,0 1-46 0 0,0 0-51 0 0,0 0-54 0 0,0 0-57 0 0,1 1-60 0 0,-1-1-64 0 0,0 1-68 0 0,1 0-70 0 0,-1-1-75 0 0,1 1-77 0 0,0 1-81 0 0,0-1-1042 0 0,1-1-1125 0 0</inkml:trace>
  <inkml:trace contextRef="#ctx0" brushRef="#br0" timeOffset="4">1225 493 9096 0 0,'0'0'224'0'0,"0"3"-77"0"0,0 0-62 0 0,0 7 54 0 0,0-5-52 0 0,0 7-96 0 0,0 1 36 0 0,0 0 38 0 0,1 0 37 0 0,-1 0 37 0 0,0-1 37 0 0,1 1 37 0 0,-1 0 37 0 0,1 0 35 0 0,-1-1 38 0 0,1 1 35 0 0,0-1 37 0 0,0 1 36 0 0,-1-1 35 0 0,2 0 37 0 0,-1 1 35 0 0,-1 20 985 0 0,0-22-988 0 0,0-10-308 0 0,0-1-17 0 0,-1 1 14 0 0,1-1 7 0 0,-1 1 34 0 0,0 1 420 0 0,0-2-311 0 0,0-1-217 0 0,0-1-83 0 0,1-1-103 0 0,0 1-31 0 0,-1-1-33 0 0,-1-34 245 0 0,5 0-61 0 0,3-2-54 0 0,2 2-49 0 0,3 0-46 0 0,1 1-41 0 0,12-30-200 0 0,-22 62 274 0 0,4-11-202 0 0,0 1 0 0 0,1 0-1 0 0,0 0 1 0 0,5-6 227 0 0,-7 12-128 0 0,0 1-1 0 0,1 0 1 0 0,0 0 0 0 0,5-5 128 0 0,12-3-252 0 0,0 10 72 0 0,-20 6 166 0 0,0-1 1 0 0,0 1-1 0 0,0 0 1 0 0,-1 0-1 0 0,1 0 1 0 0,0 0-1 0 0,1 2 14 0 0,0 0 1 0 0,-1 0 0 0 0,0 0 0 0 0,0 0 0 0 0,0 0 0 0 0,0 1 1 0 0,2 2-2 0 0,8 17-26 0 0,-2 4 51 0 0,-1 1 48 0 0,-3 3 44 0 0,-1 1 42 0 0,0 0 39 0 0,-2 1 37 0 0,0-2 33 0 0,1 11 157 0 0,-1 18 321 0 0,-4-40-463 0 0,0-1 32 0 0,0 0 42 0 0,0-18-249 0 0,0-1 18 0 0,0 0 8 0 0,0 0 2 0 0,0 0-12 0 0,1-13 11 0 0,3-5-97 0 0,-4 16-39 0 0,18-70 45 0 0,-3 25-50 0 0,-1 9-33 0 0,2 1-42 0 0,-1 8-24 0 0,-1 0-41 0 0,2 3-46 0 0,-1 1-51 0 0,-11 20 208 0 0,-1 0 0 0 0,1 0 0 0 0,0 1 0 0 0,0 0 0 0 0,0 0 0 0 0,3-2 35 0 0,-4 4-12 0 0,0 0-1 0 0,0 1 1 0 0,0-1 0 0 0,0 1 0 0 0,0 0-1 0 0,0 0 1 0 0,0 0 0 0 0,0 1 0 0 0,1 0 12 0 0,-1 0-5 0 0,0 0 0 0 0,-1 0 0 0 0,1 1 0 0 0,-1 0 1 0 0,1 0-1 0 0,0 0 0 0 0,-1 0 0 0 0,2 1 5 0 0,-1 1-2 0 0,0-1 1 0 0,0 1-1 0 0,0 0 1 0 0,0 1-1 0 0,0-1 1 0 0,0 1-1 0 0,-1-1 1 0 0,1 1-1 0 0,-1 0 1 0 0,0 1-1 0 0,1 0 2 0 0,5 14-11 0 0,0 0 45 0 0,-2 2 40 0 0,0-1 34 0 0,1 10 91 0 0,-1 0 43 0 0,-3-5 57 0 0,0 0 1 0 0,-1 1-1 0 0,-1 1-299 0 0,0 16 344 0 0,-1-42-563 0 0,0 0 71 0 0,0-1 63 0 0,0 1 55 0 0,0 0 82 0 0,0 0 97 0 0,-1 3 559 0 0,1-3-597 0 0,0 0-43 0 0,0-1-57 0 0,0 1-70 0 0,-1 0-86 0 0,1-1-98 0 0,0 1-68 0 0,0-1-99 0 0,0 0-108 0 0,0 1-118 0 0,0-1 270 0 0,0 0-32 0 0,0 0-35 0 0,0 0-36 0 0,0 0-36 0 0,0 0-38 0 0,0 0-39 0 0,0 0-41 0 0,0 0 614 0 0,0 0-1247 0 0,0 0-37 0 0,0 0-2716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15 6704 0 0,'0'0'149'0'0,"0"0"23"0"0,0 0 12 0 0,0 0 33 0 0,0 0 113 0 0,0 0 43 0 0,0 0 10 0 0,0 0-25 0 0,0 0-104 0 0,-1 2 3 0 0,1 2-62 0 0,-2 14 261 0 0,3-12-224 0 0,2 16 399 0 0,0 2-106 0 0,-1-1-94 0 0,1 1-83 0 0,-1 5-23 0 0,0 0-80 0 0,-1 6-30 0 0,2 18 24 0 0,-1 12 76 0 0,-1-44-170 0 0,1-1 36 0 0,-1 5-80 0 0,0-1 34 0 0,2 24 215 0 0,0 112 1052 0 0,-3-126-1151 0 0,1-1-50 0 0,-2 6 48 0 0,0-31-167 0 0,1 0 33 0 0,-1 1 58 0 0,1 0 63 0 0,-2-10-847 0 0,-3-5-407 0 0,1 0 64 0 0</inkml:trace>
  <inkml:trace contextRef="#ctx0" brushRef="#br0" timeOffset="1">1 340 6936 0 0,'0'0'157'0'0,"0"0"23"0"0,1-1 55 0 0,1 1-112 0 0,1-1-83 0 0,6-2-76 0 0,-6 2 57 0 0,15-6 399 0 0,34-14 991 0 0,-31 10-886 0 0,-9 5-298 0 0,0-1-63 0 0,0 0-77 0 0,0 0-89 0 0,44-27 619 0 0,-18 16-285 0 0,-6 5-130 0 0,1 1-88 0 0,-14 4-95 0 0,1 0-42 0 0,-1 0-46 0 0,1 0-50 0 0,-1-1-54 0 0,0-1-59 0 0,0-1-61 0 0,-1-1-66 0 0,-7 6-89 0 0</inkml:trace>
  <inkml:trace contextRef="#ctx0" brushRef="#br0" timeOffset="2">514 1 4928 0 0,'0'0'141'0'0,"0"0"57"0"0,1 0 145 0 0,0 2-77 0 0,1 3 58 0 0,5 8 246 0 0,-5-9-326 0 0,-2-2 86 0 0,8 23 603 0 0,-2 0-119 0 0,0 1-108 0 0,-1 1-96 0 0,-1 6 12 0 0,1 0-103 0 0,-2-8-184 0 0,-1 1-39 0 0,3 24 217 0 0,2 29 237 0 0,-4-59-528 0 0,5 49 448 0 0,-4-40-329 0 0,1 3 139 0 0,-2-16-185 0 0,0 0 44 0 0,-2-10-164 0 0,0 1-43 0 0,2 21 166 0 0,-2-13-70 0 0,-1-9-66 0 0,1-2 46 0 0,-1-1 55 0 0,1-2 67 0 0,0-3 75 0 0,-1-2 87 0 0,3-16-447 0 0,0 0 0 0 0,1 1 0 0 0,5-18-45 0 0,-3 14 16 0 0,2 0 0 0 0,8-20-16 0 0,23-38-78 0 0,6 8-115 0 0,-35 60 122 0 0,1 0 34 0 0,-7 9 37 0 0,-1 1 0 0 0,1 0 1 0 0,0 0-1 0 0,0 0 0 0 0,0 1 0 0 0,0-1 0 0 0,0 1 0 0 0,1 1 0 0 0,-3 0 0 0 0,1 1 0 0 0,-1-1 0 0 0,0 1 0 0 0,0 0 1 0 0,0 0-1 0 0,0 1 0 0 0,0-1 0 0 0,0 0 0 0 0,1 1 0 0 0,10 9-31 0 0,-4 4-30 0 0,-1 6-40 0 0,-3-3 54 0 0,-1 0-1 0 0,-1 0 1 0 0,0 1-1 0 0,0 2 48 0 0,2 26-45 0 0,-1 0 45 0 0,-1-11 36 0 0,1 0 36 0 0,0 0 38 0 0,3 0 43 0 0,-6-29-157 0 0,2 14-66 0 0,-3-18 145 0 0,1-1-66 0 0,-1 0-62 0 0,0 0-57 0 0,1-1-52 0 0,-1 1-48 0 0,1-1-43 0 0,0 1-38 0 0,0-1-316 0 0,0 1-81 0 0,0-1-41 0 0,2-1-1032 0 0,-2 1 748 0 0,1-1-1056 0 0,1-1-1169 0 0,-3 2 3229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94 297 4480 0 0,'0'0'132'0'0,"-1"1"110"0"0,-1 1-44 0 0,-8 9 336 0 0,7-8-255 0 0,-1 1 93 0 0,-3 11 699 0 0,5-11-795 0 0,-1 1-55 0 0,1-1-76 0 0,-1 1-97 0 0,-10 15 431 0 0,2 2-69 0 0,2 1-61 0 0,1 2-56 0 0,-1 15 54 0 0,4 1-93 0 0,4 1-72 0 0,3 0-53 0 0,-1-29-98 0 0,1-1 1 0 0,0 0-1 0 0,0 0 0 0 0,1 0 0 0 0,0 0 1 0 0,0 0-1 0 0,1-1 0 0 0,0 2-31 0 0,15 26 137 0 0,8-4 96 0 0,-11-21-71 0 0,2-3 39 0 0,6-3-62 0 0,-1-7 104 0 0,4-10 152 0 0,-21 5-251 0 0,0 0 0 0 0,0 0 0 0 0,0-1 1 0 0,0 0-1 0 0,2-3-144 0 0,-1 0 251 0 0,0 0 0 0 0,-1-1 0 0 0,6-9-251 0 0,7-16 453 0 0,-6 3-139 0 0,-2 0-84 0 0,-10 25-209 0 0,1 0 1 0 0,-1 0-1 0 0,0-1 1 0 0,0 1-1 0 0,-1 0 1 0 0,1-1-1 0 0,-1 1 1 0 0,0-1-1 0 0,0 1 1 0 0,0-1-1 0 0,0 1 1 0 0,-1-4-22 0 0,-1-1 27 0 0,0-1 0 0 0,0 1 0 0 0,0-1 0 0 0,-2-2-27 0 0,-7-22 22 0 0,-2 2-45 0 0,-2 3-56 0 0,1 5-65 0 0,-18-17-373 0 0,20 31 276 0 0,0 2-81 0 0,2 2-28 0 0,-1 1-92 0 0,0 1-107 0 0,6 3 229 0 0,-1 1-33 0 0,-2-3-223 0 0</inkml:trace>
  <inkml:trace contextRef="#ctx0" brushRef="#br0" timeOffset="1">693 7 5328 0 0,'-11'-3'93'0'0,"0"1"78"0"0,0 1 70 0 0,1 1 58 0 0,-3 1 125 0 0,1 3 55 0 0,-2 2 146 0 0,-6 8 352 0 0,2 5-37 0 0,8-3-381 0 0,3-1-159 0 0,0 1-77 0 0,3-2-126 0 0,0 2-75 0 0,1 1-84 0 0,1 1-94 0 0,2 10 242 0 0,0 1 1 0 0,1-1 0 0 0,1 1 0 0 0,1-1 0 0 0,1 0-1 0 0,2 8-186 0 0,7 78 633 0 0,-10-82-446 0 0,1 0 37 0 0,5 32 309 0 0,-3-29-93 0 0,-2 0 1 0 0,0 0-1 0 0,-2 1 0 0 0,0 3-440 0 0,-2-40-59 0 0,-1 1-68 0 0,1-1-64 0 0,0 1-60 0 0,-1-1-54 0 0,0 0-50 0 0,1 0-47 0 0,-1 0-41 0 0,1 0-95 0 0,-1 0-40 0 0,1 0-675 0 0,-2-1-609 0 0,0-2-1056 0 0</inkml:trace>
  <inkml:trace contextRef="#ctx0" brushRef="#br0" timeOffset="2">438 452 8928 0 0,'0'0'200'0'0,"0"0"33"0"0,0 0 14 0 0,3-5-61 0 0,3-2-124 0 0,9-2 4 0 0,2 3 110 0 0,2 0 109 0 0,27-3 474 0 0,-30 6-545 0 0,-4 1-101 0 0,-1 1-54 0 0,12-3 106 0 0,30-5 176 0 0,-32 7-319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69 7224 0 0,'0'0'209'0'0,"0"0"54"0"0,0 0 78 0 0,0 0 38 0 0,0 0 5 0 0,0 0 22 0 0,0 0 97 0 0,0 0 45 0 0,0 0 11 0 0,0 0-7 0 0,0 0-32 0 0,0 0-10 0 0,0 0-4 0 0,0-1-5 0 0,-1 0-102 0 0,0-2-87 0 0,0 0-73 0 0,0 1-73 0 0,1-2-35 0 0,-4-6 351 0 0,-10-6-3 0 0,0 2-96 0 0,0 5-87 0 0,0 4-75 0 0,0 5-66 0 0,0 6-56 0 0,0 7-45 0 0,1 7-36 0 0,8-9-24 0 0,0 0-1 0 0,1 1 0 0 0,-1 0 0 0 0,1 0 0 0 0,-1 9 7 0 0,1-5-14 0 0,1 1 0 0 0,0 0 0 0 0,0 0 0 0 0,1 0 0 0 0,1 0-1 0 0,0 1 1 0 0,1-1 0 0 0,0 0 0 0 0,1 1 0 0 0,0-1 0 0 0,1 8 14 0 0,0-10-4 0 0,1-1 1 0 0,0 1-1 0 0,3 13 4 0 0,-2-17-97 0 0,0 0 44 0 0,6 10 52 0 0,-2-10 49 0 0,-4-4-3 0 0,1-1 1 0 0,0-1-1 0 0,0 1 1 0 0,0-1-1 0 0,1 0 1 0 0,-1-1-46 0 0,8 4 27 0 0,0-2-69 0 0,0-2-93 0 0,0-3-119 0 0,-4-1 8 0 0,-1-2-71 0 0,1-2-78 0 0,-1 0-84 0 0,0-3-521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12 9072 0 0,'-1'-1'-23'0'0,"1"0"41"0"0,-2-1 101 0 0,-1-2 156 0 0,0 2-165 0 0,2 1-107 0 0,0 1-35 0 0,0-1-43 0 0,0 1-47 0 0,1 0-96 0 0,0 0-36 0 0,0 0-345 0 0,-1 0-243 0 0,1 0-558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112 303 6272 0 0,'0'0'141'0'0,"-1"-1"104"0"0,-4-8 242 0 0,3 5-311 0 0,0 1 33 0 0,0-1 173 0 0,1 3-144 0 0,0 0 36 0 0,-5-7 597 0 0,0 3-106 0 0,0 1-96 0 0,0 2-91 0 0,1 1-83 0 0,-1 2-75 0 0,1 1-69 0 0,0 1-61 0 0,-3 4 67 0 0,1 3-109 0 0,-2 4-48 0 0,-2 11 4 0 0,9-18-207 0 0,-1 1 0 0 0,1 0 0 0 0,0 0 0 0 0,1 0 1 0 0,-1 3 2 0 0,0 0 4 0 0,1 1 1 0 0,0-1 0 0 0,0 1 0 0 0,1-1 0 0 0,0 1 0 0 0,1 7-5 0 0,4 25-4 0 0,7-5-37 0 0,-11-35 25 0 0,1 1-1 0 0,0-1 1 0 0,1 0 0 0 0,-1 0 0 0 0,0 0-1 0 0,1 0 1 0 0,0-1 0 0 0,-1 0 0 0 0,2 1 16 0 0,8 6-12 0 0,-1-5 35 0 0,-9-5-8 0 0,0 1 0 0 0,0-1 0 0 0,0 0 0 0 0,-1 0 0 0 0,1 0 0 0 0,0-1 0 0 0,0 1 0 0 0,0-1 1 0 0,2 0-16 0 0,10-10 174 0 0,5-18 154 0 0,-2-17 96 0 0,-10 12-172 0 0,-3 8-87 0 0,-3 2-61 0 0,-1 4-120 0 0,3-27 72 0 0,-1 31-59 0 0,-1 0-40 0 0,0 0-55 0 0,-1 0-72 0 0,0 18 70 0 0,1 1 36 0 0,2 4 13 0 0,3 6 50 0 0,12 55-256 0 0,-10-42 202 0 0,-1 0 91 0 0,-5-11-2 0 0,-1 10 126 0 0,2 13 122 0 0,-3-35-279 0 0,2 12 116 0 0,-1-9-106 0 0,-1-2-65 0 0,1-3-87 0 0,-1-1 139 0 0,0 0-224 0 0</inkml:trace>
  <inkml:trace contextRef="#ctx0" brushRef="#br0" timeOffset="1">342 279 9560 0 0,'0'14'103'0'0,"1"0"82"0"0,0 1 71 0 0,1-1 58 0 0,0-1 39 0 0,1 1 34 0 0,7 31 970 0 0,-5-26-800 0 0,0 0-50 0 0,0 0-96 0 0,0-3-156 0 0,-1 1-118 0 0,-2-10-120 0 0,0 1-37 0 0,0 0-40 0 0,0 0-43 0 0,-1-7-47 0 0,-1 0 59 0 0,0 0 51 0 0,0 0 43 0 0,1 2 93 0 0,0 1 291 0 0,0-2-315 0 0,-1-1-62 0 0,0 0-43 0 0,1 0-34 0 0,-1 0-39 0 0,0 0-45 0 0,0 0-66 0 0,1-1-61 0 0,-1 1-69 0 0,0 0-73 0 0,0 0-81 0 0,1 0-85 0 0,-1-1-92 0 0,0 1-97 0 0,1 0-955 0 0,-1-1-988 0 0</inkml:trace>
  <inkml:trace contextRef="#ctx0" brushRef="#br0" timeOffset="2">501 257 6624 0 0,'0'1'168'0'0,"0"0"-45"0"0,1 0-40 0 0,0 2-33 0 0,0 2-22 0 0,3 10-87 0 0,-3-12 78 0 0,-1 0 47 0 0,14 51 4763 0 0,4 29-4829 0 0,-10-37 1670 0 0,-1 2 73 0 0,-8-54-1346 0 0,1-1-42 0 0,-1 0-40 0 0,1 0-39 0 0,1-1-36 0 0,-1 0-34 0 0,2-8 111 0 0,1-1-114 0 0,1-1-96 0 0,0 1-81 0 0,1-1-65 0 0,2-1-61 0 0,16-29-312 0 0,-11 31 266 0 0,0 4 79 0 0,0 4 87 0 0,-10 7-30 0 0,0 1-1 0 0,0 0 1 0 0,1 0-1 0 0,-1 0 1 0 0,0 0-1 0 0,1 1 1 0 0,-1-1-1 0 0,0 1 1 0 0,1 0-1 0 0,-1 0 0 0 0,1 0 1 0 0,-1 1-1 0 0,0-1 1 0 0,1 1-1 0 0,-1 0 1 0 0,0 0-1 0 0,1 0 1 0 0,-1 1 10 0 0,2 0-7 0 0,-1 1 1 0 0,0 0-1 0 0,0 0 1 0 0,0 1-1 0 0,0-1 1 0 0,0 1-1 0 0,0 0 1 0 0,0 1-1 0 0,-1-1 0 0 0,0 0 1 0 0,1 1 6 0 0,10 28 12 0 0,-3 1 34 0 0,-3 0 36 0 0,-3-3 36 0 0,-4-27-144 0 0,0 1 39 0 0,1 3 62 0 0,0 11 182 0 0,-1-12-204 0 0,0-2-48 0 0,0 1-48 0 0,-1-2-61 0 0,0 1-72 0 0,1-4 113 0 0,-1-1-12 0 0,1 0-24 0 0,0 0-45 0 0,0 0-19 0 0,0 0-45 0 0,0 0-53 0 0,0 0-58 0 0,0 0-63 0 0,0 0-59 0 0,0 0-53 0 0,0 0-44 0 0,0 0-160 0 0,0 0-45 0 0,0 0-191 0 0,0 0-517 0 0</inkml:trace>
  <inkml:trace contextRef="#ctx0" brushRef="#br0" timeOffset="3">376 19 12176 0 0,'-3'-2'68'0'0,"0"-1"79"0"0,-1 0 71 0 0,-6-4 370 0 0,3 4-301 0 0,3 2-193 0 0,1 1-64 0 0,-1 1-80 0 0,1 1-95 0 0,3-2-28 0 0,0 0-18 0 0,0 0 6 0 0</inkml:trace>
  <inkml:trace contextRef="#ctx0" brushRef="#br0" timeOffset="4">885 160 8896 0 0,'0'1'346'0'0,"0"0"-78"0"0,1 2-69 0 0,0 0-58 0 0,0 1-54 0 0,0 0-34 0 0,1 3-18 0 0,2 9-30 0 0,-3-12 31 0 0,0-1 42 0 0,3 19-22 0 0,1-1 49 0 0,-1 0 41 0 0,0 1 34 0 0,3 13 181 0 0,9 49 569 0 0,-11-58-673 0 0,-1 0-36 0 0,-4-24-202 0 0,4 16 199 0 0,-4-18-359 0 0</inkml:trace>
  <inkml:trace contextRef="#ctx0" brushRef="#br0" timeOffset="5">1070 162 7224 0 0,'1'1'324'0'0,"2"2"-109"0"0,0 0-112 0 0,0 0-39 0 0,2 2-18 0 0,2 4 195 0 0,1 2 50 0 0,-1 0 41 0 0,0 1 36 0 0,6 14 430 0 0,13 40 1207 0 0,-19-45-1427 0 0,-1-1-49 0 0,1 4 12 0 0,-4-12-317 0 0,-1-1-35 0 0,3 12 499 0 0,-4-17-499 0 0,-1 0 0 0 0,1 0-1 0 0,-1 0 1 0 0,1 0 0 0 0,-1 0 0 0 0,0 0-1 0 0,-1 1 1 0 0,1-1-189 0 0,-4 12 585 0 0,4-18-394 0 0,0 0 26 0 0,-2 0 50 0 0,0-2-43 0 0,1 0-38 0 0,-1-1-35 0 0,-1-5 64 0 0,1-1-86 0 0,-1-17 54 0 0,2 20-50 0 0,1-20 26 0 0,1-1-74 0 0,2-16-68 0 0,3 1-88 0 0,-3 29 27 0 0,0 0 1 0 0,0 0-1 0 0,1 0 0 0 0,0 0 0 0 0,0 0 44 0 0,6-9-44 0 0,2 3 37 0 0,-11 17 0 0 0,0 0-1 0 0,1-1 1 0 0,-1 2-1 0 0,1-1 1 0 0,0 0-1 0 0,-1 0 1 0 0,1 1-1 0 0,0-1 1 0 0,-1 1-1 0 0,1 0 1 0 0,0 0-1 0 0,0 0 1 0 0,0 0-1 0 0,0 1 1 0 0,0-1-1 0 0,0 1 1 0 0,0-1-1 0 0,0 1 1 0 0,0 0-1 0 0,0 0 1 0 0,0 0-1 0 0,0 1 8 0 0,2 1-11 0 0,-1-1-1 0 0,0 1 1 0 0,0 0 0 0 0,-1 0-1 0 0,1 1 1 0 0,0-1 0 0 0,0 1-1 0 0,-1 0 1 0 0,1 0-1 0 0,-1 0 1 0 0,1 1 0 0 0,1 3 11 0 0,3 5-33 0 0,-1 1 0 0 0,0 0 1 0 0,5 14 32 0 0,9 32-49 0 0,-19-54-150 0 0,1-1 73 0 0,-1 1 64 0 0,0-1 54 0 0,0 1 52 0 0,1 0 42 0 0,3 18 478 0 0,-3-14-472 0 0,0-3-131 0 0,-1-2-30 0 0,-1-1-40 0 0,1 0-42 0 0,0 1-48 0 0,0-1-51 0 0,0 0-56 0 0,-1 1-60 0 0,1-1-64 0 0,0 0-69 0 0,0 1-72 0 0,0-1-78 0 0,0 0-80 0 0,0 0-86 0 0,0 1-89 0 0,0-1-1198 0 0,0 1-1188 0 0</inkml:trace>
  <inkml:trace contextRef="#ctx0" brushRef="#br0" timeOffset="6">1609 125 8696 0 0,'-8'-4'456'0'0,"0"6"-35"0"0,0 5-39 0 0,1 5-42 0 0,0 2-43 0 0,1 1-47 0 0,1 0-48 0 0,0-2-53 0 0,3-4-65 0 0,-6 15 215 0 0,0 4-49 0 0,-3 35 137 0 0,10-59-364 0 0,1 0 0 0 0,-1 1 0 0 0,1-1 0 0 0,0 1 0 0 0,0-1 0 0 0,0 0 0 0 0,0 1 0 0 0,0-1 0 0 0,1 1 0 0 0,-1-1 1 0 0,1 0-1 0 0,0 0 0 0 0,0 1 0 0 0,0-1 0 0 0,0 0 0 0 0,0 0 0 0 0,1 0 0 0 0,-1-1 0 0 0,1 1 0 0 0,-1 0 0 0 0,1-1 1 0 0,0 0-1 0 0,0 1 0 0 0,0-1 0 0 0,0 0 0 0 0,1-1-23 0 0,11 9 256 0 0,-13-11-222 0 0,1 0 0 0 0,-1 1-1 0 0,0-1 1 0 0,1 0-1 0 0,-1 0 1 0 0,0 0-1 0 0,1 0 1 0 0,-1-1-1 0 0,0 1 1 0 0,0 0 0 0 0,1-1-1 0 0,-1 1 1 0 0,1-2-34 0 0,1 0 62 0 0,-1 0 1 0 0,0 0 0 0 0,0 0-1 0 0,0 0 1 0 0,0-1-1 0 0,0 1 1 0 0,-1-1 0 0 0,1 0-1 0 0,0 0 1 0 0,-1 0 0 0 0,1 0-1 0 0,0-3-62 0 0,7-21 332 0 0,-2-2-66 0 0,-2 2-91 0 0,-4 16-130 0 0,0 0-32 0 0,0 8-1 0 0,1-26 112 0 0,-1 11 34 0 0,1 0 0 0 0,1 0 0 0 0,3-15-158 0 0,4 2 160 0 0,-6 26-450 0 0,0 5 102 0 0,1 4 78 0 0,-1 3 54 0 0,7 18-8 0 0,-8-16-15 0 0,-3-7 32 0 0,10 30 22 0 0,4 51-92 0 0,-9-53 112 0 0,0 12 82 0 0,-1-22 13 0 0,-1 0 42 0 0,7 30 157 0 0,9 73 255 0 0,-15-78-322 0 0,-3 0 50 0 0,-2-1 73 0 0,-4-1 97 0 0,-6 5-52 0 0,7-37-261 0 0,0 0-1 0 0,0 0 1 0 0,0-1-1 0 0,-1 0 0 0 0,0 0 1 0 0,-1-1-1 0 0,1 0 0 0 0,-4 4-128 0 0,-9 8 257 0 0,-2-3-68 0 0,3-7-98 0 0,-2-2-75 0 0,1-4-88 0 0,-1-4-101 0 0,0-3-114 0 0,10-1 97 0 0,-1-1-34 0 0,1 0-35 0 0,-1-2-36 0 0,1-1-39 0 0,0-1-39 0 0,-5-6-506 0 0,1-1-7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37 275 7072 0 0,'0'0'202'0'0,"0"0"1"0"0,-5 1 256 0 0,0 2-71 0 0,1 1-63 0 0,1 1-56 0 0,-1 1-50 0 0,1 2-41 0 0,-2 8 81 0 0,-2 33 219 0 0,6-40-336 0 0,1-1 41 0 0,2 43 314 0 0,-1-35-328 0 0,1 0 1 0 0,0-1-1 0 0,1 1 0 0 0,0 0-169 0 0,7 20 356 0 0,5-3 39 0 0,-4-14-98 0 0,3-4 34 0 0,-12-13-256 0 0,0 0-1 0 0,0-1 0 0 0,0 1 0 0 0,0-1 1 0 0,0 0-1 0 0,0 0 0 0 0,0 0 1 0 0,0 0-1 0 0,1 0-74 0 0,-1-1 57 0 0,0 0 0 0 0,-1 0 0 0 0,1 0 0 0 0,-1 0 0 0 0,1-1 0 0 0,0 1 0 0 0,-1-1 0 0 0,1 1 0 0 0,-1-1 0 0 0,2-1-57 0 0,14-15 479 0 0,-4-9-84 0 0,-2-7-74 0 0,-3-1-67 0 0,-4 2-59 0 0,-2 5-51 0 0,-3 11-135 0 0,0-1 39 0 0,-11-44 218 0 0,4 36-177 0 0,-4-3-71 0 0,5 15-62 0 0,0 2-45 0 0,0 1-52 0 0,-1 1-59 0 0,-1 3-67 0 0,0 2-74 0 0,7 3 181 0 0,-3 0 5 0 0,4 1 56 0 0,-1 0-73 0 0,1 0-11 0 0,0 0-62 0 0,0 0-72 0 0,0 0-81 0 0,0 0 59 0 0,0 0-49 0 0,1 0-43 0 0,-1 0-39 0 0,0 1-135 0 0,0-1-38 0 0,-1 0-1417 0 0</inkml:trace>
  <inkml:trace contextRef="#ctx0" brushRef="#br0" timeOffset="1">311 279 4928 0 0,'0'0'141'0'0,"1"2"-84"0"0,-1 2 76 0 0,2 3 79 0 0,1 9 352 0 0,-2-12-399 0 0,7 22 907 0 0,-1-1-69 0 0,0 1-79 0 0,-1-1-85 0 0,0 0-94 0 0,-1 1-100 0 0,0 1-109 0 0,-1 1-116 0 0,-3-20-224 0 0,0 0-73 0 0,3 19 131 0 0,-3-18-100 0 0,0 0 89 0 0,-1-1 51 0 0,0-1 104 0 0,0-3-154 0 0,-1-1 33 0 0,1 1 35 0 0,0-1 38 0 0,-1-5-36 0 0,0-1-83 0 0,0-2-64 0 0,-1 0-48 0 0,-3-10 169 0 0,1-12-54 0 0,2-1-63 0 0,1-1-55 0 0,1 0-46 0 0,5-24-32 0 0,-3 42-47 0 0,0 0 0 0 0,0 0-1 0 0,1 1 1 0 0,0-1-1 0 0,0 1 1 0 0,1 0 0 0 0,0 0-1 0 0,0 0 1 0 0,2-3 9 0 0,-5 11-11 0 0,0-1 1 0 0,0 1-1 0 0,1 0 0 0 0,-1 0 1 0 0,0 0-1 0 0,0 0 0 0 0,1 0 1 0 0,-1 1-1 0 0,1-1 0 0 0,-1 1 1 0 0,1-1-1 0 0,-1 1 0 0 0,1 0 1 0 0,0 0-1 0 0,0 0 0 0 0,-1 0 1 0 0,1 1-1 0 0,0-1 0 0 0,0 1 1 0 0,-1-1-1 0 0,1 1 0 0 0,0 0 1 0 0,0 0-1 0 0,0 0 11 0 0,0 1-13 0 0,0 0 0 0 0,0 0 1 0 0,0 0-1 0 0,0 0 0 0 0,0 0 0 0 0,0 1 0 0 0,0 0 1 0 0,-1-1-1 0 0,1 1 0 0 0,0 0 0 0 0,0 1 13 0 0,3 4-30 0 0,0 1-1 0 0,-1-1 1 0 0,1 1-1 0 0,2 8 31 0 0,14 36-39 0 0,-11-28 64 0 0,-1 1-92 0 0,-4-3 90 0 0,3 32 99 0 0,-7-37-119 0 0,0 1-38 0 0,-2-3-41 0 0,1 0-50 0 0,-1 0-62 0 0,-1-1-68 0 0,2-13 16 0 0,0 0-40 0 0,0-1-37 0 0,0 1-33 0 0,0 0-229 0 0,0 0-57 0 0,0 1-754 0 0,0 0-603 0 0,0 1-1142 0 0</inkml:trace>
  <inkml:trace contextRef="#ctx0" brushRef="#br0" timeOffset="2">676 1 7856 0 0,'0'0'174'0'0,"0"0"29"0"0,0 0 13 0 0,0 2-55 0 0,1 3-94 0 0,3 16-56 0 0,-3-18 31 0 0,0 0 41 0 0,10 38 486 0 0,7 19 235 0 0,4 15 210 0 0,-9-24-286 0 0,-5-6-59 0 0,-3 2 78 0 0,-4-35-780 0 0,0 0 89 0 0,0-1 74 0 0,0 1 57 0 0,0 5 158 0 0,2 21 551 0 0,-2-24-629 0 0,0-3-98 0 0,-1 1-66 0 0,1-1-79 0 0,0 0-97 0 0,-1-1-72 0 0,0 0-87 0 0,1-1-95 0 0,-1 1-104 0 0,0-1-114 0 0,1 1-122 0 0,-1-5 284 0 0,0 0-33 0 0,0-1-35 0 0,0 1-37 0 0,0-4-1401 0 0,0-1-1080 0 0</inkml:trace>
  <inkml:trace contextRef="#ctx0" brushRef="#br0" timeOffset="3">654 336 8864 0 0,'0'0'200'0'0,"0"0"33"0"0,0 0 14 0 0,2-1 7 0 0,2-1-102 0 0,9-6 98 0 0,-3 2-245 0 0,-1-1 51 0 0,24-12 256 0 0,-19 11-221 0 0,-5 4-80 0 0,-1 0-42 0 0,1 1-63 0 0,1-1-73 0 0,-1 1-85 0 0,0 0-99 0 0,-8 3 117 0 0,1 0-37 0 0,1-1-365 0 0,0 0-254 0 0,3 0-587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27 8496 0 0,'0'0'190'0'0,"0"0"28"0"0,0 0 10 0 0,1 1 91 0 0,1 2-105 0 0,2 1-35 0 0,2 5 3 0 0,-5-7-72 0 0,21 51 719 0 0,0 0-93 0 0,25 61 748 0 0,-31-76-955 0 0,1-2 45 0 0,-1-4 136 0 0,0-1-80 0 0,-1-1-99 0 0,0-1-64 0 0,-1 2-58 0 0,-1 0-53 0 0,-13-30-284 0 0,0-1 0 0 0,0 0-1 0 0,0 0-6 0 0,0 0-1 0 0,0 0 0 0 0,0 0-32 0 0,0 0-166 0 0,-1 0-54 0 0,0 0 57 0 0,0-1-82 0 0,1 1 59 0 0,-1 0-38 0 0,1 0-73 0 0,-1 0-61 0 0,1 0-69 0 0,-1 0-75 0 0,1-1-82 0 0,0 1-91 0 0,-1 0-96 0 0,1 0-104 0 0,-1-1-1264 0 0,0 0-1196 0 0</inkml:trace>
  <inkml:trace contextRef="#ctx0" brushRef="#br0" timeOffset="1">247 1 5208 0 0,'-1'3'91'0'0,"-6"15"258"0"0,5-13-274 0 0,1-2-46 0 0,-2 6-3 0 0,-1 0 50 0 0,1 0 44 0 0,0 0 38 0 0,-2 6 181 0 0,0 0 69 0 0,-10 34 1101 0 0,9-27-935 0 0,3-11-332 0 0,1 1-46 0 0,-1-1-56 0 0,0 1-64 0 0,-10 44 567 0 0,-27 71 975 0 0,27-89-1158 0 0,-1 0-46 0 0,5-11-154 0 0,-1 0-39 0 0,-2 5 136 0 0,0-1 90 0 0,-31 58 1082 0 0,43-88-1709 0 0,-1-1 69 0 0,1 1 58 0 0,-1-1 51 0 0,1 1 55 0 0,-1 0 46 0 0,-1 0 330 0 0,1 0-244 0 0,0 0-62 0 0,0 0-96 0 0,0 0-56 0 0,1-1-48 0 0,-1 1-53 0 0,1-1-61 0 0,-1 1-68 0 0,1 0-14 0 0,-1-1-54 0 0,1 1-61 0 0,-1 0-62 0 0,1 0-67 0 0,0-1-72 0 0,-1 1-74 0 0,1 0-79 0 0,0-1-1177 0 0,0 0-1102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19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6448 0 0,'0'0'141'0'0,"0"0"23"0"0,0 0 13 0 0,9 2 969 0 0,-7-1-995 0 0,0 0-33 0 0,0 0-41 0 0,-1-1-50 0 0,13 12 688 0 0,-1 2-78 0 0,-1 0-69 0 0,-2 1-66 0 0,0 1-60 0 0,-2 1-53 0 0,0 0-47 0 0,-2 1-43 0 0,3 11 106 0 0,-1 0-71 0 0,8 58 486 0 0,3 42 631 0 0,-15-87-918 0 0,-3 1 59 0 0,0-26-294 0 0,0-2 29 0 0,-1-14-223 0 0,0-1 2 0 0,0 0 4 0 0,0 0 2 0 0,0 0 0 0 0,0 0 4 0 0,0 0 39 0 0,0-2-46 0 0,0-12 183 0 0,1-17-71 0 0,0-1-81 0 0,1 0-64 0 0,2 0-50 0 0,-1 15-42 0 0,1 0 0 0 0,0-1 0 0 0,1 1 0 0 0,1 1 0 0 0,0-1 0 0 0,3-2 16 0 0,-7 15-8 0 0,0 0 0 0 0,0 1 1 0 0,1-1-1 0 0,-1 0 0 0 0,1 1 0 0 0,0 0 0 0 0,0 0 0 0 0,0 0 0 0 0,1 0 0 0 0,-1 0 1 0 0,1 1-1 0 0,1-2 8 0 0,0 2-11 0 0,-1 0 1 0 0,1 0-1 0 0,0 0 1 0 0,0 0 0 0 0,0 1-1 0 0,0 0 1 0 0,0 0-1 0 0,0 0 1 0 0,0 1-1 0 0,1 0 1 0 0,-1 0-1 0 0,0 0 1 0 0,0 0 0 0 0,0 1-1 0 0,1 0 11 0 0,1 1-11 0 0,0-1 1 0 0,0 1-1 0 0,0 1 0 0 0,-1-1 1 0 0,1 1-1 0 0,-1 1 0 0 0,0-1 0 0 0,0 1 1 0 0,1 1 10 0 0,-2-2-2 0 0,0 1 0 0 0,-1 0 0 0 0,0 0 1 0 0,0 0-1 0 0,0 0 0 0 0,-1 1 0 0 0,1-1 1 0 0,-1 1-1 0 0,0 0 0 0 0,0 0 0 0 0,0 2 2 0 0,16 46 0 0 0,-14-31 0 0 0,-3-8 0 0 0,1 6-33 0 0,-1 9 87 0 0,0-6-19 0 0,0-8-60 0 0,-1-2-44 0 0,2-1-61 0 0,-3-12-124 0 0,0 1 98 0 0,0-1 83 0 0,0 0 70 0 0,0 0 108 0 0,0 1 472 0 0,0 0-482 0 0,0-1-36 0 0,0 0-47 0 0,0 0-47 0 0,0 0-55 0 0,0 1-64 0 0,1-1-102 0 0,-1 0-101 0 0,0 0-112 0 0,0 1-124 0 0,0-1 247 0 0,0 0-36 0 0,0 0-37 0 0,0 0-38 0 0,0 1-40 0 0,0-1-41 0 0,1 0-42 0 0,-1 0-44 0 0,0 1-989 0 0,0 0-57 0 0,1 0-523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9:52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48 5344 0 0,'0'0'157'0'0,"-1"3"180"0"0,-2 5 64 0 0,-1 4 142 0 0,-1-1 335 0 0,0 4-325 0 0,0 0-71 0 0,1 1-63 0 0,0 1-55 0 0,0 0-50 0 0,1 1-40 0 0,-2 18 181 0 0,4-24-303 0 0,0 1-1 0 0,1-1 1 0 0,0 1 0 0 0,0-1-1 0 0,1 0 1 0 0,0 1 0 0 0,0 0-152 0 0,3 7 275 0 0,0-1 47 0 0,3-2-111 0 0,2-2 48 0 0,4 1 97 0 0,10-3 233 0 0,-21-12-514 0 0,1 0-1 0 0,-1-1 1 0 0,0 0-1 0 0,1 0 1 0 0,-1 0-1 0 0,0 0 1 0 0,1 0-1 0 0,1-1-74 0 0,10-8 369 0 0,-5-5-96 0 0,-2-7-42 0 0,-6 16-256 0 0,2-4 53 0 0,-1-3 70 0 0,4-26 348 0 0,-5 19-296 0 0,-2 10-132 0 0,0 1-51 0 0,-3-2-113 0 0,2 6 23 0 0,-1 1-37 0 0,-2 1 2 0 0,1 3 38 0 0,-4 9-32 0 0,-4 17 8 0 0,10-21 83 0 0,-1 1-8 0 0,1 0 89 0 0,-3 13 86 0 0,4-13-112 0 0,0-1-43 0 0,1 0-41 0 0,0 0-54 0 0,0 0-65 0 0,2-1-74 0 0,-2-4-91 0 0</inkml:trace>
  <inkml:trace contextRef="#ctx0" brushRef="#br0" timeOffset="1">253 82 5584 0 0,'0'0'165'0'0,"1"0"601"0"0,0-2-117 0 0,1 0-101 0 0,1 0-84 0 0,0 0-103 0 0,-1-1-42 0 0,7-5 987 0 0,-3 3-690 0 0,-1-1-52 0 0,0-1-51 0 0,0 0-52 0 0,0-1-31 0 0,0 1-57 0 0,1 0-58 0 0,0 1-59 0 0,1 1-57 0 0,-1 2-59 0 0,2 2-59 0 0,0 2-58 0 0,-7 0-16 0 0,0-1-1 0 0,-1 0 1 0 0,1 1-1 0 0,0-1 1 0 0,-1 1 0 0 0,1-1-1 0 0,0 1 1 0 0,-1-1-1 0 0,1 1 1 0 0,-1 0 0 0 0,1-1-1 0 0,0 1 1 0 0,-1 0 0 0 0,0 0-1 0 0,1-1 1 0 0,-1 1-1 0 0,1 0 1 0 0,-1 1-7 0 0,6 23 24 0 0,-4 28-44 0 0,-2-49 28 0 0,-1 17-10 0 0,0-1-1 0 0,-1 0 1 0 0,-1 0 0 0 0,-1 0 0 0 0,0 0 0 0 0,0-1 0 0 0,-2 5 2 0 0,-2 7-29 0 0,1 0 1 0 0,1 6 28 0 0,-2-1 3 0 0,4-21 70 0 0,2-7 15 0 0,0-1 48 0 0,1-3 330 0 0,1-1-83 0 0,1 0-75 0 0,0-1-68 0 0,0 0-59 0 0,2-1-52 0 0,-1 0-43 0 0,1-1-34 0 0,1 1-23 0 0,7-2-37 0 0,-9 0 40 0 0,0 1 40 0 0,-1-1 49 0 0,8-1 58 0 0,5-2 40 0 0,0 0 1 0 0,-4 2-44 0 0,-2 1 5 0 0,-1 1 42 0 0,-6 0-355 0 0,-1 0 30 0 0,0-1 42 0 0,1 1 44 0 0,1-1 93 0 0,3-2 192 0 0,-3 2-232 0 0,0 0-50 0 0,-1 1-72 0 0,1-1-89 0 0,-2 0-108 0 0,1 1 95 0 0,-1 0-35 0 0,3-2-931 0 0,-1 1-57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39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0 7568 0 0,'0'0'166'0'0,"0"0"29"0"0,0 0 14 0 0,-1 1-25 0 0,-8 4-4 0 0,3 1 64 0 0,4-4-115 0 0,1 0-1 0 0,-1 1 1 0 0,1-1-1 0 0,0 1 1 0 0,0-1-1 0 0,0 1 1 0 0,0-1-129 0 0,-4 10 456 0 0,-7 14 16 0 0,1 1-81 0 0,2 2-62 0 0,0 0-47 0 0,-5 17 122 0 0,0 1-102 0 0,5 2-41 0 0,2-2 172 0 0,3 4-433 0 0,3-41 44 0 0,-4 68 279 0 0,3-30 25 0 0,2 0 1 0 0,5 37-349 0 0,-2-58 126 0 0,7 54 244 0 0,2-28-210 0 0,-7-38-114 0 0,-3-5-17 0 0,0-1 0 0 0,1 1 0 0 0,1-1 0 0 0,-1 0 0 0 0,1 0 0 0 0,1-1 0 0 0,0 1 0 0 0,0-1 0 0 0,1 0 0 0 0,1 1-29 0 0,-4-6-163 0 0,-1 0 56 0 0,1 0 47 0 0,0 0 44 0 0,1 1 67 0 0,1 1 75 0 0,12 7 466 0 0,-10-7-427 0 0,-3-3-139 0 0,0 0-54 0 0,1 0-63 0 0,-1-1-74 0 0,0 1-53 0 0,0-1-74 0 0,0 0-81 0 0,0 0-89 0 0,0 0-96 0 0,0 0-103 0 0,0-1-111 0 0,1 0-118 0 0,0 1-965 0 0,3 0-1066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40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1 101 5728 0 0,'0'-7'9'0'0,"2"0"60"0"0,0 0 54 0 0,1 0 47 0 0,2-1 87 0 0,1 0 49 0 0,2 0 108 0 0,5-4 266 0 0,13-4 451 0 0,-17 11-798 0 0,0 1-39 0 0,-2 1-88 0 0,0 1-42 0 0,0-1-48 0 0,-1 1-54 0 0,13 0-23 0 0,-3 5 35 0 0,-14-2-54 0 0,0 0 0 0 0,1 0 0 0 0,-1 1 0 0 0,0-1 0 0 0,0 1 0 0 0,0-1 0 0 0,0 1 0 0 0,0 0 0 0 0,-1 0-1 0 0,1 0 1 0 0,0 0 0 0 0,-1 0 0 0 0,0 0 0 0 0,1 0 0 0 0,-1 0 0 0 0,0 0 0 0 0,0 2-20 0 0,8 26 211 0 0,-7-9-100 0 0,-2-5-50 0 0,-2 0-38 0 0,-5 18 19 0 0,2-14 68 0 0,-1 1 0 0 0,-2-1 0 0 0,-5 10-110 0 0,-6 7 90 0 0,5-7 10 0 0,-1 0 12 0 0,2-12-82 0 0,11-15-27 0 0,-25 27 196 0 0,27-32-145 0 0,1-1-50 0 0,6-2 52 0 0,-5 3-58 0 0,0 1 0 0 0,0-1-1 0 0,1 1 1 0 0,-1-1 0 0 0,0 1 0 0 0,1 0 0 0 0,-1 0 0 0 0,1 0 0 0 0,-1 1 0 0 0,1-1 0 0 0,0 0 0 0 0,-1 1 0 0 0,1 0 0 0 0,0 0 0 0 0,-1-1 0 0 0,1 2 0 0 0,0-1 0 0 0,-1 0 0 0 0,1 0 0 0 0,0 1 0 0 0,-1 0 0 0 0,2 0 2 0 0,1 1-6 0 0,-1-1 1 0 0,0 2 0 0 0,0-1 0 0 0,0 0-1 0 0,0 1 1 0 0,-1 0 0 0 0,1 0 0 0 0,-1 0-1 0 0,0 0 1 0 0,1 0 0 0 0,-2 1 0 0 0,3 2 5 0 0,13 19 69 0 0,-8-10 25 0 0,2 8 89 0 0,-10-17-120 0 0,0-1 0 0 0,0 1 0 0 0,0 0 0 0 0,-1 1 0 0 0,1 4-63 0 0,-1 21 139 0 0,-4-11 141 0 0,0 2 48 0 0,0-11-52 0 0,0 1 0 0 0,-1-1-1 0 0,-1 0 1 0 0,-1 4-276 0 0,-11 14 511 0 0,7-17-291 0 0,-1-1-33 0 0,-6 2-1 0 0,-3-3-89 0 0,17-10-241 0 0,0 0 57 0 0,1-1 50 0 0,-1 1 44 0 0,-3-1 94 0 0,1 0 46 0 0,-6-2 252 0 0,4-1-235 0 0,2 1-141 0 0,3 1-56 0 0,0 0-34 0 0,0-1-38 0 0,0 1-44 0 0,0-1-47 0 0,0 0-51 0 0,0 0-56 0 0,1 0-60 0 0,-1 0-63 0 0,1 0-69 0 0,0 0-71 0 0,0 0-78 0 0,0 0-80 0 0,1-1-85 0 0,-1 0-1033 0 0,1-3-1046 0 0,0 6 2884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42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20 138 6272 0 0,'0'0'141'0'0,"0"0"23"0"0,0 0 11 0 0,0-1-49 0 0,0-1-73 0 0,2-8-75 0 0,-1 6 75 0 0,-1 2 40 0 0,0 1 62 0 0,5-6 343 0 0,-2-1-62 0 0,1 1-53 0 0,0 0-46 0 0,3-8 240 0 0,-1 3-170 0 0,-4 8-229 0 0,1 0 0 0 0,0 1 1 0 0,-1-1-1 0 0,1 1 0 0 0,4-4-178 0 0,1 1 312 0 0,1 0 42 0 0,0 1-36 0 0,1-1-22 0 0,1 1-86 0 0,2 0-33 0 0,7 2 34 0 0,-15 4-25 0 0,-1 1-113 0 0,0 0-36 0 0,7 2 34 0 0,-9-3-73 0 0,0-1 0 0 0,0 1 1 0 0,0 0-1 0 0,0 0 1 0 0,0-1-1 0 0,0 1 0 0 0,0 1 1 0 0,0-1-1 0 0,-1 0 1 0 0,1 0-1 0 0,0 1 1 0 0,-1-1-1 0 0,1 1 0 0 0,-1 0 1 0 0,1-1-1 0 0,-1 1 1 0 0,0 0-1 0 0,1 0 2 0 0,2 6-1 0 0,0 0 0 0 0,0 0 1 0 0,-1 0-1 0 0,0 1 1 0 0,0 1 24 0 0,0 2-27 0 0,0 1 0 0 0,-1-1 0 0 0,-1 1 1 0 0,-1 0-1 0 0,0 12 3 0 0,0-23-2 0 0,-2 42-80 0 0,-1-29 83 0 0,0-1-1 0 0,0 0 0 0 0,-1 0 0 0 0,-1 0 1 0 0,-6 11-1 0 0,1-1 32 0 0,-4 13 103 0 0,-8 18 113 0 0,5-20-175 0 0,2-6-51 0 0,-4 15 65 0 0,-8 18 44 0 0,20-48-51 0 0,-10 21 114 0 0,12-23-168 0 0,0-1-38 0 0,-7 13-39 0 0,6-14 75 0 0,0 0 92 0 0,5-6-14 0 0,-1 0-39 0 0,-8 14 39 0 0,7-12-3 0 0,0 0 104 0 0,1-4-47 0 0,1 1 42 0 0,-1 0 49 0 0,1 0 54 0 0,1 0-99 0 0,2-2-56 0 0,1 0-47 0 0,1-1-33 0 0,14-4 100 0 0,-17 4-125 0 0,31-7 305 0 0,-9 4-156 0 0,-7 1-109 0 0,-1 0-60 0 0,31-6 81 0 0,65-12 285 0 0,-104 18-444 0 0,0 1 37 0 0,7-2 70 0 0,-1 1 67 0 0,18-1 247 0 0,-20 1-251 0 0,1 1-54 0 0,0-1-78 0 0,0 0-104 0 0,-4 1-28 0 0,0-1-63 0 0,-1 1-72 0 0,1-1-77 0 0,-7 1 97 0 0,0 1-42 0 0,0 0-38 0 0,0 0-34 0 0,0 0-246 0 0,0 0-58 0 0,2 0-805 0 0,0 0-634 0 0,2 0-1204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43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7920 0 0,'0'0'174'0'0,"0"0"29"0"0,0 0 13 0 0,1 0 47 0 0,1 0-81 0 0,1 0-41 0 0,5 0 112 0 0,-6 0-124 0 0,5 1 262 0 0,0 1-104 0 0,1 1-85 0 0,-1 2-69 0 0,5 3-20 0 0,4 5-37 0 0,-9-8-22 0 0,-1 0 46 0 0,11 8 164 0 0,-1 0-33 0 0,15 16 144 0 0,-2 3-91 0 0,-3 2-65 0 0,-6-5 33 0 0,-1 0 0 0 0,6 15-252 0 0,-3 2 278 0 0,-11-18-69 0 0,0 0 1 0 0,-2 1-1 0 0,-1 0 1 0 0,-2 0-1 0 0,0 1 1 0 0,-2 0-1 0 0,0 28-209 0 0,-4-19 404 0 0,-1-1 0 0 0,-4 21-404 0 0,-5 7 456 0 0,-5 0 47 0 0,-6 9 4 0 0,1-9 753 0 0,-20 41-1260 0 0,17-57 352 0 0,-3 0-41 0 0,19-38-223 0 0,-7 14 54 0 0,-9 11 12 0 0,13-23-75 0 0,1 0-80 0 0,-7 12-67 0 0,8-15 63 0 0,-1 0 51 0 0,-1-2 79 0 0,9-9-308 0 0,1 0 65 0 0,0 1 58 0 0,-1-1 49 0 0,0 1 93 0 0,0-1 58 0 0,-3 2 253 0 0,3-1-300 0 0,0-1-34 0 0,0 1-58 0 0,0-1-50 0 0,1 0-39 0 0,-1 0-43 0 0,1 0-50 0 0,-1 0-53 0 0,1 0-58 0 0,0 0-64 0 0,-1 0-66 0 0,1 0-74 0 0,0-1-77 0 0,0 1-82 0 0,1-1-86 0 0,-1 0-92 0 0,0 1-97 0 0,1-1-1350 0 0,1-1-1294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45.2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12640 0 0,'0'0'289'0'0,"0"0"40"0"0,0 0 21 0 0,0 0-150 0 0,0 0-96 0 0,0 0-42 0 0,-1 0-23 0 0,0 3-18 0 0,0-2 22 0 0,1 0 44 0 0,-1-1 99 0 0,1 0 170 0 0,0 0 18 0 0,1 0-206 0 0,-1 0-46 0 0,0 0 15 0 0,-1 0-100 0 0,1 3-31 0 0,0-2 23 0 0,1 0 36 0 0,0 2 114 0 0,0-1-41 0 0,0 0 38 0 0,0 0-221 0 0,3 1 104 0 0,-3-1-124 0 0,0-2-59 0 0,0 1-88 0 0,0 0-107 0 0,0 0 114 0 0,-1-1-35 0 0,1 1-115 0 0,-1-1-58 0 0,1 1-51 0 0,-1-1-44 0 0,0 1-152 0 0,1 0-44 0 0,-1-1-184 0 0,1 1-490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43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6648 0 0,'0'0'149'0'0,"0"0"23"0"0,0 0 12 0 0,0 0 28 0 0,0 0 91 0 0,0 0-104 0 0,0 0-38 0 0,1 1 69 0 0,0 1-100 0 0,2 4 61 0 0,-2-3-64 0 0,1 9 355 0 0,1 0-60 0 0,-1 0-50 0 0,0-1-41 0 0,1 11 192 0 0,2 28 601 0 0,-3-28-607 0 0,3 12 334 0 0,-1-6-171 0 0,-4-28-830 0 0,0 1 53 0 0,0 0 47 0 0,1-1 42 0 0,-1 1 72 0 0,0 1 74 0 0,1 2 489 0 0,0-2-443 0 0,-1-2-146 0 0,1 1-53 0 0,-1 0-60 0 0,0 0-72 0 0,0-1-53 0 0,0 1-71 0 0,1-1-80 0 0,-1 1-85 0 0,0-1-94 0 0,0 0-100 0 0,0 0-108 0 0,0 0-113 0 0,0 0 837 0 0,0 0-1748 0 0,0 0-996 0 0</inkml:trace>
  <inkml:trace contextRef="#ctx0" brushRef="#br0" timeOffset="445.72">243 29 4688 0 0,'0'0'101'0'0,"0"0"22"0"0,0 0 6 0 0,0 0-37 0 0,-1 1-48 0 0,-7 8-45 0 0,-1 2 409 0 0,0 4-66 0 0,2 0-57 0 0,1-1-48 0 0,4-10-171 0 0,-3 11 173 0 0,1 9 68 0 0,-1 1 17 0 0,5-22-259 0 0,-1 0 0 0 0,1 0 0 0 0,-1 1 0 0 0,1-1 1 0 0,0 0-1 0 0,1 3-65 0 0,5 22 515 0 0,-5-25-411 0 0,1 1 1 0 0,-1-1-1 0 0,1 0 1 0 0,0 0-1 0 0,0 0 1 0 0,1 2-105 0 0,-1-4 66 0 0,-1 1 0 0 0,0-1 0 0 0,1 1 1 0 0,-1-1-1 0 0,1 0 0 0 0,0 0 0 0 0,-1 0 0 0 0,1 0 1 0 0,0 0-1 0 0,0 0 0 0 0,0 0-66 0 0,7 1 377 0 0,1-2-42 0 0,-5 0-140 0 0,1-1 1 0 0,-1 0-1 0 0,0 0 1 0 0,1-1-1 0 0,3-1-195 0 0,3-3 450 0 0,11-13 36 0 0,-12 5-211 0 0,-6 4-138 0 0,-2-1-34 0 0,-2-1-41 0 0,-1-1-48 0 0,-2 3-73 0 0,-1-1 71 0 0,0 1 46 0 0,-6-13 132 0 0,2 9-129 0 0,3 6-77 0 0,-1 0-56 0 0,0-1-81 0 0,0 1-96 0 0,-1 1-111 0 0,3 3 132 0 0,0 0-33 0 0,3 3-153 0 0,-1 0-102 0 0,0 0 72 0 0,0 1-38 0 0,0-2-565 0 0,-1 0-444 0 0,-1 0-843 0 0</inkml:trace>
  <inkml:trace contextRef="#ctx0" brushRef="#br0" timeOffset="878.14">547 14 5904 0 0,'0'0'132'0'0,"0"0"17"0"0,0 0 11 0 0,0 0-45 0 0,-1 0-60 0 0,-6-5-58 0 0,-6-2 1046 0 0,7 6-576 0 0,-1 1-53 0 0,1 2-67 0 0,0 1-78 0 0,0 2-91 0 0,0 1-104 0 0,-12 18 265 0 0,5 6-71 0 0,3 8-15 0 0,8-29-191 0 0,1 0-1 0 0,0 0 1 0 0,1-1-1 0 0,0 1 1 0 0,1 5-62 0 0,0-10 34 0 0,0 1 0 0 0,0 0 0 0 0,0-1 0 0 0,0 1 0 0 0,1 0 0 0 0,0-1 0 0 0,1 2-34 0 0,9 10 211 0 0,-4-11-62 0 0,1-3 37 0 0,-4-1-45 0 0,-1-1 1 0 0,1 0-1 0 0,-1 0 1 0 0,1 0-1 0 0,-1 0 1 0 0,1-1 0 0 0,-1 1-1 0 0,3-2-141 0 0,5-3 424 0 0,3-2 44 0 0,-6 1-115 0 0,1-1-84 0 0,-1-1-68 0 0,-1-1-57 0 0,1-1-26 0 0,11-24 83 0 0,-13 20-79 0 0,-6 11-104 0 0,0 0 1 0 0,0 0 0 0 0,0 0-1 0 0,-1 0 1 0 0,1 0 0 0 0,0 0-1 0 0,-1-1 1 0 0,0 1 0 0 0,0 0-1 0 0,0 0 1 0 0,0 0 0 0 0,-1 0-1 0 0,1-1-18 0 0,-4-9 46 0 0,-2-3-38 0 0,3 11-45 0 0,-4-8 106 0 0,5 9-89 0 0,-1 1-56 0 0,-1-1-99 0 0,2 3 43 0 0,1-1-34 0 0,-1 1-39 0 0,0 0-41 0 0,-1 0-46 0 0,1 0-48 0 0,1 1 12 0 0,0 0-48 0 0,0 0-45 0 0,1 0-37 0 0,-1-1-134 0 0,-1 1-39 0 0,-1 0-1391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40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6160 0 0,'0'-2'436'0'0,"2"1"-45"0"0,0 1-42 0 0,0 0-37 0 0,5 2 208 0 0,1 1-114 0 0,-2 0-146 0 0,1 0-44 0 0,6 5 302 0 0,-6-3-128 0 0,0 2-36 0 0,5 7 257 0 0,-1 2-112 0 0,-2 1-92 0 0,-3-3-134 0 0,0 1-34 0 0,8 31 376 0 0,-4-15-155 0 0,-4-12-84 0 0,3 2-26 0 0,31 77 1375 0 0,-27-75-1331 0 0,0-1-41 0 0,2 0-54 0 0,1-1-69 0 0,-3-10-107 0 0,-6-6-26 0 0,1-2 106 0 0,-5-2-48 0 0,1-1 42 0 0,-3 0-282 0 0,-1 0-11 0 0,0 0-11 0 0,0 0-63 0 0,0 0 71 0 0,4-4-35 0 0,-2 2 4 0 0,-2 1 12 0 0,1 0-47 0 0,0 0-56 0 0,-1 0-67 0 0,1 0-164 0 0,-1 1-103 0 0,0-1-97 0 0,1 0-75 0 0,-1 0-56 0 0,0 0-41 0 0,1-2-1239 0 0,-1-1-1170 0 0</inkml:trace>
  <inkml:trace contextRef="#ctx0" brushRef="#br0" timeOffset="315.89">244 1 6296 0 0,'0'0'184'0'0,"0"0"-35"0"0,0 1-79 0 0,0 1-53 0 0,0 3-39 0 0,-1-2 66 0 0,-3 14 566 0 0,0 0-108 0 0,-1 0-93 0 0,0 0-80 0 0,0 2-37 0 0,-1 0-63 0 0,-14 41 333 0 0,10-34-287 0 0,4-10-67 0 0,0-1 46 0 0,-20 46 1885 0 0,-23 38-2139 0 0,29-67 421 0 0,-2 0-37 0 0,13-17-266 0 0,-1 0-66 0 0,-7 14-14 0 0,16-28-125 0 0,0 0 58 0 0,1 1 67 0 0,1-1-83 0 0,-1-1-27 0 0,1 0-45 0 0,-1 0-124 0 0,0 0-118 0 0,6-5 15 0 0</inkml:trace>
  <inkml:trace contextRef="#ctx0" brushRef="#br0" timeOffset="600.27">438 308 6992 0 0,'0'0'157'0'0,"1"0"84"0"0,1-1-109 0 0,9-2 32 0 0,-2 1-221 0 0,1 0 62 0 0,0 1 59 0 0,-1 0 57 0 0,4-1 118 0 0,-1 0 89 0 0,1 0 84 0 0,-1-1 79 0 0,5 0 13 0 0,0-1-36 0 0,11-2 241 0 0,-14 3-400 0 0,-1 0-33 0 0,1-1-35 0 0,0 0-37 0 0,0-1-37 0 0,0 0-41 0 0,5-3-85 0 0,27-5 169 0 0,-32 10-207 0 0,1 0-70 0 0,-14 3 72 0 0,1 0-47 0 0,-1 0-33 0 0,0 0-49 0 0,1-1-138 0 0,-1 1 82 0 0,-1 0-36 0 0,1 0-236 0 0,0 0 180 0 0,0-1-33 0 0,-1 1-36 0 0,1 0-37 0 0,0 0-39 0 0,-1-1-40 0 0,3 0-1046 0 0,0 0-854 0 0</inkml:trace>
  <inkml:trace contextRef="#ctx0" brushRef="#br0" timeOffset="928.43">629 111 7256 0 0,'0'0'165'0'0,"0"0"22"0"0,0 0 7 0 0,0 0-23 0 0,-2-2-70 0 0,1 1 8 0 0,1 1 122 0 0,0 0 204 0 0,1 2-118 0 0,0 0-53 0 0,0 0-46 0 0,0 0-41 0 0,0 2-11 0 0,0 0-41 0 0,0 0-17 0 0,1 3 5 0 0,-1 1 18 0 0,0-4 1 0 0,0-2-91 0 0,5 18 308 0 0,0 1-42 0 0,-1-2 9 0 0,0-1 0 0 0,-1 1-1 0 0,-2 1 1 0 0,1 2-316 0 0,0 28 674 0 0,1-3-16 0 0,-4-16-182 0 0,0-30-622 0 0,0 0 48 0 0,0-1 42 0 0,0 1 37 0 0,0-1 56 0 0,0 0 65 0 0,0 0 378 0 0,0 0-358 0 0,0 0-113 0 0,0 1-48 0 0,0 0-56 0 0,0 0-65 0 0,0 0-47 0 0,0 0-65 0 0,0 1-73 0 0,0 0-79 0 0,0 0-85 0 0,0 1-92 0 0,0 0-99 0 0,0 0-103 0 0,0-3-975 0 0,0 0-1016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38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127 365 4576 0 0,'-6'0'240'0'0,"1"2"-39"0"0,-12 8 351 0 0,11-4-277 0 0,0-1 87 0 0,4-2-138 0 0,0-1 36 0 0,1-1-150 0 0,-7 8 339 0 0,0 0-80 0 0,1 2-68 0 0,0-1-55 0 0,-5 10 91 0 0,8-11-184 0 0,-1 0 0 0 0,2 1-1 0 0,-1-1 1 0 0,1 4-153 0 0,-4 9 208 0 0,-1 10 158 0 0,4-10-173 0 0,3-1-13 0 0,0 0-39 0 0,3 5-9 0 0,3 12 23 0 0,6-2 4 0 0,-1-14-23 0 0,0-4 12 0 0,3-1 41 0 0,-12-16-154 0 0,0 0 1 0 0,0 0 0 0 0,0 0-1 0 0,1 0 1 0 0,-1 0 0 0 0,0 0-1 0 0,0 0 1 0 0,1-1 0 0 0,-1 1-1 0 0,0 0 1 0 0,2 0-36 0 0,-2-1 34 0 0,1 0 0 0 0,-1 1 1 0 0,1-1-1 0 0,-1 0 0 0 0,1 0 0 0 0,-1 0 1 0 0,1 0-1 0 0,-1 0 0 0 0,1 0 1 0 0,-1-1-1 0 0,1 1 0 0 0,-1 0 0 0 0,1-1 1 0 0,-1 1-1 0 0,1-1-34 0 0,1 0 71 0 0,-1-1 0 0 0,1 1 0 0 0,0-1 0 0 0,-1 0 1 0 0,1 1-1 0 0,-1-1 0 0 0,2-2-71 0 0,7-9 364 0 0,-1-4 5 0 0,0-1-55 0 0,-2 1-50 0 0,0-2-47 0 0,-3 1-41 0 0,0-2-39 0 0,-1-20 40 0 0,-4 10-84 0 0,1 6 42 0 0,-3-19-135 0 0,1 31-59 0 0,-1 0 61 0 0,-5-26 183 0 0,3 23-146 0 0,1 6-63 0 0,1-1-48 0 0,-2 0-72 0 0,1 0-84 0 0,0 0-99 0 0,-1 0-111 0 0,4 9 201 0 0,0 0-37 0 0,-1 0-317 0 0,0 0-95 0 0,1-1-72 0 0,-1 1-51 0 0,-1-3-925 0 0,-1 0-985 0 0</inkml:trace>
  <inkml:trace contextRef="#ctx0" brushRef="#br0" timeOffset="511.35">579 61 4688 0 0,'-2'-7'242'0'0,"0"2"-196"0"0,-1 0-16 0 0,-1 0 57 0 0,0 0 51 0 0,0 1 44 0 0,-2-2 86 0 0,1 2 43 0 0,-2-2 106 0 0,-4 0 257 0 0,0 1 2 0 0,3 4-255 0 0,1 0-104 0 0,0 1-42 0 0,1 1-86 0 0,0 1-43 0 0,0 0-50 0 0,-1 1-55 0 0,-11 7 190 0 0,2 2-37 0 0,2 2-54 0 0,1 3-69 0 0,4-4-31 0 0,-5 9 40 0 0,7-6-56 0 0,-1 22 8 0 0,7-13 40 0 0,0 0 1 0 0,3 18-73 0 0,-2-36 4 0 0,1 11 12 0 0,2-1 41 0 0,1 20 129 0 0,0-2-13 0 0,3 1 41 0 0,3 18 167 0 0,4 26 296 0 0,-8-47-360 0 0,0 0 41 0 0,2 6 59 0 0,1 5 6 0 0,-6-27-267 0 0,1 0-43 0 0,-1-10-55 0 0,-2 1 0 0 0,1-1 0 0 0,-1 1 0 0 0,1 7-58 0 0,-2-15-37 0 0,0 3 53 0 0,-1 9 173 0 0,0-7-189 0 0,0-1-97 0 0,1-2 1 0 0,-1-1-38 0 0,0 0-44 0 0,1-1-46 0 0,0 0-212 0 0</inkml:trace>
  <inkml:trace contextRef="#ctx0" brushRef="#br0" timeOffset="779.89">307 500 6392 0 0,'0'0'141'0'0,"0"0"23"0"0,0 0 61 0 0,0-1-110 0 0,0 0-78 0 0,1-3-77 0 0,0 2 62 0 0,2-2 14 0 0,-1 2 169 0 0,2 0-75 0 0,10-3 66 0 0,-11 4-99 0 0,17-6 144 0 0,-1 1-44 0 0,1 0-43 0 0,0 1-42 0 0,10-4-23 0 0,-1 0-88 0 0,-4 1 53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0 6048 0 0,'0'0'133'0'0,"0"0"23"0"0,0 0 11 0 0,0 0-49 0 0,0 0 13 0 0,0 0 69 0 0,0 0 191 0 0,0 0 347 0 0,0 0 29 0 0,0 0-317 0 0,0 0-192 0 0,0 0-56 0 0,0 0 24 0 0,-3 1 615 0 0,-2 0-356 0 0,1-1-170 0 0,1 1-109 0 0,-3 4 341 0 0,-1 1-68 0 0,1 0-66 0 0,1 0-59 0 0,0 1-54 0 0,0 0-49 0 0,1 1-44 0 0,0-1-38 0 0,-1 6 35 0 0,0 1-64 0 0,-8 27 113 0 0,8-24-117 0 0,0-1 83 0 0,-11 39 121 0 0,5 2-41 0 0,8-27 90 0 0,0 25-389 0 0,3-21 343 0 0,3 17-343 0 0,2-9 218 0 0,1 0 1 0 0,3-1-1 0 0,2 3-218 0 0,4 6 501 0 0,6 8-501 0 0,-8-27 113 0 0,-1-7 346 0 0,14 20-459 0 0,-13-24 77 0 0,1 0-81 0 0,-4-6-66 0 0,0 0-66 0 0,0-1-78 0 0,1 0-89 0 0,-6-7-469 0 0,4 3-515 0 0,-2-4 217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1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 7800 0 0,'0'0'174'0'0,"-1"1"-51"0"0,-5 8 281 0 0,4-6-321 0 0,1-1-51 0 0,-1 5 5 0 0,0 0 68 0 0,2 1 58 0 0,-1 0 48 0 0,1 6 260 0 0,3 20 788 0 0,-1-23-910 0 0,-1-1-56 0 0,-1 0-78 0 0,1 0-97 0 0,-1 6 181 0 0,0 12 176 0 0,-1 0-39 0 0,0 26 334 0 0,-2 1-109 0 0,-4 0-78 0 0,5-46-512 0 0,-4 22 134 0 0,-6 4-93 0 0,12-34-170 0 0,0-1-43 0 0,0 0-196 0 0,-1 0 72 0 0,1 0 61 0 0,0-1 49 0 0,0 0-3 0 0,-1 0 18 0 0,1 1 32 0 0,0-1-66 0 0,-2-4-583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 8352 0 0,'0'0'190'0'0,"0"0"28"0"0,0 0 7 0 0,6-2-53 0 0,3 1-113 0 0,-4 0-36 0 0,0 0 44 0 0,0 0 40 0 0,0 0 36 0 0,2 0 132 0 0,1-1 59 0 0,-1 0 48 0 0,1 1 33 0 0,19-5 1160 0 0,-18 4-1091 0 0,0 1-58 0 0,-2 0-130 0 0,1 0-68 0 0,0 0-81 0 0,-1 1-92 0 0,-4 0-31 0 0,-2 0-80 0 0,0 0-55 0 0,1 0-76 0 0,-1 0-89 0 0,0 0-106 0 0,0 0-121 0 0,0 0 202 0 0,-1 0-36 0 0,1 0-38 0 0,-1 0-39 0 0,1 0-42 0 0,0 0-43 0 0,1 1-1213 0 0,1-1-981 0 0,-3 0 2686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 8536 0 0,'0'0'244'0'0,"-1"1"-102"0"0,0 0-70 0 0,-2 2 20 0 0,3-2 48 0 0,-1 0 8 0 0,1-1 175 0 0,0 0 312 0 0,0 0 33 0 0,1 0-332 0 0,0 0-59 0 0,0 0-51 0 0,0 1-47 0 0,0-1-41 0 0,0 1-34 0 0,1 0 23 0 0,3 1-19 0 0,-3-1-37 0 0,0-1 24 0 0,0 0 52 0 0,0 0-175 0 0,0 0 41 0 0,2 0 118 0 0,-1 0 65 0 0,1-1 57 0 0,7 0 706 0 0,-6 0-615 0 0,-3 1-214 0 0,0 0-39 0 0,1-1-48 0 0,-1 1-56 0 0,0 0-52 0 0,1-1-55 0 0,-1 1-62 0 0,0-1-67 0 0,0 1-72 0 0,0 0-79 0 0,0-1-82 0 0,1 1-90 0 0,-2 0 198 0 0,0-1-34 0 0,0 1-33 0 0,1 0-35 0 0,1-1-1332 0 0,3 0-1037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0 187 7744 0 0,'0'0'174'0'0,"0"0"29"0"0,0 0 12 0 0,1 0-61 0 0,2 1-87 0 0,10 2-80 0 0,-9-2 82 0 0,8 5 660 0 0,-2 1-72 0 0,0 1-69 0 0,-1 1-61 0 0,-1 1-56 0 0,0 0-51 0 0,-1 1-45 0 0,-1 1-40 0 0,3 8 134 0 0,-1 0-65 0 0,11 42 656 0 0,-11-31-428 0 0,-3-15-332 0 0,0 0-47 0 0,-1 0-41 0 0,0-1-33 0 0,4 16 103 0 0,-3-6 289 0 0,1 22-571 0 0,-4-24 231 0 0,-2 0 60 0 0,0 28 236 0 0,-1-1-95 0 0,-2 10 3 0 0,-8 33 155 0 0,8-72-465 0 0,-2 11 121 0 0,-6 17 225 0 0,9-42-389 0 0,0 0 1 0 0,0 0 0 0 0,-1-1 0 0 0,0 1 0 0 0,0-1-1 0 0,-1 0 1 0 0,0 0 0 0 0,0 0 0 0 0,0-1 0 0 0,-3 3-83 0 0,3-5 82 0 0,1-1-97 0 0,-1-2-100 0 0,1-1-104 0 0,1-1-107 0 0,0-2-111 0 0,2 0-115 0 0,0-2-117 0 0,3-2-254 0 0</inkml:trace>
  <inkml:trace contextRef="#ctx0" brushRef="#br0" timeOffset="1">370 37 6968 0 0,'0'0'157'0'0,"0"0"23"0"0,0 0 11 0 0,1 1-54 0 0,-1 1-78 0 0,4 9-69 0 0,-3-7 78 0 0,36 98 5550 0 0,-36-101-5406 0 0,-1 1-77 0 0,1 0-54 0 0,0 3 42 0 0,-1-2 7 0 0,0-2 2 0 0,1 1 59 0 0,-1 0 95 0 0,0-1 102 0 0,0 1 120 0 0,0-2-204 0 0,0 1 36 0 0,0 0-186 0 0,0-1-5 0 0,0 0-11 0 0,0 0-2 0 0,0 0 0 0 0,0 0-9 0 0,-3-12 226 0 0,3-2 55 0 0,0 1-339 0 0,1 0-59 0 0,4-9-86 0 0,-3 15 26 0 0,0 0 1 0 0,1 0-1 0 0,0 0 1 0 0,0 0-1 0 0,0 1 1 0 0,2-2 49 0 0,5-4-29 0 0,0 0 72 0 0,-2 6-43 0 0,-6 3 0 0 0,0 1 0 0 0,0 0 0 0 0,0 1 0 0 0,0-1 0 0 0,0 0 0 0 0,1 1 0 0 0,-1-1 0 0 0,1 1 0 0 0,-1 0 0 0 0,1-1 0 0 0,-1 1 0 0 0,1 0 0 0 0,1 0 0 0 0,4 0 5 0 0,0 0 37 0 0,13-1 155 0 0,-12 2-167 0 0,-4 1-48 0 0,0 1-33 0 0,0 1-41 0 0,0 0-45 0 0,2 3 249 0 0,0 1-37 0 0,3 6-5 0 0,9 20 8 0 0,-14-22-23 0 0,0 0 41 0 0,0 0 54 0 0,-1-1 70 0 0,-1-5-202 0 0,-1 0 40 0 0,2 5 156 0 0,0-1 55 0 0,5 12 433 0 0,-6-13-493 0 0,0 0-54 0 0,0-1-78 0 0,0 0-96 0 0,-3-6 130 0 0,0-1 7 0 0,0 0-25 0 0,0 0-46 0 0,1 2-22 0 0,0-1 18 0 0,-1-1 19 0 0,0 1 36 0 0,1 2-18 0 0,0 0 0 0 0,-1-3-180 0 0,0 0 91 0 0,0 1 61 0 0,0 0 139 0 0,0-1-144 0 0,0 1-86 0 0,0-1-72 0 0,0 0-106 0 0,0 0 63 0 0,0 0-33 0 0,0 0-36 0 0,0 1-39 0 0,0-1-41 0 0,0 0-44 0 0,0 0-110 0 0,0 0-73 0 0,0 0-63 0 0,0 0-58 0 0,0 0-192 0 0,0 0-56 0 0,0 0-234 0 0,0 0-626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20 7520 0 0,'0'0'217'0'0,"-1"0"-6"0"0,0-1-90 0 0,1 1 4 0 0,0 0 143 0 0,0 0 231 0 0,0 1-170 0 0,0 0-60 0 0,1 0-53 0 0,0 0-47 0 0,1 1-19 0 0,-1-1-44 0 0,2 1-22 0 0,0 1-3 0 0,0 0 27 0 0,-2-2 25 0 0,11 14 389 0 0,-1 0-48 0 0,0 0-43 0 0,-1 0-37 0 0,1 3 40 0 0,0 1-36 0 0,19 40 695 0 0,-19-39-753 0 0,-2-4 279 0 0,2 0 0 0 0,3 3-619 0 0,-6-8 237 0 0,0-1-36 0 0,2 2-26 0 0,0 1-89 0 0,1 3-5 0 0,-10-15-220 0 0,-1-1-76 0 0,0 0 96 0 0,0 0-54 0 0,0 0-78 0 0,0 0 79 0 0,0 0-37 0 0,0 0-40 0 0,0 0-37 0 0,0 0-386 0 0,0 0 93 0 0,0 0-50 0 0,0 0-742 0 0,0 0-582 0 0,0 0-1108 0 0</inkml:trace>
  <inkml:trace contextRef="#ctx0" brushRef="#br0" timeOffset="1">247 0 6536 0 0,'0'0'141'0'0,"0"0"23"0"0,0 0 13 0 0,0 0 25 0 0,0 0 52 0 0,0 0 24 0 0,0 1 12 0 0,-1 1-91 0 0,1 1-62 0 0,-2 5 114 0 0,2-5-24 0 0,0 12 467 0 0,1 1-112 0 0,0-1-100 0 0,0 0-88 0 0,1 0-75 0 0,-1 1-64 0 0,0 7 34 0 0,-1 0-72 0 0,-2 24 163 0 0,-5 63 417 0 0,3-73-483 0 0,-1 0 60 0 0,1-16-115 0 0,0 1 46 0 0,1 4 106 0 0,-3 14 259 0 0,-2 17 304 0 0,2-18-408 0 0,1-8-193 0 0,1-15-230 0 0,1 0-36 0 0,-4 23 160 0 0,6-28-204 0 0,-1 0-1 0 0,0 0 1 0 0,0 0 0 0 0,-1 0-63 0 0,3-11-158 0 0,-1 0 33 0 0,1 0-32 0 0,0 0 105 0 0,0 1 87 0 0,0-1 53 0 0,-1 0 40 0 0,0 2 386 0 0,1-2-337 0 0,0 1-105 0 0,0-1-45 0 0,-1 0-56 0 0,1 1-66 0 0,0-1-77 0 0,0 0-88 0 0,-1 1-98 0 0,1-1-108 0 0,0 0 89 0 0,0 0-56 0 0,0 0-59 0 0,0 1-63 0 0,0-1-65 0 0,0 0-69 0 0,0 0-72 0 0,0 0-75 0 0,0-1-1289 0 0,0-2-1203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1 156 7856 0 0,'0'0'174'0'0,"0"0"29"0"0,0 0 13 0 0,0 0-73 0 0,1 0-74 0 0,0 0-49 0 0,4 0-29 0 0,-2 0 61 0 0,-2 0 19 0 0,0 0 41 0 0,1 0 50 0 0,-1 0 59 0 0,9 0 410 0 0,1 0-52 0 0,-1-1-50 0 0,1 0-47 0 0,0 0-44 0 0,-1 0-42 0 0,1 0-39 0 0,-1 0-36 0 0,2 0-2 0 0,0 0-38 0 0,12-1 178 0 0,-10 1-239 0 0,1 0-34 0 0,7 1 45 0 0,0 2-41 0 0,-12-2-206 0 0,13 2 141 0 0,-15-2-147 0 0,-4 0-27 0 0,1 0-34 0 0,-1 0-40 0 0,1 0-45 0 0,-4 0 34 0 0,0 0 61 0 0,2-1 15 0 0,-2 1-6 0 0,0 0-4 0 0,0 0-34 0 0,-1 0-41 0 0,1 0-49 0 0,0-1-43 0 0,-1 1-58 0 0,1 0-63 0 0,0 0-70 0 0,0 0-77 0 0,-1 0-82 0 0,1 0-89 0 0,0 0-96 0 0,1-1-894 0 0,1 0-937 0 0</inkml:trace>
  <inkml:trace contextRef="#ctx0" brushRef="#br0" timeOffset="1">163 1 7400 0 0,'0'0'216'0'0,"0"0"-11"0"0,-2-1 460 0 0,0 1-113 0 0,1 0-104 0 0,0 1-92 0 0,1 0-81 0 0,0 0-70 0 0,0 1-59 0 0,0-1-49 0 0,1 2-12 0 0,1 4-6 0 0,-1-5-12 0 0,-1-1 53 0 0,0 0 114 0 0,3 7 124 0 0,0 1-42 0 0,1 8 214 0 0,0 5-23 0 0,-1 10 150 0 0,3 12 189 0 0,-2-17-378 0 0,-2-11-161 0 0,3 10 213 0 0,0 1 23 0 0,-2-9-252 0 0,-3-15-381 0 0,0 0 102 0 0,0 5 289 0 0,0-6-269 0 0,0-1-39 0 0,0 2-97 0 0,0-2 1 0 0,-1 1-41 0 0,1-1-45 0 0,0 1-50 0 0,0-1-55 0 0,0 1-58 0 0,0-2-14 0 0,0 1-57 0 0,0-1-52 0 0,0 0-45 0 0,0 1-155 0 0,0-1-44 0 0,0 1-188 0 0,0 0-500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7464 0 0,'0'0'216'0'0,"0"0"53"0"0,0 0 99 0 0,0 0 43 0 0,0 0 5 0 0,0 0-16 0 0,0 0-66 0 0,0 0-22 0 0,0 0-6 0 0,0 0-9 0 0,0 0-28 0 0,0 0-11 0 0,0 0-2 0 0,1 5 547 0 0,1 0-357 0 0,-1-1-161 0 0,-1-1-102 0 0,9 13 588 0 0,-3-5-288 0 0,0-2-114 0 0,0-1-44 0 0,1 3-10 0 0,0-1-93 0 0,0 1-111 0 0,-5-6-103 0 0,1 1-33 0 0,25 47 267 0 0,-8-19-25 0 0,-7-13-24 0 0,-1 0 65 0 0,-1 0 84 0 0,0 0 100 0 0,-6-11-264 0 0,2-2-38 0 0,2 3 2 0 0,-4 3-49 0 0,-1-5-22 0 0,3 0 34 0 0,-2-1 18 0 0,-4-8-54 0 0,-2 1-5 0 0,0 0-37 0 0,-1 0-34 0 0,2 0-56 0 0,0-1-42 0 0,0 0-157 0 0,0 0 125 0 0,0 0-59 0 0,0 0-84 0 0,0 0 88 0 0,0 0-41 0 0,0 0-43 0 0,0 0-42 0 0,0 0-37 0 0,0 0-35 0 0,0 0-252 0 0,0 0-56 0 0,0 0-820 0 0,0 0-643 0 0,0 0-1224 0 0</inkml:trace>
  <inkml:trace contextRef="#ctx0" brushRef="#br0" timeOffset="1">217 0 5384 0 0,'0'0'116'0'0,"0"0"17"0"0,0 0 12 0 0,-1 1-14 0 0,-2 2-96 0 0,0 3-16 0 0,2-4 15 0 0,0 0 35 0 0,1 0 33 0 0,-1-1 47 0 0,0 1 56 0 0,0-1 65 0 0,-3 7 316 0 0,0 0-63 0 0,0 1-60 0 0,1-1-56 0 0,-1 1-50 0 0,1 0-47 0 0,-1 0-43 0 0,1-1-39 0 0,0 3 4 0 0,-8 20 314 0 0,1 0-55 0 0,-26 69 987 0 0,17-59-766 0 0,2-7-150 0 0,4-9-163 0 0,0-1-51 0 0,4-8-159 0 0,0-1-42 0 0,8-13-196 0 0,0-1 57 0 0,0 1 131 0 0,0 0-139 0 0,0-2-51 0 0,1 2-45 0 0,-1 0-120 0 0,-1 0-119 0 0,2-2 113 0 0,0 0-38 0 0,0 1-357 0 0,0-1 81 0 0,0 0-51 0 0,0 0-695 0 0,0 0-548 0 0,0 0-1041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470 14 7424 0 0,'0'0'166'0'0,"0"0"29"0"0,0 0 12 0 0,0 0-73 0 0,0 0-15 0 0,0 0 38 0 0,0 0 129 0 0,0 0 114 0 0,0 0-47 0 0,-1-1-42 0 0,1 1-40 0 0,-1-1 166 0 0,-1 0-118 0 0,1-1-109 0 0,-1 1-54 0 0,-3-2 227 0 0,4 2-155 0 0,-6-1 303 0 0,-1 1-109 0 0,0 1-92 0 0,0 1-77 0 0,-6 2 30 0 0,-6 4-16 0 0,1-2 19 0 0,3 0-109 0 0,-1 0-39 0 0,-16 7 35 0 0,3 0-103 0 0,-51 28-60 0 0,46-21 43 0 0,27-15-26 0 0,-9 6-22 0 0,-1 0 46 0 0,0 2 42 0 0,0 1 37 0 0,-15 14 230 0 0,6 3 106 0 0,23-20-275 0 0,5-2-114 0 0,3-3-74 0 0,6 0-57 0 0,4 0-26 0 0,-4-3 64 0 0,-3-1 51 0 0,-2-1 64 0 0,28 2 41 0 0,1-2 1 0 0,32-4-141 0 0,-10 1 92 0 0,1 3-36 0 0,-20 3 73 0 0,-5 2-97 0 0,-29-1 90 0 0,-3 4-66 0 0,-4 3 10 0 0,0-6-37 0 0,-1 0-1 0 0,0-1 0 0 0,0 0 1 0 0,-1 0-1 0 0,1 0 1 0 0,-1 0-1 0 0,-3 1-28 0 0,-14 6 42 0 0,6-2-74 0 0,2-1-76 0 0,-35 22 275 0 0,1 2-72 0 0,1 1-64 0 0,2 4-56 0 0,21-17-41 0 0,7-5 71 0 0,9-8 42 0 0,0 1 43 0 0,-1 3 112 0 0,0 2 116 0 0,6-7-331 0 0,1-1 87 0 0,2 0 101 0 0,2-3-101 0 0,2 0-35 0 0,5 3-76 0 0,10 0 84 0 0,3-4 34 0 0,23-7 153 0 0,-31 4-140 0 0,73-10 495 0 0,0 2-113 0 0,18 2-3 0 0,51 3 160 0 0,-146 6-594 0 0,4 0 72 0 0,3 0 16 0 0,-1 0-101 0 0,-15-1-255 0 0,0 0 72 0 0,1 0 63 0 0,-1 0 55 0 0,0 0 77 0 0,1 0 98 0 0,0 0 543 0 0,-1 0-571 0 0,0 0-42 0 0,1 0-54 0 0,-1 0-69 0 0,0 1-83 0 0,0-1-97 0 0,0 0-66 0 0,1 0-98 0 0,-1 0-105 0 0,0 0-117 0 0,0 0-125 0 0,0 0 323 0 0,0 0-34 0 0,0 0-36 0 0,0 0-37 0 0,0 0-39 0 0,0 0-40 0 0,0 0-676 0 0,0 0-35 0 0,0 0-2770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6048 0 0,'0'2'104'0'0,"0"8"297"0"0,0-7-315 0 0,0-1-53 0 0,0-1-30 0 0,0 2 37 0 0,0 0 44 0 0,0 0 38 0 0,0 0 34 0 0,0 1 170 0 0,0 1 60 0 0,2 11 1022 0 0,-1-10-875 0 0,0-3-307 0 0,0 1-42 0 0,0-1-50 0 0,0 0-59 0 0,3 8 658 0 0,-2 1 68 0 0,0-1 61 0 0,1-1 33 0 0,-3-9-543 0 0,1 6 881 0 0,0-7-666 0 0,0-3-82 0 0,-1 1-285 0 0,1 0-35 0 0,-1 0-39 0 0,0 0-44 0 0,1-1-48 0 0,-1 1-53 0 0,-1 0-59 0 0,1 0-62 0 0,-1-2 156 0 0,1 1-1 0 0,-1-1 0 0 0,1 1 0 0 0,0-1 0 0 0,0 0 1 0 0,0 1-1 0 0,0-4-15 0 0,1 2 4 0 0,0 0 0 0 0,1 0 0 0 0,-1 0 0 0 0,1 0 0 0 0,0 0 0 0 0,0 1 1 0 0,1-1-1 0 0,0-1-4 0 0,2-1-2 0 0,0-1 0 0 0,1 1 1 0 0,0 0-1 0 0,0 1 1 0 0,0-1-1 0 0,1 1 0 0 0,6-4 2 0 0,1-2-65 0 0,-12 10 64 0 0,1 0 0 0 0,-1-1 1 0 0,1 1-1 0 0,0 0 1 0 0,0 0-1 0 0,0 0 0 0 0,0 1 1 0 0,0-1-1 0 0,1 1 1 0 0,-1-1-1 0 0,0 1 0 0 0,4 0 1 0 0,-3 0-12 0 0,1 1-1 0 0,0-1 1 0 0,-1 1-1 0 0,1 0 0 0 0,2 1 13 0 0,0 0 0 0 0,-6 0 2 0 0,1-1 0 0 0,0 1-1 0 0,-1 0 1 0 0,1 0 0 0 0,0-1-1 0 0,-1 1 1 0 0,1 0 0 0 0,-1 0-1 0 0,1 0 1 0 0,-1 1-1 0 0,1-1 1 0 0,-1 0-2 0 0,2 2 41 0 0,-1 2 34 0 0,0-3-35 0 0,2 4-103 0 0,-2-4 25 0 0,5 7-12 0 0,-6-5 52 0 0,1 1 47 0 0,3 5 50 0 0,-3-5-31 0 0,0-2 7 0 0,-1-1-70 0 0,0 6 72 0 0,0-4 46 0 0,-1-1-62 0 0,0 5-19 0 0,0-6 43 0 0,0-1 21 0 0,0 1 57 0 0,0-1 68 0 0,0 1 82 0 0,0-2-621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1 5584 0 0,'0'0'165'0'0,"-3"5"-28"0"0,-2 3-87 0 0,3-4-25 0 0,0 1 45 0 0,0 0 41 0 0,0 0 32 0 0,-3 7 300 0 0,-1 8 325 0 0,3-11-415 0 0,0 1-71 0 0,1-4-151 0 0,0 0-59 0 0,-9 23 504 0 0,2 0-72 0 0,0 1-61 0 0,1 1-51 0 0,-3 24 226 0 0,-10 74 707 0 0,14-43-478 0 0,5 3 112 0 0,7-1 94 0 0,7-2 78 0 0,-8-66-832 0 0,1 0-1 0 0,1 0 0 0 0,1 0 1 0 0,4 7-299 0 0,-1-5 200 0 0,1 0-57 0 0,-6-15-77 0 0,-1 0-1 0 0,1 0 1 0 0,1-1-1 0 0,0 1 1 0 0,0-1-1 0 0,0-1 1 0 0,2 3-66 0 0,4 1 43 0 0,0-2-57 0 0,-12-7 82 0 0,1 1-37 0 0,1-1-69 0 0,-1 1-115 0 0,0 0-96 0 0,1-1-184 0 0,0 1 5 0 0,2-1-630 0 0,-1 1 485 0 0,-2-1 362 0 0,0 0 39 0 0,0 0 44 0 0,0 0 54 0 0,7 0-1187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 5824 0 0,'0'0'166'0'0,"0"0"53"0"0,0 0 113 0 0,0 0 48 0 0,0 0-133 0 0,0 1-34 0 0,1 2 130 0 0,2 2 4 0 0,1 3 102 0 0,-3-6-217 0 0,2 3 145 0 0,0 0-39 0 0,1 7 239 0 0,0 3-25 0 0,-2-6-273 0 0,1 5 95 0 0,0 6 149 0 0,0-8-135 0 0,0-4-102 0 0,-2 2 97 0 0,1-1 26 0 0,0-1 60 0 0,0-1 52 0 0,1-1 47 0 0,-2-5-535 0 0,-1 0 34 0 0,1 2 150 0 0,0-1 159 0 0,-1 1 320 0 0,-1-2-99 0 0,1-1-242 0 0,0 0-165 0 0,-1-1-34 0 0,1-1-40 0 0,-1 0-46 0 0,-3-25 111 0 0,1-3-60 0 0,3-1-52 0 0,4 1-39 0 0,-2 24-31 0 0,-1-1-1 0 0,1 1 1 0 0,0 0-1 0 0,0 0 0 0 0,1 0 1 0 0,1-1 1 0 0,-2 3-4 0 0,0 0 0 0 0,1 1 0 0 0,0-1-1 0 0,-1 1 1 0 0,1 0 0 0 0,0 0 0 0 0,0 0 0 0 0,1 0 0 0 0,-1 1 0 0 0,1-1 0 0 0,-1 1 0 0 0,1 0 0 0 0,0 0 0 0 0,0 0-1 0 0,2-1 5 0 0,-1 1-1 0 0,0 0 0 0 0,1 1 0 0 0,-1-1 0 0 0,1 1 1 0 0,-1 0-1 0 0,1 0 0 0 0,-1 0 0 0 0,1 1 0 0 0,-1 0 1 0 0,-1 1-1 0 0,0-1 1 0 0,-1 1 0 0 0,1 0 0 0 0,-1 1 0 0 0,1-1 0 0 0,-1 1 0 0 0,1-1 0 0 0,-1 1 0 0 0,0 0-1 0 0,0 0 1 0 0,0 0 0 0 0,0 1 0 0 0,0-1 0 0 0,-1 1 0 0 0,1-1 0 0 0,0 2 0 0 0,7 10 26 0 0,-1 9-36 0 0,-5 19-13 0 0,-2-17 88 0 0,-1-13 11 0 0,2-1 36 0 0,-1-3 64 0 0,-1 6 24 0 0,-1-9-115 0 0,0 0 42 0 0,0-3-73 0 0,1 2 104 0 0,-1 0-93 0 0,1-2-77 0 0,-1-1-35 0 0,-1 1-39 0 0,1 0-43 0 0,0-1-117 0 0,0 1-92 0 0,-1 0-103 0 0,1-1-112 0 0,0 0 206 0 0,0 0-37 0 0,-1-1-39 0 0,1 1-38 0 0,0 0-42 0 0,0 0-43 0 0,0-1-43 0 0,0 1-46 0 0,0 2-1602 0 0,-1 1-1270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1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6 8144 0 0,'0'0'234'0'0,"-4"-3"37"0"0,2 1-219 0 0,0 2-33 0 0,-1-1 13 0 0,2 1 55 0 0,-1 0 319 0 0,2 0-211 0 0,0 0-178 0 0,0 0 246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0 6648 0 0,'0'0'149'0'0,"0"0"23"0"0,0 0 12 0 0,0 1-25 0 0,-2 1-2 0 0,0 0 61 0 0,2 2 102 0 0,0 2 219 0 0,1 0-17 0 0,0-2-232 0 0,0-1-109 0 0,0-1-72 0 0,-1-1-85 0 0,4 13 603 0 0,0-1-81 0 0,0 1-74 0 0,0-1-64 0 0,0 1-57 0 0,0 0-47 0 0,3 13 193 0 0,12 41 498 0 0,-12-37-378 0 0,-3 2-65 0 0,-3 4 14 0 0,-2-24-316 0 0,-1-1 1 0 0,1 1 0 0 0,-2-1-1 0 0,0 1 1 0 0,-4 9-251 0 0,-5 5 477 0 0,6-17-128 0 0,-1-1-99 0 0,-3-1-84 0 0,0 0-67 0 0,-8 0-40 0 0,16-8-60 0 0,0 1 0 0 0,0-1 1 0 0,0 0-1 0 0,0 0 0 0 0,0 0 0 0 0,1 0 0 0 0,-1 0 0 0 0,0 0 0 0 0,0 0 0 0 0,0 0 0 0 0,0-1 0 0 0,1 1 0 0 0,-1-1 0 0 0,0 1 1 0 0,0-1-152 0 0,0 0 53 0 0,1 0 46 0 0,-1-1 40 0 0,0 0 71 0 0,-3-7 331 0 0,3 4-297 0 0,1 2-120 0 0,1 1-28 0 0,-1 0-34 0 0,1 1-37 0 0,0-1-41 0 0,-1 0-45 0 0,1 1-50 0 0,0-1-53 0 0,0 0-57 0 0,-1 0-61 0 0,1 1-64 0 0,0-1-70 0 0,0 1-73 0 0,0-1-77 0 0,-1 1-80 0 0,1 0 201 0 0,0-3-1512 0 0,-1-2-1195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7 7920 0 0,'0'0'174'0'0,"0"0"29"0"0,0 0 13 0 0,0 0-31 0 0,-2-3-147 0 0,2 1-26 0 0,0 1 34 0 0,0 1-46 0 0,0 0 95 0 0,0 0 106 0 0,0 0 166 0 0,0 0 8 0 0,0 0-35 0 0,0 0-150 0 0,0 0-59 0 0,0 0-16 0 0,0 0-11 0 0,0 0-28 0 0,0 0-7 0 0,2 3-54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7024 0 0,'0'0'157'0'0,"0"0"23"0"0,0 0 12 0 0,0 0-64 0 0,0 2-65 0 0,-1 6-51 0 0,1-4 31 0 0,0-3 29 0 0,1 0 50 0 0,0 4 136 0 0,1-1-32 0 0,2 5 140 0 0,-1-2-147 0 0,-1 0-39 0 0,13 25 514 0 0,16 28 263 0 0,-4 2-104 0 0,-2 1-89 0 0,-2 0-69 0 0,-16-45-508 0 0,5 17 56 0 0,-2-1 36 0 0,4 34 362 0 0,-10-37-207 0 0,-1 0-1 0 0,-1 0 1 0 0,-2 0 0 0 0,-2-1-1 0 0,-3 25-433 0 0,-5 3 800 0 0,2-20-344 0 0,0-6-168 0 0,3-17-186 0 0,0 1-33 0 0,-1 4 135 0 0,-4 12 150 0 0,-3-1 74 0 0,3-12-83 0 0,-3-2 60 0 0,12-16-506 0 0,0 0 92 0 0,0 1 79 0 0,-2 2 313 0 0,2-4-262 0 0,0 0-97 0 0,0-1-36 0 0,1 0-44 0 0,-1-1-52 0 0,1-1-60 0 0,-1 0-68 0 0,1-1-74 0 0,0-1-84 0 0,0 5 89 0 0,0 0-48 0 0,0 0-44 0 0,0 0-41 0 0,0 0-284 0 0,0 0-66 0 0,0-1-53 0 0,0 1-37 0 0,0 0-333 0 0,-1-1-32 0 0,0-1-2607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100 122 6384 0 0,'0'0'184'0'0,"0"0"42"0"0,0 1 132 0 0,1 1-83 0 0,0 2-33 0 0,0 5 247 0 0,-1-7-275 0 0,1 5 232 0 0,0-1-42 0 0,2 7 300 0 0,-1-6-338 0 0,1 1-35 0 0,1 2 33 0 0,3 4 134 0 0,3 8 285 0 0,-5-8-202 0 0,-1 0-63 0 0,0 0-39 0 0,-1 1-35 0 0,0-1-34 0 0,2 16 324 0 0,-3-1-95 0 0,-2-6-182 0 0,-2 1-33 0 0,1-14-186 0 0,-1 0 0 0 0,-1 0 0 0 0,1 0 1 0 0,-2 0-1 0 0,-3 8-238 0 0,6-16 39 0 0,0 0 1 0 0,0 0-1 0 0,0-1 0 0 0,0 1 1 0 0,0 0-1 0 0,-1-1 1 0 0,1 1-1 0 0,0-1 0 0 0,-1 1 1 0 0,1-1-1 0 0,-1 0 1 0 0,0 1-1 0 0,1-1 1 0 0,-1 0-1 0 0,0 0 0 0 0,0 0 1 0 0,1 0-1 0 0,-1-1 1 0 0,-1 1-40 0 0,-17 1 309 0 0,0-6-106 0 0,10 0-156 0 0,0-1-44 0 0,0-1-50 0 0,2 0-56 0 0,0-2-62 0 0,1 1-68 0 0,2-1-74 0 0,1 0-79 0 0,3 5 248 0 0,0 0 10 0 0,0 2-14 0 0,1-1-44 0 0,-1 0-9 0 0,1 1-43 0 0,0 0-49 0 0,-1-1-54 0 0,1 1 12 0 0,0 0-46 0 0,-1-1-48 0 0,1 1-52 0 0,0 0-55 0 0,0-1-58 0 0,0 1-63 0 0,-1 0-64 0 0,1-4-1380 0 0,0-2-1183 0 0,0 7 3273 0 0</inkml:trace>
  <inkml:trace contextRef="#ctx0" brushRef="#br0" timeOffset="1">115 1 9728 0 0,'0'0'222'0'0,"0"0"30"0"0,0 0 18 0 0,0 0 22 0 0,0 0 84 0 0,0 0 37 0 0,0 0 10 0 0,0 0-179 0 0,0 0-112 0 0,0 0-41 0 0,0 0-8 0 0,0 0 4 0 0,0 0-20 0 0,0 0-14 0 0,-1 1-72 0 0,1-1-75 0 0,0 1-74 0 0,-1-1-110 0 0,1 1-128 0 0,0-1-115 0 0,0 0 69 0 0,0 0-43 0 0,0 0-587 0 0,-1 1-167 0 0,1 0-47 0 0,-1 0-121 0 0</inkml:trace>
  <inkml:trace contextRef="#ctx0" brushRef="#br0" timeOffset="2">313 119 7688 0 0,'0'0'166'0'0,"0"0"29"0"0,0 0 14 0 0,0 0-62 0 0,2-1-79 0 0,6-1-53 0 0,-4 1 63 0 0,-2 1 34 0 0,-1-1 70 0 0,16-2 939 0 0,-2 1-262 0 0,-5 0-368 0 0,-1 1-164 0 0,0 1-97 0 0,-2 0-130 0 0,0 1-96 0 0,0 0-109 0 0,0 1-122 0 0,-7-1-164 0 0,0-1-110 0 0,0 0 65 0 0,0 0-40 0 0,0 0-563 0 0,0 0-442 0 0,0 0-839 0 0</inkml:trace>
  <inkml:trace contextRef="#ctx0" brushRef="#br0" timeOffset="3">296 224 7744 0 0,'0'0'174'0'0,"0"0"29"0"0,0 0 12 0 0,1 0-76 0 0,1 0-70 0 0,0 0-49 0 0,6 0-46 0 0,-5 0 45 0 0,1 0 98 0 0,-2 0-3 0 0,-1 0 48 0 0,5-2 186 0 0,1 0 78 0 0,13-4 1011 0 0,-14 4-1063 0 0,0 0-55 0 0,0 0-76 0 0,0 1-97 0 0,-2-1-112 0 0,0 1-58 0 0,0 0-64 0 0,0 1-70 0 0,0-1-32 0 0,-1 0-57 0 0,1 1-59 0 0,-1-1-64 0 0,1 1-67 0 0,-1 0-70 0 0,1 0-74 0 0,-1 0-78 0 0,0 0-803 0 0,2 0-826 0 0</inkml:trace>
  <inkml:trace contextRef="#ctx0" brushRef="#br0" timeOffset="4">709 101 5784 0 0,'0'0'132'0'0,"0"0"17"0"0,0 0-23 0 0,-1 0-34 0 0,-2 0 9 0 0,0 1-77 0 0,-5-1-63 0 0,6 1 52 0 0,0-1 35 0 0,-6 1 496 0 0,1 2-37 0 0,-1 1-35 0 0,2 1-36 0 0,-1 1-35 0 0,1 0-37 0 0,1 1-36 0 0,0 1-36 0 0,1-1-36 0 0,0 2-37 0 0,1-1-36 0 0,0 1-37 0 0,1-1-37 0 0,0 1-37 0 0,1-1-37 0 0,1 0-37 0 0,0-2 41 0 0,0-1 1 0 0,1 1 0 0 0,0-1-1 0 0,0 1 1 0 0,0-1 0 0 0,1 1-40 0 0,0-2 44 0 0,-1 0 0 0 0,1 0 0 0 0,0 0 0 0 0,0 0 0 0 0,0-1 0 0 0,0 1 0 0 0,1-1 0 0 0,-1 0-44 0 0,0-1 38 0 0,0 0-1 0 0,0 0 1 0 0,0 0-1 0 0,0-1 0 0 0,0 1 1 0 0,0-1-1 0 0,0 1 1 0 0,0-1-1 0 0,1 0 1 0 0,-1 0-1 0 0,1 0 0 0 0,0 0-37 0 0,0 0 41 0 0,-1 0 0 0 0,1-1-1 0 0,0 0 1 0 0,0 0 0 0 0,-1 0-1 0 0,1 0 1 0 0,0 0-1 0 0,0 0 1 0 0,-1-1 0 0 0,1 1-1 0 0,0-1 1 0 0,-1 0 0 0 0,2 0-41 0 0,13-7 656 0 0,0-4-60 0 0,-2-3-55 0 0,-3-2-53 0 0,-3-2-48 0 0,-5-1-45 0 0,-5 0-41 0 0,-6 1-38 0 0,6 18-314 0 0,-12-21 33 0 0,2 8-103 0 0,1 4-99 0 0,4 5 33 0 0,-1 1-39 0 0,6 3 57 0 0,-1 0 38 0 0,-4-3-135 0 0,4 2 36 0 0,0 1 26 0 0,1 0-50 0 0,0 0-59 0 0,0 0-68 0 0,0 0 66 0 0,0 1-36 0 0,0-1-7 0 0,1 1-41 0 0,-1-1-450 0 0,0 1 262 0 0,1-1-33 0 0,-1 1-149 0 0,0-1-404 0 0,0 0 579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0 462 7968 0 0,'0'0'233'0'0,"0"0"55"0"0,0 0 84 0 0,0 0 39 0 0,0 0 5 0 0,4 2 477 0 0,2 1-346 0 0,-2-1-139 0 0,-1 0-58 0 0,6 5 168 0 0,-1-1-104 0 0,1 1-88 0 0,-2-1-71 0 0,0 0-75 0 0,0 1-35 0 0,0 0 36 0 0,1 1 0 0 0,-1 1 1 0 0,0 1-182 0 0,20 29 585 0 0,-1 0-66 0 0,46 67 828 0 0,-68-101-1253 0 0,-1 0 69 0 0,7 11 484 0 0,-7-11-489 0 0,0-1-41 0 0,-1 1-58 0 0,1-1-73 0 0,-2-3-19 0 0,0 1 19 0 0,0-1 39 0 0,0 1 44 0 0,-1 1 83 0 0,-3 1 107 0 0,-3-2-182 0 0,5-2-293 0 0,1 0 68 0 0,-1 0 58 0 0,1 0 49 0 0,-1 0 65 0 0,-2 0 197 0 0,2-1-216 0 0,1 1-76 0 0,-1 0-18 0 0,1 0-43 0 0,-1 0-48 0 0,1-1-53 0 0,-1 1-83 0 0,1 0-76 0 0,-1 0-81 0 0,0-1-89 0 0,1 1-97 0 0,0 0-102 0 0,-1 0-111 0 0,1-1-116 0 0,-2 1-1111 0 0,0-2-1187 0 0</inkml:trace>
  <inkml:trace contextRef="#ctx0" brushRef="#br0" timeOffset="1">218 460 6272 0 0,'0'0'141'0'0,"0"0"23"0"0,0 0 11 0 0,0 1-89 0 0,-2 1 82 0 0,0 1 42 0 0,-5 5 482 0 0,5-6-427 0 0,-5 8 221 0 0,0 0-44 0 0,0 0-40 0 0,1 0-38 0 0,-5 11 264 0 0,1 0-113 0 0,2-4-166 0 0,1 1-42 0 0,-12 36 487 0 0,8-21-297 0 0,3-11-110 0 0,4-12-135 0 0,-1 0-60 0 0,-9 19 233 0 0,6-15-169 0 0,5-7-86 0 0,-1 0 39 0 0,2-2-56 0 0,-3 0 20 0 0,-1 2 39 0 0,1 0 11 0 0,5-6-152 0 0,0-1-249 0 0,0 0 74 0 0,0 0 65 0 0,0 0 53 0 0,-1 1 130 0 0,1 0 412 0 0,0 0-437 0 0,0-1-74 0 0,0 1-64 0 0,0-1-42 0 0,0 0-48 0 0,0 1-53 0 0,0-1-78 0 0,0 0-75 0 0,0 0-84 0 0,0 1-89 0 0,0-1-98 0 0,0 0-104 0 0,0 0-112 0 0,0 0-119 0 0,0 0-993 0 0,0 0-1089 0 0</inkml:trace>
  <inkml:trace contextRef="#ctx0" brushRef="#br0" timeOffset="2">380 179 5264 0 0,'0'0'116'0'0,"0"0"17"0"0,0 0 51 0 0,0 2-88 0 0,1 2-60 0 0,1 3-65 0 0,-2-4 45 0 0,1 5 337 0 0,1 15 448 0 0,-1-13-389 0 0,0-4-91 0 0,0 1 68 0 0,-1-1 85 0 0,1 0 100 0 0,0 0 116 0 0,-1-3-296 0 0,0 0 35 0 0,1 0 37 0 0,-1 0 39 0 0,0 0 41 0 0,1 0 42 0 0,-3-10-329 0 0,-1-1-85 0 0,-2-8 121 0 0,4 11-364 0 0,0-1 47 0 0,0-4 80 0 0,-3-9 178 0 0,4 11-174 0 0,-1-2-85 0 0,2 6-40 0 0,-1-2-41 0 0,2-12 25 0 0,1 1 0 0 0,4-13 79 0 0,-5 22-21 0 0,0 1-1 0 0,1-1 0 0 0,0 1 1 0 0,1 0 21 0 0,11-15-21 0 0,-15 21 19 0 0,1 0 1 0 0,0 1-1 0 0,-1-1 1 0 0,1 0-1 0 0,0 1 1 0 0,0-1-1 0 0,-1 1 1 0 0,1-1-1 0 0,0 1 1 0 0,0-1-1 0 0,0 1 1 0 0,0-1-1 0 0,0 1 1 0 0,-1 0-1 0 0,1 0 1 0 0,0-1-1 0 0,0 1 1 0 0,0 0-1 0 0,0 0 1 0 0,0 0-1 0 0,0 0 1 0 0,0 0-1 0 0,0 0 1 0 0,0 0-1 0 0,0 1 1 0 0,0-1-1 0 0,0 0 1 0 0,0 0-1 0 0,0 1 1 0 0,-1-1-1 0 0,1 1 1 0 0,0-1-1 0 0,0 1 1 0 0,0-1 0 0 0,-1 1-1 0 0,1-1 1 0 0,0 1-1 0 0,0-1 1 0 0,-1 1-1 0 0,1 0 1 0 0,0 0-1 0 0,-1-1 1 0 0,1 1 1 0 0,3 4-13 0 0,0 0 0 0 0,-1 0 0 0 0,1 0 0 0 0,-1 0 1 0 0,2 5 12 0 0,3 5 21 0 0,0 0 38 0 0,4 8 161 0 0,0 1-1 0 0,-2 0-219 0 0,-5-8 65 0 0,-1 0-33 0 0,-2-11 33 0 0,3 14 108 0 0,-2-13-80 0 0,0 1 52 0 0,-3-6-158 0 0,1 1 131 0 0,-1-2-118 0 0,1 1-52 0 0,-1-1-27 0 0,0 0-43 0 0,0 0-50 0 0,0 0-58 0 0,0 0-128 0 0</inkml:trace>
  <inkml:trace contextRef="#ctx0" brushRef="#br0" timeOffset="3">674 179 7512 0 0,'0'0'166'0'0,"0"0"29"0"0,0 0 13 0 0,0 0 39 0 0,0 0 135 0 0,0 0 60 0 0,0 0-135 0 0,1-1-55 0 0,0 1-50 0 0,1 0-40 0 0,1-1 87 0 0,7 0 142 0 0,-8 0-162 0 0,5 0 123 0 0,1-1-36 0 0,2-1 11 0 0,-5 2-220 0 0,-1 0-44 0 0,1 0-50 0 0,0-1-55 0 0,0 1-62 0 0,1 1-67 0 0,-1-1-75 0 0,0 1-80 0 0,-4 0 61 0 0,-1 0-44 0 0,1 0-39 0 0,0 0-34 0 0,-1 0-113 0 0,1 0-35 0 0,2 0-1174 0 0</inkml:trace>
  <inkml:trace contextRef="#ctx0" brushRef="#br0" timeOffset="4">939 109 5328 0 0,'0'0'116'0'0,"0"0"17"0"0,0 0 12 0 0,0 1-164 0 0,0-1 64 0 0,-1 0 58 0 0,1 0 47 0 0,0 1 66 0 0,-1-1 37 0 0,-2 3 1069 0 0,2-1-948 0 0,1-2-181 0 0,-1 1-108 0 0,1 0-90 0 0,0-1-37 0 0,0 0-39 0 0,0 1-43 0 0,-1 7 413 0 0,1 0 55 0 0,2-1 123 0 0,-1 0-1 0 0,2 1 1 0 0,-1-1-1 0 0,3 5-466 0 0,0-1 450 0 0,-2-2-95 0 0,2 8-22 0 0,0 0-70 0 0,0 0-62 0 0,1 1-25 0 0,3 27 181 0 0,-7-29-199 0 0,-2-3-103 0 0,0 0 78 0 0,-1 9 179 0 0,-4-1 93 0 0,4-18-341 0 0,0-1-1 0 0,0 1 1 0 0,0-1-1 0 0,0 0 1 0 0,0 1-1 0 0,0-1 1 0 0,-1 0-1 0 0,1 0 1 0 0,-1 0-1 0 0,0 0 1 0 0,1 0-1 0 0,-1 0 1 0 0,0-1-1 0 0,-1 1-63 0 0,-9 4 267 0 0,-3-4-40 0 0,13-2-217 0 0,-18-1 187 0 0,16 1-189 0 0,1-1-35 0 0,-2-1-57 0 0,1 0-70 0 0,0-1-84 0 0,0 0-98 0 0,-1-1-32 0 0</inkml:trace>
  <inkml:trace contextRef="#ctx0" brushRef="#br0" timeOffset="5">839 2 7792 0 0,'0'0'230'0'0,"0"0"8"0"0,0 0-78 0 0,0 0-38 0 0,0 0-8 0 0,0 0-2 0 0,0 0 0 0 0,0 0-18 0 0,0 0-41 0 0,3-1 24 0 0,-3 1 35 0 0</inkml:trace>
  <inkml:trace contextRef="#ctx0" brushRef="#br0" timeOffset="6">1169 468 5728 0 0,'0'0'132'0'0,"0"0"17"0"0,0 0 10 0 0,0 0-26 0 0,7 7 658 0 0,-2-3-82 0 0,1 0-76 0 0,-1 0-70 0 0,1 0 51 0 0,-1 0-84 0 0,1 2-71 0 0,-1 1-59 0 0,4 4 53 0 0,-2 1-50 0 0,0 0-46 0 0,0 1-42 0 0,6 11 216 0 0,0 2-101 0 0,26 46 649 0 0,-36-66-1047 0 0,0-1 47 0 0,1 2 62 0 0,1 2 131 0 0,2 4 114 0 0,-2-5-169 0 0,-1-1-92 0 0,0-1-73 0 0,-3-4-147 0 0,0-1 45 0 0,0 3 51 0 0,0 3 301 0 0,-1-5-285 0 0,0-2-72 0 0,0 1-96 0 0,-1-1 32 0 0,1 0-34 0 0,0 0-107 0 0,0 0-72 0 0,-1-1-79 0 0,1 0-86 0 0,0 1 146 0 0,0-1-50 0 0,0 1-45 0 0,0-1-39 0 0,0 1-142 0 0,0-1-39 0 0,0 0-170 0 0,0 0-461 0 0</inkml:trace>
  <inkml:trace contextRef="#ctx0" brushRef="#br0" timeOffset="7">1461 495 5840 0 0,'0'0'132'0'0,"0"0"17"0"0,0 0 11 0 0,0 0 47 0 0,0 0-75 0 0,0 0 110 0 0,0 0 202 0 0,0 0 18 0 0,0 0-32 0 0,0 1-80 0 0,-1 1-112 0 0,1 2-62 0 0,-1 6 119 0 0,1-8-143 0 0,0 7 234 0 0,0 0-38 0 0,0 0-37 0 0,0 0-34 0 0,-1 9 186 0 0,1-1-104 0 0,-1-1-109 0 0,1 0-54 0 0,-1 7 18 0 0,-3 28 219 0 0,-7 31 123 0 0,3-40-234 0 0,0-1 42 0 0,-4 13 204 0 0,-1-1 114 0 0,8-35-431 0 0,1 0-44 0 0,-4 18 102 0 0,0-4-112 0 0,-6 43 186 0 0,13-72-511 0 0,1-1 111 0 0,0 0 99 0 0,-1-1 141 0 0,2-1-36 0 0,-1 0-171 0 0,1-1-113 0 0,-1 1 0 0 0,0-1-37 0 0,1 0-102 0 0,-1 1-77 0 0,1-1-86 0 0,0 0-95 0 0,-1 0-103 0 0,1 0-110 0 0,0 0-120 0 0,-1 1 366 0 0,1-1-33 0 0,1-1-1511 0 0,1-1-1140 0 0,-3 3 3143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1 5840 0 0,'0'0'132'0'0,"0"0"17"0"0,0 0 11 0 0,0 0 47 0 0,0 0 126 0 0,1 0 35 0 0,1-1 930 0 0,-1 1-769 0 0,1 0 15 0 0,-1 0-309 0 0,-1 0-49 0 0,1 0-59 0 0,-1 1-66 0 0,6 8 402 0 0,-1 3-105 0 0,0 0-86 0 0,-1 0-66 0 0,-1 4-22 0 0,4 21 159 0 0,-5-25-204 0 0,0-2 39 0 0,11 65 859 0 0,-11-59-758 0 0,0 0 61 0 0,-2-13-263 0 0,1-1 0 0 0,-1 1 0 0 0,0-1-1 0 0,-1 1 1 0 0,1 0 0 0 0,0-1 0 0 0,-1 1 0 0 0,0-1 0 0 0,1 1 0 0 0,-1-1 0 0 0,0 0 0 0 0,0 1 0 0 0,0-1 0 0 0,-1 0 0 0 0,1 1 0 0 0,0-1 0 0 0,-1 0 0 0 0,0 0 0 0 0,1 0-77 0 0,-9 6 316 0 0,-1-3-50 0 0,-1-3-66 0 0,-2-4-82 0 0,13 2-301 0 0,-1-1 100 0 0,0 1 81 0 0,0-1 59 0 0,-4 0 325 0 0,4 0-298 0 0,0 1-99 0 0,1-1-60 0 0,0 0-72 0 0,-1 1-86 0 0,1-1-36 0 0,0 1-74 0 0,0-1-84 0 0,-1 1-89 0 0,1-1-97 0 0,0 0-105 0 0,0 0-112 0 0,-1 1-119 0 0,0-2-968 0 0,-1 1-1088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7568 0 0,'0'0'166'0'0,"0"0"29"0"0,0 0 14 0 0,0 0-288 0 0,0 0 57 0 0,1-1 51 0 0,-1 1 44 0 0,1 0 133 0 0,0 0 78 0 0,4-1 830 0 0,-4 1-907 0 0,0 0-33 0 0,-1 0-42 0 0,1 0-56 0 0,0 0-67 0 0,-1 0-78 0 0,1 0 143 0 0,-1 0 12 0 0,0 0 2 0 0,1 0-81 0 0,-1 1 106 0 0,0-1-40 0 0,0 1-58 0 0,0-1-39 0 0,1 0-43 0 0,0 1-28 0 0,0-1-41 0 0,0 1-49 0 0,1 0-52 0 0,-2-1 2 0 0,0 0-37 0 0,0 0-372 0 0,1 0-261 0 0,-1 0-599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6296 0 0,'0'0'184'0'0,"0"0"-49"0"0,0 0-14 0 0,0 0 34 0 0,0 0 122 0 0,0 0 229 0 0,1 0-67 0 0,0-1-77 0 0,1 1-64 0 0,0 0-52 0 0,2-1 99 0 0,5-1 315 0 0,-2 1-2 0 0,1-1-100 0 0,-1 0-91 0 0,0 1-82 0 0,-2 0-159 0 0,0-1-32 0 0,6 0 106 0 0,1 0-63 0 0,-3 0-122 0 0,1 1-34 0 0,-5 0-136 0 0,1 0 69 0 0,10-1 103 0 0,-10 2-115 0 0,-1 0-50 0 0,-1 0-42 0 0,0 1-58 0 0,0 0-68 0 0,-1 1-79 0 0,-2-2 82 0 0,0 0-37 0 0,2 1-606 0 0,-1-1 327 0 0,-2 0 235 0 0,1 0-378 0 0</inkml:trace>
  <inkml:trace contextRef="#ctx0" brushRef="#br0" timeOffset="1">58 125 5584 0 0,'0'0'165'0'0,"0"0"-42"0"0,0 0-1 0 0,0 0 51 0 0,0 0 153 0 0,0 1 744 0 0,1 0-423 0 0,1 1-172 0 0,-1-1-74 0 0,0 1-136 0 0,0-1-72 0 0,0 0-80 0 0,0 0-90 0 0,4 0 693 0 0,-1 1-119 0 0,2-1-104 0 0,-1-1-90 0 0,2 0-16 0 0,0 0-79 0 0,-1-1-79 0 0,8 0 246 0 0,-6 0-147 0 0,-3 1-200 0 0,0 0-58 0 0,0 1-51 0 0,0 0-45 0 0,3 0-99 0 0,1 0-76 0 0,-3-1 96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162 1 5528 0 0,'0'0'124'0'0,"0"0"17"0"0,-7 6 121 0 0,4-3-213 0 0,2 1-30 0 0,0 0 37 0 0,-2 3 146 0 0,-2 2 157 0 0,-3 4 292 0 0,2-3-168 0 0,2-3-227 0 0,1-1-109 0 0,1 0-76 0 0,-5 12 109 0 0,0-1 42 0 0,-10 39 572 0 0,10-32-522 0 0,0 1-71 0 0,-2 6-21 0 0,-9 42 159 0 0,-11 110 426 0 0,18-59-314 0 0,5-32-137 0 0,6 44 96 0 0,4-68-191 0 0,4 0 35 0 0,8 22 174 0 0,-12-74-271 0 0,0 0 0 0 0,2 0 0 0 0,3 7-157 0 0,-4-11 85 0 0,1 0 0 0 0,1-1 0 0 0,0 0 0 0 0,0 0 0 0 0,1-1 0 0 0,1 0 0 0 0,1 1-85 0 0,0-1 103 0 0,0-1 0 0 0,1 0 0 0 0,0-1 1 0 0,7 5-104 0 0,-12-10-91 0 0,1-1-10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19 4952 0 0,'0'0'108'0'0,"0"0"17"0"0,0 0 11 0 0,0 1 185 0 0,0 1-71 0 0,-1 0-53 0 0,-1 4 208 0 0,1-3-99 0 0,2 5 189 0 0,-1 0-65 0 0,1 1-57 0 0,1-1-48 0 0,0 2 13 0 0,0 1-42 0 0,6 20 482 0 0,-4-19-451 0 0,-2-1 47 0 0,5 13 442 0 0,-5-16-503 0 0,1-1 35 0 0,-1 0-25 0 0,0-1 35 0 0,0 0 40 0 0,1 0 46 0 0,-3-6-276 0 0,0 0 1 0 0,0 0 6 0 0,0 0 1 0 0,0 0 0 0 0,0 0-8 0 0,0 0-35 0 0,-1 0 73 0 0,0-3-89 0 0,0 0-66 0 0,-2-6-26 0 0,2 6 16 0 0,-2-18 85 0 0,2 12-103 0 0,-1-1 0 0 0,2 0 1 0 0,-1 0-1 0 0,2-9-23 0 0,1 6 59 0 0,2 1 43 0 0,-2 4 7 0 0,2 1-37 0 0,4-7-22 0 0,4-3-119 0 0,10-4-193 0 0,-19 19 212 0 0,0 0 1 0 0,0 0-1 0 0,1 1 1 0 0,-1-1-1 0 0,0 1 1 0 0,4-2 49 0 0,12 1-130 0 0,-3 4 106 0 0,1 5 110 0 0,-14-5-84 0 0,0 0 0 0 0,0 0 1 0 0,0 1-1 0 0,0-1 0 0 0,0 1 1 0 0,0 0-1 0 0,0 0-2 0 0,0 2-4 0 0,1 0 0 0 0,-1 0 0 0 0,0 0 0 0 0,0 0 0 0 0,-1 1 1 0 0,0-1-1 0 0,1 1 4 0 0,1 8 3 0 0,-1-1 0 0 0,2 10-3 0 0,0 9 76 0 0,-1-8 45 0 0,-2-9-79 0 0,1 21-43 0 0,-3-23 46 0 0,1 1 75 0 0,-1 0 106 0 0,0-6-114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2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5848 0 0,'0'0'168'0'0,"0"0"-42"0"0,0 0-11 0 0,0 0 36 0 0,0 0 122 0 0,0 0 230 0 0,0 0 10 0 0,0 0-34 0 0,0 0-305 0 0,0 0-38 0 0,0 0 98 0 0,0 0-46 0 0,0 1-47 0 0,-1 2 33 0 0,1 0-120 0 0,-2 6 75 0 0,0 18 312 0 0,1 1-67 0 0,2 5 11 0 0,1 16 116 0 0,1-1-25 0 0,-3-17-123 0 0,0 3 105 0 0,-1 0-62 0 0,0 7 16 0 0,-2 20 136 0 0,-1-1-7 0 0,3-19-139 0 0,0-8-20 0 0,1 1 60 0 0,0-30-379 0 0,0 2 53 0 0,0 0 0 0 0,0 0 0 0 0,-1 0 0 0 0,0 0 0 0 0,-1 4-116 0 0,2-10-8 0 0,0 1-98 0 0,0-1-95 0 0,0 0 51 0 0,0 0-40 0 0,0 0-42 0 0,0 0-40 0 0,0 0-37 0 0,0 0-33 0 0,0 0-227 0 0,0 0-54 0 0,0 0-745 0 0,0 0-595 0 0,0 0-1128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4864 0 0,'0'0'141'0'0,"-1"1"-29"0"0,0-1-61 0 0,-8 1-64 0 0,5 0 46 0 0,2-1 20 0 0,0 0 34 0 0,1 1 41 0 0,0-1 49 0 0,-6 4 648 0 0,0 2-116 0 0,1 0-105 0 0,0 2-95 0 0,1 0-83 0 0,0 1-73 0 0,1 0-61 0 0,1 1-50 0 0,-2 7 79 0 0,-2 22 286 0 0,6-28-386 0 0,0-2 50 0 0,1 11 63 0 0,1 1-67 0 0,2 0-51 0 0,2 1-38 0 0,-4-17-136 0 0,1 0-1 0 0,-1-1 1 0 0,1 1-1 0 0,0 0 1 0 0,1-1-1 0 0,-1 1 0 0 0,1-1 1 0 0,0 0-1 0 0,0 0 1 0 0,0 0-1 0 0,1 0 1 0 0,-1 0-1 0 0,1-1 1 0 0,0 1-1 0 0,1 0-41 0 0,2-1 117 0 0,0-1 47 0 0,5-5 272 0 0,-4-3-14 0 0,3-8 264 0 0,-2-7 92 0 0,-5 7-367 0 0,-1 3-179 0 0,-2 7-163 0 0,0-1-37 0 0,0-4 47 0 0,-1-1 0 0 0,0 0 0 0 0,0 0 0 0 0,0 0 0 0 0,-1 1 0 0 0,-2-8-79 0 0,-6-16 152 0 0,2 16-109 0 0,0 0-41 0 0,-2 2-50 0 0,-1 1-58 0 0,10 14-11 0 0,-1 0 41 0 0,1-1 22 0 0,0 1 80 0 0,-1 0 94 0 0,1-1-145 0 0,-1 1-36 0 0,1 0-42 0 0,0 0-49 0 0,0 0-59 0 0,-1-1-64 0 0,1 1-73 0 0,0 0 72 0 0,0 0-38 0 0,0-1-41 0 0,-1 1-41 0 0,1 0-46 0 0,0 0-46 0 0,0-1-50 0 0,0 1-51 0 0,-1-1-1391 0 0,0-1-1124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5456 0 0,'0'0'158'0'0,"1"0"-4"0"0,2 2-87 0 0,0 1 62 0 0,0 0 89 0 0,1 3 194 0 0,-1-2 82 0 0,14 15 865 0 0,-9-11-779 0 0,0 1-46 0 0,0-1-63 0 0,-1 1-79 0 0,-2-3-182 0 0,0 0-48 0 0,0 0-53 0 0,-1 0-56 0 0,8 12 388 0 0,-2 1-112 0 0,1 4-46 0 0,4 14 11 0 0,-2 1-21 0 0,-6-12-25 0 0,-1-5 37 0 0,-1 0 100 0 0,-1-2-148 0 0,0 0-35 0 0,2 20 116 0 0,-1 9-57 0 0,1 23-7 0 0,-3-42-158 0 0,-1 10 113 0 0,2 53 395 0 0,-5-59-449 0 0,-1 2-80 0 0,1-18-86 0 0,-1 0-37 0 0,-2 26 134 0 0,-3 19 157 0 0,5-45-119 0 0,-2 0 0 0 0,0 0 0 0 0,0-1 0 0 0,-5 9-124 0 0,3-4 200 0 0,4-14-111 0 0,0 0 0 0 0,-1 0 0 0 0,1-1 0 0 0,-2 2-89 0 0,-7 6 229 0 0,10-13-197 0 0,-1 0 0 0 0,1 0-1 0 0,0 0 1 0 0,-1 0 0 0 0,1 0-1 0 0,-1-1 1 0 0,1 1 0 0 0,-1 0-1 0 0,-1-1-31 0 0,1 1-9 0 0,0-1 36 0 0,-6-6 250 0 0,6 2-270 0 0,1 3-50 0 0,0-1-41 0 0,0 0-46 0 0,0 1-55 0 0,0-1-61 0 0,0 0-66 0 0,1 2 86 0 0,-2-5-489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 5384 0 0,'0'0'116'0'0,"2"1"-34"0"0,7 9 193 0 0,-7-8-218 0 0,0 0-35 0 0,-1 0 5 0 0,1 0 50 0 0,-1 0 46 0 0,1 0 39 0 0,1 1 178 0 0,0 0 68 0 0,5 9 1092 0 0,-5-6-931 0 0,-2-4-330 0 0,0 1-46 0 0,0 0-56 0 0,-1-1-64 0 0,0-1 220 0 0,0-1 133 0 0,0 0-52 0 0,0-1-49 0 0,0 0-47 0 0,0 1-43 0 0,0-1-39 0 0,0-1-37 0 0,0 1-33 0 0,0 0-20 0 0,0-1-34 0 0,0-1-7 0 0,0-1-77 0 0,1-4-113 0 0,-1 6 110 0 0,0 1 33 0 0,1-1 63 0 0,-1 1 86 0 0,12-21 133 0 0,-9 19-259 0 0,-1 0 0 0 0,1 0-1 0 0,0 0 1 0 0,-1 0 0 0 0,1 1 0 0 0,1-1 0 0 0,-1 1 0 0 0,2-1-41 0 0,-3 2 20 0 0,0 0 0 0 0,0 0 1 0 0,0 0-1 0 0,1 0 1 0 0,-1 0-1 0 0,0 1 0 0 0,0-1 1 0 0,0 1-1 0 0,1 0 1 0 0,-1 0-1 0 0,0 0 1 0 0,0 0-1 0 0,1 0 0 0 0,1 0-20 0 0,-2 1 23 0 0,1-1 0 0 0,-1 1 0 0 0,0 0-1 0 0,0 0 1 0 0,1 0 0 0 0,-1 0 0 0 0,0 0-1 0 0,0 0 1 0 0,0 1 0 0 0,0 0-23 0 0,9 6 19 0 0,-1 2 86 0 0,-4 2 80 0 0,-3 2 74 0 0,-3-12-398 0 0,0 0 68 0 0,0 0 57 0 0,1 0 47 0 0,-1 1 117 0 0,2 4 361 0 0,-2-5-399 0 0,0 0-45 0 0,1 0-63 0 0,-1-1-80 0 0,0 0-26 0 0,0 0-48 0 0,0 0-52 0 0,0 1-58 0 0,0-2-4 0 0,0 1-46 0 0,0 0-49 0 0,0 0-53 0 0,-1 0-54 0 0,1 0-58 0 0,0 0-60 0 0,-1 0-64 0 0,1-1-1112 0 0,0 1-1013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7024 0 0,'0'0'157'0'0,"0"0"23"0"0,0 0 12 0 0,1-1-55 0 0,1 1-72 0 0,1-1-49 0 0,4-2-53 0 0,-5 3 55 0 0,9-2 842 0 0,0 0-49 0 0,0 0-62 0 0,0-1-74 0 0,-4 1-243 0 0,1 0-50 0 0,0 0-52 0 0,0 0-59 0 0,0 1-62 0 0,0 0-66 0 0,0 0-72 0 0,0 1-76 0 0,-5 0-138 0 0,0 0 63 0 0,0 0 52 0 0,0 0 45 0 0,3 0 112 0 0,7 0 329 0 0,-9 0-370 0 0,0 0-67 0 0,-2 0-50 0 0,1 0-38 0 0,-1 0-42 0 0,1 0-47 0 0,-1 0-70 0 0,1 0-67 0 0,-1 0-73 0 0,1 0-79 0 0,0 0-85 0 0,-1 0-92 0 0,1 0-98 0 0,-1 0-105 0 0,0 0-644 0 0,2 0-832 0 0</inkml:trace>
  <inkml:trace contextRef="#ctx0" brushRef="#br0" timeOffset="1">82 3 6296 0 0,'0'0'184'0'0,"0"0"57"0"0,0 0 115 0 0,0 0 48 0 0,0 0 11 0 0,0 0-13 0 0,0 0-120 0 0,5-2 617 0 0,-2 2-554 0 0,-1 0-103 0 0,0 0-92 0 0,3 2 260 0 0,-1 1-59 0 0,0 0-53 0 0,0 0-47 0 0,-1 1-42 0 0,0 0-36 0 0,3 5 89 0 0,3 20 227 0 0,-6-16-203 0 0,-1-6-92 0 0,-1-1 48 0 0,1-1 58 0 0,-1 1 68 0 0,1 0-261 0 0,1 2-55 0 0,-1-2-31 0 0,0-2 22 0 0,-1 0 32 0 0,0 0 50 0 0,-1-3-88 0 0,3 3 154 0 0,-3-3-183 0 0,1 0-90 0 0,-1-1-5 0 0,0 0-36 0 0,0 0 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5640 0 0,'0'0'124'0'0,"0"0"17"0"0,0 0-15 0 0,1 0-34 0 0,2 1 7 0 0,0 0-79 0 0,6 2-46 0 0,-7-2 55 0 0,-1 0 40 0 0,7 3 652 0 0,-1 0-87 0 0,1 1-80 0 0,-1 1-69 0 0,0-1-63 0 0,0 1-52 0 0,0 1-45 0 0,0-1-35 0 0,4 5 140 0 0,13 16 506 0 0,-17-18-609 0 0,0-2 46 0 0,1 4 76 0 0,0 0-45 0 0,0 1-42 0 0,-1-1-38 0 0,2 4 23 0 0,-1 0-41 0 0,4 7 94 0 0,0 0-50 0 0,1 4 47 0 0,-5-11-95 0 0,-2 2-34 0 0,8 13 217 0 0,-3-12-126 0 0,-11-18-286 0 0,0 0-1 0 0,0 1-23 0 0,-2 3 171 0 0,2-4-209 0 0,-1 0-64 0 0,0 0-211 0 0,0 0 79 0 0,0-1 56 0 0,-1 0-106 0 0,1 0 33 0 0,0 1 54 0 0,1 0-43 0 0,-1-1-52 0 0,0 1-62 0 0,1 0-45 0 0,-1-1-71 0 0,1 1 47 0 0,-1 0-51 0 0,1-1-46 0 0,0 1-38 0 0,-1 0-148 0 0,1-1-38 0 0,-1 1-177 0 0,0 0-478 0 0</inkml:trace>
  <inkml:trace contextRef="#ctx0" brushRef="#br0" timeOffset="1">199 15 5696 0 0,'0'0'132'0'0,"0"0"17"0"0,0 0 10 0 0,0 0 33 0 0,0 0 133 0 0,0 0 18 0 0,0 1-78 0 0,-1 0-66 0 0,0 1-53 0 0,0 0 21 0 0,-2 3 3 0 0,2-4-72 0 0,-3 7 214 0 0,0 3-37 0 0,-1 24 449 0 0,3-23-418 0 0,-1 10 181 0 0,0 0-41 0 0,-1 1-37 0 0,0 0-32 0 0,-4 22 293 0 0,-3-1-83 0 0,3-20-279 0 0,0 1-64 0 0,-2 1-44 0 0,10-26-338 0 0,0 0 52 0 0,0 0 47 0 0,0 1 38 0 0,0-1 83 0 0,0 0 250 0 0,0 0-273 0 0,0 0-58 0 0,0 1-102 0 0,0-1-1 0 0,0 0-41 0 0,0 0-60 0 0,0 0-57 0 0,0 0-63 0 0,0 0-67 0 0,0 0-73 0 0,0 0-78 0 0,0 0-84 0 0,0 0-90 0 0,0 0-905 0 0,0 0-930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6448 0 0,'0'0'141'0'0,"0"0"23"0"0,0 0 13 0 0,0 0 13 0 0,7-2 177 0 0,-4 1-156 0 0,0 1 69 0 0,-2 0-95 0 0,-1 0 37 0 0,10 4 291 0 0,-2 0-37 0 0,-1 1-38 0 0,-1 0-35 0 0,4 9 303 0 0,-1 4-125 0 0,-1 5-167 0 0,0 1-91 0 0,12 48 440 0 0,-12-43-407 0 0,-4-15-137 0 0,0 0 36 0 0,9 41-64 0 0,-3 2 62 0 0,-4 1 75 0 0,-2-1 92 0 0,-3 5 63 0 0,-4 1-81 0 0,-8 49 218 0 0,1-37-207 0 0,10-71-388 0 0,-4 26 278 0 0,-1-1-52 0 0,0 1-50 0 0,0 0-44 0 0,-3 17 8 0 0,1 0-90 0 0,5-37-5 0 0,0-1 0 0 0,-1 1-1 0 0,-2 7-69 0 0,-2 1 163 0 0,3-8-20 0 0,3-7-138 0 0,0-1 72 0 0,-1-1 113 0 0,-1-1 342 0 0,2 0-439 0 0,0-1-39 0 0,0 0-52 0 0,0 0-62 0 0,0-1-75 0 0,1 1-86 0 0,-1 0-97 0 0,0-1-108 0 0,0 1-92 0 0,0 0-118 0 0,1 0 212 0 0,0 1-64 0 0,0 0-56 0 0,0 0-49 0 0,0 0-174 0 0,0 0-49 0 0,0 0-210 0 0,0 0-565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0 118 5472 0 0,'0'0'124'0'0,"0"0"17"0"0,0 0 10 0 0,6 9 138 0 0,-5-7-201 0 0,0-1 34 0 0,0 1 43 0 0,0-1 51 0 0,3 8 307 0 0,0-1-34 0 0,2 2 61 0 0,3 5 232 0 0,4 8 443 0 0,-5-7-338 0 0,-8-15-599 0 0,0-1-26 0 0,0 0-104 0 0,0 0-44 0 0,0 0-8 0 0,0 0 7 0 0,0 0 38 0 0,0 0 10 0 0,0 0 6 0 0,0 0-1 0 0,0 0-4 0 0,0 0-2 0 0,0 0 0 0 0,0 0-11 0 0,0 0-44 0 0,0-1 35 0 0,0-2-65 0 0,-1-1-45 0 0,-1-5-18 0 0,2 6 41 0 0,-3-12 145 0 0,2-1-102 0 0,3-1-82 0 0,1 1-61 0 0,-2 14 32 0 0,0-1 0 0 0,-1 1 0 0 0,1 0 0 0 0,0 0-1 0 0,0-1 1 0 0,1 1 0 0 0,-1 0 0 0 0,0 0 0 0 0,1 0-1 0 0,-1 0 1 0 0,1 0 0 0 0,0 0 0 0 0,0 1 0 0 0,0-1 0 0 0,-1 1-1 0 0,1-1 1 0 0,1 1 0 0 0,-1-1 0 0 0,0 1 0 0 0,0 0-1 0 0,0 0 1 0 0,1 0 0 0 0,-1 1 0 0 0,2-1 15 0 0,-3 0-1 0 0,0 1 0 0 0,0 0-1 0 0,0 0 1 0 0,0 0 0 0 0,0 0 0 0 0,0 0 0 0 0,0 0 0 0 0,0 1-1 0 0,0-1 1 0 0,0 0 0 0 0,0 0 0 0 0,0 1 0 0 0,0-1 0 0 0,0 1-1 0 0,0-1 1 0 0,0 1 0 0 0,0-1 0 0 0,0 1 0 0 0,0-1 0 0 0,0 1 1 0 0,1 1-4 0 0,0 0 1 0 0,0 0 0 0 0,-1 0 0 0 0,1 0 0 0 0,-1 1 0 0 0,1-1-1 0 0,-1 0 1 0 0,1 2 3 0 0,1 4-7 0 0,0 1 0 0 0,0-1 0 0 0,-1 1 0 0 0,1 6 7 0 0,-2-10-36 0 0,1 5-134 0 0,0 17-427 0 0,-2-26 136 0 0</inkml:trace>
  <inkml:trace contextRef="#ctx0" brushRef="#br0" timeOffset="1">282 129 6536 0 0,'0'0'141'0'0,"0"0"23"0"0,0 0 13 0 0,1 0-41 0 0,1 0-77 0 0,11-1-70 0 0,-9 1 79 0 0,-1-1 39 0 0,0 1 56 0 0,2-1 204 0 0,8 1 626 0 0,-9 0-741 0 0,0 0-64 0 0,0 0-93 0 0,-1 0-85 0 0,1 0-100 0 0,-1 0-117 0 0,-1 0 56 0 0,0 0-35 0 0,-1 0-36 0 0,1 0-38 0 0,-1 0-40 0 0,1 0-43 0 0,-1 0-45 0 0,1 0-45 0 0,-2 0-712 0 0,1 0-655 0 0</inkml:trace>
  <inkml:trace contextRef="#ctx0" brushRef="#br0" timeOffset="2">454 1 5792 0 0,'0'0'166'0'0,"0"0"-38"0"0,0 1-69 0 0,0 3-58 0 0,0-3 53 0 0,0 0 24 0 0,0-1 88 0 0,0 0 142 0 0,2 10 921 0 0,-1-5-866 0 0,-1-2-59 0 0,8 19 707 0 0,-2 0-105 0 0,1 11 240 0 0,-2 21 611 0 0,-5-31-976 0 0,0-23-700 0 0,0 0-5 0 0,0 0-235 0 0,0 0 67 0 0,0 0 55 0 0,0 0 49 0 0,0 1 114 0 0,0 0 364 0 0,0 0-385 0 0,0-1-65 0 0,0 1-56 0 0,0-1-38 0 0,0 0-42 0 0,0 0-47 0 0,0 1-69 0 0,0-1-67 0 0,0 0-73 0 0,0 0-79 0 0,0 0-87 0 0,0 0-92 0 0,0 1-99 0 0,0-1-105 0 0,0 0-965 0 0,0 0-1019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7312 0 0,'0'0'165'0'0,"0"0"22"0"0,0 0 9 0 0,0 0 12 0 0,0 0 41 0 0,0 2-85 0 0,1 0-67 0 0,2 4 64 0 0,-2-4-64 0 0,4 7 373 0 0,1-1-44 0 0,0 1-42 0 0,-1-1-37 0 0,7 9 254 0 0,0-1-97 0 0,0-1-96 0 0,13 22 482 0 0,-17-24-545 0 0,1 2 69 0 0,-1 0 63 0 0,2 7-19 0 0,-1 0-99 0 0,3 5-10 0 0,-1-3 321 0 0,11 18-670 0 0,-21-42 56 0 0,-2 0-247 0 0,1 0 81 0 0,1 1 69 0 0,-1-1 58 0 0,0 0 45 0 0,0 0 36 0 0,1 2 510 0 0,0-2-478 0 0,-1 1-81 0 0,0-1-70 0 0,1 0-46 0 0,-1 1-52 0 0,0-1-58 0 0,1 0-85 0 0,-1 0-83 0 0,0 0-89 0 0,0 0-99 0 0,1 0-106 0 0,-1 0-114 0 0,0 0-122 0 0,0 0 389 0 0,0 0-33 0 0,0 0-1386 0 0,0 0-1080 0 0</inkml:trace>
  <inkml:trace contextRef="#ctx0" brushRef="#br0" timeOffset="1">158 1 5192 0 0,'0'0'151'0'0,"0"0"39"0"0,0 0 65 0 0,0 0 29 0 0,0 0 4 0 0,0 0 9 0 0,0 0 39 0 0,0 0 16 0 0,0 0 7 0 0,0 0-138 0 0,0 1-46 0 0,-1 0-41 0 0,1 0-35 0 0,-1 3 29 0 0,-2 5 7 0 0,2-7-15 0 0,-1 5 171 0 0,0 0-34 0 0,-2 7 165 0 0,0 0-101 0 0,0-1-80 0 0,-1 5-12 0 0,-7 23 212 0 0,7-29-262 0 0,1 1 52 0 0,-10 23 747 0 0,0 11-978 0 0,-9 22 890 0 0,22-68-1007 0 0,1 1 36 0 0,-1 0 12 0 0,0 1 102 0 0,-1-1 75 0 0,-1 8 410 0 0,1-6-357 0 0,1-2-124 0 0,0 1-52 0 0,0-1-61 0 0,1 0-75 0 0,-1 0-38 0 0,1 0-65 0 0,-1 0-72 0 0,1-1-78 0 0,-1 1-84 0 0,1 0-91 0 0,0-1-97 0 0,0 1-104 0 0,0-2-861 0 0,0 0-942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0 4952 0 0,'-2'2'32'0'0,"0"0"-1"0"0,1 0 1 0 0,-1 0 0 0 0,0 0-1 0 0,1 0 1 0 0,-1 0 0 0 0,1 1-1 0 0,0-1 1 0 0,0 0 0 0 0,0 1 0 0 0,0-1-1 0 0,0 1 1 0 0,0-1 0 0 0,1 1-1 0 0,-1 0-31 0 0,-1 7 65 0 0,1-1-43 0 0,-1 3-72 0 0,-1 3 231 0 0,1 1 109 0 0,1 4 155 0 0,0 9 303 0 0,1-11-317 0 0,-1 0-69 0 0,0-6-179 0 0,0 0-63 0 0,-2 19 271 0 0,0 0-41 0 0,1 22 1133 0 0,3 42-1483 0 0,3-55 396 0 0,0-1-63 0 0,5 17 580 0 0,5 15-913 0 0,0-17 446 0 0,-5-31-204 0 0,3-1 51 0 0,3 7 148 0 0,-8-14-249 0 0,1 1-108 0 0,0-1-69 0 0,11 20-41 0 0,-13-24 54 0 0,0-1 41 0 0,0 0-36 0 0,15 17 211 0 0,-13-20-210 0 0,-2-3-55 0 0,-5-4-49 0 0,-1 0 2 0 0,0 0-38 0 0,0 0-18 0 0,1 0-40 0 0,-1 0-44 0 0,0 0-51 0 0,0 0-54 0 0,1 0-49 0 0,-1 0-46 0 0,1 0-39 0 0,-1 0-132 0 0,1 0-39 0 0,0 0-162 0 0,0 0-430 0 0</inkml:trace>
  <inkml:trace contextRef="#ctx0" brushRef="#br0" timeOffset="1">315 163 5904 0 0,'0'0'132'0'0,"0"0"17"0"0,0 0 11 0 0,3 5 680 0 0,0-2-509 0 0,-1 1-27 0 0,1-1-102 0 0,5 7 226 0 0,-1 1 98 0 0,2 7 324 0 0,1 13 642 0 0,-8-19-882 0 0,-1-7 128 0 0,0-2-70 0 0,0-2-72 0 0,-1-2-73 0 0,1-1-73 0 0,-1-1-76 0 0,1-1-76 0 0,0-1-78 0 0,-1 1-78 0 0,1-1-80 0 0,-1 2-81 0 0,1 0-81 0 0,2-8 181 0 0,-2 1-45 0 0,0-6-48 0 0,-2 0-54 0 0,1 8 10 0 0,0 0 1 0 0,0 0-1 0 0,1 0 0 0 0,0 0 56 0 0,5-11-14 0 0,0 10 59 0 0,2 0 46 0 0,10-6-170 0 0,-15 13 54 0 0,0 0 0 0 0,0 1 0 0 0,0-1 0 0 0,0 1 0 0 0,0 0 0 0 0,1 0 0 0 0,-1 0 0 0 0,3 0 25 0 0,-4 0-17 0 0,1 1 1 0 0,-1 0-1 0 0,1 0 1 0 0,0 0-1 0 0,-1 0 1 0 0,1 1-1 0 0,0-1 1 0 0,-1 1 0 0 0,1-1-1 0 0,-1 1 1 0 0,2 0 16 0 0,-1 1-8 0 0,0-1 0 0 0,0 1 1 0 0,-1-1-1 0 0,1 1 0 0 0,0 0 1 0 0,1 2 7 0 0,9 9 31 0 0,-2 1 51 0 0,-8-9-27 0 0,0 0-1 0 0,0 0 0 0 0,0 1 1 0 0,-1-1-1 0 0,0 1 0 0 0,0-1 1 0 0,0 1-1 0 0,-1 0 0 0 0,1 5-54 0 0,-1 5 100 0 0,-2-1-40 0 0,-1 0-38 0 0,1-12-12 0 0,1-3-7 0 0,0 0-81 0 0,0 0-49 0 0,0 0-196 0 0,0 1-28 0 0,0 2-7 0 0</inkml:trace>
  <inkml:trace contextRef="#ctx0" brushRef="#br0" timeOffset="2">531 665 8464 0 0,'0'0'190'0'0,"0"0"28"0"0,0 0 10 0 0,0 0 32 0 0,0 0 70 0 0,0 0-65 0 0,1 1-47 0 0,-1-1-42 0 0,1 1-35 0 0,0 0 8 0 0,0 0-43 0 0,3 4 134 0 0,-3-3-89 0 0,2 6 299 0 0,-1-1-34 0 0,3 9 330 0 0,-1 0-95 0 0,0 0-70 0 0,12 40 1328 0 0,-16-56-2107 0 0,0 0 78 0 0,1 0 73 0 0,-1 0 37 0 0,0 1 77 0 0,0 0 79 0 0,1 0 293 0 0,-1 0-333 0 0,0-1-39 0 0,1 1-56 0 0,-1 0-97 0 0,0-1-77 0 0,0 1-98 0 0,0-1-111 0 0,0 0 141 0 0,0 1-34 0 0,0-1-34 0 0,0 0-37 0 0,0 0-38 0 0,0 0-39 0 0,0 0-41 0 0,0 0-44 0 0,0 0-45 0 0,0 0-46 0 0,0 0-1325 0 0,0 0-1094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1 101 7344 0 0,'0'0'165'0'0,"0"0"22"0"0,0 0 9 0 0,7-1-39 0 0,3 0-102 0 0,-4 0-36 0 0,0 0 36 0 0,7-1 154 0 0,-1 1 113 0 0,1-1 89 0 0,5-1 323 0 0,26-4 1161 0 0,-30 5-1372 0 0,-1 0-73 0 0,-3 0-188 0 0,-1 0-60 0 0,0 0-71 0 0,1 0-80 0 0,-9 2-16 0 0,-1-1-33 0 0,2 1-78 0 0,1 0-399 0 0,-2 0 377 0 0,0 0-338 0 0</inkml:trace>
  <inkml:trace contextRef="#ctx0" brushRef="#br0" timeOffset="1">88 0 6016 0 0,'0'0'133'0'0,"0"0"23"0"0,0 0 11 0 0,0 0-54 0 0,0 0-1 0 0,0 0 49 0 0,0 0 145 0 0,0 0 268 0 0,0 0 24 0 0,0 0-249 0 0,0 0-149 0 0,0 0-42 0 0,0 0 21 0 0,0 1 98 0 0,1 1-94 0 0,0 1-54 0 0,2 5 83 0 0,-2-6-91 0 0,16 30 841 0 0,-11-18-579 0 0,1 2-26 0 0,0 0-108 0 0,-2-2-152 0 0,-3-7-93 0 0,1 0-34 0 0,-1 0-36 0 0,0 0-39 0 0,0 0-43 0 0,0 0-43 0 0,-2-6-79 0 0,0-1-45 0 0,0 1-41 0 0,0 0-35 0 0,1 0-119 0 0,-1 0-35 0 0,1 1-1212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3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139 101 5904 0 0,'0'0'132'0'0,"0"0"70"0"0,-1-2-91 0 0,-1-5 24 0 0,1 3-268 0 0,0 0 96 0 0,0-1 88 0 0,0 0 78 0 0,-1-1 113 0 0,1 0 81 0 0,-2-1 145 0 0,-1-5 341 0 0,-1 2 39 0 0,1 3-311 0 0,0 2-131 0 0,1 0-57 0 0,-1 1-113 0 0,1 1-61 0 0,-1 0-70 0 0,0 1-81 0 0,-7-1 34 0 0,1 3 47 0 0,-1 5 67 0 0,-4 9 131 0 0,4 4-10 0 0,4-5-139 0 0,3-3-70 0 0,1-2-53 0 0,-1 5-17 0 0,0 0 0 0 0,1 1 1 0 0,0-1-1 0 0,1 1 1 0 0,1-1-1 0 0,0 1 0 0 0,0 0 1 0 0,2-1-1 0 0,0 1 1 0 0,1 4-15 0 0,-1-9 3 0 0,2 13-6 0 0,1 0 0 0 0,1 0 0 0 0,4 9 3 0 0,-6-24 2 0 0,0 0 0 0 0,0 0 0 0 0,0-1 1 0 0,1 1-1 0 0,2 2-2 0 0,-3-5 7 0 0,0 0 1 0 0,0-1-1 0 0,1 1 0 0 0,-1-1 1 0 0,1 1-1 0 0,0-1 0 0 0,0 0 1 0 0,4 1-8 0 0,-6-2 3 0 0,0-1 0 0 0,0 0 0 0 0,0 0 1 0 0,0-1-1 0 0,1 1 0 0 0,-1 0 0 0 0,0-1 1 0 0,1 1-4 0 0,-1-1 6 0 0,-1 0 0 0 0,1 0 0 0 0,-1 0 1 0 0,0 0-1 0 0,1 0 0 0 0,-1 0 0 0 0,0-1 1 0 0,1 1-1 0 0,-1 0 0 0 0,0-1 0 0 0,1 0-6 0 0,0 0 15 0 0,0 0 0 0 0,0-1 0 0 0,0 1 0 0 0,0-1 0 0 0,-1 1 0 0 0,1-1-1 0 0,0 0 1 0 0,-1 1 0 0 0,0-1 0 0 0,1 0 0 0 0,-1 0 0 0 0,0 0 0 0 0,0 0 0 0 0,1-2-15 0 0,1-4 60 0 0,0 0 0 0 0,0-1 0 0 0,-1 1 0 0 0,1-7-60 0 0,1-14 65 0 0,-3 29-65 0 0,1-30 0 0 0,-1 0 1 0 0,-1-1 0 0 0,-4-22-1 0 0,0-32-14 0 0,4 83 1 0 0,0 2 10 0 0,0-1 0 0 0,0 1 0 0 0,-1 0 0 0 0,1-1 0 0 0,0 1 0 0 0,0-1 0 0 0,0 1 0 0 0,1-1 0 0 0,-1 1 0 0 0,0 0 0 0 0,0-1 0 0 0,0 1 0 0 0,0-1 0 0 0,0 1 0 0 0,0 0 0 0 0,1-1 0 0 0,-1 1 0 0 0,0 0 0 0 0,0-1 0 0 0,0 1 0 0 0,1-1 3 0 0,-1 1-80 0 0,0 0-25 0 0,1 2 53 0 0,1 12 49 0 0,4 17-120 0 0,0 0 62 0 0,1-3 37 0 0,1 28 24 0 0,-6-39-32 0 0,0 1 63 0 0,6 41 224 0 0,-4-34-211 0 0,-1-13-68 0 0,-1 1-40 0 0,1-1-50 0 0,-1 1-58 0 0,-2-12-233 0 0,0 0-118 0 0,0 0 66 0 0,0-1-43 0 0,0 2-598 0 0,0-2 1094 0 0,0 2-1570 0 0,0 1-901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 5672 0 0,'0'0'165'0'0,"0"0"-45"0"0,0 0-9 0 0,0 0 37 0 0,0 0 125 0 0,0 0 230 0 0,0 0-113 0 0,1 0-56 0 0,0 1-51 0 0,0-1-42 0 0,2 1 37 0 0,-1 0-52 0 0,6 1 398 0 0,-6-1-291 0 0,8 5 445 0 0,-1 1-112 0 0,-1 3-99 0 0,-1 0-86 0 0,0 2-73 0 0,-2 0-61 0 0,1 1-47 0 0,-1-1-36 0 0,10 24 496 0 0,-7-22-549 0 0,0-1-61 0 0,1 2-29 0 0,12 28 87 0 0,-20-42-154 0 0,-1-1-31 0 0,0 0-50 0 0,0 0-88 0 0,0 0-64 0 0,0 0-257 0 0,0 0 228 0 0,0 0 97 0 0,0 0-36 0 0,0 0-8 0 0,0 0-37 0 0,0 0-40 0 0,0 0-45 0 0,0 0-50 0 0,0 0-46 0 0,0 0-41 0 0,0 0-35 0 0,0 0-129 0 0,0 0-36 0 0,0 0-1351 0 0</inkml:trace>
  <inkml:trace contextRef="#ctx0" brushRef="#br0" timeOffset="1">144 0 4800 0 0,'0'0'136'0'0,"0"0"48"0"0,0 0 75 0 0,0 0 27 0 0,0 0 9 0 0,0 0-11 0 0,0 0-52 0 0,0 0-28 0 0,0 0-58 0 0,1 1 57 0 0,3 1 616 0 0,-1-1-517 0 0,-2-1-187 0 0,0 1-35 0 0,-1-1-42 0 0,1 1-51 0 0,3 6 545 0 0,-1 0-96 0 0,0 1-83 0 0,0 1-71 0 0,-1 1-23 0 0,0 1-67 0 0,0 2-22 0 0,0 6 31 0 0,1 2 75 0 0,-1-8 14 0 0,2 15 167 0 0,0 0-63 0 0,-1 0-55 0 0,-1 0-45 0 0,-1 27 188 0 0,-3-4 507 0 0,-5 27-989 0 0,2-39 369 0 0,-1 0 76 0 0,5-31-207 0 0,-3 13 296 0 0,2-15-384 0 0,-2 1-36 0 0,4-7-48 0 0,0 0 3 0 0,0 0 16 0 0,0 0-49 0 0,0 0-133 0 0,-1 0-327 0 0,1 0 45 0 0,0 0 38 0 0,0 0 33 0 0,0 0-330 0 0,-1-1-194 0 0,1 1 407 0 0,0 0-52 0 0,0 0 116 0 0,0-1-47 0 0,-2 0-1556 0 0,0-1-1116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10 7520 0 0,'0'0'217'0'0,"0"0"-6"0"0,0 0-211 0 0,0-1 34 0 0,-1-1-24 0 0,0 1 23 0 0,0 0 63 0 0,0 0 58 0 0,0 0 51 0 0,1 0 189 0 0,-1 0 86 0 0,0 1 68 0 0,1 0 50 0 0,-1 1 1181 0 0,1 0-1043 0 0,0 0 9 0 0,0 0-414 0 0,0-1-36 0 0,1 1 16 0 0,-1 0-74 0 0,0 1-86 0 0,0-1-95 0 0,0-1 8 0 0,0 0-214 0 0,0 0 56 0 0,0 1 49 0 0,0-1 41 0 0,0 1 107 0 0,2 1 333 0 0,-1-1-365 0 0,-1-1-97 0 0,1 1-91 0 0,-1 0-114 0 0,1-1 65 0 0,-1 0-35 0 0,0 1-72 0 0,0-1-54 0 0,1 0-56 0 0,-1 1-61 0 0,0-1-65 0 0,0 0-68 0 0,0 0-73 0 0,0 0-75 0 0,1 2-1096 0 0,1 0-1035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1 5840 0 0,'0'0'132'0'0,"0"0"17"0"0,-9 11 127 0 0,5-7-225 0 0,3-1-24 0 0,-1 0 50 0 0,0 0 44 0 0,0 0 38 0 0,0 2 115 0 0,0 0 46 0 0,-4 12 842 0 0,3-9-712 0 0,1-4-231 0 0,1 0-41 0 0,-1 0-48 0 0,1-1-58 0 0,-8 20 500 0 0,1-1-98 0 0,0 1-86 0 0,0 0-73 0 0,-1 5-19 0 0,2 0-67 0 0,-1 6-16 0 0,1 17 57 0 0,3 1-24 0 0,-3 94 355 0 0,9-83-316 0 0,3 1 75 0 0,4 1 95 0 0,-2-34-181 0 0,1 1 36 0 0,1-1 40 0 0,2-1 45 0 0,-4-14-207 0 0,1-1 35 0 0,-3-7-30 0 0,0-1 0 0 0,1 0 0 0 0,0 0 0 0 0,6 6-193 0 0,12 7 440 0 0,-5-10-198 0 0,-3-5-89 0 0,0-2-56 0 0,-14-3-177 0 0,0 0 69 0 0,-1 0 47 0 0,3 0 107 0 0,-2-1-103 0 0,-1 1-64 0 0,0 0-51 0 0,1-1-77 0 0,-1 1-89 0 0,0 0-105 0 0,1-1-120 0 0,-2 1 75 0 0,1 0-63 0 0,-1 0-58 0 0,1-1-49 0 0,0 1-168 0 0,-1 0-50 0 0,1 0-203 0 0,0 0-544 0 0,-1 0 1507 0 0</inkml:trace>
  <inkml:trace contextRef="#ctx0" brushRef="#br0" timeOffset="1">582 28 4656 0 0,'0'0'133'0'0,"0"0"-33"0"0,0 0-4 0 0,0 0 317 0 0,0 1-81 0 0,0 1-70 0 0,-1 0-56 0 0,0 2 65 0 0,0 3 74 0 0,1-6-166 0 0,4 29 848 0 0,0 3 155 0 0,0-11-352 0 0,0-4-99 0 0,2-1 50 0 0,-2-5-230 0 0,3 18 799 0 0,-6-21-980 0 0,0-1-48 0 0,-1-7-126 0 0,0-1-111 0 0,0 0 46 0 0,-1 1 71 0 0,1 0 158 0 0,0 0 210 0 0,0-1-280 0 0,0-1-182 0 0,-1 1-75 0 0,1-2-91 0 0,0 0-108 0 0,-4-14 341 0 0,-1 0-95 0 0,-5-25-37 0 0,9 22 27 0 0,1 15-70 0 0,0 0 0 0 0,0 0 0 0 0,0 0 0 0 0,0 0 0 0 0,1 0 0 0 0,0 0 0 0 0,0 1 0 0 0,0-1 0 0 0,0 0 0 0 0,1 0 0 0 0,-1 1 0 0 0,1-1 0 0 0,0 1 0 0 0,0-1 0 0 0,0 1 0 0 0,1 0 0 0 0,-1 0 0 0 0,1 0 0 0 0,-1 0 0 0 0,3-1 0 0 0,16-13-166 0 0,-15 13 142 0 0,0 0-1 0 0,0 1 1 0 0,1-1-1 0 0,4-1 25 0 0,-7 4-4 0 0,-1 0-1 0 0,1 0 1 0 0,0 0-1 0 0,-1 0 1 0 0,1 1-1 0 0,0-1 1 0 0,-1 1-1 0 0,1 0 0 0 0,2 0 5 0 0,-3 1-8 0 0,0-1 1 0 0,0 1-1 0 0,0 0 0 0 0,0-1 0 0 0,0 1 0 0 0,0 1 0 0 0,0-1 0 0 0,0 0 8 0 0,-1 1 0 0 0,0 0 0 0 0,0 0 0 0 0,0 0 0 0 0,0 0 0 0 0,0 0 0 0 0,0 0 0 0 0,-1 0 0 0 0,1 0 0 0 0,-1 1 0 0 0,1-1 0 0 0,-1 1 0 0 0,0-1 0 0 0,0 1 0 0 0,0 0 0 0 0,13 42 0 0 0,-12-34 0 0 0,4 8 6 0 0,0 1-24 0 0,-4-7 36 0 0,0-2 38 0 0,-1 1 55 0 0,-1-9-52 0 0,0-2-54 0 0,1 1-2 0 0,-1 1 51 0 0,1 2 51 0 0,-1 3 74 0 0,0-7-238 0 0,0-1 44 0 0,0 1 41 0 0,0 0 65 0 0,0 1 25 0 0,1-1-92 0 0,-1 0-68 0 0,0 1-79 0 0,0-2-54 0 0,0 1-83 0 0,0 0-92 0 0,0 0-105 0 0,0-1 92 0 0,0 0-56 0 0,0 0-53 0 0,0 1-43 0 0,0-1-155 0 0,0 0-44 0 0,0 1-186 0 0,0-1-499 0 0</inkml:trace>
  <inkml:trace contextRef="#ctx0" brushRef="#br0" timeOffset="2">318 708 4000 0 0,'0'0'116'0'0,"0"1"-67"0"0,0-1 35 0 0,0 3 166 0 0,0 1 72 0 0,2 5 512 0 0,-2-7-609 0 0,0-1-39 0 0,2 12 726 0 0,1-1-48 0 0,0 1-52 0 0,-1 1-51 0 0,2 0 20 0 0,-1 1-70 0 0,-1 0-73 0 0,1-1-75 0 0,-3-12-781 0 0,0 0 109 0 0,1 1 98 0 0,-1-1 87 0 0,0 1 114 0 0,0 0 90 0 0,0 0 149 0 0,1 1 335 0 0,-2-1 349 0 0,1-3-773 0 0,0 0-34 0 0,0-1 12 0 0,-1-2-92 0 0,1 0-113 0 0,0 1-106 0 0,-1 0-35 0 0,-1-15 160 0 0,-1-1-46 0 0,-2-15-23 0 0,3 20-81 0 0,1 0-1 0 0,1-12 19 0 0,0 20-10 0 0,0-1 0 0 0,1 0 0 0 0,0 1 0 0 0,0-1 0 0 0,1 0 0 0 0,0 1 1 0 0,0-3 9 0 0,0 4 0 0 0,0 1 1 0 0,0-1 0 0 0,0 1 0 0 0,0-1 0 0 0,1 1 0 0 0,2-3-1 0 0,7-5 6 0 0,0 4-41 0 0,3 2-47 0 0,-13 5 57 0 0,1 0 1 0 0,0 0 0 0 0,-1 0 0 0 0,1 0 0 0 0,-1 0 0 0 0,1 0 0 0 0,1 1 24 0 0,18 7-167 0 0,-8 1 86 0 0,-3 1 48 0 0,-1 1 43 0 0,0 2 99 0 0,-2 1-75 0 0,-1 4-65 0 0,1 10-91 0 0,-4 1 12 0 0,-3-10 99 0 0,0-3 70 0 0,-1 0 82 0 0,0-11-97 0 0,-1-2-40 0 0,0 5 11 0 0,1-2 27 0 0,0 1 35 0 0,0-6-13 0 0,0-1-45 0 0,0 0-62 0 0,0 0-75 0 0,0 0-159 0 0,0 0-283 0 0,0 0-29 0 0</inkml:trace>
  <inkml:trace contextRef="#ctx0" brushRef="#br0" timeOffset="3">667 766 7920 0 0,'0'0'174'0'0,"0"0"29"0"0,7-1 168 0 0,-4 1-303 0 0,0-2-37 0 0,1 1 56 0 0,0-1 50 0 0,0 2 42 0 0,3-1 244 0 0,12 0 1002 0 0,-11 2-894 0 0,-4-1-333 0 0,-1 0-45 0 0,0 1-56 0 0,0-1-62 0 0,0 0-70 0 0,-1 0-70 0 0,-1 0-74 0 0,1 1-77 0 0,-1-1 42 0 0,0 1-36 0 0,0-1-38 0 0,0 0-37 0 0,1 1-38 0 0,0-1-40 0 0,1 0-41 0 0,0 0-41 0 0,-2 0-974 0 0,1 0-823 0 0</inkml:trace>
  <inkml:trace contextRef="#ctx0" brushRef="#br0" timeOffset="4">882 565 5456 0 0,'0'0'158'0'0,"0"0"-38"0"0,0 0-8 0 0,0 0 41 0 0,0 0 128 0 0,0 0 233 0 0,0 0 20 0 0,0 0-18 0 0,0 0-86 0 0,0 0-40 0 0,0 0-6 0 0,0 0-8 0 0,0 1 124 0 0,0 0-110 0 0,1 0-95 0 0,-1 1-76 0 0,1 0-72 0 0,-1 0-36 0 0,1 4 161 0 0,0-4-118 0 0,-1-1-109 0 0,1 3 309 0 0,0 1-42 0 0,0 0-38 0 0,1-1-37 0 0,0 6 144 0 0,0 0-105 0 0,1 2-46 0 0,3 21 185 0 0,-4-19-163 0 0,1 6 60 0 0,0-1 56 0 0,5 46 1046 0 0,-7-38-862 0 0,-1-26-341 0 0,0-1 21 0 0,0 1 6 0 0,1 0-124 0 0,0 0-38 0 0,-1 0-67 0 0,0-1 40 0 0,0 0 23 0 0,0 0-1 0 0,0 0-16 0 0,2 2-31 0 0,-2-2 40 0 0,0 0-8 0 0,1-1-164 0 0,-1 1 39 0 0,1-1 28 0 0,-1 0 79 0 0,1 0 122 0 0,-1 1-146 0 0,0 0-69 0 0,0-1-100 0 0,0 1 32 0 0,1 0-36 0 0,-1 0-113 0 0,0 0-78 0 0,0-1-86 0 0,0 1-95 0 0,0 0 137 0 0,0-1-60 0 0,0 1-53 0 0,0 0-45 0 0,0-1-163 0 0,0 1-45 0 0,0 0-197 0 0,0-1-526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 5848 0 0,'0'0'168'0'0,"0"0"-39"0"0,0 0-2 0 0,0 0 47 0 0,0 0 152 0 0,0 0 280 0 0,0 0-106 0 0,1 0-95 0 0,-1 0-81 0 0,1 0-67 0 0,0 0-58 0 0,1 0-39 0 0,4 1 441 0 0,-5-1-334 0 0,1 0 104 0 0,-1 0-86 0 0,-1 0 58 0 0,1 0 65 0 0,-1 1 74 0 0,1-1-278 0 0,-1 0-4 0 0,0 0-18 0 0,0 0-28 0 0,2 2-38 0 0,0 1-51 0 0,0-2-97 0 0,-1 1-69 0 0,0-1-81 0 0,-1-1-92 0 0,0 0 18 0 0</inkml:trace>
  <inkml:trace contextRef="#ctx0" brushRef="#br0" timeOffset="1">113 20 7456 0 0,'0'0'166'0'0,"0"0"29"0"0,0 0 12 0 0,0 0-68 0 0,0 0-4 0 0,0 0 57 0 0,0 0 170 0 0,0 0 310 0 0,0 0 28 0 0,0 0 4 0 0,0 0-262 0 0,0 0-45 0 0,1 0-41 0 0,-1-1-39 0 0,2 0 214 0 0,0-1-120 0 0,0 1-122 0 0,0-1-60 0 0,3-3 575 0 0,-5 4-306 0 0,1 0-89 0 0,-1 1-91 0 0,0-1-92 0 0,1 0-90 0 0,-1 1-91 0 0,1-1-91 0 0,-1 0-92 0 0,1 1-91 0 0,-1-1-92 0 0,1 1-92 0 0,0 0-92 0 0,-1-1-92 0 0,1 1-92 0 0,-1 0-92 0 0,1 0-94 0 0,1 1-1084 0 0,0 0-1120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5528 0 0,'0'0'124'0'0,"0"0"17"0"0,8 8 121 0 0,-5-4-213 0 0,4 3-17 0 0,-1 1 58 0 0,0 0 51 0 0,0 1 41 0 0,3 6 228 0 0,12 22 706 0 0,-14-24-758 0 0,0 0-57 0 0,0 0-82 0 0,1-1-108 0 0,13 22 406 0 0,-2 1-53 0 0,-3 2-49 0 0,-1-1-42 0 0,-4-4 266 0 0,1 12-639 0 0,4 33 532 0 0,-11-32-103 0 0,-1-1 1 0 0,-2 1 0 0 0,-4 43-430 0 0,-8 7 635 0 0,3-47-247 0 0,-1-1 78 0 0,-1 0 81 0 0,0 0 84 0 0,6-34-383 0 0,-7 18 239 0 0,1-13-108 0 0,1-7-5 0 0,4-6-141 0 0,-1-1 36 0 0,5-3-168 0 0,0-1-33 0 0,0 0-4 0 0,0 0-286 0 0,0 0 89 0 0,0 0 76 0 0,0 0 65 0 0,0 0 63 0 0,-1 0 48 0 0,1 0 400 0 0,0 0-340 0 0,0 0-114 0 0,0 0-44 0 0,0 0-46 0 0,-1 0-50 0 0,1 0-56 0 0,0 0-63 0 0,0 0-92 0 0,0 0-90 0 0,0 0-98 0 0,0 0-106 0 0,0 0-116 0 0,0 0-124 0 0,0 0 361 0 0,0 0-34 0 0,0 0-36 0 0,-1 0-36 0 0,1-1-953 0 0,0 1-54 0 0,-1-1-940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6592 0 0,'0'0'149'0'0,"0"0"23"0"0,0 0 11 0 0,0 1-52 0 0,1 0-41 0 0,3 4 103 0 0,-2-3-65 0 0,5 8 497 0 0,0 0-66 0 0,-1 0-55 0 0,0 1-45 0 0,4 8 285 0 0,-4-6 65 0 0,-1-1-1 0 0,2 12-808 0 0,-6-22 70 0 0,0 1 0 0 0,1-1 0 0 0,-1 0 0 0 0,0 1 0 0 0,1-1-1 0 0,0 0 1 0 0,-1 0 0 0 0,2 1-70 0 0,4 6 265 0 0,0-2-14 0 0,-2 0 48 0 0,16 17 677 0 0,-6-6-324 0 0,-7-8-380 0 0,0 2-54 0 0,-8-12-134 0 0,0 0 10 0 0,0 0-48 0 0,0 0-46 0 0,0 0-42 0 0,0 0-76 0 0,0 0-131 0 0,0 0 182 0 0,0 0-7 0 0,0 0-21 0 0,0 0-40 0 0,0 0-15 0 0,0 0-42 0 0,0 0-46 0 0,0 0-52 0 0,0 0-57 0 0,0 0-53 0 0,0 0-46 0 0,0 0-41 0 0,0 0-143 0 0,0 0-40 0 0,0 0-174 0 0,0 0-464 0 0</inkml:trace>
  <inkml:trace contextRef="#ctx0" brushRef="#br0" timeOffset="1">193 0 6592 0 0,'0'0'149'0'0,"0"0"23"0"0,0 0 11 0 0,0 0 21 0 0,0 0 84 0 0,0 0 37 0 0,2 2 543 0 0,1 0-383 0 0,-1-1-326 0 0,-1 0-35 0 0,0-1-39 0 0,-1 1-45 0 0,4 9 485 0 0,-1-1-58 0 0,-2 2-50 0 0,0 0-47 0 0,-1 0-41 0 0,-1 1-35 0 0,-1 10 206 0 0,0 14 178 0 0,1-4-159 0 0,0 1-62 0 0,-9 75 879 0 0,5-63-702 0 0,3-27-394 0 0,1-1 39 0 0,-4 37 668 0 0,3-32-563 0 0,0-1-40 0 0,1-6-147 0 0,0 0-35 0 0,-1-5 36 0 0,0 5 44 0 0,-1 13 178 0 0,2-20-242 0 0,1 1 38 0 0,0-8-94 0 0,0-1-346 0 0,0 0 96 0 0,0 0 81 0 0,0 0 70 0 0,0 0 54 0 0,0 0 41 0 0,-1 1 614 0 0,1-1-576 0 0,0 0-95 0 0,0 0-85 0 0,0 1-54 0 0,0-1-62 0 0,0 0-69 0 0,0 0-101 0 0,0 0-98 0 0,0 0-107 0 0,0 0-117 0 0,-1 0-126 0 0,1 0 329 0 0,0 0-35 0 0,0 0-36 0 0,0 0-37 0 0,0 0-39 0 0,0 0-40 0 0,0 0-600 0 0,0 0-33 0 0,0 0-2611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6296 0 0,'0'0'184'0'0,"4"4"-26"0"0,1 2-100 0 0,1 0-17 0 0,0 0 78 0 0,0 0 68 0 0,0 1 60 0 0,3 4 282 0 0,0 1 107 0 0,16 28 1705 0 0,-20-31-1879 0 0,0 0-43 0 0,-1 1-51 0 0,0 0-74 0 0,0-1-89 0 0,0 1-103 0 0,3 5 252 0 0,1 0 82 0 0,1-2 4 0 0,14 16 650 0 0,-12-16-595 0 0,0 1-52 0 0,-3-4-129 0 0,-6-8-217 0 0,0 1-1 0 0,0-1 1 0 0,0 1 0 0 0,0-1-1 0 0,0 1 1 0 0,-1 0 0 0 0,1 0-1 0 0,-1 1-96 0 0,0-3 112 0 0,-1-1-108 0 0,0 1 257 0 0,-1 0-222 0 0,1-1-69 0 0,0 1-39 0 0,0-1-46 0 0,0 0-54 0 0,0 1-91 0 0,0-1-85 0 0,0 0-94 0 0,0 1-105 0 0,0-1-115 0 0,0 0-124 0 0,0 0 342 0 0,0 0-35 0 0,0 0-36 0 0,0 0-37 0 0,-1 0-1469 0 0,1 0-1140 0 0</inkml:trace>
  <inkml:trace contextRef="#ctx0" brushRef="#br0" timeOffset="1">161 1 5136 0 0,'0'0'149'0'0,"-1"0"-7"0"0,0 0-97 0 0,0 0 20 0 0,1 0 67 0 0,-1 0 153 0 0,1 0 259 0 0,0 0 22 0 0,0 0-239 0 0,0 0-150 0 0,0 0-54 0 0,0 0-12 0 0,-1 0 53 0 0,0 1-46 0 0,1 2-22 0 0,1 1-6 0 0,-1 2 15 0 0,-1-3 16 0 0,-2 5 216 0 0,-2 4 136 0 0,0 1-117 0 0,0-1-108 0 0,1 1-104 0 0,-6 28 290 0 0,1-8 3 0 0,-7 17 294 0 0,3-15-107 0 0,2-2-145 0 0,4-18-289 0 0,-1 0-43 0 0,8-14-179 0 0,-1 0 37 0 0,0 1 107 0 0,1-1-103 0 0,-1 0-58 0 0,1 0-73 0 0,0 0-94 0 0,-1 0-115 0 0,1-1 116 0 0,0 0-36 0 0,0 1-40 0 0,-1-1-41 0 0,1 1-44 0 0,0-1-48 0 0,-1 1-49 0 0,1-1-52 0 0,-2 2-1075 0 0,-1 1-913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0 5456 0 0,'0'0'158'0'0,"0"0"-40"0"0,0 0-13 0 0,0 0 33 0 0,0 0 111 0 0,0 0 208 0 0,0 0 14 0 0,0 0-30 0 0,0 0-128 0 0,0 0-51 0 0,0 0-8 0 0,-1 1-43 0 0,1-1-37 0 0,-3 4 89 0 0,-5 6 268 0 0,3-1-130 0 0,0 0-38 0 0,0 0-37 0 0,1 0-34 0 0,-4 9 198 0 0,0 1-111 0 0,4-6-169 0 0,-1 1-40 0 0,-2 13 77 0 0,3-10-133 0 0,0 3 69 0 0,1 0 0 0 0,0 13-183 0 0,3-13 150 0 0,0 0 53 0 0,1 44 243 0 0,-2-1-95 0 0,2 75 326 0 0,6-69-262 0 0,-1-35-161 0 0,3 0 43 0 0,0-5-82 0 0,2 0 35 0 0,-4-12 46 0 0,1 0 0 0 0,2 4-296 0 0,-3-10 234 0 0,0 0 0 0 0,1-1 0 0 0,5 6-234 0 0,-6-8 199 0 0,0 0 0 0 0,1-1 0 0 0,0 0 0 0 0,7 4-199 0 0,-4-3 197 0 0,15 9 321 0 0,-24-16-455 0 0,0 0-1 0 0,1 0 1 0 0,-1 0-1 0 0,1 0 1 0 0,-1 0-1 0 0,1-1 1 0 0,-1 1-1 0 0,1-1 1 0 0,-1 0-1 0 0,2 1-62 0 0,-3-1 118 0 0,0-1-35 0 0,1 0-8 0 0,0 0-112 0 0,0-1-100 0 0,0 0-137 0 0,-1-1-99 0 0,1 0-171 0 0,-1-1-384 0 0,0 1 81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57 6072 0 0,'0'0'133'0'0,"0"0"23"0"0,0 0 12 0 0,0 0 43 0 0,0 0 153 0 0,0 0-41 0 0,0 1-40 0 0,0-1-36 0 0,0 2 154 0 0,-1 0-105 0 0,1 0-43 0 0,-1 5 234 0 0,1-5-201 0 0,3 10 546 0 0,1 0-79 0 0,0-1-72 0 0,0 1-64 0 0,2 3 79 0 0,-1-1-68 0 0,-1 4 61 0 0,-1 9 271 0 0,-3-26-754 0 0,0-1-36 0 0,0 0-12 0 0,0 0-4 0 0,0 0 0 0 0,0 0 13 0 0,0 0 7 0 0,0 0 2 0 0,0 0-6 0 0,0 0-29 0 0,0-1 41 0 0,-1-2-67 0 0,-2-6 76 0 0,-1-13-18 0 0,2-1-55 0 0,2-1-51 0 0,4 1-46 0 0,4 1-43 0 0,2 2-38 0 0,-7 16 32 0 0,0 0 1 0 0,0 1-1 0 0,0-1 1 0 0,0 1 0 0 0,0 0-1 0 0,1 0 1 0 0,-1 0-1 0 0,5-2 28 0 0,-5 3-12 0 0,0 0 0 0 0,-1 0 0 0 0,1 1-1 0 0,0-1 1 0 0,1 1 0 0 0,-1 0-1 0 0,0 0 1 0 0,0 0 0 0 0,0 0 0 0 0,1 1-1 0 0,-1-1 1 0 0,0 1 0 0 0,1 0 0 0 0,1 0 12 0 0,12 4-34 0 0,0 5 35 0 0,-11-5-16 0 0,-1 0-1 0 0,1 0 1 0 0,-1 1-1 0 0,3 3 16 0 0,-5-4 0 0 0,1 0 0 0 0,-1 0 0 0 0,0 0 0 0 0,0 0-1 0 0,-1 1 1 0 0,1-1 0 0 0,-1 1 0 0 0,0-1 0 0 0,0 1-1 0 0,0 2 1 0 0,0 1 54 0 0,-1 0 51 0 0,0 12 352 0 0,-1-19-393 0 0,0-1-59 0 0,0 0 0 0 0,0 0-1 0 0,0 0 1 0 0,0 0 0 0 0,1 0-1 0 0,-1 0 1 0 0,0 1 0 0 0,0-1-1 0 0,0 0 1 0 0,0 0 0 0 0,0 0-1 0 0,1 0 1 0 0,-1 0-1 0 0,0 0 1 0 0,0 1 0 0 0,0-1-1 0 0,0 0 1 0 0,0 0 0 0 0,0 0-1 0 0,0 0 1 0 0,0 1 0 0 0,0-1-1 0 0,0 0 1 0 0,0 0 0 0 0,0 0-1 0 0,0 1 1 0 0,0-1-1 0 0,0 0 1 0 0,0 0 0 0 0,0 0-1 0 0,0 0 1 0 0,0 1 0 0 0,0-1-1 0 0,0 0 1 0 0,0 0 0 0 0,0 0-1 0 0,0 0 1 0 0,0 1-5 0 0,-1 2 87 0 0,2 2 52 0 0,0 0-4 0 0,1 0 42 0 0,-1-5-405 0 0,-1 0 76 0 0,0 0 66 0 0,0 0 58 0 0,0 1 56 0 0,0-1 51 0 0,0 0 136 0 0,0 2 407 0 0,0-2-479 0 0,0 0-58 0 0,0 0-75 0 0,0 1-76 0 0,0-1-91 0 0,0 0-105 0 0,0 0-73 0 0,0 1-105 0 0,0-1-117 0 0,0 0 233 0 0,0 0-34 0 0,0 0-34 0 0,0 0-35 0 0,0 0-36 0 0,0 0-39 0 0,0 0-39 0 0,0 0-40 0 0,0 0-42 0 0,0 0-43 0 0,0 0-1497 0 0,0 0-1222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7688 0 0,'0'0'166'0'0,"0"0"29"0"0,0 0 14 0 0,0 0-113 0 0,2 0 46 0 0,1 0 171 0 0,8 0 501 0 0,-8 0-619 0 0,-1 0-61 0 0,7-1 666 0 0,0 0-87 0 0,0 0-82 0 0,0 0-76 0 0,0 0-69 0 0,0 1-66 0 0,0-1-59 0 0,0 0-54 0 0,1 0-1 0 0,1 1-59 0 0,0-1-51 0 0,-1 0-41 0 0,3 1-8 0 0,23-1 169 0 0,-21 0-156 0 0,-13 1-274 0 0,-1 0 45 0 0,1 1 41 0 0,0-1 32 0 0,0 0 77 0 0,5 0 235 0 0,-5 0-254 0 0,0 0-47 0 0,0 1-82 0 0,0-1-8 0 0,-1 0-34 0 0,0 0-36 0 0,0 0-40 0 0,0 0-44 0 0,0 0-48 0 0,1 0-50 0 0,-1 0-54 0 0,0 0-58 0 0,0 0-62 0 0,0 0-65 0 0,1 0-69 0 0,-1 1-71 0 0,0-1-77 0 0,1 0-997 0 0,0 0-1002 0 0</inkml:trace>
  <inkml:trace contextRef="#ctx0" brushRef="#br0" timeOffset="1">103 1 7568 0 0,'0'0'166'0'0,"0"0"29"0"0,0 0 14 0 0,0 0-97 0 0,0 1-42 0 0,1 8 83 0 0,-1-6-38 0 0,0-1 97 0 0,1 7 379 0 0,0 0-101 0 0,1 0-82 0 0,-1 0-69 0 0,1 1 2 0 0,4 21 456 0 0,-4-19-416 0 0,0-2-41 0 0,0-1 71 0 0,-2-6-496 0 0,1 1 92 0 0,0-1 80 0 0,0 1 64 0 0,0-1 48 0 0,-1 0 36 0 0,3 8 630 0 0,-1-7-530 0 0,-1 1-67 0 0,0-3-174 0 0,-1 1-34 0 0,1 0-42 0 0,0 1-113 0 0,0-2 1 0 0,-1 0-36 0 0,1 0-37 0 0,0 0-39 0 0,-1 0-42 0 0,1 0-44 0 0,-1 0-46 0 0,1 0-49 0 0,-1 0-51 0 0,1 0-53 0 0,-1 0-55 0 0,1 0-58 0 0,-1-1-1242 0 0,0 1-1060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4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62 7856 0 0,'0'0'174'0'0,"0"0"29"0"0,-7-12 168 0 0,4 7-303 0 0,-3-1-38 0 0,1 1 56 0 0,-1-1 51 0 0,-1 2 43 0 0,0-2 85 0 0,-1 2 43 0 0,-2-1 104 0 0,-5 0 253 0 0,-1 2 1 0 0,5 3-252 0 0,2 0-104 0 0,0 1-42 0 0,2 1-86 0 0,-1 1-42 0 0,0 0-51 0 0,0 0-55 0 0,5 0-31 0 0,-1-1 0 0 0,0 1-1 0 0,1 0 1 0 0,0 0 0 0 0,0 0-1 0 0,0 1 1 0 0,0-1 0 0 0,0 1-1 0 0,1-1 1 0 0,-1 1 0 0 0,1 0-1 0 0,0 0 1 0 0,0 0 0 0 0,0 0-1 0 0,1 0 1 0 0,0 0 0 0 0,0 1-1 0 0,0-1 1 0 0,0 0 0 0 0,0 4-3 0 0,4 7-45 0 0,1-10-2 0 0,-1 1 0 0 0,1-1-1 0 0,-1 1 1 0 0,2-1 0 0 0,-1 0 47 0 0,5 5-39 0 0,124 161-89 0 0,-128-164 133 0 0,13 17 68 0 0,-16-21-47 0 0,1 1 0 0 0,-1 0 1 0 0,0 0-1 0 0,0 1 0 0 0,0-1 0 0 0,-1 0 0 0 0,1 1 1 0 0,-1 0-27 0 0,-1 11 688 0 0,-6-5-50 0 0,-5-4-66 0 0,-3-3-83 0 0,-1-3-99 0 0,-1-2-118 0 0,9 0-184 0 0,0-1-36 0 0,0 1-38 0 0,2-1-39 0 0,0 0-109 0 0,0 1 53 0 0,1-1 48 0 0,-1 0 40 0 0,-5-3 114 0 0,-13-8 341 0 0,16 7-387 0 0,1 1-110 0 0,4 2-30 0 0,-1 0-36 0 0,0 0-42 0 0,1 0-46 0 0,-1-1-49 0 0,1 1-54 0 0,0 0-58 0 0,0-1-62 0 0,1 0-67 0 0,-1 0-70 0 0,0 0-75 0 0,1 0-79 0 0,0 0-84 0 0,0-1-87 0 0,0 1-893 0 0,1-1-996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 4144 0 0,'0'0'119'0'0,"1"0"1"0"0,4 13 510 0 0,0-1 102 0 0,4 6 603 0 0,-6-10-792 0 0,0 2 0 0 0,-2 0-93 0 0,0-8-147 0 0,-1 1-108 0 0,2 4 134 0 0,-1-5-186 0 0,0 0 76 0 0,-1 0 106 0 0,0-1-113 0 0,1 0 39 0 0,-1 1 151 0 0,0-1 84 0 0,0 1 95 0 0,0-1 103 0 0,0-1-564 0 0,-2 0-43 0 0,-4-6 70 0 0,0-8-197 0 0,4 0 42 0 0,3-3 40 0 0,7-7 60 0 0,7 3-4 0 0,-2 10-63 0 0,-1 4-40 0 0,1 3-45 0 0,-8 3 48 0 0,1 0 0 0 0,-1 1 0 0 0,0 0 0 0 0,0 0 0 0 0,0 1 0 0 0,0-1 0 0 0,0 1 0 0 0,1 0-1 0 0,-1 0 1 0 0,-1 1 0 0 0,1 0 0 0 0,0 0 0 0 0,0 0 0 0 0,2 1 12 0 0,8 8-17 0 0,-9-4-20 0 0,-1 2-76 0 0,-1 0-82 0 0,-2 1-85 0 0,-1 1-89 0 0,0 0-95 0 0,-1 1-99 0 0,0 1-103 0 0,0-6 244 0 0,-1 0-35 0 0,1-7-1127 0 0,0 0-898 0 0</inkml:trace>
  <inkml:trace contextRef="#ctx0" brushRef="#br0" timeOffset="1">305 86 7568 0 0,'0'0'166'0'0,"0"0"29"0"0,11 0 168 0 0,-7 0-295 0 0,1-1-44 0 0,0 1 43 0 0,5-1 173 0 0,0-1 89 0 0,13 1 525 0 0,-16 1-640 0 0,0 0-54 0 0,1 0-70 0 0,-1 0-94 0 0,0 1-112 0 0,-3-1 10 0 0,-1 1-36 0 0,-2-1-91 0 0,-1 0-39 0 0,2 1-369 0 0,-1-1-260 0 0,1 1-598 0 0</inkml:trace>
  <inkml:trace contextRef="#ctx0" brushRef="#br0" timeOffset="2">535 1 7512 0 0,'0'0'166'0'0,"0"0"29"0"0,0 0 13 0 0,0 0 17 0 0,0 0 46 0 0,0 0 17 0 0,0 0-72 0 0,1 0-34 0 0,0 3 99 0 0,1 0-59 0 0,2 5 182 0 0,-3-6-206 0 0,2 8 451 0 0,2 6 441 0 0,1-3-121 0 0,-3-3-390 0 0,-2-3-168 0 0,0 1-87 0 0,-1-1-25 0 0,1 0-51 0 0,1 6 144 0 0,2 6 72 0 0,-4-11-241 0 0,0-7-401 0 0,0 0 67 0 0,0-1 58 0 0,0 1 49 0 0,0-1 53 0 0,1 0 46 0 0,-1 1 323 0 0,0 0-196 0 0,0 0-127 0 0,0-1-67 0 0,1 1-59 0 0,-1-1-49 0 0,0 1-57 0 0,0-1-64 0 0,0 1-72 0 0,0 0-14 0 0,0 0-58 0 0,0 0-64 0 0,0-1-66 0 0,0 2-72 0 0,0-1-75 0 0,0 0-79 0 0,0 0-84 0 0,0 1-1173 0 0,0 1-1112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6072 0 0,'0'0'133'0'0,"0"0"23"0"0,0 0 12 0 0,0 1-42 0 0,0 1-72 0 0,1 10-62 0 0,-1-9 80 0 0,4 7 735 0 0,1 0-92 0 0,-2-3-228 0 0,1 0-33 0 0,4 8 378 0 0,10 18 1012 0 0,-14-21-1163 0 0,0-1 78 0 0,-3-10-856 0 0,-1 1 81 0 0,1-1 71 0 0,-1 0 61 0 0,1 2 156 0 0,0-1 90 0 0,0 0 14 0 0,0 2 561 0 0,-2-2-343 0 0,0-2-357 0 0,0 0-59 0 0,0 0-97 0 0,0 0-35 0 0,0-1-40 0 0,-1 1-43 0 0,-4-8 166 0 0,3-4-47 0 0,1-15-8 0 0,3 23-66 0 0,-1 0 5 0 0,0 1 0 0 0,0-1 0 0 0,0 1 0 0 0,1 0 0 0 0,0-1 0 0 0,0 1 0 0 0,0-1 0 0 0,1-2-13 0 0,0 3 3 0 0,-1 1 0 0 0,1-1 0 0 0,-1 1 0 0 0,1 0 0 0 0,0-1 0 0 0,0 1 0 0 0,0 0 0 0 0,0 0 0 0 0,0 0-3 0 0,4-2-2 0 0,-1 0 0 0 0,1 1 0 0 0,-1 0 0 0 0,1 0 0 0 0,0 1 0 0 0,0-1 0 0 0,0 1 0 0 0,0 1-1 0 0,1-1 3 0 0,26-4-34 0 0,-26 5 17 0 0,-1 1-1 0 0,1 0 0 0 0,0 0 0 0 0,0 1 1 0 0,0 0-1 0 0,4 1 18 0 0,-8-2-7 0 0,0 1 0 0 0,0 0 0 0 0,0 0 0 0 0,0 0 0 0 0,-1 1 0 0 0,1-1-1 0 0,0 1 1 0 0,-1-1 0 0 0,1 1 0 0 0,-1 0 0 0 0,1 0 0 0 0,-1 0 0 0 0,0 0 0 0 0,2 2 7 0 0,-3-1-2 0 0,1-1 0 0 0,-1 1 0 0 0,1-1 1 0 0,-1 1-1 0 0,0 0 0 0 0,0-1 0 0 0,0 1 0 0 0,0 0 0 0 0,0 0 0 0 0,-1 0 1 0 0,1 0 1 0 0,0 7 39 0 0,2 14 76 0 0,-3-15-39 0 0,0-1 34 0 0,0-1 15 0 0,-1-1 34 0 0,0 0 41 0 0,-1 0 45 0 0,2-6-164 0 0,0 0-10 0 0,0 0 18 0 0,0 0-1 0 0,0 0-7 0 0,0 0-1 0 0,0 0-28 0 0,0 0-76 0 0,0 0-53 0 0,0 0-25 0 0,0 0-99 0 0,0 0-177 0 0,0 0 282 0 0,0 0 0 0 0,0 0-21 0 0,0 0-44 0 0,0 0-16 0 0,0 0-44 0 0,0 0-53 0 0,0 0-57 0 0,0 0-63 0 0,0 0-59 0 0,0 0-50 0 0,0 0-46 0 0,0 0-161 0 0,0 0-43 0 0,0 0-195 0 0,0 0-522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5960 0 0,'0'0'132'0'0,"0"0"17"0"0,0 0 12 0 0,0 1-52 0 0,1-1-54 0 0,9 5-31 0 0,-7-3 70 0 0,-2-2-4 0 0,0 1 37 0 0,10 7 475 0 0,-1 1-75 0 0,-1 1-70 0 0,-1 0-62 0 0,1 1-56 0 0,-2 0-49 0 0,0 1-42 0 0,0 0-36 0 0,7 18 190 0 0,5 21 135 0 0,-12-30-269 0 0,0-1 59 0 0,1 5 53 0 0,0 1-32 0 0,4 25 266 0 0,-3-2-116 0 0,-5-15-80 0 0,-1-1-1 0 0,-2 0 0 0 0,-1 6-417 0 0,-5 21 580 0 0,2-30-298 0 0,-16 102 909 0 0,10-89-768 0 0,-4 0 37 0 0,4-15-176 0 0,-4 16 81 0 0,-6 19 166 0 0,5-22-73 0 0,7-24-223 0 0,0 0 32 0 0,-1-1 38 0 0,0 0 43 0 0,8-16-334 0 0,-3 6 109 0 0,-4 6 75 0 0,4-9-80 0 0,0 1 82 0 0,-1 0 106 0 0,3-4 20 0 0,0 1-106 0 0,-2 0-59 0 0,3-1-149 0 0,0 0 0 0 0,-1 0-1 0 0,1 0 1 0 0,0 0 0 0 0,-1 0 0 0 0,1 0 0 0 0,0 0-1 0 0,-1 0 1 0 0,1 0 0 0 0,0 0 0 0 0,-1 0 0 0 0,1-1 0 0 0,0 1-1 0 0,0 0 1 0 0,-1 0 0 0 0,1 0 0 0 0,0 0 0 0 0,-1 0-1 0 0,1-1 1 0 0,0 1 0 0 0,0 0 0 0 0,-1 0 0 0 0,1-1-12 0 0,-2-2 146 0 0,1-1-133 0 0,1 1-13 0 0,0 0 0 0 0,1 1 0 0 0,0-2 0 0 0,0 2-16 0 0,-1 1-64 0 0,0 1-16 0 0,0 0 14 0 0,0 0-48 0 0,0 0-97 0 0,0 0-244 0 0,0 0-439 0 0,0 0 537 0 0,0 0 22 0 0,0 0-54 0 0,0 0 152 0 0,0 0-39 0 0,0 0-43 0 0,0 0-39 0 0,0 0-37 0 0,0 0-34 0 0,0 0-276 0 0,0 0-55 0 0,0 0-894 0 0,0 0-692 0 0,0 0-1321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6056 0 0,'0'0'176'0'0,"0"0"-27"0"0,1 2-85 0 0,1 6-72 0 0,-1-5 85 0 0,1 3 576 0 0,-1-1-85 0 0,1 2-70 0 0,0-1-60 0 0,0 1-54 0 0,0-1-34 0 0,4 16 700 0 0,-4-13-574 0 0,1 0 74 0 0,-1-1 98 0 0,-1-4-269 0 0,0-1 38 0 0,0 0 44 0 0,-1 0 46 0 0,1-1 53 0 0,0 0 56 0 0,-1 0 61 0 0,0-1 65 0 0,-3-25-527 0 0,4-3-87 0 0,5 1-84 0 0,-5 24-48 0 0,1-1-1 0 0,-1 0 1 0 0,0 1-1 0 0,1-1 1 0 0,0 1-1 0 0,0-1 0 0 0,0 0 5 0 0,1 0-7 0 0,0 1 0 0 0,0 0-1 0 0,0-1 1 0 0,0 1-1 0 0,0 0 1 0 0,1 1-1 0 0,-1-1 1 0 0,0 1-1 0 0,1-1 1 0 0,-1 1 0 0 0,1 0-1 0 0,0 0 1 0 0,-1 1-1 0 0,1-1 1 0 0,0 1-1 0 0,0 0 1 0 0,-1 0-1 0 0,1 0 1 0 0,0 0 0 0 0,0 0-1 0 0,-1 1 1 0 0,1 0-1 0 0,0 0 1 0 0,-1 0-1 0 0,1 0 1 0 0,-1 0-1 0 0,1 1 1 0 0,-1 0 0 0 0,0 0-1 0 0,1 0 1 0 0,-1 0-1 0 0,0 0 1 0 0,0 0-1 0 0,-1 1 1 0 0,1 0-1 0 0,1 1 8 0 0,1 3-22 0 0,7 9 5 0 0,-10-13 21 0 0,-1 0 0 0 0,1 0 0 0 0,-1-1 0 0 0,0 1 0 0 0,0 0 1 0 0,0 0-1 0 0,0 1 0 0 0,0 0-4 0 0,1 6-62 0 0,-2 0 114 0 0,0 0 96 0 0,0 0 78 0 0,-1 5 256 0 0,1-14-386 0 0,0-1-2 0 0,0 0-12 0 0,0 1-15 0 0,-1 1-43 0 0,1-1 29 0 0,0-1-26 0 0,0 0-76 0 0,0 0-38 0 0,0 0-142 0 0,0 0-25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21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7200 0 0,'0'0'165'0'0,"0"0"22"0"0,0 0 6 0 0,0 0-65 0 0,0 0-15 0 0,0 0 37 0 0,0 0 123 0 0,0 0 230 0 0,0 0 10 0 0,0 0-171 0 0,1 1-55 0 0,0-1-47 0 0,1 2-40 0 0,2 0 140 0 0,3 3 81 0 0,-5-3-217 0 0,0 0 113 0 0,8 7 435 0 0,-1 0-80 0 0,0 2-74 0 0,0 1-69 0 0,-1-1-63 0 0,-1 2-55 0 0,1-1-51 0 0,-1 0-43 0 0,7 11 180 0 0,0-1-93 0 0,8 12 205 0 0,-1 0-100 0 0,-2 2-121 0 0,-9-18-245 0 0,-1 0-39 0 0,-8-17-125 0 0,0 1 37 0 0,2 3 138 0 0,-1-4-122 0 0,-1 0-46 0 0,0 0-34 0 0,0 0-71 0 0,0-1-80 0 0,1 0-94 0 0,-1-1-111 0 0,-1 1 156 0 0,1-1-33 0 0,0 1-35 0 0,-1-1-37 0 0,1 0-39 0 0,-1 0-40 0 0,1 0-43 0 0,-1-1-45 0 0,1 2 121 0 0,-1-1-46 0 0,0 1-41 0 0,0-1-36 0 0,0 0-145 0 0,0 0-36 0 0,1-1-1529 0 0</inkml:trace>
  <inkml:trace contextRef="#ctx0" brushRef="#br0" timeOffset="1">261 34 6160 0 0,'0'0'133'0'0,"0"0"23"0"0,0 0 13 0 0,0 0 30 0 0,0 0 77 0 0,0 0 39 0 0,0 0 5 0 0,0 0-15 0 0,0 0-97 0 0,0 1-33 0 0,0 1 96 0 0,0 1-91 0 0,0 3 170 0 0,0 7 446 0 0,0 1-100 0 0,-1 0-90 0 0,0 0-83 0 0,0-4-180 0 0,0 1-37 0 0,-1 10 203 0 0,-1 0-109 0 0,0 0-83 0 0,-4 44 450 0 0,4-38-389 0 0,1 5 37 0 0,-1 0-77 0 0,0 0-63 0 0,-1 0-47 0 0,-6 78 393 0 0,6-63-325 0 0,3-13-35 0 0,0-1 62 0 0,1-9-91 0 0,-1-8-56 0 0,0 6 55 0 0,1-21-156 0 0,0-1-23 0 0,0 0-86 0 0,0 0-37 0 0,0-1-54 0 0,0 1-70 0 0,0-1 17 0 0,0 1-42 0 0,0-1-49 0 0,0 1-53 0 0,0-1 9 0 0,0 1-42 0 0,0 0-46 0 0,0-1-49 0 0,1 1-51 0 0,-1-1-54 0 0,0 1-57 0 0,0-1-60 0 0,0-1-1523 0 0,1-1-1246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14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5960 0 0,'0'0'132'0'0,"0"0"17"0"0,0 0 12 0 0,0 0-44 0 0,0 0 1 0 0,0 0 52 0 0,0 0 153 0 0,0 0 279 0 0,0 0-178 0 0,-1 0-78 0 0,1 1-69 0 0,0 0-59 0 0,-1 0-59 0 0,1 0-34 0 0,-1 2 31 0 0,-1 1 136 0 0,2-3-166 0 0,-1-1 43 0 0,-3 7 419 0 0,1 2-96 0 0,1 0-83 0 0,1 0-70 0 0,0 7 92 0 0,1 8 63 0 0,1-6-111 0 0,-1-3-132 0 0,1-1-42 0 0,2 7 43 0 0,0 0-51 0 0,4 33 262 0 0,-4-31-262 0 0,4 13 54 0 0,2 2 15 0 0,2 24 116 0 0,4 26 184 0 0,-8-50 52 0 0,3 10-622 0 0,-3-18 243 0 0,-1 1 36 0 0,1 3-8 0 0,7 17 41 0 0,-9-34-186 0 0,-4-12-81 0 0,0 0 71 0 0,-2-4-55 0 0,0-1-111 0 0,0-1-37 0 0,1 0-55 0 0,-1 0-63 0 0,0-1-73 0 0,0 1-80 0 0,0-1-91 0 0,0 0-99 0 0,0 0-108 0 0,-1-5-760 0 0</inkml:trace>
  <inkml:trace contextRef="#ctx0" brushRef="#br0" timeOffset="577.62">126 78 5960 0 0,'0'0'132'0'0,"0"0"17"0"0,0 0 12 0 0,0-1 178 0 0,6-4 529 0 0,-4 3-600 0 0,1 0-44 0 0,-1 1-93 0 0,9-5 548 0 0,0 1-114 0 0,1 1-103 0 0,1 2-92 0 0,0 0-82 0 0,0 2-69 0 0,0 0-61 0 0,1 1-48 0 0,8 2-7 0 0,29 8 9 0 0,-36-7-38 0 0,-1 0 50 0 0,-1 0-81 0 0,-1 0 1 0 0,1 2 0 0 0,-1 0 0 0 0,0 0 0 0 0,0 1-1 0 0,-1 0 1 0 0,0 1 0 0 0,0 0 0 0 0,7 9-44 0 0,-8-7 68 0 0,0 0 1 0 0,-1 0-1 0 0,4 8-68 0 0,10 20 203 0 0,-7 4 67 0 0,-13-29-289 0 0,-3 1 77 0 0,-2 1 89 0 0,-5 7 175 0 0,-6-2 31 0 0,2-8-147 0 0,1-3-77 0 0,-1-1-57 0 0,-1-1-61 0 0,-11 7 23 0 0,-22 11-34 0 0,35-20 27 0 0,0-1-1 0 0,0-1 0 0 0,-9 3-26 0 0,3-2-114 0 0,3-1 98 0 0,1 0 37 0 0,-23 7 71 0 0,24-7-106 0 0,-1-1-48 0 0,3 0-39 0 0,0-1-55 0 0,0-1-63 0 0,0 1-74 0 0,8-1 89 0 0,1 0-34 0 0,0 0-325 0 0,0 0 76 0 0,0 0-45 0 0,0 0-630 0 0,0 0-498 0 0,0 0-944 0 0</inkml:trace>
  <inkml:trace contextRef="#ctx0" brushRef="#br0" timeOffset="1517.49">868 461 4688 0 0,'0'0'101'0'0,"0"0"22"0"0,0 0 6 0 0,0-1-17 0 0,-3-3-163 0 0,0 1 97 0 0,0 1 85 0 0,0 0 72 0 0,0 0 93 0 0,0 1 57 0 0,-7 1 966 0 0,6 0-787 0 0,2 1-256 0 0,-1-1-43 0 0,0 1-16 0 0,0-1-107 0 0,1 0-102 0 0,1 1-34 0 0,-1-1-38 0 0,0 0-40 0 0,-2 1 312 0 0,0 2-42 0 0,-4 2 25 0 0,2 1-45 0 0,3-3-49 0 0,-18 18 213 0 0,5 5-56 0 0,5 3-49 0 0,4 3-44 0 0,5-21-106 0 0,1 1 0 0 0,1 0 0 0 0,0-1 0 0 0,1 7-55 0 0,0-8 25 0 0,1 0 1 0 0,0 0-1 0 0,0 0 1 0 0,1 0-1 0 0,0-1-25 0 0,-1-2 6 0 0,0-1 3 0 0,0-1-1 0 0,1 1 1 0 0,-1 0 0 0 0,1-1-1 0 0,0 1 1 0 0,1-1-1 0 0,-1 0 1 0 0,5 5-9 0 0,0-1 18 0 0,-7-7-7 0 0,1 1 0 0 0,0-1 0 0 0,0 0 0 0 0,0 0 0 0 0,0-1-1 0 0,0 1 1 0 0,0 0 0 0 0,0-1 0 0 0,0 1 0 0 0,1-1-1 0 0,-1 1 1 0 0,1-1 0 0 0,-1 0 0 0 0,1 0 0 0 0,-1-1 0 0 0,3 2-11 0 0,-3-2 23 0 0,-1 0 0 0 0,1 0 0 0 0,0 0 0 0 0,-1-1 0 0 0,1 1 0 0 0,0 0 0 0 0,-1-1 0 0 0,1 1 0 0 0,0-1 0 0 0,-1 0 0 0 0,1 1 0 0 0,-1-1 0 0 0,1 0 0 0 0,-1 0 0 0 0,1 0 0 0 0,-1 0 0 0 0,0 0 0 0 0,0 0 0 0 0,1-1-24 0 0,14-15 257 0 0,-10 6-119 0 0,3-12 46 0 0,-3 0-78 0 0,-3 9-67 0 0,0 1 0 0 0,-1-1 1 0 0,-1 0-1 0 0,0-9-38 0 0,-2 6 63 0 0,0-1 33 0 0,-7-79-84 0 0,7 52-96 0 0,1 44 31 0 0,0 1-11 0 0,1 2 0 0 0,4 10 64 0 0,5 32-1 0 0,6 30 19 0 0,-4-11 275 0 0,-8-43-170 0 0,-1-1 60 0 0,2 4 83 0 0,2 2 47 0 0,0-1 58 0 0,1-3 72 0 0,-8-20-358 0 0,0-1-11 0 0,1 1-2 0 0,1 4 1 0 0,1-1 122 0 0,-1-3-143 0 0,1 0-40 0 0,-1-1-48 0 0,0-1-55 0 0,0 1-62 0 0,0-1-70 0 0,4-2-158 0 0</inkml:trace>
  <inkml:trace contextRef="#ctx0" brushRef="#br0" timeOffset="2140.19">1354 478 4576 0 0,'0'0'101'0'0,"0"0"22"0"0,0 0 5 0 0,0-1 12 0 0,-1-1-104 0 0,-4-7-156 0 0,4 6 139 0 0,0 1 45 0 0,0 0 64 0 0,0 1 77 0 0,0 0 91 0 0,1 0 106 0 0,-3-1 192 0 0,0-1-59 0 0,0 0-53 0 0,0 1-47 0 0,-1-1-43 0 0,0 1-38 0 0,-4-2 262 0 0,-1 0 10 0 0,-8 3 303 0 0,10 3-502 0 0,5-1-217 0 0,0-1-60 0 0,1 0-52 0 0,0 0-41 0 0,0 0-25 0 0,-2 0-43 0 0,-3 5 48 0 0,-1 0 79 0 0,2-2-57 0 0,-6 7 10 0 0,9-8-68 0 0,1 0 1 0 0,0 0 0 0 0,-1 0-1 0 0,1 1 1 0 0,0-1 0 0 0,1 0-1 0 0,-1 1 1 0 0,0-1 0 0 0,0 3-2 0 0,1-3-2 0 0,-1 0 0 0 0,1 0 0 0 0,0 1 0 0 0,-1-1 0 0 0,1 0 1 0 0,0 0-1 0 0,0 1 0 0 0,1-1 0 0 0,-1 0 0 0 0,0 0 0 0 0,1 1 1 0 0,0 1 1 0 0,0-3-4 0 0,0 0 1 0 0,-1 1 0 0 0,1-1 0 0 0,0 0 0 0 0,0 0 0 0 0,0 0-1 0 0,0 0 1 0 0,0 0 0 0 0,0 0 0 0 0,0 0 0 0 0,1 0 3 0 0,5 5-7 0 0,0 1-16 0 0,1 0 1 0 0,1 0-1 0 0,-1-1 1 0 0,9 4 22 0 0,13 11-26 0 0,1 0 52 0 0,-1 0-1 0 0,-12-6 63 0 0,-8-4 18 0 0,-1 1 51 0 0,-2 1 61 0 0,-2 1 71 0 0,-4 3 212 0 0,-6-2-116 0 0,-5-1-94 0 0,-3-2-71 0 0,9-9-169 0 0,0-1 1 0 0,0 1-1 0 0,-1-1 1 0 0,1 0-1 0 0,-1 0 1 0 0,0 0-1 0 0,1 0 1 0 0,-1-1-1 0 0,0 0 1 0 0,0 0-1 0 0,0 0 1 0 0,-3-1-52 0 0,5 0-193 0 0,-1 0 82 0 0,0 0 70 0 0,1-1 58 0 0,-1 1 59 0 0,0-1 45 0 0,-7-1 391 0 0,6 0-333 0 0,3 1-111 0 0,-1 0-39 0 0,1 0-44 0 0,0-1-45 0 0,-1 1-51 0 0,1 0-59 0 0,0-1-84 0 0,0 0-81 0 0,-1 1-90 0 0,1-1-97 0 0,0 0-107 0 0,0-1-112 0 0,0 1-122 0 0,1 1 383 0 0,0 0-32 0 0,-1-1-1260 0 0,1-1-1004 0 0,1 3 2760 0 0</inkml:trace>
  <inkml:trace contextRef="#ctx0" brushRef="#br0" timeOffset="2835.22">1948 500 6536 0 0,'0'0'141'0'0,"0"0"23"0"0,0 0 13 0 0,-1-1-19 0 0,-3-1 368 0 0,0 0-68 0 0,0 0-61 0 0,0 0-55 0 0,0 1 6 0 0,-1-1-58 0 0,-1 1 61 0 0,0-1-65 0 0,-5 0 189 0 0,3 0-94 0 0,-6-3 178 0 0,0 2-123 0 0,0 0-105 0 0,0 3-87 0 0,3 1-101 0 0,0 1-35 0 0,7-1-80 0 0,0 0 0 0 0,0 1 0 0 0,1-1 0 0 0,-1 1-1 0 0,1 0 1 0 0,-1 0 0 0 0,-2 2-28 0 0,2 0 10 0 0,-1 0 0 0 0,1 1-1 0 0,0-1 1 0 0,0 1 0 0 0,1 0-1 0 0,-1 0 1 0 0,1 0 0 0 0,0 0-1 0 0,0 1 1 0 0,1-1 0 0 0,-1 1-1 0 0,1 0 1 0 0,0 3-10 0 0,-1 1 17 0 0,0 1 0 0 0,2 0-1 0 0,-1 0 1 0 0,1 0-17 0 0,1 23 17 0 0,1-26-17 0 0,0 0 0 0 0,1 0 0 0 0,0 0 0 0 0,0 0 0 0 0,1-1 0 0 0,0 1 0 0 0,0-1 0 0 0,1 1 0 0 0,0-1 0 0 0,3 3 0 0 0,-4-6 0 0 0,0 1 0 0 0,0-1 0 0 0,0 0 0 0 0,1 0 0 0 0,0-1 0 0 0,0 1 0 0 0,0-1 0 0 0,0 0 0 0 0,1 0 0 0 0,-1 0 0 0 0,1 0 0 0 0,-1-1 0 0 0,1 0 0 0 0,0 0 0 0 0,0 0 0 0 0,3 0 0 0 0,0 0-20 0 0,1-1-36 0 0,-1 0-37 0 0,1 0-35 0 0,7 1-227 0 0,1-1-127 0 0,0-1-115 0 0,0-1-107 0 0,0-1-96 0 0,0-1-88 0 0,-10 1-641 0 0,4-1-867 0 0</inkml:trace>
  <inkml:trace contextRef="#ctx0" brushRef="#br0" timeOffset="3460.12">2375 558 5792 0 0,'-11'-6'302'0'0,"6"3"-244"0"0,3 2-38 0 0,0 0 39 0 0,-4-2 158 0 0,1 1 46 0 0,-1 0 55 0 0,-13-4 851 0 0,11 4-727 0 0,4 1-256 0 0,0 0-37 0 0,1 1-44 0 0,-1-1-51 0 0,1 1 49 0 0,0-1-1 0 0,0 1 0 0 0,-1 0 1 0 0,1 0-1 0 0,0 1 1 0 0,-2-1-103 0 0,-17 8 503 0 0,3 7-99 0 0,2 3-84 0 0,4 4-73 0 0,2 1-60 0 0,4 0-47 0 0,2-1-34 0 0,6 3 48 0 0,9 13-4 0 0,-9-36-141 0 0,0 1 0 0 0,0-1 0 0 0,0 1 0 0 0,1-1 0 0 0,-1 1 0 0 0,1-1 0 0 0,-1 0 1 0 0,1 0-1 0 0,0 0 0 0 0,0 0 0 0 0,1 1-9 0 0,-1-1 7 0 0,1 0 0 0 0,-1-1 0 0 0,1 1-1 0 0,-1-1 1 0 0,1 0 0 0 0,0 0 0 0 0,-1 0 0 0 0,1 0 0 0 0,0 0 0 0 0,0-1 0 0 0,0 1-1 0 0,0-1 1 0 0,-1 0 0 0 0,1 0 0 0 0,1 0-7 0 0,20-3 68 0 0,0-6 34 0 0,-20 7-58 0 0,0 0-1 0 0,1-1 1 0 0,-1 0 0 0 0,-1 0 0 0 0,4-2-44 0 0,0-2 65 0 0,0-1 1 0 0,-1 0 0 0 0,4-4-66 0 0,-6 6 12 0 0,-1 1-1 0 0,1-1 1 0 0,-1 0-1 0 0,-1 1 1 0 0,1-1-1 0 0,-1-1-11 0 0,6-49 118 0 0,-8 51-130 0 0,0 5-50 0 0,1 2-53 0 0,4 11 77 0 0,8 18-67 0 0,-1 0 84 0 0,13 33 40 0 0,-21-52 34 0 0,0-1 6 0 0,2 2 35 0 0,-2-6-34 0 0,-2-5-54 0 0,-1-2 4 0 0,0 1 48 0 0,-1-1-198 0 0,0 0 57 0 0,1 0 51 0 0,-1 1 42 0 0,1-1 100 0 0,1 2 313 0 0,-2-1-336 0 0,1-1-58 0 0,-1 1-50 0 0,1-1-32 0 0,-1 0-39 0 0,1 1-42 0 0,-1-1-62 0 0,0 0-60 0 0,1 0-66 0 0,-1 1-72 0 0,0-1-76 0 0,0 0-84 0 0,0 0-89 0 0,0 0-94 0 0,0 0-844 0 0,0 0-904 0 0</inkml:trace>
  <inkml:trace contextRef="#ctx0" brushRef="#br0" timeOffset="3927.45">2673 192 6416 0 0,'0'0'141'0'0,"0"0"23"0"0,0 0 13 0 0,0 0 21 0 0,0 0 36 0 0,0 1 17 0 0,1 0-90 0 0,1 1-55 0 0,3 3 49 0 0,-3-4-60 0 0,10 10 677 0 0,-3 5-91 0 0,-2 3-95 0 0,-2 0-99 0 0,-1-7-200 0 0,-1 0-54 0 0,6 13 357 0 0,-2 0-108 0 0,-1 1-87 0 0,0-1-63 0 0,-2-4-86 0 0,5 27 183 0 0,-1 23 147 0 0,-1-8-47 0 0,0-22-116 0 0,-2-16-94 0 0,3 12 264 0 0,3-2-46 0 0,-9-29-467 0 0,-1-2 19 0 0,-1-3-283 0 0,0 0 80 0 0,1-1 71 0 0,-1 1 58 0 0,1 0 46 0 0,0 0 35 0 0,4 3 490 0 0,-4-3-470 0 0,1 0-86 0 0,-1 0-65 0 0,0 0-48 0 0,0-1-54 0 0,0 1-62 0 0,0-1-89 0 0,-1 1-85 0 0,1-1-95 0 0,-1 0-102 0 0,1 1-109 0 0,-1-1-119 0 0,0 0-127 0 0,0 0 413 0 0,0 0-35 0 0,0 0-1411 0 0,1 0-1109 0 0</inkml:trace>
  <inkml:trace contextRef="#ctx0" brushRef="#br0" timeOffset="4581.6">3259 457 6992 0 0,'0'0'157'0'0,"0"0"23"0"0,0 0 12 0 0,-1 0-91 0 0,0-1-38 0 0,-9-4 62 0 0,7 4-23 0 0,1 0 87 0 0,-4-2 279 0 0,1 1-36 0 0,-6-4 341 0 0,4 2-285 0 0,0 1-37 0 0,1 0-61 0 0,1 1 0 0 0,-1 0 0 0 0,0 0 0 0 0,0 0 1 0 0,-2 0-391 0 0,5 2 325 0 0,-1-1-81 0 0,0 1-68 0 0,0 0-59 0 0,0 0-48 0 0,0 0-34 0 0,3 1-33 0 0,-1-1-1 0 0,1 1 0 0 0,-1-1 0 0 0,1 1 1 0 0,0-1-1 0 0,-1 1 0 0 0,1 0 0 0 0,0-1 1 0 0,-1 1-1 0 0,1 0 0 0 0,0 0 0 0 0,-1 1-1 0 0,-3 3 65 0 0,1 3 81 0 0,1 0-263 0 0,3 0 53 0 0,2 2 36 0 0,5 5 35 0 0,4 0-14 0 0,-3-6-45 0 0,-2-3-41 0 0,0 1-61 0 0,-2-3-2 0 0,0-1-43 0 0,4 7 103 0 0,1-1 55 0 0,0 2 46 0 0,6 6 73 0 0,3 4 42 0 0,-6-7-85 0 0,-2-2-66 0 0,1-1-79 0 0,6 9 433 0 0,-1 4 78 0 0,-4 2 98 0 0,-4-1 117 0 0,-6-13-223 0 0,-3-1-74 0 0,-1-2-67 0 0,-2-2-60 0 0,-1 0-52 0 0,-2-2-44 0 0,-9 2-10 0 0,10-6-92 0 0,0 1 1 0 0,0-2-1 0 0,1 1 1 0 0,-1-1-1 0 0,0 1 1 0 0,0-2-1 0 0,-5 0 6 0 0,1 0 28 0 0,1-1 41 0 0,1-1-214 0 0,-11-4-63 0 0,14 4 91 0 0,0 0-65 0 0,-1-1-123 0 0,3 2 103 0 0,0 0-39 0 0,1 0-43 0 0,-1 0-45 0 0,0 0-51 0 0,0 0-53 0 0,2 1 97 0 0,0 1-49 0 0,1-1-44 0 0,-1 0-36 0 0,0 1-136 0 0,0-1-38 0 0,-2-2-1406 0 0,3 3 2043 0 0</inkml:trace>
  <inkml:trace contextRef="#ctx0" brushRef="#br0" timeOffset="4845.18">3023 242 9384 0 0,'0'0'208'0'0,"0"0"33"0"0,0 0 16 0 0,0 0 33 0 0,0 0 86 0 0,0 0 37 0 0,0 0 10 0 0,0 0-181 0 0,0 0-115 0 0,0 0-86 0 0,0 0-45 0 0,0 0-31 0 0,0 0-35 0 0,0 0-23 0 0,0 0-35 0 0,0 0-40 0 0,0 0-44 0 0,0 0-49 0 0,0 0-43 0 0,0 0-40 0 0,0 0-34 0 0,0 0-114 0 0,0 0-35 0 0,0 0-1171 0 0</inkml:trace>
  <inkml:trace contextRef="#ctx0" brushRef="#br0" timeOffset="5461.96">3955 204 6968 0 0,'0'0'157'0'0,"0"0"23"0"0,0 0 11 0 0,0 0 43 0 0,0 0-87 0 0,0 0 121 0 0,0 0 228 0 0,0 0 15 0 0,0 0-191 0 0,0 1-70 0 0,-2 0-61 0 0,1 0-49 0 0,-1 2 17 0 0,-4 4 45 0 0,4-3-60 0 0,0 1 0 0 0,1 0 0 0 0,-1 0 0 0 0,1-1 0 0 0,-1 6-142 0 0,0 26 595 0 0,6 0-123 0 0,-1-17-285 0 0,0-1-33 0 0,1 6-2 0 0,0-1-64 0 0,16 117 1033 0 0,-13-98-761 0 0,-1 0 41 0 0,0 1 59 0 0,-1-1 78 0 0,-5-40-451 0 0,0 1-36 0 0,2 5 12 0 0,-1-4-13 0 0,0 0 92 0 0,0-2-11 0 0,-1 0 48 0 0,1 0 58 0 0,0-1 65 0 0,-1 0-229 0 0,0-1-19 0 0,0 0-101 0 0,0 0-95 0 0,0 0-94 0 0,0 0 66 0 0,0 0-41 0 0,0 0-42 0 0,0 0-41 0 0,0 0-37 0 0,0 0-34 0 0,0 0-238 0 0,1 0-56 0 0,-1-1-778 0 0,0 1 92 0 0,1-1-44 0 0,0-2-1146 0 0</inkml:trace>
  <inkml:trace contextRef="#ctx0" brushRef="#br0" timeOffset="5898.22">4487 473 4744 0 0,'-6'-3'-94'0'0,"-1"1"104"0"0,0 0 90 0 0,0 1 82 0 0,-1-1 127 0 0,0 1 82 0 0,-2 0 161 0 0,-5 1 374 0 0,1 3 23 0 0,5 0-358 0 0,2 0-151 0 0,0 2-68 0 0,1-1-128 0 0,1 1-72 0 0,-1 0-81 0 0,1 1-93 0 0,-9 15 110 0 0,1 2 108 0 0,-1 7 147 0 0,10-20-144 0 0,0 1-1 0 0,1 0 0 0 0,0 5-218 0 0,1-8 128 0 0,1 0 1 0 0,1-1-1 0 0,-1 1 0 0 0,1 0 0 0 0,1 2-128 0 0,6 21 338 0 0,5-7-153 0 0,-4-13-134 0 0,2-1-33 0 0,12 6-63 0 0,2-5-95 0 0,2-4-101 0 0,0-5-109 0 0,0-5-116 0 0,-1-5-124 0 0,-14 2 247 0 0,0-1-34 0 0,-1-2-35 0 0,0-1-35 0 0,-7 5-1082 0 0,0-2-868 0 0,-3 7 2390 0 0</inkml:trace>
  <inkml:trace contextRef="#ctx0" brushRef="#br0" timeOffset="6212.1">4552 192 5136 0 0,'0'0'149'0'0,"0"0"-38"0"0,0 0-3 0 0,0 0 40 0 0,0 0 129 0 0,0 0 236 0 0,0 1-104 0 0,0 0-88 0 0,0 0-74 0 0,0 2-59 0 0,0 0-21 0 0,0 5 166 0 0,0-6-154 0 0,1 21 480 0 0,0 0-116 0 0,0 0-89 0 0,0 0-61 0 0,3 42 615 0 0,-4-36-511 0 0,1 37 271 0 0,3 91 840 0 0,-3-142-1489 0 0,-1 0 49 0 0,2 11 190 0 0,2 34 562 0 0,-2-41-699 0 0,0-1-63 0 0,-1-15-93 0 0,0 3-47 0 0,-1-3 25 0 0,1 0 86 0 0,-1-1 28 0 0,0 0 74 0 0,0-2-339 0 0</inkml:trace>
  <inkml:trace contextRef="#ctx0" brushRef="#br0" timeOffset="6984.04">4852 601 6160 0 0,'0'0'133'0'0,"0"0"23"0"0,0 0 13 0 0,1 0 7 0 0,8 1 92 0 0,-5 0-97 0 0,4-1 324 0 0,0 0-51 0 0,0 0-47 0 0,1 1-42 0 0,3-1 107 0 0,0 1-67 0 0,2-1 10 0 0,8-2 119 0 0,-6 0-183 0 0,2 0 20 0 0,25-6 376 0 0,-36 6-580 0 0,1 0-34 0 0,5-1 15 0 0,0 0-52 0 0,25-11 32 0 0,-20 5-28 0 0,-3-3 97 0 0,-6 3 21 0 0,-1-2 88 0 0,-6 10-225 0 0,-1-2 18 0 0,-1-7 55 0 0,0 8-135 0 0,0 0 0 0 0,0 0 0 0 0,0 1 0 0 0,-1-1 0 0 0,1 0 0 0 0,-1 1 1 0 0,1-1-1 0 0,-1 0 0 0 0,1 1 0 0 0,-1-1 0 0 0,0 1 0 0 0,0-1 1 0 0,0 0-10 0 0,-2-1 12 0 0,0 0 0 0 0,0 0 1 0 0,0 0-1 0 0,-1 0 1 0 0,1 0-1 0 0,-1 1 1 0 0,0-1-13 0 0,-8-5 42 0 0,2-1-29 0 0,-2 1 54 0 0,-14-6 179 0 0,23 13-197 0 0,0 0 0 0 0,-1 0 0 0 0,1 0-1 0 0,-1 0 1 0 0,0 0 0 0 0,1 1-1 0 0,-1-1 1 0 0,1 1 0 0 0,-4 0-49 0 0,-9 4 163 0 0,-9 8 37 0 0,4 6-50 0 0,16-13-112 0 0,0 0 0 0 0,1 0-1 0 0,0 1 1 0 0,-4 5-38 0 0,4-3 30 0 0,0 0 0 0 0,1-1 1 0 0,-3 9-31 0 0,3-7 11 0 0,1 0 1 0 0,1 0 0 0 0,-1 0-1 0 0,2 0 1 0 0,-1 1 0 0 0,1 4-12 0 0,3 16-6 0 0,-3-30 6 0 0,6 33 54 0 0,-4-22-40 0 0,1-1-1 0 0,0 1 0 0 0,3 5-13 0 0,-4-11 6 0 0,0 0 0 0 0,0-1-1 0 0,1 1 1 0 0,-1-1-1 0 0,1 0 1 0 0,1 0 0 0 0,-1 0-1 0 0,3 2-5 0 0,-3-3 9 0 0,0-1 0 0 0,0 1 0 0 0,0-1 0 0 0,1 0 0 0 0,-1 0 0 0 0,1 0 0 0 0,1 0-9 0 0,26 7 43 0 0,-21-7 6 0 0,0-1 1 0 0,0 0-1 0 0,1-1 1 0 0,-1 0 0 0 0,0-1-1 0 0,6-1-49 0 0,12-3 66 0 0,-1-3-76 0 0,-1 0-111 0 0,-14 3 9 0 0,1 0-40 0 0,-11 4 157 0 0,-1 0-43 0 0,1 0-42 0 0,0 0-41 0 0,0 0-41 0 0,0 0-40 0 0,-1 0-39 0 0,1 0-38 0 0,0 0-37 0 0,-1 0-35 0 0,1 0-37 0 0,0 0-33 0 0,1-1-523 0 0,0-1-126 0 0,2-1-822 0 0,3-2-1072 0 0,-8 6 2959 0 0</inkml:trace>
  <inkml:trace contextRef="#ctx0" brushRef="#br0" timeOffset="7509.96">5398 420 5264 0 0,'0'0'116'0'0,"0"0"17"0"0,0 0 12 0 0,0 0-38 0 0,0 2-55 0 0,3 7-53 0 0,-1-1 396 0 0,-1-1 55 0 0,11 27 1886 0 0,-9-25-1773 0 0,0 0-98 0 0,-1-4-280 0 0,-1 0-38 0 0,1-1-43 0 0,-1 1-45 0 0,11 41 1155 0 0,0 1-97 0 0,-5-24-602 0 0,0 0-36 0 0,1 0-37 0 0,0 0-41 0 0,-7-21-445 0 0,0 1 48 0 0,0 1 42 0 0,-1 0 37 0 0,1 0 59 0 0,0 1 37 0 0,0 1 72 0 0,0 1 170 0 0,0 0 163 0 0,-2-7-254 0 0,0-1-171 0 0,0-3-46 0 0,0-1-58 0 0,-1-2-67 0 0,0 1 51 0 0,1-1-1 0 0,1 1 0 0 0,-1 0 1 0 0,1-4-39 0 0,3-27 84 0 0,0 19-67 0 0,1 0 0 0 0,1 0-1 0 0,1 0-16 0 0,4-7 17 0 0,3 1-42 0 0,6-3-46 0 0,-12 19 32 0 0,-1 1 0 0 0,1 0-1 0 0,0 1 1 0 0,2-1 39 0 0,-3 2-29 0 0,0 1 0 0 0,0 0 0 0 0,1 0 0 0 0,0 1 0 0 0,0 0 0 0 0,0 0 0 0 0,0 0-1 0 0,0 1 1 0 0,6-1 29 0 0,14 0-51 0 0,2 5 32 0 0,-25-1 15 0 0,1 0 0 0 0,-1 0 0 0 0,1 1 0 0 0,-1-1 0 0 0,0 1 0 0 0,1 0 0 0 0,-1 1 0 0 0,0-1 0 0 0,-1 1 0 0 0,1-1 0 0 0,0 1-1 0 0,-1 0 1 0 0,1 1 0 0 0,-1-1 0 0 0,0 0 0 0 0,0 1 0 0 0,0 0 0 0 0,1 4 4 0 0,5 6 9 0 0,-2 1 1 0 0,0 1-1 0 0,-1-1 1 0 0,2 11-10 0 0,0-4 25 0 0,-6-15-25 0 0,8 20 58 0 0,-6-14 18 0 0,0 1 37 0 0,-1-1 45 0 0,0 1 49 0 0,-2 0 56 0 0,0 0 62 0 0,-1-6-344 0 0,-1-6 72 0 0,0-1-50 0 0,0 2-72 0 0,1 1-38 0 0,0 4-64 0 0,0-8 11 0 0</inkml:trace>
  <inkml:trace contextRef="#ctx0" brushRef="#br0" timeOffset="8065.41">6121 144 5784 0 0,'0'0'132'0'0,"0"0"17"0"0,0 0 10 0 0,0 0-46 0 0,0 0 14 0 0,0 0 67 0 0,0 0 188 0 0,0 0 342 0 0,0 0 32 0 0,0 0-310 0 0,0 0-176 0 0,0 0-38 0 0,0 0 68 0 0,0 0 153 0 0,0 0-18 0 0,0 0-22 0 0,0 0-77 0 0,0 0-162 0 0,1 1-34 0 0,-1 0 59 0 0,1 1-89 0 0,2 4 50 0 0,-2-3-51 0 0,4 8 256 0 0,-1 0-58 0 0,0 1-49 0 0,0 0-44 0 0,0 3-5 0 0,-1-1-41 0 0,6 31 206 0 0,-2-10-54 0 0,5 36 176 0 0,0 36 214 0 0,-7-30-157 0 0,-1-25-129 0 0,2 11 115 0 0,-2-22-94 0 0,-4-38-387 0 0,1 8 78 0 0,1 12 106 0 0,-2-9-14 0 0,0-13-164 0 0,0-1 0 0 0,0 0 6 0 0,0 0 15 0 0,0 0-10 0 0,0 0 15 0 0,0 0-32 0 0,0 0-83 0 0,0 0-56 0 0,0-1-141 0 0,0 0 114 0 0,0 1-38 0 0,0-1-14 0 0,0 0-43 0 0,0 0-49 0 0,0 0-57 0 0,0 0 3 0 0,0 0-49 0 0,0 0-53 0 0,0 1-58 0 0,0-1-61 0 0,0 0-65 0 0,0 0-70 0 0,0 1-75 0 0,0-3-1488 0 0,0-1-1264 0 0</inkml:trace>
  <inkml:trace contextRef="#ctx0" brushRef="#br0" timeOffset="8499.44">5998 425 5472 0 0,'0'0'124'0'0,"0"0"17"0"0,0 0 10 0 0,0 0 37 0 0,0 0-69 0 0,0 0 102 0 0,0 0 187 0 0,0 0 9 0 0,0 0-17 0 0,0 0-93 0 0,0 0-41 0 0,0 0-8 0 0,0 0 7 0 0,0 0-23 0 0,0 0-107 0 0,1 1-75 0 0,1 0-12 0 0,-1 0 55 0 0,0-1 34 0 0,0 0 81 0 0,15 0 375 0 0,8 0 249 0 0,-9 0-375 0 0,-1-1-196 0 0,-7 0-189 0 0,-1 0-43 0 0,37-3 199 0 0,-25 2-128 0 0,0 0-1 0 0,-1-1 1 0 0,1 0-1 0 0,-1-2 1 0 0,1 0-110 0 0,2-2 128 0 0,0 1-39 0 0,4-1 24 0 0,0 1-1 0 0,22-2-112 0 0,-41 8-163 0 0,-1-1 113 0 0,1 0 88 0 0,3 0 97 0 0,-4 0-88 0 0,-1 1-50 0 0,0-1-41 0 0,0 1-44 0 0,-1 0-23 0 0,0-1-41 0 0,0 1-46 0 0,0 0-49 0 0,0 0 0 0 0,-1-1-41 0 0,1 1-43 0 0,0 0-47 0 0,0 0-48 0 0,0 0-52 0 0,-1 0-55 0 0,1 0-56 0 0,2 0-936 0 0,1 0-862 0 0</inkml:trace>
  <inkml:trace contextRef="#ctx0" brushRef="#br0" timeOffset="8773.98">6559 396 6336 0 0,'0'0'120'0'0,"0"1"-49"0"0,3 6 43 0 0,2 8 67 0 0,5 22 91 0 0,-7-25-152 0 0,-1-1 53 0 0,0-2 6 0 0,1-1 52 0 0,-1 1 60 0 0,0 0 69 0 0,3 26 725 0 0,-4-20-613 0 0,1 0 59 0 0,0 0 326 0 0,0-1 1 0 0,-1 13-858 0 0,0-2 679 0 0,-1-13-381 0 0,2 0-38 0 0,-2-9-251 0 0,1 0 42 0 0,-1 5 229 0 0,0-5-190 0 0,0-1-69 0 0,0 0-33 0 0,0 1-49 0 0,-1-1-58 0 0,1 1-68 0 0,0-1-79 0 0,0-2-50 0 0,0 0-51 0 0,0 0-45 0 0,0 0-39 0 0,0 0-135 0 0,0 0-39 0 0,0 0-162 0 0,0 0-435 0 0</inkml:trace>
  <inkml:trace contextRef="#ctx0" brushRef="#br0" timeOffset="8944.34">6565 226 8352 0 0,'0'0'190'0'0,"0"0"28"0"0,0-1 7 0 0,0-4-61 0 0,0 2-92 0 0,0-4-84 0 0,0 6 35 0 0,0-1 33 0 0,0 1 60 0 0,0 1 134 0 0,0 0 153 0 0,0-1-94 0 0,1-1-76 0 0,0 0-63 0 0,1 0-27 0 0,1-4 121 0 0,-2 5-107 0 0,0 1-112 0 0,-1 0-37 0 0,1-1-35 0 0,-1 1-36 0 0,2 0-162 0 0,-1-1-124 0 0,0 0-115 0 0,1 1-106 0 0,-1-1-94 0 0,0 0-87 0 0,1-1-631 0 0,1-1-789 0 0</inkml:trace>
  <inkml:trace contextRef="#ctx0" brushRef="#br0" timeOffset="9327.31">6853 84 7920 0 0,'0'0'174'0'0,"0"0"29"0"0,0 0 13 0 0,0 0-70 0 0,0 0-36 0 0,1 0 24 0 0,0 0-80 0 0,1-1-12 0 0,-1 0 5 0 0,0 1 40 0 0,0 0 59 0 0,0 0 72 0 0,0 0 86 0 0,-1-1 103 0 0,6 2 68 0 0,-1 1-43 0 0,1 1-42 0 0,-1 1-38 0 0,-1 0-37 0 0,1 1-33 0 0,3 8 194 0 0,-3-3-169 0 0,0 1-54 0 0,0 2-3 0 0,0 4 54 0 0,6 49 408 0 0,-6-18 464 0 0,-2 6-1176 0 0,-1 48 1204 0 0,-3-34-442 0 0,0-22-288 0 0,1-2-43 0 0,0-42-372 0 0,0-2 9 0 0,0 0-21 0 0,0 0-115 0 0,0 0 9 0 0,0 0-10 0 0,0 0-43 0 0,0 0-111 0 0,0-2-43 0 0,0 1 46 0 0,1-1-113 0 0,-1 0 105 0 0,1-2-220 0 0,-1 2 259 0 0,0 1-56 0 0,1-1-83 0 0,-1 1-99 0 0,0-1-118 0 0,0 2 222 0 0,0-1-37 0 0,0-3-542 0 0</inkml:trace>
  <inkml:trace contextRef="#ctx0" brushRef="#br0" timeOffset="9706.11">6805 432 7136 0 0,'0'0'208'0'0,"0"0"-58"0"0,0 0-18 0 0,0 0 37 0 0,0 0 132 0 0,0 0 245 0 0,0 0 20 0 0,0 0-1 0 0,0 0-10 0 0,0 0-257 0 0,1 0-54 0 0,-1 0-49 0 0,2 0-40 0 0,0 0 47 0 0,0 0-93 0 0,4 0 91 0 0,-3 0-3 0 0,12 0-133 0 0,-1 0 35 0 0,16-1 181 0 0,-2 0 68 0 0,37-3 535 0 0,-44 2-648 0 0,-1-1-41 0 0,4 0-35 0 0,0-2-101 0 0,-22 5-62 0 0,6-2-75 0 0,0 1-105 0 0,0-1-111 0 0,0 1-118 0 0,0-1-123 0 0,0 1-127 0 0,-4 0 281 0 0,0 0-34 0 0,0 1-34 0 0,0-1-36 0 0,2 0-1232 0 0,2 0-985 0 0,-8 1 2688 0 0</inkml:trace>
  <inkml:trace contextRef="#ctx0" brushRef="#br0" timeOffset="9975.21">7302 384 7688 0 0,'0'0'166'0'0,"0"0"29"0"0,0 0 14 0 0,3 4-44 0 0,1 4-108 0 0,1-2-37 0 0,-1 1 40 0 0,1 0 37 0 0,-1 0 34 0 0,4 6 224 0 0,0 1 108 0 0,2 3 208 0 0,-1 0 92 0 0,19 34 1744 0 0,-21-36-1830 0 0,1-1-52 0 0,0 1-72 0 0,0-1-94 0 0,-3-4-215 0 0,0-1-57 0 0,1 1-63 0 0,-1-1-70 0 0,0-2 135 0 0,-1 0-52 0 0,2 0 7 0 0,-1 0-1 0 0,1 0 0 0 0,4 3-143 0 0,-1-2 222 0 0,-4-5-68 0 0,-1 1 35 0 0,-1-3-123 0 0,-1-1-57 0 0,0-1-49 0 0,1 0-46 0 0,-1 0-39 0 0,0-1-33 0 0,3-3-240 0 0,4-10-952 0 0,-7 11 839 0 0,1-4-231 0 0</inkml:trace>
  <inkml:trace contextRef="#ctx0" brushRef="#br0" timeOffset="10295.34">7624 356 8176 0 0,'0'0'182'0'0,"0"0"29"0"0,0 0 13 0 0,0 0 32 0 0,0 0 108 0 0,0 0 48 0 0,-1 0-135 0 0,1 0-56 0 0,0 1-48 0 0,0 0-41 0 0,0 0 29 0 0,1 5 43 0 0,-1-3-43 0 0,1 6 445 0 0,-1 1-94 0 0,0 0-83 0 0,-1 0-74 0 0,-1 2-12 0 0,0-1-75 0 0,-1 4-21 0 0,-1 6 34 0 0,-1 0-15 0 0,2-7-49 0 0,-13 92 928 0 0,5-31-414 0 0,-3 0-46 0 0,-4 19 172 0 0,4-16-127 0 0,0-6-63 0 0,6-30-319 0 0,-1 0-41 0 0,-1 0-47 0 0,-1 0-53 0 0,9-32-159 0 0,1-3-7 0 0,-1-2 46 0 0,2-5-73 0 0,0 0-84 0 0,0 0-234 0 0,0 0 62 0 0,0 0 54 0 0,0 0 46 0 0,0-1 27 0 0,0 1 35 0 0,0-4-160 0 0,0 2 57 0 0,0-6-755 0 0</inkml:trace>
  <inkml:trace contextRef="#ctx0" brushRef="#br0" timeOffset="10808.34">212 1419 4480 0 0,'-17'-6'170'0'0,"1"0"-68"0"0,1-1-63 0 0,-1-1-60 0 0,1-1-56 0 0,1 0-52 0 0,0 0-49 0 0,0-1-44 0 0,3 4 34 0 0</inkml:trace>
  <inkml:trace contextRef="#ctx0" brushRef="#br0" timeOffset="11442.03">1 1263 4744 0 0,'0'0'135'0'0,"0"0"-29"0"0,0 0 4 0 0,0 0 46 0 0,0 0 139 0 0,0 0 257 0 0,0 0 22 0 0,2 0 157 0 0,0-1-275 0 0,1 0-114 0 0,0 0-46 0 0,-1 0-95 0 0,1 1-49 0 0,-1 0-56 0 0,0 0-62 0 0,8 1 261 0 0,-1 1-35 0 0,10 2 163 0 0,-4 0-175 0 0,0-1-65 0 0,0-1-56 0 0,0-2-51 0 0,16 0 88 0 0,15 7 169 0 0,-29-4-90 0 0,-1-1 1 0 0,17 0-244 0 0,21-1 336 0 0,0 1-67 0 0,54 0 140 0 0,-68-2-350 0 0,38 0 90 0 0,1 0 42 0 0,-1-2 39 0 0,1-1 37 0 0,-11 0-83 0 0,1-2-72 0 0,12-1-49 0 0,42-5-53 0 0,-11 2-14 0 0,-37 3 33 0 0,-12 2 34 0 0,0 0 50 0 0,22-2-18 0 0,41-3-100 0 0,43-4-60 0 0,-112 10 79 0 0,-1 1 39 0 0,34-2 26 0 0,-1 1-38 0 0,187-7 21 0 0,-184 8-6 0 0,2 1 46 0 0,115-1 59 0 0,146 2 67 0 0,-273 2-206 0 0,237 7 105 0 0,-107 1-105 0 0,110 5 13 0 0,-107-7 65 0 0,-36-4 88 0 0,-90-3-45 0 0,0 0 40 0 0,568-16 1140 0 0,-374 1-780 0 0,-281 14-539 0 0,370-23 667 0 0,-101 6-256 0 0,0 4-53 0 0,-198 11-265 0 0,441-10 532 0 0,-182 15-241 0 0,-111 4-176 0 0,-38 3-99 0 0,0 4-80 0 0,-160-11-23 0 0,20 1 62 0 0,-25-4-70 0 0,1-2-55 0 0,-1-2-83 0 0,-17 3-7 0 0,0 1-278 0 0,-1-2 52 0 0,-1-4-715 0 0,1 4 552 0 0,-3-5-718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36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 5344 0 0,'0'0'157'0'0,"0"0"-2"0"0,1 1-40 0 0,-1 3 11 0 0,2 6 75 0 0,-2-7-102 0 0,0-2 48 0 0,1 10 337 0 0,1 0-55 0 0,0 1-62 0 0,1-1-67 0 0,0 1-73 0 0,0-1-82 0 0,7 37 849 0 0,-3-16-347 0 0,-3-10-264 0 0,-1-4-112 0 0,0 1-53 0 0,0-1 151 0 0,1 7 181 0 0,-3-18-362 0 0,-1 0-47 0 0,2 1-19 0 0,1 4 9 0 0,0 1-1 0 0,-2-5-10 0 0,0-1 18 0 0,-1 0 48 0 0,1-3-27 0 0,1 3 12 0 0,-1-4-64 0 0,0-1 77 0 0,0 0 111 0 0,-1 0-96 0 0,0-1 40 0 0,0 0-125 0 0,0-1-6 0 0,0 0-18 0 0,0 0-8 0 0,0 0-2 0 0,0 0-3 0 0,0 0-10 0 0,0 0 23 0 0,0 0 112 0 0,0 0 43 0 0,0 0 10 0 0,0 0-82 0 0,-1-2-88 0 0,0 0-64 0 0,-1-4-66 0 0,1 4 67 0 0,3-61-22 0 0,-3 44 0 0 0,1 14 0 0 0,0 0 0 0 0,-1 0 0 0 0,2 0 0 0 0,-1 0 0 0 0,1-5 0 0 0,7-57 0 0 0,-3 44 0 0 0,4-14 0 0 0,-6 29 0 0 0,0 1 0 0 0,1-1 0 0 0,-1 1 0 0 0,2 0 0 0 0,-1 0 0 0 0,1 1 0 0 0,0-1 0 0 0,3-1 0 0 0,7-8-49 0 0,0 3-33 0 0,-9 9 39 0 0,-1 1-1 0 0,1-1 0 0 0,0 1 1 0 0,0 0-1 0 0,0 1 0 0 0,1-1 0 0 0,-1 1 1 0 0,4 0 43 0 0,17-2-114 0 0,1 6 71 0 0,1 4 109 0 0,-20-3-109 0 0,-1 0 1 0 0,0 1-1 0 0,0 0 0 0 0,7 5 43 0 0,-8-5-19 0 0,-1 1-1 0 0,0 0 1 0 0,0 0-1 0 0,0 0 0 0 0,2 3 20 0 0,-3-2-1 0 0,0 0 0 0 0,-1 1 0 0 0,0 0 0 0 0,0-1 0 0 0,1 4 1 0 0,-1-2 26 0 0,-1 0 1 0 0,0 1-1 0 0,0-1 1 0 0,1 9-27 0 0,1 12 14 0 0,8 35-20 0 0,-7-21 83 0 0,-3-3 47 0 0,-5-15 18 0 0,1-22-91 0 0,2-1-58 0 0,0 0 8 0 0,-1 1 46 0 0,0 2 42 0 0,1 3 60 0 0,-1-8-361 0 0,0 1 98 0 0,0-1 83 0 0,0 1 67 0 0,0-1 86 0 0,0 1 396 0 0,1 0-356 0 0,-1-1-117 0 0,0 0-73 0 0,0 1-40 0 0,0-1-48 0 0,0 0-54 0 0,0 0-58 0 0,1 0-64 0 0,-1 0-71 0 0,0 0-75 0 0,0 1-81 0 0,0-1-87 0 0,0 0 130 0 0,0 0-47 0 0,0 0-49 0 0,1 0-49 0 0,-1 0-1282 0 0,0 0-1082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36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0 11 0 0,4 4-47 0 0,1 2-96 0 0,-3 0-10 0 0,-1 0 70 0 0,1 0 61 0 0,-2 0 54 0 0,0 1 103 0 0,0 1 51 0 0,0 1 120 0 0,-1 5 290 0 0,0-3-138 0 0,0-3-251 0 0,1-2-102 0 0,0 1-41 0 0,0-2-80 0 0,1 0-39 0 0,-1 0-46 0 0,2 1-49 0 0,-2-1 96 0 0,0 3 139 0 0,0-3-110 0 0,0-3-125 0 0,0 1-52 0 0,0-2-90 0 0,0-1 20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47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0 176 6536 0 0,'0'0'141'0'0,"0"0"23"0"0,0 0 13 0 0,1 0-21 0 0,0 0-97 0 0,1 0-63 0 0,3 1-73 0 0,-2-1 116 0 0,-1 0 42 0 0,-1 1 57 0 0,1-1 69 0 0,-2 0 81 0 0,4 1-102 0 0,6 0 389 0 0,-8 0-436 0 0,1-1-51 0 0,-2 0 153 0 0,0 0 6 0 0,0 0-88 0 0,1 0-67 0 0,5 1 57 0 0,-4-1-49 0 0,4 1 309 0 0,0 0 1 0 0,1-1-1 0 0,-1 0 0 0 0,1-1-409 0 0,1 0 389 0 0,6-2 176 0 0,-8 1-338 0 0,1-1-46 0 0,14-5 383 0 0,-8 4-204 0 0,-4 0-150 0 0,-2 1-65 0 0,0 0-36 0 0,7-4 14 0 0,21-10 359 0 0,-25 12-379 0 0,-1 0-63 0 0,1-7-24 0 0,-10 12 64 0 0,-1 0 16 0 0,0-1-29 0 0,-1-2-36 0 0,-5-9-38 0 0,4 9 32 0 0,-3 0 181 0 0,1 0-65 0 0,-1 1-55 0 0,1 0-47 0 0,-5 0-53 0 0,-12 0-175 0 0,11 1 174 0 0,5 0 48 0 0,0 0 37 0 0,-4 1 35 0 0,-1 1-72 0 0,-2 2-64 0 0,-5 6-102 0 0,1 1-12 0 0,6-2 91 0 0,3-2 60 0 0,0 1 64 0 0,-9 11 81 0 0,3 3-49 0 0,3 8-32 0 0,8-22-59 0 0,0 1 1 0 0,1 0-1 0 0,0 0 0 0 0,0 7-11 0 0,1-9 7 0 0,0 0 0 0 0,1 1 0 0 0,-1-1 0 0 0,1 0 0 0 0,1 0 1 0 0,-1 0-1 0 0,1 0 0 0 0,0 0 0 0 0,0 0 0 0 0,1-1 0 0 0,0 2-7 0 0,12 12 72 0 0,4-3 43 0 0,-13-11-92 0 0,1-2 0 0 0,-1 1-1 0 0,1-1 1 0 0,0 0 0 0 0,0 0 0 0 0,1 0 0 0 0,-1-1 0 0 0,0-1 0 0 0,1 1-1 0 0,-1-1 1 0 0,1 0 0 0 0,-1-1 0 0 0,1 0 0 0 0,3 0-23 0 0,-7 0-173 0 0,1-1 77 0 0,0 1 67 0 0,0-1 55 0 0,5 0 143 0 0,14-3 417 0 0,-16 2-476 0 0,-1 1-86 0 0,-3-1-62 0 0,1 1-49 0 0,-1 0-53 0 0,0-1-61 0 0,0 1-89 0 0,1-1-84 0 0,-1 0-93 0 0,0 1-100 0 0,0-1-109 0 0,0 0-116 0 0,0-1-124 0 0,-2 2 409 0 0,0 0-34 0 0,1-1-1389 0 0,2-3-1094 0 0</inkml:trace>
  <inkml:trace contextRef="#ctx0" brushRef="#br0" timeOffset="367.2">483 89 6056 0 0,'0'0'176'0'0,"0"1"-36"0"0,0 0-72 0 0,1 1-50 0 0,0 6-53 0 0,0-5 52 0 0,1 9 525 0 0,0 1 81 0 0,-1-2-17 0 0,2 16 864 0 0,-1-9-497 0 0,-1-8-537 0 0,0-1-50 0 0,1 4 34 0 0,-1-7-259 0 0,0 0-36 0 0,3 16 498 0 0,5 27 767 0 0,-5-18-482 0 0,-3-9-185 0 0,0 0 90 0 0,-1-18-659 0 0,-1-2 51 0 0,0-2-180 0 0,1 0 1 0 0,0 0-1 0 0,0 0 1 0 0,-1 0-1 0 0,1 0 1 0 0,0 0-1 0 0,0 0 1 0 0,-1 0-1 0 0,1 0 1 0 0,0 0-1 0 0,0 0 1 0 0,-1 0 0 0 0,1 0-1 0 0,0 0 1 0 0,0 0-1 0 0,0-1 1 0 0,-1 1-1 0 0,1 0 1 0 0,0 0-1 0 0,0 0 1 0 0,0 0-1 0 0,0-1 1 0 0,-1 1-1 0 0,1 0 1 0 0,0 0 0 0 0,0 0-1 0 0,0 0 1 0 0,0-1-26 0 0,-4-3 290 0 0,3 2-190 0 0,-1 0-43 0 0,1-1-61 0 0,0 1-110 0 0,-7-32 302 0 0,5-2-92 0 0,7 1-64 0 0,-2 23-37 0 0,0 1 1 0 0,1 0-1 0 0,1 0 1 0 0,0 0-1 0 0,0 0 1 0 0,1 1-1 0 0,3-6 5 0 0,16-16 17 0 0,-19 26-30 0 0,1 1 0 0 0,1-1 0 0 0,-1 1-1 0 0,1 0 1 0 0,0 0 0 0 0,2-1 13 0 0,5-1-42 0 0,1 1-45 0 0,1 0-62 0 0,-3 2-34 0 0,0 0-66 0 0,1 1-75 0 0,0 0-85 0 0,-1 1-97 0 0,1 0-106 0 0,-1 1-117 0 0,-6 0 318 0 0,-1 1-34 0 0,8-2-457 0 0</inkml:trace>
  <inkml:trace contextRef="#ctx0" brushRef="#br0" timeOffset="892.73">1075 56 8032 0 0,'0'0'182'0'0,"0"0"-39"0"0,0-1-51 0 0,1 1-21 0 0,-1-2-35 0 0,1 1 3 0 0,-1 0 47 0 0,1 0 67 0 0,0-2-149 0 0,1 0 46 0 0,-2-1 41 0 0,1 1 37 0 0,-1 0 69 0 0,-1-1 37 0 0,-1 0 175 0 0,0-1 42 0 0,-5-2 477 0 0,3 3-376 0 0,0 2-185 0 0,2 1-228 0 0,0 0-35 0 0,-4-1 211 0 0,1 0-40 0 0,-2 1-37 0 0,1 0-35 0 0,-7 1 109 0 0,1 2-105 0 0,1 0-104 0 0,1 2-43 0 0,-1 0-27 0 0,-4 4-27 0 0,12-6-6 0 0,1 0 0 0 0,0-1 0 0 0,0 1 0 0 0,0 0 0 0 0,0 0 0 0 0,0 1 0 0 0,0-1 0 0 0,0 0 0 0 0,1 0 0 0 0,-1 1 0 0 0,1-1 0 0 0,0 1 0 0 0,-1 0 0 0 0,1-1 0 0 0,0 1 0 0 0,1 0 0 0 0,-1 0 0 0 0,0-1 0 0 0,1 1 0 0 0,0 0 0 0 0,0 0 0 0 0,-1 0 0 0 0,2 0 0 0 0,-1-1 0 0 0,0 1 0 0 0,0 0 0 0 0,1 0 0 0 0,0 0 0 0 0,0-1 0 0 0,-1 1 0 0 0,2 0 0 0 0,-1-1 0 0 0,0 1 0 0 0,7 14-1 0 0,1 0 0 0 0,1 0 1 0 0,1-1-1 0 0,0 0 0 0 0,10 9 1 0 0,14 17 75 0 0,-31-38-61 0 0,11 14 101 0 0,-1 1 119 0 0,0 1 113 0 0,-1 0 105 0 0,-6-4-6 0 0,-6-14-357 0 0,0 1 0 0 0,-1-1 1 0 0,0 1-1 0 0,1-1 0 0 0,-1 1 0 0 0,0-1 0 0 0,0 1 0 0 0,0-1 1 0 0,-1 2-90 0 0,-4 11 465 0 0,-2-7-195 0 0,0-3-84 0 0,-3-1-46 0 0,2-2-298 0 0,0 1 75 0 0,0-1 64 0 0,0-1 56 0 0,-9 2 149 0 0,3-1 49 0 0,-19 0 380 0 0,22-2-461 0 0,1-1-40 0 0,2 1-63 0 0,1-1-35 0 0,-1 0-40 0 0,1-1-46 0 0,-1 1-51 0 0,1-1-57 0 0,0 0-62 0 0,-1 0-68 0 0,1-1-73 0 0,0 1-78 0 0,1-1-85 0 0,-1-1-90 0 0,1 1-94 0 0,-1-1-101 0 0,1 0-106 0 0,0-1-112 0 0,2 2-1043 0 0,-2-3-1181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44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0 211 6336 0 0,'0'0'141'0'0,"0"0"23"0"0,0 0 11 0 0,0 0 31 0 0,1 8 815 0 0,0-4-732 0 0,0-1-60 0 0,2 5 183 0 0,0 0-40 0 0,2 8 269 0 0,-1 5-11 0 0,2 10 163 0 0,-5-26-662 0 0,5 29 477 0 0,0 1-90 0 0,0 7 16 0 0,3 21 162 0 0,-8-53-618 0 0,0 14 224 0 0,0-16-228 0 0,-1 1-66 0 0,1 0-94 0 0,0-5-2 0 0,-1 0-34 0 0,0-4-87 0 0,0 0-37 0 0,0 0-344 0 0,0 0 74 0 0,0 1-50 0 0,0-1-676 0 0,-1 1-540 0 0,0 2-1025 0 0</inkml:trace>
  <inkml:trace contextRef="#ctx0" brushRef="#br0" timeOffset="496.74">222 231 4952 0 0,'0'0'113'0'0,"1"2"-37"0"0,5 10 104 0 0,0-2-260 0 0,-1 0 83 0 0,0 1 73 0 0,-1-1 67 0 0,1 4 105 0 0,0-1 73 0 0,1 8 265 0 0,-1 0 88 0 0,4 21 758 0 0,-7-28-978 0 0,0 0-33 0 0,0-3-105 0 0,-1 1-40 0 0,1-1-48 0 0,-1 0-55 0 0,-2 14 544 0 0,0-17-456 0 0,1-1 47 0 0,0-6-26 0 0,0 0-48 0 0,-1 0-87 0 0,0 0-66 0 0,-1 5 41 0 0,0-4-34 0 0,2-1 5 0 0,-1 1 39 0 0,0-1 49 0 0,1-1 58 0 0,-3 2-27 0 0,1-1-37 0 0,-2-3 77 0 0,2-4-105 0 0,1-1-75 0 0,2-16-14 0 0,-1 17 21 0 0,2-7-36 0 0,0 0 1 0 0,1 0-1 0 0,0 0 1 0 0,3-4-44 0 0,-2 7 10 0 0,0 0-1 0 0,0 1 1 0 0,1 0 0 0 0,1 0-1 0 0,3-5-9 0 0,-4 7-10 0 0,0 1 1 0 0,1 0-1 0 0,0 0 0 0 0,0 0 0 0 0,0 1 0 0 0,0 0 0 0 0,3-1 10 0 0,-2 1-22 0 0,0 1 0 0 0,0 1 0 0 0,0 0-1 0 0,1 0 1 0 0,-1 0 0 0 0,1 1 0 0 0,0 0 0 0 0,0 0 22 0 0,-1 1-13 0 0,-1 0 1 0 0,0 1 0 0 0,1-1-1 0 0,-1 1 1 0 0,0 1 0 0 0,1-1-1 0 0,0 1 13 0 0,-2 1-6 0 0,1-1-1 0 0,0 1 0 0 0,-1-1 0 0 0,1 2 1 0 0,-1-1-1 0 0,1 0 0 0 0,0 2 7 0 0,-1-1-1 0 0,0 1 1 0 0,0-1-1 0 0,-1 1 0 0 0,1 0 1 0 0,-1 0-1 0 0,0 0 0 0 0,0 1 1 0 0,0 0-1 0 0,-1-1 0 0 0,0 1 1 0 0,0 0-1 0 0,0 1 1 0 0,-1-1-1 0 0,1 0 0 0 0,-1 1 1 0 0,0 0 0 0 0,4 12-9 0 0,-1-1 91 0 0,-3-12-31 0 0,-1 1-1 0 0,1 0 1 0 0,-1 0 0 0 0,-1 0-1 0 0,1 0 1 0 0,-1 0-51 0 0,0 6-4 0 0,0-1 80 0 0,-4 26 386 0 0,0-22-331 0 0,4-14-326 0 0,0-1 69 0 0,0 1 58 0 0,-1-1 50 0 0,1 2 91 0 0,-2 1 303 0 0,1-2-308 0 0,0 0-66 0 0,1 0-44 0 0,-1 0-38 0 0,1-1-43 0 0,0 1-50 0 0,-1-1-72 0 0,1 1-70 0 0,0-1-76 0 0,-1 1-83 0 0,1-1-88 0 0,0 0-97 0 0,0 0-103 0 0,0 0-109 0 0,0 0-934 0 0,0 0-1023 0 0</inkml:trace>
  <inkml:trace contextRef="#ctx0" brushRef="#br0" timeOffset="866.75">822 0 7848 0 0,'0'0'232'0'0,"0"0"-15"0"0,0 1-93 0 0,1-1-61 0 0,2 3-14 0 0,-2-1 8 0 0,3 3 103 0 0,-1 0-1 0 0,-1 0 1 0 0,1 0 0 0 0,-1 0-1 0 0,0 0 1 0 0,1 4-160 0 0,6 21 602 0 0,-5-14-275 0 0,12 44 590 0 0,-7-7 1126 0 0,3 39-2043 0 0,-8-48 682 0 0,-2 0 63 0 0,-1-29-514 0 0,-1-3-43 0 0,0 23 277 0 0,0-11-176 0 0,-1-8-106 0 0,1 3 37 0 0,0-18-186 0 0,0-1-50 0 0,0 0-146 0 0,0 0 49 0 0,0 0 42 0 0,0 0 33 0 0,0 0 32 0 0,0 1 70 0 0,-1-1-60 0 0,1-1-44 0 0,0 1-64 0 0,0 0-88 0 0,-1 0-111 0 0,1 0 104 0 0,0 0-36 0 0,0 0-37 0 0,-1-1-42 0 0,1 1-45 0 0,0 0-53 0 0,-1 0-47 0 0,1-1-40 0 0,-1 1-145 0 0,1-1-41 0 0,-1 0-176 0 0,-1 0-473 0 0</inkml:trace>
  <inkml:trace contextRef="#ctx0" brushRef="#br0" timeOffset="1131.41">708 298 8952 0 0,'0'0'200'0'0,"0"0"33"0"0,0 0 15 0 0,4-2-58 0 0,4-1-125 0 0,3-1-44 0 0,1 1 41 0 0,11-5 160 0 0,-1 1 75 0 0,40-12 705 0 0,-35 10-630 0 0,-4 2-136 0 0,-11 3-167 0 0,0 0-38 0 0,-7 3-175 0 0,0-1 67 0 0,0 1 58 0 0,0-1 46 0 0,4 0 127 0 0,14-4 360 0 0,-16 4-420 0 0,0 0-76 0 0,0 1-105 0 0,-4 0-6 0 0,1 0-37 0 0,-1 0-40 0 0,1 0-45 0 0,-1 0-48 0 0,1 0-51 0 0,0 0-145 0 0,0 0-89 0 0,0 0-95 0 0,1 0-101 0 0,0 0-776 0 0,3 0-869 0 0</inkml:trace>
  <inkml:trace contextRef="#ctx0" brushRef="#br0" timeOffset="1582.01">1181 329 6056 0 0,'0'0'176'0'0,"0"0"-44"0"0,0 0-66 0 0,1 0-46 0 0,1 0-45 0 0,1 0 40 0 0,4 1 99 0 0,1 0 66 0 0,0 0 57 0 0,-1-1 46 0 0,8-1 317 0 0,18-4 975 0 0,-15 2-840 0 0,-10 2-427 0 0,1 0-55 0 0,6-1 243 0 0,19-10 717 0 0,-19 6-705 0 0,1 1-96 0 0,7-6-28 0 0,-13 5-259 0 0,0 2-84 0 0,-6 3 22 0 0,6-7 185 0 0,-5 3-215 0 0,-5 2-16 0 0,0 1-3 0 0,0 1 0 0 0,0-1 0 0 0,0 1 0 0 0,0-1 0 0 0,-1 1 1 0 0,1-1-1 0 0,0 1 0 0 0,-1-1 0 0 0,1 1 0 0 0,-1 0 0 0 0,0-1 0 0 0,0 0-14 0 0,-10-9 54 0 0,8 8-54 0 0,1 0 0 0 0,-1 1 0 0 0,0-1 0 0 0,0 1 0 0 0,0-1 0 0 0,0 1 0 0 0,0 0 0 0 0,-3-1 0 0 0,4 2-2 0 0,0 1 0 0 0,0-1 0 0 0,1 1 1 0 0,-1-1-1 0 0,0 1 0 0 0,0-1 0 0 0,0 1 1 0 0,0 0-1 0 0,-1 0 2 0 0,1 0-7 0 0,-1 1 1 0 0,1-1 0 0 0,-1 1-1 0 0,1-1 1 0 0,0 1-1 0 0,-1 0 1 0 0,1 0-1 0 0,0 0 1 0 0,-1 0-1 0 0,0 1 7 0 0,-5 4-32 0 0,0 0 0 0 0,1 0-1 0 0,-1 1 1 0 0,-2 4 32 0 0,-10 8-30 0 0,0 3 78 0 0,12-11 27 0 0,1 1-1 0 0,0 1 1 0 0,-4 11-75 0 0,9-20 23 0 0,0 1 0 0 0,1-1 1 0 0,0 1-1 0 0,0 0 1 0 0,-1 2-24 0 0,2-4 12 0 0,-1 1 0 0 0,1 0 0 0 0,0 0 0 0 0,0-1 0 0 0,0 1 1 0 0,1 0-1 0 0,-1-1 0 0 0,1 1 0 0 0,0-1 0 0 0,0 1 0 0 0,1 2-12 0 0,7 11 93 0 0,0-9-72 0 0,-5-4-17 0 0,2 1-173 0 0,0-1 71 0 0,0-1 59 0 0,0-1 51 0 0,1 0 55 0 0,1 0 42 0 0,14-3 303 0 0,-10-1-262 0 0,-6 1-113 0 0,0-1-35 0 0,1-1-67 0 0,1 0-91 0 0,-2 1-56 0 0,1-1-85 0 0,-1 0-94 0 0,0 1-105 0 0,0-1-95 0 0,0 1-116 0 0,0-1-125 0 0,-3 2 366 0 0,-1 0-35 0 0,7-3-1284 0 0,4-2-1015 0 0</inkml:trace>
  <inkml:trace contextRef="#ctx0" brushRef="#br0" timeOffset="2179.89">1721 134 7976 0 0,'-3'-1'203'0'0,"0"1"-34"0"0,-2 1 78 0 0,0 2-101 0 0,0 1-73 0 0,-7 12-37 0 0,7-8 7 0 0,3-4 14 0 0,0-1 33 0 0,0 0 41 0 0,0 0 50 0 0,0 0-70 0 0,0-1 1 0 0,0 1 0 0 0,0 0-1 0 0,1 0 1 0 0,-1 1 0 0 0,0 1-112 0 0,-4 13 377 0 0,1-1-96 0 0,-6 24 544 0 0,6-12-355 0 0,4-17-316 0 0,1 0-32 0 0,-1-1-40 0 0,1 1-43 0 0,2-2 47 0 0,4-5 93 0 0,-4-4-136 0 0,-1-1-1 0 0,1 1 1 0 0,-1-1-1 0 0,1 0 1 0 0,-1 0-1 0 0,1 1 0 0 0,-1-1 1 0 0,1 0-1 0 0,-1 0 1 0 0,1-1-1 0 0,-1 1 1 0 0,1 0-43 0 0,14-4 372 0 0,-6 1-175 0 0,-3 0-89 0 0,-2 0-68 0 0,12-9-10 0 0,-14 9-21 0 0,-1 1 0 0 0,0 0 0 0 0,1-1 0 0 0,-1 1 0 0 0,0-1 0 0 0,-1 0 0 0 0,1 1-1 0 0,0-1 1 0 0,-1 0 0 0 0,0 0 0 0 0,0 0 0 0 0,1 0 0 0 0,-2 0 0 0 0,1-1 0 0 0,0 1-9 0 0,-1-1 16 0 0,1 0 0 0 0,-1 0 1 0 0,1 1-1 0 0,0-1 0 0 0,0 0 1 0 0,1-2-17 0 0,-1 3 9 0 0,0 0 1 0 0,0-1 0 0 0,0 1 0 0 0,0-1 0 0 0,-1 0 0 0 0,1 1 0 0 0,-1-1 0 0 0,0-1-10 0 0,0 2 5 0 0,0 0 0 0 0,1 0 0 0 0,-1-1 0 0 0,1 1 0 0 0,-1 0 0 0 0,1 0 0 0 0,0 0 0 0 0,0 0 0 0 0,1 0 0 0 0,-1 0 0 0 0,0 1 0 0 0,1-1 0 0 0,0-1-5 0 0,10-20 10 0 0,-12 23-10 0 0,0 1-1 0 0,0-1 1 0 0,1 0 0 0 0,-1 0 0 0 0,1 1 0 0 0,-1-1 0 0 0,1 0 0 0 0,-1 1 0 0 0,1-1 0 0 0,-1 0 0 0 0,1 1 0 0 0,-1-1 0 0 0,1 1 0 0 0,0-1 0 0 0,-1 1 0 0 0,1-1 0 0 0,0 1 0 0 0,0-1 0 0 0,-1 1 0 0 0,1 0 0 0 0,1-1 0 0 0,3-2-36 0 0,2 0-33 0 0,-6 2-8 0 0,-1 1 12 0 0,-1 1 11 0 0,-3 6 60 0 0,7 2 44 0 0,-2-6-36 0 0,-1 3-18 0 0,-1-5-3 0 0,1 1 1 0 0,0-1 0 0 0,0 0-1 0 0,1 1 1 0 0,-1-1 0 0 0,0 0 0 0 0,0 0-1 0 0,1 1 1 0 0,-1-1 0 0 0,0 0-1 0 0,1 0 1 0 0,-1 1 0 0 0,1-1-1 0 0,0 0 1 0 0,0 1 6 0 0,3 13-72 0 0,-5 11 131 0 0,-1-6 16 0 0,3-7-62 0 0,0-10 0 0 0,1 2 10 0 0,-1 1 0 0 0,1-1 0 0 0,-1 0 0 0 0,-1 1 0 0 0,1-1 0 0 0,-1 1 0 0 0,0-1 0 0 0,-1 6-23 0 0,1 10 33 0 0,0-1 90 0 0,1-10-15 0 0,-1-1-1 0 0,0 0 1 0 0,-1 1 0 0 0,-1 8-108 0 0,-6 9 210 0 0,5-19-105 0 0,1 0 1 0 0,0 0 0 0 0,0 0 0 0 0,0 7-106 0 0,2-5 155 0 0,-1 1 1 0 0,-1-1-1 0 0,-2 8-155 0 0,-3 2 145 0 0,1-3 47 0 0,0 0 0 0 0,-1 8-192 0 0,1-4 172 0 0,-1 0 35 0 0,-1 6 80 0 0,5-20-202 0 0,1 1 1 0 0,-1 0-1 0 0,0-1 0 0 0,0 1 0 0 0,-1-1 1 0 0,-2 3-86 0 0,-13 10 248 0 0,1-5-49 0 0,-2-2-60 0 0,17-11-124 0 0,-1 0 1 0 0,1 0-1 0 0,-1-1 0 0 0,1 1 1 0 0,-1-1-1 0 0,0 0 1 0 0,0 0-1 0 0,1 0 1 0 0,-1-1-1 0 0,-4 1-15 0 0,5-1 11 0 0,-1 0 0 0 0,1-1-1 0 0,-1 1 1 0 0,1-1 0 0 0,0 1-1 0 0,-1-1 1 0 0,1 0 0 0 0,0 0 0 0 0,-1-1-1 0 0,1 1 1 0 0,-1-2-11 0 0,2 2-2 0 0,0 0 1 0 0,0 0-1 0 0,1-1 0 0 0,-1 1 0 0 0,1-1 1 0 0,-1 1-1 0 0,1-1 0 0 0,-1-1 2 0 0,-3-6-64 0 0,2-3-52 0 0,1-4-72 0 0,2 6 3 0 0,1 2-57 0 0,0 4 80 0 0,-1-1-32 0 0,2-1-215 0 0,-1 2 160 0 0,0 1-33 0 0,0 0-36 0 0,1-1-38 0 0,-1 1-40 0 0,1 0-43 0 0,-1 1 52 0 0,-1 1-50 0 0,1-1-46 0 0,-1 1-38 0 0,1-1-149 0 0,0 0-38 0 0,0 0-179 0 0,0-1-486 0 0</inkml:trace>
  <inkml:trace contextRef="#ctx0" brushRef="#br0" timeOffset="4164.22">92 55 10088 0 0,'0'0'298'0'0,"0"0"-4"0"0,0 0-176 0 0,0 0-19 0 0,0 0 12 0 0,0 0 1 0 0,0 0-8 0 0,0 0-28 0 0,0 0-23 0 0,0 0-118 0 0,0 0-31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6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289 108 7968 0 0,'0'0'190'0'0,"0"0"-48"0"0,-1-1-41 0 0,0 0-37 0 0,0-2-18 0 0,-4-5-123 0 0,3 6 115 0 0,-1-3 177 0 0,0 1 82 0 0,0-1 63 0 0,0 0 46 0 0,-7-11 1037 0 0,7 11-1005 0 0,-2 0-60 0 0,0 0-320 0 0,-1-1 35 0 0,-8-3 185 0 0,-3 0 173 0 0,-12-1 349 0 0,-2 4-25 0 0,11 4-368 0 0,4 2-184 0 0,8 0-163 0 0,0 1-38 0 0,6-1-22 0 0,0 0 0 0 0,0 0 0 0 0,0 1 1 0 0,0-1-1 0 0,0 1 0 0 0,0-1 0 0 0,0 1 1 0 0,1 0-1 0 0,-1 0 0 0 0,0 0 0 0 0,1 0 1 0 0,-1 0-1 0 0,0 0 0 0 0,1 0 0 0 0,-1 1 1 0 0,1-1-1 0 0,0 0 0 0 0,-1 1 1 0 0,1 0-1 0 0,-1 1 1 0 0,0 0 0 0 0,1 0 0 0 0,-1 0 0 0 0,1 0 0 0 0,0 0 0 0 0,0 0 0 0 0,0 0 0 0 0,1 0 0 0 0,-1 0 0 0 0,1 1 0 0 0,-1 0-1 0 0,1 8 3 0 0,0 1 0 0 0,1 0 0 0 0,1-1 0 0 0,0 1 1 0 0,2 7-4 0 0,20 69-69 0 0,-13-51 67 0 0,-2 0 1 0 0,3 20 1 0 0,-9-33 0 0 0,3 25 10 0 0,-3-17 46 0 0,-4-6 50 0 0,-2 0 74 0 0,1-17-117 0 0,-1 6 23 0 0,-4 1 37 0 0,6-18-401 0 0,1 1 44 0 0,-1-1-32 0 0,0 1-92 0 0,1-1 79 0 0,0 1-54 0 0,-1 0-57 0 0,1 0-66 0 0,0 0 120 0 0,0 0-46 0 0,0 0-41 0 0,0 0-35 0 0,0 0-133 0 0,0 0-34 0 0,0 0-1374 0 0</inkml:trace>
  <inkml:trace contextRef="#ctx0" brushRef="#br0" timeOffset="693.13">1 292 7200 0 0,'0'0'165'0'0,"0"0"22"0"0,0 0 6 0 0,0 0 6 0 0,0 0 1 0 0,0-1 63 0 0,2 0-93 0 0,1 0-53 0 0,4-3 70 0 0,-5 3-75 0 0,12-4 233 0 0,1 1-45 0 0,-1 0-41 0 0,1 0-40 0 0,15-2 118 0 0,0 1-116 0 0,-5 2-112 0 0,-1 1-45 0 0,49-4-18 0 0,-53 5-39 0 0,-18 1-11 0 0,18-2-64 0 0,-1 1-62 0 0,1 0-75 0 0,-1 0-84 0 0,0 1-96 0 0,1 0-104 0 0,-1 1-117 0 0,-9 0 256 0 0,-1 0-32 0 0,2-1 279 0 0,6-1-100 0 0,6 0-44 0 0,-5 3 184 0 0,-16-1 105 0 0,-1 0 78 0 0,-1 1 67 0 0,0 0 57 0 0,-2 2 234 0 0,-3 3 359 0 0,-2 1 167 0 0,4-6-711 0 0,1 0-36 0 0,0 0-79 0 0,0-1-37 0 0,1 0-43 0 0,0 0-49 0 0,-10 8 342 0 0,1 0-78 0 0,1 0-70 0 0,2 0-60 0 0,-2 3-26 0 0,2 1-53 0 0,3-4-63 0 0,1-1 1 0 0,0 1-1 0 0,1 0 1 0 0,-1 2-42 0 0,-2 12 128 0 0,1 2-87 0 0,1-1-53 0 0,2-12-17 0 0,1-1 0 0 0,0 0-1 0 0,1 12 30 0 0,7 8-2 0 0,-2-18 37 0 0,2 0 35 0 0,2-2 41 0 0,3-2 49 0 0,2-2 56 0 0,3-2 64 0 0,-2-4 26 0 0,-2-4 61 0 0,-12 2-271 0 0,1-1-1 0 0,0 1 1 0 0,-1 0-1 0 0,1-1 1 0 0,-1 0-1 0 0,0 1 1 0 0,1-1-1 0 0,-1 0 1 0 0,0 0-1 0 0,0 0 1 0 0,0-1 0 0 0,0 1-1 0 0,0-1-95 0 0,9-17 563 0 0,-7 10-328 0 0,-1-1-45 0 0,0-3-21 0 0,-2 1-116 0 0,0-47 528 0 0,-3 19-283 0 0,-1 8-143 0 0,-1-1-111 0 0,0 6-111 0 0,-1 1-110 0 0,2 13 43 0 0,0 1-34 0 0,-1-1-34 0 0,1 1-38 0 0,3 11 70 0 0,-1 0 82 0 0,1 1 54 0 0,-1-4 24 0 0,1 3-55 0 0,0 0-55 0 0,0 0-92 0 0,-1 0-117 0 0,1 1 113 0 0,0 0-38 0 0,0 0-43 0 0,0 0-45 0 0,-1 0-48 0 0,1 1-52 0 0,0-1-55 0 0,0 0-57 0 0,0 0-62 0 0,-1 0-63 0 0,0-1-1288 0 0,-1-1-1110 0 0</inkml:trace>
  <inkml:trace contextRef="#ctx0" brushRef="#br0" timeOffset="1283.18">650 279 8032 0 0,'0'0'182'0'0,"0"0"29"0"0,0 0 12 0 0,3 7-55 0 0,1 3-112 0 0,0 4 9 0 0,0 0 117 0 0,-1 0 100 0 0,0 1 82 0 0,0-2 19 0 0,-1 0 38 0 0,5 30 1061 0 0,-4-25-877 0 0,0 0-82 0 0,0 0-101 0 0,-1-9-259 0 0,-1 0-37 0 0,1 0-42 0 0,0 0-46 0 0,-1-3 74 0 0,2 11 209 0 0,-2-2 74 0 0,-1-14-253 0 0,0-1 61 0 0,0 0 21 0 0,0 0 7 0 0,0 0-5 0 0,0 0-22 0 0,0 0-10 0 0,0 0-2 0 0,0 0-3 0 0,-2-1 83 0 0,0-1-75 0 0,0-1-61 0 0,1-1-46 0 0,-1-1-26 0 0,0-5 31 0 0,2 8-59 0 0,-2-9 28 0 0,0-1 0 0 0,2 1-1 0 0,-1-10-63 0 0,2 9 35 0 0,0-1 0 0 0,0 0 0 0 0,3-6-35 0 0,-2 9 0 0 0,1 0 0 0 0,1 0 0 0 0,-1 0 0 0 0,4-4 0 0 0,-4 7-20 0 0,0 1 0 0 0,1 0 0 0 0,0 0 0 0 0,1 0 0 0 0,-1 1 0 0 0,3-3 20 0 0,10-6-124 0 0,-8 9 99 0 0,0 0-1 0 0,0 0 1 0 0,1 1 0 0 0,-1 1 0 0 0,6-2 25 0 0,9-1-118 0 0,9 1 10 0 0,9 4 86 0 0,-41 1 86 0 0,-1 0 8 0 0,0 0 13 0 0,0 0-16 0 0,0 1-3 0 0,-1 0-37 0 0,1 0-46 0 0,0 0-50 0 0,0-1-100 0 0,0 0-174 0 0,0 0 253 0 0,0 0-2 0 0,0 0-20 0 0,0 0-45 0 0,0 0-15 0 0,0 0-44 0 0,0 0-51 0 0,0 0-57 0 0,0 0-62 0 0,0 0-56 0 0,0 0-51 0 0,0 0-45 0 0,0 0-156 0 0,0 0-44 0 0,0 0-190 0 0,0 0-509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43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 6120 0 0,'0'0'176'0'0,"0"1"-24"0"0,1 1-90 0 0,4 9-67 0 0,-4-9 42 0 0,0-1 38 0 0,3 5 620 0 0,0 1-64 0 0,0-1-61 0 0,-1 1-55 0 0,1-1-53 0 0,-1 1-48 0 0,0 0-46 0 0,0 0-40 0 0,3 6 189 0 0,-1 0-104 0 0,-1-1-128 0 0,-1-1-41 0 0,8 27 453 0 0,-7-22-354 0 0,-1 1 95 0 0,-1-9-172 0 0,-1 0 39 0 0,2 5 51 0 0,1-1 1 0 0,0 1 0 0 0,1 1-357 0 0,3 6 488 0 0,-5-14 180 0 0,1-2-117 0 0,-1-2-107 0 0,0-2-94 0 0,1-1-82 0 0,0-1-73 0 0,-1-1-59 0 0,1-1-49 0 0,1-3-18 0 0,5-13-12 0 0,-8 15 12 0 0,-1 1 58 0 0,6-25-22 0 0,1 2-37 0 0,8-28-15 0 0,-8 32-53 0 0,1 1-1 0 0,1 0 0 0 0,10-17 1 0 0,-13 27-32 0 0,6-8 62 0 0,-7 13-44 0 0,1-1-49 0 0,-1 0-72 0 0,-2 4 19 0 0,0 0-32 0 0,-1 0-39 0 0,1 0-40 0 0,0 0-47 0 0,1 0-48 0 0,-1 0-55 0 0,0 0-56 0 0,4-4-1037 0 0,-4 4 670 0 0,1 0 47 0 0,5-2-805 0 0</inkml:trace>
  <inkml:trace contextRef="#ctx0" brushRef="#br0" timeOffset="465.91">592 207 6536 0 0,'1'0'190'0'0,"1"2"-212"0"0,1 0 33 0 0,3 1 103 0 0,-1-2 108 0 0,1 0 90 0 0,-1-2 33 0 0,0 1 45 0 0,2-1 211 0 0,4-4 862 0 0,-6 3-1031 0 0,0 0-49 0 0,0 0-44 0 0,0-1-38 0 0,1 0 17 0 0,-1 0-38 0 0,2 0 20 0 0,4-3 106 0 0,1-6-251 0 0,2 0-91 0 0,-13 11-44 0 0,0 0 1 0 0,-1 0 0 0 0,1 1-1 0 0,-1-1 1 0 0,1 0 0 0 0,-1-1 0 0 0,0 1-1 0 0,1 0 1 0 0,-1 0 0 0 0,0 0-1 0 0,0 0 1 0 0,0 0 0 0 0,0-1-21 0 0,1-4 118 0 0,-1 2 35 0 0,-5-8-224 0 0,-2 1 57 0 0,-9-4 81 0 0,14 13-47 0 0,-1 0 1 0 0,0 1 0 0 0,0-1 0 0 0,0 1 0 0 0,0 0-1 0 0,-1 0 1 0 0,1 0 0 0 0,0 0 0 0 0,0 0 0 0 0,-1 1-1 0 0,1-1 1 0 0,0 1 0 0 0,-1 0 0 0 0,-1 0-21 0 0,-11 3 38 0 0,1 4-61 0 0,8-3 27 0 0,-2 2 17 0 0,-1 0-1 0 0,1 1 1 0 0,-3 3-21 0 0,1 2 64 0 0,1 2 38 0 0,7-7-45 0 0,-1-1 1 0 0,1 1-1 0 0,0-1 1 0 0,1 1-1 0 0,0 0 1 0 0,0 0-1 0 0,1 0 1 0 0,-1 0-1 0 0,1 1 1 0 0,1-1-1 0 0,0 0 1 0 0,0 0-1 0 0,0 0 1 0 0,1 1 0 0 0,1 5-58 0 0,-1-8 59 0 0,1 1 0 0 0,-1 0 1 0 0,2 0-1 0 0,-1 0 0 0 0,1-1 1 0 0,-1 1-1 0 0,2-1 0 0 0,1 3-59 0 0,-1-3 60 0 0,-1 0-1 0 0,2-1 0 0 0,-1 0 1 0 0,0 1-1 0 0,1-1 0 0 0,0-1 1 0 0,-1 1-1 0 0,2-1 1 0 0,1 1-60 0 0,-3-2-175 0 0,0 0 80 0 0,1 0 68 0 0,-1-1 56 0 0,1 1 45 0 0,0-1 33 0 0,17 2 535 0 0,-15-3-506 0 0,0 0-80 0 0,-3 0-69 0 0,-1 0-33 0 0,1 0-36 0 0,-1 0-42 0 0,1 0-44 0 0,-1 0-50 0 0,1 0-52 0 0,-1 0-57 0 0,0 0 28 0 0,-1 0-40 0 0,1 0-40 0 0,0-1-44 0 0,-1 1-44 0 0,1 0-48 0 0,-1 0-49 0 0,1 0-51 0 0,2 0-1383 0 0,1 0-1142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40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1 224 6392 0 0,'0'0'141'0'0,"0"0"23"0"0,0 0 12 0 0,0 0-44 0 0,2 2-76 0 0,5 7-64 0 0,-5-6 87 0 0,5 5 636 0 0,-2 2-84 0 0,0-1-76 0 0,0 1-71 0 0,-2 0-64 0 0,0 1-59 0 0,0 0-51 0 0,-1 0-45 0 0,1 7 78 0 0,-1 0-74 0 0,1 37 347 0 0,-2-36-371 0 0,0 0 65 0 0,0 5-10 0 0,0 2 71 0 0,1 37 617 0 0,1-43-694 0 0,1 0-46 0 0,3 15 144 0 0,-5-18-165 0 0,-1 0-1 0 0,0 9-226 0 0,-2-24 79 0 0,-2 1-7 0 0,2-2 13 0 0,1-1-39 0 0,0-2-132 0 0,1-2-73 0 0,-1-3-104 0 0,1 1-205 0 0,0 4 327 0 0,-1 1 0 0 0,0 0-24 0 0,1 0-63 0 0,-1 0-77 0 0,0-1-93 0 0,0 2 55 0 0,1-1-49 0 0,-1 0-42 0 0,0 0-39 0 0,0 0-136 0 0,0 0-37 0 0,0-3-1423 0 0</inkml:trace>
  <inkml:trace contextRef="#ctx0" brushRef="#br0" timeOffset="313.38">31 255 6160 0 0,'0'0'133'0'0,"0"0"-1"0"0,0-1-56 0 0,3-1 41 0 0,7-4-76 0 0,-1 1 43 0 0,0 0 38 0 0,1 1 34 0 0,12-4 324 0 0,12 2 400 0 0,-29 6-706 0 0,0 0-1 0 0,0 0 1 0 0,0 1 0 0 0,0-1 0 0 0,2 2-174 0 0,3 1 247 0 0,1 1-35 0 0,-3 0-67 0 0,0 1-36 0 0,1 1-40 0 0,-1 1-45 0 0,8 10 19 0 0,-2 2 75 0 0,-1 6 97 0 0,2 16 193 0 0,-6 2 10 0 0,-7-15-185 0 0,-2-5-92 0 0,-1-1-69 0 0,-4 0 219 0 0,4-18-241 0 0,-1 0 1 0 0,1 0-1 0 0,-1 0 0 0 0,0 0 1 0 0,0 0-1 0 0,-1-1 0 0 0,1 1 0 0 0,-1-1 1 0 0,0 0-1 0 0,0 1 0 0 0,0-1 1 0 0,0-1-1 0 0,-1 2-50 0 0,-20 9 319 0 0,20-12-466 0 0,0 1 110 0 0,-1 0 94 0 0,0-1 76 0 0,0 1 79 0 0,-8 3 353 0 0,8-4-401 0 0,2 0-72 0 0,-1-1-39 0 0,0 1-46 0 0,1 0-57 0 0,-1-1-82 0 0,0 0-91 0 0,0 0-104 0 0,-1 0-115 0 0,3 0 173 0 0,0 0-33 0 0,0-1-34 0 0,0 1-37 0 0,0 0-38 0 0,0-1-40 0 0,0 1-40 0 0,0-1-43 0 0,-2 0-1095 0 0,0-1-924 0 0</inkml:trace>
  <inkml:trace contextRef="#ctx0" brushRef="#br0" timeOffset="818.91">585 228 5784 0 0,'0'0'132'0'0,"0"0"17"0"0,0 0 10 0 0,-1-1-39 0 0,-2 0-80 0 0,-1 1-26 0 0,2 0 40 0 0,2 0-54 0 0,-3 0 476 0 0,-1 1-72 0 0,0 1-60 0 0,0-1-52 0 0,-3 4 137 0 0,-9 6 380 0 0,9-6-323 0 0,-4 3-310 0 0,0 1 75 0 0,0 3 89 0 0,6-7-124 0 0,1 1-1 0 0,0-1 0 0 0,0 1 0 0 0,0 1-215 0 0,-2 5 271 0 0,2-3-96 0 0,1 1-38 0 0,0 0-46 0 0,1 0-53 0 0,-1 13 145 0 0,3 0-41 0 0,3 5-13 0 0,-2-21-94 0 0,1 0 0 0 0,0 1-1 0 0,0-1 1 0 0,2 3-35 0 0,-2-5 17 0 0,0-1 0 0 0,1 1 1 0 0,-1-1-1 0 0,1 0 0 0 0,0 0 0 0 0,0 0 1 0 0,0 0-1 0 0,0-1 0 0 0,1 0 0 0 0,0 1 0 0 0,0-1 1 0 0,1 1-18 0 0,-1-2 24 0 0,0 1 0 0 0,1-1 0 0 0,-1 0 0 0 0,0-1 0 0 0,1 1 0 0 0,-1-1 0 0 0,1 0 0 0 0,-1 0 0 0 0,2 0-24 0 0,13 1 72 0 0,0-3 47 0 0,1-3 53 0 0,-13 3-92 0 0,0-1 0 0 0,-1-1 0 0 0,1 1 0 0 0,-1-1 0 0 0,0 0 0 0 0,0-1 0 0 0,0 1 0 0 0,0-1 0 0 0,-1-1 0 0 0,6-3-80 0 0,4-9 157 0 0,-2-2-61 0 0,-11 15-77 0 0,1 0 0 0 0,-2-1 0 0 0,1 1 0 0 0,0 0 0 0 0,0-4-19 0 0,-1 2 29 0 0,0 0 0 0 0,0 1 1 0 0,-1-1-1 0 0,0 0 0 0 0,0 0 1 0 0,0 0-1 0 0,-1 0 0 0 0,0 1 1 0 0,0-1-1 0 0,0 0 0 0 0,-2-2-29 0 0,-6-17 51 0 0,1 10-61 0 0,-1 0-40 0 0,-2 1-49 0 0,0 1-55 0 0,0 1-64 0 0,-2 1-72 0 0,1 2-78 0 0,-1 1-87 0 0,10 7 297 0 0,1-1 51 0 0,-8-4-142 0 0,5 4 51 0 0,3 1 20 0 0,-1 0-66 0 0,1 0-78 0 0,0 1-93 0 0,1 0 135 0 0,0-1-43 0 0,-1 1-428 0 0,0 0-295 0 0,-1-1-683 0 0</inkml:trace>
  <inkml:trace contextRef="#ctx0" brushRef="#br0" timeOffset="1387.07">963 142 6880 0 0,'0'0'157'0'0,"0"0"23"0"0,0 0 11 0 0,0 0-19 0 0,0 0-86 0 0,0 0-64 0 0,0-1-35 0 0,0 0-115 0 0,0 0 105 0 0,0 1 70 0 0,0-1 105 0 0,0 1 100 0 0,0-1-76 0 0,0 1 38 0 0,-1 0 39 0 0,1 0 45 0 0,0-1 45 0 0,0 1 51 0 0,-13-6 163 0 0,0 1-71 0 0,-1 1-83 0 0,-1 1-96 0 0,3 2-3 0 0,0 1-49 0 0,1 0-43 0 0,-1 1-35 0 0,-10 1 75 0 0,-26 8 214 0 0,45-9-457 0 0,1-1-1 0 0,0 1 1 0 0,0 0 0 0 0,0 0 0 0 0,0 1 0 0 0,0-1 0 0 0,0 0 0 0 0,-1 1-9 0 0,1 0 3 0 0,1-1-1 0 0,-1 1 1 0 0,1 0 0 0 0,-1 0-1 0 0,1 0 1 0 0,-1-1 0 0 0,1 1-1 0 0,0 1-2 0 0,0-1-2 0 0,0-1 0 0 0,1 1-1 0 0,-1 0 1 0 0,0 0-1 0 0,1 0 1 0 0,0 0 0 0 0,-1 0-1 0 0,1 0 1 0 0,0 1 2 0 0,0-2-5 0 0,0 1 0 0 0,0 0 0 0 0,0 0 0 0 0,1-1 0 0 0,-1 1 0 0 0,1 0 0 0 0,-1-1 0 0 0,1 1 0 0 0,-1-1 0 0 0,1 1 0 0 0,0 0 5 0 0,4 6-6 0 0,1-1 1 0 0,0 1 0 0 0,0-1 0 0 0,0 0 0 0 0,1 0 0 0 0,5 3 5 0 0,46 34-33 0 0,-56-42 33 0 0,19 11 53 0 0,10 7 167 0 0,12 7 147 0 0,-30-17-278 0 0,1 0-36 0 0,8 11 251 0 0,-14-11-77 0 0,-8-10-92 0 0,1 1 37 0 0,0 2-48 0 0,-1-2-96 0 0,0 0 0 0 0,0 0-1 0 0,0 0 1 0 0,0 0 0 0 0,0 0-1 0 0,0 0 1 0 0,0 0-1 0 0,-1 0 1 0 0,1 0 0 0 0,0 0-1 0 0,-1 0 1 0 0,1-1 0 0 0,-1 2-28 0 0,-10 6 181 0 0,0-2-46 0 0,-14 3 28 0 0,10-6-87 0 0,0 0 0 0 0,-7-1-76 0 0,15-1 27 0 0,-2 0 12 0 0,0-1-104 0 0,1 0-99 0 0,0 0-94 0 0,1-2-87 0 0,0 0-84 0 0,0-2-78 0 0,1-1-72 0 0,1 0 5 0 0</inkml:trace>
  <inkml:trace contextRef="#ctx0" brushRef="#br0" timeOffset="1670.52">1260 238 7424 0 0,'0'0'166'0'0,"0"0"29"0"0,0 0-48 0 0,0 1-41 0 0,1 1 10 0 0,1 1-85 0 0,3 3-16 0 0,-2-2-86 0 0,0 2 94 0 0,-1 0 79 0 0,0 1 65 0 0,2 7 246 0 0,-2 6 380 0 0,-2-12-487 0 0,1 6 254 0 0,-1 1-81 0 0,1 0-73 0 0,0 0-63 0 0,0 0-52 0 0,0 0-50 0 0,-1 16 130 0 0,-2-12-142 0 0,0-10-76 0 0,1-9-207 0 0</inkml:trace>
  <inkml:trace contextRef="#ctx0" brushRef="#br0" timeOffset="1851.36">1222 62 9328 0 0,'0'0'194'0'0,"-1"-1"-61"0"0,1 0-9 0 0,-1-2-27 0 0,1 2-31 0 0,0 0 51 0 0,0 0 76 0 0,0-2-107 0 0,0 2 128 0 0,0 1 42 0 0,0 0-189 0 0,0 0-95 0 0,0 0-77 0 0,0 0-101 0 0,0 0-120 0 0,0 0-106 0 0,0 0 50 0 0,0 0-40 0 0,0 0-507 0 0,0 0-408 0 0,0 0-771 0 0</inkml:trace>
  <inkml:trace contextRef="#ctx0" brushRef="#br0" timeOffset="2404.95">1603 0 6336 0 0,'0'0'141'0'0,"0"1"19"0"0,1 0-54 0 0,-1 3-20 0 0,2 4 47 0 0,-2 0-104 0 0,4 10-23 0 0,-3-12 28 0 0,1-1 37 0 0,-1 1 48 0 0,-1-1 60 0 0,2 10 295 0 0,1-1-59 0 0,1 1-48 0 0,1 0-41 0 0,1 4 49 0 0,1 9 132 0 0,-3 0 147 0 0,0-1-60 0 0,-1 1-53 0 0,1 0-47 0 0,-1 0-41 0 0,0-1-34 0 0,2 28 339 0 0,-2-31-437 0 0,1 32 442 0 0,-4-38-534 0 0,-2-1-34 0 0,2-16-257 0 0,0 1 80 0 0,-2 4 210 0 0,1-3-203 0 0,0-1-103 0 0,1-1-14 0 0,0 0-44 0 0,0-1-48 0 0,0 0-55 0 0,0-4-246 0 0</inkml:trace>
  <inkml:trace contextRef="#ctx0" brushRef="#br0" timeOffset="2736.49">1457 221 5960 0 0,'0'0'132'0'0,"0"0"17"0"0,0 0 12 0 0,2 0-17 0 0,8 4 405 0 0,1-2-42 0 0,-2 0-40 0 0,1-1-37 0 0,-1-1-36 0 0,0-1-33 0 0,8 0 268 0 0,-3-1-189 0 0,1 2-66 0 0,1 0 105 0 0,0-1-91 0 0,1 0-81 0 0,-1-1-70 0 0,4 0-29 0 0,0 0-65 0 0,4-1-33 0 0,11-3 1 0 0,-26 5-160 0 0,-1-1 42 0 0,32-3 132 0 0,-28 3-167 0 0,1 0-101 0 0,-4 1-44 0 0,-1 0-84 0 0,1 0-100 0 0,0 0-111 0 0,-5 0 187 0 0,7 1-359 0 0</inkml:trace>
  <inkml:trace contextRef="#ctx0" brushRef="#br0" timeOffset="2980.93">1940 221 6656 0 0,'4'15'170'0'0,"2"21"147"0"0,-4-25-191 0 0,-1 0 36 0 0,1 2 91 0 0,0 0 87 0 0,0 0 107 0 0,-1-6-177 0 0,0-1 35 0 0,4 21 470 0 0,1 16 508 0 0,-1-8-222 0 0,-1-13-410 0 0,-4-21-756 0 0,0 0 56 0 0,0 0 48 0 0,0 1 39 0 0,0 0 156 0 0,-1 2 259 0 0,1-3-283 0 0,-1 1-43 0 0,1-1-112 0 0,0 0-91 0 0,0 1-109 0 0,-1-2 44 0 0,1 1-34 0 0,0 0-38 0 0,0-1-40 0 0,0 1-42 0 0,0 0-46 0 0,0-1-46 0 0,0 1-51 0 0,0 0-52 0 0,0-1-54 0 0,0 0-1148 0 0,0 0-968 0 0</inkml:trace>
  <inkml:trace contextRef="#ctx0" brushRef="#br0" timeOffset="3124.73">1916 19 7976 0 0,'0'0'174'0'0,"0"0"29"0"0,0 0 14 0 0,0 0 17 0 0,0 0 19 0 0,1 0 9 0 0,1 1-93 0 0,2-1-38 0 0,2 1-11 0 0,-3 0-38 0 0,2 0 88 0 0,-3 0-113 0 0,0-1-69 0 0,0 1-71 0 0,0-1-52 0 0,-1 1-71 0 0,0 0-81 0 0,1-1-89 0 0,-1 1 51 0 0,0-1-53 0 0,0 0-57 0 0,1 1-60 0 0,0 0-726 0 0,1 0-698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38.9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5096 0 0,'0'0'108'0'0,"1"1"13"0"0,0 0-39 0 0,5 11 108 0 0,-2-2-219 0 0,0 0 49 0 0,-1 0 39 0 0,0-1 35 0 0,4 10 182 0 0,-2-4 31 0 0,0 0 47 0 0,10 37 929 0 0,-10-30-785 0 0,0 1-93 0 0,-3-11-258 0 0,-1 0-45 0 0,13 96 1343 0 0,-12-81-1108 0 0,1 3 62 0 0,-3-10-161 0 0,0-13-61 0 0,1 2-78 0 0,2 20 5 0 0,-2-17 3 0 0,0-6-3 0 0,0-1 48 0 0,-1-1 57 0 0,1 0 66 0 0,-1-2-24 0 0,0 0 46 0 0,0-1 49 0 0,0-1 54 0 0,2-25-236 0 0,1 0-39 0 0,0 13-76 0 0,0 0 0 0 0,1 1 0 0 0,1-4-49 0 0,-1 5 12 0 0,1 0-1 0 0,0 0 1 0 0,5-6-12 0 0,-5 9-12 0 0,0 0 0 0 0,1 0 0 0 0,-1 1 0 0 0,7-5 12 0 0,-10 9-9 0 0,1 0 0 0 0,-1 0 0 0 0,1 0 0 0 0,0 0 0 0 0,0 0 0 0 0,0 1 0 0 0,0-1 0 0 0,0 1 0 0 0,0 0 0 0 0,1 0 0 0 0,-1 0 0 0 0,0 0 0 0 0,1 1-1 0 0,-1-1 1 0 0,0 1 0 0 0,1 0 0 0 0,-1 0 0 0 0,0 0 0 0 0,1 1 0 0 0,2 0 9 0 0,-1 0-5 0 0,-1 0 0 0 0,1 1 0 0 0,-1 0 0 0 0,1-1-1 0 0,-1 2 1 0 0,1-1 0 0 0,-1 1 0 0 0,0-1-1 0 0,0 1 1 0 0,-1 0 0 0 0,1 0 0 0 0,0 1-1 0 0,-1-1 1 0 0,0 1 5 0 0,4 4-53 0 0,-4-6 34 0 0,-1 1 0 0 0,0-1 0 0 0,0 1 1 0 0,0 0-1 0 0,0 0 0 0 0,0 0 0 0 0,0 0 0 0 0,-1 0 1 0 0,1 1 18 0 0,2 9-42 0 0,5 13 9 0 0,-4 0 68 0 0,-4-23-21 0 0,-1 1 0 0 0,0 0 0 0 0,-1-1 0 0 0,1 1 0 0 0,0-1 0 0 0,-1 2-14 0 0,0-2 20 0 0,0 1 0 0 0,-1-1-1 0 0,1 1 1 0 0,-1-1 0 0 0,1 0-1 0 0,-3 4-19 0 0,-6 6 31 0 0,-2-1 58 0 0,7-8-26 0 0,0-1 0 0 0,0 1 0 0 0,0-1 1 0 0,-1 0-1 0 0,1-1 0 0 0,-1 1 0 0 0,-4 0-63 0 0,-13 4 132 0 0,18-6-306 0 0,-1 0 69 0 0,1 0 61 0 0,-1 0 52 0 0,-2 0 75 0 0,0-1 62 0 0,-18 0 479 0 0,15-1-429 0 0,2-1-135 0 0,4 1-79 0 0,0 0-39 0 0,1-1-44 0 0,-1 1-49 0 0,1-1-55 0 0,0 0-58 0 0,-1 1-64 0 0,1-2-69 0 0,0 1-73 0 0,0 0-79 0 0,0-1-83 0 0,0 1-89 0 0,1-1-93 0 0,-1 0-98 0 0,2 1-774 0 0,-1-1-949 0 0</inkml:trace>
  <inkml:trace contextRef="#ctx0" brushRef="#br0" timeOffset="527.83">540 386 5840 0 0,'0'0'132'0'0,"0"0"17"0"0,11 2 127 0 0,-6-2-225 0 0,5 0 0 0 0,0 0 97 0 0,-1-1 84 0 0,0 0 76 0 0,-2-1 0 0 0,1 1 39 0 0,6-3 441 0 0,-3 1 172 0 0,-1-1 0 0 0,1 0 0 0 0,2-2-960 0 0,-3 1 564 0 0,-1 0-56 0 0,0-1-67 0 0,1 0-95 0 0,-1 0-113 0 0,-5 2-165 0 0,1 1-34 0 0,1-2 136 0 0,0 0-36 0 0,5-6 52 0 0,9-7 44 0 0,-17 17-225 0 0,0-1 56 0 0,-2-9 61 0 0,-1 11-109 0 0,0-1 0 0 0,0 0 0 0 0,0 1 0 0 0,0-1 1 0 0,0 0-1 0 0,-1 1 0 0 0,1-1 0 0 0,0 0 0 0 0,-1 1 0 0 0,1-1 1 0 0,0 0-1 0 0,-1 1 0 0 0,1-1 0 0 0,-1 1 0 0 0,1-1 1 0 0,-1 0-1 0 0,1 1 0 0 0,-1 0 0 0 0,1-1-13 0 0,-15-8 179 0 0,-3 4-66 0 0,4 2-59 0 0,9 3-47 0 0,1-1 0 0 0,-1 1 0 0 0,0 0 0 0 0,1 0 0 0 0,-1 0 0 0 0,1 1 0 0 0,-1 0 0 0 0,0 0-7 0 0,0 0 3 0 0,1 0-1 0 0,0 1 1 0 0,-1 0 0 0 0,1 0-1 0 0,0 0 1 0 0,0 0-1 0 0,-2 2-2 0 0,2 0-3 0 0,-1-1 0 0 0,1 1 0 0 0,0 0 0 0 0,0 0 0 0 0,0 0 0 0 0,0 2 3 0 0,1-1-10 0 0,-1 1-1 0 0,1-1 1 0 0,-1 1-1 0 0,2 0 1 0 0,-2 2 10 0 0,-6 16-10 0 0,-3 10 10 0 0,6-9 68 0 0,6-21-47 0 0,1 0-1 0 0,-1 0 0 0 0,0 0 1 0 0,1 0-1 0 0,0 0 1 0 0,0 0-1 0 0,0 1 1 0 0,1-1-1 0 0,-1 0 0 0 0,1 0 1 0 0,0 0-1 0 0,0 0 1 0 0,1 0-1 0 0,-1 0 1 0 0,1 0-1 0 0,0-1 0 0 0,0 1 1 0 0,0 0-1 0 0,0-1 1 0 0,0 1-1 0 0,1-1 1 0 0,0 0-1 0 0,0 0 0 0 0,0 0 1 0 0,2 2-21 0 0,3 2 74 0 0,-6-6-62 0 0,-1 0 0 0 0,0 1 1 0 0,1-1-1 0 0,0 0 0 0 0,-1 0 0 0 0,1 0 1 0 0,-1 0-1 0 0,1 0 0 0 0,0-1 1 0 0,0 1-1 0 0,-1 0 0 0 0,2-1-12 0 0,44 6 119 0 0,-37-5-127 0 0,1 0-35 0 0,0-1-61 0 0,0 0-74 0 0,1 0-87 0 0,-1 0-102 0 0,8 0-205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37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5960 0 0,'0'0'132'0'0,"0"0"17"0"0,0 0 12 0 0,0 2-32 0 0,0 3-84 0 0,0 1-3 0 0,1 0 77 0 0,-1 0 63 0 0,0-1 53 0 0,1 1 97 0 0,1 10 722 0 0,-2-10-632 0 0,1-1-168 0 0,0-1-47 0 0,-1 1-58 0 0,1 0-71 0 0,2 28 322 0 0,1 22 158 0 0,-4-31-291 0 0,0 0 59 0 0,-2 0 81 0 0,1-10-154 0 0,0 0-62 0 0,-1 32 276 0 0,2-26-201 0 0,1-6-63 0 0,0 2 62 0 0,0 17 378 0 0,-1-26-479 0 0,0 4-79 0 0,-1 27 0 0 0,-1-23 42 0 0,1-13-120 0 0,0 0 8 0 0,-1 6 80 0 0,1-4-63 0 0,1-3-81 0 0,0-1-50 0 0,0 0 31 0 0,0 0-63 0 0,0 0-74 0 0,0 0 60 0 0,0 0-34 0 0,0 0-35 0 0,0 0-35 0 0,0 0-338 0 0,0 0 79 0 0,0 0-47 0 0,0 0-654 0 0,0 0-518 0 0,0 0-982 0 0</inkml:trace>
  <inkml:trace contextRef="#ctx0" brushRef="#br0" timeOffset="793.47">222 130 5984 0 0,'0'0'133'0'0,"0"0"23"0"0,0 0 11 0 0,0 0 30 0 0,1 0-106 0 0,-1-1-77 0 0,1 1-42 0 0,2 0-171 0 0,-2-1 156 0 0,0 1 86 0 0,0 0 25 0 0,0 0 38 0 0,-1 0 26 0 0,1 0 39 0 0,-1 0 42 0 0,0 0 47 0 0,1 0 50 0 0,-1 0 55 0 0,0 0 58 0 0,0 1 62 0 0,3 5-29 0 0,-3 1-98 0 0,-2 1-79 0 0,0 0-61 0 0,-2 2-14 0 0,-7 10 197 0 0,-5 2-108 0 0,-12 3 209 0 0,7-8-181 0 0,10-6-182 0 0,5-4-19 0 0,-1-1 77 0 0,4-4-104 0 0,1 2 63 0 0,-3 7 459 0 0,3-8-414 0 0,1 1-74 0 0,0-4-39 0 0,1 0 0 0 0,1 1 19 0 0,1 2-71 0 0,-2-2 31 0 0,1 1 75 0 0,1 4-46 0 0,8 6 64 0 0,-4-5-62 0 0,1 2 52 0 0,-4-5-70 0 0,-3-3 2 0 0,0-1 13 0 0,0 0 8 0 0,0 0 1 0 0,0 0-2 0 0,0 0-6 0 0,0 0-6 0 0,0 0-2 0 0,0 0 2 0 0,0 0 13 0 0,0 0 8 0 0,0 0 1 0 0,0 0-2 0 0,0 0-4 0 0,0 0-2 0 0,0 0 0 0 0,0 0-7 0 0,0 0-27 0 0,0 0 0 0 0,0 0 16 0 0,-1-1-6 0 0,-5-5-30 0 0,2 3-40 0 0,-3-2-79 0 0,14 9 63 0 0,9 5-3 0 0,-9-5-45 0 0,40 24-51 0 0,3-2 68 0 0,-27-17 39 0 0,1-1-1 0 0,0-1 0 0 0,0-2 0 0 0,1 0 0 0 0,20 1-1 0 0,7 2 79 0 0,0 3 106 0 0,-47-9-172 0 0,1 0 25 0 0,2-1 83 0 0,-8-1-52 0 0,0 0-81 0 0,0 0-103 0 0,0 0-101 0 0,0 0 54 0 0,0 0-41 0 0,0 0-45 0 0,0 0-43 0 0,0 0-39 0 0,0 0-35 0 0,0 0-240 0 0,0 0-60 0 0,0 0-45 0 0,0 0-33 0 0,0 0-1337 0 0,0 0-1189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33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7056 0 0,'0'0'157'0'0,"0"0"23"0"0,0 0 12 0 0,0 0 16 0 0,0 0 41 0 0,0 0 21 0 0,0 0 2 0 0,0 0-103 0 0,0 1-36 0 0,0 1 47 0 0,-1 1-85 0 0,0 5 27 0 0,1-6-58 0 0,0-1 37 0 0,0 19 393 0 0,1 27 760 0 0,0-30-838 0 0,-1 0-50 0 0,0 0-72 0 0,0-1-93 0 0,1 15 201 0 0,1 0-103 0 0,1 29 151 0 0,-6 75 604 0 0,2-119-948 0 0,2 11 102 0 0,0-17-124 0 0,2 10 53 0 0,-2-6 0 0 0,-1-2 30 0 0,0 1 84 0 0,0-12-171 0 0,0-1 0 0 0,0 1 8 0 0,0 1-68 0 0,0 1-30 0 0,0-1 54 0 0,0 0 60 0 0,1-1 87 0 0,-1 0-244 0 0,1-1 39 0 0,0 2 77 0 0,5 5 451 0 0,-5-6-457 0 0,-1 0-56 0 0,1 0 64 0 0,1 0-4 0 0,7 3-38 0 0,11 8 62 0 0,0-5-34 0 0,-12-5-40 0 0,1 0 0 0 0,0 0 0 0 0,0-1 0 0 0,-1-1 0 0 0,1 0 0 0 0,0 0 0 0 0,0 0 0 0 0,3-2-11 0 0,-7 2 11 0 0,37-6 24 0 0,3 0 58 0 0,-34 4-111 0 0,17-6 68 0 0,-12 2-97 0 0,-9 3-15 0 0,-1 1-33 0 0,0-1-40 0 0,1 1-46 0 0,-6 2 191 0 0,0-1-35 0 0,1 1-35 0 0,-1-1-37 0 0,0 1-40 0 0,0-1-41 0 0,0 1-43 0 0,1-1-44 0 0,-1 0-47 0 0,0 1-48 0 0,0-1-49 0 0,0 1-52 0 0,0-1-53 0 0,1 0-54 0 0,-1 0-58 0 0,0 0-58 0 0,3-1-1336 0 0,3-1-1146 0 0</inkml:trace>
  <inkml:trace contextRef="#ctx0" brushRef="#br0" timeOffset="594.52">486 391 5328 0 0,'0'0'116'0'0,"0"0"17"0"0,0 0 12 0 0,1 0-27 0 0,1 0-69 0 0,0 0-45 0 0,5 0-49 0 0,-2 0 67 0 0,-3 0 28 0 0,-1 0 36 0 0,1 0 45 0 0,-1 0 53 0 0,16 0 842 0 0,1-1-125 0 0,1-1-111 0 0,0-2-100 0 0,0-1-87 0 0,-1-1-76 0 0,-2-2-63 0 0,-1-2-50 0 0,-9 6-290 0 0,-2 1-38 0 0,12-9 85 0 0,-7 3-64 0 0,-8 9-96 0 0,-1-1 0 0 0,1 1 0 0 0,-1-1 0 0 0,1 1 0 0 0,-1-1 0 0 0,1 0 0 0 0,-1 1 0 0 0,0-1 0 0 0,1 0 0 0 0,-1 1 0 0 0,0-1 0 0 0,0 0 0 0 0,1 1 0 0 0,-1-1 1 0 0,0 0-1 0 0,0 1 0 0 0,0-1 0 0 0,0 0 0 0 0,0 0 0 0 0,0 1 0 0 0,0-1 0 0 0,0 0 0 0 0,0 0 0 0 0,0 0-11 0 0,-1 0 15 0 0,1 0 0 0 0,-1-1 0 0 0,1 1 0 0 0,-1 0 0 0 0,0 0 0 0 0,0-1 0 0 0,0 1 0 0 0,0 0 0 0 0,0 0-1 0 0,0 0 1 0 0,0 0 0 0 0,0 0-15 0 0,-17-11 103 0 0,5 5-66 0 0,10 6-38 0 0,0 0 1 0 0,0-1 0 0 0,0 1-1 0 0,0 0 1 0 0,0 1 0 0 0,0-1 0 0 0,0 0-1 0 0,-1 1 1 0 0,1 0 0 0 0,0 0-1 0 0,0 0 1 0 0,-1 0 0 0 0,1 0 0 0 0,0 1-1 0 0,0-1 1 0 0,0 1 0 0 0,0 0-1 0 0,0 0 1 0 0,0 0 0 0 0,0 0 0 0 0,0 1-1 0 0,0-1 1 0 0,0 1 0 0 0,1-1-1 0 0,-1 1 1 0 0,0 0 0 0 0,1 0 0 0 0,-2 2 0 0 0,1-1 3 0 0,0 0 0 0 0,0 1 1 0 0,0 0-1 0 0,0-1 1 0 0,0 1-1 0 0,1 0 1 0 0,-1 0-1 0 0,1 0 0 0 0,0 1 1 0 0,1-1-1 0 0,-1 0 1 0 0,1 1-1 0 0,0-1 1 0 0,-1 3-4 0 0,2 0 9 0 0,-1 0 0 0 0,1 1 0 0 0,0-1 0 0 0,0 0 0 0 0,1 1 0 0 0,0-1 0 0 0,0 0 0 0 0,2 6-9 0 0,5 12 151 0 0,2 0 69 0 0,2-2 54 0 0,1 0 41 0 0,-10-18-318 0 0,4 4 6 0 0,8 1-47 0 0,11 2 203 0 0,-3-6 52 0 0,-18-6-149 0 0,0 1 0 0 0,0-1 0 0 0,0 0 0 0 0,1-1 0 0 0,-1 1 0 0 0,0-1 0 0 0,0 0 0 0 0,0 0 0 0 0,4-2-62 0 0,7-4 136 0 0,-1-3-39 0 0,-6 3-113 0 0,4-4 137 0 0,-5 4-37 0 0,-2 3-60 0 0,-2 0-40 0 0,1 0-42 0 0,-1 1-31 0 0,0 0-42 0 0,0 0-49 0 0,1 1-55 0 0,0-3-162 0 0</inkml:trace>
  <inkml:trace contextRef="#ctx0" brushRef="#br0" timeOffset="1206.68">1094 75 7568 0 0,'0'0'166'0'0,"0"0"29"0"0,0 0 14 0 0,0-1-25 0 0,2-1-85 0 0,-2 2 1 0 0,0 0 112 0 0,0 0 184 0 0,0 0 11 0 0,0 0-18 0 0,0 0-77 0 0,0 0-31 0 0,0 0-7 0 0,0 1-42 0 0,1 0-36 0 0,0 2 105 0 0,1 0-70 0 0,0 0-122 0 0,0 0-35 0 0,2 2 68 0 0,-2-2 19 0 0,3 12 378 0 0,-1 2-110 0 0,-1 0-93 0 0,-1 0-74 0 0,0 0-57 0 0,1-1-38 0 0,1 6 50 0 0,2 14 76 0 0,3 14-6 0 0,-1 29 252 0 0,-6-56-371 0 0,1 7 605 0 0,4 15-773 0 0,4 1 480 0 0,-9-40-410 0 0,-3-8-85 0 0,3 5 25 0 0,2 5 66 0 0,3 9 89 0 0,-5-15-98 0 0,2 4-43 0 0,1 2 31 0 0,0-2 14 0 0,-4-5-60 0 0,-1 0 1 0 0,1 0-1 0 0,0-1 0 0 0,0 1 0 0 0,0 0 0 0 0,0 0 0 0 0,0-1 1 0 0,0 1-1 0 0,0 0 0 0 0,0-1 0 0 0,0 1 0 0 0,0-1 1 0 0,0 0-1 0 0,1 1 0 0 0,-1-1-9 0 0,27 0 127 0 0,-23-1-192 0 0,1-1 44 0 0,10-6 80 0 0,-9 4-67 0 0,-3 1-32 0 0,1-1-37 0 0,-1 1-45 0 0,0 0-55 0 0,-1-1-63 0 0,1 1-72 0 0,0 0-80 0 0,0-1-90 0 0,-2 2 69 0 0,1 0-56 0 0,-1 0-59 0 0,0 0-63 0 0,-1 1 235 0 0,-1 1-47 0 0,0-1-44 0 0,1 1-36 0 0,-1-1-139 0 0,1 1-36 0 0,0-2-1446 0 0</inkml:trace>
  <inkml:trace contextRef="#ctx0" brushRef="#br0" timeOffset="1655.46">1007 353 6360 0 0,'0'0'141'0'0,"0"0"23"0"0,0 0 12 0 0,0 0-65 0 0,1 0-54 0 0,2-2-34 0 0,-2 2 76 0 0,0-1-5 0 0,0 1 38 0 0,15-5 747 0 0,1-1-134 0 0,-9 4-410 0 0,2 1-35 0 0,-1 0 21 0 0,1-1-57 0 0,10-2 144 0 0,14-3 156 0 0,-5 2-433 0 0,1 0 74 0 0,25-5 233 0 0,-31 7-275 0 0,2 0-34 0 0,0 3-80 0 0,-9 0-49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51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10 9072 0 0,'0'0'200'0'0,"0"0"33"0"0,0 0 15 0 0,0-1-36 0 0,3-2-169 0 0,-2 1-28 0 0,0 2 39 0 0,-1 0-54 0 0,3-2 550 0 0,0 1-85 0 0,-1 1-79 0 0,0 0-70 0 0,0 1-65 0 0,0 0-57 0 0,0 1-51 0 0,-1 0-43 0 0,1 1-28 0 0,0 0-40 0 0,3 13-69 0 0,-4-12 94 0 0,0 0 105 0 0,3 9 10 0 0,2 28 505 0 0,-5-23-445 0 0,0-5-138 0 0,0 0-99 0 0,1 9 207 0 0,-1-1-48 0 0,0 5-17 0 0,0 13 9 0 0,1 21 62 0 0,1-21 12 0 0,0-7 67 0 0,0-16-96 0 0,-1 0 38 0 0,1-2-44 0 0,-1-1-38 0 0,2 29 180 0 0,-3-25-180 0 0,1 1 43 0 0,-1-7-27 0 0,1 1 37 0 0,-2-11-60 0 0,0 1-51 0 0,1-1-48 0 0,-1 0-44 0 0,0 0-42 0 0,0 0-37 0 0,1 1-182 0 0,-1-1 52 0 0,0-1-33 0 0,0 1-171 0 0,-1-1-40 0 0,0 0-493 0 0,-1-2 356 0 0,0 0 165 0 0,0 0 89 0 0,-3-5-1146 0 0</inkml:trace>
  <inkml:trace contextRef="#ctx0" brushRef="#br0" timeOffset="280.06">0 255 6880 0 0,'0'0'157'0'0,"0"0"23"0"0,0 0 11 0 0,4 0-47 0 0,5 0-96 0 0,1 0-21 0 0,-1 0 52 0 0,0-1 45 0 0,1 1 39 0 0,3 0 119 0 0,0-1 46 0 0,30-1 869 0 0,-24 1-731 0 0,-8 0-225 0 0,1 1-46 0 0,-1-1-56 0 0,0 0-68 0 0,22-1 310 0 0,-12-1-170 0 0,-2 0-89 0 0,-1 0-68 0 0,-3 0-75 0 0,0-1-73 0 0,0 1-82 0 0,0-1-93 0 0,-2 1 45 0 0</inkml:trace>
  <inkml:trace contextRef="#ctx0" brushRef="#br0" timeOffset="766.07">459 145 5400 0 0,'0'0'158'0'0,"1"5"-22"0"0,0 4-86 0 0,1-4-29 0 0,0 0 39 0 0,0 1 49 0 0,0-1 38 0 0,2 6 242 0 0,-1-1 79 0 0,4 13 722 0 0,-5-16-858 0 0,0 1-42 0 0,0 1-20 0 0,0 1-106 0 0,3 14 457 0 0,-1 1-62 0 0,0 5 48 0 0,1 15 225 0 0,0-1-36 0 0,-1-14-238 0 0,0-6-57 0 0,0 0 47 0 0,-1-6-202 0 0,-1-7-52 0 0,-1-1 27 0 0,-1-1 96 0 0,0-8-147 0 0,0-1-139 0 0,0 0-60 0 0,0 0-3 0 0,0 0 14 0 0,0 0 2 0 0,0 0 6 0 0,0 0-16 0 0,1-2 32 0 0,6-9-72 0 0,5-12 33 0 0,14-24 62 0 0,-7 17-87 0 0,-1 7-54 0 0,3 1-59 0 0,-18 20 64 0 0,4-5-14 0 0,0 1 0 0 0,0 0 0 0 0,1 0-1 0 0,0 0 1 0 0,6-2 21 0 0,-12 7 0 0 0,0 0-1 0 0,0 0 1 0 0,0 1-1 0 0,0-1 1 0 0,0 0-1 0 0,0 1 1 0 0,0-1-1 0 0,0 1 1 0 0,0 0-1 0 0,0 0 1 0 0,0 0 0 0 0,1 0-1 0 0,-1 0 1 0 0,0 0-1 0 0,0 0 1 0 0,0 1-1 0 0,0-1 1 0 0,0 1-1 0 0,0 0 1 0 0,0-1-1 0 0,0 1 1 0 0,0 0-1 0 0,0 0 1 0 0,0 0-1 0 0,0 1 1 0 0,-1-1-1 0 0,3 2 1 0 0,0 1-29 0 0,0 0 0 0 0,1 1-1 0 0,-2-1 1 0 0,1 1-1 0 0,0 2 30 0 0,1 1-31 0 0,0 0 0 0 0,-1 0-1 0 0,1 4 32 0 0,7 28-24 0 0,-8-2 87 0 0,-4-22 24 0 0,-2-4 24 0 0,0-2 71 0 0,0-7-49 0 0,0 0 36 0 0,2-3-259 0 0,0 1 100 0 0,0-1 65 0 0,0 1 185 0 0,0 0-171 0 0,1 0-100 0 0,-1-1-50 0 0,0 0-62 0 0,0 1-73 0 0,0-1-83 0 0,0 0-95 0 0,0 0-106 0 0,-1 0-117 0 0,1 0-377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50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87 5008 0 0,'0'0'108'0'0,"0"0"17"0"0,0 0 13 0 0,0 0-41 0 0,0 0-3 0 0,0 0 37 0 0,0 0 112 0 0,0 0 207 0 0,0 0 20 0 0,0 0-21 0 0,0 0-94 0 0,0 0-41 0 0,0 0-8 0 0,0 0-11 0 0,1 2-106 0 0,1 1-63 0 0,2 4 70 0 0,-3-6-74 0 0,3 5 148 0 0,-1 0-33 0 0,3 7 150 0 0,0 2-45 0 0,2 9 22 0 0,1 2-4 0 0,9 26 221 0 0,10 34 489 0 0,-16-50-649 0 0,-9-28-287 0 0,1 0 0 0 0,-1 0 0 0 0,1 0 1 0 0,1-1-1 0 0,0 0 0 0 0,2 4-134 0 0,5 6 339 0 0,-8-13 116 0 0,0-1-87 0 0,0-2-78 0 0,-1-2-71 0 0,1-1-60 0 0,0-1-52 0 0,-1-1-43 0 0,1 0-34 0 0,-1-2-40 0 0,0 1 1 0 0,-1-1-1 0 0,1 1 0 0 0,0-4 10 0 0,-2 4 41 0 0,1 0 51 0 0,7-62 47 0 0,-2 11-90 0 0,-5 47-46 0 0,0-1 1 0 0,0 0 0 0 0,1 1-1 0 0,1-1 1 0 0,-1 1 0 0 0,1 0-1 0 0,3-3-3 0 0,-7 11-2 0 0,1-1-1 0 0,0 1 1 0 0,0-1-1 0 0,0 1 1 0 0,0 0-1 0 0,0-1 0 0 0,0 1 1 0 0,0 0-1 0 0,0 0 1 0 0,0 0-1 0 0,1 0 1 0 0,-1 0-1 0 0,0 0 0 0 0,1 0 1 0 0,-1 0-1 0 0,1 1 1 0 0,-1-1-1 0 0,1 1 1 0 0,-1-1-1 0 0,1 1 0 0 0,0-1 3 0 0,0 1-4 0 0,0 0-1 0 0,0 0 0 0 0,-1 1 1 0 0,1-1-1 0 0,0 1 0 0 0,-1-1 0 0 0,1 1 1 0 0,0-1-1 0 0,-1 1 0 0 0,1 0 1 0 0,-1 0-1 0 0,1 0 0 0 0,-1-1 1 0 0,0 2-1 0 0,1-1 0 0 0,0 1 5 0 0,5 5-34 0 0,-1 0 0 0 0,0 0 0 0 0,0 1 0 0 0,-1-1 0 0 0,0 1 0 0 0,2 5 34 0 0,4 10 4 0 0,22 41-86 0 0,-20-37 76 0 0,-2-2 51 0 0,0 0 72 0 0,-5-12-57 0 0,6 14-36 0 0,-12-26 72 0 0,0-1 4 0 0,0 0 9 0 0,0 0 56 0 0,0 0 24 0 0,3-1 66 0 0,0-2-94 0 0,1-4-40 0 0,1-3-19 0 0,-4 7-29 0 0,3-19 106 0 0,1-1-63 0 0,2-4-34 0 0,5-14-10 0 0,-4 12-6 0 0,4-8-4 0 0,-2 13-90 0 0,0 5-78 0 0,3 1-105 0 0,-12 16-296 0 0,1 1 101 0 0,-1-1 84 0 0,1 1 68 0 0,0 0-1 0 0,4-2-288 0 0,-3 2 245 0 0,-1 1-74 0 0,0-1 134 0 0,-1 1-42 0 0,4 0-636 0 0</inkml:trace>
  <inkml:trace contextRef="#ctx0" brushRef="#br0" timeOffset="252.73">794 185 7312 0 0,'0'0'165'0'0,"0"0"22"0"0,0 0 9 0 0,-1 0-51 0 0,1 3-75 0 0,0 0-53 0 0,-1 5-56 0 0,1-6 58 0 0,1 17 637 0 0,6 23 967 0 0,-2-21-860 0 0,-3-10-437 0 0,-1 0-49 0 0,0-2-100 0 0,-1 0 83 0 0,1-1 50 0 0,0 13 468 0 0,-1-9-377 0 0,0-6-250 0 0,-1 0-51 0 0,1 1-60 0 0,-1-1-70 0 0,-3 11 23 0 0,3-14-45 0 0,-1 0-49 0 0,2-2-6 0 0,0-1 12 0 0,0 0-97 0 0,0 0 18 0 0,-1 0 38 0 0,1 0-42 0 0,-1 1 84 0 0,-1 0 12 0 0,1-1-4 0 0,1 0-298 0 0</inkml:trace>
  <inkml:trace contextRef="#ctx0" brushRef="#br0" timeOffset="428.95">694 3 6560 0 0,'0'0'149'0'0,"0"0"23"0"0,0 0 11 0 0,0 0-61 0 0,2-1-60 0 0,7-1-36 0 0,-6 2 25 0 0,2 1 21 0 0,0 1 19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57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12 4384 0 0,'0'0'127'0'0,"0"0"-19"0"0,0 1-62 0 0,-1 6-60 0 0,0-4 65 0 0,1-1 33 0 0,0-2 55 0 0,-2 4 41 0 0,1 0 34 0 0,-1 6 292 0 0,2 1 153 0 0,0 17 980 0 0,1-18-1111 0 0,-1-3-204 0 0,1-1-46 0 0,-1 0-55 0 0,0 0-66 0 0,0 13 319 0 0,2 27 548 0 0,0-32-673 0 0,0 0 43 0 0,-2-11-490 0 0,1 1 66 0 0,0-1 60 0 0,0 0 53 0 0,0 1 77 0 0,0-1 55 0 0,0 1 98 0 0,1 0 229 0 0,1-2 235 0 0,-2-3-324 0 0,0-1-225 0 0,-1-2-60 0 0,1-1-71 0 0,-1-1-86 0 0,0-29 45 0 0,1 21 13 0 0,0 1-1 0 0,3-12-68 0 0,-3 18 21 0 0,1 1-1 0 0,0-1 0 0 0,1 0 1 0 0,0 0-1 0 0,0 1 1 0 0,0-1-21 0 0,0 2 7 0 0,1-1 1 0 0,0 1 0 0 0,0 0 0 0 0,2-3-8 0 0,1 2-9 0 0,-1 0 1 0 0,0 0-1 0 0,1 0 1 0 0,0 1-1 0 0,1 0 1 0 0,-1 0-1 0 0,1 1 1 0 0,6-3 8 0 0,-9 5-5 0 0,0 1 1 0 0,0-1 0 0 0,0 1 0 0 0,-1 0-1 0 0,1 0 1 0 0,0 1 0 0 0,0-1 0 0 0,0 1-1 0 0,0 0 1 0 0,0 0 0 0 0,0 1 0 0 0,0 0-1 0 0,0 0 1 0 0,0 0 0 0 0,0 0 0 0 0,1 1 4 0 0,4 2-5 0 0,0 0 0 0 0,-1 1 1 0 0,1 0-1 0 0,-1 1 1 0 0,0-1-1 0 0,0 2 1 0 0,3 3 4 0 0,-7-6-3 0 0,-1 0 1 0 0,1 1-1 0 0,-1 0 1 0 0,0-1-1 0 0,-1 1 1 0 0,1 1-1 0 0,-1-1 1 0 0,0 0-1 0 0,-1 1 1 0 0,1 0-1 0 0,-1-1 1 0 0,0 1 0 0 0,1 5 2 0 0,0 0 0 0 0,2 13 0 0 0,-5-9-14 0 0,2 1 40 0 0,2 15 112 0 0,-2-11 71 0 0,0 0 0 0 0,-1 2-209 0 0,0-20 74 0 0,1 3-3 0 0,-2-4-2 0 0,0-1-3 0 0,1 0 86 0 0,0 0-45 0 0,-1 0-45 0 0,1 1-44 0 0,-1-1-43 0 0,0 0-44 0 0,1 1-43 0 0,-1-1-43 0 0,1 0-129 0 0,-1 1-81 0 0,1-1-78 0 0,0 1-78 0 0,0-1-76 0 0,0 0-75 0 0,0 0-73 0 0,0-1-73 0 0,0 1-1083 0 0,-1 0-1083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58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5840 0 0,'0'0'132'0'0,"0"0"17"0"0,0 0 11 0 0,0 0 48 0 0,0 0-73 0 0,0 0 114 0 0,0 0 87 0 0,1 0-104 0 0,-1 1-98 0 0,1 0-42 0 0,3 3 112 0 0,-3-2-70 0 0,0-1 93 0 0,0-1-65 0 0,0 1 38 0 0,13 7 421 0 0,0-1-90 0 0,1-1-81 0 0,1 0-74 0 0,0-1-66 0 0,1 0-58 0 0,-1-1-52 0 0,1 1-43 0 0,3 0-15 0 0,0 0-39 0 0,-1 1 1 0 0,-1 0 0 0 0,3 3-104 0 0,0-1 67 0 0,-15-6-48 0 0,0 0 1 0 0,0 1-1 0 0,0 0 0 0 0,-1 0 1 0 0,1 0-1 0 0,-1 0 0 0 0,1 2-19 0 0,-1-1 20 0 0,6 6 71 0 0,-5-3 27 0 0,-3-1-5 0 0,-1-1 36 0 0,-2 2 44 0 0,-1 0 51 0 0,-1 1-2 0 0,0-1-49 0 0,0 1-43 0 0,-1 0-34 0 0,-3 6 25 0 0,4-11-113 0 0,0 1 0 0 0,0 0 0 0 0,-1-1 0 0 0,1 0 0 0 0,-1 0 0 0 0,0 0 0 0 0,-1 1-28 0 0,-21 22 147 0 0,18-19-77 0 0,0 0 0 0 0,0 0 1 0 0,-1 0-1 0 0,-3 2-70 0 0,0-2 77 0 0,-8 6 102 0 0,-1-1 64 0 0,-1-2 66 0 0,0-7 71 0 0,20-3-272 0 0,1 0-18 0 0,-2 1 45 0 0,0 0-114 0 0,2-1-81 0 0,0 0-15 0 0,0 0-39 0 0,1 0-33 0 0,0-1 88 0 0,2 1 103 0 0,-2 0-82 0 0,0-1-67 0 0,0 1 8 0 0,-1 0-32 0 0,1 0-39 0 0,0 0-40 0 0,0 0-47 0 0,0 0-50 0 0,-1 0-54 0 0,1 0-59 0 0,0 0 75 0 0,-1 0-49 0 0,1 0-42 0 0,-1 0-38 0 0,1 0-136 0 0,-1 0-37 0 0,3 0-1418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58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71 5840 0 0,'0'0'132'0'0,"0"0"17"0"0,0 0 11 0 0,0 0-50 0 0,0 0-7 0 0,0 0 41 0 0,0 0 122 0 0,1 0 14 0 0,-1 0-51 0 0,0 0-46 0 0,1 0-39 0 0,1 0 43 0 0,4 0 99 0 0,-4 0-101 0 0,5 0 256 0 0,-1 0-58 0 0,0-1-51 0 0,1 0-45 0 0,0 0 5 0 0,1-1-45 0 0,2 0 4 0 0,4-1 70 0 0,6-2 114 0 0,-7 3-78 0 0,7-3 84 0 0,0 0-73 0 0,0-1-66 0 0,-1 0-61 0 0,-1 0-70 0 0,0 0-41 0 0,18-3 30 0 0,-30 8-159 0 0,0-1 35 0 0,8-1 64 0 0,-6 2-116 0 0,-7 1-74 0 0,-1 0-44 0 0,1-1-203 0 0,3-1-28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9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54 6120 0 0,'0'0'176'0'0,"0"0"44"0"0,0 0 60 0 0,0 0-22 0 0,0 1-109 0 0,0 0-73 0 0,-2 2-10 0 0,1-1 5 0 0,0 5 215 0 0,2 16 614 0 0,1-13-541 0 0,0 1-23 0 0,2 2 4 0 0,5 5 53 0 0,0-2-37 0 0,-4-3-53 0 0,4 22 408 0 0,-2-7-225 0 0,-3-13-300 0 0,0-1-57 0 0,4 11 57 0 0,2 6 109 0 0,-5-15-109 0 0,0 0 35 0 0,1-1 39 0 0,0 1 46 0 0,0 0 50 0 0,1-1 58 0 0,-6-12-366 0 0,14 35 533 0 0,-10-11-239 0 0,-5-16-264 0 0,0 4 103 0 0,-4-5 46 0 0,4-9-45 0 0,0-1 2 0 0,0 0-4 0 0,0 0-18 0 0,0 0-9 0 0,0 0-1 0 0,0-1-15 0 0,-1 0-58 0 0,-2-11 33 0 0,-2-5 20 0 0,1-1-45 0 0,2 9-35 0 0,0-1-1 0 0,0 1 1 0 0,-4-7-52 0 0,1 4 39 0 0,1 0-1 0 0,-2-11-38 0 0,-2-27-25 0 0,7 3-59 0 0,2 33 37 0 0,0 0 1 0 0,1 1 0 0 0,1-1-1 0 0,0 1 1 0 0,1-1-1 0 0,4-9 47 0 0,-3 13-58 0 0,0 1 0 0 0,0-1 0 0 0,1 1 0 0 0,7-9 58 0 0,15-15-223 0 0,-11 20 131 0 0,-7 7 54 0 0,1 1 1 0 0,1 0-1 0 0,4-1 38 0 0,-10 4-24 0 0,-3 1 15 0 0,-2 0 9 0 0,0 1-1 0 0,0 0 1 0 0,0-1-1 0 0,1 1 1 0 0,-1 0 0 0 0,0 0-1 0 0,0-1 1 0 0,1 1-1 0 0,-1 0 1 0 0,0 0-1 0 0,0 1 1 0 0,1-1 0 0 0,15 0-67 0 0,-10 1 5 0 0,0 4 56 0 0,-4-2-5 0 0,9 4-33 0 0,-7-3 36 0 0,0 0 1 0 0,0 0-1 0 0,-1 0 1 0 0,1 0-1 0 0,0 1 8 0 0,5 9-44 0 0,8 11 31 0 0,-12-18 13 0 0,-1 0 0 0 0,1 1 0 0 0,-2 0 0 0 0,1 0 1 0 0,-1 0-1 0 0,10 27 112 0 0,3 14-112 0 0,-9-21 67 0 0,-1 1 34 0 0,-6-21-55 0 0,1 1 0 0 0,-1-1 0 0 0,-1 1 1 0 0,0 0-47 0 0,-4 18 166 0 0,3-21-70 0 0,2 0-32 0 0,-1 4 8 0 0,-1-8-25 0 0,0 2-31 0 0,0 0 0 0 0,0-2 48 0 0,0-1 53 0 0,-1-1 79 0 0,0-1-10 0 0,0-4-50 0 0,-1-9 21 0 0,0-19-65 0 0,2 1-42 0 0,0-1-42 0 0,-1-33-13 0 0,2 55 6 0 0,1 0-1 0 0,0 1 0 0 0,1-1 0 0 0,0 1 0 0 0,1-1 0 0 0,0 1 1 0 0,0 0-1 0 0,1 0 0 0 0,1 0 0 0 0,-1 1 0 0 0,3-3 0 0 0,8-11-31 0 0,3 1-34 0 0,3 0-96 0 0,-14 16 135 0 0,0 0 0 0 0,0 1-1 0 0,0 0 1 0 0,3-1 26 0 0,-5 3-8 0 0,0 1 1 0 0,0 0-1 0 0,0 0 0 0 0,0 0 0 0 0,0 1 0 0 0,1-1 0 0 0,1 1 8 0 0,-3 1-12 0 0,1-1-1 0 0,-1 1 1 0 0,0 0 0 0 0,0 0-1 0 0,0 1 1 0 0,2 0 12 0 0,2 0-16 0 0,-1 1-1 0 0,0 0 1 0 0,1 1 0 0 0,5 2 16 0 0,-5-1-4 0 0,0 1 1 0 0,0 0 0 0 0,-1 0-1 0 0,1 0 1 0 0,-1 1 0 0 0,1 1 3 0 0,2 4 1 0 0,0 0 0 0 0,0 0 0 0 0,-1 1 0 0 0,-1 0 0 0 0,0 0 0 0 0,3 7-1 0 0,-4-7 20 0 0,1 1 56 0 0,18 35 303 0 0,-20-32-323 0 0,-2-1-91 0 0,-3-11 36 0 0,-1-1 0 0 0,0 1 0 0 0,1-1 0 0 0,-1 1 0 0 0,-1-1 0 0 0,1 1 0 0 0,-1 0-1 0 0,0 9 34 0 0,0 7 43 0 0,2-14-56 0 0,1 2-59 0 0,0 0-64 0 0,-1-5-67 0 0,-1-3-29 0 0,0 0 53 0 0,0 0 48 0 0,0 0 42 0 0,0 1 37 0 0,0-1 45 0 0,0 0 78 0 0,0 1 50 0 0,0 0 118 0 0,0 0-121 0 0,0 0-73 0 0,0-1-63 0 0,0 1-67 0 0,0-1-69 0 0,0 1-82 0 0,0-1-92 0 0,0 0-31 0 0,0 1-79 0 0,0-1-85 0 0,0 0-93 0 0,0 0-98 0 0,1 1-107 0 0,-1-1-111 0 0,0 0-120 0 0,0 0-1072 0 0,0 0-1181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4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24 7312 0 0,'0'0'165'0'0,"0"0"22"0"0,0 0 9 0 0,0 0-20 0 0,-8 6 171 0 0,7-5-296 0 0,1 0 1 0 0,-1 0 0 0 0,1 0-1 0 0,-1 0 1 0 0,1 0-1 0 0,-1 0 1 0 0,1 1 0 0 0,0-1-1 0 0,0 0 1 0 0,0 0 0 0 0,0 1-52 0 0,1 14 509 0 0,0-8-267 0 0,0-7-198 0 0,11 58 535 0 0,4 12 170 0 0,-9-34-145 0 0,-2-1 0 0 0,-1 2 0 0 0,-1 20-604 0 0,-3-48 87 0 0,-1 63 523 0 0,-2-24-155 0 0,3-47-486 0 0,-1 1 38 0 0,1 0 39 0 0,-1 1 69 0 0,1 2 38 0 0,-1-3-83 0 0,1 1-53 0 0,0-1-54 0 0,-1 0-46 0 0,1-1-56 0 0,0 1-64 0 0,0 0-74 0 0,0-3-263 0 0</inkml:trace>
  <inkml:trace contextRef="#ctx0" brushRef="#br0" timeOffset="445.85">245 144 6072 0 0,'0'0'133'0'0,"0"0"23"0"0,0 0 12 0 0,0 1-44 0 0,0 1-69 0 0,0 9-64 0 0,0-7 63 0 0,-1 18 888 0 0,-4 1-52 0 0,-2 0-62 0 0,-2 0-74 0 0,-3-1-87 0 0,0-1-98 0 0,-2-2-110 0 0,0-1-121 0 0,-1-6 32 0 0,7-6-171 0 0,2 0 93 0 0,2-2-22 0 0,1 0 76 0 0,3-3-265 0 0,0 3-10 0 0,1 3 41 0 0,1-1-44 0 0,3 0-30 0 0,2 2-28 0 0,-2-1-1 0 0,-1-1-152 0 0,0-1 53 0 0,1 1 47 0 0,-1-1 42 0 0,4 4 77 0 0,1-1 73 0 0,22 15 507 0 0,-17-14-465 0 0,-6-5-153 0 0,-1 0-52 0 0,1-1-63 0 0,0 1-73 0 0,-1-2-54 0 0,0 1-74 0 0,0-1-80 0 0,1 0-88 0 0,-1 0-95 0 0,0-1-103 0 0,1 1-109 0 0,-1-1-116 0 0,-4-1-898 0 0,2 0-1002 0 0,-5 0 2756 0 0</inkml:trace>
  <inkml:trace contextRef="#ctx0" brushRef="#br0" timeOffset="965.55">433 374 5208 0 0,'0'0'116'0'0,"1"0"-35"0"0,9-2 189 0 0,-7 2-214 0 0,-1 0-35 0 0,7 0 26 0 0,0-1 88 0 0,0 1 78 0 0,0 0 68 0 0,1 0 103 0 0,0-1 60 0 0,7 0 399 0 0,22-4 1265 0 0,-27 3-1519 0 0,-1 0-66 0 0,0 0-133 0 0,-1-1-90 0 0,0 0-106 0 0,-5 1-142 0 0,0 0-33 0 0,8-4 92 0 0,-11 4-80 0 0,-1 1 1 0 0,1 0-1 0 0,-1 0 1 0 0,1 0-1 0 0,-1-1 1 0 0,0 1-1 0 0,0-1 1 0 0,0 1-1 0 0,1-2-31 0 0,-1 2 19 0 0,-1 0-1 0 0,1 0 1 0 0,-1 0-1 0 0,1 0 1 0 0,-1 0-1 0 0,0 0 1 0 0,0 0-1 0 0,0 0 1 0 0,1 0-1 0 0,-1 0 1 0 0,0 0-1 0 0,0-1 1 0 0,0 1-1 0 0,-1 0 0 0 0,1 0 1 0 0,0-1-19 0 0,-8-11 132 0 0,-4 1 52 0 0,5 6-36 0 0,1 1 0 0 0,-1 0 1 0 0,0 1-1 0 0,-1-1-148 0 0,-3 0 137 0 0,0 0-59 0 0,9 4-57 0 0,0 1 0 0 0,0-1 0 0 0,0 1 0 0 0,0-1 0 0 0,0 1 0 0 0,0 0 1 0 0,0 0-1 0 0,0 0 0 0 0,0 0 0 0 0,0 0 0 0 0,0 0 0 0 0,0 0 0 0 0,0 1 1 0 0,0-1-1 0 0,0 1 0 0 0,1 0 0 0 0,-1-1 0 0 0,-1 2-21 0 0,-1 0 34 0 0,1 0-1 0 0,1 0 1 0 0,-1 0-1 0 0,0 0 1 0 0,0 1-1 0 0,1 0 1 0 0,-1-1-1 0 0,1 1 1 0 0,0 0-1 0 0,0 1-33 0 0,-3 2 64 0 0,1 1 1 0 0,1 0-1 0 0,-1 1 0 0 0,0 2-64 0 0,-6 26 148 0 0,6 9-94 0 0,5 3-42 0 0,0-42-12 0 0,0 0 0 0 0,0 0 0 0 0,1 0-1 0 0,-1 1 1 0 0,1-1 0 0 0,0 0 0 0 0,1-1 0 0 0,0 1-1 0 0,0 0 1 0 0,0-1 0 0 0,0 0 0 0 0,1 1 0 0 0,2 1 0 0 0,-4-5-130 0 0,-1-1 39 0 0,3 2 7 0 0,-1 0 96 0 0,0-1 52 0 0,8 3 282 0 0,-6-4-256 0 0,-2 0-84 0 0,0 0-36 0 0,-1-1-43 0 0,1 1-51 0 0,-1-1-36 0 0,1 1-50 0 0,-1-1-57 0 0,1 0-61 0 0,-1 1-66 0 0,1-1-71 0 0,-1 0-77 0 0,1 1-81 0 0,-1-1-34 0 0,1 0-78 0 0,3 1-1086 0 0,3 0-1035 0 0</inkml:trace>
  <inkml:trace contextRef="#ctx0" brushRef="#br0" timeOffset="1296.5">899 274 7424 0 0,'-1'0'279'0'0,"-2"0"-107"0"0,-9 0 118 0 0,-3 4-117 0 0,2 4 35 0 0,10-5-138 0 0,0 0 0 0 0,0 0 1 0 0,0 1-1 0 0,1-1 0 0 0,-1 1 1 0 0,1-1-1 0 0,0 1 0 0 0,0 0 1 0 0,0 0-1 0 0,0 0-70 0 0,-6 20 318 0 0,1 0-80 0 0,4-8-144 0 0,1-3-68 0 0,1-10-31 0 0,-3 25 86 0 0,0 17 134 0 0,3-34-149 0 0,1 0-1 0 0,1-1 1 0 0,1 3-66 0 0,4 15 51 0 0,-5-26-51 0 0,-1-1 0 0 0,1 1 1 0 0,0 0-1 0 0,0-1 1 0 0,0 1-1 0 0,0-1 0 0 0,0 1 1 0 0,0-1-1 0 0,0 0 0 0 0,0 1 1 0 0,0-1-1 0 0,1 0 0 0 0,-1 0 1 0 0,1 0-1 0 0,-1 0 0 0 0,1 0 1 0 0,-1 0-1 0 0,1 0 1 0 0,1 0-1 0 0,-1 0 0 0 0,1 0 1 0 0,0 0 0 0 0,0-1-1 0 0,0 1 1 0 0,0-1 0 0 0,1 0-1 0 0,-1 0 1 0 0,0 0 0 0 0,0 0-1 0 0,0-1 1 0 0,1 0-1 0 0,3 0-3 0 0,0-1 0 0 0,-1 0 0 0 0,1 0 0 0 0,5-3 3 0 0,19-13-52 0 0,-19 8-98 0 0,-1-2-115 0 0,0 0-124 0 0,-7 5 144 0 0,0 1-35 0 0,4-7-261 0 0</inkml:trace>
  <inkml:trace contextRef="#ctx0" brushRef="#br0" timeOffset="1595.75">967 212 6192 0 0,'-3'-9'166'0'0,"-1"-1"-42"0"0,-2-8 24 0 0,-1-4-95 0 0,-6-28-49 0 0,8 32 73 0 0,2 4 47 0 0,0 0 73 0 0,0 0 91 0 0,-1 0 107 0 0,3 7-138 0 0,-1 0 36 0 0,2 6-485 0 0,0-1 100 0 0,-1 1 92 0 0,1 0 81 0 0,0-1 107 0 0,-1 0 84 0 0,1 0 138 0 0,0 0 315 0 0,0 0 320 0 0,0 2-729 0 0,0 1-33 0 0,0 0 7 0 0,1 0-90 0 0,-1 1-108 0 0,1-1-93 0 0,-1 1-36 0 0,9 31 384 0 0,0 0-94 0 0,1 1-62 0 0,10 44 180 0 0,-14-49-208 0 0,1 1 62 0 0,-2 1 73 0 0,1 16 802 0 0,-1 31-1100 0 0,-5-15 599 0 0,-3 0 44 0 0,1-22-278 0 0,2-40-329 0 0,0-1-116 0 0,0 0-59 0 0,0 0 96 0 0,0 0-17 0 0,0 0-25 0 0,0 0-44 0 0,0 0-20 0 0,0 0-44 0 0,0 0-50 0 0,0 0-57 0 0,0 0-62 0 0,0 0-56 0 0,0 0-50 0 0,0 0-45 0 0,0 0-152 0 0,0 0-43 0 0,0 0-185 0 0,0 0-492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00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11024 0 0,'0'0'248'0'0,"0"0"34"0"0,0 0 22 0 0,0 0-29 0 0,0 0-110 0 0,0 0-44 0 0,0 0 126 0 0,0 0 227 0 0,0 0 26 0 0,0 0-32 0 0,0 0-326 0 0,0 0 32 0 0,0 0 72 0 0,0 0-12 0 0,0 0-24 0 0,0 0-88 0 0,0 0-40 0 0,0 0-8 0 0,0 0-42 0 0,0 0-83 0 0,0 0-36 0 0,0 0-127 0 0,0 0-10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9:59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5728 0 0,'0'0'166'0'0,"0"0"-42"0"0,0 0-10 0 0,0 0 37 0 0,0 0 126 0 0,0 0 229 0 0,0 0 20 0 0,0 0-24 0 0,0 0-106 0 0,0 0-48 0 0,0 0-10 0 0,0 0-178 0 0,1 0-32 0 0,-1 1 46 0 0,0 1-78 0 0,1 3 34 0 0,-1-3-65 0 0,0-1 33 0 0,1 1 81 0 0,-1-1 87 0 0,3 7 193 0 0,0 1-50 0 0,0 0-46 0 0,-1 1-42 0 0,0 4 94 0 0,0 0-69 0 0,0 1-53 0 0,-1 0-39 0 0,6 41 622 0 0,-3-35-502 0 0,-2 1-93 0 0,0 4-24 0 0,3 15 134 0 0,-2 0 85 0 0,-2-13-89 0 0,-1 0 70 0 0,0-24-369 0 0,1 14 104 0 0,1-9-84 0 0,0-2 11 0 0,1 1 52 0 0,-2-6-110 0 0,-1-1-33 0 0,1 0-25 0 0,3 5 30 0 0,-3-5-193 0 0,-1-1-87 0 0,0 0-337 0 0,0 0 79 0 0,0 0 67 0 0,1 0 56 0 0,0 0-253 0 0,0 0-277 0 0,0 0 488 0 0,-1 0-75 0 0,0 0-100 0 0,1 0-1456 0 0,-1 0-1163 0 0</inkml:trace>
  <inkml:trace contextRef="#ctx0" brushRef="#br0" timeOffset="644.41">366 159 6768 0 0,'0'0'149'0'0,"0"0"23"0"0,0 0 12 0 0,0 0 17 0 0,0 0 47 0 0,0 0 22 0 0,0 0-57 0 0,0 2-35 0 0,0 2 90 0 0,-1 2-73 0 0,0-2-113 0 0,1-1-34 0 0,-2 1 40 0 0,1-1 0 0 0,-1 0 1 0 0,0 0-1 0 0,0 0 1 0 0,0-1-1 0 0,0 1 0 0 0,-2 1-88 0 0,-1 1 157 0 0,0-1-1 0 0,-1 1 1 0 0,1-1-1 0 0,-1 0 0 0 0,-6 2-156 0 0,-33 15 729 0 0,15-10-207 0 0,22-8-344 0 0,-2 0 1 0 0,0 0-51 0 0,-22 5 113 0 0,11-3-49 0 0,8-1 24 0 0,2-1 46 0 0,0 1 99 0 0,10-4-239 0 0,1 0 13 0 0,0 0 8 0 0,0 0 1 0 0,0 0-11 0 0,0 0-45 0 0,0 0-21 0 0,0 0-3 0 0,0 0 5 0 0,0 0 22 0 0,0 0-1 0 0,0 0-15 0 0,0 0 10 0 0,0 0-13 0 0,0 1 2 0 0,5 1-57 0 0,8 7 43 0 0,-2-2 40 0 0,39 23 554 0 0,-39-24-541 0 0,1 0-46 0 0,-1 1-61 0 0,0 0-78 0 0,53 38 817 0 0,-33-22-432 0 0,-21-17-188 0 0,-7-4-120 0 0,0 0-53 0 0,-1 0-88 0 0,0-1-103 0 0,1 1-120 0 0,-2-1 129 0 0,0 0-37 0 0,0 0-894 0 0,-1-1-56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07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0 150 5456 0 0,'0'0'158'0'0,"1"0"-95"0"0,3 0 111 0 0,1 0 140 0 0,1 0 259 0 0,7-3 157 0 0,-1 0-64 0 0,1 0-61 0 0,-1-1-56 0 0,1 0-53 0 0,0-1-49 0 0,-1 1-46 0 0,1-1-42 0 0,0 0-7 0 0,1 0-42 0 0,13-4 203 0 0,-14 5-309 0 0,-3 1-86 0 0,0 0-57 0 0,19-6 14 0 0,-1-2 45 0 0,-23 10-120 0 0,0-4 0 0 0,1 3 10 0 0,-5 1 44 0 0,-2-1 56 0 0,-1-3-49 0 0,-1-3-36 0 0,-2 0-44 0 0,1 5 12 0 0,0 0 0 0 0,0 0 0 0 0,0 0 0 0 0,0 1 0 0 0,-1-1 0 0 0,1 1 0 0 0,-1 0 0 0 0,0 0 0 0 0,-3 0 7 0 0,-14-7-10 0 0,20 9 10 0 0,0-1 0 0 0,0 0 0 0 0,0 1 0 0 0,0 0 0 0 0,0-1 0 0 0,-1 1 0 0 0,1 0 0 0 0,0 0 0 0 0,0 0 0 0 0,0 0 0 0 0,0 1 0 0 0,-1-1 0 0 0,1 0 0 0 0,0 1 0 0 0,0 0 0 0 0,0-1 0 0 0,0 1 0 0 0,0 0 0 0 0,0 0 0 0 0,0 0 0 0 0,1 0 0 0 0,-3 1 0 0 0,-3 4 0 0 0,0 0 0 0 0,0 0 0 0 0,0 0 0 0 0,-3 6 0 0 0,-4 6 56 0 0,6-2 54 0 0,4-7-5 0 0,1 0 0 0 0,0 0 0 0 0,-1 7-105 0 0,0 10 111 0 0,4-7 47 0 0,7 6-39 0 0,6-1-19 0 0,-4-8 27 0 0,-6-14-110 0 0,-1 1 1 0 0,0 0 0 0 0,0 0-1 0 0,1-1 1 0 0,0 0 0 0 0,-1 1-1 0 0,1-1 1 0 0,0 0-1 0 0,0 0 1 0 0,0-1 0 0 0,0 1-1 0 0,1 0 1 0 0,-1-1-18 0 0,3 1 25 0 0,1 0 0 0 0,-1 0 0 0 0,1-1 0 0 0,0 0 0 0 0,-1 0 1 0 0,7 0-26 0 0,4-2 36 0 0,1 0 1 0 0,-1-1 0 0 0,0 0 0 0 0,0-2 0 0 0,1 0-37 0 0,-15 3-135 0 0,0 0 52 0 0,0 1 45 0 0,0-1 38 0 0,3-1 82 0 0,7-2 252 0 0,-8 2-272 0 0,-1 1-53 0 0,0 0-76 0 0,0-1-99 0 0,1 1-119 0 0,-3 0 92 0 0,0 0-39 0 0,0 0-38 0 0,0 1-43 0 0,0-1-46 0 0,1 0-47 0 0,-1 1-50 0 0,0-1-54 0 0,0 0-55 0 0,0 0-59 0 0,3-1-1110 0 0,3-1-985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08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6768 0 0,'0'1'143'0'0,"0"1"-50"0"0,0 7 68 0 0,0-5-53 0 0,0 2-187 0 0,0 0 54 0 0,1 0 52 0 0,0 0 46 0 0,0 4 113 0 0,1-1 78 0 0,0 0 62 0 0,0 0 47 0 0,6 29 1283 0 0,-6-26-1172 0 0,-2 1-98 0 0,0 6 232 0 0,-6 21 953 0 0,3-24-1034 0 0,3-15-674 0 0,0 0 53 0 0,-1 0 47 0 0,1 0 45 0 0,0 1 39 0 0,0-1 36 0 0,0 1 173 0 0,0 1 188 0 0,-1 0 781 0 0,1-3-844 0 0,0-1-91 0 0,-1 0-190 0 0,1 0-38 0 0,0-1-41 0 0,-1 0-46 0 0,1-12 226 0 0,3-8-10 0 0,-1 5-72 0 0,0 8-83 0 0,-1 1-1 0 0,1-1 0 0 0,1 1 0 0 0,1-4-35 0 0,15-34 51 0 0,-11 27-59 0 0,9-18-3 0 0,-11 26-27 0 0,1-1-1 0 0,0 2 1 0 0,6-8 38 0 0,-8 11-25 0 0,1 1 0 0 0,0 0 1 0 0,0 0-1 0 0,1 1 0 0 0,-1 0 1 0 0,3-1 24 0 0,-3 2-18 0 0,1 0 1 0 0,-1 1 0 0 0,1 0-1 0 0,6-2 18 0 0,-5 3-10 0 0,0 0-1 0 0,1 1 0 0 0,-1-1 1 0 0,1 2-1 0 0,-1-1 0 0 0,1 1 1 0 0,-1 1-1 0 0,1-1 0 0 0,-1 2 1 0 0,0-1-1 0 0,1 1 0 0 0,3 1 11 0 0,0 1-4 0 0,-1 0-1 0 0,1 1 0 0 0,9 5 5 0 0,-11-5 15 0 0,-1 1-1 0 0,1 1 1 0 0,-1-1-1 0 0,0 3-14 0 0,13 13-45 0 0,-3 2 95 0 0,-5 1 108 0 0,-2 3 120 0 0,-8-14-91 0 0,0 0 35 0 0,-1 1 36 0 0,0 0 38 0 0,-1 0 38 0 0,-1 0 41 0 0,0 1 41 0 0,-1-1 45 0 0,0-15-545 0 0,0 0 67 0 0,0 1 94 0 0,0 1 149 0 0,0-1-162 0 0,0 0-59 0 0,0 0-89 0 0,0-1-90 0 0,0 1-115 0 0,0-1 96 0 0,0 0-37 0 0,0 0-39 0 0,0 1-41 0 0,0-1-138 0 0,0 0-68 0 0,0 0-59 0 0,0 0-53 0 0,0 0-183 0 0,0 0-52 0 0,0 0-223 0 0,0 0-598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06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0 6048 0 0,'0'0'133'0'0,"0"0"23"0"0,0 0 11 0 0,0 0-57 0 0,0 0-7 0 0,0 0 38 0 0,0 0 121 0 0,0 0 220 0 0,-1 0-192 0 0,1 1-44 0 0,0 2 137 0 0,-1 2-63 0 0,-1 1 29 0 0,1 2-28 0 0,-1 0-42 0 0,0 10 181 0 0,0 1-29 0 0,-1 20 130 0 0,4-9-210 0 0,1 0-36 0 0,1 26 266 0 0,-1 23 296 0 0,-1-39-410 0 0,0-1 60 0 0,-1-31-461 0 0,0 0 42 0 0,3 29 559 0 0,-2-25-531 0 0,-1-6-113 0 0,1 0-38 0 0,-1 1-44 0 0,1-1-50 0 0,-1 0-58 0 0,0 0-62 0 0,0-6-424 0 0</inkml:trace>
  <inkml:trace contextRef="#ctx0" brushRef="#br0" timeOffset="402.66">0 72 6768 0 0,'0'0'149'0'0,"0"0"23"0"0,0 0 12 0 0,0 0 20 0 0,1 0 65 0 0,0-1-94 0 0,1 0-72 0 0,5-2 71 0 0,-4 2-60 0 0,10-3 295 0 0,0 1-43 0 0,1 1-41 0 0,1 1-34 0 0,14 0 201 0 0,0 2-91 0 0,6 0 27 0 0,-1-1-76 0 0,1-1-62 0 0,-1-1-57 0 0,0-1-54 0 0,0 0-50 0 0,0-1-45 0 0,0 0-41 0 0,1 0-36 0 0,-21 2-160 0 0,-1 0 111 0 0,3 0 97 0 0,8-2 133 0 0,-7 2-63 0 0,-5 0-83 0 0,-3 1-49 0 0,1 0-51 0 0,-2 0-37 0 0,0-1-49 0 0,0 1-57 0 0,0 0-61 0 0,-1 1-10 0 0,0-1-51 0 0,-1 0-56 0 0,1 0-59 0 0,0 0-63 0 0,-1 1-67 0 0,1-1-71 0 0,0 0-74 0 0,1 1-629 0 0,4 0-752 0 0</inkml:trace>
  <inkml:trace contextRef="#ctx0" brushRef="#br0" timeOffset="920.48">802 21 5784 0 0,'0'0'132'0'0,"0"0"17"0"0,0 0 10 0 0,-1 2-39 0 0,2 5-80 0 0,0-1-10 0 0,0-1 52 0 0,0 5 131 0 0,2 12 389 0 0,-3-14-449 0 0,0 10 316 0 0,1 0-59 0 0,0 1-51 0 0,0-1-42 0 0,2 12 127 0 0,-2 15 141 0 0,-5 116 1755 0 0,3-120-1693 0 0,-1-22-318 0 0,2 1 49 0 0,0-17 50 0 0,0 0-82 0 0,1-2-75 0 0,0-1-66 0 0,0-1-57 0 0,1 0-49 0 0,1-4-14 0 0,4-11-131 0 0,-6 13 82 0 0,0 2 50 0 0,5-15-66 0 0,1 0 35 0 0,6-13 379 0 0,11-14-434 0 0,-13 26-65 0 0,11-10-158 0 0,-12 16 161 0 0,1 0 64 0 0,-1 2 97 0 0,-3 4 8 0 0,1 0-68 0 0,1 0-57 0 0,-1 1-42 0 0,-6 3 43 0 0,-1 1 1 0 0,0-1 0 0 0,1 1-1 0 0,-1 0 1 0 0,0-1-1 0 0,1 1 1 0 0,-1 0-1 0 0,0 0 1 0 0,1 0-1 0 0,-1 0 1 0 0,1 0 0 0 0,-1 0-1 0 0,0 0 1 0 0,1 0-1 0 0,-1 1 1 0 0,0-1-1 0 0,1 1 1 0 0,-1-1 0 0 0,0 1-1 0 0,0-1 1 0 0,1 1-1 0 0,-1 0 1 0 0,0-1-1 0 0,0 1 1 0 0,1 0 16 0 0,1 3-13 0 0,1 0 0 0 0,-1 0 0 0 0,1 0 1 0 0,-1 0-1 0 0,0 1 0 0 0,-1-1 0 0 0,1 1 0 0 0,1 3 13 0 0,12 42-19 0 0,-11-34 24 0 0,1 12 30 0 0,-1-2 13 0 0,1-9-59 0 0,-2-5 11 0 0,2 18 0 0 0,-3-25-16 0 0,-2-4-87 0 0,-1 1 40 0 0,2 0 19 0 0,0 3 12 0 0,0-4-11 0 0,-1 1-52 0 0,0-1-71 0 0,1 1-130 0 0,-2-1 96 0 0,1-1-39 0 0,0 1-44 0 0,0-1-47 0 0,0 1-50 0 0,0-1-54 0 0,-1 0 112 0 0,1 1-44 0 0,0-1-38 0 0,-1 0-34 0 0,1 0-125 0 0,0 1-34 0 0,3 0-1309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13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0 5696 0 0,'0'0'132'0'0,"0"0"17"0"0,0 0 10 0 0,-1 1-16 0 0,-2 7 61 0 0,1-5-71 0 0,0 0 40 0 0,1-1 78 0 0,0 0 96 0 0,0-1 115 0 0,0 2-223 0 0,-3 6 393 0 0,3-2-241 0 0,0-1-97 0 0,1 1-35 0 0,1 2 184 0 0,-2 1-60 0 0,0 0-54 0 0,-1 0-48 0 0,-1 0-41 0 0,0 0-36 0 0,-5 9 122 0 0,-4 16 116 0 0,1 2-71 0 0,-2-1-86 0 0,-4 12 9 0 0,8-20-150 0 0,-7 21 62 0 0,1 1-56 0 0,-2 9-29 0 0,-2 33-15 0 0,1 30 129 0 0,8 1 76 0 0,9-65 64 0 0,3 7-375 0 0,1-16 426 0 0,7 25-426 0 0,-10-73 1 0 0,7 43 154 0 0,8 24 141 0 0,-10-48-149 0 0,1-1 0 0 0,5 8-147 0 0,9 14 150 0 0,1-8-37 0 0,30 43 243 0 0,-34-54-271 0 0,0-1-34 0 0,-15-19-36 0 0,-1 0 0 0 0,1 0-1 0 0,0-1 1 0 0,-1 1 0 0 0,1-1 0 0 0,0 0 0 0 0,0 1 0 0 0,0-1 0 0 0,0 0 0 0 0,0 0 0 0 0,1 0-1 0 0,0 0-14 0 0,0 0 64 0 0,-2 1-87 0 0,0-1-101 0 0,0 0-98 0 0,0-1 58 0 0,-1 1-40 0 0,0-1-44 0 0,0 0-41 0 0,1 0-39 0 0,-1 0-34 0 0,0 0-239 0 0,0 1-57 0 0,0-1-45 0 0,0 0-34 0 0,0 0-1330 0 0,0 0-1186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14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6048 0 0,'0'0'133'0'0,"0"0"23"0"0,0 0 11 0 0,1 1-27 0 0,3 3-91 0 0,-2 0 38 0 0,3 4 182 0 0,-2-1 69 0 0,2 11 772 0 0,-4-11-688 0 0,-1-3-224 0 0,1 0-49 0 0,0 0-59 0 0,0 0-72 0 0,3 13 587 0 0,0 8 161 0 0,-2-13-431 0 0,4 15 316 0 0,-2-8-184 0 0,-1-6-101 0 0,0 19 647 0 0,-3-21-719 0 0,1 1-39 0 0,-1-10-355 0 0,0-1 61 0 0,0 1 55 0 0,0 0 47 0 0,1 0 67 0 0,-1 1 49 0 0,0-1 84 0 0,1 2 190 0 0,0-2 183 0 0,-1-2-286 0 0,-1-2-188 0 0,1 0-60 0 0,-1-1-72 0 0,0-2-84 0 0,-2-27 81 0 0,3 15 37 0 0,2 3 47 0 0,1-4-52 0 0,-2 10-58 0 0,1 1 0 0 0,-1-1 0 0 0,1 1 0 0 0,1-1 0 0 0,-1 1-1 0 0,4-7 0 0 0,2-1 0 0 0,-7 11 0 0 0,1 1 0 0 0,-1 0 0 0 0,1-1 0 0 0,0 1 0 0 0,0 0 0 0 0,0 0 0 0 0,0 1 0 0 0,0-1 0 0 0,1 0 0 0 0,-1 1 0 0 0,3-3 0 0 0,-4 5 1 0 0,-1 0-1 0 0,0-1 0 0 0,1 1 0 0 0,-1 0 0 0 0,0 0 0 0 0,1-1 0 0 0,-1 1 0 0 0,0 0 0 0 0,1-1 0 0 0,-1 1 0 0 0,0-1 0 0 0,0 1 0 0 0,0 0 0 0 0,1-1 0 0 0,-1 1 0 0 0,0-1 0 0 0,0 1 0 0 0,0-1 0 0 0,0 1 0 0 0,0-1 0 0 0,0 1 0 0 0,0 0 0 0 0,0-1 0 0 0,1 0 0 0 0,-1 0-1 0 0,0 1 1 0 0,0-1-1 0 0,0 0 1 0 0,0 0-1 0 0,1 1 1 0 0,-1-1-1 0 0,0 1 1 0 0,0-1-1 0 0,1 0 1 0 0,-1 1-1 0 0,1-1 1 0 0,-1 1-1 0 0,0-1 1 0 0,1 0-1 0 0,-1 1 1 0 0,1-1-1 0 0,0 1 1 0 0,-1 0-1 0 0,1-1 1 0 0,-1 1-1 0 0,1-1 1 0 0,-1 1-1 0 0,1 0 1 0 0,0 0-1 0 0,-1-1 1 0 0,1 1-1 0 0,0 0 1 0 0,0 0-1 0 0,-1 0 1 0 0,2-1 0 0 0,0 1-13 0 0,20-6-160 0 0,-2 3 157 0 0,-16 2 17 0 0,15 2-1 0 0,-12-1-1 0 0,-6 0 2 0 0,1 0-1 0 0,0 0 0 0 0,0 0 0 0 0,-1 0 0 0 0,1 0 0 0 0,0 1 0 0 0,-1-1 0 0 0,1 0 0 0 0,0 1 0 0 0,-1 0 0 0 0,1-1 0 0 0,21 7-1 0 0,-19-5-3 0 0,0 0 0 0 0,1 0 0 0 0,-1 0 0 0 0,-1 0 0 0 0,1 1 0 0 0,0 0 0 0 0,0 0-1 0 0,-1 0 1 0 0,0 0 0 0 0,3 3 4 0 0,-2-1-11 0 0,0 1 0 0 0,-1-1 1 0 0,1 1-1 0 0,-1 0 0 0 0,0 0 0 0 0,0 0 0 0 0,-1 0 1 0 0,1 5 10 0 0,3 7 0 0 0,-5-15 0 0 0,0 0 0 0 0,0-1 0 0 0,-1 1 0 0 0,1 0 0 0 0,-1 0 0 0 0,0-1 0 0 0,1 1 0 0 0,-1 2 0 0 0,6 55 10 0 0,-5-52 48 0 0,2 9-63 0 0,-3-13 20 0 0,2 4 111 0 0,1-4-128 0 0,-2-3-6 0 0,-1-1-98 0 0,0 0-2 0 0,0 0-32 0 0,0 0-120 0 0,0 0-38 0 0,0 0-798 0 0,1 0-50 0 0,5 0-6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2.1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5136 0 0,'0'0'149'0'0,"2"1"-23"0"0,4 2-81 0 0,-1-1-14 0 0,-1 1 60 0 0,1-1 53 0 0,-1 1 47 0 0,4 3 219 0 0,-1-1 87 0 0,0 1 46 0 0,8 8 786 0 0,-5-4-588 0 0,-6-5-416 0 0,1-1-50 0 0,-1 1-61 0 0,1 0-71 0 0,-1-1-85 0 0,13 17 551 0 0,-2 2-74 0 0,-1 2-70 0 0,-1 0-69 0 0,4 7 12 0 0,1-3-99 0 0,-9-15-161 0 0,45 71 673 0 0,-41-63-459 0 0,-2 1 1 0 0,10 23-363 0 0,-8-6 366 0 0,-2-1-91 0 0,-2 2-73 0 0,-2 0-54 0 0,13 124 245 0 0,-17-140-315 0 0,-1 34 641 0 0,-1 0 0 0 0,-7 45-719 0 0,2-31 434 0 0,-1-20 43 0 0,-2-1-1 0 0,-5 13-476 0 0,-2-11 350 0 0,-2-1 34 0 0,0-2 42 0 0,14-48-379 0 0,1 0 0 0 0,-1 0 0 0 0,0-1 0 0 0,1 1 0 0 0,-1 0 0 0 0,0 0 0 0 0,-1-1 0 0 0,-1 3-47 0 0,3-4 90 0 0,1-1 4 0 0,-1 0-14 0 0,0 1-225 0 0,0-1 54 0 0,0 1 46 0 0,0-1 40 0 0,-1 0 82 0 0,-3-1 263 0 0,4 0-274 0 0,0 1-52 0 0,0-1-97 0 0,0 0-8 0 0,0 1-39 0 0,1 0-65 0 0,-1-1-58 0 0,0 1-65 0 0,1 0-70 0 0,-1-1-76 0 0,1 1-83 0 0,-1 0-87 0 0,1 0-94 0 0,0 0 280 0 0,0 0-59 0 0,0 0-54 0 0,0 0-46 0 0,0 0-172 0 0,0 0-47 0 0,0 0-208 0 0,0 0-567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2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 7632 0 0,'0'0'166'0'0,"0"0"29"0"0,0 0 14 0 0,0 1-69 0 0,1-1-72 0 0,-1 0-49 0 0,3 2-40 0 0,-1-2 50 0 0,-2 1 25 0 0,1-1 36 0 0,0 0 45 0 0,0 1 53 0 0,8 0 593 0 0,0 0-106 0 0,1 0-97 0 0,-1-2-88 0 0,0 1-79 0 0,0-1-70 0 0,1-1-61 0 0,-1 1-52 0 0,1-1-40 0 0,-1 1-35 0 0,20-1 194 0 0,-26 2-447 0 0,0-1 83 0 0,1 1 73 0 0,1-2 111 0 0,1 1-4 0 0,-2 0-144 0 0,0 1-101 0 0,-2-1-1 0 0,0 1-34 0 0,2 1-161 0 0,0-1-119 0 0,-2 0 149 0 0,0 1-36 0 0,0-1-38 0 0,1 1-39 0 0,-2-1 71 0 0,-1 0-40 0 0,2 1-435 0 0,-1 0-294 0 0,2 0-685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3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6000 0 0,'0'0'174'0'0,"0"0"-44"0"0,0 0-9 0 0,0 0 43 0 0,0 0 136 0 0,0 0 253 0 0,0 0 21 0 0,0 0-13 0 0,0 0-60 0 0,0 0-275 0 0,0 0-50 0 0,1 0-43 0 0,-1 0-37 0 0,1 0 21 0 0,3 0-20 0 0,-2 0 12 0 0,7-1 358 0 0,5-1 372 0 0,2 0 112 0 0,-5 1-398 0 0,-3 0-194 0 0,-4 0-225 0 0,0 0-37 0 0,4-1 282 0 0,0 1-84 0 0,-1 0-71 0 0,0 1-57 0 0,6 0 30 0 0,8 4 19 0 0,-12-1-92 0 0,-7-2-293 0 0,0 0 73 0 0,1-1 64 0 0,-1 1 54 0 0,2 0 135 0 0,7 0 419 0 0,-8-1-455 0 0,1 1-76 0 0,-2-1-66 0 0,0 0-43 0 0,0 0-49 0 0,-1 0-55 0 0,1 0-79 0 0,1 0-77 0 0,-1 0-85 0 0,-1 0-91 0 0,1 0-100 0 0,0 0-106 0 0,0 0-114 0 0,0 0-121 0 0,-1 0-860 0 0,-1 0-1023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1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267 128 6880 0 0,'0'0'185'0'0,"-1"-2"-58"0"0,-1-7 114 0 0,1 6-106 0 0,-1-3-197 0 0,0 1 105 0 0,0-1 93 0 0,-1 0 82 0 0,0-2 136 0 0,0 1 82 0 0,-1-2 169 0 0,-3-5 398 0 0,-1 1 17 0 0,3 5-387 0 0,0 1-162 0 0,-1 2-74 0 0,2 0-135 0 0,-1 1-74 0 0,-1 1-88 0 0,1 0-96 0 0,-1 0 200 0 0,0 2-37 0 0,-8 1 67 0 0,0 4-108 0 0,1 3-80 0 0,8-4-53 0 0,0 0-1 0 0,1 0 0 0 0,-1 1 0 0 0,1 0 1 0 0,0 0-1 0 0,-1 2 8 0 0,-4 6 17 0 0,6-7-32 0 0,1 1 1 0 0,-1 0 0 0 0,1 0 0 0 0,0 0 0 0 0,1 0 0 0 0,0 0 0 0 0,0 0 0 0 0,0 0-1 0 0,1 1 1 0 0,0-1 0 0 0,0 0 0 0 0,0 2 14 0 0,3 17-37 0 0,0-1-1 0 0,5 14 38 0 0,0 2-7 0 0,9 31 7 0 0,-9-42 0 0 0,1 15 0 0 0,-5-21 2 0 0,-1 1 1 0 0,-1-1 0 0 0,-1 1-1 0 0,-1 12-2 0 0,-1-16 61 0 0,-1 15 51 0 0,1-32-88 0 0,0 0 1 0 0,0 0-1 0 0,0 0 1 0 0,0 0 0 0 0,0 0-1 0 0,-2 2-24 0 0,3-5 19 0 0,0 0-124 0 0,0 0-303 0 0,-1 0 48 0 0,1 0 41 0 0,0 0 33 0 0,-1-1-163 0 0,0 1-467 0 0,1 0 360 0 0,-1 0 230 0 0,1 0-45 0 0,-1-1-1325 0 0,0-1-965 0 0</inkml:trace>
  <inkml:trace contextRef="#ctx0" brushRef="#br0" timeOffset="225.64">1 340 6304 0 0,'0'0'141'0'0,"0"0"23"0"0,0 0 11 0 0,0 1-50 0 0,2-1-70 0 0,9 1-62 0 0,-7-1 71 0 0,15 0 645 0 0,0-1-111 0 0,0-1-99 0 0,0 0-88 0 0,4-1-18 0 0,-1-1-90 0 0,6-1-30 0 0,12-4 18 0 0,-20 5-269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4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247 0 6072 0 0,'0'0'133'0'0,"0"0"23"0"0,0 0 12 0 0,-1 1-23 0 0,-3 2-82 0 0,-3-1-83 0 0,4-2 44 0 0,1 0 77 0 0,0 0-8 0 0,1 0 35 0 0,0 1 39 0 0,0-1 46 0 0,0 1 50 0 0,0 1 55 0 0,-4 5 96 0 0,0-1-74 0 0,0 0-59 0 0,-1 0-46 0 0,-13 15 409 0 0,12-11-337 0 0,-4 9 32 0 0,0 0-36 0 0,0-1-54 0 0,1 0-41 0 0,4-8-128 0 0,-7 14 172 0 0,3-4 392 0 0,-7 19-644 0 0,10-20 159 0 0,2 1-41 0 0,-19 95 348 0 0,-16 154 757 0 0,31-171-868 0 0,7-54-4 0 0,3 0 1 0 0,4 31-352 0 0,-4-68 30 0 0,1 15 93 0 0,2 1 0 0 0,1-1 0 0 0,0 0 0 0 0,2 0 0 0 0,8 20-123 0 0,5 2 274 0 0,1-1 0 0 0,9 11-274 0 0,-15-29 226 0 0,1-2-1 0 0,14 16-225 0 0,18 14 354 0 0,-4-13 9 0 0,3-4 91 0 0,-16-18-193 0 0,-6-6-130 0 0,0-2-35 0 0,-4-6 26 0 0,-14-4-151 0 0,-6 0 2 0 0,1 0-112 0 0,-2 0-438 0 0,0 0 71 0 0,0 0 61 0 0,0-1 50 0 0,1 1-64 0 0,1 0-689 0 0,-1-1 620 0 0,0 0-14 0 0,1 0-96 0 0,1 0-1592 0 0,3-3-1268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5.1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71 6448 0 0,'0'0'141'0'0,"0"0"23"0"0,0 0 13 0 0,1 1-19 0 0,6 14 622 0 0,-2-2-80 0 0,-1-1-85 0 0,-2 0-91 0 0,-1-5-246 0 0,1 0-38 0 0,0 0-39 0 0,1 0-41 0 0,-2-2 24 0 0,1 1 0 0 0,-1-1 0 0 0,0 1 0 0 0,0 0 0 0 0,0 4-184 0 0,2 18 596 0 0,0-11-210 0 0,-2-13-286 0 0,-1-1 1 0 0,1 0-1 0 0,-1 0 1 0 0,0 0-1 0 0,-1 1 1 0 0,1-1 0 0 0,-1 1-101 0 0,1 5 361 0 0,4 5 135 0 0,-1 0 103 0 0,-3-13-399 0 0,1 0-308 0 0,0-1 60 0 0,-1 1 54 0 0,1 0 47 0 0,-1 1 67 0 0,1 0 48 0 0,-1 1 86 0 0,1 0 192 0 0,0 1 229 0 0,-1-4-288 0 0,0-1-200 0 0,0-1-58 0 0,0-1-72 0 0,0-1-85 0 0,0-10 114 0 0,0 0-38 0 0,-1-2-29 0 0,1 7-21 0 0,0 0-1 0 0,0 0 1 0 0,1-1 0 0 0,0 1-1 0 0,2-5 3 0 0,4-18 0 0 0,-6 25 0 0 0,0-1 0 0 0,0 1 0 0 0,1 0 0 0 0,0 0 0 0 0,1 0 0 0 0,0 1 0 0 0,0-1 0 0 0,1-1 0 0 0,6-9 0 0 0,-8 13 0 0 0,0-1 0 0 0,0 1 0 0 0,0 1 0 0 0,1-1 0 0 0,0 0 0 0 0,2-2 0 0 0,3-1 0 0 0,-1 0 0 0 0,1 0 0 0 0,0 1 0 0 0,0 1 0 0 0,1-1 0 0 0,0 1 0 0 0,0 1 0 0 0,0-1 0 0 0,0 2 0 0 0,4-2 0 0 0,3 6-6 0 0,11 7 44 0 0,-9-2-6 0 0,-2-2-39 0 0,16 10-80 0 0,-13-5 93 0 0,-15-7-2 0 0,-1 0-1 0 0,0 0 0 0 0,1 0 0 0 0,-1 1 0 0 0,0-1 0 0 0,0 1 0 0 0,0 0 0 0 0,-1 0 0 0 0,1 0 0 0 0,-1 0 0 0 0,2 2-3 0 0,21 41 34 0 0,-13-23-102 0 0,-11-21 68 0 0,0 0 0 0 0,0 1 0 0 0,0-1 0 0 0,-1 1 0 0 0,1-1 0 0 0,-1 1 0 0 0,1-1 0 0 0,-1 2 0 0 0,4 17 0 0 0,1-10 54 0 0,-3 0-44 0 0,2 21 17 0 0,-3-30 16 0 0,-1 1-22 0 0,1 1 9 0 0,0 1 57 0 0,-1 1 66 0 0,0 3 100 0 0,1 2-227 0 0,1-1-26 0 0,-1-1 0 0 0,-1 1 0 0 0,1-4-11 0 0,0-3-31 0 0,-1-2-73 0 0,0-1-54 0 0,0 1-84 0 0,0-1 59 0 0,0 0 53 0 0,0 0 47 0 0,1 1 24 0 0,-1 0 86 0 0,1 2 271 0 0,-1-2-235 0 0,1 0-82 0 0,-1 0-52 0 0,0 0-63 0 0,0-1-73 0 0,0 1-49 0 0,1-1-74 0 0,-1 1-82 0 0,0-1-91 0 0,0 0-98 0 0,0 1-105 0 0,0-1-113 0 0,0 0-120 0 0,0 0-1084 0 0,0 0-1148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0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 5840 0 0,'0'0'132'0'0,"0"0"17"0"0,0 0 11 0 0,0 0-158 0 0,0 0 33 0 0,-1 0 128 0 0,1-1 108 0 0,0 1 90 0 0,0 0 63 0 0,-1 0 53 0 0,0 0 1242 0 0,0 0-1010 0 0,0 0-72 0 0,1 1-366 0 0,0-1-40 0 0,-1 0-42 0 0,1 0-55 0 0,0 0-61 0 0,0 1-68 0 0,-1-1-73 0 0,1 0-81 0 0,0 1-87 0 0,0-1-93 0 0,-2 10 618 0 0,3 0-34 0 0,2 8 173 0 0,2 7 46 0 0,-4 1-100 0 0,3-1-39 0 0,6 26 240 0 0,-1-13-207 0 0,-3 0-42 0 0,7 36 330 0 0,-6-34-258 0 0,-5-31-268 0 0,0 0-1 0 0,-1 1 0 0 0,0-1 1 0 0,0 1-130 0 0,1 6 117 0 0,-2-15-106 0 0,1 1 1 0 0,-1-1 0 0 0,0 0-1 0 0,1 1 1 0 0,-1-1-1 0 0,0 0 1 0 0,0 1 0 0 0,0-1-1 0 0,0 0 1 0 0,0 0-1 0 0,-1 1 1 0 0,1-1-1 0 0,0 1-11 0 0,-1-1 72 0 0,2 0 0 0 0,1 4-1 0 0,-1-4 0 0 0,-1-1-15 0 0,0 0-140 0 0,0 0-63 0 0,0 0-11 0 0,0 0 45 0 0,0 0-10 0 0,0 0-65 0 0,0 0-180 0 0,0-1 75 0 0,0 0 55 0 0,0 0 46 0 0,0 1 38 0 0,0-2-49 0 0,0 0-127 0 0,0 1 199 0 0,0 1-44 0 0,0-1-61 0 0,0 0-80 0 0,0 0-33 0 0,0 0-45 0 0,0 0-40 0 0,0 0-35 0 0,0 0-133 0 0,0 0-35 0 0,0-2-1394 0 0</inkml:trace>
  <inkml:trace contextRef="#ctx0" brushRef="#br0" timeOffset="568.24">293 63 4328 0 0,'0'0'125'0'0,"0"0"58"0"0,0 0-64 0 0,0 0 102 0 0,0 0 187 0 0,0 0 9 0 0,0 0-9 0 0,1 0-261 0 0,-1 1 43 0 0,4 4 545 0 0,-3-2-454 0 0,-1-1-148 0 0,1-1-36 0 0,-3 10 501 0 0,-1-1-91 0 0,-3 1-84 0 0,-1-1-75 0 0,-2 1-67 0 0,0-1-57 0 0,0-1-50 0 0,0 0-40 0 0,-8 8 47 0 0,9-7-79 0 0,-1-1 0 0 0,-1 0 0 0 0,0-1-1 0 0,0 0 1 0 0,0-1 0 0 0,-10 5-102 0 0,3 0 154 0 0,1 3 122 0 0,2-3 61 0 0,-1-1 79 0 0,14-10-280 0 0,1-1-3 0 0,0 0-12 0 0,0 0-7 0 0,0 0-2 0 0,0 0 5 0 0,0 0 23 0 0,0 0 11 0 0,0 0 1 0 0,0 0-10 0 0,0 0-36 0 0,6 6 321 0 0,-3-4-352 0 0,-2-1-81 0 0,10 6 146 0 0,3 1-10 0 0,1 6-112 0 0,0-3-23 0 0,12 4 86 0 0,-20-11-37 0 0,1 0 0 0 0,-1 1 1 0 0,0 0-1 0 0,5 4-44 0 0,3 3 252 0 0,4-2 23 0 0,-4-2-65 0 0,-5-3-68 0 0,1 1 35 0 0,-8-4-88 0 0,4-1-1 0 0,-4 1-20 0 0,0-1-72 0 0,-1-1-33 0 0,0 1-36 0 0,-1-1-251 0 0,0 1 66 0 0,0-1 57 0 0,0 0 49 0 0,0 0 21 0 0,0 0 44 0 0,1 0-63 0 0,-1 0 48 0 0,-1 0-83 0 0,2 0-785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14.9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34 159 5960 0 0,'2'1'474'0'0,"0"0"-34"0"0,1 1 345 0 0,0 0-120 0 0,0 1-107 0 0,0 1-96 0 0,0 0-85 0 0,-1 0-74 0 0,1 0-63 0 0,-1 2-18 0 0,1 0-55 0 0,3 12 238 0 0,-3-10-177 0 0,-1-2 61 0 0,-2-4-102 0 0,1 1 36 0 0,3 7 135 0 0,-2 1-39 0 0,0 0-35 0 0,0-1-33 0 0,1 5 47 0 0,1 0-51 0 0,6 60 817 0 0,-9-71-1049 0 0,-1 1 77 0 0,2 6 276 0 0,0-7-236 0 0,0-2-76 0 0,1 1-48 0 0,-3-3-66 0 0,0 1 71 0 0,-1 1 198 0 0,0-1-213 0 0,1 0-97 0 0,-1-1-115 0 0,1 1 54 0 0,0-1-39 0 0,0 0-44 0 0,0 0-46 0 0,0 0-56 0 0,0 0-55 0 0,0 0-49 0 0,0 0-41 0 0,0 0-147 0 0,0 0-41 0 0,0 0-177 0 0,0 0-472 0 0</inkml:trace>
  <inkml:trace contextRef="#ctx0" brushRef="#br0" timeOffset="4549.09">1 388 4952 0 0,'0'0'108'0'0,"0"0"17"0"0,0 0 11 0 0,0 0-37 0 0,0 0 10 0 0,0 0 55 0 0,0 0 155 0 0,0 0 281 0 0,0 0 28 0 0,0 0-39 0 0,0 0-406 0 0,0 0 43 0 0,0 0 104 0 0,0 0-12 0 0,0 0-4 0 0,0 0-2 0 0,0 0 0 0 0,0 0 0 0 0,0 0 62 0 0,3-1 620 0 0,-1 1-705 0 0,0-1-115 0 0,-1 1-81 0 0,0 0-102 0 0,1 0-121 0 0,11 0 342 0 0,1 0-33 0 0,7 0 39 0 0,0 0-63 0 0,0-1-55 0 0,0-2-44 0 0,23-3 308 0 0,-21 3-169 0 0,-7 1-101 0 0,-2-1-50 0 0,-1 0-42 0 0,-5 1-40 0 0,-1 0 42 0 0,28-11 220 0 0,-23 9-220 0 0,-6 2-46 0 0,1-1-40 0 0,-1 1-47 0 0,0 0-53 0 0,1 0-60 0 0,-1 0-67 0 0,7 0-231 0 0</inkml:trace>
  <inkml:trace contextRef="#ctx0" brushRef="#br0" timeOffset="5148.06">468 1 3856 0 0,'0'0'83'0'0,"0"0"11"0"0,0 0 12 0 0,0 0 2 0 0,0 0-35 0 0,0 0 26 0 0,0 0 139 0 0,0 0 41 0 0,0 0 1 0 0,0 0 28 0 0,0 0 208 0 0,1 1-78 0 0,1 3 792 0 0,0-2-619 0 0,-2-1-241 0 0,1 0 53 0 0,-1 0 64 0 0,0 0 75 0 0,1 5-295 0 0,0-1-60 0 0,3 3 17 0 0,1 0-74 0 0,5 11 106 0 0,-8-12-142 0 0,-1 1 37 0 0,0 14 196 0 0,3 11 59 0 0,1 1-33 0 0,0-6-55 0 0,7 16 276 0 0,-4-15-226 0 0,-4-10-176 0 0,3 7 132 0 0,2 2 70 0 0,-1-2 24 0 0,-7-23-350 0 0,0 0 1 0 0,0 0-1 0 0,-1 0 1 0 0,1 1-1 0 0,-1-1 1 0 0,1 1 0 0 0,-1-1-69 0 0,1 3 107 0 0,2 2-16 0 0,0-1 39 0 0,-2-2 46 0 0,-1-4-102 0 0,0-1-50 0 0,0 0-69 0 0,0 0-77 0 0,0 0-165 0 0,0 0-296 0 0,0 0 322 0 0,0 0 130 0 0,0 0-36 0 0,0 0-7 0 0,0 0-38 0 0,0 0-42 0 0,0 0-48 0 0,0 0-52 0 0,0 0-48 0 0,0 0-42 0 0,0 0-38 0 0,0 0-137 0 0,0 0-38 0 0,0 0-1441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7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7280 0 0,'0'0'165'0'0,"0"0"-51"0"0,4-1 260 0 0,-2 0-297 0 0,-1 1-47 0 0,6-2 37 0 0,-2 1 109 0 0,0 1 47 0 0,3 2 380 0 0,-6-2-368 0 0,1 0-58 0 0,15 0 513 0 0,1 0-63 0 0,0 0-65 0 0,-1 0-69 0 0,0 0-73 0 0,0 0-76 0 0,1 0-80 0 0,-1 0-83 0 0,-6 0-105 0 0,16-5 160 0 0,-11 1-170 0 0,-3 0-111 0 0,-9 4-77 0 0,-2 0-71 0 0,-1 0-109 0 0,-1 0 69 0 0,0 1-50 0 0,1-1-52 0 0,-1 0-59 0 0,0-1 104 0 0,0 1-42 0 0,0 0-435 0 0,1-1-296 0 0,0 1-689 0 0,-2 0 1743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8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6624 0 0,'0'0'149'0'0,"0"0"23"0"0,0 0 11 0 0,0 0 23 0 0,0 0 97 0 0,0 0 45 0 0,1 1 81 0 0,2 2-56 0 0,1 1-48 0 0,-1-1-37 0 0,11 15 787 0 0,-5-5-389 0 0,-1-2-157 0 0,-1 1-53 0 0,-1-2-133 0 0,-1 0-56 0 0,-1 0-67 0 0,0-1-75 0 0,0 3 148 0 0,0 0-47 0 0,5 12 142 0 0,7 22 191 0 0,-10-27-290 0 0,-1-1 110 0 0,0 1-42 0 0,-2-6-150 0 0,0-1-34 0 0,1 0-40 0 0,0 0-46 0 0,-2-5-46 0 0,0 4 177 0 0,1 0 89 0 0,-1-5-178 0 0,0-4 12 0 0,-2 0-58 0 0,0-2-41 0 0,0 1-44 0 0,-1 0-4 0 0,1 0 63 0 0,0 1 26 0 0,1 1 47 0 0,1 1 58 0 0,1 1 67 0 0,-2-3-228 0 0,-1-2-102 0 0,0 0-49 0 0,0 0 40 0 0,0 0-78 0 0,0 0-92 0 0,0 0 74 0 0,0 0-41 0 0,0 0-45 0 0,0 0-42 0 0,0 0-39 0 0,0 0-35 0 0,0 0-248 0 0,0 0-58 0 0,0 0-46 0 0,0 0-32 0 0,0 0-1374 0 0,0 0-1216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9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7080 0 0,'0'0'157'0'0,"0"0"23"0"0,0 0 13 0 0,0 0-68 0 0,1 1-62 0 0,4 3-36 0 0,-4-3 81 0 0,0 0-5 0 0,0-1 42 0 0,8 10 307 0 0,0 0-35 0 0,10 10 319 0 0,-1 1-120 0 0,-1 1-106 0 0,0 0-93 0 0,-1 1-82 0 0,0 0-67 0 0,0 0-55 0 0,9 17 57 0 0,30 56 244 0 0,-38-67-300 0 0,-2 0 67 0 0,3 5 22 0 0,-3 1-57 0 0,2 8-5 0 0,4 23 67 0 0,-3 1 19 0 0,-7-22-54 0 0,-4-8 13 0 0,1 0 68 0 0,2 39-86 0 0,-7 0 80 0 0,-8 0 112 0 0,0-38-179 0 0,-2 0 39 0 0,2-14-88 0 0,0 0-64 0 0,-1 5-27 0 0,-2 14 2 0 0,-3 11 41 0 0,3-17 23 0 0,3-10 7 0 0,-1-1 66 0 0,0 0 67 0 0,-1 0 65 0 0,6-21-297 0 0,0 1-46 0 0,-2 5-26 0 0,-1 14-29 0 0,4-18 44 0 0,-1 0 58 0 0,1-5-43 0 0,-3 2 3 0 0,3-3 16 0 0,-1-1-327 0 0,1 0 83 0 0,0 0 75 0 0,0 0 64 0 0,0 0 83 0 0,0 1 78 0 0,-1 0 536 0 0,1 0-469 0 0,0-1-167 0 0,0 0-34 0 0,0 1-40 0 0,0-1-47 0 0,-1 0-51 0 0,1 0-59 0 0,0 1-63 0 0,0-1-70 0 0,0 0-76 0 0,0 0-81 0 0,0 1-87 0 0,0-1-94 0 0,0 0-98 0 0,-1 0-106 0 0,1 0-110 0 0,0 0-118 0 0,0 0-1328 0 0,0 0-1370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26.8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6880 0 0,'0'0'157'0'0,"0"0"23"0"0,0 0 11 0 0,1-1-31 0 0,0-1-64 0 0,0 1 8 0 0,-1 1 120 0 0,2 0 472 0 0,-1 1-70 0 0,1-1-67 0 0,0 1-63 0 0,0 1-60 0 0,-1-1-56 0 0,1 0-53 0 0,-1 1-50 0 0,0 0-45 0 0,1 0-43 0 0,-1 1-38 0 0,0-1-36 0 0,1 3 24 0 0,0 1-100 0 0,0 0-82 0 0,1 10-185 0 0,-2-11 189 0 0,0-1 43 0 0,-1-1 35 0 0,0 0 37 0 0,1-1 43 0 0,-1 0 48 0 0,7 49 499 0 0,-3-24-365 0 0,-3-14-189 0 0,1 0-34 0 0,0 0 12 0 0,0 0-1 0 0,5 13-89 0 0,-2-7 127 0 0,-1-1 91 0 0,2 12 102 0 0,0-1 63 0 0,-3 1 52 0 0,-2-17-228 0 0,3 5-47 0 0,1 1-32 0 0,-4-4 25 0 0,-1-14-161 0 0,0 2-3 0 0,0 0 57 0 0,-1 9 272 0 0,1-6-219 0 0,-1-3-83 0 0,1 0-45 0 0,-1-3-73 0 0,1 0-53 0 0,-1 0-61 0 0,0 0-70 0 0,0 0-80 0 0,0 0-88 0 0,0 0-97 0 0,1 0-106 0 0,-1 0 187 0 0,1 0-47 0 0,0 0-50 0 0,0 0-51 0 0,-1-1-1343 0 0,1 0-1110 0 0</inkml:trace>
  <inkml:trace contextRef="#ctx0" brushRef="#br0" timeOffset="587.23">248 15 5584 0 0,'0'0'124'0'0,"0"0"17"0"0,0 0 11 0 0,0 2-34 0 0,-1 5-77 0 0,-1 1-4 0 0,-1-1 62 0 0,-2 2 79 0 0,-3 3 147 0 0,-2 2 21 0 0,6-5-210 0 0,3-7 48 0 0,0-1-71 0 0,-1 0-45 0 0,-1 1-36 0 0,1-1-3 0 0,1-1 24 0 0,-15 13 373 0 0,4-2-127 0 0,0 0-43 0 0,0-1-55 0 0,0 1-63 0 0,6-6 22 0 0,0 0-51 0 0,-9 9 71 0 0,9-9-101 0 0,0 1 44 0 0,2-3-3 0 0,-1 1 38 0 0,-3 2 65 0 0,-1-2-51 0 0,2 0-59 0 0,5-3-16 0 0,2 0 28 0 0,-1 0-75 0 0,0 0-51 0 0,-2 1-63 0 0,1-1 80 0 0,0 0 84 0 0,0 0 114 0 0,1-1-54 0 0,0 1 41 0 0,0-1 46 0 0,0 1 51 0 0,1-1-287 0 0,0 0 0 0 0,-1 1 0 0 0,1-1 0 0 0,0 0 0 0 0,0 0 0 0 0,-1 1 1 0 0,1-1-1 0 0,0 0 0 0 0,0 1 0 0 0,-1-1 0 0 0,1 0 0 0 0,0 1 0 0 0,0-1 1 0 0,0 0-1 0 0,0 1 0 0 0,0-1 0 0 0,-1 0 0 0 0,1 1 0 0 0,0-1 0 0 0,0 0 1 0 0,0 1-1 0 0,0-1 0 0 0,0 1 0 0 0,0-1 0 0 0,0 0 0 0 0,0 1 0 0 0,0-1 1 0 0,0 0-1 0 0,1 1-11 0 0,0 1 68 0 0,0 0-41 0 0,-1-2-33 0 0,1 1 74 0 0,1 1 75 0 0,0-1 97 0 0,2 2 181 0 0,-1-2-93 0 0,-1 1-160 0 0,-1-1-78 0 0,1 0-56 0 0,2 3-28 0 0,1 0 1 0 0,-1 0 0 0 0,1-1 0 0 0,0 0 0 0 0,0 0 0 0 0,1 0 0 0 0,-1 0 0 0 0,1-1 0 0 0,0 0-7 0 0,23 12 43 0 0,28 10 532 0 0,-37-14-418 0 0,-5-7-43 0 0,19 1-41 0 0,-30-3-165 0 0,8 1 76 0 0,-7-1-34 0 0,-1-1-48 0 0,-1 1-76 0 0,-1-1 37 0 0,1 0-33 0 0,-1 0-37 0 0,0 1-41 0 0,0-1-43 0 0,0 0-49 0 0,0 0-50 0 0,1 0-55 0 0,-3 0 132 0 0,0 0-43 0 0,1 0-38 0 0,-1 0-33 0 0,1 0-703 0 0,2 0-728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34.9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7 7200 0 0,'0'0'165'0'0,"0"0"22"0"0,-1 0 6 0 0,-3-3-28 0 0,-1 0-98 0 0,-3 2 455 0 0,1 3-112 0 0,0 2-94 0 0,1 1-76 0 0,-4 5 29 0 0,-2 6 13 0 0,8-10-140 0 0,1-2-13 0 0,0 1-1 0 0,0 0 1 0 0,1 0-1 0 0,-1 0 1 0 0,1 2-129 0 0,-14 46 872 0 0,10-28-436 0 0,-6 24 59 0 0,3-1-89 0 0,1 0-69 0 0,2 1-49 0 0,-1 3-14 0 0,-13 110 179 0 0,11 3 102 0 0,8-104-246 0 0,4 0-1 0 0,2-1 1 0 0,2 1 0 0 0,8 23-309 0 0,-9-57 168 0 0,2-1 1 0 0,0 0-1 0 0,2-1 1 0 0,0 0 0 0 0,2 0-1 0 0,1-1 1 0 0,7 9-169 0 0,-8-16 156 0 0,0-1 1 0 0,1-1-1 0 0,12 12-156 0 0,4 0 248 0 0,1-2-55 0 0,63 43 259 0 0,-87-63-419 0 0,88 57 371 0 0,-81-55-380 0 0,7 6 58 0 0,-19-11-4 0 0,-1-2 64 0 0,0 0-371 0 0,0 0 99 0 0,0 0 87 0 0,1 0 72 0 0,-1 0 55 0 0,0 0 44 0 0,3 0 653 0 0,-2-1-616 0 0,0 1-100 0 0,-1 0-90 0 0,0 0-57 0 0,1 0-65 0 0,-1 0-73 0 0,1 0-107 0 0,-1 0-103 0 0,0 0-112 0 0,1 0-123 0 0,-1 0 283 0 0,0 0-34 0 0,0 0-36 0 0,0 0-36 0 0,0 0-39 0 0,0 0-39 0 0,0 0-40 0 0,0-1-42 0 0,-1 0-1662 0 0,-1-3-1308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35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14 4328 0 0,'0'0'125'0'0,"0"0"-3"0"0,-2 0-80 0 0,1 0 26 0 0,1 0 71 0 0,0 0 162 0 0,0 0 280 0 0,0 0 25 0 0,-3 0-49 0 0,1 1-87 0 0,0 1-79 0 0,0 1-69 0 0,1-1-60 0 0,1 2-51 0 0,-1 3 95 0 0,3 8 88 0 0,-1-10-199 0 0,-1-2-10 0 0,1-1 55 0 0,4 9 360 0 0,-1 1-103 0 0,0-3-184 0 0,-1 0-53 0 0,1-1-51 0 0,-1 0-47 0 0,0-1 22 0 0,-2 2 28 0 0,0-1-15 0 0,1-2-27 0 0,2 4 169 0 0,-3 1-49 0 0,0 3 9 0 0,-1 7 95 0 0,0 9 177 0 0,3-12-93 0 0,-3-18 79 0 0,0 0-89 0 0,0-1-83 0 0,0 0-76 0 0,0 0-69 0 0,0-1-60 0 0,0 0-56 0 0,0-1-46 0 0,-1 0-34 0 0,1-1-57 0 0,-1-10-196 0 0,1 8 154 0 0,-1 1 97 0 0,1 2 32 0 0,0 1 44 0 0,2-17 182 0 0,2 0-113 0 0,3-4-77 0 0,8-9-94 0 0,-9 20-134 0 0,6-5-125 0 0,-6 8 136 0 0,-1 0 40 0 0,-1 3 56 0 0,-1 0 33 0 0,8-8-89 0 0,8 3 20 0 0,-14 9 37 0 0,-1-1 10 0 0,15-4 0 0 0,-18 7-1 0 0,0 0 0 0 0,-1 0 0 0 0,1 0 0 0 0,0 0 0 0 0,0 0 0 0 0,0 0 0 0 0,-1 0 0 0 0,1 0-1 0 0,0 0 1 0 0,0-1 0 0 0,-1 1 0 0 0,1 0 0 0 0,0-1 0 0 0,-1 1 0 0 0,1 0 0 0 0,0-1-1 0 0,-1 1 1 0 0,1-1 0 0 0,0 1 0 0 0,0-1 1 0 0,4-2-42 0 0,6 2-66 0 0,3-1 49 0 0,-8 1 50 0 0,-1 1-1 0 0,1 0 0 0 0,0 0 1 0 0,-1 0-1 0 0,1 1 10 0 0,6 1-70 0 0,-10-1 114 0 0,7 1 157 0 0,0 2-102 0 0,0 5-68 0 0,2 5-52 0 0,-5-7 32 0 0,-3-3-4 0 0,0-1-42 0 0,6 9-187 0 0,-5-5 187 0 0,2 1 232 0 0,2 2 47 0 0,-8-9-228 0 0,0-1-1 0 0,0 0 0 0 0,0 1 0 0 0,1-1 0 0 0,-1 1 0 0 0,0-1 0 0 0,0 0 0 0 0,0 1 0 0 0,0-1 1 0 0,0 1-1 0 0,0-1 0 0 0,0 0 0 0 0,1 1 0 0 0,-1-1 0 0 0,-1 1 0 0 0,1-1 0 0 0,0 0 0 0 0,0 1 1 0 0,0-1-1 0 0,0 1 0 0 0,0-1-15 0 0,-2 5 27 0 0,1-2-38 0 0,1-2 3 0 0,0-1 0 0 0,0 1-1 0 0,0 0 1 0 0,0-1 0 0 0,0 1-1 0 0,0-1 1 0 0,0 1-1 0 0,0 0 1 0 0,1-1 0 0 0,-1 1-1 0 0,0-1 1 0 0,0 1 0 0 0,1-1-1 0 0,-1 1 1 0 0,0-1-1 0 0,1 1 1 0 0,-1-1 0 0 0,0 1-1 0 0,1-1 1 0 0,-1 1 0 0 0,1-1-1 0 0,-1 1 1 0 0,1-1 0 0 0,0 0 8 0 0,-1 1-2 0 0,3 6-74 0 0,-5-1 46 0 0,0 0 42 0 0,4 1 38 0 0,-1-4-47 0 0,3 5 35 0 0,-3-6-21 0 0,0 0-1 0 0,-1 0 0 0 0,1 0 1 0 0,-1 0-1 0 0,1 0 0 0 0,-1 0 1 0 0,0 0-1 0 0,1 1 0 0 0,-1-1-16 0 0,0 3 95 0 0,2 2-47 0 0,-1-2-15 0 0,-1-1 26 0 0,4 8 115 0 0,-1-3-89 0 0,-3-8-16 0 0,2 1 83 0 0,0 1-59 0 0,-2 1-45 0 0,1 1-35 0 0,-1-2-17 0 0,0-1 0 0 0,1 1-1 0 0,-1 0 1 0 0,1-1-1 0 0,-1 1 1 0 0,1 0-1 0 0,0-1 1 0 0,0 1 4 0 0,0-2-111 0 0,0 1 33 0 0,5 3-155 0 0,-4-3 83 0 0,0 0-103 0 0,-1-1 77 0 0,-1 0-40 0 0,1 0-45 0 0,0 0-50 0 0,0 1-188 0 0,-1-1-109 0 0,1 1-120 0 0,-1-1 316 0 0,0 0-35 0 0,0 6-1055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20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140 322 8232 0 0,'-2'-1'143'0'0,"-11"-3"407"0"0,10 3-433 0 0,1 0-71 0 0,-3-2-16 0 0,0 1 58 0 0,1 0 51 0 0,-1 0 44 0 0,0 0 86 0 0,-1 0 45 0 0,0 0 105 0 0,-3 1 259 0 0,1 2 1 0 0,2 0-256 0 0,1 1-106 0 0,1 1-42 0 0,0 0-87 0 0,0 0-44 0 0,0 1-50 0 0,0 0-56 0 0,-9 16 52 0 0,4 2-40 0 0,6-13-46 0 0,0 0-1 0 0,1 1 0 0 0,0-1 0 0 0,1 1-3 0 0,-1 16-40 0 0,1-1 1 0 0,3 20 39 0 0,-2-31 0 0 0,2 1 0 0 0,2 11 0 0 0,-4-22 0 0 0,2 1 0 0 0,-1-1 0 0 0,0 1 0 0 0,1-1 0 0 0,0 0 0 0 0,0 0 0 0 0,0 0 0 0 0,0 0 0 0 0,1 0 0 0 0,-1 0 0 0 0,1 0 0 0 0,11 5-38 0 0,-2-8 92 0 0,-2-5 39 0 0,3-8 97 0 0,-9 6-91 0 0,-1 0 0 0 0,1 0 1 0 0,-1 0-1 0 0,2-5-99 0 0,0 0 90 0 0,-2 2-44 0 0,6-27 77 0 0,-3 1-68 0 0,-3-9-60 0 0,-3-22-87 0 0,0 37 39 0 0,0 21 1 0 0,3-13 32 0 0,-1 11-46 0 0,-1 9 2 0 0,-1 1-4 0 0,9 20 6 0 0,0 2 56 0 0,0-1 50 0 0,-2 1 43 0 0,2 5 63 0 0,-1 0 37 0 0,13 54 476 0 0,-15-55-416 0 0,3 13 113 0 0,-5-27-280 0 0,1-1-36 0 0,-4-8-77 0 0,0-1 40 0 0,1 5 126 0 0,-1-5-85 0 0,0 2-43 0 0,0-2-40 0 0,0 0-37 0 0,0 0-24 0 0,0 0-37 0 0,0 0-42 0 0,0 0-45 0 0,-1-2-15 0 0,0 1-40 0 0,0-1-379 0 0,0 0 86 0 0,0 0-53 0 0,0 0-735 0 0,0 0-579 0 0,0 0-1098 0 0</inkml:trace>
  <inkml:trace contextRef="#ctx0" brushRef="#br0" timeOffset="438.07">446 2 7744 0 0,'0'0'174'0'0,"0"0"-2"0"0,0-1-73 0 0,-1 1-48 0 0,-1 0-3 0 0,1-1 0 0 0,-3 1 132 0 0,1 0-98 0 0,2 0-6 0 0,1 0 83 0 0,0 0 129 0 0,0 0 7 0 0,0 4 30 0 0,0 0-68 0 0,0-1-55 0 0,1 0-46 0 0,-1 1-12 0 0,3 8 165 0 0,-1-6-142 0 0,9 25 323 0 0,-1 0-52 0 0,-2 0-45 0 0,0 1-39 0 0,5 27 225 0 0,-1 14 806 0 0,-1 23-1385 0 0,-6-24 657 0 0,-4-49-409 0 0,0 11 109 0 0,-1-1-22 0 0,0-11-127 0 0,0 1-2 0 0,0-22-153 0 0,0-1 13 0 0,0 0-35 0 0,0 0-42 0 0,0 0-295 0 0,-1-2 91 0 0,0 0 63 0 0,-2-5-145 0 0,2 4 28 0 0,1 0 5 0 0,-1 0-39 0 0,0-6-700 0 0,1 1 119 0 0</inkml:trace>
  <inkml:trace contextRef="#ctx0" brushRef="#br0" timeOffset="701.55">340 330 6648 0 0,'0'0'149'0'0,"0"0"23"0"0,0 0 12 0 0,1 0 89 0 0,1 0-67 0 0,2-1-27 0 0,5-1 169 0 0,-7 2-195 0 0,13-6 604 0 0,0 0-102 0 0,0 0-95 0 0,0 0-84 0 0,-3 2-147 0 0,0-1-45 0 0,0 0-41 0 0,0 0-36 0 0,3 0 0 0 0,-1 0-37 0 0,4-1-4 0 0,9-2 34 0 0,-16 5-297 0 0,1 0 82 0 0,2-1 79 0 0,6-2 142 0 0,14-3 166 0 0,-23 6-294 0 0,0 0-47 0 0,-2 1-53 0 0,0 0-53 0 0,1-1-60 0 0,-1 1-69 0 0,-1 0-26 0 0,-1 0-59 0 0,1 1-65 0 0,0-1-68 0 0,0 0-75 0 0,-1 1-79 0 0,1-1-84 0 0,0 1-89 0 0,2-1-754 0 0,4 0-849 0 0,-14 2 2343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37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7512 0 0,'0'0'166'0'0,"0"0"29"0"0,0 0 13 0 0,0 0-71 0 0,1 0-69 0 0,-1 1-47 0 0,4 1-48 0 0,-2-1 43 0 0,2 0 13 0 0,0 0 44 0 0,3 1 182 0 0,1 1 140 0 0,4 2 340 0 0,-7-2-446 0 0,0 0-44 0 0,1 2-76 0 0,3 4 227 0 0,0-1-43 0 0,-1 0-92 0 0,0-1-48 0 0,0 1-58 0 0,0 1-66 0 0,37 55 354 0 0,-5 2 697 0 0,11 29-1140 0 0,-16-20 489 0 0,-7 3-106 0 0,-6 1-76 0 0,-10-25 18 0 0,-2 0 0 0 0,-1 26-325 0 0,-5-22 231 0 0,-2 0 38 0 0,-5 37 234 0 0,-5 0 67 0 0,-4-1 72 0 0,-2 0 75 0 0,4-38-319 0 0,-19 71 651 0 0,19-88-782 0 0,-1-1-63 0 0,5-18-84 0 0,0 2 34 0 0,-2-2 44 0 0,7-19-126 0 0,0 0 0 0 0,-1 2 4 0 0,1-2 16 0 0,1-1 2 0 0,0 0-12 0 0,-1 1-15 0 0,-3 1-43 0 0,2-1 19 0 0,-2-1-47 0 0,3 0-170 0 0,-1 0 45 0 0,0 0-19 0 0,-1 0 105 0 0,-2 2 72 0 0,3-2-54 0 0,0 1-46 0 0,0 0-66 0 0,1 0-84 0 0,-1-1-103 0 0,0 1-120 0 0,1 0 43 0 0,0-1-78 0 0,0 1-84 0 0,0 0-90 0 0,0-1-98 0 0,0 1-105 0 0,0-1-109 0 0,-1 1-119 0 0,0 0-1244 0 0,-1 2-1314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36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5672 0 0,'0'0'165'0'0,"0"0"-44"0"0,0 0-5 0 0,0 0 44 0 0,0 0 135 0 0,0 0 250 0 0,0 0 21 0 0,0 0-20 0 0,0 0-88 0 0,0 0-40 0 0,0 0-8 0 0,0 0-17 0 0,0 0-60 0 0,0 0-21 0 0,0 0-6 0 0,0 0-4 0 0,0 0-4 0 0,0 0-2 0 0,0 0 0 0 0,0 0-8 0 0,0 0-35 0 0,1 0-18 0 0,0 1-85 0 0,0 1-64 0 0,4 4 45 0 0,-3-5-44 0 0,6 9 220 0 0,-3 3-42 0 0,0 13 161 0 0,-2-12-230 0 0,1 8 126 0 0,2 10 287 0 0,-2-8-219 0 0,-2-6-295 0 0,1 11-77 0 0,-1-2 4 0 0,1-10 78 0 0,5 37 245 0 0,-6-20-55 0 0,-3-19-124 0 0,0-12-129 0 0,1 0 0 0 0,0 0 0 0 0,0 0 0 0 0,0 0 0 0 0,0-1 0 0 0,0 1-1 0 0,1 1-36 0 0,-1 5 79 0 0,-2 2 46 0 0,1 0 90 0 0,1-9-58 0 0,0-2 3 0 0,0 1-26 0 0,0 0-114 0 0,0 1-38 0 0,0-1-115 0 0,0-1-82 0 0,0 0-29 0 0,0 0-32 0 0,0 0-117 0 0,0 0-49 0 0,0 0 251 0 0,0 0-25 0 0,0 0-62 0 0,0 0 96 0 0,0 0-35 0 0,0 0-38 0 0,0 0-34 0 0,0 0-383 0 0,0 0 99 0 0,0 0-48 0 0,0 0-724 0 0,0 0-565 0 0,0 0-1077 0 0</inkml:trace>
  <inkml:trace contextRef="#ctx0" brushRef="#br0" timeOffset="555.62">312 58 6072 0 0,'0'0'133'0'0,"0"0"23"0"0,0 0 12 0 0,1 0-23 0 0,3 4-57 0 0,-1-1 157 0 0,-1 1 35 0 0,-1 11 685 0 0,-3-5-378 0 0,0-4-228 0 0,0-2-92 0 0,1 0-42 0 0,-4 6-89 0 0,0 0 35 0 0,-19 23 489 0 0,12-20-402 0 0,0 0-57 0 0,0-2-97 0 0,4-3 25 0 0,7-7-93 0 0,-1 0 0 0 0,1 1-1 0 0,-1-1 1 0 0,1 0 0 0 0,-1 1 0 0 0,1-1 0 0 0,-1 0 0 0 0,0 0 0 0 0,0 0-36 0 0,-3 1 99 0 0,0 1-57 0 0,-1 2-51 0 0,-4 1-81 0 0,-5 5-96 0 0,0 0 249 0 0,8-5 3 0 0,0 0 83 0 0,4-3-33 0 0,0 0 34 0 0,2-3-24 0 0,1 0 63 0 0,0 1-86 0 0,-1-1-73 0 0,0 1-96 0 0,0 0-96 0 0,0 0 116 0 0,0-1 105 0 0,0 1 18 0 0,1-1 37 0 0,0 1 175 0 0,-1-1-93 0 0,1 0 39 0 0,0 1 41 0 0,0-1 45 0 0,0 0 47 0 0,0 0 51 0 0,2 4-381 0 0,0-1 0 0 0,1 0 1 0 0,-1 0-1 0 0,1 0 1 0 0,-1 0-1 0 0,1 0 0 0 0,0 0 1 0 0,0-1-1 0 0,0 0 1 0 0,1 1-39 0 0,11 9 134 0 0,7 3 65 0 0,21 6 407 0 0,-28-15-476 0 0,1-1-103 0 0,-3 0 44 0 0,6 4-62 0 0,-1-1 1 0 0,-7-2 35 0 0,-9-4-30 0 0,0-1 0 0 0,0 0 0 0 0,0 1 0 0 0,0-1 0 0 0,0 0 0 0 0,1 0 0 0 0,-1 0 0 0 0,0 0 0 0 0,0-1 0 0 0,3 1-15 0 0,-4-1-233 0 0,1 1 103 0 0,-1-1 85 0 0,1 1 70 0 0,-1-1 88 0 0,2 2 404 0 0,-2-1-345 0 0,0 0-115 0 0,-1-1-77 0 0,0 0-38 0 0,0 1-49 0 0,1-1-51 0 0,-1 0-58 0 0,0 1-64 0 0,0-1-69 0 0,0 0-75 0 0,0 0-80 0 0,0 0-87 0 0,0 0 64 0 0,0 0-59 0 0,0 0-61 0 0,0 0-66 0 0,0 0-1239 0 0,0 0-1109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33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0 262 7424 0 0,'0'0'166'0'0,"0"0"29"0"0,0 0 12 0 0,0 0 34 0 0,0 0 140 0 0,0 0 61 0 0,0 0 7 0 0,0 0-17 0 0,0 0-93 0 0,0 0-41 0 0,0 0-102 0 0,1 1-73 0 0,-1 0-28 0 0,2 1-52 0 0,-2-1 8 0 0,2 0 65 0 0,-1 0 94 0 0,5 3-8 0 0,0-1 0 0 0,0-1 0 0 0,0 1 0 0 0,1-1 1 0 0,-1 0-1 0 0,1-1 0 0 0,0 1-202 0 0,19 2 557 0 0,-4-2-161 0 0,0-1-85 0 0,-1-1-112 0 0,-11 0-148 0 0,0 1-36 0 0,31-2 160 0 0,0-1-79 0 0,9-3-62 0 0,23-6-85 0 0,-70 11-91 0 0,0-1 50 0 0,2 0 17 0 0,7 0 11 0 0,-8 0-8 0 0,0 1-59 0 0,-1 0-53 0 0,1-1-79 0 0,-1 1-92 0 0,0 0-108 0 0,0-1-91 0 0,0 1-125 0 0,-1 0 290 0 0,-1 0-36 0 0,1-1-37 0 0,-1 1-38 0 0,4 0-1139 0 0,1-2-922 0 0,-6 2 2557 0 0</inkml:trace>
  <inkml:trace contextRef="#ctx0" brushRef="#br0" timeOffset="357.91">148 1 6016 0 0,'-1'0'128'0'0,"1"2"-45"0"0,-4 7 64 0 0,2-5-49 0 0,-3 18-22 0 0,4-5 20 0 0,2-3 35 0 0,0 1 63 0 0,-1-4 8 0 0,1-1 56 0 0,-1 1 61 0 0,-1-1 69 0 0,-1 27 478 0 0,2-1 46 0 0,2-12 41 0 0,0-1 1 0 0,2 0-1 0 0,4 15-953 0 0,-2-17 401 0 0,-2-9-213 0 0,-1 0-47 0 0,0 0-66 0 0,-3-1-84 0 0,1-8-199 0 0,0-2 72 0 0,0 0 20 0 0,-1-1-38 0 0,0 1-47 0 0,1 0-56 0 0,-1 0-42 0 0,0-1-47 0 0,0 1-43 0 0,0 0-36 0 0,0 0-127 0 0,0 0-36 0 0,0 3-1303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02.0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8952 0 0,'0'0'200'0'0,"0"0"33"0"0,0 0 15 0 0,0 0-126 0 0,0 0-35 0 0,0 1 3 0 0,1 0-82 0 0,1 3-92 0 0,-1-3 82 0 0,0 0 35 0 0,0 0 69 0 0,0 1 89 0 0,-1-1-44 0 0,0-1 36 0 0,1 1 38 0 0,-1-1 43 0 0,0 1 45 0 0,0-1 49 0 0,0 0 53 0 0,0 1 56 0 0,1 0-183 0 0,-1 0-45 0 0,0 0-39 0 0,1 0-33 0 0,0 1 130 0 0,3 1 17 0 0,-2-1-163 0 0,1 0 41 0 0,-2-1-30 0 0,1 1 36 0 0,-2-2-264 0 0,0 0 36 0 0,1 1 50 0 0,-1-1 48 0 0,1 1 146 0 0,0-1-132 0 0,-1 1-87 0 0,1-1-77 0 0,-1 0-5 0 0,1 0-34 0 0,0 0-39 0 0,-1 1-41 0 0,1-1-46 0 0,0 0-48 0 0,0 0-54 0 0,0 0-56 0 0,-1 0 81 0 0,0 0-48 0 0,0 0-41 0 0,0 0-38 0 0,0 0-131 0 0,0 0-37 0 0,0 0-1364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02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6072 0 0,'0'0'133'0'0,"0"0"23"0"0,0 0 12 0 0,0 0-54 0 0,0 0-11 0 0,0 0 37 0 0,0 0 118 0 0,0 0 216 0 0,0 0 20 0 0,0 0-2 0 0,0 0-18 0 0,0 0-8 0 0,0 0-346 0 0,1 0 38 0 0,1 0 253 0 0,1-1 77 0 0,4-1 746 0 0,-5 2-890 0 0,-2-1-43 0 0,0 1-365 0 0,0-1 48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0:58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7200 0 0,'0'0'165'0'0,"0"0"22"0"0,0 0 6 0 0,0 0 20 0 0,0 0 62 0 0,0 0 21 0 0,0 0 7 0 0,0 0 3 0 0,0 0 12 0 0,0 0 2 0 0,0 0 0 0 0,0 0-136 0 0,0 1-33 0 0,1 1 67 0 0,-1 0-82 0 0,2 5 84 0 0,-2-5-129 0 0,1 0 35 0 0,-1 0 85 0 0,1-1 89 0 0,3 11 110 0 0,1 3 0 0 0,-1-1-46 0 0,0 1-51 0 0,-1 0-55 0 0,2 10 140 0 0,3 0-73 0 0,2 13 69 0 0,-4-8-174 0 0,9 54 544 0 0,-10-49-477 0 0,-1-2-105 0 0,0-1-104 0 0,-1-11-34 0 0,-1 1 47 0 0,1 0 42 0 0,0-1 35 0 0,2 5 73 0 0,-1 0 34 0 0,12 50 656 0 0,-11-52-772 0 0,-2-7-114 0 0,2 4-42 0 0,-5-20 50 0 0,0-1-31 0 0,0 0-82 0 0,0 0-40 0 0,0 0-97 0 0,0 0 57 0 0,0 0 47 0 0,0 0 40 0 0,-1 0 33 0 0,0 0 107 0 0,0 0-112 0 0,0 0-62 0 0,1 0-4 0 0,-1-1-35 0 0,1 1-39 0 0,0 0-44 0 0,-1 0-69 0 0,1 0-62 0 0,-1 0-67 0 0,1-1-72 0 0,0 1-80 0 0,-1 0-84 0 0,1 0-90 0 0,0-1-96 0 0,-2-1-1306 0 0,-1-1-1212 0 0</inkml:trace>
  <inkml:trace contextRef="#ctx0" brushRef="#br0" timeOffset="511.61">9 61 6624 0 0,'0'0'192'0'0,"6"-8"34"0"0,-2 2-164 0 0,2 0-34 0 0,-1 1 51 0 0,2 1 47 0 0,-1 1 40 0 0,3 0 78 0 0,0 1 41 0 0,3 0 95 0 0,6 1 234 0 0,0 3 2 0 0,-6 0-233 0 0,-2 0-95 0 0,-1 0-39 0 0,-1 0-79 0 0,-1 0-39 0 0,0 0-46 0 0,0 1-51 0 0,2 0 5 0 0,-1 1 1 0 0,0 0-1 0 0,0 0 0 0 0,0 1 0 0 0,0 0 0 0 0,-1 0 0 0 0,1 1 0 0 0,-1 0 0 0 0,-1 1 0 0 0,1-1 1 0 0,-1 1-1 0 0,-1 0 0 0 0,2 3-39 0 0,-3-4 48 0 0,0 0 0 0 0,0 1 0 0 0,-1 0 0 0 0,0 0 1 0 0,0 0-1 0 0,-1 0 0 0 0,2 5-48 0 0,-1 19 216 0 0,-3-25-152 0 0,-1-1 0 0 0,1 1 1 0 0,-1-1-1 0 0,-2 5-64 0 0,-6 16 300 0 0,-4-1-94 0 0,-6 2-48 0 0,-13 11-17 0 0,23-29-111 0 0,-1 0-1 0 0,-1-1 0 0 0,1 1 1 0 0,-9 3-30 0 0,18-12-143 0 0,-1 1 59 0 0,1 0 48 0 0,-1 0 40 0 0,-1 0 87 0 0,-5 3 232 0 0,5-3-289 0 0,1 0-71 0 0,0-1-28 0 0,1 1-40 0 0,-1-1-42 0 0,1 1-50 0 0,0-1-41 0 0,-1 1-55 0 0,1-1-57 0 0,-1 1-63 0 0,1-1-67 0 0,0 0-70 0 0,0 1-77 0 0,-1-1-79 0 0,0 1-833 0 0,0 0-871 0 0,2-1 2402 0 0</inkml:trace>
  <inkml:trace contextRef="#ctx0" brushRef="#br0" timeOffset="1010.93">340 365 6536 0 0,'0'0'141'0'0,"0"0"23"0"0,0 0 57 0 0,1 2-104 0 0,2 2-74 0 0,1 2-77 0 0,-3-4 54 0 0,9 12 553 0 0,6 7 403 0 0,4 5 281 0 0,-8-8-486 0 0,-3-2-222 0 0,-5-7-319 0 0,-1-1-34 0 0,4 9 412 0 0,0-1-83 0 0,1 4 30 0 0,-3-10-152 0 0,-1 1 0 0 0,-1 0 0 0 0,1 3-403 0 0,-2 1 408 0 0,-1 0 47 0 0,-1-14-555 0 0,0 0 39 0 0,0 0 36 0 0,0 0 33 0 0,1 1 94 0 0,-1 0 97 0 0,1 1 182 0 0,0 3 704 0 0,-2-5-735 0 0,0-2-74 0 0,0 0-106 0 0,-1 0-135 0 0,1-1-40 0 0,-11-16 42 0 0,10 12 5 0 0,0 1 1 0 0,0-1-1 0 0,1 0 1 0 0,-2-5-43 0 0,1-11 93 0 0,1 8-64 0 0,0 2-35 0 0,1 1-37 0 0,1 2 44 0 0,-1 0-1 0 0,1-1 1 0 0,1 1-1 0 0,0 0 1 0 0,0 0-1 0 0,2-4 0 0 0,1 0-49 0 0,2 1-53 0 0,-1 4-107 0 0,0 1 80 0 0,1 1 55 0 0,12-6-39 0 0,-6 6-20 0 0,-6 3-6 0 0,1 0-65 0 0,0 1-78 0 0,0 0-94 0 0,0 0-110 0 0,-4 1 197 0 0,0 0-33 0 0,0 1-36 0 0,0-1-36 0 0,-1 1-38 0 0,1-1-42 0 0,-3 1 122 0 0,0 0-46 0 0,0 0-41 0 0,0-1-37 0 0,0 1-135 0 0,0 0-36 0 0,2-1-1420 0 0,-3 1 2044 0 0</inkml:trace>
  <inkml:trace contextRef="#ctx0" brushRef="#br0" timeOffset="1523.4">777 380 5840 0 0,'0'0'132'0'0,"0"0"17"0"0,0 0 11 0 0,0 0 27 0 0,-1 1 127 0 0,0 1-86 0 0,-1 0-73 0 0,-2 6 166 0 0,3-5-154 0 0,-4 7 258 0 0,1 0-60 0 0,-3 6 108 0 0,1 0-102 0 0,1 3-25 0 0,1 13 67 0 0,5-16-258 0 0,1 0-66 0 0,1 2-40 0 0,-1-10-35 0 0,1 0 0 0 0,0-1 1 0 0,0 1-1 0 0,1 0-14 0 0,3 5 55 0 0,0-4 16 0 0,0 0 34 0 0,0 0 41 0 0,1-1 49 0 0,0-3 101 0 0,0-3-50 0 0,3-2 3 0 0,4-5 74 0 0,0-5 4 0 0,-6 3-70 0 0,-3 1 0 0 0,-1-1 52 0 0,4-6-241 0 0,-2 0 46 0 0,-1-3 65 0 0,-3-8 132 0 0,-6-1-14 0 0,-1 8-142 0 0,-1 3-70 0 0,-1 0-54 0 0,-3-7-13 0 0,-7-13 50 0 0,15 32-65 0 0,-1-1 1 0 0,1 1-1 0 0,-1 0 1 0 0,0 0-1 0 0,0 0 1 0 0,0 0-1 0 0,0 0 1 0 0,0 1-1 0 0,0-1 1 0 0,0 1-1 0 0,0-1 1 0 0,-2 0-4 0 0,3 2-129 0 0,0-1 57 0 0,-1 0 48 0 0,0 0 66 0 0,-1-1 103 0 0,2 2-133 0 0,0-1-43 0 0,0 1-37 0 0,0 0-49 0 0,1 0-56 0 0,-1-1-65 0 0,0 1-16 0 0,0 0-57 0 0,0 0-60 0 0,0 0-65 0 0,0 0-72 0 0,0 0-74 0 0,0 0-82 0 0,0 1-84 0 0,-1-1-941 0 0,0 0-959 0 0</inkml:trace>
  <inkml:trace contextRef="#ctx0" brushRef="#br0" timeOffset="2053.94">1175 396 4536 0 0,'-2'-2'432'0'0,"0"0"49"0"0,-1-1 471 0 0,-7-5 1436 0 0,7 7-1695 0 0,0-1-56 0 0,-1 1-20 0 0,2 1-352 0 0,1 0-35 0 0,-1 0-38 0 0,0 1-41 0 0,0-1-46 0 0,0 1-48 0 0,0 0 132 0 0,-1 2-43 0 0,-2 2 41 0 0,1 1-98 0 0,-5 7 60 0 0,8-12-108 0 0,-11 18 123 0 0,1 0-74 0 0,1 4-47 0 0,8-16-37 0 0,-1 1 1 0 0,1-1-1 0 0,0 1 0 0 0,1 0 1 0 0,0 0-1 0 0,0 1-6 0 0,1 11 53 0 0,1-10-51 0 0,0 0-1 0 0,0 0 1 0 0,1 0 0 0 0,0 0 0 0 0,1-1 0 0 0,2 6-2 0 0,1 2 11 0 0,-5-13-4 0 0,1 0 0 0 0,-1-1 0 0 0,0 1 0 0 0,1-1 0 0 0,0 1 0 0 0,0 0-7 0 0,8 9 22 0 0,-1-4 92 0 0,1-2 100 0 0,4 0 111 0 0,-12-7-291 0 0,0 0-1 0 0,0 1 1 0 0,0-1 0 0 0,0 0 0 0 0,0 0 0 0 0,0 0 0 0 0,0-1 0 0 0,0 1 0 0 0,0 0 0 0 0,0-1 0 0 0,0 0 0 0 0,0 1 0 0 0,0-1 0 0 0,0 0 0 0 0,0 0 0 0 0,-1 0 0 0 0,1 0 0 0 0,0 0 0 0 0,0 0 0 0 0,-1 0 0 0 0,1-1 0 0 0,-1 1 0 0 0,1-1 0 0 0,0 0-34 0 0,1-2 89 0 0,1 1 0 0 0,-1-1 0 0 0,1 0 0 0 0,-1 0 0 0 0,-1-1 0 0 0,1 1 0 0 0,0 0 0 0 0,-1-1 0 0 0,1-3-89 0 0,1-2 144 0 0,-1-2-44 0 0,3-18 40 0 0,-6 25-117 0 0,1 1 1 0 0,-2-1 0 0 0,1 1 0 0 0,-1-1-1 0 0,0-2-23 0 0,-7-19 62 0 0,0-2-48 0 0,-3 2 40 0 0,1 1-54 0 0,8 21-65 0 0,0-4 19 0 0,-3-10 79 0 0,4 12-68 0 0,-1 1-58 0 0,1-1-103 0 0,0 3 52 0 0,0 0-35 0 0,0 0-38 0 0,0 0-43 0 0,1-1-46 0 0,-1 1-49 0 0,1 3 124 0 0,0-1-33 0 0,0 1-354 0 0,0-1 89 0 0,0 1-47 0 0,0-2-673 0 0,0 1-527 0 0,2-1-1006 0 0</inkml:trace>
  <inkml:trace contextRef="#ctx0" brushRef="#br0" timeOffset="2629.79">1548 199 7920 0 0,'0'0'174'0'0,"0"0"29"0"0,0 0 13 0 0,0-1-56 0 0,-1-2-91 0 0,-4-10-82 0 0,4 12 37 0 0,1-1 33 0 0,-2-8 1007 0 0,-4 0-128 0 0,-2 1-128 0 0,-2 2-129 0 0,-1 2-127 0 0,-1 2-129 0 0,1 4-127 0 0,0 3-128 0 0,0 3-135 0 0,8-5 9 0 0,-1 0 1 0 0,0 1 0 0 0,1-1 0 0 0,-1 1 0 0 0,-1 1-43 0 0,-3 7 41 0 0,5-7-37 0 0,0 1 0 0 0,1-1 0 0 0,0 1 0 0 0,0 0 1 0 0,0 0-1 0 0,0 3-4 0 0,1-4 7 0 0,0-1 0 0 0,1 1 1 0 0,-1-1-1 0 0,1 1 0 0 0,0 0 0 0 0,0 0 1 0 0,0-1-1 0 0,0 1 0 0 0,2 2-7 0 0,1 19 83 0 0,2 4-24 0 0,1 4-63 0 0,-3-16 20 0 0,1-1 56 0 0,1 15 70 0 0,-5-26-112 0 0,1 1 0 0 0,0-1 1 0 0,0 1-1 0 0,0-1 0 0 0,1 1 1 0 0,0-1-31 0 0,3 13 84 0 0,-2 1 56 0 0,1 7 140 0 0,-2-15-194 0 0,0 6-21 0 0,0 3-13 0 0,1-7 13 0 0,6 27 252 0 0,-8-26-179 0 0,-3-2 43 0 0,1 0-79 0 0,5 4-5 0 0,-3-15-88 0 0,-6 13 151 0 0,4-13-158 0 0,1 1 41 0 0,0 0-56 0 0,0-1-103 0 0,0-1-7 0 0,0 0 42 0 0,0 0-10 0 0,0 0-50 0 0,0 0-135 0 0,0 0-250 0 0,0 0 290 0 0,0 0 114 0 0,0 0-37 0 0,0 0-9 0 0,0 0-37 0 0,0 0-42 0 0,0 0-49 0 0,0 0-52 0 0,0 0-47 0 0,0 0-43 0 0,0 0-38 0 0,0 0-137 0 0,0 0-36 0 0,0 0-1429 0 0</inkml:trace>
  <inkml:trace contextRef="#ctx0" brushRef="#br0" timeOffset="2905.97">1364 419 6592 0 0,'0'0'149'0'0,"1"0"21"0"0,0 0-38 0 0,2 0 36 0 0,3-1-91 0 0,2 0-85 0 0,-2 0 160 0 0,1-1 47 0 0,6-2 294 0 0,4-1 202 0 0,-6 2-271 0 0,-1 0-142 0 0,0 1-97 0 0,2 0-79 0 0,1-2 67 0 0,3-1 94 0 0,7-2 180 0 0,-8 1-168 0 0,1 1-63 0 0,-6 2-127 0 0,1 0-56 0 0,-7 2-54 0 0,-1 0-44 0 0,1 0-44 0 0,0-1-46 0 0,-1 1-47 0 0,1-1-49 0 0,-1 1-51 0 0,1-1-51 0 0,-1 1-6 0 0,0-1-43 0 0,1 1-44 0 0,-1-1-45 0 0,1 1-880 0 0,2-2-773 0 0,-6 3 2135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06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32 7856 0 0,'0'0'174'0'0,"0"0"29"0"0,0 0 13 0 0,0 0 29 0 0,0 0 97 0 0,0 0 39 0 0,0 0 10 0 0,0 0-13 0 0,0 0-56 0 0,0 0 13 0 0,2 1-113 0 0,0 1-86 0 0,4 3 113 0 0,-5-4-93 0 0,5 11 421 0 0,-1-1-72 0 0,-1 1-66 0 0,-1 0-59 0 0,0 3 11 0 0,-1 0-62 0 0,0 3 4 0 0,1 9 82 0 0,2 21 290 0 0,-1-18-283 0 0,1 16 311 0 0,3 26 455 0 0,-8-69-1113 0 0,2 10 106 0 0,0 0-46 0 0,-4 10 26 0 0,1-21-150 0 0,0-1 13 0 0,1-1-112 0 0,0 0-52 0 0,0 0-11 0 0,0 0 49 0 0,0 0 0 0 0,0 0-43 0 0,0 0-132 0 0,0 0-243 0 0,0 0 295 0 0,0 0-16 0 0,0 0-62 0 0,0 0 107 0 0,0 0-36 0 0,0 0-39 0 0,0 0-35 0 0,0-1-404 0 0,0 1 107 0 0,0 0-51 0 0,0 0-760 0 0,-2-1-593 0 0,-1-2-1132 0 0</inkml:trace>
  <inkml:trace contextRef="#ctx0" brushRef="#br0" timeOffset="504.94">1 8 6016 0 0,'0'0'133'0'0,"0"0"23"0"0,0 0 11 0 0,0 0 31 0 0,0 0 129 0 0,0 0 52 0 0,0 0 6 0 0,0 0 0 0 0,0 0-147 0 0,0 1-41 0 0,2 0 98 0 0,0-1-151 0 0,0 2-35 0 0,5 1 161 0 0,-5-2-109 0 0,9 1 279 0 0,-2 0-32 0 0,11-3 308 0 0,-6-2-231 0 0,0 2-63 0 0,0-1-57 0 0,1 1-50 0 0,-1 1-43 0 0,0-1-38 0 0,15 1 145 0 0,52-3 457 0 0,-52 1-659 0 0,0 0 48 0 0,64-1 648 0 0,-53 4-534 0 0,-16 0-175 0 0,0 0-38 0 0,-16 0-53 0 0,17 5 413 0 0,-21-5-415 0 0,0 1-40 0 0,-3-1 22 0 0,1 1-28 0 0,-2-1 45 0 0,0-1-40 0 0,0 0-37 0 0,0 1-34 0 0,1-1-136 0 0,-1 1-109 0 0,0-1-178 0 0,0 1-100 0 0,1-1-201 0 0,-1 1-449 0 0,0-1 624 0 0,0 1 46 0 0,0-1 218 0 0,0 1 37 0 0,1 0-1707 0 0,0 2-1132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04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5584 0 0,'-1'0'165'0'0,"0"2"-10"0"0,0 0-106 0 0,1-2 36 0 0,0 1-127 0 0,0-1 51 0 0,0 2 44 0 0,-1 0 37 0 0,1 2 167 0 0,-1 6 493 0 0,1-8-556 0 0,0-1-51 0 0,0 13 364 0 0,0 0-49 0 0,1-1-44 0 0,0 1-40 0 0,1 14 273 0 0,0 0-103 0 0,0-4-139 0 0,2 31 479 0 0,-3-21-292 0 0,-1-11 29 0 0,2 1 0 0 0,2 7-621 0 0,2 0 1193 0 0,4 14-1193 0 0,-7-33 182 0 0,-2-1 46 0 0,2 25 628 0 0,-3-20-547 0 0,2-9-56 0 0,6 1-2 0 0,-3-3-136 0 0,1-1-14 0 0,5-3-80 0 0,7 0-26 0 0,20 1 5 0 0,-8 0 0 0 0,-14-1-160 0 0,-5-2 7 0 0,-3 1-47 0 0,1-2-100 0 0,-2 1-49 0 0,0-1-108 0 0,-3 2 181 0 0,-1-1-33 0 0,1 0-37 0 0,-1 0-38 0 0,-1 1 143 0 0,-1-1-110 0 0,1 1-49 0 0,-1 0-43 0 0,0-1-39 0 0,0 1-139 0 0,1 0-38 0 0,1-2-1449 0 0</inkml:trace>
  <inkml:trace contextRef="#ctx0" brushRef="#br0" timeOffset="586.26">413 324 7136 0 0,'0'0'165'0'0,"0"0"22"0"0,0 0 6 0 0,6-2-45 0 0,3 0-97 0 0,-3 0-23 0 0,0 1 53 0 0,0-1 48 0 0,0 0 40 0 0,3-1 193 0 0,1 0 72 0 0,21-9 1154 0 0,-18 6-998 0 0,-7 3-347 0 0,1 0-53 0 0,-1 0-62 0 0,0-1-73 0 0,0 1 85 0 0,-4 2-94 0 0,-1 0 0 0 0,1-1 0 0 0,-1 1 0 0 0,0 0 0 0 0,0 0 0 0 0,1-1 0 0 0,-1 1 0 0 0,0-1 0 0 0,0 0-46 0 0,2-4 84 0 0,-3 0-47 0 0,0 5 27 0 0,0 1 0 0 0,-2-2 0 0 0,-9-8-64 0 0,9 8-3 0 0,0 1 1 0 0,0 0 0 0 0,-1 1 0 0 0,1-1 0 0 0,0 0-1 0 0,-1 1 1 0 0,1-1 0 0 0,0 1 0 0 0,-1 0 0 0 0,1 0-1 0 0,-1 0 3 0 0,0 0-7 0 0,0 0-1 0 0,0 1 1 0 0,0 0-1 0 0,0-1 0 0 0,0 1 1 0 0,0 0-1 0 0,1 0 0 0 0,-1 1 1 0 0,0-1-1 0 0,0 1 0 0 0,1-1 1 0 0,-3 2 7 0 0,1 1-14 0 0,0-1 1 0 0,1 1 0 0 0,-1-1 0 0 0,1 1 0 0 0,-1 0 0 0 0,1 0 0 0 0,-1 3 13 0 0,-7 17-24 0 0,6-5 59 0 0,3 0 62 0 0,4 12 163 0 0,0-25-194 0 0,-1-1 0 0 0,1 0 0 0 0,0 0-1 0 0,0 0 1 0 0,0 0 0 0 0,1 0-1 0 0,0 0 1 0 0,0 0-66 0 0,10 12 199 0 0,5-2-47 0 0,2-2-77 0 0,-6-6 49 0 0,0-2-38 0 0,14-1 9 0 0,-16-5-60 0 0,0 0 0 0 0,0-1 0 0 0,10-2-35 0 0,-19 4 25 0 0,1-1-37 0 0,2 0-95 0 0,1-1-97 0 0,0 0-83 0 0,-2 0-68 0 0,2-2-107 0 0</inkml:trace>
  <inkml:trace contextRef="#ctx0" brushRef="#br0" timeOffset="1167.83">916 20 7488 0 0,'0'0'259'0'0,"0"-1"-114"0"0,0 1-91 0 0,-1-1-47 0 0,1-1-121 0 0,-1 1 96 0 0,1 0 81 0 0,0 1 14 0 0,0-1 37 0 0,0 1 24 0 0,0 0 38 0 0,0-1 42 0 0,0 1 47 0 0,0 0 50 0 0,0 0 54 0 0,1-1 58 0 0,-1 1 62 0 0,4 0-23 0 0,1 0-62 0 0,-1 0-55 0 0,1 1-49 0 0,1 0 55 0 0,-1 2-58 0 0,-4-2-243 0 0,0-1 1 0 0,0 1 0 0 0,0 0-1 0 0,0 0 1 0 0,0 0-1 0 0,-1-1 1 0 0,1 1 0 0 0,0 0-1 0 0,0 0 1 0 0,-1 0 0 0 0,1 0-1 0 0,-1 0 1 0 0,1 0 0 0 0,-1 1-1 0 0,1-1-54 0 0,0 9 410 0 0,1 3 64 0 0,3 9 166 0 0,-1-5-50 0 0,0 3-287 0 0,-1-1-87 0 0,1 4-34 0 0,0 11 34 0 0,0-8-19 0 0,-2-14-63 0 0,-1 1 33 0 0,9 56 749 0 0,-6-41-608 0 0,0-2-30 0 0,-2-17-130 0 0,0 0-1 0 0,-1 0 0 0 0,0 7-147 0 0,4 16 290 0 0,1-10-45 0 0,-2-7-34 0 0,-1 0 45 0 0,1-5-454 0 0,2-1 83 0 0,2-2 68 0 0,2-2 53 0 0,-7-3 13 0 0,0-1 1 0 0,0 0-1 0 0,0-1 0 0 0,1 1 1 0 0,-1 0-1 0 0,0-1 1 0 0,0 0-1 0 0,1 0 0 0 0,-1 0 1 0 0,1 0-1 0 0,-1 0 0 0 0,0-1-19 0 0,1 0-154 0 0,0 0 76 0 0,7-2 35 0 0,-7 1-41 0 0,-1 1-32 0 0,0 0-66 0 0,-1 0-32 0 0,0 0-67 0 0,0-1-75 0 0,1 1-84 0 0,-1 0-93 0 0,0 0-103 0 0,0-1-110 0 0,0 1-121 0 0,-1 1 476 0 0,-1 0-51 0 0,0-1-46 0 0,1 1-40 0 0,-1 0-150 0 0,1 0-40 0 0,0 0-182 0 0,0-1-493 0 0,-1 1 1390 0 0</inkml:trace>
  <inkml:trace contextRef="#ctx0" brushRef="#br0" timeOffset="1468.72">821 261 8480 0 0,'0'0'248'0'0,"0"0"-6"0"0,0 0-132 0 0,0 0 5 0 0,2-1-39 0 0,8-6 93 0 0,0 2 158 0 0,1 1-64 0 0,-1 0-55 0 0,0 0-47 0 0,10-3 40 0 0,-3 3-100 0 0,23-3 80 0 0,-27 6-95 0 0,0 1 34 0 0,34-1 240 0 0,-35 1-334 0 0,0 0-79 0 0,0 0-108 0 0,-6 0 32 0 0,0 0-37 0 0,-4 0-31 0 0,0 0-38 0 0,3-1-332 0 0,-1 1-105 0 0,0-1-73 0 0,-3 1 521 0 0,6 0-1164 0 0,2-1-797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10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37 5640 0 0,'0'0'124'0'0,"0"0"17"0"0,0 0 12 0 0,-1 0-48 0 0,-6-8 27 0 0,3 4-28 0 0,1 1 74 0 0,2 2-47 0 0,1 0 34 0 0,-19-12 1163 0 0,7 8-483 0 0,1 3-193 0 0,0 2-65 0 0,2 1-161 0 0,0 2-69 0 0,0 0-79 0 0,-1 2-88 0 0,-11 8-16 0 0,2 2 47 0 0,16-12-160 0 0,-1 1 1 0 0,1-1-1 0 0,0 1 0 0 0,0 0 0 0 0,0 0 1 0 0,1 0-1 0 0,-1 0 0 0 0,1 1 1 0 0,0-1-1 0 0,0 1 0 0 0,1-1 0 0 0,-1 1 1 0 0,0 3-62 0 0,0 10 167 0 0,2-13-92 0 0,0-1-1 0 0,0 1 1 0 0,0 0-1 0 0,1 0 1 0 0,0 0 0 0 0,0-1-1 0 0,0 1 1 0 0,2 3-75 0 0,6 10 220 0 0,2-3-90 0 0,4-2-92 0 0,-11-10-42 0 0,0 0 1 0 0,0 0 0 0 0,1-1-1 0 0,-1 1 1 0 0,1-1 0 0 0,0 0-1 0 0,0 0 1 0 0,-1-1 0 0 0,1 0-1 0 0,3 1 4 0 0,7-1 13 0 0,-1-3 36 0 0,1-3 49 0 0,-1-2 62 0 0,-1-3 12 0 0,-1-3-48 0 0,2-8-7 0 0,-3-3-56 0 0,-8 17-47 0 0,0-1 1 0 0,-1 0 0 0 0,0 0 0 0 0,-1 0-1 0 0,0-1-14 0 0,-1-19 111 0 0,2 39-185 0 0,0-1 54 0 0,1 6 74 0 0,7 23 195 0 0,-6-28-225 0 0,0 0-63 0 0,0-1-67 0 0,0 0-82 0 0,0 0-97 0 0,1 0-114 0 0,-5-9 67 0 0,1 0-54 0 0,-1 0-49 0 0,1 0-41 0 0,-1 0-144 0 0,1 0-41 0 0,-1 0-173 0 0,1 1-462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15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73 5344 0 0,'0'0'157'0'0,"0"1"-9"0"0,4 2-155 0 0,-1 0 56 0 0,0-1 49 0 0,0 0 40 0 0,3 0 187 0 0,5 2 579 0 0,-8-3-643 0 0,-2-1 340 0 0,-1 0-346 0 0,1 0-56 0 0,-1 0-50 0 0,0 0-41 0 0,1 0 22 0 0,4 1-29 0 0,-3-1 19 0 0,10 1 831 0 0,-2-1-89 0 0,0 0-92 0 0,0-1-94 0 0,0-1-98 0 0,0-1-99 0 0,0-1-102 0 0,0-1-104 0 0,-6 2-190 0 0,19-10 273 0 0,-21 12-322 0 0,0-1 0 0 0,0 0-1 0 0,0 1 1 0 0,0-1-1 0 0,0 0 1 0 0,0 0 0 0 0,0 0-1 0 0,0-1-33 0 0,-1 2 70 0 0,2-8 64 0 0,1 0 1 0 0,-8 2 12 0 0,3 5-124 0 0,0 1 1 0 0,0 0 0 0 0,0-1-1 0 0,0 1 1 0 0,-1 0 0 0 0,1-1 0 0 0,0 1-1 0 0,-1 0 1 0 0,1 0 0 0 0,-1 0-1 0 0,1 1 1 0 0,-1-1 0 0 0,0 0 0 0 0,1 0-1 0 0,-1 1 1 0 0,0-1 0 0 0,1 1 0 0 0,-1 0-1 0 0,0-1 1 0 0,0 1 0 0 0,0 0-1 0 0,0 0-23 0 0,-1 1 38 0 0,0-1-1 0 0,1 1 1 0 0,-1 0-1 0 0,1 0 0 0 0,-1 0 1 0 0,1 0-1 0 0,0 0 1 0 0,-1 0-1 0 0,1 1 0 0 0,0-1 1 0 0,0 1-1 0 0,0 0 0 0 0,0 0 1 0 0,0 0-38 0 0,-13 15 307 0 0,1 3 55 0 0,3-1 71 0 0,3-3 91 0 0,3 4-324 0 0,4 0 71 0 0,1-15-173 0 0,1 0 0 0 0,0 0 0 0 0,1 0 0 0 0,-1 0 0 0 0,1 0 0 0 0,0 0 0 0 0,0 0 0 0 0,0-1 0 0 0,1 1 0 0 0,2 3-98 0 0,15 17 417 0 0,-8-14-266 0 0,0-1-55 0 0,5 1-70 0 0,-9-6-65 0 0,1 0-39 0 0,-5-3-86 0 0,1-1 55 0 0,-1 1 49 0 0,1 0 41 0 0,3 1 68 0 0,18 4 324 0 0,-15-5-294 0 0,-4-1-110 0 0,0 0-88 0 0,1 0-109 0 0,-5 0 67 0 0,1-1-36 0 0,1 1-149 0 0,0-1-85 0 0,0 1-92 0 0,0-1-100 0 0,0 0-107 0 0,0 1-116 0 0,0-1-121 0 0,-3 0 434 0 0,1 0-32 0 0,7 0-1745 0 0,6-1-1308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3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1 155 6216 0 0,'1'0'211'0'0,"2"-1"-64"0"0,1 0-28 0 0,2-1 20 0 0,1 1-155 0 0,-1-1 115 0 0,1 0 101 0 0,-1 0 90 0 0,0 0 14 0 0,-1 0 47 0 0,6-2 463 0 0,-4 1-223 0 0,19-11 1880 0 0,-19 10-1869 0 0,0 0-63 0 0,0-1-76 0 0,-1 0-108 0 0,-2 3-224 0 0,-1-1-36 0 0,0 1-37 0 0,0-1-40 0 0,4-6 176 0 0,-4-2-40 0 0,-3 9-131 0 0,-1-1 0 0 0,1 1 0 0 0,0 0 0 0 0,-1-1 1 0 0,1 1-1 0 0,-1 0 0 0 0,0-1 0 0 0,1 1 0 0 0,-2-1-23 0 0,-11-20 106 0 0,-3 6-64 0 0,4 11 184 0 0,0 6-74 0 0,1 7-55 0 0,1 3-37 0 0,6-4-32 0 0,1-1 1 0 0,-1 1-1 0 0,1 0 1 0 0,-1 4-29 0 0,-3 8 154 0 0,5-9-76 0 0,-1 0 1 0 0,2 0 0 0 0,-1-1 0 0 0,1 1-1 0 0,1 0 1 0 0,0 0 0 0 0,0 0-1 0 0,0 0 1 0 0,1 0 0 0 0,1 3-79 0 0,-1-8 32 0 0,0 0 0 0 0,1-1 0 0 0,-1 1 0 0 0,1 0 0 0 0,-1-1 0 0 0,1 1 0 0 0,0-1 0 0 0,0 0 1 0 0,1 0-1 0 0,-1 0 0 0 0,1 1-32 0 0,17 10 131 0 0,6-4-43 0 0,-22-9-208 0 0,0-1 39 0 0,3 1 15 0 0,2 0 101 0 0,11 0 160 0 0,-12-1-196 0 0,-2 0-60 0 0,-1-1-70 0 0,1 1-85 0 0,0-1-101 0 0,-2 1 20 0 0,0-1-64 0 0,0 1-72 0 0,0 0-76 0 0,0-1-81 0 0,0 0-89 0 0,0 1-92 0 0,0-1-100 0 0,5 0-1107 0 0,5-2-1121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16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4 7800 0 0,'0'-1'165'0'0,"-1"1"-53"0"0,1-1-45 0 0,0 1-36 0 0,-1 0-31 0 0,0-1-100 0 0,1 1 88 0 0,-1 0 54 0 0,1 0 74 0 0,-1 0 102 0 0,0 0-63 0 0,1 0 34 0 0,-1 0 37 0 0,1 0 40 0 0,-1 0 44 0 0,1 0 46 0 0,-1 0 38 0 0,0 0 49 0 0,1 0 52 0 0,-1 0 56 0 0,2 1-118 0 0,0 2-107 0 0,0 2-80 0 0,2 6 236 0 0,-3-8-113 0 0,1 12 91 0 0,0-1-64 0 0,0 1-58 0 0,1-1-52 0 0,0 1-46 0 0,1-1-38 0 0,2 15 108 0 0,2 9 305 0 0,0 8-615 0 0,-2-6 294 0 0,1-1 85 0 0,5 32 348 0 0,0-1 144 0 0,-5-38-395 0 0,-3-17-194 0 0,-1 1 39 0 0,0-5-265 0 0,1 2-15 0 0,-4 6-40 0 0,0-17-14 0 0,0 0-34 0 0,1-2-50 0 0,0 0-112 0 0,0-1-45 0 0,0 0-68 0 0,0 0-70 0 0,0 0-75 0 0,0 1 61 0 0,-1-1-45 0 0,1 0-48 0 0,0 1-47 0 0,0-1-50 0 0,0 0-51 0 0,0 1-51 0 0,1-1-53 0 0,-1-1-1530 0 0,0-1-1290 0 0</inkml:trace>
  <inkml:trace contextRef="#ctx0" brushRef="#br0" timeOffset="403.82">389 131 7688 0 0,'0'0'166'0'0,"0"0"29"0"0,0 0-50 0 0,0 0-34 0 0,1 0 29 0 0,0 1-77 0 0,2 0-3 0 0,-2 0-13 0 0,0-1 36 0 0,0 1 53 0 0,0-1 65 0 0,-1 0 79 0 0,0 1 93 0 0,10 10 359 0 0,0 2 37 0 0,-8-11-637 0 0,-1 1 0 0 0,0-1 0 0 0,1 1 0 0 0,-1-1 0 0 0,0 1 0 0 0,0 0 0 0 0,0 0 0 0 0,0 0-132 0 0,3 15 342 0 0,10 48 983 0 0,-9-38-813 0 0,5 58 1004 0 0,-7-55-889 0 0,-2-15-268 0 0,1 0 40 0 0,1 1-27 0 0,0 2-6 0 0,-2-9-230 0 0,-3 1-40 0 0,2-6-16 0 0,1-3-33 0 0,0 0-51 0 0,-1-2-44 0 0,0 0-84 0 0,0 0-140 0 0,0 0-294 0 0,0 0 71 0 0,0 0 62 0 0,-1-1 51 0 0,1 1-22 0 0,0-1 44 0 0,-1-1-630 0 0,1 1 663 0 0,-1 1-34 0 0,1-1-47 0 0,0 1-60 0 0,-1-3-1675 0 0,-2-2-1214 0 0</inkml:trace>
  <inkml:trace contextRef="#ctx0" brushRef="#br0" timeOffset="855.16">253 155 6448 0 0,'0'0'141'0'0,"0"0"23"0"0,0 0 13 0 0,-1 0-19 0 0,-1 0-70 0 0,1 0 3 0 0,1 0 103 0 0,0 0 170 0 0,0 0 11 0 0,0 0 1 0 0,0 0 0 0 0,0 0 0 0 0,0 0 0 0 0,0 0 1 0 0,0 0 7 0 0,0 0 7 0 0,0 0-105 0 0,1 0-67 0 0,0 0-58 0 0,0 0-47 0 0,2 0 10 0 0,2 1-29 0 0,-2-1-26 0 0,-2 0 58 0 0,1 0 86 0 0,13 0 289 0 0,1-1-43 0 0,-1 0-42 0 0,1 0-39 0 0,0-1-39 0 0,0 0-36 0 0,16-2 203 0 0,-12 2-261 0 0,-1 0-42 0 0,1 0-38 0 0,-1 0-34 0 0,-9 1-208 0 0,-1 0 38 0 0,10 0 53 0 0,0-1 82 0 0,24-2 218 0 0,-30 2-254 0 0,0 1-42 0 0,3-1-74 0 0,-1 1-107 0 0,-7 0 23 0 0,1 0-41 0 0,-1 0-47 0 0,0 0-49 0 0,1 0-54 0 0,-1 0-57 0 0,0 0-61 0 0,1 0-66 0 0,-8 1 173 0 0,0-1-48 0 0,-1 1-43 0 0,1 0-37 0 0,0 0-137 0 0,1 0-37 0 0,1 0-1416 0 0</inkml:trace>
  <inkml:trace contextRef="#ctx0" brushRef="#br0" timeOffset="1307.45">824 49 9072 0 0,'-2'-1'830'0'0,"2"1"-123"0"0,0 0-111 0 0,0 0-102 0 0,0 1-91 0 0,1 0-82 0 0,0 0-70 0 0,0 0-62 0 0,1 1-20 0 0,0 0-60 0 0,4 6 81 0 0,-4-5-59 0 0,-1-1-4 0 0,0 0 52 0 0,0 0-84 0 0,5 10 300 0 0,-1-1-49 0 0,0 0-45 0 0,0 0-40 0 0,0 3 6 0 0,0 0-41 0 0,2 7 52 0 0,-3 1-46 0 0,10 72 861 0 0,-7-32-301 0 0,-3-10-62 0 0,0 0 85 0 0,1-8-93 0 0,-3-29-512 0 0,0-1-38 0 0,14 38 516 0 0,-11-40-492 0 0,-1-8-88 0 0,2 4 80 0 0,0-2 44 0 0,2-5-146 0 0,4-3-40 0 0,-12 2-328 0 0,0 0 101 0 0,1 0 87 0 0,-1 0 77 0 0,0 0 57 0 0,0 0 45 0 0,1-1 128 0 0,0 1 386 0 0,-1 0-460 0 0,0 0-52 0 0,1-1-66 0 0,-1 1-39 0 0,0 0-43 0 0,0 0-49 0 0,1 0-55 0 0,-1 0-60 0 0,0 0-67 0 0,0 0-71 0 0,0 0-78 0 0,1 0-83 0 0,-1 0-88 0 0,0 0-95 0 0,0-1-99 0 0,0 1-106 0 0,0 0-111 0 0,0 0-117 0 0,0 0-138 0 0,0 0-34 0 0,0 0-2748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13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0 172 5640 0 0,'2'0'-223'0'0,"-1"0"116"0"0,0 1 103 0 0,0-1 91 0 0,-1 0 119 0 0,1 1 88 0 0,-1 0 146 0 0,-1 1 317 0 0,1 0-108 0 0,0-1-255 0 0,0 0-111 0 0,0 1-55 0 0,0-1-89 0 0,0 0-57 0 0,1 1-63 0 0,-1-1-71 0 0,5 11 729 0 0,-1 0-113 0 0,-2-2-201 0 0,0 0-43 0 0,1 11 231 0 0,2 7 182 0 0,-2-14-357 0 0,1-3-85 0 0,12 23 375 0 0,-11-25-540 0 0,-3-5-57 0 0,1 0 1 0 0,-1 0-1 0 0,1 0 0 0 0,0 0 0 0 0,0-1 0 0 0,0 1 1 0 0,3 1-70 0 0,-4-3 37 0 0,10 9 160 0 0,3-1 42 0 0,1-3 44 0 0,-15-7-261 0 0,0 0 0 0 0,0 0 0 0 0,0 0 0 0 0,0 0 1 0 0,-1 0-1 0 0,1 0 0 0 0,0 0 0 0 0,0 0 0 0 0,0 0 0 0 0,0-1 0 0 0,0 1 0 0 0,0 0 0 0 0,-1 0 0 0 0,1-1 1 0 0,1 0-23 0 0,-3 2 158 0 0,1-3-38 0 0,4-8 242 0 0,0 6-212 0 0,-1-1-34 0 0,4-5 32 0 0,0-5-79 0 0,-1-5-64 0 0,-2 4-5 0 0,-3 15 0 0 0,0-1 0 0 0,-1 1 0 0 0,1 0 0 0 0,-1-1 0 0 0,0 1 0 0 0,1 0 0 0 0,-1-1 0 0 0,0 1 0 0 0,0-1 0 0 0,0 1 0 0 0,0-1 0 0 0,0 1-1 0 0,0-1 2 0 0,0 1-1 0 0,0 0 0 0 0,1 0 0 0 0,-1 0 0 0 0,0 0 0 0 0,0 0 0 0 0,1 0 0 0 0,-1 0 0 0 0,1 0 0 0 0,-1 0 0 0 0,1 0 0 0 0,-1 0 0 0 0,1 0 0 0 0,0 0 0 0 0,0 0 0 0 0,0 0 0 0 0,-1 1 0 0 0,1-1 0 0 0,-1 1 0 0 0,1-1 0 0 0,-1 0 0 0 0,0 1 0 0 0,1-1 0 0 0,-1 1 0 0 0,1-1 0 0 0,-1 0 0 0 0,0 0 0 0 0,0 1 0 0 0,1-1 0 0 0,-1 0 0 0 0,0 1 0 0 0,0-1 0 0 0,0 0 0 0 0,0 0 0 0 0,0 1 0 0 0,0-1 0 0 0,0 0 0 0 0,0 0 0 0 0,0 1 0 0 0,0-1 0 0 0,0 0 0 0 0,-3-3 0 0 0,8 2 0 0 0,-3 2 0 0 0,-1 0 0 0 0,1 0 0 0 0,0 0 0 0 0,0 0 0 0 0,0 1 0 0 0,0-1 0 0 0,-1 0 0 0 0,1 1 0 0 0,0 0 0 0 0,-1-1 0 0 0,1 1 0 0 0,0 0 0 0 0,-1 0 0 0 0,1 0 0 0 0,0 0 0 0 0,-1 0 0 0 0,0 0 0 0 0,1 0 0 0 0,-1 0 0 0 0,0 0 0 0 0,1 1 0 0 0,-1-1 1 0 0,1 2-1 0 0,4 3-40 0 0,2 0-43 0 0,1 1-40 0 0,0 1 44 0 0,8 10 21 0 0,-11-11 59 0 0,1-1 1 0 0,0 1-1 0 0,0-1 1 0 0,3 1-2 0 0,0 0 0 0 0,8 4 85 0 0,-6-8 351 0 0,-11-3-382 0 0,0 0 0 0 0,0-1 0 0 0,1 1 0 0 0,-1 0 0 0 0,0 0 0 0 0,0-1-1 0 0,0 1 1 0 0,0 0 0 0 0,0-1 0 0 0,0 1 0 0 0,0-1 0 0 0,0 1 0 0 0,0-1 0 0 0,0 0 0 0 0,0 0 0 0 0,0 1 0 0 0,0-1-1 0 0,0 0 1 0 0,-1 0 0 0 0,1 0 0 0 0,0 0-54 0 0,2-7 288 0 0,-4 0-67 0 0,1 8-218 0 0,-1-5 89 0 0,0-1-37 0 0,0 4-43 0 0,1 0 0 0 0,-1-1 0 0 0,1 1 0 0 0,0 0 0 0 0,0 0 0 0 0,0-1 0 0 0,0 1-1 0 0,0 0 1 0 0,1-2-12 0 0,-1 1 2 0 0,-1-1 0 0 0,1 1 0 0 0,-1 0-1 0 0,1-1 1 0 0,-1 1 0 0 0,0 0 0 0 0,0 0-1 0 0,-2-3-1 0 0,0 0-42 0 0,1 1-43 0 0,2 4-76 0 0,-1-1 45 0 0,1 1 40 0 0,-1 0 35 0 0,1-1 31 0 0,0 1 42 0 0,-2-5 178 0 0,2 4-163 0 0,-1 0-57 0 0,1 1-39 0 0,0-1-48 0 0,-1 1-56 0 0,1-1-64 0 0,0 1-73 0 0,-1-1-82 0 0,1 1-90 0 0,0 0 99 0 0,-1 0-47 0 0,1 0-48 0 0,0 0-52 0 0,-1 0-55 0 0,1 0-56 0 0,-1 0-59 0 0,1 0-62 0 0,-1 0-1273 0 0,0-1-1137 0 0,1 2 3143 0 0</inkml:trace>
  <inkml:trace contextRef="#ctx0" brushRef="#br0" timeOffset="538.51">529 1 7256 0 0,'-2'0'227'0'0,"2"0"-42"0"0,-1 0-37 0 0,2 1-34 0 0,0 0 33 0 0,2 2-82 0 0,8 6-20 0 0,-8-6 21 0 0,-1 0 73 0 0,2 5-15 0 0,4 3 189 0 0,0 0 63 0 0,-3-2-157 0 0,0 3 73 0 0,0 0-83 0 0,9 27 247 0 0,-9-22-185 0 0,-3-7-38 0 0,1 2 75 0 0,2 7 181 0 0,4 10 90 0 0,-1 0-29 0 0,-3-10-114 0 0,-1-2 13 0 0,0-1 111 0 0,0 2 48 0 0,1 5 182 0 0,-3-7-220 0 0,-2-20-96 0 0,1-1-120 0 0,1-2-105 0 0,1-1-89 0 0,0 0-77 0 0,0-1-51 0 0,3-7-59 0 0,5-9-94 0 0,-6 15 95 0 0,0 0 46 0 0,0 2 69 0 0,-3 4-91 0 0,1 0-1 0 0,0 0 0 0 0,0 0 0 0 0,1 0 1 0 0,-1 1-1 0 0,1-1 0 0 0,0 1 0 0 0,0 0 1 0 0,0 0-1 0 0,0 0 0 0 0,0 1 0 0 0,1 0 1 0 0,-1-1-1 0 0,1 2 0 0 0,3-2 3 0 0,-5 2-4 0 0,0 0 0 0 0,0 1 0 0 0,0-1 0 0 0,1 1 0 0 0,-1 0 1 0 0,0 0-1 0 0,0 0 0 0 0,1 0 0 0 0,-1 0 0 0 0,0 1 0 0 0,0-1 0 0 0,0 1 0 0 0,0 0 0 0 0,1 0 0 0 0,-1 0 0 0 0,-1 1 0 0 0,1-1 0 0 0,0 1 0 0 0,0 0 0 0 0,0-1 0 0 0,-1 1 0 0 0,1 0 0 0 0,-1 1 0 0 0,1 0 4 0 0,2 2 0 0 0,-1 0-1 0 0,0 0 0 0 0,0 0 0 0 0,-1 1 0 0 0,0 0 1 0 0,0-1-1 0 0,0 1 0 0 0,0 1 1 0 0,6 16 40 0 0,-5-10 17 0 0,1-1 33 0 0,1 0 41 0 0,0 0 48 0 0,-5-11-273 0 0,3 2-44 0 0,-3-2 57 0 0,0 0-44 0 0,0-1-85 0 0,0 1-94 0 0,0 0-116 0 0,0-1 161 0 0,-1 0-36 0 0,1 0 159 0 0,-1 0-249 0 0,1 1-58 0 0,-1-1-52 0 0,0 0-46 0 0,1 0-159 0 0,-1 0-45 0 0,1 1-192 0 0,0-1-517 0 0</inkml:trace>
  <inkml:trace contextRef="#ctx0" brushRef="#br0" timeOffset="1083.71">1049 264 7640 0 0,'4'-2'56'0'0,"0"1"63"0"0,0 0 56 0 0,0 1 47 0 0,1-1 94 0 0,-1 0 40 0 0,11 1 805 0 0,-8-1-551 0 0,-3 1-349 0 0,-1 0-40 0 0,9-1 568 0 0,-1-1-108 0 0,1 1-92 0 0,1 0-97 0 0,-1-1-86 0 0,0 1-80 0 0,-3-1-128 0 0,0 1-37 0 0,9-3 65 0 0,-1-2-107 0 0,-1-1-78 0 0,-15 7-44 0 0,0-1 0 0 0,0 1 0 0 0,0-1 0 0 0,0 0 0 0 0,0 1 0 0 0,0-1 0 0 0,0 0-1 0 0,0 0 1 0 0,-1 0 0 0 0,1 1 0 0 0,0-1 0 0 0,0 0 0 0 0,-1 0 3 0 0,1 0 5 0 0,-1 0 0 0 0,0 0 0 0 0,0 1 0 0 0,1-1 0 0 0,-1 0 0 0 0,0 0 0 0 0,0 1 0 0 0,0-1 0 0 0,0 0 0 0 0,0 0 0 0 0,0 0 0 0 0,0 1-1 0 0,0-1 1 0 0,0 0 0 0 0,0 0 0 0 0,-1 1 0 0 0,1-1 0 0 0,0 0 0 0 0,0 0 0 0 0,-1 1 0 0 0,1-1 0 0 0,-1 0-5 0 0,-12-14 141 0 0,4 9-124 0 0,-4 1-198 0 0,1 5 86 0 0,0 3 67 0 0,1 3 49 0 0,7-3 5 0 0,0 0 0 0 0,0 1 0 0 0,0 0 0 0 0,0 0 0 0 0,1 0 0 0 0,0 0 0 0 0,0 0 0 0 0,0 1 1 0 0,0 1-27 0 0,-1 0 94 0 0,1 0 0 0 0,0 0 1 0 0,1 1-1 0 0,0-1 1 0 0,0 1-1 0 0,0 0 0 0 0,1-1 1 0 0,0 1-1 0 0,0 5-94 0 0,1-8 52 0 0,0 0-1 0 0,0 1 0 0 0,1-1 1 0 0,-1 0-1 0 0,1 0 0 0 0,0 0 1 0 0,1 2-52 0 0,6 11 123 0 0,4-3-53 0 0,-9-11-59 0 0,0-1-1 0 0,1 1 1 0 0,-1-1 0 0 0,0 0-1 0 0,1-1 1 0 0,0 1 0 0 0,-1 0-1 0 0,1-1 1 0 0,0 0 0 0 0,-1 0-1 0 0,1 0 1 0 0,0 0 0 0 0,0-1-1 0 0,2 1-10 0 0,26 0 22 0 0,-1-3-39 0 0,-21 2-2 0 0,-1-1-108 0 0,14-1-144 0 0,-14 1 129 0 0,0 0-30 0 0,0 0-64 0 0,0 0-124 0 0,-4 0 134 0 0,0 0-37 0 0,-1 0-38 0 0,1 0-43 0 0,0-1-46 0 0,-1 1-49 0 0,11-3-827 0 0</inkml:trace>
  <inkml:trace contextRef="#ctx0" brushRef="#br0" timeOffset="1434.01">1507 172 8264 0 0,'0'0'151'0'0,"1"0"-72"0"0,-1 1-47 0 0,2 0-20 0 0,-1-1 29 0 0,-1 0 21 0 0,1 1 37 0 0,-1-1 45 0 0,0 1 52 0 0,2 5-296 0 0,1 1 120 0 0,0-1 104 0 0,0 1 87 0 0,1 1 137 0 0,1 1 77 0 0,10 15 1039 0 0,-10-15-946 0 0,0 0-79 0 0,7 11 808 0 0,4 7 351 0 0,-2 0-77 0 0,-13-24-1401 0 0,0 0 97 0 0,-1 1 133 0 0,0 0 266 0 0,-1-3-117 0 0,1-1-221 0 0,0-1-140 0 0,0-1-36 0 0,-1 0-42 0 0,1-1-48 0 0,0 1 29 0 0,0-8 79 0 0,3-17 51 0 0,1 15-55 0 0,2 0-8 0 0,0 0-55 0 0,1 1-48 0 0,1 1-39 0 0,7-8-102 0 0,-4 7-91 0 0,1 0 0 0 0,6-3 227 0 0,-13 10-204 0 0,3-2-19 0 0,0-1-37 0 0,-2 3 14 0 0,-2 0-44 0 0,1 1-107 0 0,-1 0-35 0 0,0 0-111 0 0,-1 2 226 0 0,-1 0-34 0 0,0 0-36 0 0,0-1-36 0 0,-1 2 29 0 0,0-1-51 0 0,0 1-46 0 0,0 0-41 0 0,0-1-151 0 0,0 1-40 0 0,0-1-183 0 0,1 1-497 0 0,-2 0 1392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11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89 6688 0 0,'0'0'197'0'0,"-1"0"-55"0"0,-6-2 83 0 0,3 1-79 0 0,1 0 104 0 0,2 1-76 0 0,0-1 38 0 0,-3 1 242 0 0,0-1-65 0 0,-1 1-59 0 0,0 1-53 0 0,0 0-45 0 0,0 0-41 0 0,-6 2 99 0 0,1 0-114 0 0,-10 5 172 0 0,10-3-51 0 0,8-5-243 0 0,-12 7 353 0 0,6-3-184 0 0,1 0-118 0 0,-1 2-112 0 0,-3 4 54 0 0,10-8-23 0 0,0 0-1 0 0,0 0 0 0 0,-1 0 1 0 0,2 1-1 0 0,-1-1 1 0 0,0 0-1 0 0,0 1 0 0 0,1-1 1 0 0,-1 0-1 0 0,1 3-23 0 0,-2 4 23 0 0,1-7-23 0 0,1 0 0 0 0,-1 0 0 0 0,1-1 0 0 0,0 1 0 0 0,0 0 0 0 0,-1 0 0 0 0,1 0 0 0 0,0-1 0 0 0,1 1 0 0 0,-1 0 0 0 0,0 0 0 0 0,0-1 0 0 0,1 1 0 0 0,-1 0 0 0 0,1 0 0 0 0,0-1 0 0 0,-1 1 0 0 0,1 0 0 0 0,0-1 0 0 0,0 1 0 0 0,0-1 0 0 0,0 1 0 0 0,0-1 0 0 0,1 0 0 0 0,-1 1 0 0 0,0-1 0 0 0,29 26-50 0 0,44 30-191 0 0,-60-47 222 0 0,-5-3 11 0 0,-3-1 32 0 0,0 0 24 0 0,-1 0 35 0 0,0 2 82 0 0,0 0 82 0 0,-3 0 98 0 0,-3-1 114 0 0,0-3-5 0 0,-2 0-76 0 0,0-1-69 0 0,0 0-63 0 0,-2 0-57 0 0,1-1-48 0 0,-1 0-43 0 0,0 0-35 0 0,-3 1-19 0 0,-15 1-78 0 0,15-3 61 0 0,7-1-171 0 0,-1 0 44 0 0,0 1 11 0 0,-1-1 102 0 0,-4 0 207 0 0,3 0-194 0 0,2 1-74 0 0,0-1-71 0 0,0-1-88 0 0,0 1-105 0 0,0 0 17 0 0,1 0-68 0 0,-1 0-74 0 0,1 0-80 0 0,-1 0-86 0 0,1 0-92 0 0,0-1-98 0 0,-1 1-104 0 0,0 0-737 0 0,0-1-915 0 0,2 1 2548 0 0</inkml:trace>
  <inkml:trace contextRef="#ctx0" brushRef="#br0" timeOffset="474.8">358 203 6384 0 0,'1'0'56'0'0,"2"1"76"0"0,0 0-36 0 0,1 0 11 0 0,1 0-81 0 0,5 0-56 0 0,-7 0 52 0 0,1-1 38 0 0,0-1 80 0 0,0 1 97 0 0,3-1 195 0 0,-1 1-53 0 0,0 0-43 0 0,1 1-37 0 0,4 0 165 0 0,5-3 140 0 0,-1-1 15 0 0,0 1-86 0 0,5-2 52 0 0,-2 0-82 0 0,-15 3-442 0 0,13-6 305 0 0,-14 5-327 0 0,1 1 0 0 0,-1-1 1 0 0,0 0-1 0 0,-1 0 0 0 0,1 0 1 0 0,0 1-1 0 0,0-2 0 0 0,-1 1 0 0 0,1 0 1 0 0,-1 0-1 0 0,0 0 0 0 0,1-2-39 0 0,0 0 43 0 0,-7-4 25 0 0,-7 1-63 0 0,12 6-3 0 0,-2 0-2 0 0,0 0 0 0 0,0 1 1 0 0,-1-1-1 0 0,1 0 0 0 0,0 0 1 0 0,0 1-1 0 0,0 0 0 0 0,-1-1 1 0 0,0 1-1 0 0,0 0-4 0 0,0 0 1 0 0,0 1-1 0 0,0-1 1 0 0,0 1-1 0 0,0 0 0 0 0,1-1 1 0 0,-1 1-1 0 0,0 0 1 0 0,0 1-1 0 0,1-1 1 0 0,-1 0-1 0 0,0 1 1 0 0,1 0-1 0 0,0 0 0 0 0,-1-1 1 0 0,-1 3 3 0 0,-10 12 6 0 0,3 1 37 0 0,2 1 53 0 0,4-1 69 0 0,3 4-110 0 0,3-1 59 0 0,3 3 80 0 0,-2-18-124 0 0,0 0 0 0 0,0 0 0 0 0,0 0 0 0 0,1-1 1 0 0,1 4-71 0 0,-1-4 57 0 0,0-1 0 0 0,0 1 1 0 0,0 0-1 0 0,0-1 0 0 0,1 0 1 0 0,0 1-58 0 0,16 8 181 0 0,-1-5-81 0 0,2-3-63 0 0,-11-4-102 0 0,-1 0-128 0 0,0-1-130 0 0,-4 0 112 0 0,-1 0-32 0 0,1 0-34 0 0,-1 0-33 0 0,1-1-34 0 0,-1 1-33 0 0,1-1-33 0 0,-1 0-35 0 0,0 1-33 0 0,0-1-34 0 0,0 0-1234 0 0,1-2-992 0 0</inkml:trace>
  <inkml:trace contextRef="#ctx0" brushRef="#br0" timeOffset="874.48">856 17 9616 0 0,'0'-4'147'0'0,"-1"2"35"0"0,2-1 46 0 0,1 1 92 0 0,6-1 215 0 0,1 1 294 0 0,0 2-125 0 0,-2 3-112 0 0,0 1-100 0 0,-1 1-90 0 0,0 2-77 0 0,-2 1-66 0 0,0 0-53 0 0,2 8 50 0 0,2 21 189 0 0,-6-26-269 0 0,-1-2 54 0 0,1 10-12 0 0,0 0 35 0 0,-1 20 329 0 0,-1-13 110 0 0,1 1-1 0 0,3 4-691 0 0,5 9 640 0 0,-1-21-360 0 0,3-1-37 0 0,-7-11-52 0 0,0 0-56 0 0,1 1-29 0 0,0 0-57 0 0,2 2-42 0 0,9 3-47 0 0,-16-13-154 0 0,1 1 50 0 0,1-1 45 0 0,-1 0 37 0 0,1 0 25 0 0,6-3 130 0 0,-5 2-137 0 0,-1 0-61 0 0,0 0-84 0 0,-1 0-104 0 0,0 0 102 0 0,0 0-34 0 0,0 0-158 0 0,0 0-79 0 0,0 0-88 0 0,0 0-93 0 0,0 0-102 0 0,0 0-107 0 0,-1 1-116 0 0,0-1-122 0 0,1-1-1063 0 0,-1 0-1214 0 0</inkml:trace>
  <inkml:trace contextRef="#ctx0" brushRef="#br0" timeOffset="1159.76">772 201 10016 0 0,'0'0'230'0'0,"0"0"30"0"0,2 0 18 0 0,6-1-307 0 0,-1-1 34 0 0,9 0 102 0 0,-1-1 107 0 0,1 0 87 0 0,3 0 145 0 0,34-5 989 0 0,-30 5-884 0 0,-11 1-311 0 0,0 1-45 0 0,0 0-53 0 0,0 0-63 0 0,0-1-71 0 0,0 2-81 0 0,0-1-89 0 0,0 0-99 0 0,-4 1 28 0 0,0 0-51 0 0,0 0-53 0 0,0-1-55 0 0,0 1-59 0 0,0 1-61 0 0,0-1-64 0 0,0 0-67 0 0,1 0-1121 0 0,4 1-1010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09.4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7112 0 0,'0'0'157'0'0,"0"0"23"0"0,0 0 13 0 0,0 0-5 0 0,1 0-42 0 0,0 2-62 0 0,5 4-3 0 0,-3-4-14 0 0,3 3 124 0 0,-1 2 52 0 0,11 21 672 0 0,-10-14-585 0 0,-4-8-202 0 0,1 1-36 0 0,-1-1-45 0 0,0 0-49 0 0,5 17 254 0 0,0 0 86 0 0,-1 1 48 0 0,8 30 586 0 0,-6-21-436 0 0,4 35 321 0 0,-8-46-538 0 0,-1 1 37 0 0,-3-21-263 0 0,1 0-36 0 0,1 5-7 0 0,-1-4-22 0 0,-1 0 31 0 0,1-1 32 0 0,-1 0 52 0 0,0 0 23 0 0,0 0 51 0 0,0 0 59 0 0,-1 0 64 0 0,1-3-221 0 0,-3-2-58 0 0,-4-8-33 0 0,5 1-45 0 0,2 7 21 0 0,1 1 0 0 0,-1 0-1 0 0,0-1 1 0 0,1 1 0 0 0,-1 0 0 0 0,1-1-1 0 0,0 1 1 0 0,0 0 0 0 0,1-2-4 0 0,3-6-10 0 0,0 0-51 0 0,-1 0-77 0 0,1 2-80 0 0,2 1 34 0 0,2 0 38 0 0,1 1 38 0 0,1 2 43 0 0,0 0 44 0 0,-1 1 47 0 0,-1 1 50 0 0,-2 1-76 0 0,0 0 0 0 0,0 0 0 0 0,0 1 0 0 0,0 0 0 0 0,0 0 0 0 0,1 0 0 0 0,-1 1 0 0 0,0 0 0 0 0,0 1 0 0 0,-1-1 0 0 0,1 1 0 0 0,0 0 0 0 0,0 1 0 0 0,3 2 0 0 0,-7-3 0 0 0,0-1 0 0 0,0 1 0 0 0,-1 0 0 0 0,1 1 0 0 0,0-1 0 0 0,-1 0 0 0 0,0 1 0 0 0,2 1 0 0 0,-4-3 0 0 0,1 0 0 0 0,0 0 0 0 0,0 0 0 0 0,-1 1 0 0 0,1-1 0 0 0,-1 0 0 0 0,1 0 0 0 0,-1 0 0 0 0,0 1 0 0 0,1-1 0 0 0,-1 0 0 0 0,0 1 0 0 0,0-1 0 0 0,0 0 0 0 0,0 0 0 0 0,0 1 0 0 0,0-1 0 0 0,0 0 0 0 0,0 1 0 0 0,-1-1 0 0 0,1 0 0 0 0,0 0 0 0 0,-1 1 0 0 0,1-1 0 0 0,-1 0 0 0 0,-13 20 17 0 0,10-16 0 0 0,0-1 1 0 0,-1 0-1 0 0,1-1 1 0 0,-1 1-1 0 0,-3 1-17 0 0,1 0 29 0 0,-1-1 0 0 0,0-1 0 0 0,-5 3-29 0 0,-12 2 17 0 0,20-7-97 0 0,0 0 53 0 0,-21 3 124 0 0,18-4-164 0 0,4 1-11 0 0,0-1-39 0 0,-2 0-128 0 0,0-1-108 0 0,4 1 131 0 0,-1 0-34 0 0,1 0-35 0 0,-1-1-38 0 0,2 1 3 0 0,1 0-49 0 0,-1 0-43 0 0,1 0-38 0 0,-1 0-134 0 0,1 0-37 0 0,-2-1-1386 0 0,2 1 2010 0 0</inkml:trace>
  <inkml:trace contextRef="#ctx0" brushRef="#br0" timeOffset="536.09">551 225 5840 0 0,'0'0'132'0'0,"0"0"17"0"0,0 0 11 0 0,3 0-36 0 0,4-1-81 0 0,0 1 10 0 0,0 0 98 0 0,-1-1 83 0 0,1 1 70 0 0,0-1 50 0 0,-1 1 41 0 0,25-4 1628 0 0,-22 3-1477 0 0,1 0-99 0 0,-6 0-277 0 0,1 1-36 0 0,-1-1-42 0 0,1 1-43 0 0,13-3 556 0 0,2-1-58 0 0,-1-2-58 0 0,0-4-58 0 0,-18 9-422 0 0,0 0-19 0 0,-1-1 50 0 0,1-1 46 0 0,-4-2-23 0 0,-3 2-47 0 0,-5 0-21 0 0,9 3 16 0 0,-6-2 20 0 0,-1 0 0 0 0,0 0-1 0 0,0 1 1 0 0,0 1 0 0 0,-1-1-1 0 0,1 1 1 0 0,0 1 0 0 0,-4 0-31 0 0,9 0 29 0 0,0 0 1 0 0,0 0 0 0 0,0 0 0 0 0,0 0-1 0 0,1 1 1 0 0,-1-1 0 0 0,1 1 0 0 0,-1 0 0 0 0,1 0-1 0 0,-1 0 1 0 0,1 1 0 0 0,0-1 0 0 0,0 1-30 0 0,-18 17 222 0 0,3 1 51 0 0,14-16-199 0 0,2-3-33 0 0,0 1 0 0 0,1-1 1 0 0,-1 0-1 0 0,1 1 0 0 0,-1 0 1 0 0,1-1-1 0 0,0 1 0 0 0,0 0 1 0 0,0 0-1 0 0,1-1 0 0 0,-1 3-41 0 0,0-2 35 0 0,1 0 0 0 0,0 0-1 0 0,0 0 1 0 0,0 0 0 0 0,0 0-1 0 0,1 0 1 0 0,-1 0 0 0 0,1 0-1 0 0,0 0 1 0 0,0 0-35 0 0,0 1 35 0 0,1 0-1 0 0,0 0 1 0 0,0-1 0 0 0,0 1 0 0 0,0-1-1 0 0,0 0 1 0 0,2 2-35 0 0,-1-1 24 0 0,1-1 0 0 0,-1 0 1 0 0,0 0-1 0 0,1 0 0 0 0,0-1 0 0 0,3 3-24 0 0,-2-2-187 0 0,0 0 80 0 0,1-1 67 0 0,-1 0 58 0 0,1 1 56 0 0,0-1 43 0 0,13 5 381 0 0,-11-5-324 0 0,-3-1-108 0 0,0 0-38 0 0,0 0-42 0 0,0 0-45 0 0,-1 0-50 0 0,1 0-56 0 0,0 0-81 0 0,0-1-80 0 0,0 1-88 0 0,0 0-94 0 0,0 0-103 0 0,0-1-109 0 0,0 1-119 0 0,0 0-126 0 0,2-1-997 0 0,4 1-1118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20.6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6768 0 0,'4'0'110'0'0,"3"1"388"0"0,-6 0-434 0 0,1 1-40 0 0,-2-1-14 0 0,-1 0 28 0 0,1-1-38 0 0,1 2 418 0 0,1 6 118 0 0,-2-3-265 0 0,1-1 36 0 0,0-1 194 0 0,4 3-119 0 0,4 10 708 0 0,-6-9-727 0 0,1 0-103 0 0,2 2 92 0 0,-3-3-169 0 0,5 10 238 0 0,-5-7-209 0 0,4 7 177 0 0,-5-12-286 0 0,-1-1-1 0 0,0 0 0 0 0,0 1 0 0 0,0-1 0 0 0,0 0 0 0 0,0 1 0 0 0,0 0-102 0 0,1 10 337 0 0,3 4 51 0 0,1 1-34 0 0,-4-7-65 0 0,-1-3-86 0 0,0-7-135 0 0,-1 0 1 0 0,0 1-1 0 0,1-1 0 0 0,-1 0 0 0 0,0 0 0 0 0,-1 0 1 0 0,1 0-1 0 0,0 1-68 0 0,0-2 18 0 0,0-1 1 0 0,0 1-1 0 0,0-1 0 0 0,0 1 1 0 0,0-1-1 0 0,0 1 1 0 0,0-1-1 0 0,0 1 1 0 0,0-1-1 0 0,0 1 0 0 0,0-1 1 0 0,0 1-1 0 0,0-1 1 0 0,1 1-1 0 0,-1-1 0 0 0,0 0 1 0 0,0 1-1 0 0,1-1-18 0 0,2 3 192 0 0,-1-1 17 0 0,1-1 87 0 0,-2 0-162 0 0,-1-1 2 0 0,0 0-6 0 0,0 0-30 0 0,0-1 6 0 0,-1-2-39 0 0,-3-14 69 0 0,1 0-55 0 0,-1-12 63 0 0,3 9-86 0 0,2 3-60 0 0,2 0-67 0 0,0 5 63 0 0,1 1-38 0 0,2-1-39 0 0,-2 4-22 0 0,0 0 0 0 0,1 0 0 0 0,0 1 0 0 0,6-7 105 0 0,-2 3-64 0 0,1 1 50 0 0,-8 9 9 0 0,1 0 0 0 0,-1 0 0 0 0,0 0 0 0 0,1 0-1 0 0,-1 0 1 0 0,0 0 0 0 0,1 1 0 0 0,-1-1-1 0 0,1 1 1 0 0,-1 0 0 0 0,3-1 5 0 0,24 2-68 0 0,-20 2 67 0 0,0 0-1 0 0,0 0 1 0 0,0 1-1 0 0,-1 1 1 0 0,0-1-1 0 0,0 1 0 0 0,4 3 2 0 0,-8-4 1 0 0,0-1-1 0 0,0 2 0 0 0,-1-1 0 0 0,0 0 0 0 0,1 0 0 0 0,-1 1 1 0 0,-1 0-1 0 0,1 0 0 0 0,-1 0 0 0 0,2 3 0 0 0,0 4-32 0 0,0 0-36 0 0,1 2-45 0 0,-1-5 79 0 0,-1 0 56 0 0,1 0 73 0 0,-1 1 93 0 0,-2 1 112 0 0,0-6-181 0 0,0-1-40 0 0,3 5-7 0 0,1 6-30 0 0,-1-5-42 0 0,-3-9 0 0 0,-1 0-1 0 0,1 0 1 0 0,-1 0-1 0 0,1 0 1 0 0,-1 0-1 0 0,1 0 1 0 0,-1 0-1 0 0,0 0 1 0 0,0 0 0 0 0,1 0-1 0 0,-1 1 1 0 0,0-1-1 0 0,0 0 1 0 0,0 0-1 0 0,0 0 1 0 0,0 0-1 0 0,0 0 1 0 0,-1 1 0 0 0,1-1-1 0 0,0 0 1 0 0,-1 0-1 0 0,1 0 1 0 0,-1 0-1 0 0,1 0 1 0 0,-1 0-1 0 0,1 0 1 0 0,-1 0 0 0 0,1 0-1 0 0,-2 0 1 0 0,2 0-34 0 0,0-1-44 0 0,0 0-60 0 0,0 0-41 0 0,0 0-227 0 0,0 0 306 0 0,0 0 2 0 0,0 0-20 0 0,0 0-43 0 0,0 0-14 0 0,0 0-45 0 0,0 0-50 0 0,0 0-57 0 0,1 0 28 0 0,-1 0-36 0 0,0 1-430 0 0,1-1 6 0 0,-1 0-65 0 0,1 0-228 0 0,0 1-596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22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7760 0 0,'0'0'225'0'0,"0"0"56"0"0,0 0 90 0 0,0 0 40 0 0,0 0 445 0 0,1 1-84 0 0,-1-1-80 0 0,1 1-77 0 0,0 0-75 0 0,0-1-72 0 0,0 1-68 0 0,0 0-66 0 0,0 0-64 0 0,1 0-59 0 0,-1 0-57 0 0,0 0-55 0 0,0 0-50 0 0,0 0-49 0 0,0 0-46 0 0,0-1-42 0 0,7 8 629 0 0,-1 1-100 0 0,-1 1-86 0 0,-1 1-73 0 0,2 8 53 0 0,2 9 6 0 0,-7-19-233 0 0,5 18 235 0 0,-3-4 582 0 0,1 21-925 0 0,-3-24 221 0 0,-2 0-72 0 0,-1 9 323 0 0,0-15-162 0 0,1-1 0 0 0,1 1 0 0 0,0 0 0 0 0,1 5-310 0 0,-1-17 117 0 0,0 0-39 0 0,1 10 115 0 0,-3-7-17 0 0,1-3-128 0 0,1 0-25 0 0,0-1 30 0 0,-1 0 1 0 0,2 2-33 0 0,-1-2 24 0 0,0-1-35 0 0,3 3-1 0 0,-4-3 44 0 0,1 0 1 0 0,0-3-58 0 0,-1 2-227 0 0,0 0 68 0 0,1 1 60 0 0,-1-1 51 0 0,1 0 46 0 0,0 1 50 0 0,-1-1 55 0 0,2 0 95 0 0,-1 0 0 0 0,0 0-128 0 0,-1 0-76 0 0,1 0-77 0 0,-1 0-59 0 0,1 1-78 0 0,-1-1-87 0 0,0 0-98 0 0,1 0-15 0 0,-1 1-81 0 0,0-1-88 0 0,0 0-94 0 0,0 0-100 0 0,-1 1-105 0 0,1-1-113 0 0,0 0-117 0 0,-1 0-1211 0 0,0-2-1319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21.0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0 161 8656 0 0,'0'0'250'0'0,"1"-1"4"0"0,8-1-51 0 0,-1 1 41 0 0,1 1 92 0 0,4 1 219 0 0,8 0 412 0 0,-12-2-880 0 0,3-1 131 0 0,0 1 84 0 0,0-1 47 0 0,15 0 535 0 0,-10 1-404 0 0,-9 1-282 0 0,1 0-44 0 0,0 0-55 0 0,-1 1-63 0 0,2-1-88 0 0,-1 1-86 0 0,3-1-87 0 0,13-2-389 0 0,-17 1 432 0 0,-1-1-391 0 0</inkml:trace>
  <inkml:trace contextRef="#ctx0" brushRef="#br0" timeOffset="394.22">134 1 7568 0 0,'0'0'166'0'0,"0"0"29"0"0,0 0 14 0 0,0 0-71 0 0,0 0-39 0 0,1 0 4 0 0,-1 0-86 0 0,2 0-57 0 0,-1 0 69 0 0,0 0 48 0 0,0 0 67 0 0,-1 0 83 0 0,1 1 99 0 0,-1-1 117 0 0,8 10-172 0 0,-2 1 62 0 0,1 3 121 0 0,1 8 269 0 0,-2 2-49 0 0,-3-8-308 0 0,-1-3-140 0 0,0 0-92 0 0,-1-3 194 0 0,0 0 39 0 0,0 26 950 0 0,-2-21-776 0 0,-1 3 14 0 0,3-7-437 0 0,1-1-37 0 0,-5-7-58 0 0,3-1 25 0 0,3 3-71 0 0,0-1 46 0 0,-2-3-46 0 0,-1-1-34 0 0,1 1-26 0 0,-1-1-39 0 0,1 0-46 0 0,0 0-52 0 0,-1 0 166 0 0,0 0-375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19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7688 0 0,'0'0'166'0'0,"0"0"29"0"0,0 0 14 0 0,1 1 3 0 0,2 0-66 0 0,8 1 126 0 0,-10-2-265 0 0,11 2 140 0 0,17 2 343 0 0,-21-4-389 0 0,1-1-62 0 0,-3 1-8 0 0,-3 0-72 0 0,0 1-68 0 0,-2-1-18 0 0,0 0-52 0 0,0 0-59 0 0,-1 0-69 0 0,0 0-146 0 0,0 0-117 0 0,0 0-224 0 0,0 0-523 0 0</inkml:trace>
  <inkml:trace contextRef="#ctx0" brushRef="#br0" timeOffset="248.51">31 116 7920 0 0,'0'0'174'0'0,"0"0"29"0"0,0 0 13 0 0,0 0-31 0 0,0 3-112 0 0,1 0 42 0 0,1 2 212 0 0,-1-4-199 0 0,0 0-1 0 0,0 0 1 0 0,0 0-1 0 0,1 0 1 0 0,-1-1-1 0 0,0 1 1 0 0,0 0-1 0 0,0-1 1 0 0,1 1-1 0 0,-1-1 1 0 0,1 1-128 0 0,2 0 246 0 0,-1 0-60 0 0,-1-1-99 0 0,0 1-46 0 0,8 1 428 0 0,0-2-105 0 0,1 0-102 0 0,-1-1-98 0 0,-1 0-99 0 0,0 0-61 0 0,-1 1-58 0 0,1 1-55 0 0,-3-1-8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24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9560 0 0,'0'1'238'0'0,"0"0"-83"0"0,0 1-64 0 0,-1 5 55 0 0,0-5-54 0 0,-2 7 33 0 0,1 1-35 0 0,-2 35 161 0 0,4-32-134 0 0,-1 0 66 0 0,1-11-304 0 0,-1 0 67 0 0,1 0 56 0 0,0 1 46 0 0,0 1 143 0 0,1 3 229 0 0,-1-4-265 0 0,0 0-52 0 0,0 0-81 0 0,0-1-78 0 0,0 0-79 0 0,1 1-92 0 0,-1-1-103 0 0,0 1-118 0 0,0-2 177 0 0,0 0-35 0 0,0 0-35 0 0,0 0-38 0 0,0 0-38 0 0,0 0-41 0 0,0 2-953 0 0,0 2-808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24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 30 7168 0 0,'0'0'165'0'0,"0"0"22"0"0,-8-11 144 0 0,5 7-270 0 0,1 2-8 0 0,0 0 90 0 0,-1 0 174 0 0,-3-4 563 0 0,4 5-676 0 0,0 0-75 0 0,1 1 153 0 0,0 0-111 0 0,0 0-38 0 0,-4 1 45 0 0,0 0-89 0 0,-3 1 46 0 0,-8 5 238 0 0,2 5-58 0 0,2 2-51 0 0,2 2-48 0 0,2 1-43 0 0,1 0-37 0 0,-4 17 41 0 0,10-29-147 0 0,0 0 0 0 0,0 0 1 0 0,0 0-1 0 0,1 0 0 0 0,0 0 0 0 0,0 0 1 0 0,0 0-1 0 0,1 0 0 0 0,-1 0 1 0 0,1 1-31 0 0,7 16 104 0 0,5 1-58 0 0,-5-13-62 0 0,1-1-35 0 0,-8-9 64 0 0,0 1 1 0 0,1-1-1 0 0,-1 0 0 0 0,0 0 0 0 0,0 0 1 0 0,1 0-1 0 0,-1 0 0 0 0,0 0 0 0 0,0 0 0 0 0,0 0 1 0 0,1 0-1 0 0,-1 0 0 0 0,0-1 0 0 0,1 1-13 0 0,8-4 157 0 0,8-7 104 0 0,-3-3-101 0 0,0-6-64 0 0,1-14-45 0 0,-4 5 3 0 0,0 1 9 0 0,-8 18-49 0 0,4-11-19 0 0,-1 8 81 0 0,-6 13-75 0 0,-1-1 0 0 0,0 1 0 0 0,0 0 0 0 0,1 0 0 0 0,-1-1 0 0 0,0 1 0 0 0,0 0 0 0 0,1 0 0 0 0,-1 0 0 0 0,0 0 0 0 0,1-1 0 0 0,-1 1 0 0 0,0 0 0 0 0,1 0 0 0 0,-1 0-1 0 0,0 0 1 0 0,1 0 0 0 0,-1 0 0 0 0,0 0 0 0 0,1 0 0 0 0,-1 0 0 0 0,0 0 0 0 0,1 0 0 0 0,-1 0 0 0 0,0 0 0 0 0,1 0 0 0 0,-1 0 0 0 0,0 0 0 0 0,1 0 0 0 0,-1 0 0 0 0,0 1 0 0 0,1-1 0 0 0,-1 0 0 0 0,0 0 0 0 0,0 0-1 0 0,1 0 1 0 0,-1 1 0 0 0,0-1 0 0 0,0 0 0 0 0,1 0 0 0 0,-1 1 0 0 0,0-1 0 0 0,0 0 0 0 0,1 1-1 0 0,9 12 44 0 0,-9-11-36 0 0,10 22-16 0 0,-7-12 41 0 0,-1-6 18 0 0,1 0 34 0 0,-2-1-3 0 0,0-1 0 0 0,0 0 0 0 0,0 1 0 0 0,-1-1 1 0 0,0 1-1 0 0,1 0 0 0 0,-1 1-82 0 0,2 12 216 0 0,-1-7-128 0 0,-1-2-40 0 0,0-7-63 0 0,-1 0 34 0 0,2 5 98 0 0,-1-3-117 0 0,0-1-91 0 0,1-1-109 0 0,-2-1 10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3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56 9560 0 0,'-2'-2'263'0'0,"0"0"-61"0"0,0-1-54 0 0,0 1-41 0 0,0-2 8 0 0,-3-7 68 0 0,3 7-27 0 0,1 2-38 0 0,1 0 34 0 0,-1 0 38 0 0,-1 0 44 0 0,1 0 49 0 0,0 0 55 0 0,-3-3 211 0 0,0 2-90 0 0,0 0-81 0 0,-1 0-73 0 0,-1 2-20 0 0,0 1-75 0 0,-2 2-33 0 0,-3 6-8 0 0,9-5-133 0 0,0 0-1 0 0,0 0 1 0 0,0 0-1 0 0,0 0 1 0 0,0 0 0 0 0,-1 3-36 0 0,-5 21 141 0 0,6-11-54 0 0,0 0 0 0 0,1 11-87 0 0,0-4 74 0 0,0 6 89 0 0,3 1-36 0 0,0-14-54 0 0,0 1 1 0 0,1-1-1 0 0,1 0 1 0 0,2 5-74 0 0,-4-14-216 0 0,1 0 116 0 0,1-1 94 0 0,0 0 76 0 0,1 0 89 0 0,12 10 445 0 0,-9-11-404 0 0,-4-3-138 0 0,1 0-41 0 0,0 0-47 0 0,0-1-56 0 0,-1 1-64 0 0,1-2-71 0 0,0 1-81 0 0,0-1-87 0 0,-1-1 76 0 0,-1 1-46 0 0,1-1-46 0 0,-1 1-51 0 0,1-1-51 0 0,-1-1-55 0 0,1 1-57 0 0,-1 0-59 0 0,0-1-1256 0 0,2 0-1097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25.4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17 7136 0 0,'0'0'165'0'0,"0"0"22"0"0,0 0-25 0 0,0 0-69 0 0,-1 0-52 0 0,0 0-15 0 0,0 0 10 0 0,-2-1-71 0 0,1 0 38 0 0,-3-1 109 0 0,2 0 115 0 0,0 0 91 0 0,0 1 59 0 0,-1-1 247 0 0,-5-1 220 0 0,-1 2-115 0 0,2 0-106 0 0,-1 1-96 0 0,0 1-85 0 0,1 1-75 0 0,0 0-64 0 0,0 1-55 0 0,-4 3 61 0 0,2 0-107 0 0,-13 10 216 0 0,9-6-94 0 0,12-9-260 0 0,-11 14 130 0 0,9-10-156 0 0,1 0-1 0 0,0 0 1 0 0,0 1-1 0 0,-1 3-37 0 0,-2 11 88 0 0,3-7-1 0 0,1-3 15 0 0,2-1 35 0 0,2 20-56 0 0,3 1 60 0 0,-2-22-60 0 0,-1 1-1 0 0,2-1 1 0 0,-1 1 0 0 0,1-1 0 0 0,4 6-81 0 0,-5-9 46 0 0,0-1 1 0 0,0 0 0 0 0,0 1 0 0 0,0-1 0 0 0,1-1 0 0 0,0 1 0 0 0,0 0 0 0 0,0-1 0 0 0,0 0 0 0 0,1 0 0 0 0,-1 0 0 0 0,1-1-1 0 0,0 1 1 0 0,2 0-47 0 0,-2-2 42 0 0,0 1-1 0 0,-1-1 0 0 0,1 0 0 0 0,0-1 0 0 0,0 1 0 0 0,4-1-41 0 0,7 0 19 0 0,21-3 192 0 0,-25 0-179 0 0,1-2-72 0 0,-1-1-104 0 0,-6 2 23 0 0,0 0-38 0 0,-4 3 133 0 0,0-1-105 0 0,-1 1-49 0 0,1 0-89 0 0,-1 0-104 0 0,0 0-118 0 0,0 0 197 0 0,0 1-35 0 0,0-1-37 0 0,-1 0-39 0 0,1 1-40 0 0,0-1-43 0 0,-1 1-44 0 0,1-1-46 0 0,1-1-1283 0 0,2-1-1054 0 0,-3 2 2505 0 0</inkml:trace>
  <inkml:trace contextRef="#ctx0" brushRef="#br0" timeOffset="298.39">62 128 7696 0 0,'0'0'225'0'0,"1"0"202"0"0,2 0-73 0 0,1 0-66 0 0,2 0-57 0 0,3 0 61 0 0,-4 0-109 0 0,17-3 201 0 0,30-6 685 0 0,-34 4-766 0 0,-8 3-190 0 0,-1 0-33 0 0,0 0-41 0 0,1 0-44 0 0,-1 1-52 0 0,0-1-56 0 0,1 0-63 0 0,-1 1-67 0 0,-7 1 21 0 0,0-1-43 0 0,0 1-37 0 0,0 0-32 0 0,2-1-418 0 0,-1 1-75 0 0,4-1-576 0 0,2 0-798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26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53 9376 0 0,'0'0'273'0'0,"0"0"-5"0"0,0 0 78 0 0,0 0-40 0 0,1 0 207 0 0,0-1-166 0 0,0 0-56 0 0,4-1 498 0 0,-4 1-409 0 0,0 1-151 0 0,0 0 34 0 0,0 0 39 0 0,-1 0 48 0 0,13 13 399 0 0,-5-2-297 0 0,-2-1-142 0 0,0-1-86 0 0,-3-2-128 0 0,4 6 168 0 0,-4-5-117 0 0,0 0 0 0 0,0 0 0 0 0,1 7-147 0 0,-2-3 208 0 0,-2-2 88 0 0,0 3 22 0 0,6 4 63 0 0,0-3-92 0 0,-4-5-63 0 0,0 19 255 0 0,0-1-54 0 0,-2 1-55 0 0,-2-1-60 0 0,3-19-236 0 0,-2-1 6 0 0,1-7-71 0 0,5 6 55 0 0,-4-5-46 0 0,-1-1-131 0 0,0 0-66 0 0,0 0 123 0 0,-1 0-62 0 0,1 0-55 0 0,-1 0-47 0 0,1-1-286 0 0,0 1 13 0 0,0-1-710 0 0,1 0 861 0 0,-1 1 34 0 0,0-1-44 0 0,0 1 116 0 0,0-1 168 0 0,0 1 41 0 0,0 0 44 0 0,0 0 46 0 0,-1-4-1359 0 0</inkml:trace>
  <inkml:trace contextRef="#ctx0" brushRef="#br0" timeOffset="551.18">15 1 6648 0 0,'-2'0'117'0'0,"-5"4"330"0"0,5-3-352 0 0,1 0-58 0 0,0 1-26 0 0,0-1 31 0 0,1-1 45 0 0,0 0 97 0 0,0 0 157 0 0,0 0 10 0 0,0 0 1 0 0,0 0 1 0 0,0 0 6 0 0,1 1 106 0 0,0-1-79 0 0,0 1-69 0 0,0 0-58 0 0,0 1-10 0 0,1-1-54 0 0,5 1 244 0 0,13-2 78 0 0,1 1-46 0 0,14-1 239 0 0,0 0-113 0 0,0-1-101 0 0,0-1-87 0 0,2 2 9 0 0,19 2 142 0 0,1 1 54 0 0,-18-4-118 0 0,-22 1-281 0 0,-1-1 54 0 0,1-2 64 0 0,-15 2-299 0 0,-2 1-29 0 0,0 0 0 0 0,1 0-1 0 0,-1 0 1 0 0,0 0 0 0 0,1 0-1 0 0,-1-1 1 0 0,0 1 0 0 0,1 0 0 0 0,-1 0-1 0 0,1 0 1 0 0,-1 0 0 0 0,0 0-1 0 0,1 0 1 0 0,-1 0 0 0 0,0 0 0 0 0,1 0-1 0 0,-1 1 1 0 0,1-1 0 0 0,-1 0-1 0 0,0 0 1 0 0,1 0 0 0 0,-1 0-1 0 0,0 0 1 0 0,1 1-5 0 0,0-1 53 0 0,-1 0 6 0 0,5 1-42 0 0,-4-2 42 0 0,0 2-4 0 0,1 1-58 0 0,-1-1-88 0 0,-1-1-94 0 0,0 0 36 0 0,1 0-52 0 0,-1 0 111 0 0,0 0 91 0 0,0 1 60 0 0,0-1 41 0 0,0 1 326 0 0,0-1-295 0 0,0 0-94 0 0,0 1-42 0 0,1-1-49 0 0,-1 0-60 0 0,0 0-68 0 0,0 0-77 0 0,0 1-85 0 0,0-1-96 0 0,0 0 89 0 0,0 0-48 0 0,0 0-52 0 0,0 0-54 0 0,0 0-56 0 0,0 0-60 0 0,0 0-62 0 0,1 0-64 0 0,-1 0-1366 0 0,0 0-1198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32.8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196 339 5136 0 0,'-5'-10'269'0'0,"3"6"-218"0"0,-3 0-10 0 0,0 1 75 0 0,-1 1 69 0 0,1 1 58 0 0,-2 0 116 0 0,0 1 58 0 0,-2 1 140 0 0,-4 2 345 0 0,0 3 2 0 0,5-2-342 0 0,1 0-139 0 0,0 0-57 0 0,2-1-116 0 0,0 1-57 0 0,0-1-67 0 0,1 1-74 0 0,-6 3 78 0 0,1 2 0 0 0,0-1 0 0 0,1 1 1 0 0,0 1-1 0 0,1 0 0 0 0,-4 4-130 0 0,9-10 35 0 0,0 0 0 0 0,0 0 0 0 0,0 0 0 0 0,1 0 0 0 0,-1 0-1 0 0,1 0 1 0 0,0 1 0 0 0,0-1 0 0 0,1 1-35 0 0,-1-1 21 0 0,1 0-1 0 0,0 0 1 0 0,0 0-1 0 0,0 0 1 0 0,1 0-1 0 0,0 2-20 0 0,3 8 81 0 0,0-12-68 0 0,-2 0 0 0 0,0-1-8 0 0,0 1 1 0 0,0 0-1 0 0,0-1 1 0 0,0 1-1 0 0,0-1 1 0 0,0 0-1 0 0,0 1 1 0 0,0-1-6 0 0,1 0 12 0 0,-1-1 1 0 0,1 1 0 0 0,-1 0 0 0 0,1-1-1 0 0,-1 1 1 0 0,1-1 0 0 0,-1 0-1 0 0,1 0 1 0 0,0 0 0 0 0,-1 0 0 0 0,1-1-1 0 0,-1 1 1 0 0,1-1 0 0 0,-1 1 0 0 0,1-1-1 0 0,-1 0 1 0 0,1 0-13 0 0,14-7 7 0 0,-2-2-92 0 0,-8 4-2 0 0,0 0-37 0 0,-1 0-40 0 0,-1 0-44 0 0,-2 3-29 0 0,0-1 0 0 0,-1 1 1 0 0,1-1-1 0 0,-1 0 0 0 0,0 0 1 0 0,-1 0 236 0 0,4-6-752 0 0,-2-1 0 0 0,1 1 0 0 0,-1-5 752 0 0,0 2-589 0 0,-1 0 86 0 0,-1-1 74 0 0,0 1 64 0 0,0-4-7 0 0,-1 1 57 0 0,0-34-489 0 0,-1 29 441 0 0,1 0-72 0 0,1-24 385 0 0,0 30 73 0 0,0 0 34 0 0,0 2 22 0 0,0 1 34 0 0,0-1 38 0 0,0 1 44 0 0,0 1 3 0 0,0 1 37 0 0,0-1 38 0 0,0 1 42 0 0,0-1 44 0 0,0 1 47 0 0,1-1 50 0 0,-1 1 53 0 0,-1 9-545 0 0,0-1 57 0 0,0 1 51 0 0,0-1 45 0 0,0 0 140 0 0,1-1 69 0 0,0-3 813 0 0,-1 5-708 0 0,1 1-99 0 0,-1 1-217 0 0,1 0-44 0 0,0 0-48 0 0,-1 1-55 0 0,8 27 514 0 0,-2 0-73 0 0,0-3-97 0 0,1 0-47 0 0,-1 5 40 0 0,-5-19-116 0 0,-1-1 0 0 0,0 13-189 0 0,-5 24 400 0 0,0-16-56 0 0,1-6 30 0 0,0 1 102 0 0,3-13-330 0 0,-1 9 133 0 0,-1 6 112 0 0,1-10-165 0 0,0-3-88 0 0,-1 0-67 0 0,0-3-78 0 0,0 0-71 0 0,-1 0-85 0 0,-1 0-95 0 0,5-13 31 0 0,0 1-38 0 0,-1-1-366 0 0,1 1 82 0 0,-1 0-52 0 0,0 0-714 0 0,0 1-567 0 0,-2 0-1078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31.7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43 5008 0 0,'0'0'108'0'0,"0"0"17"0"0,1 0 66 0 0,0-1-100 0 0,1-1-71 0 0,4-4-75 0 0,-4 4 78 0 0,0 1 35 0 0,-1 0 47 0 0,0 0 58 0 0,0 1 69 0 0,0-1 346 0 0,0 0-53 0 0,0 0-50 0 0,0 0-46 0 0,1 0-30 0 0,-1 0-41 0 0,0 0-39 0 0,0 0-33 0 0,1 0 87 0 0,-1-1-55 0 0,1 0 206 0 0,-1-3 126 0 0,-2 3-338 0 0,0 0 97 0 0,-2-1 95 0 0,3 3-148 0 0,0-1-109 0 0,-1 1-43 0 0,-3-1 101 0 0,-1 0-114 0 0,-3 0 158 0 0,-8 2-283 0 0,1 2 55 0 0,4-1 60 0 0,1 1 0 0 0,0 1 0 0 0,-7 3-181 0 0,-3 2 185 0 0,10-4-126 0 0,-1 0-37 0 0,-7 5-6 0 0,12-6-1 0 0,1 0 0 0 0,-1 0 0 0 0,1 1 0 0 0,0 0 0 0 0,0 0 0 0 0,0 0 0 0 0,1 0 0 0 0,0 1 0 0 0,0 0 0 0 0,0 0 0 0 0,0 1-15 0 0,3-4 7 0 0,0 0-1 0 0,0 0 1 0 0,1 0-1 0 0,-1 0 1 0 0,0 0 0 0 0,1 0-1 0 0,0 0 1 0 0,0 0 0 0 0,0 1-7 0 0,0 1 3 0 0,1 0 0 0 0,-1 0 0 0 0,1 0 1 0 0,1 0-1 0 0,-1 0 0 0 0,1 0 0 0 0,0 0 0 0 0,1 3-3 0 0,0-2 9 0 0,1 1-1 0 0,0-1 0 0 0,0 0 0 0 0,1 0 0 0 0,4 5-8 0 0,14 9 87 0 0,-15-16-32 0 0,0 1-1 0 0,0-1 1 0 0,0-1-1 0 0,0 1 0 0 0,1-1-54 0 0,-6-2 26 0 0,0 0 0 0 0,1-1-1 0 0,-1 1 1 0 0,1 0-1 0 0,-1-1 1 0 0,1 0 0 0 0,-1 0-1 0 0,0 0 1 0 0,1 0-1 0 0,-1 0 1 0 0,1-1 0 0 0,-1 0-1 0 0,1 1 1 0 0,1-2-26 0 0,-1 0 45 0 0,1 0 1 0 0,-1-1-1 0 0,1 1 1 0 0,-1-1-1 0 0,0 0 1 0 0,3-2-46 0 0,2-4 51 0 0,1-1-57 0 0,-2 1 5 0 0,0 1-1 0 0,0-2 0 0 0,5-8 2 0 0,-10 14 3 0 0,-1 0 0 0 0,0 0-1 0 0,-1-1 1 0 0,1 1 0 0 0,0 0 0 0 0,-1-2-3 0 0,2-19 53 0 0,-4-15-255 0 0,-1 2 69 0 0,3 33 69 0 0,1-4 32 0 0,-1 10-83 0 0,6 8-19 0 0,-1 3 109 0 0,0 1 0 0 0,4 13 25 0 0,-2-3-34 0 0,1-2-58 0 0,-3-10 97 0 0,-2 0 45 0 0,9 23 227 0 0,-5-12-143 0 0,-3-9-128 0 0,-4-10-69 0 0,1 0 42 0 0,0 1 51 0 0,5 6 118 0 0,-4-7-150 0 0,-1 0-53 0 0,0-1-51 0 0,0 0-69 0 0,1 0-79 0 0,-2 0-92 0 0,0-2 105 0 0,-1 0-37 0 0,0 0-382 0 0,0 0 89 0 0,0 0-54 0 0,0 0-736 0 0,0 0-584 0 0,0 0-1106 0 0</inkml:trace>
  <inkml:trace contextRef="#ctx0" brushRef="#br0" timeOffset="453.07">530 80 7920 0 0,'0'0'174'0'0,"0"0"29"0"0,0 0 13 0 0,2 5-50 0 0,1 3-109 0 0,-2-2 3 0 0,1-1 104 0 0,-1-1 37 0 0,0 0 43 0 0,4 9 676 0 0,-3-7-555 0 0,1 0-68 0 0,-2-3-191 0 0,0 0-34 0 0,2 6 380 0 0,0 0-37 0 0,-1 3 47 0 0,1 6 185 0 0,1 3 127 0 0,-1-8-225 0 0,-3-12-360 0 0,0-1-44 0 0,0 0-17 0 0,0 5 35 0 0,0-3 184 0 0,-1-3 24 0 0,1-1-164 0 0,-1 0-104 0 0,0 0-44 0 0,0-1-54 0 0,0 1-65 0 0,-2-12 154 0 0,1-2-35 0 0,4-15-31 0 0,-1 25-34 0 0,-1 2 7 0 0,1 0 0 0 0,0 0 0 0 0,0-1 0 0 0,0 1 0 0 0,0 0 0 0 0,1 0 0 0 0,0 1 1 0 0,0-1-1 0 0,1-3-1 0 0,0 3-4 0 0,0 0 1 0 0,1 0 0 0 0,-1 0 0 0 0,0 0 0 0 0,1 0 0 0 0,0 1-1 0 0,0 0 1 0 0,1-1 3 0 0,-2 2-7 0 0,1-1 0 0 0,0 1 0 0 0,0 0 0 0 0,-1 1 0 0 0,1-1 0 0 0,0 1 1 0 0,1-1-1 0 0,-1 1 0 0 0,3 0 7 0 0,-4 0-8 0 0,0 1 0 0 0,1 0 0 0 0,-1 0 1 0 0,0 0-1 0 0,1 0 0 0 0,-1 1 0 0 0,0-1 1 0 0,0 1-1 0 0,0 0 0 0 0,1 0 0 0 0,-1 0 1 0 0,0 0-1 0 0,0 1 8 0 0,14 9-79 0 0,-1 3 33 0 0,-11-8 41 0 0,0 0-1 0 0,0 1 1 0 0,0-1 0 0 0,1 5 5 0 0,-1-2 3 0 0,0 1 1 0 0,-1 0-1 0 0,0 0 0 0 0,-1 0 1 0 0,0 0-1 0 0,-1 1 0 0 0,1 0-3 0 0,-3-8-79 0 0,0 0 53 0 0,1 1 50 0 0,-1 1 80 0 0,1 2 63 0 0,0-3-114 0 0,-1 0-86 0 0,1 0-102 0 0,0-1-76 0 0,0 0-107 0 0,-1-1 114 0 0,1 0-33 0 0,0-1-36 0 0,-1 1-36 0 0,1-2-43 0 0,-1 1-55 0 0,0-1-47 0 0,0 0-43 0 0,0 0-146 0 0,0 0-42 0 0,0 0-177 0 0,0 0-475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37.5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348 105 7256 0 0,'0'0'165'0'0,"0"0"22"0"0,0 0 7 0 0,0 0-23 0 0,0-3-78 0 0,0-3 541 0 0,0 0-26 0 0,0 0-97 0 0,-1 2-99 0 0,-5-9 618 0 0,0 7-551 0 0,-1-1-103 0 0,-1 1-40 0 0,0 0-38 0 0,0 0-33 0 0,-10-4 175 0 0,-1 0-94 0 0,-5 2-18 0 0,17 6-234 0 0,1 0-1 0 0,-1 1 0 0 0,0 0 0 0 0,0 0 1 0 0,0 0-1 0 0,0 1 0 0 0,-2 1-93 0 0,-2 0 17 0 0,1 1 0 0 0,0 0 0 0 0,-1 0 0 0 0,1 1 0 0 0,0 1 0 0 0,1 0-1 0 0,-1 0 1 0 0,-7 6-17 0 0,-23 13 27 0 0,37-21-33 0 0,-1 1 1 0 0,0 0 0 0 0,1 0-1 0 0,-1 1 1 0 0,1-1 0 0 0,0 1-1 0 0,0-1 1 0 0,1 1 0 0 0,-1 0-1 0 0,1 0 1 0 0,0 0 0 0 0,0 0-1 0 0,0 1 1 0 0,0-1 0 0 0,1 1-1 0 0,-1-1 1 0 0,1 1 0 0 0,1-1-1 0 0,-1 1 1 0 0,0 0 0 0 0,1-1-1 0 0,0 1 1 0 0,0 0 0 0 0,1 4 5 0 0,2-1-10 0 0,-1 0 0 0 0,1 1 1 0 0,1-2-1 0 0,-1 1 0 0 0,1 0 1 0 0,1-1-1 0 0,-1 1 0 0 0,1-1 1 0 0,1 0-1 0 0,-1-1 0 0 0,1 1 1 0 0,4 2 9 0 0,3 3-3 0 0,1-1 1 0 0,0-1-1 0 0,1 0 1 0 0,0-1 0 0 0,12 5 2 0 0,-5-2-4 0 0,26 21 80 0 0,-31-20-86 0 0,-15-12 5 0 0,7 6-69 0 0,-1 1 40 0 0,7 10 74 0 0,-3 2 113 0 0,-2 2 78 0 0,-8-16-135 0 0,0 1 0 0 0,0-1 1 0 0,-1 1-1 0 0,0-1 0 0 0,0 1 1 0 0,-1-1-1 0 0,1 1 0 0 0,-2 6-96 0 0,-4 13 249 0 0,-6-1 180 0 0,-6-4-51 0 0,-2-3-53 0 0,-4-4-56 0 0,-2-3-57 0 0,-1-4-61 0 0,-1-4-61 0 0,1-4-65 0 0,16 0-93 0 0,0-1 56 0 0,2 0 51 0 0,0 0 0 0 0,1 0 0 0 0,0-1 0 0 0,-1 0-1 0 0,0-1-38 0 0,-5-3-29 0 0,7 3-30 0 0,0 0-38 0 0,-2-3-119 0 0,1-1-107 0 0,4 4 115 0 0,0 0-32 0 0,0-1-37 0 0,0 1-37 0 0,3 3 181 0 0,-1 0 15 0 0,1 0-13 0 0,0 1-39 0 0,0-1-10 0 0,0 1-41 0 0,-1-1-46 0 0,1 1-51 0 0,0-1-57 0 0,0 1-52 0 0,0-1-46 0 0,0 1-41 0 0,0 0-147 0 0,0-1-41 0 0,0 0-178 0 0,0 1-484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38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 5848 0 0,'0'0'168'0'0,"2"0"-1"0"0,2-1 63 0 0,-1 0-21 0 0,1 1 56 0 0,-1-1 8 0 0,0 1 55 0 0,-2-1 60 0 0,0 1 68 0 0,6-2-352 0 0,-1 0 74 0 0,1 0 62 0 0,0 1 52 0 0,7-2 391 0 0,19-1 1088 0 0,-22 3-1295 0 0,-1 0-82 0 0,-4 1-210 0 0,0 0-45 0 0,-1 0-51 0 0,1-1-57 0 0,-2 1-77 0 0,2-1-138 0 0,-1 0-13 0 0,-2 0 96 0 0,-2 1-107 0 0</inkml:trace>
  <inkml:trace contextRef="#ctx0" brushRef="#br0" timeOffset="314.04">74 138 5960 0 0,'0'0'132'0'0,"0"0"17"0"0,0 0 12 0 0,0 0 49 0 0,0 0-81 0 0,0 0 106 0 0,0 0 198 0 0,0 0 14 0 0,0 0-9 0 0,3 0 489 0 0,6 0-106 0 0,-1 0-101 0 0,-3 0-100 0 0,4 0-173 0 0,0 0-59 0 0,0-1-53 0 0,0 1-48 0 0,0-1-44 0 0,0 0-39 0 0,9-1 108 0 0,-16 2-331 0 0,1 0 45 0 0,10 0 295 0 0,-10 0-298 0 0,1 0-105 0 0,-2 0-57 0 0,1 0-83 0 0,-1 0-96 0 0,0 0-109 0 0,-1 0 122 0 0,-1 0-48 0 0,0 0-43 0 0,0 0-37 0 0,0 0-130 0 0,0 0-36 0 0,0 0-1329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41.5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27 5344 0 0,'0'0'157'0'0,"0"0"23"0"0,0 0 11 0 0,0 0-93 0 0,-1-1 45 0 0,1 0 40 0 0,-1-1 33 0 0,-2-2 402 0 0,0-1 426 0 0,-10-3-954 0 0,-1 3 98 0 0,-4 5 130 0 0,-11 6 260 0 0,2 7-11 0 0,10-3-267 0 0,4-1-136 0 0,2 1-103 0 0,-9 15 99 0 0,20-25-160 0 0,-1 1 0 0 0,1 0 0 0 0,0 0 0 0 0,0-1 0 0 0,-1 1 0 0 0,1 0 0 0 0,0 0 0 0 0,0-1 0 0 0,0 1 0 0 0,0 0 0 0 0,0 0 0 0 0,0-1 0 0 0,0 1 0 0 0,0 0 0 0 0,1 0 0 0 0,-1-1 0 0 0,0 1 0 0 0,0 0 0 0 0,1 0 0 0 0,-1-1 0 0 0,0 1 0 0 0,1 0 0 0 0,-1-1 0 0 0,1 1 0 0 0,-1 0 0 0 0,0-1 0 0 0,15 14 28 0 0,13 2 79 0 0,-6-5-26 0 0,-5-2 115 0 0,-12-6-132 0 0,1 0-1 0 0,-1 0 1 0 0,0 1-1 0 0,0-1 1 0 0,3 4-64 0 0,-2 0 116 0 0,-2 2 33 0 0,-2 1 43 0 0,-2 1 53 0 0,0-9-206 0 0,-1-1 0 0 0,1 1 0 0 0,-1-1 0 0 0,1 0 0 0 0,-1 1 0 0 0,1-1 0 0 0,-1 1 0 0 0,0-1 0 0 0,1 0 0 0 0,-2 1-39 0 0,-10 10 271 0 0,-4-3-105 0 0,-1-2-88 0 0,4-1-70 0 0,1 0-39 0 0,5 1 34 0 0,6-2-69 0 0,2-4 40 0 0,0 0 0 0 0,0 0 0 0 0,0 0 0 0 0,1 0 0 0 0,-1 0 0 0 0,0-1 0 0 0,0 1 1 0 0,0 0-1 0 0,1-1 0 0 0,0 1 26 0 0,15 9-116 0 0,-4 4 40 0 0,-12-11 69 0 0,1 0-1 0 0,0 0 1 0 0,-1 0 0 0 0,1 1 0 0 0,-1-1 0 0 0,0 0 0 0 0,0 1 0 0 0,-1-1 0 0 0,1 2 7 0 0,0 1 0 0 0,-1 0 0 0 0,0 1 0 0 0,0-1 0 0 0,0 0 0 0 0,-1 0 0 0 0,0 0 0 0 0,0 0 0 0 0,-1 0 0 0 0,0 0 0 0 0,-2 6 0 0 0,-7 11 41 0 0,0 0 61 0 0,-15 33 198 0 0,20-37-233 0 0,1 0-41 0 0,4-7 0 0 0,2-1 43 0 0,0-9-49 0 0,-1-1-1 0 0,1 1 1 0 0,0 0 0 0 0,-1-1-1 0 0,1 1 1 0 0,0 0 0 0 0,0-1-1 0 0,0 1 1 0 0,0-1 0 0 0,0 0 0 0 0,1 1-1 0 0,-1-1 1 0 0,0 0 0 0 0,1 0-1 0 0,-1 0 1 0 0,1 0 0 0 0,-1 0-1 0 0,1 0 1 0 0,-1 0 0 0 0,1 0 0 0 0,0-1-1 0 0,-1 1 1 0 0,1 0 0 0 0,0-1-1 0 0,1 1-19 0 0,16-2 69 0 0,-15 0-90 0 0,-1 0-40 0 0,1 0-40 0 0,0 1-41 0 0,1-1-95 0 0,0-1-64 0 0,0 1-64 0 0,-1 0-61 0 0,1 0-62 0 0,0 0-61 0 0,0 0-60 0 0,-1-1-59 0 0,0 1-934 0 0,1-1-908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42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51 5728 0 0,'-2'-2'148'0'0,"-1"1"-56"0"0,-1-1-25 0 0,-3-3-45 0 0,4 3 13 0 0,0-1 48 0 0,0 1 73 0 0,0 0 64 0 0,1 0 92 0 0,-1 0 110 0 0,2 1-165 0 0,0 0 34 0 0,-7-6 707 0 0,-3-3 276 0 0,2 4-523 0 0,4 4-354 0 0,-1 2-71 0 0,0 1-87 0 0,0 2-100 0 0,-12 13 22 0 0,4 2-56 0 0,10-13-86 0 0,1 0 0 0 0,0 1-1 0 0,1-1 1 0 0,0 1-1 0 0,-1 0 1 0 0,2 0-1 0 0,-1 0 1 0 0,1 0-1 0 0,0 0 1 0 0,-1 5-19 0 0,3 20 121 0 0,2-19-68 0 0,-1-8-52 0 0,-1 0 0 0 0,1 0-1 0 0,0 0 1 0 0,0-1 0 0 0,0 1 0 0 0,2 2-1 0 0,3 0 49 0 0,-5-4-48 0 0,10 6 87 0 0,0-3 102 0 0,-11-5-168 0 0,0 0-1 0 0,1 0 1 0 0,-1 0-1 0 0,0 0 0 0 0,0 0 1 0 0,0 0-1 0 0,1 0 1 0 0,-1-1-1 0 0,0 1 1 0 0,0 0-1 0 0,0-1 0 0 0,0 1 1 0 0,1 0-1 0 0,-1-1 1 0 0,0 0-1 0 0,0 1 0 0 0,0-1 1 0 0,0 0-1 0 0,0 1 1 0 0,0-1-1 0 0,0 0 1 0 0,0 0-22 0 0,4-4 175 0 0,0 0-45 0 0,-1 0-39 0 0,1 1-33 0 0,2-6-19 0 0,-5 7-53 0 0,1-1-1 0 0,-1 0 1 0 0,0 1 0 0 0,-1-1 0 0 0,1 0 0 0 0,0-4 14 0 0,2-7 26 0 0,8-39 155 0 0,-8 42-161 0 0,-3 11-19 0 0,0-2-1 0 0,1 1-15 0 0,-2 2-54 0 0,0 0 1 0 0,2 4 2 0 0,7 10 68 0 0,4 11 14 0 0,2 16 142 0 0,-8-22-56 0 0,-5-11-67 0 0,1-1 36 0 0,10 27 395 0 0,-8-22-392 0 0,-5-10-185 0 0,1-1 105 0 0,-1 1 83 0 0,0 4 204 0 0,0-5-227 0 0,0 0-53 0 0,0 0-33 0 0,0 0-41 0 0,0 0-47 0 0,0 0-54 0 0,0 0-60 0 0,0-1-69 0 0,0 1-73 0 0,0-1 47 0 0,0 0-52 0 0,0 0-46 0 0,0 0-40 0 0,0 0-139 0 0,0 0-39 0 0,0 0-168 0 0,0 0-449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43.2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49 6968 0 0,'0'0'157'0'0,"0"0"23"0"0,0 0 11 0 0,1-1-89 0 0,0 1-43 0 0,4-4 19 0 0,-3 2-9 0 0,0 0 83 0 0,-1 2-32 0 0,0-1 36 0 0,8-4 391 0 0,0 1-100 0 0,1 0-89 0 0,1 1-75 0 0,1 0-28 0 0,2 0-69 0 0,2 1-27 0 0,8-2 28 0 0,-2 1 33 0 0,-8 1 3 0 0,13-2 5 0 0,14 3-4 0 0,-40 1-217 0 0,8 3 7 0 0,-9-3-11 0 0,0 0 0 0 0,1 1 0 0 0,-1-1-1 0 0,0 0 1 0 0,1 1 0 0 0,-1-1-1 0 0,0 0 1 0 0,0 1 0 0 0,0-1 0 0 0,1 0-1 0 0,-1 1 1 0 0,0-1 0 0 0,0 1 0 0 0,0-1-1 0 0,0 1 1 0 0,0-1 0 0 0,0 0 0 0 0,0 1-1 0 0,0-1 1 0 0,0 1 0 0 0,0-1 0 0 0,0 0-1 0 0,0 1 1 0 0,0-1 0 0 0,0 1-1 0 0,0-1 1 0 0,0 1 0 0 0,0-1 0 0 0,-1 0-1 0 0,1 1 1 0 0,0-1 0 0 0,0 0 0 0 0,-1 1-3 0 0,-6 12 27 0 0,-5 2 106 0 0,-1 0 0 0 0,-3 1-133 0 0,7-7 87 0 0,0 1-1 0 0,0 0 0 0 0,1 0 0 0 0,0 1 0 0 0,1 0 1 0 0,-1 2-87 0 0,5-2 76 0 0,1 9-50 0 0,2-13 16 0 0,5 9-19 0 0,4-7 36 0 0,-7-7-39 0 0,1-1-1 0 0,-1 0 0 0 0,1 0 0 0 0,0-1 1 0 0,-1 1-1 0 0,1 0 0 0 0,0-1 0 0 0,0 0-19 0 0,10 3 60 0 0,-1 2-36 0 0,-12-5-24 0 0,0 1 0 0 0,1-1 0 0 0,-1 1 0 0 0,0 0 0 0 0,1-1 0 0 0,-1 1 0 0 0,0-1 0 0 0,0 1 0 0 0,0 0 0 0 0,0-1 0 0 0,1 1 0 0 0,-1 0 0 0 0,0-1 0 0 0,0 1 0 0 0,0 0 0 0 0,0-1 0 0 0,0 1 0 0 0,-1 0 0 0 0,1-1 0 0 0,0 1 0 0 0,0 0 0 0 0,0-1 0 0 0,-1 1 0 0 0,1-1 0 0 0,0 1 0 0 0,0 0 0 0 0,-1-1 0 0 0,-8 20 0 0 0,7-17 0 0 0,-2 5 2 0 0,0-1 6 0 0,-1 2 1 0 0,1-1 0 0 0,1 0 0 0 0,0 1 0 0 0,0-1 0 0 0,1 1 0 0 0,-1 2-9 0 0,3-7 0 0 0,0 1 0 0 0,0-1 0 0 0,0 1 0 0 0,0-1 0 0 0,1 1 0 0 0,0-1 0 0 0,0 1 0 0 0,0-1 0 0 0,1 0 0 0 0,-1 1 0 0 0,1-1 0 0 0,0 0 0 0 0,0 0 0 0 0,0 0 0 0 0,1 0 0 0 0,-1-1 0 0 0,1 1 0 0 0,0-1 0 0 0,0 1 0 0 0,2 0 0 0 0,7 8-12 0 0,2 2-26 0 0,0 1 0 0 0,1 3 38 0 0,-7-7 45 0 0,-3 1 78 0 0,-3 1 101 0 0,-5 5 196 0 0,-6-1-1 0 0,-1-8-195 0 0,0-2-101 0 0,-2-1-77 0 0,5-3-46 0 0,-17 9 157 0 0,17-11-95 0 0,-2-2-111 0 0,2 0-115 0 0,4-1-120 0 0,2 2-94 0 0,1 0-149 0 0,0 0 78 0 0,0 0 67 0 0,0-1 56 0 0,0 1-198 0 0,-1-1-192 0 0,1 0 385 0 0,-1 1-68 0 0,1-1-90 0 0,-1-1-1149 0 0,0 0-925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43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11408 0 0,'0'0'332'0'0,"0"0"-4"0"0,0 0-294 0 0,0 0 78 0 0,0 0 66 0 0,0-1 57 0 0,0 1 344 0 0,1-2 979 0 0,-1 2-1144 0 0,1-1-82 0 0,-1 1-205 0 0,0 0-32 0 0,0-1-37 0 0,0 1-42 0 0,1 0-45 0 0,-1 0-49 0 0,0-1-53 0 0,0 1-57 0 0,1 0 260 0 0,0-1-8 0 0,0 0-27 0 0,-1 1-85 0 0,0 0-36 0 0,0 0-133 0 0,0 0-27 0 0,0 0-4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9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16 9384 0 0,'-2'-2'-25'0'0,"1"1"66"0"0,-1-1 98 0 0,-4-2 457 0 0,3 2-394 0 0,0 0-126 0 0,2 1-90 0 0,-1-1-41 0 0,2 2-21 0 0,0 0 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39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31 6272 0 0,'0'0'141'0'0,"0"0"23"0"0,0 0 11 0 0,0 0 25 0 0,0 0 101 0 0,0 0 47 0 0,0 0 11 0 0,0 0-9 0 0,0 0-146 0 0,0 1 55 0 0,-1 6 723 0 0,1-4-626 0 0,0-2-217 0 0,0 1-40 0 0,0-1-47 0 0,0 0-53 0 0,0 6 291 0 0,-1-1-40 0 0,0-4-180 0 0,1 0 0 0 0,0-1 1 0 0,-1 1-1 0 0,1 0 1 0 0,0 0-1 0 0,0 0 0 0 0,0 0 1 0 0,1 0-1 0 0,-1 0 1 0 0,1 1-71 0 0,4 22 623 0 0,-3-15-399 0 0,1-1-59 0 0,3 25 428 0 0,-1-5-17 0 0,1-7-104 0 0,4 20 562 0 0,-8-28-723 0 0,-2 0-49 0 0,5 12-84 0 0,-1-8 22 0 0,0 3 170 0 0,0 5 81 0 0,-3-23-408 0 0,-1 1 52 0 0,3 9 362 0 0,-1-7-295 0 0,-1-3-104 0 0,0-1-41 0 0,-1 2 21 0 0,0-1-40 0 0,-2 1-60 0 0,-2-1-45 0 0,-3 2-138 0 0,4-4 143 0 0,2-1-50 0 0,1 0 51 0 0,0 0 1 0 0,0 0-41 0 0,0 0-127 0 0,0 0-236 0 0,0 0-202 0 0,0 0 213 0 0,0 0 70 0 0,0 0 60 0 0,0 0 48 0 0,0-1-42 0 0,0 1-509 0 0,0 0 457 0 0,0 0-26 0 0,0-1-95 0 0,-1 0-1370 0 0,1-1-1068 0 0</inkml:trace>
  <inkml:trace contextRef="#ctx0" brushRef="#br0" timeOffset="605.62">0 27 5264 0 0,'0'0'116'0'0,"0"0"17"0"0,0 0 12 0 0,0 0 457 0 0,0 0-38 0 0,0 0-37 0 0,1 0-34 0 0,-1 0-36 0 0,0 0-32 0 0,1 0 330 0 0,0 0-118 0 0,0 0-111 0 0,1 0-100 0 0,-1 0-92 0 0,1 0-58 0 0,0 0-91 0 0,0 0-79 0 0,0 0-65 0 0,0 0-54 0 0,0 0-38 0 0,8 0-358 0 0,-7 0 350 0 0,-1 0 93 0 0,-1 0 44 0 0,0 0 52 0 0,0 0 60 0 0,0 0 67 0 0,51-7 544 0 0,1 2-97 0 0,0 0-94 0 0,1 2-95 0 0,-1 0-95 0 0,0 1-94 0 0,1 1-94 0 0,-2 1-92 0 0,-10 0-117 0 0,53 4 148 0 0,-61-3-145 0 0,-1 0-55 0 0,1 0-78 0 0,0 0-101 0 0,-32-1 85 0 0,0 0 54 0 0,5 0 4 0 0,-5 0 8 0 0,1 1-90 0 0,-1-1 25 0 0,-1 0-41 0 0,1 0-75 0 0,-1 0-65 0 0,1 1-77 0 0,-1-1-83 0 0,1 0-93 0 0,0 1-101 0 0,0-1-109 0 0,-1 0-118 0 0,4 1-929 0 0,2 0-1022 0 0</inkml:trace>
  <inkml:trace contextRef="#ctx0" brushRef="#br0" timeOffset="971.97">824 261 8696 0 0,'-11'0'197'0'0,"9"0"24"0"0,2 0 18 0 0,0 0-104 0 0,1 0-38 0 0,9-1 211 0 0,-7 0-97 0 0,10 0 637 0 0,-1 0-86 0 0,0-1-86 0 0,-1 1-86 0 0,-3 0-236 0 0,1 0-41 0 0,-1 0-41 0 0,0 0-41 0 0,0 0-43 0 0,0 0-41 0 0,0 0-42 0 0,0 0-42 0 0,0 1-42 0 0,0-1-43 0 0,1 1-42 0 0,-1-1-43 0 0,0 1-43 0 0,0 0-43 0 0,1 1-43 0 0,-1-1-44 0 0,-6 0-44 0 0,-1 0-51 0 0,1 0-47 0 0,-1 0-40 0 0,1 0-138 0 0,-1 1-39 0 0,2-1-167 0 0,0 0-446 0 0,-3 0 1246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47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1 178 7688 0 0,'0'0'166'0'0,"0"0"29"0"0,0 0 14 0 0,1-1-53 0 0,1 1-86 0 0,8 1-79 0 0,-6-1 76 0 0,7 2 761 0 0,1-1-109 0 0,0 1-100 0 0,0-2-90 0 0,-2 1-185 0 0,-1-1-41 0 0,0 1-37 0 0,0-1-33 0 0,9 0 150 0 0,0 0-83 0 0,-5-1-152 0 0,0-1-62 0 0,23-11 14 0 0,-31 10 144 0 0,0 0-111 0 0,-1 0-92 0 0,-1-1-70 0 0,-2 0-66 0 0,-1 3 74 0 0,1 0-1 0 0,-1-1 1 0 0,0 1-1 0 0,-1 0 1 0 0,1 0-1 0 0,0 0 0 0 0,0 0 1 0 0,0 0-1 0 0,-1 0 1 0 0,1 1-1 0 0,0-1 1 0 0,-1 0-1 0 0,0-1 22 0 0,-4-7-171 0 0,0 1 49 0 0,-2 1 41 0 0,0 0 33 0 0,0 1 39 0 0,0 1-1 0 0,-1 0 0 0 0,0 0 0 0 0,0 1 1 0 0,-5-2 9 0 0,11 5 1 0 0,1 1 0 0 0,-1-1 1 0 0,0 1-1 0 0,1 0 1 0 0,-1 0-1 0 0,0-1 0 0 0,1 1 1 0 0,-1 0-1 0 0,1 1 1 0 0,-1-1-1 0 0,0 0 0 0 0,1 0 1 0 0,-1 1-1 0 0,0-1 0 0 0,1 1 1 0 0,-1-1-1 0 0,1 1 1 0 0,-1 0-1 0 0,1 0 0 0 0,0-1 1 0 0,-1 1-1 0 0,1 0 1 0 0,-2 1-2 0 0,2 0 2 0 0,-1-1 0 0 0,0 1 0 0 0,0 0 0 0 0,1-1 0 0 0,-1 1 0 0 0,1 0 0 0 0,-1 0 0 0 0,1 0 0 0 0,0 0 0 0 0,0 0 0 0 0,0 0 0 0 0,0 0 0 0 0,0 1 0 0 0,1-1 0 0 0,-1 0 0 0 0,0 2-2 0 0,0 16 53 0 0,3 0 93 0 0,2 6 119 0 0,-2-19-140 0 0,0 0 0 0 0,0 0-1 0 0,1 0 1 0 0,1 1-125 0 0,-2-4 83 0 0,0 0 1 0 0,1 1-1 0 0,0-1 1 0 0,0 0-1 0 0,0 0 1 0 0,1 1-84 0 0,15 9 270 0 0,0-6-119 0 0,2-6-90 0 0,-14-2-90 0 0,-1 0 37 0 0,23-3 182 0 0,-21 2-196 0 0,1-2-86 0 0,-3 1-46 0 0,0 0-73 0 0,0 0-84 0 0,0-1-97 0 0,2-3-181 0 0</inkml:trace>
  <inkml:trace contextRef="#ctx0" brushRef="#br0" timeOffset="384.38">439 104 7920 0 0,'0'0'174'0'0,"0"0"29"0"0,0 0 13 0 0,2 5-50 0 0,2 3-109 0 0,-3-3-27 0 0,1-1 58 0 0,0 1 53 0 0,-1-1 45 0 0,1 2 92 0 0,0-1 48 0 0,1 3 237 0 0,-1 1 56 0 0,5 11 939 0 0,-5-14-1087 0 0,0 1-53 0 0,0-1-123 0 0,0-1-59 0 0,1 1-70 0 0,-1-1-80 0 0,2 7 551 0 0,2 5 510 0 0,-5-16-890 0 0,-1-1-273 0 0,0 0 110 0 0,0 1 51 0 0,0-1 44 0 0,0 1 541 0 0,1-1-461 0 0,-1 0-86 0 0,0 0-140 0 0,0 0-40 0 0,1-10 119 0 0,0 1-36 0 0,0-10 2 0 0,-1 13-87 0 0,0 0 0 0 0,0 0 1 0 0,1 0-1 0 0,0 0 0 0 0,0 0 0 0 0,0 1 0 0 0,1-1 0 0 0,0-2-1 0 0,5-4-91 0 0,1 0 81 0 0,-4 7 40 0 0,0 0 0 0 0,1 1 0 0 0,-1-1 0 0 0,1 1 0 0 0,0 1 1 0 0,4-3-31 0 0,10-5-4 0 0,-7 6-71 0 0,0 0-74 0 0,0 1-93 0 0,1 1-109 0 0,-7 2 130 0 0,0-1-34 0 0,1 1-35 0 0,-1 1-39 0 0,0-1-39 0 0,0 1-42 0 0,0-1-44 0 0,0 1-47 0 0,4 0-313 0 0</inkml:trace>
  <inkml:trace contextRef="#ctx0" brushRef="#br0" timeOffset="976.63">797 96 6592 0 0,'1'0'170'0'0,"0"1"-60"0"0,0-1-46 0 0,7 2 96 0 0,-4-2-218 0 0,1 1 36 0 0,3-1 75 0 0,0 0 115 0 0,0 0 97 0 0,1-1 126 0 0,0 0 75 0 0,-1 0 41 0 0,11-4 735 0 0,-6 1-539 0 0,-6 2-340 0 0,1 0-59 0 0,-3 0-4 0 0,1 0-50 0 0,2-1 55 0 0,11-3 310 0 0,-14 3-400 0 0,0 0 38 0 0,-1 1-16 0 0,1 0-88 0 0,0-1-46 0 0,7-6 12 0 0,-10 5-40 0 0,0-2 52 0 0,-1 5-105 0 0,-1 0 0 0 0,0 0 0 0 0,0-1 0 0 0,0 1 1 0 0,0 0-1 0 0,0 0 0 0 0,0 0 0 0 0,0-1 0 0 0,0 1 0 0 0,-1 0 0 0 0,1 0 0 0 0,0 0 0 0 0,-1-1 0 0 0,1 1 0 0 0,-1 0 0 0 0,1 0 0 0 0,-1 0 0 0 0,1 0 0 0 0,-1 0 0 0 0,0 0 0 0 0,0 0 1 0 0,1 0-1 0 0,-1 0 0 0 0,0 0 0 0 0,0 0 0 0 0,0 1 0 0 0,0-1 0 0 0,0 0 0 0 0,0 1 0 0 0,0-1 0 0 0,0 1 0 0 0,-1-1 0 0 0,1 1 0 0 0,0-1 0 0 0,0 1 0 0 0,0 0 0 0 0,0-1 0 0 0,-1 1-21 0 0,-12-2 166 0 0,1 1-38 0 0,1 1-50 0 0,3 2-62 0 0,-22 6 44 0 0,2 4 125 0 0,16-4-44 0 0,1 2 33 0 0,1 2 35 0 0,3 2 35 0 0,4-7-98 0 0,1 0 1 0 0,0 0 0 0 0,0 0-1 0 0,1 1 1 0 0,0-1 0 0 0,0 1-1 0 0,1-1 1 0 0,-1 6-148 0 0,2-8 88 0 0,0 0-1 0 0,0-1 1 0 0,1 1 0 0 0,0 0-1 0 0,1 4-87 0 0,5 14 271 0 0,-5-18-174 0 0,0 0 0 0 0,0 0 0 0 0,1 0 0 0 0,0 0 0 0 0,1 1-97 0 0,-1-3 53 0 0,-1 0 0 0 0,0-1 0 0 0,1 1 0 0 0,-1-1 0 0 0,1 1 0 0 0,0-1 0 0 0,0 0 0 0 0,0 0 0 0 0,0-1 0 0 0,0 1 0 0 0,0-1 0 0 0,0 1 0 0 0,1-1 0 0 0,-1 0 0 0 0,1 0 0 0 0,-1 0-53 0 0,3 0 69 0 0,-1-1 0 0 0,1 1-1 0 0,0-1 1 0 0,-1 0 0 0 0,1 0-69 0 0,16-3 183 0 0,-4 0-92 0 0,-1-2-80 0 0,-6 3-53 0 0,-1-1-41 0 0,1 1-46 0 0,-1 0-52 0 0,-8 2-80 0 0,-1 0 104 0 0,1-1 69 0 0,0 1 66 0 0,0 0 13 0 0,-1-1-26 0 0,0 1-25 0 0,0 0-39 0 0,-1 0-19 0 0,1 0-40 0 0,0 0-45 0 0,-1 0-49 0 0,1 0 0 0 0,0 0-42 0 0,-1 0-46 0 0,1 0-47 0 0,-1 0-52 0 0,1 0-54 0 0,0 0-58 0 0,-1 0-60 0 0,0 0-689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45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 58 7584 0 0,'0'-1'256'0'0,"-1"1"-111"0"0,-1-1-70 0 0,0 0-71 0 0,1 2 28 0 0,-1 0 561 0 0,1 2-80 0 0,0 0-76 0 0,1 1-71 0 0,1 0-67 0 0,-1 1-62 0 0,1-1-56 0 0,0 0-53 0 0,0-1-49 0 0,-1-1-40 0 0,3 18 505 0 0,1-1-92 0 0,-1-4-153 0 0,0 0-40 0 0,1 15 163 0 0,-1 17 300 0 0,1 24 403 0 0,0 2 6 0 0,-1-25-440 0 0,-3-37-587 0 0,1-1 37 0 0,-1 36 702 0 0,-1-30-607 0 0,1 2-102 0 0,0-17-66 0 0,0-1-85 0 0,0 0-56 0 0,0 0-32 0 0,0 0-104 0 0,0 0-41 0 0,0 0 60 0 0,0 0 52 0 0,0 0 47 0 0,0 0 26 0 0,0 0 85 0 0,-1-1 277 0 0,1 1-243 0 0,0 0-83 0 0,0 0-53 0 0,0 0-63 0 0,-1 0-75 0 0,1 0-47 0 0,0 0-76 0 0,0-1-82 0 0,0 1-91 0 0,0 0-99 0 0,-1 0-105 0 0,1 0-114 0 0,0-1-121 0 0,-1 0-1096 0 0,-1-2-1159 0 0</inkml:trace>
  <inkml:trace contextRef="#ctx0" brushRef="#br0" timeOffset="557.38">0 113 5728 0 0,'0'0'166'0'0,"0"0"45"0"0,1 0-80 0 0,0-1 61 0 0,9-2 980 0 0,-6 2-911 0 0,-3 0-179 0 0,1 1-41 0 0,22-8 803 0 0,-11 3-436 0 0,-1 1-33 0 0,5-1 39 0 0,-8 3-95 0 0,0-1-34 0 0,8-1 192 0 0,0-1-109 0 0,0 0-93 0 0,-3 1-109 0 0,0 0-41 0 0,3-1-16 0 0,9-2 0 0 0,1 0 1 0 0,39-9 362 0 0,-45 11-379 0 0,-1 1-71 0 0,-9 2-51 0 0,0 0-35 0 0,1 1-41 0 0,-1-1-44 0 0,0 1-50 0 0,1-1-54 0 0,-1 1-60 0 0,0 1-62 0 0,-7-1 148 0 0,4 1-189 0 0,-6-1 256 0 0,0 1-43 0 0,1 0-162 0 0,-2 0 131 0 0,1-1-40 0 0,0 1-270 0 0,0 0-111 0 0,1 0-238 0 0,1 0-566 0 0,-4 0 1453 0 0</inkml:trace>
  <inkml:trace contextRef="#ctx0" brushRef="#br0" timeOffset="1115.78">535 9 5584 0 0,'7'5'566'0'0,"0"0"-67"0"0,-1 1-60 0 0,0 0-55 0 0,-1 0-50 0 0,-1 1-46 0 0,0 0-39 0 0,0 0-34 0 0,4 11 192 0 0,6 25 302 0 0,-12-33-499 0 0,1-1 42 0 0,5 19 323 0 0,-1-1-63 0 0,1 12 131 0 0,5 52 784 0 0,-9-62-917 0 0,0 0 61 0 0,-2-16-281 0 0,0 21 294 0 0,-2-22-333 0 0,-1 0 82 0 0,-1-1 96 0 0,1-11-344 0 0,-2 1-11 0 0,4-2 30 0 0,-1-2-34 0 0,1-1-22 0 0,0-4-17 0 0,0 2 3 0 0,-1 6-32 0 0,13-44 111 0 0,-10 37-109 0 0,0 0 1 0 0,0-1-1 0 0,0 1 0 0 0,4-4-4 0 0,10-16-52 0 0,-1 1-1 0 0,-5 10-14 0 0,1 3-24 0 0,1 1-44 0 0,19-10-41 0 0,-24 17 148 0 0,-1 1-1 0 0,1 1 1 0 0,0 0 0 0 0,0 0-1 0 0,0 0 1 0 0,5 0 28 0 0,-10 2-10 0 0,0 1 0 0 0,1-1 0 0 0,-1 1 0 0 0,0 0 0 0 0,1 0 1 0 0,-1 0-1 0 0,0 0 0 0 0,0 0 0 0 0,1 1 0 0 0,-1 0 0 0 0,0 0 0 0 0,0 0 0 0 0,1 0 1 0 0,-1 0-1 0 0,0 0 0 0 0,1 1 10 0 0,-2 0-12 0 0,1 0 0 0 0,-1 0 0 0 0,0 0 1 0 0,0 0-1 0 0,0 0 0 0 0,0 1 0 0 0,0-1 1 0 0,0 1-1 0 0,0-1 0 0 0,-1 1 0 0 0,1-1 0 0 0,-1 1 1 0 0,0 1 11 0 0,5 11 88 0 0,-2 1-53 0 0,2 32-64 0 0,-4-25 56 0 0,2-1 96 0 0,-1-8 39 0 0,1 0 79 0 0,-4-14-397 0 0,1 1 44 0 0,-1 0 41 0 0,0 0 36 0 0,0 0 43 0 0,0 0 59 0 0,1 2 188 0 0,0 3 283 0 0,-1-5-415 0 0,0 1-64 0 0,1-1-75 0 0,-1 1-72 0 0,1-1-86 0 0,-1 0-97 0 0,1 0-38 0 0,-1 0-85 0 0,1-1-90 0 0,0 1-99 0 0,-1-1-106 0 0,1 1-112 0 0,0-1-121 0 0,0 0 413 0 0,-1 0-32 0 0,1 0-1360 0 0,1 0-1076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52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42 5584 0 0,'0'0'124'0'0,"0"0"17"0"0,0 0 11 0 0,-1 0-59 0 0,1-1-43 0 0,-7-5 0 0 0,4 5 35 0 0,1 0 96 0 0,-1 0 42 0 0,0 0 1 0 0,1-1-1 0 0,-1 1 1 0 0,0-1-1 0 0,0 1 1 0 0,1-1-1 0 0,-2-1-223 0 0,-8-5 782 0 0,-2 2-84 0 0,5 4-374 0 0,0 0-62 0 0,0 1-55 0 0,1 1-46 0 0,-2 0-15 0 0,-1 1-39 0 0,-23 5 134 0 0,1 3 6 0 0,-6 1-34 0 0,28-7-121 0 0,0 0 0 0 0,0 2 0 0 0,-9 4-92 0 0,10-4 99 0 0,-13 8 119 0 0,13-1-127 0 0,9-11-91 0 0,0 1 1 0 0,-1 0 0 0 0,1 0-1 0 0,0 0 1 0 0,-1-1 0 0 0,1 1 0 0 0,-1-1-1 0 0,1 1 1 0 0,-1-1 0 0 0,0 1-1 0 0,0-1 1 0 0,1 0 0 0 0,-1 0 0 0 0,0 0-1 0 0,-1 0 0 0 0,0 2 82 0 0,0 5-45 0 0,0-1-30 0 0,-5 5 32 0 0,9-7-12 0 0,-1-3-9 0 0,0 0 55 0 0,0 1 6 0 0,0 4-56 0 0,0 6-82 0 0,3-11 158 0 0,0 4-61 0 0,-1-3-9 0 0,13 11 26 0 0,11 0 102 0 0,-13-10-15 0 0,0 0 0 0 0,10 1-142 0 0,7 1 66 0 0,-26-5-60 0 0,1 0 1 0 0,-1-1 0 0 0,1 0 0 0 0,0 0 0 0 0,-1-1 0 0 0,1 1 0 0 0,2-1-7 0 0,18-2 24 0 0,-17 3 8 0 0,0-1 51 0 0,15-5 279 0 0,-16 4-274 0 0,1 1-40 0 0,3-3 10 0 0,0-1-65 0 0,0-3-53 0 0,-9 6 38 0 0,0 0 0 0 0,0 0 0 0 0,0-1 0 0 0,0 1-1 0 0,0-1 1 0 0,0 1 0 0 0,0-1 0 0 0,-1 1 0 0 0,1-1 22 0 0,1-7-40 0 0,2-3 165 0 0,0 1 5 0 0,-4 2-94 0 0,0 1-53 0 0,3-5-50 0 0,-3 10 48 0 0,1 1 0 0 0,-1-1 0 0 0,-1 1 0 0 0,1-1 0 0 0,0 0 0 0 0,-1-3 19 0 0,0 3-13 0 0,-2-15 218 0 0,1 13-191 0 0,0 3-11 0 0,1 0-67 0 0,0-3-32 0 0,0 4 62 0 0,0 1 93 0 0,0 1 9 0 0,-1 0-15 0 0,-2-2-57 0 0,3 1-65 0 0,0 1 1 0 0,0 0 4 0 0,10 9 1 0 0,-8-7 62 0 0,5 11 11 0 0,3 15 67 0 0,-2-7 41 0 0,0-3 61 0 0,-6-14-68 0 0,-1 0-41 0 0,0 1-28 0 0,0 2-31 0 0,0 2-5 0 0,3 11-7 0 0,-4-18 1 0 0,10 17 17 0 0,-8-16 4 0 0,-1-2-20 0 0,0 2 39 0 0,1 2 37 0 0,1 4 53 0 0,-1-3-126 0 0,-1-1-40 0 0,0-3-56 0 0,-1-2-41 0 0,0 0-186 0 0,0 0 157 0 0,0 0 66 0 0,0 0-35 0 0,0 0-12 0 0,0 0-36 0 0,0 0-41 0 0,0 0-46 0 0,0 0-50 0 0,0 0-47 0 0,0 0-40 0 0,0 0-36 0 0,0 0-129 0 0,0 0-34 0 0,0 0-1331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52.5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6536 0 0,'0'0'141'0'0,"0"0"23"0"0,0 0 13 0 0,0 0 53 0 0,0 0-88 0 0,1 2 116 0 0,0 4-37 0 0,1 1 78 0 0,7 16 896 0 0,-4-13-744 0 0,-3-5-245 0 0,1 0-66 0 0,4 7 342 0 0,-1 0-55 0 0,9 16 508 0 0,-8-19-679 0 0,6 17 161 0 0,-9-18-247 0 0,-1 0 60 0 0,0 3 121 0 0,-3-10-319 0 0,0 0 0 0 0,0 0 0 0 0,0 0 0 0 0,1 0 0 0 0,-1-1 0 0 0,0 1 0 0 0,0 0 0 0 0,1 0 0 0 0,-1 0 0 0 0,0-1 0 0 0,1 1 0 0 0,-1 0 0 0 0,1-1 0 0 0,-1 1 0 0 0,1 0 0 0 0,0-1 0 0 0,-1 1 0 0 0,1 0-32 0 0,1 0 174 0 0,-2-1-50 0 0,0 0-10 0 0,0 0-5 0 0,-1 1-43 0 0,1 0 89 0 0,0 0 36 0 0,1 0 324 0 0,0-2-203 0 0,0 1-208 0 0,-1-1-52 0 0,0-1-82 0 0,0 1-36 0 0,0-1-38 0 0,-3-45 258 0 0,0 23-110 0 0,2-1-50 0 0,1 18 6 0 0,1 0 0 0 0,0 0 0 0 0,0-1 0 0 0,0 1 0 0 0,1 0 0 0 0,0-1 0 0 0,2 1 0 0 0,3 1-12 0 0,7-4-70 0 0,-1 7 45 0 0,-5 1 32 0 0,2-1 5 0 0,1 0 0 0 0,1 0 0 0 0,0 1 0 0 0,15-4 0 0 0,-18 4-8 0 0,-1 1 1 0 0,1 0 0 0 0,-1 0-1 0 0,1 1 1 0 0,6 0 7 0 0,4 1-52 0 0,1 1-56 0 0,-2-1-58 0 0,-1 0-81 0 0,1-1-97 0 0,-1-1-114 0 0,-5 0-182 0 0,-1 0-28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53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9 166 5520 0 0,'0'0'135'0'0,"0"0"-56"0"0,1 0-43 0 0,7 0 26 0 0,1 0-169 0 0,0 0 79 0 0,1 0 71 0 0,-1 0 63 0 0,-1 1 24 0 0,0-1 34 0 0,7 0 247 0 0,3 0 145 0 0,22-2 863 0 0,-26 1-961 0 0,-3-1-154 0 0,0 1-55 0 0,0-2-67 0 0,-1 1-80 0 0,15-2 461 0 0,-6 1-200 0 0,-1-4-80 0 0,-12 4-90 0 0,-1-1-82 0 0,11-6 52 0 0,-12 7-100 0 0,-3 3 1 0 0,-1-1 6 0 0,6-4-28 0 0,-5 3 27 0 0,-1 0-47 0 0,0-5 84 0 0,-1 0-45 0 0,-6-10-37 0 0,5 12 4 0 0,-1 1 0 0 0,0-1 0 0 0,0 1 0 0 0,0 0 0 0 0,-1 0 0 0 0,0 0 0 0 0,0 0-28 0 0,-17-14 194 0 0,4 4 38 0 0,10 9-106 0 0,-5 3 9 0 0,1 0-13 0 0,4-2-9 0 0,6 4-105 0 0,1 0 1 0 0,-1-1 0 0 0,0 1 0 0 0,0 0 0 0 0,1 0 0 0 0,-1 0 0 0 0,0 0-1 0 0,0 0 1 0 0,0 0 0 0 0,0 0 0 0 0,1 0 0 0 0,-1 0 0 0 0,0 0 0 0 0,0 0-1 0 0,1 0 1 0 0,-1 1 0 0 0,0-1 0 0 0,0 1-9 0 0,-14 1 121 0 0,12-2-118 0 0,0 1 1 0 0,1-1 0 0 0,-1 1 0 0 0,0-1 0 0 0,1 1-1 0 0,-1 0 1 0 0,1 0 0 0 0,-1 0 0 0 0,1 0 0 0 0,-1 1-1 0 0,0 0-3 0 0,-26 19 21 0 0,17-11-19 0 0,-13 12 46 0 0,16-12 8 0 0,0 1-1 0 0,0 0 0 0 0,1 1-55 0 0,-4 7 44 0 0,9-14-8 0 0,0 0-1 0 0,1 0 1 0 0,0 1-1 0 0,0-1 0 0 0,1 1 1 0 0,-1-1-1 0 0,1 1 1 0 0,0 0-1 0 0,1-1 1 0 0,-1 1-1 0 0,1 0 0 0 0,0 0 1 0 0,1-1-1 0 0,-1 1 1 0 0,1 0-1 0 0,0-1 1 0 0,1 1-1 0 0,0-1 0 0 0,-1 1 1 0 0,1-1-1 0 0,2 3-35 0 0,-1-2 38 0 0,1 0-1 0 0,-1 0 1 0 0,1 0 0 0 0,0-1-1 0 0,1 0 1 0 0,-1 0-1 0 0,1 0 1 0 0,0 0-1 0 0,0-1 1 0 0,1 1 0 0 0,3 1-38 0 0,9 4 125 0 0,1-3 42 0 0,-12-5-83 0 0,0 0-1 0 0,1-1 0 0 0,-1 0 0 0 0,0 0 1 0 0,0-1-1 0 0,1 1 0 0 0,-1-2 0 0 0,4 0-83 0 0,17-5 250 0 0,19-13 218 0 0,-24 8-282 0 0,-1-2-36 0 0,-1 0-36 0 0,-1-2-40 0 0,0-2-42 0 0,-3-1-43 0 0,-10 11-269 0 0,-3-3-22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58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0 8144 0 0,'0'0'182'0'0,"0"0"29"0"0,0 0 13 0 0,0 2 34 0 0,-2 3-57 0 0,0 0-67 0 0,1-2-75 0 0,-8 10 284 0 0,-7 24 376 0 0,12-25-469 0 0,0-1 33 0 0,-7 15 142 0 0,1 0-73 0 0,1 1-67 0 0,1 0-59 0 0,1 0-52 0 0,1 1-44 0 0,-4 29 26 0 0,3-5-78 0 0,3 1-1 0 0,2 1-77 0 0,2-21 68 0 0,1 1 41 0 0,0 0-43 0 0,1 0 38 0 0,8 68 326 0 0,-4-55-45 0 0,3-1 0 0 0,15 45-385 0 0,-12-53 215 0 0,2-1 48 0 0,-5-12-6 0 0,2-1 0 0 0,1 0 0 0 0,2 1-257 0 0,18 19 357 0 0,-25-35-261 0 0,2 0 0 0 0,-1 0-1 0 0,5 2-95 0 0,12 12 104 0 0,-18-16-93 0 0,-1-1 0 0 0,1-1 1 0 0,0 1-1 0 0,0-1 1 0 0,1 1-13 0 0,-6-6-124 0 0,-1 1 52 0 0,0 0 43 0 0,0-1 36 0 0,1 2 70 0 0,1 0 195 0 0,-2-1-231 0 0,0 0-45 0 0,0-1-61 0 0,1 1-76 0 0,-2 0-3 0 0,1-1-46 0 0,0 1-49 0 0,0-1-54 0 0,-1 0 3 0 0,1 1-42 0 0,0-1-47 0 0,0 1-49 0 0,-1-1-51 0 0,1 0-55 0 0,0 1-56 0 0,0-1-59 0 0,2 1-1340 0 0,3 1-1132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59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5552 0 0,'0'0'124'0'0,"0"1"-5"0"0,0-1-50 0 0,0 8 36 0 0,0-7-85 0 0,0 1-1 0 0,0-1 0 0 0,0 1 1 0 0,0-1-1 0 0,0 0 1 0 0,1 1-1 0 0,-1-1 1 0 0,0 0-1 0 0,1 1 0 0 0,-1-1 1 0 0,1 0-1 0 0,0 1 1 0 0,-1-1-1 0 0,1 0 1 0 0,0 1-20 0 0,2 2 167 0 0,-2-2-45 0 0,-1 1 33 0 0,0 3 230 0 0,1 1-102 0 0,1 0-44 0 0,0 3-10 0 0,2 3 2 0 0,-3-5-1 0 0,3 14 443 0 0,3 1-79 0 0,1-2-76 0 0,3-1-76 0 0,-8-14-167 0 0,-1 1 46 0 0,0 1 78 0 0,1-2 77 0 0,-2-6-210 0 0,-1 0-46 0 0,0 0-10 0 0,0 0-51 0 0,0 1-52 0 0,0-1-43 0 0,0 0-37 0 0,1 0-32 0 0,0 2-107 0 0,0-2 94 0 0,-1 1 53 0 0,0-1 74 0 0,1 0 99 0 0,-1 0-59 0 0,0 0 34 0 0,0 0 36 0 0,0 0 39 0 0,0 0 44 0 0,0 0 45 0 0,-4-8-123 0 0,0 0-75 0 0,2-3-82 0 0,-1-17-36 0 0,0 7 10 0 0,3 5-49 0 0,2-14 8 0 0,-2 21 0 0 0,1 0 0 0 0,-1 1 0 0 0,2-1 0 0 0,-1 1 0 0 0,1 0 0 0 0,0-1 0 0 0,1 1 0 0 0,0 0 0 0 0,0 0 0 0 0,1 0 0 0 0,7-6 12 0 0,-8 12-26 0 0,0 0 0 0 0,0 0-1 0 0,1 1 1 0 0,-1-1 0 0 0,0 0 0 0 0,1 1-1 0 0,-1 0 1 0 0,0 0 0 0 0,1 0 0 0 0,-1 0 0 0 0,1 1 14 0 0,-1-1-11 0 0,0 1 0 0 0,1 0 0 0 0,-1 0 0 0 0,0 0 0 0 0,0 0 0 0 0,0 0 0 0 0,1 1 11 0 0,-1-1-8 0 0,0 1 1 0 0,0 0 0 0 0,0 0 0 0 0,0 0-1 0 0,0 1 1 0 0,1 0 7 0 0,1 1-2 0 0,-1 0-1 0 0,0 0 1 0 0,0 1 0 0 0,0-1-1 0 0,0 1 1 0 0,0 0 0 0 0,-1 0-1 0 0,2 3 3 0 0,3 5 2 0 0,-1 1 0 0 0,0-1 0 0 0,-1 1 0 0 0,0 1 0 0 0,-1-1 0 0 0,0 3-2 0 0,1 16-5 0 0,-3-13 19 0 0,0-7 30 0 0,-1 2 8 0 0,1 1 37 0 0,-2-13-140 0 0,-1-1 43 0 0,0 2 96 0 0,1-1 45 0 0,1 5 237 0 0,1-1-222 0 0,-3-6-121 0 0,0 0-91 0 0,0 0-5 0 0,0 0-6 0 0,0 0-45 0 0,0 0-21 0 0,0 0 58 0 0,0 0-63 0 0,0 0-77 0 0,0 0 66 0 0,0 0-36 0 0,0 0-38 0 0,0 0-36 0 0,0 0-363 0 0,0 0 86 0 0,0 0-51 0 0,0 0-699 0 0,0 0-552 0 0,0 0-1049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00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7112 0 0,'0'0'157'0'0,"0"0"23"0"0,0 0 13 0 0,0 0 15 0 0,0 0 14 0 0,0 0 2 0 0,0 0 0 0 0,0 0 16 0 0,0 0 45 0 0,1 1-87 0 0,1 2-47 0 0,3 4 109 0 0,-4-5-130 0 0,0-1 5 0 0,0 1 40 0 0,0-1 51 0 0,-1-1 60 0 0,9 19 698 0 0,-3 3-116 0 0,-2-9-422 0 0,1-1-54 0 0,0 6 65 0 0,-2 2-53 0 0,0-6-163 0 0,0-1-55 0 0,0-2 93 0 0,-1-1-34 0 0,3 12 153 0 0,-2-6-176 0 0,-1 0-33 0 0,2 35 344 0 0,-3-30-271 0 0,-1-16-200 0 0,0-1 39 0 0,1 1 60 0 0,1 4 131 0 0,0 3 156 0 0,-1-4-206 0 0,-1-2-114 0 0,-1 1-96 0 0,-1-2 24 0 0,2-4 19 0 0,0-1-46 0 0,0 0-46 0 0,0 0-47 0 0,0 0-94 0 0,0 0-168 0 0,0 0 167 0 0,0 0-47 0 0,0 0-79 0 0,0 0 93 0 0,0 0-40 0 0,0 0-41 0 0,0 0-41 0 0,0 0-36 0 0,0 0-33 0 0,0 0-245 0 0,0 0-56 0 0,0 0-801 0 0,0 0-628 0 0,0 0-1196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0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6272 0 0,'0'0'182'0'0,"0"0"45"0"0,0 0-34 0 0,0 0-36 0 0,2 1 67 0 0,-1-1-98 0 0,5 2 60 0 0,-4-1-65 0 0,6 2 532 0 0,-1 0-104 0 0,-1 0-92 0 0,1 1-78 0 0,-2 0-84 0 0,0 0-45 0 0,4 4 100 0 0,7 14 382 0 0,-11-14-454 0 0,-2 1 59 0 0,3 6-1 0 0,0 0-79 0 0,0 4-31 0 0,2 10 7 0 0,1 2-18 0 0,-2-10-34 0 0,7 20 143 0 0,9 24 186 0 0,-12-20-208 0 0,-7-23-164 0 0,14 92 524 0 0,-13-76-422 0 0,0-3 10 0 0,-3-10-10 0 0,-1 9 148 0 0,2 64 869 0 0,-3-67-916 0 0,-1-1-66 0 0,-1 1-55 0 0,-1 0-47 0 0,-2 5-15 0 0,-2 0-40 0 0,1-11-26 0 0,-1 0 0 0 0,-1-1-1 0 0,-4 8-91 0 0,3-12 66 0 0,0-1 38 0 0,-2 0 51 0 0,-1-2 59 0 0,9-14-146 0 0,-3 3 93 0 0,-4 4 78 0 0,7-6-197 0 0,1-1-35 0 0,1-1 11 0 0,-4 2 191 0 0,-1-2-180 0 0,2-2-18 0 0,3 0 15 0 0,-1 0 5 0 0,-3-4-51 0 0,5 4-60 0 0,0 0-45 0 0,0-1 41 0 0,-1 1 12 0 0,1-1 89 0 0,-1-1 100 0 0,0 1-126 0 0,1 0-50 0 0,-1 1-100 0 0,1-1 35 0 0,0 1-35 0 0,0-1-164 0 0,-1 1-105 0 0,1-1-119 0 0,0 1 225 0 0,0 0-34 0 0,0 0-84 0 0,-1-1-67 0 0,1 1-57 0 0,0 0-52 0 0,0-1-180 0 0,-1 1-51 0 0,1-1-218 0 0,-1 0-586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7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91 225 7568 0 0,'0'-2'132'0'0,"-3"-10"377"0"0,3 9-400 0 0,-1 1-67 0 0,-1-2-7 0 0,0 0 66 0 0,0 1 58 0 0,-1-1 51 0 0,-1 0 239 0 0,-2 1 89 0 0,5 2-386 0 0,0 1-1 0 0,0-1 1 0 0,-1 1-1 0 0,1-1 1 0 0,0 1 0 0 0,-1 0-1 0 0,1 0 1 0 0,0 0-1 0 0,-1-1 1 0 0,1 1-1 0 0,0 1 1 0 0,-1-1 0 0 0,0 0-152 0 0,-2 1 385 0 0,0 1-38 0 0,0 0-45 0 0,0 1-65 0 0,1 1-77 0 0,0 0-90 0 0,-9 17 328 0 0,4 3-59 0 0,4 1-58 0 0,2 0-57 0 0,2 1-55 0 0,1 0-55 0 0,3-1-52 0 0,0-2-53 0 0,-3-17-20 0 0,1 0 34 0 0,2 6 101 0 0,2-2 68 0 0,-4-6-106 0 0,0-1-1 0 0,0 0 0 0 0,1 0 1 0 0,0 0-1 0 0,-1 0 0 0 0,2 0-85 0 0,2 2 120 0 0,2-1-42 0 0,1 0-58 0 0,1-1-100 0 0,-9-3-20 0 0,1 0 39 0 0,2 1-45 0 0,-2-1 14 0 0,0-1-92 0 0,-1 1 46 0 0,-1 0-40 0 0,1 0-71 0 0,0 0-61 0 0,0 0-70 0 0,0 0-75 0 0,0 0-85 0 0,0-1-90 0 0,0 1-98 0 0,0 0-106 0 0,1-1-996 0 0,1 1-1037 0 0</inkml:trace>
  <inkml:trace contextRef="#ctx0" brushRef="#br0" timeOffset="281.62">223 192 9152 0 0,'0'0'208'0'0,"0"1"-64"0"0,0 8 329 0 0,0-6-375 0 0,0-1-61 0 0,0 6 4 0 0,0 0 76 0 0,0 0 68 0 0,0-1 60 0 0,1 7 278 0 0,0-1 106 0 0,3 31 1682 0 0,-3-35-1855 0 0,0 0-44 0 0,0 1-50 0 0,1-1-75 0 0,-1 0-88 0 0,1 0-102 0 0,5 26 737 0 0,-4-23-587 0 0,0-1-46 0 0,0-1-80 0 0,0-1-54 0 0,1 0-62 0 0,0 0-74 0 0,-4-9 213 0 0,0 0-52 0 0,0 1-53 0 0,1-1-50 0 0,-1 0-50 0 0,0 1-47 0 0,0-1-48 0 0,0 0-44 0 0,0 0-45 0 0,1 1-43 0 0,-1-1-41 0 0,0 0-41 0 0,0 1-38 0 0,0-1-39 0 0,0 0-36 0 0,1 0-35 0 0,-1 1-312 0 0,0-1-71 0 0,0 0-1161 0 0,0 0-1170 0 0</inkml:trace>
  <inkml:trace contextRef="#ctx0" brushRef="#br0" timeOffset="796.45">375 364 7640 0 0,'0'0'224'0'0,"5"1"128"0"0,2 1-79 0 0,-2-2-5 0 0,-2 1 47 0 0,6 0 571 0 0,1-1-62 0 0,-1-1-63 0 0,1 1-62 0 0,0-2-60 0 0,0 0-60 0 0,0 0-59 0 0,-1-1-58 0 0,1 0-57 0 0,-1-1-56 0 0,0 0-57 0 0,0-1-54 0 0,-1 0-53 0 0,0-1-54 0 0,-1 0-52 0 0,0 0-51 0 0,-2-1-135 0 0,0 0 70 0 0,-3 0 53 0 0,0 0 38 0 0,-2 5-43 0 0,0 1 1 0 0,-1 0-1 0 0,1 0 1 0 0,0 0-1 0 0,0 0 1 0 0,0 0-1 0 0,-1 0 0 0 0,1 0 1 0 0,0 0-1 0 0,-1 0 1 0 0,1 0-1 0 0,-1 0 1 0 0,0 0-1 0 0,1 0 0 0 0,-1 0 1 0 0,1 0-1 0 0,-1 1 1 0 0,0-1-12 0 0,-8-6 47 0 0,7 6-22 0 0,0 0 0 0 0,0 0 0 0 0,0 0 1 0 0,0 0-1 0 0,-1 0 0 0 0,1 0 1 0 0,0 1-1 0 0,-1-1 0 0 0,1 1 1 0 0,0-1-1 0 0,-1 1 0 0 0,1 0 0 0 0,-1 0 1 0 0,0 0-26 0 0,1 1 21 0 0,0-1 1 0 0,0 1 0 0 0,0-1-1 0 0,0 1 1 0 0,0 0 0 0 0,0 0 0 0 0,0 0-1 0 0,1 0 1 0 0,-1 0 0 0 0,0 0-1 0 0,0 0 1 0 0,1 1 0 0 0,-2 0-22 0 0,0 1 32 0 0,1 0 0 0 0,-1 0 0 0 0,1 1 0 0 0,0-1 0 0 0,0 0 0 0 0,0 1 0 0 0,-1 2-32 0 0,1-1 36 0 0,0 1 0 0 0,0-1 0 0 0,1 1 0 0 0,-1 0-1 0 0,1 0-35 0 0,0 1 16 0 0,1 0-1 0 0,-1-1 1 0 0,1 1-1 0 0,1 0 1 0 0,-1 0-1 0 0,1 0 1 0 0,0 0-1 0 0,0-1 0 0 0,1 1 1 0 0,0 0-1 0 0,1-1 1 0 0,0 2-16 0 0,-1-3 7 0 0,0-1 0 0 0,1 0 0 0 0,-1 0 0 0 0,1 0 0 0 0,0-1 0 0 0,0 1 0 0 0,0-1 0 0 0,1 1 0 0 0,-1-1 0 0 0,1 0 0 0 0,0 0 0 0 0,0 0 0 0 0,0-1 0 0 0,0 0 0 0 0,0 0 0 0 0,1 0 0 0 0,-1 0 0 0 0,1 0-7 0 0,0-1-156 0 0,-1 1 53 0 0,1-1 45 0 0,-1 0 40 0 0,6 1 82 0 0,15 1 269 0 0,-15-3-294 0 0,-3 0-84 0 0,-1 0-88 0 0,1 0-108 0 0,-3 0 74 0 0,-1-1-34 0 0,2 1-152 0 0,0-1-83 0 0,0 0-90 0 0,-1 0-98 0 0,1 0-105 0 0,0 0-113 0 0,-1 0-119 0 0,1-1-128 0 0,-2 1-825 0 0,3-2-1078 0 0,-6 3 2969 0 0</inkml:trace>
  <inkml:trace contextRef="#ctx0" brushRef="#br0" timeOffset="1278.23">729 264 8928 0 0,'0'1'61'0'0,"0"0"34"0"0,3 6 500 0 0,-2-4-467 0 0,-1-2-79 0 0,2 7-24 0 0,-1-1 49 0 0,1 0 44 0 0,-1 0 41 0 0,2 8 261 0 0,1 0 112 0 0,0 3 218 0 0,4 24 1117 0 0,-5-27-1270 0 0,-1-2-169 0 0,-1-1-83 0 0,0 1-105 0 0,-1-7-165 0 0,0 1-33 0 0,0-5-55 0 0,0 0 45 0 0,-1 0 42 0 0,1 1 36 0 0,-1-1 61 0 0,0 1 37 0 0,-1 0 78 0 0,0 1 185 0 0,-2-1 185 0 0,1-3-276 0 0,2-1-187 0 0,-1-2-44 0 0,0 0-56 0 0,1-1-64 0 0,-3-15 270 0 0,4-1-95 0 0,4 0-83 0 0,2-1-75 0 0,2 1-64 0 0,2 1-54 0 0,1 2-44 0 0,0 2-36 0 0,-6 8 69 0 0,0 1-1 0 0,1 0 0 0 0,0 0 0 0 0,0 1 0 0 0,4-3 84 0 0,14-6-152 0 0,-21 13 140 0 0,0 0 0 0 0,0 0 0 0 0,-1 1 0 0 0,1-1 0 0 0,0 1 0 0 0,0-1-1 0 0,2 1 13 0 0,-3 0-5 0 0,-1 0 0 0 0,0 1 0 0 0,1-1 0 0 0,-1 1 0 0 0,1-1 0 0 0,-1 1-1 0 0,0-1 1 0 0,0 1 0 0 0,1-1 0 0 0,-1 1 0 0 0,0 0 0 0 0,0 0 0 0 0,0 0-1 0 0,0 0 1 0 0,0 0 0 0 0,0 0 0 0 0,0 0 0 0 0,0 0 0 0 0,0 0 0 0 0,0 0-1 0 0,0 0 1 0 0,-1 1 0 0 0,1-1 0 0 0,-1 0 0 0 0,1 1 5 0 0,7 18-7 0 0,-3 0 83 0 0,-4-13-1 0 0,5 18 86 0 0,5 34 337 0 0,-8-41-381 0 0,-1 0-47 0 0,-1-15-72 0 0,1 0 65 0 0,-1-2-49 0 0,0 1-37 0 0,1 2-103 0 0,-2-4-20 0 0,0 0-125 0 0,0 0 50 0 0,0 0 40 0 0,1 0 34 0 0,-1 1-8 0 0,2-1-192 0 0,-1 0 168 0 0,0 0-30 0 0,0 0-70 0 0,-1 1-99 0 0,1-1-117 0 0,-1 0 197 0 0,1 0-38 0 0,-1 0-40 0 0,0 0-43 0 0,2-2-1075 0 0</inkml:trace>
  <inkml:trace contextRef="#ctx0" brushRef="#br0" timeOffset="1655.73">1161 0 9728 0 0,'0'0'222'0'0,"0"0"387"0"0,0 0-71 0 0,0 0-66 0 0,0 1-62 0 0,1-1-57 0 0,-1 0-54 0 0,0 1-48 0 0,1-1-46 0 0,0 1 73 0 0,0 0-115 0 0,0-1-95 0 0,0 1-45 0 0,2 2-66 0 0,-2-2 69 0 0,-1 0 94 0 0,1 0-9 0 0,-1-1 41 0 0,4 12 233 0 0,-1-1-49 0 0,0 1-43 0 0,-1 1-39 0 0,0 12 155 0 0,-1 0-99 0 0,1 10 46 0 0,7 86 1308 0 0,-5-60-906 0 0,-2-30-426 0 0,1-1-39 0 0,-3-29-534 0 0,0 1 75 0 0,0-1 67 0 0,0 0 59 0 0,0 1 85 0 0,0 0 105 0 0,1 4 604 0 0,-1-5-629 0 0,1 0-42 0 0,-1 1-55 0 0,0-1-72 0 0,0 1-86 0 0,0-1-100 0 0,0 1-97 0 0,1-1-116 0 0,-1 0 174 0 0,0 0-34 0 0,0 0-35 0 0,0 0-37 0 0,0 0-38 0 0,0-1-40 0 0,0 1-42 0 0,1 0-43 0 0,-1 0-44 0 0,0 0-46 0 0,0 0-48 0 0,0 1-49 0 0,0-2-1464 0 0,0 0-1235 0 0</inkml:trace>
  <inkml:trace contextRef="#ctx0" brushRef="#br0" timeOffset="1947.45">1027 216 9528 0 0,'0'0'216'0'0,"0"0"32"0"0,9-5 198 0 0,-7 4-387 0 0,0 1-36 0 0,12-3 19 0 0,-1 0 77 0 0,1 1 68 0 0,-1 0 58 0 0,4-1 112 0 0,-1 1 54 0 0,33-5 976 0 0,-29 4-822 0 0,1 1-52 0 0,-8 0-214 0 0,1 0-47 0 0,-3 0-84 0 0,0 0-44 0 0,0 0-49 0 0,1 0-54 0 0,-11 2-85 0 0,0 0 43 0 0,2-1 61 0 0,-2 1-67 0 0,1 0-92 0 0,-1-1 11 0 0,-1 1-40 0 0,1 0-71 0 0,0 0-63 0 0,0 0-72 0 0,0-1-80 0 0,-1 1-87 0 0,1 0-95 0 0,0 0-103 0 0,0 0-110 0 0,0-1-990 0 0,2 0-1031 0 0,-3 1 2847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00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6536 0 0,'0'0'141'0'0,"0"0"23"0"0,0 0 13 0 0,1 1-19 0 0,1 1-189 0 0,-2 1 49 0 0,-1-1 46 0 0,0 0 44 0 0,0 2 155 0 0,1-1 100 0 0,2 0-137 0 0,-2-1-34 0 0,-2 1 48 0 0,0 0-38 0 0,-2 2 114 0 0,4-1-77 0 0,2 2 61 0 0,-1 0-33 0 0,-1-3-150 0 0,1-1 0 0 0,-1 1 0 0 0,1 0 0 0 0,0-1 0 0 0,0 1 0 0 0,0 0 1 0 0,0-1-1 0 0,1 2-117 0 0,4 10 515 0 0,-1 10 109 0 0,1 0 45 0 0,-2-5-162 0 0,-1 1-62 0 0,2 10 155 0 0,-2-13-189 0 0,-1 2-57 0 0,0-5-99 0 0,0 0-35 0 0,-1 7 138 0 0,-1 0-20 0 0,2-10-161 0 0,1 7 85 0 0,0-10-184 0 0,-2-7-12 0 0,-1-1 13 0 0,0 2-31 0 0,-1-3-195 0 0,0 1 59 0 0,0 0-72 0 0,0-1-100 0 0,0 1-58 0 0,0-1-114 0 0,0 1 167 0 0,1 0-37 0 0,0-1-38 0 0,0 1-41 0 0,0 0 19 0 0,0 0-50 0 0,0 0-44 0 0,0 0-39 0 0,0-1-141 0 0,0 1-39 0 0,0 0-171 0 0,0 0-465 0 0</inkml:trace>
  <inkml:trace contextRef="#ctx0" brushRef="#br0" timeOffset="519.4">207 80 6072 0 0,'0'0'133'0'0,"0"0"23"0"0,0 0 12 0 0,-1 1-23 0 0,0 2-74 0 0,0-1 146 0 0,1 0-46 0 0,-1 1 19 0 0,1 0-55 0 0,-1 2 98 0 0,0-2-104 0 0,0 0 73 0 0,-2 0 88 0 0,-8 10 150 0 0,9-9-281 0 0,-2 0 0 0 0,1 0 0 0 0,0 0-1 0 0,-1 0 1 0 0,0-1 0 0 0,0 1 0 0 0,-4 2-159 0 0,0-2 261 0 0,1 2-36 0 0,-8 7 146 0 0,-6 4 68 0 0,13-10-215 0 0,0 0-36 0 0,-10 7 201 0 0,5-8-64 0 0,12-6-235 0 0,1 0-2 0 0,0 0-4 0 0,0 0-16 0 0,0 0-4 0 0,0 0 0 0 0,0 1-5 0 0,4 2-41 0 0,-3-1 49 0 0,11 6 329 0 0,1-1-83 0 0,0-2-75 0 0,2 1-62 0 0,8 3 5 0 0,0 3-96 0 0,0-1 23 0 0,-5-4 5 0 0,-5-1 13 0 0,0-1 45 0 0,0 2 55 0 0,-2 0 65 0 0,-10-6-151 0 0,0 2 126 0 0,1 0-66 0 0,1 0-61 0 0,1-1-55 0 0,0 1-47 0 0,0-1-41 0 0,4 2-103 0 0,-1 0-116 0 0,-6-4-168 0 0,-1 0-30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1:59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0 203 7424 0 0,'8'0'166'0'0,"-6"0"29"0"0,-2 0 12 0 0,2-1-34 0 0,7-2-144 0 0,2-1 45 0 0,-1 1 71 0 0,-4 1 114 0 0,6 0 255 0 0,-1 0-73 0 0,0 0-70 0 0,1-1-63 0 0,-1 1-56 0 0,1 0-52 0 0,-1-1-45 0 0,1 1-40 0 0,4-1-7 0 0,0-1-50 0 0,33-5-20 0 0,-46 8-38 0 0,0 1 40 0 0,7-1 174 0 0,-6 1-159 0 0,0 0-39 0 0,-1 0-58 0 0,1-1-76 0 0,-2 1-13 0 0,1-1-46 0 0,-1 1-53 0 0,0-1-57 0 0,0 1-89 0 0,-1-1-90 0 0,0 1 67 0 0,0 0-35 0 0,2 0-506 0 0,-1-1-397 0 0,3 1-755 0 0</inkml:trace>
  <inkml:trace contextRef="#ctx0" brushRef="#br0" timeOffset="473.22">176 1 5384 0 0,'0'0'116'0'0,"0"0"17"0"0,0 0-4 0 0,0 1-62 0 0,-1 3-8 0 0,1-3 31 0 0,0-1-20 0 0,0 0 78 0 0,0 0 128 0 0,0 10 538 0 0,-1-1-70 0 0,1 0-69 0 0,-1 1-65 0 0,0 1 56 0 0,1 1-87 0 0,-1 0-78 0 0,2-1-74 0 0,-1 1-67 0 0,2 0-60 0 0,0-1-54 0 0,1 1-48 0 0,3 8 163 0 0,0 9 82 0 0,-2-8-91 0 0,0-6-60 0 0,-3-10-159 0 0,1 3 34 0 0,0-1-1 0 0,0 1 1 0 0,-1-1 0 0 0,0 1-167 0 0,-1-7 94 0 0,0 0-4 0 0,2 5-4 0 0,-2 0-4 0 0,0-6-163 0 0,1 1 84 0 0,-1-1 55 0 0,0 1 141 0 0,1-1-144 0 0,-1 0-85 0 0,0 0-67 0 0,1 0-98 0 0,-1 1-115 0 0,0-1 106 0 0,0 0-36 0 0,0 0-38 0 0,0 0-41 0 0,0 0-17 0 0,0 0-50 0 0,0 0-46 0 0,0 0-40 0 0,0 0-138 0 0,0 0-39 0 0,0 0-168 0 0,0 0-450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07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97 224 5472 0 0,'0'1'138'0'0,"-2"0"-36"0"0,-11 10 200 0 0,4-6-393 0 0,0 2 122 0 0,-1 1 105 0 0,2 2 90 0 0,-2 2 141 0 0,0 1 77 0 0,6-6-63 0 0,-1 1 1 0 0,1-1-1 0 0,0 1 0 0 0,1 1-381 0 0,2-6 135 0 0,-1 1 1 0 0,1 0-1 0 0,1 1 0 0 0,-1-1 1 0 0,1 0-1 0 0,-1 4-135 0 0,2 9 357 0 0,2 1-41 0 0,1-1-46 0 0,1 0-52 0 0,1-1-59 0 0,0-1-63 0 0,-5-11-56 0 0,1 0 1 0 0,1 1 0 0 0,-1-1 0 0 0,1 0 0 0 0,-1 0 0 0 0,1-1-1 0 0,0 1 1 0 0,0-1 0 0 0,3 3-41 0 0,7 3 227 0 0,-5-6-60 0 0,0-1 48 0 0,-7-1-7 0 0,-1-2-22 0 0,2 1-38 0 0,1-1 56 0 0,2 0-96 0 0,4 0 45 0 0,-7 1-40 0 0,8-6 256 0 0,0-1-81 0 0,-2-3-71 0 0,-2-1-64 0 0,0-1-54 0 0,-2 0-46 0 0,3-10-46 0 0,-5 9-24 0 0,-1 0 36 0 0,-1 6 22 0 0,0 0 0 0 0,-1-1 0 0 0,1 1 0 0 0,-3-4-41 0 0,0-6 37 0 0,-3-3-85 0 0,3 8-51 0 0,0 0-65 0 0,0 0-79 0 0,1 0-90 0 0,1 11 298 0 0,1-1-74 0 0,0 0-71 0 0,0 1-72 0 0,0-1-69 0 0,0 1-69 0 0,0-1-68 0 0,0 0-66 0 0,0 0-294 0 0,0 0-119 0 0,0-1-650 0 0,0-3-896 0 0</inkml:trace>
  <inkml:trace contextRef="#ctx0" brushRef="#br0" timeOffset="484.83">485 48 7368 0 0,'-1'-1'220'0'0,"0"0"-78"0"0,0-2-55 0 0,-2-3 51 0 0,1 4 5 0 0,-1-2-260 0 0,0 1 84 0 0,0 0 76 0 0,0 0 68 0 0,0 0 57 0 0,0 0 50 0 0,-4-2 329 0 0,-7-3 717 0 0,7 7-751 0 0,1 0-191 0 0,0 1-56 0 0,-5 1 91 0 0,0 3-48 0 0,0 1-60 0 0,0 1-68 0 0,-1 1-75 0 0,10-6-93 0 0,0 0 1 0 0,0 0-1 0 0,0 1 0 0 0,0-1 0 0 0,1 1 0 0 0,-1-1 0 0 0,1 1 1 0 0,-1 0-14 0 0,-1 1 15 0 0,1 1 0 0 0,0-1 1 0 0,0 0-1 0 0,1 1 1 0 0,-1-1-1 0 0,1 1 1 0 0,-1 2-16 0 0,-5 27 128 0 0,4-12 14 0 0,3-21-140 0 0,3 24 145 0 0,0-9-62 0 0,-1-2 17 0 0,0 0 1 0 0,1 0-1 0 0,1 0-102 0 0,6 29 259 0 0,-5-12-68 0 0,11 39 160 0 0,-6-26-51 0 0,-8-36-197 0 0,-1 1-1 0 0,0 0 1 0 0,0 0 0 0 0,-1 6-103 0 0,0 1 125 0 0,0-10-85 0 0,0-5 52 0 0,0 0-278 0 0,0 0 75 0 0,0 1 66 0 0,0-1 55 0 0,-1 0 127 0 0,0 2 403 0 0,0-1-429 0 0,1 0-75 0 0,0-1-62 0 0,-1 1-43 0 0,1-1-50 0 0,0 0-54 0 0,0 1-80 0 0,0-1-78 0 0,-1 0-85 0 0,1 1-93 0 0,0-1-99 0 0,0 0-107 0 0,0 0-115 0 0,0 0-123 0 0,0 0-872 0 0,0 0-1036 0 0</inkml:trace>
  <inkml:trace contextRef="#ctx0" brushRef="#br0" timeOffset="816.19">248 298 7112 0 0,'0'0'157'0'0,"0"0"23"0"0,0 0 13 0 0,0 0-61 0 0,0 0-16 0 0,0 0 101 0 0,0 0-46 0 0,1 0 59 0 0,1 0-104 0 0,2 0 76 0 0,-2 0-89 0 0,-1-1 57 0 0,1 1 134 0 0,-2 0-102 0 0,1 0 39 0 0,19-5 756 0 0,-13 3-691 0 0,1 1-33 0 0,-1-1-46 0 0,1 0-56 0 0,6-3 0 0 0,1 1 39 0 0,14-4 305 0 0,-1 1 67 0 0,37-12 896 0 0,-47 16-1220 0 0,-6 1-130 0 0,4-2-52 0 0,-16 4-180 0 0,1 0 47 0 0,-1 0 39 0 0,0 0 34 0 0,1 0 83 0 0,0 1 236 0 0,-1-1-280 0 0,0 0-56 0 0,1 0-55 0 0,-1 0-62 0 0,0 1-73 0 0,0-1-85 0 0,0 0-94 0 0,1 0-107 0 0,-1 0-116 0 0,0 0 249 0 0,0 0-33 0 0,0 0-356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04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96 5960 0 0,'0'0'132'0'0,"0"0"17"0"0,0 0 12 0 0,-6-4-32 0 0,-2-1-84 0 0,2 3-17 0 0,1 1 55 0 0,-1 0 46 0 0,0 0 42 0 0,-1 1 82 0 0,-1 0 40 0 0,-1 1 100 0 0,-4 2 241 0 0,0 1 2 0 0,4-1-241 0 0,2 0-97 0 0,0 1-41 0 0,2-1-80 0 0,0 0-41 0 0,0 0-48 0 0,0 1-51 0 0,-18 17 136 0 0,15-12-138 0 0,7-8-36 0 0,1 0-1 0 0,-1 0 1 0 0,0 0 0 0 0,0 0 0 0 0,1 0 0 0 0,-1 0 0 0 0,1 1 0 0 0,-1-1 0 0 0,1 0 0 0 0,0 0 0 0 0,-1 1-1 0 0,1-1 1 0 0,0 0 0 0 0,0 0 0 0 0,0 1 0 0 0,0-1 0 0 0,0 0 0 0 0,0 1 0 0 0,0-1 0 0 0,0 0-1 0 0,0 0 1 0 0,1 1 0 0 0,-1-1 0 0 0,0 0 0 0 0,1 0 0 0 0,0 1 1 0 0,1 1-6 0 0,0 1 1 0 0,0-1-1 0 0,0 0 0 0 0,1 0 1 0 0,-1 0-1 0 0,1-1 0 0 0,1 1 6 0 0,1 3-3 0 0,6 5 22 0 0,1 0 34 0 0,2 1 45 0 0,8 6 91 0 0,16 14 148 0 0,-15-9-201 0 0,-14-13 147 0 0,-1 1-1 0 0,0-1 1 0 0,4 9-283 0 0,1 5 304 0 0,-10-17-248 0 0,-1 1 57 0 0,-1 0 48 0 0,0 1 41 0 0,-3 7 279 0 0,1-12-322 0 0,-1 0-1 0 0,1-1 0 0 0,0 1 1 0 0,-1 0-1 0 0,0-1 1 0 0,0 1-1 0 0,0-1 0 0 0,-2 3-158 0 0,-4 3 340 0 0,-1-2-61 0 0,4-3-152 0 0,-2-1-33 0 0,1 0-39 0 0,-1-1-44 0 0,3-1-2 0 0,-1 0-1 0 0,1 0 1 0 0,0 0-1 0 0,-1-1 0 0 0,0 0 1 0 0,1 0-1 0 0,-1 0 1 0 0,1 0-1 0 0,-1-1 1 0 0,1 0-1 0 0,-1 0 0 0 0,-1 0-8 0 0,-18-12-37 0 0,17 4-494 0 0,4-3-86 0 0,3-1-82 0 0,3 2-75 0 0,1 0 81 0 0</inkml:trace>
  <inkml:trace contextRef="#ctx0" brushRef="#br0" timeOffset="340.07">361 218 5960 0 0,'0'0'132'0'0,"0"0"17"0"0,0 0 12 0 0,0 1-37 0 0,1 0-69 0 0,0 1-48 0 0,3 4-50 0 0,-3-4 63 0 0,0-1 26 0 0,0 1 35 0 0,0-1 43 0 0,-1-1 50 0 0,4 4 281 0 0,-1 1-49 0 0,-1 1-43 0 0,1 1-38 0 0,1 7 229 0 0,0 1-94 0 0,0 0 27 0 0,0-1-43 0 0,1 0-39 0 0,0-3-44 0 0,-1-1-1 0 0,1 0 1 0 0,1 1-361 0 0,10 11 641 0 0,-3-9-177 0 0,-2-3-41 0 0,2-2 46 0 0,-1-5-74 0 0,-10-2-332 0 0,0-1-1 0 0,0 0 0 0 0,0 0 0 0 0,0 0 0 0 0,0-1 1 0 0,0 1-1 0 0,-1 0 0 0 0,1-1 0 0 0,0 1 1 0 0,0-1-1 0 0,0 0 0 0 0,-1 1 0 0 0,1-1 0 0 0,0 0 1 0 0,-1 0-1 0 0,2-1-62 0 0,7-8 458 0 0,-4 1-228 0 0,-1-1-42 0 0,3-9 78 0 0,-4-6-81 0 0,-4 20-161 0 0,0 0-1 0 0,0 1 0 0 0,0-1 1 0 0,-1 0-1 0 0,0 0 1 0 0,0 0-1 0 0,0 0-23 0 0,-8-18 39 0 0,5 14-62 0 0,1 3-24 0 0,1 0-33 0 0,-1 0-42 0 0,1 0-48 0 0,0 1-56 0 0,0-1-64 0 0,1-1-70 0 0,0 1-78 0 0,0-3-159 0 0,1-1-3 0 0</inkml:trace>
  <inkml:trace contextRef="#ctx0" brushRef="#br0" timeOffset="906.11">663 3 6992 0 0,'0'0'157'0'0,"0"0"23"0"0,0 0 12 0 0,3 5-44 0 0,2 3-97 0 0,-2-3-26 0 0,1-1 48 0 0,-1 1 39 0 0,0 0 35 0 0,4 8 304 0 0,4 6 328 0 0,-6-10-431 0 0,0 0-71 0 0,-2-2-147 0 0,1-1-58 0 0,8 17 337 0 0,3 17 354 0 0,-3-6-75 0 0,-7-20-351 0 0,0 0 0 0 0,-1 1 1 0 0,1 5-338 0 0,1 24 738 0 0,-3-8-38 0 0,-2 0 110 0 0,-1-32-808 0 0,-1-1 58 0 0,1 0 70 0 0,-2 1 133 0 0,1-2 97 0 0,0-4-242 0 0,1-2-79 0 0,3-23 24 0 0,4 3-105 0 0,-5 19 15 0 0,1 0 0 0 0,-1 1 0 0 0,1-1-1 0 0,0 1 1 0 0,0 0 0 0 0,0 0 0 0 0,0 0 0 0 0,1 0 0 0 0,0 1 0 0 0,-1-1 0 0 0,1 1-1 0 0,1 0 1 0 0,-1 0 0 0 0,4-2 27 0 0,9-2-39 0 0,1 3 45 0 0,-16 4-11 0 0,1 0-1 0 0,-1 0 1 0 0,1 0-1 0 0,-1 1 1 0 0,0-1-1 0 0,1 1 1 0 0,-1 0-1 0 0,0-1 1 0 0,0 1-1 0 0,1 0 1 0 0,-1 1-1 0 0,0-1 1 0 0,0 0-1 0 0,0 1 1 0 0,0-1-1 0 0,1 2 6 0 0,13 13 9 0 0,-6-1 52 0 0,-6-3 29 0 0,0-2-54 0 0,-4-8-36 0 0,0 0 1 0 0,1 0-1 0 0,-1 1 0 0 0,0-1 0 0 0,0 0 0 0 0,0 0 0 0 0,0 0 0 0 0,0 0 0 0 0,-1 1 0 0 0,1-1 0 0 0,-1 0 0 0 0,1 0 0 0 0,-1 0 1 0 0,0 0-1 0 0,-4 11 0 0 0,4-10 0 0 0,0 0 0 0 0,0 1 0 0 0,-1-1 0 0 0,1 0 0 0 0,-1 0 0 0 0,0 0 0 0 0,0 0 0 0 0,-2 2 0 0 0,-4 7-21 0 0,7-10 6 0 0,0-1 0 0 0,0 1 1 0 0,0-1-1 0 0,0 1 0 0 0,-1-1 0 0 0,1 1 1 0 0,0-1-1 0 0,-1 0 0 0 0,1 1 1 0 0,-2 0 14 0 0,1-1-189 0 0,0 0 70 0 0,1 0 58 0 0,-1 0 49 0 0,-3 1 93 0 0,-5 3 289 0 0,7-4-313 0 0,0 0-73 0 0,1-1-40 0 0,0 1-40 0 0,0-1-47 0 0,0 0-51 0 0,0 0-79 0 0,0 1-73 0 0,0-1-80 0 0,0 0-86 0 0,0-1-94 0 0,0 1-101 0 0,0 0-107 0 0,0-1-115 0 0,-1 0-874 0 0,-1-1-1022 0 0,4 2 2812 0 0</inkml:trace>
  <inkml:trace contextRef="#ctx0" brushRef="#br0" timeOffset="1431.57">1290 184 6536 0 0,'0'0'141'0'0,"0"0"23"0"0,0 0 13 0 0,0 0-40 0 0,-3-1-79 0 0,-8-3-67 0 0,8 2 87 0 0,0 1 335 0 0,0 0-50 0 0,0 0-45 0 0,-1 1-39 0 0,0-1 9 0 0,-1 1-41 0 0,-2 0 61 0 0,0 1-47 0 0,-6-1 229 0 0,4 0-98 0 0,4-1-331 0 0,0 1 34 0 0,-6 1 179 0 0,1 1 69 0 0,-12 6 535 0 0,15-4-644 0 0,1 0-41 0 0,-1 1-34 0 0,1 1-101 0 0,5-6-58 0 0,1 1 0 0 0,-1 0 0 0 0,0-1 0 0 0,1 1 0 0 0,-1 0 0 0 0,1 0 0 0 0,-1-1 0 0 0,1 1 0 0 0,-1 0 0 0 0,1 0 0 0 0,0 0 0 0 0,-1 0 0 0 0,1 0 0 0 0,0 0 0 0 0,0-1 0 0 0,-1 1 0 0 0,1 0 0 0 0,0 0 0 0 0,0 0 0 0 0,0 0 0 0 0,0 0 0 0 0,0 0 0 0 0,1 0 0 0 0,-1 0 0 0 0,0 0 0 0 0,0 0 0 0 0,1 0 0 0 0,-1-1 0 0 0,0 1 0 0 0,1 0 0 0 0,-1 0 0 0 0,1 0 0 0 0,-1 0 0 0 0,1-1 0 0 0,-1 1 0 0 0,1 0 0 0 0,0-1 0 0 0,-1 1 0 0 0,1 0 0 0 0,0-1 0 0 0,0 1 0 0 0,-1-1 0 0 0,1 1 0 0 0,0-1 0 0 0,0 1 0 0 0,0 0 0 0 0,18 13 20 0 0,-1 1 34 0 0,4 4 137 0 0,-1 1 0 0 0,13 16-191 0 0,-26-26 209 0 0,-2 1-77 0 0,-1 1-53 0 0,3 17 49 0 0,-6-11 15 0 0,-1-8 1 0 0,-1 0 63 0 0,-2 1 99 0 0,-4-3-46 0 0,-3-2-44 0 0,-1-2-46 0 0,-1-3-43 0 0,0-1-46 0 0,0-2-44 0 0,3-2-44 0 0,2 0 7 0 0,2 0-81 0 0,0-1-72 0 0,2 0-65 0 0,0-2-118 0 0,1 0-70 0 0,1-4-302 0 0,2 0-80 0 0,1 0 22 0 0</inkml:trace>
  <inkml:trace contextRef="#ctx0" brushRef="#br0" timeOffset="1839.66">1441 291 6336 0 0,'0'1'116'0'0,"0"-1"-54"0"0,1 3-27 0 0,-1-2-4 0 0,1 1 92 0 0,-1-2-13 0 0,0 1 39 0 0,7 6-96 0 0,0-1 89 0 0,0-2 78 0 0,1 0 67 0 0,1 0 98 0 0,1-2 51 0 0,-6-1-120 0 0,0 0-1 0 0,1-1 1 0 0,-1 0 0 0 0,1 0-1 0 0,3 0-315 0 0,5-2 645 0 0,-6 0-299 0 0,0-1-40 0 0,1 0 36 0 0,1 0-51 0 0,-1-1-44 0 0,1 0-36 0 0,1-2 9 0 0,15-11 318 0 0,-15 8-283 0 0,-8 6-158 0 0,3-1 39 0 0,-2 0-49 0 0,2-4-20 0 0,-5 7-67 0 0,0 1 0 0 0,0-1 0 0 0,0 0 0 0 0,0 0 0 0 0,0 0-1 0 0,-1 0 1 0 0,1 0 0 0 0,0 0 0 0 0,0 0 0 0 0,-1 0-1 0 0,1 0 1 0 0,0 0 0 0 0,-1 1 0 0 0,1-1 0 0 0,-1 0 0 0 0,1 0-1 0 0,-1 0 1 0 0,0 1 0 0 0,1-1 0 0 0,-1 0 0 0 0,0 0 0 0 0,0 0 0 0 0,0 0 1 0 0,1 0-1 0 0,-1 1 1 0 0,0-1 0 0 0,0 0-1 0 0,0 0 1 0 0,0 0 0 0 0,0 1-1 0 0,0-1 1 0 0,0 0-1 0 0,0 1 1 0 0,0-1 0 0 0,0 1-1 0 0,0-1 1 0 0,-1 1-1 0 0,1-1 1 0 0,0 1 0 0 0,0 0-1 0 0,0 0 1 0 0,-1 0 0 0 0,1 0-1 0 0,0 0 1 0 0,0 0-1 0 0,-1 0 1 0 0,1 0 0 0 0,-1 0-1 0 0,1 1 4 0 0,-1-1 1 0 0,1 1-1 0 0,-1 0 1 0 0,1 0-1 0 0,-1 0 1 0 0,1-1-1 0 0,-1 1 1 0 0,1 1-1 0 0,0-1 1 0 0,0 0-1 0 0,-1 1-4 0 0,-1 1 23 0 0,1 0 0 0 0,-1 0 0 0 0,1 1-1 0 0,0-1 1 0 0,0 1 0 0 0,-1 1-23 0 0,-2 9 109 0 0,2-1 33 0 0,1 0-111 0 0,1 1 0 0 0,1-1 0 0 0,0 0 0 0 0,0 0 0 0 0,1 2-31 0 0,3 5 16 0 0,-3-18-19 0 0,-1 1 1 0 0,1-1 0 0 0,0 1 0 0 0,0-1 0 0 0,0 0 0 0 0,0 1 0 0 0,0-1 0 0 0,1 0-1 0 0,-1 0 1 0 0,1 0 0 0 0,-1 0 0 0 0,1 0 0 0 0,0 0 0 0 0,1 1 2 0 0,0-1-8 0 0,-1-1 1 0 0,1 1 0 0 0,-1-1-1 0 0,1 1 1 0 0,0-1 0 0 0,-1 0-1 0 0,1 0 1 0 0,0 0 0 0 0,0-1-1 0 0,0 1 1 0 0,1 0 7 0 0,3-1-29 0 0,1 0 0 0 0,-1 0-1 0 0,0 0 1 0 0,0-1 0 0 0,0 0 0 0 0,0 0 0 0 0,1-1-1 0 0,-2 0 1 0 0,7-2 29 0 0,-1 0-314 0 0,3 0-6 0 0</inkml:trace>
  <inkml:trace contextRef="#ctx0" brushRef="#br0" timeOffset="2247.54">1959 1 8536 0 0,'0'0'249'0'0,"0"0"-1"0"0,0 1 148 0 0,1 1-77 0 0,1 1-65 0 0,0 1-53 0 0,2 4 62 0 0,3 9 199 0 0,-4-7-245 0 0,0 1-33 0 0,4 21 277 0 0,-3-14-186 0 0,6 33 1382 0 0,0 12-1657 0 0,-6-25 505 0 0,-2 1-52 0 0,0-16-158 0 0,4 33 534 0 0,-4-37-613 0 0,-1-7-133 0 0,1 0-50 0 0,-2 0 23 0 0,-1 1-47 0 0,-3 11-98 0 0,2-20 78 0 0,2-3-17 0 0,0-1-40 0 0,0 0-27 0 0,0 0-97 0 0,0 0-176 0 0,0 0 203 0 0,0 0-31 0 0,0 0-61 0 0,0 0 87 0 0,0 0-34 0 0,0 0-35 0 0,0 0-33 0 0,0 0-363 0 0,0 0 93 0 0,0 0-47 0 0,0 0-687 0 0,0 0-538 0 0,0 0-1025 0 0</inkml:trace>
  <inkml:trace contextRef="#ctx0" brushRef="#br0" timeOffset="2536.97">1862 255 9152 0 0,'0'0'208'0'0,"0"0"33"0"0,0 0 14 0 0,5-2-63 0 0,4-1-128 0 0,4-1-4 0 0,0-1 102 0 0,2-1 130 0 0,8-4 245 0 0,-2 1-73 0 0,-8 3-219 0 0,-1 1-110 0 0,0 1-81 0 0,3-1-43 0 0,9-4 54 0 0,16-5 39 0 0,-26 9-110 0 0,0 1-37 0 0,-2 0-28 0 0,-1 1-38 0 0,1 1-45 0 0,0-1-50 0 0,3 0-237 0 0,-1-1-20 0 0</inkml:trace>
  <inkml:trace contextRef="#ctx0" brushRef="#br0" timeOffset="2925.95">2428 143 6768 0 0,'0'0'149'0'0,"0"0"23"0"0,0 0 12 0 0,-1 0-59 0 0,-8-4-6 0 0,5 2 9 0 0,2 1-24 0 0,0 0 38 0 0,1 1 46 0 0,0-1 53 0 0,-8-4 694 0 0,-2 2-127 0 0,1 0-123 0 0,-1 3-119 0 0,0 0-115 0 0,0 1-112 0 0,0 2-108 0 0,1 0-104 0 0,7-2-123 0 0,1 0-1 0 0,-1 0 0 0 0,0 1 0 0 0,0-1 1 0 0,1 1-1 0 0,-1 0 0 0 0,1 0-3 0 0,1-2-5 0 0,0 1 0 0 0,0 0 0 0 0,1-1 0 0 0,-1 1 1 0 0,0 0-1 0 0,1 0 0 0 0,-1 0 0 0 0,1 0 0 0 0,-1 0 0 0 0,1 0 0 0 0,-1 0 0 0 0,1 0 5 0 0,-3 6-11 0 0,3-7 11 0 0,-1 1 0 0 0,1 0 0 0 0,0 0 0 0 0,-1 0 0 0 0,1 0 0 0 0,0 0 0 0 0,0 0 0 0 0,0 0 0 0 0,-1 0 0 0 0,1 0 0 0 0,0 0 0 0 0,0 0 0 0 0,0 0 0 0 0,1 0 1 0 0,-1 0-1 0 0,0 0 0 0 0,0 0 0 0 0,2 4 4 0 0,0 0 1 0 0,0 0 0 0 0,0 0 0 0 0,1-1 0 0 0,1 3-5 0 0,30 36 90 0 0,-8-11-22 0 0,-18-21 34 0 0,-1-1 88 0 0,1 0 70 0 0,0 2 86 0 0,9 16 523 0 0,-12-18-594 0 0,-1 4 136 0 0,-4-10-265 0 0,-1-1 0 0 0,1 1 1 0 0,-1-1-1 0 0,1 1 0 0 0,-1-1 0 0 0,0 1 1 0 0,-1 2-147 0 0,-3 10 460 0 0,1-7-251 0 0,-2 0-40 0 0,-3-1-43 0 0,-1 0-48 0 0,0-2-51 0 0,-1-1-57 0 0,0-1-60 0 0,2-2-65 0 0,8-2 162 0 0,0 1-33 0 0,-1-1-123 0 0,0 0-119 0 0,0 1-108 0 0,1-1 31 0 0,0 0-49 0 0,0 1-44 0 0,0-1-40 0 0,-2 1-575 0 0,1 0-98 0 0,2-1 1026 0 0,-4 1-1898 0 0,-1 0-1147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15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8952 0 0,'0'0'200'0'0,"0"0"33"0"0,3 4 192 0 0,-2-2-369 0 0,-1-1-34 0 0,3 3 17 0 0,-1 0 71 0 0,0 3 156 0 0,0 0 79 0 0,1 3 183 0 0,0-4-205 0 0,-1 0-105 0 0,1-1-69 0 0,2 2 297 0 0,0 1-46 0 0,-1 0-40 0 0,0 0-35 0 0,1 2 27 0 0,-1 0-34 0 0,9 21 528 0 0,-5-12-311 0 0,-5-10-196 0 0,0 1-107 0 0,0 2-57 0 0,1 5-19 0 0,-2-5-51 0 0,-2-12-319 0 0,0 0 89 0 0,1 1 75 0 0,-1-1 64 0 0,0 1 130 0 0,1 2 426 0 0,0-2-446 0 0,-1 0-55 0 0,0-1-74 0 0,0 1-95 0 0,1 0-30 0 0,-1-1-58 0 0,0 1-64 0 0,0-1-70 0 0,0 0-3 0 0,0 0-58 0 0,0 1-59 0 0,0-1-63 0 0,0 0-68 0 0,0 0-70 0 0,0 0-74 0 0,0 0-77 0 0,0 0-1151 0 0,0 0-1102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16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144 2 7968 0 0,'-3'0'148'0'0,"1"-1"-32"0"0,-2 1 34 0 0,1 0-84 0 0,-5 1-26 0 0,3 1 17 0 0,0 0 349 0 0,0 0-39 0 0,0 1-37 0 0,1 0-34 0 0,-5 4 206 0 0,1 0-100 0 0,1 0-107 0 0,1 0-47 0 0,3-2-74 0 0,0-1-1 0 0,0 1 1 0 0,0 0 0 0 0,-2 4-174 0 0,1 4 346 0 0,-3 7-25 0 0,5-16-237 0 0,0 1-1 0 0,1-1 1 0 0,0 1-1 0 0,-1 0 1 0 0,2-1-1 0 0,-1 1 1 0 0,0 0-1 0 0,1 0 1 0 0,0 0-1 0 0,0-1 1 0 0,0 3-84 0 0,3 9 262 0 0,-2-14-220 0 0,0 1-1 0 0,-1-1 0 0 0,1 0 0 0 0,0 0 0 0 0,0 1 1 0 0,0-1-1 0 0,1 1-41 0 0,5 4 160 0 0,2-4 49 0 0,-1-3-27 0 0,1-2 44 0 0,-1-2 63 0 0,0-1-49 0 0,-1-1-45 0 0,0-1-40 0 0,5-8 53 0 0,-2 0-107 0 0,-9 14-97 0 0,-1-1 1 0 0,1 1-1 0 0,-1-1 1 0 0,1 1-1 0 0,-1-1 1 0 0,1 0-1 0 0,-1 1 1 0 0,0-1 0 0 0,0 0-1 0 0,0 1 1 0 0,0-2-5 0 0,2-11 50 0 0,3 0 79 0 0,2-5 66 0 0,-4 13-174 0 0,1 0-39 0 0,-4 5 17 0 0,0 1 0 0 0,1-1-1 0 0,-1 1 1 0 0,0 0-1 0 0,1-1 1 0 0,-1 1-1 0 0,1 0 1 0 0,-1-1-1 0 0,0 1 1 0 0,1 0 0 0 0,-1 0-1 0 0,1-1 1 0 0,-1 1-1 0 0,1 0 1 0 0,-1 0-1 0 0,1 0 1 0 0,-1 0-1 0 0,1-1 1 0 0,-1 1 1 0 0,1 0-6 0 0,0 0 1 0 0,-1 1-1 0 0,1-1 1 0 0,0 0 0 0 0,-1 0-1 0 0,1 0 1 0 0,0 0-1 0 0,-1 1 1 0 0,1-1-1 0 0,-1 0 1 0 0,1 1-1 0 0,0-1 1 0 0,-1 0-1 0 0,1 1 1 0 0,-1-1-1 0 0,1 1 1 0 0,-1-1-1 0 0,1 1 1 0 0,-1-1-1 0 0,0 1 1 0 0,1-1-1 0 0,0 1 6 0 0,6 12-107 0 0,-2 1 37 0 0,0 4 23 0 0,-1 9 26 0 0,-2-14 14 0 0,0-1 0 0 0,4 12 7 0 0,2 6-16 0 0,-5 2 77 0 0,-2 1 64 0 0,-1-1 53 0 0,-1 5 68 0 0,3-2 34 0 0,-2-22-131 0 0,0-1 0 0 0,0 1 0 0 0,-1 0 0 0 0,-1 0 0 0 0,0-1-1 0 0,-1 2-148 0 0,-7 9 247 0 0,-3-3-56 0 0,9-15-135 0 0,0 1 1 0 0,1 0-1 0 0,-1 0 1 0 0,1 0-1 0 0,0 1-56 0 0,2-5 15 0 0,-1 1 0 0 0,0 0-1 0 0,0-1 1 0 0,0 0-1 0 0,0 1 1 0 0,0-1-1 0 0,0 0 1 0 0,-1 0 0 0 0,1 0-1 0 0,-1 0 1 0 0,1-1-1 0 0,-1 1 1 0 0,0-1-1 0 0,0 0 1 0 0,0 1-15 0 0,-24 8 70 0 0,5-4-52 0 0,19-5-183 0 0,0 0 47 0 0,0-1 43 0 0,0 0 36 0 0,-3 1 46 0 0,-7-1 166 0 0,8 0-190 0 0,2 0-69 0 0,-1-1-82 0 0,1 0-102 0 0,-1 0-121 0 0,2 1 28 0 0,-1-1-79 0 0,0 0-85 0 0,1 0-91 0 0,-1-1-99 0 0,1 1-106 0 0,-1 0-112 0 0,0-1-120 0 0,0 0-1025 0 0,-3-2-1173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16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0 112 7744 0 0,'1'1'276'0'0,"0"1"-80"0"0,2 3-40 0 0,-1 0-12 0 0,0 4-183 0 0,2-1 61 0 0,1-1 68 0 0,-1 1 74 0 0,1-2 37 0 0,-2 1 62 0 0,1 0 66 0 0,-1 0 70 0 0,5 13 672 0 0,9 11 692 0 0,1 1 172 0 0,-14-24-1583 0 0,4 1 111 0 0,0 0-8 0 0,-4-2-103 0 0,-4-7-320 0 0,2 4 62 0 0,0-2-36 0 0,0-2 37 0 0,-1 0-23 0 0,0 1-35 0 0,0-1 65 0 0,8-1 400 0 0,-7 1-351 0 0,0-2 10 0 0,1-1-37 0 0,2-4 29 0 0,0-2-89 0 0,2-6-80 0 0,-3 4 42 0 0,12-19-27 0 0,3 1-97 0 0,-16 25 73 0 0,1 0-1 0 0,-1 0 1 0 0,1 0-1 0 0,0 0 1 0 0,0 1 0 0 0,0 0-1 0 0,0 0 1 0 0,0 0 0 0 0,1 0-1 0 0,-1 0 1 0 0,6-1 25 0 0,-2 2 113 0 0,0 2-44 0 0,7 4-35 0 0,-3 2-76 0 0,4 9-75 0 0,0 6 10 0 0,-6-6 131 0 0,-4-3 93 0 0,-3-7-16 0 0,-1 0 33 0 0,18 28-105 0 0,-6-12-30 0 0,-8-12-27 0 0,13 11 88 0 0,-11-14-91 0 0,0 1-85 0 0,-4-5 14 0 0,0 1-35 0 0,-4-2 156 0 0,1-1-34 0 0,0 1-36 0 0,0-1-39 0 0,-1 1-41 0 0,1-1-42 0 0,0 1-46 0 0,0-1-47 0 0,0 1-50 0 0,0-1-53 0 0,0 0-53 0 0,0 1-58 0 0,0-1-58 0 0,0 0-61 0 0,0 1-64 0 0,0-1-65 0 0,3 0-1380 0 0,1 0-1196 0 0</inkml:trace>
  <inkml:trace contextRef="#ctx0" brushRef="#br0" timeOffset="896.29">290 11 10304 0 0,'0'-1'80'0'0,"-1"0"86"0"0,0-2 378 0 0,0 2-341 0 0,0-1-67 0 0,0 1-119 0 0,-1 0-43 0 0,2 0 224 0 0,0 1 36 0 0,0 0-2 0 0,0 0-23 0 0,0 0-94 0 0,0 0-41 0 0,0 0-8 0 0,0 0-70 0 0,0 0-77 0 0,0 0-75 0 0,0 0-110 0 0,0 0-128 0 0,0 0-116 0 0,0 0 66 0 0,0 0-44 0 0,0 0-579 0 0,0 0-460 0 0,0 0-872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12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140 199 5584 0 0,'0'0'165'0'0,"0"0"-42"0"0,0 0-1 0 0,0 0 51 0 0,0 0 153 0 0,0 0 287 0 0,0 0 25 0 0,0 0-20 0 0,0-1-42 0 0,-2 0-78 0 0,1-1-75 0 0,-1-1-70 0 0,0 1-67 0 0,0 0-64 0 0,0 0-59 0 0,1 2-56 0 0,-3-1 353 0 0,-1 0-77 0 0,1 1-70 0 0,-1 1-63 0 0,1 0-55 0 0,-1 1-48 0 0,0 0-40 0 0,1 0-34 0 0,-4 2-5 0 0,-9 7 2 0 0,13-7-23 0 0,0-1 35 0 0,1-1 7 0 0,-1 1-79 0 0,1 0 0 0 0,-1 1 0 0 0,1 0 0 0 0,0-1 0 0 0,0 1-1 0 0,0 0 1 0 0,0 1 0 0 0,1-1 0 0 0,0 0 0 0 0,0 1 0 0 0,0-1-1 0 0,0 3-9 0 0,-4 10 78 0 0,2 1-1 0 0,-2 12-77 0 0,4-22 17 0 0,1-3 9 0 0,1 1 0 0 0,0-1 0 0 0,-1 0 0 0 0,2 1 0 0 0,-1 3-26 0 0,8 29 69 0 0,-4-26-52 0 0,1 0 0 0 0,0 0 0 0 0,1-1 0 0 0,0 0 0 0 0,0 0-17 0 0,0-3-28 0 0,0-1 48 0 0,-3-4 13 0 0,-1-1 0 0 0,1 1 0 0 0,0-1 0 0 0,0 0 0 0 0,1 0 0 0 0,2 2-33 0 0,5 0 51 0 0,-4-2-57 0 0,1 0-39 0 0,0-1-56 0 0,0-1-65 0 0,0-1-78 0 0,0-1-87 0 0,2 0-153 0 0</inkml:trace>
  <inkml:trace contextRef="#ctx0" brushRef="#br0" timeOffset="401.63">330 263 5840 0 0,'0'0'132'0'0,"0"0"17"0"0,0 0 11 0 0,-1 0-21 0 0,-5 1-75 0 0,1 1 101 0 0,0 1 126 0 0,-1 4 229 0 0,3-3-268 0 0,1 0-35 0 0,0 1-18 0 0,1 0-145 0 0,0-4-75 0 0,1 1-38 0 0,-1 3 105 0 0,0-1-1 0 0,0 1 1 0 0,1-1-1 0 0,0 1 0 0 0,0 0 1 0 0,0-1-46 0 0,2 18 251 0 0,0 1 114 0 0,-2-12-130 0 0,-1 1 43 0 0,1-9-175 0 0,0 1 0 0 0,0 0 0 0 0,0 0 0 0 0,1-1 1 0 0,-1 1-1 0 0,1 0 0 0 0,0-1 0 0 0,1 4-103 0 0,2 2 250 0 0,1-1 43 0 0,0-2 56 0 0,2-2 68 0 0,2-1-46 0 0,0-1-41 0 0,0-3-37 0 0,0 0-36 0 0,8-7 164 0 0,-2-3-107 0 0,-4 1-124 0 0,-3-3-43 0 0,-6 10-119 0 0,0 0-1 0 0,-1 0 1 0 0,1 0-1 0 0,-1-1 1 0 0,0 1-1 0 0,0 0 1 0 0,0-1-1 0 0,-1 1 1 0 0,1 0-1 0 0,-1-1 1 0 0,1 0-28 0 0,-2-2 43 0 0,0-1 0 0 0,0 1 0 0 0,0 0 0 0 0,-1 0 0 0 0,0-1 0 0 0,0 1 0 0 0,-1 0 0 0 0,-1-3-43 0 0,-4-6 26 0 0,0 1-70 0 0,0 0-90 0 0,1 3-114 0 0,5 8 167 0 0,1 1-102 0 0,-1-6-608 0 0,2 6 604 0 0,0-3-395 0 0</inkml:trace>
  <inkml:trace contextRef="#ctx0" brushRef="#br0" timeOffset="905.85">543 250 5904 0 0,'0'0'132'0'0,"0"0"8"0"0,0 2-48 0 0,4 9 124 0 0,-2-3-354 0 0,0 0 117 0 0,0 0 103 0 0,1 1 87 0 0,0-2 54 0 0,0 1 50 0 0,2 5 266 0 0,8 17 807 0 0,-9-22-996 0 0,0 0-65 0 0,3 6 287 0 0,4 9 430 0 0,8 10 596 0 0,-18-31-1502 0 0,0 1 38 0 0,1 1 62 0 0,0 2 142 0 0,1 3 177 0 0,-1-4-264 0 0,-2-4-33 0 0,0-1 118 0 0,0 0-41 0 0,0-1-40 0 0,0 1-36 0 0,-1-2 119 0 0,1 0-116 0 0,-1 0-101 0 0,0-1-66 0 0,0-1-53 0 0,-1-7-131 0 0,2 6 106 0 0,-1 1 67 0 0,2 1 90 0 0,10-49-11 0 0,-9 43-119 0 0,1 1 0 0 0,0 0 0 0 0,1-1-1 0 0,4-6-3 0 0,-4 8-22 0 0,1 0-1 0 0,0 1 1 0 0,0 0-1 0 0,1-1 23 0 0,-2 3-29 0 0,0 1 1 0 0,0-1-1 0 0,1 1 0 0 0,-1 0 1 0 0,1 0-1 0 0,2-1 29 0 0,-5 2-15 0 0,1 1 0 0 0,-1 0-1 0 0,1 0 1 0 0,0 0 0 0 0,-1 1 0 0 0,1-1 0 0 0,0 0-1 0 0,-1 1 1 0 0,1 0 0 0 0,0 0 0 0 0,0 0 0 0 0,-1 0-1 0 0,1 0 1 0 0,0 0 0 0 0,0 1 0 0 0,-1-1 0 0 0,1 1-1 0 0,0 0 1 0 0,-1 0 0 0 0,1 0 0 0 0,-1 0 0 0 0,1 0-1 0 0,-1 1 1 0 0,1-1 0 0 0,-1 1 0 0 0,0-1 0 0 0,0 1 0 0 0,1 1 15 0 0,20 20-80 0 0,-20-18 80 0 0,1 0 0 0 0,-1 0 0 0 0,0 0 0 0 0,0 1 0 0 0,-1-1 0 0 0,0 1 0 0 0,0-1 0 0 0,0 1 0 0 0,0 0 0 0 0,-1 0 0 0 0,0 2 0 0 0,2 6 23 0 0,10 16-71 0 0,-8-21 58 0 0,-1 1 40 0 0,0 0 53 0 0,-1 0 71 0 0,-3-9-185 0 0,1 3 91 0 0,0-2-99 0 0,-1-1-48 0 0,1 0-62 0 0,-1 0-78 0 0,1 0-92 0 0,-1-1-137 0 0</inkml:trace>
  <inkml:trace contextRef="#ctx0" brushRef="#br0" timeOffset="1258.33">1061 99 8264 0 0,'1'0'-4'0'0,"1"-1"61"0"0,-1 1 49 0 0,0 0 40 0 0,1-1 128 0 0,0 1 423 0 0,0 1-496 0 0,-1 0-59 0 0,2 1-80 0 0,0 1-102 0 0,1 1 302 0 0,0 1-40 0 0,5 4 128 0 0,3 6 63 0 0,-3-5-124 0 0,-5-3-120 0 0,0 0 0 0 0,-1 0 0 0 0,0 1 0 0 0,1 2-169 0 0,1 7 332 0 0,1 7 84 0 0,-2-3 213 0 0,0 1 0 0 0,-1 6-629 0 0,-2 1 506 0 0,2 1-13 0 0,0 1 46 0 0,-1-3-132 0 0,3-1-85 0 0,-2-5-89 0 0,-1-4-106 0 0,-2-13-97 0 0,-1-3-16 0 0,1 1 27 0 0,-1 1 23 0 0,1 2 36 0 0,0-6-188 0 0,0 1 84 0 0,-1-1 56 0 0,0 1 132 0 0,0 0-140 0 0,0-1-82 0 0,1 0-69 0 0,-1 0-101 0 0,1 0-117 0 0,0 0 113 0 0,0 0-37 0 0,0 0-40 0 0,0 0-41 0 0,0 0-43 0 0,0 0-58 0 0,0-1-51 0 0,0 1-45 0 0,0 0-156 0 0,0 0-43 0 0,0-1-189 0 0,0 1-505 0 0</inkml:trace>
  <inkml:trace contextRef="#ctx0" brushRef="#br0" timeOffset="1515.98">1038 285 9280 0 0,'0'0'268'0'0,"0"0"4"0"0,0 0-203 0 0,1 0-41 0 0,4 0-7 0 0,0-1 54 0 0,1-2-23 0 0,3 0 3 0 0,-8 3-51 0 0,85-16 475 0 0,-56 9-369 0 0,0-2-62 0 0,-16 6-43 0 0,2 0 0 0 0,7-1-5 0 0,-12 3-9 0 0,9-3-57 0 0</inkml:trace>
  <inkml:trace contextRef="#ctx0" brushRef="#br0" timeOffset="2049.01">1593 297 6648 0 0,'6'3'187'0'0,"-6"-3"41"0"0,-5-1 36 0 0,-1-1 34 0 0,2 1-47 0 0,3 0 331 0 0,1 1-187 0 0,-1-1-87 0 0,-1 1-75 0 0,1-1-63 0 0,-1 1-40 0 0,-1-1-49 0 0,-5 0 44 0 0,6 1-38 0 0,1 0 2 0 0,0 0 40 0 0,1 0 98 0 0,-1-1 63 0 0,-1 0-109 0 0,-1 1-72 0 0,-4 0 72 0 0,4 1-95 0 0,1-1 37 0 0,0 1 88 0 0,1 0 90 0 0,-4 2-253 0 0,-21 14 249 0 0,24-15-257 0 0,0 0 0 0 0,0 0 1 0 0,0 1-1 0 0,0-1 0 0 0,0 0 0 0 0,1 1 0 0 0,-1-1 1 0 0,1 1-1 0 0,-2 1-40 0 0,-2 7 269 0 0,-1-1-52 0 0,-7 6 110 0 0,3-4-147 0 0,9-10-145 0 0,0 0-1 0 0,0 0 0 0 0,0 0 0 0 0,0 0 1 0 0,0 0-1 0 0,1 1 0 0 0,-1-1 1 0 0,1 0-1 0 0,-1 0 0 0 0,1 1 0 0 0,0-1 1 0 0,0 0-1 0 0,0 1 0 0 0,0-1 1 0 0,1 0-1 0 0,-1 1 0 0 0,0-1-34 0 0,7 21 233 0 0,-6-21-212 0 0,0 0 0 0 0,1 0 0 0 0,-1-1 0 0 0,0 1 0 0 0,0 0 0 0 0,1 0 0 0 0,0-1 0 0 0,-1 1-21 0 0,11 8 121 0 0,6 1-1 0 0,-9-8-47 0 0,2-2 33 0 0,5-2 121 0 0,-9-1 12 0 0,1-1-57 0 0,-1-1-49 0 0,-1 0-41 0 0,9-6 2 0 0,5-12-75 0 0,-12 12 16 0 0,0-2 86 0 0,2-20-121 0 0,-6 16 0 0 0,-4 15 0 0 0,0-1 0 0 0,0 0 0 0 0,0 1 0 0 0,1-1 0 0 0,-1 1 0 0 0,1-1 0 0 0,-1 1 0 0 0,1-1 0 0 0,0 1 0 0 0,-1-1 0 0 0,2 1 0 0 0,-2 0 0 0 0,1 0 1 0 0,-1 0 0 0 0,1 0 0 0 0,-1 0 0 0 0,1 0-1 0 0,-1 0 1 0 0,0 0 0 0 0,1 0 0 0 0,-1 0 0 0 0,0 0 0 0 0,0 0-1 0 0,0 0 1 0 0,0-1 0 0 0,0 1-1 0 0,1-9 44 0 0,3-3 37 0 0,-2 12-228 0 0,0 4 88 0 0,1 5-15 0 0,-3 4-54 0 0,2-5 71 0 0,0-1 40 0 0,-1 2 40 0 0,0 9 46 0 0,0-1-77 0 0,2 0-85 0 0,-1-7 32 0 0,-2-1 41 0 0,0-7 21 0 0,0 1 0 0 0,0-1 0 0 0,0 0 1 0 0,0 1-1 0 0,0-1 0 0 0,0 1 0 0 0,0-1 0 0 0,1 0 0 0 0,-1 1 0 0 0,0-1 0 0 0,1 0 0 0 0,-1 1 0 0 0,1 0-1 0 0,6 13 53 0 0,1 3-34 0 0,1-10 27 0 0,-9-8-231 0 0,0 0 60 0 0,0 1 53 0 0,1-1 46 0 0,-1 1 68 0 0,1 0 81 0 0,0 2 466 0 0,0-3-497 0 0,-1 1-35 0 0,1 0-46 0 0,-1-1-60 0 0,0 1-70 0 0,1 0-82 0 0,-1-1-57 0 0,0 1-82 0 0,0-1-90 0 0,0 1-99 0 0,0-1-105 0 0,0 0-115 0 0,0 0-123 0 0,0 0 388 0 0,0 0-33 0 0,0 0-1354 0 0,0 0-1062 0 0</inkml:trace>
  <inkml:trace contextRef="#ctx0" brushRef="#br0" timeOffset="2527.48">1740 0 7848 0 0,'0'0'232'0'0,"0"0"-14"0"0,-1 0-182 0 0,0 0-26 0 0</inkml:trace>
  <inkml:trace contextRef="#ctx0" brushRef="#br0" timeOffset="2341.6">1871 254 8808 0 0,'0'0'185'0'0,"1"1"-48"0"0,1 0 25 0 0,0 1-104 0 0,3 3 5 0 0,-1 1-137 0 0,-1 0 120 0 0,0 0 102 0 0,0 1 80 0 0,-1 2 126 0 0,3 16 821 0 0,-3-16-723 0 0,0 0-10 0 0,0-1-37 0 0,2 0-39 0 0,0 1-39 0 0,0-1-28 0 0,-1 0-48 0 0,-1-2 29 0 0,1 1-61 0 0,0 0-53 0 0,0-1-42 0 0,2 3 4 0 0,3 13 102 0 0,-6-14-113 0 0,-1-7-218 0 0,-1 0 40 0 0,0 1 41 0 0,1 0 112 0 0,0 3 267 0 0,-1-3-291 0 0,0-1-74 0 0,0 0-65 0 0,0 0-83 0 0,0 0-98 0 0,0 0 5 0 0,0 0-65 0 0,0 0-68 0 0,1 0-74 0 0,-1 0-82 0 0,0 0-84 0 0,0 0-93 0 0,0 0-97 0 0,0-1-1008 0 0,0 0-1034 0 0</inkml:trace>
  <inkml:trace contextRef="#ctx0" brushRef="#br0" timeOffset="3231.9">2104 231 6336 0 0,'0'0'141'0'0,"0"0"23"0"0,0 1 11 0 0,4 2-203 0 0,-1 0 50 0 0,-1 1 43 0 0,1-1 39 0 0,-1 1 64 0 0,0 0 39 0 0,0 0 77 0 0,2 2 186 0 0,1 4 273 0 0,-3-6-535 0 0,0-1-35 0 0,4 10 463 0 0,-1 1-60 0 0,0-1-83 0 0,1-2-46 0 0,1 2 171 0 0,-2 1-78 0 0,5 7 268 0 0,-7-14-502 0 0,3 11 332 0 0,-5-12-379 0 0,0 1 68 0 0,-1-1 74 0 0,0-5-122 0 0,0 0 1 0 0,0 0-28 0 0,0 0-118 0 0,-2 1 113 0 0,1-7-102 0 0,0 0-79 0 0,1-1-8 0 0,5-15 68 0 0,2 0-48 0 0,-4 14-66 0 0,0-1 0 0 0,0 1-1 0 0,1 0 1 0 0,1-1-12 0 0,-1 3-10 0 0,0-1 0 0 0,0 1 0 0 0,0 0 0 0 0,1 0 0 0 0,0 0 0 0 0,0 1 0 0 0,0 0-1 0 0,1 0 1 0 0,-1 0 0 0 0,1 0 0 0 0,3 0 10 0 0,-7 3-6 0 0,26-11-77 0 0,-26 12 77 0 0,0-1-1 0 0,0 1 0 0 0,0 0 0 0 0,0 0 0 0 0,0 0 0 0 0,-1 0 0 0 0,1 0 0 0 0,0 0 0 0 0,0 1 1 0 0,0-1-1 0 0,0 1 0 0 0,0-1 0 0 0,0 1 0 0 0,-1-1 0 0 0,1 1 7 0 0,2 1-18 0 0,-1 0 1 0 0,1 0-1 0 0,-1 0 0 0 0,1 0 0 0 0,-1 1 1 0 0,0-1-1 0 0,0 1 0 0 0,0 0 18 0 0,0 1-14 0 0,0 0 0 0 0,0 0 0 0 0,0 0 0 0 0,-1 1 0 0 0,0-1-1 0 0,1 2 15 0 0,13 28 0 0 0,2 4 2 0 0,-7-13 35 0 0,-4-3 32 0 0,-1 1 50 0 0,-6-23-335 0 0,0 0 77 0 0,0 0 70 0 0,0 1 59 0 0,0 0 73 0 0,0 0 66 0 0,-1 4 461 0 0,1-2-406 0 0,0-2-138 0 0,0 1-45 0 0,-1-1-53 0 0,1 0-61 0 0,0 0-96 0 0,0 0-99 0 0,-1 0-110 0 0,1 0-124 0 0,0 0 221 0 0,-1-1-35 0 0,1 0-36 0 0,0 0-39 0 0,0 1-40 0 0,0-1-40 0 0,-1 0-44 0 0,1 0-43 0 0,0 0-1408 0 0,0 0-1140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10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233 31 5840 0 0,'0'0'132'0'0,"0"0"17"0"0,0 0 11 0 0,1 0-56 0 0,-1 1-53 0 0,3 5-12 0 0,-1-3 45 0 0,-2-1 2 0 0,1-1 40 0 0,-1 0 45 0 0,1 0 55 0 0,2 6 363 0 0,0-1-46 0 0,0 1-43 0 0,-1 0-40 0 0,1 0-40 0 0,-1 0-37 0 0,2 7 282 0 0,-2-6-325 0 0,0 1-41 0 0,0 0-36 0 0,0-1-33 0 0,0 5 61 0 0,0 1-54 0 0,2 12 128 0 0,2 12 70 0 0,-3-22-217 0 0,0 1 86 0 0,2 0 98 0 0,1 13 147 0 0,-2 0-57 0 0,-2-11-210 0 0,-2 1-47 0 0,0-9-105 0 0,1-1-52 0 0,-1-3 15 0 0,-1-1 40 0 0,-1-1 75 0 0,2-4-154 0 0,0-1-106 0 0,0 0-147 0 0,0 0 69 0 0,0 0 59 0 0,0 0 50 0 0,-1 0 46 0 0,1 0 37 0 0,-1 1 240 0 0,1-1-207 0 0,-1 1-71 0 0,1-1-34 0 0,0 0-33 0 0,-1 0-39 0 0,1 0-44 0 0,0 0-49 0 0,0 1-74 0 0,-1-1-69 0 0,1 0-76 0 0,0 0-84 0 0,0 0-89 0 0,0 0-97 0 0,0 0-103 0 0,0 0-109 0 0,0 0-1075 0 0,0 0-1110 0 0</inkml:trace>
  <inkml:trace contextRef="#ctx0" brushRef="#br0" timeOffset="446.8">1 55 5192 0 0,'0'0'151'0'0,"0"0"-35"0"0,0 0 1 0 0,0-1 351 0 0,5-2 531 0 0,-4 2-638 0 0,1 0 63 0 0,9-1 509 0 0,-4 0-350 0 0,0 0-70 0 0,1 0-82 0 0,0 0-103 0 0,-5 2-211 0 0,1-1-34 0 0,26-2 729 0 0,-1 0-71 0 0,-13 2-418 0 0,-1 1-42 0 0,3 0-21 0 0,-1-1-38 0 0,18-2 121 0 0,0-1-109 0 0,0 0-78 0 0,81-7 181 0 0,-111 11-482 0 0,-1-1 43 0 0,0 1 38 0 0,1 0 34 0 0,0-1 34 0 0,0 1 35 0 0,3-1 71 0 0,0 0 40 0 0,12-1 245 0 0,-13 2-313 0 0,0-1-51 0 0,-1 1-55 0 0,0 0-55 0 0,-1 0-64 0 0,1 0-73 0 0,-1 0-26 0 0,-1 0-62 0 0,1 0-68 0 0,0 0-71 0 0,-1 0-79 0 0,1 1-82 0 0,-1 0-88 0 0,1-1-93 0 0,0 1-981 0 0,2 1-1005 0 0,-7-2 2763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0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1 130 6056 0 0,'0'0'176'0'0,"0"0"-44"0"0,0 0-11 0 0,0 0 39 0 0,0 0 132 0 0,0 0-51 0 0,0 0-57 0 0,0 0-48 0 0,0 0-41 0 0,1 0 6 0 0,1 0-63 0 0,-1 0 60 0 0,0 0 55 0 0,-1 0 92 0 0,1 0 113 0 0,0 0-130 0 0,-1 0 36 0 0,8 0 231 0 0,-1-1-50 0 0,0 1-48 0 0,1-1-43 0 0,-1 0-39 0 0,0 0-36 0 0,8-2 185 0 0,-2-1-133 0 0,0 0-59 0 0,28-13 456 0 0,-24 8-358 0 0,-1 1-149 0 0,2-2 10 0 0,-10 5-163 0 0,1-2-42 0 0,-4 3-12 0 0,-1 0-44 0 0,-2 0-181 0 0,-2 4 173 0 0,1-1 1 0 0,-1 0-1 0 0,0 0 1 0 0,-1 1 0 0 0,1-1-1 0 0,0 0 1 0 0,0 1-1 0 0,0-1 1 0 0,0 0-1 0 0,0 1 1 0 0,-1-1-1 0 0,1 0 1 0 0,0 1-1 0 0,-1-1 1 0 0,1 0 37 0 0,-5-6-345 0 0,2 4 226 0 0,2 2 50 0 0,1 1 69 0 0,-5-5-219 0 0,0 1 40 0 0,-7-3-77 0 0,-3 1 82 0 0,-9 3 52 0 0,22 3 118 0 0,0 0 0 0 0,0 0-1 0 0,0 1 1 0 0,-1-1 0 0 0,1 0 0 0 0,0 1-1 0 0,0 0 1 0 0,0-1 0 0 0,0 1-1 0 0,0 0 1 0 0,0 0 0 0 0,0 0 0 0 0,0 0-1 0 0,0 1 1 0 0,1-1 0 0 0,-2 1 4 0 0,0 0 12 0 0,0 1 53 0 0,-1 0 0 0 0,1 0-1 0 0,-1 1 1 0 0,1-1 0 0 0,0 1-1 0 0,1-1 1 0 0,-3 4-65 0 0,2-1 89 0 0,0-1 0 0 0,0 1 0 0 0,1-1 0 0 0,0 1 0 0 0,0 0 0 0 0,1 0 0 0 0,0 0 0 0 0,0 0 0 0 0,0 1-89 0 0,0 1 138 0 0,1 0 0 0 0,0 1 0 0 0,0-1 1 0 0,1 0-1 0 0,0 1 0 0 0,2 3-138 0 0,-2-4 126 0 0,2 0 0 0 0,-1-1 0 0 0,1 0 0 0 0,1 2-126 0 0,-1-3 13 0 0,1 0 34 0 0,3 6 132 0 0,2-1 73 0 0,13 12 414 0 0,-15-17-497 0 0,1 0-40 0 0,2 1-48 0 0,0 0-100 0 0,-6-5-120 0 0,1 1 83 0 0,3 0 92 0 0,7 2 164 0 0,-9-3-145 0 0,1-1-65 0 0,0 0-99 0 0,-1 0-101 0 0,-3-1 58 0 0,0 0-36 0 0,0 0-38 0 0,-1-1-42 0 0,1 1-45 0 0,0 0-47 0 0,-2 0 15 0 0,0 0-52 0 0,-1-1-46 0 0,1 1-40 0 0,0 0-143 0 0,0 0-39 0 0,0 0-172 0 0,0-1-461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5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70 7200 0 0,'0'0'165'0'0,"0"-1"55"0"0,-1 1-58 0 0,0-1-49 0 0,0 0-43 0 0,-2-2-24 0 0,-4-4-98 0 0,6 5 80 0 0,-1 1 60 0 0,-1-2 448 0 0,0 0-37 0 0,0 0-36 0 0,0 0-34 0 0,-4-3 332 0 0,-1 0-119 0 0,1 0-108 0 0,-1 1-96 0 0,-1 0-84 0 0,1 1-73 0 0,-2 0-24 0 0,-1 1-68 0 0,1 1-55 0 0,7 2-93 0 0,0-1 1 0 0,0 1 0 0 0,-1 0-1 0 0,1 1 1 0 0,0-1 0 0 0,0 0-1 0 0,-3 2-41 0 0,-5 2 154 0 0,8-2-143 0 0,-1-1 0 0 0,1 1 1 0 0,0 0-1 0 0,0 0 0 0 0,0 0 0 0 0,1 1 0 0 0,-1-1 0 0 0,1 1 0 0 0,-1 0-11 0 0,0 0 9 0 0,1 0 1 0 0,0 1-1 0 0,0-1 1 0 0,0 1-1 0 0,1-1 0 0 0,-1 1 1 0 0,1 0-1 0 0,0 0 0 0 0,0-1 1 0 0,0 1-1 0 0,0 3-9 0 0,0 7 35 0 0,0 0 1 0 0,2 0-1 0 0,0 0 1 0 0,0 0-1 0 0,2 5-35 0 0,0 6 87 0 0,11 64 557 0 0,-8-47-301 0 0,0 0 74 0 0,-3-16-93 0 0,5 32 577 0 0,-5-38-641 0 0,-3-20-459 0 0,0 0 64 0 0,0 1 58 0 0,0-1 50 0 0,1 1 70 0 0,-1 0 79 0 0,0 2 500 0 0,1-2-419 0 0,-1 0-150 0 0,0 0-48 0 0,0-1-57 0 0,0 1-67 0 0,0 0-105 0 0,0-1-109 0 0,0 1-122 0 0,0-1 177 0 0,0 1-35 0 0,0-1-37 0 0,0 0-40 0 0,0 0-41 0 0,0 1-41 0 0,0-1-45 0 0,0 0-46 0 0,0 0-48 0 0,0 0-48 0 0,0 0-1386 0 0,0 0-1159 0 0</inkml:trace>
  <inkml:trace contextRef="#ctx0" brushRef="#br0" timeOffset="565.7">471 58 7688 0 0,'0'0'295'0'0,"0"-2"-103"0"0,-1-8 166 0 0,0 9-248 0 0,1 1 40 0 0,-1-2 563 0 0,-1 0-64 0 0,-2 0-61 0 0,0 1-59 0 0,-1 0-57 0 0,1 0-52 0 0,0 0-51 0 0,2 1-48 0 0,-11 0-198 0 0,0 2 91 0 0,-3 1 129 0 0,-5 5 257 0 0,3 4-22 0 0,9 0-276 0 0,3 0-137 0 0,3 2-104 0 0,3-6-61 0 0,0 0 0 0 0,1 0 0 0 0,0 1 0 0 0,0-1 0 0 0,0 0 0 0 0,1 0 0 0 0,2 3 0 0 0,3 22 0 0 0,-4-15 22 0 0,0 1 43 0 0,3 18 164 0 0,-1-2 85 0 0,10 49 514 0 0,-10-55-581 0 0,2 3-56 0 0,1-1-109 0 0,-8-30-279 0 0,0-1 65 0 0,1 1 56 0 0,-1-1 51 0 0,0 1 76 0 0,0 0 88 0 0,1 2 518 0 0,-1-2-554 0 0,0-1-38 0 0,0 1-50 0 0,0 0-65 0 0,0-1-76 0 0,1 1-90 0 0,-1-1-61 0 0,0 1-90 0 0,0 0-98 0 0,0-1-107 0 0,0 1-115 0 0,0-1-125 0 0,0 0 357 0 0,0 1-34 0 0,0-1-36 0 0,0 0-36 0 0,0 0-1490 0 0,0 0-1162 0 0</inkml:trace>
  <inkml:trace contextRef="#ctx0" brushRef="#br0" timeOffset="995.92">0 304 6048 0 0,'0'0'133'0'0,"0"0"23"0"0,0 0 11 0 0,0 0-56 0 0,0 0-8 0 0,0 0 41 0 0,0 0 124 0 0,0 0 234 0 0,0 0 11 0 0,0 0-33 0 0,0 0-303 0 0,0 0-37 0 0,0 0 100 0 0,0 0-14 0 0,0 0 2 0 0,0 0 16 0 0,1 0 2 0 0,0 0-52 0 0,0 1-45 0 0,1-1-35 0 0,8 2 319 0 0,1-2-166 0 0,1-1-63 0 0,0-1-55 0 0,0 0-46 0 0,2-1-32 0 0,0 0-42 0 0,29-9-62 0 0,-25 7 29 0 0,-1 0 50 0 0,-12 4-41 0 0,5-1-46 0 0,0-1-61 0 0,1 0-80 0 0,7-3-162 0 0,-7 2 96 0 0</inkml:trace>
  <inkml:trace contextRef="#ctx0" brushRef="#br0" timeOffset="1261.67">251 272 7080 0 0,'0'0'157'0'0,"0"0"23"0"0,0 0 13 0 0,0 0-75 0 0,1 0-54 0 0,8 2 20 0 0,-7-2 38 0 0,-1 0-16 0 0,0 0 38 0 0,11 0 584 0 0,-1-1-111 0 0,1-1-103 0 0,-1 0-95 0 0,1-1-88 0 0,-1 0-79 0 0,1 0-73 0 0,-1 0-64 0 0,5-2-49 0 0,-1 1-85 0 0,0 0-67 0 0,1 1-48 0 0,-15 3-54 0 0,0 0-38 0 0,2 0-242 0 0,-1-1-81 0 0,0 1-63 0 0,0 0-42 0 0,3-1-769 0 0,1-1-815 0 0</inkml:trace>
  <inkml:trace contextRef="#ctx0" brushRef="#br0" timeOffset="1704.43">647 272 8984 0 0,'0'0'265'0'0,"0"0"-4"0"0,0 2-184 0 0,1 3 88 0 0,-1 1 88 0 0,1-2 88 0 0,0 4 174 0 0,0 0-52 0 0,0 0-49 0 0,1-1-46 0 0,0 1-44 0 0,0 0-41 0 0,0 0-38 0 0,0 0-35 0 0,2 8 117 0 0,0 0-113 0 0,-1 0-92 0 0,-1 0-68 0 0,-2-14-249 0 0,0 0 81 0 0,0 0 68 0 0,0 0 58 0 0,1 1 117 0 0,-1 5 366 0 0,0-6-400 0 0,0 0-46 0 0,0 0-61 0 0,0 0-77 0 0,0-1-21 0 0,0 1-46 0 0,0-1-51 0 0,0 0-56 0 0,0 0-2 0 0,0 1-44 0 0,0-1-47 0 0,0 0-50 0 0,0 0-53 0 0,1 0-55 0 0,-1 0-58 0 0,0 0-62 0 0,0-1-1034 0 0,0 0-950 0 0</inkml:trace>
  <inkml:trace contextRef="#ctx0" brushRef="#br0" timeOffset="1960.56">616 142 9616 0 0,'0'0'260'0'0,"0"0"-77"0"0,-1-1-64 0 0,0 0-52 0 0,0-1-35 0 0,-2-1-51 0 0,2 2 51 0 0,1 1 22 0 0,0 0 10 0 0,0 0 0 0 0,0 0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3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0 8960 0 0,'0'0'264'0'0,"0"0"-8"0"0,0 1-184 0 0,1 0-39 0 0,2 8-34 0 0,-2-6 37 0 0,13 38 1150 0 0,10 36 1073 0 0,-17-51-1554 0 0,-1 0-58 0 0,1 19 480 0 0,-3-25-645 0 0,-1 1-68 0 0,1 1 24 0 0,-2 1-56 0 0,0 1-66 0 0,-2-1-79 0 0,0-22-442 0 0,0 1 67 0 0,0-1 60 0 0,0 1 53 0 0,0 0 79 0 0,-1 1 93 0 0,0 6 548 0 0,1-8-584 0 0,-1 1-40 0 0,1 0-52 0 0,0 0-66 0 0,-1 0-81 0 0,1 0-91 0 0,0-1-65 0 0,-1 1-93 0 0,1-1-102 0 0,0 1-111 0 0,-1-1-120 0 0,1 0 307 0 0,0 0-33 0 0,0-1-34 0 0,-1 1-37 0 0,1 0-36 0 0,0-1-38 0 0,0 1-1542 0 0,0 0-1204 0 0</inkml:trace>
  <inkml:trace contextRef="#ctx0" brushRef="#br0" timeOffset="246.43">1 186 9672 0 0,'0'0'282'0'0,"0"0"-2"0"0,0-1-202 0 0,2 0-44 0 0,8-2-39 0 0,-6 1 42 0 0,9 0 370 0 0,0-1-1 0 0,0 2 0 0 0,5-1-406 0 0,12 2 554 0 0,0 0-53 0 0,-3 0-104 0 0,0-1-62 0 0,29-3 124 0 0,-18 0-229 0 0,-6 1-129 0 0,-1 0-112 0 0,-15 2-45 0 0,0 0-39 0 0,-1 1-41 0 0,1-1-47 0 0,1 1-102 0 0</inkml:trace>
  <inkml:trace contextRef="#ctx0" brushRef="#br0" timeOffset="733.35">689 119 8576 0 0,'0'0'197'0'0,"0"0"24"0"0,0 0 17 0 0,-1 0-38 0 0,-3-6-162 0 0,-1 1 49 0 0,1 1 43 0 0,-1 1 38 0 0,-2 1 76 0 0,1 2 37 0 0,3 0-160 0 0,1 0 0 0 0,0 0 0 0 0,-1 1 1 0 0,1-1-1 0 0,0 1 0 0 0,0 0 0 0 0,0-1 1 0 0,-1 1-122 0 0,-8 5 594 0 0,3-1-226 0 0,2 0-93 0 0,1-1-39 0 0,1 0-76 0 0,0 0-39 0 0,0 0-44 0 0,1-1-50 0 0,1 0-27 0 0,0-1 0 0 0,0 1 0 0 0,0-1 0 0 0,1 1 0 0 0,-1 0 0 0 0,1 0 0 0 0,-1 0 0 0 0,1 0 0 0 0,0 0 0 0 0,0 0 0 0 0,0 0 0 0 0,0 1 0 0 0,1-1 0 0 0,0 0 0 0 0,-1 0 0 0 0,1 1 0 0 0,0-1 0 0 0,0 0 0 0 0,1 0 0 0 0,-1 1 0 0 0,1-1 0 0 0,-1-1-1 0 0,3 13-24 0 0,-1 0-35 0 0,0-3-43 0 0,1 0 1 0 0,0 0-1 0 0,1-1 1 0 0,4 10 102 0 0,5 2-56 0 0,-5-10-43 0 0,0 1 66 0 0,0 1 92 0 0,-4-7 14 0 0,-1-1 32 0 0,-1 1 37 0 0,1 1 38 0 0,-2-1 44 0 0,0 0 46 0 0,-1 0 49 0 0,0-1 52 0 0,-2 1 57 0 0,0-1 58 0 0,-3 1 47 0 0,-2-1-96 0 0,-1-2-89 0 0,-2-1-79 0 0,0-1-72 0 0,0-1-63 0 0,1 0-54 0 0,0-1-46 0 0,8 0-222 0 0,-1-1 76 0 0,0 0 67 0 0,0 0 55 0 0,0 0 43 0 0,0 0 34 0 0,-8-1 456 0 0,7 1-433 0 0,-1 0-78 0 0,2-1-62 0 0,1 1-45 0 0,-1 0-49 0 0,0 0-58 0 0,0-1-81 0 0,0 1-81 0 0,0 0-86 0 0,1-1-95 0 0,-1 1-103 0 0,0-1-109 0 0,1 1-118 0 0,0 0-125 0 0,-2-2-1109 0 0,-2 0-1196 0 0,5 2 3281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2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 7800 0 0,'1'0'171'0'0,"-1"2"-59"0"0,5 6 80 0 0,-4-4-74 0 0,2 3-185 0 0,-1 0 56 0 0,0 0 50 0 0,0 0 47 0 0,0 0 43 0 0,0 0 38 0 0,2 8 267 0 0,1 2 223 0 0,-1-2-30 0 0,4 18 910 0 0,-6-22-1096 0 0,0-1-35 0 0,-1-5-148 0 0,1 3 13 0 0,0-2-50 0 0,-1-1-34 0 0,0-1 18 0 0,0 0 62 0 0,-1 0 14 0 0,1 0 64 0 0,-1 0 74 0 0,0 1 83 0 0,0-5-473 0 0,0 0-58 0 0,0 0-15 0 0,0 0 92 0 0,-2-2 117 0 0,0-3-66 0 0,-2-11 27 0 0,3 6-24 0 0,0-1-53 0 0,1 0-48 0 0,0-1-43 0 0,2-11-151 0 0,2-1-109 0 0,-2 17 150 0 0,0 0-1 0 0,0 0 0 0 0,0 0 1 0 0,1 0-1 0 0,0 1 1 0 0,1-1-1 0 0,3-4 153 0 0,11-9-390 0 0,-17 19 388 0 0,1 0 0 0 0,-1-1-1 0 0,1 1 1 0 0,0 0 0 0 0,-1 0 0 0 0,1 0 0 0 0,0 0 0 0 0,0 1 0 0 0,0-1-1 0 0,0 0 1 0 0,0 1 0 0 0,0-1 0 0 0,2 1 2 0 0,-3 0 2 0 0,0 0 1 0 0,1 0-1 0 0,-1 0 1 0 0,0 0-1 0 0,1 0 1 0 0,-1 1-1 0 0,0-1 1 0 0,1 0-1 0 0,-1 1 0 0 0,1 0-2 0 0,7 5 53 0 0,-1 2 39 0 0,-1 2 48 0 0,-1 1 58 0 0,-3-5-77 0 0,16 41 868 0 0,-14-25-595 0 0,-3-10-141 0 0,1 0-45 0 0,2 13 173 0 0,-4-8-80 0 0,3 12 218 0 0,-2-16-248 0 0,-1 1 67 0 0,-1-13-202 0 0,0-1-12 0 0,0 0-42 0 0,0 0 10 0 0,0 0 5 0 0,0 0-21 0 0,0 0-11 0 0,3-3 0 0 0,1-7-68 0 0,-2 6 16 0 0,9-18 45 0 0,-1 2-87 0 0,1 1-67 0 0,3-4-83 0 0,12-10-164 0 0,-13 20 95 0 0,1-1 39 0 0,2 1 37 0 0,0 3 33 0 0,-13 9 123 0 0,-1 0 0 0 0,0 0 0 0 0,1 0 0 0 0,-1 0 0 0 0,1 1-1 0 0,-1-1 1 0 0,1 1 0 0 0,-1 0 0 0 0,1-1 0 0 0,-1 1 0 0 0,1 0 0 0 0,2 1 16 0 0,-3-1-7 0 0,1 1 0 0 0,-1-1-1 0 0,0 1 1 0 0,1 0 0 0 0,-1 0 0 0 0,1 0 0 0 0,-1 1 0 0 0,0-1-1 0 0,0 0 1 0 0,0 1 0 0 0,0 0 0 0 0,0-1 0 0 0,0 1-1 0 0,1 2 8 0 0,13 17-3 0 0,-7 2 101 0 0,-5-9 51 0 0,-1 0-1 0 0,1 8-148 0 0,-1-2 83 0 0,-2-11-63 0 0,1 3-44 0 0,-1-4-62 0 0,1-3-52 0 0,-1-1-77 0 0,-1-3 73 0 0,0-1-50 0 0,0 0-280 0 0,0 0 98 0 0,0 0 86 0 0,0 0 73 0 0,0 1 44 0 0,0-1 56 0 0,0 2-87 0 0,0-1 82 0 0,0-1 9 0 0,0 1-44 0 0,0 0-1151 0 0</inkml:trace>
  <inkml:trace contextRef="#ctx0" brushRef="#br0" timeOffset="478.97">596 131 8752 0 0,'0'0'197'0'0,"1"0"-61"0"0,8-3 315 0 0,-6 3-359 0 0,-2-1-56 0 0,6-1-18 0 0,0 1 36 0 0,6-3 146 0 0,-2 2 20 0 0,-1 0 47 0 0,11-2 367 0 0,16-3 571 0 0,-24 4-837 0 0,-1 0-44 0 0,-3 0-100 0 0,1 0-50 0 0,0 0-62 0 0,-1-1-70 0 0,-2 0 41 0 0,-1-2-67 0 0,-1-1-57 0 0,-2-1-43 0 0,-2-4-115 0 0,-1 11 183 0 0,0 0 0 0 0,0 1 0 0 0,-1-1 0 0 0,1 0 0 0 0,0 0 0 0 0,-1 1 0 0 0,1-1 0 0 0,0 0-1 0 0,-1 0 1 0 0,1 1 0 0 0,-1-1 0 0 0,0 1 0 0 0,1-1 0 0 0,-1 0 0 0 0,1 1 0 0 0,-1-1 0 0 0,0 1 0 0 0,1-1 0 0 0,-1 1 0 0 0,0 0 0 0 0,0-1 0 0 0,0 1 16 0 0,-8-3-121 0 0,-1 1 46 0 0,8 2 68 0 0,-1 0 0 0 0,1 0 0 0 0,-1 0 0 0 0,1 0 0 0 0,-1 0 0 0 0,1 1 0 0 0,-1-1 0 0 0,1 1 0 0 0,0 0 0 0 0,-1 0 0 0 0,1 0 0 0 0,0 0 0 0 0,-1 0 0 0 0,1 0 0 0 0,0 1 0 0 0,0-1 0 0 0,-1 2 7 0 0,-10 11 115 0 0,2 1 96 0 0,2 1 75 0 0,4 1 56 0 0,4-13-239 0 0,0 1 1 0 0,0-1-1 0 0,0 1 0 0 0,1-1 0 0 0,0 1 0 0 0,0-1 1 0 0,1 1-1 0 0,-1-1 0 0 0,1 0 0 0 0,0 1 1 0 0,0-1-1 0 0,0 0 0 0 0,0 1 0 0 0,1-1 1 0 0,0 1-104 0 0,1 1-97 0 0,1 1 72 0 0,0-1 60 0 0,1 0 52 0 0,4 5 188 0 0,9 4 297 0 0,-10-9-353 0 0,1-1-53 0 0,1 0-87 0 0,-4-2-84 0 0,-1-1-48 0 0,1 0-54 0 0,0-1-58 0 0,1 1-86 0 0,-1-1-82 0 0,1 0-91 0 0,-1-1-97 0 0,1 0-106 0 0,-1 0-113 0 0,1-1-121 0 0,-4 1 383 0 0,0 0-32 0 0,2-1-1393 0 0,3-1-1082 0 0</inkml:trace>
  <inkml:trace contextRef="#ctx0" brushRef="#br0" timeOffset="932.95">971 19 8032 0 0,'19'7'182'0'0,"-15"-3"-96"0"0,1 6 105 0 0,-2 3 12 0 0,-2-5-95 0 0,1 0-38 0 0,-1-3-38 0 0,0 0 59 0 0,0 0 55 0 0,0 0 47 0 0,0 1 93 0 0,0 0 49 0 0,0 1 117 0 0,1 3 291 0 0,1 9 625 0 0,-2-12-960 0 0,0-1-47 0 0,0-1-106 0 0,0 0-50 0 0,0 1-58 0 0,1-1-67 0 0,-1 0 103 0 0,-1-1 42 0 0,4 13 640 0 0,1-12-547 0 0,-1 1-76 0 0,-1-1 76 0 0,-1-1-33 0 0,1 0 55 0 0,-3-3-219 0 0,0-1-7 0 0,0 0-29 0 0,0 0-12 0 0,0 0-1 0 0,-1-2 10 0 0,1-3-34 0 0,1-7 6 0 0,2-20 99 0 0,-1 11-106 0 0,2 1-39 0 0,5-8-6 0 0,1 2-90 0 0,3 1-89 0 0,5 2-88 0 0,-3 9 38 0 0,3 3 87 0 0,-17 10 136 0 0,0 1 1 0 0,1-1 0 0 0,-1 1 0 0 0,0 0 0 0 0,0 0-1 0 0,0-1 1 0 0,1 1 0 0 0,-1 0 0 0 0,0 0-1 0 0,0 0 1 0 0,0 0 0 0 0,1 1 0 0 0,-1-1-1 0 0,1 0 4 0 0,-1 1 4 0 0,0-1 0 0 0,1 1 0 0 0,-1 0 0 0 0,0-1-1 0 0,0 1 1 0 0,1 0 0 0 0,-1 0 0 0 0,0 0 0 0 0,0 0-1 0 0,0 0 1 0 0,0 0 0 0 0,0 0 0 0 0,-1 0 0 0 0,1 1-1 0 0,0-1-3 0 0,5 9 88 0 0,-1 2 70 0 0,7 29 542 0 0,-8-24-469 0 0,-2-5-148 0 0,2 6 89 0 0,-1 0-44 0 0,0 4-15 0 0,-1-15-72 0 0,-1 0 0 0 0,1 1-1 0 0,0-1 1 0 0,1 0-1 0 0,2 4-40 0 0,-5-9 15 0 0,1 3-51 0 0,1 0-54 0 0,-1-2-57 0 0,-1-2-156 0 0,0-1-319 0 0,0 0 86 0 0,0 0 72 0 0,1 0 60 0 0,-1 0 54 0 0,0 1 34 0 0,2-1-635 0 0,-2 1 509 0 0,1-1-80 0 0,0 1-107 0 0,-1-1-1519 0 0,0 0-1218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1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8288 0 0,'0'-1'249'0'0,"1"0"-102"0"0,3-4 75 0 0,-4 4-139 0 0,1 0 41 0 0,0-1-44 0 0,0 2 127 0 0,-1 0 0 0 0,0 0-88 0 0,1 1-57 0 0,3 1-11 0 0,-2 0 6 0 0,11 12 590 0 0,-3 3-107 0 0,-2 3-89 0 0,-2 0-70 0 0,-1-3-83 0 0,2 8 301 0 0,-1 0-80 0 0,0 11 115 0 0,5 50 738 0 0,-9-61-920 0 0,1 0 58 0 0,0-1 77 0 0,1 1 94 0 0,-2-17-459 0 0,0 1-51 0 0,0 2-22 0 0,0 0-57 0 0,-1 1-47 0 0,0 1-33 0 0,-1-13-137 0 0,0 0-143 0 0,0 0-231 0 0,0 0 379 0 0,0 0 8 0 0,0 0-16 0 0,0 0-44 0 0,0 0-12 0 0,0 0-44 0 0,0 0-50 0 0,0 0-57 0 0,0 0-61 0 0,0 0-56 0 0,0 0-50 0 0,0 0-44 0 0,0 0-159 0 0,0 0-43 0 0,0 0-192 0 0,0 0-516 0 0</inkml:trace>
  <inkml:trace contextRef="#ctx0" brushRef="#br0" timeOffset="467.87">173 298 7632 0 0,'0'0'166'0'0,"0"0"29"0"0,0 0 14 0 0,1 0-59 0 0,1 0-78 0 0,0-1-53 0 0,5 1-56 0 0,-4-1 55 0 0,5 1 163 0 0,1-1 52 0 0,1 1 99 0 0,5-1 235 0 0,2 1 94 0 0,-6 0-249 0 0,-1-1-110 0 0,-1 0-54 0 0,10-2 192 0 0,0 1-52 0 0,6-2 44 0 0,-1 1-71 0 0,1-2-62 0 0,-2-2-51 0 0,-10 2-53 0 0,0-3-84 0 0,-2-1-112 0 0,-6 4-51 0 0,-1 0-39 0 0,-2 4 91 0 0,-1-1-1 0 0,0 0 0 0 0,0 1 1 0 0,-1-1-1 0 0,1 0 0 0 0,0 0 1 0 0,0 0-1 0 0,-1 0 0 0 0,1 1 1 0 0,-1-1-1 0 0,0 0 0 0 0,1 0 1 0 0,-1 0-1 0 0,0 0 0 0 0,0 0 1 0 0,-1 0-1 0 0,1 0 0 0 0,0-2 1 0 0,-1-4 2 0 0,0 0-24 0 0,0 0-35 0 0,0 6 32 0 0,1 1 1 0 0,-1-1 0 0 0,0 1-1 0 0,1 0 1 0 0,-1-1-1 0 0,0 1 1 0 0,0 0 0 0 0,0-1-1 0 0,0 1 1 0 0,0 0 0 0 0,0 0-1 0 0,0-1 25 0 0,0 2-9 0 0,1 0-1 0 0,0-1 1 0 0,-1 1-1 0 0,1 0 1 0 0,-1 0 0 0 0,1-1-1 0 0,-1 1 1 0 0,1 0-1 0 0,-1 0 1 0 0,1 0-1 0 0,-1 0 1 0 0,1-1-1 0 0,-1 1 1 0 0,1 0 0 0 0,-1 0-1 0 0,1 0 1 0 0,-1 0-1 0 0,1 0 1 0 0,-1 0-1 0 0,1 1 1 0 0,-1-1-1 0 0,1 0 1 0 0,-1 0 0 0 0,1 0-1 0 0,-1 0 10 0 0,-6 6-64 0 0,1 4 61 0 0,-5 23 599 0 0,7 2-93 0 0,5 0-70 0 0,1-26-315 0 0,0 0 0 0 0,0 0 1 0 0,0 0-1 0 0,1 0 1 0 0,1-1-1 0 0,-1 1 0 0 0,1-1 1 0 0,1 1-119 0 0,-1-3 133 0 0,0-1 0 0 0,0 1 0 0 0,0-1 0 0 0,1 1 0 0 0,5 3-133 0 0,-4-4-52 0 0,1 0 50 0 0,-3-3 29 0 0,0 0 0 0 0,1-1 1 0 0,-1 1-1 0 0,0-1 0 0 0,3 0-27 0 0,5 1 27 0 0,-4-1-47 0 0,-1-1-39 0 0,1-1-57 0 0,-1 0-67 0 0,0-1-78 0 0,0-1-89 0 0,-5 2 224 0 0,-1 0 8 0 0,1 0-18 0 0,-1 1-46 0 0,1-2-171 0 0,-1 2 125 0 0,0-1-40 0 0,0 0-80 0 0,0 1-49 0 0,0-1-43 0 0,0 1-38 0 0,0-1-138 0 0,1 0-38 0 0,0 0-167 0 0,0 0-451 0 0,-2 1 1248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19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9 6000 0 0,'0'0'174'0'0,"0"-1"-7"0"0,0 1-386 0 0,0-1 50 0 0,0 1 46 0 0,-1-1 46 0 0,1 1 41 0 0,0-1 41 0 0,0 1 37 0 0,0 0 35 0 0,-1-1 59 0 0,1 1 43 0 0,-1-1 39 0 0,1 1 34 0 0,0 0 92 0 0,-1-1 37 0 0,0 1 244 0 0,1-1 45 0 0,-1 1 1239 0 0,1-1-1330 0 0,0 1-61 0 0,0 0-234 0 0,0 0-37 0 0,1 0-40 0 0,-1 0-47 0 0,1 0-51 0 0,0 0-55 0 0,0 0-61 0 0,0 0-65 0 0,-1 0 95 0 0,0 0 0 0 0,1 0 1 0 0,-1 0-1 0 0,0 0 0 0 0,1 0 0 0 0,-1 0 0 0 0,1 0 0 0 0,-1 0 0 0 0,0 1 0 0 0,1-1 0 0 0,-1 0 0 0 0,0 0 0 0 0,1 0 0 0 0,-1 0 0 0 0,0 1 1 0 0,0-1-1 0 0,1 0 0 0 0,-1 0 0 0 0,0 1 0 0 0,1-1 0 0 0,-1 0 0 0 0,0 0 0 0 0,0 1 0 0 0,0-1 0 0 0,1 0 0 0 0,-1 1-23 0 0,2 4 252 0 0,-2 0-37 0 0,1 2-10 0 0,2-3-55 0 0,6 11 145 0 0,0 11 199 0 0,-3 2 0 0 0,-3-9-198 0 0,0 2-20 0 0,1-1-93 0 0,5 23 126 0 0,-2 0 39 0 0,0 1 428 0 0,3 0-776 0 0,-6-17 192 0 0,-4-27-300 0 0,0 1 110 0 0,0 0 73 0 0,1 3 192 0 0,-1-1-183 0 0,0-2-112 0 0,0 0-83 0 0,0 0 10 0 0,0 0-34 0 0,0-1-35 0 0,0 0-40 0 0,0 1-43 0 0,0-1-45 0 0,0 0-49 0 0,0 0-51 0 0,0 0-366 0 0</inkml:trace>
  <inkml:trace contextRef="#ctx0" brushRef="#br0" timeOffset="705.33">314 67 6704 0 0,'0'0'149'0'0,"0"0"23"0"0,0 0 12 0 0,0 0 43 0 0,0 0-29 0 0,0 1-40 0 0,0 0 63 0 0,-1 0-94 0 0,-2 3 66 0 0,2-2-101 0 0,0-1 43 0 0,0 0 102 0 0,0 0 108 0 0,-4 5 94 0 0,-2 1-52 0 0,1-1-48 0 0,-1 0-42 0 0,-2 1 11 0 0,0-1-46 0 0,-6 2 65 0 0,-1-1-52 0 0,0 0-41 0 0,-7 3 92 0 0,16-8-220 0 0,2 0-74 0 0,-18 11-34 0 0,20-12 68 0 0,0 0-51 0 0,0 0-44 0 0,-5 4-155 0 0,5-3 129 0 0,-1 0 57 0 0,1 0 69 0 0,0 1 70 0 0,0 0 89 0 0,0 0 105 0 0,-1 0 121 0 0,4-2-163 0 0,0-1-64 0 0,2 1-55 0 0,-1 1-47 0 0,3 0 8 0 0,0 0-90 0 0,7 3-6 0 0,-4-2 72 0 0,-5-2-20 0 0,6 4 32 0 0,0 0 0 0 0,0 0 0 0 0,5 4-123 0 0,11 8 227 0 0,12 8 60 0 0,18 10 195 0 0,-34-24-284 0 0,-2-1 47 0 0,1 0 55 0 0,-1 0 50 0 0,0-2 43 0 0,-14-6-233 0 0,9 6 46 0 0,-5-1-38 0 0,-8-6-263 0 0,0-1-108 0 0,0 0 17 0 0,0 0 39 0 0,0 1-35 0 0,-1 0-163 0 0,1 0 196 0 0,-1-1-49 0 0,1 0-71 0 0,0 0-86 0 0,0 1-40 0 0,0-1-57 0 0,0 0-53 0 0,0 0-46 0 0,0 0-160 0 0,0 0-45 0 0,0 0-195 0 0,0 0-524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6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12352 0 0,'0'0'281'0'0,"0"0"154"0"0,-1 0-120 0 0,-1 0-101 0 0,0 1-86 0 0,0-1-68 0 0,0 0-48 0 0,-5 2-114 0 0,4-2 93 0 0,1 1 87 0 0,2-1 10 0 0,0 0 40 0 0,0 2-106 0 0,0-2-16 0 0,0 0-59 0 0,0 0-80 0 0,0 0-139 0 0,0 0-16 0 0,0 0-6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8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1 6448 0 0,'0'0'190'0'0,"0"0"-48"0"0,0 0-2 0 0,0 0 54 0 0,0 0 168 0 0,0 0 310 0 0,0 0 28 0 0,0 0-287 0 0,0 0-166 0 0,0 0-37 0 0,0 0 54 0 0,0 0 130 0 0,0 0-123 0 0,-1 0-53 0 0,0 0-46 0 0,0 0-37 0 0,-2 1 42 0 0,-3 0 162 0 0,-2 3-107 0 0,-2 2 106 0 0,0 1-65 0 0,4 0-147 0 0,-1 1-55 0 0,-4 8 25 0 0,2-4-7 0 0,1 1-1 0 0,0 0 1 0 0,-6 14-89 0 0,12-22 23 0 0,0 0 1 0 0,0-1-1 0 0,1 1 1 0 0,0 0-1 0 0,0 0 1 0 0,1 0-1 0 0,-1 4-23 0 0,1-5 25 0 0,0 0 0 0 0,1 0 0 0 0,-1 0 1 0 0,1 0-1 0 0,0 0 0 0 0,1 3-25 0 0,-2-6 17 0 0,0 0 1 0 0,1 0-1 0 0,-1 0 0 0 0,1 0 1 0 0,-1 0-1 0 0,1 0 1 0 0,0 0-1 0 0,-1 0 0 0 0,1 0 1 0 0,0 0-1 0 0,-1 0 0 0 0,1 0 1 0 0,0-1-1 0 0,0 1 1 0 0,0 0-1 0 0,0-1 0 0 0,0 1 1 0 0,0 0-1 0 0,0-1 1 0 0,0 1-1 0 0,0-1 0 0 0,0 1 1 0 0,1-1-18 0 0,0 0 33 0 0,0 1 1 0 0,1-1 0 0 0,-1 0 0 0 0,0 0 0 0 0,0-1 0 0 0,0 1-1 0 0,1 0 1 0 0,-1-1 0 0 0,0 1 0 0 0,0-1 0 0 0,0 0 0 0 0,1 0-35 0 0,26-14 340 0 0,-16 5-217 0 0,-4 2-45 0 0,4-2-65 0 0,-10 8-12 0 0,-1 0 0 0 0,1 0 0 0 0,-1 0 0 0 0,1 0 0 0 0,-1 0 0 0 0,0-1 0 0 0,0 1 0 0 0,0-1 0 0 0,1-1 0 0 0,4-7 0 0 0,-6 8 0 0 0,1 1 0 0 0,0-1 0 0 0,-1 1 0 0 0,0-1 0 0 0,0 1 0 0 0,0-1 0 0 0,0 1 0 0 0,0-1 0 0 0,0-2 0 0 0,1-5 0 0 0,-1 8 0 0 0,0 0 0 0 0,-1 0 0 0 0,1 0 0 0 0,-1 0 0 0 0,0 0 0 0 0,0 0 0 0 0,0 0 0 0 0,0 0 0 0 0,0 0 0 0 0,-1-2 0 0 0,1 1 0 0 0,-1-1 0 0 0,1 1 0 0 0,-1-1 0 0 0,1 1 0 0 0,0-1 0 0 0,1 1 0 0 0,-1-1 0 0 0,0 1 0 0 0,1-1 0 0 0,0 1 0 0 0,0-2 0 0 0,0 2-16 0 0,1 8-42 0 0,1 4 52 0 0,-1 0 37 0 0,0 0 53 0 0,0 1 71 0 0,1 6 138 0 0,0 2 29 0 0,-1-7-148 0 0,0-1-77 0 0,1-1-61 0 0,2 10-43 0 0,-3-10 10 0 0,1 0 0 0 0,0-1 0 0 0,3 7-3 0 0,-4-12-10 0 0,-1-1-1 0 0,1 1 0 0 0,-1-1 1 0 0,1 1-1 0 0,0-1 0 0 0,0 0 1 0 0,0 0-1 0 0,2 1 11 0 0,-2-1-93 0 0,7 2-29 0 0,-3-1-33 0 0,-3-2-2 0 0,0-1-74 0 0,0 1-89 0 0,0 0-106 0 0,4 0-243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8.5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12 6968 0 0,'-3'-5'530'0'0,"1"2"-372"0"0,-1 0-126 0 0,0 2 11 0 0,0 2 73 0 0,0 1 86 0 0,1 1 149 0 0,1-2-151 0 0,-5 5 273 0 0,1 1-49 0 0,0 0-45 0 0,0 1-41 0 0,-3 10 237 0 0,2 0-103 0 0,3-6-107 0 0,1 1 0 0 0,0-1 1 0 0,0 5-366 0 0,1 5 523 0 0,5 0-118 0 0,4-1-80 0 0,6-2-72 0 0,3-3-66 0 0,2-3-59 0 0,3-4-51 0 0,0-5-44 0 0,1-5-36 0 0,-20 1 17 0 0,0-1-82 0 0,-1 1-62 0 0,0 0-80 0 0,1-1-92 0 0,-1 1-105 0 0,1-1-116 0 0,-2 1 214 0 0,0 0-34 0 0,1-1-35 0 0,-1 1-37 0 0,0 0-38 0 0,1-1-40 0 0,2-1-1224 0 0,4-1-978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8288 0 0,'0'0'190'0'0,"0"0"28"0"0,0 7 167 0 0,0-3-314 0 0,0 4-34 0 0,1 0 69 0 0,0 0 58 0 0,0 1 48 0 0,2 6 262 0 0,6 20 796 0 0,-6-24-922 0 0,0-1-53 0 0,0 0-73 0 0,-1 1-94 0 0,7 38 1225 0 0,-4-27-795 0 0,-1 0-38 0 0,0 0-52 0 0,1 0-66 0 0,-1-8-178 0 0,0 0-39 0 0,0 0-44 0 0,1 0-47 0 0,9 13 341 0 0,-4-8-144 0 0,-8-15-92 0 0,0-3-44 0 0,1 0-38 0 0,0-2-33 0 0,3-3 3 0 0,1-3-76 0 0,8-13-58 0 0,-12 14 77 0 0,-1 3 56 0 0,15-25 26 0 0,4 0-59 0 0,-17 24-52 0 0,0-1 0 0 0,0 1 0 0 0,1 0 0 0 0,-1 0 0 0 0,1 0 0 0 0,0 1 0 0 0,0-1 0 0 0,0 1 0 0 0,6-2-1 0 0,-2 3-33 0 0,0 2-88 0 0,4-1-150 0 0,-11 1 152 0 0,1 3 66 0 0,6 6 71 0 0,-8-7-31 0 0,13 15 286 0 0,-8-5-138 0 0,-3-4-87 0 0,0 1-39 0 0,-1 1-46 0 0,0 1-56 0 0,2 6-130 0 0,-2-12 299 0 0,-1 0-111 0 0,1 0-101 0 0,0-1-96 0 0,1 1-87 0 0,-1-1-81 0 0,1 0-74 0 0,0-1-65 0 0,5 4-529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9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36 7072 0 0,'-1'0'163'0'0,"1"0"-45"0"0,-2-1 9 0 0,0 1-96 0 0,-4-1-22 0 0,4 0-101 0 0,0 1 38 0 0,-3 0 49 0 0,0 0 121 0 0,0 0 99 0 0,0 1 75 0 0,0 0 57 0 0,-12 3 961 0 0,10-1-783 0 0,0-1-89 0 0,4-1-273 0 0,0 0-46 0 0,-9 5 547 0 0,2 1-92 0 0,2 1-87 0 0,0 0-81 0 0,-1 2-55 0 0,-1-1-85 0 0,4-2-36 0 0,-1 2-34 0 0,2 1-33 0 0,0 1-33 0 0,1 0-34 0 0,0 0-33 0 0,2 0-34 0 0,0-2-32 0 0,1-5 6 0 0,0 0 1 0 0,1 1 0 0 0,0-1 0 0 0,0 0-1 0 0,0 4-1 0 0,0-4 20 0 0,1 0 0 0 0,0 0 0 0 0,0 0 0 0 0,0 0 0 0 0,0-1-1 0 0,1 3-19 0 0,0-4 29 0 0,-1 1-1 0 0,0 0 0 0 0,1-1 0 0 0,0 1 0 0 0,0-1 0 0 0,0 1 0 0 0,0-1 0 0 0,1 1-28 0 0,-1-1 33 0 0,0-1-1 0 0,0 1 1 0 0,0-1 0 0 0,0 1-1 0 0,1-1 1 0 0,-1 0-1 0 0,0 0 1 0 0,1 0 0 0 0,-1 0-1 0 0,1 0-32 0 0,1-1 58 0 0,-1 1-1 0 0,0-1 0 0 0,0 0 1 0 0,0 1-1 0 0,1-1 1 0 0,-1-1-1 0 0,0 1 0 0 0,0 0 1 0 0,0-1-1 0 0,0 0 1 0 0,0 0-1 0 0,1 0 0 0 0,0-1-57 0 0,17-8 325 0 0,-11 3-205 0 0,-2 1-37 0 0,1-2 2 0 0,-2-1-35 0 0,-3 3-33 0 0,-1 0 1 0 0,1 0-1 0 0,-1 0 0 0 0,1-3-17 0 0,1-6 65 0 0,-4 11-45 0 0,1-1 0 0 0,-2 1 0 0 0,1-1 1 0 0,0 1-1 0 0,-1-1 0 0 0,0 1 0 0 0,0-1 0 0 0,0 1 1 0 0,-1-5-21 0 0,-3-13 25 0 0,-1 5-87 0 0,-2-1-111 0 0,4 10 36 0 0,-1 0-41 0 0,1 0-43 0 0,-1 1-47 0 0,3 4 81 0 0,-1 0 46 0 0,-3-5-202 0 0,3 5 157 0 0,1 1 50 0 0,0 1-35 0 0,-1-1-40 0 0,1 0-48 0 0,0 0-55 0 0,0 0-62 0 0,0 0-70 0 0,0-1-77 0 0,0 3 201 0 0,1 0-44 0 0,0-1-38 0 0,0 1-34 0 0,-1-1-125 0 0,1 1-33 0 0,-1-2-1311 0 0,1 2 1887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9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194 127 7856 0 0,'0'-7'211'0'0,"0"-1"-16"0"0,0 0-56 0 0,-3-32 270 0 0,2 33-292 0 0,0 0 38 0 0,-1 0 48 0 0,0 1 58 0 0,-1-1 69 0 0,0 1 78 0 0,0 0 88 0 0,-1 0 98 0 0,-1 1-144 0 0,-1 1-76 0 0,0 2-69 0 0,-1 1-61 0 0,1 2-55 0 0,-1 1-47 0 0,0 1-41 0 0,0 1-34 0 0,-5 6-5 0 0,-11 15-17 0 0,17-17 28 0 0,2 0 19 0 0,0 0 0 0 0,1 0 0 0 0,0 0-1 0 0,0 0 1 0 0,1 1 0 0 0,0-1 0 0 0,0 1-1 0 0,1 0 1 0 0,0 0 0 0 0,1 0-92 0 0,0 40 493 0 0,4 0 77 0 0,-2-27-273 0 0,7 34 633 0 0,-5-37-573 0 0,-1 0 45 0 0,0 1 60 0 0,-3 0 74 0 0,0-14-441 0 0,-2 9 287 0 0,1-10-307 0 0,0 0-56 0 0,1-4 13 0 0,0-1-80 0 0,0 0 131 0 0,0 0-56 0 0,-1 0-53 0 0,1 0-45 0 0,0 1-154 0 0,-1-1-98 0 0,1 1-117 0 0,-2-2-671 0 0,1 0 765 0 0,1-1-832 0 0</inkml:trace>
  <inkml:trace contextRef="#ctx0" brushRef="#br0" timeOffset="254.17">1 255 8720 0 0,'0'0'255'0'0,"2"-1"-85"0"0,1-1-47 0 0,5-3 83 0 0,-6 4-91 0 0,12-5-61 0 0,2 0 44 0 0,3 2 118 0 0,0 0 1 0 0,1 2 0 0 0,0 0-217 0 0,1-1 116 0 0,-1 1-71 0 0,-5-1-45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4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20 9384 0 0,'0'0'63'0'0,"-1"0"37"0"0,-9 0 527 0 0,7 0-493 0 0,0 0-82 0 0,-8 4 7 0 0,5 2 48 0 0,1 1 35 0 0,-4 12 226 0 0,6-10-236 0 0,-1 3-12 0 0,3-9-78 0 0,0 0 0 0 0,0 0 0 0 0,1 0 0 0 0,-1 0 0 0 0,1 0 0 0 0,0 0 0 0 0,0 0 0 0 0,0 1-42 0 0,-1 19 272 0 0,-4 13 301 0 0,4 3-49 0 0,5 0-69 0 0,3-3-89 0 0,-2-21-262 0 0,3-2 60 0 0,4-3 95 0 0,-10-9-201 0 0,0 0 0 0 0,0 0 0 0 0,0 0 0 0 0,0 0 0 0 0,0 0 0 0 0,1 0 0 0 0,-1-1 0 0 0,2 1-58 0 0,-1-1 60 0 0,0 0 0 0 0,-1 0 0 0 0,1 0 0 0 0,0 0 1 0 0,-1 0-1 0 0,1 0 0 0 0,-1-1 0 0 0,1 0-60 0 0,12-5 291 0 0,-3-2-88 0 0,-2-4-50 0 0,-7 8-100 0 0,0-1-1 0 0,0-1 1 0 0,0 1 0 0 0,-1 0-1 0 0,1-1 1 0 0,-1 1 0 0 0,-1-1 0 0 0,1 0-53 0 0,0-3 66 0 0,-1 1 1 0 0,0-1-1 0 0,0 1 1 0 0,-1-1-1 0 0,0-1-66 0 0,-3-18 120 0 0,-1 1-37 0 0,-1 0-44 0 0,-1 1-48 0 0,3 14-14 0 0,1 3-67 0 0,-5-12-53 0 0,4 13 58 0 0,1 2-21 0 0,-1 0-44 0 0,0 0-52 0 0,0 1-65 0 0,2 4 262 0 0,1 0-40 0 0,-1 1-39 0 0,1-1-40 0 0,-1 0-39 0 0,0 0-38 0 0,1 1-38 0 0,-1-1-38 0 0,1 1-37 0 0,-1-1-37 0 0,0 0-36 0 0,1 1-37 0 0,-1-1-35 0 0,0 1-36 0 0,1-1-35 0 0,-1 1-34 0 0,-1-1-1317 0 0,0-1-1062 0 0</inkml:trace>
  <inkml:trace contextRef="#ctx0" brushRef="#br0" timeOffset="575.95">282 163 6448 0 0,'0'0'141'0'0,"0"0"23"0"0,1 0 13 0 0,32-6 1799 0 0,-19 3-1146 0 0,-1 1-36 0 0,4-3 172 0 0,-7 1-436 0 0,-1-2-72 0 0,-1 0-83 0 0,-1-3-97 0 0,1-8 72 0 0,-7 16-327 0 0,-1-1 1 0 0,0 1 0 0 0,0-1-1 0 0,0 1 1 0 0,0-1-1 0 0,0 1 1 0 0,0-1-1 0 0,0 1 1 0 0,0-1 0 0 0,0 0-24 0 0,-1 1 7 0 0,1 0 1 0 0,0 1 0 0 0,-1-1 0 0 0,1 0-1 0 0,-1 0 1 0 0,1 0 0 0 0,-1 0 0 0 0,1 0-1 0 0,-1 0 1 0 0,0 1 0 0 0,1-1 0 0 0,-1 0 0 0 0,0 1-1 0 0,1-1 1 0 0,-1 0-8 0 0,0 1 0 0 0,-1-1-1 0 0,1 0 0 0 0,0 1 1 0 0,-1-1-1 0 0,1 1 1 0 0,0-1-1 0 0,-1 1 0 0 0,1 0 1 0 0,0-1-1 0 0,-1 1 1 0 0,1 0-1 0 0,0 0 1 0 0,-1 0 0 0 0,-20 4-28 0 0,3 6 79 0 0,3 5 63 0 0,2 5 46 0 0,11-15-99 0 0,1 0 0 0 0,-1 1 0 0 0,1 0-1 0 0,0-1 1 0 0,0 1 0 0 0,0 0 0 0 0,1 0 0 0 0,0 0-1 0 0,0 0 1 0 0,1 0 0 0 0,0 1 0 0 0,0-1 0 0 0,0 5-61 0 0,2-5-165 0 0,-1 0 60 0 0,1 0 53 0 0,-1 0 46 0 0,3 4 83 0 0,0 0 81 0 0,14 18 555 0 0,-13-22-591 0 0,-1-1-35 0 0,2 0-45 0 0,-1 0-58 0 0,1-1-69 0 0,0 0-80 0 0,-1 0-59 0 0,1-1-82 0 0,0 0-88 0 0,0-1-97 0 0,1 1-105 0 0,-1-1-112 0 0,1 0-121 0 0,-4-2 367 0 0,1 1-33 0 0,-1 0-1347 0 0,1-1-1048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27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14 8840 0 0,'0'0'160'0'0,"0"-1"-72"0"0,0 1-50 0 0,1-2-6 0 0,0 1 47 0 0,-1 0 23 0 0,0 1 57 0 0,-1-3 149 0 0,0 1-48 0 0,0 0-45 0 0,-1 1-39 0 0,-2 1 73 0 0,-2 0-107 0 0,1 1-83 0 0,-6 3 11 0 0,8-3-13 0 0,3-1-19 0 0,-26 10 246 0 0,-1 1 4 0 0,2 1-37 0 0,1 4-56 0 0,3 5-77 0 0,20-20-94 0 0,0 1 0 0 0,0-1 0 0 0,0 1 0 0 0,0-1 0 0 0,0 1 0 0 0,0 0 0 0 0,1-1 1 0 0,-1 1-1 0 0,1 0 0 0 0,-1 2-24 0 0,0 0 40 0 0,1 0-1 0 0,0 0 1 0 0,0 1 0 0 0,1-1 0 0 0,-1 0-1 0 0,1 2-39 0 0,0-1 37 0 0,0-1 0 0 0,-1 1 0 0 0,1 0 0 0 0,-1-1 0 0 0,-1 3-37 0 0,0 7 91 0 0,-3 11 138 0 0,-2 36 435 0 0,3-33-418 0 0,-7 39 134 0 0,7-46-216 0 0,0 1 64 0 0,0 0 92 0 0,2-11-118 0 0,0 0 34 0 0,-3 15 88 0 0,1 2-55 0 0,1 0-55 0 0,3 0-52 0 0,5-2-54 0 0,3-12 214 0 0,3-6-50 0 0,4-4-45 0 0,2-3-43 0 0,1-4-38 0 0,-1-1-34 0 0,13-6 22 0 0,-28 9-269 0 0,0 0 47 0 0,0 0 42 0 0,0 0 34 0 0,4-2 80 0 0,9-3 234 0 0,-11 4-277 0 0,0 0-79 0 0,-1 1-85 0 0,0-1-102 0 0,-1 1 76 0 0,-1 0-32 0 0,1 0-147 0 0,0 0-79 0 0,0 0-85 0 0,0-1-92 0 0,0 1-99 0 0,0 0-106 0 0,0 0-113 0 0,0 0-120 0 0,0-1-994 0 0,1 1-1145 0 0</inkml:trace>
  <inkml:trace contextRef="#ctx0" brushRef="#br0" timeOffset="286.4">19 334 9432 0 0,'0'0'274'0'0,"0"0"0"0"0,0 0-200 0 0,1-1-39 0 0,5-6-20 0 0,9-2 194 0 0,-6 5-71 0 0,1 0 0 0 0,1 1 0 0 0,2-1-138 0 0,0 0 161 0 0,3-1-94 0 0,7-5 83 0 0,11-3 57 0 0,-11 7-151 0 0,-16 5-99 0 0,0-1-88 0 0,0 1-94 0 0,-1 0-99 0 0,1-1-104 0 0,0 1-109 0 0,-1-1-113 0 0,1 1-120 0 0,1-1-604 0 0,3-1-792 0 0,-11 3 2166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34.8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 10 6992 0 0,'0'0'157'0'0,"-1"-1"-48"0"0,-8-2 251 0 0,6 2-286 0 0,1 0-46 0 0,-4 0-2 0 0,0 0 47 0 0,1 0 42 0 0,-1 1 35 0 0,-5 0 203 0 0,-19 5 836 0 0,18-2-750 0 0,1 0-174 0 0,6-2-185 0 0,0 0-42 0 0,3-1 100 0 0,-4 2 60 0 0,-2 3-34 0 0,-7 7 70 0 0,7-5-144 0 0,7-6-79 0 0,-1 0 1 0 0,1 1 0 0 0,0-1 0 0 0,0 0 0 0 0,0 0-1 0 0,0 1 1 0 0,0-1 0 0 0,0 1 0 0 0,0-1-1 0 0,0 1 1 0 0,0 0-12 0 0,1 9 95 0 0,1-8-60 0 0,0-1 0 0 0,1 1 0 0 0,-1 0 0 0 0,1-1 1 0 0,0 0-1 0 0,0 1 0 0 0,0-1 0 0 0,0 0 0 0 0,0 0 1 0 0,0 0-1 0 0,1 0-35 0 0,8 7 100 0 0,-1-2-37 0 0,-2-2-47 0 0,-1 0-36 0 0,28 26 151 0 0,-2 2 81 0 0,-19-16 124 0 0,1 3 44 0 0,-6-6-90 0 0,-1 1 39 0 0,0 4 148 0 0,-5 0 87 0 0,-4 0 101 0 0,-6 0 117 0 0,-3-7-129 0 0,4-8-374 0 0,-1 0-37 0 0,-1-1-42 0 0,0-1-46 0 0,-1 0-52 0 0,0-2-55 0 0,1-1-60 0 0,-1 0-65 0 0,1-1-69 0 0,1-2-73 0 0,0 0-78 0 0,1-1-83 0 0,1-1-87 0 0,2-1-91 0 0,2 6 444 0 0,1 0 34 0 0,-3-3-155 0 0,3 3 72 0 0,-1 0 41 0 0,1 0-37 0 0,-1 1-41 0 0,1-1-49 0 0,-1 0-53 0 0,1 0-60 0 0,0 1 14 0 0,0-1-48 0 0,0 1-43 0 0,0-1-37 0 0,-1 0-138 0 0,1 0-36 0 0,0-1-1433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36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29 6448 0 0,'0'-1'-3'0'0,"0"-1"37"0"0,0-1 77 0 0,0 1 63 0 0,0-1 56 0 0,0 1 47 0 0,0 0 105 0 0,-1-1 42 0 0,-1-3 946 0 0,0 4-720 0 0,-1 1-88 0 0,1 0-260 0 0,0 0-77 0 0,-1 1-106 0 0,0 0-72 0 0,0 1-79 0 0,0-1-88 0 0,-5 2 452 0 0,0 0-51 0 0,0 0-46 0 0,1 0-41 0 0,-5 2 29 0 0,1 1-68 0 0,0 0-51 0 0,1 1-36 0 0,10-6-67 0 0,-1 1 1 0 0,1-1-1 0 0,-1 1 1 0 0,0 0 0 0 0,1-1-1 0 0,-1 1 1 0 0,1-1 0 0 0,-1 1-1 0 0,1 0 1 0 0,0-1-1 0 0,-1 1 1 0 0,1 0 0 0 0,0 0-1 0 0,-1-1 1 0 0,1 1 0 0 0,0 0-1 0 0,0 0 1 0 0,0-1-1 0 0,0 1 1 0 0,-1 0 0 0 0,1 0-1 0 0,0-1 1 0 0,0 1 0 0 0,1 0-1 0 0,-1 0 1 0 0,0 0-1 0 0,0-1 1 0 0,0 1 0 0 0,0 0-1 0 0,1 0 1 0 0,-1-1 0 0 0,0 1-2 0 0,2 3 4 0 0,-1-1 1 0 0,1 0 0 0 0,-1 0-1 0 0,1 0 1 0 0,0-1 0 0 0,1 2-5 0 0,6 6 36 0 0,1 0 64 0 0,1 0 51 0 0,0-1 37 0 0,1 0 196 0 0,-1 1-1 0 0,5 6-383 0 0,-2 4 322 0 0,-8-9-207 0 0,-3 0-42 0 0,-2-5 276 0 0,-1 0-35 0 0,-2-1-36 0 0,0 1-35 0 0,0-1-34 0 0,-2 0-34 0 0,-4 3 76 0 0,-2-1-128 0 0,-1-2-123 0 0,0-4-118 0 0,1-2-114 0 0,9 0 130 0 0,1 1 2 0 0,0 0-97 0 0,-1 0 37 0 0,0 0-65 0 0,-1-1 91 0 0,-3-1-67 0 0,3 1 113 0 0,1 1-37 0 0,-1-1-56 0 0,1 1-70 0 0,0-1-84 0 0,1 1-100 0 0,-1 0 112 0 0,1 0-43 0 0,-1-1-38 0 0,1 1-34 0 0,-1 0-126 0 0,0-1-35 0 0,1 1-154 0 0,-1 0-422 0 0,0-1 803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36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7248 0 0,'0'0'209'0'0,"0"0"-52"0"0,1 0-78 0 0,0 0-56 0 0,4 0-53 0 0,-3 0 48 0 0,28-2 1891 0 0,-10-1-680 0 0,-4-1-268 0 0,0 0-88 0 0,-3-1-230 0 0,0 0-94 0 0,-1-1-108 0 0,-6 3-266 0 0,-1 0-33 0 0,7-6 164 0 0,-2 2-147 0 0,0 2-68 0 0,-10 5-89 0 0,1-1 1 0 0,0 1-1 0 0,-1 0 0 0 0,1 0 0 0 0,-1-1 1 0 0,1 1-1 0 0,0-1 0 0 0,-1 1 0 0 0,1 0 1 0 0,-1-1-1 0 0,1 1 0 0 0,-1-1 0 0 0,1 1 0 0 0,-1-1 1 0 0,0 1-1 0 0,1-1 0 0 0,-1 0 0 0 0,0 1 1 0 0,1-1-1 0 0,-1 1 0 0 0,0-1 0 0 0,0 0 1 0 0,1 1-1 0 0,-1-1 0 0 0,0 0 0 0 0,0 1 0 0 0,0-1 1 0 0,0 0-1 0 0,0 1 0 0 0,0-1 0 0 0,0 0 1 0 0,0 1-1 0 0,0-1 0 0 0,0 0 0 0 0,0 1 1 0 0,-1-1-1 0 0,1 0 0 0 0,0 1 0 0 0,0-1 0 0 0,-1 0 1 0 0,1 1-1 0 0,-1-1-2 0 0,-7-10-37 0 0,3 7-22 0 0,2 2-35 0 0,-8-1-191 0 0,-1 2 69 0 0,2 2 63 0 0,0 3 54 0 0,0 1 49 0 0,1 1 40 0 0,-8 11 86 0 0,12-11-12 0 0,1 1 0 0 0,-1 0-1 0 0,1 0 1 0 0,1 0 0 0 0,-1 1 0 0 0,1-1 0 0 0,0 3-64 0 0,-1 2 56 0 0,2 0-42 0 0,1 8 464 0 0,4-1-91 0 0,4-2-80 0 0,3-1-68 0 0,5 0-22 0 0,4-5-58 0 0,-15-9-136 0 0,0 0 0 0 0,0-1-1 0 0,-1 0 1 0 0,1 0 0 0 0,0 0 0 0 0,0 0 0 0 0,1-1 0 0 0,-1 1 0 0 0,0-1 0 0 0,0 0 0 0 0,0-1 0 0 0,0 1 0 0 0,0-1 0 0 0,0 1 0 0 0,4-2-23 0 0,-6 1-144 0 0,0 0 59 0 0,1 1 49 0 0,-1-1 40 0 0,1 1 39 0 0,7-3 243 0 0,-7 2-267 0 0,-1 1-34 0 0,0-1-42 0 0,0 0-50 0 0,0 1-60 0 0,0-1-68 0 0,0 1-77 0 0,1-1-85 0 0,-2 1 80 0 0,0-1-45 0 0,1 1-46 0 0,-1 0-50 0 0,1-1-52 0 0,-1 1-55 0 0,1-1-58 0 0,-1 1-59 0 0,3-1-1305 0 0,2-1-1126 0 0,-6 2 3104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37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1 10048 0 0,'0'0'230'0'0,"0"0"30"0"0,0 0 18 0 0,1 1-41 0 0,2 1-41 0 0,1 2 0 0 0,0 1 55 0 0,5 13 510 0 0,-3-5-287 0 0,-2-2-115 0 0,-1 1-42 0 0,0-3-94 0 0,-1 1-42 0 0,1-1-48 0 0,-1 0-55 0 0,2 17 130 0 0,-1 0 99 0 0,-1-2 25 0 0,1 32 501 0 0,-2-27-453 0 0,0-1-95 0 0,-2 24 233 0 0,0 1-10 0 0,1-31-224 0 0,-1 0-81 0 0,0 2-44 0 0,3 10 39 0 0,-2-34-316 0 0,0 1 47 0 0,0-1 42 0 0,-1 0 33 0 0,1 2 80 0 0,0 1 249 0 0,0-2-265 0 0,0 1-48 0 0,0-1-84 0 0,0 0-12 0 0,0-1-35 0 0,0 1-50 0 0,0-1-50 0 0,-1 1-53 0 0,1-1-58 0 0,0 1-63 0 0,0-1-68 0 0,0 0-72 0 0,0 0-77 0 0,0 0-768 0 0</inkml:trace>
  <inkml:trace contextRef="#ctx0" brushRef="#br0" timeOffset="235.79">1 321 10136 0 0,'0'0'230'0'0,"0"0"30"0"0,9-3 218 0 0,-6 2-414 0 0,0 1-40 0 0,10-4 2 0 0,0 2 50 0 0,0-1 41 0 0,0 1 36 0 0,18-2 317 0 0,17 0 344 0 0,-23 2-432 0 0,-1-1-83 0 0,-8 1-166 0 0,0 0-67 0 0,33-2 203 0 0,-33 4-220 0 0,0 0-41 0 0,7 0-93 0 0,-12-1-9 0 0,1 1-41 0 0,5-2-85 0 0</inkml:trace>
  <inkml:trace contextRef="#ctx0" brushRef="#br0" timeOffset="677.45">619 278 7792 0 0,'0'0'230'0'0,"-1"0"-62"0"0,1-1-87 0 0,-1-1-58 0 0,-3-3-50 0 0,3 3 58 0 0,0 1 30 0 0,0 0 42 0 0,0 0 52 0 0,0 0 62 0 0,-2-1 302 0 0,0 0-45 0 0,0 0-42 0 0,0 1-42 0 0,0 0-38 0 0,0 0-37 0 0,-1 1-35 0 0,1-1-33 0 0,-4 1 157 0 0,0 1-108 0 0,0 1-92 0 0,0 0-76 0 0,0 1-62 0 0,0 0-41 0 0,-13 8-62 0 0,12-6 53 0 0,4-2 26 0 0,0 0 35 0 0,-1 1-79 0 0,1 0 0 0 0,0 1 1 0 0,0-1-1 0 0,0 1 1 0 0,1 0-1 0 0,0 0 1 0 0,0 0-1 0 0,0 1 0 0 0,0-1 1 0 0,0 3 1 0 0,1-3 0 0 0,1-2 4 0 0,0-1 1 0 0,0 0-1 0 0,0 0 1 0 0,1 0-1 0 0,-1 1 1 0 0,1-1-1 0 0,0 0 1 0 0,0 1 0 0 0,0-1-1 0 0,0 0 1 0 0,0 3-5 0 0,1-2 17 0 0,-1 1 1 0 0,1-1-1 0 0,0 1 0 0 0,0-1 1 0 0,1 1-1 0 0,-1-1 1 0 0,1 1-18 0 0,5 7 73 0 0,0-1 1 0 0,0 1 0 0 0,1-2-1 0 0,2 2-73 0 0,4 7 78 0 0,-11-14 154 0 0,0-1-62 0 0,-1 1-5 0 0,1 5 139 0 0,-2-6-162 0 0,0 0 55 0 0,1 0 71 0 0,-1 1 90 0 0,0-2 95 0 0,-4 3-180 0 0,-1 0 37 0 0,-12 8 805 0 0,7-9-670 0 0,4-2-212 0 0,-1 0-34 0 0,-1 0-8 0 0,0 0-78 0 0,-1-1-94 0 0,1 0-109 0 0,-1 1-122 0 0,5-2 55 0 0,-1 1-37 0 0,0-1-37 0 0,1 1-41 0 0,-1-1-42 0 0,0 0-44 0 0,1 1-3 0 0,0-1-38 0 0,0 0-41 0 0,0 1-40 0 0,0-1-43 0 0,1 1-44 0 0,-1-1-45 0 0,0 0-47 0 0,-2 1-1502 0 0,-3 1-1228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35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3 267 8576 0 0,'0'0'197'0'0,"0"0"24"0"0,0 0 17 0 0,-1 4-58 0 0,0 3-120 0 0,1-1-22 0 0,1 1 71 0 0,0-1 63 0 0,1 1 56 0 0,0 1 108 0 0,1-1 55 0 0,2 3 134 0 0,2 4 327 0 0,1-1 8 0 0,-2-4-320 0 0,-1-2-130 0 0,0 0-51 0 0,0-2-108 0 0,-1 0-51 0 0,0 0-60 0 0,0-1-67 0 0,10 10 535 0 0,3-2-106 0 0,5 2 1 0 0,10 1 151 0 0,-20-12-463 0 0,-10-3-140 0 0,1 1 0 0 0,-1-1 0 0 0,0 0 0 0 0,1 0 0 0 0,-1 0-1 0 0,0 0 1 0 0,1 0 0 0 0,-1 0 0 0 0,0-1 0 0 0,2 0-51 0 0,-3 1 24 0 0,0-1-1 0 0,0 1 1 0 0,0-1 0 0 0,0 1-1 0 0,0-1 1 0 0,0 0 0 0 0,0 1-1 0 0,0-1 1 0 0,0 0 0 0 0,0 0-1 0 0,0 1 1 0 0,0-1 0 0 0,0-1-24 0 0,3-7 103 0 0,-2-3-48 0 0,-2 12-52 0 0,0-13 82 0 0,-1-1-53 0 0,1 1-60 0 0,-2-1-70 0 0,1 2-94 0 0,0 0-63 0 0,0 1-85 0 0,0-1-106 0 0,1 4 78 0 0,0 0-63 0 0,-1 0-71 0 0,1 0-77 0 0,0-5-259 0 0</inkml:trace>
  <inkml:trace contextRef="#ctx0" brushRef="#br0" timeOffset="539.24">368 1 7136 0 0,'2'0'192'0'0,"-1"1"-33"0"0,2 2 76 0 0,0 2-68 0 0,2 5-39 0 0,-1 0 6 0 0,-2-4 45 0 0,0-2 69 0 0,-2-2-81 0 0,1 0 34 0 0,1 7 267 0 0,0 1-79 0 0,1-1-64 0 0,0 0-52 0 0,1 4 32 0 0,1 5 101 0 0,7 43 820 0 0,-9-34-643 0 0,-2-14-196 0 0,-1 0-55 0 0,-1 6 86 0 0,0 0-65 0 0,-1 23 388 0 0,3-33-472 0 0,2-5-36 0 0,0-5-40 0 0,2-3-42 0 0,0-3-46 0 0,-1 0-47 0 0,0-1-52 0 0,-2 2-53 0 0,7-12 16 0 0,-4 10 29 0 0,0 0 0 0 0,1 0-1 0 0,0 1 1 0 0,4-5 2 0 0,4-1-45 0 0,2 1-64 0 0,0 2-88 0 0,-10 7 69 0 0,1 1 40 0 0,4 1 13 0 0,-1 2 45 0 0,-8 0 28 0 0,0-1-1 0 0,-1 1 1 0 0,1-1-1 0 0,-1 1 0 0 0,1 0 1 0 0,-1-1-1 0 0,1 1 1 0 0,-1 0-1 0 0,1 0 1 0 0,-1 0-1 0 0,1 1 3 0 0,5 10-79 0 0,-4-3 74 0 0,0 0 34 0 0,2 9 117 0 0,-1 1 99 0 0,-2-1 77 0 0,-4 3 135 0 0,1-18-374 0 0,0 0 0 0 0,0 1 0 0 0,0-1 0 0 0,0 0 0 0 0,-1 0 0 0 0,1 0 0 0 0,-1 0 0 0 0,0 0 0 0 0,0 0 0 0 0,0 0 0 0 0,-1 0 0 0 0,1-1 0 0 0,0 1 0 0 0,-2 0-83 0 0,-7 5 74 0 0,-21 8 268 0 0,22-12-286 0 0,-1-1-65 0 0,-1 0-106 0 0,6-2 6 0 0,0 0-39 0 0,0-1-45 0 0,1 0-47 0 0,-1 0-52 0 0,1-1-56 0 0,4 1 82 0 0,0 0-42 0 0,0 0-37 0 0,1 0-34 0 0,-2-1-244 0 0,2 1-57 0 0,-2 0-799 0 0,2 0 1478 0 0,-1-1-2109 0 0,1 1-1198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33.7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28 9728 0 0,'0'0'222'0'0,"0"0"30"0"0,0 0 18 0 0,0 0-117 0 0,0 0-80 0 0,-1-5-64 0 0,-1 2 82 0 0,0 1 74 0 0,-1 0 64 0 0,-1 0 227 0 0,2-2 96 0 0,1 3-248 0 0,0 0-42 0 0,-1 0-37 0 0,-1-1-35 0 0,0 1-1 0 0,0 0-37 0 0,-2 0 23 0 0,3 0-44 0 0,-6 1-6 0 0,0 2-46 0 0,-9 7-16 0 0,15-7-60 0 0,-1 0-1 0 0,1 0 0 0 0,0 1 1 0 0,0-1-1 0 0,0 0 1 0 0,0 1-1 0 0,0 0 1 0 0,0-1-1 0 0,0 1 1 0 0,1 0-3 0 0,0 0-2 0 0,0-1 0 0 0,1 0 1 0 0,-1 0-1 0 0,1 1 0 0 0,0-1 1 0 0,0 1-1 0 0,0-1 1 0 0,0 0-1 0 0,0 1 0 0 0,0-1 1 0 0,0 0-1 0 0,1 1 0 0 0,-1-1 1 0 0,1 0-1 0 0,0 0 1 0 0,0 1-1 0 0,0 0 2 0 0,4 6-21 0 0,0 0 0 0 0,0-1 0 0 0,5 7 21 0 0,7 9-45 0 0,-4 1 73 0 0,-3-8 15 0 0,-3-6 26 0 0,-2-1 27 0 0,0-1 45 0 0,-2 0 16 0 0,1-1 43 0 0,-1 0 48 0 0,0 1 52 0 0,-3-8-237 0 0,0 0-1 0 0,0 0 1 0 0,0 0-1 0 0,0 0 1 0 0,0 0-1 0 0,0 0 1 0 0,0 0-1 0 0,0 0 0 0 0,0 0 1 0 0,0 0-1 0 0,0 0 1 0 0,-1 0-1 0 0,1 0 1 0 0,0 0-1 0 0,-1 0 1 0 0,1 0-1 0 0,-1 0-62 0 0,-3 5 376 0 0,3-4-90 0 0,0-1-91 0 0,1 1-71 0 0,-1-1-49 0 0,0 3 46 0 0,0-2-24 0 0,-1 0-233 0 0,-1 1 69 0 0,1-1 62 0 0,0 0 51 0 0,-1 0 55 0 0,-1 0 41 0 0,-7 4 440 0 0,7-4-358 0 0,-2 0-46 0 0,3-1-145 0 0,0-1-37 0 0,0 0-41 0 0,1 0-47 0 0,-1 0-52 0 0,1 0-58 0 0,-1-1-64 0 0,1 0-67 0 0,-1 0-75 0 0,1 0-79 0 0,0 0-85 0 0,0-1-90 0 0,-1 0-95 0 0,1-1-101 0 0,1 1-106 0 0,-1-1-112 0 0,1 0-912 0 0,-1-1-1118 0 0</inkml:trace>
  <inkml:trace contextRef="#ctx0" brushRef="#br0" timeOffset="409.91">251 143 7456 0 0,'24'3'815'0'0,"-11"-2"-416"0"0,-1 1 94 0 0,-4-2-89 0 0,0 0 77 0 0,2-1 98 0 0,0 0-42 0 0,0-1-39 0 0,0 1-38 0 0,0-1-36 0 0,-1 0-33 0 0,11-3 298 0 0,-9 1-329 0 0,0 1-36 0 0,11-5 232 0 0,5-4-19 0 0,12-7 106 0 0,-33 16-604 0 0,20-12 78 0 0,-25 14-108 0 0,1 0 0 0 0,-1 0 0 0 0,0 0 0 0 0,0-1 0 0 0,1 1 0 0 0,-1 0 0 0 0,0-1-1 0 0,0 1 1 0 0,0-1 0 0 0,-1 1 0 0 0,1-1 0 0 0,0 1 0 0 0,-1-1 0 0 0,1 1 0 0 0,0-2-9 0 0,-1 2 1 0 0,0 1 1 0 0,0-1 0 0 0,0 0 0 0 0,0 0-1 0 0,0 1 1 0 0,0-1 0 0 0,0 0 0 0 0,0 0-1 0 0,0 0 1 0 0,-1 1 0 0 0,1-1 0 0 0,0 0-1 0 0,0 1 1 0 0,-1-1 0 0 0,1 0-2 0 0,-1-1 8 0 0,0 1 1 0 0,0 0-1 0 0,0-1 0 0 0,-1 1 1 0 0,1 0-1 0 0,0 0 0 0 0,0 0 1 0 0,-1 0-1 0 0,1 0 0 0 0,-1 0 1 0 0,0 0-9 0 0,-19-7 79 0 0,9 6-74 0 0,-13 2 83 0 0,20 1-74 0 0,-1 1 0 0 0,1 0 0 0 0,0-1 0 0 0,0 2 1 0 0,0-1-1 0 0,0 1 0 0 0,0-1 0 0 0,0 1 0 0 0,-3 3-14 0 0,0 1 54 0 0,0-1-1 0 0,1 1 0 0 0,-3 4-53 0 0,-4 5 141 0 0,3 1 60 0 0,8-13-149 0 0,1 0-1 0 0,-1 1 0 0 0,1-1 1 0 0,0 1-1 0 0,1 0 1 0 0,-1 0-1 0 0,1 0 0 0 0,0-1 1 0 0,0 4-52 0 0,0-3 34 0 0,1-1 0 0 0,0 1 0 0 0,0 0 0 0 0,1 0 0 0 0,-1 0 1 0 0,1 0-35 0 0,0-1 14 0 0,0 1 0 0 0,0-1 0 0 0,1 0 0 0 0,-1 0 0 0 0,2 2-14 0 0,5 6-8 0 0,1-1-34 0 0,-5-6-133 0 0,1-1 65 0 0,-1 0 56 0 0,0-1 47 0 0,5 4 90 0 0,11 7 251 0 0,-13-10-300 0 0,-1 0-80 0 0,-2-2-29 0 0,0 0-44 0 0,1 0-48 0 0,-1 0-54 0 0,0-1-83 0 0,1 1-75 0 0,-1 0-83 0 0,1 0-89 0 0,0-1-97 0 0,0 1-103 0 0,0 0-111 0 0,0-1-116 0 0,5 2-1115 0 0,4 1-1187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32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0 7688 0 0,'0'0'166'0'0,"0"0"29"0"0,0 0 14 0 0,0 0 34 0 0,0 0 93 0 0,0 0 43 0 0,1 2 198 0 0,0 2-88 0 0,0 2-111 0 0,0-4-238 0 0,0 0-36 0 0,3 4 353 0 0,-1 1-106 0 0,-1 0-90 0 0,-1 0-73 0 0,0-1-69 0 0,0 0-33 0 0,0 15 102 0 0,-1-12-75 0 0,0-6-76 0 0,0 3 15 0 0,1 2 46 0 0,0 1 66 0 0,2 4 143 0 0,0 5 118 0 0,-2-7-183 0 0,1 12 281 0 0,4 43 792 0 0,-4-49-1246 0 0,0 1 55 0 0,2 37 430 0 0,-3-30-361 0 0,-1-11-123 0 0,0 1-47 0 0,0-7-26 0 0,-1 0 13 0 0,1 2 51 0 0,0-9-216 0 0,0-1 32 0 0,0 2-34 0 0,0-1 103 0 0,0 0 83 0 0,-1 0 101 0 0,0 2 448 0 0,1-3-409 0 0,0 0-138 0 0,-1 1-39 0 0,1-1-43 0 0,0 0-52 0 0,0 0-135 0 0,0 0 73 0 0,-1 0-35 0 0,1 0-36 0 0,0 1-39 0 0,0-1-40 0 0,0 0-43 0 0,0 0-45 0 0,0 0-48 0 0,0 0-49 0 0,0 0-52 0 0,0 1-54 0 0,0-1-55 0 0,0 0-60 0 0,0 0-59 0 0,0 0-1033 0 0,0 0-1018 0 0</inkml:trace>
  <inkml:trace contextRef="#ctx0" brushRef="#br0" timeOffset="277.87">0 221 7400 0 0,'0'0'216'0'0,"1"-1"-77"0"0,0 1-54 0 0,4-2 35 0 0,-2 1-31 0 0,-2 1 7 0 0,1-1 43 0 0,13-1-72 0 0,-1 0 37 0 0,15-3 195 0 0,4-3 142 0 0,42-12 722 0 0,-48 13-802 0 0,-9 2-162 0 0,0 0-44 0 0,0 0-56 0 0,0 0-63 0 0,-11 3-82 0 0,0 0-95 0 0,0 0-96 0 0,0 0-99 0 0,-1 0-102 0 0,1 0-106 0 0,-1 0-107 0 0,1 0-110 0 0,-1 0-586 0 0,3-2-768 0 0</inkml:trace>
  <inkml:trace contextRef="#ctx0" brushRef="#br0" timeOffset="736.35">436 66 5400 0 0,'0'0'158'0'0,"4"2"90"0"0,0 1-22 0 0,0 0 50 0 0,-2-2-95 0 0,-1 0 34 0 0,3 4 405 0 0,0 1-75 0 0,0 1-67 0 0,-1 0-61 0 0,-1 1-53 0 0,1 0-47 0 0,-1-1-40 0 0,0 1-33 0 0,1 2 39 0 0,1 4 92 0 0,11 33 2524 0 0,3 21-2899 0 0,-9-29 930 0 0,-1 0-39 0 0,-7-34-700 0 0,-1-1-45 0 0,1 11 192 0 0,-1-9-168 0 0,-1-2-36 0 0,1-1 35 0 0,0 1 73 0 0,0 1 66 0 0,0-1 79 0 0,0 0 90 0 0,1-20-310 0 0,1 0-62 0 0,2 0-54 0 0,2 0-46 0 0,3-1-46 0 0,1 0-39 0 0,-5 9 16 0 0,0 2 0 0 0,1-1-1 0 0,-1 0 1 0 0,1 1-1 0 0,5-3 65 0 0,1 1-106 0 0,-9 7 92 0 0,0 0 0 0 0,0-1 0 0 0,0 1 0 0 0,0 1 0 0 0,0-1 0 0 0,0 0 0 0 0,0 1 0 0 0,3-1 14 0 0,-5 2-5 0 0,0-1 1 0 0,0 0 0 0 0,1 0-1 0 0,-1 1 1 0 0,0-1 0 0 0,0 1-1 0 0,0-1 1 0 0,0 1 0 0 0,0-1-1 0 0,0 1 1 0 0,0-1-1 0 0,0 1 1 0 0,-1 0 0 0 0,1 0-1 0 0,0-1 1 0 0,0 1 0 0 0,0 0-1 0 0,-1 0 1 0 0,1 0 0 0 0,0 0-1 0 0,-1 0 5 0 0,12 22-36 0 0,-11-21 38 0 0,10 33-70 0 0,-3 20 67 0 0,-5-38-2 0 0,-3-16-115 0 0,0 2-75 0 0,0 0 83 0 0,1-1 72 0 0,-1 1 59 0 0,1 0 47 0 0,-1-1 35 0 0,2 10 517 0 0,-1-9-499 0 0,0 0-87 0 0,0-1-70 0 0,-1 0-49 0 0,1 0-56 0 0,-1 0-64 0 0,1 1-92 0 0,0-1-88 0 0,0 0-98 0 0,0 0-105 0 0,0 0-114 0 0,0 0-122 0 0,0-1 363 0 0,-1 0-33 0 0,1 0-34 0 0,0 0-37 0 0,-1 0-1461 0 0,0-1-1149 0 0</inkml:trace>
  <inkml:trace contextRef="#ctx0" brushRef="#br0" timeOffset="1163.63">862 366 7200 0 0,'1'0'181'0'0,"0"0"-47"0"0,12-4 261 0 0,-10 4-365 0 0,-1-1-27 0 0,6-1 2 0 0,5-1 87 0 0,-4 1 460 0 0,1 0-56 0 0,-1 0-50 0 0,1 0-47 0 0,-1 0-39 0 0,1 0-38 0 0,8-2 234 0 0,3-1-35 0 0,26-11 578 0 0,-30 8-645 0 0,-8 3-441 0 0,2 0-19 0 0,-5 1 30 0 0,-1 1 33 0 0,-1-1 48 0 0,-3 4-107 0 0,-1 0 0 0 0,0-1-1 0 0,0 1 1 0 0,1-1-1 0 0,-1 1 1 0 0,0 0 0 0 0,0-1-1 0 0,0 1 1 0 0,1 0 0 0 0,-1-1-1 0 0,0 1 1 0 0,0-1 0 0 0,0 1-1 0 0,0 0 1 0 0,0-1-1 0 0,0 1 1 0 0,0-1 0 0 0,0 1-1 0 0,0-1 1 0 0,0 1 2 0 0,0-2-12 0 0,-1 1 0 0 0,1-1-1 0 0,-1 1 1 0 0,1 0 0 0 0,-1-1 0 0 0,0 1-1 0 0,1 0 1 0 0,-1 0 0 0 0,0 0 0 0 0,-1-2 12 0 0,-19-18-215 0 0,19 20 198 0 0,-10-9-150 0 0,-3-1 66 0 0,-5 0 40 0 0,16 9 53 0 0,0 0-1 0 0,0 0 1 0 0,-1 0 0 0 0,1 1-1 0 0,-3-1 9 0 0,6 2 22 0 0,-1 0 0 0 0,0 0-1 0 0,1 0 1 0 0,-1 0 0 0 0,0 0 0 0 0,1 0-1 0 0,-1 0 1 0 0,1 0 0 0 0,-2 1-22 0 0,-11 7 235 0 0,12-6-188 0 0,0 0 0 0 0,0 1 0 0 0,0-1 0 0 0,0 0-1 0 0,1 1 1 0 0,-1 0 0 0 0,1-1 0 0 0,0 1 0 0 0,0 0-1 0 0,0 0 1 0 0,0-1-47 0 0,-4 21 286 0 0,4 0-58 0 0,3-10-124 0 0,0-2-50 0 0,-1-9-26 0 0,5 15 216 0 0,1 0-51 0 0,1 4-11 0 0,8 8 32 0 0,-13-24-168 0 0,1-1-1 0 0,-1 1 0 0 0,1-1 1 0 0,-1 0-1 0 0,1 0 1 0 0,1-1-1 0 0,-1 1 1 0 0,3 1-46 0 0,9 4 168 0 0,3-4 43 0 0,-17-4-338 0 0,0-1 42 0 0,3 1 19 0 0,0 0 111 0 0,8 0 201 0 0,-8-1-224 0 0,-2-1-66 0 0,1 1-71 0 0,-1 0-86 0 0,0-1-103 0 0,0 1 14 0 0,-1-1-66 0 0,1 0-73 0 0,-1 1-79 0 0,1-1-84 0 0,-1 0-90 0 0,0 0-97 0 0,1 0-102 0 0,1-1-924 0 0,2 0-1020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40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91 134 8840 0 0,'0'0'197'0'0,"0"0"24"0"0,0 0-18 0 0,0-1-88 0 0,0 1-62 0 0,3-1-19 0 0,-1 1 12 0 0,17-6-1 0 0,-7 1 106 0 0,2 0 112 0 0,10-6 262 0 0,-8 0-210 0 0,0 1-46 0 0,9-2 159 0 0,-13 6-266 0 0,0 0-38 0 0,1-2-47 0 0,0-2-57 0 0,-13 10-17 0 0,0 0 1 0 0,1-1-1 0 0,-1 1 1 0 0,0 0 0 0 0,0 0-1 0 0,0 0 1 0 0,1-1-1 0 0,-1 1 1 0 0,0 0-1 0 0,0 0 1 0 0,0-1 0 0 0,0 1-1 0 0,1 0 1 0 0,-1 0-1 0 0,0-1 1 0 0,0 1-1 0 0,0 0 1 0 0,0 0 0 0 0,0-1-1 0 0,0 1 1 0 0,0 0-1 0 0,0-1 1 0 0,0 1-1 0 0,0 0 1 0 0,0 0 0 0 0,0-1-1 0 0,0 1 1 0 0,0 0-1 0 0,0-1 1 0 0,0 1-1 0 0,0 0 1 0 0,0 0 0 0 0,0-1-1 0 0,0 1 1 0 0,-1 0-1 0 0,1-1 1 0 0,0 1-1 0 0,0 0 1 0 0,0 0 0 0 0,0 0-1 0 0,-1-1 1 0 0,1 1-1 0 0,0 0 1 0 0,0 0-1 0 0,-1 0 1 0 0,1-1 0 0 0,0 1-1 0 0,0 0 1 0 0,-1 0-1 0 0,1 0 1 0 0,0 0-1 0 0,0 0 1 0 0,-1-1-4 0 0,-8-2 44 0 0,0 0-37 0 0,5 2-26 0 0,-10-4-158 0 0,-1 0 62 0 0,-3 0 40 0 0,-10 0 44 0 0,20 4 25 0 0,0 1 0 0 0,-1-1 1 0 0,1 2-1 0 0,-6 0 6 0 0,-1 2-51 0 0,0 1-42 0 0,5 0 172 0 0,0 0 1 0 0,1 0-1 0 0,0 0 1 0 0,0 2-80 0 0,-10 9 130 0 0,17-12-112 0 0,-1 1 1 0 0,1-1 0 0 0,0 0-1 0 0,0 1 1 0 0,-1 2-19 0 0,-3 7 30 0 0,1-1 40 0 0,4-8-29 0 0,0 0 1 0 0,0-1-1 0 0,0 1 1 0 0,1 0-1 0 0,-1 0 1 0 0,1 0-1 0 0,0 0 1 0 0,1 3-42 0 0,2 13 107 0 0,0-4-18 0 0,-3-12-66 0 0,1-1 1 0 0,0 1-1 0 0,0-1 1 0 0,-1 1-1 0 0,2-1 1 0 0,-1 0-1 0 0,2 4-23 0 0,10 18 253 0 0,0-2 34 0 0,-4-9-123 0 0,-1-2-70 0 0,2-1-60 0 0,6 6 26 0 0,-10-12-1 0 0,0 0 0 0 0,1 0 0 0 0,-1-1 0 0 0,1 0 0 0 0,3 2-59 0 0,-6-4-146 0 0,0-1 68 0 0,0 1 57 0 0,1 0 48 0 0,3 1 130 0 0,13 3 389 0 0,-15-5-434 0 0,0 0-71 0 0,-2-1-62 0 0,0 1-39 0 0,0-1-45 0 0,0 0-52 0 0,0-1-73 0 0,0 1-72 0 0,0-1-77 0 0,0 1-86 0 0,0-1-92 0 0,0 0-98 0 0,0 0-104 0 0,0-1-113 0 0,0 0-852 0 0,2-2-980 0 0,-6 4 2688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41.1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 9152 0 0,'-4'12'439'0'0,"1"1"-56"0"0,2-1-18 0 0,0-1 1 0 0,1 1-1 0 0,0 0-365 0 0,1 9 520 0 0,0-6-44 0 0,-1 0 91 0 0,0-11-390 0 0,0 7 184 0 0,0 0-60 0 0,0 0-53 0 0,0 1-45 0 0,1 1-6 0 0,-1 1-37 0 0,3 25 241 0 0,0-22-350 0 0,-3-16-134 0 0,0-1-82 0 0,0 0 46 0 0,0 0 39 0 0,0 0 36 0 0,0 0 34 0 0,0 0 62 0 0,-1 1 259 0 0,1 0-257 0 0,0-1-76 0 0,0 1-45 0 0,-1-1-53 0 0,1 0-63 0 0,0 0-39 0 0,0 0-63 0 0,0 1-69 0 0,0-1-74 0 0,0 0-81 0 0,0 0-86 0 0,0 0-93 0 0,0 0-99 0 0,0 0-953 0 0,0 0-988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3:51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1 7800 0 0,'0'0'174'0'0,"0"0"29"0"0,0 0 13 0 0,0 0-31 0 0,-1 0-121 0 0,1 0-10 0 0,-1 0 489 0 0,1 0-68 0 0,-1 1-62 0 0,0 0-58 0 0,1 0-51 0 0,-1 1-48 0 0,1-1-41 0 0,-1 1-38 0 0,1 0-5 0 0,-1 0-38 0 0,0 2 34 0 0,1 3 147 0 0,-1-6-177 0 0,2 0 45 0 0,0 7 240 0 0,0 1-73 0 0,1-1-62 0 0,-1 0-52 0 0,0 1-31 0 0,0 0-36 0 0,4 17 237 0 0,0-6 127 0 0,-2 1 1 0 0,1 3-534 0 0,-2-2 319 0 0,0 0-34 0 0,1 8 32 0 0,0-1-103 0 0,3 9 156 0 0,1 12 445 0 0,-2-1 0 0 0,-1 17-815 0 0,-4-64-95 0 0,0 0 98 0 0,0 0 43 0 0,-1 6 223 0 0,1-4-192 0 0,0-2-68 0 0,-1-1-38 0 0,1 0-48 0 0,-1 0-55 0 0,0 0-65 0 0,0-1-73 0 0,0 0-83 0 0,0-1-91 0 0,0 0 395 0 0,1 1-60 0 0,0 0-66 0 0,0-1-70 0 0,-1 1-73 0 0,1-1-79 0 0,0 1-82 0 0,0-1-87 0 0,0 1-58 0 0,0-1-85 0 0,0 1-91 0 0,0 0-93 0 0,-1-2-1172 0 0,1 1-1160 0 0,0 1 3225 0 0</inkml:trace>
  <inkml:trace contextRef="#ctx0" brushRef="#br0" timeOffset="454.91">0 270 6832 0 0,'0'0'200'0'0,"4"-3"84"0"0,-2 1-162 0 0,1-1 38 0 0,-1 2 11 0 0,0-1 44 0 0,-1 1 52 0 0,0 0 59 0 0,6-3 336 0 0,1 1-60 0 0,0-1-58 0 0,0 1-54 0 0,-1 0-52 0 0,1 0-47 0 0,0 1-46 0 0,1-1-42 0 0,-1 1-39 0 0,0 0-36 0 0,9-3 132 0 0,-1 1-108 0 0,1 1-82 0 0,2-2-51 0 0,23-6 67 0 0,-16 3 4 0 0,-19 6-228 0 0,0-1 44 0 0,17-5 139 0 0,-14 5-116 0 0,-4 1-47 0 0,0 0-37 0 0,0 1-25 0 0,-1-1-36 0 0,0 1-42 0 0,0-1-46 0 0,0 1-52 0 0,0 0-57 0 0,0 0-61 0 0,1 0-66 0 0,-5 1 131 0 0,0-1-43 0 0,0 1-39 0 0,0 0-33 0 0,1-1-124 0 0,-1 1-33 0 0,3-1-1279 0 0</inkml:trace>
  <inkml:trace contextRef="#ctx0" brushRef="#br0" timeOffset="960.87">419 74 7800 0 0,'0'0'174'0'0,"0"0"29"0"0,0 0 13 0 0,0 0 158 0 0,1 2-106 0 0,1 3-15 0 0,0 2 57 0 0,-1-5-142 0 0,5 12 329 0 0,-2 0-37 0 0,5 14 358 0 0,-2 1-121 0 0,-1 0-105 0 0,-3-5-181 0 0,0 0-48 0 0,1 12 113 0 0,0 0-57 0 0,2 24 246 0 0,-5-53-461 0 0,0 1-84 0 0,3 19 30 0 0,-2-17-44 0 0,-1-6-15 0 0,0-1 36 0 0,0 0 41 0 0,-1-2 49 0 0,1 0 58 0 0,0-2 62 0 0,1-9-148 0 0,0-1-40 0 0,0 1-39 0 0,-1 0-35 0 0,2-7-25 0 0,0 0-91 0 0,3 0-81 0 0,1 0-73 0 0,-1 5-65 0 0,-1 2 130 0 0,0 0 35 0 0,8-11-19 0 0,-12 19 102 0 0,1-1-1 0 0,0 1 0 0 0,-1 0 1 0 0,1 0-1 0 0,1-1 1 0 0,-1 1-1 0 0,0 1 0 0 0,0-1 1 0 0,1 0-1 0 0,-1 0 1 0 0,1 1-1 0 0,-1-1 0 0 0,2 1 14 0 0,-3 0-11 0 0,0 1 0 0 0,0 0 0 0 0,0 0 0 0 0,0 0 0 0 0,0-1 0 0 0,0 1 0 0 0,0 0 0 0 0,0 0 0 0 0,1 0 0 0 0,-1 1 0 0 0,0-1 0 0 0,0 0 0 0 0,0 0 0 0 0,0 1 0 0 0,0-1 0 0 0,0 0 0 0 0,0 1 0 0 0,1 0 10 0 0,-1 0-13 0 0,1 0-1 0 0,0 0 1 0 0,0 1 0 0 0,-1-1 0 0 0,1 1 0 0 0,-1-1 0 0 0,0 1 0 0 0,1 0-1 0 0,0 1 14 0 0,2 5-28 0 0,1 0 1 0 0,-1 0-1 0 0,-1 1 0 0 0,1 3 28 0 0,0-3-13 0 0,0 5 126 0 0,0-1-43 0 0,3 14-28 0 0,6 21-128 0 0,-13-47-49 0 0,0-1 48 0 0,0 0 43 0 0,0 0 36 0 0,1 1 38 0 0,-1-1 32 0 0,0 1 219 0 0,1-1-161 0 0,-1 1-46 0 0,0-1-63 0 0,0 1-42 0 0,1-1-32 0 0,-1 0-39 0 0,0 0-44 0 0,0 1-48 0 0,0-1-10 0 0,0 0-39 0 0,0 0-42 0 0,0 0-47 0 0,0 0-48 0 0,0 1-51 0 0,0-1-54 0 0,0 0-57 0 0,0 0 196 0 0,0 0-43 0 0,0 0-37 0 0,0 0-34 0 0,0 0-750 0 0,0 0-769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41.4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9 9760 0 0,'0'0'222'0'0,"0"0"-50"0"0,0 0-63 0 0,0-1-23 0 0,0-1-43 0 0,0 1 5 0 0,0 0 56 0 0,-1 1 82 0 0,0-2-148 0 0,0 1-46 0 0,1 0-72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43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39 11200 0 0,'0'0'256'0'0,"0"0"34"0"0,0 0 20 0 0,0 1-177 0 0,0-1-32 0 0,-1 2 18 0 0,1 0-81 0 0,-1 6-79 0 0,0-6 67 0 0,-1 4-57 0 0,1-1 61 0 0,0 1 54 0 0,1-1 47 0 0,0 2 77 0 0,0 1 45 0 0,2 13 642 0 0,-1-10-455 0 0,0-4-175 0 0,-1 4 92 0 0,1 15 384 0 0,2-4-183 0 0,-1-10-143 0 0,1 0-1 0 0,0 0 0 0 0,3 5-414 0 0,7 10 841 0 0,-13-26-711 0 0,0-1-28 0 0,0 0-7 0 0,0 0-6 0 0,0 0-3 0 0,0 0-12 0 0,0 0-2 0 0,0 0 0 0 0,0-4 33 0 0,-2-2-52 0 0,-5-8-11 0 0,5 11-54 0 0,1 0-1 0 0,-1-1 1 0 0,1 1-1 0 0,0-1 0 0 0,0 1 1 0 0,0-1-1 0 0,0 1 1 0 0,1-4 12 0 0,-1 1-31 0 0,1 1 0 0 0,0-1 1 0 0,1 0-1 0 0,0 1 0 0 0,-1-1 1 0 0,2 0-1 0 0,-1 1 0 0 0,2-4 31 0 0,0 0-43 0 0,1 0-1 0 0,0 1 1 0 0,0 0-1 0 0,1-1 0 0 0,0 1 44 0 0,17-18-52 0 0,-5 10-105 0 0,14-3 35 0 0,-14 12 44 0 0,1-1-53 0 0,-7 4-1 0 0,0-1-46 0 0,3 0-120 0 0,-1 0-102 0 0,-11 4 247 0 0,0 0 41 0 0,4-1-163 0 0,-4 2 105 0 0,1-1-98 0 0,-2 1 84 0 0,1-1-41 0 0,0 1-225 0 0,-1-1 175 0 0,0 1-36 0 0,1 0-74 0 0,-1-1-50 0 0,0 1-46 0 0,0 0-38 0 0,1-1-149 0 0,-1 1-38 0 0,1-1-179 0 0,1 0-484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43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2 13824 0 0,'0'0'314'0'0,"0"0"46"0"0,0 0 22 0 0,0 0-163 0 0,0 0-106 0 0,-1-1-173 0 0,-1 1 69 0 0,1 0 56 0 0,-1 0 47 0 0,0 0 130 0 0,-6 4 422 0 0,6-2-470 0 0,-1 0-55 0 0,1 1-101 0 0,0 1-273 0 0,2 3-48 0 0,0-3 54 0 0,0 1-42 0 0,1-2 21 0 0,-1-1-36 0 0,0 3-223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43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 12096 0 0,'0'0'356'0'0,"0"0"-130"0"0,0 0-104 0 0,0 0 22 0 0,0 0-54 0 0,0 0 103 0 0,0 0 206 0 0,0 0 371 0 0,0 0-338 0 0,0 0-48 0 0,0 0-45 0 0,1-1-44 0 0,-1 1-40 0 0,1-1-36 0 0,0 0 118 0 0,0 0-190 0 0,0 0-36 0 0,1-1 23 0 0,0 1-84 0 0,1-2-30 0 0,-2 2-55 0 0,0 1-95 0 0,0-1-97 0 0,-1 1 61 0 0,0 0-42 0 0,0 0-45 0 0,1 0-41 0 0,-1 0-39 0 0,0 0-35 0 0,0 0-241 0 0,0 0-58 0 0,0 0-788 0 0,0 0-620 0 0,0 0-1176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41.7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 1 10152 0 0,'0'0'298'0'0,"0"0"-4"0"0,0 0-231 0 0,0 0-12 0 0,0 0 27 0 0,0 0 2 0 0,0 0 0 0 0,0 0 16 0 0,0 0 66 0 0,0 0 29 0 0,0 0-6 0 0,1 1-70 0 0,1 1-42 0 0,1 4 35 0 0,-2-4-33 0 0,7 27 477 0 0,4 40 942 0 0,-8-44-1024 0 0,1 0-103 0 0,-1 2 596 0 0,1 19-963 0 0,-2 3 586 0 0,-3-7-159 0 0,0-1-75 0 0,0-18-193 0 0,0-16-85 0 0,-1-1 0 0 0,1 1-1 0 0,-2-1 1 0 0,0 5-74 0 0,-2 6 161 0 0,6-4-14 0 0,-2-7-134 0 0,-1-5-154 0 0,1 0 48 0 0,0-1 44 0 0,0 1 37 0 0,-1 0 95 0 0,1 0 176 0 0,0 0-156 0 0,0-1-53 0 0,-1 0-60 0 0,1 0-45 0 0,0 0-31 0 0,0 0-43 0 0,0 0-47 0 0,0 1-52 0 0,1-1 24 0 0,-1 0-32 0 0,0 0-36 0 0,0 0-36 0 0,0 1-39 0 0,0-1-41 0 0,0 0-42 0 0,0 1-46 0 0,0-1 96 0 0,0 0-53 0 0,0 0-46 0 0,0 0-42 0 0,0 0-148 0 0,0 0-41 0 0,0 0-181 0 0,0 0-488 0 0</inkml:trace>
  <inkml:trace contextRef="#ctx0" brushRef="#br0" timeOffset="290.74">1 214 8328 0 0,'0'0'205'0'0,"0"0"-86"0"0,0-1-62 0 0,1 0-9 0 0,0 1 5 0 0,15-9 137 0 0,0 1 81 0 0,2 2 96 0 0,24-6 557 0 0,-27 9-638 0 0,1-1-38 0 0,-1 0-95 0 0,15-3-73 0 0,21-3 169 0 0,-30 6-167 0 0,6 0-57 0 0,-6 0-95 0 0,1 1-110 0 0,-11 2 41 0 0,0-1-38 0 0,0 1-41 0 0,0 0-43 0 0,-10 0 6 0 0,1 1-39 0 0,2 0-398 0 0,1 0-276 0 0,2 0-637 0 0,-7 0 1595 0 0</inkml:trace>
  <inkml:trace contextRef="#ctx0" brushRef="#br0" timeOffset="786.73">530 100 7800 0 0,'0'0'174'0'0,"0"0"29"0"0,0 0 13 0 0,1 1-63 0 0,-1 0-82 0 0,0 0-54 0 0,2 4-39 0 0,-1-2 74 0 0,1 11 446 0 0,1 0-48 0 0,0 0-42 0 0,0-1-36 0 0,1 13 247 0 0,6 48 887 0 0,-7-43-807 0 0,1 9 82 0 0,-1-7-236 0 0,-2-11 62 0 0,0 1 0 0 0,-2 7-607 0 0,-1-8 402 0 0,-2 0 34 0 0,6-31-121 0 0,1 0-61 0 0,0-1-57 0 0,1 0-51 0 0,2-5-11 0 0,1-1-86 0 0,1 0-67 0 0,1 1-51 0 0,-2 3-34 0 0,1 1-1 0 0,0-1 0 0 0,1 2 0 0 0,2-3 104 0 0,7-3-55 0 0,-9 8 66 0 0,0 2 34 0 0,-7 4-48 0 0,0 1 0 0 0,0 0 0 0 0,0 0 0 0 0,0 0-1 0 0,0 0 1 0 0,0 0 0 0 0,1 0 0 0 0,-1 0 0 0 0,0 1 0 0 0,0-1 0 0 0,1 1 0 0 0,-1 0 0 0 0,0 0 0 0 0,1 0 0 0 0,-1 0 0 0 0,0 0 0 0 0,1 0-1 0 0,-1 0 1 0 0,0 1 0 0 0,0-1 0 0 0,1 1 3 0 0,0 0 3 0 0,-1 0-1 0 0,0 0 1 0 0,0 0-1 0 0,0 1 0 0 0,0-1 1 0 0,0 1-1 0 0,0-1 1 0 0,1 2-3 0 0,0 0 11 0 0,-1 0 1 0 0,0-1-1 0 0,0 1 1 0 0,0 0-1 0 0,0 0 1 0 0,0 2-12 0 0,6 18 225 0 0,-7-15-87 0 0,0 0 0 0 0,-1-1 1 0 0,-1 8-139 0 0,0 13 253 0 0,1-27-413 0 0,0-1 52 0 0,0 1 48 0 0,0 0 39 0 0,0 0 42 0 0,0 1 38 0 0,-1 3 247 0 0,1-2-107 0 0,0 0-110 0 0,0-1-61 0 0,0 0-55 0 0,0-1-48 0 0,-1 0-54 0 0,1 1-63 0 0,0-1-69 0 0,0 0-16 0 0,0 0-58 0 0,0 0-62 0 0,0-1-67 0 0,0 1-70 0 0,0-1-76 0 0,0 0-80 0 0,1 0-84 0 0,-1 0-664 0 0</inkml:trace>
  <inkml:trace contextRef="#ctx0" brushRef="#br0" timeOffset="1223.34">889 347 7688 0 0,'1'-1'258'0'0,"1"-1"-78"0"0,1-2-33 0 0,1 0 22 0 0,1 0-205 0 0,1-1 68 0 0,0 0 118 0 0,-3 3-25 0 0,0 0 36 0 0,0 0 39 0 0,1 0 41 0 0,0 0 43 0 0,0 0 45 0 0,1 1 24 0 0,0-1-39 0 0,4-1 212 0 0,1 0-119 0 0,0-1-94 0 0,4-1 16 0 0,18-6 278 0 0,-22 6-351 0 0,5-6 274 0 0,-10 6-339 0 0,-1 2-88 0 0,0-3-48 0 0,-6 2 50 0 0,-2 1 33 0 0,-6-1 166 0 0,7 3-139 0 0,-16 1 119 0 0,2 1-102 0 0,-1 3-62 0 0,14-2-95 0 0,0-1-1 0 0,0 1 1 0 0,0 0-1 0 0,0 0 1 0 0,0 1-1 0 0,0-1 1 0 0,1 1-1 0 0,-3 2-24 0 0,-5 6 125 0 0,3 1 47 0 0,0 2 77 0 0,5-9-121 0 0,1 1 0 0 0,0 0 0 0 0,0 0 0 0 0,0 0 1 0 0,1 1-129 0 0,0-1 145 0 0,0 0 1 0 0,0 1-1 0 0,1-1 1 0 0,0 6-146 0 0,4 13 341 0 0,4-2-49 0 0,2-5-91 0 0,3-1-44 0 0,2-3-50 0 0,3-2-55 0 0,-13-9-258 0 0,0-1 88 0 0,0 0 76 0 0,0 0 63 0 0,0-1 50 0 0,1 1 36 0 0,18 1 551 0 0,-16-3-525 0 0,-1-1-91 0 0,-2 1-74 0 0,-1-1-52 0 0,1 1-59 0 0,-1-1-65 0 0,1 0-96 0 0,0 0-93 0 0,-1-1-100 0 0,1 1-111 0 0,0-1-118 0 0,-3 1 316 0 0,0 1-33 0 0,0-1-35 0 0,1 0-34 0 0,-1 0-37 0 0,0 0-37 0 0,2-1-1594 0 0,0-1-1237 0 0,-4 3 3416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49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10768 0 0,'0'0'241'0'0,"0"0"38"0"0,0 0 13 0 0,0 0-26 0 0,0 0-194 0 0,0 2 100 0 0,0 0 91 0 0,0 1 82 0 0,0 0 72 0 0,0 0 61 0 0,0-1 53 0 0,1-1 42 0 0,-1-1-613 0 0,1 1 56 0 0,0-1 50 0 0,0 0 42 0 0,0 0 69 0 0,0 1 42 0 0,3-1 575 0 0,-1 1-124 0 0,-1-1-329 0 0,0 1-170 0 0,-1-1-135 0 0,0 1-38 0 0,0-1-98 0 0,0 0-1 0 0,0 1-36 0 0,-1-1-39 0 0,1 1-41 0 0,0-1-45 0 0,-1 1-45 0 0,0-1-590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53.9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45 9520 0 0,'0'0'276'0'0,"-1"-2"-73"0"0,0-1-97 0 0,0 0-48 0 0,-1 1-37 0 0,-1-2-2 0 0,-1 0 35 0 0,-2-2 144 0 0,0 2 43 0 0,0 0 48 0 0,-14-4 770 0 0,12 6-664 0 0,3 2-232 0 0,1-1-35 0 0,-1 1-41 0 0,1-1-48 0 0,-8 1 4 0 0,0 1 38 0 0,7 0-18 0 0,0 1-1 0 0,0-1 0 0 0,0 1 0 0 0,1 0 0 0 0,-1 1 1 0 0,0-1-63 0 0,-14 10 232 0 0,8-2-110 0 0,2-2-55 0 0,1 0-42 0 0,7-7-27 0 0,-1 1 0 0 0,1-1 0 0 0,0 0-1 0 0,0 1 1 0 0,1-1 0 0 0,-1 1 0 0 0,0-1 0 0 0,0 1 0 0 0,1 0 0 0 0,-1-1 2 0 0,1 1-6 0 0,-1 0 0 0 0,1 0 0 0 0,0 0 0 0 0,0-1 0 0 0,0 1 0 0 0,0 0-1 0 0,0 0 1 0 0,0 0 0 0 0,1-1 0 0 0,-1 1 0 0 0,0 0 0 0 0,1 0 0 0 0,0 0 6 0 0,0 1-10 0 0,0 0 1 0 0,1-1-1 0 0,-1 1 0 0 0,1 0 1 0 0,0-1-1 0 0,0 1 1 0 0,0-1-1 0 0,0 0 1 0 0,0 1-1 0 0,0-1 1 0 0,1 0-1 0 0,-1-1 1 0 0,1 2 9 0 0,30 20-12 0 0,-17-12 78 0 0,0 1 90 0 0,-6-6-10 0 0,0 0-39 0 0,14 8 94 0 0,-14-7-90 0 0,0 0 62 0 0,1 1 78 0 0,-3 0 35 0 0,0-1 87 0 0,-2 1 100 0 0,1 1 115 0 0,-3-1-157 0 0,-2-1-72 0 0,-2-1-68 0 0,-3 0-62 0 0,0-1-56 0 0,-3 0-51 0 0,0-1-45 0 0,-1 0-40 0 0,-6 1-46 0 0,-1-2-65 0 0,-21 3-310 0 0,30-5 242 0 0,-8-1-175 0 0,7 0 155 0 0,0-1-29 0 0,1 1-64 0 0,-1-1-126 0 0,3 1 144 0 0,0-1-37 0 0,0 1-38 0 0,0-1-42 0 0,0 1-46 0 0,0-1-49 0 0,2 1 79 0 0,0 0-48 0 0,-1 0-43 0 0,1 0-39 0 0,0-1-141 0 0,-1 1-38 0 0,-3-1-1489 0 0,5 1 2164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50.1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130 198 4536 0 0,'5'-6'143'0'0,"-2"3"5"0"0,0 1 60 0 0,-2 2-63 0 0,1-1 32 0 0,1-1 685 0 0,-1 1-63 0 0,0-1-60 0 0,0 0-58 0 0,-1 1-54 0 0,0-1-52 0 0,-1 0-48 0 0,0 0-47 0 0,0 1-43 0 0,-1-1-40 0 0,1 0-37 0 0,-2 1-35 0 0,0-2 232 0 0,-2-1-105 0 0,1 2-135 0 0,-1 0-45 0 0,-15-7 808 0 0,14 8-673 0 0,1 0 106 0 0,-4 0-245 0 0,1 1-53 0 0,0 1-47 0 0,-1-1-43 0 0,-6 4 20 0 0,0 1-102 0 0,11-4-47 0 0,0 1-1 0 0,0-1 1 0 0,0 1-1 0 0,1 0 1 0 0,-1-1-1 0 0,1 2 1 0 0,-1-1 0 0 0,1 0-1 0 0,0 0 1 0 0,0 1-1 0 0,-2 1 5 0 0,0 4 24 0 0,1 0 32 0 0,-3 15 122 0 0,2 0-97 0 0,2-13-79 0 0,1 1 1 0 0,1 0 0 0 0,0 0 0 0 0,0 0-1 0 0,2 5-2 0 0,6 36 24 0 0,-5-40 5 0 0,0 0 0 0 0,1 0 1 0 0,2 3-30 0 0,-3-8 23 0 0,0-1 1 0 0,0 0-1 0 0,1 0 1 0 0,0 0-1 0 0,0-1 1 0 0,2 3-24 0 0,-2-4 23 0 0,0 0-1 0 0,0 0 1 0 0,0 0 0 0 0,1-1 0 0 0,-1 0 0 0 0,1 0-1 0 0,0 0 1 0 0,4 1-23 0 0,-1 0-100 0 0,1-1 108 0 0,-1-1 71 0 0,10 1 195 0 0,-6-3-184 0 0,-5-1-113 0 0,0 0-82 0 0,0-1-121 0 0,-3 1 61 0 0,-1 0-39 0 0,1-1-41 0 0,0 0-45 0 0,-1 1-47 0 0,1-1-52 0 0,3-2-668 0 0</inkml:trace>
  <inkml:trace contextRef="#ctx0" brushRef="#br0" timeOffset="463.33">405 204 6688 0 0,'0'0'197'0'0,"-2"-1"-36"0"0,-5 0-103 0 0,2 1-48 0 0,3 0 29 0 0,2 0-39 0 0,-8 0 413 0 0,2 2-70 0 0,0 0-64 0 0,0 1-53 0 0,1 2-15 0 0,0 0-52 0 0,-1 3-14 0 0,-1 5 30 0 0,5-8-34 0 0,-1 1 1 0 0,1 0 0 0 0,1 0-1 0 0,-1 3-141 0 0,0 0 177 0 0,1 0 0 0 0,0-1-1 0 0,1 1 1 0 0,0 9-177 0 0,2-4 354 0 0,0 1 0 0 0,2 9-354 0 0,5 9 571 0 0,-4-18-346 0 0,2 0-63 0 0,3 1-32 0 0,-7-11-89 0 0,0-1 0 0 0,1 0-1 0 0,0 0 1 0 0,0 0 0 0 0,0 0 0 0 0,3 2-41 0 0,6 2 118 0 0,-11-7-76 0 0,1 0 1 0 0,0 0 0 0 0,-1 0 0 0 0,1 0 0 0 0,0-1-1 0 0,0 1 1 0 0,-1-1 0 0 0,2 1-43 0 0,-2-1 49 0 0,1 0 0 0 0,-1 0 0 0 0,1-1 0 0 0,-1 1 0 0 0,0 0 0 0 0,1-1-1 0 0,-1 0 1 0 0,2 0-49 0 0,-1 0 74 0 0,1-1 0 0 0,0 0-1 0 0,-1 0 1 0 0,0 0 0 0 0,1-1-1 0 0,-1 1 1 0 0,0-1 0 0 0,0 0-1 0 0,0 1 1 0 0,0-1 0 0 0,-1-1-74 0 0,14-17 359 0 0,-4-3-71 0 0,-2 0-100 0 0,-6 13-141 0 0,-2 1-36 0 0,0-3-92 0 0,-1 0 73 0 0,-1-3 57 0 0,-1 9 11 0 0,0-1 0 0 0,-1 1 1 0 0,-1-7-61 0 0,-2 1 30 0 0,0 2-43 0 0,0 0-50 0 0,-2 2-64 0 0,0 0-77 0 0,-1 1-89 0 0,-1 1-103 0 0,0 1-115 0 0,4 4 208 0 0,0 0-34 0 0,3 1-131 0 0,0 1-108 0 0,1 0 86 0 0,0 0-40 0 0,-1-1-618 0 0,-2 1-474 0 0,0 0-913 0 0,4 0 2519 0 0</inkml:trace>
  <inkml:trace contextRef="#ctx0" brushRef="#br0" timeOffset="1074.42">659 219 6768 0 0,'0'0'149'0'0,"0"0"23"0"0,0 0 12 0 0,2 4-42 0 0,1 3-93 0 0,-2-2 0 0 0,1-1 88 0 0,2 3 196 0 0,-1 0 102 0 0,3 5 341 0 0,-3-5-312 0 0,-1 0-171 0 0,-1-4-192 0 0,0 1-39 0 0,3 8 333 0 0,6 5 98 0 0,-1 0-56 0 0,-4-6-116 0 0,-3-3-71 0 0,1-1 1 0 0,0 0 0 0 0,1 0-1 0 0,0 1-250 0 0,9 17 821 0 0,-9-11-359 0 0,-3 0 45 0 0,-1-11-365 0 0,0 0 39 0 0,-4 7 481 0 0,1-7-264 0 0,0-2-169 0 0,1-3-77 0 0,-1-2-45 0 0,1 0 67 0 0,1 2-121 0 0,0-3-14 0 0,-2-4 39 0 0,2 6-67 0 0,0 0 0 0 0,0 0-1 0 0,0-1 1 0 0,1 1 0 0 0,-1 0-1 0 0,1 0 1 0 0,0-1-1 0 0,0 0-10 0 0,0-4 13 0 0,0 0 0 0 0,1 0 0 0 0,0 0-1 0 0,2-7-12 0 0,0 3-50 0 0,1 1-1 0 0,-1-1 0 0 0,2 1 0 0 0,0 0 1 0 0,5-9 50 0 0,-8 17-11 0 0,0-1 1 0 0,1 1 0 0 0,-1-1-1 0 0,1 1 1 0 0,0 0 0 0 0,0 0-1 0 0,0 0 1 0 0,1 1 0 0 0,-1-1-1 0 0,0 1 1 0 0,1-1 0 0 0,0 1-1 0 0,0 0 1 0 0,-1 1 0 0 0,1-1-1 0 0,0 1 1 0 0,0-1-1 0 0,2 1 12 0 0,-4 1-9 0 0,0-1 0 0 0,0 1 0 0 0,0 0 0 0 0,1 0 1 0 0,-1 0-1 0 0,0 1 0 0 0,0-1 0 0 0,0 0 0 0 0,0 1 1 0 0,0-1-1 0 0,1 1 8 0 0,1 1-8 0 0,-1 0 0 0 0,1-1 0 0 0,-1 1 0 0 0,0 0 0 0 0,0 1 0 0 0,1 0 8 0 0,3 3-2 0 0,0 0-1 0 0,0 1 0 0 0,-1 0 1 0 0,4 7 2 0 0,22 39 0 0 0,-20-35 42 0 0,-8-11 12 0 0,0 1 0 0 0,0-1 1 0 0,-1 1-1 0 0,0-1 1 0 0,0 1-1 0 0,0 3-54 0 0,0 14 90 0 0,-3-24-193 0 0,0-1 73 0 0,0 1 50 0 0,0 2 85 0 0,0-1-96 0 0,0-1-57 0 0,0-1-58 0 0,0 1-87 0 0,1 0-99 0 0,-1-1-116 0 0,0 0 155 0 0,0 0-36 0 0,0 0-78 0 0,0 0-58 0 0,0 0-49 0 0,0 0-45 0 0,0 0-153 0 0,0 0-43 0 0,0 0-186 0 0,0 0-496 0 0</inkml:trace>
  <inkml:trace contextRef="#ctx0" brushRef="#br0" timeOffset="1514.8">1183 24 8960 0 0,'0'0'264'0'0,"0"0"-8"0"0,0 0-151 0 0,0 0-33 0 0,0 0 7 0 0,0 1 37 0 0,2 3-36 0 0,2 7 76 0 0,7 9 92 0 0,-2 1 64 0 0,-1 0 51 0 0,-2 1 40 0 0,14 68 1374 0 0,-12-52-1078 0 0,-4-19-387 0 0,0-1-34 0 0,16 71 1296 0 0,-16-67-1202 0 0,2 16 162 0 0,-3-20-324 0 0,0 1-47 0 0,-3-17-231 0 0,0 1 53 0 0,1 1 73 0 0,0 8 176 0 0,-1-9-224 0 0,0 1-67 0 0,-1-2-69 0 0,1 1-88 0 0,0 0-102 0 0,-1 0-119 0 0,1-3 176 0 0,0 0-41 0 0,0 0-37 0 0,0 0-34 0 0,0 0-240 0 0,0 0-57 0 0,-1 0-786 0 0,-1 0-622 0 0,-1 0-1180 0 0</inkml:trace>
  <inkml:trace contextRef="#ctx0" brushRef="#br0" timeOffset="1811.16">1097 239 8752 0 0,'0'0'197'0'0,"1"0"-27"0"0,-1 0-41 0 0,1 0 36 0 0,5-1 43 0 0,7 0-241 0 0,1 1 84 0 0,0-1 80 0 0,26-6 407 0 0,-23 3-348 0 0,-1-1-103 0 0,-8 3-84 0 0,0-1-34 0 0,1 1-24 0 0,0-1 52 0 0,20-5 139 0 0,-16 5-120 0 0,-3 1-65 0 0,-1-1-74 0 0,0 1-96 0 0,1-1-116 0 0,-9 3 107 0 0,1-1-37 0 0,1 0-360 0 0,1 0-254 0 0,2-1-585 0 0,-6 2 1392 0 0</inkml:trace>
  <inkml:trace contextRef="#ctx0" brushRef="#br0" timeOffset="2378.92">1705 283 7696 0 0,'0'0'225'0'0,"-1"0"-85"0"0,1-1-57 0 0,-6-10 49 0 0,5 8 3 0 0,0 2-20 0 0,1 1 39 0 0,-2-3 334 0 0,-1 0-45 0 0,1 0-41 0 0,-1 0-38 0 0,-2-2 261 0 0,-2 1-117 0 0,1 0-130 0 0,0 0-57 0 0,-14-6 556 0 0,12 7-471 0 0,6 2-332 0 0,-10-2 421 0 0,-2 4-117 0 0,1 5-96 0 0,1 1-75 0 0,-2 5-29 0 0,9-7-98 0 0,0 0-1 0 0,1 0 0 0 0,0 0 1 0 0,-2 4-80 0 0,2-2 53 0 0,0 0 1 0 0,1 0 0 0 0,0 0 0 0 0,0 1 0 0 0,0-1 0 0 0,1 1 0 0 0,0 0 0 0 0,1-1 0 0 0,0 1 0 0 0,0 0 0 0 0,1 4-54 0 0,0-7 36 0 0,0 1 1 0 0,1 0-1 0 0,0-1 1 0 0,0 1 0 0 0,0 0-1 0 0,1-1 1 0 0,0 3-37 0 0,0-4 20 0 0,0 1 0 0 0,0-1 1 0 0,1 0-1 0 0,-1 0 0 0 0,1 0 1 0 0,0 0-1 0 0,0 0 0 0 0,1-1 0 0 0,0 2-19 0 0,-2-3 8 0 0,0 0 1 0 0,1 0-1 0 0,-1-1 1 0 0,0 1 0 0 0,1 0-1 0 0,0-1 1 0 0,-1 1 0 0 0,1-1-1 0 0,0 0 1 0 0,0 0 0 0 0,0 0-1 0 0,-1-1 1 0 0,1 1 0 0 0,0 0-1 0 0,0-1 1 0 0,0 0 0 0 0,2 0-10 0 0,-1 0 11 0 0,0-1 1 0 0,0 1-1 0 0,0-1 0 0 0,-1 0 1 0 0,1-1-1 0 0,0 1 0 0 0,0 0 1 0 0,-1-1-1 0 0,1 0 0 0 0,-1 0 1 0 0,1 0-1 0 0,0-1-11 0 0,2-1 14 0 0,-1-1-1 0 0,1 0 1 0 0,-1 0 0 0 0,0 0-1 0 0,-1-1 1 0 0,5-5-14 0 0,-6 6 0 0 0,1-1-1 0 0,-1 0 1 0 0,0 0 0 0 0,0 0 0 0 0,-1 0 0 0 0,0 0 0 0 0,0-1 0 0 0,1-8-148 0 0,0-1 47 0 0,4-23-84 0 0,-2 24 69 0 0,-1 9-5 0 0,-2 4 72 0 0,0 8 63 0 0,0 2-17 0 0,6 10-3 0 0,-5-11 20 0 0,0 0 0 0 0,-1 0 0 0 0,1 1 0 0 0,-2-1 0 0 0,1 3-14 0 0,2 7 110 0 0,3 9 144 0 0,0-4-35 0 0,1 0-28 0 0,0-8-118 0 0,-1-3-67 0 0,1-2-62 0 0,-7-8-62 0 0,-1-1 39 0 0,0 0-75 0 0,0 0-86 0 0,0 0 70 0 0,0 0-40 0 0,0 0-41 0 0,0 0-41 0 0,0 0-36 0 0,0 0-33 0 0,0 0-236 0 0,0 0-54 0 0,0 0-769 0 0,0 0-607 0 0,0 0-1152 0 0</inkml:trace>
  <inkml:trace contextRef="#ctx0" brushRef="#br0" timeOffset="2718.65">1983 208 9792 0 0,'0'0'222'0'0,"0"0"-9"0"0,0 0-89 0 0,0 1-59 0 0,2 3-6 0 0,-1-2 2 0 0,5 14 23 0 0,-3-5 1 0 0,0-2 16 0 0,-1 0 35 0 0,0-1 10 0 0,0-1 33 0 0,0 1 40 0 0,0-1 42 0 0,-1 1 38 0 0,1-1 48 0 0,0 1 53 0 0,0-1 57 0 0,1 7 33 0 0,3 9 296 0 0,0 0-64 0 0,1 0-67 0 0,0-1-68 0 0,-3-10-424 0 0,2 6 61 0 0,-3-6-160 0 0,-1-8-54 0 0,-1-3-11 0 0,-1-1 0 0 0,0 1 1 0 0,1-1-1 0 0,-1 1 0 0 0,0 0 0 0 0,0-1 0 0 0,0 1 0 0 0,1 0 0 0 0,-1-1 0 0 0,0 1 0 0 0,0 0 0 0 0,0-1 0 0 0,0 1 0 0 0,0 0 0 0 0,0-1 0 0 0,0 1 0 0 0,0 0 1 0 0,0 0-76 0 0,0-1-2 0 0,0 0-66 0 0,0 0-124 0 0,0 0 3 0 0,0 0-35 0 0,0 0-799 0 0,0 0-54 0 0</inkml:trace>
  <inkml:trace contextRef="#ctx0" brushRef="#br0" timeOffset="3225.44">2233 198 8592 0 0,'0'1'132'0'0,"-2"8"243"0"0,2-7-302 0 0,0 0-45 0 0,2 5 6 0 0,-1-1 63 0 0,1 0 57 0 0,-1 0 49 0 0,2 5 232 0 0,0-1 89 0 0,8 24 1411 0 0,-8-27-1550 0 0,-1 1-35 0 0,1-1-40 0 0,0 0-60 0 0,0 1-72 0 0,0-1-83 0 0,3 7 390 0 0,4 20 757 0 0,-4-17-713 0 0,-4-9-306 0 0,1 0-38 0 0,0 4 83 0 0,-3-10-220 0 0,0 0 0 0 0,1-1-1 0 0,-1 1 1 0 0,1 0 0 0 0,-1 0-1 0 0,1-1 1 0 0,0 1 0 0 0,0 0-1 0 0,0 0-47 0 0,-3-6 404 0 0,0 0-86 0 0,1-1-76 0 0,0-1-68 0 0,0 0-58 0 0,0-1-50 0 0,1-7-45 0 0,1-15-173 0 0,0 18 116 0 0,-1 4 56 0 0,1 0 55 0 0,2-9-67 0 0,1-2-81 0 0,3-3-92 0 0,8-8-167 0 0,-12 25 277 0 0,0 1 1 0 0,-1-1-1 0 0,1 1 1 0 0,1 0-1 0 0,-1 0 1 0 0,0 0 54 0 0,15-8-157 0 0,-1 6 94 0 0,2 5 84 0 0,-17 0-21 0 0,1 1-1 0 0,-1 0 1 0 0,1 0-1 0 0,-1 0 0 0 0,1 0 1 0 0,-1 0-1 0 0,0 0 0 0 0,1 0 1 0 0,-1 1-1 0 0,0-1 0 0 0,0 1 1 0 0,0 0-1 0 0,0 0 0 0 0,1 1 1 0 0,13 18 27 0 0,-9-7 59 0 0,1 5 143 0 0,1 1-60 0 0,5 10-2 0 0,-11-22-136 0 0,0 1 0 0 0,0 0 0 0 0,0 0-1 0 0,-1 2-30 0 0,13 44 126 0 0,-14-53-255 0 0,-1-1 91 0 0,0 0 78 0 0,1 1 115 0 0,-1 0-1 0 0,0-1-140 0 0,1 0-100 0 0,-1 0 1 0 0,0 0-34 0 0,0 1-162 0 0,0 0-120 0 0,0-1 151 0 0,0 1-36 0 0,0-1-39 0 0,0 1-39 0 0,0-2-688 0 0</inkml:trace>
  <inkml:trace contextRef="#ctx0" brushRef="#br0" timeOffset="3995.95">2187 0 10568 0 0,'0'0'233'0'0,"0"0"39"0"0,0 0 17 0 0,0 0-27 0 0,1 0-327 0 0,0 1 103 0 0,0-1 62 0 0,4 2 304 0 0,-4-2-275 0 0,0 1-89 0 0,0-1-48 0 0,0 0-57 0 0,-1 0-68 0 0,0 0-27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56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 22 6592 0 0,'0'0'149'0'0,"0"0"22"0"0,-1-1-35 0 0,0 0 45 0 0,0-1-110 0 0,-1 0-91 0 0,-2-3 623 0 0,2 4-439 0 0,1 0 1 0 0,-1 0-1 0 0,1 0 0 0 0,-1 0 0 0 0,0 1 1 0 0,1-1-1 0 0,-1 1 0 0 0,0-1 0 0 0,-1 0-164 0 0,-4 0 710 0 0,2 1-63 0 0,0-1-225 0 0,0 1-73 0 0,0 1-66 0 0,0 0-59 0 0,0 1-53 0 0,-1 0-45 0 0,-4 3 16 0 0,2 1-101 0 0,-9 7-33 0 0,8-5 76 0 0,3-2-84 0 0,1 0-1 0 0,0 0 1 0 0,0 0 0 0 0,0 1 0 0 0,1 0 0 0 0,0 0 0 0 0,0 0 0 0 0,1 0 0 0 0,-2 6 0 0 0,-6 22 54 0 0,5 10-23 0 0,5-37 2 0 0,1-2-32 0 0,1-1-1 0 0,-1 0 1 0 0,1 0 0 0 0,0 1-1 0 0,0-1 1 0 0,0 0 0 0 0,1 0-1 0 0,0 0 1 0 0,0 0 0 0 0,0 0-1 0 0,0 0 1 0 0,1-1 0 0 0,0 1-1 0 0,0-1 1 0 0,0 0 0 0 0,4 4-1 0 0,-5-6 6 0 0,0 0 0 0 0,0-1 0 0 0,1 1 0 0 0,-1 0 0 0 0,1-1 0 0 0,-1 1 0 0 0,1-1 0 0 0,-1 0 0 0 0,1 0 0 0 0,0 0 0 0 0,-1 0 0 0 0,1 0 0 0 0,0-1 1 0 0,1 1-7 0 0,-2-1 8 0 0,0 0 0 0 0,0 0 0 0 0,0 0 0 0 0,-1-1 0 0 0,1 1 0 0 0,0 0 0 0 0,0-1 0 0 0,-1 1 0 0 0,1-1 0 0 0,0 0-8 0 0,0 0 13 0 0,0 0 0 0 0,-1 0-1 0 0,1 0 1 0 0,0 0 0 0 0,-1 0 0 0 0,1 0 0 0 0,-1-1-1 0 0,0 1 1 0 0,1-1 0 0 0,-1 1-13 0 0,17-21 117 0 0,-4 6-94 0 0,-9 10-30 0 0,-1 0 1 0 0,0-1 0 0 0,0 1-1 0 0,0-1 1 0 0,2-5 6 0 0,6-24-354 0 0,-7 12 150 0 0,-3 3 71 0 0,-1 1 45 0 0,-1 15 8 0 0,0 0 39 0 0,-1-13 36 0 0,0 11-3 0 0,1 3-25 0 0,0 2-59 0 0,0 4-79 0 0,2 24 141 0 0,2 0 95 0 0,1-6 34 0 0,1-1 34 0 0,8 19 207 0 0,0 2 69 0 0,-10-29-333 0 0,-2-6 13 0 0,1 0 0 0 0,0 0 0 0 0,0 0 0 0 0,4 4-89 0 0,3 3 118 0 0,2-2-86 0 0,-6-6-65 0 0,1 0-41 0 0,0-1-48 0 0,0-1-53 0 0,0-1-59 0 0,0 0-66 0 0,-6-1 1 0 0,0 0-48 0 0,-1 0-42 0 0,1 0-37 0 0,0 0-127 0 0,-1 0-36 0 0,3 0-1308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1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9616 0 0,'0'0'216'0'0,"0"0"32"0"0,0 0 12 0 0,0 0-288 0 0,1 0 37 0 0,-1 0 102 0 0,1 0 60 0 0,0 0 51 0 0,3 0 637 0 0,-2 1-540 0 0,-1-1-193 0 0,-1 0-33 0 0,1 0-39 0 0,-1 1-48 0 0,1-1 190 0 0,-1 0-10 0 0,0 0 4 0 0,1 1-3 0 0,0 0-38 0 0,2 3 62 0 0,2 10 173 0 0,-5-4-92 0 0,4 9 228 0 0,-1-12-249 0 0,0 6 201 0 0,2 2-10 0 0,5 12-13 0 0,-1 18 88 0 0,-2-3-76 0 0,-5-22-201 0 0,-5 1 34 0 0,3-17-210 0 0,-1 0 0 0 0,0 0 0 0 0,1 1 0 0 0,0-1 0 0 0,0 0 0 0 0,0 1 0 0 0,1 1-84 0 0,1 11 306 0 0,1 1-8 0 0,1-6-67 0 0,-2-6-139 0 0,0 4 160 0 0,2 4 153 0 0,-2-10-312 0 0,1-1-43 0 0,-3-2 39 0 0,1-1 0 0 0,-1 1-45 0 0,3 1-30 0 0,-1-1 23 0 0,-1 1 84 0 0,-1-2-16 0 0,1 1 37 0 0,2 1-115 0 0,-2-1 26 0 0,0-1 1 0 0,4 0-33 0 0,-4 0 22 0 0,3-2-33 0 0,-2 0-30 0 0,-2 2-90 0 0,0 0-65 0 0,0 0 66 0 0,0 0 29 0 0,0 0-36 0 0,0 0-15 0 0,0 0-37 0 0,0 0-43 0 0,0 0-47 0 0,0 0-52 0 0,0 0-49 0 0,0 0-43 0 0,0 0-42 0 0,0 0-287 0 0,0 0-66 0 0,0 0-53 0 0,0 0-38 0 0,0 0-335 0 0,0 0-34 0 0,0 0-2631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8840 0 0,'0'0'197'0'0,"0"0"10"0"0,0 2-70 0 0,0 1-42 0 0,0 5 54 0 0,1-5-65 0 0,0 4-147 0 0,0 0 39 0 0,1 1 36 0 0,-1-1 34 0 0,3 7 134 0 0,1 1 99 0 0,1 6 239 0 0,-3-9-42 0 0,-1-1 1 0 0,0 1-1 0 0,0 3-476 0 0,0 4 379 0 0,5 28 566 0 0,-2-18-442 0 0,-3-17-330 0 0,0 0-35 0 0,0 1-40 0 0,0-1-46 0 0,5 31 222 0 0,-1-11-1 0 0,-1 0 62 0 0,-4-20-213 0 0,1 13 240 0 0,-5-18-272 0 0,-1 1-46 0 0,3-7-145 0 0,1-1-381 0 0,0 0 59 0 0,-1 0 50 0 0,1 0 40 0 0,0 0-55 0 0,-1 0-590 0 0,0 0 527 0 0,0 0-10 0 0,1 0-81 0 0,-4 0-1356 0 0,-2 0-1082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13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10 141 8088 0 0,'0'0'182'0'0,"0"0"29"0"0,0 0 12 0 0,7-2-55 0 0,3 0-112 0 0,-5 0-21 0 0,0 1 66 0 0,1-1 58 0 0,-1 0 51 0 0,1 0 59 0 0,0 0 38 0 0,3-1 273 0 0,13-6 868 0 0,-15 6-1041 0 0,-1 0-44 0 0,0 1-88 0 0,0-1-59 0 0,-1-1-69 0 0,1 1-80 0 0,14-10 463 0 0,-6 1-233 0 0,-4 2-146 0 0,-6 5-123 0 0,-1 0-37 0 0,-3 4 12 0 0,1 0-1 0 0,-1 0 1 0 0,0 0 0 0 0,0 0 0 0 0,1 0-1 0 0,-1 0 1 0 0,0 0 0 0 0,0 0 0 0 0,0 0-1 0 0,0 0 1 0 0,0 0 0 0 0,0 0 0 0 0,0 0-1 0 0,-1 0 1 0 0,1 0 0 0 0,0 0 0 0 0,-1 0-3 0 0,1 0 13 0 0,-1-1 1 0 0,0 1 0 0 0,0-1 0 0 0,0 1 0 0 0,0-1-1 0 0,-1 1 1 0 0,1 0 0 0 0,0-1 0 0 0,-1 1 0 0 0,1 0-1 0 0,-1 0 1 0 0,1 0 0 0 0,-1 0 0 0 0,0 0-14 0 0,-26-10 179 0 0,12 8-155 0 0,2 4 13 0 0,1 2 63 0 0,-2 6 76 0 0,-5 9 135 0 0,4 4-36 0 0,7-6-166 0 0,2-4-91 0 0,2 0-84 0 0,2-4 165 0 0,0 1 0 0 0,0-1 1 0 0,1 0-1 0 0,0 1 0 0 0,1 0 1 0 0,0 0-100 0 0,1-2 70 0 0,-1-1 0 0 0,2 1-1 0 0,-1-1 1 0 0,1 1 0 0 0,0 1-70 0 0,0-4 31 0 0,0 0 0 0 0,0-1 0 0 0,0 1 0 0 0,0-1 0 0 0,1 1 0 0 0,-1-1 0 0 0,1 0-1 0 0,0 1 1 0 0,0-1 0 0 0,0 0 0 0 0,3 2-31 0 0,-3-3 17 0 0,0 0-1 0 0,1 0 1 0 0,-1 0 0 0 0,1 0-1 0 0,-1 0 1 0 0,1-1 0 0 0,0 1-17 0 0,0-1 12 0 0,1 1 0 0 0,-1-1 0 0 0,1 0 0 0 0,0 0 0 0 0,0 0 0 0 0,1 0-12 0 0,-2-1-125 0 0,-1 0 38 0 0,4 1 11 0 0,-1-1 95 0 0,-1 1 56 0 0,11-1 334 0 0,-8 0-272 0 0,-1 0-96 0 0,-3 0-75 0 0,1 0-45 0 0,-2 0-36 0 0,1 0-45 0 0,0 0-52 0 0,0-1-56 0 0,0 1-60 0 0,0 0-66 0 0,0 0-70 0 0,0 0-75 0 0,-1 0-15 0 0,1 0-69 0 0,0 0-71 0 0,-1-1-76 0 0,5 1-1326 0 0,2 0-1193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59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8264 0 0,'0'0'182'0'0,"0"0"29"0"0,0 0 14 0 0,1 6-48 0 0,2 4-116 0 0,1 2-25 0 0,1 0 64 0 0,2 6 144 0 0,0-1 78 0 0,7 17 360 0 0,-8-20-420 0 0,-1 3-29 0 0,-1 0-94 0 0,0-2 148 0 0,2 15 325 0 0,-2 2 48 0 0,0 4 162 0 0,1-11-346 0 0,-2-12-248 0 0,-1 1-35 0 0,0 0-39 0 0,-1-1-46 0 0,4 14 245 0 0,-1-10-16 0 0,-3 1 103 0 0,-1-10-240 0 0,1 1-60 0 0,1-1-48 0 0,0 1-36 0 0,0-4-36 0 0,-1-1-1 0 0,0 1 1 0 0,0-1-1 0 0,0 1 1 0 0,-1 0-1 0 0,1 1-19 0 0,-5 6 125 0 0,2-8-101 0 0,2-4-9 0 0,0 0-41 0 0,0 0-52 0 0,0 0-114 0 0,0 0-203 0 0,0 0 296 0 0,0 0 4 0 0,0 0-17 0 0,0 0-40 0 0,0 0-13 0 0,0 0-40 0 0,0 0-47 0 0,0 0-53 0 0,0 0-56 0 0,0 0-52 0 0,0 0-47 0 0,0 0-41 0 0,0 0-146 0 0,0 0-39 0 0,0 0-177 0 0,0 0-475 0 0</inkml:trace>
  <inkml:trace contextRef="#ctx0" brushRef="#br0" timeOffset="438.84">291 125 6624 0 0,'0'0'192'0'0,"0"0"57"0"0,0 1-28 0 0,0-1-41 0 0,0 1 79 0 0,0 0-109 0 0,0 4 88 0 0,0-2-87 0 0,-3 6 418 0 0,1-4-243 0 0,0 0-36 0 0,0 1-46 0 0,0-1-57 0 0,-6 9 108 0 0,-1-2-49 0 0,-3 2 0 0 0,-6 6 59 0 0,0 0-29 0 0,10-10-113 0 0,0 0 55 0 0,-6 8 281 0 0,-2-2 101 0 0,13-13-471 0 0,3 0-45 0 0,-1 0-14 0 0,0-1 21 0 0,-1 2 30 0 0,-1 0 56 0 0,2-4-169 0 0,1 0 1 0 0,0 1 0 0 0,0-1 0 0 0,0 0-1 0 0,0 1 1 0 0,-1-1 0 0 0,1 0 0 0 0,0 1 0 0 0,0-1-1 0 0,0 0 1 0 0,0 1 0 0 0,0-1 0 0 0,0 0-1 0 0,0 1 1 0 0,0-1 0 0 0,0 1 0 0 0,0-1-1 0 0,0 0 1 0 0,0 1 0 0 0,0-1 0 0 0,0 0 0 0 0,0 1-1 0 0,1-1 1 0 0,-1 0 0 0 0,0 1 0 0 0,0-1-1 0 0,0 0 1 0 0,0 1 0 0 0,1-1-9 0 0,4 7 141 0 0,4 0-22 0 0,-2-3-92 0 0,14 4 125 0 0,0 0 82 0 0,0-2 47 0 0,29 7 441 0 0,-20-7-340 0 0,-18-4-225 0 0,0 1-42 0 0,1 1-18 0 0,7 3-1 0 0,2-1 2 0 0,-8-2 0 0 0,-6-1-20 0 0,-1 0-81 0 0,-4-1-41 0 0,1-1-41 0 0,-1 0-50 0 0,0 0-60 0 0,-2-1 119 0 0,-1 0-5 0 0,0 0-20 0 0,0 0-42 0 0,0 1-14 0 0,0-1-43 0 0,1 0-48 0 0,-1 0-54 0 0,0 0 27 0 0,0 0-33 0 0,0 0-397 0 0,1 1-99 0 0,-1-1-78 0 0,0 0-30 0 0,1 1-507 0 0</inkml:trace>
  <inkml:trace contextRef="#ctx0" brushRef="#br0" timeOffset="733.69">585 250 9272 0 0,'0'0'208'0'0,"0"0"-44"0"0,0 0-60 0 0,1 1-22 0 0,1-1-41 0 0,-1 1 4 0 0,0-1 53 0 0,0 0 77 0 0,3 1-59 0 0,8 2 552 0 0,0-1-46 0 0,0-1-51 0 0,0 0-57 0 0,-1 0-60 0 0,1-1-66 0 0,0-1-71 0 0,-1 0-76 0 0,1 0-81 0 0,-1-1-85 0 0,1 0-91 0 0,-1 0-96 0 0,0 0-100 0 0,1-1-105 0 0,-1 1-111 0 0,1-1-116 0 0,-5 1-6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2:56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6216 0 0,'0'0'133'0'0,"0"0"23"0"0,0 0 15 0 0,1 6-32 0 0,0 2-90 0 0,1 0-19 0 0,0-1 56 0 0,0 0 50 0 0,0 0 46 0 0,0 1 89 0 0,1 1 47 0 0,1 4 229 0 0,0-1 55 0 0,6 19 886 0 0,-7-20-1040 0 0,0-1-50 0 0,-1-1-118 0 0,0 0-57 0 0,1-1-66 0 0,-1 1-75 0 0,8 27 879 0 0,-7-28-659 0 0,1-1 0 0 0,-1 1 0 0 0,1-1 0 0 0,1 0 1 0 0,3 6-303 0 0,-6-11 63 0 0,4 5 245 0 0,5 2 246 0 0,-6-7-297 0 0,2-2-50 0 0,-2-3-112 0 0,-1 0-42 0 0,13-18-16 0 0,-13 14-11 0 0,-1 0 0 0 0,0-1 0 0 0,0 1 0 0 0,-1-1 0 0 0,0 0 1 0 0,1-2-27 0 0,2-10 25 0 0,1 0-37 0 0,-4 16-3 0 0,-1 14-61 0 0,8 10 84 0 0,-5-14-13 0 0,-1 2-3 0 0,19 37-50 0 0,-3-16 60 0 0,-12-20 20 0 0,12 10-116 0 0,-11-13 99 0 0,0-2 64 0 0,0-1 93 0 0,-3-3-37 0 0,0 1 33 0 0,3-3 198 0 0,0-2-62 0 0,-2-3-53 0 0,-1 0-42 0 0,0-7 58 0 0,0-5 67 0 0,-1-7-15 0 0,-4-2-75 0 0,-1 1-88 0 0,-2 0-102 0 0,1 12-48 0 0,-6-18 127 0 0,5 22-153 0 0,0 1-77 0 0,0 1-81 0 0,0 0-106 0 0,3 9 110 0 0,0-1 35 0 0,0 1-55 0 0,0 0 111 0 0,0 0 93 0 0,0 0 72 0 0,0 0 55 0 0,0-1 449 0 0,0 1-360 0 0,0 0-86 0 0,0 0-115 0 0,0 0-42 0 0,0 0-50 0 0,0 0-57 0 0,0-1-64 0 0,0 1-70 0 0,0 0-77 0 0,0 0-84 0 0,0 0-91 0 0,0 0-97 0 0,0 0 166 0 0,0 0-46 0 0,0-1-46 0 0,0 1-49 0 0,0 0-50 0 0,0 0-52 0 0,0 0-54 0 0,0 0-55 0 0,0 0-1126 0 0,0 0-1078 0 0</inkml:trace>
  <inkml:trace contextRef="#ctx0" brushRef="#br0" timeOffset="1085.96">448 184 6056 0 0,'0'0'176'0'0,"5"7"1349"0"0,-1 0-610 0 0,0-3-100 0 0,-1 0-84 0 0,0 1-80 0 0,0 0-73 0 0,0-1-67 0 0,-1 1-61 0 0,1 0-55 0 0,0 1-49 0 0,2 3 172 0 0,-1 1-103 0 0,1-1-76 0 0,3 14 384 0 0,-6-16-473 0 0,-1-1 36 0 0,0-4-435 0 0,-1 0 75 0 0,0 0 66 0 0,1 0 53 0 0,-1 2 161 0 0,-1 6 475 0 0,0-6-534 0 0,0-1-80 0 0,1-1-78 0 0,-1-1-44 0 0,0 1-51 0 0,0 0-57 0 0,1 0-82 0 0,-2-1-81 0 0,1 1-87 0 0,0-1-96 0 0,0 1-103 0 0,-1-1-110 0 0,1 0-119 0 0,-1 0-125 0 0,1 0-976 0 0,-1 1-1107 0 0,2-2 3046 0 0</inkml:trace>
  <inkml:trace contextRef="#ctx0" brushRef="#br0" timeOffset="1374.98">425 24 5904 0 0,'0'0'132'0'0,"0"0"17"0"0,0 0 11 0 0,0 0 48 0 0,0 0-73 0 0,0 0 114 0 0,0 0 215 0 0,0 0 15 0 0,0 0-204 0 0,0 0-129 0 0,0 0-49 0 0,0 0-18 0 0,0 0-75 0 0,1 0-84 0 0,-1 0-77 0 0,0 0-111 0 0,1 0-130 0 0,0 0-109 0 0,0 0-210 0 0,0 0-477 0 0</inkml:trace>
  <inkml:trace contextRef="#ctx0" brushRef="#br0" timeOffset="1622.96">695 0 9152 0 0,'0'0'208'0'0,"0"0"33"0"0,0 0 14 0 0,1 0-86 0 0,-1 2-67 0 0,5 3 75 0 0,-4-2-12 0 0,4 4 288 0 0,-1 0-77 0 0,0 0-66 0 0,1-1-55 0 0,-1 2-23 0 0,0-1-42 0 0,9 19 317 0 0,-8-14-253 0 0,-2-5-68 0 0,0 0 38 0 0,8 34 643 0 0,-5-14-318 0 0,2 20 281 0 0,-4-20-412 0 0,-1-6-156 0 0,0 0 92 0 0,2 20 407 0 0,-2-28-544 0 0,0 0-44 0 0,-1 17-265 0 0,-3-20 98 0 0,0-1 46 0 0,1-8-276 0 0,0 0 70 0 0,-1 0 58 0 0,1 0 49 0 0,0 0 51 0 0,-1 1 141 0 0,0-2-159 0 0,1 0-91 0 0,0 0 7 0 0,0 0-35 0 0,0 0-42 0 0,0 0-43 0 0,0 0-152 0 0,-1 0-97 0 0,1 0-109 0 0,0 0-118 0 0,0 0 265 0 0,0 0-40 0 0,0 0-1048 0 0</inkml:trace>
  <inkml:trace contextRef="#ctx0" brushRef="#br0" timeOffset="1962.21">657 155 8688 0 0,'0'0'256'0'0,"0"0"-7"0"0,0 0-133 0 0,1 0-51 0 0,0-1-10 0 0,0 1-4 0 0,0 0 86 0 0,0 0-21 0 0,0 0 39 0 0,8 0 248 0 0,0-1-49 0 0,0 0-43 0 0,1-1-43 0 0,0 1-36 0 0,0-1-36 0 0,9-3 108 0 0,-3 0-132 0 0,0 0-48 0 0,31-11 98 0 0,-23 8-94 0 0,9-3-87 0 0,-19 7-73 0 0,2 0-93 0 0,-9 1 15 0 0,1 1-41 0 0,-1 0-44 0 0,0-1-51 0 0,1 1-56 0 0,-1-1-62 0 0,3-1-186 0 0</inkml:trace>
  <inkml:trace contextRef="#ctx0" brushRef="#br0" timeOffset="2316.19">1013 30 6968 0 0,'0'0'157'0'0,"0"0"23"0"0,4 7 144 0 0,-2-2-265 0 0,1 1-27 0 0,0 0 58 0 0,0 1 51 0 0,0 0 40 0 0,1 6 224 0 0,4 16 679 0 0,-5-20-816 0 0,-1-1-37 0 0,0-1-48 0 0,0 1-62 0 0,2 4 272 0 0,-1 0-43 0 0,-1 2 27 0 0,2 9 132 0 0,1 12 294 0 0,2 5 166 0 0,0-5-115 0 0,-2-13-336 0 0,-4-15-271 0 0,1 0-58 0 0,1 3-17 0 0,1 6 34 0 0,0 1 82 0 0,-2-8 5 0 0,0-5 56 0 0,-2-2-129 0 0,0-2 34 0 0,5-23-146 0 0,2-2-40 0 0,-3 13-54 0 0,1 0-1 0 0,0 0 1 0 0,2-2-14 0 0,-4 9-6 0 0,-1 0 0 0 0,1 1-1 0 0,0-1 1 0 0,0 1 0 0 0,0 0 0 0 0,1 0-1 0 0,-1 0 1 0 0,1 0 0 0 0,0 1-1 0 0,0-1 1 0 0,0 1 0 0 0,1 0 0 0 0,-1 0-1 0 0,1 0 1 0 0,0 1 0 0 0,-1 0 0 0 0,1 0-1 0 0,2 0 7 0 0,-5 1-1 0 0,-1 1 0 0 0,1 0-1 0 0,0 0 1 0 0,0 0 0 0 0,0 0-1 0 0,0 0 1 0 0,0 0 0 0 0,0 0-1 0 0,0 1 1 0 0,0-1 0 0 0,0 1-1 0 0,0 0 1 0 0,0-1-1 0 0,-1 1 1 0 0,2 1 1 0 0,15 11 20 0 0,2 9 91 0 0,-13-10-4 0 0,-1-2 43 0 0,-4-7-358 0 0,-1 0 59 0 0,1 0 53 0 0,-1 0 46 0 0,1 2 51 0 0,0-1 82 0 0,5 13 383 0 0,-5-14-397 0 0,-1 1-35 0 0,0-1-46 0 0,0 1-57 0 0,1-1-69 0 0,-1 1-81 0 0,0-1-52 0 0,0 0-82 0 0,0 1-87 0 0,0-1-98 0 0,0 0-103 0 0,0 0-113 0 0,-1 0-121 0 0,1-1 391 0 0,-1 0-34 0 0,1 2-1601 0 0,1 2-1215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2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 1 6072 0 0,'0'0'133'0'0,"0"0"23"0"0,-3 0 133 0 0,0 0-235 0 0,-5 3 9 0 0,0 1 111 0 0,-1 4 142 0 0,-4 5 282 0 0,3 3 15 0 0,4-5-273 0 0,2-2-137 0 0,0-1-101 0 0,-2 7 386 0 0,1 1 0 0 0,-3 12-488 0 0,5-13 302 0 0,0 0 0 0 0,1 0 0 0 0,1 2-302 0 0,1-4 272 0 0,0 0 0 0 0,0-1 1 0 0,3 13-273 0 0,-1-15 141 0 0,1 0 1 0 0,-1 0-1 0 0,1-1 1 0 0,1 1 0 0 0,1 1-142 0 0,-4-8 48 0 0,1 0 1 0 0,0 0 0 0 0,0 1 0 0 0,0-1 0 0 0,1 0 0 0 0,2 2-49 0 0,-3-3 55 0 0,1 1-1 0 0,-1-1 1 0 0,1 0 0 0 0,0 0 0 0 0,0 0 0 0 0,0-1 0 0 0,0 1-55 0 0,0-1 68 0 0,1 1 1 0 0,-1-1 0 0 0,0 0-1 0 0,0-1 1 0 0,1 1 0 0 0,-1 0-1 0 0,0-1 1 0 0,3 0-69 0 0,-2 0 71 0 0,0 0 0 0 0,-1-1 1 0 0,1 1-1 0 0,0-1 0 0 0,-1 0 0 0 0,1 0 0 0 0,-1 0 1 0 0,1 0-1 0 0,-1-1 0 0 0,1 1 0 0 0,-1-1 0 0 0,0 0 1 0 0,1-1-72 0 0,11-9 363 0 0,-1 0-64 0 0,-1-1-64 0 0,-3-1-62 0 0,-1-1-58 0 0,-2-1-56 0 0,-2-2-55 0 0,-2-2-52 0 0,-2 11 46 0 0,-1 0 0 0 0,-1-1 0 0 0,1 1 0 0 0,-2 0 0 0 0,1 0 0 0 0,-1-2 2 0 0,-3-6-30 0 0,-1-1-52 0 0,-2 0-70 0 0,-1-1-124 0 0,4 10 88 0 0,0 0-39 0 0,-1 1-41 0 0,0 0-46 0 0,0 0-48 0 0,0 1-53 0 0,3 5 185 0 0,-1-4-154 0 0,3 4 166 0 0,0 0 60 0 0,0 1-39 0 0,1 0-43 0 0,-1 0-51 0 0,1 1 176 0 0,-1-1-181 0 0,1 0-39 0 0,-1 0-436 0 0,0-1-291 0 0,-1 0-686 0 0,2 2 1663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4.8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0 108 10824 0 0,'0'1'272'0'0,"0"1"-70"0"0,0 1-59 0 0,0 7 167 0 0,0-7-152 0 0,1 4-270 0 0,0 0 99 0 0,0 1 90 0 0,0-1 83 0 0,1 0 72 0 0,-1 0 65 0 0,1 0 56 0 0,0 0 46 0 0,1 1 131 0 0,1 0 39 0 0,-3-4-178 0 0,1 0-1 0 0,1-1 1 0 0,-1 0 0 0 0,0 1 0 0 0,3 1-391 0 0,4 4 788 0 0,-9-9-609 0 0,0 0-47 0 0,0 0-11 0 0,2 1 43 0 0,2-3-43 0 0,0-1-42 0 0,-2 1-39 0 0,6-25 85 0 0,-5-1-36 0 0,1-1-39 0 0,3 2-46 0 0,-3 19-268 0 0,-1 0 99 0 0,1 1 86 0 0,1 0 73 0 0,-1 0 57 0 0,1 1 44 0 0,20-21 543 0 0,-16 20-511 0 0,0 0-99 0 0,-3 4-73 0 0,0-1-56 0 0,0 1-64 0 0,0 0-72 0 0,0 0-106 0 0,1 1-101 0 0,0-1-111 0 0,0 1-122 0 0,-3 1 290 0 0,-1 0-33 0 0,1 1-36 0 0,0-1-36 0 0,-1 0-38 0 0,1 0-39 0 0,0 1-39 0 0,0-1-42 0 0,0 1-1366 0 0,3-2-1137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5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 6992 0 0,'0'0'157'0'0,"0"0"23"0"0,0 0 12 0 0,4-1-44 0 0,4-2-97 0 0,-2 1 1 0 0,1 0 97 0 0,-1-1 83 0 0,-1 0 68 0 0,0 0 18 0 0,0 0 34 0 0,18-13 1453 0 0,-15 11-1229 0 0,0-1-107 0 0,-4 3-288 0 0,0 1-45 0 0,0-1-48 0 0,1 0-56 0 0,11-9 23 0 0,-12 9-54 0 0,-1-1 0 0 0,1 1 0 0 0,-1-1 0 0 0,0 0 0 0 0,0 0 0 0 0,-1 0 0 0 0,1 0 0 0 0,-1 0 0 0 0,2-4-1 0 0,-4 7 5 0 0,0 1-1 0 0,0-1 0 0 0,0 1 1 0 0,0-1-1 0 0,0 1 0 0 0,0-1 1 0 0,0 1-1 0 0,0 0 0 0 0,0-1 1 0 0,0 1-1 0 0,0-1 0 0 0,0 1 1 0 0,0-1-1 0 0,0 1 0 0 0,-1-1 1 0 0,1 1-1 0 0,0-1 0 0 0,0 1 1 0 0,0 0-1 0 0,-1-1 0 0 0,1 1 1 0 0,0-1-1 0 0,-1 1 0 0 0,1 0 1 0 0,0-1-5 0 0,-13-6 56 0 0,-16 3-53 0 0,26 4-22 0 0,0 0 0 0 0,0 1 0 0 0,0-1-1 0 0,0 0 1 0 0,0 1 0 0 0,0 0 0 0 0,0 0-1 0 0,0 0 1 0 0,-2 1 19 0 0,-8 7-39 0 0,4 5 41 0 0,5-5 13 0 0,-5 9 83 0 0,5-8 17 0 0,1-1 0 0 0,0 1 0 0 0,-2 5-115 0 0,-2 27 591 0 0,6-14-246 0 0,2-5-124 0 0,3 1-87 0 0,1-8-80 0 0,-4-13-37 0 0,1 0-1 0 0,-1 0 1 0 0,1-1 0 0 0,0 1 0 0 0,0-1-1 0 0,0 1 1 0 0,0-1 0 0 0,0 0-1 0 0,0 0 1 0 0,0 0 0 0 0,3 2-17 0 0,-2-2 9 0 0,0-1-1 0 0,0 1 1 0 0,0-1 0 0 0,0 1 0 0 0,0-1 0 0 0,3 1-9 0 0,5 0-57 0 0,2-2-115 0 0,0-1-123 0 0,0-1-126 0 0,-7 1 161 0 0,1 0-34 0 0,-1-1-35 0 0,0 0-35 0 0,0 0-36 0 0,0 1-36 0 0,-1-1-38 0 0,1 0-38 0 0,0-1-1239 0 0,2-1-996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7.8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7344 0 0,'-1'1'216'0'0,"-1"0"-97"0"0,1 1-43 0 0,0 1-18 0 0,2 5-11 0 0,0-5 16 0 0,-1-1 53 0 0,1 0 83 0 0,-1-1 99 0 0,1 5 333 0 0,0 1-61 0 0,0-1-55 0 0,1 0-50 0 0,-1 1-46 0 0,1-1-40 0 0,1 7 278 0 0,0-1-107 0 0,4 24 795 0 0,-5-21-700 0 0,-1-2 18 0 0,1 0 0 0 0,1 1 0 0 0,0-1-663 0 0,2 5 632 0 0,-2 1-78 0 0,-2-16-565 0 0,0 1 108 0 0,0 1 125 0 0,0 0 229 0 0,1-3-66 0 0,-1-2-173 0 0,0-1-112 0 0,0 0-32 0 0,0-2-40 0 0,1 0-46 0 0,3-15 84 0 0,-1-1-53 0 0,2-8-51 0 0,-2 11-73 0 0,1 0-72 0 0,3-5-108 0 0,6-9-237 0 0,4 2-29 0 0,-4 13 215 0 0,0 4 97 0 0,1 3 54 0 0,-13 8 181 0 0,0-1 0 0 0,-1 0 0 0 0,1 1 1 0 0,0-1-1 0 0,0 1 0 0 0,0 0 0 0 0,0 0 0 0 0,2 0 10 0 0,14 4-23 0 0,-3 7 57 0 0,-2 4 57 0 0,-3 4 55 0 0,-2 0 55 0 0,-2-1 55 0 0,-2-2 55 0 0,-3-6-162 0 0,0 0-43 0 0,3 20 87 0 0,0-2-76 0 0,-1-4-15 0 0,-2-18-110 0 0,0 6 51 0 0,0-4-55 0 0,-1-4-31 0 0,1 0-37 0 0,-1-3-135 0 0,0-1-10 0 0,0 0 52 0 0,0 0-49 0 0,0 0 59 0 0,0 0-33 0 0,0 0-147 0 0,0 0-39 0 0,0 0-999 0 0,0 0-53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8.1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0 9040 0 0,'0'0'200'0'0,"0"0"33"0"0,0 8 192 0 0,0-6-369 0 0,0 0-34 0 0,0 6 8 0 0,0 0 55 0 0,0 0 46 0 0,0 0 38 0 0,1 6 204 0 0,1 20 591 0 0,-1-18-593 0 0,-1-8-241 0 0,1 1-47 0 0,0 13 427 0 0,1 1 49 0 0,6 47 1230 0 0,-4-36-953 0 0,0 0-102 0 0,-2-12-329 0 0,-1 1-87 0 0,3 7 118 0 0,-2-21-336 0 0,-1 0-38 0 0,0 0-47 0 0,-1 0-61 0 0,4 12-473 0 0,-3-17 464 0 0,1-1 54 0 0,-1 3-13 0 0,-1-5-60 0 0,0-1-14 0 0,0 0 58 0 0,0 0-24 0 0,0 0-29 0 0,0 0-47 0 0,0 0-23 0 0,0 0-47 0 0,0 0-55 0 0,0 0-61 0 0,0 0-65 0 0,0 0-62 0 0,0 0-55 0 0,0 0-46 0 0,0 0-164 0 0,0 0-46 0 0,0 0-196 0 0,0 0-526 0 0</inkml:trace>
  <inkml:trace contextRef="#ctx0" brushRef="#br0" timeOffset="277.08">0 224 8896 0 0,'0'0'264'0'0,"1"-1"-8"0"0,13-3 129 0 0,-1 0 83 0 0,2 2 125 0 0,20-2 868 0 0,-23 4-980 0 0,-1-1-116 0 0,-1 1-52 0 0,0-1-64 0 0,0 0-76 0 0,47-6 795 0 0,-33 4-609 0 0,-9 2-193 0 0,1-1-59 0 0,-1 1-73 0 0,0-1-86 0 0,0 0-101 0 0,0 0-115 0 0,-8 1 88 0 0,0 0-35 0 0,1 0-35 0 0,-1 0-37 0 0,-5 0-52 0 0,-1 1-53 0 0,0 0-48 0 0,0 0-41 0 0,1 0-143 0 0,-1-1-40 0 0,1 1-173 0 0,0 0-463 0 0</inkml:trace>
  <inkml:trace contextRef="#ctx0" brushRef="#br0" timeOffset="868.01">582 144 8576 0 0,'0'0'197'0'0,"0"0"24"0"0,0 0 17 0 0,-1 0-80 0 0,-1-1-82 0 0,0-1-56 0 0,-6-2-36 0 0,4 2 71 0 0,2 1 39 0 0,1 1 65 0 0,-5 0 215 0 0,-1 0-54 0 0,1 0-48 0 0,-1 1-44 0 0,0-1-40 0 0,1 1-33 0 0,-8 2 69 0 0,4-1-104 0 0,7-1-87 0 0,0 1 0 0 0,0-1 0 0 0,0 1 0 0 0,0-1 0 0 0,0 1 0 0 0,0 0 0 0 0,-1 1-33 0 0,-5 6 130 0 0,3-3-70 0 0,6-5-60 0 0,-1 0 0 0 0,1 0 0 0 0,0 0 0 0 0,0 0 0 0 0,0 0 0 0 0,0 0 0 0 0,0 0 0 0 0,0 0 0 0 0,0 0 0 0 0,0 0 0 0 0,0-1 0 0 0,0 1 0 0 0,1 0 0 0 0,-1 0 0 0 0,0 0 0 0 0,1 0 0 0 0,-1 0 0 0 0,1 0 0 0 0,-1-1 0 0 0,1 1 0 0 0,-1 0 0 0 0,1 0 0 0 0,0 0 0 0 0,0 1 0 0 0,3 5 3 0 0,-1 0 0 0 0,2-1 0 0 0,-1 1 0 0 0,1-1 0 0 0,0 0 0 0 0,0 0 0 0 0,4 3-3 0 0,-1-2 14 0 0,-1 2 0 0 0,0-1 1 0 0,3 6-15 0 0,-2-2 79 0 0,0 0 112 0 0,-2-5 8 0 0,0 1 59 0 0,-1 0 62 0 0,0 1 65 0 0,-1-1 68 0 0,-1 2 70 0 0,-1-1 74 0 0,-2 2 76 0 0,1-1-26 0 0,-1 1 16 0 0,-2-2-94 0 0,-2 0-86 0 0,-6-2-80 0 0,3-4-232 0 0,0 0-40 0 0,-6 2 34 0 0,0-2-92 0 0,-17 3 21 0 0,26-6-143 0 0,0 1 37 0 0,-2-1 51 0 0,-8 2 136 0 0,9-2-157 0 0,0 0-41 0 0,1 0-44 0 0,0 1-56 0 0,-1-1-65 0 0,0 0-76 0 0,5 0 73 0 0,0-1 52 0 0,-1 1 47 0 0,1 0 39 0 0,-1-1 32 0 0,-3-3 124 0 0,3 3-111 0 0,0 0-54 0 0,-1-1-111 0 0,2 1 36 0 0,-1 1-39 0 0,0-1-62 0 0,1 0-55 0 0,-1 0-60 0 0,1 1-67 0 0,0-1-71 0 0,-1 1-76 0 0,1-1-82 0 0,0 1-88 0 0,0 0 383 0 0,0 0-50 0 0,0 0-44 0 0,0 0-39 0 0,0 0-141 0 0,0 0-38 0 0,0 0-170 0 0,0 0-459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6.8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10568 0 0,'0'0'243'0'0,"0"2"-81"0"0,1-1-64 0 0,0 5 80 0 0,-1-3-65 0 0,1 1 28 0 0,-1 0-40 0 0,1 4 8 0 0,0-3-87 0 0,3 16-29 0 0,-3-16 52 0 0,0 0 47 0 0,1 0 43 0 0,-1-1 37 0 0,0 2 75 0 0,0 1 35 0 0,2 11 679 0 0,-1-5-277 0 0,-1-5-283 0 0,0-1-125 0 0,1 0-69 0 0,0 0 31 0 0,0 4 199 0 0,0-1 68 0 0,8 21 1164 0 0,-9-27-1588 0 0,1-1 56 0 0,-1 0 80 0 0,1-2 158 0 0,-1-2-23 0 0,0-2-177 0 0,0 0-88 0 0,1 0-72 0 0,-1-1-66 0 0,0 0-65 0 0,6-18 137 0 0,-2 0-103 0 0,-1 4-44 0 0,1 1-39 0 0,-3 10 80 0 0,1 1-1 0 0,-1 0 1 0 0,1 0-1 0 0,0 0 1 0 0,0 0-1 0 0,1 1 1 0 0,2-4 85 0 0,-5 8-38 0 0,13-16-241 0 0,1 3 93 0 0,-7 8 142 0 0,1 2 40 0 0,1 1 45 0 0,0 3 51 0 0,-8 0-92 0 0,-1 0 0 0 0,1 1 0 0 0,-1-1 0 0 0,0 0 0 0 0,1 1 0 0 0,-1-1 0 0 0,1 1 0 0 0,-1-1 0 0 0,0 1 0 0 0,1 0 0 0 0,-1 0 0 0 0,0-1 0 0 0,0 1 0 0 0,0 0 0 0 0,0 0 0 0 0,0 0 0 0 0,0 0 0 0 0,0 1 0 0 0,0-1 0 0 0,0 0 0 0 0,0 0 0 0 0,0 0 0 0 0,-1 1 0 0 0,1-1 0 0 0,2 5 0 0 0,5 5-31 0 0,-2 2 36 0 0,4 16 97 0 0,-3 1 91 0 0,-2-1 58 0 0,-5-25-229 0 0,3 12 264 0 0,-2-12-226 0 0,0-3 18 0 0,-1-1-8 0 0,0 0 14 0 0,0 0 4 0 0,0 0 0 0 0,0 0-1 0 0,1 0 7 0 0,1 0-50 0 0,6-2-21 0 0,-6-1-25 0 0,0 0-1 0 0,0-1 0 0 0,0 1 1 0 0,0-1-1 0 0,0 1 0 0 0,-1-1 1 0 0,1 0-1 0 0,-1 1 0 0 0,0-1 1 0 0,0-4 2 0 0,6-15-56 0 0,-3 12-40 0 0,0 1 1 0 0,1-1-1 0 0,1 1 0 0 0,0 0 1 0 0,0 0-1 0 0,0 1 0 0 0,7-7 96 0 0,-4 7-88 0 0,7-1 81 0 0,-15 9 5 0 0,0 0-1 0 0,1 1 1 0 0,-1 0 0 0 0,0-1-1 0 0,0 1 1 0 0,1 0 0 0 0,-1-1-1 0 0,0 1 1 0 0,1 0 0 0 0,-1 0-1 0 0,0 0 1 0 0,1 0 2 0 0,9 5-125 0 0,-4 0 36 0 0,3 3 37 0 0,-7-6 52 0 0,0 0-1 0 0,-1 1 1 0 0,1 0-1 0 0,-1-1 1 0 0,0 1-1 0 0,2 3 1 0 0,-1-2-8 0 0,12 20 31 0 0,-10-15 24 0 0,0-1 0 0 0,-1 1-1 0 0,0 0 1 0 0,0 0-1 0 0,1 9-46 0 0,-5-17-213 0 0,1 0 79 0 0,-1 1 68 0 0,0-1 58 0 0,1 1 54 0 0,0-1 46 0 0,0 4 340 0 0,0-3-275 0 0,0 0-96 0 0,-1-1-35 0 0,1 1-74 0 0,0-1-24 0 0,-1 0-37 0 0,1 0-40 0 0,-1 0-45 0 0,0 0-48 0 0,1 0-53 0 0,-1 0-63 0 0,1 0-63 0 0,-1 0-66 0 0,1 0-70 0 0,-1 0-75 0 0,1 0-78 0 0,-1 1-83 0 0,1-1-87 0 0,-1 0-1309 0 0,2 2-1243 0 0</inkml:trace>
  <inkml:trace contextRef="#ctx0" brushRef="#br0" timeOffset="441.15">637 120 6832 0 0,'11'0'363'0'0,"-6"0"-294"0"0,-1 0-48 0 0,1 0 39 0 0,-1 0 38 0 0,0-1 34 0 0,5 1 224 0 0,0-2 106 0 0,0 1 71 0 0,0 0 60 0 0,19-5 1510 0 0,-15 3-1250 0 0,-7 2-456 0 0,0-1-36 0 0,0 1-43 0 0,0-1-52 0 0,-1 1-99 0 0,0 0-39 0 0,-1 0-41 0 0,1-1-45 0 0,11-2 99 0 0,24-9 251 0 0,-29 7-315 0 0,-2 0-48 0 0,-3-3-59 0 0,-6 8 21 0 0,0 0 0 0 0,0 0 0 0 0,1 0 0 0 0,-1 0 0 0 0,0 0 0 0 0,0 0 0 0 0,0 0 1 0 0,0 0-1 0 0,-1 0 0 0 0,1 0 0 0 0,0 0 0 0 0,0 0 0 0 0,-1 0 9 0 0,-4-11-136 0 0,1 7 74 0 0,-8-7-14 0 0,10 11 49 0 0,0-1 1 0 0,0 1-1 0 0,-1-1 0 0 0,1 1 1 0 0,0-1-1 0 0,0 1 1 0 0,-3-1 26 0 0,4 2-13 0 0,-1 0 0 0 0,1-1 0 0 0,-1 1 0 0 0,1 0 0 0 0,-1 0 0 0 0,1 0 0 0 0,-1-1 0 0 0,1 2 1 0 0,-1-1-1 0 0,1 0 0 0 0,-1 0 0 0 0,1 0 0 0 0,-1 1 13 0 0,-15 7-42 0 0,8 0 59 0 0,1 0 34 0 0,-5 12 135 0 0,2 8 151 0 0,10-22-211 0 0,-1 1 1 0 0,1 0 0 0 0,1-1 0 0 0,-1 1-1 0 0,1 5-126 0 0,0-6 108 0 0,1 0-1 0 0,0-1 0 0 0,0 1 1 0 0,0 0-1 0 0,1 2-107 0 0,8 14 311 0 0,-1-10-152 0 0,2-2-35 0 0,2-2-42 0 0,2-2-50 0 0,-8-4-98 0 0,1-1 74 0 0,0 0 59 0 0,13-1 152 0 0,-13-1-180 0 0,-2 0-46 0 0,1 0-53 0 0,-1 0-41 0 0,-1-1-55 0 0,1 1-62 0 0,-1-1-69 0 0,0 0-79 0 0,0 0-84 0 0,0-1-94 0 0,-1 1-101 0 0,-3 1 288 0 0,0 1-48 0 0,0-1-44 0 0,0 0-36 0 0,1 1-140 0 0,-1-1-37 0 0,3-1-1454 0 0,-4 2 2097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5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8576 0 0,'0'0'197'0'0,"0"0"24"0"0,0 0 17 0 0,3 9 337 0 0,0-2-117 0 0,2 5 31 0 0,-1-1-65 0 0,0 1-56 0 0,0-1-48 0 0,4 11 176 0 0,-1-4-147 0 0,10 24 407 0 0,-12-29-494 0 0,0 0 34 0 0,6 14 360 0 0,-3 2-80 0 0,14 58 966 0 0,-14-55-914 0 0,-8-31-692 0 0,0 0 35 0 0,1 1 55 0 0,-1 0 78 0 0,2 3 231 0 0,-2-3-260 0 0,0-1-38 0 0,1 0-43 0 0,-1 0-39 0 0,0 0-46 0 0,0 0-53 0 0,1 0-59 0 0,-1 0-67 0 0,0 0-73 0 0,0 0-80 0 0,0-1-555 0 0</inkml:trace>
  <inkml:trace contextRef="#ctx0" brushRef="#br0" timeOffset="396.13">172 248 8696 0 0,'0'0'197'0'0,"0"0"24"0"0,8-2 189 0 0,-5 2-355 0 0,0 0-34 0 0,5 0 9 0 0,0-1 58 0 0,1 0 52 0 0,-1 0 44 0 0,2-2 87 0 0,0 1 46 0 0,2-2 107 0 0,6-3 264 0 0,12-6 444 0 0,-21 9-800 0 0,1-1-41 0 0,-2 1-88 0 0,-1 0-41 0 0,1 0-48 0 0,-1 0-55 0 0,-4 3-52 0 0,-1 0-1 0 0,0 0-1 0 0,0-1 0 0 0,0 1 0 0 0,0 0 1 0 0,0-1-1 0 0,-1 1 0 0 0,1-1 1 0 0,0 0-1 0 0,-1 1 0 0 0,1-1 1 0 0,-1 0-1 0 0,0 0 0 0 0,1 0-5 0 0,0-5-27 0 0,-1 0-44 0 0,-3 0-59 0 0,-2 0-71 0 0,1 3 92 0 0,-1-1-75 0 0,-11-12-618 0 0,8 11 523 0 0,3 4 176 0 0,0 0 66 0 0,-7 0 58 0 0,2 7 36 0 0,7-4-38 0 0,1 0-1 0 0,-1 1 1 0 0,1 0-1 0 0,0-1 1 0 0,0 1-1 0 0,-1 0 1 0 0,1 0-1 0 0,0-1 1 0 0,1 1-1 0 0,-2 1-18 0 0,-6 29 256 0 0,6-16-126 0 0,2 20 500 0 0,6 0-105 0 0,-1-19-311 0 0,3-1-36 0 0,1-1-39 0 0,3-1-42 0 0,-9-11-83 0 0,0 0 0 0 0,0-1 1 0 0,0 1-1 0 0,0-1 1 0 0,1 1-1 0 0,-1-1 0 0 0,1 0 1 0 0,0 0-1 0 0,0-1 1 0 0,-1 1-1 0 0,4 0-14 0 0,16 1 34 0 0,-20-3-55 0 0,2 0-100 0 0,0 0-111 0 0,-1 0-112 0 0,1-1-115 0 0,-1 1-115 0 0,0-1-119 0 0,1 0-120 0 0,-1 0-122 0 0,0 0-837 0 0,1 0-1008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03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0 7424 0 0,'0'0'166'0'0,"0"0"29"0"0,0 0 12 0 0,0 1 56 0 0,1 1-71 0 0,1 2-36 0 0,1 5 145 0 0,-2-7-157 0 0,5 14 315 0 0,0-1-35 0 0,8 17 334 0 0,-2-4-151 0 0,-1 1-49 0 0,-6-16-421 0 0,-1 1 48 0 0,0-1 41 0 0,0 0 34 0 0,1 12 267 0 0,6 32 781 0 0,-7-36-879 0 0,0 1-77 0 0,-1-7-53 0 0,2 11 101 0 0,-4 0-113 0 0,1-5-81 0 0,0-4-31 0 0,-6-5-13 0 0,3-11-98 0 0,1-1-10 0 0,-5 4-126 0 0,2-4 7 0 0,1-1-50 0 0,-1 0-128 0 0,1 1 70 0 0,1-1-39 0 0,0 1-45 0 0,0-1-50 0 0,0 1-52 0 0,1-1-58 0 0,-1 1 51 0 0,1 0-53 0 0,-1 0-46 0 0,1-1-40 0 0,-1 1-147 0 0,1-1-40 0 0,-1 1-177 0 0,0-1-479 0 0,1 1 1311 0 0</inkml:trace>
  <inkml:trace contextRef="#ctx0" brushRef="#br0" timeOffset="290.57">3 202 8808 0 0,'0'0'197'0'0,"0"0"24"0"0,0 0 19 0 0,0 0-29 0 0,-2 2-131 0 0,5-4 173 0 0,1 2-60 0 0,3-1 12 0 0,1 1-67 0 0,3-1 76 0 0,5-2 47 0 0,-1-1-54 0 0,0 1-48 0 0,0-1-39 0 0,12-3 22 0 0,36-11 36 0 0,-39 11-72 0 0,-20 6-191 0 0,0-1 48 0 0,2 0 49 0 0,7-3 123 0 0,-8 4-141 0 0,-1-1-55 0 0,-1 1-56 0 0,1-1-72 0 0,0 1-87 0 0,-1-1-99 0 0,1 1-66 0 0,-1-1-106 0 0,0 1-115 0 0,1 0-125 0 0,1-1-632 0 0,3-2-808 0 0,-8 4 2216 0 0</inkml:trace>
  <inkml:trace contextRef="#ctx0" brushRef="#br0" timeOffset="724.13">397 20 5400 0 0,'0'0'158'0'0,"-1"0"-4"0"0,1 3 523 0 0,3 2-118 0 0,1 0-91 0 0,0 0-66 0 0,-1-2 2 0 0,1 5 156 0 0,0 0-54 0 0,-1 1-49 0 0,1 0-44 0 0,0 3 32 0 0,0-1-46 0 0,1 7 131 0 0,0-2-53 0 0,-3-6-214 0 0,4 13 271 0 0,-1 0-86 0 0,-1 0-68 0 0,0 1-45 0 0,9 47 613 0 0,-7-48-584 0 0,1-1 59 0 0,0 9 296 0 0,-7-30-557 0 0,0-1-39 0 0,0 1-69 0 0,0 2-76 0 0,0-1 67 0 0,0-2 23 0 0,0 0 42 0 0,1 0 51 0 0,-1 0 58 0 0,5-8 15 0 0,1 0-22 0 0,-2-3-48 0 0,0-1-208 0 0,2-4-69 0 0,0 0 20 0 0,-2 6 76 0 0,-3 1 48 0 0,0 0 54 0 0,-1 7-71 0 0,0-1-1 0 0,1 1 1 0 0,-1 0-1 0 0,1 0 1 0 0,-1 0-1 0 0,1 0 1 0 0,0 0-1 0 0,0-1 1 0 0,0 1-1 0 0,0 1 1 0 0,0-1-1 0 0,0 0 1 0 0,1-1-14 0 0,15-14 61 0 0,-5 7-79 0 0,1 3-64 0 0,0 1-80 0 0,0 2-96 0 0,-6 3 102 0 0,-1 1 80 0 0,-2 2 55 0 0,2 2 27 0 0,-4-2-25 0 0,1 0 10 0 0,0 1 0 0 0,0 0 1 0 0,-1 0-1 0 0,1 0 0 0 0,-1 0 1 0 0,0 0-1 0 0,1 1 0 0 0,-2-1 1 0 0,1 1-1 0 0,0 0 0 0 0,0 1 9 0 0,13 45-22 0 0,-13-40 33 0 0,0 2-7 0 0,1 6 70 0 0,-1-2-34 0 0,-1-6-67 0 0,1-2-49 0 0,1 0-63 0 0,-3-8-376 0 0,1 1 63 0 0,-1-1 52 0 0,0 1 46 0 0,0 0-202 0 0,0 0-592 0 0,0-1 520 0 0,0 0 262 0 0,-1 1-47 0 0,1 0-1630 0 0,0 1-1160 0 0</inkml:trace>
  <inkml:trace contextRef="#ctx0" brushRef="#br0" timeOffset="1286.8">812 286 7520 0 0,'13'-1'420'0'0,"-1"0"96"0"0,-2-1 39 0 0,0 2 96 0 0,-2 0 12 0 0,0-1-115 0 0,1 1-98 0 0,-1-1-81 0 0,1 0-72 0 0,-1-1-47 0 0,19-3 419 0 0,-16 2-357 0 0,1-1 84 0 0,-7 2-154 0 0,0 1 36 0 0,6-4-61 0 0,0 0-104 0 0,-7 4-94 0 0,-1-1-1 0 0,0 0 1 0 0,1-1-1 0 0,-1 1 1 0 0,0-1-1 0 0,0 1 1 0 0,2-3-19 0 0,0 0 6 0 0,5-6 52 0 0,-6 3-80 0 0,-3 3-52 0 0,-2-1-67 0 0,-2 1-84 0 0,-2-1-101 0 0,-4-1-18 0 0,0 1 67 0 0,0 1 63 0 0,0 3 60 0 0,0 2 57 0 0,0 3 55 0 0,0 2 50 0 0,0 5 49 0 0,-5 12 362 0 0,3 3-68 0 0,5 3-56 0 0,5 0-44 0 0,1-22-184 0 0,0 1 0 0 0,1-1 1 0 0,0 0-1 0 0,1 1 0 0 0,1 4-67 0 0,-1-6 38 0 0,-1-1-1 0 0,1 1 1 0 0,0-1-1 0 0,1 0 1 0 0,-1 0-1 0 0,1 0 1 0 0,0 0-1 0 0,0 0 1 0 0,0-1 0 0 0,0 1-1 0 0,1-1 1 0 0,1 2-38 0 0,4 1-12 0 0,0-2 45 0 0,-5-2 8 0 0,1-1 1 0 0,-1 1-1 0 0,1-1 0 0 0,-1 0 0 0 0,1-1 0 0 0,-1 1 1 0 0,1-1-1 0 0,-1 0 0 0 0,3 0-41 0 0,11-2 60 0 0,-10 0-75 0 0,1 0-40 0 0,-1-1-47 0 0,0 0-53 0 0,-1-1-62 0 0,0 1-67 0 0,3-3-36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14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 7136 0 0,'0'0'165'0'0,"0"0"22"0"0,0 0 6 0 0,0 0 88 0 0,0 2-57 0 0,0 8 342 0 0,0-6-286 0 0,1 3 95 0 0,0 0-34 0 0,3 7 250 0 0,-1-1-101 0 0,1 1-76 0 0,0-2-104 0 0,4 22 480 0 0,-6-19-427 0 0,0 8 107 0 0,0 0-37 0 0,1 24 341 0 0,-1-1-100 0 0,0 61 799 0 0,-2-74-993 0 0,0 0 40 0 0,0-26-487 0 0,-2 1 86 0 0,0-1-44 0 0,1-2-60 0 0,1 0-36 0 0,0 1-40 0 0,-1-6-167 0 0,1-1 61 0 0,-2 1-210 0 0,2-1 168 0 0,-1 1 64 0 0,1 0-37 0 0,0 0-44 0 0,0 0-50 0 0,0 0-110 0 0,-1 0-56 0 0,1 0-49 0 0,0-1-45 0 0,0 1-157 0 0,-1 0-44 0 0,1 0-189 0 0,0-1-514 0 0,0 1 1347 0 0</inkml:trace>
  <inkml:trace contextRef="#ctx0" brushRef="#br0" timeOffset="260.25">0 209 7856 0 0,'0'0'174'0'0,"0"0"29"0"0,0 0 13 0 0,1-1-57 0 0,0 0-90 0 0,5-7-80 0 0,-3 6 86 0 0,2-2 348 0 0,1 1-36 0 0,6-3 288 0 0,1 1-113 0 0,1 1-93 0 0,-3 2-147 0 0,0-1-37 0 0,22-2 457 0 0,-18 3-384 0 0,-7 1-358 0 0,0-1 41 0 0,7 0 136 0 0,1-1 88 0 0,20-3 471 0 0,-25 5-538 0 0,0-1-39 0 0,2 0-42 0 0,0-1-102 0 0,-2 2-98 0 0,0-1-104 0 0,0 0-117 0 0,-6 1 104 0 0,0 0-36 0 0,1 0-36 0 0,-1 0-38 0 0,1 0-41 0 0,-1 0-42 0 0,1 0-44 0 0,-1 0-46 0 0,1 0-48 0 0,-1 1-49 0 0,1-1-1151 0 0,2-1-979 0 0</inkml:trace>
  <inkml:trace contextRef="#ctx0" brushRef="#br0" timeOffset="710.58">376 330 6768 0 0,'0'0'149'0'0,"0"0"23"0"0,15 2 145 0 0,-9-1-259 0 0,3-2-16 0 0,-1 1 81 0 0,0-2 70 0 0,1 1 61 0 0,1-2 121 0 0,-1 0 62 0 0,3-1 145 0 0,5-3 359 0 0,0-2 1 0 0,-6 2-358 0 0,-3 1-146 0 0,1 0-60 0 0,-2 1-121 0 0,-1 0-61 0 0,1 0-70 0 0,-1-1-80 0 0,-4 5-32 0 0,-1-1 0 0 0,0 1-1 0 0,1-1 1 0 0,-1 1 0 0 0,0-1 0 0 0,0 0-1 0 0,0 1 1 0 0,1-3-14 0 0,-1 1 24 0 0,0 0 1 0 0,0 0-1 0 0,0 0 0 0 0,-1 0 0 0 0,1 0 1 0 0,-1-1-1 0 0,1 1 0 0 0,-1 0 1 0 0,0 0-25 0 0,0 0 15 0 0,0 1 1 0 0,0 0 0 0 0,-1 0 0 0 0,1 0 0 0 0,0 0 0 0 0,-1 0 0 0 0,1 0 0 0 0,-1 0-1 0 0,0 0 1 0 0,0 0 0 0 0,1 0 0 0 0,-1 0 0 0 0,0 0 0 0 0,-1 1 0 0 0,1-1-1 0 0,0 0 1 0 0,-1 1 0 0 0,1-1 0 0 0,0 0 0 0 0,-1 1 0 0 0,0 0 0 0 0,1-1 0 0 0,-2 1-16 0 0,2 0 4 0 0,0 1 0 0 0,0-1 0 0 0,-1 1 0 0 0,1-1 0 0 0,0 1 1 0 0,0 0-1 0 0,0 0 0 0 0,0 0 0 0 0,-1 0 0 0 0,1 0 0 0 0,-1 0-4 0 0,1 0 17 0 0,-1 0-1 0 0,0 1 0 0 0,0-1 1 0 0,0 1-1 0 0,0-1 0 0 0,1 1 1 0 0,-1 0-1 0 0,0 0 0 0 0,0 0 1 0 0,-1 1-17 0 0,-15 14 194 0 0,8-5-92 0 0,6-8-77 0 0,-1 4 31 0 0,1-1 0 0 0,-1 1 0 0 0,1-1 0 0 0,0 1-1 0 0,0 0 1 0 0,1 1 0 0 0,0-1 0 0 0,0 1 0 0 0,1-1 0 0 0,0 1-1 0 0,0 0 1 0 0,1 0 0 0 0,0 5-56 0 0,0-5 47 0 0,1 0 0 0 0,0 0 1 0 0,1 1-1 0 0,-1-1 0 0 0,2 0 0 0 0,-1 2-47 0 0,1-4 22 0 0,0 0 0 0 0,0 0 0 0 0,0-1 0 0 0,0 1 0 0 0,1 0 0 0 0,0-1 0 0 0,0 0 1 0 0,1 2-23 0 0,-1-3 14 0 0,1 0 1 0 0,-1 0 0 0 0,1-1 0 0 0,-1 1 0 0 0,1-1 0 0 0,0 0-1 0 0,0 0 1 0 0,0 0 0 0 0,1 0 0 0 0,-1-1 0 0 0,1 0 0 0 0,0 0 0 0 0,-1 0-1 0 0,1 0 1 0 0,0-1 0 0 0,0 0 0 0 0,0 0 0 0 0,0 0 0 0 0,0 0-1 0 0,1-1-14 0 0,16-2 12 0 0,1-6-54 0 0,-16 3-89 0 0,-1 2-36 0 0,-2 0-50 0 0,1 1-93 0 0,-2-1-34 0 0,1 0-92 0 0,-1 1-103 0 0,0-1-115 0 0,-2 2 310 0 0,0 1-45 0 0,0-1-40 0 0,-1 0-36 0 0,1 0-131 0 0,0 1-36 0 0,2-3-1385 0 0</inkml:trace>
  <inkml:trace contextRef="#ctx0" brushRef="#br0" timeOffset="1063.9">749 224 6952 0 0,'2'10'369'0'0,"-1"-4"-298"0"0,-1-2-45 0 0,1 1 49 0 0,0-1 47 0 0,0 1 43 0 0,1-1 39 0 0,-1 1 36 0 0,1 4 334 0 0,1-1 30 0 0,0 0 63 0 0,6 19 1703 0 0,-5-16-1389 0 0,-2-5-518 0 0,0 0-32 0 0,0-1-41 0 0,1 1-48 0 0,-1 0-55 0 0,-1-1-62 0 0,1 1-71 0 0,0 0-76 0 0,1 5 644 0 0,0 5 301 0 0,-3-15-752 0 0,0-1-40 0 0,0 0-21 0 0,0 0-2 0 0,0 0 16 0 0,0 0 67 0 0,0 0 28 0 0,0 0 7 0 0,-1-1-111 0 0,0-3-105 0 0,1-2-76 0 0,1-5-90 0 0,0 8 61 0 0,-1 3 15 0 0,6-26 76 0 0,7 0-47 0 0,19-21-32 0 0,-29 43-19 0 0,-1 0-126 0 0,1 1 38 0 0,0-2 16 0 0,1 0 55 0 0,13-17 165 0 0,-11 15-189 0 0,-3 4-23 0 0,0-1-36 0 0,-1 2-16 0 0,1-1-33 0 0,-1 1-36 0 0,1-1-41 0 0,-1 1-43 0 0,1-1-46 0 0,0 1-51 0 0,0 0-54 0 0,-1 0-57 0 0,1-1-60 0 0,0 1-64 0 0,0 0-68 0 0,0 1-70 0 0,0-1-75 0 0,0 0-77 0 0,1 0-81 0 0,-1 1-1042 0 0,2-1-1125 0 0</inkml:trace>
  <inkml:trace contextRef="#ctx0" brushRef="#br0" timeOffset="1717.73">1065 282 9096 0 0,'0'0'224'0'0,"0"1"-77"0"0,0 1-62 0 0,0 4 54 0 0,0-3-52 0 0,1 4-96 0 0,-1 0 36 0 0,0 1 38 0 0,0-1 37 0 0,0 0 37 0 0,0 1 37 0 0,1-1 37 0 0,-1 0 37 0 0,0 0 35 0 0,1 1 38 0 0,0-1 35 0 0,-1 0 37 0 0,1 0 36 0 0,0 0 35 0 0,0 0 37 0 0,0 0 35 0 0,-1 12 985 0 0,0-13-988 0 0,0-5-308 0 0,0-1-17 0 0,0 0 14 0 0,-1 1 7 0 0,0-1 34 0 0,0 1 420 0 0,0-1-311 0 0,1 0-217 0 0,-1-1-83 0 0,1-1-103 0 0,0 1-31 0 0,-1-1-33 0 0,0-19 245 0 0,3-1-61 0 0,3 1-54 0 0,2-1-49 0 0,3 1-46 0 0,0 1-41 0 0,11-18-200 0 0,-20 35 274 0 0,5-5-202 0 0,-1 0 0 0 0,1 0-1 0 0,0 0 1 0 0,5-4 227 0 0,-7 8-128 0 0,1 0-1 0 0,0 0 1 0 0,0 0 0 0 0,5-3 128 0 0,9-2-252 0 0,2 7 72 0 0,-19 2 166 0 0,1 0 1 0 0,-1 1-1 0 0,1-1 1 0 0,-1 1-1 0 0,0-1 1 0 0,1 1-1 0 0,1 1 14 0 0,-1-1 1 0 0,-1 1 0 0 0,1 0 0 0 0,0 0 0 0 0,-1-1 0 0 0,1 1 1 0 0,1 2-2 0 0,8 9-26 0 0,-3 2 51 0 0,-1 2 48 0 0,-1 0 44 0 0,-2 2 42 0 0,0-1 39 0 0,-1 1 37 0 0,-1-1 33 0 0,2 6 157 0 0,-2 10 321 0 0,-3-23-463 0 0,0 0 32 0 0,0 0 42 0 0,0-10-249 0 0,0-1 18 0 0,0 0 8 0 0,0 0 2 0 0,0 0-12 0 0,1-8 11 0 0,2-2-97 0 0,-2 9-39 0 0,14-40 45 0 0,-2 14-50 0 0,0 5-33 0 0,0 1-42 0 0,0 4-24 0 0,0 1-41 0 0,0 1-46 0 0,1 1-51 0 0,-11 11 208 0 0,0 0 0 0 0,0 0 0 0 0,0 1 0 0 0,1-1 0 0 0,-1 1 0 0 0,3-1 35 0 0,-3 2-12 0 0,-1-1-1 0 0,1 2 1 0 0,0-1 0 0 0,-1 0 0 0 0,1 0-1 0 0,0 1 1 0 0,-1 0 0 0 0,1-1 0 0 0,1 1 12 0 0,-2 0-5 0 0,0 0 0 0 0,1 1 0 0 0,-1-1 0 0 0,0 0 1 0 0,0 1-1 0 0,1 0 0 0 0,-1-1 0 0 0,1 2 5 0 0,0-1-2 0 0,-1 1 1 0 0,1-1-1 0 0,0 1 1 0 0,-1 0-1 0 0,1 0 1 0 0,-1 0-1 0 0,0 0 1 0 0,0 0-1 0 0,0 0 1 0 0,0 1-1 0 0,1 0 2 0 0,4 8-11 0 0,0 0 45 0 0,-2 0 40 0 0,0 1 34 0 0,1 5 91 0 0,-1 1 43 0 0,-2-4 57 0 0,0 0 1 0 0,-2 1-1 0 0,1 0-299 0 0,-2 10 344 0 0,0-24-563 0 0,0-1 71 0 0,0 0 63 0 0,0 1 55 0 0,0-1 82 0 0,0 1 97 0 0,-1 1 559 0 0,1-1-597 0 0,0-1-43 0 0,0 0-57 0 0,0 1-70 0 0,0-1-86 0 0,0 0-98 0 0,0 1-68 0 0,-1-1-99 0 0,1 0-108 0 0,0 0-118 0 0,0 0 270 0 0,0 0-32 0 0,0 1-35 0 0,0-1-36 0 0,0 0-36 0 0,0 0-38 0 0,0 0-39 0 0,0 0-41 0 0,0 0 614 0 0,0 0-1247 0 0,0 0-37 0 0,0 0-2716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10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1 4576 0 0,'0'0'101'0'0,"0"0"22"0"0,-15 3 94 0 0,10-2-178 0 0,-1 1-11 0 0,1 0 54 0 0,0 1 47 0 0,0 1 42 0 0,0 1 81 0 0,1 1 41 0 0,-1 2 101 0 0,-1 5 245 0 0,-1 10 413 0 0,6-15-743 0 0,0-1-38 0 0,0-1-80 0 0,1 0-40 0 0,-1 0-44 0 0,1-1-50 0 0,1 11 275 0 0,1 0-50 0 0,2 1 10 0 0,6 8 90 0 0,6-4-6 0 0,-2-10-95 0 0,0-3-11 0 0,2-3 45 0 0,0-1-226 0 0,0 0 64 0 0,6-1 92 0 0,10-3 184 0 0,-1-6-18 0 0,-12-3-195 0 0,-6-1-99 0 0,-1-4-73 0 0,-12 13-43 0 0,1 0 1 0 0,0-1 0 0 0,-1 1-1 0 0,1 0 1 0 0,-1-1 0 0 0,1 1 0 0 0,-1-1-1 0 0,0 1 1 0 0,0 0 0 0 0,1-1-1 0 0,-1 1 1 0 0,0-1 0 0 0,0 1-2 0 0,-1-3 8 0 0,1 1 1 0 0,-1 0 0 0 0,0 0-1 0 0,0-1 1 0 0,0 1-1 0 0,0 0 1 0 0,0 0-1 0 0,-1 0 1 0 0,0-1-9 0 0,-19-26 52 0 0,8 15-73 0 0,-13-12-479 0 0,17 19 289 0 0,-1 0-42 0 0,2 2 0 0 0,0 0-46 0 0,-1 0-52 0 0,0 1-62 0 0,5 2-55 0 0,-1 0-10 0 0</inkml:trace>
  <inkml:trace contextRef="#ctx0" brushRef="#br0" timeOffset="414.69">315 203 8752 0 0,'0'0'197'0'0,"0"0"24"0"0,1 7 195 0 0,0-5-359 0 0,-1 0-36 0 0,2 5 41 0 0,-1-6 17 0 0,-1-1 33 0 0,1 1 180 0 0,0 0 293 0 0,-1-1 21 0 0,0 0-6 0 0,0 0-34 0 0,0 0-12 0 0,0 0-2 0 0,0 0-20 0 0,0 0-84 0 0,0 0-38 0 0,0 0-124 0 0,0 0-62 0 0,0-1-55 0 0,0 0-47 0 0,0-2 9 0 0,1 1-88 0 0,-1-4-6 0 0,0 3 71 0 0,1-13 168 0 0,-1-1-71 0 0,2 0-61 0 0,0 1-50 0 0,4-14-17 0 0,-3 19-73 0 0,0 1 1 0 0,1 0-1 0 0,0 0 0 0 0,0 0 0 0 0,4-4-4 0 0,-7 12-1 0 0,0-1 0 0 0,1 1-1 0 0,-1 1 1 0 0,1-1-1 0 0,0 0 1 0 0,0 0-1 0 0,-1 0 1 0 0,1 1-1 0 0,0-1 1 0 0,0 1-1 0 0,1 0 1 0 0,-1 0 0 0 0,0-1-1 0 0,1 1 2 0 0,2-1-16 0 0,0 1-1 0 0,-1 0 1 0 0,1 0-1 0 0,0 0 1 0 0,0 0-1 0 0,0 1 0 0 0,4 0 17 0 0,-4 0 103 0 0,0 1-113 0 0,-1 1-104 0 0,-1-1-94 0 0,0 1-86 0 0,0 0-76 0 0,-2-1-67 0 0,0 0-59 0 0,-1-1-29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12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7080 0 0,'0'0'157'0'0,"0"0"23"0"0,0 1 13 0 0,2 1-144 0 0,0 0 84 0 0,0-1 74 0 0,0 1 63 0 0,0-1 28 0 0,-1 0 37 0 0,1 0 71 0 0,5 0 1307 0 0,-5-1-1300 0 0,-1 0-50 0 0,2 0 5 0 0,-2 0-234 0 0,0-1-38 0 0,0 1-42 0 0,-1 0-47 0 0,1-1-51 0 0,0 1-54 0 0,-1 0-1961 0 0,0 0-1172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2.4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 7856 0 0,'0'0'174'0'0,"0"0"-35"0"0,-1 0-52 0 0,1 1-18 0 0,-3 0-35 0 0,3 0 5 0 0,-1 0 46 0 0,0-1 66 0 0,-21 18 712 0 0,18-13-632 0 0,0 0-1 0 0,0 0 1 0 0,1 1-1 0 0,0-1 1 0 0,0 1-1 0 0,0-1 1 0 0,1 1-1 0 0,-1 0 1 0 0,0 5-231 0 0,-1 10 601 0 0,2 1-39 0 0,3-5-132 0 0,2 0-43 0 0,2-1-51 0 0,3-1-57 0 0,2-2-66 0 0,2-1-72 0 0,3-3-81 0 0,3-2-87 0 0,-15-7 80 0 0,0 1 0 0 0,0-1-1 0 0,-1 1 1 0 0,1-1 0 0 0,0 0-1 0 0,0 0 1 0 0,0-1 0 0 0,0 1-1 0 0,0-1 1 0 0,0 1 0 0 0,-1-1-1 0 0,1 0 1 0 0,0 0 0 0 0,-1 0-1 0 0,1 0 1 0 0,0 0 0 0 0,-1-1-1 0 0,1 0 1 0 0,-1 1 0 0 0,2-3-53 0 0,8-7 227 0 0,-3-2-38 0 0,-2-1-48 0 0,-3-1-61 0 0,-2-21 71 0 0,-4 21-122 0 0,-2-1-77 0 0,0 8-20 0 0,0-1-36 0 0,3 7-42 0 0,0 0 22 0 0,-1 0 35 0 0,0-3-2 0 0,-1 0 83 0 0,-3-5 89 0 0,4 6-83 0 0,0 1-36 0 0,0 0-53 0 0,0 0-66 0 0,-1 0-81 0 0,1-1-95 0 0,0 2 28 0 0,0 0-60 0 0,1 0-68 0 0,-1 0-71 0 0,0 0-77 0 0,0 0-82 0 0,0 0-88 0 0,0 0-92 0 0,-2-1-915 0 0,-3-3-989 0 0,7 6 2720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3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323 104 7792 0 0,'-6'-3'-9'0'0,"1"0"60"0"0,-1 0 53 0 0,1-1 49 0 0,-2 0 86 0 0,1 0 49 0 0,-2-2 108 0 0,-3-2 266 0 0,-6-4 326 0 0,6 4-392 0 0,2 2-183 0 0,-1 0-112 0 0,2 2 20 0 0,1 0-36 0 0,-8-4 187 0 0,0 1-115 0 0,0 1-99 0 0,2 3-112 0 0,1 0-43 0 0,-8 2-12 0 0,-1 3-48 0 0,15-1-32 0 0,0 1 0 0 0,0-1 0 0 0,0 2-1 0 0,1-1 1 0 0,-1 0 0 0 0,0 1 0 0 0,1 0 0 0 0,0 0-1 0 0,0 1 1 0 0,0 0 0 0 0,-2 1-11 0 0,4-3 4 0 0,1 0-1 0 0,0 1 1 0 0,0-1 0 0 0,0 1 0 0 0,0-1-1 0 0,0 1 1 0 0,0 0 0 0 0,0 0 0 0 0,1 0-1 0 0,0 0 1 0 0,-1 0 0 0 0,1 0 0 0 0,0 0-1 0 0,1 0 1 0 0,-1 1 0 0 0,0-1 0 0 0,1 0-1 0 0,0 0 1 0 0,0 1 0 0 0,0-1 0 0 0,0 3-4 0 0,2 2-4 0 0,0 1 0 0 0,0-1 1 0 0,1 0-1 0 0,0 0 1 0 0,1 0-1 0 0,-1 0 1 0 0,1-1-1 0 0,2 2 4 0 0,11 18-40 0 0,13 13 40 0 0,-15-21-3 0 0,-2-2 23 0 0,0-2 35 0 0,4 4 46 0 0,9 8 98 0 0,22 23 182 0 0,-33-32-290 0 0,-1 1-34 0 0,-8-9 49 0 0,1 0 35 0 0,6 12 226 0 0,-5-3-12 0 0,-7-15-257 0 0,1 0 1 0 0,-2 0-1 0 0,1 0 1 0 0,0 0-1 0 0,-1 0 1 0 0,0 2-99 0 0,0-3 71 0 0,0-1 0 0 0,0 1 1 0 0,-1 0-1 0 0,1-1 1 0 0,-1 1-1 0 0,0-1 1 0 0,0 1-1 0 0,0-1 0 0 0,0 1 1 0 0,0-1-1 0 0,-1 1 1 0 0,1-1-1 0 0,-1 0 1 0 0,1 0-1 0 0,-1 0 0 0 0,0 0 1 0 0,-1 1-72 0 0,-14 11 474 0 0,0-5-147 0 0,0-1-91 0 0,0-4-115 0 0,9-2-112 0 0,0-1-39 0 0,1-1-169 0 0,0 1 83 0 0,0-1 73 0 0,0 0 59 0 0,1-1 45 0 0,-1 1 34 0 0,-14-4 305 0 0,12 2-258 0 0,0-1-63 0 0,0-1-100 0 0,4 2-54 0 0,0 0-55 0 0,0-1-62 0 0,0 0-68 0 0,0 0-105 0 0,0 0-96 0 0,0-1-106 0 0,1 0-113 0 0,-1 0-124 0 0,3 2 353 0 0,-1 0-34 0 0,1 0-35 0 0,0 0-36 0 0,0-1-38 0 0,0 1-38 0 0,-1-2-1474 0 0,-1-2-1188 0 0,4 6 3253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4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6 6832 0 0,'-1'0'-28'0'0,"-3"-1"15"0"0,1 0 91 0 0,-1 0 80 0 0,1 1 72 0 0,-2-1 123 0 0,1 0 68 0 0,-1 1 150 0 0,-3 0 350 0 0,1 1-14 0 0,2 0-362 0 0,2 1-155 0 0,-1 0-76 0 0,1 0-125 0 0,0 1-76 0 0,0 0-88 0 0,1 0-97 0 0,-16 27 958 0 0,4 4-107 0 0,6 0-85 0 0,7-28-569 0 0,0-1 0 0 0,1 0 0 0 0,0 1 0 0 0,1-1 0 0 0,-1 2-125 0 0,6 17 306 0 0,-5-21-268 0 0,0-1 0 0 0,0 0 1 0 0,1 1-1 0 0,-1-1 0 0 0,0 0 0 0 0,1 1 0 0 0,1 0-38 0 0,-2-2 18 0 0,0 0 0 0 0,0 0-1 0 0,0 0 1 0 0,0 0 0 0 0,0 0 0 0 0,0-1-1 0 0,1 1 1 0 0,-1 0 0 0 0,0-1 0 0 0,1 1-1 0 0,-1 0 1 0 0,1-1 0 0 0,-1 0-18 0 0,1 1 16 0 0,0-1 1 0 0,0 0-1 0 0,0 0 1 0 0,0 0-1 0 0,0 0 1 0 0,0 0-1 0 0,0 0 1 0 0,0-1-1 0 0,0 1 1 0 0,-1-1-1 0 0,1 1 1 0 0,1-1-17 0 0,19-9 165 0 0,-3-4-60 0 0,-12 9-82 0 0,-1 0-1 0 0,0-1 1 0 0,-1 0 0 0 0,1-1-1 0 0,-1 1 1 0 0,-1-1 0 0 0,3-4-23 0 0,3-11 43 0 0,-8 16-15 0 0,0 0 0 0 0,-1-1 0 0 0,0 1 0 0 0,-1-1 0 0 0,1 1 0 0 0,-2-6-28 0 0,1 7 52 0 0,1 1-43 0 0,-1 1-44 0 0,1 0-75 0 0,1 6-83 0 0,0 0 162 0 0,-1 1 35 0 0,7 27-6 0 0,3 11 3 0 0,2-15-54 0 0,-12-25-131 0 0,0 0 97 0 0,0 0 75 0 0,0 1 82 0 0,0 0-29 0 0,-1-2-56 0 0,1 1-38 0 0,0-1-51 0 0,-1 0-28 0 0,1 0-49 0 0,-1 0-54 0 0,1 0-63 0 0,0 0-1 0 0,-1 0-51 0 0,1-1-55 0 0,0 1-58 0 0,-1 0-62 0 0,1-1-66 0 0,0 1-70 0 0,0 0-72 0 0,1 0-1110 0 0,1 0-1043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4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8592 0 0,'0'0'250'0'0,"0"0"4"0"0,0 3-165 0 0,0 7-74 0 0,1-7 18 0 0,-1 1 62 0 0,1 0 55 0 0,0 0 49 0 0,0 3 225 0 0,0 0 88 0 0,5 16 1378 0 0,-5-18-1514 0 0,1 0-33 0 0,-1-1-40 0 0,1 1-59 0 0,0-1-69 0 0,-1 0-81 0 0,5 15 691 0 0,3 7 358 0 0,-8-25-992 0 0,-1-1-20 0 0,0 0-3 0 0,0 0-3 0 0,0 0-12 0 0,0 0-8 0 0,0 0-1 0 0,0 0 0 0 0,1-1 15 0 0,1-1-37 0 0,8-13 116 0 0,-6 8-192 0 0,0-3-5 0 0,2-1 1 0 0,0 1-1 0 0,0 0 0 0 0,0 1 0 0 0,1 0 1 0 0,1 0-1 0 0,-1 0 0 0 0,2 1 0 0 0,0-1-1 0 0,5 1-55 0 0,-2 8 47 0 0,-11 0 14 0 0,0 1 0 0 0,1-1 0 0 0,-1 1 0 0 0,0 0 0 0 0,0-1 0 0 0,0 1 0 0 0,0 0 0 0 0,1 0 0 0 0,-1 0 0 0 0,0 0 0 0 0,-1 0 0 0 0,1 0 0 0 0,0 0 0 0 0,0 0 0 0 0,0 0-1 0 0,0 1-5 0 0,9 19 149 0 0,-1 13 122 0 0,-4-19-123 0 0,-5-12-313 0 0,1-1 52 0 0,-1 1 46 0 0,1-1 40 0 0,-1 2 38 0 0,0-1 37 0 0,1 8 206 0 0,0-3-104 0 0,-1-3-107 0 0,1-1-61 0 0,-1 0-66 0 0,1-1-45 0 0,-1 1-63 0 0,1-1-71 0 0,0 0-80 0 0,0-1-9 0 0,0 1-65 0 0,0-1-70 0 0,0 0-76 0 0,0 0-78 0 0,0 0-85 0 0,1 0-89 0 0,0-1-94 0 0,0 1-1124 0 0,3 0-1152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5.3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89 276 10248 0 0,'0'0'284'0'0,"-2"0"-84"0"0,0 0-68 0 0,-5 1 131 0 0,5 0-117 0 0,-9 3-91 0 0,0 4 62 0 0,0 3 84 0 0,-3 9 164 0 0,3 3-8 0 0,6-8-170 0 0,1-2-86 0 0,1-2-67 0 0,1 0 149 0 0,1 0-1 0 0,0 0 1 0 0,0 1-183 0 0,4 12 239 0 0,-3-22-222 0 0,1 0 0 0 0,-1-1 0 0 0,1 1 0 0 0,0 0 0 0 0,0 0-1 0 0,-1-1 1 0 0,1 1 0 0 0,1-1 0 0 0,-1 1 0 0 0,0 0-17 0 0,0-1 15 0 0,0 0-1 0 0,0 0 0 0 0,0 0 1 0 0,0-1-1 0 0,0 1 0 0 0,0 0 0 0 0,1 0 1 0 0,-1-1-1 0 0,0 1 0 0 0,0-1 1 0 0,1 1-1 0 0,-1-1 0 0 0,0 1 1 0 0,1-1-1 0 0,-1 0 0 0 0,0 0 1 0 0,1 0-1 0 0,0 1-14 0 0,1-2 18 0 0,-1 1-1 0 0,1 0 1 0 0,-1-1-1 0 0,1 1 1 0 0,0-1 0 0 0,-1 0-1 0 0,1 0 1 0 0,-1 0 0 0 0,2-1-18 0 0,22-14 69 0 0,-6-1-77 0 0,-18 15 4 0 0,1-1-37 0 0,1 0 0 0 0,-1-1 0 0 0,0 1 0 0 0,0-1 0 0 0,0 0 0 0 0,-1 0 41 0 0,2-2-76 0 0,-1 0 1 0 0,0-1-1 0 0,-1 1 1 0 0,0-1 0 0 0,0 1-1 0 0,0-1 1 0 0,-1 0-1 0 0,0 0 1 0 0,0 0-1 0 0,-1-1 76 0 0,1-21-211 0 0,-3 0 90 0 0,0 15 106 0 0,0 0 37 0 0,1 1 42 0 0,-1 0 46 0 0,-3-15-69 0 0,-4-14-58 0 0,-4-24-31 0 0,10 44 70 0 0,1 0 37 0 0,0 14 50 0 0,-2-3 167 0 0,1 2-18 0 0,2 3-116 0 0,1 1-59 0 0,1 0-48 0 0,-1 2 54 0 0,0 2 50 0 0,0 1-9 0 0,1 2-8 0 0,6 17 66 0 0,0 12-27 0 0,-2-6-24 0 0,0-8 11 0 0,7 24 267 0 0,-3 2-86 0 0,-2-9-143 0 0,1-1-80 0 0,-7-29-294 0 0,0 0 77 0 0,0 0 67 0 0,0 0 57 0 0,0 1 55 0 0,0-1 43 0 0,2 11 366 0 0,-1-8-310 0 0,-2-3-104 0 0,1 0-38 0 0,-1-1-41 0 0,1 1-43 0 0,0-1-48 0 0,-1 1-57 0 0,1 0-79 0 0,-1-1-77 0 0,1 1-87 0 0,-1 0-92 0 0,1 0-101 0 0,-1-1-108 0 0,0 1-115 0 0,1-1-124 0 0,-1 2-1006 0 0,0 3-1115 0 0,0-8 3043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6.0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5904 0 0,'0'0'169'0'0,"0"1"7"0"0,0 8 75 0 0,0-5-82 0 0,0 5 339 0 0,0 0-35 0 0,1 9 382 0 0,1 0-110 0 0,0 1-91 0 0,1-3-127 0 0,0 1-47 0 0,12 59 1544 0 0,-11-59-1539 0 0,-1-1 47 0 0,-2-11-372 0 0,1 2 13 0 0,1 2 63 0 0,-2-4 25 0 0,-1 0 65 0 0,1-3-115 0 0,-1 1 38 0 0,0-2 31 0 0,0-1 0 0 0,0 0-8 0 0,0 0-34 0 0,0 0-13 0 0,0-1-68 0 0,0 1-42 0 0,1-3 20 0 0,1-6-20 0 0,4-18 9 0 0,3 1-62 0 0,1-1-56 0 0,3 2-53 0 0,2 1-49 0 0,3 2-44 0 0,1 3-40 0 0,4 4-36 0 0,-20 13 202 0 0,0 1 1 0 0,0-1-1 0 0,0 1 0 0 0,0 0 0 0 0,0 0 0 0 0,1 0 1 0 0,-1 0-1 0 0,0 0 0 0 0,1 1 0 0 0,-1 0 0 0 0,1-1 14 0 0,-1 1-6 0 0,0 1 0 0 0,0-1 1 0 0,0 0-1 0 0,0 1 0 0 0,0 0 0 0 0,0 0 0 0 0,0 0 0 0 0,0 0 0 0 0,-1 0 0 0 0,1 0 0 0 0,0 1 6 0 0,1 0-3 0 0,0 1 0 0 0,-1 0 0 0 0,1 0 0 0 0,-1 0-1 0 0,0 0 1 0 0,0 1 0 0 0,0-1 0 0 0,0 1 0 0 0,0 0 0 0 0,-1 0 0 0 0,0 0 0 0 0,0 0 0 0 0,0 0 0 0 0,0 0 0 0 0,-1 1 0 0 0,1 0 2 0 0,12 53 251 0 0,-11-33-204 0 0,-2-23-229 0 0,-1 0 59 0 0,0 0 55 0 0,1 1 46 0 0,0 0 73 0 0,-1 1 83 0 0,4 8 490 0 0,-3-10-525 0 0,0 1-36 0 0,0-1-47 0 0,0 1-62 0 0,0-1-71 0 0,0 0-85 0 0,0 0-58 0 0,0 0-84 0 0,0 0-93 0 0,0 0-101 0 0,0 0-108 0 0,0 0-117 0 0,1-1-126 0 0,-2 0 396 0 0,1 0-35 0 0,-1 0-1517 0 0,0-1-1166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6.3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1 9152 0 0,'0'0'208'0'0,"-1"1"-64"0"0,-7 4 329 0 0,5-3-375 0 0,1 0-61 0 0,-8 7 27 0 0,3 3 113 0 0,0 4 143 0 0,0 10 287 0 0,5 2 9 0 0,3-9-277 0 0,-1-5-140 0 0,2-1-105 0 0,1 4 222 0 0,4-2 56 0 0,5 2 129 0 0,-9-14-367 0 0,0 0 1 0 0,0 0-1 0 0,0 0 0 0 0,0-1 1 0 0,0 0-1 0 0,3 2-134 0 0,-4-3 88 0 0,0 0 0 0 0,1 0 1 0 0,-1 0-1 0 0,1 0 0 0 0,-1 0 0 0 0,1 0 0 0 0,0-1 0 0 0,-1 1 1 0 0,2-1-89 0 0,15-2 478 0 0,-5-7-132 0 0,-1-5-65 0 0,-6 2-237 0 0,-3 1 57 0 0,-3 7-45 0 0,0 0 0 0 0,0 0 0 0 0,-1 0 1 0 0,0 0-1 0 0,1 0 0 0 0,-1 0 0 0 0,-1 0 0 0 0,1 0 1 0 0,-1 0-57 0 0,-3-14 185 0 0,1 8-114 0 0,-1 0-43 0 0,0 0-53 0 0,-1 0-65 0 0,0 0-74 0 0,-1 1-85 0 0,1-1-97 0 0,0 1-105 0 0,0 0-131 0 0,0-1-698 0 0,3 3 476 0 0,0 0-266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6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 42 9616 0 0,'8'-14'617'0'0,"-5"7"-384"0"0,1 0-65 0 0,-1 2-85 0 0,1 0-104 0 0,-3 4 150 0 0,-1 1 150 0 0,0-1 16 0 0,0 0 38 0 0,3 1 861 0 0,-1 0-714 0 0,0 2-2 0 0,-1-1-295 0 0,0 0-47 0 0,0-1-55 0 0,-1 1-63 0 0,1 0-69 0 0,-1-1-78 0 0,7 26 635 0 0,-5 2-50 0 0,-1-9-194 0 0,-1-1-45 0 0,0-6-102 0 0,0 16 85 0 0,2 50 446 0 0,-1-44-397 0 0,0 1-55 0 0,0 0-94 0 0,0-18-95 0 0,-1 0-37 0 0,0 0-39 0 0,0 1-44 0 0,0-17-45 0 0,0-1-345 0 0,0 0 62 0 0,0 0 52 0 0,0 1 43 0 0,-1-1-196 0 0,0 1-578 0 0,1 0 504 0 0,0-1 257 0 0,0 0-47 0 0,-1 2-1593 0 0,-1 0-1136 0 0</inkml:trace>
  <inkml:trace contextRef="#ctx0" brushRef="#br0" timeOffset="253.62">1 148 7856 0 0,'0'0'174'0'0,"0"0"29"0"0,0 0 13 0 0,2 0-50 0 0,3-1-109 0 0,12-1-21 0 0,1-1 73 0 0,0 0 58 0 0,13-2 209 0 0,39-4 627 0 0,-48 6-757 0 0,0 1-69 0 0,-3 0-98 0 0,1 0-91 0 0,0 1-109 0 0,-11 1 14 0 0,1-1-33 0 0,-8 1-106 0 0,0 0-40 0 0,3 0-389 0 0,0 0-273 0 0,2 0-630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12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9 6704 0 0,'0'0'149'0'0,"0"0"23"0"0,0 0 12 0 0,0 0 33 0 0,0 0 113 0 0,0 0 43 0 0,0 0 10 0 0,0 0-25 0 0,0 0-104 0 0,0 1 3 0 0,0 1-62 0 0,-2 9 261 0 0,3-8-224 0 0,2 10 399 0 0,-1 0-106 0 0,0 0-94 0 0,0 1-83 0 0,0 2-23 0 0,0 1-80 0 0,-1 3-30 0 0,1 10 24 0 0,0 7 76 0 0,-1-25-170 0 0,0 0 36 0 0,1 2-80 0 0,-1 0 34 0 0,1 14 215 0 0,1 63 1052 0 0,-3-72-1151 0 0,0 0-50 0 0,-1 3 48 0 0,1-17-167 0 0,0 0 33 0 0,-1 0 58 0 0,1 0 63 0 0,-2-6-847 0 0,-2-2-407 0 0,0 0 64 0 0</inkml:trace>
  <inkml:trace contextRef="#ctx0" brushRef="#br0" timeOffset="272.55">1 194 6936 0 0,'0'0'157'0'0,"0"0"23"0"0,1 0 55 0 0,0 0-112 0 0,2-1-83 0 0,5-1-76 0 0,-5 2 57 0 0,13-4 399 0 0,28-8 991 0 0,-25 6-886 0 0,-9 2-298 0 0,1 0-63 0 0,-1 0-77 0 0,0 0-89 0 0,39-15 619 0 0,-16 9-285 0 0,-5 2-130 0 0,0 1-88 0 0,-11 3-95 0 0,0-1-42 0 0,0 1-46 0 0,0-1-50 0 0,0 0-54 0 0,0-1-59 0 0,-1 0-61 0 0,0-1-66 0 0,-7 3-89 0 0</inkml:trace>
  <inkml:trace contextRef="#ctx0" brushRef="#br0" timeOffset="765.2">447 0 4928 0 0,'0'0'141'0'0,"0"0"57"0"0,1 1 145 0 0,-1 0-77 0 0,2 1 58 0 0,4 6 246 0 0,-4-6-326 0 0,-1 0 86 0 0,5 11 603 0 0,0 2-119 0 0,-2 0-108 0 0,1 0-96 0 0,-1 4 12 0 0,0 0-103 0 0,-2-5-184 0 0,0 1-39 0 0,2 14 217 0 0,3 16 237 0 0,-5-34-528 0 0,5 29 448 0 0,-4-24-329 0 0,2 3 139 0 0,-2-10-185 0 0,0 0 44 0 0,-3-6-164 0 0,1 2-43 0 0,1 10 166 0 0,-1-6-70 0 0,0-6-66 0 0,-1 0 46 0 0,1-1 55 0 0,-1-2 67 0 0,1-1 75 0 0,-1-2 87 0 0,3-8-447 0 0,-1 0 0 0 0,2 0 0 0 0,3-10-45 0 0,-1 8 16 0 0,1-1 0 0 0,7-10-16 0 0,20-22-78 0 0,4 4-115 0 0,-29 34 122 0 0,1 1 34 0 0,-7 5 37 0 0,0 0 0 0 0,1 0 1 0 0,-1 0-1 0 0,1 1 0 0 0,-1-1 0 0 0,1 1 0 0 0,-1 0 0 0 0,2 0 0 0 0,-4 1 0 0 0,1-1 0 0 0,0 1 0 0 0,0 0 0 0 0,0 0 1 0 0,0 0-1 0 0,0 0 0 0 0,-1 1 0 0 0,1-1 0 0 0,0 0 0 0 0,9 6-31 0 0,-2 2-30 0 0,-2 3-40 0 0,-3-1 54 0 0,-1 0-1 0 0,0 0 1 0 0,0 0-1 0 0,0 1 48 0 0,1 15-45 0 0,-1 1 45 0 0,0-7 36 0 0,0 0 36 0 0,1 0 38 0 0,1 0 43 0 0,-3-17-157 0 0,0 9-66 0 0,-2-11 145 0 0,1-1-66 0 0,-1 1-62 0 0,0-1-57 0 0,1 1-52 0 0,-1-1-48 0 0,1 0-43 0 0,-1 1-38 0 0,1-1-316 0 0,1 0-81 0 0,-1 0-41 0 0,1 0-1032 0 0,-2 0 748 0 0,2-1-1056 0 0,1 0-1169 0 0,-3 1 3229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22.8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77 7568 0 0,'0'0'166'0'0,"0"-1"-47"0"0,-3-7 275 0 0,2 5-312 0 0,1 1-51 0 0,-2-1-6 0 0,1 0 49 0 0,0 0 42 0 0,0 0 38 0 0,-2-3 175 0 0,0 1 67 0 0,-8-13 1076 0 0,6 12-908 0 0,2 3-324 0 0,0 0-44 0 0,0 0-53 0 0,-1 1-62 0 0,-1 0 372 0 0,-1 0-57 0 0,0 2-53 0 0,-1 0-47 0 0,1 2-45 0 0,-1 1-38 0 0,-6 4 111 0 0,4 0-140 0 0,0 1-48 0 0,7-6-106 0 0,0 0 0 0 0,1 0 0 0 0,-1 1 0 0 0,0-1 0 0 0,1 0 0 0 0,0 1 0 0 0,0-1 0 0 0,-1 1 0 0 0,1-1 0 0 0,0 2-30 0 0,-2 9 37 0 0,1 0 35 0 0,-1 8 102 0 0,0 28 299 0 0,4-33-366 0 0,0 0-43 0 0,3 20 82 0 0,5 13-146 0 0,-6-34 70 0 0,1 0-1 0 0,5 9-69 0 0,-2-1 98 0 0,0 0 0 0 0,-2 0-1 0 0,1 6-97 0 0,-6-28-186 0 0,0-1 60 0 0,0 1 52 0 0,0 0 47 0 0,0 0 68 0 0,1 0 81 0 0,-1 3 470 0 0,-1-3-499 0 0,1 0-35 0 0,0 0-46 0 0,0 0-59 0 0,0-1-71 0 0,-1 1-82 0 0,1 0-56 0 0,-1-1-83 0 0,1 1-90 0 0,0 0-98 0 0,-1-1-106 0 0,0 1-115 0 0,1-1-123 0 0,-1 0 388 0 0,1 0-34 0 0,-1 1-1470 0 0,-2 0-1130 0 0</inkml:trace>
  <inkml:trace contextRef="#ctx0" brushRef="#br0" timeOffset="208.9">1 299 10336 0 0,'4'-2'338'0'0,"1"1"-67"0"0,-1 0-61 0 0,0-1-55 0 0,2 1-31 0 0,-1-1-57 0 0,4 1-50 0 0,-1-1-64 0 0,4-1-60 0 0,-3 1 65 0 0,-3 0 56 0 0,1 0 66 0 0,11-3-97 0 0,25-6 99 0 0,-30 8-109 0 0,0 0-62 0 0,3-1-20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18.4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19 289 6536 0 0,'0'0'204'0'0,"1"0"-42"0"0,0 0-38 0 0,0-1-32 0 0,1 1 1 0 0,1-1-60 0 0,8-2-76 0 0,-6 1 83 0 0,-3 1 22 0 0,0 1 40 0 0,0-1 46 0 0,0 0 53 0 0,21-11 1904 0 0,-15 7-1261 0 0,-3 1-417 0 0,-1 0-42 0 0,0 0-49 0 0,1-1-59 0 0,-1 1-23 0 0,1-1 51 0 0,-4 3-225 0 0,0 0-1 0 0,1 0 1 0 0,-1 0 0 0 0,0 0 0 0 0,-1 0-1 0 0,1 0 1 0 0,0 0 0 0 0,0-1-80 0 0,-1 2 2 0 0,0 1 0 0 0,0-1 0 0 0,0 1 0 0 0,0-1 0 0 0,0 1 0 0 0,1 0 0 0 0,-1-1 0 0 0,0 1 0 0 0,-1-1 0 0 0,1 1 0 0 0,0-1 0 0 0,0 1 0 0 0,0-1 0 0 0,0 1 0 0 0,0 0 0 0 0,0-1 0 0 0,0 1 0 0 0,-1-1 0 0 0,1 1 0 0 0,0-1 0 0 0,0 1 0 0 0,-1 0 0 0 0,1-1 0 0 0,0 1 0 0 0,0 0 0 0 0,-1-1 0 0 0,1 1-1 0 0,0 0 1 0 0,-1 0 0 0 0,1-1 0 0 0,-1 1 0 0 0,1 0 0 0 0,0 0 0 0 0,-1-1 0 0 0,1 1 0 0 0,-1 0 0 0 0,1 0 0 0 0,-1 0 0 0 0,1 0 0 0 0,-1 0-2 0 0,-16-2 74 0 0,16 2-72 0 0,-17 3 40 0 0,14-2-15 0 0,0 1 0 0 0,-1 0 0 0 0,2 0 0 0 0,-1 0 0 0 0,0 0 0 0 0,0 1-27 0 0,1-1 23 0 0,0 0 0 0 0,0 1 0 0 0,0-1 0 0 0,1 1 0 0 0,-1 0 0 0 0,1-1 0 0 0,-1 2-23 0 0,-5 14 43 0 0,2 5-43 0 0,4-17 0 0 0,0 0 0 0 0,1 0 0 0 0,0 1 0 0 0,0-1 0 0 0,0 0 0 0 0,1 0 0 0 0,0 0 0 0 0,0 1 0 0 0,1 2 0 0 0,1 4 9 0 0,1-1 0 0 0,0 0 0 0 0,0 1 0 0 0,1-1 0 0 0,1 0 0 0 0,0-1 1 0 0,6 9-10 0 0,2 1 43 0 0,-9-16-9 0 0,0 0-1 0 0,0 0 1 0 0,0-1 0 0 0,1 0 0 0 0,1 1-34 0 0,-4-3 16 0 0,0 0 0 0 0,1 0 1 0 0,0-1-1 0 0,-1 1 0 0 0,1-1 1 0 0,0 0-1 0 0,0 0 1 0 0,0 0-1 0 0,0 0 0 0 0,0 0 1 0 0,1 0-17 0 0,-2-1 7 0 0,1 0 0 0 0,-1 0 0 0 0,1 0 0 0 0,0 0 0 0 0,-1 0 0 0 0,1-1 0 0 0,-1 1 0 0 0,1-1 1 0 0,0 0-8 0 0,0 0-129 0 0,-1 0 57 0 0,1 0 46 0 0,-1 0 40 0 0,3-1 94 0 0,4-4 253 0 0,-6 4-310 0 0,0 0-69 0 0,-2 1-34 0 0,1 0-37 0 0,0-1-42 0 0,-1 1-46 0 0,1-1-69 0 0,0 1-65 0 0,0-1-71 0 0,-1 1-76 0 0,1-1-83 0 0,0 0-87 0 0,0 0-95 0 0,-1 1-99 0 0,3-3-870 0 0,1-2-960 0 0,-5 6 2635 0 0</inkml:trace>
  <inkml:trace contextRef="#ctx0" brushRef="#br0" timeOffset="308.25">246 69 6768 0 0,'0'0'149'0'0,"0"0"23"0"0,0 0 12 0 0,3 3 114 0 0,2 0-24 0 0,-2 0 37 0 0,-1 0 103 0 0,1 1-19 0 0,0 0-50 0 0,-1 0-45 0 0,1 0-41 0 0,2 3 150 0 0,1 1-109 0 0,-1 1-54 0 0,6 12 218 0 0,-7-12-248 0 0,8 24 421 0 0,-6-16-128 0 0,0-1 1 0 0,1 8-510 0 0,6 26 963 0 0,-1-3 11 0 0,-11-42-892 0 0,7 32 596 0 0,-7-25-479 0 0,-1 2-33 0 0,0-2 16 0 0,0 0-5 0 0,0-12-88 0 0,0 0-1 0 0,0 0-58 0 0,0 0-68 0 0,0 0-75 0 0,0 0-159 0 0,0 0 11 0 0,0 0 56 0 0,0 0 49 0 0,0 0 43 0 0,0 0-28 0 0,-1-1 13 0 0,1 0-3 0 0,0-4-459 0 0</inkml:trace>
  <inkml:trace contextRef="#ctx0" brushRef="#br0" timeOffset="722.58">436 355 6336 0 0,'0'0'141'0'0,"0"0"78"0"0,2 2-99 0 0,6 4 26 0 0,-1-3-213 0 0,-1-1 105 0 0,1 0 91 0 0,-1-1 77 0 0,-1-1 31 0 0,0 0 39 0 0,17-5 1194 0 0,-18 4-1185 0 0,0 1-35 0 0,1-2 2 0 0,-1 1 1 0 0,0-1-1 0 0,0 1 0 0 0,1-1 0 0 0,-1 0 0 0 0,0-1-252 0 0,6-3 475 0 0,0-1-37 0 0,-2 1-111 0 0,-1-1-42 0 0,0 1-50 0 0,-1 1-58 0 0,3-7-4 0 0,-3-1-38 0 0,-3 0-37 0 0,-4 1-35 0 0,-4 0-35 0 0,-3 2-32 0 0,6 8-7 0 0,0 1 1 0 0,0-1 0 0 0,0 1 0 0 0,0-1-1 0 0,-1 1 1 0 0,1 0 0 0 0,0 0 0 0 0,-1 0-1 0 0,1 0 1 0 0,-2 0 10 0 0,-2 0 138 0 0,2 3-70 0 0,-3 2-70 0 0,2 4-84 0 0,-3 10-166 0 0,6-12 192 0 0,0 0 33 0 0,1-2 38 0 0,0-1 37 0 0,-2 5-4 0 0,1 0 0 0 0,0 0 0 0 0,1 0 0 0 0,0 1 0 0 0,0-1 0 0 0,1 0-1 0 0,0 0 1 0 0,0 1 0 0 0,1-1 0 0 0,0 0 0 0 0,1 1 0 0 0,1 1-44 0 0,-2-5 25 0 0,1 1-1 0 0,0-1 0 0 0,0-1 0 0 0,0 1 0 0 0,0 0 0 0 0,1 0 0 0 0,0-1 0 0 0,0 0 1 0 0,1 2-25 0 0,-1-4 12 0 0,-1 1 0 0 0,1-1 0 0 0,0 1 0 0 0,0-1 0 0 0,0 0 0 0 0,0 1-12 0 0,0-2 6 0 0,1 1 1 0 0,-1-1-1 0 0,0 1 1 0 0,0-1-1 0 0,1 0 1 0 0,2 1-7 0 0,-1-2-31 0 0,0 1 36 0 0,12-2 105 0 0,-9-1-93 0 0,1 0-84 0 0,-2 0-99 0 0,-3 0 34 0 0,-1 1-37 0 0,1-1-43 0 0,-1 1-45 0 0,0-1-50 0 0,-1 0-54 0 0,-1 1 48 0 0,0 1-47 0 0,0-1-42 0 0,0 0-36 0 0,1 0-129 0 0,-1 0-35 0 0,3-2-1330 0 0</inkml:trace>
  <inkml:trace contextRef="#ctx0" brushRef="#br0" timeOffset="1410.87">810 195 7200 0 0,'0'0'206'0'0,"1"2"-79"0"0,0-1-61 0 0,1 5 16 0 0,-1-3-18 0 0,2 6-105 0 0,0 0 72 0 0,0 0 69 0 0,0 0 64 0 0,0 1 51 0 0,-1-1 52 0 0,1 0 47 0 0,0 0 43 0 0,0 0 37 0 0,-1 0 34 0 0,3 9 511 0 0,-1-5-500 0 0,2 7 293 0 0,2 6 222 0 0,-4-9-373 0 0,-1-3-169 0 0,-3 0-91 0 0,1-10-313 0 0,-1 0 96 0 0,1 0 112 0 0,0 2 203 0 0,0-5-78 0 0,-1-1-164 0 0,0-2-100 0 0,0 0-33 0 0,-1 0-40 0 0,0-2-46 0 0,0-10 219 0 0,0-1-58 0 0,1-1-56 0 0,2 0-53 0 0,0 0-50 0 0,2 0-47 0 0,1 2-44 0 0,1 0-40 0 0,11-12-61 0 0,-14 22 197 0 0,0 1 1 0 0,0-1-1 0 0,1 0 0 0 0,-1 1 0 0 0,3-2 35 0 0,-4 4-8 0 0,-1 0 0 0 0,1 0 0 0 0,-1 0 0 0 0,1 0 0 0 0,0 0 0 0 0,-1 0 0 0 0,1 1 0 0 0,0-1 0 0 0,-1 0 0 0 0,1 1 0 0 0,0 0 0 0 0,0-1 0 0 0,-1 1 0 0 0,1 0 0 0 0,0 0 0 0 0,0 0 0 0 0,0 0 0 0 0,-1 0 0 0 0,1 0 0 0 0,0 1 0 0 0,0-1 0 0 0,0 0 0 0 0,-1 1 0 0 0,1 0 0 0 0,0-1 0 0 0,-1 1 0 0 0,1 0 0 0 0,0 0 0 0 0,-1 0 0 0 0,1 0 0 0 0,-1 0 0 0 0,0 0 0 0 0,1 1 8 0 0,10 10-32 0 0,-2 1 75 0 0,-1 0 46 0 0,8 27 260 0 0,-11-22-224 0 0,-2-8-80 0 0,-1 0 35 0 0,10 22 270 0 0,-6-18-227 0 0,-6-8-67 0 0,1 1-17 0 0,2-3 30 0 0,-4-4-10 0 0,0 0 26 0 0,0 0-13 0 0,1-23 54 0 0,2-2-102 0 0,3-1-79 0 0,2 1-55 0 0,-6 20 75 0 0,1 0 0 0 0,-1 0 0 0 0,1 0-1 0 0,0 0 1 0 0,0 1 0 0 0,0-1-1 0 0,0 1 1 0 0,1 0 0 0 0,0 0-1 0 0,0 0 1 0 0,2-2 35 0 0,-3 4-15 0 0,0 0-1 0 0,0 1 1 0 0,0-1 0 0 0,0 1-1 0 0,0-1 1 0 0,1 1 0 0 0,0 0 15 0 0,-3 1-4 0 0,0 0 0 0 0,-1-1 1 0 0,1 1-1 0 0,0 1 1 0 0,0-1-1 0 0,0 0 0 0 0,-1 0 1 0 0,1 0-1 0 0,0 0 1 0 0,0 0-1 0 0,-1 1 1 0 0,1-1-1 0 0,0 0 0 0 0,-1 1 1 0 0,1-1-1 0 0,0 0 1 0 0,-1 1-1 0 0,1-1 1 0 0,0 1-1 0 0,-1-1 0 0 0,1 1 4 0 0,11 12-40 0 0,-11-11 32 0 0,7 10-3 0 0,0 1 53 0 0,-5-5 29 0 0,1 0-1 0 0,-1 1 0 0 0,-1-1 1 0 0,2 6-71 0 0,-1 7 79 0 0,-2-16-120 0 0,0 1 67 0 0,1 15 183 0 0,-1-14-191 0 0,1 0-73 0 0,-1-2-67 0 0,1 0-87 0 0,0-1-102 0 0,0 0-120 0 0,-2-4 188 0 0,0 0-39 0 0,0 0-381 0 0,0 0 89 0 0,0 0-51 0 0,0 1-739 0 0,0 1-582 0 0,0 2-1105 0 0</inkml:trace>
  <inkml:trace contextRef="#ctx0" brushRef="#br0" timeOffset="1901.62">1354 410 7280 0 0,'0'0'165'0'0,"2"0"-51"0"0,9 2 260 0 0,-7-1-297 0 0,-2-1-47 0 0,3-1-8 0 0,0 1 41 0 0,5-3 165 0 0,-3 1-5 0 0,0-1 37 0 0,14-9 677 0 0,-11 6-579 0 0,-5 3-171 0 0,1-1-41 0 0,-1 1-52 0 0,1 0-60 0 0,-2 0-34 0 0,0 0 0 0 0,0 0 0 0 0,0 0 0 0 0,0-1 0 0 0,0 0 0 0 0,-1 1 0 0 0,0-1 0 0 0,0 0 0 0 0,0 0 0 0 0,1-4 0 0 0,-3 7 1 0 0,0-1 1 0 0,-1 0-1 0 0,0 0 1 0 0,1 0 0 0 0,-1 0-1 0 0,0 0 1 0 0,0 1-1 0 0,0-1 1 0 0,0 0 0 0 0,0 0-1 0 0,0 0 1 0 0,-1 0-1 0 0,1 0 1 0 0,0 0-1 0 0,-1 0 1 0 0,0 1 0 0 0,1-1-1 0 0,-1 0 1 0 0,0 1-1 0 0,0-1 1 0 0,0 0-2 0 0,-1-2 6 0 0,-1 0 0 0 0,1 0 1 0 0,-1 1-1 0 0,0-1 0 0 0,0 1 0 0 0,0-1 0 0 0,0 1 0 0 0,-2-1-6 0 0,0 0-61 0 0,1 2 99 0 0,1 1 42 0 0,0 0 37 0 0,-2 1 189 0 0,-5 5 364 0 0,6-2-504 0 0,0 1-62 0 0,-7 10 257 0 0,8-8-176 0 0,-1 1 0 0 0,1 0-1 0 0,0 0 1 0 0,1 0 0 0 0,0 1-185 0 0,-2 6 294 0 0,2 11 188 0 0,1-15-242 0 0,1 0 1 0 0,1 0-1 0 0,-1 0 0 0 0,2 0 1 0 0,0 3-241 0 0,4 9 359 0 0,4-2-84 0 0,3-3-115 0 0,-5-9-133 0 0,1-2-40 0 0,-6-4-184 0 0,0 0 74 0 0,0-1 65 0 0,1 1 54 0 0,3 0 112 0 0,10 3 355 0 0,-12-5-377 0 0,0 1-76 0 0,-2-1-52 0 0,1 0-43 0 0,-1 0-49 0 0,0-1-55 0 0,0 1-82 0 0,0-1-77 0 0,1 1-85 0 0,-1-1-92 0 0,0-1-100 0 0,0 1-107 0 0,0 0-114 0 0,0-1-122 0 0,0 0-916 0 0,1-2-1068 0 0</inkml:trace>
  <inkml:trace contextRef="#ctx0" brushRef="#br0" timeOffset="2359.89">1707 320 10680 0 0,'0'1'252'0'0,"1"0"-86"0"0,-1 1-66 0 0,1 4 79 0 0,0-3-66 0 0,0 2 84 0 0,0 0-87 0 0,0 1-59 0 0,0 4-61 0 0,1 1 15 0 0,-1-4 82 0 0,0-1 73 0 0,0 0 108 0 0,2 4 304 0 0,5 15 835 0 0,-4-10-612 0 0,-1-5-314 0 0,-1 1-105 0 0,-1-9-154 0 0,0-1-45 0 0,0-1-40 0 0,0-1-35 0 0,1-3 14 0 0,0-2-85 0 0,2-14-80 0 0,-3 15 115 0 0,1-14-58 0 0,2 1-50 0 0,3-4-55 0 0,7-10-106 0 0,-10 26 148 0 0,0-1 1 0 0,0 2-1 0 0,1-1 1 0 0,-1 0-1 0 0,1 1 0 0 0,5-5 55 0 0,5-1-62 0 0,2 2 43 0 0,-9 6-10 0 0,1 0 46 0 0,1 0 46 0 0,-1 2 46 0 0,1 1 45 0 0,-1 2 45 0 0,-1 2 43 0 0,-1 1 45 0 0,2 4 99 0 0,2 3 77 0 0,-4-3-212 0 0,-4-2-106 0 0,5 6 120 0 0,-2 0-36 0 0,0 1-52 0 0,-1 0-64 0 0,-2-4-49 0 0,11 31 107 0 0,-9-31-158 0 0,-4-9-9 0 0,-1 0 0 0 0,1 0 1 0 0,0 1-1 0 0,-1-1 0 0 0,1 0 0 0 0,-1 0 1 0 0,1 0-1 0 0,-1 0 0 0 0,1 1 1 0 0,-1-1-1 0 0,0 0 0 0 0,0 0 0 0 0,0 1 1 0 0,1-1-1 0 0,-1 0 0 0 0,-1 0 0 0 0,1 2-4 0 0,-1 3-126 0 0,1-4 50 0 0,0 0-17 0 0,-2-2-24 0 0,1 1-49 0 0,0-1-297 0 0,1 0 257 0 0,0 0-32 0 0,0 0-73 0 0,0 0 105 0 0,0 0-40 0 0,0 0-41 0 0,0 0-41 0 0,0 0-37 0 0,0 0-32 0 0,0 0-254 0 0,0 0-56 0 0,1 0-823 0 0,1 0-644 0 0,2 0-1226 0 0</inkml:trace>
  <inkml:trace contextRef="#ctx0" brushRef="#br0" timeOffset="2711.03">2204 1 10208 0 0,'-4'0'299'0'0,"1"3"-48"0"0,1 0-39 0 0,1 1-35 0 0,0 5 56 0 0,2 4 51 0 0,1-3-55 0 0,-3-4-48 0 0,3 13 316 0 0,2 1-97 0 0,2 2 27 0 0,-3 2-104 0 0,1-1 35 0 0,4 23 441 0 0,-1-5-18 0 0,2 21 447 0 0,-8-49-969 0 0,-1-1-63 0 0,-1-8-137 0 0,1 0 0 0 0,0 0 1 0 0,1 1-1 0 0,-1-1 0 0 0,1 0 0 0 0,-1 0 0 0 0,1-1 0 0 0,1 2-59 0 0,1 8 170 0 0,2 8-67 0 0,-1 1-37 0 0,-3-20-59 0 0,4 17 67 0 0,-2-8-99 0 0,-2-10-67 0 0,0 0 19 0 0,-1-1-26 0 0,1 1-29 0 0,0-1-54 0 0,0 0 15 0 0,-1 0-36 0 0,0 1-41 0 0,0-1-44 0 0,0 0-48 0 0,0 0-51 0 0,0 0-57 0 0,-1 0-59 0 0,1 0 117 0 0,0 0-52 0 0,-1 0-46 0 0,1 0-41 0 0,0 0-151 0 0,0 0-40 0 0,0 0-181 0 0,0 0-493 0 0</inkml:trace>
  <inkml:trace contextRef="#ctx0" brushRef="#br0" timeOffset="2962.76">2133 252 10088 0 0,'4'0'459'0'0,"3"-2"-117"0"0,2-1-93 0 0,3-1-70 0 0,35-10 252 0 0,-38 12-310 0 0,0 0 34 0 0,36-7 145 0 0,-24 5-227 0 0,0 0-63 0 0,-1-1-86 0 0,0 1-105 0 0,-7 0-9 0 0</inkml:trace>
  <inkml:trace contextRef="#ctx0" brushRef="#br0" timeOffset="3397.54">2656 103 9040 0 0,'0'0'200'0'0,"0"-1"32"0"0,0 0-79 0 0,-1-1-29 0 0,-3-4 60 0 0,0 3-279 0 0,-1 0 80 0 0,1 0 69 0 0,-1 0 57 0 0,-3-2 227 0 0,-6 0 355 0 0,9 4-424 0 0,-1 1-57 0 0,0 1-96 0 0,1 0-8 0 0,2 0-48 0 0,0 1-37 0 0,0 0-38 0 0,1-1 5 0 0,0 0 30 0 0,-3 2-10 0 0,0-1-1 0 0,1 1 1 0 0,-1 0 0 0 0,1 0-1 0 0,-1 2-9 0 0,-4 2 6 0 0,-10 17-17 0 0,15-14-60 0 0,5 5 67 0 0,2 0 71 0 0,1-3 72 0 0,1 0-14 0 0,6 5 206 0 0,3 7 213 0 0,18 36 736 0 0,-17-33-595 0 0,-12-23-534 0 0,0 0 0 0 0,0 1 0 0 0,-1-1 0 0 0,1 1 0 0 0,-1 0 0 0 0,-1-1 0 0 0,1 1 0 0 0,-1 0-151 0 0,3 10 498 0 0,4 5 98 0 0,0-1-53 0 0,-4-5-107 0 0,-3-10-300 0 0,0 1 1 0 0,-1-1-1 0 0,1 1 0 0 0,-1-1 0 0 0,0 0 1 0 0,0 4-137 0 0,-2-1 167 0 0,-2 0-38 0 0,-2-1-50 0 0,-3-2-63 0 0,-9 0-104 0 0,12-3 26 0 0,0-1-33 0 0,1 1-18 0 0,0-2-37 0 0,0 1-44 0 0,0 0-49 0 0,1-1-3 0 0,0 0-42 0 0,-1 0-45 0 0,1 0-51 0 0,0 0-52 0 0,0 0-58 0 0,-1 0-60 0 0,1-1-64 0 0,-9-2-739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17.3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6176 0 0,'7'1'15'0'0,"0"1"51"0"0,-2 1 49 0 0,-1 1 50 0 0,-1 1 49 0 0,0 1 47 0 0,-1 0 47 0 0,0 0 46 0 0,2 3 193 0 0,-1-1 81 0 0,1 0-182 0 0,0 0-51 0 0,0 1-49 0 0,-1-1-47 0 0,1 1-43 0 0,-1 0-41 0 0,1 0-39 0 0,-1-1-35 0 0,-2-6-122 0 0,6 18 331 0 0,-1 1 56 0 0,1 4 133 0 0,1 14 313 0 0,0-5-121 0 0,-2-12-294 0 0,-3-9-240 0 0,7 25 351 0 0,-1 1-58 0 0,-2 0-56 0 0,-5 0-54 0 0,-1-32-314 0 0,0 3 6 0 0,-2-6-10 0 0,-2 0 35 0 0,3-3-46 0 0,0-1-128 0 0,0-3-76 0 0,-1-1-97 0 0,0 0-149 0 0,-1-3-332 0 0,-1-1-1 0 0</inkml:trace>
  <inkml:trace contextRef="#ctx0" brushRef="#br0" timeOffset="421.52">275 136 5672 0 0,'0'0'165'0'0,"0"0"-44"0"0,0 0-7 0 0,0 0 41 0 0,0 0 130 0 0,0 1-35 0 0,-1 0 59 0 0,0 5 867 0 0,0-3-723 0 0,1-1-261 0 0,-1-1-37 0 0,1 1-45 0 0,0-1-51 0 0,-2 8 262 0 0,-1-1-43 0 0,-8 8 171 0 0,-3 0-109 0 0,-1 0-67 0 0,-6 7 130 0 0,10-12-225 0 0,0 0 70 0 0,-5 4 180 0 0,2 1 94 0 0,12-9-239 0 0,3 0-34 0 0,-1-6-208 0 0,1 1 1 0 0,0-1-1 0 0,-1 0 0 0 0,1 0 0 0 0,0 0 0 0 0,0 0 0 0 0,0 0 0 0 0,0 0 1 0 0,0 0-1 0 0,1 1-41 0 0,14 8 320 0 0,2-1-61 0 0,-6-3-54 0 0,0 1-127 0 0,1 0 43 0 0,9 4 149 0 0,32 12 430 0 0,-37-17-540 0 0,-1-2-57 0 0,-14-3-269 0 0,0 0 65 0 0,0-1 56 0 0,0 1 45 0 0,2 0 98 0 0,4 1 280 0 0,-5-1-323 0 0,-1 0-75 0 0,0-1-37 0 0,-1 1-42 0 0,1-1-45 0 0,0 1-51 0 0,-1-1-79 0 0,1 1-71 0 0,0-1-78 0 0,-1 1-87 0 0,1-1-91 0 0,0 1-99 0 0,-1 0-105 0 0,1-1-112 0 0,2 1-916 0 0,1 0-1039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13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146 180 5072 0 0,'0'0'144'0'0,"0"0"-26"0"0,0 0 12 0 0,0 0 61 0 0,0 0 176 0 0,0 0 327 0 0,0 0 30 0 0,0 0-24 0 0,0 0-118 0 0,0 0-50 0 0,0 0-10 0 0,0 0-16 0 0,0 0-56 0 0,0 0-30 0 0,-1 0 159 0 0,0-1-121 0 0,0 1-106 0 0,-1 0-92 0 0,0-1-87 0 0,0 1-53 0 0,-2-1-7 0 0,-5-1 21 0 0,7 1-43 0 0,1 1 61 0 0,-9-2 133 0 0,0 1-49 0 0,1 3-44 0 0,0 1-40 0 0,-8 8 49 0 0,3 4-111 0 0,-1 7-77 0 0,11-13-30 0 0,-1 0 0 0 0,1 0 1 0 0,1 0-1 0 0,-2 7 17 0 0,0 0 33 0 0,2 1 0 0 0,0 0-1 0 0,0 0 1 0 0,2 1-33 0 0,3 23 52 0 0,7 3-33 0 0,-4-28-21 0 0,5 13 31 0 0,-8-22-11 0 0,1-1 0 0 0,0 1 0 0 0,0-1 0 0 0,1 1 0 0 0,1 0-18 0 0,3 6 23 0 0,-6-9-12 0 0,0-1 1 0 0,1 1 0 0 0,-1-1-1 0 0,1 0 1 0 0,0 0 0 0 0,0 0-1 0 0,0 0 1 0 0,0 0 0 0 0,3 1-12 0 0,2 2 19 0 0,-4-3-8 0 0,1-1 0 0 0,-1 1 0 0 0,1 0 0 0 0,-1-1 0 0 0,1 0-1 0 0,0 0 1 0 0,-1-1 0 0 0,1 1 0 0 0,0-1 0 0 0,2 0-11 0 0,-3 0-161 0 0,0-1 69 0 0,1 0 59 0 0,-1 1 51 0 0,4-1 122 0 0,12-2 365 0 0,-13 1-410 0 0,-1 0-74 0 0,-3 0-56 0 0,1 0-41 0 0,-1 0-48 0 0,1 0-53 0 0,-1-1-79 0 0,1 1-74 0 0,-1-1-81 0 0,1 0-90 0 0,-1 0-95 0 0,0 0-103 0 0,1 0-109 0 0,-1-1-117 0 0,1 0-885 0 0,2-2-1028 0 0</inkml:trace>
  <inkml:trace contextRef="#ctx0" brushRef="#br0" timeOffset="340.09">375 238 6968 0 0,'0'0'157'0'0,"0"0"23"0"0,0 0 11 0 0,-2 3-47 0 0,-1 4-96 0 0,0-1-26 0 0,0 1 40 0 0,1-1 38 0 0,1 1 33 0 0,-1 1 64 0 0,0 1 34 0 0,1 4 167 0 0,0 0 39 0 0,0 14 462 0 0,1-10-356 0 0,1-2-173 0 0,0-1-108 0 0,-1-3-148 0 0,1 3 229 0 0,1 1-50 0 0,2 4 10 0 0,5 9 97 0 0,4-3-2 0 0,-1-12-99 0 0,1-5-10 0 0,1-4 50 0 0,-12-4-266 0 0,0 0 0 0 0,1 0 0 0 0,-1 0 0 0 0,0 0 0 0 0,0-1 0 0 0,0 1 0 0 0,1-1 0 0 0,-1 1 0 0 0,0-1 0 0 0,0 0 0 0 0,0 0 0 0 0,0 0 0 0 0,0 0 0 0 0,0 0 0 0 0,1-1-73 0 0,6-6 332 0 0,-3-1-39 0 0,-2 0-106 0 0,1 1-65 0 0,-3 4-84 0 0,-1 1 0 0 0,1 0 1 0 0,0-1-1 0 0,-1 1 0 0 0,0-1 0 0 0,1-1-38 0 0,-1 0 24 0 0,0 0 1 0 0,-1-1-1 0 0,1 1 0 0 0,-1 0 0 0 0,0 0 1 0 0,0-2-25 0 0,-5-16 21 0 0,0 10-69 0 0,-2 0-63 0 0,-2 0-76 0 0,-1-1-92 0 0,8 12 20 0 0,-1-1 71 0 0,-3-6-230 0 0,3 5 179 0 0,1 1 38 0 0,0 1-61 0 0,1 0-14 0 0,0 0-61 0 0,-1 0-68 0 0,1 0-78 0 0,0 0-85 0 0,0 0-93 0 0,0 0-102 0 0,-1-1-111 0 0,0-1-813 0 0,0-2-940 0 0</inkml:trace>
  <inkml:trace contextRef="#ctx0" brushRef="#br0" timeOffset="764.79">615 286 5672 0 0,'6'7'-96'0'0,"-1"-1"113"0"0,0 2 100 0 0,0-1 88 0 0,1 3 140 0 0,-1-1 89 0 0,1 3 172 0 0,3 5 406 0 0,3 6 331 0 0,-8-16-940 0 0,0 0-40 0 0,0 0-20 0 0,0-1-34 0 0,1 3 114 0 0,10 18 640 0 0,-9-16-564 0 0,-1-1 18 0 0,-1 1 100 0 0,-4-10-679 0 0,1 1 73 0 0,-1 0 65 0 0,1-1 55 0 0,-1 1 91 0 0,1-1 56 0 0,-1 0 111 0 0,0 1 259 0 0,0-2 7 0 0,0 0-253 0 0,-1-1-108 0 0,1 0-52 0 0,0 0-90 0 0,-1 0-53 0 0,0-1-61 0 0,1 0-70 0 0,-5-11 69 0 0,2 0 0 0 0,0 0-1 0 0,0-1 1 0 0,1 1-1 0 0,1-1-36 0 0,3-21-5 0 0,-2 34 0 0 0,2-10-71 0 0,0-1-1 0 0,1 1 0 0 0,1-2 77 0 0,-3 9-18 0 0,1 0-1 0 0,-1 0 0 0 0,1 1 0 0 0,0-1 0 0 0,1 1 0 0 0,-1-1 1 0 0,1 1-1 0 0,-1 0 0 0 0,1 0 0 0 0,3-3 19 0 0,-5 5-7 0 0,0 1 0 0 0,0-1 0 0 0,1 0 0 0 0,-1 1 0 0 0,0-1 1 0 0,1 1-1 0 0,-1-1 0 0 0,1 1 0 0 0,-1 0 0 0 0,0-1 0 0 0,1 1 0 0 0,-1 0 0 0 0,1 0 0 0 0,-1 0 0 0 0,1 0 0 0 0,-1 0 0 0 0,0 1 0 0 0,1-1 0 0 0,-1 0 1 0 0,1 1-1 0 0,-1-1 0 0 0,0 1 0 0 0,1-1 0 0 0,0 1 7 0 0,16 9-61 0 0,-4 0 61 0 0,-9-7-11 0 0,-1 1 0 0 0,0 0 0 0 0,0 0 0 0 0,-1 0-1 0 0,1 1 12 0 0,16 25-14 0 0,-7-5 26 0 0,4 16-12 0 0,-10-24-6 0 0,-3-8-39 0 0,6 13 135 0 0,-5-13-106 0 0,-1-1-107 0 0,-2-4 9 0 0,0 0-44 0 0,0 0-29 0 0,-2-3 107 0 0,0 0-5 0 0,0-1-21 0 0,1 1-43 0 0,-1-1-15 0 0,0 0-45 0 0,0 1-49 0 0,0-1-56 0 0,0 0-61 0 0,0 0-55 0 0,0 0-51 0 0,0 0-43 0 0,0 0-153 0 0,0 0-44 0 0,0 1-186 0 0,0-1-499 0 0</inkml:trace>
  <inkml:trace contextRef="#ctx0" brushRef="#br0" timeOffset="1117.98">1119 110 9504 0 0,'-2'2'257'0'0,"0"0"-44"0"0,1 1-40 0 0,1 0-35 0 0,-1 3 50 0 0,2 1-90 0 0,6 12-4 0 0,-4-11 2 0 0,0-2 95 0 0,-2-3-44 0 0,0 0 42 0 0,8 23 414 0 0,0 1-35 0 0,30 100 1949 0 0,-29-88-1682 0 0,0 0 84 0 0,-6-20-573 0 0,-2-2-39 0 0,1-6-157 0 0,3 26 268 0 0,-6-31-305 0 0,-1-5-107 0 0,1-1 0 0 0,0 1 1 0 0,0-1-1 0 0,0 1 0 0 0,-1-1 0 0 0,1 1 1 0 0,0-1-1 0 0,0 1 0 0 0,0-1 0 0 0,0 1 0 0 0,0-1 1 0 0,0 1-1 0 0,0-1 0 0 0,0 1 0 0 0,0-1 1 0 0,0 1-1 0 0,1-1 0 0 0,-1 0 0 0 0,0 1 1 0 0,0-1-1 0 0,0 1 0 0 0,0-1 0 0 0,1 1 1 0 0,-1-1-1 0 0,0 1 0 0 0,1-1-6 0 0,-1 1-96 0 0,0-1-136 0 0,0 0-51 0 0,0-1-316 0 0,0 1 81 0 0,0 0 69 0 0,-1 0 57 0 0,0-1-258 0 0,0 1-282 0 0,0 0 499 0 0,1 0-78 0 0,0-1-102 0 0,-2 1-1487 0 0,-1 0-1190 0 0</inkml:trace>
  <inkml:trace contextRef="#ctx0" brushRef="#br0" timeOffset="1405.52">1009 350 9792 0 0,'0'0'222'0'0,"0"0"30"0"0,0 0 18 0 0,1-1-151 0 0,2-1-34 0 0,0 0-34 0 0,1 0-34 0 0,9-3 14 0 0,0 0 55 0 0,11-7 200 0 0,11-3 210 0 0,-20 9-309 0 0,2 0-35 0 0,1 1-86 0 0,-11 4-205 0 0,-1 0 58 0 0,1 0 50 0 0,-1 0 40 0 0,7-1 100 0 0,16-1 315 0 0,-20 2-334 0 0,1 1-56 0 0,-1-1-81 0 0,0 0-103 0 0,-4 1 28 0 0,-1 0-34 0 0,1-1-38 0 0,0 1-40 0 0,2 0-256 0 0,-3-1 195 0 0,0 1-35 0 0,0 0-37 0 0,0 0-38 0 0,0-1-41 0 0,0 1-43 0 0,2 0-982 0 0,4 0-832 0 0,-10 0 2283 0 0</inkml:trace>
  <inkml:trace contextRef="#ctx0" brushRef="#br0" timeOffset="1852">1548 274 5840 0 0,'0'0'132'0'0,"0"0"17"0"0,0 0 11 0 0,-2 1 301 0 0,-9 8 704 0 0,8-7-791 0 0,-6 4 285 0 0,0 1-65 0 0,1 1-60 0 0,0 0-56 0 0,1 1-52 0 0,0 1-49 0 0,0-1-43 0 0,1 2-40 0 0,0 1 13 0 0,0 1-45 0 0,-3 14 159 0 0,7-18-302 0 0,0-1 0 0 0,1 1 0 0 0,0 0 0 0 0,0-1 0 0 0,1 1 0 0 0,0 0-1 0 0,1 0 1 0 0,0 3-119 0 0,-1-10 22 0 0,1 0 0 0 0,-1 0 0 0 0,1-1 1 0 0,-1 1-1 0 0,1 0 0 0 0,0 0 0 0 0,0 0 0 0 0,0 0 0 0 0,0-1 0 0 0,0 1 0 0 0,0 0-22 0 0,0-1 21 0 0,0-1 0 0 0,-1 1 1 0 0,1 0-1 0 0,0 0 0 0 0,0 0 0 0 0,0-1 0 0 0,0 1 1 0 0,0-1-1 0 0,0 1 0 0 0,0-1 0 0 0,0 1 0 0 0,1-1 1 0 0,-1 1-1 0 0,0-1 0 0 0,0 0 0 0 0,0 0 0 0 0,0 0 0 0 0,1 0 1 0 0,-1 0-1 0 0,0 0 0 0 0,1 0-21 0 0,12-3 208 0 0,1-3-40 0 0,-7 0-89 0 0,1-1-36 0 0,-4 2-30 0 0,1-1 1 0 0,-1-1-1 0 0,0 1 1 0 0,1-2-14 0 0,-3 3 2 0 0,0 1 1 0 0,-1 0-1 0 0,1-1 1 0 0,-1 0-1 0 0,0 0 1 0 0,0 0 0 0 0,-1 0-3 0 0,5-14 19 0 0,0-4 15 0 0,-6 6-42 0 0,-1 10-82 0 0,-1-22-104 0 0,5 19 59 0 0,-3 10 129 0 0,0-1 0 0 0,0 1-1 0 0,0 0 1 0 0,0 0 0 0 0,1 0 0 0 0,-1 0-1 0 0,0 0 1 0 0,0 0 0 0 0,0-1 0 0 0,0 1-1 0 0,0 0 1 0 0,0 0 0 0 0,0 0-1 0 0,0 0 1 0 0,1 0 0 0 0,-1 0 0 0 0,0 0-1 0 0,0 0 1 0 0,0 0 0 0 0,0 0 0 0 0,0 0-1 0 0,0-1 1 0 0,1 1 0 0 0,-1 0-1 0 0,0 0 1 0 0,0 0 0 0 0,0 0 0 0 0,0 0-1 0 0,0 0 1 0 0,1 0 0 0 0,-1 0 0 0 0,0 0-1 0 0,0 0 1 0 0,0 0 0 0 0,0 0-1 0 0,0 1 1 0 0,1-1 0 0 0,-1 0 0 0 0,0 0-1 0 0,0 0 1 0 0,0 0 0 0 0,0 0 0 0 0,0 0 6 0 0,7 7-170 0 0,-1 2 92 0 0,-3-3 81 0 0,9 22-88 0 0,-2 2 98 0 0,-1 2 93 0 0,-1-1 91 0 0,-3-12-26 0 0,0 0 35 0 0,-4-8-125 0 0,-1-9-75 0 0,-1-1 0 0 0,1 0 0 0 0,0 1 0 0 0,1-1 0 0 0,-1 1 0 0 0,0-1 0 0 0,0 0 0 0 0,0 1 0 0 0,1-1 0 0 0,-1 1 0 0 0,1-1 0 0 0,-1 0 0 0 0,1 1 0 0 0,0-1 0 0 0,-1 0 0 0 0,1 0 0 0 0,0 0 0 0 0,0 0 0 0 0,0 1 0 0 0,1-1-6 0 0,-2 0-54 0 0,0-1-35 0 0,0 0-59 0 0,0 0-152 0 0,0 0-274 0 0,0 0-30 0 0</inkml:trace>
  <inkml:trace contextRef="#ctx0" brushRef="#br0" timeOffset="2125.5">1838 292 11432 0 0,'-2'14'340'0'0,"6"21"382"0"0,1-13-208 0 0,0-7-57 0 0,0 0 111 0 0,-2-4-61 0 0,0-1 89 0 0,-1-3-211 0 0,1 1-79 0 0,0 0-70 0 0,1 1-61 0 0,0 1-32 0 0,1 0-59 0 0,0 2-39 0 0,4 2-36 0 0,-7-12-148 0 0,0 0 100 0 0,-1 0 68 0 0,0 0 126 0 0,0-1-130 0 0,-1 0-81 0 0,0-1-75 0 0,0 0-90 0 0,0 1-109 0 0,0-1 118 0 0,0 0-33 0 0,0 0-36 0 0,0 1-39 0 0,0-1-506 0 0</inkml:trace>
  <inkml:trace contextRef="#ctx0" brushRef="#br0" timeOffset="2528.82">2047 266 8752 0 0,'2'3'291'0'0,"0"1"-68"0"0,0 0-59 0 0,0 1-50 0 0,-1 0-31 0 0,1 1-45 0 0,1 12-43 0 0,-2-10 25 0 0,0-1 69 0 0,5 19 1314 0 0,1 1-43 0 0,-1-10-491 0 0,0 1-36 0 0,-1-3-173 0 0,1-1-34 0 0,0 0-40 0 0,-1 0-42 0 0,1 0-120 0 0,-1 1 36 0 0,0-6-243 0 0,-5-9-118 0 0,0 0-23 0 0,0 0-11 0 0,0 0-1 0 0,0 0 3 0 0,0 0 10 0 0,0 0 3 0 0,0 0 0 0 0,-1-5 18 0 0,0-3-35 0 0,3-16 14 0 0,-2 23-75 0 0,2-13 0 0 0,1 0 0 0 0,0-1 0 0 0,1 1 0 0 0,5-12-2 0 0,-6 19-13 0 0,0 0 1 0 0,1 0-1 0 0,0 1 0 0 0,2-4 13 0 0,8-6-74 0 0,2 3-46 0 0,-15 12 112 0 0,1 1 0 0 0,-1-1 0 0 0,0 0 0 0 0,0 1 0 0 0,0-1 0 0 0,1 1 0 0 0,-1 0 0 0 0,0-1 0 0 0,1 1 0 0 0,-1 0 0 0 0,0 0 0 0 0,1 0 0 0 0,-1 0 0 0 0,0 0 0 0 0,1 0 0 0 0,-1 0 0 0 0,0 0 1 0 0,1 1 7 0 0,0-1-10 0 0,1 1 1 0 0,-1 0 0 0 0,0 0 0 0 0,0 0 0 0 0,0 0 0 0 0,0 1 0 0 0,0-1 0 0 0,0 0 0 0 0,0 1 0 0 0,0 0 9 0 0,17 20-42 0 0,-3 1 41 0 0,-11-16 11 0 0,5 12 26 0 0,6 26 194 0 0,-12-32-200 0 0,1 0-42 0 0,0 0-55 0 0,0-1-71 0 0,-5-12-17 0 0,1 1 102 0 0,-1-1 34 0 0,0 1 8 0 0,0 0-32 0 0,1 0-50 0 0,-1-1-77 0 0,0 1-49 0 0,0-1-84 0 0,1 0-98 0 0,-1 1-112 0 0,0-1-665 0 0</inkml:trace>
  <inkml:trace contextRef="#ctx0" brushRef="#br0" timeOffset="2974.39">2634 194 9072 0 0,'-1'-1'61'0'0,"0"1"35"0"0,-6-8 505 0 0,4 6-473 0 0,2 1-78 0 0,-7-3-30 0 0,0 2 39 0 0,-8 2 155 0 0,-3 5 176 0 0,15-4-268 0 0,0 1 0 0 0,0 1 0 0 0,0-1 0 0 0,0 0 1 0 0,1 1-1 0 0,-1 0-122 0 0,-18 21 737 0 0,11-6-341 0 0,4-3-172 0 0,5-7-160 0 0,0-1-37 0 0,2-3 30 0 0,0 0-1 0 0,0 1 1 0 0,0-1 0 0 0,1 0 0 0 0,0 0 0 0 0,-1 0 0 0 0,1 0 0 0 0,1 0 0 0 0,-1 0 0 0 0,0 0 0 0 0,1 0 0 0 0,0 0 0 0 0,0-1 0 0 0,0 1 0 0 0,1-1 0 0 0,-1 1 0 0 0,1-1 0 0 0,-1 0 0 0 0,1 0 0 0 0,1 0-57 0 0,4 6 333 0 0,2-1 1 0 0,8 6-334 0 0,1 0 386 0 0,0-1 47 0 0,1 1 167 0 0,-10-8-441 0 0,5 5 177 0 0,8 8 273 0 0,-12-5-251 0 0,-6-4-148 0 0,-1 8 52 0 0,-5-17-245 0 0,1 0 0 0 0,0 0 0 0 0,0 1 0 0 0,0-1-1 0 0,-1 0 1 0 0,1 0 0 0 0,0 0 0 0 0,-1 1-1 0 0,1-1 1 0 0,-1 0 0 0 0,1 0 0 0 0,-2 1-17 0 0,-10 10 112 0 0,-5-3-70 0 0,2-3-54 0 0,11-5-40 0 0,-11 4-101 0 0,10-4 32 0 0,-1 0-89 0 0,2 0-57 0 0,0 0-105 0 0,1-1 141 0 0,1 0-33 0 0,0 0-37 0 0,-1 0-37 0 0,2 0-61 0 0,-1 0-58 0 0,0 0-53 0 0,1 0-44 0 0,-1 0-162 0 0,0 0-44 0 0,0 0-196 0 0,-1 0-526 0 0</inkml:trace>
  <inkml:trace contextRef="#ctx0" brushRef="#br0" timeOffset="3242.93">1890 8 8576 0 0,'-2'-1'-27'0'0,"0"-1"95"0"0,-3-1 246 0 0,2 2-222 0 0,1 1-76 0 0,-1 0-36 0 0,1-1-42 0 0,-1 1-51 0 0,3 0-94 0 0,0 0-33 0 0,0 0-328 0 0,0 0-230 0 0,0 0-529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31.7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20 6240 0 0,'-1'0'182'0'0,"-5"-1"-8"0"0,6-1-121 0 0,0 1 20 0 0,1-3 915 0 0,-3 0-109 0 0,-2 1-113 0 0,-1 1-116 0 0,0 1-120 0 0,-1 0-122 0 0,2 1-127 0 0,2 0-189 0 0,0 1-32 0 0,-5 2 264 0 0,0 0-34 0 0,-7 6 200 0 0,1 2-106 0 0,1 0-84 0 0,-7 10 53 0 0,-7 11 42 0 0,16-19-211 0 0,-7 12 38 0 0,3 1-73 0 0,1 7-40 0 0,12-26-96 0 0,-1-1 1 0 0,1 1 0 0 0,1-1 0 0 0,-1 1-1 0 0,1-1 1 0 0,0 1 0 0 0,0 0-14 0 0,1-6 1 0 0,-1 1 1 0 0,0-1 0 0 0,0 1 0 0 0,1-1 0 0 0,-1 1-1 0 0,1-1 1 0 0,-1 1 0 0 0,1-1 0 0 0,0 0 0 0 0,0 1-1 0 0,-1-1 1 0 0,2 1-2 0 0,-1-1 7 0 0,0 1-1 0 0,1-1 0 0 0,-1 0 1 0 0,1 1-1 0 0,0-1 0 0 0,-1 0 1 0 0,1 0-1 0 0,0 0 0 0 0,0 0 1 0 0,0-1-1 0 0,-1 1 0 0 0,1 0 1 0 0,2 0-7 0 0,-1 0 10 0 0,0-1 0 0 0,1 1 0 0 0,-1-1 1 0 0,0 0-1 0 0,1 0 0 0 0,-1 0 1 0 0,0 0-1 0 0,2-1-10 0 0,14-5 22 0 0,-9 1-48 0 0,0 0-45 0 0,7-6-121 0 0,-10 6 7 0 0,1 0 1 0 0,0-1-1 0 0,5-6 185 0 0,-4 2-128 0 0,-1 0 51 0 0,4-9-101 0 0,-1 0 81 0 0,1-2 54 0 0,-6 8 36 0 0,-1 1 1 0 0,0-1-1 0 0,0-2 7 0 0,0-5-44 0 0,-3 10 38 0 0,1 0-52 0 0,-2 8 36 0 0,-1 1-38 0 0,0 1-14 0 0,0 1-4 0 0,-1 26 3 0 0,-3-5 40 0 0,0 1 54 0 0,4 1 74 0 0,1-11-43 0 0,3 17-42 0 0,-1-21 30 0 0,0 0 44 0 0,3 10 69 0 0,-6-16-118 0 0,1 1 1 0 0,0-1-1 0 0,1 1 1 0 0,-1-1 0 0 0,1 0-1 0 0,-1 1 1 0 0,1-1 0 0 0,1 1-34 0 0,9 15 215 0 0,-8-14-91 0 0,-1 1-1 0 0,1-1 0 0 0,0 0 0 0 0,3 3-123 0 0,8 2 216 0 0,5-4-76 0 0,-16-5-201 0 0,-1 0 53 0 0,1-1 42 0 0,14 1 280 0 0,-13-1-299 0 0,0-1-105 0 0,-1 0-59 0 0,0 0-87 0 0,-1-1-100 0 0,1 0-114 0 0,-3 2 120 0 0,-1 0-53 0 0,0-1-47 0 0,1 1-40 0 0,0-1-141 0 0,-1 1-40 0 0,1-1-169 0 0,0 0-454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31.9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10016 0 0,'0'0'230'0'0,"0"0"30"0"0,0 0 18 0 0,0 0-202 0 0,0 0-99 0 0,0 0-79 0 0,0 0-101 0 0,0 0-121 0 0,0 0-107 0 0,0 0 50 0 0,0 0-41 0 0,0 0-507 0 0,0 0-408 0 0,0 0-771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0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313 1 7512 0 0,'0'0'166'0'0,"0"0"29"0"0,0 0 13 0 0,0 0 35 0 0,0 0 118 0 0,0 0-98 0 0,0 0-48 0 0,-2 0 106 0 0,0 0-169 0 0,-4 2 186 0 0,4-2-169 0 0,1 1 27 0 0,0-1 65 0 0,-8 8 190 0 0,0 0-102 0 0,-1 2-19 0 0,-6 7 95 0 0,9-10-214 0 0,-4 5 35 0 0,-1 0-25 0 0,-5 10 48 0 0,-15 23 86 0 0,18-28-136 0 0,2 1 1 0 0,-4 6-220 0 0,-16 35 338 0 0,2 2-69 0 0,6 2-68 0 0,17-40-65 0 0,-4 20-136 0 0,-3 34 134 0 0,6-26 21 0 0,2 14-155 0 0,4-36 55 0 0,2-1 0 0 0,1 1-1 0 0,1-1 1 0 0,1 0-1 0 0,7 24-54 0 0,0-13 24 0 0,2-1 55 0 0,8 16 121 0 0,6-2 66 0 0,-16-34-117 0 0,1-1-1 0 0,1-1 1 0 0,1 0-1 0 0,9 10-148 0 0,-9-13 110 0 0,1 0 0 0 0,1-1 0 0 0,3 3-110 0 0,14 3 91 0 0,21 1 122 0 0,-52-19-256 0 0,5 1 133 0 0,-4-1-139 0 0,0 0-78 0 0,0 0-108 0 0,-2 0 70 0 0,1 0-38 0 0,-1 0-40 0 0,0 0-43 0 0,0 0-476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1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68 6072 0 0,'0'0'133'0'0,"0"0"23"0"0,0 0 12 0 0,1 2-55 0 0,2 2 52 0 0,-1 1 53 0 0,0-1 54 0 0,-1 3 95 0 0,0-1-78 0 0,0 4 121 0 0,2-2-93 0 0,-1-4-148 0 0,0 1 1 0 0,-1-1 0 0 0,1 1 0 0 0,-1 0-1 0 0,0 0 1 0 0,0-1 0 0 0,-1 3-170 0 0,1 35 1114 0 0,-1-28-760 0 0,3 15 422 0 0,-3-28-672 0 0,0-1-10 0 0,0 0-37 0 0,0 1 100 0 0,0 0 121 0 0,0 0 212 0 0,0-1-262 0 0,0 0-41 0 0,0 0-96 0 0,0-1-34 0 0,0 0-60 0 0,0 0-51 0 0,0-1-40 0 0,-1-19 230 0 0,-1 0-89 0 0,-1-8-85 0 0,3 23 13 0 0,0 0-1 0 0,0 0 0 0 0,0-1 1 0 0,1 1-1 0 0,0 0 1 0 0,0 0 25 0 0,2-6 5 0 0,0-6 95 0 0,0 0-10 0 0,0 6-104 0 0,0 2-119 0 0,0 1 72 0 0,3-2 55 0 0,5-4 72 0 0,3 4-7 0 0,-4 6-76 0 0,0 3-58 0 0,1 2-75 0 0,-3 1 102 0 0,-1 0 82 0 0,13 5 263 0 0,-15-4-267 0 0,0 0-37 0 0,4 2-119 0 0,10 4-24 0 0,-6-1 109 0 0,1 1 38 0 0,-11-6 7 0 0,0 0 1 0 0,0 1-1 0 0,-1-1 0 0 0,1 1 0 0 0,0 0 1 0 0,-1 0-1 0 0,0 0-4 0 0,7 15-16 0 0,-3 7 131 0 0,-3-11 28 0 0,-2-1 0 0 0,0 1 0 0 0,0 5-143 0 0,0-1 157 0 0,2 9 32 0 0,0-3 19 0 0,-2-8-10 0 0,-1-14-185 0 0,-2 3 175 0 0,2-4-176 0 0,-1 2-60 0 0,0-2-36 0 0,0 1-50 0 0,-1 0-58 0 0,1 0-66 0 0,1-1 40 0 0,0-1-37 0 0,0 0-352 0 0,0 0 79 0 0,0 0-50 0 0,0 0-689 0 0,0 0-550 0 0,0 0-1042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3.3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 7568 0 0,'0'0'166'0'0,"0"0"29"0"0,0 0 14 0 0,2 0-44 0 0,4 0-108 0 0,-1 0-32 0 0,1 0 47 0 0,-1 0 43 0 0,1 0 36 0 0,0 0 71 0 0,1-1 36 0 0,13 1 646 0 0,-1-1-20 0 0,-13 1-628 0 0,0 0-32 0 0,0 0-69 0 0,-1 0-33 0 0,0 0-39 0 0,0 0-42 0 0,5 0 141 0 0,-4 1-116 0 0,1 0-40 0 0,12 2 9 0 0,-12-4 21 0 0,1 1 51 0 0,-5-1-264 0 0,0 1 101 0 0,2-1 91 0 0,1 1 144 0 0,4-1 111 0 0,-7 0-237 0 0,0 1-44 0 0,0 0-45 0 0,0-1-46 0 0,0 1-56 0 0,0-1-63 0 0,-1 1-19 0 0,0 0-53 0 0,1-1-58 0 0,-1 1-62 0 0,0-1-66 0 0,0 1-71 0 0,1-1-75 0 0,-1 0-80 0 0,1 0-777 0 0,3-1-831 0 0,-6 2 2288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3.7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6968 0 0,'0'0'157'0'0,"0"0"23"0"0,0 0 11 0 0,0 0-64 0 0,0 0-6 0 0,0 0 47 0 0,0 0 146 0 0,0 0 270 0 0,0 0 22 0 0,0 0-115 0 0,0 1-85 0 0,0 0-83 0 0,0 0-80 0 0,0 1-74 0 0,0 0-73 0 0,0-1-68 0 0,0 1-66 0 0,4 5 287 0 0,0-1-47 0 0,1 2 21 0 0,-1 1-55 0 0,-2 10 161 0 0,1 8 794 0 0,0 16-1123 0 0,-4-13 522 0 0,0-19-246 0 0,1 1 1 0 0,0-1-1 0 0,1 0 0 0 0,1 10-276 0 0,2 1 329 0 0,0 0-36 0 0,3 9 46 0 0,-6-25-266 0 0,4 8 13 0 0,2-1 45 0 0,-6-12-109 0 0,-1-1-126 0 0,0 0-66 0 0,0 0 121 0 0,0 0-15 0 0,0 0-24 0 0,0 0-43 0 0,0 0-18 0 0,0 0-43 0 0,0 0-50 0 0,0 0-56 0 0,0 0-60 0 0,0 0-55 0 0,0 0-49 0 0,0 0-44 0 0,0 0-150 0 0,0 0-42 0 0,0 0-181 0 0,0 0-486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11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82 170 4480 0 0,'0'0'132'0'0,"-1"0"110"0"0,-1 2-44 0 0,-7 4 336 0 0,7-5-255 0 0,-1 2 93 0 0,-4 5 699 0 0,5-5-795 0 0,0-1-55 0 0,0 1-76 0 0,0-1-97 0 0,-9 10 431 0 0,1 1-69 0 0,2 0-61 0 0,1 1-56 0 0,-1 9 54 0 0,4 1-93 0 0,2 0-72 0 0,4 0-53 0 0,-1-17-98 0 0,1 0 1 0 0,0 0-1 0 0,0 0 0 0 0,0 0 0 0 0,1-1 1 0 0,-1 1-1 0 0,2-1 0 0 0,0 2-31 0 0,12 14 137 0 0,8-2 96 0 0,-10-12-71 0 0,1-2 39 0 0,6-1-62 0 0,-1-5 104 0 0,3-5 152 0 0,-17 3-251 0 0,-1 0 0 0 0,0-1 0 0 0,0 1 1 0 0,0-1-1 0 0,2-2-144 0 0,-1 1 251 0 0,0-1 0 0 0,0 0 0 0 0,5-5-251 0 0,5-10 453 0 0,-5 3-139 0 0,-2-1-84 0 0,-7 14-209 0 0,-1 1 1 0 0,0-1-1 0 0,0 1 1 0 0,0-1-1 0 0,-1 0 1 0 0,1 1-1 0 0,-1-1 1 0 0,0 0-1 0 0,0 1 1 0 0,0-1-1 0 0,-1 0 1 0 0,1-1-22 0 0,-2-2 27 0 0,1 0 0 0 0,-1 1 0 0 0,0-1 0 0 0,-1-1-27 0 0,-7-12 22 0 0,-2 0-45 0 0,0 3-56 0 0,-1 2-65 0 0,-15-10-373 0 0,18 18 276 0 0,0 2-81 0 0,1 0-28 0 0,0 1-92 0 0,-1 1-107 0 0,5 1 229 0 0,0 1-33 0 0,-2-2-223 0 0</inkml:trace>
  <inkml:trace contextRef="#ctx0" brushRef="#br0" timeOffset="526.21">603 4 5328 0 0,'-10'-2'93'0'0,"1"1"78"0"0,-1 0 70 0 0,1 1 58 0 0,-2 1 125 0 0,0 1 55 0 0,-1 2 146 0 0,-5 4 352 0 0,1 3-37 0 0,8-2-381 0 0,1-1-159 0 0,2 1-77 0 0,1 0-126 0 0,0 0-75 0 0,2 0-84 0 0,0 1-94 0 0,2 7 242 0 0,0-1 1 0 0,1 1 0 0 0,1-1 0 0 0,0 0 0 0 0,2 0-1 0 0,1 5-186 0 0,7 44 633 0 0,-10-47-446 0 0,1 1 37 0 0,5 17 309 0 0,-3-16-93 0 0,-1 0 1 0 0,-1 0-1 0 0,-1 0 0 0 0,0 3-440 0 0,-2-24-59 0 0,-1 1-68 0 0,1 0-64 0 0,0-1-60 0 0,-1 1-54 0 0,1-1-50 0 0,-1 1-47 0 0,1-1-41 0 0,-1 1-95 0 0,1-1-40 0 0,-1 1-675 0 0,0-2-609 0 0,-1 0-1056 0 0</inkml:trace>
  <inkml:trace contextRef="#ctx0" brushRef="#br0" timeOffset="795.17">381 258 8928 0 0,'0'0'200'0'0,"0"0"33"0"0,0 0 14 0 0,2-2-61 0 0,4-2-124 0 0,7-1 4 0 0,1 1 110 0 0,3 0 109 0 0,23-1 474 0 0,-26 4-545 0 0,-3 0-101 0 0,-2 0-54 0 0,11-1 106 0 0,26-3 176 0 0,-28 3-319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4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6416 0 0,'0'0'141'0'0,"0"0"23"0"0,0 0 13 0 0,0 0 42 0 0,0 0-98 0 0,1 1 85 0 0,0 0 51 0 0,2 3 416 0 0,-1-2-319 0 0,-1-1-201 0 0,0 0-62 0 0,4 6 250 0 0,7 1 93 0 0,2 2 67 0 0,-4 0-41 0 0,0-1-51 0 0,13 14 491 0 0,8 6-533 0 0,-1 1-39 0 0,-27-26-272 0 0,0 0 0 0 0,-1 0 0 0 0,1 0 0 0 0,-1 1 0 0 0,1 0-56 0 0,11 27 280 0 0,5 10 56 0 0,-5-1-47 0 0,-4-5-93 0 0,7 34 143 0 0,-4 1-43 0 0,-10-44-154 0 0,0 0-61 0 0,0 6-42 0 0,1 15-45 0 0,0-4-1 0 0,-1-14 37 0 0,0-5 32 0 0,-1 0 47 0 0,2 17 898 0 0,-2 33-1007 0 0,-3-35 259 0 0,-1-1-96 0 0,1-10-14 0 0,-1 1 41 0 0,-9 66 532 0 0,3-54-455 0 0,-8 65 429 0 0,12-82-547 0 0,-1-2-36 0 0,-4 31 63 0 0,-2-26-86 0 0,11-28-83 0 0,-1 8 83 0 0,-1-6-53 0 0,-6 5 16 0 0,6-5-27 0 0,0 0 64 0 0,-7 2 388 0 0,5-3-321 0 0,2-2-117 0 0,-1 0-38 0 0,1-1-46 0 0,0 0-53 0 0,2 2-39 0 0,0 0-65 0 0,0 0 83 0 0,0 0 39 0 0,0 0-36 0 0,0 0-13 0 0,0 0-35 0 0,0 0-40 0 0,0 0-45 0 0,0 0-48 0 0,0 0-46 0 0,0 0-42 0 0,0 0-38 0 0,0 0-274 0 0,0 0-62 0 0,0 0-49 0 0,0 0-37 0 0,0 0-1509 0 0,0 0-1336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2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0 6392 0 0,'0'0'141'0'0,"0"0"23"0"0,0 0 12 0 0,0 0 19 0 0,0 0 50 0 0,0 0 19 0 0,0 1 63 0 0,-1 6 623 0 0,1-4-730 0 0,1-1-86 0 0,0 2 287 0 0,-1 1-63 0 0,1 0-57 0 0,-1-1-50 0 0,0 2-7 0 0,-1 0-53 0 0,1 1-17 0 0,-2 4 16 0 0,1 6 72 0 0,0-7-6 0 0,1 16 86 0 0,-1 0-55 0 0,0 10 211 0 0,1 0-1 0 0,3 2-497 0 0,0-14 219 0 0,2 37 343 0 0,-4-28-224 0 0,0-14-190 0 0,0 6-55 0 0,-1-25-257 0 0,0 0 53 0 0,0 0 45 0 0,0 1 41 0 0,0-1 59 0 0,0 1 70 0 0,-1 2 404 0 0,1-1-377 0 0,0-2-122 0 0,0 1-50 0 0,0 0-62 0 0,0-1-71 0 0,-1 1-48 0 0,1-1-73 0 0,0 1-77 0 0,0-1-86 0 0,-1 1-91 0 0,1-1-100 0 0,0 0-107 0 0,0 0-112 0 0,0 0-937 0 0,0 0-1027 0 0</inkml:trace>
  <inkml:trace contextRef="#ctx0" brushRef="#br0" timeOffset="510.47">219 131 4232 0 0,'0'4'299'0'0,"-2"-1"52"0"0,-7 5 920 0 0,5-6-792 0 0,1 0-180 0 0,1-1-104 0 0,-1 2 162 0 0,-1 0-35 0 0,-3 4 229 0 0,2-2-188 0 0,0 0-66 0 0,-1-1-59 0 0,1 1-51 0 0,-5 4 58 0 0,1-1-113 0 0,-11 9 105 0 0,13-12-137 0 0,0 0 33 0 0,0 1-44 0 0,-1 0-45 0 0,-14 12-46 0 0,8-7 21 0 0,5-4 51 0 0,7-5-37 0 0,0 0 55 0 0,-4 7 558 0 0,5-6-545 0 0,1-2-97 0 0,0 1-39 0 0,0-1 146 0 0,0-1 1 0 0,0 0-13 0 0,0 0-47 0 0,1 3-33 0 0,0-2 15 0 0,0 0 81 0 0,-1 0-13 0 0,1-1 37 0 0,13 13 269 0 0,2 0-112 0 0,1-1-111 0 0,-1-1-109 0 0,15 14 159 0 0,-2-2 93 0 0,-23-19-274 0 0,2 3 82 0 0,3 1 51 0 0,-4-4-116 0 0,-3-2-166 0 0,2 3-208 0 0,-5-5 274 0 0,0 1-248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7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0 7568 0 0,'0'0'166'0'0,"0"0"29"0"0,0 0 14 0 0,0 0 42 0 0,0 0 126 0 0,0 0 58 0 0,0 0 12 0 0,0 0-38 0 0,0 1-237 0 0,-1-1-59 0 0,-1 1-17 0 0,-3 1-34 0 0,3-1-11 0 0,1 0 49 0 0,0 0 75 0 0,-7 10 403 0 0,-1 0-107 0 0,1-1-144 0 0,0 1-82 0 0,0 0-83 0 0,1 0-83 0 0,-9 18 267 0 0,0 0-49 0 0,2 1-49 0 0,1 0-47 0 0,1 1-46 0 0,2 0-45 0 0,0 1-43 0 0,1 0-41 0 0,-2 16-49 0 0,-1-1 37 0 0,-3 25 60 0 0,1 0 43 0 0,7-22 141 0 0,0 46-258 0 0,6-60 112 0 0,4 25-112 0 0,-2-48 33 0 0,0 7 16 0 0,1 0 1 0 0,1 0-1 0 0,5 16-49 0 0,-5-27 45 0 0,0 0 0 0 0,1 0 0 0 0,3 4-45 0 0,-2-2 55 0 0,2 0 35 0 0,-1 1 103 0 0,2 0 0 0 0,0-1 0 0 0,2 2-193 0 0,2 0 114 0 0,1-1-86 0 0,-4-5-28 0 0,0-1 0 0 0,0 0 0 0 0,0 0 0 0 0,1-1 0 0 0,-1-1 0 0 0,1 1 0 0 0,1-1 0 0 0,-1-1 0 0 0,0 0 0 0 0,1-1 0 0 0,0 0 0 0 0,0 0 0 0 0,-1-1 0 0 0,7 0 0 0 0,-15-1 44 0 0,0 0-57 0 0,0 0-55 0 0,0 0-53 0 0,0 0-51 0 0,0 0-48 0 0,-1 0-47 0 0,1 0-43 0 0,1 1-341 0 0,0-1-119 0 0,0 0-106 0 0,0 0-92 0 0,2 0-948 0 0,4-1-1088 0 0,-9 1 2988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8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5784 0 0,'0'0'132'0'0,"0"0"17"0"0,0 0 10 0 0,0 1-26 0 0,2 18 571 0 0,1-6-107 0 0,0-1-60 0 0,-4 1-76 0 0,1-8-292 0 0,-1 0 1 0 0,1-1 0 0 0,0 1 0 0 0,1 0-1 0 0,-1 0 1 0 0,1-1 0 0 0,1 5-170 0 0,1 7 423 0 0,-1 0-42 0 0,-2 2 106 0 0,2 9 190 0 0,1 17 413 0 0,-3-42-952 0 0,0-2-12 0 0,0 0 18 0 0,0 1-84 0 0,-1 3-79 0 0,0-2 97 0 0,1-1 22 0 0,0-1 56 0 0,0 1 66 0 0,0-2 79 0 0,-1-9-238 0 0,0-5 88 0 0,-2-7 83 0 0,4 5-170 0 0,1 0-49 0 0,-2 13-7 0 0,1-1 0 0 0,-1 0 0 0 0,1 1 0 0 0,0-1 1 0 0,0 1-1 0 0,2-3-8 0 0,2-7 0 0 0,-5 10 0 0 0,1 1 0 0 0,0 0 0 0 0,1 0 0 0 0,-1 0 0 0 0,1 0 0 0 0,-1 0 0 0 0,1 0 0 0 0,1-1 0 0 0,20-22-11 0 0,-18 22-5 0 0,0 0 1 0 0,0 0-1 0 0,0 0 1 0 0,0 1-1 0 0,1 0 1 0 0,-1 0-1 0 0,1 1 0 0 0,0-1 1 0 0,-1 1-1 0 0,1 0 1 0 0,0 1-1 0 0,2-1 16 0 0,26-1-11 0 0,-20 3-21 0 0,-1 1-47 0 0,-11-1 15 0 0,1 3 61 0 0,-1-1 0 0 0,1 0 0 0 0,-1 0 0 0 0,1 0 0 0 0,0 0 0 0 0,0-1 0 0 0,2 2 3 0 0,-3-2 5 0 0,-1-1 1 0 0,1 1-1 0 0,0 0 0 0 0,-1 0 0 0 0,1 0 1 0 0,-1 0-1 0 0,0 1 0 0 0,1-1 0 0 0,-1 0 1 0 0,0 0-1 0 0,1 1-5 0 0,2 3 1 0 0,-1 0 0 0 0,1 1 0 0 0,-1-1-1 0 0,1 1 1 0 0,-2 0 0 0 0,1 0 0 0 0,-1 0 0 0 0,1 0 0 0 0,-2 0 0 0 0,1 0 0 0 0,-1 1 0 0 0,1 2-1 0 0,-1 7 36 0 0,-2 29 238 0 0,-2-26-207 0 0,2-9-19 0 0,2 4-25 0 0,0-5 1 0 0,-1 4 37 0 0,0-11-37 0 0,2-2-3 0 0,4 9-66 0 0,-6-8-27 0 0,0 0 73 0 0,2 2 120 0 0,-2-2-112 0 0,0 0-41 0 0,0 0-71 0 0,0 0-90 0 0,0 0-112 0 0,0 0 104 0 0,0-1-36 0 0,0 1-92 0 0,0-1-53 0 0,-1 1-49 0 0,1-1-41 0 0,0 1-142 0 0,-1-1-41 0 0,1 1-171 0 0,-1 0-458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4:00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4928 0 0,'0'0'141'0'0,"0"0"-6"0"0,1 0-91 0 0,0 0 23 0 0,-1 0 67 0 0,0 0 155 0 0,0 0 263 0 0,1 0 391 0 0,1-1-94 0 0,1 1-95 0 0,0-1-98 0 0,1 1-101 0 0,-1-1-104 0 0,1 1-105 0 0,-1 1-110 0 0,5 1 166 0 0,0 0-80 0 0,0 1-71 0 0,-1 1-58 0 0,-1-1-59 0 0,0 1-33 0 0,-3-1-59 0 0,0 0-1 0 0,0 0 0 0 0,0 0 1 0 0,0 0-1 0 0,0 0 1 0 0,-1 1-1 0 0,1-1 1 0 0,0 2-42 0 0,1 3 110 0 0,0 1 47 0 0,1 3 86 0 0,0 0-50 0 0,0 0-46 0 0,1 0-42 0 0,-1 0-34 0 0,1 1-36 0 0,5 13-55 0 0,10 31 165 0 0,-5 2 35 0 0,-9-25-19 0 0,-1 0-1 0 0,-2 1 1 0 0,-1-1 0 0 0,-1 12-161 0 0,-2-10 141 0 0,0 6 342 0 0,-3 20-483 0 0,2-54 40 0 0,-6 65 338 0 0,3-50-143 0 0,-1 0 0 0 0,-1 3-235 0 0,-9 24 362 0 0,-2-1-35 0 0,-1-1-44 0 0,-3-1-48 0 0,10-25-79 0 0,-4 9 24 0 0,13-26-130 0 0,-4 6-10 0 0,1-5 6 0 0,-2 0 45 0 0,0 2 72 0 0,5-6-210 0 0,0-1 70 0 0,-1 1 72 0 0,-1 0 125 0 0,1-2 0 0 0,0-1-123 0 0,1-2-73 0 0,1 0-70 0 0,1 2-108 0 0,0 1 45 0 0,-1-1 41 0 0,1 0 35 0 0,0 1 34 0 0,0-1 35 0 0,-1 0 197 0 0,1 0-45 0 0,0 0-108 0 0,-1 1-66 0 0,1-1-64 0 0,0 1-54 0 0,0-1-65 0 0,0 1-76 0 0,0-1-85 0 0,0 0-16 0 0,0 1-71 0 0,0-1-77 0 0,0 0-82 0 0,0 1-88 0 0,0-1-92 0 0,-1 0-99 0 0,1 0-104 0 0,0 0-1234 0 0,0-2-1244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3:59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 5208 0 0,'0'0'116'0'0,"0"-1"96"0"0,0-1-85 0 0,0-5 48 0 0,0 7-34 0 0,0 0 165 0 0,0 0 282 0 0,0 0 20 0 0,0 0-249 0 0,0 0-149 0 0,0 0-37 0 0,0 0 34 0 0,0 0 88 0 0,0 9 339 0 0,1 0-97 0 0,-1 0-89 0 0,1 0-80 0 0,0-3-140 0 0,0 1-36 0 0,2 7 96 0 0,-1 0-105 0 0,1 0-75 0 0,5 31 71 0 0,-6-30-56 0 0,-1 0 96 0 0,1 0-112 0 0,-1 0 46 0 0,3 14 249 0 0,2 28 525 0 0,-5-31-596 0 0,0-12-239 0 0,0 0 27 0 0,-3 0 54 0 0,2-12-169 0 0,0-1-10 0 0,0 6 82 0 0,0-6 6 0 0,0-1-14 0 0,0 0-4 0 0,-1 0-196 0 0,1 0 99 0 0,0 0 64 0 0,-2 0 126 0 0,1 1-128 0 0,1-1-80 0 0,-1 0-73 0 0,1 0-109 0 0,0 1 70 0 0,0-1-35 0 0,0 0-36 0 0,-1 0-41 0 0,1 0-42 0 0,0 0-46 0 0,0 0 40 0 0,0 0-47 0 0,0 0-41 0 0,0 0-37 0 0,0 0-128 0 0,0 0-37 0 0,0 0-1348 0 0</inkml:trace>
  <inkml:trace contextRef="#ctx0" brushRef="#br0" timeOffset="459.24">262 79 4952 0 0,'1'0'374'0'0,"-1"0"-48"0"0,0 0-43 0 0,0 1-40 0 0,0 2 139 0 0,-2 1-112 0 0,0 1-53 0 0,-3 4 128 0 0,-5 1-43 0 0,2 0-73 0 0,-3 2-25 0 0,0 0-73 0 0,4-5-61 0 0,0 0-1 0 0,0 0 0 0 0,-9 4-69 0 0,-25 19 155 0 0,24-17-32 0 0,7-6-16 0 0,1 1 37 0 0,-1-1 46 0 0,0 0 51 0 0,6-3-63 0 0,0 0-24 0 0,1-2-15 0 0,1 0 12 0 0,-1-2 41 0 0,2 0-55 0 0,1 1-87 0 0,-2 1-93 0 0,2-1 81 0 0,-1-1 102 0 0,1 1-18 0 0,-1-1 43 0 0,1 0 47 0 0,0 0 55 0 0,8 0-118 0 0,0 1-1 0 0,-1 0 1 0 0,8 2-149 0 0,23 8 381 0 0,-8 1 252 0 0,13 10-633 0 0,0-2 348 0 0,-37-16-290 0 0,11 5-44 0 0,-3-2 41 0 0,-7-3 56 0 0,-6-4-256 0 0,0 1 54 0 0,0-1 49 0 0,-1 1 41 0 0,1-1 47 0 0,0 1 40 0 0,2 2 310 0 0,-1-2-138 0 0,-1 0-127 0 0,0 0-65 0 0,0 0-53 0 0,0 0-51 0 0,0-1-52 0 0,0 1-61 0 0,0-1-66 0 0,0 1-20 0 0,0-1-56 0 0,0 0-60 0 0,-1 1-63 0 0,1-1-70 0 0,0 0-71 0 0,0 0-77 0 0,0 0-81 0 0,-1 0-942 0 0,0 0-942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44:34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30 5792 0 0,'0'0'166'0'0,"0"0"-6"0"0,1 0-111 0 0,-1 0 16 0 0,3 0 1011 0 0,-1 1-83 0 0,0-1-80 0 0,0 1-77 0 0,0 0-74 0 0,0 1-70 0 0,0-1-67 0 0,-1 1-63 0 0,0 0-60 0 0,0 0-57 0 0,0 0-54 0 0,0 0-49 0 0,0 0-47 0 0,-1 1-43 0 0,1 0-40 0 0,-1-1-36 0 0,0 2-9 0 0,0-1-41 0 0,0 5 23 0 0,0-1-98 0 0,-2 10-50 0 0,2-12 31 0 0,-1-1 43 0 0,1 0 33 0 0,-1 0 52 0 0,1-1 60 0 0,0 0 71 0 0,-3 46 91 0 0,5 0-66 0 0,3 9 3 0 0,8 30 110 0 0,-3-13-36 0 0,-4-25-79 0 0,2 15-54 0 0,0-17 5 0 0,2 0 37 0 0,9 52 360 0 0,-11-32-271 0 0,-5 3 73 0 0,-5-28-274 0 0,2-42-184 0 0,0 0 0 0 0,0 0 0 0 0,0 0 0 0 0,-1 0 0 0 0,1 0 0 0 0,0 0 0 0 0,0 0 0 0 0,0 0 0 0 0,-1 0 0 0 0,1 0 0 0 0,-1 0 0 0 0,1 0 0 0 0,-1 1-6 0 0,-1 1-23 0 0,-2 1-46 0 0,4-4-60 0 0,0 0-122 0 0,-1 0 24 0 0,1 0 52 0 0,-1 0 45 0 0,1 0 37 0 0,-1 0-13 0 0,-1-1-33 0 0,1 1 41 0 0,1-1-64 0 0,-1 1 27 0 0,1 0-35 0 0,0 0-38 0 0,-1 0-44 0 0,1-1-72 0 0,-1 1-60 0 0,1 0-66 0 0,0-1-72 0 0,-1 1-77 0 0,1 0-83 0 0,0-1-87 0 0,-1 1-95 0 0,0-2-1566 0 0,-2-2-1374 0 0</inkml:trace>
  <inkml:trace contextRef="#ctx0" brushRef="#br0" timeOffset="666.47">75 109 7136 0 0,'0'0'165'0'0,"0"0"22"0"0,0 0 6 0 0,1-2-45 0 0,3 0-97 0 0,-1 0-39 0 0,-2 2 34 0 0,9-5 537 0 0,0-2-63 0 0,-1 0-54 0 0,1 0-42 0 0,0-1 6 0 0,5-3 169 0 0,9-1 132 0 0,1 1-88 0 0,2 2-87 0 0,0 1-85 0 0,1 2-82 0 0,0 1-81 0 0,0 2-77 0 0,-1 0-76 0 0,-8 3-198 0 0,0 0 50 0 0,0 2 42 0 0,0 1 35 0 0,17 7 156 0 0,-22-5-102 0 0,-1 0 0 0 0,0 1 0 0 0,0 1 0 0 0,0 0 1 0 0,0 1-139 0 0,8 7 171 0 0,0 2-51 0 0,1 6-72 0 0,-11-11-71 0 0,-1 0-37 0 0,4 8 98 0 0,-2 1 43 0 0,-1 6 60 0 0,0 15 127 0 0,-10-37-225 0 0,-1 1 0 0 0,0-1 1 0 0,0 1-1 0 0,0-1 1 0 0,-1 1-1 0 0,0-1 1 0 0,0 0-1 0 0,0 1 0 0 0,0-1 1 0 0,-3 4-44 0 0,1 0 81 0 0,-1-1 0 0 0,0 1 0 0 0,-1-1 0 0 0,0 0 0 0 0,-4 5-81 0 0,0-1 81 0 0,0-2 0 0 0,-1 1 0 0 0,-7 5-81 0 0,5-6 66 0 0,-1-1 0 0 0,1 0 0 0 0,-2 0-66 0 0,-4 1 66 0 0,0 0 0 0 0,-3-1-66 0 0,-40 14 47 0 0,-73 21 197 0 0,111-35-135 0 0,0-1-43 0 0,-5 0-30 0 0,-14 2-39 0 0,42-10-208 0 0,-1 0 68 0 0,0 0 59 0 0,1 0 53 0 0,-1 0 52 0 0,0 0 52 0 0,-1 0 64 0 0,0-1 124 0 0,0 1 18 0 0,1 0-144 0 0,-1-1-80 0 0,1 1-71 0 0,0 0-64 0 0,0 0-71 0 0,0 0-81 0 0,1 0-92 0 0,-1 0-23 0 0,1 0-76 0 0,-1 1-82 0 0,1-1-88 0 0,-1 0-95 0 0,1 1-98 0 0,0-1-106 0 0,0 1-112 0 0,0-1-1109 0 0,0 0-1200 0 0</inkml:trace>
  <inkml:trace contextRef="#ctx0" brushRef="#br0" timeOffset="1638.72">853 557 6120 0 0,'0'0'176'0'0,"0"0"-28"0"0,-1 0-69 0 0,-1-1-59 0 0,-4-1-107 0 0,4 2 75 0 0,-1-1 55 0 0,0 0 84 0 0,1 0 81 0 0,0 1 109 0 0,1 0-111 0 0,1-1 35 0 0,-1 1 38 0 0,1 0 40 0 0,-9-2 430 0 0,0 1-96 0 0,1 2-89 0 0,-1 0-82 0 0,2 1-73 0 0,-1 0-66 0 0,0 2-59 0 0,1 0-52 0 0,-4 4 54 0 0,0 0-82 0 0,-21 22 238 0 0,26-23-322 0 0,1-1-87 0 0,0 0 1 0 0,0 1-1 0 0,0-1 0 0 0,1 1 1 0 0,0 0-1 0 0,1 0 1 0 0,-1 1-1 0 0,1-1 1 0 0,1 1-1 0 0,-1 0 1 0 0,2 0-1 0 0,-1 0 1 0 0,1 0-1 0 0,0 0 1 0 0,0 0-1 0 0,1 0 1 0 0,0 0-1 0 0,1 1-33 0 0,0 7 69 0 0,1 0-1 0 0,0-1 1 0 0,1 1-1 0 0,1 0-68 0 0,2 3 98 0 0,0-1 0 0 0,8 16-98 0 0,-1-13 92 0 0,5-4 33 0 0,-16-15-98 0 0,1-1 0 0 0,0 1 1 0 0,-1-1-1 0 0,1 0 0 0 0,0 1 0 0 0,3-1-27 0 0,-3 0 29 0 0,0 0 0 0 0,0-1 0 0 0,0 1-1 0 0,1-1 1 0 0,-1 0 0 0 0,0 0 0 0 0,2-1-29 0 0,1 1 69 0 0,-1-1 0 0 0,1-1 0 0 0,0 1 0 0 0,0-1 0 0 0,-1 0 0 0 0,1 0 0 0 0,2-2-69 0 0,-4 2 53 0 0,1-1 0 0 0,-1 0 0 0 0,0 1 1 0 0,0-2-1 0 0,1 0-53 0 0,12-17 165 0 0,-3-4-67 0 0,-11 16-76 0 0,1 0-1 0 0,-2 0 1 0 0,2-4-22 0 0,-3 2 10 0 0,1 0 0 0 0,-1 0-1 0 0,-1 0 1 0 0,0 0 0 0 0,-1 0 0 0 0,0 0 0 0 0,-1-6-10 0 0,-3-22 51 0 0,-5-21-38 0 0,-2-19-13 0 0,11 66 10 0 0,1 8-49 0 0,0-2-67 0 0,1 8 51 0 0,3 0 34 0 0,-1 2-30 0 0,2 6 49 0 0,-3-3 2 0 0,10 14-21 0 0,-2 1 72 0 0,0 15 128 0 0,-1 0 84 0 0,0 1 59 0 0,4 21 135 0 0,-6-19-109 0 0,3 11 190 0 0,-5-24-222 0 0,1-2 38 0 0,5 35 574 0 0,-10-55-837 0 0,0 0 60 0 0,-1 3-109 0 0,0-7-193 0 0,0 0 32 0 0,0 1-27 0 0,0-1 103 0 0,0 0 85 0 0,0 1 107 0 0,1-1 487 0 0,-1 1-440 0 0,0-1-155 0 0,0 0-36 0 0,0 0-46 0 0,0 0-50 0 0,0 0-125 0 0,1 1-122 0 0,-1-1 118 0 0,0 0-36 0 0,0 0-39 0 0,0 0-41 0 0,0 0-43 0 0,0 0-45 0 0,0 0-47 0 0,0 0-49 0 0,0 1-50 0 0,0-1-54 0 0,1 0-56 0 0,-1 0-56 0 0,0 0-1603 0 0,0 0-1330 0 0</inkml:trace>
  <inkml:trace contextRef="#ctx0" brushRef="#br0" timeOffset="2389.81">1397 554 7688 0 0,'0'0'166'0'0,"0"0"29"0"0,-1 0-42 0 0,1 0-42 0 0,0-2 8 0 0,0 0-96 0 0,-2-5-83 0 0,2 5 74 0 0,-1 0 45 0 0,0 0 62 0 0,1 1 79 0 0,-1 0 97 0 0,1 0 114 0 0,-4-2 121 0 0,0 0-38 0 0,0 0-38 0 0,1 0-35 0 0,-5-2 321 0 0,1 2-122 0 0,-1 0-110 0 0,-1 0-97 0 0,-1 2-84 0 0,-1 1-71 0 0,-3 0 31 0 0,2 1-47 0 0,-1 2-45 0 0,1 0-38 0 0,-2 1-14 0 0,0 2-43 0 0,-5 5-11 0 0,0 2-52 0 0,17-11-39 0 0,-13 11 0 0 0,14-12 0 0 0,0 0 0 0 0,1-1 0 0 0,-1 1 0 0 0,1 0 0 0 0,-1 0 0 0 0,1 0 0 0 0,0-1 0 0 0,-1 1 0 0 0,1 0 0 0 0,0 0 0 0 0,0 0 0 0 0,-1 0 0 0 0,1 0 0 0 0,0-1 0 0 0,0 1 0 0 0,0 0 0 0 0,0 0 0 0 0,0 0 0 0 0,0 0 0 0 0,0 0 0 0 0,1 0 0 0 0,-1 0 0 0 0,2 4 0 0 0,0-1 0 0 0,0 0 0 0 0,0 1 0 0 0,1-1 0 0 0,-1 0 0 0 0,1 0 0 0 0,0-1 0 0 0,0 1 0 0 0,1 0 0 0 0,-1-1 0 0 0,1 0 0 0 0,0 0 0 0 0,2 2 0 0 0,10 8 0 0 0,12 9 0 0 0,30 19 0 0 0,-40-29 0 0 0,18 17-10 0 0,-22-15 47 0 0,-5-3 51 0 0,0 1 75 0 0,-8-10-140 0 0,6 7 56 0 0,9 19 10 0 0,-11-16-17 0 0,-1 0 59 0 0,-1 2 93 0 0,-2-8-71 0 0,0 0 0 0 0,0 0 1 0 0,-1 0-1 0 0,0 0 1 0 0,0 0-1 0 0,-1 0 1 0 0,0 0-1 0 0,0 0 0 0 0,0 0 1 0 0,0 0-1 0 0,-3 5-153 0 0,-5 5 383 0 0,-3-2-40 0 0,-3-3-54 0 0,-5-5-64 0 0,14-4-392 0 0,0-2 73 0 0,0 1 62 0 0,1-1 56 0 0,-6-1 133 0 0,2 0 53 0 0,-12-4 352 0 0,15 3-421 0 0,-1-1-38 0 0,3 1-58 0 0,-1 0-33 0 0,1 0-39 0 0,-1-1-43 0 0,1 1-49 0 0,0-1-54 0 0,-1 0-60 0 0,1 1-64 0 0,0-1-71 0 0,0 0-75 0 0,0 0-80 0 0,0 0-86 0 0,0 0-92 0 0,0 0-96 0 0,0 0-102 0 0,0 0-106 0 0,0-1-1347 0 0,-4-3-1336 0 0</inkml:trace>
  <inkml:trace contextRef="#ctx0" brushRef="#br0" timeOffset="3052.76">1922 574 7424 0 0,'0'0'166'0'0,"0"0"29"0"0,0 0-22 0 0,0 0-74 0 0,1 0-55 0 0,-2-1-18 0 0,1 0 12 0 0,-4-2 40 0 0,1 1 54 0 0,0 0 81 0 0,-1 0 173 0 0,0 0 112 0 0,0 0-218 0 0,-1-3 398 0 0,-3 1-78 0 0,0 1-67 0 0,-1 0-51 0 0,-6 0 213 0 0,-4-1 279 0 0,17 4-896 0 0,-8 0 448 0 0,-2 1-80 0 0,0 2-71 0 0,0 1-62 0 0,0 1-52 0 0,0 0-42 0 0,-8 5 130 0 0,2 1-18 0 0,1 2-83 0 0,1 2-69 0 0,3 1-56 0 0,-4 14-12 0 0,15-24-100 0 0,0-1-1 0 0,1 1 1 0 0,-1 0 0 0 0,1 0-1 0 0,0 0 1 0 0,1 0-1 0 0,-1 5-10 0 0,2 18-25 0 0,3 0 74 0 0,2-1 48 0 0,-2-9 45 0 0,2-1 0 0 0,5 10-142 0 0,6 10 116 0 0,-4-17-102 0 0,0-2-58 0 0,-4-7-101 0 0,2-1 114 0 0,-2-2 72 0 0,1-1 43 0 0,-4-4 11 0 0,1 1-1 0 0,-1-1 1 0 0,1-1-1 0 0,2 1-94 0 0,7 2 109 0 0,1-1-100 0 0,-8-3-58 0 0,-1-1-43 0 0,0-1-32 0 0,0 0-43 0 0,0 0-49 0 0,0 0-52 0 0,0-1-57 0 0,-1-1-61 0 0,1 0-65 0 0,0 0-69 0 0,-7 1 130 0 0,0 1-56 0 0,1 0-51 0 0,-1-1-44 0 0,1 0-157 0 0,-1 1-45 0 0,1-1-189 0 0,1 0-514 0 0</inkml:trace>
  <inkml:trace contextRef="#ctx0" brushRef="#br0" timeOffset="3724.54">2293 662 8032 0 0,'-4'-1'-28'0'0,"0"1"40"0"0,0-1 37 0 0,0 0 33 0 0,-4-1 170 0 0,0-1 99 0 0,-3 0 280 0 0,-16-1 1032 0 0,18 4-1139 0 0,-1 2-106 0 0,5-1-262 0 0,0 1-42 0 0,0 1-48 0 0,0-1-52 0 0,-11 11 272 0 0,11-9-161 0 0,1 0-1 0 0,0 0 0 0 0,1 1 0 0 0,-1 0 1 0 0,1-1-1 0 0,-2 5-124 0 0,-8 21 470 0 0,8-14-293 0 0,0 1-56 0 0,2-4-27 0 0,2-7-49 0 0,-1 0 0 0 0,1 0-1 0 0,0 1 1 0 0,0-1 0 0 0,1 0 0 0 0,0 0 0 0 0,0 1-45 0 0,2 8 56 0 0,0 0 0 0 0,0 0 0 0 0,3 4-56 0 0,7 12 44 0 0,-10-27-43 0 0,1 0 0 0 0,-1 0-1 0 0,1 0 1 0 0,0-1 0 0 0,3 4-1 0 0,10 6 57 0 0,2-2 51 0 0,1-6 51 0 0,-16-5-133 0 0,-1 0 1 0 0,0 0-1 0 0,1 0 1 0 0,-1 0-1 0 0,0 0 1 0 0,1-1-1 0 0,-1 1 1 0 0,1-1-27 0 0,4-1 53 0 0,-5 1-37 0 0,0 1 1 0 0,0-1-1 0 0,0 1 1 0 0,0-1-1 0 0,0 1 1 0 0,-1-1-1 0 0,1 0 1 0 0,0 0-1 0 0,0 0 1 0 0,-1 0-1 0 0,1 0 1 0 0,-1-1-1 0 0,1 1 1 0 0,-1 0-1 0 0,1-1 1 0 0,-1 1-17 0 0,13-12 87 0 0,-12 11-76 0 0,-1 1 0 0 0,1 0 0 0 0,0 0-1 0 0,-1-1 1 0 0,1 1 0 0 0,-1-1-1 0 0,1 0 1 0 0,-1 1 0 0 0,1-3-11 0 0,9-15 84 0 0,-2 0-34 0 0,5-23-37 0 0,-13 36-13 0 0,0 0 0 0 0,0 0 0 0 0,-1 0 0 0 0,0-5 0 0 0,-2-24-38 0 0,1 13 4 0 0,-1 0 38 0 0,-8-38-160 0 0,5 34 140 0 0,4 17 15 0 0,4-9 142 0 0,-1 13-139 0 0,1 0-54 0 0,-3 5 42 0 0,0-1 0 0 0,0 1 0 0 0,0 0 0 0 0,0-1 0 0 0,1 1 0 0 0,-1 0 0 0 0,0-1 0 0 0,0 1 0 0 0,0 0 0 0 0,0-1 0 0 0,0 1 0 0 0,0-1 0 0 0,-1 1 0 0 0,1 0 0 0 0,0-1 0 0 0,0 1 0 0 0,0 0 0 0 0,0-1-1 0 0,0 1 1 0 0,0 0 0 0 0,-1-1 10 0 0,0-2-92 0 0,3-1 37 0 0,-1 4-4 0 0,0 0 4 0 0,2 0 34 0 0,0 3-34 0 0,3 7 61 0 0,-5-8-10 0 0,11 21-19 0 0,-3 3 68 0 0,-2 1 59 0 0,-2 0 53 0 0,-1-9-24 0 0,-2-9-75 0 0,7 38 297 0 0,5 30 310 0 0,-9-44-408 0 0,-5-21-166 0 0,-1 2-7 0 0,4 2 48 0 0,-2-9-107 0 0,-1-4-63 0 0,0 2-65 0 0,0-5-108 0 0,0 1-254 0 0,0-1-463 0 0,0 0-50 0 0</inkml:trace>
  <inkml:trace contextRef="#ctx0" brushRef="#br0" timeOffset="4189.51">2545 278 7744 0 0,'0'0'752'0'0,"2"0"-63"0"0,1 1-129 0 0,2 1-45 0 0,0-1-45 0 0,0 2-42 0 0,1 0-41 0 0,0 0-39 0 0,-2 1-37 0 0,0 1-35 0 0,7 5 187 0 0,-2-1-89 0 0,-5-3-89 0 0,-2 0-14 0 0,-2 0 38 0 0,-1 8 248 0 0,2-1-81 0 0,3 2-86 0 0,1-1-88 0 0,-2-5-166 0 0,-1-1-33 0 0,1 1-35 0 0,-2-1-34 0 0,17 67 549 0 0,-8-36-352 0 0,-6-29-158 0 0,-2 0-1 0 0,1 1 0 0 0,0 7-72 0 0,4 28 247 0 0,2-1 70 0 0,-3-13-39 0 0,-5-27-233 0 0,13 63 572 0 0,-5-34-351 0 0,2-1-38 0 0,-11-33-227 0 0,12 34 194 0 0,-6-20-159 0 0,0 4 50 0 0,-1-1-26 0 0,0 3-5 0 0,-4-18-171 0 0,1 1 63 0 0,-1-2 18 0 0,0 0-18 0 0,-1 0-21 0 0,0-1-36 0 0,0 1-15 0 0,-1 0-35 0 0,1-1-39 0 0,-1 1-45 0 0,0 0-767 0 0,1-1 775 0 0,0 0 49 0 0,0 0 0 0 0,0 0-39 0 0,0 0 1 0 0,0 0-40 0 0,0 0-45 0 0,0 0-51 0 0,0 0-54 0 0,0 0-51 0 0,0 0-45 0 0,0 0-40 0 0,0 0-153 0 0,0 0-40 0 0,0 0-185 0 0,0 0-508 0 0</inkml:trace>
  <inkml:trace contextRef="#ctx0" brushRef="#br0" timeOffset="4840.97">3101 574 7640 0 0,'0'0'224'0'0,"0"0"-12"0"0,4-9 85 0 0,-3-1 34 0 0,-1 3-61 0 0,1-2 701 0 0,-2 1-112 0 0,-3 0-101 0 0,0 0-89 0 0,-2 2-78 0 0,-1 0-66 0 0,0 2-55 0 0,-1 0-42 0 0,3 2-28 0 0,0 0-107 0 0,1 0-125 0 0,0 1-39 0 0,-13-3 290 0 0,12 3-260 0 0,0 1-35 0 0,-6 0 29 0 0,3 1-108 0 0,-1 0-47 0 0,-7 3-101 0 0,7 0 81 0 0,5 1 63 0 0,-3 5 52 0 0,2-3-213 0 0,3 2 58 0 0,1-1 43 0 0,1-5 20 0 0,0-1 0 0 0,0 1 0 0 0,0-1 0 0 0,1 0 0 0 0,-1 1 0 0 0,1-1 0 0 0,0 0 0 0 0,0 1 0 0 0,0-1 0 0 0,0 0 0 0 0,0 1-1 0 0,5 6-7 0 0,-1-1-38 0 0,7 11-85 0 0,-7-14 119 0 0,2 0 36 0 0,9 7-22 0 0,6 11-61 0 0,-3-3 41 0 0,23 23 17 0 0,27 22 14 0 0,-49-46 96 0 0,-7-4 18 0 0,-3-2 51 0 0,-1-1 94 0 0,-4-5-136 0 0,0 1 47 0 0,1 2 84 0 0,2 6 193 0 0,-7-13-364 0 0,0 0 1 0 0,0 0 0 0 0,0-1-1 0 0,-1 1 1 0 0,1 0-1 0 0,-1 0 1 0 0,1 0-1 0 0,-1 2-97 0 0,-2 4 225 0 0,-1-1-35 0 0,-4 7 116 0 0,-2 2-16 0 0,1-10-194 0 0,-4-2-34 0 0,4-4-23 0 0,-1 1 1 0 0,1-1-1 0 0,-1-1 0 0 0,1 1 0 0 0,-4-2-39 0 0,-8 0 24 0 0,0-2-55 0 0,8 0-25 0 0,0-1-36 0 0,1 0-40 0 0,-1 0-46 0 0,2-1-50 0 0,0-1-56 0 0,1-1-60 0 0,0 0-67 0 0,8 6 275 0 0,0 0 36 0 0,-3-3-134 0 0,3 2 104 0 0,-1-1-115 0 0,1 2 56 0 0,1 0-53 0 0,-1 0-59 0 0,0 0-70 0 0,1 0 222 0 0,-1 0-247 0 0,0 0-56 0 0,1 0-51 0 0,-1 0-43 0 0,1 0-158 0 0,-1 0-44 0 0,0-1-190 0 0,0 0-517 0 0</inkml:trace>
  <inkml:trace contextRef="#ctx0" brushRef="#br0" timeOffset="5094.31">2869 229 9072 0 0,'0'0'200'0'0,"0"0"33"0"0,0 0 15 0 0,0 0-179 0 0,0 0-90 0 0,0 0-70 0 0,0 0-93 0 0,0 0-108 0 0,0 0-97 0 0,0 0 44 0 0,0 0-36 0 0,0 0-460 0 0,0 0-369 0 0,0 0-698 0 0</inkml:trace>
  <inkml:trace contextRef="#ctx0" brushRef="#br0" timeOffset="5740.74">3734 355 8496 0 0,'0'0'190'0'0,"0"0"28"0"0,0 0 10 0 0,0 0-75 0 0,0 0-64 0 0,2 1-41 0 0,2 1-79 0 0,-2-2 42 0 0,-1 1 51 0 0,1 0 78 0 0,-1 0 73 0 0,0-1 100 0 0,0 1 121 0 0,0-1-166 0 0,-1 1 37 0 0,2 11 538 0 0,-3-3-317 0 0,1 1-52 0 0,1-1-62 0 0,0-2-126 0 0,-1 0-38 0 0,1 8 157 0 0,-1-2-115 0 0,2 7 79 0 0,0-12-161 0 0,-1 0 0 0 0,-1 1 0 0 0,0 5-208 0 0,0-6 186 0 0,1 0 1 0 0,0 0 0 0 0,1 7-187 0 0,7 33 585 0 0,-2 1-49 0 0,0-1-72 0 0,-4-31-301 0 0,8 51 478 0 0,-5-22-179 0 0,0-8-37 0 0,-2-1 52 0 0,-1-22-308 0 0,-1-3-18 0 0,0 2 23 0 0,-2-13-108 0 0,-1 1-38 0 0,0 0-44 0 0,-1-1-48 0 0,0 0-52 0 0,0 0-58 0 0,0-2-63 0 0,0 0-68 0 0,1-1 150 0 0,0 1 21 0 0,1 0-12 0 0,-1 0-46 0 0,1 0-12 0 0,-1 0-46 0 0,1 0-54 0 0,-1 0-60 0 0,1 0 9 0 0,0 1-52 0 0,-1-1-54 0 0,1 0-60 0 0,0 0-63 0 0,-1 0-67 0 0,1 0-71 0 0,0 0-75 0 0,-1-2-1449 0 0,-1-2-1264 0 0</inkml:trace>
  <inkml:trace contextRef="#ctx0" brushRef="#br0" timeOffset="6172.08">3558 399 6880 0 0,'0'0'157'0'0,"0"0"23"0"0,0 0 11 0 0,1 0-62 0 0,0 1-72 0 0,3 1-53 0 0,-3-1 72 0 0,7-1 634 0 0,-1-1-58 0 0,1 1-54 0 0,-1-1-53 0 0,1 0-49 0 0,-1 1-47 0 0,1-1-44 0 0,-1-1-41 0 0,2 1 22 0 0,0-1-52 0 0,0 0-45 0 0,0 1-43 0 0,4-2 57 0 0,0-1-69 0 0,1 1-51 0 0,-1 0-37 0 0,28-8 254 0 0,-27 8-228 0 0,-1 1 50 0 0,-3 0-334 0 0,0 0 59 0 0,0-1 50 0 0,0 1 43 0 0,1 0 45 0 0,0-1 34 0 0,41-8 553 0 0,-33 6-525 0 0,-4 2-121 0 0,-7 1-57 0 0,0 0-35 0 0,0 0-38 0 0,0 0-42 0 0,-1 1-46 0 0,1-1-49 0 0,0 0-54 0 0,0 0-57 0 0,0 1-61 0 0,0-1-65 0 0,-1 0-69 0 0,1 1-71 0 0,0-1-77 0 0,0 0-80 0 0,-1 1-1029 0 0,3 0-1024 0 0</inkml:trace>
  <inkml:trace contextRef="#ctx0" brushRef="#br0" timeOffset="6711.28">4220 510 7568 0 0,'1'4'183'0'0,"0"0"-32"0"0,0 4 65 0 0,1 1-77 0 0,0 5-88 0 0,0-1-57 0 0,-1-5 32 0 0,0-1 43 0 0,1 0 65 0 0,-1-1 40 0 0,1 0 70 0 0,0 0 81 0 0,0 0 93 0 0,6 15 753 0 0,-1 2-85 0 0,-4-11-586 0 0,0 0-34 0 0,0-1-38 0 0,0 1-43 0 0,0-2-93 0 0,-1 0-37 0 0,1 0-40 0 0,-1 0-41 0 0,6 26 655 0 0,-4-14-280 0 0,0 11 317 0 0,2 10 273 0 0,-6-41-1251 0 0,1 0 59 0 0,-1 0 54 0 0,0-1 49 0 0,0 1 64 0 0,0 0 50 0 0,-1 0 82 0 0,1 0 189 0 0,-1-1 193 0 0,0-2-268 0 0,0 0-185 0 0,1-1-53 0 0,-1 0-64 0 0,1-1-78 0 0,-5-21 194 0 0,-1-10-28 0 0,2 0-86 0 0,3 26-56 0 0,1 0 0 0 0,0 0 0 0 0,1 0 0 0 0,0 0 0 0 0,0 0 0 0 0,1 0 0 0 0,1-5-4 0 0,13-26 8 0 0,-11 29-18 0 0,1 0 0 0 0,0 0-1 0 0,1 1 1 0 0,0 0 0 0 0,0 0 0 0 0,1 0-1 0 0,4-2 11 0 0,2-3 30 0 0,3-2-87 0 0,1 1-117 0 0,-9 8 37 0 0,1 2-34 0 0,2 0-39 0 0,0 1-39 0 0,-5 2 97 0 0,1-1-39 0 0,1 0-77 0 0,3-4-185 0 0,-12 6 304 0 0,1 1 21 0 0,-1 0-38 0 0,1 0-135 0 0,0 0 176 0 0,0 0 42 0 0,3 0-62 0 0,-3 0 59 0 0,1 0-72 0 0,0-1-111 0 0,0 1 47 0 0,-1 0-59 0 0,0 0-67 0 0,0 0-73 0 0,0 0 26 0 0,0 0-55 0 0,0 0-49 0 0,0 0-43 0 0,0 0-157 0 0,0 0-43 0 0,1-1-189 0 0,0 1-512 0 0</inkml:trace>
  <inkml:trace contextRef="#ctx0" brushRef="#br0" timeOffset="6999.72">4658 614 8288 0 0,'0'0'194'0'0,"1"1"-66"0"0,0 0-39 0 0,2 3 53 0 0,-1-2-62 0 0,2 5-159 0 0,0 1 123 0 0,0 1 107 0 0,0-1 94 0 0,-2-1-26 0 0,1-1 33 0 0,1 7 330 0 0,5 31 1599 0 0,-7-35-1753 0 0,-1-1-44 0 0,1 8 392 0 0,-1 1-38 0 0,0-7-278 0 0,-1 1-35 0 0,1 7 191 0 0,-1-9-360 0 0,0-1-40 0 0,-1 7 216 0 0,0-6-200 0 0,1-4-129 0 0,0 0-35 0 0,-1 1-43 0 0,1-1-47 0 0,-1 3 39 0 0,1-7-29 0 0,-1 5-45 0 0,1-6-45 0 0,0 0-122 0 0,0 0-4 0 0,0 0 51 0 0,0-1-37 0 0,0-2-164 0 0,0 2 214 0 0,0 0-59 0 0,0 1-12 0 0,0 0-61 0 0,0 0-87 0 0,-1-1-55 0 0,1 0-49 0 0,0 1-43 0 0,0-1-154 0 0,-1 1-42 0 0,1-1-187 0 0,0 0-502 0 0</inkml:trace>
  <inkml:trace contextRef="#ctx0" brushRef="#br0" timeOffset="7271.2">4665 329 8576 0 0,'0'0'197'0'0,"0"0"24"0"0,0 0 17 0 0,0 0 10 0 0,0 0 34 0 0,0 0 20 0 0,0 0-227 0 0,0 0-127 0 0,0 0-106 0 0,0 0 29 0 0,0 0-41 0 0,0 0-42 0 0,0 0-40 0 0,0 0-354 0 0,0 0-257 0 0,0 0-586 0 0</inkml:trace>
  <inkml:trace contextRef="#ctx0" brushRef="#br0" timeOffset="8064.95">5098 561 5008 0 0,'0'0'108'0'0,"0"0"-31"0"0,0-5 183 0 0,1 3-206 0 0,0 0-33 0 0,0 0-3 0 0,0 1 48 0 0,-1 0 70 0 0,0 1 160 0 0,0-2 292 0 0,0 0-35 0 0,-2-1 455 0 0,0 0-125 0 0,-1 1-115 0 0,-1 0-106 0 0,0 1-99 0 0,-1 1-89 0 0,0-1-80 0 0,1 1-130 0 0,0 1-42 0 0,-4 0 116 0 0,0 1-75 0 0,-2 1-33 0 0,-12 12 41 0 0,2 1-53 0 0,-4 13 33 0 0,5 3-59 0 0,15-23-135 0 0,0 1 0 0 0,1 0 1 0 0,0-1-1 0 0,1 1 0 0 0,0 1 1 0 0,0 2-58 0 0,0-1 104 0 0,2-1 0 0 0,0 1 0 0 0,0 5-104 0 0,6 35 160 0 0,-3-37-46 0 0,0 0 1 0 0,4 10-115 0 0,-4-17 63 0 0,0-1-1 0 0,0 1 1 0 0,0-1-1 0 0,1 1 0 0 0,4 3-62 0 0,-5-6 46 0 0,0-2-1 0 0,0 1 0 0 0,1 0 1 0 0,-1 0-1 0 0,1-1 0 0 0,0 0 1 0 0,0 0-1 0 0,0 0 1 0 0,3 1-46 0 0,-4-2 48 0 0,0-1 1 0 0,0 1-1 0 0,0-1 1 0 0,0 0-1 0 0,0 0 1 0 0,0-1 0 0 0,4 1-49 0 0,-5 0 38 0 0,1-1 0 0 0,-1 0 0 0 0,1 0 0 0 0,-1-1-1 0 0,1 1 1 0 0,0 0 0 0 0,-1-1 0 0 0,2 0-38 0 0,0 0 44 0 0,-1-1-1 0 0,1 0 0 0 0,-1 1 1 0 0,0-1-1 0 0,0 0 0 0 0,0 0 0 0 0,0-1 1 0 0,0 1-1 0 0,0-1 0 0 0,-1 1 1 0 0,1-1-1 0 0,1-3-43 0 0,0 1 71 0 0,-1 0 0 0 0,1-1 0 0 0,-1 0 0 0 0,0 0 0 0 0,1-5-71 0 0,-2 6 54 0 0,0-1 0 0 0,0 0-1 0 0,-1 0 1 0 0,0 0 0 0 0,0-1 0 0 0,0 1 0 0 0,-1 0-1 0 0,0 0 1 0 0,0-2-54 0 0,-2-9-137 0 0,1-1 41 0 0,-2-17 8 0 0,1-1 110 0 0,0 1 79 0 0,0 3 28 0 0,1 26-126 0 0,1-9-49 0 0,-1-22-147 0 0,2 26 166 0 0,0 1 42 0 0,-1 9-25 0 0,0 0 1 0 0,0 0-1 0 0,1 0 1 0 0,-1-1 0 0 0,0 1-1 0 0,1 0 1 0 0,-1 0-1 0 0,1 0 1 0 0,-1 0-1 0 0,1 0 1 0 0,-1 0 0 0 0,1 0-1 0 0,0 0 10 0 0,-1 1-3 0 0,0 0 0 0 0,1-1 0 0 0,-1 1-1 0 0,0 0 1 0 0,1 0 0 0 0,-1 0 0 0 0,0 0 0 0 0,1-1-1 0 0,-1 1 1 0 0,0 0 0 0 0,1 0 0 0 0,-1 0 0 0 0,1 0-1 0 0,-1 0 1 0 0,0 0 0 0 0,1 0 0 0 0,-1 0 0 0 0,0 0 0 0 0,1 0-1 0 0,-1 0 1 0 0,1 0 0 0 0,-1 0 0 0 0,1 0 3 0 0,0 1-6 0 0,0-1 0 0 0,1 1 0 0 0,-1 0 0 0 0,0 0 0 0 0,1 0-1 0 0,-1-1 1 0 0,0 1 0 0 0,0 0 0 0 0,0 1 0 0 0,0-1 6 0 0,0-1-5 0 0,4 6-18 0 0,1-1-1 0 0,-1 1 0 0 0,0 0 1 0 0,-1 1-1 0 0,0-1 0 0 0,0 1 1 0 0,0 0-1 0 0,2 6 24 0 0,7 23-39 0 0,-2 1 79 0 0,-3-9 58 0 0,0-1 72 0 0,3 8 66 0 0,0 20 162 0 0,-4-20-157 0 0,2 0-57 0 0,-6-27-141 0 0,-2-6-38 0 0,0 0 0 0 0,-1 0 0 0 0,1 0 1 0 0,-1 0-1 0 0,0 0 0 0 0,1 0 0 0 0,-1 1 0 0 0,0-1 0 0 0,0 0 0 0 0,0 0 0 0 0,0 1-5 0 0,0-3-176 0 0,0 0 44 0 0,0 0 41 0 0,0 0 35 0 0,-1 0 38 0 0,1 0 100 0 0,0 1 75 0 0,0-1 306 0 0,0 1-344 0 0,0-1-33 0 0,0 0-44 0 0,0 1-74 0 0,0-1-89 0 0,0 0-108 0 0,0 0-55 0 0,0 1-98 0 0,0-1-105 0 0,0 0-116 0 0,0 0-127 0 0,0 0 315 0 0,0 0-36 0 0,0 0-35 0 0,0 0-39 0 0,0 0-38 0 0,0 0-41 0 0,1 0-1601 0 0,2 0-1255 0 0</inkml:trace>
  <inkml:trace contextRef="#ctx0" brushRef="#br0" timeOffset="8638.91">5401 530 7424 0 0,'0'0'166'0'0,"0"0"29"0"0,0 0 12 0 0,0 1-66 0 0,0 0-73 0 0,1 1-50 0 0,2 3-55 0 0,-2-3 55 0 0,11 18 1026 0 0,-2 0-97 0 0,1 0-87 0 0,-2 0-78 0 0,2 4 67 0 0,-1 0-82 0 0,2 14 267 0 0,-3 2-93 0 0,1 2 77 0 0,-6-28-489 0 0,0 0 0 0 0,-2 0 1 0 0,0 0-1 0 0,1 13-529 0 0,-3-23 171 0 0,1 2-16 0 0,0 4 44 0 0,-1-7-94 0 0,0 0 41 0 0,-1-1 16 0 0,0 0 44 0 0,0 0 52 0 0,0-1 58 0 0,0 0-234 0 0,1-1-2 0 0,-2-1 13 0 0,1-2-33 0 0,-1-13 59 0 0,3-14 2 0 0,0-1-55 0 0,2-1-50 0 0,2-1-47 0 0,1 2-41 0 0,3 0-38 0 0,-5 22 30 0 0,0-1 1 0 0,1 0 0 0 0,0 1-1 0 0,5-8 80 0 0,-7 12-25 0 0,1 0 0 0 0,0 0 0 0 0,1 0 0 0 0,-1 1 0 0 0,1 0-1 0 0,0-1 1 0 0,0 2 0 0 0,0-1 0 0 0,0 0 0 0 0,5-1 25 0 0,-7 3-11 0 0,0 1 0 0 0,1 0 0 0 0,0-1 1 0 0,-1 1-1 0 0,1 0 0 0 0,-1 1 0 0 0,1-1 1 0 0,0 1-1 0 0,0-1 0 0 0,-1 1 0 0 0,1 0 1 0 0,0 1-1 0 0,0-1 0 0 0,-1 0 0 0 0,1 1 1 0 0,0 0-1 0 0,-1 0 0 0 0,3 1 11 0 0,1 1-15 0 0,1 1 0 0 0,-1 0 0 0 0,0 0 0 0 0,2 2 15 0 0,-2-1 1 0 0,-1 0 1 0 0,0 0 0 0 0,0 1 0 0 0,-1-1 0 0 0,0 1-1 0 0,4 6-1 0 0,7 14-8 0 0,-3 3-45 0 0,-6-8-20 0 0,-2 1-42 0 0,-1-2 113 0 0,0 1 42 0 0,3 43 170 0 0,-3-35-154 0 0,-4-24-54 0 0,1 3-26 0 0,2-3-67 0 0,-2-4-20 0 0,-1-1 11 0 0,0 0-66 0 0,0 0-282 0 0,1 0 94 0 0,-1 0 81 0 0,0 0 69 0 0,1 0 41 0 0,-1 0 54 0 0,2 0-87 0 0,0 0 81 0 0,-2-1 8 0 0,1 1-40 0 0,4-1-1110 0 0</inkml:trace>
  <inkml:trace contextRef="#ctx0" brushRef="#br0" timeOffset="9354.63">6223 599 8288 0 0,'-3'-3'61'0'0,"1"0"33"0"0,-7-8 286 0 0,5 7-231 0 0,1-1-34 0 0,-2 0-50 0 0,3 3-46 0 0,0 0 36 0 0,-2-1 141 0 0,0-1 147 0 0,-4-2 254 0 0,3 3-210 0 0,3 1-241 0 0,0 0-47 0 0,0 1 191 0 0,-1 0-44 0 0,0 1-39 0 0,0-1-34 0 0,-6 1 139 0 0,0 1 12 0 0,6-1-260 0 0,0 1 0 0 0,0 0 0 0 0,0 0 0 0 0,0 0 0 0 0,0 1 1 0 0,0-1-1 0 0,0 1 0 0 0,0 0 0 0 0,1-1 0 0 0,-1 1 0 0 0,0 1 0 0 0,1-1 0 0 0,0 0 0 0 0,-2 2-64 0 0,-13 16 401 0 0,3 1-85 0 0,7-8-181 0 0,1 1 72 0 0,1 5 110 0 0,-2 9 239 0 0,6-22-427 0 0,-1 6 93 0 0,2-1-49 0 0,1 25 194 0 0,0-22-218 0 0,0-8-70 0 0,0 1-1 0 0,0-1 1 0 0,1 1-1 0 0,0-1 1 0 0,0 0-1 0 0,1 0 0 0 0,-1 0 1 0 0,1 0-1 0 0,0 0 1 0 0,1 0-1 0 0,2 3-78 0 0,5 4 219 0 0,2-2 35 0 0,-10-9-250 0 0,0 0 0 0 0,1 1 0 0 0,0-1 0 0 0,-1-1 0 0 0,1 1 0 0 0,0 0 0 0 0,0-1 0 0 0,0 0 1 0 0,0 0-1 0 0,0 0 0 0 0,0 0 0 0 0,0-1 0 0 0,0 1 0 0 0,4-1-4 0 0,-5-1 10 0 0,-1 1 0 0 0,1 0 1 0 0,-1-1-1 0 0,0 1 1 0 0,1-1-1 0 0,-1 0 0 0 0,0 0 1 0 0,0 0-1 0 0,0 0 1 0 0,0 0-1 0 0,1-1-10 0 0,9-10 115 0 0,-2-4 53 0 0,-8 10-141 0 0,0 0 0 0 0,0 0 0 0 0,0 0 0 0 0,-1-1 0 0 0,1 1 0 0 0,-1-4-27 0 0,0-38 81 0 0,0 5-106 0 0,-1 36-4 0 0,1 0 1 0 0,0 1 0 0 0,1-1 0 0 0,0 0 0 0 0,0 0 28 0 0,-1 3-33 0 0,3-6-16 0 0,-4 0-28 0 0,1 10 76 0 0,-1 0-1 0 0,0 0 0 0 0,0 0 1 0 0,0 0-1 0 0,0 0 0 0 0,0 0 0 0 0,0 1 1 0 0,0-1-1 0 0,0 0 0 0 0,1 0 1 0 0,-1 0-1 0 0,0 0 0 0 0,0 0 0 0 0,0 0 1 0 0,0 0-1 0 0,0 0 0 0 0,0 0 1 0 0,1 0-1 0 0,-1 0 0 0 0,0 0 0 0 0,0 0 1 0 0,0 0-1 0 0,0 0 0 0 0,0 0 1 0 0,1 0-1 0 0,-1 0 0 0 0,0 0 0 0 0,0 0 1 0 0,0 0-1 0 0,0 0 0 0 0,0 0 1 0 0,0 0-1 0 0,1 0 0 0 0,-1 0 0 0 0,0-1 1 0 0,0 1-1 0 0,0 0 0 0 0,0 0 1 0 0,0 0-1 0 0,0 0 0 0 0,0 0 0 0 0,0 0 1 0 0,1 0-1 0 0,-1 0 0 0 0,0-1 1 0 0,0 1-1 0 0,0 0 0 0 0,0 0 0 0 0,0 0 1 0 0,0 0-1 0 0,0 0 0 0 0,0 0 1 0 0,0-1-1 0 0,0 1 0 0 0,0 0 0 0 0,0 0 1 0 0,0 0-1 0 0,0 0 0 0 0,0 0 1 0 0,0-1-1 0 0,0 1 0 0 0,0 0 0 0 0,0 0 1 0 0,0 0-1 0 0,0 0 0 0 0,0 0 1 0 0,0-1 1 0 0,6 11-10 0 0,2 16 10 0 0,-2 1 0 0 0,0 0 0 0 0,-1 8 0 0 0,-2-16 0 0 0,5 56-6 0 0,-6-23 52 0 0,-1-9 72 0 0,0-1 108 0 0,-2-6 13 0 0,0 0 57 0 0,-2 2 277 0 0,-1 0 0 0 0,-3 1-573 0 0,-4 10 461 0 0,3-21-226 0 0,-2 0-44 0 0,7-21-140 0 0,0 0-1 0 0,0-1 0 0 0,-1 1 1 0 0,0-1-1 0 0,-2 2-50 0 0,2-2 33 0 0,-1 0 0 0 0,0-1 1 0 0,0 0-1 0 0,0 0 0 0 0,-5 2-33 0 0,6-3 15 0 0,-1-1-1 0 0,0-1 1 0 0,1 1-1 0 0,-1-1 1 0 0,0 1 0 0 0,-1-2-1 0 0,-2 2-14 0 0,4-2 7 0 0,0 0 0 0 0,-1 0-1 0 0,1-1 1 0 0,0 0 0 0 0,-1 0-1 0 0,1 0 1 0 0,-1 0 0 0 0,1 0-1 0 0,-4-2-6 0 0,-14-4-194 0 0,12 1 38 0 0,1 0-59 0 0,3 0 33 0 0,1 1-35 0 0,0-1-40 0 0,0 0-44 0 0,1 0 14 0 0,1 0-35 0 0,0-1-38 0 0,1 1-40 0 0,0-1-42 0 0,0 0-46 0 0,0-1-46 0 0,1 1-49 0 0,-1-13-954 0 0</inkml:trace>
  <inkml:trace contextRef="#ctx0" brushRef="#br0" timeOffset="9753.95">6481 263 7976 0 0,'0'0'174'0'0,"0"0"29"0"0,0 0 14 0 0,0 1-26 0 0,6 7 11 0 0,-1 0 54 0 0,2 3 164 0 0,5 15 634 0 0,-7-14-620 0 0,-2-5-264 0 0,1 0-43 0 0,7 19 438 0 0,-3 0 636 0 0,3 17-1201 0 0,-4-14 556 0 0,4 20 2043 0 0,3 39-2599 0 0,-9-41 894 0 0,-1-1 34 0 0,-1 1-126 0 0,-2-16-338 0 0,0-5-148 0 0,-1 0-84 0 0,0-25-460 0 0,0 1 110 0 0,1 0 91 0 0,-1 1 73 0 0,0 0 81 0 0,1 7 390 0 0,0-6-347 0 0,-1-1-108 0 0,0-2-72 0 0,0 1-34 0 0,1-1-38 0 0,-1 0-42 0 0,0-1-47 0 0,0 1-51 0 0,0-1-55 0 0,1 0-60 0 0,-1 0-64 0 0,0 0-68 0 0,0-1-74 0 0,0 0-76 0 0,0 0-83 0 0,0-1-85 0 0,0 1-779 0 0</inkml:trace>
  <inkml:trace contextRef="#ctx0" brushRef="#br0" timeOffset="10464.74">6740 668 8408 0 0,'0'0'190'0'0,"0"0"28"0"0,1 0 8 0 0,4 0-75 0 0,-1-1-80 0 0,5-2-24 0 0,-6 2 0 0 0,-1 1 52 0 0,0-1 69 0 0,0 1 91 0 0,-1 0 82 0 0,1 0-50 0 0,-1-1-45 0 0,0 1-41 0 0,0-1-4 0 0,1 0-42 0 0,-1 0-12 0 0,2 0 20 0 0,1-2 115 0 0,-2 2-150 0 0,-1 0 37 0 0,1 1 8 0 0,-1-1 40 0 0,1 1 48 0 0,0 0 52 0 0,23-3 710 0 0,2-3-73 0 0,0 0-70 0 0,1 4-112 0 0,-11 0-261 0 0,3-2-100 0 0,0-2-80 0 0,-1 0-63 0 0,-11 3-157 0 0,-1 1 29 0 0,0 0-34 0 0,7-3 26 0 0,-1 1-77 0 0,19-7-18 0 0,-23 7 2 0 0,1 1 34 0 0,-1-1 52 0 0,1 0 64 0 0,0 0 77 0 0,-1-1 92 0 0,6-1-348 0 0,-12 3-10 0 0,-1-1 0 0 0,-2 3 0 0 0,0 0 0 0 0,0 0 0 0 0,0 0 0 0 0,0 0 0 0 0,0 0 0 0 0,0-1 0 0 0,0 1 0 0 0,0 0 0 0 0,-1 0 0 0 0,1 0 0 0 0,0 0 0 0 0,-1 0 0 0 0,1 0 0 0 0,-1 0 0 0 0,1 0 0 0 0,-1 0 0 0 0,1 0 0 0 0,-1 0 0 0 0,0 0 0 0 0,0 0 0 0 0,1 0 0 0 0,-1 1 0 0 0,0-1 0 0 0,0 0 0 0 0,-3-5 0 0 0,1 3 1 0 0,1 0 0 0 0,0-1 0 0 0,-1 1 0 0 0,1 0 0 0 0,-1 0 0 0 0,0 0 0 0 0,0 0-1 0 0,0 0 0 0 0,-2 0 7 0 0,1 0 1 0 0,-1 1-1 0 0,1-1 0 0 0,-1 1 0 0 0,0 0 0 0 0,1 0 0 0 0,-1 0 0 0 0,0 1 0 0 0,-4-1-7 0 0,3 1 6 0 0,0 0 0 0 0,0 0 0 0 0,-1 1 0 0 0,1 0 0 0 0,0 0 0 0 0,0 1 0 0 0,-6 1-6 0 0,7-1-7 0 0,0 0 1 0 0,0 0-1 0 0,0 1 1 0 0,0 0-1 0 0,-4 2 7 0 0,-12 10 42 0 0,3 3-36 0 0,13-12-13 0 0,0 1 0 0 0,0 0-1 0 0,1 0 1 0 0,0 0 0 0 0,0 1-1 0 0,0-1 1 0 0,1 1 0 0 0,0 0 0 0 0,-2 6 7 0 0,-1 22 17 0 0,5-18-20 0 0,1 0 39 0 0,2 17 133 0 0,4-8 35 0 0,-4-19-130 0 0,0-1 0 0 0,1 1-1 0 0,0-1 1 0 0,0 0 0 0 0,1 1-74 0 0,11 16 209 0 0,-11-18-136 0 0,0 0 1 0 0,1-1-1 0 0,-1 1 1 0 0,1-1-1 0 0,0 0 1 0 0,0 0-1 0 0,0 0 0 0 0,1-1 1 0 0,-1 0-1 0 0,5 2-73 0 0,-5-3 69 0 0,0 0-1 0 0,1 0 1 0 0,0-1-1 0 0,4 1-68 0 0,-4-1 51 0 0,0-1 0 0 0,1 0 0 0 0,-1 0-1 0 0,0 0 1 0 0,5-1-51 0 0,17-5 141 0 0,-4-1-55 0 0,-3-1-39 0 0,-17 6-149 0 0,1 0 90 0 0,0-1 59 0 0,6-3 118 0 0,-5 1-151 0 0,-2 3-81 0 0,-1-1-78 0 0,1-1-118 0 0,-3 3 83 0 0,1-1-36 0 0,0 0-39 0 0,-1 0-41 0 0,1 0-45 0 0,0 1-48 0 0,-2 0 20 0 0,1 0-58 0 0,-1 1-51 0 0,1-1-48 0 0,0 0-40 0 0,0 0-37 0 0,1 0-686 0 0,-1 0 481 0 0,0 0-471 0 0,1 0-34 0 0,2-3-2746 0 0,-4 4 4041 0 0</inkml:trace>
  <inkml:trace contextRef="#ctx0" brushRef="#br0" timeOffset="11842.69">1 1516 4864 0 0,'0'0'141'0'0,"0"0"-6"0"0,0-1-75 0 0,0 1 100 0 0,0 0 32 0 0,1-2 64 0 0,4 1-97 0 0,0-1-74 0 0,6 0 34 0 0,-9 1-58 0 0,15-3 219 0 0,8 0 29 0 0,-13 2-127 0 0,0-1 70 0 0,-4 1-28 0 0,0 0 58 0 0,4 0 46 0 0,0 1 59 0 0,32 1 1043 0 0,-25 1-860 0 0,-7 0-239 0 0,0 0-64 0 0,18 0 246 0 0,1 1-78 0 0,-1 0-68 0 0,0 0-61 0 0,7 1-5 0 0,-1 0-59 0 0,8 1-7 0 0,21 2 55 0 0,16 2 83 0 0,58 2 77 0 0,-40-3-206 0 0,16-1-33 0 0,57-5 187 0 0,104 5 259 0 0,-146-1-398 0 0,1 1-59 0 0,30 2 111 0 0,-7 0-82 0 0,25 0 91 0 0,-115-6-182 0 0,-1 1 36 0 0,-22-1-40 0 0,0-1-42 0 0,152-4 127 0 0,-146 1-130 0 0,-2 1 48 0 0,47-2 48 0 0,44-4-26 0 0,-15 1-29 0 0,-41 3 5 0 0,53-7 55 0 0,-6 0-32 0 0,54 7-90 0 0,89 5-13 0 0,-44-1 24 0 0,45 5-58 0 0,-136-2 27 0 0,0-3 49 0 0,-24-1 23 0 0,1-1 94 0 0,223-3 640 0 0,-211 2-597 0 0,0-1-73 0 0,347-3 295 0 0,-331 7-423 0 0,-21 0 79 0 0,0 2 74 0 0,66-1-36 0 0,-84-2-120 0 0,0 3-39 0 0,48 2 56 0 0,-74-4 7 0 0,-1 0 40 0 0,25 0 117 0 0,0-1 108 0 0,-73 1-232 0 0,12 3 196 0 0,0-1-25 0 0,-26-2-229 0 0,1-1-33 0 0,-7 1 7 0 0,-1-1 38 0 0,5 1 101 0 0,-2-2-104 0 0,-7 0-2 0 0,-6-8 9 0 0,-11-7-82 0 0,13 13 3 0 0,-1-1-226 0 0,1 1 100 0 0,0 0 66 0 0,-4-5-19 0 0,2 3-45 0 0,3 3 18 0 0,0-1-48 0 0,0 1-57 0 0,0 0-66 0 0,0-1-77 0 0,0 1-86 0 0,0 0-95 0 0,0 0-105 0 0,0 0 154 0 0,1 1-54 0 0,-1-1-56 0 0,1 1-60 0 0,-1-1-62 0 0,1 1-65 0 0,-1-1-68 0 0,0 1-71 0 0,-2-4-1663 0 0,-4-1-1454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29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0 6952 0 0,'0'0'201'0'0,"0"0"20"0"0,0 0-62 0 0,-2 2 119 0 0,-8 3 70 0 0,7-3-170 0 0,-5 5 236 0 0,0-1-41 0 0,1 2-38 0 0,1-1-37 0 0,-4 10 199 0 0,3 3-113 0 0,2-5 25 0 0,-1 0-114 0 0,-1 0-96 0 0,1 0-79 0 0,-4 7-51 0 0,-3 12-95 0 0,0 9 356 0 0,0 10-330 0 0,3-1 361 0 0,-3 44-361 0 0,8-32 321 0 0,3 21-321 0 0,5 14 260 0 0,-1-70-138 0 0,1 0 0 0 0,1 0 1 0 0,2-1-1 0 0,0 1 1 0 0,2-1-1 0 0,2 0-122 0 0,-5-16 54 0 0,1-1 0 0 0,0 0 0 0 0,0 0 0 0 0,1 0 0 0 0,1-1 0 0 0,5 6-54 0 0,-7-9 33 0 0,1 0-1 0 0,0 0 1 0 0,0-1-1 0 0,1 0 1 0 0,4 2-33 0 0,-10-7-125 0 0,0 1 35 0 0,2 1 3 0 0,-1-1 90 0 0,0 0 47 0 0,3 2 145 0 0,4 4 224 0 0,-6-6-321 0 0,-1 1-49 0 0,0-2-58 0 0,0 1-56 0 0,0 0-64 0 0,0 0-75 0 0,0-1-31 0 0,0 0-64 0 0,-1 0-70 0 0,1 1-76 0 0,0-2-81 0 0,0 1-87 0 0,0 0-93 0 0,0 0-98 0 0,-1-1-589 0 0,0 1-51 0 0,1-1-160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29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66 133 3968 0 0,'0'0'111'0'0,"-3"0"-36"0"0,-10 3 136 0 0,4 2 324 0 0,1 2-74 0 0,1 0-66 0 0,1 1-60 0 0,1 2-53 0 0,0-1-47 0 0,2 2-41 0 0,0 0-33 0 0,1 7 42 0 0,1-10-97 0 0,1 1 1 0 0,0 0-1 0 0,0-1 0 0 0,2 8-106 0 0,2 3 225 0 0,-3-17-191 0 0,0 1 0 0 0,0 0 0 0 0,1 0 0 0 0,-1-1 0 0 0,1 1 0 0 0,-1-1 0 0 0,1 1 0 0 0,1 0-34 0 0,10 9 243 0 0,-2-7-30 0 0,-1-2 67 0 0,1-4 84 0 0,1-4 100 0 0,-5 0-83 0 0,0 0-34 0 0,-1-1-35 0 0,0 0-38 0 0,-2-1-39 0 0,1-1-43 0 0,-1 1-44 0 0,-1-2-47 0 0,-2 4-73 0 0,1 0-1 0 0,-1 1 1 0 0,0-1-1 0 0,0 0 1 0 0,-1 0-1 0 0,0 0 1 0 0,0 0-1 0 0,0 0 1 0 0,0 0-1 0 0,-1 0 1 0 0,1 0-1 0 0,-2-1-27 0 0,1 2 18 0 0,0 1 1 0 0,0-1-1 0 0,-1 1 0 0 0,1 0 0 0 0,-1-1 0 0 0,0 1 1 0 0,-2-2-19 0 0,2 2 8 0 0,-1 0 0 0 0,1 0 0 0 0,-1 0 0 0 0,0 1 1 0 0,0-1-1 0 0,0 1 0 0 0,-3-2-8 0 0,1 1-73 0 0,-3-2 91 0 0,4 3-39 0 0,0 0-86 0 0,0 1-84 0 0,2 0 50 0 0,0 0-34 0 0,1 0-39 0 0,-1 0-42 0 0,0 1-46 0 0,0-1-49 0 0,2 1 97 0 0,-1 0-37 0 0,1 0-381 0 0,-1 0-261 0 0,0-1-609 0 0,1 1 1474 0 0</inkml:trace>
  <inkml:trace contextRef="#ctx0" brushRef="#br0" timeOffset="538.77">155 584 5192 0 0,'0'0'151'0'0,"-1"1"14"0"0,-6 6 165 0 0,4-3-40 0 0,-3 2 235 0 0,1 1-63 0 0,0 0-58 0 0,-1-1-55 0 0,2 1-50 0 0,-1 0-43 0 0,0 1-41 0 0,1-1-35 0 0,-1 2-2 0 0,1 0-37 0 0,-4 6 41 0 0,-5 23 165 0 0,10-27-205 0 0,0 1 42 0 0,3-4-50 0 0,0-6-118 0 0,0 0 0 0 0,1 0 0 0 0,-1-1 1 0 0,0 1-1 0 0,1 0 0 0 0,0 0 0 0 0,-1-1 1 0 0,1 1-1 0 0,0 0 0 0 0,0-1 0 0 0,0 1 1 0 0,0 0-17 0 0,7 7 135 0 0,-7-8-128 0 0,0 0-1 0 0,0 0 1 0 0,-1-1 0 0 0,1 1 0 0 0,0 0 0 0 0,0-1 0 0 0,0 1 0 0 0,0-1-1 0 0,0 1 1 0 0,0-1 0 0 0,0 1 0 0 0,0-1 0 0 0,0 0 0 0 0,0 1 0 0 0,0-1-1 0 0,0 0 1 0 0,0 0 0 0 0,0 0 0 0 0,0 0 0 0 0,0 0 0 0 0,1 0-7 0 0,1 0 49 0 0,0 0-16 0 0,-1 0 1 0 0,0 0-1 0 0,0 0 0 0 0,0 0 0 0 0,0-1 1 0 0,0 1-1 0 0,0-1 0 0 0,0 1 1 0 0,0-1-1 0 0,1 0-33 0 0,0-1 63 0 0,0 1 0 0 0,-1-1 0 0 0,1 0 0 0 0,-1 0 0 0 0,1 0 0 0 0,-1 0 0 0 0,0 0 0 0 0,0 0 0 0 0,0-1 0 0 0,1-1-63 0 0,10-16 357 0 0,-6 6-163 0 0,-2 2-74 0 0,-1 1-48 0 0,1 0-57 0 0,-4 7-167 0 0,0-1 66 0 0,0 0 57 0 0,0 1 48 0 0,-2-5 102 0 0,-4-11 316 0 0,2 13-334 0 0,0 0-79 0 0,-1 0-115 0 0,2 3-7 0 0,1 1-40 0 0,-2-1-118 0 0,0-1-88 0 0,1 1-101 0 0,-1 0-108 0 0,1 1 124 0 0,1 1-54 0 0,-1-1-57 0 0,1 1-61 0 0,-1-1-877 0 0,1 0-841 0 0</inkml:trace>
  <inkml:trace contextRef="#ctx0" brushRef="#br0" timeOffset="1089.21">378 1 6536 0 0,'0'0'141'0'0,"0"0"23"0"0,0 0 13 0 0,0 0 18 0 0,0 0 25 0 0,0 0 11 0 0,0 0 1 0 0,0 0-4 0 0,0 0-26 0 0,1 1-75 0 0,1 1-45 0 0,3 2 40 0 0,-4-3-43 0 0,10 7 248 0 0,14 12 450 0 0,-13-9-424 0 0,-1 0-33 0 0,3 6 41 0 0,-3 3-91 0 0,4 12 144 0 0,0 1-85 0 0,2 6-18 0 0,6 21 51 0 0,-3 1-29 0 0,-10-19-73 0 0,-4-7 9 0 0,-2 1 66 0 0,0 7 255 0 0,-1-22-231 0 0,-1 1 0 0 0,-1-1 0 0 0,-1 0 1 0 0,-1 5-360 0 0,0-17 121 0 0,0 1 78 0 0,0 0 68 0 0,0-1 51 0 0,0 2 255 0 0,-1-1 1 0 0,0 0-1 0 0,-2 3-573 0 0,3-6 294 0 0,-1-1-85 0 0,0 0-77 0 0,1 0-66 0 0,-2 4-74 0 0,0-1-105 0 0,-7 20-470 0 0,7-21 415 0 0,0-1 53 0 0,0 0 47 0 0,1 1 40 0 0,-2 1 36 0 0,1-1 35 0 0,-10 20 187 0 0,5-17-168 0 0,8-10-120 0 0,-1 1 34 0 0,-1 1 55 0 0,-4 5 238 0 0,4-5-241 0 0,0-1-91 0 0,0 0-86 0 0,-1 0-109 0 0,2-1 81 0 0,0-1-34 0 0,0 1-39 0 0,0-1-40 0 0,-1 1-472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32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1 5528 0 0,'0'0'124'0'0,"0"0"17"0"0,0 0 11 0 0,-1 1 248 0 0,0 2-41 0 0,-2 8 594 0 0,1-5-531 0 0,0-1-54 0 0,-1 0-49 0 0,1 0-43 0 0,-1 2 6 0 0,0-1-46 0 0,-1 3 53 0 0,-1 0-52 0 0,-5 12 274 0 0,6-14-302 0 0,1 0 41 0 0,-1 5-113 0 0,0-1 1 0 0,1 1-1 0 0,0 0 1 0 0,-1 9-138 0 0,2-7 65 0 0,-1 0-40 0 0,-9 61 4 0 0,8-32 83 0 0,2 30-112 0 0,8 43 118 0 0,2-39-77 0 0,-5-53 2 0 0,2 0 1 0 0,0 0-1 0 0,8 18-43 0 0,-9-29 19 0 0,1-1 0 0 0,0 0 0 0 0,1-1 0 0 0,1 0-1 0 0,0 0 1 0 0,0 0 0 0 0,1-1 0 0 0,1 1-19 0 0,1-3 67 0 0,12 5 13 0 0,-18-12-119 0 0,-3 0-13 0 0,0-1-35 0 0,0 1-18 0 0,0-1-34 0 0,0 0-40 0 0,-1 0-44 0 0,1 1-48 0 0,-1-1-45 0 0,1 0-39 0 0,-1 0-35 0 0,0 0-116 0 0,0 0-35 0 0,0 0-1200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22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39 7224 0 0,'0'0'209'0'0,"0"0"54"0"0,0 0 78 0 0,0 0 38 0 0,0 0 5 0 0,0 0 22 0 0,0 0 97 0 0,0 0 45 0 0,0 0 11 0 0,0 0-7 0 0,0 0-32 0 0,0 0-10 0 0,0 0-4 0 0,0 0-5 0 0,0-1-102 0 0,-1 0-87 0 0,0-1-73 0 0,0 0-73 0 0,1 1-35 0 0,-4-5 351 0 0,-7-4-3 0 0,-1 3-96 0 0,-1 1-87 0 0,1 3-75 0 0,-1 4-66 0 0,1 2-56 0 0,0 4-45 0 0,1 5-36 0 0,7-6-24 0 0,-1 1-1 0 0,1-1 0 0 0,1 1 0 0 0,-1 0 0 0 0,-1 5 7 0 0,2-3-14 0 0,0 1 0 0 0,1-1 0 0 0,0 1 0 0 0,0 0 0 0 0,1 0-1 0 0,0 0 1 0 0,1 0 0 0 0,0 0 0 0 0,0 0 0 0 0,1 0 0 0 0,2 4 14 0 0,-2-6-4 0 0,1 1 1 0 0,1-1-1 0 0,3 8 4 0 0,-3-10-97 0 0,0 0 44 0 0,7 6 52 0 0,-4-5 49 0 0,-2-3-3 0 0,0-1 1 0 0,0 0-1 0 0,1 0 1 0 0,-1 0-1 0 0,1 0 1 0 0,0 0-46 0 0,6 1 27 0 0,0 0-69 0 0,0-2-93 0 0,1-1-119 0 0,-5-2 8 0 0,1 0-71 0 0,-1-1-78 0 0,0-1-84 0 0,1 0-521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34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1 5960 0 0,'0'0'132'0'0,"0"0"17"0"0,0 0 12 0 0,0 0 41 0 0,0 0 119 0 0,0 0 51 0 0,0 0 11 0 0,-1 0 25 0 0,-1 2-112 0 0,-2 1-12 0 0,-3 3 69 0 0,6-5-165 0 0,-5 6 270 0 0,1 2-62 0 0,1-1-56 0 0,-1 1-49 0 0,0 3 1 0 0,1-1-50 0 0,-1 3-5 0 0,-1 6 53 0 0,4-15-229 0 0,-7 28 277 0 0,3 1-47 0 0,1 1-46 0 0,1-1-46 0 0,-1 7-16 0 0,1-3-41 0 0,1-1-40 0 0,3 38 15 0 0,9 73 5 0 0,-9-146-120 0 0,5 48 4 0 0,4 4 75 0 0,4 10-81 0 0,-7-45 52 0 0,0-1 1 0 0,4 7-53 0 0,-5-10 19 0 0,-2-10-17 0 0,-1 0-1 0 0,1-1 1 0 0,0 1 0 0 0,0 0 0 0 0,1-1 0 0 0,2 3-2 0 0,12 11 69 0 0,-16-16-90 0 0,1 0 35 0 0,11 5 187 0 0,-8-6-216 0 0,-2 1-91 0 0,-2-2 11 0 0,1 1-33 0 0,-1-1-37 0 0,0 0-39 0 0,0 1-44 0 0,0-1-48 0 0,-1 0-148 0 0,0 0-91 0 0,0 1-76 0 0,1-1-62 0 0,-1 0-230 0 0,2 1-524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35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4744 0 0,'0'0'135'0'0,"0"0"51"0"0,0 0 113 0 0,0 0 42 0 0,0 0 10 0 0,0 0 15 0 0,0 0 62 0 0,0 0 27 0 0,0 0 8 0 0,0 0-23 0 0,0 1-233 0 0,0-1-36 0 0,1 2 82 0 0,1 1-43 0 0,1 4 9 0 0,-2-5-85 0 0,6 8 341 0 0,-2 1-56 0 0,0 0-51 0 0,-1 2-46 0 0,-1-1-39 0 0,0 1-37 0 0,2 13 163 0 0,-1-4-138 0 0,3 8 86 0 0,-6-27-403 0 0,0 0 53 0 0,-1 1 52 0 0,1 1 77 0 0,-1-1-25 0 0,0 0-80 0 0,1-1-49 0 0,0 0-52 0 0,-1 0-37 0 0,1 0-52 0 0,1 1-58 0 0,-1-1-65 0 0,-1-2-5 0 0,0-1-45 0 0,0 0-41 0 0,1 0-35 0 0,-1 0-122 0 0,0 0-34 0 0,0 0-1251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35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6336 0 0,'0'0'141'0'0,"0"0"23"0"0,0 0 11 0 0,1 1-29 0 0,0 7 92 0 0,-1-4-97 0 0,1-2 95 0 0,-1-1-74 0 0,0 0 35 0 0,2 5 167 0 0,5 18 1046 0 0,-5-16-963 0 0,0 0-34 0 0,-1-1-102 0 0,1 0-41 0 0,-1 0-47 0 0,0 0-55 0 0,0 0 110 0 0,0 0-39 0 0,2 7 140 0 0,0 0-78 0 0,0 20 277 0 0,-3-32-749 0 0,1-1 87 0 0,-1 1 72 0 0,0-1 59 0 0,0 2 143 0 0,1 1 223 0 0,-1-2-269 0 0,1 1-53 0 0,-1-2-97 0 0,0 0-42 0 0,1 0-51 0 0,-1 0-55 0 0,0 0-63 0 0,0 1-70 0 0,0-2 54 0 0,0 1-36 0 0,0 0-37 0 0,1 0-40 0 0,-1 0-42 0 0,0 0-44 0 0,0 0-45 0 0,0 0-47 0 0,0-1-1165 0 0,0 0-971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36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6416 0 0,'0'0'184'0'0,"0"0"46"0"0,0 0-25 0 0,0 0-34 0 0,0 2 83 0 0,1 1-69 0 0,1 6 123 0 0,-1-7-147 0 0,1 4 261 0 0,0 0-53 0 0,1-1-47 0 0,-1 1-43 0 0,2 3 68 0 0,-1-1-71 0 0,1 1-56 0 0,0-1-42 0 0,10 23 353 0 0,-8-17-235 0 0,6 20 79 0 0,-1 1-78 0 0,2 7-13 0 0,3 22 73 0 0,-1-7-15 0 0,-5-19-55 0 0,1-1 56 0 0,0 0 55 0 0,3 9 829 0 0,6 10-1227 0 0,-1-14 496 0 0,20 41 360 0 0,-24-47-447 0 0,1 5 147 0 0,-9-21-223 0 0,0 1 47 0 0,2 15 50 0 0,-4 1-46 0 0,-4 0-43 0 0,-5-1-38 0 0,1-25-201 0 0,1-1 0 0 0,-2 1-1 0 0,1 0 1 0 0,-1-1-1 0 0,-3 5-101 0 0,2-5 81 0 0,-1-1 0 0 0,0 1 0 0 0,0-1 0 0 0,-1-1 0 0 0,-6 7-81 0 0,11-13-109 0 0,0 0 39 0 0,-3 2 31 0 0,-1 0 118 0 0,2-1 53 0 0,-8 3 242 0 0,4-3-223 0 0,5-2-131 0 0,-1 0-40 0 0,1 0-46 0 0,-1 0-56 0 0,1-1-38 0 0,0 1-55 0 0,0-1-61 0 0,-1 1-65 0 0,1-1-71 0 0,0 0-76 0 0,0 0-82 0 0,0 0-86 0 0,3 0 202 0 0,0 0-62 0 0,0 0-57 0 0,-1 0-48 0 0,1 0-179 0 0,0 0-48 0 0,0 0-217 0 0,0 0-583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32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1 102 5264 0 0,'0'0'116'0'0,"0"0"17"0"0,0 0 12 0 0,0 1-14 0 0,4 5 339 0 0,-1 1-48 0 0,0 0-41 0 0,-1-1-38 0 0,0 3 29 0 0,0-1-35 0 0,3 15 551 0 0,-1-1-52 0 0,-3-15-577 0 0,0-1-36 0 0,1 6 140 0 0,-1 0-84 0 0,1 19 301 0 0,-2-19-365 0 0,0 2 42 0 0,0-12-335 0 0,2 1-2 0 0</inkml:trace>
  <inkml:trace contextRef="#ctx0" brushRef="#br0" timeOffset="494.72">87 555 5456 0 0,'0'0'158'0'0,"-1"1"-22"0"0,-2 2-86 0 0,1-1-44 0 0,-6 2 93 0 0,2 0 101 0 0,1 0 140 0 0,-2 2 279 0 0,3 1-1 0 0,1-1-279 0 0,1-1-139 0 0,0 2-103 0 0,0 1-5 0 0,-2 8 131 0 0,1 1 58 0 0,1 0 72 0 0,4 0 86 0 0,-1-12-406 0 0,-1 0-39 0 0,0 4-85 0 0,2 3-102 0 0,-1-12 200 0 0,-1 1 1 0 0,1 0-1 0 0,-1 0 0 0 0,0-1 1 0 0,1 1-1 0 0,-1 0 0 0 0,1-1 1 0 0,-1 1-1 0 0,1 0 0 0 0,0-1 1 0 0,-1 1-1 0 0,1-1 0 0 0,0 1 1 0 0,-1-1-1 0 0,1 1 0 0 0,0-1 1 0 0,0 1-1 0 0,-1-1 0 0 0,2 0-7 0 0,-1 1 17 0 0,1-1 0 0 0,-1 0 1 0 0,1 0-1 0 0,-1 1 0 0 0,0-1 0 0 0,1 0 0 0 0,-1-1 0 0 0,1 1 1 0 0,-1 0-1 0 0,1 0 0 0 0,-1-1-17 0 0,5 0 97 0 0,0-2 0 0 0,0 1 1 0 0,0-1-1 0 0,0 0 0 0 0,-1 0-97 0 0,-2 2 61 0 0,11-8-4 0 0,-2-2 41 0 0,-7 7-35 0 0,-1-1-1 0 0,0 0 0 0 0,0 0 0 0 0,-1 0 0 0 0,0 0 1 0 0,0-1-1 0 0,2-4-62 0 0,3-12 152 0 0,-6 9-96 0 0,-1 0-35 0 0,-1 10-60 0 0,0 1-75 0 0,-1-1-76 0 0,0 1-76 0 0,0-1-74 0 0,1 1-76 0 0,-1 0-74 0 0,0-1-75 0 0,-1 1-253 0 0,1-1-507 0 0,0 0-752 0 0</inkml:trace>
  <inkml:trace contextRef="#ctx0" brushRef="#br0" timeOffset="1078.82">381 1 4976 0 0,'0'0'108'0'0,"0"0"17"0"0,0 0 13 0 0,0 0-39 0 0,0 0 0 0 0,1 0 384 0 0,0 1-39 0 0,1-1-45 0 0,0 1-57 0 0,1 0-64 0 0,0 0-75 0 0,-1 0-83 0 0,0 0-93 0 0,5 3 387 0 0,-1 1-39 0 0,1 0-36 0 0,-1 0-34 0 0,7 8 215 0 0,-2 0-100 0 0,-2-1-140 0 0,0 0-38 0 0,13 22 375 0 0,-21-33-594 0 0,22 40 460 0 0,-3 0-66 0 0,-4 2-54 0 0,-3 1-39 0 0,2 21 842 0 0,5 52-1166 0 0,-14-53 567 0 0,-7-9-167 0 0,0-29-110 0 0,-3 1 1 0 0,0-1 0 0 0,-6 21-291 0 0,-1-10 302 0 0,-3-2 41 0 0,13-31-330 0 0,-1 0 0 0 0,-1 0-1 0 0,1 0 1 0 0,0-1 0 0 0,-1 1 0 0 0,-1 0-13 0 0,-11 12 80 0 0,1-5 29 0 0,-1-1 57 0 0,15-10-127 0 0,-1 0-34 0 0,0 1-40 0 0,1-1-49 0 0,-1 0-58 0 0,0 0-64 0 0,1 0-72 0 0,-1 0-81 0 0,1 0 70 0 0,-1 1-40 0 0,1-1-45 0 0,-1 0-46 0 0,1 0-48 0 0,-1 0-52 0 0,1 0-53 0 0,-1 0-55 0 0,-1 0-1436 0 0,-1 0-1184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37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0 5208 0 0,'0'0'116'0'0,"0"0"17"0"0,-9 7 116 0 0,5-4-203 0 0,-3 3-26 0 0,0 1 39 0 0,-6 7 162 0 0,4-3 22 0 0,0 0 53 0 0,-7 14 413 0 0,-12 28 867 0 0,19-35-1100 0 0,1-1-68 0 0,2-5-192 0 0,1-1-48 0 0,0 0-53 0 0,-1 0-62 0 0,-15 35 275 0 0,4 2-47 0 0,4 0-44 0 0,3 1-45 0 0,2 1-43 0 0,3 0-42 0 0,2 1-41 0 0,1-1-40 0 0,1-8 34 0 0,2-1 0 0 0,2 1 0 0 0,2-1 0 0 0,2 0 0 0 0,2 4-60 0 0,-1-14 37 0 0,2 0 0 0 0,4 9-37 0 0,-7-24 27 0 0,1 0 0 0 0,1-1 0 0 0,0 0-1 0 0,0-1 1 0 0,2 0 0 0 0,0 0 0 0 0,0-1 0 0 0,1-1 0 0 0,6 5-27 0 0,-9-9-106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41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2 3192 0 0,'0'0'68'0'0,"-2"0"82"0"0,-1-1-71 0 0,-3 1-45 0 0,-1-1-29 0 0,2 1 506 0 0,0 1-33 0 0,-4 2 385 0 0,1 1-116 0 0,1 1-107 0 0,0 1-96 0 0,2 2-87 0 0,0 0-76 0 0,0 1-67 0 0,-1 7 74 0 0,1 0-104 0 0,-4 31 347 0 0,7-38-477 0 0,-6 41 363 0 0,1 2-105 0 0,-4 102 595 0 0,9-87-686 0 0,3 1-46 0 0,2 2 77 0 0,3-1 0 0 0,4 1 0 0 0,10 35-352 0 0,-10-66 196 0 0,-5-23-23 0 0,1 0 1 0 0,6 13-174 0 0,-8-22 47 0 0,0 0 1 0 0,0 0-1 0 0,1 0 1 0 0,0 0 0 0 0,0-1-1 0 0,4 4-47 0 0,-6-7 13 0 0,1 1 0 0 0,0-1-1 0 0,-1 0 1 0 0,2-1 0 0 0,-1 1-1 0 0,0-1 1 0 0,1 1-13 0 0,-2-2-139 0 0,5 1-11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44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86 4576 0 0,'0'0'101'0'0,"0"-2"-28"0"0,6-5 165 0 0,-3 3-170 0 0,-1 0-37 0 0,1 0 58 0 0,0 1 51 0 0,0-1 42 0 0,4-3 248 0 0,14-10 1026 0 0,-12 11-912 0 0,-6 3-364 0 0,1 0-34 0 0,-1 1-40 0 0,1-1-45 0 0,4-2 258 0 0,15-4 362 0 0,-16 7-428 0 0,0 2 47 0 0,-6 0-280 0 0,0 1 0 0 0,0 0 0 0 0,0 0 0 0 0,0 0 0 0 0,0 0 0 0 0,0 0 0 0 0,0 0 0 0 0,0 0 1 0 0,0 0-1 0 0,-1 1 0 0 0,1-1 0 0 0,0 0 0 0 0,-1 1-20 0 0,1-1 49 0 0,3 15 186 0 0,-3 0-73 0 0,-4 9-26 0 0,-2 0-89 0 0,-1-6-40 0 0,-1 0 0 0 0,-2 1-7 0 0,-1 3 72 0 0,4-11 11 0 0,3-4 39 0 0,-1-1-35 0 0,-5 8 6 0 0,-9 18-66 0 0,8-17 71 0 0,1-3 15 0 0,5-2 68 0 0,4-10-93 0 0,0-1-4 0 0,0 0-10 0 0,0 0 2 0 0,0 0 16 0 0,1 0-2 0 0,0-1-33 0 0,7-4 68 0 0,-2 2-73 0 0,28-14 213 0 0,-17 10-184 0 0,0 1-48 0 0,8 1-84 0 0,-12 3-22 0 0,0 2-36 0 0,-10 0 113 0 0,-1 0-96 0 0,0-1-46 0 0,0 1-71 0 0,0 0-77 0 0,0 0-87 0 0,0 1-93 0 0,-1-1-102 0 0,1 0-109 0 0,0 0-119 0 0,2 0-717 0 0,1 1-859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44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 5784 0 0,'0'0'132'0'0,"0"0"17"0"0,1-1 10 0 0,4-2-154 0 0,0-1 57 0 0,0 1 48 0 0,0 1 41 0 0,4-4 232 0 0,13-3 671 0 0,-16 6-773 0 0,1 1-56 0 0,0 0-62 0 0,-3 1-134 0 0,0 0-42 0 0,3 0 120 0 0,10 1 53 0 0,-12 0-75 0 0,0 1 43 0 0,-4-1 71 0 0,3 8 152 0 0,-1-3-287 0 0,2 7-22 0 0,-5-10-15 0 0,1 0 0 0 0,-1 1 0 0 0,1-1 0 0 0,-1 1 0 0 0,0-1 0 0 0,0 1-1 0 0,0-1 1 0 0,0 0 0 0 0,-1 1 0 0 0,1-1 0 0 0,-1 1 0 0 0,1 0-27 0 0,-5 11 83 0 0,-2 9 60 0 0,2-7-99 0 0,-6 8-29 0 0,-1-4 122 0 0,-4 11 151 0 0,-2 3 62 0 0,5-12-145 0 0,2-2-46 0 0,5-6-10 0 0,0 1 81 0 0,-1-2 98 0 0,7-12-228 0 0,0-1 17 0 0,0 0 10 0 0,0 0 1 0 0,0 0 1 0 0,0 0 7 0 0,0 0 7 0 0,0 0 1 0 0,0 0-11 0 0,0 0-45 0 0,0 0-21 0 0,1 0 17 0 0,3 0-39 0 0,6 0 7 0 0,9-5 33 0 0,8-6 168 0 0,-13 5-145 0 0,0 2-63 0 0,-3 0-69 0 0,0 0-55 0 0,1 0-65 0 0,-1 0-76 0 0,1 0-87 0 0,-1-1-98 0 0,0 1-109 0 0,0 0-119 0 0,-9 3 332 0 0,-1 1-42 0 0,0-1-38 0 0,0 1-32 0 0,2-2-686 0 0,1 0-710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45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5208 0 0,'0'0'116'0'0,"0"0"17"0"0,0 0 11 0 0,1 4-32 0 0,0 4-73 0 0,4 11 27 0 0,2-1 107 0 0,21 34 582 0 0,-18-35-554 0 0,-1 0-103 0 0,12 20 227 0 0,-6-13-71 0 0,2 2 96 0 0,-1 2 105 0 0,-6-8-94 0 0,0-1-52 0 0,-1 1-45 0 0,0 0-35 0 0,1 5 11 0 0,28 75 624 0 0,-38-100-862 0 0,13 45 473 0 0,-7-18 171 0 0,1 17-646 0 0,-1 29 643 0 0,-4-26-173 0 0,-3 13 259 0 0,-6 0-98 0 0,-4 0-89 0 0,-2-1-80 0 0,10-47-376 0 0,-5 22 233 0 0,-2 1-78 0 0,0-3-67 0 0,-21 56 216 0 0,17-50-191 0 0,1-5 31 0 0,8-20-184 0 0,-1 0 85 0 0,-2 2 112 0 0,-7 6 218 0 0,-3-4 5 0 0,4-8-212 0 0,1-3-109 0 0,-1-2-83 0 0,10-4-111 0 0,-4-2 87 0 0,4 1-49 0 0,0 0-57 0 0,1-1-87 0 0,1 1 20 0 0,0 0-40 0 0,0 0-46 0 0,0 0-51 0 0,1 0-56 0 0,-1 0-60 0 0,1 0-67 0 0,0 0-69 0 0,0 0 122 0 0,1 1-57 0 0,0-1-51 0 0,-1 1-44 0 0,1-1-160 0 0,-1 1-44 0 0,1-1-194 0 0,-1 0-523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27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7 9072 0 0,'0'-1'-23'0'0,"-1"1"41"0"0,0-1 101 0 0,-2-1 156 0 0,0 0-165 0 0,2 2-107 0 0,1-1-35 0 0,-1 1-43 0 0,0 0-47 0 0,1 0-96 0 0,0 0-36 0 0,-1 0-345 0 0,1 0-243 0 0,0 0-558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41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85 5344 0 0,'8'-10'282'0'0,"-4"6"-228"0"0,1 0-33 0 0,1-1 39 0 0,6-2 161 0 0,-2 2 47 0 0,1 0 53 0 0,-3 2 71 0 0,-1 1-1 0 0,1 0 1 0 0,7 0-392 0 0,2 0 435 0 0,-9 2-256 0 0,1 0-39 0 0,-1 0-47 0 0,0 1-54 0 0,1 1 30 0 0,-8-2-66 0 0,-1 1 1 0 0,1-1 0 0 0,0 1 0 0 0,0-1 0 0 0,0 1-1 0 0,0-1 1 0 0,-1 1 0 0 0,1-1 0 0 0,0 1 0 0 0,-1 0-1 0 0,1-1 1 0 0,0 1 0 0 0,-1 0-4 0 0,2 2 67 0 0,0 0 89 0 0,3 4 137 0 0,-1 1-46 0 0,-2 0-40 0 0,0 0-39 0 0,-2 10 75 0 0,-3 1-101 0 0,-1-4-78 0 0,-11 24 31 0 0,8-26-26 0 0,-15 22 121 0 0,6-12-91 0 0,2-5-51 0 0,0 0-46 0 0,2-2 192 0 0,5-5-27 0 0,1-1 30 0 0,1-1 77 0 0,3-3-313 0 0,3-3 35 0 0,6 0 68 0 0,9-4 154 0 0,-15 0-193 0 0,14-2 121 0 0,1-1-54 0 0,-1-1-44 0 0,0-1-35 0 0,28-8-83 0 0,-42 14-26 0 0,-1 0-113 0 0,1 0 12 0 0,0 0 44 0 0,0 0-49 0 0,0 0 96 0 0,2 0 10 0 0,-1 0-2 0 0,7 0-342 0 0</inkml:trace>
  <inkml:trace contextRef="#ctx0" brushRef="#br0" timeOffset="383.84">233 668 7400 0 0,'0'0'165'0'0,"0"0"22"0"0,0 0 10 0 0,0 1-49 0 0,0 0-57 0 0,1 7 58 0 0,0-4-29 0 0,7 14 456 0 0,-1 0-98 0 0,-2-2-135 0 0,0 0-40 0 0,6 37 580 0 0,-7-30-470 0 0,0 0 86 0 0,-2-11-207 0 0,-1 0 33 0 0,2 5 246 0 0,2 10-41 0 0,-2-12-243 0 0,-1 0-36 0 0,0 5-3 0 0,-2-17-256 0 0,1 6 194 0 0,0-6-173 0 0,-1-1-48 0 0,0-1-34 0 0,0-1-39 0 0,0 0-47 0 0,0 0-37 0 0</inkml:trace>
  <inkml:trace contextRef="#ctx0" brushRef="#br0" timeOffset="855.56">490 0 6240 0 0,'1'1'182'0'0,"18"7"49"0"0,-2 0 100 0 0,-2 0 42 0 0,-9-4-140 0 0,-1 0 0 0 0,1 0 0 0 0,-1 1 0 0 0,0 0-1 0 0,4 3-232 0 0,4 9 456 0 0,0 2-137 0 0,-5-5 72 0 0,0 1-1 0 0,5 14-390 0 0,-3-2 365 0 0,-4-10-78 0 0,0-1 0 0 0,2-1 0 0 0,1 2-287 0 0,10 21 512 0 0,-8-11-127 0 0,3 18 140 0 0,-2 0-46 0 0,0 1-42 0 0,-2 0-37 0 0,2 23 138 0 0,-2 1-63 0 0,-1-1-49 0 0,-3 1-34 0 0,-2-15-60 0 0,-4 1-41 0 0,-1-39-180 0 0,-1 0-1 0 0,0 0 1 0 0,-1 0-1 0 0,-1 0 0 0 0,-3 6-110 0 0,-2 3 125 0 0,4-11-9 0 0,-1 0-1 0 0,-1 0 1 0 0,0-1 0 0 0,-1 0 0 0 0,-6 9-116 0 0,9-17-29 0 0,-4 7 70 0 0,-14 16 227 0 0,16-21-232 0 0,-1 0-62 0 0,0 1-105 0 0,3-5 16 0 0,0 0-39 0 0,1 0-42 0 0,-1-1-47 0 0,0 1-50 0 0,-1-1-55 0 0,-7 3-493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39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85 4896 0 0,'0'0'108'0'0,"0"0"17"0"0,0 0 10 0 0,0 0-49 0 0,1 0-42 0 0,2-4-38 0 0,-2 1 3 0 0,-1 1 26 0 0,2-3 398 0 0,10-9 706 0 0,-7 10-799 0 0,-3 1-166 0 0,0 2-48 0 0,1-2 126 0 0,0-1-35 0 0,5-2 123 0 0,1 0-104 0 0,1 1-74 0 0,-7 4-126 0 0,0-1 0 0 0,0 1 0 0 0,0 0 0 0 0,0 0 0 0 0,0 1 0 0 0,0-1 0 0 0,0 1 0 0 0,1-1-36 0 0,6 3 158 0 0,-5 0 31 0 0,0 2-59 0 0,-2 2-47 0 0,0 0-37 0 0,4 23-8 0 0,-5-19 27 0 0,-1-3-46 0 0,0 1 1 0 0,-1 0 0 0 0,0 0-1 0 0,0 0 1 0 0,-1 2-20 0 0,1 23 42 0 0,0-26-33 0 0,-1 1 1 0 0,0-1-1 0 0,0 0 1 0 0,-1 0 0 0 0,0 0-1 0 0,-1 2-9 0 0,0 4 7 0 0,-2 4 25 0 0,-10 32 212 0 0,8-28-187 0 0,1-9-52 0 0,1-6 7 0 0,-2 6 46 0 0,6-12 6 0 0,1 1 5 0 0,-2 0 22 0 0,2-1-1 0 0,0 0-20 0 0,0 0-6 0 0,3-1 21 0 0,12-4 11 0 0,-5 0-66 0 0,20-1 96 0 0,-10 3-79 0 0,2-1-18 0 0,32 0 114 0 0,-35 3-134 0 0,-17 1-78 0 0,0 1 59 0 0,0-1 46 0 0,2 1 104 0 0,-2-1-117 0 0,0 1-47 0 0,0-1-83 0 0,0 1-111 0 0,0-1 60 0 0,-1 0-39 0 0,-1 0-55 0 0,1 0-43 0 0,0 0-37 0 0,-1 0-35 0 0,1 1-110 0 0,0-1-32 0 0,1 0-1136 0 0</inkml:trace>
  <inkml:trace contextRef="#ctx0" brushRef="#br0" timeOffset="512.27">283 749 4952 0 0,'0'0'108'0'0,"-1"0"66"0"0,-2-2-60 0 0,-2 0-37 0 0,0-1-38 0 0,-4 0 310 0 0,0 2 45 0 0,8 1-298 0 0,-1 0 1 0 0,1 0 0 0 0,-1 0 0 0 0,1 0 0 0 0,-1 1 0 0 0,1-1 0 0 0,-1 0 0 0 0,1 1 0 0 0,-1-1-1 0 0,1 1 1 0 0,0 0 0 0 0,-1-1 0 0 0,1 1 0 0 0,0 0 0 0 0,-1 0 0 0 0,1 0 0 0 0,0 0 0 0 0,0 0-1 0 0,0 0 1 0 0,0 0 0 0 0,0 1-97 0 0,-7 8 635 0 0,5-4-369 0 0,1 0-44 0 0,-1 1-52 0 0,1-1-59 0 0,0 1-68 0 0,1-1-75 0 0,-2 5 190 0 0,0 5 25 0 0,0 0-51 0 0,2 3-24 0 0,1-15-92 0 0,0 0 0 0 0,1 0 0 0 0,0 0 0 0 0,-1 0 0 0 0,1 0 0 0 0,2 2-16 0 0,7 20 76 0 0,-6-18-72 0 0,0-1 1 0 0,0 1-1 0 0,0-1 0 0 0,4 4-4 0 0,8 5 24 0 0,-14-15-16 0 0,0 1 1 0 0,0-1 0 0 0,0 0-1 0 0,0 0 1 0 0,0 0-1 0 0,0 0 1 0 0,0-1 0 0 0,1 1-9 0 0,12 0 84 0 0,1-5 41 0 0,-2-3 147 0 0,-4 0 31 0 0,-8 5-205 0 0,1 0-1 0 0,-1 0 1 0 0,-1 0-1 0 0,1 0 1 0 0,0-1 0 0 0,0 1-1 0 0,-1-1 1 0 0,2-1-98 0 0,1-5 211 0 0,-1-1-34 0 0,3-12 173 0 0,-3-1-46 0 0,-3 1-57 0 0,-2-1-67 0 0,-3 0-77 0 0,-2 2-86 0 0,-4 0-96 0 0,-2 2-106 0 0,11 17 59 0 0,1 1 47 0 0,-3-5-53 0 0,3 3 26 0 0,0 1-68 0 0,-1-1-110 0 0,2 2 89 0 0,-1 0-39 0 0,0 0-44 0 0,0-1-49 0 0,1 2 37 0 0,0-1-41 0 0,-1 0-435 0 0,1 0-291 0 0,-1-1-685 0 0</inkml:trace>
  <inkml:trace contextRef="#ctx0" brushRef="#br0" timeOffset="999.4">572 0 5008 0 0,'0'0'108'0'0,"0"0"17"0"0,0 0 13 0 0,0 1-10 0 0,2-1-51 0 0,5 4 14 0 0,-5-2-22 0 0,13 7 379 0 0,0 1 1 0 0,6 8-449 0 0,-6-5 396 0 0,-1 1 0 0 0,2 3-396 0 0,23 32 698 0 0,-5 5-87 0 0,-6 4-77 0 0,-3 1-69 0 0,-5 1-60 0 0,-3-1-51 0 0,-7-19 483 0 0,3 33-837 0 0,-9-37 433 0 0,-2 0 1 0 0,-1 1 0 0 0,-3 26-434 0 0,-1-25 503 0 0,-2-1-1 0 0,-2 1 1 0 0,-4 11-503 0 0,5-25 316 0 0,-2-1 0 0 0,-1 1 0 0 0,-6 8-316 0 0,13-27-140 0 0,-1-1 68 0 0,1 1 58 0 0,0 0 48 0 0,-3 4 139 0 0,-5 12 408 0 0,6-15-459 0 0,1 0-73 0 0,1-2-65 0 0,0 0-40 0 0,0 0-47 0 0,-1-1-51 0 0,1 1-75 0 0,0 0-73 0 0,-1 0-79 0 0,1 0-86 0 0,0 0-94 0 0,-1 0-99 0 0,1 0-107 0 0,-1-1-114 0 0,-2 4-995 0 0,-2 3-1075 0 0,7-10 2944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48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 5960 0 0,'0'0'132'0'0,"0"0"-40"0"0,-7 6 213 0 0,5-4-242 0 0,0 0-39 0 0,-5 6-3 0 0,0 1 38 0 0,-6 9 157 0 0,1-1 73 0 0,-19 34 702 0 0,19-28-610 0 0,1-3-125 0 0,5-10-172 0 0,0 0-36 0 0,-4 10 223 0 0,1 0-40 0 0,1 1-38 0 0,2 1-33 0 0,-4 23 75 0 0,4 1-91 0 0,4-9-73 0 0,2 67 50 0 0,2-62-44 0 0,-2-27-82 0 0,3 30 67 0 0,0 0 95 0 0,1-4 39 0 0,0-12 69 0 0,1 0 0 0 0,3 6-265 0 0,1 0 194 0 0,9 34 179 0 0,-4-24-163 0 0,-1-8-79 0 0,3 0-51 0 0,-8-21-41 0 0,19 38 64 0 0,-5-20 16 0 0,-4-9-17 0 0,5 7 69 0 0,-8-12-121 0 0,-7-10-50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51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2 5472 0 0,'0'0'124'0'0,"0"0"17"0"0,0 0-15 0 0,0 0-54 0 0,-5-1 7 0 0,-2 1 654 0 0,0 1-110 0 0,1 2-100 0 0,1 1-88 0 0,0 1-78 0 0,1 1-69 0 0,0 0-58 0 0,1 0-47 0 0,-3 3 95 0 0,-7 11 151 0 0,3 2-42 0 0,2 2-55 0 0,1-1-69 0 0,1-5-108 0 0,-10 45 272 0 0,4 1-58 0 0,5-11 247 0 0,2 26-616 0 0,4 31 1100 0 0,8 43-1100 0 0,-6-129 114 0 0,4 46 279 0 0,-2-39-131 0 0,1-1-1 0 0,1 1 1 0 0,1-1 0 0 0,5 8-262 0 0,-3-13 260 0 0,1-2 1 0 0,2 1-1 0 0,4 7-260 0 0,11 9 285 0 0,0-10-107 0 0,3-4-76 0 0,-22-22-100 0 0,0 1 0 0 0,0-1 0 0 0,6 2-2 0 0,-6-3-27 0 0,0 0-1 0 0,1-1 1 0 0,-1 0-1 0 0,2 0 28 0 0,-7-2-79 0 0,0 0 35 0 0,3 0-9 0 0,-3 0-20 0 0,-1 0-81 0 0,0-1-23 0 0,1 1-67 0 0,-1-1-80 0 0,0 1-90 0 0,0-1 48 0 0,-1 1-55 0 0,1 0-49 0 0,0 0-43 0 0,0 0-151 0 0,-1-1-43 0 0,1 1-181 0 0,1 0-491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52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3 260 5496 0 0,'-2'-3'199'0'0,"2"0"-55"0"0,0 0-46 0 0,1-1-37 0 0,2-1-22 0 0,5-5-47 0 0,-1 4 11 0 0,-3 2 27 0 0,1 0 24 0 0,-2 1 34 0 0,1 1 16 0 0,-1 0 33 0 0,-1 0 37 0 0,1 0 42 0 0,-1 0 71 0 0,4-2 144 0 0,0 1-44 0 0,0 0-40 0 0,0 0-40 0 0,0 1-36 0 0,0 0-35 0 0,6 1 143 0 0,0 3-112 0 0,-1 2-94 0 0,-1 4-76 0 0,-2 4-58 0 0,4 13 230 0 0,-6 2 59 0 0,-6-21-240 0 0,1-1-1 0 0,-1 1 1 0 0,0 0 0 0 0,0 0-1 0 0,-1-1 1 0 0,1 1-1 0 0,-1 0 1 0 0,-1-1-1 0 0,1 1 1 0 0,-1 0 0 0 0,0-1-1 0 0,0 0 1 0 0,-1 1-88 0 0,-3 2 199 0 0,-1 1-44 0 0,6-8-130 0 0,-1 0-1 0 0,1 1 1 0 0,0-1 0 0 0,-1 0 0 0 0,1 0 0 0 0,-1 0-1 0 0,0 0 1 0 0,1 0 0 0 0,-1 0 0 0 0,0 0 0 0 0,0-1-1 0 0,1 1 1 0 0,-1-1 0 0 0,-2 1-25 0 0,1-3 62 0 0,5-3-45 0 0,3-4-33 0 0,11 2-208 0 0,-2 8 80 0 0,-1 6 72 0 0,-1 6 68 0 0,-7-6 3 0 0,0 1 1 0 0,0 0 0 0 0,0 0 0 0 0,1 5 0 0 0,-5-10 1 0 0,0 1 0 0 0,1-1 0 0 0,-1 1 0 0 0,-1-1 0 0 0,1 1 0 0 0,0 0-1 0 0,-1-1 1 0 0,0 1 0 0 0,0 0 0 0 0,0-1 0 0 0,0 1 0 0 0,-1 2-1 0 0,-1 5 73 0 0,2-9-33 0 0,0 1 0 0 0,-1-1-1 0 0,1 0 1 0 0,-1 1 0 0 0,1-1-1 0 0,-1 0 1 0 0,0 0 0 0 0,0 0-1 0 0,0 0 1 0 0,0 0 0 0 0,-1 2-40 0 0,-2 3 142 0 0,0 0 48 0 0,3-5-129 0 0,0-1 1 0 0,1 1-1 0 0,-1 0 0 0 0,-1 0 0 0 0,1-1 0 0 0,0 1 1 0 0,0-1-1 0 0,0 1 0 0 0,-1-1 0 0 0,1 0 0 0 0,-1 1 0 0 0,1-1 1 0 0,-2 1-62 0 0,3-2-12 0 0,-3 1-189 0 0,0 1 103 0 0,0 0 87 0 0,-1 1 70 0 0,0-1 81 0 0,-10 5 408 0 0,8-5-360 0 0,2-1-126 0 0,1 0-35 0 0,0-1-41 0 0,0 1-50 0 0,0-1-55 0 0,0 0-63 0 0,0 0-70 0 0,0-1-78 0 0,1 0 64 0 0,1 1-40 0 0,-1-1-42 0 0,0 0-44 0 0,1 0-46 0 0,-1-1-47 0 0,1 1-52 0 0,0-1-51 0 0,0 1-1108 0 0,-1 0-965 0 0</inkml:trace>
  <inkml:trace contextRef="#ctx0" brushRef="#br0" timeOffset="371.87">208 787 7912 0 0,'3'9'417'0'0,"-2"-6"-360"0"0,0 0-35 0 0,1 6 10 0 0,0 1 61 0 0,-1-1 54 0 0,1 0 45 0 0,-1 3 90 0 0,0-1 44 0 0,3 24 790 0 0,-3-18-556 0 0,0-6-215 0 0,2 8 144 0 0,-1-3-201 0 0,-1-8-196 0 0,0-1-40 0 0,2 6 329 0 0,1 0 103 0 0,3 12 550 0 0,-6-17-720 0 0,0 0-39 0 0,-1-6-195 0 0,0 1 153 0 0,0-2-168 0 0,0 0-47 0 0,1 0-68 0 0,-1 0-89 0 0,0-1-82 0 0</inkml:trace>
  <inkml:trace contextRef="#ctx0" brushRef="#br0" timeOffset="956.05">415 1 5384 0 0,'0'0'132'0'0,"1"1"-47"0"0,7 6 92 0 0,-3-2-82 0 0,-1 0-44 0 0,1 3-30 0 0,2 3-31 0 0,1 3 18 0 0,-2-6 59 0 0,8 9 769 0 0,-1 2-1 0 0,1 3-835 0 0,-2-1 509 0 0,0 0-45 0 0,4 6 50 0 0,37 64 1246 0 0,-30-50-941 0 0,-9-6 64 0 0,-2 0 0 0 0,0 2-883 0 0,-8-23 261 0 0,5 15 426 0 0,-1 1-119 0 0,-1 0-105 0 0,-1 1-88 0 0,0 6-17 0 0,0 0-75 0 0,4 72 392 0 0,-9-59-285 0 0,-3-2 411 0 0,-4 22-801 0 0,1-34 296 0 0,0-2 60 0 0,-1-6 75 0 0,0-1-92 0 0,-1 0-92 0 0,-1 0-95 0 0,2-5-100 0 0,0 2 23 0 0,-5 16 123 0 0,8-29-117 0 0,0 0-1 0 0,-1-1 1 0 0,-1 1-1 0 0,0-1 0 0 0,0 0 1 0 0,-1 0-1 0 0,-2 2-80 0 0,5-9-71 0 0,0 0 50 0 0,1-1 36 0 0,1-1 0 0 0,-1 0 0 0 0,0 0 0 0 0,0 0-1 0 0,0-1 1 0 0,0 1 0 0 0,0 0 0 0 0,1-1 0 0 0,-3 1-15 0 0,-2 0-40 0 0,2-1-20 0 0,1 0-35 0 0,-1 0-57 0 0,0 0-57 0 0,0-1-65 0 0,1 1-71 0 0,-1-1-80 0 0,1 0-87 0 0,-1-1-94 0 0,1 1-103 0 0,-2-2-653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49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1 197 4832 0 0,'0'0'108'0'0,"0"0"17"0"0,10-6 104 0 0,-7 4-187 0 0,0-1-12 0 0,0 0 55 0 0,0 0 51 0 0,1 1 42 0 0,0-1 86 0 0,1 0 43 0 0,1-1 103 0 0,4 0 254 0 0,0 1 5 0 0,-3 2-252 0 0,-2 0-103 0 0,0 1-40 0 0,0 0-85 0 0,-1 1-41 0 0,0 0-49 0 0,0 1-54 0 0,11 9 303 0 0,-4 6-100 0 0,-3 3-79 0 0,-5 2-58 0 0,-2-11-64 0 0,-1 0 0 0 0,0 0 0 0 0,-1-1 0 0 0,-1 11-47 0 0,-3 2 109 0 0,-7 6-4 0 0,-12 11 178 0 0,24-40-281 0 0,-10 9 108 0 0,2-6-28 0 0,3-5 30 0 0,3-2-26 0 0,2 0-45 0 0,7-3-52 0 0,-5 6-1 0 0,-1 0 0 0 0,0 0 1 0 0,1 0-1 0 0,-1 0 0 0 0,1 0 0 0 0,0 1 0 0 0,-1-1 1 0 0,1 1-1 0 0,-1-1 0 0 0,1 1 0 0 0,1 0 12 0 0,-1-1-9 0 0,3 2-5 0 0,4 2-37 0 0,-6-2 39 0 0,0 1 1 0 0,0-1 0 0 0,0 1 0 0 0,0-1-1 0 0,0 1 1 0 0,0 0 0 0 0,-1 0-1 0 0,1 0 1 0 0,-1 0 0 0 0,1 0 0 0 0,-1 1-1 0 0,0-1 1 0 0,1 1 0 0 0,-2 0 0 0 0,1 0-1 0 0,0-1 1 0 0,1 4 11 0 0,4 14-24 0 0,-3 2 36 0 0,-3 6 69 0 0,-6-1 91 0 0,-3-2 110 0 0,2-14-94 0 0,-1-1 35 0 0,3-5-365 0 0,-1 0 93 0 0,0 1 78 0 0,1-1 62 0 0,-3 1 79 0 0,-11 8 439 0 0,10-9-393 0 0,-1-1-92 0 0,4-2-116 0 0,1-1-45 0 0,-1 0-51 0 0,0 0-58 0 0,0-1-64 0 0,0 0-70 0 0,2 0 50 0 0,-1 0-35 0 0,1-1-39 0 0,0 0-40 0 0,-1 0-42 0 0,1 0-44 0 0,-1 0-45 0 0,0-1-48 0 0,3 2-1052 0 0,-2-1-894 0 0,3 1 2465 0 0</inkml:trace>
  <inkml:trace contextRef="#ctx0" brushRef="#br0" timeOffset="506.74">181 895 5640 0 0,'0'0'124'0'0,"0"0"17"0"0,0 0 12 0 0,-3 0-48 0 0,-3 1 108 0 0,-1 0 43 0 0,-5 1 418 0 0,7 2-333 0 0,0 1-70 0 0,2 1-56 0 0,1 2-48 0 0,-1 4 31 0 0,1 6 21 0 0,2-10-96 0 0,-2 9 109 0 0,3 2-65 0 0,1 0-52 0 0,1 0-35 0 0,-1-14-59 0 0,-1 0 0 0 0,1 0 0 0 0,0 0 0 0 0,1 0 0 0 0,-1 0-1 0 0,1-1 1 0 0,0 1 0 0 0,2 3-21 0 0,11 7 107 0 0,-3-7-50 0 0,-1-4 44 0 0,-10-4-70 0 0,0 0 0 0 0,0 1-1 0 0,0-1 1 0 0,0 0 0 0 0,0 0-1 0 0,0 0 1 0 0,0-1 0 0 0,0 1-1 0 0,0 0 1 0 0,0-1-31 0 0,14-7 314 0 0,-12 6-228 0 0,-1-1 0 0 0,0 1 0 0 0,0-1 0 0 0,0 0 0 0 0,0 0 0 0 0,0-1-86 0 0,1-2 143 0 0,0 0 0 0 0,0 0-1 0 0,0-1 1 0 0,0-1-143 0 0,5-16 272 0 0,-4 5-155 0 0,-4 10-104 0 0,0 1-37 0 0,0 2-110 0 0,-1 0 60 0 0,0 0 53 0 0,0 0 43 0 0,-1-5 116 0 0,-4-13 352 0 0,3 17-386 0 0,-1 0-62 0 0,1 3-57 0 0,0 0-34 0 0,0 1-40 0 0,-1-1-46 0 0,1 0-64 0 0,-1 0-64 0 0,0 0-68 0 0,-1 0-76 0 0,1 0-82 0 0,-1 0-86 0 0,0 0-94 0 0,0 0-99 0 0,1 2-663 0 0,-1-2-812 0 0</inkml:trace>
  <inkml:trace contextRef="#ctx0" brushRef="#br0" timeOffset="1023.06">427 1 4592 0 0,'0'0'133'0'0,"-1"8"333"0"0,1-5-262 0 0,0 0 73 0 0,4 4 230 0 0,-1-1-69 0 0,1 1-61 0 0,1-2-55 0 0,1 2 0 0 0,0 0-58 0 0,4 2 48 0 0,1 1-69 0 0,5 4 96 0 0,-5-3-79 0 0,-2-1-68 0 0,11 11 204 0 0,0 1-47 0 0,6 14 107 0 0,-4 4-57 0 0,-3 8-6 0 0,-3 0-104 0 0,-3 0-70 0 0,-3-5 231 0 0,2 27-450 0 0,-8-35 170 0 0,-1 1 38 0 0,-1 6 104 0 0,-1 1 91 0 0,-2 11 537 0 0,-3-1 0 0 0,-3 9-940 0 0,1-20 446 0 0,-1-8-103 0 0,0 1-34 0 0,-1-1-44 0 0,-1 0-50 0 0,7-27-378 0 0,0 0 67 0 0,0 0 58 0 0,1-1 52 0 0,-1 2 58 0 0,1 1 47 0 0,-4 15 376 0 0,3-9-220 0 0,0-5-149 0 0,0-2-76 0 0,1 0-64 0 0,-1-2-56 0 0,1 1-63 0 0,-1-1-70 0 0,0 1-78 0 0,1-2-18 0 0,-1 1-64 0 0,0-1-69 0 0,0 0-74 0 0,1 1-77 0 0,-2-1-82 0 0,1 0-88 0 0,0 0-91 0 0,1-2-1240 0 0,-1 1-1186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58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6824 0 0,'0'0'149'0'0,"0"0"23"0"0,0 0-29 0 0,-1 1-41 0 0,0 0 6 0 0,-2 7-78 0 0,0 8-25 0 0,2 0 111 0 0,3 4 121 0 0,3 10 206 0 0,-1-9-161 0 0,-2-8-141 0 0,0 2 30 0 0,1 9 423 0 0,-2 1 1 0 0,0 18-595 0 0,-2-6 380 0 0,2 0-50 0 0,-1 28 176 0 0,-2 3-65 0 0,2 0-74 0 0,1 8-17 0 0,8 102 388 0 0,-3-115-442 0 0,3 12 648 0 0,15 51-944 0 0,-1-41 370 0 0,-4-26-157 0 0,3-1-63 0 0,-12-36-52 0 0,1 1 1 0 0,1-2-1 0 0,1 0 1 0 0,5 6-99 0 0,-12-19 37 0 0,0 0 0 0 0,1 0 1 0 0,0 0-1 0 0,0-1 1 0 0,1 0-1 0 0,0-1 1 0 0,0 1-1 0 0,1-2 0 0 0,0 1 1 0 0,0-1-1 0 0,5 2-37 0 0,-11-6-41 0 0,1 0 41 0 0,14 2 171 0 0,-13-3-192 0 0,0 0-97 0 0,-1-1-46 0 0,0 1-82 0 0,-1-1-96 0 0,1-1-107 0 0,-3 2 96 0 0,1-1-55 0 0,-1 1-50 0 0,0-1-43 0 0,0 1-150 0 0,0-1-43 0 0,1 0-180 0 0,0 0-484 0 0,-2 1 1351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59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 5728 0 0,'0'0'132'0'0,"0"0"17"0"0,9-5 121 0 0,-5 1-221 0 0,0 1-30 0 0,0 0 35 0 0,4-4 146 0 0,4-1 164 0 0,6-2 323 0 0,2 2 10 0 0,-7 5-315 0 0,-2 2-160 0 0,-6 1-153 0 0,0 1-35 0 0,6 3 200 0 0,-3 1 54 0 0,-7-4-231 0 0,0 0-1 0 0,0 0 1 0 0,0 0-1 0 0,0 0 1 0 0,-1 1-1 0 0,1-1 1 0 0,-1 0-1 0 0,1 0 1 0 0,-1 0-1 0 0,1 1 1 0 0,-1-1-1 0 0,0 0 1 0 0,1 1-1 0 0,-1-1 1 0 0,0 0-1 0 0,0 1 1 0 0,0-1-1 0 0,0 2-56 0 0,-2 11 482 0 0,-4 0-100 0 0,2-5-212 0 0,-1-2-90 0 0,-6 8 134 0 0,-1 1-28 0 0,4 0-42 0 0,4-9-134 0 0,1-4 4 0 0,-2 4 45 0 0,5-6-59 0 0,0-1 0 0 0,0 0 0 0 0,0 0 0 0 0,0 0 0 0 0,0 1 0 0 0,0-1 0 0 0,0 0 0 0 0,0 1 0 0 0,0-1 0 0 0,0 0 0 0 0,0 0 0 0 0,0 1 0 0 0,0-1 0 0 0,0 0 0 0 0,0 0 0 0 0,0 1 0 0 0,0-1 0 0 0,0 0 0 0 0,0 0 0 0 0,1 0 0 0 0,-1 1 0 0 0,0-1 0 0 0,0 0 0 0 0,0 0 0 0 0,0 0 0 0 0,0 1 0 0 0,1-1 0 0 0,-1 0 0 0 0,0 0 0 0 0,0 0 0 0 0,0 0 0 0 0,1 1 0 0 0,-1-1 0 0 0,0 0 0 0 0,0 0 0 0 0,1 0 0 0 0,-1 0 0 0 0,0 0 0 0 0,8 3 0 0 0,-8-3 0 0 0,23 9-15 0 0,2 0-43 0 0,-23-8 47 0 0,0 0 0 0 0,0 1 0 0 0,0-1 0 0 0,0 1 0 0 0,0-1 1 0 0,0 1-1 0 0,0 0 0 0 0,-1-1 0 0 0,2 3 11 0 0,1 1-11 0 0,-1 0 0 0 0,0 0 0 0 0,0 0 1 0 0,-1 1-1 0 0,1-1 0 0 0,0 4 11 0 0,-2-5 3 0 0,0 0 1 0 0,0 0-1 0 0,0 0 1 0 0,-1 0-1 0 0,0 4-3 0 0,-1 9 77 0 0,-5-1 74 0 0,-4 0 93 0 0,-5-2 112 0 0,5-7-79 0 0,0 0-44 0 0,-2-2-40 0 0,0 0-36 0 0,-3 0-11 0 0,-1-1-38 0 0,-7-1-4 0 0,1-5-47 0 0,20 2-183 0 0,1 0 68 0 0,-2-1 39 0 0,2 0-14 0 0,1 1-46 0 0,-1 0-61 0 0,0 0-80 0 0,0-1 20 0 0,1 1-48 0 0,-1 0-53 0 0,1 0-59 0 0,0 0 50 0 0,-1 0-45 0 0,1 0-40 0 0,0 0-34 0 0,0 0-125 0 0,0 0-34 0 0,0 0-1297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59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6216 0 0,'7'-2'133'0'0,"-5"1"23"0"0,5-1 146 0 0,-3 1-245 0 0,1 0-32 0 0,1 1 48 0 0,-1 0 42 0 0,0 1 37 0 0,1 1 73 0 0,-1 1 37 0 0,1 1 90 0 0,1 3 220 0 0,3 8 373 0 0,-6-5-419 0 0,-3-5-352 0 0,0-1-34 0 0,-1 0-39 0 0,0 0-43 0 0,0 2 145 0 0,0 3 131 0 0,-4 7 33 0 0,4-16-355 0 0,-5 12 224 0 0,0-2-57 0 0,-14 24 199 0 0,19-33-311 0 0,2-2-8 0 0,7 2-53 0 0,-4-1-7 0 0,-1 0-20 0 0,0 1 0 0 0,0 0 0 0 0,0 0 1 0 0,0 0-1 0 0,0 1 0 0 0,0 0 0 0 0,-1-1 1 0 0,1 1-1 0 0,2 2 21 0 0,15 14-87 0 0,-17-13 80 0 0,0 0 1 0 0,-1-1-1 0 0,0 1 1 0 0,0 0 0 0 0,1 2 6 0 0,3 11 27 0 0,-2 1 35 0 0,-2 0 40 0 0,-2 0 45 0 0,-2 1 50 0 0,-2-1 54 0 0,-2-1 60 0 0,-2-1 63 0 0,-2-2 70 0 0,-2-1 73 0 0,0-6-242 0 0,-1-3-60 0 0,-2-1-49 0 0,0-2-37 0 0,8-1-85 0 0,0-1 0 0 0,0-1 0 0 0,0 1 0 0 0,0-1 0 0 0,0 0 0 0 0,1 0 0 0 0,-1 0 1 0 0,-3-2-45 0 0,8 2 42 0 0,0 0-45 0 0,-1 0-39 0 0,1 0-33 0 0,0-2-142 0 0,-2-3-417 0 0,3 4 475 0 0,-1 1 47 0 0,0-3-464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00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5640 0 0,'0'0'124'0'0,"0"0"17"0"0,0 0 12 0 0,5 5-30 0 0,3 2-80 0 0,1 3-15 0 0,0 1 50 0 0,0 0 46 0 0,-1 1 37 0 0,7 10 220 0 0,24 42 913 0 0,-23-36-806 0 0,-9-15-314 0 0,-1-1-35 0 0,1 0-41 0 0,0-1-47 0 0,10 21 442 0 0,-1 0 0 0 0,-1 1 1 0 0,-2 1-1 0 0,2 10-493 0 0,6 34 790 0 0,-13-34-404 0 0,-1 1-51 0 0,-2 0-64 0 0,-1-1-74 0 0,0 54 443 0 0,-3-1-69 0 0,-3-1-83 0 0,-6-1-99 0 0,0-37-140 0 0,-1 0 34 0 0,-1-1 40 0 0,-1 1 45 0 0,-5 11 61 0 0,-2 0 37 0 0,9-41-138 0 0,-1 1 1 0 0,-1-2-1 0 0,-12 20-328 0 0,18-39 50 0 0,4-6-21 0 0,0 0 0 0 0,0-1 0 0 0,0 1 1 0 0,-1-1-1 0 0,1 1 0 0 0,-1-1 0 0 0,1 0 0 0 0,-1 1 0 0 0,0-1-29 0 0,-4 2 56 0 0,-2 0-65 0 0,-2-2-91 0 0,4-1 8 0 0,0 0-35 0 0,6 0 159 0 0,-1 0-54 0 0,1 0-46 0 0,-1 0-42 0 0,0 0-150 0 0,1 0-73 0 0,-3 0-929 0 0,2-1 808 0 0,1 1 279 0 0,-1 0 51 0 0,1 0 62 0 0,-1 0 71 0 0,-3-2-1347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24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97 173 6272 0 0,'0'0'141'0'0,"0"0"104"0"0,-5-6 242 0 0,4 4-311 0 0,-1 1 33 0 0,0-2 173 0 0,1 2-144 0 0,1 1 36 0 0,-6-4 597 0 0,1 1-106 0 0,0 0-96 0 0,0 2-91 0 0,0 1-83 0 0,0 0-75 0 0,0 1-69 0 0,1 1-61 0 0,-3 2 67 0 0,1 2-109 0 0,-2 2-48 0 0,-1 6 4 0 0,7-10-207 0 0,0 1 0 0 0,0-1 0 0 0,0 1 0 0 0,1-1 1 0 0,-1 3 2 0 0,0-1 4 0 0,1 1 1 0 0,1-1 0 0 0,-1 1 0 0 0,1-1 0 0 0,0 1 0 0 0,0 4-5 0 0,5 14-4 0 0,5-3-37 0 0,-8-19 25 0 0,-1-1-1 0 0,1 1 1 0 0,0-1 0 0 0,0 1 0 0 0,0-1-1 0 0,1 0 1 0 0,-1 0 0 0 0,0 0 0 0 0,1 0 16 0 0,8 3-12 0 0,-2-2 35 0 0,-7-3-8 0 0,0 1 0 0 0,-1-1 0 0 0,1 0 0 0 0,0 0 0 0 0,-1 0 0 0 0,1 0 0 0 0,0-1 0 0 0,-1 1 1 0 0,2-1-16 0 0,10-5 174 0 0,3-11 154 0 0,-1-9 96 0 0,-9 7-172 0 0,-3 4-87 0 0,-2 1-61 0 0,0 2-120 0 0,1-14 72 0 0,0 17-59 0 0,-1-1-40 0 0,-1 1-55 0 0,0 0-72 0 0,1 10 70 0 0,0 1 36 0 0,1 2 13 0 0,3 3 50 0 0,11 32-256 0 0,-9-24 202 0 0,-1 0 91 0 0,-4-6-2 0 0,-1 5 126 0 0,1 8 122 0 0,-2-21-279 0 0,2 8 116 0 0,-1-6-106 0 0,-1-1-65 0 0,0-1-87 0 0,0-1 139 0 0,0 0-224 0 0</inkml:trace>
  <inkml:trace contextRef="#ctx0" brushRef="#br0" timeOffset="271.27">297 160 9560 0 0,'0'8'103'0'0,"1"0"82"0"0,0 0 71 0 0,1 0 58 0 0,0 0 39 0 0,0 0 34 0 0,7 17 970 0 0,-5-14-800 0 0,1 0-50 0 0,-1 0-96 0 0,0-2-156 0 0,0 0-118 0 0,-2-4-120 0 0,0 0-37 0 0,-1-1-40 0 0,1 0-43 0 0,-2-3-47 0 0,1 0 59 0 0,-1-1 51 0 0,0 1 43 0 0,0 0 93 0 0,2 2 291 0 0,-2-2-315 0 0,0 0-62 0 0,1-1-43 0 0,-1 1-34 0 0,0-1-39 0 0,0 1-45 0 0,0-1-66 0 0,1 1-61 0 0,-1-1-69 0 0,0 1-73 0 0,0-1-81 0 0,1 0-85 0 0,-1 1-92 0 0,0-1-97 0 0,0 1-955 0 0,0-1-988 0 0</inkml:trace>
  <inkml:trace contextRef="#ctx0" brushRef="#br0" timeOffset="756.95">436 147 6624 0 0,'0'0'168'0'0,"0"1"-45"0"0,0 0-40 0 0,1 0-33 0 0,0 2-22 0 0,2 6-87 0 0,-2-7 78 0 0,0-1 47 0 0,11 30 4763 0 0,3 16-4829 0 0,-8-20 1670 0 0,-1 0 73 0 0,-6-30-1346 0 0,-1-1-42 0 0,1 0-40 0 0,0 0-39 0 0,0-1-36 0 0,1 1-34 0 0,1-5 111 0 0,0-1-114 0 0,1 0-96 0 0,1 0-81 0 0,1 0-65 0 0,0-1-61 0 0,16-17-312 0 0,-11 19 266 0 0,0 1 79 0 0,0 3 87 0 0,-8 4-30 0 0,0 0-1 0 0,0 1 1 0 0,0-1-1 0 0,0 0 1 0 0,0 1-1 0 0,0 0 1 0 0,0 0-1 0 0,0-1 1 0 0,0 1-1 0 0,1 0 0 0 0,-1 1 1 0 0,0-1-1 0 0,0 0 1 0 0,0 0-1 0 0,0 1 1 0 0,0 0-1 0 0,0-1 1 0 0,0 1 10 0 0,1 1-7 0 0,0-1 1 0 0,0 1-1 0 0,0 0 1 0 0,-1 0-1 0 0,1 0 1 0 0,-1 0-1 0 0,1 0 1 0 0,-1 1-1 0 0,0-1 0 0 0,0 1 1 0 0,0 0 6 0 0,10 15 12 0 0,-4 2 34 0 0,-2-1 36 0 0,-2-1 36 0 0,-4-16-144 0 0,0 1 39 0 0,1 2 62 0 0,0 6 182 0 0,-1-7-204 0 0,0-1-48 0 0,-1 0-48 0 0,1-1-61 0 0,-1 1-72 0 0,1-3 113 0 0,-1 0-12 0 0,1 1-24 0 0,0-1-45 0 0,0 0-19 0 0,0 0-45 0 0,0 0-53 0 0,0 0-58 0 0,0 0-63 0 0,0 0-59 0 0,0 0-53 0 0,0 0-44 0 0,0 0-160 0 0,0 0-45 0 0,0 0-191 0 0,0 0-517 0 0</inkml:trace>
  <inkml:trace contextRef="#ctx0" brushRef="#br0" timeOffset="1016.12">327 11 12176 0 0,'-2'-1'68'0'0,"-1"-1"79"0"0,0 0 71 0 0,-7-2 370 0 0,4 3-301 0 0,3 0-193 0 0,0 1-64 0 0,0 1-80 0 0,1 0-95 0 0,2-1-28 0 0,0 0-18 0 0,0 0 6 0 0</inkml:trace>
  <inkml:trace contextRef="#ctx0" brushRef="#br0" timeOffset="1417.81">769 92 8896 0 0,'0'0'346'0'0,"1"1"-78"0"0,-1 0-69 0 0,1 1-58 0 0,0 0-54 0 0,0 0-34 0 0,1 3-18 0 0,2 4-30 0 0,-3-7 31 0 0,-1 0 42 0 0,4 10-22 0 0,-1 0 49 0 0,1 1 41 0 0,0-1 34 0 0,2 8 181 0 0,8 28 569 0 0,-10-33-673 0 0,0 0-36 0 0,-4-14-202 0 0,3 9 199 0 0,-3-10-359 0 0</inkml:trace>
  <inkml:trace contextRef="#ctx0" brushRef="#br0" timeOffset="1848.07">930 92 7224 0 0,'1'1'324'0'0,"2"1"-109"0"0,0-1-112 0 0,-1 1-39 0 0,2 1-18 0 0,3 3 195 0 0,-1 0 50 0 0,0 0 41 0 0,1 1 36 0 0,4 8 430 0 0,12 22 1207 0 0,-17-25-1427 0 0,-1 0-49 0 0,1 2 12 0 0,-4-8-317 0 0,1 1-35 0 0,0 6 499 0 0,-2-10-499 0 0,0 1 0 0 0,-1-1-1 0 0,1 1 1 0 0,-1-1 0 0 0,0 1 0 0 0,0-1-1 0 0,0 1 1 0 0,-1-1-189 0 0,-2 7 585 0 0,3-9-394 0 0,0-1 26 0 0,-2 0 50 0 0,1-1-43 0 0,-1-1-38 0 0,1 1-35 0 0,-1-4 64 0 0,0 0-86 0 0,-1-10 54 0 0,2 11-50 0 0,1-10 26 0 0,1-2-74 0 0,2-8-68 0 0,2 0-88 0 0,-3 16 27 0 0,1 1 1 0 0,0-1-1 0 0,0 1 0 0 0,0 0 0 0 0,1-1 44 0 0,5-4-44 0 0,1 1 37 0 0,-9 9 0 0 0,0 1-1 0 0,1 0 1 0 0,-1 0-1 0 0,0 0 1 0 0,1 0-1 0 0,-1 0 1 0 0,1 0-1 0 0,-1 0 1 0 0,1 0-1 0 0,-1 1 1 0 0,1-1-1 0 0,-1 1 1 0 0,1-1-1 0 0,0 1 1 0 0,-1-1-1 0 0,1 1 1 0 0,0 0-1 0 0,0 0 1 0 0,-1 0-1 0 0,1 0 1 0 0,0 0-1 0 0,0 1 8 0 0,1-1-11 0 0,0 1-1 0 0,-1 0 1 0 0,1 1 0 0 0,-1-1-1 0 0,1 0 1 0 0,-1 1 0 0 0,0-1-1 0 0,1 1 1 0 0,-1 0-1 0 0,0 0 1 0 0,0 0 0 0 0,2 2 11 0 0,2 3-33 0 0,-1 0 0 0 0,0 0 1 0 0,5 9 32 0 0,7 18-49 0 0,-15-32-150 0 0,-1 1 73 0 0,0-1 64 0 0,0 1 54 0 0,0 0 52 0 0,0-1 42 0 0,4 12 478 0 0,-3-9-472 0 0,-1-2-131 0 0,0-1-30 0 0,-1 0-40 0 0,1 0-42 0 0,0 0-48 0 0,-1 0-51 0 0,1 0-56 0 0,0 0-60 0 0,0 0-64 0 0,-1 0-69 0 0,1-1-72 0 0,0 1-78 0 0,0 0-80 0 0,-1 0-86 0 0,1 0-89 0 0,0 0-1198 0 0,0 0-1188 0 0</inkml:trace>
  <inkml:trace contextRef="#ctx0" brushRef="#br0" timeOffset="2488.99">1400 71 8696 0 0,'-8'-2'456'0'0,"1"3"-35"0"0,0 4-39 0 0,1 1-42 0 0,0 2-43 0 0,1 1-47 0 0,0-1-48 0 0,2 0-53 0 0,0-3-65 0 0,-4 9 215 0 0,1 2-49 0 0,-4 20 137 0 0,10-34-364 0 0,-1 0 0 0 0,1 1 0 0 0,-1-1 0 0 0,1 1 0 0 0,0 0 0 0 0,0-1 0 0 0,0 1 0 0 0,1-1 0 0 0,-1 1 0 0 0,0-1 1 0 0,1 0-1 0 0,0 1 0 0 0,0-1 0 0 0,-1 1 0 0 0,1-1 0 0 0,1 0 0 0 0,-1 0 0 0 0,0 1 0 0 0,0-1 0 0 0,1 0 0 0 0,-1 0 1 0 0,1 0-1 0 0,0-1 0 0 0,0 1 0 0 0,0 0 0 0 0,0 0-23 0 0,10 3 256 0 0,-11-4-222 0 0,0-1 0 0 0,1 0-1 0 0,-1 0 1 0 0,0 0-1 0 0,0 0 1 0 0,0 0-1 0 0,0 0 1 0 0,0 0-1 0 0,1 0 1 0 0,-1-1 0 0 0,0 1-1 0 0,0 0 1 0 0,1-1-34 0 0,0 0 62 0 0,0 0 1 0 0,0 0 0 0 0,-1-1-1 0 0,1 1 1 0 0,0 0-1 0 0,-1-1 1 0 0,1 0 0 0 0,-1 1-1 0 0,1-1 1 0 0,-1 0 0 0 0,0 1-1 0 0,2-3-62 0 0,4-11 332 0 0,-1-2-66 0 0,-1 2-91 0 0,-4 8-130 0 0,0 1-32 0 0,-1 4-1 0 0,2-14 112 0 0,-1 6 34 0 0,1-1 0 0 0,0 1 0 0 0,3-9-158 0 0,4 1 160 0 0,-6 15-450 0 0,1 3 102 0 0,0 3 78 0 0,0 1 54 0 0,5 10-8 0 0,-6-9-15 0 0,-3-4 32 0 0,8 18 22 0 0,5 28-92 0 0,-9-30 112 0 0,1 7 82 0 0,-2-12 13 0 0,0-1 42 0 0,5 18 157 0 0,9 41 255 0 0,-14-44-322 0 0,-1 0 50 0 0,-4-1 73 0 0,-2-1 97 0 0,-6 4-52 0 0,7-22-261 0 0,0 0-1 0 0,-1 1 1 0 0,0-2-1 0 0,0 1 0 0 0,0 0 1 0 0,-1-1-1 0 0,0 0 0 0 0,-3 2-128 0 0,-7 6 257 0 0,-3-3-68 0 0,3-4-98 0 0,-1-1-75 0 0,0-2-88 0 0,0-2-101 0 0,-1-3-114 0 0,9 1 97 0 0,0-1-34 0 0,0-1-35 0 0,0 0-36 0 0,0-1-39 0 0,0-1-39 0 0,-4-3-506 0 0,0-1-7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8:43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1018 1 6000 0 0,'0'0'38'0'0,"-1"0"1"0"0,1 0-1 0 0,-1 0 0 0 0,1 0 1 0 0,-1 0-1 0 0,1 0 0 0 0,-1 0 1 0 0,1 0-1 0 0,-1 0 1 0 0,1 0-1 0 0,-1 0 0 0 0,1 0 1 0 0,-1 0-1 0 0,1 0 0 0 0,-1 0 1 0 0,1 1-1 0 0,-1-1 1 0 0,1 0-1 0 0,0 0 0 0 0,-1 0 1 0 0,1 1-1 0 0,-1-1 1 0 0,1 0-1 0 0,-1 1 0 0 0,1-1-38 0 0,-7 9 600 0 0,4-3-260 0 0,-1 2-36 0 0,1-1-44 0 0,1 0-54 0 0,0-2-84 0 0,0-1-44 0 0,-24 66 783 0 0,6 2-71 0 0,4 1-81 0 0,5 2-88 0 0,3 1-99 0 0,4-1-106 0 0,2 0-116 0 0,3 0-124 0 0,2 9 121 0 0,4 2 84 0 0,6 0 61 0 0,-7-58 38 0 0,11 26-480 0 0,-7-28 110 0 0,-5-17-26 0 0,0-1 1 0 0,0 1 0 0 0,1-1-1 0 0,0 0 1 0 0,4 4-85 0 0,4 2 72 0 0,2-2-71 0 0,-5-4-59 0 0,2-1-60 0 0,0-1-68 0 0,0-1-78 0 0,-3-2-148 0 0</inkml:trace>
  <inkml:trace contextRef="#ctx0" brushRef="#br0" timeOffset="12197.69">44 1259 5264 0 0,'0'0'116'0'0,"0"1"87"0"0,1 3-76 0 0,0 2-49 0 0,1 2-50 0 0,-1 1 18 0 0,0 2 42 0 0,-1 9 188 0 0,-2-2 52 0 0,-6 26 524 0 0,4-20-452 0 0,2-12-257 0 0,0-1-52 0 0,0 11 258 0 0,-1-1-48 0 0,0 0-46 0 0,0 1-43 0 0,-1 4-1 0 0,1 1-57 0 0,-1-1-49 0 0,2 1-44 0 0,-4 74 341 0 0,5 49 255 0 0,7-1-30 0 0,-1-50-280 0 0,-1-26-151 0 0,2-17 4 0 0,-1-33-4 0 0,0 1 0 0 0,6 14-196 0 0,4 2 182 0 0,4-2-43 0 0,-5-15-83 0 0,2-1-38 0 0,-13-19-163 0 0,0 1 63 0 0,0-1 55 0 0,1 0 46 0 0,-1 1 46 0 0,1-1 34 0 0,7 8 320 0 0,-5-6-271 0 0,0 0-62 0 0,-3-3-93 0 0,0 0-35 0 0,0 0-40 0 0,0 0-45 0 0,0 0-65 0 0,0 0-64 0 0,1 0-69 0 0,-1 0-77 0 0,1 0-81 0 0,-1 0-89 0 0,1-1-94 0 0,-1 1-101 0 0,0 0-826 0 0,1 0-914 0 0,-4-2 2506 0 0</inkml:trace>
  <inkml:trace contextRef="#ctx0" brushRef="#br0" timeOffset="12874.49">387 1595 4384 0 0,'0'0'127'0'0,"1"-1"-19"0"0,1 0-60 0 0,8-6-53 0 0,-7 5 64 0 0,52-37 3422 0 0,-54 38-3424 0 0,0 1-1 0 0,0-1 0 0 0,0 1 0 0 0,0-1 0 0 0,0 1 0 0 0,0 0 1 0 0,0 0-1 0 0,0 0 0 0 0,0-1 0 0 0,1 1 0 0 0,-1 0 0 0 0,0 0 1 0 0,0 0-1 0 0,0 1 0 0 0,0-1 0 0 0,0 0 0 0 0,0 0-56 0 0,8 4 423 0 0,-2 3-44 0 0,0 1-50 0 0,-3 1-55 0 0,-1 1-62 0 0,-2-1-66 0 0,-4 25 331 0 0,-8 0-76 0 0,0-13-197 0 0,-2-3-64 0 0,7-11-64 0 0,4-5-67 0 0,1 0 0 0 0,-1 0 0 0 0,1 0 0 0 0,-1 0 0 0 0,0-1 0 0 0,0 1 0 0 0,0-1 0 0 0,-1 2-9 0 0,1-4 43 0 0,5-1-32 0 0,0 2-17 0 0,-1 0 1 0 0,1 0-1 0 0,-1 0 1 0 0,1 0-1 0 0,-1 0 1 0 0,1 1-1 0 0,-1-1 1 0 0,1 1 0 0 0,-1 0-1 0 0,0 0 1 0 0,1 0-1 0 0,-1 0 1 0 0,0 0-1 0 0,0 0 1 0 0,1 0-1 0 0,-1 1 1 0 0,0-1 0 0 0,0 1-1 0 0,-1 0 1 0 0,1-1-1 0 0,0 1 1 0 0,0 0-1 0 0,0 1 6 0 0,2 1-1 0 0,-1 1 0 0 0,1 0 0 0 0,0-1 0 0 0,-1 2-1 0 0,0-1 1 0 0,0 0 0 0 0,-1 1 0 0 0,1-1 0 0 0,-1 3 1 0 0,0-2-44 0 0,-2 1 36 0 0,-1 6 83 0 0,-2 4 139 0 0,-9 8 261 0 0,-4-5 34 0 0,2-12-234 0 0,1-4-127 0 0,0-4-104 0 0,12 0-55 0 0,-3-1 30 0 0,-5-1 159 0 0,5 0-179 0 0,1 1-66 0 0,0 0-84 0 0,1-1-102 0 0,1 2 82 0 0,0-1-34 0 0,-3-3-301 0 0</inkml:trace>
  <inkml:trace contextRef="#ctx0" brushRef="#br0" timeOffset="13466.18">481 2129 6592 0 0,'0'0'149'0'0,"0"0"23"0"0,0-1 41 0 0,2 0-98 0 0,0-1-66 0 0,4-1-75 0 0,-5 2 42 0 0,2-1-85 0 0,0 0 83 0 0,0 1 69 0 0,0 0 56 0 0,1-1 159 0 0,6 1 517 0 0,-7 0-578 0 0,2 1-67 0 0,-3 0-128 0 0,0 0-37 0 0,3 1 225 0 0,0 2-34 0 0,1 3 51 0 0,-1 0-39 0 0,2 2 69 0 0,-5-7-234 0 0,0 1 0 0 0,-1 0 1 0 0,1 0-1 0 0,-1 0 0 0 0,1 0 0 0 0,-1 0 1 0 0,0 0-1 0 0,0 0 0 0 0,0 0 0 0 0,0 0 1 0 0,0 1-1 0 0,-1-1 0 0 0,1 0 1 0 0,0 1-1 0 0,-1-1 0 0 0,0 0 0 0 0,0 1 1 0 0,0-1-1 0 0,0 0 0 0 0,0 3-43 0 0,-4 23 381 0 0,-2-1-72 0 0,1-8-132 0 0,-1 1-64 0 0,0-1 1 0 0,-2 3-114 0 0,5-14 15 0 0,-10 25 54 0 0,0-3-1 0 0,6-10 59 0 0,5-16-73 0 0,1 0 10 0 0,0-3-17 0 0,1 4-26 0 0,1-1 39 0 0,2 1 4 0 0,5-2-68 0 0,-6-3 8 0 0,1 2 6 0 0,1 0 0 0 0,-1-1 1 0 0,1 0-1 0 0,-1 0 1 0 0,1 0-1 0 0,0 0 0 0 0,-1-1 1 0 0,1 1-1 0 0,0-1 1 0 0,-1 0-1 0 0,1 0 1 0 0,3 0-11 0 0,22-4 30 0 0,-2-1-54 0 0,-14 2-19 0 0,-13 3 3 0 0,3 0-7 0 0,2-1 37 0 0,-3 0-53 0 0,-1 1-49 0 0,1-1-72 0 0,-1 1-88 0 0,0-1-107 0 0,0 1 96 0 0,-1-1-43 0 0,1 1-40 0 0,-1-1-33 0 0,1 1-118 0 0,-1-1-34 0 0,2 0-1220 0 0</inkml:trace>
  <inkml:trace contextRef="#ctx0" brushRef="#br0" timeOffset="13998.25">790 1465 7488 0 0,'0'0'217'0'0,"1"1"-41"0"0,1 0-93 0 0,0 2-65 0 0,6 3-55 0 0,-6-4 72 0 0,30 30 427 0 0,-20-19-38 0 0,-1 1 0 0 0,6 12-424 0 0,16 32 866 0 0,-13-17-373 0 0,-8-13-119 0 0,1-1-57 0 0,-1 1-48 0 0,0 1-39 0 0,8 22 113 0 0,-8-14 10 0 0,-1 0 0 0 0,1 13-353 0 0,3 26 1107 0 0,0 28-1107 0 0,-11-26 566 0 0,-5-24-85 0 0,-3 25 291 0 0,0-49-37 0 0,-4 18-735 0 0,-5 2 416 0 0,2-15 24 0 0,-2-1 0 0 0,-3 2-440 0 0,0-3 252 0 0,-3-1-32 0 0,15-25-218 0 0,-10 12 93 0 0,8-12-101 0 0,0-1-64 0 0,0-2-94 0 0,0-2-3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36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 5904 0 0,'-1'0'169'0'0,"0"0"-34"0"0,0 0 2 0 0,1 0 56 0 0,-1 0 169 0 0,1 0 310 0 0,0 0-173 0 0,0 1 54 0 0,-2 5 1698 0 0,1-4-1712 0 0,0 1 210 0 0,0-1-423 0 0,1-1-40 0 0,-1 1 41 0 0,0 0-112 0 0,1-2-156 0 0,0 1-35 0 0,0-1-36 0 0,-1 1-40 0 0,1 4 706 0 0,0-1-250 0 0,0 1-120 0 0,0-2-71 0 0,0-1-125 0 0,0 0-43 0 0,-1 12 365 0 0,-2 1-93 0 0,0-3-108 0 0,1 6 53 0 0,1-6-107 0 0,1-10-136 0 0,-1 0 0 0 0,1-1 0 0 0,0 1 0 0 0,0 0 0 0 0,0-1 0 0 0,0 1 0 0 0,0 0 0 0 0,0 0 0 0 0,0-1 0 0 0,1 1 0 0 0,-1 0 0 0 0,0-1 0 0 0,1 1-20 0 0,1 16 170 0 0,-1-4-42 0 0,2 34 185 0 0,0-29-194 0 0,-2 0 0 0 0,0 0 0 0 0,-2 15-118 0 0,0 2 121 0 0,0 7 33 0 0,1 15 117 0 0,1-28-87 0 0,2-1 44 0 0,-4-12-74 0 0,1-16-131 0 0,0 1-1 0 0,-1-1 0 0 0,1 1 0 0 0,0 0 0 0 0,0-1 0 0 0,0 1 0 0 0,1-1 1 0 0,-1 1-1 0 0,0 0 0 0 0,1-1 0 0 0,-1 1 0 0 0,1-1 0 0 0,-1 1 0 0 0,2 1-22 0 0,-2-2 29 0 0,1 0-1 0 0,-1 1 0 0 0,0-1 0 0 0,1 0 0 0 0,-1 1 0 0 0,0-1 1 0 0,0 0-1 0 0,1 1 0 0 0,-1-1 0 0 0,0 1 0 0 0,-1-1 0 0 0,1 1 0 0 0,0-1 1 0 0,0 0-1 0 0,-1 1 0 0 0,1-1 0 0 0,0 0-28 0 0,-1 0 89 0 0,1-1-298 0 0,0 1 88 0 0,0-1 77 0 0,0 0 63 0 0,0 0 50 0 0,-1 1 38 0 0,0 2 566 0 0,0-2-528 0 0,1 0-87 0 0,-1-1-79 0 0,1 1-49 0 0,0-1-57 0 0,-1 1-63 0 0,1-1-92 0 0,0 1-91 0 0,-1-1-97 0 0,1 1-108 0 0,0-1-115 0 0,-1 0-125 0 0,1 0 360 0 0,0 1-34 0 0,0-1-36 0 0,0 0-36 0 0,-1 0-946 0 0,0 1-50 0 0,-2 1-1650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37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5472 0 0,'0'0'124'0'0,"0"0"17"0"0,0 0 10 0 0,1 0-25 0 0,1 0-83 0 0,0 0 25 0 0,-2 0 71 0 0,0 0 159 0 0,0 0 272 0 0,0 0 26 0 0,0 0-16 0 0,0 0-83 0 0,0 0-32 0 0,0 0-7 0 0,0 0-4 0 0,0 0-4 0 0,0 0-2 0 0,1 0-154 0 0,0 0-72 0 0,4 0 303 0 0,-3 1-238 0 0,0-1-55 0 0,-1 0 62 0 0,1 1 108 0 0,-1-1 108 0 0,-1 1-210 0 0,0-1 34 0 0,1 0 35 0 0,-1 1 39 0 0,4 19-241 0 0,1 2-56 0 0,-1-2-36 0 0,6 50 165 0 0,-4 8 8 0 0,0-34-10 0 0,-1-13-17 0 0,-4-19-126 0 0,2 6 79 0 0,-1 0 34 0 0,1 37 531 0 0,-3-38-473 0 0,0 24 442 0 0,0-29-533 0 0,0-1-50 0 0,0-9-45 0 0,0-1 0 0 0,0 4 0 0 0,0-4-2 0 0,0-1-12 0 0,0 0 4 0 0,0 0 20 0 0,0 0-62 0 0,0 0-98 0 0,0 0-118 0 0,0 0-14 0 0,0 0-34 0 0,-1 0-645 0 0,-5 0-50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39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5456 0 0,'0'0'158'0'0,"0"0"-101"0"0,0 0 48 0 0,0 1 44 0 0,0 0 37 0 0,0 0 199 0 0,-1 1 67 0 0,0 6 1195 0 0,0-4-1016 0 0,1-3-360 0 0,0 0-45 0 0,0 1-56 0 0,0-1-65 0 0,-1-1-220 0 0,1 1 73 0 0,0 0 93 0 0,0 0 111 0 0,0 0 41 0 0,0 0 42 0 0,-1 3 659 0 0,1-3-569 0 0,0 1-92 0 0,0-2-174 0 0,0 1-42 0 0,0 0 399 0 0,0-1-253 0 0,0 1-35 0 0,-1 0 54 0 0,1 2-72 0 0,-1 3 53 0 0,0-4-51 0 0,0 5 268 0 0,0 0-65 0 0,2-1-59 0 0,0 1-50 0 0,1 0-13 0 0,1 0-48 0 0,1 2-14 0 0,2 4 27 0 0,3 3 86 0 0,-4-4 14 0 0,-3-5-352 0 0,1 0 34 0 0,3 7 37 0 0,2 5 127 0 0,2 11 174 0 0,-1 1-252 0 0,2 0 86 0 0,-1-8 29 0 0,-2 1 49 0 0,-2 1 47 0 0,-4 1 43 0 0,1 16 148 0 0,0 2 43 0 0,0-1-53 0 0,-1-24-283 0 0,-2-17-133 0 0,1 3 50 0 0,-1 2-42 0 0,2 12-15 0 0,-1-14 43 0 0,1-1 57 0 0,-1-3-9 0 0,0 8 66 0 0,3 4-51 0 0,1-1-39 0 0,-4-5 15 0 0,-1-6-3 0 0,0-1 34 0 0,0 0 8 0 0,0 0-19 0 0,0 0-46 0 0,-3 5 6 0 0,-2 0-35 0 0,4-3 21 0 0,2 1-56 0 0,1 0 6 0 0,-1-2 113 0 0,0 0-95 0 0,0-1-87 0 0,0 0-82 0 0,0 0-75 0 0,0-1-69 0 0,0 1-61 0 0,0-1-55 0 0,1-1-344 0 0,-1 1-99 0 0,0 0-261 0 0,-1 0-647 0 0,1 1 587 0 0,-1-1-34 0 0,2 0-2524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41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 4800 0 0,'0'0'136'0'0,"0"0"3"0"0,-1 1-43 0 0,-4 8 2276 0 0,4-6-1268 0 0,1 0-291 0 0,-1 0 99 0 0,1-2-412 0 0,-1 1 33 0 0,1 0 36 0 0,-1-1 39 0 0,0 2-259 0 0,1 0-70 0 0,0 1-63 0 0,1 0-53 0 0,0 1-26 0 0,1 1-50 0 0,4 10 33 0 0,-3-9-47 0 0,-1-4 17 0 0,11 42 288 0 0,0 23 66 0 0,-4-9-178 0 0,0 2-2 0 0,-9-50-188 0 0,1 1 0 0 0,1-1 0 0 0,2 7-76 0 0,-2-7 92 0 0,0 0 0 0 0,-1 1 0 0 0,1 6-92 0 0,-1 15 180 0 0,1 1 40 0 0,1-8 108 0 0,-2 0-1 0 0,-2 9-327 0 0,3-1 323 0 0,-1-10-30 0 0,5 22 235 0 0,-5-37-452 0 0,-1 0 40 0 0,0 23 409 0 0,-3-20-409 0 0,-2 1-77 0 0,5-12-234 0 0,-1 1 81 0 0,1-1 68 0 0,0 1 58 0 0,-1 0 45 0 0,1-1 34 0 0,-1 7 469 0 0,1-5-455 0 0,0-1-85 0 0,0 0-62 0 0,1-1-47 0 0,-1 1-56 0 0,0-1-60 0 0,0 0-90 0 0,0 1-86 0 0,1-1-94 0 0,-1 1-101 0 0,0-1-111 0 0,1 0-118 0 0,-1 1-126 0 0,0-2 416 0 0,0 1-35 0 0,2 2-1764 0 0,0 1-1317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42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0 177 5528 0 0,'3'2'228'0'0,"-1"-1"-66"0"0,-1-1-53 0 0,0 0-39 0 0,0-9 95 0 0,-1 6-77 0 0,0 0 51 0 0,0 1 67 0 0,1 0 85 0 0,2-4 229 0 0,9-14 1022 0 0,-7 12-793 0 0,2-2-66 0 0,1 0-56 0 0,-1 1-57 0 0,1 0-59 0 0,0 0-59 0 0,0 1-62 0 0,2 0-61 0 0,0 1-64 0 0,1-1 42 0 0,-2 0-82 0 0,1-1-61 0 0,7-2 4 0 0,20-3-37 0 0,-30 12-121 0 0,0 1 1 0 0,0-1-1 0 0,0 1 1 0 0,1 1-1 0 0,-1-1 1 0 0,0 1-11 0 0,0 1 5 0 0,-1-1-1 0 0,1 1 1 0 0,-1 0 0 0 0,1 1 0 0 0,-1-1-1 0 0,1 2-4 0 0,22 10 70 0 0,-9 0-1 0 0,-4 4 35 0 0,-13-13-64 0 0,-1 0 1 0 0,1 0-1 0 0,-1 1 1 0 0,1-1-1 0 0,-1 1 1 0 0,-1 0-1 0 0,2 2-40 0 0,-1 2 76 0 0,-1-1 0 0 0,0 0 0 0 0,0 1 0 0 0,0-1 0 0 0,-1 1 0 0 0,-1-1 0 0 0,1 0 0 0 0,-1 1 0 0 0,-2 4-76 0 0,-8 30 2 0 0,-2-1 87 0 0,8-28-31 0 0,-1 3-37 0 0,0 0 1 0 0,-2 0-1 0 0,0-1 0 0 0,-6 9-21 0 0,-3 6 53 0 0,-7 10-42 0 0,12-22 35 0 0,-2 13-41 0 0,1-2 58 0 0,9-21-64 0 0,-9 17 63 0 0,5-9 79 0 0,1-1-1 0 0,-4 16-140 0 0,2-11 137 0 0,-3-2-42 0 0,-5 11 14 0 0,14-22-42 0 0,-1 1-1 0 0,0-1 0 0 0,-1-1 0 0 0,-2 4-66 0 0,-3 2 111 0 0,0-3 33 0 0,9-9-73 0 0,0 1 10 0 0,0 4-54 0 0,0-4-6 0 0,-2 4 50 0 0,-6 11 178 0 0,7-12-201 0 0,2-4 35 0 0,-1-1 34 0 0,0 3-83 0 0,-1 2-49 0 0,1-3 74 0 0,-1-1 85 0 0,2 0-27 0 0,0-2 36 0 0,2 3-142 0 0,1-1-1 0 0,-1 1 0 0 0,1-1 0 0 0,0 0 0 0 0,0 0 0 0 0,-1-1 1 0 0,1 1-1 0 0,1 0-10 0 0,25-1 138 0 0,-15-3-30 0 0,1 0 0 0 0,-1-1-1 0 0,3-2-107 0 0,10-2 116 0 0,-1 2-59 0 0,47-9 248 0 0,-44 9-209 0 0,-1 0-65 0 0,11-4-33 0 0,-19 3 19 0 0,0 3 48 0 0,8 0 90 0 0,-1-1-96 0 0,29-4-19 0 0,-37 7 10 0 0,0 0 46 0 0,-7 1-59 0 0,0 2 70 0 0,14 0 171 0 0,-25-1-193 0 0,-1 0-10 0 0,0 0 15 0 0,2-1 32 0 0,1 1-129 0 0,-2-1-41 0 0,0 1-34 0 0,0 0-40 0 0,0 0-47 0 0,0 0-11 0 0,0 0-40 0 0,-1 0-42 0 0,1 0-47 0 0,0 0-49 0 0,0 0-54 0 0,0 0-56 0 0,0 0-60 0 0,-1 0-100 0 0,1 0-75 0 0,0 0-79 0 0,-1 0-83 0 0,1 0-379 0 0,0 0-35 0 0,3 0-2680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43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5264 0 0,'0'0'116'0'0,"0"0"17"0"0,0 0 12 0 0,1 0-76 0 0,-1 0 39 0 0,1 1 206 0 0,0-1 47 0 0,0 1 569 0 0,-1-1-382 0 0,0 0-118 0 0,0 0-50 0 0,0 0-10 0 0,0 0 0 0 0,0 0 12 0 0,0 0 2 0 0,0 0 0 0 0,0 0-191 0 0,-1 1-38 0 0,1 1 60 0 0,1 0-93 0 0,-1 4 53 0 0,0-5-93 0 0,1 0 40 0 0,-1 0-128 0 0,1-1 47 0 0,0 2 146 0 0,3 3 416 0 0,-3-3-420 0 0,-1-1 153 0 0,0-1-97 0 0,1 1-64 0 0,-1 0-53 0 0,1 1-42 0 0,0 0-26 0 0,2 4 10 0 0,-2-3-4 0 0,4 7 42 0 0,-2 1 53 0 0,-1 2 83 0 0,-1 8 168 0 0,0-1-39 0 0,1-7-165 0 0,0 3-42 0 0,0 8 29 0 0,0 3 9 0 0,0-9-32 0 0,0 2 45 0 0,0 4 2 0 0,9 26 118 0 0,-3 28 301 0 0,-4-36-277 0 0,-4 0-51 0 0,6 0-43 0 0,0 24 271 0 0,-1-14-149 0 0,-3-7-113 0 0,-3 23 14 0 0,-1 8-4 0 0,6-25-34 0 0,0-3-35 0 0,0-7-26 0 0,0-14 19 0 0,-1 1 141 0 0,-3-14-117 0 0,0 0 52 0 0,-1 2 123 0 0,3-10-232 0 0,-3 1-38 0 0,0-6-67 0 0,1 1-4 0 0,0-1-46 0 0,-1 3-42 0 0,2-1 40 0 0,0 0 59 0 0,1 1 89 0 0,-1-3-274 0 0,-1-1-73 0 0,-1 0-491 0 0,1 0 82 0 0,0 0 69 0 0,0 0 58 0 0,-1-1-267 0 0,0 0-784 0 0,1 0 1116 0 0,-1 1-37 0 0,1 0-52 0 0,0 0-62 0 0,-1-1-784 0 0,0 0-38 0 0,-2-2-2879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45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3 126 6592 0 0,'0'0'149'0'0,"0"0"23"0"0,0 0 11 0 0,0-1-30 0 0,0-2-64 0 0,-1-4 399 0 0,1 2-38 0 0,-1-4 239 0 0,2 0-70 0 0,2-2 37 0 0,-1 5-290 0 0,0 0-35 0 0,0 1-37 0 0,1 0-34 0 0,0 0-35 0 0,1 0-33 0 0,6-4 92 0 0,0 2 13 0 0,3-2 38 0 0,-1 0-32 0 0,1 2-35 0 0,0 2-35 0 0,0 2-35 0 0,1 4-36 0 0,0 3-37 0 0,0 5-38 0 0,-9-5-58 0 0,-1 0 1 0 0,0 0-1 0 0,0 0 1 0 0,0 1 0 0 0,-1 0-1 0 0,0-1 1 0 0,1 1 0 0 0,-2 0-1 0 0,3 4-29 0 0,2 8 100 0 0,0 1-1 0 0,0 5-99 0 0,-4-16 25 0 0,0 7 41 0 0,0 0-1 0 0,-1-1 1 0 0,0 1-1 0 0,-1 5-65 0 0,-1-12 24 0 0,1 6 26 0 0,-2 0 1 0 0,0 0 0 0 0,0 0 0 0 0,-1 0 0 0 0,0 0 0 0 0,-3 4-51 0 0,-7 25 201 0 0,-5 8-201 0 0,16-50 0 0 0,-7 19 69 0 0,0 0 0 0 0,-2-1-1 0 0,0-1 1 0 0,-4 5-69 0 0,-11 17 161 0 0,24-37-106 0 0,0 1-34 0 0,1-2 33 0 0,2-2 3 0 0,4-4-48 0 0,-1 2-11 0 0,2 0-4 0 0,0 2 0 0 0,-1-1 0 0 0,1 1 0 0 0,0 0 0 0 0,0 1 0 0 0,0-1 0 0 0,0 1 0 0 0,0 1 0 0 0,0 0 0 0 0,0 0 1 0 0,0 0-1 0 0,0 0 0 0 0,0 1 0 0 0,-1 0 0 0 0,7 3 6 0 0,1 2-8 0 0,0 0 0 0 0,-1 0 0 0 0,0 1 0 0 0,0 1 0 0 0,-1 1 1 0 0,8 6 7 0 0,3 9-25 0 0,-6 4 38 0 0,-5 3 47 0 0,-6 1 56 0 0,-4 1 64 0 0,-4 0 74 0 0,-3-1 82 0 0,-1-1 92 0 0,4-23-317 0 0,-1 0 1 0 0,0-1-1 0 0,0 0 0 0 0,-1 0 1 0 0,0 0-1 0 0,-1 0 0 0 0,-2 4-111 0 0,1-4 112 0 0,0 0-1 0 0,-1-1 1 0 0,0 1 0 0 0,0-1-112 0 0,-26 19 294 0 0,-4-6-97 0 0,30-17-154 0 0,-1 0 0 0 0,1-1 0 0 0,-1 0 0 0 0,0 0-1 0 0,0 0 1 0 0,0-1 0 0 0,-7 0-43 0 0,-14-3 93 0 0,13-1-77 0 0,0-3-37 0 0,0-1-43 0 0,-1-2-53 0 0,15 8 100 0 0,0-1-29 0 0,0 1-25 0 0,1 0-29 0 0,-1 0-47 0 0,1 0-20 0 0,0 1-46 0 0,0-1-53 0 0,0 0-58 0 0,0 0 5 0 0,0 0-48 0 0,1 0-51 0 0,-1 0-56 0 0,0 0-58 0 0,0 0-62 0 0,0 0-66 0 0,0-1-69 0 0,-2-2-1586 0 0,-2-2-1316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59:46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70 6336 0 0,'0'0'141'0'0,"0"0"23"0"0,0 0 11 0 0,1-1-9 0 0,7-1 90 0 0,-5 1-80 0 0,2-1 328 0 0,0 0-54 0 0,0-1-49 0 0,0 0-45 0 0,-1 0-40 0 0,1-1-36 0 0,4-3 190 0 0,3-2-10 0 0,-8 6-278 0 0,0 0 0 0 0,0 0 1 0 0,0 1-1 0 0,1 0 0 0 0,3-2-182 0 0,7-1 377 0 0,0 0-66 0 0,7 1 58 0 0,0 3-79 0 0,-18 1-243 0 0,0 1 0 0 0,-1-1 0 0 0,1 1 0 0 0,-1-1 0 0 0,0 1 0 0 0,1 1 0 0 0,-1-1 0 0 0,0 0 0 0 0,1 1-1 0 0,-1-1 1 0 0,0 2-47 0 0,10 7 200 0 0,-2 3 33 0 0,2 8-88 0 0,-10-13-92 0 0,1 1 1 0 0,-2-1-1 0 0,1 1 1 0 0,-1 0-1 0 0,0 0 1 0 0,0 4-54 0 0,1 17 164 0 0,-4 12 19 0 0,-9 23 14 0 0,9-59-179 0 0,-5 27 8 0 0,-2 0 53 0 0,4-18 10 0 0,-1 0 0 0 0,-1-1 1 0 0,-1 4-90 0 0,2-9 54 0 0,0 0 0 0 0,0 0 0 0 0,-1-1 0 0 0,0 0 0 0 0,0 0 1 0 0,0 0-1 0 0,-1-1 0 0 0,-1 0 0 0 0,1-1 0 0 0,-1 1 1 0 0,0-1-1 0 0,-8 3-54 0 0,17-14 143 0 0,3-7-91 0 0,-2 11-69 0 0,0-1 0 0 0,1 0 0 0 0,-1 1 0 0 0,0-1 0 0 0,1 1 0 0 0,-1 0 0 0 0,1 0 0 0 0,0 0 17 0 0,13-2-38 0 0,1 4 32 0 0,-11 1 11 0 0,1 0-1 0 0,-1 0 0 0 0,0 0 1 0 0,3 2-5 0 0,13 6-25 0 0,-8-3-34 0 0,2 3-27 0 0,-2 1 57 0 0,3 6 46 0 0,6 9 57 0 0,-4-4-28 0 0,-14-16-47 0 0,-1 0 0 0 0,0 0 0 0 0,0 0 0 0 0,-1 1 0 0 0,1-1 0 0 0,-2 1 0 0 0,1 0 1 0 0,-1 0-1 0 0,0 0 0 0 0,1 2 1 0 0,5 43 25 0 0,-7-20 59 0 0,-2-17 29 0 0,0-1 0 0 0,0 1 0 0 0,-2-1 0 0 0,0 3-113 0 0,-1-2 136 0 0,0-1 0 0 0,-1 1 0 0 0,-1-1 0 0 0,0 0 0 0 0,-1-1-1 0 0,-5 9-135 0 0,-3 1 225 0 0,-1-1-46 0 0,-19 19 81 0 0,17-18-107 0 0,15-20-117 0 0,0 1-1 0 0,0 0 0 0 0,0 0 1 0 0,0-1-1 0 0,-1 0 0 0 0,1 0 1 0 0,-1 0-1 0 0,0 0 1 0 0,0 0-1 0 0,0-1 0 0 0,0 1 1 0 0,0-1-1 0 0,0 0 0 0 0,-1-1-35 0 0,-3 2 90 0 0,1-2-1 0 0,-1 1 0 0 0,-7-1-89 0 0,-14 3 156 0 0,26-3-143 0 0,0-1-1 0 0,0 0 1 0 0,-1 0 0 0 0,1-1-1 0 0,0 1 1 0 0,0-1-1 0 0,0 1 1 0 0,0-1-1 0 0,0 0 1 0 0,0 0-1 0 0,0 0 1 0 0,0-1-1 0 0,0 1 1 0 0,1-1-1 0 0,-1 0 1 0 0,0 1-1 0 0,1-1 1 0 0,0 0-1 0 0,-1-1-12 0 0,-22-21 76 0 0,7 1-70 0 0,14 16-115 0 0,-4-9-48 0 0,6 10 59 0 0,0 1-57 0 0,0-1-108 0 0,1 3 88 0 0,0 0-34 0 0,0 0-36 0 0,0 1-41 0 0,0-1-43 0 0,1 0-47 0 0,-1 2-42 0 0,1-1-61 0 0,-1 0-54 0 0,1 1-48 0 0,0-1-170 0 0,-1 0-47 0 0,1 0-206 0 0,-1-1-552 0 0,1 3 1551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02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7224 0 0,'0'0'165'0'0,"0"0"22"0"0,0 0 7 0 0,0 0 44 0 0,0 0 136 0 0,0 0 61 0 0,2-1 12 0 0,-2 0-467 0 0,1 1 40 0 0,0-1 37 0 0,0 1 34 0 0,0-1 187 0 0,1 0 110 0 0,0 1 194 0 0,-1-1 95 0 0,0 1-13 0 0,2 2 939 0 0,-2-2-1058 0 0,0 1-36 0 0,0 0-52 0 0,0 0-65 0 0,0 0-175 0 0,-1 0-39 0 0,1 0-45 0 0,-1 0-47 0 0,1 0-55 0 0,0 0-39 0 0,-1 0-41 0 0,1 0-44 0 0,-1 0-46 0 0,1 0-49 0 0,-1 0-52 0 0,1 0-53 0 0,2 9 401 0 0,-2 8 143 0 0,-1-6-104 0 0,1 0-56 0 0,0 9 89 0 0,0 0-1 0 0,1-10-107 0 0,3 56 415 0 0,-2-40 46 0 0,-1 19-533 0 0,2 15 401 0 0,1-12-43 0 0,-3 1-39 0 0,-2 0-43 0 0,-1-1-46 0 0,-1 27 27 0 0,5-56-175 0 0,-2-18-71 0 0,-1 0-1 0 0,1 1 1 0 0,-1-1 0 0 0,0 0 0 0 0,0 0 0 0 0,0 1-1 0 0,0-1 1 0 0,0 0 0 0 0,-1 3-11 0 0,-2 24 95 0 0,-2 3 90 0 0,1-4 66 0 0,3-26-258 0 0,1 3 38 0 0,0 18 181 0 0,0-15-150 0 0,-1-3-49 0 0,0 5 117 0 0,0 3 31 0 0,0-6-134 0 0,1-5 16 0 0,-4 0-22 0 0,3 0 22 0 0,-2 4-22 0 0,1-4 32 0 0,0 1-11 0 0,1-3-57 0 0,1 1 0 0 0,-1-1 1 0 0,0 0-1 0 0,0 0 0 0 0,1 1 1 0 0,-1-1-1 0 0,0 0 0 0 0,0 0 1 0 0,1 0-1 0 0,-1 0 0 0 0,0 0 1 0 0,0 0-1 0 0,1 0 0 0 0,-1-1 15 0 0,-1 1-96 0 0,2 0-37 0 0,-1 1 64 0 0,-2-1 23 0 0,1 1-19 0 0,1-1-23 0 0,0 0-51 0 0,0 0-81 0 0,0 1-88 0 0,1-1-104 0 0,0 0-118 0 0,0 0-664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22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32 157 7072 0 0,'0'0'202'0'0,"0"0"1"0"0,-4 1 256 0 0,0 0-71 0 0,0 2-63 0 0,1 0-56 0 0,0 0-50 0 0,1 1-41 0 0,-3 6 81 0 0,-1 18 219 0 0,5-23-336 0 0,1-1 41 0 0,2 26 314 0 0,-1-21-328 0 0,0 0 1 0 0,1 0-1 0 0,1 0 0 0 0,-1 0-169 0 0,7 12 356 0 0,4-3 39 0 0,-3-7-98 0 0,2-2 34 0 0,-11-8-256 0 0,1 0-1 0 0,0 0 0 0 0,-1 0 0 0 0,1-1 1 0 0,0 1-1 0 0,0 0 0 0 0,0-1 1 0 0,0 0-1 0 0,0 1-74 0 0,0-1 57 0 0,-1 0 0 0 0,1 0 0 0 0,-1 0 0 0 0,0 0 0 0 0,1 0 0 0 0,-1 0 0 0 0,1-1 0 0 0,-1 1 0 0 0,0-1 0 0 0,2 0-57 0 0,11-8 479 0 0,-2-7-84 0 0,-3-2-74 0 0,-2-1-67 0 0,-3 0-59 0 0,-3 3-51 0 0,-1 7-135 0 0,-2 0 39 0 0,-8-26 218 0 0,3 21-177 0 0,-3-2-71 0 0,4 8-62 0 0,0 2-45 0 0,-1 0-52 0 0,0 1-59 0 0,0 2-67 0 0,-1 0-74 0 0,6 3 181 0 0,-2-1 5 0 0,3 1 56 0 0,0 0-73 0 0,0 0-11 0 0,0 0-62 0 0,0 0-72 0 0,0 0-81 0 0,0 0 59 0 0,0 0-49 0 0,1 0-43 0 0,-1 0-39 0 0,0 1-135 0 0,1-1-38 0 0,-2 0-1417 0 0</inkml:trace>
  <inkml:trace contextRef="#ctx0" brushRef="#br0" timeOffset="684.31">271 159 4928 0 0,'0'0'141'0'0,"0"1"-84"0"0,1 2 76 0 0,0 1 79 0 0,2 5 352 0 0,-2-7-399 0 0,5 13 907 0 0,0 0-69 0 0,0-1-79 0 0,0 1-85 0 0,-1-1-94 0 0,-1 1-100 0 0,1 0-109 0 0,-2 1-116 0 0,-2-11-224 0 0,0-1-73 0 0,3 12 131 0 0,-4-11-100 0 0,1 0 89 0 0,-1 0 51 0 0,0-1 104 0 0,0-2-154 0 0,0 0 33 0 0,-1 0 35 0 0,1 0 38 0 0,0-3-36 0 0,-1-1-83 0 0,0-1-64 0 0,-1 0-48 0 0,-2-5 169 0 0,0-8-54 0 0,2 0-63 0 0,1 0-55 0 0,2-1-46 0 0,3-13-32 0 0,-2 24-47 0 0,-1-1 0 0 0,1 1-1 0 0,1 0 1 0 0,-1 0-1 0 0,1 0 1 0 0,0 0 0 0 0,1 1-1 0 0,-1-1 1 0 0,3-2 9 0 0,-5 7-11 0 0,0 0 1 0 0,0 0-1 0 0,0-1 0 0 0,0 1 1 0 0,0 0-1 0 0,0 0 0 0 0,0 0 1 0 0,0 0-1 0 0,1 0 0 0 0,-1 0 1 0 0,0 1-1 0 0,1-1 0 0 0,-1 0 1 0 0,1 1-1 0 0,-1-1 0 0 0,1 1 1 0 0,-1-1-1 0 0,1 1 0 0 0,-1 0 1 0 0,1-1-1 0 0,-1 1 0 0 0,1 0 1 0 0,0 0-1 0 0,-1 0 11 0 0,1 1-13 0 0,0-1 0 0 0,0 1 1 0 0,-1 0-1 0 0,1-1 0 0 0,0 1 0 0 0,0 0 0 0 0,-1 0 1 0 0,1 0-1 0 0,-1 0 0 0 0,1 0 0 0 0,0 1 13 0 0,2 2-30 0 0,0 0-1 0 0,0 0 1 0 0,0 1-1 0 0,2 4 31 0 0,13 21-39 0 0,-11-16 64 0 0,0 0-92 0 0,-3-2 90 0 0,1 19 99 0 0,-5-21-119 0 0,0 0-38 0 0,-2-1-41 0 0,1-1-50 0 0,-1 1-62 0 0,0-1-68 0 0,1-8 16 0 0,0 1-40 0 0,0-1-37 0 0,-1 1-33 0 0,1-1-229 0 0,0 1-57 0 0,0 0-754 0 0,0 0-603 0 0,0 1-1142 0 0</inkml:trace>
  <inkml:trace contextRef="#ctx0" brushRef="#br0" timeOffset="1037.74">588 1 7856 0 0,'0'0'174'0'0,"0"0"29"0"0,0 0 13 0 0,0 1-55 0 0,1 1-94 0 0,2 10-56 0 0,-2-10 31 0 0,0 0 41 0 0,8 22 486 0 0,7 10 235 0 0,3 8 210 0 0,-8-12-286 0 0,-4-5-59 0 0,-2 3 78 0 0,-4-22-780 0 0,0 1 89 0 0,-1 0 74 0 0,1-1 57 0 0,0 4 158 0 0,2 12 551 0 0,-2-14-629 0 0,-1-2-98 0 0,1 1-66 0 0,-1-1-79 0 0,1 1-97 0 0,-1-2-72 0 0,1 1-87 0 0,-1-1-95 0 0,0 1-104 0 0,1-1-114 0 0,-1 1-122 0 0,0-4 284 0 0,0 1-33 0 0,0 0-35 0 0,0 0-37 0 0,0-3-1401 0 0,0 0-1080 0 0</inkml:trace>
  <inkml:trace contextRef="#ctx0" brushRef="#br0" timeOffset="1241.87">569 192 8864 0 0,'0'0'200'0'0,"0"0"33"0"0,0 0 14 0 0,1 0 7 0 0,3-1-102 0 0,8-4 98 0 0,-4 1-245 0 0,0 0 51 0 0,20-7 256 0 0,-15 7-221 0 0,-6 2-80 0 0,1 0-42 0 0,0-1-63 0 0,0 1-73 0 0,0 1-85 0 0,0-1-99 0 0,-7 2 117 0 0,0 0-37 0 0,2-1-365 0 0,0 1-254 0 0,2-1-587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08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0 5584 0 0,'0'0'124'0'0,"0"0"17"0"0,0 1 11 0 0,0 2-20 0 0,0 5 312 0 0,-1-1-44 0 0,-1 0-42 0 0,0 0-39 0 0,-3 5 216 0 0,0-1-119 0 0,-2 2-21 0 0,-4 16 186 0 0,1 1-82 0 0,2 0-73 0 0,1 0-65 0 0,1 0-57 0 0,2 1-49 0 0,-3 32 144 0 0,3 20 432 0 0,4 10-831 0 0,1-55 223 0 0,0-1 47 0 0,-1-22-141 0 0,12 175 1743 0 0,-2-109-1158 0 0,-5-50-406 0 0,3 1-67 0 0,4 6-17 0 0,-8-28-156 0 0,0 1-1 0 0,1-2 0 0 0,0 1 0 0 0,2 1-67 0 0,-6-10-222 0 0,-1 0 94 0 0,1 0 78 0 0,0 0 67 0 0,-1-1 51 0 0,1 1 38 0 0,1 1 353 0 0,-1-1-286 0 0,-1-1-64 0 0,1 1-104 0 0,0 0-106 0 0,0-1-119 0 0,-1 1 60 0 0,1-1-39 0 0,-1 1-39 0 0,0-1-44 0 0,1 0-45 0 0,-1 1-48 0 0,1-1-50 0 0,-1 1-54 0 0,1-1-57 0 0,-1 1-58 0 0,1-1-61 0 0,-1 1-64 0 0,2 1-1310 0 0,1 2-1155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0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5472 0 0,'0'0'124'0'0,"1"0"63"0"0,0 2-84 0 0,5 5 25 0 0,0-2-99 0 0,8 8-34 0 0,-6-5 78 0 0,-4-4 14 0 0,0 0 48 0 0,25 22 441 0 0,-3 2-69 0 0,1 10 34 0 0,-13-16 202 0 0,8 16-743 0 0,7 27 753 0 0,-12-21-193 0 0,-5-8-32 0 0,0 1 76 0 0,1 8 800 0 0,0 9-1404 0 0,-1 14 888 0 0,-6-11-197 0 0,-3 1-58 0 0,-4 13 56 0 0,-2-35-394 0 0,-1-1-37 0 0,-2 1-41 0 0,-2-1-43 0 0,-1-1-48 0 0,-2 1-49 0 0,9-30-104 0 0,-4 8 120 0 0,4-9-134 0 0,1-1-70 0 0,-1 1-96 0 0,0-1-119 0 0,1-1 111 0 0,0 0-38 0 0,1 0-21 0 0,-1-1-39 0 0,0 1-41 0 0,0-1-44 0 0,0 1-45 0 0,0 0-49 0 0,1-1-50 0 0,-1 1-54 0 0,-2 4-1405 0 0,-1 3-1143 0 0,4-9 3095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1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1 6216 0 0,'-3'1'194'0'0,"1"0"-44"0"0,-3 2 43 0 0,1-1-127 0 0,1 1-38 0 0,-10 6-28 0 0,9-5 47 0 0,-1 0 78 0 0,1-1 112 0 0,-2 3 137 0 0,0-1-38 0 0,-6 8 232 0 0,2 1-118 0 0,0 1-93 0 0,3-2-124 0 0,0 0-33 0 0,-12 25 326 0 0,10-18-208 0 0,-10 25 164 0 0,5 1-106 0 0,4 2-83 0 0,2 0-61 0 0,3 10 277 0 0,2 22-509 0 0,3-22 242 0 0,0-17-319 0 0,2 0 75 0 0,1-1 68 0 0,1 1 55 0 0,2 7 86 0 0,1 1 50 0 0,19 95 649 0 0,-23-133-808 0 0,0 1 0 0 0,1-1-1 0 0,2 4-97 0 0,0 0 133 0 0,2-1 0 0 0,0 1-1 0 0,0-1 1 0 0,2-1 0 0 0,-1 0 0 0 0,6 4-133 0 0,-11-12-22 0 0,0-1 37 0 0,3 3 64 0 0,10 8 166 0 0,-11-12-213 0 0,-1 1-47 0 0,1-1-50 0 0,-1 1-60 0 0,0-2-71 0 0,1 1-80 0 0,-6-3 46 0 0,0 1-37 0 0,1-1-370 0 0,-1 0 83 0 0,0 0-53 0 0,0-1-720 0 0,1 1 2 0 0,0-1-48 0 0,1 0-811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2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99 6072 0 0,'-4'1'38'0'0,"-1"-1"85"0"0,0 1 73 0 0,1 0 62 0 0,-5 2 322 0 0,-11 6 1006 0 0,15-6-1228 0 0,0-1-35 0 0,0 0-48 0 0,0 0-59 0 0,2-1-111 0 0,0 1-36 0 0,-1-1-39 0 0,1 0-43 0 0,-2 0 128 0 0,1 0 35 0 0,-2 0 66 0 0,-2 0 154 0 0,-6 2 297 0 0,3 0-314 0 0,2-1-175 0 0,3 0-143 0 0,1 0-42 0 0,-8-1 165 0 0,8-4-121 0 0,4 2-35 0 0,0-1 1 0 0,1 1-1 0 0,-1 0 1 0 0,1-1 0 0 0,-1 1-1 0 0,1-1 1 0 0,-1 1-1 0 0,1 0 1 0 0,0-1 0 0 0,0 1-1 0 0,0-1 1 0 0,0 1-1 0 0,0-1 1 0 0,0 1 0 0 0,0-1-1 0 0,0 1 1 0 0,1-1-1 0 0,-1 0-2 0 0,10-26 70 0 0,-5 18-58 0 0,2-10 52 0 0,-4 10-64 0 0,1-1 0 0 0,0 1 0 0 0,5-8 0 0 0,-2 12-11 0 0,-3 9 37 0 0,0 5 23 0 0,4 12-2 0 0,5 31 143 0 0,-11-36-160 0 0,1 0-34 0 0,-3-12-3 0 0,4 33-90 0 0,-1-5 44 0 0,4-2 59 0 0,-6-25-151 0 0,0 0 65 0 0,0 0 57 0 0,-1 0 49 0 0,1 1 55 0 0,-1 0 41 0 0,1 11 337 0 0,-1-8-269 0 0,1 0-101 0 0,-1-3-113 0 0,1 0-84 0 0,-1-1-60 0 0,1 0-78 0 0,0 0-90 0 0,0 0-97 0 0,0-3 132 0 0,-1 0-45 0 0,0-1-40 0 0,0 1-35 0 0,1-1-123 0 0,-1 1-35 0 0,1 1-1280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2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8032 0 0,'0'0'182'0'0,"0"0"29"0"0,0 0-24 0 0,-1 0-81 0 0,1 1-59 0 0,-2 0-19 0 0,0 0 13 0 0,-3 4 33 0 0,2 1 87 0 0,2 0 53 0 0,3 7 339 0 0,0-8-297 0 0,3 10 276 0 0,-1 1-81 0 0,-1 0-83 0 0,3 27 564 0 0,-6-25-499 0 0,-1-5-152 0 0,1-11-225 0 0,0 0 0 0 0,-1 1 0 0 0,1-1-1 0 0,0 0 1 0 0,0 0 0 0 0,1 0 0 0 0,-1 1 0 0 0,1 0-56 0 0,-1 3 124 0 0,0 4-42 0 0,0 4 8 0 0,0-12-143 0 0,0 0 35 0 0,0 1 43 0 0,-1 2 100 0 0,1-4-126 0 0,0 0-44 0 0,-1 0-61 0 0,1-1-76 0 0,0 1-91 0 0,0 0-106 0 0,0-1-121 0 0,0 1 199 0 0,1-1-36 0 0,-1 1-38 0 0,0-1-39 0 0,1 0-43 0 0,-1 1-43 0 0,1-1-1166 0 0,1 1-955 0 0,-2-1 2595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3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4320 0 0,'0'0'99'0'0,"1"0"5"0"0,0 2-36 0 0,6 9 89 0 0,0-3-200 0 0,-1 1 46 0 0,0 0 39 0 0,0 0 34 0 0,4 9 134 0 0,15 35 579 0 0,-16-32-512 0 0,5 15 121 0 0,-2-1 83 0 0,-2-5-25 0 0,0 1 34 0 0,15 70 1204 0 0,-15-58-995 0 0,-3 2-51 0 0,0 0-99 0 0,-1 8 87 0 0,-2 2-62 0 0,-3 107 1021 0 0,-4-109-839 0 0,-2 0 0 0 0,-8 33-756 0 0,-6-6 584 0 0,6-37-308 0 0,-2 0-47 0 0,-3 0-58 0 0,-1-2-66 0 0,16-35-62 0 0,1-1-34 0 0,-3 6-82 0 0,1-1-102 0 0,-1 1-79 0 0,-2 9-331 0 0,-3 0-51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3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103 1 5672 0 0,'0'0'165'0'0,"-4"3"-28"0"0,-4 3-87 0 0,3-3-33 0 0,1 0 34 0 0,-3 5 133 0 0,-2 3 152 0 0,-2 8 296 0 0,2 0 6 0 0,5-5-292 0 0,0-4-147 0 0,2 1-114 0 0,-6 33 143 0 0,3 26 188 0 0,3-33-211 0 0,0-9-62 0 0,-6 85 368 0 0,-1 57 120 0 0,8-69-240 0 0,2-33-92 0 0,2-12-13 0 0,2 0 44 0 0,0-6-5 0 0,3 29 93 0 0,5-2-73 0 0,-9-61-270 0 0,0 0 0 0 0,1-1 0 0 0,0 1 0 0 0,2-1 0 0 0,-1 0 0 0 0,2-1 0 0 0,0 0 0 0 0,5 7-75 0 0,-9-16-180 0 0,1 1 94 0 0,-1-1 77 0 0,0 1 62 0 0,1 0 71 0 0,10 12 355 0 0,-9-11-322 0 0,2 1-95 0 0,-5-5-86 0 0,1 1-46 0 0,0-1-52 0 0,0 0-58 0 0,0 0-65 0 0,0 0-72 0 0,-1-1 63 0 0,0 0-36 0 0,0 0-39 0 0,0-1-41 0 0,-1 1-42 0 0,2-1-44 0 0,-1 1-47 0 0,0-1-48 0 0,-1 0-1132 0 0,2 0-967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4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192 102 6704 0 0,'-3'0'41'0'0,"0"0"118"0"0,-1 1 190 0 0,2 0-227 0 0,-1 0-50 0 0,0 2-78 0 0,-2 0 263 0 0,0-1 38 0 0,-10 7 666 0 0,9-6-624 0 0,-1 0-49 0 0,2 0-70 0 0,-1 1-93 0 0,-4 2 88 0 0,0-1 71 0 0,-27 12 841 0 0,21-11-703 0 0,8-3-253 0 0,0-1-44 0 0,0 0-52 0 0,0-1-62 0 0,-2-2 197 0 0,4-5-62 0 0,3-1-78 0 0,2 3-90 0 0,4-23 120 0 0,9-12-28 0 0,18-23 18 0 0,-11 37-88 0 0,-15 22 0 0 0,-2 1 13 0 0,-2 2 54 0 0,0 1-1 0 0,1 0-65 0 0,0 0 0 0 0,-1 1 0 0 0,1-1 1 0 0,0 1-1 0 0,-1-1 0 0 0,1 1 0 0 0,-1 0 0 0 0,0-1 0 0 0,0 1 0 0 0,1-1 0 0 0,-1 1 0 0 0,0 0-1 0 0,1 9 11 0 0,2-2 27 0 0,2 18-12 0 0,-3-15 15 0 0,-1-1 44 0 0,0-1 67 0 0,3 14 40 0 0,-2 0-76 0 0,1 4-53 0 0,0 15-62 0 0,0-5-21 0 0,-1-12 36 0 0,0-10 10 0 0,2 6 84 0 0,2 10 70 0 0,-5-10-128 0 0,-1-19-107 0 0,0 0-113 0 0,0 0-120 0 0,0 0-124 0 0,0-1 157 0 0,0-1-34 0 0,0 1-33 0 0,0-1-36 0 0,0 0-35 0 0,0 0-36 0 0,0 0-38 0 0,0-1-37 0 0,0 2-1223 0 0,0 1-982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5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7024 0 0,'1'-2'326'0'0,"0"-1"-93"0"0,2-2-98 0 0,-1 2-101 0 0,1-4 53 0 0,1 0 40 0 0,6-4 224 0 0,2 1 153 0 0,-8 7-342 0 0,-1 1 1 0 0,1 0-1 0 0,0 1 0 0 0,-1-1 1 0 0,1 1-1 0 0,0-1 0 0 0,0 1 1 0 0,1 0-163 0 0,8 0 395 0 0,-3 1-152 0 0,0 1-70 0 0,0 0-84 0 0,0 3-101 0 0,-8-4 34 0 0,-1 1 0 0 0,0-1 0 0 0,1 1 0 0 0,-1 0 0 0 0,0 0 0 0 0,1 0 0 0 0,-1 0 1 0 0,0 0-1 0 0,0 0 0 0 0,0 0-22 0 0,9 14 308 0 0,-4 3 113 0 0,-3-9-160 0 0,-1-1 37 0 0,-1-2-31 0 0,1 4-151 0 0,-2 0-33 0 0,-3 11 7 0 0,-10 20-41 0 0,6-22 7 0 0,-6 17 16 0 0,1-14-56 0 0,-3 16 38 0 0,-12 22 31 0 0,21-48 37 0 0,3-2 26 0 0,2-1 55 0 0,0 1 103 0 0,3-10-301 0 0,-1 1 1 0 0,1-1 0 0 0,0 1-1 0 0,-1-1 1 0 0,1 0 0 0 0,-1 0 0 0 0,1 0-1 0 0,0 0 1 0 0,-1 0 0 0 0,1 0 0 0 0,0 0-6 0 0,0 0 1 0 0,9 0 16 0 0,0-1 1 0 0,0 0-1 0 0,8-3-17 0 0,5-1-16 0 0,-7 2-231 0 0,-9 2 87 0 0,1-1-33 0 0,0 1-55 0 0,1 0-52 0 0,-1-1-59 0 0,0 0-68 0 0,4-2-115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5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7224 0 0,'0'0'165'0'0,"0"0"22"0"0,0 0 7 0 0,1 1-55 0 0,0-1-71 0 0,1 2-51 0 0,5 3-52 0 0,-5-3 52 0 0,6 6-5 0 0,0-1 1 0 0,-1 2-1 0 0,5 6-12 0 0,17 31 132 0 0,-10-6 187 0 0,6 19-319 0 0,-15-35 49 0 0,11 29 518 0 0,-2 3-567 0 0,2 17 465 0 0,-6-11 32 0 0,-9-31-198 0 0,1 1 40 0 0,-4-15-166 0 0,4 21 254 0 0,7 52 637 0 0,-8-38-468 0 0,-1-9 456 0 0,0 14-1052 0 0,-4-1 525 0 0,-2-1-89 0 0,0-33-250 0 0,-2 0 1 0 0,0 0 0 0 0,-1-1 0 0 0,-1 2-187 0 0,-12 47 392 0 0,6-19-176 0 0,-4 0-77 0 0,12-44-301 0 0,1 0 57 0 0,0-1 53 0 0,-1 1 45 0 0,1 0 46 0 0,-1 1 39 0 0,-1 4 118 0 0,-7 16 357 0 0,7-19-421 0 0,1-1-45 0 0,0 0-60 0 0,-1-1-60 0 0,1 1-70 0 0,-1-1-83 0 0,1 0-58 0 0,0 0-82 0 0,0-1-91 0 0,-1 1-98 0 0,1-1-106 0 0,-1 1-115 0 0,1 0-122 0 0,1-4 381 0 0,0 0-34 0 0,-1 2-1521 0 0,0 2-1162 0 0,3-7 3174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36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16 8496 0 0,'0'0'190'0'0,"0"0"28"0"0,0 0 10 0 0,0 0 91 0 0,2 1-105 0 0,1 2-35 0 0,3 2 3 0 0,-5-4-72 0 0,18 30 719 0 0,0-1-93 0 0,21 35 748 0 0,-25-43-955 0 0,-1-1 45 0 0,0-3 136 0 0,0-1-80 0 0,-1 0-99 0 0,0 0-64 0 0,-1 1-58 0 0,0 0-53 0 0,-12-18-284 0 0,0 0 0 0 0,0 0-1 0 0,0 0-6 0 0,0 0-1 0 0,0 0 0 0 0,0 0-32 0 0,0 0-166 0 0,-1 0-54 0 0,0 0 57 0 0,0 0-82 0 0,1 0 59 0 0,-1 0-38 0 0,1 0-73 0 0,0-1-61 0 0,-1 1-69 0 0,1 0-75 0 0,-1 0-82 0 0,1 0-91 0 0,0 0-96 0 0,0 0-104 0 0,-1 0-1264 0 0,0-1-1196 0 0</inkml:trace>
  <inkml:trace contextRef="#ctx0" brushRef="#br0" timeOffset="467.1">215 1 5208 0 0,'-1'1'91'0'0,"-5"10"258"0"0,4-9-274 0 0,1 0-46 0 0,-2 3-3 0 0,0 0 50 0 0,1 1 44 0 0,-1-1 38 0 0,-2 3 181 0 0,1 1 69 0 0,-9 19 1101 0 0,8-16-935 0 0,3-5-332 0 0,-1-1-46 0 0,1 1-56 0 0,0 0-64 0 0,-10 25 567 0 0,-23 40 975 0 0,24-50-1158 0 0,-1 0-46 0 0,4-7-154 0 0,-1 1-39 0 0,-1 2 136 0 0,-1 0 90 0 0,-26 33 1082 0 0,37-51-1709 0 0,-1 0 69 0 0,1 1 58 0 0,-1-1 51 0 0,1 0 55 0 0,-1 1 46 0 0,0 0 330 0 0,0-1-244 0 0,0 1-62 0 0,0-1-96 0 0,0 1-56 0 0,1-1-48 0 0,0 0-53 0 0,-1 1-61 0 0,1-1-68 0 0,-1 0-14 0 0,1 1-54 0 0,-1-1-61 0 0,1 1-62 0 0,0-1-67 0 0,0 0-72 0 0,-1 1-74 0 0,1-1-79 0 0,0 0-1177 0 0,0 0-1102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6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1 5152 0 0,'0'0'116'0'0,"0"0"69"0"0,-1 0-81 0 0,1 0-59 0 0,-4 0-22 0 0,3 0 16 0 0,-3 0-15 0 0,0 2 6 0 0,-2 2 384 0 0,1 3-103 0 0,0 3-33 0 0,-1 6 50 0 0,2-6-51 0 0,-2 7-25 0 0,0 2-43 0 0,-1 10 43 0 0,1-1-50 0 0,6-27-195 0 0,-8 42 328 0 0,2 0-47 0 0,1 1-43 0 0,1 0-42 0 0,2 0-36 0 0,0 0-35 0 0,-1 45 42 0 0,2-25-112 0 0,-2-1-42 0 0,1-1 20 0 0,7 84-8 0 0,0-94 8 0 0,1 4 50 0 0,1-2 66 0 0,1-3-74 0 0,3 0 79 0 0,4 10 107 0 0,-5-27 211 0 0,11 23-479 0 0,-11-34 230 0 0,2-1 1 0 0,10 17-231 0 0,-12-23 118 0 0,2 0 0 0 0,2 2-118 0 0,22 20 123 0 0,5-6-89 0 0,-30-25-46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7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186 130 6120 0 0,'-1'0'-89'0'0,"0"-1"92"0"0,-1 0 77 0 0,1 0 66 0 0,-1 0 47 0 0,0 1 38 0 0,-4-2 628 0 0,4 2-517 0 0,0 0-61 0 0,1 0-105 0 0,0 1 142 0 0,-1-1-53 0 0,0 0-48 0 0,-1 0-44 0 0,-1-1-12 0 0,1 1-57 0 0,0 0-49 0 0,1 1-42 0 0,-22 6 639 0 0,8-3-250 0 0,-7 2 78 0 0,12-3-282 0 0,1 1-34 0 0,2-1-91 0 0,-4-2 83 0 0,1 0-19 0 0,3 2-103 0 0,0-3-12 0 0,8 0-16 0 0,-1 0 0 0 0,0-1 0 0 0,0 1 1 0 0,1-1-1 0 0,-1 1 0 0 0,0-1 0 0 0,1 1 0 0 0,-1-1 0 0 0,0 1 0 0 0,1-1 0 0 0,-1 1 0 0 0,1-1 1 0 0,-1 0-1 0 0,1 0-6 0 0,-5-12 85 0 0,6 4-62 0 0,11-18 289 0 0,12-17-312 0 0,-11 20 46 0 0,1-3-84 0 0,-12 24 38 0 0,-3 2 0 0 0,2 1 0 0 0,1 1 0 0 0,-1-1 0 0 0,0 1 0 0 0,0 0 0 0 0,0-1 0 0 0,-1 1 0 0 0,1 0 0 0 0,0 0 0 0 0,0-1 0 0 0,0 1 0 0 0,0 0 0 0 0,-1 0 0 0 0,1 0 0 0 0,-1 0 0 0 0,1 0 0 0 0,0 0 0 0 0,-1 0 0 0 0,0 0 0 0 0,1 1 0 0 0,0 0 0 0 0,0-1 0 0 0,-1 0 0 0 0,1 1 0 0 0,-1-1 0 0 0,1 1 0 0 0,-1-1 0 0 0,0 1 0 0 0,0-1 0 0 0,0 1 0 0 0,1 0 0 0 0,-1 0 0 0 0,2 13 0 0 0,13 23 72 0 0,-3 1 87 0 0,-1 1 78 0 0,-3 0 71 0 0,-4-23-156 0 0,-2-12-103 0 0,-1-1 1 0 0,0 1-1 0 0,-1 0 1 0 0,1 0 0 0 0,-1 2-50 0 0,0-4-13 0 0,0 0 34 0 0,0 4 139 0 0,0-1-65 0 0,0-2-129 0 0,0 0-92 0 0,0-1-116 0 0,0-2-35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8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22 7312 0 0,'-9'0'165'0'0,"8"0"22"0"0,1 0 9 0 0,0 0-53 0 0,2-1-63 0 0,6-1 0 0 0,-4 1-5 0 0,18-3 501 0 0,-2 0-81 0 0,-9 2-290 0 0,1 0-33 0 0,1 0-38 0 0,2-1-42 0 0,0 3 20 0 0,-10 0-48 0 0,-4 0 0 0 0,-1 0-94 0 0,1 0 33 0 0,0 1 85 0 0,2 0 85 0 0,3 2 316 0 0,-5-2-378 0 0,-1-1-47 0 0,3 7 259 0 0,-1-1-78 0 0,-2 1-68 0 0,-2 1-55 0 0,-1 4-15 0 0,-5 6-56 0 0,2-1 20 0 0,-10 27 12 0 0,-4 11-38 0 0,12-23 9 0 0,7-28-52 0 0,0 4 25 0 0,11-4 3 0 0,1-1-25 0 0,-7-2 0 0 0,0 1 1 0 0,0-1 0 0 0,0 1 0 0 0,0 0 0 0 0,0 0 0 0 0,0 1 0 0 0,0-1 0 0 0,-1 1-1 0 0,1 0 1 0 0,2 3-6 0 0,-4-4 7 0 0,0 0 0 0 0,0 1-1 0 0,-1-1 1 0 0,1 1 0 0 0,-1-1-1 0 0,1 1 1 0 0,-1 0 0 0 0,0 0-1 0 0,0-1 1 0 0,0 1 0 0 0,-1 0-1 0 0,1 0 1 0 0,-1 0 0 0 0,1 0-1 0 0,-1 0 1 0 0,0 1-7 0 0,1 10 150 0 0,0-1 38 0 0,-2-3 38 0 0,-2 1-137 0 0,-1 0 83 0 0,-2-2 50 0 0,5-7-150 0 0,-1 1 0 0 0,0-1 0 0 0,1 0 0 0 0,-1-1 0 0 0,0 1 0 0 0,0 0 0 0 0,0 0 0 0 0,-1 0-72 0 0,-11 4 283 0 0,4-4-177 0 0,0-1-67 0 0,0-1-91 0 0,1-2-81 0 0,7 2 86 0 0,0-1-1 0 0,1 0 1 0 0,-1 1-1 0 0,0-1 1 0 0,0 0 0 0 0,0 0-1 0 0,1 0 1 0 0,-1 0-1 0 0,1 0 1 0 0,-1-1 0 0 0,1 1-1 0 0,-2-1 48 0 0,-2-4-422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8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1 4176 0 0,'3'3'190'0'0,"2"5"31"0"0,-5-3-260 0 0,2 0 35 0 0,5 6 85 0 0,1 0 102 0 0,2 0 80 0 0,0 1 82 0 0,-2-2 40 0 0,0 2-71 0 0,0 0-76 0 0,-1-2-4 0 0,0 1 1 0 0,0 1-1 0 0,0 1-234 0 0,3 10 271 0 0,-1-1-39 0 0,0 3 88 0 0,-1 1 1 0 0,-1-1-321 0 0,0 10 300 0 0,26 191 1688 0 0,-25-128-1090 0 0,4 17 330 0 0,-4-39-440 0 0,-3 1-78 0 0,-4-52-475 0 0,0 18 81 0 0,-1-15-32 0 0,-1-1 1 0 0,-3 17-285 0 0,-5 15 313 0 0,3-31-130 0 0,0-1 1 0 0,-4 6-184 0 0,2-5 112 0 0,5-16-65 0 0,-1 1-1 0 0,-1-1 0 0 0,1-1 0 0 0,-2 1 1 0 0,0 0-47 0 0,-36 52 205 0 0,32-50-166 0 0,-1-1 0 0 0,-1 0 0 0 0,0 0 0 0 0,0-2-1 0 0,-9 6-38 0 0,18-14-151 0 0,0 0 60 0 0,-1-1 52 0 0,1 1 41 0 0,-4 1 93 0 0,-8 8 251 0 0,10-9-303 0 0,0 0-71 0 0,2-1-33 0 0,0 0-40 0 0,0 0-44 0 0,0 0-49 0 0,0 0-74 0 0,0 0-70 0 0,0 0-75 0 0,0 0-82 0 0,0 0-87 0 0,-1 0-95 0 0,1 0-100 0 0,0 0-107 0 0,-3 1-1107 0 0,-3 3-1131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09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242 110 5064 0 0,'0'0'108'0'0,"-1"1"-30"0"0,-7 6 188 0 0,6-5-211 0 0,1-1-34 0 0,-5 3 25 0 0,0-1 83 0 0,0 0 73 0 0,-1 0 61 0 0,-1 0 91 0 0,0 0 46 0 0,-19 5 1033 0 0,15-5-857 0 0,5-1-272 0 0,0-1-39 0 0,2 1-88 0 0,0-1-37 0 0,0 0-40 0 0,0 1-47 0 0,-9 2 502 0 0,-1 1-49 0 0,1 0-72 0 0,-1-1-91 0 0,1-1-112 0 0,7-2-165 0 0,-1-1-35 0 0,-6-2 73 0 0,5-1-62 0 0,7 1 1 0 0,1 0-42 0 0,0 0-1 0 0,1 0 1 0 0,-1 0-1 0 0,1-1 1 0 0,0 1-1 0 0,-1 0 1 0 0,1 0-1 0 0,0 0 1 0 0,0 0 0 0 0,1-1-1 0 0,-1 1 1 0 0,0 0-1 0 0,1 0 1 0 0,-1 0-1 0 0,1 0 1 0 0,0-2-1 0 0,2-3 9 0 0,1 0 0 0 0,-1 0 0 0 0,1 0 1 0 0,1 1-10 0 0,3-8 82 0 0,3-3-86 0 0,1-1 43 0 0,1 0 1 0 0,11-10-40 0 0,-19 23-4 0 0,-3 5 23 0 0,1-2 40 0 0,-3 2 0 0 0,0 0 28 0 0,0 0-11 0 0,0 0-4 0 0,0 0-2 0 0,0 8-13 0 0,2 6 93 0 0,-1 0-8 0 0,0-6-105 0 0,1 36 24 0 0,6 21 128 0 0,-3-26-122 0 0,0-3-33 0 0,0-1 56 0 0,2 14 131 0 0,-1 0 115 0 0,-5-23 23 0 0,-1-16-114 0 0,0 0-1 0 0,1 0 1 0 0,0 0 0 0 0,2 5-245 0 0,-1 1 304 0 0,1 0 6 0 0,-3-15-238 0 0,0-1-16 0 0,0 0-97 0 0,0 0-94 0 0,0 0-93 0 0,0 0 64 0 0,0 0-40 0 0,0 0-42 0 0,0 0-40 0 0,0 0-36 0 0,0 0-34 0 0,0 0-231 0 0,0 0-54 0 0,0 0-757 0 0,0 0-593 0 0,0 0-1128 0 0</inkml:trace>
  <inkml:trace contextRef="#ctx0" brushRef="#br0" timeOffset="456.91">147 664 5328 0 0,'-1'16'186'0'0,"-3"0"67"0"0,-1-1 87 0 0,-1 0 111 0 0,1-4-33 0 0,1 1 82 0 0,1-1 90 0 0,0 1 100 0 0,2-3-272 0 0,0 0-78 0 0,1 0-69 0 0,0 0-58 0 0,1 2-23 0 0,1-1-54 0 0,0 3-23 0 0,1 7 14 0 0,-1-7-27 0 0,5 5 43 0 0,5-2 115 0 0,4-6 108 0 0,-14-9-320 0 0,0-1 1 0 0,-1 1 0 0 0,1-1 0 0 0,0 1-1 0 0,0-1 1 0 0,-1 0 0 0 0,1 0 0 0 0,0 0 0 0 0,0 0-1 0 0,0 0-46 0 0,17-5 654 0 0,-2-6-116 0 0,-3-5-106 0 0,-3-2-93 0 0,-1-2-81 0 0,-3-1-69 0 0,-2 0-58 0 0,-2 2-45 0 0,-2 5-104 0 0,-1 8 40 0 0,0 0 0 0 0,0 1 0 0 0,-1-1 0 0 0,0 0 0 0 0,-1-3-22 0 0,-3-7-6 0 0,-2 3-92 0 0,2 7 4 0 0,0 0-37 0 0,4 4 91 0 0,-1 0-35 0 0,0-3-172 0 0,1 1-27 0 0,-2 1-69 0 0,-1-1-126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19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22 5472 0 0,'0'-2'206'0'0,"-1"-1"-70"0"0,-4-6 124 0 0,2 5-77 0 0,1 3-38 0 0,1 0 46 0 0,-1 0 56 0 0,1 1 66 0 0,-3 0 91 0 0,0 1-49 0 0,1 1-43 0 0,-1 1-40 0 0,1 0-38 0 0,0 0-32 0 0,-4 6 114 0 0,2-1-129 0 0,1 0-45 0 0,-8 16 169 0 0,8-16-182 0 0,0-2 39 0 0,-6 16 140 0 0,1 0-53 0 0,2 1-45 0 0,0 1-38 0 0,-1 14 42 0 0,-3 20 24 0 0,9-44-182 0 0,-6 38 79 0 0,0 0-37 0 0,-9 121 132 0 0,12-100-98 0 0,1 20 57 0 0,4 0 102 0 0,3 0 88 0 0,2-1 73 0 0,-2-61-194 0 0,1 0 0 0 0,2 1-258 0 0,2 2 394 0 0,9 22-394 0 0,-3-17 267 0 0,6 9-267 0 0,0-6 85 0 0,2 0-33 0 0,-10-20 10 0 0,-3-8 51 0 0,1 0 0 0 0,4 3-113 0 0,-1-1 30 0 0,-8-12 3 0 0,1 5 89 0 0,-1-2-34 0 0,-1-2-66 0 0,-1-1-41 0 0,1-1-46 0 0,-2 0-31 0 0,1-1-44 0 0,0 0-51 0 0,0 0-57 0 0,-3-2 26 0 0,1 0-38 0 0,-1 0-361 0 0,0 0 79 0 0,0 0-52 0 0,0 0-707 0 0,0 0-559 0 0,0 0-1062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20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241 128 6000 0 0,'-10'2'316'0'0,"5"-1"-256"0"0,-3 1-30 0 0,1 1 55 0 0,0-1 49 0 0,-1 0 41 0 0,0 1 82 0 0,-1 0 38 0 0,-18 6 705 0 0,14-5-516 0 0,5-1-189 0 0,-6 2 112 0 0,2-2-180 0 0,6-1-162 0 0,0 0-37 0 0,4-1 7 0 0,-8 2 189 0 0,-1 0 1 0 0,0 0 0 0 0,-2-1-225 0 0,-10-2 382 0 0,22 0-342 0 0,-1-1 0 0 0,1 1 0 0 0,-1-1 0 0 0,0 1-1 0 0,1-1 1 0 0,-1 1 0 0 0,1-1 0 0 0,0 0 0 0 0,-1 0 0 0 0,1 0 0 0 0,-2-1-40 0 0,1-2 139 0 0,1-2-42 0 0,3-8 7 0 0,6-7-26 0 0,-4 13-21 0 0,-2 4 8 0 0,11-27 73 0 0,-7 18-84 0 0,0-1 0 0 0,0 1 0 0 0,3-2-54 0 0,15-16 76 0 0,-23 28-66 0 0,2 20 48 0 0,-3-15-58 0 0,1 0 0 0 0,-1 0-1 0 0,1 0 1 0 0,-1 0-1 0 0,0 0 1 0 0,0 0-1 0 0,0 0 1 0 0,0 0 0 0 0,0 1-1 0 0,0-1 1 0 0,-1 1 0 0 0,1 2 0 0 0,-1 1 0 0 0,1-1 0 0 0,0 0 0 0 0,0 1 0 0 0,1-1 0 0 0,0 0 0 0 0,0 1 0 0 0,1 3 0 0 0,0 4 0 0 0,2 9 75 0 0,-2 0 0 0 0,-1 2-75 0 0,-1-1 73 0 0,0-1 33 0 0,-2 0 78 0 0,1-8-44 0 0,0 5 95 0 0,1-18-447 0 0,0 0 102 0 0,-1-1 85 0 0,1 1 69 0 0,0 1 159 0 0,-1 1 248 0 0,1-2-297 0 0,-1 1-67 0 0,1-2-96 0 0,0 1-44 0 0,0 0-51 0 0,0 0-56 0 0,-1-1-64 0 0,1 1-70 0 0,0-1 56 0 0,0 1-36 0 0,0-1-38 0 0,0 1-40 0 0,0-1-41 0 0,0 1-44 0 0,0-1-46 0 0,0 1-47 0 0,0-1-1137 0 0,0 0-955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21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95 7800 0 0,'0'0'174'0'0,"0"0"29"0"0,0 0 13 0 0,0 0 28 0 0,0 0 92 0 0,0 0 44 0 0,0 0 11 0 0,0 0-166 0 0,-1 1-52 0 0,0-1-43 0 0,0 1-38 0 0,-3 1 14 0 0,-5 4-38 0 0,7-5 35 0 0,-12 5 203 0 0,-22 6 475 0 0,17-5-436 0 0,9-4-220 0 0,1 1-45 0 0,-6 1-13 0 0,1 0 53 0 0,-29 11 356 0 0,23-10-303 0 0,0 1-103 0 0,20-6-66 0 0,-1-1 0 0 0,0 0-1 0 0,1 1 1 0 0,-1-1 0 0 0,0 0 0 0 0,0 0 0 0 0,0 0 0 0 0,1 0 0 0 0,-1 0 0 0 0,0 0 0 0 0,0 0 0 0 0,1 0 0 0 0,-1 0 0 0 0,0 0 0 0 0,0 0 0 0 0,1 0 0 0 0,-1-1-4 0 0,0 1 10 0 0,1-1 1 0 0,-1 1-1 0 0,1 0 0 0 0,-1-1 0 0 0,1 1 1 0 0,0-1-1 0 0,-1 1 0 0 0,1-1 0 0 0,0 1 1 0 0,-1-1-1 0 0,1 1 0 0 0,0-1 0 0 0,-1 0 1 0 0,1 1-1 0 0,0-1 0 0 0,0 1 0 0 0,0-1 1 0 0,0 0-1 0 0,0 1 0 0 0,0-1 1 0 0,0 0-1 0 0,0 1 0 0 0,0-1 0 0 0,0 1 1 0 0,0-1-11 0 0,4-19 256 0 0,-1 12-188 0 0,2-3-48 0 0,1 2-69 0 0,-3 5 1 0 0,0 1 0 0 0,0 0-1 0 0,0 0 1 0 0,0 0-1 0 0,0 0 1 0 0,3-1 48 0 0,-4 2 35 0 0,1-1 0 0 0,-1 1-1 0 0,0 0 1 0 0,-1 0 0 0 0,1-1 0 0 0,0 1 0 0 0,-1-1 0 0 0,1 0 0 0 0,-1 0-35 0 0,5-8 59 0 0,2 2-89 0 0,-2 2 39 0 0,3-3-12 0 0,1 1-36 0 0,3 0-50 0 0,5-3-64 0 0,-17 12 256 0 0,-1 0 3 0 0,4 0-38 0 0,-4 0-116 0 0,0 0-18 0 0,1 1 79 0 0,3 5 87 0 0,2 1 16 0 0,-4-4-113 0 0,5 18 48 0 0,4 33 140 0 0,-8-33-161 0 0,2 12 25 0 0,1 18 176 0 0,3 21 174 0 0,-5-48-309 0 0,2 0-43 0 0,-6-21-87 0 0,1 0 77 0 0,2 8 306 0 0,-3-9-306 0 0,1 1-34 0 0,-1 0-54 0 0,1 0-72 0 0,-1 1-87 0 0,0-1-100 0 0,0-3-37 0 0,0 1-59 0 0,0-1-52 0 0,0 0-46 0 0,0 0-152 0 0,0 0-44 0 0,0 0-183 0 0,0 0-487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21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0 5960 0 0,'0'0'132'0'0,"0"0"17"0"0,0 0 12 0 0,3 3-32 0 0,2 4-84 0 0,4 11-5 0 0,1 0 70 0 0,3 3 93 0 0,6 10 192 0 0,4 6 95 0 0,-8-12-214 0 0,-4-3-113 0 0,0-1-88 0 0,17 47 14 0 0,-4 0 97 0 0,-5 2 86 0 0,-4 0 79 0 0,-3 1 70 0 0,-3 1 62 0 0,-3 0 54 0 0,-3 1 44 0 0,-2-11-38 0 0,-1 0 38 0 0,-3 14 1262 0 0,-6 33-1843 0 0,-5-18 902 0 0,4-48-69 0 0,-2 4-833 0 0,-8 11 496 0 0,-4 0-60 0 0,15-39-371 0 0,-3 1 52 0 0,2-6 93 0 0,0 1 0 0 0,-1-2 0 0 0,-12 12-210 0 0,8-10 136 0 0,-10 6-2 0 0,12-12-113 0 0,0-1-39 0 0,7-4-74 0 0,-9 3 60 0 0,11-5-20 0 0,-1-1-61 0 0,0 1-112 0 0,2-1 63 0 0,1-1-38 0 0,-1 1-41 0 0,0-1-47 0 0,1 1-49 0 0,-1-1-55 0 0,2 1 3 0 0,0-1-56 0 0,0 0-52 0 0,0 0-45 0 0,0 0-157 0 0,0 0-45 0 0,-1 1-191 0 0,0-1-517 0 0,2 0 1418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23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7136 0 0,'0'0'165'0'0,"0"0"22"0"0,0 0 6 0 0,-1 0-28 0 0,-2 1-131 0 0,1 0 3 0 0,-1 0 322 0 0,1 1-39 0 0,-2 7 227 0 0,2-2-171 0 0,0 1 143 0 0,2-7-335 0 0,0-1-140 0 0,0 1 86 0 0,-1 1 52 0 0,1 4 307 0 0,-1-3-260 0 0,1-1-159 0 0,0-1-68 0 0,0 4 75 0 0,0-5-85 0 0,0 2 23 0 0,1 1 133 0 0,-1-1-137 0 0,1-1-46 0 0,0 0-26 0 0,1 1-38 0 0,-1-1-44 0 0,1 0-49 0 0,-2 0-172 0 0,0-1-104 0 0,0 0 61 0 0,0 0-39 0 0,0 1-530 0 0,0 0-424 0 0,0 3-804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4:38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28 5344 0 0,'0'0'157'0'0,"-1"1"180"0"0,-1 4 64 0 0,-2 1 142 0 0,0 1 335 0 0,0 1-325 0 0,-1 1-71 0 0,1 0-63 0 0,1 1-55 0 0,0 0-50 0 0,0 0-40 0 0,-1 10 181 0 0,3-13-303 0 0,0 1-1 0 0,1-1 1 0 0,0 0 0 0 0,0 0-1 0 0,0 0 1 0 0,1 0 0 0 0,1 1-152 0 0,1 3 275 0 0,1 0 47 0 0,2-1-111 0 0,1-1 48 0 0,5-1 97 0 0,8 0 233 0 0,-18-8-514 0 0,0 1-1 0 0,0-1 1 0 0,0 0-1 0 0,0 0 1 0 0,0 0-1 0 0,0 0 1 0 0,0 0-1 0 0,2-1-74 0 0,7-4 369 0 0,-2-3-96 0 0,-3-4-42 0 0,-5 10-256 0 0,1-4 53 0 0,0 0 70 0 0,4-16 348 0 0,-6 11-296 0 0,-1 6-132 0 0,0 0-51 0 0,-2 0-113 0 0,1 2 23 0 0,-1 1-37 0 0,-1 1 2 0 0,1 2 38 0 0,-4 4-32 0 0,-4 11 8 0 0,10-12 83 0 0,-2 0-8 0 0,1 0 89 0 0,-2 7 86 0 0,3-7-112 0 0,0-1-43 0 0,1 1-41 0 0,0-1-54 0 0,0 0-65 0 0,1 0-74 0 0,0-2-91 0 0</inkml:trace>
  <inkml:trace contextRef="#ctx0" brushRef="#br0" timeOffset="883.6">220 47 5584 0 0,'0'0'165'0'0,"1"0"601"0"0,0-1-117 0 0,1 0-101 0 0,0 0-84 0 0,0-1-103 0 0,1 1-42 0 0,5-4 987 0 0,-4 2-690 0 0,1 0-52 0 0,-1-1-51 0 0,0 0-52 0 0,1-1-31 0 0,-1 1-57 0 0,1 0-58 0 0,1 1-59 0 0,-1 0-57 0 0,1 1-59 0 0,1 2-59 0 0,0 0-58 0 0,-6 0-16 0 0,-1 1-1 0 0,1-1 1 0 0,0 0-1 0 0,-1 0 1 0 0,1 1 0 0 0,-1-1-1 0 0,1 0 1 0 0,-1 1-1 0 0,1-1 1 0 0,-1 0 0 0 0,1 1-1 0 0,-1-1 1 0 0,1 1 0 0 0,-1-1-1 0 0,1 1 1 0 0,-1-1-1 0 0,0 1 1 0 0,1 0-7 0 0,4 13 24 0 0,-3 16-44 0 0,-2-27 28 0 0,-1 8-10 0 0,-1 1-1 0 0,1-1 1 0 0,-2 1 0 0 0,0-1 0 0 0,0 0 0 0 0,-1 0 0 0 0,-2 3 2 0 0,0 4-29 0 0,0 0 1 0 0,0 3 28 0 0,-1-1 3 0 0,4-11 70 0 0,1-5 15 0 0,0 1 48 0 0,2-3 330 0 0,0 0-83 0 0,0-1-75 0 0,1 0-68 0 0,1 0-59 0 0,-1 0-52 0 0,2 0-43 0 0,-1-1-34 0 0,2 0-23 0 0,5-1-37 0 0,-7 1 40 0 0,0 0 40 0 0,-2 0 49 0 0,8-1 58 0 0,5-2 40 0 0,-1 1 1 0 0,-4 1-44 0 0,-1 0 5 0 0,0 1 42 0 0,-7 0-355 0 0,0 0 30 0 0,0 0 42 0 0,2-1 44 0 0,-1 1 93 0 0,4-2 192 0 0,-4 2-232 0 0,1-1-50 0 0,-1 1-72 0 0,0 0-89 0 0,0-1-108 0 0,-1 1 95 0 0,0 0-35 0 0,3-1-931 0 0,-1 0-57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23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5640 0 0,'0'0'124'0'0,"0"0"17"0"0,-2 6 128 0 0,1-3-219 0 0,1 0-1 0 0,0-1 89 0 0,0 0 73 0 0,0 0 60 0 0,-1 0 112 0 0,0 3 816 0 0,1-4-728 0 0,-1 0-212 0 0,1 0-49 0 0,0 0-60 0 0,-1 0-72 0 0,1 0-84 0 0,0 0-94 0 0,0 1-108 0 0,0-1-117 0 0,0 0-1181 0 0,0-1-856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24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7080 0 0,'0'0'157'0'0,"0"0"23"0"0,0 0 13 0 0,0 0-22 0 0,1 3-228 0 0,0-1 88 0 0,-1 0 80 0 0,1 1 69 0 0,-1-1 112 0 0,0 1 68 0 0,-1-1 136 0 0,1 3 315 0 0,-1-1 105 0 0,1-1-389 0 0,0-1-178 0 0,0 1-109 0 0,1-3-269 0 0,-1 0 37 0 0,0 1 111 0 0,0-1 117 0 0,0 1 95 0 0,0-1 160 0 0,0 1 1105 0 0,0 0-967 0 0,0-1-304 0 0,0 1-64 0 0,0-1-81 0 0,0 1-96 0 0,0 0-112 0 0,0 0-33 0 0,0-1-34 0 0,0 1-36 0 0,0-1-37 0 0,0 1-40 0 0,0 0-41 0 0,0-1-116 0 0,0 0-59 0 0,0 0-51 0 0,0 0-45 0 0,0 0-155 0 0,0 0-45 0 0,0 0-188 0 0,0 0-501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28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7136 0 0,'0'0'165'0'0,"0"0"22"0"0,0 0 6 0 0,-1 0-28 0 0,-1 2-67 0 0,2-2 6 0 0,0 0 118 0 0,0 0 197 0 0,1 0 9 0 0,0 1-36 0 0,1-1 292 0 0,-1 2-126 0 0,1-1-112 0 0,0 1-101 0 0,-1 1-89 0 0,1 0-78 0 0,-1-1-66 0 0,1 2-47 0 0,0 0-58 0 0,2 8-135 0 0,-2-7 128 0 0,-2-3 38 0 0,1 0 34 0 0,-1 0 41 0 0,1-1 48 0 0,9 36 449 0 0,-2 0-94 0 0,-4-16-289 0 0,0 0-60 0 0,20 102 873 0 0,-17-85-712 0 0,1 23 744 0 0,-1 10-1072 0 0,-3-20 452 0 0,2 0 55 0 0,-1-11-56 0 0,3 20 353 0 0,-3-35-491 0 0,-3-17-129 0 0,0 3 46 0 0,-2-6-105 0 0,0-5-112 0 0,0 1-43 0 0,0-1-60 0 0,0 0-120 0 0,0 0-206 0 0,0 0 310 0 0,0 0 2 0 0,0 0-23 0 0,0 0-47 0 0,0 0-16 0 0,0 0-49 0 0,0 0-55 0 0,0 0-63 0 0,0 0-66 0 0,0 0-63 0 0,0 0-55 0 0,0 0-49 0 0,0 0-171 0 0,0 0-49 0 0,0 0-207 0 0,0 0-561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29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507 322 7280 0 0,'-17'1'939'0'0,"-1"1"-70"0"0,2 1-72 0 0,-1 2-75 0 0,1 0-78 0 0,1 0-80 0 0,-1 1-83 0 0,1 0-86 0 0,3-1-150 0 0,0 0-53 0 0,1-1-56 0 0,-1 0-56 0 0,-17 6 390 0 0,-47 15 912 0 0,51-19-991 0 0,-2 0-90 0 0,4-2-299 0 0,2 1-2 0 0,0-2 1 0 0,1 0 0 0 0,-8-1-1 0 0,12-4 156 0 0,2-1-60 0 0,1-3-61 0 0,1-2-58 0 0,11 7-58 0 0,1-2 52 0 0,-1 0 42 0 0,1-4 63 0 0,-1-1 15 0 0,1 5-117 0 0,-1 1 25 0 0,1 0 1 0 0,0 0 0 0 0,-1 0 0 0 0,1 0 0 0 0,0 0 0 0 0,0 0 0 0 0,0 0 0 0 0,1 0 0 0 0,-1 0 0 0 0,0 0 0 0 0,1 0 0 0 0,-1 0 0 0 0,1 0 0 0 0,0 1 0 0 0,0-1 0 0 0,-1 0 0 0 0,1 0 0 0 0,2-1 0 0 0,2-8-14 0 0,2-5-83 0 0,2 1 55 0 0,-1 2 44 0 0,30-47-2 0 0,-20 34 0 0 0,-2-2 0 0 0,7-16 0 0 0,-15 30 0 0 0,0 1 0 0 0,7-11 0 0 0,-2 5 37 0 0,-2-1 63 0 0,-6 12-85 0 0,2-2-77 0 0,9-11-44 0 0,-15 20 107 0 0,-1 1-1 0 0,1-1 1 0 0,-1 1-1 0 0,0-1 1 0 0,1 1-1 0 0,-1-1 1 0 0,0 1 0 0 0,0 0-1 0 0,0-1 1 0 0,1 1-1 0 0,-1-1 1 0 0,0 1 0 0 0,0-1-1 0 0,0 1 1 0 0,0-1-1 0 0,0 1 1 0 0,0-1-1 0 0,0 1 1 0 0,0-1 0 0 0,0 1-1 0 0,0-1 1 0 0,0 0-1 0 0,0 0 67 0 0,0 1 11 0 0,0 0-6 0 0,0 0-5 0 0,0 0 5 0 0,1 2-7 0 0,4 5 2 0 0,0 1 0 0 0,-1 0 0 0 0,4 8-67 0 0,-5-8 71 0 0,0-1-1 0 0,-1 1 0 0 0,1 0 1 0 0,-1 7-71 0 0,3 17 112 0 0,-4-22-34 0 0,0 0 44 0 0,4 13 211 0 0,-1-11-196 0 0,-2-1-38 0 0,0 13-137 0 0,5 29-105 0 0,0-11 97 0 0,-5-21 83 0 0,0 0 58 0 0,0 12 152 0 0,7 26-247 0 0,-3-25 337 0 0,0 22-337 0 0,-5-30 109 0 0,2-2 42 0 0,1 6 72 0 0,4 14 160 0 0,1-3 508 0 0,3 4-891 0 0,-9-34 107 0 0,1 6 111 0 0,-3-12-144 0 0,0 0 0 0 0,0 0 0 0 0,1 0 0 0 0,-1 0 0 0 0,1 0 0 0 0,1-1 0 0 0,0 3-74 0 0,-2-5 34 0 0,-1-2-40 0 0,0 1-1 0 0,1 2 51 0 0,2 2 48 0 0,2 3 70 0 0,-5-7-125 0 0,0-1-47 0 0,0 0-47 0 0,0 0-90 0 0,0 0-156 0 0,0 0 149 0 0,0 0 60 0 0,0 0-35 0 0,0 0-13 0 0,0 0-35 0 0,0 0-42 0 0,0 0-47 0 0,0 0-50 0 0,0 0-48 0 0,0 0-43 0 0,0 0-39 0 0,0 0-289 0 0,0 0-64 0 0,0 0-52 0 0,0 0-36 0 0,0 0-335 0 0,0 0-33 0 0,0 0-2624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31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7512 0 0,'0'0'166'0'0,"0"0"-249"0"0,0 0 32 0 0,1 0 39 0 0,-1 1 102 0 0,1-1 84 0 0,-1 1 148 0 0,3 1 805 0 0,-3-1-713 0 0,1 0-272 0 0,-1-1-37 0 0,0 1-42 0 0,0-1-50 0 0,0 2 279 0 0,0 1-40 0 0,0-1-38 0 0,1 0-33 0 0,-1 2 93 0 0,1 0-95 0 0,0 1-47 0 0,0 6 51 0 0,-2-7-61 0 0,0 0 96 0 0,0-1-63 0 0,-1-1 37 0 0,0 2 3 0 0,0 0 0 0 0,0 0 0 0 0,1 0 0 0 0,-1 1 0 0 0,1-1 0 0 0,0 0 0 0 0,-1 5-195 0 0,0 8 548 0 0,2-8-283 0 0,1 1-40 0 0,0 0-50 0 0,0 0-59 0 0,-1 14 225 0 0,-1-9-160 0 0,3 1-48 0 0,-1-12-101 0 0,0 0 0 0 0,-1 0 1 0 0,1 1-1 0 0,-1-1 0 0 0,0 0 0 0 0,0 0 1 0 0,-1 1-1 0 0,1-1 0 0 0,-1 0 0 0 0,0 1-32 0 0,0 1 52 0 0,0 0-1 0 0,0 0 0 0 0,1 0 0 0 0,-1 0 1 0 0,2 2-52 0 0,-1 28 229 0 0,-2-13-107 0 0,1-13-56 0 0,1-1 0 0 0,0 1 0 0 0,1-1-1 0 0,0 1 1 0 0,0 1-66 0 0,2 12 119 0 0,4 24 131 0 0,3-4 397 0 0,9 20-647 0 0,-9-28 191 0 0,-4-19-22 0 0,0 0-1 0 0,8 13-168 0 0,-3-6 87 0 0,-9-19-66 0 0,1 0-1 0 0,-1 0 1 0 0,1 0-1 0 0,0 0 1 0 0,2 1-21 0 0,-1-1 22 0 0,-1 0-1 0 0,0 0 1 0 0,0 1 0 0 0,2 4-22 0 0,-1-5 18 0 0,-1 1 0 0 0,1 0 1 0 0,0-1-1 0 0,0 0 0 0 0,0 0 0 0 0,1 0 1 0 0,-1-1-1 0 0,1 0 0 0 0,0 1 1 0 0,5 1-19 0 0,10 8 57 0 0,-13-8-36 0 0,-1-2 1 0 0,1 1 0 0 0,1-1-1 0 0,-1 0 1 0 0,1-1-22 0 0,10 6 52 0 0,-4-3 154 0 0,0-1-54 0 0,0-1-46 0 0,0-1-39 0 0,15-1-14 0 0,-19-1-49 0 0,0-1-1 0 0,0 0 0 0 0,0-1 0 0 0,0 0 0 0 0,6-2-3 0 0,3-3 64 0 0,0-2 66 0 0,-5 1-1 0 0,0-2-66 0 0,-2-1-46 0 0,19-22-49 0 0,-19 19 47 0 0,-11 12-8 0 0,1-1-1 0 0,-1 1 1 0 0,0 0-1 0 0,0-1 1 0 0,0 1-1 0 0,0-1 1 0 0,0 1-1 0 0,0-1 1 0 0,-1 0-1 0 0,1 1 1 0 0,-1-1-1 0 0,0 1 1 0 0,0-1-1 0 0,0 0 1 0 0,0 1-1 0 0,0-1 0 0 0,-1 0 1 0 0,1 1-1 0 0,-1-1 1 0 0,0 1-1 0 0,0-2-6 0 0,-1-13 24 0 0,2 15-20 0 0,1 1 0 0 0,-1-1 0 0 0,-1 1 0 0 0,1-1 0 0 0,0 0 0 0 0,0 1 0 0 0,0-1 0 0 0,-1 0 0 0 0,1 1 0 0 0,-1-2-4 0 0,-5-11 0 0 0,5 10 0 0 0,0 1 0 0 0,-1 0 0 0 0,1 0 0 0 0,0 0 0 0 0,-1 0 0 0 0,0 0 0 0 0,0 0 0 0 0,0 0 0 0 0,0 0 0 0 0,0 1 0 0 0,0-1 0 0 0,-3-1 0 0 0,-4-4 0 0 0,-2-1 0 0 0,-6 1 0 0 0,14 7 0 0 0,0-1 0 0 0,0 1 0 0 0,0 0 0 0 0,0 0 0 0 0,0 0 0 0 0,0 0 0 0 0,0 0 0 0 0,0 1 0 0 0,-1-1 0 0 0,1 1 0 0 0,0 0 0 0 0,0 0 0 0 0,-1 0 0 0 0,1 0 0 0 0,0 1 0 0 0,0-1 0 0 0,0 1 0 0 0,0 0 0 0 0,-2 1 0 0 0,-6 0 0 0 0,-15 7 0 0 0,25-9 0 0 0,1 0 0 0 0,-1 1 0 0 0,0-1 0 0 0,1 1 0 0 0,-1 0 0 0 0,1-1 0 0 0,-1 1 0 0 0,1-1 0 0 0,-1 1 0 0 0,1 0 0 0 0,-1-1 0 0 0,1 1 0 0 0,0 0 0 0 0,-1 0 0 0 0,1-1 0 0 0,0 1 0 0 0,0 0 0 0 0,-1 0 0 0 0,1 0 0 0 0,-1 2 0 0 0,-1 1 0 0 0,1-1 0 0 0,-1 0 0 0 0,0 0 0 0 0,0 0 0 0 0,0 0 0 0 0,-1 1 0 0 0,-9 13 0 0 0,5-4 0 0 0,6-10 0 0 0,-1-1 0 0 0,1 1 0 0 0,-1 0 0 0 0,1-1 0 0 0,0 1 0 0 0,0 0 0 0 0,0 0 0 0 0,1 0 0 0 0,-1 0 0 0 0,0 3 0 0 0,-3 14 0 0 0,4-18 0 0 0,-1 0 0 0 0,0 0 0 0 0,1 0 0 0 0,0 0 0 0 0,-1 0 0 0 0,1 0 0 0 0,0 0 0 0 0,0 0 0 0 0,0 0 0 0 0,0 0 0 0 0,0 0 0 0 0,1 0 0 0 0,-1 2 0 0 0,3 13 0 0 0,-3-15 0 0 0,1 1 0 0 0,-1-1 0 0 0,0 0 0 0 0,1 0 0 0 0,-1 1 0 0 0,1-1 0 0 0,0 0 0 0 0,0 0 0 0 0,0 0 0 0 0,0 0 0 0 0,0 0 0 0 0,0 0 0 0 0,2 2 0 0 0,-1 0 0 0 0,0 0 0 0 0,0 0 0 0 0,-1 0 0 0 0,1 1 0 0 0,-1 0 0 0 0,1 1 0 0 0,-3 3-3 0 0,0-5-26 0 0,-2-1-57 0 0,1-1-84 0 0,1-2-184 0 0,1 0 260 0 0,0 1-6 0 0,0-1-25 0 0,0 0-51 0 0,0 0-19 0 0,-1 0-52 0 0,1 1-59 0 0,0-1-67 0 0,0 0 41 0 0,0 1-39 0 0,0-1-37 0 0,0 1-33 0 0,-1 0-527 0 0,1 0-93 0 0,-1 0-101 0 0,0 2-652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32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472 263 6704 0 0,'0'0'149'0'0,"0"0"23"0"0,0 0 12 0 0,0 0 27 0 0,0 0 83 0 0,0 0 33 0 0,0 0 8 0 0,0 0-11 0 0,1 0-67 0 0,3 3 241 0 0,-4-2-216 0 0,-2 2 194 0 0,0-1-52 0 0,0 0-48 0 0,-1 0-46 0 0,0 0-41 0 0,0 0-37 0 0,-4 1 153 0 0,1-1-158 0 0,0-1-53 0 0,-2 1-11 0 0,-3 0 48 0 0,-2 1 102 0 0,6-1-4 0 0,-24 7 191 0 0,0-1-120 0 0,7-3-165 0 0,1 0-45 0 0,-25 5 92 0 0,-37 7 103 0 0,49-8-179 0 0,18-3-126 0 0,0 1-52 0 0,8-3-28 0 0,1-1 0 0 0,-1 0-1 0 0,0 0 1 0 0,-8 0 0 0 0,-6-3 72 0 0,21-2-13 0 0,2 2-52 0 0,1 0 0 0 0,-1-1 0 0 0,1 1 0 0 0,-1-1 1 0 0,1 1-1 0 0,0-1 0 0 0,-1 1 0 0 0,1-1 0 0 0,0 1 0 0 0,-1-1 0 0 0,1 1 0 0 0,0-1 0 0 0,0 1 0 0 0,0-1 0 0 0,-1 1 0 0 0,1-1 0 0 0,0 0 1 0 0,0 0-8 0 0,1-13 51 0 0,6-11-26 0 0,1 8 10 0 0,0 0 0 0 0,1 0-1 0 0,7-9-34 0 0,-4 8 8 0 0,2 1 0 0 0,-1 1 0 0 0,2-1-8 0 0,3-4 49 0 0,-2-3-40 0 0,-9 13-10 0 0,1 0-1 0 0,0 1 0 0 0,5-6 2 0 0,24-21 0 0 0,-14 9 0 0 0,1-2 0 0 0,-24 30 0 0 0,1 0 0 0 0,-1 0 0 0 0,0-1 0 0 0,1 1 0 0 0,-1 0 0 0 0,0 0 0 0 0,1 0 0 0 0,-1-1 0 0 0,1 1 0 0 0,-1 0 0 0 0,0 0 0 0 0,1 0 0 0 0,-1 0 0 0 0,1 0 0 0 0,-1 0 0 0 0,0 0 0 0 0,1 0 0 0 0,-1 0 0 0 0,1 0 0 0 0,-1 0 0 0 0,0 0 0 0 0,1 0 0 0 0,-1 0 0 0 0,1 1 0 0 0,-1-1 0 0 0,0 0 0 0 0,1 0 0 0 0,-1 0 0 0 0,1 1 0 0 0,-1-1 0 0 0,1 0 1 0 0,0 0-1 0 0,1 0 0 0 0,-1 1 0 0 0,0-1 0 0 0,0 0 0 0 0,0 1 0 0 0,1-1 0 0 0,-1 1 0 0 0,0 0 0 0 0,0-1 0 0 0,0 1 0 0 0,0 0 0 0 0,0 0 0 0 0,0 0 0 0 0,0-1 0 0 0,0 1 0 0 0,0 0 0 0 0,-1 0 0 0 0,1 1 0 0 0,4 5 25 0 0,-3-2 23 0 0,12 22 68 0 0,-1 21 148 0 0,-7-25-138 0 0,4 30 155 0 0,-1-5-94 0 0,3 34 79 0 0,7 32 148 0 0,-10-64-136 0 0,-3 25 191 0 0,-5-69-432 0 0,3 23 157 0 0,0 11 98 0 0,-2-3 42 0 0,11 53 573 0 0,-11-80-802 0 0,6 20 227 0 0,-1-3-68 0 0,-5-9-44 0 0,-2-15-258 0 0,0 0 67 0 0,1 0 67 0 0,1-1 100 0 0,0-3-40 0 0,0 0-132 0 0,0 0-83 0 0,0 0-93 0 0,-1 0 24 0 0,0 1-333 0 0,-1 0-311 0 0,0 0 110 0 0,0-1 93 0 0,0 1 78 0 0,0 0 69 0 0,0 0 43 0 0,1-2-742 0 0,-1 1 600 0 0,0 0-97 0 0,1 1 262 0 0,-1-1-39 0 0,1 0-861 0 0,-1 0-32 0 0,2-3-2692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33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0 6592 0 0,'0'0'149'0'0,"0"0"23"0"0,0 0 11 0 0,0 0-63 0 0,0 0-11 0 0,0 0 39 0 0,0 0 124 0 0,0 0 233 0 0,0 0 21 0 0,0 0-231 0 0,0 1-63 0 0,0-1-55 0 0,0 1-47 0 0,-1 1 14 0 0,1 0-91 0 0,-1 2 14 0 0,1-2-18 0 0,0-1 34 0 0,-4 20 919 0 0,2-11-632 0 0,0-1-39 0 0,2 0-54 0 0,2-1-63 0 0,-1-6-163 0 0,0 1 0 0 0,-1-1 0 0 0,1 0 1 0 0,-1 0-1 0 0,1 0 0 0 0,-1 0 1 0 0,0 0-1 0 0,0 1 0 0 0,0-1 0 0 0,0 0 1 0 0,-1 1-52 0 0,1 9 204 0 0,0 5 86 0 0,0 0-40 0 0,3 36 365 0 0,-3-44-520 0 0,2 76 787 0 0,-1-19-283 0 0,4 0-84 0 0,-4-58-441 0 0,-1 0-1 0 0,0 0 1 0 0,-1 0-1 0 0,0 6-73 0 0,-2 13 192 0 0,5 1 37 0 0,2-1 121 0 0,-1 0 1 0 0,-1 0-1 0 0,-2 16-350 0 0,0-3 392 0 0,3 0 83 0 0,-3-20-159 0 0,-3 8 32 0 0,1-6-26 0 0,2-6-12 0 0,-1-14-233 0 0,1 6 28 0 0,-1-4-25 0 0,0 0 86 0 0,0-2-40 0 0,1 0 38 0 0,-1 0 40 0 0,0-1 48 0 0,0 0 53 0 0,0-1 56 0 0,-1 0-459 0 0,-9-1-337 0 0,7 1 230 0 0,1-1-82 0 0,1 0-34 0 0,0-1-94 0 0,0 0-112 0 0,2 0 217 0 0,-1 1-34 0 0,-2-3-1168 0 0,0 0-57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3:00:35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4576 0 0,'0'0'101'0'0,"0"0"22"0"0,0 0 5 0 0,2-1-15 0 0,1 0-90 0 0,5-2-32 0 0,-6 2 35 0 0,0 1 34 0 0,-1-1 0 0 0,1 1 39 0 0,0-1 35 0 0,-1 1 33 0 0,2-2 255 0 0,0 1 95 0 0,-1 0-53 0 0,0 0 35 0 0,6-1 1221 0 0,-4 1-1014 0 0,1 1 45 0 0,-4 0-113 0 0,0 0-62 0 0,0 1-59 0 0,-1-1-56 0 0,1 1-53 0 0,0 0-50 0 0,0 0-47 0 0,-1 0-44 0 0,1 0-40 0 0,0 0-39 0 0,0 2 89 0 0,0 0-115 0 0,1 1-89 0 0,-1 1-73 0 0,2 6-124 0 0,-2-7 147 0 0,0 0 103 0 0,0-2-11 0 0,-1 0 42 0 0,7 35 100 0 0,0 4-38 0 0,0 20 65 0 0,3 29 159 0 0,-2-20-111 0 0,-6-24-157 0 0,0 3 218 0 0,4 17-393 0 0,0-8 252 0 0,-4 0 66 0 0,0 4 53 0 0,2 1 71 0 0,3-1 59 0 0,1-2 47 0 0,-7-54-497 0 0,-1 0-27 0 0,0-1-7 0 0,0 0 24 0 0,2 3 28 0 0,1 3 44 0 0,-3-10-44 0 0,0-1-2 0 0,0 0 10 0 0,0 0-29 0 0,0 0-124 0 0,0 0-535 0 0,0 0 72 0 0,0 0 62 0 0,0 0 50 0 0,0 0-75 0 0,-1 1-772 0 0,1-1 686 0 0,0 1-11 0 0,0-1-103 0 0,-1 0-516 0 0,1 0-34 0 0,0 0-2626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49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43 9384 0 0,'-4'-2'72'0'0,"1"0"42"0"0,-4-4 481 0 0,5 3-455 0 0,1-2-85 0 0,0 3-19 0 0,0 0 63 0 0,-1 0 50 0 0,0 0 34 0 0,-3-4 377 0 0,3 3-345 0 0,1 0-34 0 0,1 1-90 0 0,1 2 4 0 0,0-1-45 0 0,0 1-46 0 0,1-1-48 0 0,-1 1-48 0 0,1 0-49 0 0,-2 0-53 0 0,1 0-52 0 0,-1 0-14 0 0,0 0-45 0 0,1 0-39 0 0,-1 0-36 0 0,0 0-114 0 0,0 0-35 0 0,0 0-1177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6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0 7080 0 0,'0'0'157'0'0,"-1"1"-47"0"0,-9 4 255 0 0,7-3-290 0 0,1-1-46 0 0,-5 4 16 0 0,0-1 78 0 0,-2 4 209 0 0,-4 7 349 0 0,8-8-415 0 0,0 1-55 0 0,0 1-93 0 0,-4 14 360 0 0,2 1-115 0 0,2 7-42 0 0,0 16 17 0 0,2-19-158 0 0,-2 33 238 0 0,0 112 920 0 0,7-98-814 0 0,0-40-153 0 0,2 0 0 0 0,3 14-371 0 0,2-10 178 0 0,1 0-104 0 0,-7-27-103 0 0,1 3 76 0 0,8 20 199 0 0,-6-22-192 0 0,1-2-59 0 0,0 0-83 0 0,3-2-110 0 0,-7-6-79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6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4832 0 0,'0'-3'581'0'0,"1"1"-47"0"0,-1-1-44 0 0,1 1-42 0 0,0-1-41 0 0,1 0-39 0 0,-1 1-35 0 0,1-1-35 0 0,2-2 203 0 0,1 0-112 0 0,0 1-97 0 0,0-1-79 0 0,1 1-69 0 0,0 0-44 0 0,12-6 96 0 0,-11 6-83 0 0,-3 2-13 0 0,0 1 34 0 0,7-4 171 0 0,1 2-83 0 0,2 1-41 0 0,6 2-23 0 0,-17 0-137 0 0,0 1 0 0 0,-1 0 0 0 0,1-1 0 0 0,0 1 0 0 0,-1 0 0 0 0,1 0 0 0 0,0 0 0 0 0,-1 1 0 0 0,0-1 0 0 0,3 2-21 0 0,4 5 122 0 0,-1 3 55 0 0,-4-2-119 0 0,-1 1 66 0 0,-1 3 91 0 0,-3 8 195 0 0,-7 13 302 0 0,5-23-522 0 0,0 0-46 0 0,0-3-71 0 0,1-1-47 0 0,-8 20 29 0 0,4-14 48 0 0,-1 0-1 0 0,-1 0 0 0 0,0 0 1 0 0,-2 1-103 0 0,1-1 61 0 0,-1 0-33 0 0,4-8 22 0 0,6-5-45 0 0,0 0 1 0 0,0 0-1 0 0,0 1 1 0 0,-1-1 0 0 0,1 0-1 0 0,0 0 1 0 0,0 0 0 0 0,0 0-1 0 0,0 0 1 0 0,-1 0 0 0 0,1 0-1 0 0,0 0 1 0 0,0 0-1 0 0,0 0 1 0 0,0 0 0 0 0,-1 0-1 0 0,1 0 1 0 0,0 0 0 0 0,0 0-1 0 0,0 0 1 0 0,0 0 0 0 0,-1 0-1 0 0,1 0 1 0 0,0 0-1 0 0,0 0 1 0 0,0 0 0 0 0,0 0-1 0 0,0 0 1 0 0,-1 0 0 0 0,1 0-1 0 0,0-1 1 0 0,0 1 0 0 0,0 0-1 0 0,0 0-5 0 0,0-7 164 0 0,3 1-163 0 0,11-9-2 0 0,2 5-66 0 0,-14 9 59 0 0,-1 0 0 0 0,1 1 0 0 0,-1-1 0 0 0,1 1 1 0 0,0 0-1 0 0,-1-1 0 0 0,1 1 0 0 0,0 0 0 0 0,-1 0 0 0 0,1 0 1 0 0,0 0-1 0 0,-1 0 0 0 0,1 0 0 0 0,-1 1 0 0 0,1-1 0 0 0,0 1 1 0 0,-1-1-1 0 0,1 1 0 0 0,-1-1 0 0 0,1 1 0 0 0,-1 0 0 0 0,1 0 1 0 0,0 0 7 0 0,4 4-2 0 0,-1-1 1 0 0,1 1 0 0 0,-1-1-1 0 0,0 2 1 0 0,-1-1 0 0 0,1 0-1 0 0,-1 1 1 0 0,0 0 1 0 0,3 3-35 0 0,4 8 12 0 0,-9-14 27 0 0,0 0-1 0 0,0 1 1 0 0,-1 0 0 0 0,1 0-1 0 0,-1-1 1 0 0,1 5-4 0 0,-1-3 41 0 0,0 0 1 0 0,0 0-1 0 0,0-1 0 0 0,0 1 1 0 0,-1 0-1 0 0,0 0 0 0 0,0 0 1 0 0,0 0-1 0 0,-1 0 0 0 0,0 0 1 0 0,0 3-42 0 0,-2 0 61 0 0,-3 14 144 0 0,-8 8 184 0 0,12-27-344 0 0,1-1 1 0 0,-1 1 0 0 0,0-1 0 0 0,0 0-1 0 0,0 1 1 0 0,0-1 0 0 0,-1 0 0 0 0,1 0-1 0 0,-2 0-45 0 0,2 0 35 0 0,-1-1 0 0 0,1 0 0 0 0,-1 0 0 0 0,0 0 1 0 0,1 0-1 0 0,-1 0 0 0 0,-1 0-35 0 0,-1 0-13 0 0,-2-1 53 0 0,-17 0 245 0 0,14-2-193 0 0,5 0-76 0 0,0-1-39 0 0,0 0-50 0 0,2 0-59 0 0,0-1-70 0 0,2-1-78 0 0,1-1-89 0 0,1 0-99 0 0,1 0-255 0 0,0-1-19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9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6240 0 0,'0'0'182'0'0,"0"0"-50"0"0,0 0-17 0 0,0 0 32 0 0,0 0 115 0 0,0 0 288 0 0,-1 1-45 0 0,0 0-55 0 0,0 1-67 0 0,0-1-77 0 0,0 1-88 0 0,0 0-100 0 0,1-1-110 0 0,-1 9 438 0 0,1-1-49 0 0,0 0-45 0 0,0 1-39 0 0,1 2 18 0 0,0-1-43 0 0,2 7 85 0 0,0-1-49 0 0,2 20 364 0 0,-1-10-260 0 0,-1-10-216 0 0,-1-14-202 0 0,-2-3-187 0 0,0 0 83 0 0,0 1 68 0 0,0-1 57 0 0,0 0 71 0 0,0 1 326 0 0,0 0-299 0 0,0-1-100 0 0,0 1-58 0 0,0-1-34 0 0,0 0-82 0 0,0 0-81 0 0,0 1-91 0 0,0-1-101 0 0,0 0-112 0 0,0 0-123 0 0,0 0 277 0 0,0 0-35 0 0,0 0-36 0 0,0 0-37 0 0,0 0-1212 0 0,0 0-957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01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 8232 0 0,'0'0'182'0'0,"0"0"75"0"0,1-1-99 0 0,0 0-53 0 0,2-2-44 0 0,-1 1-8 0 0,4-4 74 0 0,1 0 35 0 0,8-4 242 0 0,0 1 25 0 0,-7 5-73 0 0,0 1 1 0 0,0 0 0 0 0,8-2-357 0 0,-2 2 353 0 0,1 1-43 0 0,0 1-60 0 0,-1 2-77 0 0,-4 0-108 0 0,-1 2-47 0 0,0-1-52 0 0,-1 2-56 0 0,-7-3 97 0 0,1 0-1 0 0,-1 0 1 0 0,1 0 0 0 0,-1 0 0 0 0,1 0-1 0 0,-1 0 1 0 0,0 0 0 0 0,0 1 0 0 0,1-1 0 0 0,-1 0-1 0 0,0 1 1 0 0,0-1 0 0 0,-1 1 0 0 0,1-1-1 0 0,0 1 1 0 0,0 0 0 0 0,-1-1 0 0 0,1 1-1 0 0,-1 0-6 0 0,1 2 19 0 0,0-1 0 0 0,-1 1 0 0 0,0 0 0 0 0,1 0-1 0 0,-2 0 1 0 0,1 0 0 0 0,0-1 0 0 0,-1 1 0 0 0,1 0-19 0 0,-3 7 74 0 0,0 1-1 0 0,-1-1 1 0 0,0 0 0 0 0,-1 0 0 0 0,-3 4-74 0 0,-20 33 246 0 0,7-10 25 0 0,10-19-94 0 0,2 1 35 0 0,2-2-427 0 0,1-7 132 0 0,0-1 88 0 0,0 1 96 0 0,6-11-74 0 0,0 0-96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01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7 11488 0 0,'0'0'264'0'0,"0"0"34"0"0,0 0 20 0 0,0 0-41 0 0,0 0-209 0 0,0 0-40 0 0,-1-1-114 0 0,1 1 79 0 0,-1-1 67 0 0,0 1 57 0 0,1-1 71 0 0,-1 1 44 0 0,-2-2 661 0 0,3 2-537 0 0,-1 0-175 0 0,0-1-35 0 0,1 1-8 0 0,-1 0-115 0 0,1 0-37 0 0,0 0-39 0 0,-1 0-45 0 0,1 0-46 0 0,0 0-52 0 0,0 0-149 0 0,0 0-55 0 0,0 0-48 0 0,0 0-44 0 0,0 0-145 0 0,0 0-43 0 0,0 0-177 0 0,0 0-473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1:00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28 5064 0 0,'0'0'108'0'0,"0"0"17"0"0,0 0 14 0 0,0 0-37 0 0,0 0-3 0 0,0 0 39 0 0,0 0 120 0 0,0 0 223 0 0,0 0 21 0 0,0 0-210 0 0,0 0-127 0 0,-1 0 9 0 0,1 0-35 0 0,-1 2 51 0 0,-1 1-76 0 0,-2 5 36 0 0,3-7-38 0 0,-2 7 192 0 0,1-1-44 0 0,1 1-40 0 0,0 0-38 0 0,1 8 81 0 0,2 1-114 0 0,0-3-97 0 0,2-1-45 0 0,1 2-42 0 0,5 5-61 0 0,-4-12 16 0 0,1-2 49 0 0,0-1 43 0 0,1-2 39 0 0,8 0 152 0 0,1-6 105 0 0,-2-4 53 0 0,-12 5-284 0 0,0 0-1 0 0,-1 0 1 0 0,0 0-1 0 0,1 0 1 0 0,-1 0-1 0 0,0 0 1 0 0,0 0-1 0 0,0-1 0 0 0,0 1 1 0 0,-1-1-1 0 0,1 1 1 0 0,-1-1-77 0 0,4-11 296 0 0,-4 7-90 0 0,0 0 0 0 0,0 0 0 0 0,-1 0 0 0 0,0-4-206 0 0,-1-3 241 0 0,-2 0-38 0 0,-2-2-21 0 0,-3 1-103 0 0,3 9-86 0 0,0-1-35 0 0,-2 2-39 0 0,0-1-40 0 0,4 5 15 0 0,-6-2-64 0 0,6 2 64 0 0,0 1-58 0 0,0-1-73 0 0,0 1-94 0 0,0-1-112 0 0,1 1 174 0 0,1-1-34 0 0,0 1 29 0 0,1 0-38 0 0,-1-1-410 0 0,-1 1-279 0 0,1-1-647 0 0</inkml:trace>
  <inkml:trace contextRef="#ctx0" brushRef="#br0" timeOffset="420.72">298 0 6072 0 0,'0'0'133'0'0,"0"0"23"0"0,0 0 12 0 0,0 0-60 0 0,-1 0-53 0 0,-6 2-37 0 0,5-2 9 0 0,0 1 90 0 0,1 0-12 0 0,0-1 40 0 0,-5 4 492 0 0,0 1-96 0 0,1 0-89 0 0,-1 1-78 0 0,3-1-142 0 0,0-1-35 0 0,-3 7 102 0 0,1-1-102 0 0,1 2-72 0 0,3-8-90 0 0,0 0-1 0 0,0 0 1 0 0,1 0 0 0 0,0 0 0 0 0,-1 0 0 0 0,2 4-35 0 0,1 6 143 0 0,0-7-23 0 0,2 0 42 0 0,0 0 49 0 0,1 0 58 0 0,-5-6-246 0 0,2 0 0 0 0,-1 0 1 0 0,0 0-1 0 0,0 0 1 0 0,0 0-1 0 0,0 0 1 0 0,0 0-1 0 0,1-1 0 0 0,-1 1 1 0 0,0 0-1 0 0,1-1 1 0 0,-1 1-1 0 0,1-1 0 0 0,0 1-23 0 0,1-1 51 0 0,0 1 0 0 0,-1-1 0 0 0,1 0 0 0 0,0 0 0 0 0,-1-1 0 0 0,1 1 0 0 0,0-1 0 0 0,-1 1 0 0 0,1-1 0 0 0,0 0 0 0 0,-1 0 0 0 0,2 0-51 0 0,18-11 360 0 0,-10 2-151 0 0,-4 1-64 0 0,-2 1-36 0 0,-1 0-92 0 0,-3 0 77 0 0,0-1 72 0 0,-2-10 289 0 0,-2 12-332 0 0,0 1-57 0 0,-1 1-56 0 0,0-1-69 0 0,-1 0-84 0 0,1 1-98 0 0,-2 0-111 0 0,3 2 129 0 0,0 0-32 0 0,-1 1-36 0 0,1-1-36 0 0,1 3 48 0 0,1-1-39 0 0,-2 0-420 0 0,1 0-287 0 0,-1-2-680 0 0,2 3 1400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8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2 302 5328 0 0,'0'0'116'0'0,"0"0"17"0"0,0 0-13 0 0,0-1-32 0 0,0-1 7 0 0,0-2-75 0 0,-1-4-51 0 0,1 6 53 0 0,0 0 36 0 0,0-2 395 0 0,1-1-56 0 0,0 1-50 0 0,0 0-47 0 0,1 0-41 0 0,0-1-38 0 0,3-3 130 0 0,2-1-49 0 0,10-11 244 0 0,-11 14-317 0 0,-1 0 73 0 0,-2 2-99 0 0,1 0 0 0 0,0 0 0 0 0,0 1 0 0 0,4-3-203 0 0,7-3 359 0 0,0 2-43 0 0,6 1 22 0 0,0 4-115 0 0,-18 2-232 0 0,0 1 1 0 0,0-1-1 0 0,0 1 1 0 0,0 0-1 0 0,0 0 1 0 0,2 1 8 0 0,-3-1 1 0 0,0 0 0 0 0,0 0 1 0 0,0 0-1 0 0,0 0 0 0 0,0 0 0 0 0,-1 1 0 0 0,1-1 0 0 0,0 1-1 0 0,9 14 63 0 0,-6 4 45 0 0,-3-11-26 0 0,-2-1 0 0 0,1 0-1 0 0,-1 1 1 0 0,-1 3-82 0 0,-4 35 426 0 0,1-17-67 0 0,1-10-216 0 0,-2 0-36 0 0,-1-1 20 0 0,0-1 0 0 0,-6 9-127 0 0,-1-1 141 0 0,9-17-75 0 0,-3 6 31 0 0,0-1-38 0 0,-17 33 31 0 0,13-27-15 0 0,4-8 3 0 0,0-1 35 0 0,-8 12 91 0 0,4-7-32 0 0,0-4 32 0 0,2-4 86 0 0,7-7 136 0 0,2 0-85 0 0,1-1-75 0 0,2-1-65 0 0,0 0-57 0 0,2 0-47 0 0,5-3-5 0 0,15-4-56 0 0,-18 5 22 0 0,0 2 66 0 0,24-5 69 0 0,0 0-85 0 0,6 0-54 0 0,19-1-33 0 0,-53 6-221 0 0,0 1 78 0 0,0 0 66 0 0,0 0 57 0 0,3-1 120 0 0,8 1 362 0 0,-9 0-402 0 0,-1 0-84 0 0,-1 1-52 0 0,-1-1-47 0 0,1 0-53 0 0,0 0-61 0 0,0 0-117 0 0,0 0-101 0 0,0 0-108 0 0,0 0-121 0 0,-2 0 284 0 0,1 0-33 0 0,-1 0-36 0 0,1 0-36 0 0,-1 0-37 0 0,1 0-39 0 0,-1 0-39 0 0,1 0-42 0 0,0 0-1204 0 0,1 0-1038 0 0</inkml:trace>
  <inkml:trace contextRef="#ctx0" brushRef="#br0" timeOffset="534.61">380 38 6160 0 0,'-1'-3'178'0'0,"0"1"-50"0"0,0-1-40 0 0,1 0-35 0 0,0-1-18 0 0,2-5-28 0 0,-1 6 26 0 0,1 0 52 0 0,1 1 71 0 0,-1 0 101 0 0,0 1-85 0 0,-1 0 33 0 0,1 1 37 0 0,-1-1 38 0 0,1 1 41 0 0,0 0 45 0 0,-1 0-254 0 0,-1 0-16 0 0,2 1-36 0 0,8 6 66 0 0,-5-3-45 0 0,0 0 0 0 0,0 0 1 0 0,-1 0-1 0 0,0 0 0 0 0,0 0 1 0 0,0 1-1 0 0,1 3-81 0 0,24 38 557 0 0,-14-22-313 0 0,-3-3 568 0 0,8 18-812 0 0,6 25 714 0 0,-8 2-80 0 0,-14-43-60 0 0,2 21-574 0 0,-4 0 392 0 0,-5 28 345 0 0,-1-42-452 0 0,-2 0 153 0 0,-1-1 0 0 0,-5 14-438 0 0,-1 1 387 0 0,8-30-261 0 0,0 0-40 0 0,-5 10-6 0 0,-21 29 18 0 0,21-38-28 0 0,-1 0 48 0 0,10-15-272 0 0,1 1 47 0 0,-1 0 43 0 0,0 0 37 0 0,0 0 52 0 0,0 0 66 0 0,-1 0 372 0 0,1-1-340 0 0,0 0-110 0 0,1 1-46 0 0,0-1-55 0 0,0 0-63 0 0,-1 0-78 0 0,1 0-86 0 0,0 0-95 0 0,0 0-103 0 0,0 0-115 0 0,0 0-122 0 0,0 0 325 0 0,0 0-34 0 0,0 0-35 0 0,0 0-37 0 0,0 0-1456 0 0,0 0-1130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7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 5344 0 0,'0'0'157'0'0,"0"0"-35"0"0,1 0-70 0 0,2 0-45 0 0,-2 0 84 0 0,4-1 678 0 0,0 1-114 0 0,0 0-102 0 0,0-1-93 0 0,-1 0-170 0 0,0 1-42 0 0,-1-1-37 0 0,1 0-34 0 0,4-1 96 0 0,-1 0-82 0 0,16-2 241 0 0,-14 2-144 0 0,4 0-202 0 0,-1-1 42 0 0,27-6 341 0 0,-20 4-289 0 0,-9 2-127 0 0,-1 1-33 0 0,-5 1-48 0 0,-1 0-55 0 0,1 1-60 0 0,-1-1-60 0 0,0 0 10 0 0,-1 0-37 0 0,0 1-37 0 0,1-1-39 0 0,-1 1-39 0 0,1-1-41 0 0,0 1-42 0 0,-1-1-43 0 0,1 1-892 0 0,0-1-783 0 0</inkml:trace>
  <inkml:trace contextRef="#ctx0" brushRef="#br0" timeOffset="322.38">109 2 5840 0 0,'0'0'132'0'0,"0"0"17"0"0,0 0 11 0 0,0 0-47 0 0,-1 0-64 0 0,-2-1-44 0 0,2 0 73 0 0,1 1 50 0 0,0 0 147 0 0,-1 0 53 0 0,1 1-44 0 0,0-1-38 0 0,0 1-37 0 0,0 1 113 0 0,1 0-106 0 0,-1 1-62 0 0,2 4 28 0 0,-2-5-39 0 0,5 9 383 0 0,-1 11 134 0 0,0-4-106 0 0,0-2-411 0 0,-1 0 104 0 0,-1 0 64 0 0,3 22 479 0 0,-5-26-579 0 0,1 0-37 0 0,-1 1-32 0 0,0 1-89 0 0,1-10-53 0 0,0 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7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59 8752 0 0,'0'0'197'0'0,"0"0"24"0"0,0 0 19 0 0,1-1-29 0 0,2 0-111 0 0,2 0 349 0 0,-1 0-61 0 0,0 1-55 0 0,1 1-49 0 0,1 0 58 0 0,0 2-85 0 0,1 0-67 0 0,-2 1-51 0 0,-1-1-61 0 0,-1 0 0 0 0,0 0-1 0 0,0 1 1 0 0,0-1 0 0 0,1 2-78 0 0,1 2 197 0 0,-2 0 100 0 0,2 4-7 0 0,1-2-45 0 0,0 1-43 0 0,1 0-40 0 0,3 5 18 0 0,-1 0-85 0 0,8 14 182 0 0,11 13 289 0 0,-5-8-105 0 0,-9-11-219 0 0,-7-11-147 0 0,-4-8-29 0 0,0 1 48 0 0,-2-4-29 0 0,-1-1-15 0 0,0 0-6 0 0,0 0 0 0 0,-3-1-104 0 0,2 0-13 0 0,-1-1-50 0 0,1 1-31 0 0,0 0-55 0 0,0-1-65 0 0,0 1-74 0 0,1 1-32 0 0,0 0-73 0 0,-1-1 77 0 0,1 1-52 0 0,-1-1-46 0 0,1 1-41 0 0,-1 0-145 0 0,1-1-39 0 0,-1 1-175 0 0,0-1-470 0 0</inkml:trace>
  <inkml:trace contextRef="#ctx0" brushRef="#br0" timeOffset="300.2">160 1 8928 0 0,'0'0'340'0'0,"0"1"-72"0"0,-1 0-63 0 0,0 1-53 0 0,0 0-33 0 0,-1 0-42 0 0,-3 7 52 0 0,4-6-48 0 0,-1-1 108 0 0,-4 10 106 0 0,1 0-38 0 0,-4 14 176 0 0,-6 13 160 0 0,7-23-475 0 0,0 1 78 0 0,0-2 37 0 0,-16 27 519 0 0,14-24-460 0 0,2-5-116 0 0,1 0-48 0 0,-1 0-60 0 0,1 0-73 0 0,4-8-24 0 0,1-1 61 0 0,-5 8 176 0 0,4-7-142 0 0,1-1-56 0 0,1 0-43 0 0,-1 0-70 0 0,1 0-86 0 0,0 1-102 0 0,0-1-119 0 0,1-3 98 0 0,0-1-50 0 0,-1 0-46 0 0,1 1-40 0 0,0-1-134 0 0,0 0-39 0 0,0 1-162 0 0,0-1-434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30:54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84 209 5008 0 0,'4'0'72'0'0,"-4"0"75"0"0,-2 0-49 0 0,-1 0 36 0 0,-1 0 53 0 0,0 1 69 0 0,1-1-40 0 0,1 0 43 0 0,1 0 47 0 0,0 1 51 0 0,-1 0 43 0 0,1 1-68 0 0,-1-1-61 0 0,0 1-56 0 0,1-1-58 0 0,-1 0-37 0 0,-1 2 30 0 0,1-1-88 0 0,-1 5-17 0 0,2-3-13 0 0,0 0 1 0 0,0-1-1 0 0,-1 1 1 0 0,1-1-1 0 0,-1 1 1 0 0,0-1-1 0 0,0 0 1 0 0,0 0-1 0 0,0 0 1 0 0,-1 1-33 0 0,-8 13 170 0 0,3 1 56 0 0,2 2 48 0 0,5-17-228 0 0,0 0 0 0 0,0 0 0 0 0,0 0 0 0 0,1 0 0 0 0,-1 0 0 0 0,1 0-1 0 0,0 0 1 0 0,0 0 0 0 0,0 0 0 0 0,0 0 0 0 0,0 0 0 0 0,0 0 0 0 0,1 0-46 0 0,10 32 322 0 0,1-15-191 0 0,-2-3-77 0 0,-9-14-31 0 0,1 0 0 0 0,0 0-1 0 0,0 0 1 0 0,0 0 0 0 0,0 0 0 0 0,0-1-1 0 0,2 2-22 0 0,3 2 55 0 0,10 9 121 0 0,3-2 84 0 0,-18-13-223 0 0,-1 1 0 0 0,1 0 0 0 0,0-1 0 0 0,0 1 0 0 0,0-1 0 0 0,-1 0 0 0 0,1 1 0 0 0,0-1 0 0 0,0 0-1 0 0,0 0-36 0 0,9-2 233 0 0,-1-5 36 0 0,0-1 86 0 0,-1-1-59 0 0,-2-1-52 0 0,0 0-48 0 0,-2-1-41 0 0,-1 0-37 0 0,2-13 31 0 0,-4 4-85 0 0,-1 11-44 0 0,-2 1 1 0 0,1-1-1 0 0,-1 1 1 0 0,-2-7-21 0 0,-5-14 118 0 0,1 9-109 0 0,4 8 13 0 0,-1 1 0 0 0,-1-1 0 0 0,0 1-22 0 0,-6-6 0 0 0,11 17-99 0 0,-1-1 36 0 0,0 0 24 0 0,0 0 93 0 0,-2-1 176 0 0,2 1-213 0 0,0 0-72 0 0,0 1-90 0 0,0 0-33 0 0,0-1-71 0 0,0 1-79 0 0,1-1-89 0 0,-1 1-97 0 0,0-1-107 0 0,1 1-115 0 0,-1-1-125 0 0,1 1-856 0 0,-1 0-978 0 0</inkml:trace>
  <inkml:trace contextRef="#ctx0" brushRef="#br0" timeOffset="518.41">469 34 7024 0 0,'0'0'239'0'0,"-2"-1"-83"0"0,0-2-35 0 0,-3-1-13 0 0,3 3-38 0 0,-1-3-185 0 0,-1 1 100 0 0,0-1 88 0 0,-1 2 77 0 0,2-1 29 0 0,-1 2 40 0 0,-4-3 314 0 0,5 4-277 0 0,0-1 1 0 0,0 0-1 0 0,0 1 0 0 0,0-1 0 0 0,0 1 1 0 0,0 0-1 0 0,0 0 0 0 0,0 0-256 0 0,-3 1 381 0 0,1 0-61 0 0,-1 1-74 0 0,1 0-101 0 0,0 1-119 0 0,2-1-64 0 0,1 0-37 0 0,-1 0 100 0 0,0 0 0 0 0,1 1 0 0 0,-1 0 0 0 0,1-1 0 0 0,0 1-1 0 0,0 0 1 0 0,0 0 0 0 0,0 0 0 0 0,0 1 0 0 0,0 1-25 0 0,-4 13 135 0 0,2-1-56 0 0,2-13-60 0 0,1 1-1 0 0,0-1 0 0 0,0 0 1 0 0,0 0-1 0 0,1 1 0 0 0,0 0-18 0 0,0 26 117 0 0,8 42 91 0 0,-1-28-7 0 0,-2-6 39 0 0,-1-9 16 0 0,-1-3-15 0 0,0 4 70 0 0,-1-10-140 0 0,2 9 39 0 0,-3-26-185 0 0,1 8 68 0 0,-1-7-20 0 0,-1 3 36 0 0,0-8-311 0 0,0 0 82 0 0,0 0 70 0 0,0 0 58 0 0,0 0 45 0 0,0 0 34 0 0,0 1 436 0 0,0-1-438 0 0,0 0-93 0 0,1 0-90 0 0,-1 0-102 0 0,0 0-122 0 0,0 0 110 0 0,0 0-36 0 0,0 0-41 0 0,0 0-40 0 0,0 0-45 0 0,0 0-45 0 0,0 0-49 0 0,0 0-51 0 0,0 1-52 0 0,0-1-56 0 0,0 0-1101 0 0,0 0-981 0 0</inkml:trace>
  <inkml:trace contextRef="#ctx0" brushRef="#br0" timeOffset="773.94">270 339 7792 0 0,'-6'-3'215'0'0,"8"0"7"0"0,1 1-111 0 0,-2 0-98 0 0,-1-1-40 0 0,1-1 337 0 0,2 0-61 0 0,2 1-49 0 0,1 0-42 0 0,6-2 32 0 0,6-1 26 0 0,-12 4-91 0 0,5-1-37 0 0,14-4 213 0 0,-16 4-237 0 0,-2 2-56 0 0,1-1-55 0 0,0 0-71 0 0,-1 0-84 0 0,2 1-104 0 0,-8 0 85 0 0,1 1-38 0 0,2-1-355 0 0,1 0-252 0 0,2-1-576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7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324 11 7920 0 0,'0'0'174'0'0,"0"0"29"0"0,0 0 13 0 0,-2 0-50 0 0,-3-2-109 0 0,2 0-71 0 0,-1 0 25 0 0,-8 0 68 0 0,6 1 124 0 0,-1 1 51 0 0,-16-1 659 0 0,14 1-578 0 0,1 0-38 0 0,2 0-133 0 0,1-1-33 0 0,-18 1 477 0 0,1 4-64 0 0,0 4-64 0 0,2 2-61 0 0,0 3-61 0 0,3 3-60 0 0,2 1-58 0 0,1 1-58 0 0,-4 7 11 0 0,12-16-119 0 0,0-1 1 0 0,0 1-1 0 0,1 0 1 0 0,0 1 0 0 0,0-1-1 0 0,-2 11-74 0 0,0 2 181 0 0,2 0-1 0 0,1 0 0 0 0,0 6-180 0 0,2-11 103 0 0,1-1-1 0 0,1 1 1 0 0,1 0-103 0 0,5 23 143 0 0,5-1-53 0 0,-7-31-83 0 0,-1 0 1 0 0,1-1 0 0 0,4 6-8 0 0,-3-7-13 0 0,-1 1-1 0 0,2-1 1 0 0,-1 0-1 0 0,2 0 14 0 0,-4-4 32 0 0,-1 0 0 0 0,1 0 0 0 0,0 0 0 0 0,0-1 0 0 0,0 1 0 0 0,0-1 0 0 0,1 0 0 0 0,-1 0 0 0 0,0 0 0 0 0,0 0 0 0 0,1 0 0 0 0,-1-1 0 0 0,1 0 0 0 0,2 0-32 0 0,2 1 88 0 0,0-2 0 0 0,-1 1-1 0 0,1-1 1 0 0,0 0-1 0 0,6-3-87 0 0,-1 0 159 0 0,0-2 0 0 0,0 0 0 0 0,-1 0 0 0 0,7-5-159 0 0,-6 3 132 0 0,7-4 65 0 0,-2-2-72 0 0,4-10-41 0 0,-3-3-81 0 0,-14 18-11 0 0,-1 0 0 0 0,1-1 0 0 0,-2 1 0 0 0,1-1 0 0 0,-1-3 8 0 0,2-9 25 0 0,-2-1 44 0 0,-2 15-49 0 0,-1 0 0 0 0,0 1-1 0 0,-1-1 1 0 0,0 0 0 0 0,0 0 0 0 0,-1 1-1 0 0,-1-4-19 0 0,-20-53 39 0 0,12 33-59 0 0,8 24-1 0 0,0 0-1 0 0,-1 0 0 0 0,0 0 1 0 0,-1 0 21 0 0,1 0-58 0 0,0 0-41 0 0,0 0-54 0 0,1 0-65 0 0,1 5 64 0 0,1 0 56 0 0,-6-8-114 0 0,5 7 47 0 0,1 2 34 0 0,0 0-40 0 0,0-1-88 0 0,-1 0-74 0 0,1 1-84 0 0,0-1-94 0 0,-1 0-103 0 0,1 0-115 0 0,0 1-123 0 0,0 0 375 0 0,0 0-33 0 0,-2-4-1502 0 0,0-3-1132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07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7976 0 0,'0'0'174'0'0,"0"0"29"0"0,0 0 14 0 0,0 1-22 0 0,0 11 168 0 0,0-9-222 0 0,0 0 39 0 0,0 7 344 0 0,1 0-47 0 0,0 0-42 0 0,0 0-37 0 0,2 11 303 0 0,1-1-94 0 0,4 31 730 0 0,-6-39-970 0 0,1 0 0 0 0,0-1 0 0 0,1 2-367 0 0,4 14 559 0 0,-4 0-35 0 0,0-10-407 0 0,0 1-42 0 0,-4-18-274 0 0,0 1 89 0 0,1 0 75 0 0,-1 0 63 0 0,0 1 136 0 0,1 3 401 0 0,0-3-445 0 0,-1-1-107 0 0,0-1-60 0 0,0 1-43 0 0,0-1-47 0 0,0 1-53 0 0,0-1-58 0 0,0 0-64 0 0,0 0-68 0 0,0 0-74 0 0,0 0-79 0 0,0 0-84 0 0,0 0-89 0 0,0-1-96 0 0,-1 0-1257 0 0,0-2-1176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07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9728 0 0,'0'0'222'0'0,"0"0"30"0"0,0 0 18 0 0,0 0 22 0 0,0 0 84 0 0,0 0 37 0 0,0 0 10 0 0,0 0-180 0 0,0 0-114 0 0,0 0-44 0 0,0 0-13 0 0,0 0-81 0 0,0 0-36 0 0,0 0-35 0 0,0 0-20 0 0,0 0-37 0 0,0 0-40 0 0,0 0-46 0 0,0 0-49 0 0,0 0-46 0 0,0 0-41 0 0,0 0-35 0 0,0 0-120 0 0,0 0-34 0 0,0 0-1221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08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6120 0 0,'0'0'176'0'0,"0"0"-25"0"0,-1 1-88 0 0,-3 5-94 0 0,2-4 99 0 0,1-1 50 0 0,0 0 78 0 0,0 3 205 0 0,0 0-44 0 0,1 1-40 0 0,0 0-38 0 0,1 5 186 0 0,1 1-104 0 0,1 2-21 0 0,5 14 332 0 0,-8-26-661 0 0,12 30 842 0 0,0 0-77 0 0,0-2-101 0 0,-1 2-76 0 0,-2 0-79 0 0,-2 0-81 0 0,0 1 45 0 0,-1-8-45 0 0,-3 2 104 0 0,-3-22-91 0 0,-1-2-91 0 0,1 0-81 0 0,-1-2-72 0 0,0 0-63 0 0,-1-2-53 0 0,1 0-43 0 0,0 0-35 0 0,-5-11-120 0 0,4 10 101 0 0,1 1 39 0 0,1 0 56 0 0,-6-34 45 0 0,5 23-67 0 0,1-1 0 0 0,2-12-68 0 0,-1 15 1 0 0,0 0-1 0 0,1 1 1 0 0,0-1 0 0 0,1 0-1 0 0,0 1 1 0 0,0-1 0 0 0,1 1-1 0 0,1 0 1 0 0,0 0 0 0 0,0 1 0 0 0,1 0-1 0 0,0 0 1 0 0,0 0 0 0 0,1 0-1 0 0,2 0 0 0 0,-2 1-25 0 0,0 2 0 0 0,1-1 0 0 0,0 1 0 0 0,1-1 25 0 0,-2 3-11 0 0,0-1 0 0 0,0 1 0 0 0,0 1 0 0 0,1 0 0 0 0,-1 0 0 0 0,1 0 0 0 0,0 1 0 0 0,3-1 11 0 0,-6 2-6 0 0,-1 0 0 0 0,1 1 0 0 0,0 0 1 0 0,-1 0-1 0 0,1 0 0 0 0,0 0 0 0 0,-1 1 0 0 0,1 0 0 0 0,0 0 0 0 0,-1 0 1 0 0,1 0-1 0 0,-1 1 0 0 0,0-1 0 0 0,2 2 6 0 0,-1 0-9 0 0,-1-1 0 0 0,0 1 0 0 0,0 0 0 0 0,-1 0 0 0 0,1 0 0 0 0,-1 1 0 0 0,1-1 0 0 0,-1 1 0 0 0,0 0 0 0 0,0 0 9 0 0,13 21 20 0 0,-9-14-49 0 0,-1-1-1 0 0,0 2 1 0 0,-1-1-1 0 0,0 1 1 0 0,0 2 29 0 0,3 21-17 0 0,-5-9 54 0 0,5 36 193 0 0,-6-43-194 0 0,-1 0-51 0 0,2-3 49 0 0,2 7 91 0 0,-4-22 28 0 0,-1-1 31 0 0,0 0 0 0 0,0 0-85 0 0,0 0-68 0 0,0 0-46 0 0,0 0-56 0 0,2 0 38 0 0,0 0-81 0 0,-1-1-70 0 0,1 1-60 0 0,0-1-86 0 0,0 1-47 0 0,4-4-990 0 0,-4 2 810 0 0,-1 1 259 0 0,1 0 37 0 0,4-5-1009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08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38 9272 0 0,'0'-1'281'0'0,"-1"-1"-102"0"0,0 0-71 0 0,-1-4 62 0 0,0 3 9 0 0,1 1-89 0 0,-1-1-80 0 0,-3-4-127 0 0,3 5 122 0 0,1 0 54 0 0,-1 0 94 0 0,1 1-34 0 0,0 0 33 0 0,0 0 36 0 0,0 0 39 0 0,0 1 44 0 0,0-1 47 0 0,-1 1-18 0 0,0 0-65 0 0,0 1-57 0 0,0-1-49 0 0,-2 3 8 0 0,1-1-92 0 0,-4 3-4 0 0,6-4 1 0 0,0 0 33 0 0,-11 14 126 0 0,3 1-61 0 0,1 3-48 0 0,3 0-34 0 0,2-6-26 0 0,1 0 0 0 0,0 0 0 0 0,1 3-32 0 0,1 6 65 0 0,0-4-25 0 0,1-1 0 0 0,1 0 0 0 0,1 0-1 0 0,0 0 1 0 0,2 0 0 0 0,4 14-40 0 0,-5-22 40 0 0,0 1 0 0 0,1-1 1 0 0,0 0-1 0 0,3 4-40 0 0,0-4 148 0 0,1-3 71 0 0,0-3 30 0 0,-7-3-205 0 0,-1 0-1 0 0,0 0 1 0 0,1 0-1 0 0,-1 0 1 0 0,0 0-1 0 0,1 0 1 0 0,-1-1-1 0 0,0 1 0 0 0,1 0 1 0 0,-1-1-1 0 0,0 1 1 0 0,1-1-1 0 0,-1 1 1 0 0,0-1-1 0 0,0 1 1 0 0,0-1-1 0 0,0 0 1 0 0,1 0-44 0 0,7-10 304 0 0,0-3 60 0 0,0-1-30 0 0,-7 11-259 0 0,0 1 0 0 0,0-1 1 0 0,-1 0-1 0 0,0 0 0 0 0,1 1 0 0 0,-1-1 0 0 0,0 0 0 0 0,-1 0 0 0 0,1-3-75 0 0,2-17 324 0 0,-2 18-235 0 0,0-1 0 0 0,-1 1-1 0 0,0-1 1 0 0,0 1 0 0 0,0-1-1 0 0,-1-3-88 0 0,-7-20 251 0 0,-2 2-90 0 0,-2-6-82 0 0,6 20-33 0 0,-1 1-55 0 0,-6-14-127 0 0,12 24 37 0 0,1 0 56 0 0,-3-4 20 0 0,2 3-13 0 0,0 1-67 0 0,0 0-99 0 0,-1 0-66 0 0,1 0-114 0 0,0 2 143 0 0,0 0-36 0 0,1 0-38 0 0,-1 0-41 0 0,0 0-36 0 0,1 1-57 0 0,0-1-50 0 0,-1 1-44 0 0,1-1-158 0 0,0 1-44 0 0,-1-1-191 0 0,1 0-516 0 0,0 1 1393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0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34 10304 0 0,'-1'0'239'0'0,"0"-2"-62"0"0,-5-7 220 0 0,4 7-178 0 0,1 1-157 0 0,0-1-34 0 0,-1 0-36 0 0,-2-4-86 0 0,3 4 100 0 0,1 0 41 0 0,-1 1 40 0 0,1-1 54 0 0,1 1 64 0 0,-1 0 73 0 0,1 0-46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1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55 6336 0 0,'0'0'141'0'0,"-1"-1"-42"0"0,-6-5 225 0 0,5 4-258 0 0,1 1-40 0 0,-1-1-6 0 0,0 1 38 0 0,-2-3 157 0 0,1 1 113 0 0,-1-1 87 0 0,0 0 150 0 0,-6-5 838 0 0,6 6-952 0 0,1 1-124 0 0,-1 0-60 0 0,0 1-75 0 0,0-1-89 0 0,-8-1 457 0 0,1 1-88 0 0,0 1-80 0 0,0 0-68 0 0,-2 1-11 0 0,0 1-64 0 0,-2 2-11 0 0,-9 4 62 0 0,8 0-80 0 0,2 2-62 0 0,1 0-53 0 0,1 2-44 0 0,-6 11-31 0 0,15-17-34 0 0,0 0-1 0 0,0 0 0 0 0,1 1 1 0 0,-1-1-1 0 0,1 1 0 0 0,1 0 1 0 0,-1 0-1 0 0,1-1 0 0 0,0 1 1 0 0,0 3 4 0 0,0 3-1 0 0,0 0 1 0 0,1 0-1 0 0,1-1 1 0 0,0 1-1 0 0,0 0 1 0 0,1-1-1 0 0,1 1 1 0 0,0 0 0 0 0,-2-8 4 0 0,1-1 1 0 0,-1 1-1 0 0,1-1 1 0 0,-1 0-1 0 0,1 0 1 0 0,0 0-1 0 0,1 0 0 0 0,-1 0 1 0 0,0 0-1 0 0,1 0 1 0 0,-1-1-1 0 0,2 2-4 0 0,-1-3 9 0 0,-1 1 0 0 0,0-1 0 0 0,1 1 0 0 0,-1-1 0 0 0,1 0 0 0 0,-1 0 0 0 0,1 0 0 0 0,0-1-9 0 0,0 1 18 0 0,1 0 1 0 0,0-1 0 0 0,0 1-1 0 0,-1-1 1 0 0,1 0 0 0 0,3-1-19 0 0,2 0 259 0 0,0-1-47 0 0,-1-1-42 0 0,0-1-39 0 0,2-3 4 0 0,0-2-63 0 0,-1 0-48 0 0,-1-2-35 0 0,11-22-82 0 0,-13 18 80 0 0,0-1 61 0 0,-2 0 97 0 0,4-14-39 0 0,1-9-41 0 0,-7 33-63 0 0,0 0 1 0 0,0 1-1 0 0,1-1 1 0 0,0 1 0 0 0,1-3-3 0 0,-1 4-11 0 0,1 2-42 0 0,-3 2-24 0 0,1 2 36 0 0,4 9 31 0 0,0 15-47 0 0,2 13 24 0 0,3 12-5 0 0,-5-17-48 0 0,-1-13 53 0 0,4 12 149 0 0,1 0 25 0 0,-5-12-123 0 0,-5-19-108 0 0,1-1 73 0 0,2 2 137 0 0,-2-3-161 0 0,-1 0-39 0 0,1 0-54 0 0,-1 0-64 0 0,0 0-74 0 0,0 0 169 0 0,0 0-374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1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6824 0 0,'0'0'149'0'0,"0"0"23"0"0,0 0 13 0 0,1 1-54 0 0,5 3 138 0 0,-3-1-122 0 0,-1-2 40 0 0,0 1 77 0 0,2 2 276 0 0,0 1-37 0 0,0 1-34 0 0,0-1-33 0 0,3 8 344 0 0,-2 1-109 0 0,0 0-92 0 0,-2 0-79 0 0,0-1-61 0 0,0 0-47 0 0,1 8-78 0 0,-1 1-54 0 0,0 0-46 0 0,1-1-39 0 0,1 22 88 0 0,4 58 234 0 0,-7-70-289 0 0,-2-1 64 0 0,1 14 173 0 0,0-1 65 0 0,1 1 72 0 0,-2-1 87 0 0,1-30-393 0 0,1 5 71 0 0,1 4 87 0 0,-2-3-40 0 0,-1-18-300 0 0,0-1-3 0 0,0 0-16 0 0,0 0 10 0 0,0 0-49 0 0,0 0-147 0 0,0 0-66 0 0,0 0 124 0 0,0 0-21 0 0,0 0-30 0 0,0 0-52 0 0,0 0-24 0 0,0 0-52 0 0,0 0-62 0 0,0 0-68 0 0,0-1-73 0 0,0 1-68 0 0,0 0-61 0 0,0-1-53 0 0,0 1-183 0 0,0 0-52 0 0,0-1-222 0 0,0 0-592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2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45 5584 0 0,'0'0'124'0'0,"0"0"17"0"0,0 0 11 0 0,0 0-360 0 0,0 0 69 0 0,0 0 66 0 0,0 0 60 0 0,1 0 55 0 0,-1 0 49 0 0,0 0 45 0 0,1 0 39 0 0,-1 0 105 0 0,1 1 47 0 0,0-1 295 0 0,1 1 914 0 0,-1 0-1123 0 0,0-1-62 0 0,-1 1-105 0 0,1-1-79 0 0,-1 1-94 0 0,0 0-107 0 0,2 6 438 0 0,-1 1-44 0 0,0 0-39 0 0,0 0-38 0 0,0 8 186 0 0,0 0-108 0 0,0-3-136 0 0,0 0-38 0 0,5 24 272 0 0,4 36 231 0 0,-2-16-250 0 0,-4-29-242 0 0,0 41 328 0 0,-3-56-426 0 0,2 45 410 0 0,-2-36-291 0 0,0 0 42 0 0,0 1 60 0 0,1-1 79 0 0,0-2 28 0 0,1 16 230 0 0,-3-33-607 0 0,0-1 1 0 0,0 1-1 0 0,0-1 1 0 0,-1 1 0 0 0,1-1-1 0 0,-1 0 1 0 0,0 2-52 0 0,0-3 96 0 0,1-1-7 0 0,0 0-1 0 0,-1 0-210 0 0,0 0 54 0 0,-1 0 47 0 0,1-1 39 0 0,-2 0 132 0 0,-3-3 394 0 0,4 2-429 0 0,0 0-101 0 0,1 1-89 0 0,-1-1-108 0 0,1 1 44 0 0,1 0-34 0 0,-1 0-140 0 0,0 0-84 0 0,0-1-90 0 0,0 1-100 0 0,0 0-106 0 0,0-1-113 0 0,0 1-121 0 0,1 1 415 0 0,0-1-32 0 0,-1-1-1674 0 0,-1-2-1261 0 0</inkml:trace>
  <inkml:trace contextRef="#ctx0" brushRef="#br0" timeOffset="381.05">1 148 5520 0 0,'0'0'158'0'0,"2"0"41"0"0,3-1 100 0 0,3 1 161 0 0,0-1 360 0 0,4-2 40 0 0,-1 0-94 0 0,-1 0-92 0 0,1-1-91 0 0,2 0 2 0 0,0 0-121 0 0,1 0-118 0 0,0 1-114 0 0,0 1-285 0 0,0 0 74 0 0,0-1 63 0 0,0 1 52 0 0,14-3 241 0 0,17-2 368 0 0,-25 3-451 0 0,0 1-52 0 0,-1 0-88 0 0,-7 1-116 0 0,0 0-48 0 0,0 1-54 0 0,0-1-61 0 0,1 0-83 0 0,-1 0-85 0 0,1 0-91 0 0,0 0-101 0 0,0 0-107 0 0,-1 1-116 0 0,1-1-123 0 0,-7 1 367 0 0,1 0-34 0 0,-2 1-1070 0 0,3-1-886 0 0</inkml:trace>
  <inkml:trace contextRef="#ctx0" brushRef="#br0" timeOffset="946.45">522 1 6272 0 0,'0'0'141'0'0,"0"0"23"0"0,3 6 133 0 0,-2-2-243 0 0,3 18-2 0 0,1 0 96 0 0,-1-3 46 0 0,0 0 56 0 0,-1 0 47 0 0,1 1 40 0 0,4 22 526 0 0,10 59 1333 0 0,-13-65-1501 0 0,-2-8-244 0 0,0-1-93 0 0,-1 0-115 0 0,-1-13-171 0 0,0 0-36 0 0,-1 29 460 0 0,-4 0 60 0 0,-1 24 352 0 0,3-44-447 0 0,0-11-192 0 0,2-4-55 0 0,0-8-86 0 0,0 0-2 0 0,0 0-6 0 0,0 0-7 0 0,-2-1 70 0 0,0-3-82 0 0,-1-11 15 0 0,3 14-92 0 0,0-2-4 0 0,-1-1 0 0 0,2 1 0 0 0,-1-1-1 0 0,0 1 1 0 0,1-1 0 0 0,0-2-20 0 0,2-9 39 0 0,-1-2-19 0 0,0 0 1 0 0,2 0 0 0 0,0 0-1 0 0,1 1 1 0 0,0-1-1 0 0,2 1 1 0 0,-1 1 0 0 0,2-2-21 0 0,19-26 26 0 0,4 1-37 0 0,-23 34-14 0 0,-1-1 0 0 0,1 1 0 0 0,1 1-1 0 0,-1-1 1 0 0,1 1 0 0 0,1 1 0 0 0,1-1 25 0 0,-8 5-8 0 0,-1 1 0 0 0,1 0-1 0 0,0-1 1 0 0,1 1 0 0 0,-1 0-1 0 0,0 0 1 0 0,0 1 0 0 0,0-1 0 0 0,1 1-1 0 0,-1 0 1 0 0,0-1 0 0 0,1 1-1 0 0,-1 1 1 0 0,3-1 8 0 0,-3 1-11 0 0,-1 0 1 0 0,1 0-1 0 0,0 0 0 0 0,-1 0 1 0 0,1 0-1 0 0,-1 0 0 0 0,0 1 1 0 0,1-1-1 0 0,-1 1 0 0 0,0 0 0 0 0,0 0 1 0 0,1 1 10 0 0,23 28-89 0 0,-20-21 89 0 0,0 0-1 0 0,-1 0 0 0 0,0 0 1 0 0,-1 1-1 0 0,0-1 0 0 0,-1 1 0 0 0,1 4 1 0 0,-1-1-3 0 0,7 27 37 0 0,-5-13 83 0 0,0-12 3 0 0,-3-7-42 0 0,-1-4-13 0 0,-1-3-65 0 0,0 0-32 0 0,0-1-40 0 0,0-1-258 0 0,0 1 87 0 0,0-1 73 0 0,0 1 61 0 0,1-1 25 0 0,0 1 71 0 0,0-1-45 0 0,-1 0-66 0 0,0 1-87 0 0,1-1-112 0 0,-1 0 35 0 0,0 0-66 0 0,0 1-73 0 0,0-1-80 0 0,0 0 138 0 0,0 0-45 0 0,0 0-40 0 0,0 0-36 0 0,0 0-136 0 0,0 0-36 0 0,0 0-1444 0 0</inkml:trace>
  <inkml:trace contextRef="#ctx0" brushRef="#br0" timeOffset="1511.51">1117 446 7800 0 0,'0'0'174'0'0,"0"0"29"0"0,0 0 13 0 0,1 0-68 0 0,0 0-77 0 0,1 0-56 0 0,4 0-55 0 0,-4 0 61 0 0,-1 0 27 0 0,0 0 38 0 0,0 0 47 0 0,0 0 54 0 0,15 0 823 0 0,-9-1-579 0 0,1 1-35 0 0,0 0-38 0 0,0 1-39 0 0,0 0-263 0 0,1 0 43 0 0,8 1 206 0 0,5-1 204 0 0,12-1 406 0 0,-13-1-363 0 0,-8-1-212 0 0,-3 0-86 0 0,0-1-37 0 0,-1 0-70 0 0,-2 0-36 0 0,1 0-41 0 0,-1-2-45 0 0,4 1 37 0 0,3-3 80 0 0,-5-3-86 0 0,-8 10-47 0 0,-1-1 0 0 0,0 0 0 0 0,0 1 1 0 0,0-1-1 0 0,1 1 0 0 0,-1-1 1 0 0,0 0-1 0 0,0 1 0 0 0,0-1 1 0 0,0 1-1 0 0,0-1 0 0 0,0 0 0 0 0,0 1 1 0 0,0-1-1 0 0,0 0 0 0 0,0 1 1 0 0,0-1-1 0 0,-1 1 0 0 0,1-1 1 0 0,0 0-10 0 0,-9-13 149 0 0,-16-10 47 0 0,22 22-177 0 0,-21-17 31 0 0,19 15-49 0 0,-2 0-1 0 0,1 1 0 0 0,0-1 0 0 0,-1 1 1 0 0,1 1-1 0 0,1 0 1 0 0,0 1 1 0 0,1 0-1 0 0,-1 0 0 0 0,0 0 1 0 0,0 0-1 0 0,0 1 1 0 0,-3 0-2 0 0,-23 5 66 0 0,21-2-45 0 0,0 1 0 0 0,0 0 0 0 0,-1 1-21 0 0,3-1-4 0 0,1 1-1 0 0,-1-1 1 0 0,1 1 0 0 0,0 0 0 0 0,1 1 0 0 0,-5 4 4 0 0,-9 16 1 0 0,17-21 9 0 0,1-1 0 0 0,0 1-1 0 0,0 0 1 0 0,0 0 0 0 0,0 1-10 0 0,-2 16 75 0 0,5 2 44 0 0,4 14 121 0 0,-3-27-146 0 0,1-1 0 0 0,0 1 1 0 0,5 9-95 0 0,-5-13 52 0 0,0 0 0 0 0,1-1 1 0 0,-1 1-1 0 0,2-1 0 0 0,-1 0 1 0 0,2 2-53 0 0,0-3 74 0 0,-1 1 0 0 0,1-1 1 0 0,0 0-1 0 0,1 0-74 0 0,0 0-52 0 0,0 0 38 0 0,9 3 77 0 0,-1-1 84 0 0,23 3 298 0 0,-26-9-339 0 0,0 1-39 0 0,2-2-59 0 0,1 0-100 0 0,-7-1-8 0 0,-1 1-39 0 0,1-1-44 0 0,0-1-47 0 0,-1 1-51 0 0,1-1-55 0 0,-1 0-59 0 0,1 0-61 0 0,4-2-744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0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5528 0 0,'0'0'124'0'0,"0"0"17"0"0,0 0 11 0 0,-1 0-20 0 0,-2 0-43 0 0,3 1 254 0 0,0 1-75 0 0,0 1-22 0 0,0 3 25 0 0,0-1-22 0 0,0-3-50 0 0,1 7 223 0 0,1-1 0 0 0,0 0-1 0 0,2 6-421 0 0,2 5 584 0 0,2-1-35 0 0,-1 0-52 0 0,0-1-36 0 0,-2 2-39 0 0,-1 0-41 0 0,-1 1-40 0 0,1 0-43 0 0,12 40 486 0 0,-7-30-356 0 0,-7-22-298 0 0,-2 1 45 0 0,0-6-101 0 0,1-1 0 0 0,-1 1 0 0 0,0 0 0 0 0,1-1 0 0 0,0 1 0 0 0,0-1 1 0 0,0 2-75 0 0,-1-3-123 0 0,1 1 95 0 0,-1-1 81 0 0,1 0 66 0 0,-1 1 50 0 0,0-1 39 0 0,0 2 576 0 0,-1-2-477 0 0,0-1-64 0 0,0 0-110 0 0,1 0 139 0 0,0-1-44 0 0,-1-1-41 0 0,1-1-34 0 0,-1 0-7 0 0,0-1-35 0 0,-1-5 107 0 0,1 7-143 0 0,0-7 122 0 0,0 0-77 0 0,1-5-49 0 0,0-1-88 0 0,1-3-50 0 0,1-19 48 0 0,1 12 56 0 0,-1 16 0 0 0,4-14 25 0 0,0 11-61 0 0,0 0-1 0 0,1 0 1 0 0,3-3-1 0 0,-9 13 1 0 0,20-24 17 0 0,-14 18-59 0 0,1 0 1 0 0,0 1-1 0 0,9-6 41 0 0,-10 8-42 0 0,1 0 1 0 0,0 0 0 0 0,0 1-1 0 0,8-3 42 0 0,17-1-58 0 0,-30 8 51 0 0,-1 0-1 0 0,0 0 0 0 0,0 0 0 0 0,0 0 0 0 0,0 0 0 0 0,1 0 1 0 0,-1 1-1 0 0,0-1 0 0 0,0 1 0 0 0,0 0 8 0 0,2 0 4 0 0,-1 1 0 0 0,0 0 0 0 0,0 0 0 0 0,0 0 0 0 0,0 0 0 0 0,0 0 0 0 0,0 1 0 0 0,0-1 0 0 0,0 1-4 0 0,12 16 22 0 0,-7-6-38 0 0,-2-3-30 0 0,-1 1-40 0 0,-3-5 29 0 0,0 0 41 0 0,0 2 37 0 0,2 4 65 0 0,2 11 98 0 0,10 34-170 0 0,-10-33-13 0 0,-4-13-21 0 0,0-2-41 0 0,4 20-43 0 0,-5 0 96 0 0,0-28 12 0 0,-2 2-1 0 0,-1 2 86 0 0,2-4 2 0 0,0-1-22 0 0,0 0 1 0 0,0 0 15 0 0,0 0-16 0 0,0 0-60 0 0,0-1 0 0 0,1 1 0 0 0,-1-1-1 0 0,0 0 1 0 0,0 1 0 0 0,0-1-1 0 0,0 1 1 0 0,0-1 0 0 0,0 0-1 0 0,0 1 1 0 0,0-1 0 0 0,0 0-1 0 0,0 1 1 0 0,0-1 0 0 0,0 0 0 0 0,0 1-1 0 0,0-1 1 0 0,0 0 0 0 0,-1 1-9 0 0,1-5 48 0 0,2-50 62 0 0,0 17-69 0 0,-1 16-38 0 0,1 13-3 0 0,0 0 0 0 0,1 0 0 0 0,-1 0 0 0 0,2 0 0 0 0,-1 0 0 0 0,1 0 0 0 0,1 1 0 0 0,0 0 0 0 0,0 0 0 0 0,2-2 0 0 0,-2 4 0 0 0,1 1 0 0 0,0-1 0 0 0,0 1 0 0 0,0 0 0 0 0,1 1 0 0 0,-1 0 0 0 0,1 0 0 0 0,7-3 0 0 0,-11 5-7 0 0,-1 1-1 0 0,1 0 0 0 0,-1 0 0 0 0,1 0 0 0 0,0 0 0 0 0,-1 0 1 0 0,1 0-1 0 0,0 1 0 0 0,0-1 0 0 0,-1 1 0 0 0,1 0 0 0 0,0 0 0 0 0,0 0 1 0 0,0 0-1 0 0,0 0 0 0 0,-1 0 0 0 0,1 1 0 0 0,0 0 0 0 0,0-1 1 0 0,-1 1-1 0 0,1 0 0 0 0,0 0 0 0 0,-1 1 0 0 0,1-1 0 0 0,-1 1 1 0 0,1-1-1 0 0,-1 1 0 0 0,0 0 0 0 0,0-1 0 0 0,0 1 0 0 0,0 0 0 0 0,0 1 1 0 0,0-1-1 0 0,1 2 8 0 0,6 8-3 0 0,0 1 0 0 0,-1 0 0 0 0,-1 0 1 0 0,0 0-1 0 0,-1 1 0 0 0,-1 0 0 0 0,1 2 3 0 0,-1 1 22 0 0,0 1 0 0 0,-1 0 0 0 0,0 8-22 0 0,-4-19-39 0 0,1 0 47 0 0,-1 5 80 0 0,0 16 216 0 0,0-19-260 0 0,0 0-57 0 0,-1-1-70 0 0,1 0-89 0 0,0 0-103 0 0,0 0-123 0 0,0-8 121 0 0,0 0-47 0 0,0 0-40 0 0,0 1-38 0 0,0-1-262 0 0,0 0-63 0 0,0 0-48 0 0,0 0-35 0 0,0 0-1455 0 0,0 0-1290 0 0</inkml:trace>
  <inkml:trace contextRef="#ctx0" brushRef="#br0" timeOffset="261.42">838 68 8032 0 0,'0'0'233'0'0,"2"4"-35"0"0,-1-1-144 0 0,1 1-35 0 0,1 1 11 0 0,0 1 56 0 0,0-1 51 0 0,0 1 45 0 0,1 3 207 0 0,0 1 82 0 0,-1-1 44 0 0,4 13 744 0 0,-3-8-560 0 0,-3-7-393 0 0,1 0-49 0 0,0 1-58 0 0,0-1-67 0 0,-1-2-90 0 0,2 8 318 0 0,-1 0-61 0 0,0 7 58 0 0,1-1-73 0 0,-2-4-95 0 0,0-5-63 0 0,2 17 194 0 0,-1-19-173 0 0,-1 1 43 0 0,-1-8-241 0 0,0 0 74 0 0,0 1 49 0 0,0 2 158 0 0,-1-2-143 0 0,1 0-88 0 0,-1-1-57 0 0,1 1-83 0 0,-1-1-97 0 0,0-1-116 0 0,1 0 129 0 0,-1 0-35 0 0,1 0-88 0 0,0 0-56 0 0,0 0-48 0 0,0 0-44 0 0,0 0-147 0 0,0 0-43 0 0,0 0-179 0 0,0 0-477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05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6568 0 0,'0'0'190'0'0,"0"0"42"0"0,0 0 67 0 0,0 0 21 0 0,0 0 7 0 0,0 0 33 0 0,0 0 92 0 0,1 1-57 0 0,0 0-50 0 0,0 0-47 0 0,1 2 73 0 0,-1-1-74 0 0,1 0-58 0 0,-1 0-40 0 0,2 4 386 0 0,-1 0-85 0 0,1 0-77 0 0,-1 1-69 0 0,0 1-9 0 0,0 0-76 0 0,1 4 26 0 0,-1 1-92 0 0,4 15 165 0 0,-3-16-148 0 0,8 33 361 0 0,-7-23-339 0 0,0 1-34 0 0,2 11 31 0 0,2-1-86 0 0,-3-7-114 0 0,-1 1 37 0 0,0-1 35 0 0,0 1 34 0 0,2 22 200 0 0,-1-14-28 0 0,1 18 256 0 0,-2-11-137 0 0,0-15-192 0 0,-2 0-52 0 0,0-2-2 0 0,1-9-14 0 0,-3-14-227 0 0,1 0 35 0 0,0 3 71 0 0,0 1 127 0 0,0 2 211 0 0,-1-4-77 0 0,0-3-170 0 0,-1-2-99 0 0,0 0-42 0 0,0-2-52 0 0,-1-1-58 0 0,1 3 140 0 0,1 0-76 0 0,-1 0-76 0 0,1 0-74 0 0,-1 0-125 0 0,1 0-100 0 0,-1-1-97 0 0,1 1-96 0 0,-1 0-95 0 0,1 0-95 0 0,-1-1-92 0 0,1 1-92 0 0,0-3-1379 0 0,0 0-1344 0 0,0 4 3705 0 0</inkml:trace>
  <inkml:trace contextRef="#ctx0" brushRef="#br0" timeOffset="1035.16">48 96 6056 0 0,'0'0'176'0'0,"0"0"-4"0"0,-3 0 71 0 0,1 0 78 0 0,0 0 65 0 0,0 0 54 0 0,1 1 446 0 0,-1-1 667 0 0,3 0-912 0 0,-1 0 57 0 0,1 0-110 0 0,0 0-348 0 0,0 0-43 0 0,0 0-48 0 0,-1 0-53 0 0,2 0-58 0 0,-1 0-116 0 0,0 0-7 0 0,0 0-34 0 0,-1 0-35 0 0,1 0-36 0 0,49-9 930 0 0,1-3-101 0 0,-18 4-292 0 0,0 1-64 0 0,1 1-74 0 0,-1 4-81 0 0,-21 1-116 0 0,20 0 48 0 0,0 1-1 0 0,0 2 1 0 0,1 1-60 0 0,-23-2 15 0 0,0 1 0 0 0,0 1 0 0 0,0-1 0 0 0,0 2 1 0 0,0-1-1 0 0,3 3-15 0 0,-7-3 3 0 0,-1 1 1 0 0,1-1 0 0 0,-1 1-1 0 0,0-1 1 0 0,-1 1 0 0 0,5 5-4 0 0,-7-7 5 0 0,0 1 1 0 0,0-1 0 0 0,0 1 0 0 0,0 0 0 0 0,0 0 0 0 0,-1 0 0 0 0,1 1-6 0 0,-1-1 16 0 0,0 0 0 0 0,0 0-1 0 0,0 0 1 0 0,-1 0 0 0 0,1 0-1 0 0,-1 0 1 0 0,0 1-16 0 0,0 0 34 0 0,0 1-1 0 0,0 0 1 0 0,-1-1-1 0 0,0 1 1 0 0,0 0-1 0 0,-1-1 1 0 0,1 1-1 0 0,-1-1 1 0 0,0 0-1 0 0,0 1-33 0 0,-2 3 85 0 0,-1-1 0 0 0,1 1-1 0 0,-5 4-84 0 0,-9 8 138 0 0,2-6-60 0 0,1-2-45 0 0,-18 11 143 0 0,-1-3-35 0 0,18-10-78 0 0,-1-2-1 0 0,-1 0 0 0 0,1-1 1 0 0,-1-1-1 0 0,-6 1-62 0 0,12-4 12 0 0,-9 2 66 0 0,-30 6 184 0 0,33-9-219 0 0,-3 0 35 0 0,-28 2 137 0 0,43-3-187 0 0,5-1-21 0 0,0 0-1 0 0,0 0 0 0 0,0 1 0 0 0,1-1 1 0 0,-1 0-1 0 0,0 0 0 0 0,0-1 1 0 0,0 1-1 0 0,0 0 0 0 0,0 0 0 0 0,1 0 1 0 0,-1-1-1 0 0,0 1 0 0 0,0 0 1 0 0,0-1-1 0 0,0 1 0 0 0,1 0 0 0 0,-2-1-6 0 0,2 0 0 0 0,0 1 0 0 0,0 0 0 0 0,0 0 0 0 0,0 0 0 0 0,0 0 0 0 0,0 0 0 0 0,0 0 0 0 0,0-1 0 0 0,0 1 0 0 0,0 0 0 0 0,0 0 0 0 0,0 0 0 0 0,0 0 0 0 0,0 0 0 0 0,0 0 0 0 0,0-1 0 0 0,0 1 0 0 0,0 0 0 0 0,1 0 0 0 0,-1 0 0 0 0,0 0 0 0 0,0 0 0 0 0,0 0 0 0 0,0 0 0 0 0,0-1 0 0 0,0 1 0 0 0,0 0 0 0 0,0 0 0 0 0,0 0 0 0 0,1 0 0 0 0,-1 0 0 0 0,0 0 0 0 0,0 0 0 0 0,0 0 0 0 0,0 0 0 0 0,0 0 0 0 0,0 0 0 0 0,1 0 0 0 0,-1 0 0 0 0,0 0 0 0 0,0 0 0 0 0,0 0 0 0 0,0 0 0 0 0,0 0 0 0 0,8-4 0 0 0,-7 4 0 0 0,7-2 268 0 0,-1 0-47 0 0,1 1-43 0 0,0-1-40 0 0,-1 1-38 0 0,1-1-33 0 0,8 0-24 0 0,0 0-97 0 0,0 0-72 0 0,0 0-45 0 0,20 0-291 0 0,-13 1 230 0 0,-12 1 153 0 0,0 0 40 0 0,0 0 45 0 0,0 0 56 0 0,13 0-49 0 0,1 2 0 0 0,3 1-13 0 0,5 3 66 0 0,-14-2 10 0 0,-2 1 38 0 0,0 1 44 0 0,0 1 53 0 0,2 3-345 0 0,0 2 83 0 0,-1 2 110 0 0,-11-6 20 0 0,0 0 37 0 0,-1 5-107 0 0,-5 0 45 0 0,-1-10-29 0 0,0 0 0 0 0,-1 0 0 0 0,0 0 0 0 0,1 0 1 0 0,-1-1-1 0 0,0 1 0 0 0,-1 0 0 0 0,0 1-25 0 0,-2 4 90 0 0,-1-1-1 0 0,0 0 0 0 0,0 0 0 0 0,-1 0-89 0 0,-6 7 129 0 0,0 1-28 0 0,6-7-27 0 0,-1-1 0 0 0,-1 1 0 0 0,-2 1-74 0 0,-27 18 185 0 0,24-20-127 0 0,0 0 0 0 0,0-1 0 0 0,-1-1 0 0 0,0 0 0 0 0,-6 1-58 0 0,5-2 47 0 0,0-1 0 0 0,-1 0 0 0 0,0-2 0 0 0,1 0-1 0 0,-1 0 1 0 0,1-1 0 0 0,-1-1 0 0 0,0-1 0 0 0,1 0-1 0 0,-14-4-46 0 0,5-2 52 0 0,-32-15 2 0 0,47 19-32 0 0,6 2-20 0 0,2 2-1 0 0,-1-1 0 0 0,1 0 0 0 0,-1 1 0 0 0,1-1 1 0 0,-1 1-1 0 0,1-1 0 0 0,-1 1 0 0 0,1 0 1 0 0,-1 0-1 0 0,1 0 0 0 0,-2 0-1 0 0,2 0 27 0 0,1 0-37 0 0,0 0-67 0 0,0 0-54 0 0,0 0-199 0 0,0 0 165 0 0,0 0 70 0 0,0 0-32 0 0,0 0-11 0 0,0 0-34 0 0,0 0-39 0 0,0 0-43 0 0,0 0-46 0 0,0 0-45 0 0,0 0-41 0 0,0 0-36 0 0,0 0-272 0 0,0-1-60 0 0,1 1-49 0 0,-1 0-34 0 0,1 0-356 0 0,0 0-33 0 0,3-1-2345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7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9152 0 0,'0'0'208'0'0,"0"0"33"0"0,0 0 14 0 0,1 1-42 0 0,3 3-225 0 0,-1 1 44 0 0,0 0 41 0 0,-1 1 37 0 0,3 5 205 0 0,-2 1 97 0 0,-1-2-33 0 0,3 19 762 0 0,-4-16-681 0 0,0-2-103 0 0,1 0-67 0 0,-1-1-86 0 0,1 0-106 0 0,6 24 472 0 0,0 2-70 0 0,3 14 164 0 0,-1-10-51 0 0,0 1-59 0 0,-6-23-173 0 0,-1 1 0 0 0,-1 4-381 0 0,0-11 165 0 0,3 4 34 0 0,-1 2 38 0 0,-2-5-22 0 0,-2-11-287 0 0,0 1 53 0 0,0-1 47 0 0,0 1 41 0 0,1 0 88 0 0,-1 1 53 0 0,-1 4 560 0 0,0-7-469 0 0,-1-1-61 0 0,-1-3-97 0 0,1 1-118 0 0,0 0-37 0 0,-3-6 157 0 0,2-1-42 0 0,-1-4-18 0 0,0-6-3 0 0,3 9-33 0 0,-4-14-10 0 0,1-38 110 0 0,4 40-127 0 0,0-2-43 0 0,2 1-66 0 0,-1-10-9 0 0,3-26-136 0 0,-3 48 118 0 0,1-1 0 0 0,1 0 0 0 0,3-11 114 0 0,2 1-230 0 0,0 1 0 0 0,10-19 230 0 0,-14 33-41 0 0,1 0 0 0 0,-1 0-1 0 0,1 0 1 0 0,1 0 0 0 0,-1 1-1 0 0,1 0 1 0 0,0 0 0 0 0,1 1-1 0 0,4-4 42 0 0,18-10-106 0 0,-9 10 84 0 0,-4 3 4 0 0,7-3-39 0 0,-6 9 60 0 0,3 4-35 0 0,1 3 33 0 0,9 8 48 0 0,-1 5 40 0 0,-18-11-20 0 0,0 1 0 0 0,0 1 0 0 0,6 7-69 0 0,9 17 92 0 0,-17-19-33 0 0,0 0 0 0 0,0 1 0 0 0,-1 2-59 0 0,8 29 181 0 0,-7-6 28 0 0,-7 0 68 0 0,1 10 167 0 0,-1-1 0 0 0,-3-18-191 0 0,-2 0-40 0 0,2 20 177 0 0,1-33-269 0 0,2-12-199 0 0,0-3 87 0 0,-1-3 29 0 0,0 0 33 0 0,0 0 40 0 0,0-1 47 0 0,4 4-92 0 0,-3-4 3 0 0,-2-1-32 0 0,0 0-106 0 0,0 0-23 0 0,0 0-73 0 0,0 0-1 0 0,2-4-251 0 0,1-1-155 0 0,2 5-52 0 0,-5 0 195 0 0,0-1 106 0 0,0 1 92 0 0,0 0 76 0 0,0-1 68 0 0,0 1 40 0 0,0-2 21 0 0,0 1-29 0 0,0 1-77 0 0,0-1-110 0 0,0 1 71 0 0,0 0-40 0 0,0 0-137 0 0,0-1-86 0 0,0 1-96 0 0,0 0-104 0 0,0 0 193 0 0,0 0-55 0 0,0 0-48 0 0,0 0-42 0 0,0 0-164 0 0,0 0-42 0 0,0 0-199 0 0,0 0-540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4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262 80 7080 0 0,'0'0'157'0'0,"0"0"23"0"0,0 0 13 0 0,-1-1-4 0 0,-7-5 122 0 0,6 5-117 0 0,-5-4 594 0 0,0 1-91 0 0,0-1-85 0 0,-1 2-77 0 0,1-1-73 0 0,0 1-65 0 0,0 1-60 0 0,-1-1-53 0 0,2 1-68 0 0,-1 1-33 0 0,-6-1 102 0 0,-1 1-82 0 0,-18 5 177 0 0,22-1-239 0 0,0 0 33 0 0,-12 8 51 0 0,2 2-73 0 0,4 2-57 0 0,11-10-73 0 0,1 0-1 0 0,0 0 1 0 0,1 0-1 0 0,-1 1 1 0 0,1 0-1 0 0,1-1 1 0 0,-1 1-1 0 0,-1 5-21 0 0,-3 16 102 0 0,4 0 65 0 0,3 2-51 0 0,0-16-81 0 0,1 0-1 0 0,1 0 1 0 0,0 1 0 0 0,1-1 0 0 0,0-1-1 0 0,1 1 1 0 0,1 0-35 0 0,6 10 82 0 0,-9-19-59 0 0,1 0 0 0 0,-1 0 0 0 0,1 0 0 0 0,0-1 0 0 0,3 3-23 0 0,-3-3 46 0 0,1 0 0 0 0,-1 0 1 0 0,1 0-1 0 0,0-1 0 0 0,2 1-46 0 0,21 8 323 0 0,1-9 70 0 0,-23-2-321 0 0,-1 0 0 0 0,0-1 0 0 0,1 1 1 0 0,-1-1-1 0 0,0 0 0 0 0,1-1 0 0 0,-1 1 0 0 0,0-1 0 0 0,0 0 0 0 0,0 0 0 0 0,0 0 0 0 0,-1 0 0 0 0,1-1 1 0 0,0 1-1 0 0,-1-1 0 0 0,0 0 0 0 0,1 0 0 0 0,-1 0 0 0 0,-1-1 0 0 0,1 1 0 0 0,0-1 0 0 0,-1 0 1 0 0,0 1-1 0 0,0-1 0 0 0,1-3-72 0 0,2-5 44 0 0,-1-1 0 0 0,0 1 1 0 0,-1-1-1 0 0,-1 0 0 0 0,0 0 1 0 0,-1 0-1 0 0,0-5-44 0 0,-1-19 59 0 0,-3 1-62 0 0,-1 14 5 0 0,-1-3-26 0 0,3 9-208 0 0,0 9 75 0 0,1 1-77 0 0,1 5 51 0 0,0 1-181 0 0,0 0 123 0 0,0 0 36 0 0,0 0-104 0 0,0 0 117 0 0,0 0 95 0 0,1 0 77 0 0,-1-1 219 0 0,1 1-192 0 0,-1 0-53 0 0,0 0-41 0 0,0 0-48 0 0,0 0-56 0 0,0 0-68 0 0,0 0-74 0 0,1 0-81 0 0,-1-1-89 0 0,0 1-98 0 0,0 0-104 0 0,0 0-114 0 0,0 0-120 0 0,0 0-1000 0 0,0 0-1087 0 0</inkml:trace>
  <inkml:trace contextRef="#ctx0" brushRef="#br0" timeOffset="408.55">367 95 8576 0 0,'0'0'197'0'0,"0"0"24"0"0,1 0 17 0 0,13 16 682 0 0,-9-9-357 0 0,0-1 0 0 0,0 1-1 0 0,-1 1 1 0 0,2 3-563 0 0,0 4 761 0 0,0 4 99 0 0,-3-9-481 0 0,-1 0-42 0 0,1 0-49 0 0,-1 0-54 0 0,-1 1-60 0 0,1-1-66 0 0,1 11 229 0 0,7 27 384 0 0,-2-19-222 0 0,-2 6 66 0 0,-5-28-406 0 0,-1 0 39 0 0,0 0 101 0 0,-3-3 237 0 0,3-4-504 0 0,0 0 0 0 0,0 1 0 0 0,-1-1 0 0 0,1 0 0 0 0,0 0 0 0 0,0 0-1 0 0,-1 0 1 0 0,1 0 0 0 0,0-1 0 0 0,0 1 0 0 0,-1 0 0 0 0,1 0 0 0 0,0 0-1 0 0,0 0 1 0 0,-1 0 0 0 0,1 0 0 0 0,0 0 0 0 0,0 0 0 0 0,0 0 0 0 0,-1-1-1 0 0,1 1 1 0 0,0 0 0 0 0,0 0 0 0 0,0 0 0 0 0,-1 0 0 0 0,1-1 0 0 0,0 1 0 0 0,0 0-1 0 0,0 0-31 0 0,-4-5 374 0 0,3 2-230 0 0,-1 1-38 0 0,0-1-42 0 0,1 0-50 0 0,0 0-55 0 0,0 1-61 0 0,-2-12 193 0 0,1-1 0 0 0,-1-10-91 0 0,2-12 84 0 0,1 25-84 0 0,1 0 0 0 0,0 0 0 0 0,0 0 0 0 0,1 0 0 0 0,1 1 0 0 0,3-9 0 0 0,-5 15-7 0 0,1 1 0 0 0,0-1-1 0 0,0 1 1 0 0,0 0 0 0 0,0 0 0 0 0,1-1-1 0 0,-1 2 1 0 0,1-1 0 0 0,0 0-1 0 0,1 0 1 0 0,-1 1 0 0 0,1 0-1 0 0,-1 0 1 0 0,1 0 0 0 0,0 0 0 0 0,0 0-1 0 0,0 1 1 0 0,0 0 0 0 0,2-1 7 0 0,-1 1-255 0 0,0 0 96 0 0,-1 0 80 0 0,1 0 69 0 0,-1 0 54 0 0,1 0 41 0 0,16-5 485 0 0,-15 5-464 0 0,0 1-96 0 0,-2 0-64 0 0,0 0-54 0 0,0 0-62 0 0,0 1-69 0 0,0-1-103 0 0,1 0-97 0 0,-1 1-107 0 0,0 0-116 0 0,1-1-126 0 0,-3 1 344 0 0,0 0-34 0 0,1 0-37 0 0,-1 0-37 0 0,0 0-39 0 0,1 0-38 0 0,0 0-1755 0 0,3 0-1352 0 0</inkml:trace>
  <inkml:trace contextRef="#ctx0" brushRef="#br0" timeOffset="1005.39">723 188 6296 0 0,'0'0'184'0'0,"1"0"-25"0"0,0 0-90 0 0,1 1-62 0 0,4 1-68 0 0,-3-1 87 0 0,-1 0 38 0 0,-1-1 48 0 0,0 0 59 0 0,0 0 70 0 0,8-2 461 0 0,1 0-51 0 0,-1 0-48 0 0,0 0-46 0 0,1 0-43 0 0,-1-1-41 0 0,1 1-37 0 0,-1-1-35 0 0,3 0 37 0 0,-1 0-43 0 0,1-1-36 0 0,-1 1-34 0 0,3-2 28 0 0,0 0-33 0 0,26-10 519 0 0,-20 6-737 0 0,-7 3 12 0 0,-1-1 0 0 0,0-1 0 0 0,0 0-114 0 0,1-2 70 0 0,-2-1-42 0 0,-9 8-9 0 0,-1-1 36 0 0,-4-8 229 0 0,-4 3 10 0 0,3 4-204 0 0,3 5-88 0 0,-12-12 47 0 0,-2 2-50 0 0,0 2-43 0 0,-2 1-35 0 0,-11 2-105 0 0,24 5 141 0 0,-1 0 0 0 0,1 0 0 0 0,0 1 0 0 0,0-1 0 0 0,-1 1 0 0 0,1 0 0 0 0,0 0 0 0 0,-3 1 43 0 0,1 0-8 0 0,1 1 0 0 0,0-1 1 0 0,0 1-1 0 0,0 0 0 0 0,0 0 1 0 0,-1 2 7 0 0,1-1 9 0 0,1 0 0 0 0,1 0 0 0 0,-1 0 0 0 0,0 0 0 0 0,1 0 0 0 0,-1 2-9 0 0,0 1 24 0 0,1 0 0 0 0,0 0 0 0 0,0-1-1 0 0,0 2 1 0 0,1-1 0 0 0,0 0 0 0 0,1 0 0 0 0,-1 1 0 0 0,1-1 0 0 0,1 3-24 0 0,-2 43 308 0 0,3-41-187 0 0,0 1 0 0 0,0-1 0 0 0,2 3-121 0 0,-1-7 84 0 0,0 0 1 0 0,1 0 0 0 0,0-1-1 0 0,0 0 1 0 0,2 4-85 0 0,-2-6 70 0 0,0 1 1 0 0,1-1-1 0 0,0 0 0 0 0,0 0 0 0 0,0 0 1 0 0,1 0-1 0 0,1 0-70 0 0,10 8 130 0 0,-11-10-60 0 0,0 1 0 0 0,1-1 0 0 0,0 0-1 0 0,0-1 1 0 0,0 1 0 0 0,0-1 0 0 0,2 0-70 0 0,14 2 166 0 0,-1-4-94 0 0,0-3-104 0 0,-14 1-9 0 0,0 1 39 0 0,17-5 82 0 0,-15 3-95 0 0,1-1-91 0 0,-5 2 6 0 0,-1 0-40 0 0,1 0-68 0 0,0-1-62 0 0,0 0-69 0 0,0 0-77 0 0,0-1-85 0 0,-1 1-91 0 0,1-1-99 0 0,-1 0-106 0 0,-3 3 417 0 0,0 0-44 0 0,0 0-37 0 0,0 0-35 0 0,0 0-137 0 0,0-1-32 0 0,3-1-1449 0 0</inkml:trace>
  <inkml:trace contextRef="#ctx0" brushRef="#br0" timeOffset="1853.43">1193 8 6000 0 0,'0'0'174'0'0,"0"1"-26"0"0,1 1-88 0 0,4 8-63 0 0,-4-8 39 0 0,-1-1 39 0 0,3 7 650 0 0,-1-1-47 0 0,1 0-45 0 0,-1 1-41 0 0,0-1-40 0 0,0 1-36 0 0,2 7 412 0 0,-2-6-430 0 0,0 0-39 0 0,2 9 358 0 0,-1 4 23 0 0,1 12 252 0 0,-3-18-670 0 0,0 1-33 0 0,2 60 1300 0 0,-3-49-995 0 0,0-24-618 0 0,0-1 38 0 0,-1-1 197 0 0,-1-6 447 0 0,1-3-375 0 0,1 4-252 0 0,-1-1-56 0 0,1 2-63 0 0,0 0-34 0 0,0 0-39 0 0,-1 0-41 0 0,-1-34 223 0 0,3-1-43 0 0,6-36-31 0 0,1 41-51 0 0,-5 24 9 0 0,1 1 0 0 0,-1 0 0 0 0,1 0 1 0 0,0 1-1 0 0,1-1 0 0 0,-1 1 1 0 0,1 0-1 0 0,1 0 0 0 0,1-1-5 0 0,-5 5-28 0 0,0 0-1 0 0,0 1 1 0 0,0 0 0 0 0,0-1 0 0 0,0 1-1 0 0,1 0 1 0 0,-1 0 0 0 0,1 0 28 0 0,-2 0-19 0 0,1 1 0 0 0,0 0 0 0 0,0-1 0 0 0,0 1 0 0 0,-1 0 0 0 0,1 0 0 0 0,0 0 0 0 0,0 0 0 0 0,1 0 19 0 0,15 7-122 0 0,-2 5 42 0 0,7 15 18 0 0,-16-16 64 0 0,-1-1 0 0 0,0 1-1 0 0,0 1-1 0 0,0 2 32 0 0,5 8-1 0 0,-2 2-40 0 0,-4-8-30 0 0,-3-1-36 0 0,5 3-68 0 0,-3-10 154 0 0,-2-3 33 0 0,-1-1 33 0 0,0 1 40 0 0,-1 0 44 0 0,0 0 51 0 0,-2 0 57 0 0,1-1-176 0 0,0-3 3 0 0,1-2 36 0 0,-1 0-61 0 0,-2-7-10 0 0,3 5 11 0 0,1-35 17 0 0,4-1-35 0 0,4 1-35 0 0,4 2-35 0 0,5 3-36 0 0,6 4-37 0 0,-19 24 58 0 0,0 0-1 0 0,1 0 1 0 0,0 1-1 0 0,2-1 32 0 0,-2 1-41 0 0,1 1 0 0 0,0-1 0 0 0,0 1 0 0 0,3 0 41 0 0,23-6-77 0 0,-26 8 66 0 0,0 0 1 0 0,0 1 0 0 0,0 0 0 0 0,0 0-1 0 0,0 0 1 0 0,3 1 10 0 0,-6-1-4 0 0,-1 1 1 0 0,1 0-1 0 0,-1 0 1 0 0,1 0-1 0 0,-1 0 0 0 0,0 1 1 0 0,1-1-1 0 0,-1 1 0 0 0,0 0 1 0 0,0 0-1 0 0,0 0 1 0 0,0 0-1 0 0,0 0 0 0 0,-1 1 1 0 0,1-1-1 0 0,-1 1 1 0 0,0 0-1 0 0,1 0 0 0 0,-1 0 1 0 0,0 0-1 0 0,-1 0 0 0 0,2 3 4 0 0,1 3-4 0 0,-1-1-1 0 0,0 2 1 0 0,0-1 0 0 0,-1 2 4 0 0,3 21 22 0 0,-3-11 27 0 0,-2-1 38 0 0,0 1 50 0 0,0 0 58 0 0,0-6-5 0 0,0 0 43 0 0,-3 4 160 0 0,2-15-259 0 0,0 1 38 0 0,1-1 52 0 0,-1 1 61 0 0,1-5-157 0 0,0 0-6 0 0,0 0-30 0 0,0 0-18 0 0,0 0-2 0 0,0 0 2 0 0,0 1 4 0 0,-2 2-26 0 0,2-3-261 0 0,0 1 37 0 0,-1-1-73 0 0,1 0 113 0 0,-1 0 92 0 0,1-1 81 0 0,-2 0 264 0 0,1-1-244 0 0,0 2-80 0 0,1-1-47 0 0,0 0-57 0 0,-1 1-67 0 0,1-1-76 0 0,0 1-85 0 0,-1-1-95 0 0,1 0-106 0 0,0 1 122 0 0,0 0-54 0 0,0-1-56 0 0,-1 1-60 0 0,1 0-61 0 0,0 0-66 0 0,0-1-67 0 0,0 1-71 0 0,0 0-405 0 0,0 0-34 0 0,0-1-2724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8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 4488 0 0,'0'0'99'0'0,"2"0"-31"0"0,8 1 163 0 0,-5 0-165 0 0,0 1-43 0 0,1 0 42 0 0,6-1 173 0 0,-4 0-5 0 0,0-2 39 0 0,21-2 719 0 0,-17 1-606 0 0,-5 1-192 0 0,0 0-36 0 0,0 0-42 0 0,0 0-53 0 0,8 0 425 0 0,0-1-70 0 0,0 1-63 0 0,0 0-56 0 0,4 0-5 0 0,-1 1-58 0 0,10-1 30 0 0,0 0-66 0 0,30-1 174 0 0,-38 2-213 0 0,-1-1 41 0 0,31-4 254 0 0,0-3-110 0 0,3 0-60 0 0,2 4-61 0 0,-15 2-171 0 0,1 0 34 0 0,150-7 448 0 0,-150 7-403 0 0,-1 2-41 0 0,82 6 54 0 0,-56-3-64 0 0,-21-1 7 0 0,-8-2 19 0 0,0-1 41 0 0,-4 1-76 0 0,16 3-42 0 0,16 0 20 0 0,-13-2 12 0 0,46-2 76 0 0,-33 0-68 0 0,34 3-38 0 0,5 0 32 0 0,-35-5 66 0 0,6 2 85 0 0,54 6-215 0 0,11 0 217 0 0,-95-5-170 0 0,78 3 232 0 0,-70-1-199 0 0,-30-2-70 0 0,27 1 22 0 0,25-2 104 0 0,49 1 123 0 0,-83 2-216 0 0,0 2-44 0 0,-9-1-132 0 0,0-1 72 0 0,16-2 72 0 0,0-2 82 0 0,40 1 131 0 0,-29 4-155 0 0,5 0-77 0 0,33-2 129 0 0,42 1 96 0 0,49 6-54 0 0,-107-10-59 0 0,4 2 41 0 0,10 4-145 0 0,17 0 73 0 0,-37-6-73 0 0,-46 2-31 0 0,1 0 59 0 0,5 1 57 0 0,18 1 86 0 0,-21 0-81 0 0,0-1-38 0 0,-11 0-49 0 0,0-1-33 0 0,5 0 27 0 0,-1-1 52 0 0,25-1 160 0 0,33 0 245 0 0,-48 2-308 0 0,5 1-77 0 0,-20 1-86 0 0,0 0-42 0 0,20 1-30 0 0,0-1 43 0 0,41-1 45 0 0,58 3 89 0 0,74 3-26 0 0,-57-3-60 0 0,41-3-2 0 0,-54-1 0 0 0,262 0 0 0 0,-345 1 60 0 0,29-2 77 0 0,-1 0-35 0 0,-30 2-101 0 0,46 1 126 0 0,136-1 228 0 0,-154-1-268 0 0,-70 0-76 0 0,50 0 78 0 0,167 1 140 0 0,-208 0-227 0 0,0-1 35 0 0,12 0 70 0 0,1 0 41 0 0,50 1 230 0 0,-58 0-284 0 0,-1-1-36 0 0,-4 1-45 0 0,0 1-39 0 0,-1-1-47 0 0,1 1-52 0 0,8 1 147 0 0,1-2 53 0 0,78 0 327 0 0,-65-1-264 0 0,-10 0-91 0 0,0-1-78 0 0,-34 1-36 0 0,2-1 30 0 0,-4 0-3 0 0,0 1-42 0 0,0-1-11 0 0,0 0-34 0 0,-1 1-41 0 0,1-1-47 0 0,0 0-84 0 0,-1 1-73 0 0,1-1-80 0 0,-1 1-88 0 0,0-1-96 0 0,1 0-103 0 0,-1 1-112 0 0,0-1-119 0 0,1 1 116 0 0,-1-2-1476 0 0,1 0-1317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9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7312 0 0,'0'0'165'0'0,"0"0"22"0"0,0 0 9 0 0,0 0-59 0 0,0 0-8 0 0,0 0 47 0 0,0 0 148 0 0,0 0 275 0 0,0 0 17 0 0,0 0 7 0 0,0 0 1 0 0,0 0 0 0 0,0 0 0 0 0,0 0-30 0 0,0 0-123 0 0,0 0-58 0 0,0 0-11 0 0,0 0-34 0 0,0 0-135 0 0,0 0-60 0 0,0 0-11 0 0,0 0-16 0 0,0 0-55 0 0,3 0-19 0 0,0 0-34 0 0,0 1-71 0 0,-1 0-48 0 0,-1 0-62 0 0,1 0-31 0 0,-2-1-58 0 0,1 1-65 0 0,-1-1-71 0 0,0 0 350 0 0,0 0-324 0 0,0 0-53 0 0,1 0-46 0 0,-1 1-43 0 0,0-1-142 0 0,0 0-40 0 0,0 0-174 0 0,0 0-463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19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8176 0 0,'0'0'182'0'0,"0"0"29"0"0,0 1-23 0 0,1-1-80 0 0,-1 1-60 0 0,0 2-18 0 0,1-2 12 0 0,-1 3 17 0 0,0-2 26 0 0,0-2 86 0 0,0 1 197 0 0,0-1 328 0 0,1 0-673 0 0,0 0 56 0 0,-1 0 49 0 0,1 0 46 0 0,0 0 42 0 0,-1 0 38 0 0,2 1 351 0 0,-1-1 253 0 0,1 1-65 0 0,0 1 1115 0 0,-1-2-1357 0 0,-1 1-37 0 0,1 0-30 0 0,-1-1-68 0 0,1 1-81 0 0,-1 0-95 0 0,0-1-109 0 0,0 1-122 0 0,0 0-55 0 0,0-1-36 0 0,0 0-38 0 0,0 1-39 0 0,-1-1-116 0 0,1 1-78 0 0,0-1-81 0 0,-1 0-86 0 0,1 1-88 0 0,-1-1-95 0 0,1 1-97 0 0,-1-1-101 0 0,0 1-1288 0 0,-1 0-1247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33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7920 0 0,'0'0'174'0'0,"0"0"-35"0"0,0-1-52 0 0,0 1-18 0 0,1 0-35 0 0,0-1 5 0 0,-1 1 46 0 0,1-1 66 0 0,-1 0-118 0 0,1-1 64 0 0,0 2 52 0 0,-1 0 172 0 0,0 0 287 0 0,0 0 22 0 0,0 0-26 0 0,0-1-273 0 0,1 2-50 0 0,1 0-45 0 0,0 0-39 0 0,0 1-3 0 0,0 0-37 0 0,3 2 205 0 0,4 11 334 0 0,-1 1-80 0 0,-2 2-77 0 0,-1 0-73 0 0,0 0-70 0 0,-2 1-65 0 0,0 0-62 0 0,-1-1-58 0 0,1-2-71 0 0,-1-1-40 0 0,0 2 62 0 0,8 49 531 0 0,-5-21-307 0 0,0 8 68 0 0,0-9-71 0 0,-4-13-84 0 0,0-23-199 0 0,0 11 26 0 0,-2-11-3 0 0,-2-4 87 0 0,2-3-570 0 0,0-1 63 0 0,1-1-99 0 0,-2-2-378 0 0,2 1 476 0 0,-1 1-72 0 0,1 0-42 0 0,0-1-97 0 0,0 1-114 0 0,0 0 263 0 0,0 1-35 0 0,0-1-266 0 0,0 0-91 0 0,0 0-98 0 0,-1 1-107 0 0,1-2-990 0 0,-1-2-1079 0 0,1 4 2983 0 0</inkml:trace>
  <inkml:trace contextRef="#ctx0" brushRef="#br0" timeOffset="405.34">138 282 6216 0 0,'0'0'133'0'0,"0"0"23"0"0,0 0 15 0 0,0 0-147 0 0,1-1 43 0 0,-1-1 171 0 0,1-1 94 0 0,1-5 569 0 0,-2 7-655 0 0,1-1-41 0 0,7-6 595 0 0,0 2-78 0 0,1 1-74 0 0,1 2-72 0 0,0 1-68 0 0,1 1-65 0 0,0 2-62 0 0,-1 0-60 0 0,2 1-56 0 0,-1 1-53 0 0,0 0-50 0 0,-1 1-47 0 0,1 0-43 0 0,-1 0-42 0 0,0 0-37 0 0,-1 0-34 0 0,-4-1 39 0 0,0-1 1 0 0,0 1 0 0 0,0 0-1 0 0,-1 0 1 0 0,1 1 0 0 0,-1 0-1 0 0,1 0 1 0 0,2 4 1 0 0,4 6 23 0 0,-1 2 36 0 0,-4-2 28 0 0,-1 1 42 0 0,-2 0 50 0 0,0 1 59 0 0,-3-11-151 0 0,0-1 1 0 0,0 1 0 0 0,0-1 0 0 0,0 0 0 0 0,-2 4-88 0 0,1-4 64 0 0,1 0 0 0 0,-2-1 1 0 0,1 1-1 0 0,0-1 0 0 0,-1 0 1 0 0,0 2-65 0 0,-14 15 328 0 0,-5-3-59 0 0,-3-5-65 0 0,-3-2-68 0 0,0-3-72 0 0,0-3-75 0 0,20-3-48 0 0,-1 0 50 0 0,-16 1 128 0 0,14-3-105 0 0,4 1-45 0 0,0-1-42 0 0,0 0-62 0 0,0-1-72 0 0,-1-1-83 0 0,1 1-96 0 0,4 0 213 0 0,1 2 74 0 0,1-1-37 0 0,-1 1-11 0 0,1-1-36 0 0,0 1-42 0 0,-1-1-47 0 0,1 1 5 0 0,0 0-38 0 0,-1-1-42 0 0,1 1-46 0 0,0-1-48 0 0,-1 1-51 0 0,1-1-54 0 0,0 0-57 0 0,-1 0-1202 0 0,-1-2-1015 0 0</inkml:trace>
  <inkml:trace contextRef="#ctx0" brushRef="#br0" timeOffset="997.04">511 413 8288 0 0,'0'0'180'0'0,"2"0"-66"0"0,5 1 81 0 0,-4 0-51 0 0,2 0-221 0 0,1 0 41 0 0,0-1 37 0 0,0 1 36 0 0,5 0 131 0 0,1-1 112 0 0,2 0 140 0 0,-1-1 88 0 0,0 0 46 0 0,18-2 814 0 0,-13 0-591 0 0,-7 1-376 0 0,0-1-65 0 0,-4 2-139 0 0,0-1 1 0 0,0 0-1 0 0,0-1 0 0 0,0 0 0 0 0,0 0 0 0 0,-1 0 0 0 0,1-1 0 0 0,2-2-197 0 0,-6 4 106 0 0,0 0-1 0 0,0-1 0 0 0,0 1 1 0 0,-1-1-1 0 0,0 0 1 0 0,3-2-106 0 0,-3-1-59 0 0,-2-1 58 0 0,0 3 1 0 0,0 1 8 0 0,0 1 1 0 0,0 0 0 0 0,0-1-1 0 0,-1 1 1 0 0,1 0 0 0 0,0-1-1 0 0,-1 1 1 0 0,0 0 0 0 0,1 0-1 0 0,-1 0 1 0 0,0-1 0 0 0,0 1-1 0 0,0 0 1 0 0,0 0 0 0 0,-1 0-1 0 0,1 0 1 0 0,-2-1-9 0 0,-14-14 46 0 0,16 16-45 0 0,-1 0-1 0 0,1 0 1 0 0,-1 0 0 0 0,0 0-1 0 0,1 0 1 0 0,-1 1 0 0 0,0-1-1 0 0,0 0 1 0 0,1 1 0 0 0,-2 0-1 0 0,-12-1 12 0 0,12 1-19 0 0,1 1 0 0 0,-1-1 0 0 0,0 1 0 0 0,1 0 0 0 0,-1 0 0 0 0,0 0 0 0 0,1 0 0 0 0,-1 0 0 0 0,1 0 0 0 0,0 1 0 0 0,-2 0 7 0 0,-4 5 16 0 0,-1 2 49 0 0,-6 11-86 0 0,2 3 107 0 0,3 2 99 0 0,4 0 92 0 0,4 1 84 0 0,4 0 77 0 0,5-1 71 0 0,4 0 62 0 0,-10-23-520 0 0,1 0-1 0 0,-1 0 1 0 0,1 0-1 0 0,0 0 1 0 0,-1 0-1 0 0,1 0 1 0 0,0-1 0 0 0,0 1-1 0 0,0 0 1 0 0,1 0-51 0 0,13 4 354 0 0,-13-5-259 0 0,1 0 0 0 0,0 0 0 0 0,-1-1 1 0 0,1 1-1 0 0,0-1 0 0 0,0 0-95 0 0,1 0 138 0 0,0-1 0 0 0,1 0 1 0 0,-1 0-1 0 0,0 0 0 0 0,1 0 0 0 0,-1-1 0 0 0,2-1-138 0 0,18-11 578 0 0,-11 4-386 0 0,12-9 135 0 0,-18 13-261 0 0,-1-1-38 0 0,-7 6-130 0 0,1 0 62 0 0,-1 0 45 0 0,1-1 65 0 0,-1 1-75 0 0,0 0-87 0 0,-1 1-7 0 0,1-1-45 0 0,0 0-155 0 0,0 1 104 0 0,0-1-34 0 0,0 1-37 0 0,-1 0-40 0 0,1-1-41 0 0,0 1-45 0 0,0 0-88 0 0,0 0-72 0 0,0-1-63 0 0,-1 1-57 0 0,1 0-196 0 0,0-1-56 0 0,0 1-238 0 0,-1 0-641 0 0,1 0 1797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40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12840 0 0,'0'0'199'0'0,"1"1"-40"0"0,-1 0 63 0 0,0 1-103 0 0,1 4 36 0 0,-1-3-39 0 0,2 3-127 0 0,0 1 62 0 0,-1 0 51 0 0,1 0 45 0 0,0 7 237 0 0,0 19 683 0 0,-2-23-785 0 0,0 0-64 0 0,0-4-127 0 0,-1 0-35 0 0,1 0-40 0 0,-1-1-45 0 0,-1 5 10 0 0,1-3-36 0 0,0 4-23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42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180 287 7200 0 0,'0'0'165'0'0,"-2"0"-53"0"0,-7-4 252 0 0,6 4-290 0 0,1-1-45 0 0,-9-1 12 0 0,1 2 78 0 0,0 1 69 0 0,0 2 61 0 0,-2 1 117 0 0,1 2 60 0 0,-3 2 144 0 0,-4 7 353 0 0,1 3 5 0 0,7-5-349 0 0,2-1-142 0 0,1-1-58 0 0,2-2-116 0 0,1 1-59 0 0,0-1-67 0 0,1 0-76 0 0,-1 3 184 0 0,1 2-47 0 0,1 7 28 0 0,3 0-57 0 0,-1-20-153 0 0,1 1 0 0 0,-1 0 1 0 0,1 0-1 0 0,-1 0 0 0 0,1 0 0 0 0,0 0 0 0 0,-1-1 0 0 0,1 1 1 0 0,0 0-1 0 0,0-1 0 0 0,1 1 0 0 0,-1-1 0 0 0,0 1 0 0 0,0-1 0 0 0,1 0 1 0 0,-1 1-1 0 0,1-1 0 0 0,0 0-16 0 0,0 1 21 0 0,0-1 1 0 0,0 0-1 0 0,0-1 0 0 0,0 1 1 0 0,0 0-1 0 0,1-1 1 0 0,-1 1-1 0 0,0-1 0 0 0,0 0 1 0 0,1 1-1 0 0,-1-1 1 0 0,0 0-22 0 0,3 0 26 0 0,-1-1 0 0 0,1 1 0 0 0,-1-1 0 0 0,0 1 0 0 0,0-1 0 0 0,1-1 0 0 0,-1 1 1 0 0,0 0-1 0 0,0-1 0 0 0,1 0-26 0 0,11-9 85 0 0,-4-1-68 0 0,-2-1-73 0 0,-1-2-96 0 0,-1-2-118 0 0,1-21-470 0 0,-5-1 120 0 0,-5-1 111 0 0,-2 0 103 0 0,1 4 117 0 0,0 11 140 0 0,1 0-83 0 0,0 0-52 0 0,-1-33-450 0 0,1 22 342 0 0,1 18 238 0 0,0 0 45 0 0,-1 0 53 0 0,1 0 65 0 0,0 17 87 0 0,0 1 2 0 0,0 0-8 0 0,-1 2 200 0 0,-1 2-88 0 0,1 9 210 0 0,1 6 52 0 0,1 1-39 0 0,3 19 329 0 0,1-4-151 0 0,10 47 726 0 0,-10-57-889 0 0,-1-1 38 0 0,0-6-211 0 0,0 1 63 0 0,6 35 709 0 0,-7-31-633 0 0,-3-11-213 0 0,0 1-34 0 0,0-1-39 0 0,-2 0-48 0 0,1-9-141 0 0,1-1 64 0 0,-1 1 60 0 0,0 2 86 0 0,0 0-23 0 0,0-2-103 0 0,1-1-68 0 0,-1 0-78 0 0,1 0-52 0 0,0 0-76 0 0,0 0-88 0 0,0 0-97 0 0,0-2 30 0 0,0 0-68 0 0,0 0-61 0 0,0 0-52 0 0,0 0-179 0 0,0 0-51 0 0,0 0-217 0 0,0 1-576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42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7424 0 0,'0'0'166'0'0,"0"0"29"0"0,0 0-22 0 0,0 0-74 0 0,1 0-55 0 0,0-3-18 0 0,0 2 12 0 0,0-2 21 0 0,-1 3-9 0 0,0 0-50 0 0,0-1 122 0 0,0 1 139 0 0,0 0 235 0 0,0 0 15 0 0,3 5-76 0 0,0-1-79 0 0,-1 1-69 0 0,1 0-57 0 0,0 0-19 0 0,0 0-48 0 0,6 13 248 0 0,-7-9-184 0 0,20 81 1465 0 0,-16-50-923 0 0,-2-12-155 0 0,-2 0 79 0 0,-2-22-789 0 0,0 1 70 0 0,1 0 62 0 0,-1-1 53 0 0,1 2 78 0 0,-1 0 53 0 0,1 2 92 0 0,0 4 208 0 0,0 1 30 0 0,-1-5-241 0 0,1-1-114 0 0,-1-1-74 0 0,1-1-91 0 0,-1 0-75 0 0,1 0-85 0 0,-1 1-95 0 0,0-2-43 0 0,0-1-79 0 0,0 1-86 0 0,1 0-91 0 0,-1 0-97 0 0,0 0-104 0 0,0 0-109 0 0,0 0-115 0 0,0-6-1244 0 0,0 0-1244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43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0 149 7312 0 0,'1'0'182'0'0,"0"0"-64"0"0,1-1-50 0 0,3 0 41 0 0,-2 1-38 0 0,3-1-134 0 0,0 1 78 0 0,1-1 71 0 0,0-1 64 0 0,3-1 178 0 0,0 0 105 0 0,0 0 79 0 0,0-1 55 0 0,12-4 863 0 0,-16 6-1128 0 0,1 0-34 0 0,5-3 180 0 0,-3 2-189 0 0,0 0-39 0 0,1 0 7 0 0,6-2 69 0 0,-13 5-281 0 0,0-1 1 0 0,0 0-1 0 0,0 0 0 0 0,0 0 0 0 0,0 0 0 0 0,-1 0 1 0 0,1-1-1 0 0,-1 1 0 0 0,1-1 0 0 0,-1 0 0 0 0,1 0 1 0 0,-1 0-1 0 0,0 0 0 0 0,0 0 0 0 0,0 0 0 0 0,0-1 1 0 0,0 1-1 0 0,0-1 0 0 0,-1 1 0 0 0,1-2-15 0 0,-2 3 7 0 0,1 0 0 0 0,-1 0 0 0 0,1 0 0 0 0,-1 0 0 0 0,1 0 0 0 0,-1 0 0 0 0,0 0 0 0 0,0 0 0 0 0,1 0 0 0 0,-1 0 0 0 0,0 0 0 0 0,0-1-7 0 0,0 0 6 0 0,-1 1-1 0 0,1-1 1 0 0,0 1 0 0 0,-1-1 0 0 0,1 1-1 0 0,-1-1 1 0 0,1 1 0 0 0,-1 0 0 0 0,0-1 0 0 0,0 1-1 0 0,0 0 1 0 0,0 0 0 0 0,0-1-6 0 0,-15-13 117 0 0,6 9 42 0 0,8 5-157 0 0,0 0-1 0 0,0 0 1 0 0,-1 0-1 0 0,1 1 1 0 0,0-1 0 0 0,0 1-1 0 0,-1-1 1 0 0,1 1 0 0 0,-1 0-1 0 0,1 0 1 0 0,0 0 0 0 0,-1 0-1 0 0,1 0 1 0 0,-2 1-2 0 0,-15 3 45 0 0,3 3 36 0 0,13-5-48 0 0,0 0 1 0 0,1 0-1 0 0,-1 0 0 0 0,1 0 0 0 0,-1 1 0 0 0,1-1 0 0 0,0 1 1 0 0,0-1-1 0 0,0 1 0 0 0,0 0 0 0 0,0 1-33 0 0,-10 20 321 0 0,4-4 76 0 0,2 2-40 0 0,0 6 33 0 0,2 15 147 0 0,4-36-437 0 0,0 0 1 0 0,1-1-1 0 0,0 1 0 0 0,0-1 1 0 0,0 1-1 0 0,1-1 0 0 0,0 1 0 0 0,0-1 1 0 0,2 3-101 0 0,9 10 338 0 0,3-3 35 0 0,-14-15-349 0 0,0 1-1 0 0,0-1 1 0 0,1 0-1 0 0,-1 0 1 0 0,0 0 0 0 0,0-1-1 0 0,0 1 1 0 0,1 0-1 0 0,-1-1 1 0 0,2 1-24 0 0,26-2 182 0 0,1-4-55 0 0,-5-3-56 0 0,-19 6-92 0 0,7-3 52 0 0,-5 2-79 0 0,-2 1-77 0 0,-1-1-109 0 0,-3 2 44 0 0,1 0-48 0 0,-1-1-54 0 0,0 1-60 0 0,1-1-65 0 0,-1 0-70 0 0,0 1-75 0 0,1-1-81 0 0,-3 2 244 0 0,0-1-50 0 0,0 1-44 0 0,0-1-39 0 0,0 0-150 0 0,0 1-38 0 0,0-1-182 0 0,1 0-495 0 0,-1 0 1342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43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6 8960 0 0,'0'0'264'0'0,"0"0"-8"0"0,0 0-191 0 0,1 0-37 0 0,2-3 27 0 0,-3 2 16 0 0,1 1 86 0 0,0-1 395 0 0,0 1-87 0 0,0 0-80 0 0,0 1-70 0 0,0 0-62 0 0,1 0-55 0 0,-1 1-45 0 0,0-1-38 0 0,0 2 18 0 0,2 4 81 0 0,-3-6-118 0 0,0 0 41 0 0,3 11 404 0 0,0 1-42 0 0,-2 0-39 0 0,0 0-39 0 0,-1 1-38 0 0,0 0-37 0 0,-1 0-35 0 0,1-1-36 0 0,-1 7 69 0 0,0-1-69 0 0,2 9 149 0 0,-1 1-49 0 0,2 27 266 0 0,0 55 455 0 0,-1-84-743 0 0,4 2-52 0 0,4-2-58 0 0,-7-24-214 0 0,-1 0 1 0 0,1-1 0 0 0,-1 1 0 0 0,1 0-1 0 0,0-1 1 0 0,2 3-30 0 0,3 0-25 0 0,0-1 57 0 0,-5-3 2 0 0,1 0 0 0 0,-1-1 0 0 0,1 1 0 0 0,0 0 0 0 0,-1-1 0 0 0,1 0-1 0 0,0 0 1 0 0,2 0-34 0 0,8-1 79 0 0,-6 0-75 0 0,0-1-44 0 0,0 0-57 0 0,0 0-66 0 0,0-1-77 0 0,-1 1-89 0 0,0-1-99 0 0,-1 0-109 0 0,3-2-1142 0 0,-4 2 807 0 0,1-1-586 0 0</inkml:trace>
  <inkml:trace contextRef="#ctx0" brushRef="#br0" timeOffset="253">0 145 9856 0 0,'0'0'289'0'0,"0"0"-8"0"0,1 0-168 0 0,3 0 39 0 0,7 0 405 0 0,5-2-147 0 0,0 0-32 0 0,15-2 280 0 0,1 1-120 0 0,0 0-111 0 0,0 0-103 0 0,-1 1-93 0 0,1 1-85 0 0,0 0-74 0 0,-27 1-94 0 0,-2 0-23 0 0,-1 0-25 0 0,1 0-40 0 0,-1 0-19 0 0,0 0-40 0 0,0 0-45 0 0,0 0-51 0 0,0 0-56 0 0,0 0-50 0 0,0 0-45 0 0,0 0-40 0 0,1-1-136 0 0,-1 1-39 0 0,1 0-164 0 0,1 0-439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1:56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329 132 7368 0 0,'0'0'165'0'0,"-1"-2"-50"0"0,-8-11 265 0 0,7 9-302 0 0,0 1-48 0 0,1 0 33 0 0,-1 0 109 0 0,1 0 85 0 0,1 1 60 0 0,-3-5 607 0 0,2 4-564 0 0,-2 0-45 0 0,2 2-206 0 0,-1-1-40 0 0,-12-8 545 0 0,0 2-91 0 0,-2 1-78 0 0,0 3-67 0 0,-3 1 5 0 0,-1 2-59 0 0,12 2-206 0 0,1-1 0 0 0,0 2-1 0 0,-1-1 1 0 0,1 1 0 0 0,0 0-1 0 0,0 0 1 0 0,-2 2-118 0 0,-3 1 42 0 0,-25 11 53 0 0,31-13-90 0 0,-1 1-1 0 0,1 0 0 0 0,0 0 1 0 0,-3 4-5 0 0,-42 38 0 0 0,50-45 0 0 0,0 0 0 0 0,0 1 0 0 0,1-1 0 0 0,-1 0 0 0 0,0 0 0 0 0,1 1 0 0 0,-1-1 0 0 0,1 0 0 0 0,0 1 0 0 0,-1-1 0 0 0,1 1 0 0 0,0-1 0 0 0,0 6 0 0 0,0-4 0 0 0,2 1 0 0 0,10 7 0 0 0,-2-2-9 0 0,1-1 1 0 0,0-1 0 0 0,11 6 8 0 0,13 4-81 0 0,23 7 81 0 0,20 9-38 0 0,-58-22 57 0 0,21 9 111 0 0,19 15 197 0 0,-48-27-217 0 0,-1 1 1 0 0,0 0-1 0 0,8 8-110 0 0,-12-9 46 0 0,0 0-1 0 0,0 0 1 0 0,1 4-46 0 0,-1-2 165 0 0,-2 0 42 0 0,2 2 83 0 0,-1 7 196 0 0,-5-15-370 0 0,0-1 0 0 0,0 1 0 0 0,-1 0 0 0 0,0-1 0 0 0,0 1 0 0 0,0 0 1 0 0,0 3-117 0 0,-2 4 235 0 0,-2 1-33 0 0,3-11-160 0 0,0 1 0 0 0,1-1 1 0 0,-1 0-1 0 0,0 0 0 0 0,0 0 0 0 0,0 0 0 0 0,0 0 0 0 0,0 0 0 0 0,0 0 1 0 0,-1 1-43 0 0,-15 8 328 0 0,-2-2-76 0 0,3-4-61 0 0,8-3-106 0 0,0 0-1 0 0,1-1 0 0 0,-1 0 0 0 0,-6 0-84 0 0,-16-4 144 0 0,4-1-103 0 0,2 0-92 0 0,7 1-50 0 0,0 0 56 0 0,-1-2 71 0 0,-39-16 261 0 0,34 10-213 0 0,9 5-83 0 0,1 0-58 0 0,-7-6-98 0 0,7 0-2 0 0,6 5 4 0 0,1 0-66 0 0,1-1-82 0 0,3 1-99 0 0,1 3 144 0 0,0-1-36 0 0,-1 0 13 0 0,2 2 40 0 0,0 1-22 0 0,0 0-79 0 0,1 0-16 0 0,0 0-81 0 0,0-1-91 0 0,1 1-104 0 0,-1 2 276 0 0,0 0-48 0 0,-1 0-44 0 0,1 0-37 0 0,0 0-142 0 0,-1 0-38 0 0,3-2-1479 0 0,-3 3 2131 0 0</inkml:trace>
  <inkml:trace contextRef="#ctx0" brushRef="#br0" timeOffset="276.45">703 154 8928 0 0,'0'0'200'0'0,"0"0"33"0"0,0 0 14 0 0,1 1-41 0 0,3 4-243 0 0,-2 1 108 0 0,1 2 120 0 0,1 5 221 0 0,0 1 21 0 0,-1-6-213 0 0,10 27 521 0 0,1 0-62 0 0,-2 0 255 0 0,-1 0 0 0 0,-2 3-934 0 0,-7-29 122 0 0,1-1 39 0 0,1 3 71 0 0,2 4 169 0 0,6 15 399 0 0,-9-20-578 0 0,-1 0-46 0 0,7 24 217 0 0,-3-17-259 0 0,-4-9-104 0 0,0 1-34 0 0,-1-3 32 0 0,2 12 4 0 0,-1-9-32 0 0,-2-5-29 0 0,-1-3-80 0 0,1-1 109 0 0,0 1-226 0 0,0-1-5 0 0,0 1-33 0 0,-1-1-199 0 0,1 0 101 0 0,0 0 87 0 0,-1 0 74 0 0,0 1 48 0 0,0-1 57 0 0,-1 0-40 0 0,1 1 47 0 0,1-1-5 0 0,0 0-43 0 0,-4 0-901 0 0</inkml:trace>
  <inkml:trace contextRef="#ctx0" brushRef="#br0" timeOffset="544.27">665 18 9256 0 0,'0'0'266'0'0,"-1"0"1"0"0,-1-2-274 0 0,1 0 53 0 0,0 1 48 0 0,0 0 42 0 0,0-1 73 0 0,0 1 40 0 0,1-2 630 0 0,0 2-347 0 0,1 0-214 0 0,0 1-92 0 0,0-1-46 0 0,0 1-73 0 0,0 0-47 0 0,0-1-52 0 0,0 1-58 0 0,-1 0-47 0 0,1-1-53 0 0,0 1-57 0 0,0-1-62 0 0,0 1-48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41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29 5696 0 0,'0'-1'207'0'0,"-1"-2"-75"0"0,-3-6 102 0 0,0 6-299 0 0,1 1 78 0 0,-1 0 71 0 0,1 0 61 0 0,-3-1 215 0 0,0 1 109 0 0,4 2-268 0 0,0-1 0 0 0,0 1 0 0 0,0 0-1 0 0,0 0 1 0 0,0 0 0 0 0,0 0 0 0 0,0 0-1 0 0,0 0 1 0 0,0 1-201 0 0,-3 0 349 0 0,1 0-44 0 0,-1 1-55 0 0,1 1-74 0 0,-1-1-90 0 0,0 2-105 0 0,-11 9 324 0 0,2 3-46 0 0,-5 10 61 0 0,4 4-53 0 0,10-16-100 0 0,-1 1 1 0 0,2 0-1 0 0,-1 4-167 0 0,-2 22 414 0 0,7-37-362 0 0,0 1 0 0 0,0-1 1 0 0,0 0-1 0 0,1 1 1 0 0,0-1-1 0 0,-1 0 0 0 0,1 0 1 0 0,1 1-1 0 0,-1-1 1 0 0,1 0-1 0 0,-1 0 0 0 0,2 1-52 0 0,-1-2 40 0 0,0 0 0 0 0,0 0 0 0 0,0 0 0 0 0,0 0 0 0 0,0-1 0 0 0,1 1 0 0 0,1 0-40 0 0,-3-1 21 0 0,1-1 1 0 0,0 0-1 0 0,0 0 0 0 0,0 1 1 0 0,0-1-1 0 0,0-1 1 0 0,0 1-1 0 0,0 0 1 0 0,0 0-1 0 0,0-1 1 0 0,1 1-22 0 0,1-1 34 0 0,-1 0 1 0 0,1 0 0 0 0,-1 0 0 0 0,1-1-1 0 0,-1 1 1 0 0,1-1 0 0 0,-1 0-1 0 0,0 0 1 0 0,1 0 0 0 0,-1 0 0 0 0,0-1-1 0 0,0 1 1 0 0,0-1 0 0 0,0 0-35 0 0,20-13 208 0 0,-13 7-139 0 0,-1 1-32 0 0,-3 1-37 0 0,-1 1 0 0 0,0-1 0 0 0,0 0 0 0 0,0 0 0 0 0,0-1 0 0 0,-1 1 0 0 0,0-1 0 0 0,-1 0 1 0 0,1 0-1 0 0,-2-1 0 0 0,2-1 0 0 0,-2 1-23 0 0,1-1 1 0 0,-2 1-1 0 0,2-7 23 0 0,3-31-218 0 0,-3 32 175 0 0,1 0 37 0 0,-4 13-58 0 0,0 1-8 0 0,0 0-16 0 0,0 2-40 0 0,3 9 42 0 0,5 19-25 0 0,0 3 82 0 0,-2-1 4 0 0,3-2 54 0 0,1-1 53 0 0,1 1 53 0 0,-1-4 36 0 0,-8-18-143 0 0,1 0 34 0 0,1 2 40 0 0,-3-9-103 0 0,-1-1-89 0 0,0 0-83 0 0,0 0 42 0 0,0 0-34 0 0,0 0-38 0 0,0 0-35 0 0,0 0-331 0 0,0 0 73 0 0,0 0-48 0 0,0 0-645 0 0,0 0-507 0 0,0 0-961 0 0</inkml:trace>
  <inkml:trace contextRef="#ctx0" brushRef="#br0" timeOffset="456.35">452 30 6824 0 0,'1'9'24'0'0,"-1"0"43"0"0,0 0 40 0 0,1-1 38 0 0,1 10 245 0 0,1-1 119 0 0,1 4 226 0 0,1 0 100 0 0,12 39 1903 0 0,-16-56-2466 0 0,0 0-61 0 0,1 0-17 0 0,1 3 29 0 0,0 1 57 0 0,-1-3-18 0 0,-1 0 44 0 0,0 0 111 0 0,0-1 34 0 0,0 0 114 0 0,-1-2-235 0 0,0 0 33 0 0,0 0 38 0 0,0 0 37 0 0,0-5-165 0 0,0 0-78 0 0,-1-1-62 0 0,0 0-42 0 0,-1-5 69 0 0,1 4-169 0 0,1-1-1 0 0,-1 1 0 0 0,1-1 0 0 0,1 1 1 0 0,-1-1-1 0 0,1-1 10 0 0,0 0-2 0 0,1 0 1 0 0,0 0-1 0 0,0 0 1 0 0,1 1 0 0 0,0-1-1 0 0,0 1 1 0 0,3-4 1 0 0,-1 2 1 0 0,0 1 0 0 0,0 1 1 0 0,0-1-1 0 0,1 1 0 0 0,0 0 0 0 0,2-2-1 0 0,-2 4-6 0 0,1-1-1 0 0,-1 1 0 0 0,0 0 0 0 0,2-1 7 0 0,-3 3-23 0 0,0 0-1 0 0,0 0 0 0 0,0 0 1 0 0,0 1-1 0 0,0-1 0 0 0,0 1 1 0 0,0 0-1 0 0,0 1 0 0 0,1-1 24 0 0,-2 1-11 0 0,0 0 0 0 0,1 1-1 0 0,-1-1 1 0 0,0 1 0 0 0,-1 0 0 0 0,1 0-1 0 0,1 0 12 0 0,-1 1 4 0 0,-1-1 1 0 0,1 1-1 0 0,-1-1 0 0 0,1 1 0 0 0,-1 1 0 0 0,1-1-4 0 0,7 8 55 0 0,-1 2 35 0 0,5 11 15 0 0,-4 3-72 0 0,0 6-58 0 0,-1 15-62 0 0,-10-45-91 0 0,0-1 56 0 0,0 0 51 0 0,0 1 43 0 0,0-1 42 0 0,0 1 38 0 0,0 0 99 0 0,0 4 291 0 0,0-4-343 0 0,0-1-44 0 0,0 1-55 0 0,0-1-58 0 0,0 1-69 0 0,0-1-79 0 0,0 1-67 0 0,0-1-87 0 0,0 1-95 0 0,0-1-105 0 0,0 0-113 0 0,0 1-122 0 0,0-2 349 0 0,0 1-34 0 0,0 0-34 0 0,0 0-36 0 0,0 1-1571 0 0,0 0-1206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38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9136 0 0,'0'0'266'0'0,"0"0"1"0"0,11 12 145 0 0,-9-7-217 0 0,0 0 0 0 0,0 0 0 0 0,0 1 0 0 0,-1-1 0 0 0,1 1-1 0 0,0 5-194 0 0,1 35 1065 0 0,-2-24-604 0 0,1-1-35 0 0,3 28 624 0 0,4 17 527 0 0,-3-39-932 0 0,3 4 8 0 0,4-1-101 0 0,-13-30-750 0 0,0 1 64 0 0,0-1 57 0 0,0 1 50 0 0,1-1 76 0 0,-1 1 88 0 0,1 2 517 0 0,-1-3-550 0 0,1 1-39 0 0,-1-1-49 0 0,0 1-65 0 0,0-1-75 0 0,0 1-90 0 0,1-1-61 0 0,-1 0-89 0 0,0 1-98 0 0,0-1-106 0 0,0 0-115 0 0,0 0-124 0 0,0 0 354 0 0,0 0-34 0 0,0 0-35 0 0,0 0-36 0 0,0 0 544 0 0,0 0-2107 0 0,0 0-1206 0 0</inkml:trace>
  <inkml:trace contextRef="#ctx0" brushRef="#br0" timeOffset="518.58">210 274 5696 0 0,'8'-3'302'0'0,"-4"1"-244"0"0,-1 1-46 0 0,3-2 73 0 0,0 0 72 0 0,-1 0 65 0 0,1 0 56 0 0,0-1 91 0 0,1 1 49 0 0,4-3 364 0 0,14-7 1161 0 0,-17 9-1394 0 0,-1 0-56 0 0,0 0-116 0 0,0 1-74 0 0,0 0-88 0 0,0-1-102 0 0,-2 2 184 0 0,-1 0-35 0 0,5-2 171 0 0,0 1-105 0 0,0 0-84 0 0,4-2 16 0 0,9-5 48 0 0,-12 5-151 0 0,1 0-130 0 0,8-7 47 0 0,-18 11-65 0 0,1 0 0 0 0,-1 0 0 0 0,0-1 0 0 0,0 1 0 0 0,0 0 1 0 0,0-1-1 0 0,0 1 0 0 0,0-1 0 0 0,0 1 0 0 0,-1-1 0 0 0,1 0 1 0 0,0-1-10 0 0,1-2 27 0 0,-2 5-19 0 0,0 0 0 0 0,1-1 0 0 0,-1 1 1 0 0,0 0-1 0 0,0-1 0 0 0,0 1 0 0 0,0 0 1 0 0,0 0-1 0 0,0-1 0 0 0,0 1 0 0 0,0 0 0 0 0,1-1 1 0 0,-1 1-1 0 0,0 0 0 0 0,0-1 0 0 0,0 1 1 0 0,-1 0-1 0 0,1-1 0 0 0,0 1 0 0 0,0 0 0 0 0,0-1 1 0 0,0 1-1 0 0,0 0-8 0 0,-3-4 48 0 0,2 4-40 0 0,1-1 0 0 0,-1 1 0 0 0,1-1 0 0 0,0 1 1 0 0,-1-1-1 0 0,1 1 0 0 0,0-1 0 0 0,0 1 0 0 0,-1-1 0 0 0,1 1 1 0 0,0-1-1 0 0,0 1 0 0 0,0-1 0 0 0,-1 1 0 0 0,1-1 1 0 0,0 0-1 0 0,0 1 0 0 0,0-1 0 0 0,0 1-8 0 0,0-1 8 0 0,0 0 1 0 0,0 1-1 0 0,0-1 0 0 0,0 1 0 0 0,0-1 0 0 0,0 1 1 0 0,0-1-1 0 0,0 1 0 0 0,0-1 0 0 0,-1 1 0 0 0,1-1 1 0 0,0 1-1 0 0,0-1 0 0 0,-1 1 0 0 0,1 0 0 0 0,0-1 1 0 0,-1 1-1 0 0,1-1 0 0 0,0 1 0 0 0,-1 0 0 0 0,1-1 1 0 0,-1 1-9 0 0,-13-13 191 0 0,13 11-170 0 0,-1 0 1 0 0,0 1-1 0 0,1-1 0 0 0,-1 1 1 0 0,0-1-1 0 0,0 1 1 0 0,0-1-1 0 0,0 1 0 0 0,0 0 1 0 0,0 0-1 0 0,0 0 1 0 0,-1 0-22 0 0,-28-4 261 0 0,27 5-215 0 0,-1 0-1 0 0,1 0 1 0 0,0 0-1 0 0,-1 1 1 0 0,-3 1-46 0 0,5-2 23 0 0,0 1 1 0 0,0 0 0 0 0,0 1 0 0 0,0-1-1 0 0,1 0 1 0 0,-1 1 0 0 0,0 0-1 0 0,-1 0-23 0 0,2 0 17 0 0,0 0-1 0 0,0 0 1 0 0,0 1-1 0 0,0-1 0 0 0,0 0 1 0 0,0 1-1 0 0,1-1 1 0 0,-1 1-1 0 0,0 1-16 0 0,-3 5 23 0 0,-1 0 39 0 0,-1 3 72 0 0,-1 8 116 0 0,3-2-52 0 0,4-15-158 0 0,0 0 0 0 0,0 0 0 0 0,1 0 1 0 0,-1 0-1 0 0,1 0 0 0 0,-1 1 1 0 0,1-1-1 0 0,0 0 0 0 0,0 0 0 0 0,1 2-40 0 0,1 11 137 0 0,0 2-104 0 0,-2-16-38 0 0,1 1 0 0 0,-1 0 0 0 0,1-1 0 0 0,0 1 0 0 0,0 0-1 0 0,0-1 1 0 0,0 1 0 0 0,0-1 0 0 0,1 0 0 0 0,-1 1-1 0 0,1-1 1 0 0,-1 0 0 0 0,3 2 5 0 0,4 4 91 0 0,16 14 165 0 0,-21-20-232 0 0,0 0-1 0 0,1 0 1 0 0,-1-1 0 0 0,0 1 0 0 0,1-1 0 0 0,-1 0 0 0 0,0 0-1 0 0,4 0-23 0 0,15 0 71 0 0,12-7 136 0 0,-16 0-142 0 0,-1 0-77 0 0,-6 1-58 0 0,-1 0-62 0 0,0 1-49 0 0,-1 1-68 0 0,-7 2 94 0 0,0 0 60 0 0,5-2-96 0 0,-5 2 71 0 0,0 0-70 0 0,0 0-41 0 0,0 0-81 0 0,0 0-95 0 0,0-1-110 0 0,-1 2 114 0 0,1-1-57 0 0,-1 0-49 0 0,0 0-43 0 0,1 0-160 0 0,-1 0-44 0 0,1 0-192 0 0,1-1-520 0 0</inkml:trace>
  <inkml:trace contextRef="#ctx0" brushRef="#br0" timeOffset="1038.08">927 89 8088 0 0,'0'0'234'0'0,"0"-3"-31"0"0,0-1-148 0 0,0 1-35 0 0,-1-1 15 0 0,-1 0 66 0 0,1 0 59 0 0,-1 1 51 0 0,-1-1 101 0 0,0 0 50 0 0,-1 1 124 0 0,-3-2 299 0 0,0 1 6 0 0,1 1-298 0 0,2 2-120 0 0,-1-1-49 0 0,1 2-99 0 0,0-1-51 0 0,0 0-55 0 0,0 1-65 0 0,-13-2 400 0 0,0 2-99 0 0,1 0-103 0 0,-1 2-109 0 0,-13 3-6 0 0,-14 7 17 0 0,40-11-133 0 0,-7 4 31 0 0,-1 2 15 0 0,12-5-14 0 0,7 5-45 0 0,-8-3-3 0 0,0-1-25 0 0,3-1-36 0 0,31 25-62 0 0,-2-3 94 0 0,10 11 18 0 0,-25-20-42 0 0,-2-1 43 0 0,0 0-1 0 0,-1 2 6 0 0,3 3 11 0 0,-9-12 14 0 0,-2-1 39 0 0,0 1 41 0 0,-1-1 47 0 0,0 0 51 0 0,-1 1 54 0 0,-1 0 59 0 0,0 0 63 0 0,-2-2-43 0 0,-2 0-101 0 0,0 1-70 0 0,-5 7 134 0 0,4-7-44 0 0,3-6-241 0 0,-8 8 285 0 0,-2-3-51 0 0,-2-3-48 0 0,0-2-49 0 0,-1-2-48 0 0,1 0-47 0 0,1-2-47 0 0,2 1-45 0 0,4 1-149 0 0,-6-5-118 0 0,8 4 134 0 0,0 0-34 0 0,1 1-78 0 0,0-1-96 0 0,1 0-116 0 0,1-1-301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36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1 117 6968 0 0,'0'0'157'0'0,"0"0"23"0"0,0 0 11 0 0,10 13 403 0 0,-2-1-62 0 0,-1 1-54 0 0,0-1-48 0 0,0 2 36 0 0,-1 1-43 0 0,12 31 719 0 0,-8-21-462 0 0,0 0 49 0 0,0-4 416 0 0,1-1 0 0 0,6 9-1145 0 0,-15-25 155 0 0,1-1-34 0 0,6 5 168 0 0,-4-3-83 0 0,-3-3-66 0 0,0 1 35 0 0,1 0 125 0 0,-1 1 93 0 0,0-3 71 0 0,1-4-81 0 0,0-1-110 0 0,-2 2-187 0 0,-1 1-38 0 0,4-8 211 0 0,-1 1-41 0 0,0-1-39 0 0,0 0-34 0 0,0-5 16 0 0,0-1-58 0 0,1-14-17 0 0,5-21-70 0 0,-3 30 43 0 0,0-1-42 0 0,1-1 123 0 0,1 0-1 0 0,5-9-139 0 0,-4 14 20 0 0,2 1-60 0 0,2 2-80 0 0,1 2-100 0 0,-12 11 0 0 0,0 0 78 0 0,0 0 68 0 0,0 0 57 0 0,2-1 104 0 0,5-2 309 0 0,-7 3-347 0 0,1 0-87 0 0,-1 1-39 0 0,0-1-49 0 0,-1 1-56 0 0,1 0-62 0 0,0-1-93 0 0,0 1-87 0 0,0 0-95 0 0,0 0-103 0 0,0-1-111 0 0,0 1-119 0 0,-1 0 379 0 0,0 0-33 0 0,0 0-34 0 0,0 0-35 0 0,3 0-1653 0 0,1 0-1262 0 0</inkml:trace>
  <inkml:trace contextRef="#ctx0" brushRef="#br0" timeOffset="585.02">716 95 5848 0 0,'-2'-1'153'0'0,"-1"0"-59"0"0,-12-2 82 0 0,9 3-27 0 0,4 0-28 0 0,-1-1 41 0 0,-1 1 151 0 0,1 0 114 0 0,1 0-165 0 0,1 0 36 0 0,-1 0 37 0 0,1 0 40 0 0,-7 1 84 0 0,0-1-39 0 0,1 2-37 0 0,0 0-35 0 0,-6 4 250 0 0,0 1-118 0 0,2 2-102 0 0,0 2-88 0 0,1 0-71 0 0,1 2-57 0 0,-2 6-7 0 0,-9 27 128 0 0,14-30-141 0 0,2 2 72 0 0,0-2 91 0 0,0 5-66 0 0,3 17 160 0 0,1-33-335 0 0,1-1 0 0 0,-1 1-1 0 0,1-1 1 0 0,0 1-1 0 0,1-1 1 0 0,1 5-64 0 0,-2-7 26 0 0,0 0 0 0 0,0 0-1 0 0,0-1 1 0 0,0 1 0 0 0,1 0 0 0 0,-1 0 0 0 0,1 0 0 0 0,1 0-26 0 0,-1 0 58 0 0,0 0 1 0 0,0-1-1 0 0,0 1 1 0 0,0-1 0 0 0,0 0-1 0 0,1 1 1 0 0,-1-1-1 0 0,2 0-58 0 0,-2 0 44 0 0,0-1 0 0 0,1 1 0 0 0,-1-1 0 0 0,0 0 0 0 0,1 0 0 0 0,-1 0 0 0 0,0 0 0 0 0,2 0-44 0 0,18-6 253 0 0,-1-7-76 0 0,3-7-38 0 0,-17 12-99 0 0,0 0 1 0 0,-1-1-1 0 0,0 1 1 0 0,0-1 0 0 0,0-3-41 0 0,-2 5 14 0 0,-1-1 0 0 0,-1-1 0 0 0,0 1 0 0 0,0 0 0 0 0,0 0 0 0 0,-1-1 0 0 0,0-3-14 0 0,4-23 30 0 0,-1-13-31 0 0,-1 43 1 0 0,-1 2-10 0 0,-2 2-45 0 0,0 2-12 0 0,5 5 64 0 0,-2-1-17 0 0,0 1 1 0 0,0 0-1 0 0,-1 0 1 0 0,1 0-1 0 0,0 3 20 0 0,7 35-42 0 0,-2-9 46 0 0,4 18-11 0 0,-4-14 24 0 0,-1-10 55 0 0,-7-28-56 0 0,0-1-37 0 0,0 0-49 0 0,0 0-103 0 0,0 0-184 0 0,0 0 266 0 0,0 0 1 0 0,0 0-18 0 0,0 0-39 0 0,0 0-14 0 0,0 0-40 0 0,0 0-47 0 0,0 0-51 0 0,0 0-57 0 0,0 0-52 0 0,0 0-45 0 0,0 0-42 0 0,0 0-143 0 0,0 0-41 0 0,0 0-174 0 0,0 0-469 0 0</inkml:trace>
  <inkml:trace contextRef="#ctx0" brushRef="#br0" timeOffset="1055.58">916 129 7312 0 0,'0'0'165'0'0,"0"0"22"0"0,0 0-32 0 0,0 1-44 0 0,0 1 4 0 0,2 9-88 0 0,1-1 155 0 0,-1 0 48 0 0,1 0 43 0 0,0 1 38 0 0,2 9 408 0 0,1 0 98 0 0,12 45 2077 0 0,-12-43-2019 0 0,-3-11-483 0 0,-1 1-37 0 0,-1-10-135 0 0,0 1-82 0 0,-1-1-62 0 0,1 6 31 0 0,0-5-31 0 0,-1-1 22 0 0,1 1 50 0 0,-1-1 66 0 0,0 1 78 0 0,1-1 92 0 0,-1 0 107 0 0,1 0 120 0 0,-1-1-256 0 0,0 0 36 0 0,0-2-179 0 0,0-2-59 0 0,1 0-48 0 0,0-1-36 0 0,0-5 61 0 0,-2-8-26 0 0,0 0-5 0 0,2 5-77 0 0,2-11-21 0 0,-3 19 1 0 0,0-1 0 0 0,0 1 0 0 0,1 0 0 0 0,0-1 0 0 0,0 1 0 0 0,0 0 0 0 0,0 0 1 0 0,1 0-1 0 0,0-1 0 0 0,1-1-2 0 0,4-7 193 0 0,0 0-27 0 0,-1 5-141 0 0,-1 1-86 0 0,2 0-98 0 0,4-3 64 0 0,16-10 40 0 0,-17 14-45 0 0,-5 4 10 0 0,1 0-32 0 0,-1 0-40 0 0,2 0-44 0 0,-1 1-49 0 0,1 0-55 0 0,-2 0-47 0 0,-2 0 151 0 0,-2 1-12 0 0,1 0-83 0 0,0 0-104 0 0,-1-1 156 0 0,-1 1-34 0 0,1 0-37 0 0,0 0-40 0 0,0 0-43 0 0,0 0-45 0 0,-1 0-49 0 0,1 0-50 0 0,0 0-54 0 0,0 0-56 0 0,1 0-1453 0 0,1 0-1190 0 0</inkml:trace>
  <inkml:trace contextRef="#ctx0" brushRef="#br0" timeOffset="1311.42">1265 174 6448 0 0,'2'6'-37'0'0,"-1"0"41"0"0,0 0 40 0 0,0 0 36 0 0,1 6 181 0 0,0 0 119 0 0,0 2 205 0 0,0 1 108 0 0,1 2 238 0 0,0 9 544 0 0,-2-15-961 0 0,2 10 438 0 0,-3-6-360 0 0,0-3-141 0 0,-2 0-50 0 0,2-8-313 0 0,0 3 109 0 0,0-3-83 0 0,0-3-82 0 0,0-1-124 0 0,0 0 5 0 0,0 0 14 0 0,0 0-38 0 0,0 0-17 0 0,0 0-39 0 0,0 0-43 0 0,-1 0-50 0 0,1-1-53 0 0,0 1-49 0 0,0 0-45 0 0,0 0-37 0 0,0 0-133 0 0,-1 0-37 0 0,1-1-160 0 0,-1 1-428 0 0</inkml:trace>
  <inkml:trace contextRef="#ctx0" brushRef="#br0" timeOffset="1478.06">1237 63 7920 0 0,'0'0'174'0'0,"0"0"-18"0"0,0-1-34 0 0,0 1 36 0 0,0-1-88 0 0,2-2-31 0 0,-2 2 20 0 0,6-8 137 0 0,-4 7-104 0 0,1 0 38 0 0,-1 1 20 0 0,0 0 46 0 0,0 1 56 0 0,0 0 64 0 0,1 0-271 0 0,1 0-32 0 0</inkml:trace>
  <inkml:trace contextRef="#ctx0" brushRef="#br0" timeOffset="1922.22">1623 154 7512 0 0,'0'0'166'0'0,"0"0"29"0"0,0 0 13 0 0,0-1-55 0 0,-2-1-86 0 0,-4-7-78 0 0,4 7 86 0 0,-8-4 677 0 0,9 6-623 0 0,-1 0 0 0 0,1-1 0 0 0,0 1 0 0 0,0 0-1 0 0,0 0 1 0 0,-1 0 0 0 0,1-1 0 0 0,0 1 0 0 0,0 0 0 0 0,-1 1-1 0 0,1-1 1 0 0,0 0 0 0 0,0 0 0 0 0,0 1 0 0 0,-1-1-129 0 0,-5 3 599 0 0,4 0-342 0 0,-1-1-38 0 0,1 1-42 0 0,0 0-49 0 0,-1 1-55 0 0,1-1-60 0 0,-5 7 234 0 0,0-1-34 0 0,-5 13 129 0 0,5-5-80 0 0,0 0 0 0 0,1 0 0 0 0,1 1-262 0 0,4-11 108 0 0,0-1 1 0 0,1 1-1 0 0,0 0 1 0 0,0 0-1 0 0,0 3-108 0 0,1-7 43 0 0,0 0 0 0 0,0-1 0 0 0,0 1 1 0 0,1 0-1 0 0,-1 0 0 0 0,1 0 0 0 0,-1 0 0 0 0,1 0 0 0 0,0-1 0 0 0,0 1 0 0 0,0 0 0 0 0,0-1 0 0 0,2 2-43 0 0,-3-3 16 0 0,1 0 0 0 0,-1-1 0 0 0,1 1-1 0 0,-1-1 1 0 0,1 1 0 0 0,0 0 0 0 0,-1-1-1 0 0,1 1 1 0 0,0-1 0 0 0,0 0 0 0 0,-1 1-1 0 0,1-1 1 0 0,0 0 0 0 0,0 1 0 0 0,0-1-1 0 0,-1 0 1 0 0,1 0 0 0 0,0 0 0 0 0,0 1-1 0 0,0-1-15 0 0,1 0 25 0 0,-1-1-1 0 0,1 1 1 0 0,0 0-1 0 0,-1 0 0 0 0,1-1 1 0 0,0 1-1 0 0,-1-1 1 0 0,1 1-1 0 0,0-1 0 0 0,-1 0-24 0 0,18-10 192 0 0,-4-2-33 0 0,-9 9-90 0 0,0-2-67 0 0,0 0 1 0 0,0 0-1 0 0,0 0 1 0 0,0-1-1 0 0,-1 0 1 0 0,-1 0 0 0 0,1 0-1 0 0,3-8-2 0 0,0-1-32 0 0,-1 0-36 0 0,-3 8 21 0 0,-2 5 19 0 0,-1 0 43 0 0,0 1-31 0 0,1-1-59 0 0,-1 1-24 0 0,1-2-51 0 0,-1 6-2 0 0,2 5 69 0 0,1-1-3 0 0,6 40-33 0 0,-9-34 113 0 0,2 0 0 0 0,-1-1 1 0 0,3 5 5 0 0,-4-15-167 0 0,-1 1 53 0 0,1 0 47 0 0,0 0 42 0 0,1 2 59 0 0,0-1 72 0 0,6 9 405 0 0,-4-7-385 0 0,-2-2-121 0 0,0-1-53 0 0,0 0-64 0 0,0 1-73 0 0,0-1-51 0 0,0-1-73 0 0,0 1-81 0 0,0 0-89 0 0,0-1-94 0 0,0 1-104 0 0,0-1-109 0 0,0 1-116 0 0,-2-2-937 0 0,0 0-1042 0 0</inkml:trace>
  <inkml:trace contextRef="#ctx0" brushRef="#br0" timeOffset="2504.6">1923 1 7136 0 0,'0'0'165'0'0,"0"0"22"0"0,0 0 6 0 0,0 4-45 0 0,1 3-97 0 0,1 3-22 0 0,-1 0 53 0 0,1 0 46 0 0,0 0 42 0 0,1 4 122 0 0,0 0 50 0 0,5 31 891 0 0,-5-26-760 0 0,-1-9-269 0 0,-1 0-34 0 0,0 1-40 0 0,1-1-47 0 0,1 21 653 0 0,5 39 878 0 0,-4-24-585 0 0,-2-7-225 0 0,-1-1-62 0 0,-1-37-641 0 0,0-1-1 0 0,0 0-11 0 0,0 0 1 0 0,0 0 4 0 0,1-2 58 0 0,0-1-48 0 0,3-3 6 0 0,2-6 4 0 0,-5 10-88 0 0,2-7 66 0 0,-1-1-35 0 0,5-10-37 0 0,-2 4-76 0 0,1 1-48 0 0,8-15-212 0 0,-10 23 205 0 0,-1 1 0 0 0,1 0 1 0 0,1 0-1 0 0,-1 0 0 0 0,1 0 0 0 0,0 1 1 0 0,4-4 110 0 0,8-3-214 0 0,3 4 63 0 0,-2 5 16 0 0,-2 6 73 0 0,-14-3 64 0 0,1 1-1 0 0,-1 1 1 0 0,1-1-1 0 0,-1 0 1 0 0,0 0-1 0 0,0 1 1 0 0,0 0-1 0 0,1 0-1 0 0,13 17 98 0 0,-13-14-64 0 0,-1 0 0 0 0,0 0-1 0 0,0 0 1 0 0,0 0-1 0 0,0 0 1 0 0,-1 0-1 0 0,0 0 1 0 0,1 5-34 0 0,-2 7 60 0 0,-2-2-36 0 0,1-12 71 0 0,0 0 0 0 0,0 0 0 0 0,0-1 0 0 0,0 1 0 0 0,-1 0 0 0 0,1-1 0 0 0,-1 2-95 0 0,-15 12 546 0 0,-5-4-113 0 0,-3-6-108 0 0,-1-3-102 0 0,-1-3-96 0 0,2-3-90 0 0,3-2-86 0 0,20 4-114 0 0,0 0 52 0 0,0 1 47 0 0,-1-1 40 0 0,-1 0 70 0 0,-10-4 419 0 0,11 4-418 0 0,0-1-58 0 0,0 1-100 0 0,1 0 6 0 0,1 0-36 0 0,-1 0-42 0 0,1 0-45 0 0,-1 0-47 0 0,1-1-53 0 0,-1 1-56 0 0,1 0-59 0 0,0 0-62 0 0,0-1-68 0 0,0 1-69 0 0,0 0-75 0 0,0-1-77 0 0,0 0-81 0 0,0 0-1145 0 0,-1 0-1138 0 0,2 2 3112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45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5344 0 0,'0'0'157'0'0,"0"0"-32"0"0,0 0 18 0 0,0 0 76 0 0,0 0 211 0 0,0 0 386 0 0,0 0 31 0 0,0 0-346 0 0,0 0-201 0 0,0 0-44 0 0,0 0 67 0 0,0 0 157 0 0,0 1-201 0 0,1-1-55 0 0,-1 0-51 0 0,0 1-41 0 0,1 0-6 0 0,0 0-50 0 0,2 4 57 0 0,-2-3-12 0 0,5 12 591 0 0,-3-3-270 0 0,-2-1-104 0 0,1 0-38 0 0,-1-1-50 0 0,1-1-51 0 0,2 23 361 0 0,-2 1 67 0 0,1 1 74 0 0,1-1 57 0 0,-1-16-511 0 0,-3 1 86 0 0,1-5-56 0 0,0 0 39 0 0,1-1 40 0 0,1-2 40 0 0,-3-8-311 0 0,0 0-12 0 0,0 4-2 0 0,0-4-6 0 0,0-1 9 0 0,0 0 38 0 0,0 0 14 0 0,0 0 2 0 0,0 0-9 0 0,0 0-39 0 0,0 0-15 0 0,0-4 49 0 0,0-13-46 0 0,4-50 13 0 0,3 22-74 0 0,1 9-46 0 0,3 0-53 0 0,-8 29 3 0 0,0 0-1 0 0,0 0 1 0 0,0 0-1 0 0,3-2 90 0 0,-3 4-50 0 0,0 1 0 0 0,1-1 0 0 0,-1 1 0 0 0,1 0-1 0 0,0 0 1 0 0,1 0 50 0 0,-2 1-30 0 0,0 1-1 0 0,1-1 1 0 0,0 1-1 0 0,-1 0 1 0 0,1 0-1 0 0,0 1 1 0 0,4-2 30 0 0,12-1-64 0 0,2 4 33 0 0,-15 0 28 0 0,0 1-13 0 0,0-1 0 0 0,0 1 1 0 0,0 1-1 0 0,0-1 0 0 0,4 3 16 0 0,8 5 6 0 0,-9-3-6 0 0,-7-5 0 0 0,0 1 0 0 0,-1 0 0 0 0,1-1 0 0 0,-1 1 0 0 0,1 0 0 0 0,-1 0 0 0 0,0 1 0 0 0,1-1 0 0 0,3 6 0 0 0,-1-1 0 0 0,1 1 0 0 0,-1 1 0 0 0,-1-1 0 0 0,1 1 0 0 0,-1-1 0 0 0,-1 1 0 0 0,0 0 0 0 0,0 1 0 0 0,-1-1 0 0 0,0 0 0 0 0,1 10 0 0 0,-2-5 57 0 0,-1-1 57 0 0,-1 0 49 0 0,0 0 36 0 0,0 19 372 0 0,1-32-463 0 0,-1 1-9 0 0,-1 4-44 0 0,2-4 43 0 0,0 2-15 0 0,0-2 10 0 0,0-1-1 0 0,0 0-16 0 0,0 0-4 0 0,0 0 0 0 0,0 0-12 0 0,4 1-44 0 0,-3-1 34 0 0,3 0-52 0 0,-3 0-63 0 0,-1 0-35 0 0,0 0 20 0 0,0 0 11 0 0,0 0-36 0 0,0 0-16 0 0,0 0-37 0 0,0 0-42 0 0,0 0-47 0 0,0 0-50 0 0,0 0-49 0 0,0 0-43 0 0,0 0-40 0 0,0 0-279 0 0,0 0-66 0 0,0 0-52 0 0,0 0-37 0 0,0 0-326 0 0,0 0-33 0 0,0 0-2561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47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7 7856 0 0,'0'0'174'0'0,"-1"-1"-51"0"0,-7-2 281 0 0,6 2-321 0 0,0 1-51 0 0,-1-1-20 0 0,2 1 34 0 0,1 0 49 0 0,-1 0 106 0 0,1 0 166 0 0,0 0 8 0 0,0 0-30 0 0,0 0-129 0 0,0 0-59 0 0,0 0-11 0 0,0 0 40 0 0,1 1-60 0 0,-1 1-49 0 0,1 5 135 0 0,1 9 161 0 0,1-1-49 0 0,0 1-42 0 0,0-1-39 0 0,1 4 6 0 0,1 0-38 0 0,0 3 3 0 0,4 12 61 0 0,0 4 30 0 0,-2-13-70 0 0,-2-5 68 0 0,-2-5-147 0 0,1 0-38 0 0,5 17 94 0 0,-4-11-22 0 0,-1-3 46 0 0,-1 0 106 0 0,0-4 48 0 0,-2 2 116 0 0,0-9-204 0 0,-1 1 36 0 0,1-1 39 0 0,-1 1 40 0 0,-1-9-218 0 0,1 0-61 0 0,-1 0-48 0 0,-1-1-36 0 0,-2-4 35 0 0,2 4-11 0 0,-2-17 78 0 0,4-1-41 0 0,5 0-36 0 0,3 1-33 0 0,-5 13-45 0 0,1 0 0 0 0,0 1 0 0 0,0-1 0 0 0,0 1 0 0 0,2-1-1 0 0,-2 2-17 0 0,0 0 0 0 0,0 0 0 0 0,1 0 0 0 0,0 1 0 0 0,3-2 17 0 0,-3 2-39 0 0,1 0 0 0 0,-1 1 0 0 0,1-1 0 0 0,0 1 0 0 0,5-1 39 0 0,-7 2-18 0 0,1 1 0 0 0,-1-1 1 0 0,1 1-1 0 0,-1 0 1 0 0,1 0-1 0 0,0 0 1 0 0,2 1 17 0 0,-4-1-10 0 0,1 1 0 0 0,-1 0 0 0 0,0 0 0 0 0,1 0 1 0 0,-1 0-1 0 0,0 1 0 0 0,0 0 0 0 0,0-1 1 0 0,0 1-1 0 0,0 0 0 0 0,0 0 0 0 0,0 0 1 0 0,-1 1-1 0 0,1-1 0 0 0,-1 1 0 0 0,0 0 0 0 0,1-1 1 0 0,-1 1-1 0 0,-1 0 0 0 0,1 0 0 0 0,1 3 10 0 0,-1-3 0 0 0,-1-1 0 0 0,0 1 0 0 0,1 0 0 0 0,-1 0 0 0 0,-1 0 0 0 0,1 0 0 0 0,0 0 0 0 0,-1 0 0 0 0,1 0 0 0 0,-1 1 0 0 0,0-1 0 0 0,0 0 0 0 0,0 0 0 0 0,0 0 0 0 0,-1 0 0 0 0,1 0 0 0 0,-1 0 0 0 0,0 0 0 0 0,0 0 0 0 0,0 0 0 0 0,0 0 0 0 0,-1 0 0 0 0,1 0 0 0 0,-1 0 0 0 0,1-1 0 0 0,-1 1 0 0 0,0-1 0 0 0,0 1 0 0 0,0-1 0 0 0,-2 1 0 0 0,-13 8-38 0 0,13-9 50 0 0,0-1 0 0 0,0 1 0 0 0,-1-1 1 0 0,1 0-1 0 0,-5 0-12 0 0,-11 1 33 0 0,7-2-38 0 0,-9-1-91 0 0,11 1-19 0 0,1 0-58 0 0,7 0-23 0 0,0-1 83 0 0,0 1 60 0 0,-5-1 2 0 0,5 0-6 0 0,1 0-14 0 0,-1 1-37 0 0,1-1-48 0 0,0 0-55 0 0,1 1 22 0 0,-1-1-37 0 0,1 1-39 0 0,0-1-42 0 0,-1 0-47 0 0,1 1-48 0 0,0-1-53 0 0,0 0-56 0 0,0 1 143 0 0,1 0-49 0 0,0-1-43 0 0,-1 1-38 0 0,1 0-142 0 0,0 0-36 0 0,-1-1-1485 0 0,1 1 2160 0 0</inkml:trace>
  <inkml:trace contextRef="#ctx0" brushRef="#br0" timeOffset="491.6">449 313 8864 0 0,'1'0'240'0'0,"0"0"-87"0"0,1 0-68 0 0,4 0 36 0 0,-4 0-40 0 0,3 0 68 0 0,0-1-68 0 0,2 1-49 0 0,2-2-47 0 0,1 1 20 0 0,-4 0 65 0 0,2 0 293 0 0,6-3 241 0 0,-1 1-33 0 0,-4 1-293 0 0,8 0 219 0 0,1-2-35 0 0,6-4 68 0 0,-5 0-193 0 0,-10 4-212 0 0,1 0-34 0 0,-4 1-47 0 0,-3 1-27 0 0,0 1 0 0 0,0-1 0 0 0,0 0 1 0 0,-1-1-1 0 0,1 1 0 0 0,0 0 0 0 0,1-3-17 0 0,4-5 90 0 0,-5 3 5 0 0,-3 6-89 0 0,0 0 1 0 0,0 0-1 0 0,0 0 0 0 0,0 0 0 0 0,-1 0 1 0 0,1 0-1 0 0,0 0 0 0 0,-1 0 0 0 0,1 0 1 0 0,0 0-1 0 0,-1 0 0 0 0,1 1 0 0 0,-1-1 1 0 0,1 0-1 0 0,-1 0 0 0 0,0 0-6 0 0,-4-4 84 0 0,3 2 17 0 0,1 2-65 0 0,0-1-1 0 0,0 1 1 0 0,-1 0 0 0 0,1-1-1 0 0,-1 1 1 0 0,1 0-1 0 0,-1 0 1 0 0,1 0-1 0 0,-1 0-35 0 0,-15-3 222 0 0,-2 6-75 0 0,0 5-52 0 0,11-3-57 0 0,1 0-1 0 0,-1 1 1 0 0,1 0-1 0 0,0 0 1 0 0,-4 4-38 0 0,-3 6 139 0 0,3-1-51 0 0,0 1 54 0 0,1 5 83 0 0,8-15-144 0 0,1 0 1 0 0,-1 0-1 0 0,1 0 1 0 0,0 0-1 0 0,0 1-81 0 0,0-3 44 0 0,1-1 0 0 0,0 1-1 0 0,0 0 1 0 0,0 0 0 0 0,0-1-1 0 0,1 1 1 0 0,-1 0 0 0 0,1 0-1 0 0,-1-1 1 0 0,1 1 0 0 0,0-1-1 0 0,0 1 1 0 0,0-1 0 0 0,0 1-1 0 0,1-1 1 0 0,1 3-44 0 0,9 7 193 0 0,6-1-39 0 0,17 2 194 0 0,0-5-78 0 0,0-6-79 0 0,3-6-82 0 0,-36 3-290 0 0,1 1 72 0 0,0-1 64 0 0,-1 1 53 0 0,3-1 100 0 0,9-2 437 0 0,-11 2-457 0 0,0 1-35 0 0,0-1-43 0 0,-1 1-44 0 0,1-1-52 0 0,0 1-59 0 0,0-1-96 0 0,0 0-93 0 0,-1 1-104 0 0,1-1-115 0 0,0 0-125 0 0,-2 1 288 0 0,1 0-34 0 0,-1-1-38 0 0,0 1-38 0 0,1 0-39 0 0,-1-1-40 0 0,3 0-1655 0 0,2-2-1277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5:28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1889 227 7568 0 0,'0'0'166'0'0,"0"0"29"0"0,0 0 14 0 0,0 0 45 0 0,0 0 138 0 0,0 0 65 0 0,0 0 14 0 0,0 0-19 0 0,0 0-86 0 0,0 0-40 0 0,0 0-6 0 0,0 0 5 0 0,0 0 23 0 0,0 0 11 0 0,0 0 1 0 0,0 0-12 0 0,1 1 6 0 0,2-1-70 0 0,11 5 471 0 0,-11-4-352 0 0,6 6 78 0 0,-2 1-76 0 0,1 1-69 0 0,-1 0-62 0 0,2 2-16 0 0,-1 0-65 0 0,3 7 5 0 0,1 0-72 0 0,6 11 39 0 0,-5-11-2 0 0,15 24 142 0 0,-6-11-21 0 0,0 0 65 0 0,-10-14-115 0 0,1 2 52 0 0,-5-10-104 0 0,3 1 38 0 0,-10-9-136 0 0,-1-1 3 0 0,0 0-8 0 0,0 0-48 0 0,0 0-40 0 0,0 0-53 0 0,0 0-42 0 0,0 0-152 0 0,0 0 120 0 0,0 0 52 0 0,0 0-33 0 0,0 0-11 0 0,0 0-34 0 0,0 0-38 0 0,0 0-43 0 0,0 0-45 0 0,0 0-45 0 0,0 0-39 0 0,0 0-37 0 0,0 0-263 0 0,0 0-60 0 0,0 0-47 0 0,0 0-34 0 0,0 0-1456 0 0,0 0-1287 0 0</inkml:trace>
  <inkml:trace contextRef="#ctx0" brushRef="#br0" timeOffset="398.39">2155 226 6824 0 0,'0'0'149'0'0,"0"0"23"0"0,0 0 13 0 0,0 0 17 0 0,0 0 18 0 0,0 0 4 0 0,0 0 0 0 0,-1 1 78 0 0,-1 1-97 0 0,-1 1-66 0 0,-4 6 113 0 0,5-6-20 0 0,-2 3 88 0 0,0 0-55 0 0,-5 5 153 0 0,-7 10 202 0 0,5-4-172 0 0,-1-1-48 0 0,-15 25 493 0 0,17-23-481 0 0,2-6 27 0 0,1-1-1 0 0,-7 7-438 0 0,1-1 361 0 0,6-7-136 0 0,1 1-60 0 0,-14 18 216 0 0,9-19-143 0 0,2-2 21 0 0,3-2-77 0 0,1-3-134 0 0,4-3-42 0 0,1 0-79 0 0,0 0-48 0 0,0 0-193 0 0,0 0-34 0 0</inkml:trace>
  <inkml:trace contextRef="#ctx0" brushRef="#br0" timeOffset="-4636.54">1 8 7080 0 0,'0'0'157'0'0,"0"0"23"0"0,0 0 13 0 0,0 0-60 0 0,0 0-14 0 0,0 0 41 0 0,0 0 131 0 0,0 0 246 0 0,0 0-125 0 0,0 0-94 0 0,0 0-77 0 0,1-1-66 0 0,-1 1-52 0 0,1 0-37 0 0,0-1 104 0 0,0 0-73 0 0,0 1 78 0 0,0 0-57 0 0,-1-1 33 0 0,0 1 42 0 0,1 0 45 0 0,-1 0 50 0 0,0 0 53 0 0,0 0 60 0 0,1 0 65 0 0,-1 0 69 0 0,0 0 75 0 0,4 11-305 0 0,0 0-71 0 0,6 24 387 0 0,-5-19-304 0 0,6 34-428 0 0,-8-33 113 0 0,0-1 63 0 0,-1-3 46 0 0,0-1-36 0 0,0 9 7 0 0,1 29 60 0 0,-3-35-75 0 0,1-1 42 0 0,-2 4 31 0 0,-1 24 268 0 0,-1-17-224 0 0,1 6 91 0 0,1-24-177 0 0,1 1 36 0 0,-1 0 47 0 0,0 0 57 0 0,1-6 154 0 0,0 0-59 0 0,0 0-54 0 0,1-1-49 0 0,-1 1-47 0 0,1-1-41 0 0,0 0-39 0 0,0-1-32 0 0,1 1-7 0 0,1 0-58 0 0,1 0-49 0 0,2-1-61 0 0,0 1 33 0 0,-1 0 48 0 0,-2-1 31 0 0,1 1 36 0 0,54 6-64 0 0,-50-5-143 0 0,1-1 87 0 0,0 1 62 0 0,12 0 82 0 0,-13-1-102 0 0,-2-1-36 0 0,0 1-44 0 0,0-1-56 0 0,-1 0-64 0 0,1 1-64 0 0,0-1-80 0 0,-1 1-88 0 0,1-1-98 0 0,0 1-105 0 0,-1-1-117 0 0,1 1-123 0 0,-4-1 394 0 0,1 0-34 0 0,-2 1 124 0 0,0-1-46 0 0,0 0-41 0 0,0 0-35 0 0,1 0-145 0 0,-1 0-35 0 0,2 0-1537 0 0</inkml:trace>
  <inkml:trace contextRef="#ctx0" brushRef="#br0" timeOffset="-4024.04">539 348 6296 0 0,'0'0'184'0'0,"6"-3"126"0"0,-1 1-109 0 0,-3 0-35 0 0,0 1 55 0 0,0 1 65 0 0,0-1 78 0 0,6-2 611 0 0,1-1-124 0 0,0 1-115 0 0,0-1-103 0 0,-2 1-219 0 0,-1 0-48 0 0,1 0-43 0 0,-1 0-39 0 0,8-3 189 0 0,-1 0-99 0 0,17-8 329 0 0,-27 12-669 0 0,0 1 1 0 0,-1-1 0 0 0,1 0-1 0 0,-1 0 1 0 0,1 0 0 0 0,-1 0-1 0 0,0 0 1 0 0,1 0 0 0 0,0-2-35 0 0,-3 3 8 0 0,1 0-1 0 0,-1 1 1 0 0,1-1 0 0 0,-1 0 0 0 0,1 0 0 0 0,-1 1 0 0 0,0-1 0 0 0,0 0 0 0 0,1 0 0 0 0,-1 0 0 0 0,0 1 0 0 0,0-1 0 0 0,0 0 0 0 0,0 0 0 0 0,0 0 0 0 0,0 0-8 0 0,0 0 2 0 0,0 0 0 0 0,-1 1 1 0 0,1-1-1 0 0,0 0 0 0 0,0 1 1 0 0,-1-1-1 0 0,1 1 0 0 0,-1-1 1 0 0,1 0-1 0 0,-1 1 0 0 0,1-1 1 0 0,-1 1-1 0 0,1-1 0 0 0,-1 1 1 0 0,0-1-1 0 0,1 1 0 0 0,-1 0 1 0 0,1-1-1 0 0,-1 1 0 0 0,0 0 1 0 0,0-1-3 0 0,-13-4-336 0 0,-1 1 84 0 0,0 2 70 0 0,-1 1 52 0 0,-2 4 22 0 0,15-2 96 0 0,1 0 1 0 0,0 0-1 0 0,0-1 1 0 0,0 2-1 0 0,-1-1 1 0 0,1 0-1 0 0,0 0 1 0 0,1 1 0 0 0,-1-1-1 0 0,0 1 1 0 0,0-1-1 0 0,1 1 1 0 0,-1 0-1 0 0,1-1 1 0 0,-1 1-1 0 0,1 0 1 0 0,-1 1 11 0 0,-5 14-64 0 0,3 3 83 0 0,3 0 74 0 0,3 0 64 0 0,3 1 55 0 0,1-2 46 0 0,10 17 358 0 0,-14-32-500 0 0,1 0 1 0 0,-1 0-1 0 0,1-1 1 0 0,0 1 0 0 0,0 0-1 0 0,0-1 1 0 0,1 0-1 0 0,-1 0 1 0 0,1 0-1 0 0,0 0 1 0 0,-1 0 0 0 0,1-1-1 0 0,1 1 1 0 0,1 0-117 0 0,7 1 320 0 0,2 0-35 0 0,-3-3-83 0 0,0-1-40 0 0,1-1-45 0 0,-1-1-53 0 0,1-1-59 0 0,-1-2-66 0 0,0 0-72 0 0,0-1-79 0 0,-10 5 186 0 0,0 0-49 0 0,-1 1-17 0 0,0-1-46 0 0,0 0-16 0 0,0 1-44 0 0,0-1-47 0 0,0 1-53 0 0,0-1 5 0 0,0 1-43 0 0,0-1-47 0 0,-1 0-49 0 0,1 1-53 0 0,0-1-55 0 0,0 1-59 0 0,-1-1-62 0 0,3 0-1378 0 0,0-2-1156 0 0,-3 3 3195 0 0</inkml:trace>
  <inkml:trace contextRef="#ctx0" brushRef="#br0" timeOffset="-1028.78">1141 64 7688 0 0,'0'0'166'0'0,"0"0"29"0"0,0 0 14 0 0,0 0 35 0 0,0 0 98 0 0,0 0 39 0 0,0 0 10 0 0,0 0-9 0 0,0 0-39 0 0,0 0-20 0 0,0 0-3 0 0,0 0-6 0 0,0 0-20 0 0,0 0-8 0 0,0 0-4 0 0,0 1 49 0 0,-1 2-99 0 0,1 1-69 0 0,-2 5 147 0 0,1-5-36 0 0,1 10 308 0 0,1 0-96 0 0,0 0-88 0 0,0 1-77 0 0,1-1-68 0 0,0 0-60 0 0,-1 0-49 0 0,1 0-41 0 0,2 10 5 0 0,1 32 51 0 0,-4-39-72 0 0,0 1 47 0 0,-1 0 117 0 0,1 0-1 0 0,1 0 1 0 0,2 7-251 0 0,-2-16 122 0 0,0 0 1 0 0,1 0-1 0 0,-1 0 1 0 0,2-1-1 0 0,-1 1 1 0 0,1-1-1 0 0,4 6-122 0 0,-6-12 43 0 0,-1 0 0 0 0,1 0 0 0 0,0 0 1 0 0,-1 0-1 0 0,1 0 0 0 0,0 0 0 0 0,0-1 0 0 0,0 1 0 0 0,0-1 0 0 0,2 1-43 0 0,11 5 143 0 0,-7-3-134 0 0,1-1 25 0 0,4 0 57 0 0,1-3-57 0 0,-8 0-47 0 0,-1-1-42 0 0,0 0-57 0 0,-1 1-80 0 0,0-1-94 0 0,0 1-112 0 0,-2 0 152 0 0,0 0-35 0 0,-1 0-343 0 0,-1 0 477 0 0,0 0 20 0 0,0 0-12 0 0,1 0-40 0 0,-1 0-8 0 0,0 0-40 0 0,0-1-47 0 0,0 1-52 0 0,0 0-271 0 0,1 0-111 0 0,-1 0-92 0 0,1-1-73 0 0,0 1-104 0 0,0-1-548 0 0</inkml:trace>
  <inkml:trace contextRef="#ctx0" brushRef="#br0" timeOffset="-649.99">991 279 7344 0 0,'0'0'165'0'0,"0"0"22"0"0,0 0 9 0 0,0 0-60 0 0,0 0-11 0 0,0 0 42 0 0,0 0 138 0 0,0 0 255 0 0,0 0-289 0 0,0 0-59 0 0,0 0-52 0 0,0 0-43 0 0,0 0-28 0 0,1 0-35 0 0,1-1 65 0 0,0 0 11 0 0,9-2 615 0 0,0 1-59 0 0,0 1-56 0 0,1 0-53 0 0,7-1 263 0 0,-1-1-119 0 0,-7 0-375 0 0,-1 1-41 0 0,1 0-38 0 0,0 0-36 0 0,10-2 130 0 0,1 0-122 0 0,-10 2-146 0 0,1 0-34 0 0,13-1-28 0 0,5-1-114 0 0,16-1-182 0 0,-21 5 113 0 0</inkml:trace>
  <inkml:trace contextRef="#ctx0" brushRef="#br0" timeOffset="3327.94">4237 275 7688 0 0,'0'0'166'0'0,"0"0"29"0"0,0 0 14 0 0,0 0-65 0 0,0 0-12 0 0,0 0 172 0 0,0 0-55 0 0,1 0-46 0 0,-1 1-41 0 0,2 1 57 0 0,3 3 157 0 0,-4-2-143 0 0,3 2 285 0 0,0 0-48 0 0,-1 1-43 0 0,0-1-39 0 0,4 7 285 0 0,-2-1-106 0 0,2 1-37 0 0,10 17 606 0 0,-10-20-687 0 0,1 2-29 0 0,0 0-57 0 0,-1 0-52 0 0,1 0-48 0 0,-1 1-43 0 0,1-1-38 0 0,6 12 86 0 0,-3-6-138 0 0,-1-1-35 0 0,-10-15 26 0 0,1 0-56 0 0,-1 0-59 0 0,0 1-61 0 0,1-1-64 0 0,-1 0-64 0 0,1 0-69 0 0,-1-1-70 0 0,1 1-72 0 0,0-1-75 0 0,0-1-77 0 0,0 1-80 0 0,-1-1 244 0 0,1 1-51 0 0,-1 0-46 0 0,1-1-41 0 0,-1 1-149 0 0,1-1-41 0 0,-1 1-179 0 0,1-1-489 0 0</inkml:trace>
  <inkml:trace contextRef="#ctx0" brushRef="#br0" timeOffset="3679.29">4426 202 7552 0 0,'0'0'222'0'0,"0"1"-15"0"0,-3 5-104 0 0,3-5-30 0 0,0 0 40 0 0,1 0 62 0 0,-1 0 269 0 0,0-1-187 0 0,0 0-52 0 0,0 1-43 0 0,0 0-39 0 0,0 0-3 0 0,0 1-45 0 0,0 5 57 0 0,0-5-22 0 0,-1 15 834 0 0,-1-1 1 0 0,-1 6-945 0 0,1-3 531 0 0,1-10-307 0 0,0 0-37 0 0,-2 12 263 0 0,-2 11 147 0 0,0 0-6 0 0,2-10-149 0 0,1 0 69 0 0,-1 0-35 0 0,-1 0-39 0 0,1-1-44 0 0,-2 9 62 0 0,1 0-104 0 0,1-10-224 0 0,0 1 50 0 0,-2 9 165 0 0,0 0 61 0 0,-8 48 689 0 0,9-52-777 0 0,1 1-59 0 0,3-24-359 0 0,-1 0 65 0 0,1 1 55 0 0,-1 0 44 0 0,-1 3 129 0 0,-2 12 356 0 0,2-14-440 0 0,1-1-61 0 0,0 0-80 0 0,0-1-102 0 0,0 0-120 0 0,0-2 77 0 0,1-1-37 0 0,0 0-40 0 0,0 0-43 0 0,0 0-45 0 0,-1-1-48 0 0,1-4-726 0 0</inkml:trace>
  <inkml:trace contextRef="#ctx0" brushRef="#br0" timeOffset="1720.52">2882 257 5760 0 0,'0'0'166'0'0,"0"0"-43"0"0,0 0-12 0 0,0 0 34 0 0,0 0 116 0 0,0 0 215 0 0,0-1-25 0 0,-1 1-76 0 0,0 0-65 0 0,-1 0-55 0 0,1-1-60 0 0,-1 1-33 0 0,-1-1 58 0 0,-5 0 216 0 0,7 0-271 0 0,0 1 38 0 0,-5-1 340 0 0,1 0-80 0 0,2 0-153 0 0,0 0-38 0 0,-7 3 182 0 0,1 1-135 0 0,-5 2-6 0 0,-36 27 393 0 0,27-13-394 0 0,2 1-36 0 0,3 3-42 0 0,3 2-47 0 0,5 2-55 0 0,4 4-59 0 0,6-29-52 0 0,0 0 1 0 0,0 0-1 0 0,0 1 1 0 0,0-1-1 0 0,1 0 0 0 0,-1 1 1 0 0,0-1-1 0 0,1 0 1 0 0,0 0-1 0 0,0 1 1 0 0,0-1-22 0 0,1 3 76 0 0,1 1-1 0 0,1-1 1 0 0,-1 0-1 0 0,4 3-75 0 0,0-2 393 0 0,3-2-90 0 0,1-1-109 0 0,-7-2-143 0 0,0 0-34 0 0,-4-1-17 0 0,3 0-1 0 0,1 1 0 0 0,-1-1 1 0 0,0 0-1 0 0,1 0 1 0 0,-1-1-1 0 0,0 1 1 0 0,0-1-1 0 0,1 0 1 0 0,-1 1-1 0 0,0-2 1 0 0,0 1-1 0 0,0 0 1 0 0,0 0-1 0 0,0-1 1 0 0,0 0-1 0 0,-1 1 1 0 0,1-1-1 0 0,0 0 1 0 0,-1-1-1 0 0,1 1 1 0 0,22-25 38 0 0,-15 13 26 0 0,-2 1 45 0 0,-7 11-110 0 0,20-43 91 0 0,-14 26-112 0 0,-4 8-46 0 0,-1 0-57 0 0,1-1-68 0 0,-2-1-80 0 0,-1 8 91 0 0,1 0 50 0 0,-1-1 43 0 0,0 1 38 0 0,0-2 31 0 0,0 1 36 0 0,0-14 148 0 0,0 14-108 0 0,0-1-101 0 0,-1 0-85 0 0,1 6 4 0 0,1 4 25 0 0,2 5 61 0 0,4 14 96 0 0,1 4 114 0 0,10 36 345 0 0,-14-39-400 0 0,-2-15 25 0 0,-1 1-33 0 0,5 17 104 0 0,-1-6-44 0 0,-2-7 8 0 0,-1-9-123 0 0,0 0-6 0 0,0 3 47 0 0,-2-6-319 0 0,0 0 98 0 0,0 0 83 0 0,1 0 69 0 0,-1-1 52 0 0,0 1 38 0 0,0 0 343 0 0,-1-1-307 0 0,1 0-83 0 0,0 0-79 0 0,0 0-38 0 0,0 0-105 0 0,0 1-113 0 0,0-1 86 0 0,0 0-34 0 0,0 0-38 0 0,0 0-38 0 0,0 0-42 0 0,0 0-43 0 0,0 0-45 0 0,0 0-49 0 0,0 0-49 0 0,0 1-52 0 0,0-1-55 0 0,0 0-56 0 0,0 0-1282 0 0,0 0-1115 0 0</inkml:trace>
  <inkml:trace contextRef="#ctx0" brushRef="#br0" timeOffset="2215.19">3085 306 6056 0 0,'0'0'176'0'0,"1"1"31"0"0,5 3 118 0 0,-3-3-136 0 0,3 4 525 0 0,0 1-70 0 0,-1 0-64 0 0,-1 0-57 0 0,0 1-52 0 0,0 0-45 0 0,0 1-40 0 0,-1 0-34 0 0,3 12 394 0 0,1 13 346 0 0,-4-19-596 0 0,-1 1 137 0 0,0-7-275 0 0,-1-1 33 0 0,2 2 76 0 0,0 3-11 0 0,0 9 185 0 0,-2-13-336 0 0,-1-7-100 0 0,0-1 3 0 0,0 0-4 0 0,0 0-17 0 0,0 0-10 0 0,0 0-1 0 0,-1 1-29 0 0,1-1-144 0 0,0 0 0 0 0,0 0 0 0 0,0 0 0 0 0,0 0 0 0 0,0 0 0 0 0,-1 0 0 0 0,1 0 0 0 0,0 0 0 0 0,0 0 0 0 0,0 1 0 0 0,0-1 0 0 0,-1 0 0 0 0,1 0 0 0 0,0 0 0 0 0,0 0 0 0 0,0 0 0 0 0,0 0 0 0 0,-1 0 0 0 0,1 0 0 0 0,0 0 0 0 0,0 0 0 0 0,0 0 0 0 0,0 0 0 0 0,-1 0 0 0 0,1-1 0 0 0,0 1 0 0 0,0 0 0 0 0,0 0 0 0 0,0 0 0 0 0,-1 0 0 0 0,1 0 0 0 0,0 0 0 0 0,0 0 0 0 0,0 0 0 0 0,0 0 0 0 0,0-1 0 0 0,0 1 0 0 0,-1 0 0 0 0,1 0 0 0 0,0 0 0 0 0,0 0 0 0 0,0 0 0 0 0,0 0 0 0 0,0-1 0 0 0,0 1 0 0 0,0 0 0 0 0,0 0 0 0 0,0 0 0 0 0,0 0 0 0 0,0-1 0 0 0,0 1 0 0 0,0 0 0 0 0,0 0 0 0 0,0 0 0 0 0,0 0 0 0 0,0-1-3 0 0,-4-9 129 0 0,4 5-128 0 0,-1-1 0 0 0,2 1 0 0 0,-1-1 0 0 0,1 1 0 0 0,-1 0 0 0 0,2 0 0 0 0,-1-1 0 0 0,0 1 0 0 0,1 0 0 0 0,2-5-1 0 0,12-20-59 0 0,3 6-96 0 0,-14 18 155 0 0,1 0 0 0 0,0 1 0 0 0,0 0 0 0 0,0 0 0 0 0,0 1 0 0 0,1 0 0 0 0,0 0 0 0 0,-1 0 0 0 0,2 1 0 0 0,-5 2 0 0 0,0 0 0 0 0,-1 0 0 0 0,1 0 0 0 0,0 0 0 0 0,0 1 0 0 0,0 0 0 0 0,0-1 0 0 0,0 1 0 0 0,0 0 0 0 0,0 1 0 0 0,-1-1 0 0 0,1 0 0 0 0,0 1 0 0 0,0-1 0 0 0,0 1 0 0 0,0 0 0 0 0,-1 0 0 0 0,1 0 0 0 0,0 1 0 0 0,-1-1 0 0 0,1 0 0 0 0,-1 1 0 0 0,0 0 0 0 0,1 0 0 0 0,0 1 0 0 0,3 3 0 0 0,0 1 0 0 0,-1 1 0 0 0,0-1 0 0 0,0 1 0 0 0,-1-1 0 0 0,1 4 0 0 0,5 18-62 0 0,-8-15 61 0 0,0 0 1 0 0,-1 1-1 0 0,-1 13 1 0 0,0-17-10 0 0,0-10-82 0 0,1 2 29 0 0,0-2-21 0 0,0 1-106 0 0,-1-2 42 0 0,1 1-42 0 0,-1 0-77 0 0,1-1-66 0 0,-1 1-74 0 0,1 0-82 0 0,-1-1-89 0 0,1 1-96 0 0,-1-1-104 0 0,0 0-112 0 0,2 2-1249 0 0,1 1-1216 0 0</inkml:trace>
  <inkml:trace contextRef="#ctx0" brushRef="#br0" timeOffset="2592.91">3746 304 6072 0 0,'-2'-1'105'0'0,"-8"-4"301"0"0,8 4-319 0 0,0 0-53 0 0,-6-2-17 0 0,2 1 33 0 0,-8 0 140 0 0,2 3 105 0 0,1 2 88 0 0,2 1-24 0 0,1 2 36 0 0,-1 2 115 0 0,-3 6 297 0 0,-1 6 162 0 0,5-6-364 0 0,3-1-147 0 0,-1-1-60 0 0,2-2-122 0 0,1-1-61 0 0,-1 1-69 0 0,1-2-78 0 0,3-7-65 0 0,-3 8 139 0 0,0 1 1 0 0,1-1-1 0 0,0 1 1 0 0,0 8-143 0 0,1 2 157 0 0,3-1-36 0 0,-2-17-111 0 0,0-1 0 0 0,0 1 1 0 0,1 0-1 0 0,-1 0 1 0 0,0-1-1 0 0,1 1 1 0 0,0 0-1 0 0,-1-1 1 0 0,1 1-1 0 0,0-1 0 0 0,0 1 1 0 0,0-1-1 0 0,0 1 1 0 0,0-1-1 0 0,0 1 1 0 0,0-1-1 0 0,1 0 1 0 0,-1 0-1 0 0,0 0 0 0 0,1 0 1 0 0,-1 0-1 0 0,1 0 1 0 0,-1 0-1 0 0,1 0 1 0 0,0 0-1 0 0,-1-1 1 0 0,1 1-1 0 0,0-1-10 0 0,0 1 8 0 0,0-1 0 0 0,0 0-1 0 0,1 1 1 0 0,-1-1 0 0 0,0 0 0 0 0,0-1 0 0 0,0 1-1 0 0,1 0 1 0 0,-1-1 0 0 0,0 1-8 0 0,1-1-1 0 0,0 0-1 0 0,0 0 1 0 0,-1 0 0 0 0,1-1 0 0 0,0 1-1 0 0,-1-1 1 0 0,1 1 0 0 0,-1-1 1 0 0,4-3-161 0 0,-1 1 109 0 0,0-1 82 0 0,8-8 130 0 0,-9 8-160 0 0,0 1-63 0 0,0 0-80 0 0,-1 0-51 0 0,-1 0-82 0 0,1 0-92 0 0,0 1-103 0 0,0-1-117 0 0,-2 2 248 0 0,0 0-34 0 0,1 0-34 0 0,-1 0-37 0 0,0 0-37 0 0,1 1-39 0 0,1-4-1052 0 0,1-3-886 0 0</inkml:trace>
  <inkml:trace contextRef="#ctx0" brushRef="#br0" timeOffset="2888.35">3698 17 6176 0 0,'-1'-1'-9'0'0,"1"0"38"0"0,-1-4 130 0 0,0-1 106 0 0,1 3 73 0 0,0 2 81 0 0,0 1 12 0 0,0 0-15 0 0,0 0-67 0 0,0 0-28 0 0,0 0-62 0 0,0 1-56 0 0,0-1-49 0 0,0 1-40 0 0,1 1 31 0 0,0 5 11 0 0,-1-5-9 0 0,6 13 376 0 0,-2 1-84 0 0,1 0-70 0 0,-1-1-58 0 0,2 6 30 0 0,6 37 454 0 0,-8-33-410 0 0,-2-2 40 0 0,-1-11-171 0 0,0-1 33 0 0,1 102 1913 0 0,-2-89-1675 0 0,-2 0 56 0 0,1 1-96 0 0,0-3-75 0 0,-1-8-176 0 0,0-3-78 0 0,-1 0-45 0 0,3-10-276 0 0,0-1 41 0 0,-1 0 39 0 0,1 1 33 0 0,0-1 32 0 0,0 0 57 0 0,0 0 47 0 0,0 0 33 0 0,0 1 376 0 0,0-1-318 0 0,0 0-69 0 0,0 1-103 0 0,0-1-42 0 0,0 0-106 0 0,0 1 28 0 0,0-1-33 0 0,0 1-36 0 0,0-1-38 0 0,0 1-40 0 0,0-1-43 0 0,0 1-46 0 0,0 0-47 0 0,0-1-50 0 0,0 1-54 0 0,0 0-54 0 0,0 0-58 0 0,0 0-60 0 0,0 1-62 0 0,0-2-1560 0 0,0 0-1309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34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12 6272 0 0,'0'0'141'0'0,"0"0"23"0"0,0 0 11 0 0,0 0-63 0 0,-2 0-56 0 0,-8-3-52 0 0,7 2 20 0 0,0 0 92 0 0,1 1-9 0 0,2 0 42 0 0,-7-1 392 0 0,0 1-63 0 0,1-1-56 0 0,-1 0-48 0 0,1 0-35 0 0,-1 0-35 0 0,-7 0 230 0 0,-9 2-396 0 0,0 2 115 0 0,-6 2 160 0 0,-12 9 319 0 0,2 6-23 0 0,16-3-337 0 0,5-1-168 0 0,10-7-149 0 0,1 0-35 0 0,6-7-20 0 0,0 0 0 0 0,0-1 0 0 0,0 1 0 0 0,0 0 0 0 0,1 0 0 0 0,-1 0 0 0 0,1 0 0 0 0,-1 0 0 0 0,1 0 0 0 0,0 0 0 0 0,0 1 0 0 0,0-1 0 0 0,0 0 0 0 0,0 0 0 0 0,0 0 0 0 0,1 0 0 0 0,-1 0 0 0 0,1 0 0 0 0,-1 0 0 0 0,1 0 0 0 0,0 0 0 0 0,0 0 0 0 0,0 0 0 0 0,1 2 0 0 0,0 1 0 0 0,1-1 0 0 0,0 1 0 0 0,-1-1 0 0 0,2 0 0 0 0,-1 0 0 0 0,0-1 0 0 0,4 4 0 0 0,8 5 20 0 0,1-2 37 0 0,3 0 47 0 0,11 1 95 0 0,-23-10-152 0 0,-1 0-1 0 0,0 0 1 0 0,1-1 0 0 0,-1 1 0 0 0,0-1 0 0 0,1-1 0 0 0,2 0-47 0 0,-2 0 31 0 0,0 0 0 0 0,-1-1 0 0 0,1 0 0 0 0,3-2-31 0 0,7-4 220 0 0,-1-2-54 0 0,-9 5-95 0 0,0-1 0 0 0,0 0-1 0 0,3-4-70 0 0,-6 6 23 0 0,0 0 0 0 0,0-1-1 0 0,-1 0 1 0 0,1 0 0 0 0,-1 0-1 0 0,0 0 1 0 0,0 0 0 0 0,-1-1-1 0 0,0 1 1 0 0,0-1 0 0 0,2-5-23 0 0,-4 6 15 0 0,1 0 1 0 0,-1 0-1 0 0,0-1 0 0 0,-1 1 1 0 0,1 0-1 0 0,-1 0 1 0 0,0 0-1 0 0,-1-3-15 0 0,1 1 5 0 0,3 20-5 0 0,-1-3 0 0 0,1 0 0 0 0,1 0 0 0 0,1 5 0 0 0,0-2 36 0 0,0-1 64 0 0,2 7 110 0 0,5 25 353 0 0,-7-28-423 0 0,0 0-80 0 0,-4-15-207 0 0,1 0 42 0 0,-1 0 37 0 0,0 0 35 0 0,1 1 52 0 0,-1 1 89 0 0,2 4 470 0 0,-1-4-400 0 0,-1-1-141 0 0,1 0-62 0 0,-1-1-76 0 0,1 1-87 0 0,-1-1-47 0 0,1 1-79 0 0,-1-1-86 0 0,1 1-95 0 0,0-1-102 0 0,-1 1-111 0 0,1-1-117 0 0,-1 0-126 0 0,1 1-1027 0 0,1 1-1129 0 0,-2-3 3107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35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 7512 0 0,'0'0'166'0'0,"0"0"29"0"0,0 0 13 0 0,0 0-83 0 0,0 2-55 0 0,0 6 2 0 0,0-4 4 0 0,0-2 15 0 0,0-1 47 0 0,0 8 381 0 0,1 0-45 0 0,0-1-42 0 0,0 1-38 0 0,3 8 289 0 0,0 0-117 0 0,-1-5-241 0 0,0-1-34 0 0,-1 3 23 0 0,1 7 111 0 0,-2-13-8 0 0,0 2-82 0 0,3 22 535 0 0,-3-19-422 0 0,0-7-163 0 0,0 0 53 0 0,0-1 62 0 0,-1-1 75 0 0,1-1 76 0 0,-3-22-321 0 0,1-1-43 0 0,2-1-39 0 0,1 1-34 0 0,7-21 26 0 0,6 2-94 0 0,2 11-57 0 0,-13 23 3 0 0,0 0 0 0 0,0-1 0 0 0,1 1 0 0 0,-1 1 0 0 0,1-1 0 0 0,0 1-1 0 0,1 0 1 0 0,-1 0 0 0 0,1 0 0 0 0,0 1 0 0 0,0 0 0 0 0,0 0 0 0 0,0 0 0 0 0,0 1 0 0 0,1 0 0 0 0,-1 0 0 0 0,1 0-1 0 0,2 1 9 0 0,-4 0-8 0 0,-1 1-1 0 0,1 0 0 0 0,0 0 1 0 0,-1 0-1 0 0,1 0 0 0 0,0 1 1 0 0,-1 0-1 0 0,2 0 9 0 0,-2 0 2 0 0,0 1 0 0 0,0-1-1 0 0,0 1 1 0 0,0 0 0 0 0,0 0 0 0 0,0 1 0 0 0,0-1 0 0 0,-1 1 0 0 0,1 0 0 0 0,-1 0 0 0 0,3 3-2 0 0,-2-2 0 0 0,0 1 0 0 0,0 0 0 0 0,-1 0 1 0 0,3 4-1 0 0,4 13-35 0 0,-4-2-28 0 0,-1 0-40 0 0,8 49 239 0 0,-8-47-145 0 0,1 0-79 0 0,-4-18 336 0 0,-1-2-158 0 0,-1 0-115 0 0,1-1-33 0 0,-1 0-37 0 0,1 1-158 0 0,0-1 78 0 0,-1-1-38 0 0,0 1-38 0 0,1 0-42 0 0,-1 0-44 0 0,0-1-47 0 0,1 1-322 0 0,-1 0 304 0 0,1-1-34 0 0,-1 1-36 0 0,0-1-37 0 0,0 1-38 0 0,1-1-40 0 0,0 2-1474 0 0,0 1-1167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40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1 121 7016 0 0,'0'0'147'0'0,"1"0"-38"0"0,1 0 15 0 0,2 0-85 0 0,3-1-18 0 0,1 0 227 0 0,0-1 67 0 0,1 1 56 0 0,-1-1 47 0 0,9-2 496 0 0,9-4 687 0 0,-14 4-943 0 0,-1-1-42 0 0,1 0-83 0 0,-1 0-103 0 0,-6 2-267 0 0,1 0-40 0 0,-1 1-44 0 0,1-1-46 0 0,-1 0-50 0 0,0 0-55 0 0,4-3 109 0 0,-1-1 72 0 0,-2-1 58 0 0,-1-1 41 0 0,-5 8-181 0 0,0 0-1 0 0,1 0 1 0 0,-1 0-1 0 0,0 0 1 0 0,0 1 0 0 0,0-1-1 0 0,0 0 1 0 0,0 0-1 0 0,0 0 1 0 0,0 0-1 0 0,0 0 1 0 0,0 0 0 0 0,0 0-1 0 0,0 0 1 0 0,-1 0-1 0 0,1 0 1 0 0,0 0-1 0 0,-1 0 1 0 0,1 0-1 0 0,-1 1 1 0 0,1-1 0 0 0,-1 0-1 0 0,1 0 1 0 0,-1 0-1 0 0,1 1-26 0 0,-12-9 258 0 0,3 6-113 0 0,-1 2-38 0 0,-5 3-2 0 0,-1 3-47 0 0,-14 11 18 0 0,16-5 22 0 0,9-7-54 0 0,0 1 1 0 0,0 0 0 0 0,0 0-1 0 0,1 0 1 0 0,0 1 0 0 0,0-1-1 0 0,1 1 1 0 0,0 0 0 0 0,0 0-1 0 0,0 0 1 0 0,0 1-1 0 0,0 2-44 0 0,2-1 63 0 0,-1 0 0 0 0,1 0 0 0 0,1 0-1 0 0,-1 0 1 0 0,1-1 0 0 0,1 1-1 0 0,-1 0 1 0 0,1 0 0 0 0,1 0-1 0 0,1 3-62 0 0,2 10 181 0 0,1-1 40 0 0,3 0 38 0 0,1-2 36 0 0,3-2 35 0 0,3-4 33 0 0,-13-10-289 0 0,0 0 0 0 0,0-1 1 0 0,0 0-1 0 0,0 0 0 0 0,1 0 0 0 0,-1 0 1 0 0,0 0-1 0 0,1 0 0 0 0,-1-1 0 0 0,0 0 1 0 0,3 0-75 0 0,13 0 358 0 0,0-2-66 0 0,1 0-60 0 0,0-2-53 0 0,1 0-46 0 0,-2-2-38 0 0,17-7 6 0 0,-31 10-201 0 0,0 1 86 0 0,11-8 193 0 0,-12 7-167 0 0,-1 0-32 0 0,0 0-63 0 0,0-1-78 0 0,0 0-97 0 0,-1 0-116 0 0,-1 2 139 0 0,0 0-36 0 0,0 0-38 0 0,-1-1-39 0 0,0 1-43 0 0,0 0-44 0 0,0-1-46 0 0,0 0-50 0 0,0 3 85 0 0,0-1-58 0 0,0 0-51 0 0,-1 0-45 0 0,1 0-169 0 0,0-1-45 0 0,-1 1-206 0 0,1-1-557 0 0,0 2 1563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2:27:38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193 303 8376 0 0,'-1'0'245'0'0,"-1"0"-89"0"0,-1-1-62 0 0,-4 0 64 0 0,3 1 21 0 0,-3 0-265 0 0,0 0 70 0 0,1 0 64 0 0,-1 1 55 0 0,-1 0 86 0 0,0 0 59 0 0,-2 0 109 0 0,-4 3 258 0 0,-8 5 446 0 0,14-5-744 0 0,1 0-39 0 0,2 0-84 0 0,-1 1-43 0 0,1-1-49 0 0,-1 2-57 0 0,0 1 169 0 0,-1 1-35 0 0,-5 8 92 0 0,1 3-96 0 0,3 0-67 0 0,7-16-98 0 0,0 0 1 0 0,0-1-1 0 0,0 1 1 0 0,1 0 0 0 0,-1 0-1 0 0,1 0 1 0 0,0 0 0 0 0,0 0-1 0 0,0 0 1 0 0,0 0-1 0 0,1 0 1 0 0,-1 0 0 0 0,1 0-1 0 0,0-1 1 0 0,0 1-1 0 0,0 0 1 0 0,0 1-11 0 0,1-2 17 0 0,-1 1-1 0 0,1-1 1 0 0,-1 0 0 0 0,1 1-1 0 0,0-1 1 0 0,0 0 0 0 0,0 0-1 0 0,1 0-16 0 0,13 10 15 0 0,0-4 50 0 0,-12-7-42 0 0,-1 0 1 0 0,1-1-1 0 0,-1 1 0 0 0,1-1 0 0 0,-1 0 0 0 0,1 0 0 0 0,-1 0 0 0 0,1 0 1 0 0,0-1-1 0 0,-1 1 0 0 0,1-1 0 0 0,-1 0 0 0 0,0 0 0 0 0,4-1-23 0 0,10-5 181 0 0,2 0-59 0 0,3-3-30 0 0,9-8-11 0 0,-3-6 13 0 0,-14 6 21 0 0,-5 0 34 0 0,-4-2 67 0 0,0 3 62 0 0,-2 9-198 0 0,-1-1-44 0 0,-1-1-50 0 0,0-1-60 0 0,-1 10 133 0 0,0 1 28 0 0,0 0-11 0 0,0 2 15 0 0,-1 1-50 0 0,-1 7-44 0 0,0 5-105 0 0,1 0 76 0 0,3 5 69 0 0,5 10 118 0 0,12 18 140 0 0,-12-34-249 0 0,0-1-51 0 0,-6-11-53 0 0,0 0 39 0 0,3 7 113 0 0,-3-6-129 0 0,0-1-89 0 0,0 0-40 0 0,0 0-76 0 0,0 0-88 0 0,0 0-102 0 0,-1-2 75 0 0,0 1-55 0 0,1 0-50 0 0,-1 0-43 0 0,0-1-150 0 0,1 1-44 0 0,0 0-181 0 0,-1 0-491 0 0,0-1 1217 0 0</inkml:trace>
  <inkml:trace contextRef="#ctx0" brushRef="#br0" timeOffset="505.8">566 43 7056 0 0,'0'0'157'0'0,"0"0"23"0"0,0 0 12 0 0,0 0-64 0 0,0 0-13 0 0,0 0 36 0 0,0 0 126 0 0,0 0 229 0 0,0 0 20 0 0,0 0-230 0 0,0 0-64 0 0,1 0-57 0 0,-1 1-47 0 0,2-1 10 0 0,0 1-90 0 0,1 2 6 0 0,-2-3-7 0 0,0 1 35 0 0,10 13 366 0 0,-1 0-34 0 0,4 18 325 0 0,-5 2-94 0 0,-5 2-68 0 0,-4-13-80 0 0,0 1 0 0 0,-1-1-1 0 0,-3 8-496 0 0,-2 9 693 0 0,1-10-233 0 0,-5 40 708 0 0,7-51-884 0 0,0 0-43 0 0,0 0-58 0 0,0 0-70 0 0,2-12-164 0 0,-1 0 59 0 0,0 9 86 0 0,1-7-102 0 0,0-3-54 0 0,1-1-59 0 0,0 0-72 0 0,0 0-86 0 0,0-5-54 0 0,0 0 64 0 0,0 0 56 0 0,1-1 50 0 0,-1 1 23 0 0,0 0 47 0 0,1-1 28 0 0,0 0 14 0 0,0 0-53 0 0,-1 1-76 0 0,2-6-652 0 0</inkml:trace>
  <inkml:trace contextRef="#ctx0" brushRef="#br0" timeOffset="846.45">399 311 6992 0 0,'0'0'157'0'0,"0"0"23"0"0,0 0 12 0 0,1 0-27 0 0,2 3-93 0 0,-1-2 150 0 0,0 0-48 0 0,15-2 437 0 0,-14 1-433 0 0,-2 0 48 0 0,10 0 413 0 0,-1-1-76 0 0,0 0-70 0 0,1 0-63 0 0,4-2 112 0 0,0 1-104 0 0,1-1-79 0 0,-1-1-56 0 0,32-5 497 0 0,-27 7-394 0 0,11-3-50 0 0,0-1-48 0 0,1 0-55 0 0,-1-1-66 0 0,-5 2-89 0 0,-1-1-54 0 0,-19 5-79 0 0,16-4-9 0 0,-15 3-58 0 0,-3 1 11 0 0,0 0-34 0 0,0 0-40 0 0,0 0-46 0 0,0 1-49 0 0,0-1-57 0 0,5-1-329 0 0</inkml:trace>
  <inkml:trace contextRef="#ctx0" brushRef="#br0" timeOffset="1073.1">907 242 7976 0 0,'0'0'174'0'0,"0"0"29"0"0,0 10 174 0 0,0-5-307 0 0,0 5-27 0 0,1-1 80 0 0,-1 1 71 0 0,1 0 63 0 0,1 6 290 0 0,1 0 111 0 0,1 0 545 0 0,0-1 0 0 0,3 7-1203 0 0,-2-11 471 0 0,-1 0-47 0 0,2 0-54 0 0,-1-1-81 0 0,1 1-93 0 0,0-1-110 0 0,14 27 896 0 0,-20-37-1118 0 0,0 1 91 0 0,1-1 61 0 0,-1 0 33 0 0,0 1 204 0 0,1-1-171 0 0,-1 1-61 0 0,0-1-96 0 0,0 0-21 0 0,0 1-44 0 0,0-1-52 0 0,0 0-57 0 0,0 0-62 0 0,0 0-68 0 0,0 1-74 0 0,0-1-80 0 0,0 0 197 0 0,0 0-51 0 0,0 0-43 0 0,0 0-40 0 0,0 0-137 0 0,0 0-39 0 0,0 0-165 0 0,0 0-448 0 0</inkml:trace>
  <inkml:trace contextRef="#ctx0" brushRef="#br0" timeOffset="1441.83">1128 219 8576 0 0,'0'0'197'0'0,"0"0"24"0"0,4 6 183 0 0,-3-4-350 0 0,0 0-34 0 0,1 3 5 0 0,1 0 49 0 0,0 0 44 0 0,-1 1 38 0 0,1 0 76 0 0,1 0 40 0 0,1 3 196 0 0,0-1 45 0 0,6 13 673 0 0,-7-15-826 0 0,-1 1-37 0 0,0-1-91 0 0,0 0-40 0 0,0-1-48 0 0,-1 1-55 0 0,7 13 639 0 0,2 1-74 0 0,0-1-58 0 0,2 0-45 0 0,-8-12-294 0 0,1 0 1 0 0,0 0-1 0 0,0-1 1 0 0,0 0-1 0 0,1 0 1 0 0,0 0-1 0 0,0-1 1 0 0,7 4-258 0 0,13 2 797 0 0,-9-8-312 0 0,-8-4-231 0 0,-1-3-57 0 0,-1-4-70 0 0,-3-4-86 0 0,-3 1 34 0 0,0-1 1 0 0,-1 1-1 0 0,0-1 0 0 0,-1-8-75 0 0,0 0 48 0 0,1 0-56 0 0,2 1-79 0 0,3 0-99 0 0,-6 16 133 0 0,13-28-530 0 0,-10 23 413 0 0,0 1 0 0 0,0 1-34 0 0,0-1-42 0 0,1 1-51 0 0,-1 1 5 0 0,0 0-45 0 0,0 0-50 0 0,0 0-55 0 0,1 1-60 0 0,0-1-64 0 0,-1 1-68 0 0,1 0-75 0 0,5-3-577 0 0</inkml:trace>
  <inkml:trace contextRef="#ctx0" brushRef="#br0" timeOffset="2254.75">1440 15 11488 0 0,'-2'-3'214'0'0,"-2"-3"100"0"0,2 4-110 0 0,-1 0 38 0 0,2 0 40 0 0,-1 3 46 0 0,2-1-472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0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6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504A-9EE0-4F50-9F2A-154D602259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9D04-EB12-47AF-B8DF-CFBE3F78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2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21" Type="http://schemas.openxmlformats.org/officeDocument/2006/relationships/image" Target="../media/image26.png"/><Relationship Id="rId42" Type="http://schemas.openxmlformats.org/officeDocument/2006/relationships/customXml" Target="../ink/ink19.xml"/><Relationship Id="rId63" Type="http://schemas.openxmlformats.org/officeDocument/2006/relationships/image" Target="../media/image47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6" Type="http://schemas.openxmlformats.org/officeDocument/2006/relationships/customXml" Target="../ink/ink6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14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55.png"/><Relationship Id="rId102" Type="http://schemas.openxmlformats.org/officeDocument/2006/relationships/customXml" Target="../ink/ink49.xml"/><Relationship Id="rId123" Type="http://schemas.openxmlformats.org/officeDocument/2006/relationships/image" Target="../media/image77.png"/><Relationship Id="rId128" Type="http://schemas.openxmlformats.org/officeDocument/2006/relationships/customXml" Target="../ink/ink62.xml"/><Relationship Id="rId90" Type="http://schemas.openxmlformats.org/officeDocument/2006/relationships/customXml" Target="../ink/ink43.xml"/><Relationship Id="rId95" Type="http://schemas.openxmlformats.org/officeDocument/2006/relationships/image" Target="../media/image63.png"/><Relationship Id="rId22" Type="http://schemas.openxmlformats.org/officeDocument/2006/relationships/customXml" Target="../ink/ink9.xml"/><Relationship Id="rId27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50.png"/><Relationship Id="rId113" Type="http://schemas.openxmlformats.org/officeDocument/2006/relationships/image" Target="../media/image72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139" Type="http://schemas.openxmlformats.org/officeDocument/2006/relationships/image" Target="../media/image85.png"/><Relationship Id="rId80" Type="http://schemas.openxmlformats.org/officeDocument/2006/relationships/customXml" Target="../ink/ink38.xml"/><Relationship Id="rId85" Type="http://schemas.openxmlformats.org/officeDocument/2006/relationships/image" Target="../media/image58.png"/><Relationship Id="rId12" Type="http://schemas.openxmlformats.org/officeDocument/2006/relationships/customXml" Target="../ink/ink4.xml"/><Relationship Id="rId17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customXml" Target="../ink/ink17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80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3.png"/><Relationship Id="rId91" Type="http://schemas.openxmlformats.org/officeDocument/2006/relationships/image" Target="../media/image61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7.png"/><Relationship Id="rId28" Type="http://schemas.openxmlformats.org/officeDocument/2006/relationships/customXml" Target="../ink/ink12.xml"/><Relationship Id="rId49" Type="http://schemas.openxmlformats.org/officeDocument/2006/relationships/image" Target="../media/image40.png"/><Relationship Id="rId114" Type="http://schemas.openxmlformats.org/officeDocument/2006/relationships/customXml" Target="../ink/ink55.xml"/><Relationship Id="rId119" Type="http://schemas.openxmlformats.org/officeDocument/2006/relationships/image" Target="../media/image75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8.png"/><Relationship Id="rId81" Type="http://schemas.openxmlformats.org/officeDocument/2006/relationships/image" Target="../media/image56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83.png"/><Relationship Id="rId13" Type="http://schemas.openxmlformats.org/officeDocument/2006/relationships/image" Target="../media/image22.png"/><Relationship Id="rId18" Type="http://schemas.openxmlformats.org/officeDocument/2006/relationships/customXml" Target="../ink/ink7.xml"/><Relationship Id="rId39" Type="http://schemas.openxmlformats.org/officeDocument/2006/relationships/image" Target="../media/image35.png"/><Relationship Id="rId109" Type="http://schemas.openxmlformats.org/officeDocument/2006/relationships/image" Target="../media/image70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3.png"/><Relationship Id="rId76" Type="http://schemas.openxmlformats.org/officeDocument/2006/relationships/customXml" Target="../ink/ink36.xml"/><Relationship Id="rId97" Type="http://schemas.openxmlformats.org/officeDocument/2006/relationships/image" Target="../media/image64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8.png"/><Relationship Id="rId141" Type="http://schemas.openxmlformats.org/officeDocument/2006/relationships/image" Target="../media/image86.png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30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8.png"/><Relationship Id="rId66" Type="http://schemas.openxmlformats.org/officeDocument/2006/relationships/customXml" Target="../ink/ink31.xml"/><Relationship Id="rId87" Type="http://schemas.openxmlformats.org/officeDocument/2006/relationships/image" Target="../media/image59.png"/><Relationship Id="rId110" Type="http://schemas.openxmlformats.org/officeDocument/2006/relationships/customXml" Target="../ink/ink53.xml"/><Relationship Id="rId115" Type="http://schemas.openxmlformats.org/officeDocument/2006/relationships/image" Target="../media/image73.png"/><Relationship Id="rId131" Type="http://schemas.openxmlformats.org/officeDocument/2006/relationships/image" Target="../media/image81.png"/><Relationship Id="rId136" Type="http://schemas.openxmlformats.org/officeDocument/2006/relationships/customXml" Target="../ink/ink66.xml"/><Relationship Id="rId61" Type="http://schemas.openxmlformats.org/officeDocument/2006/relationships/image" Target="../media/image46.png"/><Relationship Id="rId82" Type="http://schemas.openxmlformats.org/officeDocument/2006/relationships/customXml" Target="../ink/ink39.xml"/><Relationship Id="rId19" Type="http://schemas.openxmlformats.org/officeDocument/2006/relationships/image" Target="../media/image25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3.png"/><Relationship Id="rId56" Type="http://schemas.openxmlformats.org/officeDocument/2006/relationships/customXml" Target="../ink/ink26.xml"/><Relationship Id="rId77" Type="http://schemas.openxmlformats.org/officeDocument/2006/relationships/image" Target="../media/image54.png"/><Relationship Id="rId100" Type="http://schemas.openxmlformats.org/officeDocument/2006/relationships/customXml" Target="../ink/ink48.xml"/><Relationship Id="rId105" Type="http://schemas.openxmlformats.org/officeDocument/2006/relationships/image" Target="../media/image68.png"/><Relationship Id="rId126" Type="http://schemas.openxmlformats.org/officeDocument/2006/relationships/customXml" Target="../ink/ink61.xml"/><Relationship Id="rId8" Type="http://schemas.openxmlformats.org/officeDocument/2006/relationships/customXml" Target="../ink/ink2.xml"/><Relationship Id="rId51" Type="http://schemas.openxmlformats.org/officeDocument/2006/relationships/image" Target="../media/image41.png"/><Relationship Id="rId72" Type="http://schemas.openxmlformats.org/officeDocument/2006/relationships/customXml" Target="../ink/ink34.xml"/><Relationship Id="rId93" Type="http://schemas.openxmlformats.org/officeDocument/2006/relationships/image" Target="../media/image62.png"/><Relationship Id="rId98" Type="http://schemas.openxmlformats.org/officeDocument/2006/relationships/customXml" Target="../ink/ink47.xml"/><Relationship Id="rId121" Type="http://schemas.openxmlformats.org/officeDocument/2006/relationships/image" Target="../media/image76.png"/><Relationship Id="rId142" Type="http://schemas.openxmlformats.org/officeDocument/2006/relationships/customXml" Target="../ink/ink69.xml"/><Relationship Id="rId25" Type="http://schemas.openxmlformats.org/officeDocument/2006/relationships/image" Target="../media/image28.png"/><Relationship Id="rId46" Type="http://schemas.openxmlformats.org/officeDocument/2006/relationships/customXml" Target="../ink/ink21.xml"/><Relationship Id="rId67" Type="http://schemas.openxmlformats.org/officeDocument/2006/relationships/image" Target="../media/image49.png"/><Relationship Id="rId116" Type="http://schemas.openxmlformats.org/officeDocument/2006/relationships/customXml" Target="../ink/ink56.xml"/><Relationship Id="rId137" Type="http://schemas.openxmlformats.org/officeDocument/2006/relationships/image" Target="../media/image84.png"/><Relationship Id="rId20" Type="http://schemas.openxmlformats.org/officeDocument/2006/relationships/customXml" Target="../ink/ink8.xml"/><Relationship Id="rId41" Type="http://schemas.openxmlformats.org/officeDocument/2006/relationships/image" Target="../media/image36.png"/><Relationship Id="rId62" Type="http://schemas.openxmlformats.org/officeDocument/2006/relationships/customXml" Target="../ink/ink29.xml"/><Relationship Id="rId83" Type="http://schemas.openxmlformats.org/officeDocument/2006/relationships/image" Target="../media/image57.png"/><Relationship Id="rId88" Type="http://schemas.openxmlformats.org/officeDocument/2006/relationships/customXml" Target="../ink/ink42.xml"/><Relationship Id="rId111" Type="http://schemas.openxmlformats.org/officeDocument/2006/relationships/image" Target="../media/image71.png"/><Relationship Id="rId132" Type="http://schemas.openxmlformats.org/officeDocument/2006/relationships/customXml" Target="../ink/ink64.xml"/><Relationship Id="rId15" Type="http://schemas.openxmlformats.org/officeDocument/2006/relationships/image" Target="../media/image23.png"/><Relationship Id="rId36" Type="http://schemas.openxmlformats.org/officeDocument/2006/relationships/customXml" Target="../ink/ink16.xml"/><Relationship Id="rId57" Type="http://schemas.openxmlformats.org/officeDocument/2006/relationships/image" Target="../media/image44.png"/><Relationship Id="rId106" Type="http://schemas.openxmlformats.org/officeDocument/2006/relationships/customXml" Target="../ink/ink51.xml"/><Relationship Id="rId127" Type="http://schemas.openxmlformats.org/officeDocument/2006/relationships/image" Target="../media/image79.png"/><Relationship Id="rId10" Type="http://schemas.openxmlformats.org/officeDocument/2006/relationships/customXml" Target="../ink/ink3.xml"/><Relationship Id="rId31" Type="http://schemas.openxmlformats.org/officeDocument/2006/relationships/image" Target="../media/image31.png"/><Relationship Id="rId52" Type="http://schemas.openxmlformats.org/officeDocument/2006/relationships/customXml" Target="../ink/ink24.xml"/><Relationship Id="rId73" Type="http://schemas.openxmlformats.org/officeDocument/2006/relationships/image" Target="../media/image52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customXml" Target="../ink/ink59.xml"/><Relationship Id="rId143" Type="http://schemas.openxmlformats.org/officeDocument/2006/relationships/image" Target="../media/image87.png"/><Relationship Id="rId9" Type="http://schemas.openxmlformats.org/officeDocument/2006/relationships/image" Target="../media/image20.png"/><Relationship Id="rId26" Type="http://schemas.openxmlformats.org/officeDocument/2006/relationships/customXml" Target="../ink/ink11.xml"/><Relationship Id="rId47" Type="http://schemas.openxmlformats.org/officeDocument/2006/relationships/image" Target="../media/image39.png"/><Relationship Id="rId68" Type="http://schemas.openxmlformats.org/officeDocument/2006/relationships/customXml" Target="../ink/ink32.xml"/><Relationship Id="rId89" Type="http://schemas.openxmlformats.org/officeDocument/2006/relationships/image" Target="../media/image60.png"/><Relationship Id="rId112" Type="http://schemas.openxmlformats.org/officeDocument/2006/relationships/customXml" Target="../ink/ink54.xml"/><Relationship Id="rId133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.png"/><Relationship Id="rId21" Type="http://schemas.openxmlformats.org/officeDocument/2006/relationships/image" Target="../media/image96.png"/><Relationship Id="rId42" Type="http://schemas.openxmlformats.org/officeDocument/2006/relationships/customXml" Target="../ink/ink88.xml"/><Relationship Id="rId63" Type="http://schemas.openxmlformats.org/officeDocument/2006/relationships/image" Target="../media/image117.png"/><Relationship Id="rId84" Type="http://schemas.openxmlformats.org/officeDocument/2006/relationships/customXml" Target="../ink/ink109.xml"/><Relationship Id="rId138" Type="http://schemas.openxmlformats.org/officeDocument/2006/relationships/customXml" Target="../ink/ink136.xml"/><Relationship Id="rId159" Type="http://schemas.openxmlformats.org/officeDocument/2006/relationships/image" Target="../media/image165.png"/><Relationship Id="rId170" Type="http://schemas.openxmlformats.org/officeDocument/2006/relationships/customXml" Target="../ink/ink152.xml"/><Relationship Id="rId191" Type="http://schemas.openxmlformats.org/officeDocument/2006/relationships/image" Target="../media/image181.png"/><Relationship Id="rId205" Type="http://schemas.openxmlformats.org/officeDocument/2006/relationships/image" Target="../media/image188.png"/><Relationship Id="rId226" Type="http://schemas.openxmlformats.org/officeDocument/2006/relationships/customXml" Target="../ink/ink180.xml"/><Relationship Id="rId247" Type="http://schemas.openxmlformats.org/officeDocument/2006/relationships/image" Target="../media/image209.png"/><Relationship Id="rId107" Type="http://schemas.openxmlformats.org/officeDocument/2006/relationships/image" Target="../media/image139.png"/><Relationship Id="rId11" Type="http://schemas.openxmlformats.org/officeDocument/2006/relationships/image" Target="../media/image91.png"/><Relationship Id="rId32" Type="http://schemas.openxmlformats.org/officeDocument/2006/relationships/customXml" Target="../ink/ink83.xml"/><Relationship Id="rId53" Type="http://schemas.openxmlformats.org/officeDocument/2006/relationships/image" Target="../media/image112.png"/><Relationship Id="rId74" Type="http://schemas.openxmlformats.org/officeDocument/2006/relationships/customXml" Target="../ink/ink104.xml"/><Relationship Id="rId128" Type="http://schemas.openxmlformats.org/officeDocument/2006/relationships/customXml" Target="../ink/ink131.xml"/><Relationship Id="rId149" Type="http://schemas.openxmlformats.org/officeDocument/2006/relationships/image" Target="../media/image160.png"/><Relationship Id="rId95" Type="http://schemas.openxmlformats.org/officeDocument/2006/relationships/image" Target="../media/image133.png"/><Relationship Id="rId160" Type="http://schemas.openxmlformats.org/officeDocument/2006/relationships/customXml" Target="../ink/ink147.xml"/><Relationship Id="rId181" Type="http://schemas.openxmlformats.org/officeDocument/2006/relationships/image" Target="../media/image176.png"/><Relationship Id="rId216" Type="http://schemas.openxmlformats.org/officeDocument/2006/relationships/customXml" Target="../ink/ink175.xml"/><Relationship Id="rId237" Type="http://schemas.openxmlformats.org/officeDocument/2006/relationships/image" Target="../media/image204.png"/><Relationship Id="rId22" Type="http://schemas.openxmlformats.org/officeDocument/2006/relationships/customXml" Target="../ink/ink78.xml"/><Relationship Id="rId43" Type="http://schemas.openxmlformats.org/officeDocument/2006/relationships/image" Target="../media/image107.png"/><Relationship Id="rId64" Type="http://schemas.openxmlformats.org/officeDocument/2006/relationships/customXml" Target="../ink/ink99.xml"/><Relationship Id="rId118" Type="http://schemas.openxmlformats.org/officeDocument/2006/relationships/customXml" Target="../ink/ink126.xml"/><Relationship Id="rId139" Type="http://schemas.openxmlformats.org/officeDocument/2006/relationships/image" Target="../media/image155.png"/><Relationship Id="rId85" Type="http://schemas.openxmlformats.org/officeDocument/2006/relationships/image" Target="../media/image128.png"/><Relationship Id="rId150" Type="http://schemas.openxmlformats.org/officeDocument/2006/relationships/customXml" Target="../ink/ink142.xml"/><Relationship Id="rId171" Type="http://schemas.openxmlformats.org/officeDocument/2006/relationships/image" Target="../media/image171.png"/><Relationship Id="rId192" Type="http://schemas.openxmlformats.org/officeDocument/2006/relationships/customXml" Target="../ink/ink163.xml"/><Relationship Id="rId206" Type="http://schemas.openxmlformats.org/officeDocument/2006/relationships/customXml" Target="../ink/ink170.xml"/><Relationship Id="rId227" Type="http://schemas.openxmlformats.org/officeDocument/2006/relationships/image" Target="../media/image199.png"/><Relationship Id="rId12" Type="http://schemas.openxmlformats.org/officeDocument/2006/relationships/customXml" Target="../ink/ink73.xml"/><Relationship Id="rId33" Type="http://schemas.openxmlformats.org/officeDocument/2006/relationships/image" Target="../media/image102.png"/><Relationship Id="rId108" Type="http://schemas.openxmlformats.org/officeDocument/2006/relationships/customXml" Target="../ink/ink121.xml"/><Relationship Id="rId129" Type="http://schemas.openxmlformats.org/officeDocument/2006/relationships/image" Target="../media/image150.png"/><Relationship Id="rId54" Type="http://schemas.openxmlformats.org/officeDocument/2006/relationships/customXml" Target="../ink/ink94.xml"/><Relationship Id="rId75" Type="http://schemas.openxmlformats.org/officeDocument/2006/relationships/image" Target="../media/image123.png"/><Relationship Id="rId96" Type="http://schemas.openxmlformats.org/officeDocument/2006/relationships/customXml" Target="../ink/ink115.xml"/><Relationship Id="rId140" Type="http://schemas.openxmlformats.org/officeDocument/2006/relationships/customXml" Target="../ink/ink137.xml"/><Relationship Id="rId161" Type="http://schemas.openxmlformats.org/officeDocument/2006/relationships/image" Target="../media/image166.png"/><Relationship Id="rId182" Type="http://schemas.openxmlformats.org/officeDocument/2006/relationships/customXml" Target="../ink/ink158.xml"/><Relationship Id="rId217" Type="http://schemas.openxmlformats.org/officeDocument/2006/relationships/image" Target="../media/image194.png"/><Relationship Id="rId238" Type="http://schemas.openxmlformats.org/officeDocument/2006/relationships/customXml" Target="../ink/ink186.xml"/><Relationship Id="rId23" Type="http://schemas.openxmlformats.org/officeDocument/2006/relationships/image" Target="../media/image97.png"/><Relationship Id="rId119" Type="http://schemas.openxmlformats.org/officeDocument/2006/relationships/image" Target="../media/image145.png"/><Relationship Id="rId44" Type="http://schemas.openxmlformats.org/officeDocument/2006/relationships/customXml" Target="../ink/ink89.xml"/><Relationship Id="rId65" Type="http://schemas.openxmlformats.org/officeDocument/2006/relationships/image" Target="../media/image118.png"/><Relationship Id="rId86" Type="http://schemas.openxmlformats.org/officeDocument/2006/relationships/customXml" Target="../ink/ink110.xml"/><Relationship Id="rId130" Type="http://schemas.openxmlformats.org/officeDocument/2006/relationships/customXml" Target="../ink/ink132.xml"/><Relationship Id="rId151" Type="http://schemas.openxmlformats.org/officeDocument/2006/relationships/image" Target="../media/image161.png"/><Relationship Id="rId172" Type="http://schemas.openxmlformats.org/officeDocument/2006/relationships/customXml" Target="../ink/ink153.xml"/><Relationship Id="rId193" Type="http://schemas.openxmlformats.org/officeDocument/2006/relationships/image" Target="../media/image182.png"/><Relationship Id="rId207" Type="http://schemas.openxmlformats.org/officeDocument/2006/relationships/image" Target="../media/image189.png"/><Relationship Id="rId228" Type="http://schemas.openxmlformats.org/officeDocument/2006/relationships/customXml" Target="../ink/ink181.xml"/><Relationship Id="rId13" Type="http://schemas.openxmlformats.org/officeDocument/2006/relationships/image" Target="../media/image92.png"/><Relationship Id="rId109" Type="http://schemas.openxmlformats.org/officeDocument/2006/relationships/image" Target="../media/image140.png"/><Relationship Id="rId34" Type="http://schemas.openxmlformats.org/officeDocument/2006/relationships/customXml" Target="../ink/ink84.xml"/><Relationship Id="rId55" Type="http://schemas.openxmlformats.org/officeDocument/2006/relationships/image" Target="../media/image113.png"/><Relationship Id="rId76" Type="http://schemas.openxmlformats.org/officeDocument/2006/relationships/customXml" Target="../ink/ink105.xml"/><Relationship Id="rId97" Type="http://schemas.openxmlformats.org/officeDocument/2006/relationships/image" Target="../media/image134.png"/><Relationship Id="rId120" Type="http://schemas.openxmlformats.org/officeDocument/2006/relationships/customXml" Target="../ink/ink127.xml"/><Relationship Id="rId141" Type="http://schemas.openxmlformats.org/officeDocument/2006/relationships/image" Target="../media/image156.png"/><Relationship Id="rId7" Type="http://schemas.openxmlformats.org/officeDocument/2006/relationships/image" Target="../media/image89.png"/><Relationship Id="rId162" Type="http://schemas.openxmlformats.org/officeDocument/2006/relationships/customXml" Target="../ink/ink148.xml"/><Relationship Id="rId183" Type="http://schemas.openxmlformats.org/officeDocument/2006/relationships/image" Target="../media/image177.png"/><Relationship Id="rId218" Type="http://schemas.openxmlformats.org/officeDocument/2006/relationships/customXml" Target="../ink/ink176.xml"/><Relationship Id="rId239" Type="http://schemas.openxmlformats.org/officeDocument/2006/relationships/image" Target="../media/image205.png"/><Relationship Id="rId24" Type="http://schemas.openxmlformats.org/officeDocument/2006/relationships/customXml" Target="../ink/ink79.xml"/><Relationship Id="rId45" Type="http://schemas.openxmlformats.org/officeDocument/2006/relationships/image" Target="../media/image108.png"/><Relationship Id="rId66" Type="http://schemas.openxmlformats.org/officeDocument/2006/relationships/customXml" Target="../ink/ink100.xml"/><Relationship Id="rId87" Type="http://schemas.openxmlformats.org/officeDocument/2006/relationships/image" Target="../media/image129.png"/><Relationship Id="rId110" Type="http://schemas.openxmlformats.org/officeDocument/2006/relationships/customXml" Target="../ink/ink122.xml"/><Relationship Id="rId131" Type="http://schemas.openxmlformats.org/officeDocument/2006/relationships/image" Target="../media/image151.png"/><Relationship Id="rId152" Type="http://schemas.openxmlformats.org/officeDocument/2006/relationships/customXml" Target="../ink/ink143.xml"/><Relationship Id="rId173" Type="http://schemas.openxmlformats.org/officeDocument/2006/relationships/image" Target="../media/image172.png"/><Relationship Id="rId194" Type="http://schemas.openxmlformats.org/officeDocument/2006/relationships/customXml" Target="../ink/ink164.xml"/><Relationship Id="rId208" Type="http://schemas.openxmlformats.org/officeDocument/2006/relationships/customXml" Target="../ink/ink171.xml"/><Relationship Id="rId229" Type="http://schemas.openxmlformats.org/officeDocument/2006/relationships/image" Target="../media/image200.png"/><Relationship Id="rId240" Type="http://schemas.openxmlformats.org/officeDocument/2006/relationships/customXml" Target="../ink/ink187.xml"/><Relationship Id="rId14" Type="http://schemas.openxmlformats.org/officeDocument/2006/relationships/customXml" Target="../ink/ink74.xml"/><Relationship Id="rId35" Type="http://schemas.openxmlformats.org/officeDocument/2006/relationships/image" Target="../media/image103.png"/><Relationship Id="rId56" Type="http://schemas.openxmlformats.org/officeDocument/2006/relationships/customXml" Target="../ink/ink95.xml"/><Relationship Id="rId77" Type="http://schemas.openxmlformats.org/officeDocument/2006/relationships/image" Target="../media/image124.png"/><Relationship Id="rId100" Type="http://schemas.openxmlformats.org/officeDocument/2006/relationships/customXml" Target="../ink/ink117.xml"/><Relationship Id="rId8" Type="http://schemas.openxmlformats.org/officeDocument/2006/relationships/customXml" Target="../ink/ink71.xml"/><Relationship Id="rId98" Type="http://schemas.openxmlformats.org/officeDocument/2006/relationships/customXml" Target="../ink/ink116.xml"/><Relationship Id="rId121" Type="http://schemas.openxmlformats.org/officeDocument/2006/relationships/image" Target="../media/image146.png"/><Relationship Id="rId142" Type="http://schemas.openxmlformats.org/officeDocument/2006/relationships/customXml" Target="../ink/ink138.xml"/><Relationship Id="rId163" Type="http://schemas.openxmlformats.org/officeDocument/2006/relationships/image" Target="../media/image167.png"/><Relationship Id="rId184" Type="http://schemas.openxmlformats.org/officeDocument/2006/relationships/customXml" Target="../ink/ink159.xml"/><Relationship Id="rId219" Type="http://schemas.openxmlformats.org/officeDocument/2006/relationships/image" Target="../media/image195.png"/><Relationship Id="rId230" Type="http://schemas.openxmlformats.org/officeDocument/2006/relationships/customXml" Target="../ink/ink182.xml"/><Relationship Id="rId25" Type="http://schemas.openxmlformats.org/officeDocument/2006/relationships/image" Target="../media/image98.png"/><Relationship Id="rId46" Type="http://schemas.openxmlformats.org/officeDocument/2006/relationships/customXml" Target="../ink/ink90.xml"/><Relationship Id="rId67" Type="http://schemas.openxmlformats.org/officeDocument/2006/relationships/image" Target="../media/image119.png"/><Relationship Id="rId88" Type="http://schemas.openxmlformats.org/officeDocument/2006/relationships/customXml" Target="../ink/ink111.xml"/><Relationship Id="rId111" Type="http://schemas.openxmlformats.org/officeDocument/2006/relationships/image" Target="../media/image141.png"/><Relationship Id="rId132" Type="http://schemas.openxmlformats.org/officeDocument/2006/relationships/customXml" Target="../ink/ink133.xml"/><Relationship Id="rId153" Type="http://schemas.openxmlformats.org/officeDocument/2006/relationships/image" Target="../media/image162.png"/><Relationship Id="rId174" Type="http://schemas.openxmlformats.org/officeDocument/2006/relationships/customXml" Target="../ink/ink154.xml"/><Relationship Id="rId195" Type="http://schemas.openxmlformats.org/officeDocument/2006/relationships/image" Target="../media/image183.png"/><Relationship Id="rId209" Type="http://schemas.openxmlformats.org/officeDocument/2006/relationships/image" Target="../media/image190.png"/><Relationship Id="rId220" Type="http://schemas.openxmlformats.org/officeDocument/2006/relationships/customXml" Target="../ink/ink177.xml"/><Relationship Id="rId241" Type="http://schemas.openxmlformats.org/officeDocument/2006/relationships/image" Target="../media/image206.png"/><Relationship Id="rId15" Type="http://schemas.openxmlformats.org/officeDocument/2006/relationships/image" Target="../media/image93.png"/><Relationship Id="rId36" Type="http://schemas.openxmlformats.org/officeDocument/2006/relationships/customXml" Target="../ink/ink85.xml"/><Relationship Id="rId57" Type="http://schemas.openxmlformats.org/officeDocument/2006/relationships/image" Target="../media/image114.png"/><Relationship Id="rId106" Type="http://schemas.openxmlformats.org/officeDocument/2006/relationships/customXml" Target="../ink/ink120.xml"/><Relationship Id="rId127" Type="http://schemas.openxmlformats.org/officeDocument/2006/relationships/image" Target="../media/image149.png"/><Relationship Id="rId10" Type="http://schemas.openxmlformats.org/officeDocument/2006/relationships/customXml" Target="../ink/ink72.xml"/><Relationship Id="rId31" Type="http://schemas.openxmlformats.org/officeDocument/2006/relationships/image" Target="../media/image101.png"/><Relationship Id="rId52" Type="http://schemas.openxmlformats.org/officeDocument/2006/relationships/customXml" Target="../ink/ink93.xml"/><Relationship Id="rId73" Type="http://schemas.openxmlformats.org/officeDocument/2006/relationships/image" Target="../media/image122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image" Target="../media/image135.png"/><Relationship Id="rId101" Type="http://schemas.openxmlformats.org/officeDocument/2006/relationships/image" Target="../media/image136.png"/><Relationship Id="rId122" Type="http://schemas.openxmlformats.org/officeDocument/2006/relationships/customXml" Target="../ink/ink128.xml"/><Relationship Id="rId143" Type="http://schemas.openxmlformats.org/officeDocument/2006/relationships/image" Target="../media/image157.png"/><Relationship Id="rId148" Type="http://schemas.openxmlformats.org/officeDocument/2006/relationships/customXml" Target="../ink/ink141.xml"/><Relationship Id="rId164" Type="http://schemas.openxmlformats.org/officeDocument/2006/relationships/customXml" Target="../ink/ink149.xml"/><Relationship Id="rId169" Type="http://schemas.openxmlformats.org/officeDocument/2006/relationships/image" Target="../media/image170.png"/><Relationship Id="rId185" Type="http://schemas.openxmlformats.org/officeDocument/2006/relationships/image" Target="../media/image178.png"/><Relationship Id="rId9" Type="http://schemas.openxmlformats.org/officeDocument/2006/relationships/image" Target="../media/image90.png"/><Relationship Id="rId180" Type="http://schemas.openxmlformats.org/officeDocument/2006/relationships/customXml" Target="../ink/ink157.xml"/><Relationship Id="rId210" Type="http://schemas.openxmlformats.org/officeDocument/2006/relationships/customXml" Target="../ink/ink172.xml"/><Relationship Id="rId215" Type="http://schemas.openxmlformats.org/officeDocument/2006/relationships/image" Target="../media/image193.png"/><Relationship Id="rId236" Type="http://schemas.openxmlformats.org/officeDocument/2006/relationships/customXml" Target="../ink/ink185.xml"/><Relationship Id="rId26" Type="http://schemas.openxmlformats.org/officeDocument/2006/relationships/customXml" Target="../ink/ink80.xml"/><Relationship Id="rId231" Type="http://schemas.openxmlformats.org/officeDocument/2006/relationships/image" Target="../media/image201.png"/><Relationship Id="rId47" Type="http://schemas.openxmlformats.org/officeDocument/2006/relationships/image" Target="../media/image109.png"/><Relationship Id="rId68" Type="http://schemas.openxmlformats.org/officeDocument/2006/relationships/customXml" Target="../ink/ink101.xml"/><Relationship Id="rId89" Type="http://schemas.openxmlformats.org/officeDocument/2006/relationships/image" Target="../media/image130.png"/><Relationship Id="rId112" Type="http://schemas.openxmlformats.org/officeDocument/2006/relationships/customXml" Target="../ink/ink123.xml"/><Relationship Id="rId133" Type="http://schemas.openxmlformats.org/officeDocument/2006/relationships/image" Target="../media/image152.png"/><Relationship Id="rId154" Type="http://schemas.openxmlformats.org/officeDocument/2006/relationships/customXml" Target="../ink/ink144.xml"/><Relationship Id="rId175" Type="http://schemas.openxmlformats.org/officeDocument/2006/relationships/image" Target="../media/image173.png"/><Relationship Id="rId196" Type="http://schemas.openxmlformats.org/officeDocument/2006/relationships/customXml" Target="../ink/ink165.xml"/><Relationship Id="rId200" Type="http://schemas.openxmlformats.org/officeDocument/2006/relationships/customXml" Target="../ink/ink167.xml"/><Relationship Id="rId16" Type="http://schemas.openxmlformats.org/officeDocument/2006/relationships/customXml" Target="../ink/ink75.xml"/><Relationship Id="rId221" Type="http://schemas.openxmlformats.org/officeDocument/2006/relationships/image" Target="../media/image196.png"/><Relationship Id="rId242" Type="http://schemas.openxmlformats.org/officeDocument/2006/relationships/customXml" Target="../ink/ink188.xml"/><Relationship Id="rId37" Type="http://schemas.openxmlformats.org/officeDocument/2006/relationships/image" Target="../media/image104.png"/><Relationship Id="rId58" Type="http://schemas.openxmlformats.org/officeDocument/2006/relationships/customXml" Target="../ink/ink96.xml"/><Relationship Id="rId79" Type="http://schemas.openxmlformats.org/officeDocument/2006/relationships/image" Target="../media/image125.png"/><Relationship Id="rId102" Type="http://schemas.openxmlformats.org/officeDocument/2006/relationships/customXml" Target="../ink/ink118.xml"/><Relationship Id="rId123" Type="http://schemas.openxmlformats.org/officeDocument/2006/relationships/image" Target="../media/image147.png"/><Relationship Id="rId144" Type="http://schemas.openxmlformats.org/officeDocument/2006/relationships/customXml" Target="../ink/ink139.xml"/><Relationship Id="rId90" Type="http://schemas.openxmlformats.org/officeDocument/2006/relationships/customXml" Target="../ink/ink112.xml"/><Relationship Id="rId165" Type="http://schemas.openxmlformats.org/officeDocument/2006/relationships/image" Target="../media/image168.png"/><Relationship Id="rId186" Type="http://schemas.openxmlformats.org/officeDocument/2006/relationships/customXml" Target="../ink/ink160.xml"/><Relationship Id="rId211" Type="http://schemas.openxmlformats.org/officeDocument/2006/relationships/image" Target="../media/image191.png"/><Relationship Id="rId232" Type="http://schemas.openxmlformats.org/officeDocument/2006/relationships/customXml" Target="../ink/ink183.xml"/><Relationship Id="rId27" Type="http://schemas.openxmlformats.org/officeDocument/2006/relationships/image" Target="../media/image99.png"/><Relationship Id="rId48" Type="http://schemas.openxmlformats.org/officeDocument/2006/relationships/customXml" Target="../ink/ink91.xml"/><Relationship Id="rId69" Type="http://schemas.openxmlformats.org/officeDocument/2006/relationships/image" Target="../media/image120.png"/><Relationship Id="rId113" Type="http://schemas.openxmlformats.org/officeDocument/2006/relationships/image" Target="../media/image142.png"/><Relationship Id="rId134" Type="http://schemas.openxmlformats.org/officeDocument/2006/relationships/customXml" Target="../ink/ink134.xml"/><Relationship Id="rId80" Type="http://schemas.openxmlformats.org/officeDocument/2006/relationships/customXml" Target="../ink/ink107.xml"/><Relationship Id="rId155" Type="http://schemas.openxmlformats.org/officeDocument/2006/relationships/image" Target="../media/image163.png"/><Relationship Id="rId176" Type="http://schemas.openxmlformats.org/officeDocument/2006/relationships/customXml" Target="../ink/ink155.xml"/><Relationship Id="rId197" Type="http://schemas.openxmlformats.org/officeDocument/2006/relationships/image" Target="../media/image184.png"/><Relationship Id="rId201" Type="http://schemas.openxmlformats.org/officeDocument/2006/relationships/image" Target="../media/image186.png"/><Relationship Id="rId222" Type="http://schemas.openxmlformats.org/officeDocument/2006/relationships/customXml" Target="../ink/ink178.xml"/><Relationship Id="rId243" Type="http://schemas.openxmlformats.org/officeDocument/2006/relationships/image" Target="../media/image207.png"/><Relationship Id="rId17" Type="http://schemas.openxmlformats.org/officeDocument/2006/relationships/image" Target="../media/image94.png"/><Relationship Id="rId38" Type="http://schemas.openxmlformats.org/officeDocument/2006/relationships/customXml" Target="../ink/ink86.xml"/><Relationship Id="rId59" Type="http://schemas.openxmlformats.org/officeDocument/2006/relationships/image" Target="../media/image115.png"/><Relationship Id="rId103" Type="http://schemas.openxmlformats.org/officeDocument/2006/relationships/image" Target="../media/image137.png"/><Relationship Id="rId124" Type="http://schemas.openxmlformats.org/officeDocument/2006/relationships/customXml" Target="../ink/ink129.xml"/><Relationship Id="rId70" Type="http://schemas.openxmlformats.org/officeDocument/2006/relationships/customXml" Target="../ink/ink102.xml"/><Relationship Id="rId91" Type="http://schemas.openxmlformats.org/officeDocument/2006/relationships/image" Target="../media/image131.png"/><Relationship Id="rId145" Type="http://schemas.openxmlformats.org/officeDocument/2006/relationships/image" Target="../media/image158.png"/><Relationship Id="rId166" Type="http://schemas.openxmlformats.org/officeDocument/2006/relationships/customXml" Target="../ink/ink150.xml"/><Relationship Id="rId187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3.xml"/><Relationship Id="rId233" Type="http://schemas.openxmlformats.org/officeDocument/2006/relationships/image" Target="../media/image202.png"/><Relationship Id="rId28" Type="http://schemas.openxmlformats.org/officeDocument/2006/relationships/customXml" Target="../ink/ink81.xml"/><Relationship Id="rId49" Type="http://schemas.openxmlformats.org/officeDocument/2006/relationships/image" Target="../media/image110.png"/><Relationship Id="rId114" Type="http://schemas.openxmlformats.org/officeDocument/2006/relationships/customXml" Target="../ink/ink124.xml"/><Relationship Id="rId60" Type="http://schemas.openxmlformats.org/officeDocument/2006/relationships/customXml" Target="../ink/ink97.xml"/><Relationship Id="rId81" Type="http://schemas.openxmlformats.org/officeDocument/2006/relationships/image" Target="../media/image126.png"/><Relationship Id="rId135" Type="http://schemas.openxmlformats.org/officeDocument/2006/relationships/image" Target="../media/image153.png"/><Relationship Id="rId156" Type="http://schemas.openxmlformats.org/officeDocument/2006/relationships/customXml" Target="../ink/ink145.xml"/><Relationship Id="rId177" Type="http://schemas.openxmlformats.org/officeDocument/2006/relationships/image" Target="../media/image174.png"/><Relationship Id="rId198" Type="http://schemas.openxmlformats.org/officeDocument/2006/relationships/customXml" Target="../ink/ink166.xml"/><Relationship Id="rId202" Type="http://schemas.openxmlformats.org/officeDocument/2006/relationships/customXml" Target="../ink/ink168.xml"/><Relationship Id="rId223" Type="http://schemas.openxmlformats.org/officeDocument/2006/relationships/image" Target="../media/image197.png"/><Relationship Id="rId244" Type="http://schemas.openxmlformats.org/officeDocument/2006/relationships/customXml" Target="../ink/ink189.xml"/><Relationship Id="rId18" Type="http://schemas.openxmlformats.org/officeDocument/2006/relationships/customXml" Target="../ink/ink76.xml"/><Relationship Id="rId39" Type="http://schemas.openxmlformats.org/officeDocument/2006/relationships/image" Target="../media/image105.png"/><Relationship Id="rId50" Type="http://schemas.openxmlformats.org/officeDocument/2006/relationships/customXml" Target="../ink/ink92.xml"/><Relationship Id="rId104" Type="http://schemas.openxmlformats.org/officeDocument/2006/relationships/customXml" Target="../ink/ink119.xml"/><Relationship Id="rId125" Type="http://schemas.openxmlformats.org/officeDocument/2006/relationships/image" Target="../media/image148.png"/><Relationship Id="rId146" Type="http://schemas.openxmlformats.org/officeDocument/2006/relationships/customXml" Target="../ink/ink140.xml"/><Relationship Id="rId167" Type="http://schemas.openxmlformats.org/officeDocument/2006/relationships/image" Target="../media/image169.png"/><Relationship Id="rId188" Type="http://schemas.openxmlformats.org/officeDocument/2006/relationships/customXml" Target="../ink/ink161.xml"/><Relationship Id="rId71" Type="http://schemas.openxmlformats.org/officeDocument/2006/relationships/image" Target="../media/image121.png"/><Relationship Id="rId92" Type="http://schemas.openxmlformats.org/officeDocument/2006/relationships/customXml" Target="../ink/ink113.xml"/><Relationship Id="rId213" Type="http://schemas.openxmlformats.org/officeDocument/2006/relationships/image" Target="../media/image192.png"/><Relationship Id="rId234" Type="http://schemas.openxmlformats.org/officeDocument/2006/relationships/customXml" Target="../ink/ink184.xml"/><Relationship Id="rId2" Type="http://schemas.openxmlformats.org/officeDocument/2006/relationships/customXml" Target="../ink/ink70.xml"/><Relationship Id="rId29" Type="http://schemas.openxmlformats.org/officeDocument/2006/relationships/image" Target="../media/image100.png"/><Relationship Id="rId40" Type="http://schemas.openxmlformats.org/officeDocument/2006/relationships/customXml" Target="../ink/ink87.xml"/><Relationship Id="rId115" Type="http://schemas.openxmlformats.org/officeDocument/2006/relationships/image" Target="../media/image143.png"/><Relationship Id="rId136" Type="http://schemas.openxmlformats.org/officeDocument/2006/relationships/customXml" Target="../ink/ink135.xml"/><Relationship Id="rId157" Type="http://schemas.openxmlformats.org/officeDocument/2006/relationships/image" Target="../media/image164.png"/><Relationship Id="rId178" Type="http://schemas.openxmlformats.org/officeDocument/2006/relationships/customXml" Target="../ink/ink156.xml"/><Relationship Id="rId61" Type="http://schemas.openxmlformats.org/officeDocument/2006/relationships/image" Target="../media/image116.png"/><Relationship Id="rId82" Type="http://schemas.openxmlformats.org/officeDocument/2006/relationships/customXml" Target="../ink/ink108.xml"/><Relationship Id="rId199" Type="http://schemas.openxmlformats.org/officeDocument/2006/relationships/image" Target="../media/image185.png"/><Relationship Id="rId203" Type="http://schemas.openxmlformats.org/officeDocument/2006/relationships/image" Target="../media/image187.png"/><Relationship Id="rId19" Type="http://schemas.openxmlformats.org/officeDocument/2006/relationships/image" Target="../media/image95.png"/><Relationship Id="rId224" Type="http://schemas.openxmlformats.org/officeDocument/2006/relationships/customXml" Target="../ink/ink179.xml"/><Relationship Id="rId245" Type="http://schemas.openxmlformats.org/officeDocument/2006/relationships/image" Target="../media/image208.png"/><Relationship Id="rId30" Type="http://schemas.openxmlformats.org/officeDocument/2006/relationships/customXml" Target="../ink/ink82.xml"/><Relationship Id="rId105" Type="http://schemas.openxmlformats.org/officeDocument/2006/relationships/image" Target="../media/image138.png"/><Relationship Id="rId126" Type="http://schemas.openxmlformats.org/officeDocument/2006/relationships/customXml" Target="../ink/ink130.xml"/><Relationship Id="rId147" Type="http://schemas.openxmlformats.org/officeDocument/2006/relationships/image" Target="../media/image159.png"/><Relationship Id="rId168" Type="http://schemas.openxmlformats.org/officeDocument/2006/relationships/customXml" Target="../ink/ink151.xml"/><Relationship Id="rId51" Type="http://schemas.openxmlformats.org/officeDocument/2006/relationships/image" Target="../media/image111.png"/><Relationship Id="rId72" Type="http://schemas.openxmlformats.org/officeDocument/2006/relationships/customXml" Target="../ink/ink103.xml"/><Relationship Id="rId93" Type="http://schemas.openxmlformats.org/officeDocument/2006/relationships/image" Target="../media/image132.png"/><Relationship Id="rId189" Type="http://schemas.openxmlformats.org/officeDocument/2006/relationships/image" Target="../media/image180.png"/><Relationship Id="rId214" Type="http://schemas.openxmlformats.org/officeDocument/2006/relationships/customXml" Target="../ink/ink174.xml"/><Relationship Id="rId235" Type="http://schemas.openxmlformats.org/officeDocument/2006/relationships/image" Target="../media/image203.png"/><Relationship Id="rId116" Type="http://schemas.openxmlformats.org/officeDocument/2006/relationships/customXml" Target="../ink/ink125.xml"/><Relationship Id="rId137" Type="http://schemas.openxmlformats.org/officeDocument/2006/relationships/image" Target="../media/image154.png"/><Relationship Id="rId158" Type="http://schemas.openxmlformats.org/officeDocument/2006/relationships/customXml" Target="../ink/ink146.xml"/><Relationship Id="rId20" Type="http://schemas.openxmlformats.org/officeDocument/2006/relationships/customXml" Target="../ink/ink77.xml"/><Relationship Id="rId41" Type="http://schemas.openxmlformats.org/officeDocument/2006/relationships/image" Target="../media/image106.png"/><Relationship Id="rId62" Type="http://schemas.openxmlformats.org/officeDocument/2006/relationships/customXml" Target="../ink/ink98.xml"/><Relationship Id="rId83" Type="http://schemas.openxmlformats.org/officeDocument/2006/relationships/image" Target="../media/image127.png"/><Relationship Id="rId179" Type="http://schemas.openxmlformats.org/officeDocument/2006/relationships/image" Target="../media/image175.png"/><Relationship Id="rId190" Type="http://schemas.openxmlformats.org/officeDocument/2006/relationships/customXml" Target="../ink/ink162.xml"/><Relationship Id="rId204" Type="http://schemas.openxmlformats.org/officeDocument/2006/relationships/customXml" Target="../ink/ink169.xml"/><Relationship Id="rId225" Type="http://schemas.openxmlformats.org/officeDocument/2006/relationships/image" Target="../media/image198.png"/><Relationship Id="rId246" Type="http://schemas.openxmlformats.org/officeDocument/2006/relationships/customXml" Target="../ink/ink19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42" Type="http://schemas.openxmlformats.org/officeDocument/2006/relationships/customXml" Target="../ink/ink207.xml"/><Relationship Id="rId63" Type="http://schemas.openxmlformats.org/officeDocument/2006/relationships/image" Target="../media/image47.png"/><Relationship Id="rId84" Type="http://schemas.openxmlformats.org/officeDocument/2006/relationships/customXml" Target="../ink/ink228.xml"/><Relationship Id="rId138" Type="http://schemas.openxmlformats.org/officeDocument/2006/relationships/customXml" Target="../ink/ink255.xml"/><Relationship Id="rId159" Type="http://schemas.openxmlformats.org/officeDocument/2006/relationships/image" Target="../media/image11.png"/><Relationship Id="rId170" Type="http://schemas.openxmlformats.org/officeDocument/2006/relationships/customXml" Target="../ink/ink271.xml"/><Relationship Id="rId191" Type="http://schemas.openxmlformats.org/officeDocument/2006/relationships/image" Target="../media/image219.png"/><Relationship Id="rId205" Type="http://schemas.openxmlformats.org/officeDocument/2006/relationships/image" Target="../media/image226.png"/><Relationship Id="rId226" Type="http://schemas.openxmlformats.org/officeDocument/2006/relationships/customXml" Target="../ink/ink299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202.xml"/><Relationship Id="rId53" Type="http://schemas.openxmlformats.org/officeDocument/2006/relationships/image" Target="../media/image42.png"/><Relationship Id="rId74" Type="http://schemas.openxmlformats.org/officeDocument/2006/relationships/customXml" Target="../ink/ink223.xml"/><Relationship Id="rId128" Type="http://schemas.openxmlformats.org/officeDocument/2006/relationships/customXml" Target="../ink/ink250.xml"/><Relationship Id="rId149" Type="http://schemas.openxmlformats.org/officeDocument/2006/relationships/image" Target="../media/image6.png"/><Relationship Id="rId95" Type="http://schemas.openxmlformats.org/officeDocument/2006/relationships/image" Target="../media/image63.png"/><Relationship Id="rId160" Type="http://schemas.openxmlformats.org/officeDocument/2006/relationships/customXml" Target="../ink/ink266.xml"/><Relationship Id="rId181" Type="http://schemas.openxmlformats.org/officeDocument/2006/relationships/image" Target="../media/image214.png"/><Relationship Id="rId216" Type="http://schemas.openxmlformats.org/officeDocument/2006/relationships/customXml" Target="../ink/ink294.xml"/><Relationship Id="rId43" Type="http://schemas.openxmlformats.org/officeDocument/2006/relationships/image" Target="../media/image37.png"/><Relationship Id="rId64" Type="http://schemas.openxmlformats.org/officeDocument/2006/relationships/customXml" Target="../ink/ink218.xml"/><Relationship Id="rId118" Type="http://schemas.openxmlformats.org/officeDocument/2006/relationships/customXml" Target="../ink/ink245.xml"/><Relationship Id="rId139" Type="http://schemas.openxmlformats.org/officeDocument/2006/relationships/image" Target="../media/image85.png"/><Relationship Id="rId85" Type="http://schemas.openxmlformats.org/officeDocument/2006/relationships/image" Target="../media/image58.png"/><Relationship Id="rId150" Type="http://schemas.openxmlformats.org/officeDocument/2006/relationships/customXml" Target="../ink/ink261.xml"/><Relationship Id="rId171" Type="http://schemas.openxmlformats.org/officeDocument/2006/relationships/image" Target="../media/image17.png"/><Relationship Id="rId192" Type="http://schemas.openxmlformats.org/officeDocument/2006/relationships/customXml" Target="../ink/ink282.xml"/><Relationship Id="rId206" Type="http://schemas.openxmlformats.org/officeDocument/2006/relationships/customXml" Target="../ink/ink289.xml"/><Relationship Id="rId227" Type="http://schemas.openxmlformats.org/officeDocument/2006/relationships/image" Target="../media/image237.png"/><Relationship Id="rId12" Type="http://schemas.openxmlformats.org/officeDocument/2006/relationships/customXml" Target="../ink/ink194.xml"/><Relationship Id="rId33" Type="http://schemas.openxmlformats.org/officeDocument/2006/relationships/image" Target="../media/image32.png"/><Relationship Id="rId108" Type="http://schemas.openxmlformats.org/officeDocument/2006/relationships/customXml" Target="../ink/ink240.xml"/><Relationship Id="rId129" Type="http://schemas.openxmlformats.org/officeDocument/2006/relationships/image" Target="../media/image80.png"/><Relationship Id="rId54" Type="http://schemas.openxmlformats.org/officeDocument/2006/relationships/customXml" Target="../ink/ink213.xml"/><Relationship Id="rId75" Type="http://schemas.openxmlformats.org/officeDocument/2006/relationships/image" Target="../media/image53.png"/><Relationship Id="rId96" Type="http://schemas.openxmlformats.org/officeDocument/2006/relationships/customXml" Target="../ink/ink234.xml"/><Relationship Id="rId140" Type="http://schemas.openxmlformats.org/officeDocument/2006/relationships/customXml" Target="../ink/ink256.xml"/><Relationship Id="rId161" Type="http://schemas.openxmlformats.org/officeDocument/2006/relationships/image" Target="../media/image12.png"/><Relationship Id="rId182" Type="http://schemas.openxmlformats.org/officeDocument/2006/relationships/customXml" Target="../ink/ink277.xml"/><Relationship Id="rId217" Type="http://schemas.openxmlformats.org/officeDocument/2006/relationships/image" Target="../media/image232.png"/><Relationship Id="rId119" Type="http://schemas.openxmlformats.org/officeDocument/2006/relationships/image" Target="../media/image75.png"/><Relationship Id="rId44" Type="http://schemas.openxmlformats.org/officeDocument/2006/relationships/customXml" Target="../ink/ink208.xml"/><Relationship Id="rId65" Type="http://schemas.openxmlformats.org/officeDocument/2006/relationships/image" Target="../media/image48.png"/><Relationship Id="rId86" Type="http://schemas.openxmlformats.org/officeDocument/2006/relationships/customXml" Target="../ink/ink229.xml"/><Relationship Id="rId130" Type="http://schemas.openxmlformats.org/officeDocument/2006/relationships/customXml" Target="../ink/ink251.xml"/><Relationship Id="rId151" Type="http://schemas.openxmlformats.org/officeDocument/2006/relationships/image" Target="../media/image7.png"/><Relationship Id="rId172" Type="http://schemas.openxmlformats.org/officeDocument/2006/relationships/customXml" Target="../ink/ink272.xml"/><Relationship Id="rId193" Type="http://schemas.openxmlformats.org/officeDocument/2006/relationships/image" Target="../media/image220.png"/><Relationship Id="rId207" Type="http://schemas.openxmlformats.org/officeDocument/2006/relationships/image" Target="../media/image227.png"/><Relationship Id="rId228" Type="http://schemas.openxmlformats.org/officeDocument/2006/relationships/customXml" Target="../ink/ink300.xml"/><Relationship Id="rId13" Type="http://schemas.openxmlformats.org/officeDocument/2006/relationships/image" Target="../media/image22.png"/><Relationship Id="rId109" Type="http://schemas.openxmlformats.org/officeDocument/2006/relationships/image" Target="../media/image70.png"/><Relationship Id="rId34" Type="http://schemas.openxmlformats.org/officeDocument/2006/relationships/customXml" Target="../ink/ink203.xml"/><Relationship Id="rId55" Type="http://schemas.openxmlformats.org/officeDocument/2006/relationships/image" Target="../media/image43.png"/><Relationship Id="rId76" Type="http://schemas.openxmlformats.org/officeDocument/2006/relationships/customXml" Target="../ink/ink224.xml"/><Relationship Id="rId97" Type="http://schemas.openxmlformats.org/officeDocument/2006/relationships/image" Target="../media/image64.png"/><Relationship Id="rId120" Type="http://schemas.openxmlformats.org/officeDocument/2006/relationships/customXml" Target="../ink/ink246.xml"/><Relationship Id="rId141" Type="http://schemas.openxmlformats.org/officeDocument/2006/relationships/image" Target="../media/image86.png"/><Relationship Id="rId7" Type="http://schemas.openxmlformats.org/officeDocument/2006/relationships/image" Target="../media/image19.png"/><Relationship Id="rId162" Type="http://schemas.openxmlformats.org/officeDocument/2006/relationships/customXml" Target="../ink/ink267.xml"/><Relationship Id="rId183" Type="http://schemas.openxmlformats.org/officeDocument/2006/relationships/image" Target="../media/image215.png"/><Relationship Id="rId218" Type="http://schemas.openxmlformats.org/officeDocument/2006/relationships/customXml" Target="../ink/ink295.xml"/><Relationship Id="rId45" Type="http://schemas.openxmlformats.org/officeDocument/2006/relationships/image" Target="../media/image38.png"/><Relationship Id="rId66" Type="http://schemas.openxmlformats.org/officeDocument/2006/relationships/customXml" Target="../ink/ink219.xml"/><Relationship Id="rId87" Type="http://schemas.openxmlformats.org/officeDocument/2006/relationships/image" Target="../media/image59.png"/><Relationship Id="rId110" Type="http://schemas.openxmlformats.org/officeDocument/2006/relationships/customXml" Target="../ink/ink241.xml"/><Relationship Id="rId131" Type="http://schemas.openxmlformats.org/officeDocument/2006/relationships/image" Target="../media/image81.png"/><Relationship Id="rId152" Type="http://schemas.openxmlformats.org/officeDocument/2006/relationships/customXml" Target="../ink/ink262.xml"/><Relationship Id="rId173" Type="http://schemas.openxmlformats.org/officeDocument/2006/relationships/image" Target="../media/image18.png"/><Relationship Id="rId194" Type="http://schemas.openxmlformats.org/officeDocument/2006/relationships/customXml" Target="../ink/ink283.xml"/><Relationship Id="rId208" Type="http://schemas.openxmlformats.org/officeDocument/2006/relationships/customXml" Target="../ink/ink290.xml"/><Relationship Id="rId229" Type="http://schemas.openxmlformats.org/officeDocument/2006/relationships/image" Target="../media/image238.png"/><Relationship Id="rId14" Type="http://schemas.openxmlformats.org/officeDocument/2006/relationships/customXml" Target="../ink/ink195.xml"/><Relationship Id="rId35" Type="http://schemas.openxmlformats.org/officeDocument/2006/relationships/image" Target="../media/image33.png"/><Relationship Id="rId56" Type="http://schemas.openxmlformats.org/officeDocument/2006/relationships/customXml" Target="../ink/ink214.xml"/><Relationship Id="rId77" Type="http://schemas.openxmlformats.org/officeDocument/2006/relationships/image" Target="../media/image54.png"/><Relationship Id="rId100" Type="http://schemas.openxmlformats.org/officeDocument/2006/relationships/customXml" Target="../ink/ink236.xml"/><Relationship Id="rId8" Type="http://schemas.openxmlformats.org/officeDocument/2006/relationships/customXml" Target="../ink/ink192.xml"/><Relationship Id="rId98" Type="http://schemas.openxmlformats.org/officeDocument/2006/relationships/customXml" Target="../ink/ink235.xml"/><Relationship Id="rId121" Type="http://schemas.openxmlformats.org/officeDocument/2006/relationships/image" Target="../media/image76.png"/><Relationship Id="rId142" Type="http://schemas.openxmlformats.org/officeDocument/2006/relationships/customXml" Target="../ink/ink257.xml"/><Relationship Id="rId163" Type="http://schemas.openxmlformats.org/officeDocument/2006/relationships/image" Target="../media/image13.png"/><Relationship Id="rId184" Type="http://schemas.openxmlformats.org/officeDocument/2006/relationships/customXml" Target="../ink/ink278.xml"/><Relationship Id="rId219" Type="http://schemas.openxmlformats.org/officeDocument/2006/relationships/image" Target="../media/image233.png"/><Relationship Id="rId214" Type="http://schemas.openxmlformats.org/officeDocument/2006/relationships/customXml" Target="../ink/ink293.xml"/><Relationship Id="rId230" Type="http://schemas.openxmlformats.org/officeDocument/2006/relationships/customXml" Target="../ink/ink301.xml"/><Relationship Id="rId25" Type="http://schemas.openxmlformats.org/officeDocument/2006/relationships/image" Target="../media/image28.png"/><Relationship Id="rId46" Type="http://schemas.openxmlformats.org/officeDocument/2006/relationships/customXml" Target="../ink/ink209.xml"/><Relationship Id="rId67" Type="http://schemas.openxmlformats.org/officeDocument/2006/relationships/image" Target="../media/image49.png"/><Relationship Id="rId116" Type="http://schemas.openxmlformats.org/officeDocument/2006/relationships/customXml" Target="../ink/ink244.xml"/><Relationship Id="rId137" Type="http://schemas.openxmlformats.org/officeDocument/2006/relationships/image" Target="../media/image84.png"/><Relationship Id="rId158" Type="http://schemas.openxmlformats.org/officeDocument/2006/relationships/customXml" Target="../ink/ink265.xml"/><Relationship Id="rId20" Type="http://schemas.openxmlformats.org/officeDocument/2006/relationships/customXml" Target="../ink/ink198.xml"/><Relationship Id="rId41" Type="http://schemas.openxmlformats.org/officeDocument/2006/relationships/image" Target="../media/image36.png"/><Relationship Id="rId62" Type="http://schemas.openxmlformats.org/officeDocument/2006/relationships/customXml" Target="../ink/ink217.xml"/><Relationship Id="rId83" Type="http://schemas.openxmlformats.org/officeDocument/2006/relationships/image" Target="../media/image57.png"/><Relationship Id="rId88" Type="http://schemas.openxmlformats.org/officeDocument/2006/relationships/customXml" Target="../ink/ink230.xml"/><Relationship Id="rId111" Type="http://schemas.openxmlformats.org/officeDocument/2006/relationships/image" Target="../media/image71.png"/><Relationship Id="rId132" Type="http://schemas.openxmlformats.org/officeDocument/2006/relationships/customXml" Target="../ink/ink252.xml"/><Relationship Id="rId153" Type="http://schemas.openxmlformats.org/officeDocument/2006/relationships/image" Target="../media/image8.png"/><Relationship Id="rId174" Type="http://schemas.openxmlformats.org/officeDocument/2006/relationships/customXml" Target="../ink/ink273.xml"/><Relationship Id="rId179" Type="http://schemas.openxmlformats.org/officeDocument/2006/relationships/image" Target="../media/image213.png"/><Relationship Id="rId195" Type="http://schemas.openxmlformats.org/officeDocument/2006/relationships/image" Target="../media/image221.png"/><Relationship Id="rId209" Type="http://schemas.openxmlformats.org/officeDocument/2006/relationships/image" Target="../media/image228.png"/><Relationship Id="rId190" Type="http://schemas.openxmlformats.org/officeDocument/2006/relationships/customXml" Target="../ink/ink281.xml"/><Relationship Id="rId204" Type="http://schemas.openxmlformats.org/officeDocument/2006/relationships/customXml" Target="../ink/ink288.xml"/><Relationship Id="rId220" Type="http://schemas.openxmlformats.org/officeDocument/2006/relationships/customXml" Target="../ink/ink296.xml"/><Relationship Id="rId225" Type="http://schemas.openxmlformats.org/officeDocument/2006/relationships/image" Target="../media/image236.png"/><Relationship Id="rId15" Type="http://schemas.openxmlformats.org/officeDocument/2006/relationships/image" Target="../media/image23.png"/><Relationship Id="rId36" Type="http://schemas.openxmlformats.org/officeDocument/2006/relationships/customXml" Target="../ink/ink204.xml"/><Relationship Id="rId57" Type="http://schemas.openxmlformats.org/officeDocument/2006/relationships/image" Target="../media/image44.png"/><Relationship Id="rId106" Type="http://schemas.openxmlformats.org/officeDocument/2006/relationships/customXml" Target="../ink/ink239.xml"/><Relationship Id="rId127" Type="http://schemas.openxmlformats.org/officeDocument/2006/relationships/image" Target="../media/image79.png"/><Relationship Id="rId10" Type="http://schemas.openxmlformats.org/officeDocument/2006/relationships/customXml" Target="../ink/ink193.xml"/><Relationship Id="rId31" Type="http://schemas.openxmlformats.org/officeDocument/2006/relationships/image" Target="../media/image31.png"/><Relationship Id="rId52" Type="http://schemas.openxmlformats.org/officeDocument/2006/relationships/customXml" Target="../ink/ink212.xml"/><Relationship Id="rId73" Type="http://schemas.openxmlformats.org/officeDocument/2006/relationships/image" Target="../media/image52.png"/><Relationship Id="rId78" Type="http://schemas.openxmlformats.org/officeDocument/2006/relationships/customXml" Target="../ink/ink225.xml"/><Relationship Id="rId94" Type="http://schemas.openxmlformats.org/officeDocument/2006/relationships/customXml" Target="../ink/ink233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customXml" Target="../ink/ink247.xml"/><Relationship Id="rId143" Type="http://schemas.openxmlformats.org/officeDocument/2006/relationships/image" Target="../media/image87.png"/><Relationship Id="rId148" Type="http://schemas.openxmlformats.org/officeDocument/2006/relationships/customXml" Target="../ink/ink260.xml"/><Relationship Id="rId164" Type="http://schemas.openxmlformats.org/officeDocument/2006/relationships/customXml" Target="../ink/ink268.xml"/><Relationship Id="rId169" Type="http://schemas.openxmlformats.org/officeDocument/2006/relationships/image" Target="../media/image16.png"/><Relationship Id="rId185" Type="http://schemas.openxmlformats.org/officeDocument/2006/relationships/image" Target="../media/image216.png"/><Relationship Id="rId9" Type="http://schemas.openxmlformats.org/officeDocument/2006/relationships/image" Target="../media/image20.png"/><Relationship Id="rId180" Type="http://schemas.openxmlformats.org/officeDocument/2006/relationships/customXml" Target="../ink/ink276.xml"/><Relationship Id="rId210" Type="http://schemas.openxmlformats.org/officeDocument/2006/relationships/customXml" Target="../ink/ink291.xml"/><Relationship Id="rId215" Type="http://schemas.openxmlformats.org/officeDocument/2006/relationships/image" Target="../media/image231.png"/><Relationship Id="rId26" Type="http://schemas.openxmlformats.org/officeDocument/2006/relationships/customXml" Target="../ink/ink199.xml"/><Relationship Id="rId231" Type="http://schemas.openxmlformats.org/officeDocument/2006/relationships/image" Target="../media/image239.png"/><Relationship Id="rId47" Type="http://schemas.openxmlformats.org/officeDocument/2006/relationships/image" Target="../media/image39.png"/><Relationship Id="rId68" Type="http://schemas.openxmlformats.org/officeDocument/2006/relationships/customXml" Target="../ink/ink220.xml"/><Relationship Id="rId89" Type="http://schemas.openxmlformats.org/officeDocument/2006/relationships/image" Target="../media/image60.png"/><Relationship Id="rId112" Type="http://schemas.openxmlformats.org/officeDocument/2006/relationships/customXml" Target="../ink/ink242.xml"/><Relationship Id="rId133" Type="http://schemas.openxmlformats.org/officeDocument/2006/relationships/image" Target="../media/image82.png"/><Relationship Id="rId154" Type="http://schemas.openxmlformats.org/officeDocument/2006/relationships/customXml" Target="../ink/ink263.xml"/><Relationship Id="rId175" Type="http://schemas.openxmlformats.org/officeDocument/2006/relationships/image" Target="../media/image211.png"/><Relationship Id="rId196" Type="http://schemas.openxmlformats.org/officeDocument/2006/relationships/customXml" Target="../ink/ink284.xml"/><Relationship Id="rId200" Type="http://schemas.openxmlformats.org/officeDocument/2006/relationships/customXml" Target="../ink/ink286.xml"/><Relationship Id="rId16" Type="http://schemas.openxmlformats.org/officeDocument/2006/relationships/customXml" Target="../ink/ink196.xml"/><Relationship Id="rId221" Type="http://schemas.openxmlformats.org/officeDocument/2006/relationships/image" Target="../media/image234.png"/><Relationship Id="rId37" Type="http://schemas.openxmlformats.org/officeDocument/2006/relationships/image" Target="../media/image34.png"/><Relationship Id="rId58" Type="http://schemas.openxmlformats.org/officeDocument/2006/relationships/customXml" Target="../ink/ink215.xml"/><Relationship Id="rId79" Type="http://schemas.openxmlformats.org/officeDocument/2006/relationships/image" Target="../media/image55.png"/><Relationship Id="rId102" Type="http://schemas.openxmlformats.org/officeDocument/2006/relationships/customXml" Target="../ink/ink237.xml"/><Relationship Id="rId123" Type="http://schemas.openxmlformats.org/officeDocument/2006/relationships/image" Target="../media/image77.png"/><Relationship Id="rId144" Type="http://schemas.openxmlformats.org/officeDocument/2006/relationships/customXml" Target="../ink/ink258.xml"/><Relationship Id="rId90" Type="http://schemas.openxmlformats.org/officeDocument/2006/relationships/customXml" Target="../ink/ink231.xml"/><Relationship Id="rId165" Type="http://schemas.openxmlformats.org/officeDocument/2006/relationships/image" Target="../media/image14.png"/><Relationship Id="rId186" Type="http://schemas.openxmlformats.org/officeDocument/2006/relationships/customXml" Target="../ink/ink279.xml"/><Relationship Id="rId211" Type="http://schemas.openxmlformats.org/officeDocument/2006/relationships/image" Target="../media/image229.png"/><Relationship Id="rId232" Type="http://schemas.openxmlformats.org/officeDocument/2006/relationships/customXml" Target="../ink/ink302.xml"/><Relationship Id="rId27" Type="http://schemas.openxmlformats.org/officeDocument/2006/relationships/image" Target="../media/image29.png"/><Relationship Id="rId48" Type="http://schemas.openxmlformats.org/officeDocument/2006/relationships/customXml" Target="../ink/ink210.xml"/><Relationship Id="rId69" Type="http://schemas.openxmlformats.org/officeDocument/2006/relationships/image" Target="../media/image50.png"/><Relationship Id="rId113" Type="http://schemas.openxmlformats.org/officeDocument/2006/relationships/image" Target="../media/image72.png"/><Relationship Id="rId134" Type="http://schemas.openxmlformats.org/officeDocument/2006/relationships/customXml" Target="../ink/ink253.xml"/><Relationship Id="rId80" Type="http://schemas.openxmlformats.org/officeDocument/2006/relationships/customXml" Target="../ink/ink226.xml"/><Relationship Id="rId155" Type="http://schemas.openxmlformats.org/officeDocument/2006/relationships/image" Target="../media/image9.png"/><Relationship Id="rId176" Type="http://schemas.openxmlformats.org/officeDocument/2006/relationships/customXml" Target="../ink/ink274.xml"/><Relationship Id="rId197" Type="http://schemas.openxmlformats.org/officeDocument/2006/relationships/image" Target="../media/image222.png"/><Relationship Id="rId201" Type="http://schemas.openxmlformats.org/officeDocument/2006/relationships/image" Target="../media/image224.png"/><Relationship Id="rId222" Type="http://schemas.openxmlformats.org/officeDocument/2006/relationships/customXml" Target="../ink/ink297.xml"/><Relationship Id="rId17" Type="http://schemas.openxmlformats.org/officeDocument/2006/relationships/image" Target="../media/image24.png"/><Relationship Id="rId38" Type="http://schemas.openxmlformats.org/officeDocument/2006/relationships/customXml" Target="../ink/ink205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24" Type="http://schemas.openxmlformats.org/officeDocument/2006/relationships/customXml" Target="../ink/ink248.xml"/><Relationship Id="rId70" Type="http://schemas.openxmlformats.org/officeDocument/2006/relationships/customXml" Target="../ink/ink221.xml"/><Relationship Id="rId91" Type="http://schemas.openxmlformats.org/officeDocument/2006/relationships/image" Target="../media/image61.png"/><Relationship Id="rId145" Type="http://schemas.openxmlformats.org/officeDocument/2006/relationships/image" Target="../media/image4.png"/><Relationship Id="rId166" Type="http://schemas.openxmlformats.org/officeDocument/2006/relationships/customXml" Target="../ink/ink269.xml"/><Relationship Id="rId187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92.xml"/><Relationship Id="rId233" Type="http://schemas.openxmlformats.org/officeDocument/2006/relationships/image" Target="../media/image240.png"/><Relationship Id="rId28" Type="http://schemas.openxmlformats.org/officeDocument/2006/relationships/customXml" Target="../ink/ink200.xml"/><Relationship Id="rId49" Type="http://schemas.openxmlformats.org/officeDocument/2006/relationships/image" Target="../media/image40.png"/><Relationship Id="rId114" Type="http://schemas.openxmlformats.org/officeDocument/2006/relationships/customXml" Target="../ink/ink243.xml"/><Relationship Id="rId60" Type="http://schemas.openxmlformats.org/officeDocument/2006/relationships/customXml" Target="../ink/ink216.xml"/><Relationship Id="rId81" Type="http://schemas.openxmlformats.org/officeDocument/2006/relationships/image" Target="../media/image56.png"/><Relationship Id="rId135" Type="http://schemas.openxmlformats.org/officeDocument/2006/relationships/image" Target="../media/image83.png"/><Relationship Id="rId156" Type="http://schemas.openxmlformats.org/officeDocument/2006/relationships/customXml" Target="../ink/ink264.xml"/><Relationship Id="rId177" Type="http://schemas.openxmlformats.org/officeDocument/2006/relationships/image" Target="../media/image212.png"/><Relationship Id="rId198" Type="http://schemas.openxmlformats.org/officeDocument/2006/relationships/customXml" Target="../ink/ink285.xml"/><Relationship Id="rId202" Type="http://schemas.openxmlformats.org/officeDocument/2006/relationships/customXml" Target="../ink/ink287.xml"/><Relationship Id="rId223" Type="http://schemas.openxmlformats.org/officeDocument/2006/relationships/image" Target="../media/image235.png"/><Relationship Id="rId18" Type="http://schemas.openxmlformats.org/officeDocument/2006/relationships/customXml" Target="../ink/ink197.xml"/><Relationship Id="rId39" Type="http://schemas.openxmlformats.org/officeDocument/2006/relationships/image" Target="../media/image35.png"/><Relationship Id="rId50" Type="http://schemas.openxmlformats.org/officeDocument/2006/relationships/customXml" Target="../ink/ink211.xml"/><Relationship Id="rId104" Type="http://schemas.openxmlformats.org/officeDocument/2006/relationships/customXml" Target="../ink/ink238.xml"/><Relationship Id="rId125" Type="http://schemas.openxmlformats.org/officeDocument/2006/relationships/image" Target="../media/image78.png"/><Relationship Id="rId146" Type="http://schemas.openxmlformats.org/officeDocument/2006/relationships/customXml" Target="../ink/ink259.xml"/><Relationship Id="rId167" Type="http://schemas.openxmlformats.org/officeDocument/2006/relationships/image" Target="../media/image15.png"/><Relationship Id="rId188" Type="http://schemas.openxmlformats.org/officeDocument/2006/relationships/customXml" Target="../ink/ink280.xml"/><Relationship Id="rId71" Type="http://schemas.openxmlformats.org/officeDocument/2006/relationships/image" Target="../media/image51.png"/><Relationship Id="rId92" Type="http://schemas.openxmlformats.org/officeDocument/2006/relationships/customXml" Target="../ink/ink232.xml"/><Relationship Id="rId213" Type="http://schemas.openxmlformats.org/officeDocument/2006/relationships/image" Target="../media/image230.png"/><Relationship Id="rId2" Type="http://schemas.openxmlformats.org/officeDocument/2006/relationships/customXml" Target="../ink/ink191.xml"/><Relationship Id="rId29" Type="http://schemas.openxmlformats.org/officeDocument/2006/relationships/image" Target="../media/image30.png"/><Relationship Id="rId40" Type="http://schemas.openxmlformats.org/officeDocument/2006/relationships/customXml" Target="../ink/ink206.xml"/><Relationship Id="rId115" Type="http://schemas.openxmlformats.org/officeDocument/2006/relationships/image" Target="../media/image73.png"/><Relationship Id="rId136" Type="http://schemas.openxmlformats.org/officeDocument/2006/relationships/customXml" Target="../ink/ink254.xml"/><Relationship Id="rId157" Type="http://schemas.openxmlformats.org/officeDocument/2006/relationships/image" Target="../media/image10.png"/><Relationship Id="rId178" Type="http://schemas.openxmlformats.org/officeDocument/2006/relationships/customXml" Target="../ink/ink275.xml"/><Relationship Id="rId61" Type="http://schemas.openxmlformats.org/officeDocument/2006/relationships/image" Target="../media/image46.png"/><Relationship Id="rId82" Type="http://schemas.openxmlformats.org/officeDocument/2006/relationships/customXml" Target="../ink/ink227.xml"/><Relationship Id="rId199" Type="http://schemas.openxmlformats.org/officeDocument/2006/relationships/image" Target="../media/image223.png"/><Relationship Id="rId203" Type="http://schemas.openxmlformats.org/officeDocument/2006/relationships/image" Target="../media/image225.png"/><Relationship Id="rId19" Type="http://schemas.openxmlformats.org/officeDocument/2006/relationships/image" Target="../media/image3.png"/><Relationship Id="rId224" Type="http://schemas.openxmlformats.org/officeDocument/2006/relationships/customXml" Target="../ink/ink298.xml"/><Relationship Id="rId30" Type="http://schemas.openxmlformats.org/officeDocument/2006/relationships/customXml" Target="../ink/ink201.xml"/><Relationship Id="rId105" Type="http://schemas.openxmlformats.org/officeDocument/2006/relationships/image" Target="../media/image68.png"/><Relationship Id="rId126" Type="http://schemas.openxmlformats.org/officeDocument/2006/relationships/customXml" Target="../ink/ink249.xml"/><Relationship Id="rId147" Type="http://schemas.openxmlformats.org/officeDocument/2006/relationships/image" Target="../media/image5.png"/><Relationship Id="rId168" Type="http://schemas.openxmlformats.org/officeDocument/2006/relationships/customXml" Target="../ink/ink270.xml"/><Relationship Id="rId51" Type="http://schemas.openxmlformats.org/officeDocument/2006/relationships/image" Target="../media/image41.png"/><Relationship Id="rId72" Type="http://schemas.openxmlformats.org/officeDocument/2006/relationships/customXml" Target="../ink/ink222.xml"/><Relationship Id="rId93" Type="http://schemas.openxmlformats.org/officeDocument/2006/relationships/image" Target="../media/image62.png"/><Relationship Id="rId189" Type="http://schemas.openxmlformats.org/officeDocument/2006/relationships/image" Target="../media/image21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.png"/><Relationship Id="rId21" Type="http://schemas.openxmlformats.org/officeDocument/2006/relationships/image" Target="../media/image57.png"/><Relationship Id="rId42" Type="http://schemas.openxmlformats.org/officeDocument/2006/relationships/customXml" Target="../ink/ink321.xml"/><Relationship Id="rId63" Type="http://schemas.openxmlformats.org/officeDocument/2006/relationships/image" Target="../media/image2110.png"/><Relationship Id="rId84" Type="http://schemas.openxmlformats.org/officeDocument/2006/relationships/customXml" Target="../ink/ink342.xml"/><Relationship Id="rId138" Type="http://schemas.openxmlformats.org/officeDocument/2006/relationships/customXml" Target="../ink/ink369.xml"/><Relationship Id="rId159" Type="http://schemas.openxmlformats.org/officeDocument/2006/relationships/image" Target="../media/image169.png"/><Relationship Id="rId107" Type="http://schemas.openxmlformats.org/officeDocument/2006/relationships/image" Target="../media/image143.png"/><Relationship Id="rId11" Type="http://schemas.openxmlformats.org/officeDocument/2006/relationships/image" Target="../media/image52.png"/><Relationship Id="rId32" Type="http://schemas.openxmlformats.org/officeDocument/2006/relationships/customXml" Target="../ink/ink316.xml"/><Relationship Id="rId53" Type="http://schemas.openxmlformats.org/officeDocument/2006/relationships/image" Target="../media/image73.png"/><Relationship Id="rId74" Type="http://schemas.openxmlformats.org/officeDocument/2006/relationships/customXml" Target="../ink/ink337.xml"/><Relationship Id="rId128" Type="http://schemas.openxmlformats.org/officeDocument/2006/relationships/customXml" Target="../ink/ink364.xml"/><Relationship Id="rId149" Type="http://schemas.openxmlformats.org/officeDocument/2006/relationships/image" Target="../media/image164.png"/><Relationship Id="rId95" Type="http://schemas.openxmlformats.org/officeDocument/2006/relationships/image" Target="../media/image137.png"/><Relationship Id="rId160" Type="http://schemas.openxmlformats.org/officeDocument/2006/relationships/customXml" Target="../ink/ink380.xml"/><Relationship Id="rId22" Type="http://schemas.openxmlformats.org/officeDocument/2006/relationships/customXml" Target="../ink/ink311.xml"/><Relationship Id="rId43" Type="http://schemas.openxmlformats.org/officeDocument/2006/relationships/image" Target="../media/image68.png"/><Relationship Id="rId64" Type="http://schemas.openxmlformats.org/officeDocument/2006/relationships/customXml" Target="../ink/ink332.xml"/><Relationship Id="rId118" Type="http://schemas.openxmlformats.org/officeDocument/2006/relationships/customXml" Target="../ink/ink359.xml"/><Relationship Id="rId139" Type="http://schemas.openxmlformats.org/officeDocument/2006/relationships/image" Target="../media/image159.png"/><Relationship Id="rId85" Type="http://schemas.openxmlformats.org/officeDocument/2006/relationships/image" Target="../media/image132.png"/><Relationship Id="rId150" Type="http://schemas.openxmlformats.org/officeDocument/2006/relationships/customXml" Target="../ink/ink375.xml"/><Relationship Id="rId12" Type="http://schemas.openxmlformats.org/officeDocument/2006/relationships/customXml" Target="../ink/ink306.xml"/><Relationship Id="rId17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customXml" Target="../ink/ink319.xml"/><Relationship Id="rId59" Type="http://schemas.openxmlformats.org/officeDocument/2006/relationships/image" Target="../media/image76.png"/><Relationship Id="rId103" Type="http://schemas.openxmlformats.org/officeDocument/2006/relationships/image" Target="../media/image141.png"/><Relationship Id="rId108" Type="http://schemas.openxmlformats.org/officeDocument/2006/relationships/customXml" Target="../ink/ink354.xml"/><Relationship Id="rId124" Type="http://schemas.openxmlformats.org/officeDocument/2006/relationships/customXml" Target="../ink/ink362.xml"/><Relationship Id="rId129" Type="http://schemas.openxmlformats.org/officeDocument/2006/relationships/image" Target="../media/image154.png"/><Relationship Id="rId54" Type="http://schemas.openxmlformats.org/officeDocument/2006/relationships/customXml" Target="../ink/ink327.xml"/><Relationship Id="rId70" Type="http://schemas.openxmlformats.org/officeDocument/2006/relationships/customXml" Target="../ink/ink335.xml"/><Relationship Id="rId75" Type="http://schemas.openxmlformats.org/officeDocument/2006/relationships/image" Target="../media/image2170.png"/><Relationship Id="rId91" Type="http://schemas.openxmlformats.org/officeDocument/2006/relationships/image" Target="../media/image135.png"/><Relationship Id="rId96" Type="http://schemas.openxmlformats.org/officeDocument/2006/relationships/customXml" Target="../ink/ink348.xml"/><Relationship Id="rId140" Type="http://schemas.openxmlformats.org/officeDocument/2006/relationships/customXml" Target="../ink/ink370.xml"/><Relationship Id="rId145" Type="http://schemas.openxmlformats.org/officeDocument/2006/relationships/image" Target="../media/image162.png"/><Relationship Id="rId161" Type="http://schemas.openxmlformats.org/officeDocument/2006/relationships/image" Target="../media/image170.png"/><Relationship Id="rId166" Type="http://schemas.openxmlformats.org/officeDocument/2006/relationships/customXml" Target="../ink/ink383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58.png"/><Relationship Id="rId28" Type="http://schemas.openxmlformats.org/officeDocument/2006/relationships/customXml" Target="../ink/ink314.xml"/><Relationship Id="rId49" Type="http://schemas.openxmlformats.org/officeDocument/2006/relationships/image" Target="../media/image71.png"/><Relationship Id="rId114" Type="http://schemas.openxmlformats.org/officeDocument/2006/relationships/customXml" Target="../ink/ink357.xml"/><Relationship Id="rId119" Type="http://schemas.openxmlformats.org/officeDocument/2006/relationships/image" Target="../media/image149.png"/><Relationship Id="rId44" Type="http://schemas.openxmlformats.org/officeDocument/2006/relationships/customXml" Target="../ink/ink322.xml"/><Relationship Id="rId60" Type="http://schemas.openxmlformats.org/officeDocument/2006/relationships/customXml" Target="../ink/ink330.xml"/><Relationship Id="rId65" Type="http://schemas.openxmlformats.org/officeDocument/2006/relationships/image" Target="../media/image2120.png"/><Relationship Id="rId81" Type="http://schemas.openxmlformats.org/officeDocument/2006/relationships/image" Target="../media/image130.png"/><Relationship Id="rId86" Type="http://schemas.openxmlformats.org/officeDocument/2006/relationships/customXml" Target="../ink/ink343.xml"/><Relationship Id="rId130" Type="http://schemas.openxmlformats.org/officeDocument/2006/relationships/customXml" Target="../ink/ink365.xml"/><Relationship Id="rId135" Type="http://schemas.openxmlformats.org/officeDocument/2006/relationships/image" Target="../media/image157.png"/><Relationship Id="rId151" Type="http://schemas.openxmlformats.org/officeDocument/2006/relationships/image" Target="../media/image165.png"/><Relationship Id="rId156" Type="http://schemas.openxmlformats.org/officeDocument/2006/relationships/customXml" Target="../ink/ink378.xml"/><Relationship Id="rId13" Type="http://schemas.openxmlformats.org/officeDocument/2006/relationships/image" Target="../media/image53.png"/><Relationship Id="rId18" Type="http://schemas.openxmlformats.org/officeDocument/2006/relationships/customXml" Target="../ink/ink309.xml"/><Relationship Id="rId39" Type="http://schemas.openxmlformats.org/officeDocument/2006/relationships/image" Target="../media/image66.png"/><Relationship Id="rId109" Type="http://schemas.openxmlformats.org/officeDocument/2006/relationships/image" Target="../media/image144.png"/><Relationship Id="rId34" Type="http://schemas.openxmlformats.org/officeDocument/2006/relationships/customXml" Target="../ink/ink317.xml"/><Relationship Id="rId50" Type="http://schemas.openxmlformats.org/officeDocument/2006/relationships/customXml" Target="../ink/ink325.xml"/><Relationship Id="rId55" Type="http://schemas.openxmlformats.org/officeDocument/2006/relationships/image" Target="../media/image74.png"/><Relationship Id="rId76" Type="http://schemas.openxmlformats.org/officeDocument/2006/relationships/customXml" Target="../ink/ink338.xml"/><Relationship Id="rId97" Type="http://schemas.openxmlformats.org/officeDocument/2006/relationships/image" Target="../media/image138.png"/><Relationship Id="rId104" Type="http://schemas.openxmlformats.org/officeDocument/2006/relationships/customXml" Target="../ink/ink352.xml"/><Relationship Id="rId120" Type="http://schemas.openxmlformats.org/officeDocument/2006/relationships/customXml" Target="../ink/ink360.xml"/><Relationship Id="rId125" Type="http://schemas.openxmlformats.org/officeDocument/2006/relationships/image" Target="../media/image152.png"/><Relationship Id="rId141" Type="http://schemas.openxmlformats.org/officeDocument/2006/relationships/image" Target="../media/image160.png"/><Relationship Id="rId146" Type="http://schemas.openxmlformats.org/officeDocument/2006/relationships/customXml" Target="../ink/ink373.xml"/><Relationship Id="rId167" Type="http://schemas.openxmlformats.org/officeDocument/2006/relationships/image" Target="../media/image173.png"/><Relationship Id="rId7" Type="http://schemas.openxmlformats.org/officeDocument/2006/relationships/image" Target="../media/image50.png"/><Relationship Id="rId71" Type="http://schemas.openxmlformats.org/officeDocument/2006/relationships/image" Target="../media/image2150.png"/><Relationship Id="rId92" Type="http://schemas.openxmlformats.org/officeDocument/2006/relationships/customXml" Target="../ink/ink346.xml"/><Relationship Id="rId162" Type="http://schemas.openxmlformats.org/officeDocument/2006/relationships/customXml" Target="../ink/ink381.xml"/><Relationship Id="rId2" Type="http://schemas.openxmlformats.org/officeDocument/2006/relationships/customXml" Target="../ink/ink303.xml"/><Relationship Id="rId29" Type="http://schemas.openxmlformats.org/officeDocument/2006/relationships/image" Target="../media/image61.png"/><Relationship Id="rId24" Type="http://schemas.openxmlformats.org/officeDocument/2006/relationships/customXml" Target="../ink/ink312.xml"/><Relationship Id="rId40" Type="http://schemas.openxmlformats.org/officeDocument/2006/relationships/customXml" Target="../ink/ink320.xml"/><Relationship Id="rId45" Type="http://schemas.openxmlformats.org/officeDocument/2006/relationships/image" Target="../media/image69.png"/><Relationship Id="rId66" Type="http://schemas.openxmlformats.org/officeDocument/2006/relationships/customXml" Target="../ink/ink333.xml"/><Relationship Id="rId87" Type="http://schemas.openxmlformats.org/officeDocument/2006/relationships/image" Target="../media/image133.png"/><Relationship Id="rId110" Type="http://schemas.openxmlformats.org/officeDocument/2006/relationships/customXml" Target="../ink/ink355.xml"/><Relationship Id="rId115" Type="http://schemas.openxmlformats.org/officeDocument/2006/relationships/image" Target="../media/image147.png"/><Relationship Id="rId131" Type="http://schemas.openxmlformats.org/officeDocument/2006/relationships/image" Target="../media/image155.png"/><Relationship Id="rId136" Type="http://schemas.openxmlformats.org/officeDocument/2006/relationships/customXml" Target="../ink/ink368.xml"/><Relationship Id="rId157" Type="http://schemas.openxmlformats.org/officeDocument/2006/relationships/image" Target="../media/image168.png"/><Relationship Id="rId61" Type="http://schemas.openxmlformats.org/officeDocument/2006/relationships/image" Target="../media/image77.png"/><Relationship Id="rId82" Type="http://schemas.openxmlformats.org/officeDocument/2006/relationships/customXml" Target="../ink/ink341.xml"/><Relationship Id="rId152" Type="http://schemas.openxmlformats.org/officeDocument/2006/relationships/customXml" Target="../ink/ink376.xml"/><Relationship Id="rId19" Type="http://schemas.openxmlformats.org/officeDocument/2006/relationships/image" Target="../media/image56.png"/><Relationship Id="rId14" Type="http://schemas.openxmlformats.org/officeDocument/2006/relationships/customXml" Target="../ink/ink307.xml"/><Relationship Id="rId30" Type="http://schemas.openxmlformats.org/officeDocument/2006/relationships/customXml" Target="../ink/ink315.xml"/><Relationship Id="rId35" Type="http://schemas.openxmlformats.org/officeDocument/2006/relationships/image" Target="../media/image64.png"/><Relationship Id="rId56" Type="http://schemas.openxmlformats.org/officeDocument/2006/relationships/customXml" Target="../ink/ink328.xml"/><Relationship Id="rId77" Type="http://schemas.openxmlformats.org/officeDocument/2006/relationships/image" Target="../media/image2180.png"/><Relationship Id="rId100" Type="http://schemas.openxmlformats.org/officeDocument/2006/relationships/customXml" Target="../ink/ink350.xml"/><Relationship Id="rId105" Type="http://schemas.openxmlformats.org/officeDocument/2006/relationships/image" Target="../media/image142.png"/><Relationship Id="rId126" Type="http://schemas.openxmlformats.org/officeDocument/2006/relationships/customXml" Target="../ink/ink363.xml"/><Relationship Id="rId147" Type="http://schemas.openxmlformats.org/officeDocument/2006/relationships/image" Target="../media/image163.png"/><Relationship Id="rId168" Type="http://schemas.openxmlformats.org/officeDocument/2006/relationships/customXml" Target="../ink/ink384.xml"/><Relationship Id="rId8" Type="http://schemas.openxmlformats.org/officeDocument/2006/relationships/customXml" Target="../ink/ink304.xml"/><Relationship Id="rId51" Type="http://schemas.openxmlformats.org/officeDocument/2006/relationships/image" Target="../media/image72.png"/><Relationship Id="rId72" Type="http://schemas.openxmlformats.org/officeDocument/2006/relationships/customXml" Target="../ink/ink336.xml"/><Relationship Id="rId93" Type="http://schemas.openxmlformats.org/officeDocument/2006/relationships/image" Target="../media/image136.png"/><Relationship Id="rId98" Type="http://schemas.openxmlformats.org/officeDocument/2006/relationships/customXml" Target="../ink/ink349.xml"/><Relationship Id="rId121" Type="http://schemas.openxmlformats.org/officeDocument/2006/relationships/image" Target="../media/image150.png"/><Relationship Id="rId142" Type="http://schemas.openxmlformats.org/officeDocument/2006/relationships/customXml" Target="../ink/ink371.xml"/><Relationship Id="rId163" Type="http://schemas.openxmlformats.org/officeDocument/2006/relationships/image" Target="../media/image171.png"/><Relationship Id="rId25" Type="http://schemas.openxmlformats.org/officeDocument/2006/relationships/image" Target="../media/image59.png"/><Relationship Id="rId46" Type="http://schemas.openxmlformats.org/officeDocument/2006/relationships/customXml" Target="../ink/ink323.xml"/><Relationship Id="rId67" Type="http://schemas.openxmlformats.org/officeDocument/2006/relationships/image" Target="../media/image2130.png"/><Relationship Id="rId116" Type="http://schemas.openxmlformats.org/officeDocument/2006/relationships/customXml" Target="../ink/ink358.xml"/><Relationship Id="rId137" Type="http://schemas.openxmlformats.org/officeDocument/2006/relationships/image" Target="../media/image158.png"/><Relationship Id="rId158" Type="http://schemas.openxmlformats.org/officeDocument/2006/relationships/customXml" Target="../ink/ink379.xml"/><Relationship Id="rId20" Type="http://schemas.openxmlformats.org/officeDocument/2006/relationships/customXml" Target="../ink/ink310.xml"/><Relationship Id="rId41" Type="http://schemas.openxmlformats.org/officeDocument/2006/relationships/image" Target="../media/image67.png"/><Relationship Id="rId62" Type="http://schemas.openxmlformats.org/officeDocument/2006/relationships/customXml" Target="../ink/ink331.xml"/><Relationship Id="rId83" Type="http://schemas.openxmlformats.org/officeDocument/2006/relationships/image" Target="../media/image131.png"/><Relationship Id="rId88" Type="http://schemas.openxmlformats.org/officeDocument/2006/relationships/customXml" Target="../ink/ink344.xml"/><Relationship Id="rId111" Type="http://schemas.openxmlformats.org/officeDocument/2006/relationships/image" Target="../media/image145.png"/><Relationship Id="rId132" Type="http://schemas.openxmlformats.org/officeDocument/2006/relationships/customXml" Target="../ink/ink366.xml"/><Relationship Id="rId153" Type="http://schemas.openxmlformats.org/officeDocument/2006/relationships/image" Target="../media/image166.png"/><Relationship Id="rId15" Type="http://schemas.openxmlformats.org/officeDocument/2006/relationships/image" Target="../media/image54.png"/><Relationship Id="rId36" Type="http://schemas.openxmlformats.org/officeDocument/2006/relationships/customXml" Target="../ink/ink318.xml"/><Relationship Id="rId57" Type="http://schemas.openxmlformats.org/officeDocument/2006/relationships/image" Target="../media/image75.png"/><Relationship Id="rId106" Type="http://schemas.openxmlformats.org/officeDocument/2006/relationships/customXml" Target="../ink/ink353.xml"/><Relationship Id="rId127" Type="http://schemas.openxmlformats.org/officeDocument/2006/relationships/image" Target="../media/image153.png"/><Relationship Id="rId10" Type="http://schemas.openxmlformats.org/officeDocument/2006/relationships/customXml" Target="../ink/ink305.xml"/><Relationship Id="rId31" Type="http://schemas.openxmlformats.org/officeDocument/2006/relationships/image" Target="../media/image62.png"/><Relationship Id="rId52" Type="http://schemas.openxmlformats.org/officeDocument/2006/relationships/customXml" Target="../ink/ink326.xml"/><Relationship Id="rId73" Type="http://schemas.openxmlformats.org/officeDocument/2006/relationships/image" Target="../media/image2160.png"/><Relationship Id="rId78" Type="http://schemas.openxmlformats.org/officeDocument/2006/relationships/customXml" Target="../ink/ink339.xml"/><Relationship Id="rId94" Type="http://schemas.openxmlformats.org/officeDocument/2006/relationships/customXml" Target="../ink/ink347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122" Type="http://schemas.openxmlformats.org/officeDocument/2006/relationships/customXml" Target="../ink/ink361.xml"/><Relationship Id="rId143" Type="http://schemas.openxmlformats.org/officeDocument/2006/relationships/image" Target="../media/image161.png"/><Relationship Id="rId148" Type="http://schemas.openxmlformats.org/officeDocument/2006/relationships/customXml" Target="../ink/ink374.xml"/><Relationship Id="rId164" Type="http://schemas.openxmlformats.org/officeDocument/2006/relationships/customXml" Target="../ink/ink382.xml"/><Relationship Id="rId169" Type="http://schemas.openxmlformats.org/officeDocument/2006/relationships/image" Target="../media/image174.png"/><Relationship Id="rId9" Type="http://schemas.openxmlformats.org/officeDocument/2006/relationships/image" Target="../media/image51.png"/><Relationship Id="rId26" Type="http://schemas.openxmlformats.org/officeDocument/2006/relationships/customXml" Target="../ink/ink313.xml"/><Relationship Id="rId47" Type="http://schemas.openxmlformats.org/officeDocument/2006/relationships/image" Target="../media/image70.png"/><Relationship Id="rId68" Type="http://schemas.openxmlformats.org/officeDocument/2006/relationships/customXml" Target="../ink/ink334.xml"/><Relationship Id="rId89" Type="http://schemas.openxmlformats.org/officeDocument/2006/relationships/image" Target="../media/image134.png"/><Relationship Id="rId112" Type="http://schemas.openxmlformats.org/officeDocument/2006/relationships/customXml" Target="../ink/ink356.xml"/><Relationship Id="rId133" Type="http://schemas.openxmlformats.org/officeDocument/2006/relationships/image" Target="../media/image156.png"/><Relationship Id="rId154" Type="http://schemas.openxmlformats.org/officeDocument/2006/relationships/customXml" Target="../ink/ink377.xml"/><Relationship Id="rId16" Type="http://schemas.openxmlformats.org/officeDocument/2006/relationships/customXml" Target="../ink/ink308.xml"/><Relationship Id="rId37" Type="http://schemas.openxmlformats.org/officeDocument/2006/relationships/image" Target="../media/image65.png"/><Relationship Id="rId58" Type="http://schemas.openxmlformats.org/officeDocument/2006/relationships/customXml" Target="../ink/ink329.xml"/><Relationship Id="rId79" Type="http://schemas.openxmlformats.org/officeDocument/2006/relationships/image" Target="../media/image129.png"/><Relationship Id="rId102" Type="http://schemas.openxmlformats.org/officeDocument/2006/relationships/customXml" Target="../ink/ink351.xml"/><Relationship Id="rId123" Type="http://schemas.openxmlformats.org/officeDocument/2006/relationships/image" Target="../media/image151.png"/><Relationship Id="rId144" Type="http://schemas.openxmlformats.org/officeDocument/2006/relationships/customXml" Target="../ink/ink372.xml"/><Relationship Id="rId90" Type="http://schemas.openxmlformats.org/officeDocument/2006/relationships/customXml" Target="../ink/ink345.xml"/><Relationship Id="rId165" Type="http://schemas.openxmlformats.org/officeDocument/2006/relationships/image" Target="../media/image172.png"/><Relationship Id="rId27" Type="http://schemas.openxmlformats.org/officeDocument/2006/relationships/image" Target="../media/image60.png"/><Relationship Id="rId48" Type="http://schemas.openxmlformats.org/officeDocument/2006/relationships/customXml" Target="../ink/ink324.xml"/><Relationship Id="rId69" Type="http://schemas.openxmlformats.org/officeDocument/2006/relationships/image" Target="../media/image2140.png"/><Relationship Id="rId113" Type="http://schemas.openxmlformats.org/officeDocument/2006/relationships/image" Target="../media/image146.png"/><Relationship Id="rId134" Type="http://schemas.openxmlformats.org/officeDocument/2006/relationships/customXml" Target="../ink/ink367.xml"/><Relationship Id="rId80" Type="http://schemas.openxmlformats.org/officeDocument/2006/relationships/customXml" Target="../ink/ink340.xml"/><Relationship Id="rId155" Type="http://schemas.openxmlformats.org/officeDocument/2006/relationships/image" Target="../media/image16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99" Type="http://schemas.openxmlformats.org/officeDocument/2006/relationships/image" Target="../media/image363.png"/><Relationship Id="rId21" Type="http://schemas.openxmlformats.org/officeDocument/2006/relationships/image" Target="../media/image2260.png"/><Relationship Id="rId63" Type="http://schemas.openxmlformats.org/officeDocument/2006/relationships/image" Target="../media/image246.png"/><Relationship Id="rId159" Type="http://schemas.openxmlformats.org/officeDocument/2006/relationships/image" Target="../media/image294.png"/><Relationship Id="rId170" Type="http://schemas.openxmlformats.org/officeDocument/2006/relationships/customXml" Target="../ink/ink467.xml"/><Relationship Id="rId226" Type="http://schemas.openxmlformats.org/officeDocument/2006/relationships/customXml" Target="../ink/ink495.xml"/><Relationship Id="rId268" Type="http://schemas.openxmlformats.org/officeDocument/2006/relationships/customXml" Target="../ink/ink516.xml"/><Relationship Id="rId32" Type="http://schemas.openxmlformats.org/officeDocument/2006/relationships/customXml" Target="../ink/ink398.xml"/><Relationship Id="rId74" Type="http://schemas.openxmlformats.org/officeDocument/2006/relationships/customXml" Target="../ink/ink419.xml"/><Relationship Id="rId128" Type="http://schemas.openxmlformats.org/officeDocument/2006/relationships/customXml" Target="../ink/ink446.xml"/><Relationship Id="rId181" Type="http://schemas.openxmlformats.org/officeDocument/2006/relationships/image" Target="../media/image305.png"/><Relationship Id="rId237" Type="http://schemas.openxmlformats.org/officeDocument/2006/relationships/image" Target="../media/image332.png"/><Relationship Id="rId279" Type="http://schemas.openxmlformats.org/officeDocument/2006/relationships/image" Target="../media/image353.png"/><Relationship Id="rId43" Type="http://schemas.openxmlformats.org/officeDocument/2006/relationships/image" Target="../media/image2360.png"/><Relationship Id="rId139" Type="http://schemas.openxmlformats.org/officeDocument/2006/relationships/image" Target="../media/image284.png"/><Relationship Id="rId290" Type="http://schemas.openxmlformats.org/officeDocument/2006/relationships/customXml" Target="../ink/ink527.xml"/><Relationship Id="rId304" Type="http://schemas.openxmlformats.org/officeDocument/2006/relationships/customXml" Target="../ink/ink534.xml"/><Relationship Id="rId85" Type="http://schemas.openxmlformats.org/officeDocument/2006/relationships/image" Target="../media/image257.png"/><Relationship Id="rId150" Type="http://schemas.openxmlformats.org/officeDocument/2006/relationships/customXml" Target="../ink/ink457.xml"/><Relationship Id="rId192" Type="http://schemas.openxmlformats.org/officeDocument/2006/relationships/customXml" Target="../ink/ink478.xml"/><Relationship Id="rId206" Type="http://schemas.openxmlformats.org/officeDocument/2006/relationships/customXml" Target="../ink/ink485.xml"/><Relationship Id="rId248" Type="http://schemas.openxmlformats.org/officeDocument/2006/relationships/customXml" Target="../ink/ink506.xml"/><Relationship Id="rId12" Type="http://schemas.openxmlformats.org/officeDocument/2006/relationships/customXml" Target="../ink/ink388.xml"/><Relationship Id="rId108" Type="http://schemas.openxmlformats.org/officeDocument/2006/relationships/customXml" Target="../ink/ink436.xml"/><Relationship Id="rId54" Type="http://schemas.openxmlformats.org/officeDocument/2006/relationships/customXml" Target="../ink/ink409.xml"/><Relationship Id="rId96" Type="http://schemas.openxmlformats.org/officeDocument/2006/relationships/customXml" Target="../ink/ink430.xml"/><Relationship Id="rId161" Type="http://schemas.openxmlformats.org/officeDocument/2006/relationships/image" Target="../media/image295.png"/><Relationship Id="rId217" Type="http://schemas.openxmlformats.org/officeDocument/2006/relationships/image" Target="../media/image191.png"/><Relationship Id="rId238" Type="http://schemas.openxmlformats.org/officeDocument/2006/relationships/customXml" Target="../ink/ink501.xml"/><Relationship Id="rId259" Type="http://schemas.openxmlformats.org/officeDocument/2006/relationships/image" Target="../media/image343.png"/><Relationship Id="rId23" Type="http://schemas.openxmlformats.org/officeDocument/2006/relationships/image" Target="../media/image2270.png"/><Relationship Id="rId119" Type="http://schemas.openxmlformats.org/officeDocument/2006/relationships/image" Target="../media/image274.png"/><Relationship Id="rId270" Type="http://schemas.openxmlformats.org/officeDocument/2006/relationships/customXml" Target="../ink/ink517.xml"/><Relationship Id="rId291" Type="http://schemas.openxmlformats.org/officeDocument/2006/relationships/image" Target="../media/image359.png"/><Relationship Id="rId305" Type="http://schemas.openxmlformats.org/officeDocument/2006/relationships/image" Target="../media/image366.png"/><Relationship Id="rId44" Type="http://schemas.openxmlformats.org/officeDocument/2006/relationships/customXml" Target="../ink/ink404.xml"/><Relationship Id="rId65" Type="http://schemas.openxmlformats.org/officeDocument/2006/relationships/image" Target="../media/image247.png"/><Relationship Id="rId86" Type="http://schemas.openxmlformats.org/officeDocument/2006/relationships/customXml" Target="../ink/ink425.xml"/><Relationship Id="rId130" Type="http://schemas.openxmlformats.org/officeDocument/2006/relationships/customXml" Target="../ink/ink447.xml"/><Relationship Id="rId151" Type="http://schemas.openxmlformats.org/officeDocument/2006/relationships/image" Target="../media/image290.png"/><Relationship Id="rId172" Type="http://schemas.openxmlformats.org/officeDocument/2006/relationships/customXml" Target="../ink/ink468.xml"/><Relationship Id="rId193" Type="http://schemas.openxmlformats.org/officeDocument/2006/relationships/image" Target="../media/image311.png"/><Relationship Id="rId207" Type="http://schemas.openxmlformats.org/officeDocument/2006/relationships/image" Target="../media/image318.png"/><Relationship Id="rId228" Type="http://schemas.openxmlformats.org/officeDocument/2006/relationships/customXml" Target="../ink/ink496.xml"/><Relationship Id="rId249" Type="http://schemas.openxmlformats.org/officeDocument/2006/relationships/image" Target="../media/image338.png"/><Relationship Id="rId13" Type="http://schemas.openxmlformats.org/officeDocument/2006/relationships/image" Target="../media/image2220.png"/><Relationship Id="rId109" Type="http://schemas.openxmlformats.org/officeDocument/2006/relationships/image" Target="../media/image269.png"/><Relationship Id="rId260" Type="http://schemas.openxmlformats.org/officeDocument/2006/relationships/customXml" Target="../ink/ink512.xml"/><Relationship Id="rId281" Type="http://schemas.openxmlformats.org/officeDocument/2006/relationships/image" Target="../media/image354.png"/><Relationship Id="rId34" Type="http://schemas.openxmlformats.org/officeDocument/2006/relationships/customXml" Target="../ink/ink399.xml"/><Relationship Id="rId55" Type="http://schemas.openxmlformats.org/officeDocument/2006/relationships/image" Target="../media/image242.png"/><Relationship Id="rId76" Type="http://schemas.openxmlformats.org/officeDocument/2006/relationships/customXml" Target="../ink/ink420.xml"/><Relationship Id="rId97" Type="http://schemas.openxmlformats.org/officeDocument/2006/relationships/image" Target="../media/image263.png"/><Relationship Id="rId120" Type="http://schemas.openxmlformats.org/officeDocument/2006/relationships/customXml" Target="../ink/ink442.xml"/><Relationship Id="rId141" Type="http://schemas.openxmlformats.org/officeDocument/2006/relationships/image" Target="../media/image285.png"/><Relationship Id="rId7" Type="http://schemas.openxmlformats.org/officeDocument/2006/relationships/image" Target="../media/image2190.png"/><Relationship Id="rId162" Type="http://schemas.openxmlformats.org/officeDocument/2006/relationships/customXml" Target="../ink/ink463.xml"/><Relationship Id="rId183" Type="http://schemas.openxmlformats.org/officeDocument/2006/relationships/image" Target="../media/image306.png"/><Relationship Id="rId218" Type="http://schemas.openxmlformats.org/officeDocument/2006/relationships/customXml" Target="../ink/ink491.xml"/><Relationship Id="rId239" Type="http://schemas.openxmlformats.org/officeDocument/2006/relationships/image" Target="../media/image333.png"/><Relationship Id="rId250" Type="http://schemas.openxmlformats.org/officeDocument/2006/relationships/customXml" Target="../ink/ink507.xml"/><Relationship Id="rId271" Type="http://schemas.openxmlformats.org/officeDocument/2006/relationships/image" Target="../media/image349.png"/><Relationship Id="rId292" Type="http://schemas.openxmlformats.org/officeDocument/2006/relationships/customXml" Target="../ink/ink528.xml"/><Relationship Id="rId306" Type="http://schemas.openxmlformats.org/officeDocument/2006/relationships/customXml" Target="../ink/ink535.xml"/><Relationship Id="rId24" Type="http://schemas.openxmlformats.org/officeDocument/2006/relationships/customXml" Target="../ink/ink394.xml"/><Relationship Id="rId45" Type="http://schemas.openxmlformats.org/officeDocument/2006/relationships/image" Target="../media/image2370.png"/><Relationship Id="rId66" Type="http://schemas.openxmlformats.org/officeDocument/2006/relationships/customXml" Target="../ink/ink415.xml"/><Relationship Id="rId87" Type="http://schemas.openxmlformats.org/officeDocument/2006/relationships/image" Target="../media/image258.png"/><Relationship Id="rId110" Type="http://schemas.openxmlformats.org/officeDocument/2006/relationships/customXml" Target="../ink/ink437.xml"/><Relationship Id="rId131" Type="http://schemas.openxmlformats.org/officeDocument/2006/relationships/image" Target="../media/image280.png"/><Relationship Id="rId152" Type="http://schemas.openxmlformats.org/officeDocument/2006/relationships/customXml" Target="../ink/ink458.xml"/><Relationship Id="rId173" Type="http://schemas.openxmlformats.org/officeDocument/2006/relationships/image" Target="../media/image301.png"/><Relationship Id="rId194" Type="http://schemas.openxmlformats.org/officeDocument/2006/relationships/customXml" Target="../ink/ink479.xml"/><Relationship Id="rId208" Type="http://schemas.openxmlformats.org/officeDocument/2006/relationships/customXml" Target="../ink/ink486.xml"/><Relationship Id="rId229" Type="http://schemas.openxmlformats.org/officeDocument/2006/relationships/image" Target="../media/image328.png"/><Relationship Id="rId240" Type="http://schemas.openxmlformats.org/officeDocument/2006/relationships/customXml" Target="../ink/ink502.xml"/><Relationship Id="rId261" Type="http://schemas.openxmlformats.org/officeDocument/2006/relationships/image" Target="../media/image344.png"/><Relationship Id="rId14" Type="http://schemas.openxmlformats.org/officeDocument/2006/relationships/customXml" Target="../ink/ink389.xml"/><Relationship Id="rId35" Type="http://schemas.openxmlformats.org/officeDocument/2006/relationships/image" Target="../media/image2330.png"/><Relationship Id="rId56" Type="http://schemas.openxmlformats.org/officeDocument/2006/relationships/customXml" Target="../ink/ink410.xml"/><Relationship Id="rId77" Type="http://schemas.openxmlformats.org/officeDocument/2006/relationships/image" Target="../media/image253.png"/><Relationship Id="rId100" Type="http://schemas.openxmlformats.org/officeDocument/2006/relationships/customXml" Target="../ink/ink432.xml"/><Relationship Id="rId282" Type="http://schemas.openxmlformats.org/officeDocument/2006/relationships/customXml" Target="../ink/ink523.xml"/><Relationship Id="rId8" Type="http://schemas.openxmlformats.org/officeDocument/2006/relationships/customXml" Target="../ink/ink386.xml"/><Relationship Id="rId98" Type="http://schemas.openxmlformats.org/officeDocument/2006/relationships/customXml" Target="../ink/ink431.xml"/><Relationship Id="rId121" Type="http://schemas.openxmlformats.org/officeDocument/2006/relationships/image" Target="../media/image275.png"/><Relationship Id="rId142" Type="http://schemas.openxmlformats.org/officeDocument/2006/relationships/customXml" Target="../ink/ink453.xml"/><Relationship Id="rId163" Type="http://schemas.openxmlformats.org/officeDocument/2006/relationships/image" Target="../media/image296.png"/><Relationship Id="rId184" Type="http://schemas.openxmlformats.org/officeDocument/2006/relationships/customXml" Target="../ink/ink474.xml"/><Relationship Id="rId219" Type="http://schemas.openxmlformats.org/officeDocument/2006/relationships/image" Target="../media/image323.png"/><Relationship Id="rId230" Type="http://schemas.openxmlformats.org/officeDocument/2006/relationships/customXml" Target="../ink/ink497.xml"/><Relationship Id="rId251" Type="http://schemas.openxmlformats.org/officeDocument/2006/relationships/image" Target="../media/image339.png"/><Relationship Id="rId25" Type="http://schemas.openxmlformats.org/officeDocument/2006/relationships/image" Target="../media/image2280.png"/><Relationship Id="rId46" Type="http://schemas.openxmlformats.org/officeDocument/2006/relationships/customXml" Target="../ink/ink405.xml"/><Relationship Id="rId67" Type="http://schemas.openxmlformats.org/officeDocument/2006/relationships/image" Target="../media/image248.png"/><Relationship Id="rId272" Type="http://schemas.openxmlformats.org/officeDocument/2006/relationships/customXml" Target="../ink/ink518.xml"/><Relationship Id="rId293" Type="http://schemas.openxmlformats.org/officeDocument/2006/relationships/image" Target="../media/image360.png"/><Relationship Id="rId307" Type="http://schemas.openxmlformats.org/officeDocument/2006/relationships/image" Target="../media/image367.png"/><Relationship Id="rId88" Type="http://schemas.openxmlformats.org/officeDocument/2006/relationships/customXml" Target="../ink/ink426.xml"/><Relationship Id="rId111" Type="http://schemas.openxmlformats.org/officeDocument/2006/relationships/image" Target="../media/image270.png"/><Relationship Id="rId132" Type="http://schemas.openxmlformats.org/officeDocument/2006/relationships/customXml" Target="../ink/ink448.xml"/><Relationship Id="rId153" Type="http://schemas.openxmlformats.org/officeDocument/2006/relationships/image" Target="../media/image291.png"/><Relationship Id="rId174" Type="http://schemas.openxmlformats.org/officeDocument/2006/relationships/customXml" Target="../ink/ink469.xml"/><Relationship Id="rId195" Type="http://schemas.openxmlformats.org/officeDocument/2006/relationships/image" Target="../media/image312.png"/><Relationship Id="rId209" Type="http://schemas.openxmlformats.org/officeDocument/2006/relationships/image" Target="../media/image319.png"/><Relationship Id="rId220" Type="http://schemas.openxmlformats.org/officeDocument/2006/relationships/customXml" Target="../ink/ink492.xml"/><Relationship Id="rId241" Type="http://schemas.openxmlformats.org/officeDocument/2006/relationships/image" Target="../media/image334.png"/><Relationship Id="rId15" Type="http://schemas.openxmlformats.org/officeDocument/2006/relationships/image" Target="../media/image2230.png"/><Relationship Id="rId36" Type="http://schemas.openxmlformats.org/officeDocument/2006/relationships/customXml" Target="../ink/ink400.xml"/><Relationship Id="rId57" Type="http://schemas.openxmlformats.org/officeDocument/2006/relationships/image" Target="../media/image243.png"/><Relationship Id="rId262" Type="http://schemas.openxmlformats.org/officeDocument/2006/relationships/customXml" Target="../ink/ink513.xml"/><Relationship Id="rId283" Type="http://schemas.openxmlformats.org/officeDocument/2006/relationships/image" Target="../media/image355.png"/><Relationship Id="rId78" Type="http://schemas.openxmlformats.org/officeDocument/2006/relationships/customXml" Target="../ink/ink421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443.xml"/><Relationship Id="rId143" Type="http://schemas.openxmlformats.org/officeDocument/2006/relationships/image" Target="../media/image286.png"/><Relationship Id="rId164" Type="http://schemas.openxmlformats.org/officeDocument/2006/relationships/customXml" Target="../ink/ink464.xml"/><Relationship Id="rId185" Type="http://schemas.openxmlformats.org/officeDocument/2006/relationships/image" Target="../media/image307.png"/><Relationship Id="rId9" Type="http://schemas.openxmlformats.org/officeDocument/2006/relationships/image" Target="../media/image2200.png"/><Relationship Id="rId210" Type="http://schemas.openxmlformats.org/officeDocument/2006/relationships/customXml" Target="../ink/ink487.xml"/><Relationship Id="rId26" Type="http://schemas.openxmlformats.org/officeDocument/2006/relationships/customXml" Target="../ink/ink395.xml"/><Relationship Id="rId231" Type="http://schemas.openxmlformats.org/officeDocument/2006/relationships/image" Target="../media/image329.png"/><Relationship Id="rId252" Type="http://schemas.openxmlformats.org/officeDocument/2006/relationships/customXml" Target="../ink/ink508.xml"/><Relationship Id="rId273" Type="http://schemas.openxmlformats.org/officeDocument/2006/relationships/image" Target="../media/image350.png"/><Relationship Id="rId294" Type="http://schemas.openxmlformats.org/officeDocument/2006/relationships/customXml" Target="../ink/ink529.xml"/><Relationship Id="rId47" Type="http://schemas.openxmlformats.org/officeDocument/2006/relationships/image" Target="../media/image2380.png"/><Relationship Id="rId68" Type="http://schemas.openxmlformats.org/officeDocument/2006/relationships/customXml" Target="../ink/ink416.xml"/><Relationship Id="rId89" Type="http://schemas.openxmlformats.org/officeDocument/2006/relationships/image" Target="../media/image259.png"/><Relationship Id="rId112" Type="http://schemas.openxmlformats.org/officeDocument/2006/relationships/customXml" Target="../ink/ink438.xml"/><Relationship Id="rId133" Type="http://schemas.openxmlformats.org/officeDocument/2006/relationships/image" Target="../media/image281.png"/><Relationship Id="rId154" Type="http://schemas.openxmlformats.org/officeDocument/2006/relationships/customXml" Target="../ink/ink459.xml"/><Relationship Id="rId175" Type="http://schemas.openxmlformats.org/officeDocument/2006/relationships/image" Target="../media/image302.png"/><Relationship Id="rId196" Type="http://schemas.openxmlformats.org/officeDocument/2006/relationships/customXml" Target="../ink/ink480.xml"/><Relationship Id="rId200" Type="http://schemas.openxmlformats.org/officeDocument/2006/relationships/customXml" Target="../ink/ink482.xml"/><Relationship Id="rId16" Type="http://schemas.openxmlformats.org/officeDocument/2006/relationships/customXml" Target="../ink/ink390.xml"/><Relationship Id="rId221" Type="http://schemas.openxmlformats.org/officeDocument/2006/relationships/image" Target="../media/image324.png"/><Relationship Id="rId242" Type="http://schemas.openxmlformats.org/officeDocument/2006/relationships/customXml" Target="../ink/ink503.xml"/><Relationship Id="rId263" Type="http://schemas.openxmlformats.org/officeDocument/2006/relationships/image" Target="../media/image345.png"/><Relationship Id="rId284" Type="http://schemas.openxmlformats.org/officeDocument/2006/relationships/customXml" Target="../ink/ink524.xml"/><Relationship Id="rId37" Type="http://schemas.openxmlformats.org/officeDocument/2006/relationships/image" Target="../media/image122.png"/><Relationship Id="rId58" Type="http://schemas.openxmlformats.org/officeDocument/2006/relationships/customXml" Target="../ink/ink411.xml"/><Relationship Id="rId79" Type="http://schemas.openxmlformats.org/officeDocument/2006/relationships/image" Target="../media/image254.png"/><Relationship Id="rId102" Type="http://schemas.openxmlformats.org/officeDocument/2006/relationships/customXml" Target="../ink/ink433.xml"/><Relationship Id="rId123" Type="http://schemas.openxmlformats.org/officeDocument/2006/relationships/image" Target="../media/image276.png"/><Relationship Id="rId144" Type="http://schemas.openxmlformats.org/officeDocument/2006/relationships/customXml" Target="../ink/ink454.xml"/><Relationship Id="rId90" Type="http://schemas.openxmlformats.org/officeDocument/2006/relationships/customXml" Target="../ink/ink427.xml"/><Relationship Id="rId165" Type="http://schemas.openxmlformats.org/officeDocument/2006/relationships/image" Target="../media/image297.png"/><Relationship Id="rId186" Type="http://schemas.openxmlformats.org/officeDocument/2006/relationships/customXml" Target="../ink/ink475.xml"/><Relationship Id="rId211" Type="http://schemas.openxmlformats.org/officeDocument/2006/relationships/image" Target="../media/image320.png"/><Relationship Id="rId232" Type="http://schemas.openxmlformats.org/officeDocument/2006/relationships/customXml" Target="../ink/ink498.xml"/><Relationship Id="rId253" Type="http://schemas.openxmlformats.org/officeDocument/2006/relationships/image" Target="../media/image340.png"/><Relationship Id="rId274" Type="http://schemas.openxmlformats.org/officeDocument/2006/relationships/customXml" Target="../ink/ink519.xml"/><Relationship Id="rId295" Type="http://schemas.openxmlformats.org/officeDocument/2006/relationships/image" Target="../media/image361.png"/><Relationship Id="rId27" Type="http://schemas.openxmlformats.org/officeDocument/2006/relationships/image" Target="../media/image2290.png"/><Relationship Id="rId48" Type="http://schemas.openxmlformats.org/officeDocument/2006/relationships/customXml" Target="../ink/ink406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449.xml"/><Relationship Id="rId80" Type="http://schemas.openxmlformats.org/officeDocument/2006/relationships/customXml" Target="../ink/ink422.xml"/><Relationship Id="rId155" Type="http://schemas.openxmlformats.org/officeDocument/2006/relationships/image" Target="../media/image292.png"/><Relationship Id="rId176" Type="http://schemas.openxmlformats.org/officeDocument/2006/relationships/customXml" Target="../ink/ink470.xml"/><Relationship Id="rId197" Type="http://schemas.openxmlformats.org/officeDocument/2006/relationships/image" Target="../media/image313.png"/><Relationship Id="rId201" Type="http://schemas.openxmlformats.org/officeDocument/2006/relationships/image" Target="../media/image315.png"/><Relationship Id="rId222" Type="http://schemas.openxmlformats.org/officeDocument/2006/relationships/customXml" Target="../ink/ink493.xml"/><Relationship Id="rId243" Type="http://schemas.openxmlformats.org/officeDocument/2006/relationships/image" Target="../media/image335.png"/><Relationship Id="rId264" Type="http://schemas.openxmlformats.org/officeDocument/2006/relationships/customXml" Target="../ink/ink514.xml"/><Relationship Id="rId285" Type="http://schemas.openxmlformats.org/officeDocument/2006/relationships/image" Target="../media/image356.png"/><Relationship Id="rId17" Type="http://schemas.openxmlformats.org/officeDocument/2006/relationships/image" Target="../media/image2240.png"/><Relationship Id="rId38" Type="http://schemas.openxmlformats.org/officeDocument/2006/relationships/customXml" Target="../ink/ink401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444.xml"/><Relationship Id="rId70" Type="http://schemas.openxmlformats.org/officeDocument/2006/relationships/customXml" Target="../ink/ink417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465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88.xml"/><Relationship Id="rId233" Type="http://schemas.openxmlformats.org/officeDocument/2006/relationships/image" Target="../media/image330.png"/><Relationship Id="rId254" Type="http://schemas.openxmlformats.org/officeDocument/2006/relationships/customXml" Target="../ink/ink509.xml"/><Relationship Id="rId28" Type="http://schemas.openxmlformats.org/officeDocument/2006/relationships/customXml" Target="../ink/ink396.xml"/><Relationship Id="rId49" Type="http://schemas.openxmlformats.org/officeDocument/2006/relationships/image" Target="../media/image2390.png"/><Relationship Id="rId114" Type="http://schemas.openxmlformats.org/officeDocument/2006/relationships/customXml" Target="../ink/ink439.xml"/><Relationship Id="rId275" Type="http://schemas.openxmlformats.org/officeDocument/2006/relationships/image" Target="../media/image351.png"/><Relationship Id="rId296" Type="http://schemas.openxmlformats.org/officeDocument/2006/relationships/customXml" Target="../ink/ink530.xml"/><Relationship Id="rId300" Type="http://schemas.openxmlformats.org/officeDocument/2006/relationships/customXml" Target="../ink/ink532.xml"/><Relationship Id="rId60" Type="http://schemas.openxmlformats.org/officeDocument/2006/relationships/customXml" Target="../ink/ink412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460.xml"/><Relationship Id="rId177" Type="http://schemas.openxmlformats.org/officeDocument/2006/relationships/image" Target="../media/image303.png"/><Relationship Id="rId198" Type="http://schemas.openxmlformats.org/officeDocument/2006/relationships/customXml" Target="../ink/ink481.xml"/><Relationship Id="rId202" Type="http://schemas.openxmlformats.org/officeDocument/2006/relationships/customXml" Target="../ink/ink483.xml"/><Relationship Id="rId223" Type="http://schemas.openxmlformats.org/officeDocument/2006/relationships/image" Target="../media/image325.png"/><Relationship Id="rId244" Type="http://schemas.openxmlformats.org/officeDocument/2006/relationships/customXml" Target="../ink/ink504.xml"/><Relationship Id="rId18" Type="http://schemas.openxmlformats.org/officeDocument/2006/relationships/customXml" Target="../ink/ink391.xml"/><Relationship Id="rId39" Type="http://schemas.openxmlformats.org/officeDocument/2006/relationships/image" Target="../media/image2340.png"/><Relationship Id="rId265" Type="http://schemas.openxmlformats.org/officeDocument/2006/relationships/image" Target="../media/image346.png"/><Relationship Id="rId286" Type="http://schemas.openxmlformats.org/officeDocument/2006/relationships/customXml" Target="../ink/ink525.xml"/><Relationship Id="rId50" Type="http://schemas.openxmlformats.org/officeDocument/2006/relationships/customXml" Target="../ink/ink407.xml"/><Relationship Id="rId104" Type="http://schemas.openxmlformats.org/officeDocument/2006/relationships/customXml" Target="../ink/ink434.xml"/><Relationship Id="rId125" Type="http://schemas.openxmlformats.org/officeDocument/2006/relationships/image" Target="../media/image277.png"/><Relationship Id="rId146" Type="http://schemas.openxmlformats.org/officeDocument/2006/relationships/customXml" Target="../ink/ink455.xml"/><Relationship Id="rId167" Type="http://schemas.openxmlformats.org/officeDocument/2006/relationships/image" Target="../media/image298.png"/><Relationship Id="rId188" Type="http://schemas.openxmlformats.org/officeDocument/2006/relationships/customXml" Target="../ink/ink476.xml"/><Relationship Id="rId71" Type="http://schemas.openxmlformats.org/officeDocument/2006/relationships/image" Target="../media/image250.png"/><Relationship Id="rId92" Type="http://schemas.openxmlformats.org/officeDocument/2006/relationships/customXml" Target="../ink/ink428.xml"/><Relationship Id="rId213" Type="http://schemas.openxmlformats.org/officeDocument/2006/relationships/image" Target="../media/image321.png"/><Relationship Id="rId234" Type="http://schemas.openxmlformats.org/officeDocument/2006/relationships/customXml" Target="../ink/ink499.xml"/><Relationship Id="rId2" Type="http://schemas.openxmlformats.org/officeDocument/2006/relationships/customXml" Target="../ink/ink385.xml"/><Relationship Id="rId29" Type="http://schemas.openxmlformats.org/officeDocument/2006/relationships/image" Target="../media/image2300.png"/><Relationship Id="rId255" Type="http://schemas.openxmlformats.org/officeDocument/2006/relationships/image" Target="../media/image341.png"/><Relationship Id="rId276" Type="http://schemas.openxmlformats.org/officeDocument/2006/relationships/customXml" Target="../ink/ink520.xml"/><Relationship Id="rId297" Type="http://schemas.openxmlformats.org/officeDocument/2006/relationships/image" Target="../media/image362.png"/><Relationship Id="rId40" Type="http://schemas.openxmlformats.org/officeDocument/2006/relationships/customXml" Target="../ink/ink402.xml"/><Relationship Id="rId115" Type="http://schemas.openxmlformats.org/officeDocument/2006/relationships/image" Target="../media/image272.png"/><Relationship Id="rId136" Type="http://schemas.openxmlformats.org/officeDocument/2006/relationships/customXml" Target="../ink/ink450.xml"/><Relationship Id="rId157" Type="http://schemas.openxmlformats.org/officeDocument/2006/relationships/image" Target="../media/image293.png"/><Relationship Id="rId178" Type="http://schemas.openxmlformats.org/officeDocument/2006/relationships/customXml" Target="../ink/ink471.xml"/><Relationship Id="rId301" Type="http://schemas.openxmlformats.org/officeDocument/2006/relationships/image" Target="../media/image364.png"/><Relationship Id="rId61" Type="http://schemas.openxmlformats.org/officeDocument/2006/relationships/image" Target="../media/image245.png"/><Relationship Id="rId82" Type="http://schemas.openxmlformats.org/officeDocument/2006/relationships/customXml" Target="../ink/ink423.xml"/><Relationship Id="rId199" Type="http://schemas.openxmlformats.org/officeDocument/2006/relationships/image" Target="../media/image314.png"/><Relationship Id="rId203" Type="http://schemas.openxmlformats.org/officeDocument/2006/relationships/image" Target="../media/image316.png"/><Relationship Id="rId19" Type="http://schemas.openxmlformats.org/officeDocument/2006/relationships/image" Target="../media/image2250.png"/><Relationship Id="rId224" Type="http://schemas.openxmlformats.org/officeDocument/2006/relationships/customXml" Target="../ink/ink494.xml"/><Relationship Id="rId245" Type="http://schemas.openxmlformats.org/officeDocument/2006/relationships/image" Target="../media/image336.png"/><Relationship Id="rId266" Type="http://schemas.openxmlformats.org/officeDocument/2006/relationships/customXml" Target="../ink/ink515.xml"/><Relationship Id="rId287" Type="http://schemas.openxmlformats.org/officeDocument/2006/relationships/image" Target="../media/image357.png"/><Relationship Id="rId30" Type="http://schemas.openxmlformats.org/officeDocument/2006/relationships/customXml" Target="../ink/ink397.xml"/><Relationship Id="rId105" Type="http://schemas.openxmlformats.org/officeDocument/2006/relationships/image" Target="../media/image267.png"/><Relationship Id="rId126" Type="http://schemas.openxmlformats.org/officeDocument/2006/relationships/customXml" Target="../ink/ink445.xml"/><Relationship Id="rId147" Type="http://schemas.openxmlformats.org/officeDocument/2006/relationships/image" Target="../media/image288.png"/><Relationship Id="rId168" Type="http://schemas.openxmlformats.org/officeDocument/2006/relationships/customXml" Target="../ink/ink466.xml"/><Relationship Id="rId51" Type="http://schemas.openxmlformats.org/officeDocument/2006/relationships/image" Target="../media/image2400.png"/><Relationship Id="rId72" Type="http://schemas.openxmlformats.org/officeDocument/2006/relationships/customXml" Target="../ink/ink418.xml"/><Relationship Id="rId93" Type="http://schemas.openxmlformats.org/officeDocument/2006/relationships/image" Target="../media/image261.png"/><Relationship Id="rId189" Type="http://schemas.openxmlformats.org/officeDocument/2006/relationships/image" Target="../media/image309.png"/><Relationship Id="rId214" Type="http://schemas.openxmlformats.org/officeDocument/2006/relationships/customXml" Target="../ink/ink489.xml"/><Relationship Id="rId235" Type="http://schemas.openxmlformats.org/officeDocument/2006/relationships/image" Target="../media/image331.png"/><Relationship Id="rId256" Type="http://schemas.openxmlformats.org/officeDocument/2006/relationships/customXml" Target="../ink/ink510.xml"/><Relationship Id="rId277" Type="http://schemas.openxmlformats.org/officeDocument/2006/relationships/image" Target="../media/image352.png"/><Relationship Id="rId298" Type="http://schemas.openxmlformats.org/officeDocument/2006/relationships/customXml" Target="../ink/ink531.xml"/><Relationship Id="rId116" Type="http://schemas.openxmlformats.org/officeDocument/2006/relationships/customXml" Target="../ink/ink440.xml"/><Relationship Id="rId137" Type="http://schemas.openxmlformats.org/officeDocument/2006/relationships/image" Target="../media/image283.png"/><Relationship Id="rId158" Type="http://schemas.openxmlformats.org/officeDocument/2006/relationships/customXml" Target="../ink/ink461.xml"/><Relationship Id="rId302" Type="http://schemas.openxmlformats.org/officeDocument/2006/relationships/customXml" Target="../ink/ink533.xml"/><Relationship Id="rId20" Type="http://schemas.openxmlformats.org/officeDocument/2006/relationships/customXml" Target="../ink/ink392.xml"/><Relationship Id="rId41" Type="http://schemas.openxmlformats.org/officeDocument/2006/relationships/image" Target="../media/image2350.png"/><Relationship Id="rId62" Type="http://schemas.openxmlformats.org/officeDocument/2006/relationships/customXml" Target="../ink/ink413.xml"/><Relationship Id="rId83" Type="http://schemas.openxmlformats.org/officeDocument/2006/relationships/image" Target="../media/image256.png"/><Relationship Id="rId179" Type="http://schemas.openxmlformats.org/officeDocument/2006/relationships/image" Target="../media/image304.png"/><Relationship Id="rId190" Type="http://schemas.openxmlformats.org/officeDocument/2006/relationships/customXml" Target="../ink/ink477.xml"/><Relationship Id="rId204" Type="http://schemas.openxmlformats.org/officeDocument/2006/relationships/customXml" Target="../ink/ink484.xml"/><Relationship Id="rId225" Type="http://schemas.openxmlformats.org/officeDocument/2006/relationships/image" Target="../media/image326.png"/><Relationship Id="rId246" Type="http://schemas.openxmlformats.org/officeDocument/2006/relationships/customXml" Target="../ink/ink505.xml"/><Relationship Id="rId267" Type="http://schemas.openxmlformats.org/officeDocument/2006/relationships/image" Target="../media/image347.png"/><Relationship Id="rId288" Type="http://schemas.openxmlformats.org/officeDocument/2006/relationships/customXml" Target="../ink/ink526.xml"/><Relationship Id="rId106" Type="http://schemas.openxmlformats.org/officeDocument/2006/relationships/customXml" Target="../ink/ink435.xml"/><Relationship Id="rId127" Type="http://schemas.openxmlformats.org/officeDocument/2006/relationships/image" Target="../media/image278.png"/><Relationship Id="rId10" Type="http://schemas.openxmlformats.org/officeDocument/2006/relationships/customXml" Target="../ink/ink387.xml"/><Relationship Id="rId31" Type="http://schemas.openxmlformats.org/officeDocument/2006/relationships/image" Target="../media/image2310.png"/><Relationship Id="rId52" Type="http://schemas.openxmlformats.org/officeDocument/2006/relationships/customXml" Target="../ink/ink408.xml"/><Relationship Id="rId73" Type="http://schemas.openxmlformats.org/officeDocument/2006/relationships/image" Target="../media/image251.png"/><Relationship Id="rId94" Type="http://schemas.openxmlformats.org/officeDocument/2006/relationships/customXml" Target="../ink/ink429.xml"/><Relationship Id="rId148" Type="http://schemas.openxmlformats.org/officeDocument/2006/relationships/customXml" Target="../ink/ink456.xml"/><Relationship Id="rId169" Type="http://schemas.openxmlformats.org/officeDocument/2006/relationships/image" Target="../media/image299.png"/><Relationship Id="rId180" Type="http://schemas.openxmlformats.org/officeDocument/2006/relationships/customXml" Target="../ink/ink472.xml"/><Relationship Id="rId215" Type="http://schemas.openxmlformats.org/officeDocument/2006/relationships/image" Target="../media/image322.png"/><Relationship Id="rId236" Type="http://schemas.openxmlformats.org/officeDocument/2006/relationships/customXml" Target="../ink/ink500.xml"/><Relationship Id="rId257" Type="http://schemas.openxmlformats.org/officeDocument/2006/relationships/image" Target="../media/image342.png"/><Relationship Id="rId278" Type="http://schemas.openxmlformats.org/officeDocument/2006/relationships/customXml" Target="../ink/ink521.xml"/><Relationship Id="rId303" Type="http://schemas.openxmlformats.org/officeDocument/2006/relationships/image" Target="../media/image365.png"/><Relationship Id="rId42" Type="http://schemas.openxmlformats.org/officeDocument/2006/relationships/customXml" Target="../ink/ink403.xml"/><Relationship Id="rId84" Type="http://schemas.openxmlformats.org/officeDocument/2006/relationships/customXml" Target="../ink/ink424.xml"/><Relationship Id="rId138" Type="http://schemas.openxmlformats.org/officeDocument/2006/relationships/customXml" Target="../ink/ink451.xml"/><Relationship Id="rId191" Type="http://schemas.openxmlformats.org/officeDocument/2006/relationships/image" Target="../media/image310.png"/><Relationship Id="rId205" Type="http://schemas.openxmlformats.org/officeDocument/2006/relationships/image" Target="../media/image317.png"/><Relationship Id="rId247" Type="http://schemas.openxmlformats.org/officeDocument/2006/relationships/image" Target="../media/image337.png"/><Relationship Id="rId107" Type="http://schemas.openxmlformats.org/officeDocument/2006/relationships/image" Target="../media/image268.png"/><Relationship Id="rId289" Type="http://schemas.openxmlformats.org/officeDocument/2006/relationships/image" Target="../media/image358.png"/><Relationship Id="rId11" Type="http://schemas.openxmlformats.org/officeDocument/2006/relationships/image" Target="../media/image2210.png"/><Relationship Id="rId53" Type="http://schemas.openxmlformats.org/officeDocument/2006/relationships/image" Target="../media/image2410.png"/><Relationship Id="rId149" Type="http://schemas.openxmlformats.org/officeDocument/2006/relationships/image" Target="../media/image289.png"/><Relationship Id="rId95" Type="http://schemas.openxmlformats.org/officeDocument/2006/relationships/image" Target="../media/image262.png"/><Relationship Id="rId160" Type="http://schemas.openxmlformats.org/officeDocument/2006/relationships/customXml" Target="../ink/ink462.xml"/><Relationship Id="rId216" Type="http://schemas.openxmlformats.org/officeDocument/2006/relationships/customXml" Target="../ink/ink490.xml"/><Relationship Id="rId258" Type="http://schemas.openxmlformats.org/officeDocument/2006/relationships/customXml" Target="../ink/ink511.xml"/><Relationship Id="rId22" Type="http://schemas.openxmlformats.org/officeDocument/2006/relationships/customXml" Target="../ink/ink393.xml"/><Relationship Id="rId64" Type="http://schemas.openxmlformats.org/officeDocument/2006/relationships/customXml" Target="../ink/ink414.xml"/><Relationship Id="rId118" Type="http://schemas.openxmlformats.org/officeDocument/2006/relationships/customXml" Target="../ink/ink441.xml"/><Relationship Id="rId171" Type="http://schemas.openxmlformats.org/officeDocument/2006/relationships/image" Target="../media/image300.png"/><Relationship Id="rId227" Type="http://schemas.openxmlformats.org/officeDocument/2006/relationships/image" Target="../media/image327.png"/><Relationship Id="rId269" Type="http://schemas.openxmlformats.org/officeDocument/2006/relationships/image" Target="../media/image348.png"/><Relationship Id="rId33" Type="http://schemas.openxmlformats.org/officeDocument/2006/relationships/image" Target="../media/image2320.png"/><Relationship Id="rId129" Type="http://schemas.openxmlformats.org/officeDocument/2006/relationships/image" Target="../media/image279.png"/><Relationship Id="rId280" Type="http://schemas.openxmlformats.org/officeDocument/2006/relationships/customXml" Target="../ink/ink522.xml"/><Relationship Id="rId75" Type="http://schemas.openxmlformats.org/officeDocument/2006/relationships/image" Target="../media/image252.png"/><Relationship Id="rId140" Type="http://schemas.openxmlformats.org/officeDocument/2006/relationships/customXml" Target="../ink/ink452.xml"/><Relationship Id="rId182" Type="http://schemas.openxmlformats.org/officeDocument/2006/relationships/customXml" Target="../ink/ink47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6.xml"/><Relationship Id="rId117" Type="http://schemas.openxmlformats.org/officeDocument/2006/relationships/image" Target="../media/image423.png"/><Relationship Id="rId21" Type="http://schemas.openxmlformats.org/officeDocument/2006/relationships/image" Target="../media/image375.png"/><Relationship Id="rId42" Type="http://schemas.openxmlformats.org/officeDocument/2006/relationships/customXml" Target="../ink/ink554.xml"/><Relationship Id="rId47" Type="http://schemas.openxmlformats.org/officeDocument/2006/relationships/image" Target="../media/image388.png"/><Relationship Id="rId63" Type="http://schemas.openxmlformats.org/officeDocument/2006/relationships/image" Target="../media/image396.png"/><Relationship Id="rId68" Type="http://schemas.openxmlformats.org/officeDocument/2006/relationships/customXml" Target="../ink/ink567.xml"/><Relationship Id="rId84" Type="http://schemas.openxmlformats.org/officeDocument/2006/relationships/customXml" Target="../ink/ink575.xml"/><Relationship Id="rId89" Type="http://schemas.openxmlformats.org/officeDocument/2006/relationships/image" Target="../media/image409.png"/><Relationship Id="rId112" Type="http://schemas.openxmlformats.org/officeDocument/2006/relationships/customXml" Target="../ink/ink589.xml"/><Relationship Id="rId16" Type="http://schemas.openxmlformats.org/officeDocument/2006/relationships/customXml" Target="../ink/ink541.xml"/><Relationship Id="rId107" Type="http://schemas.openxmlformats.org/officeDocument/2006/relationships/image" Target="../media/image418.png"/><Relationship Id="rId11" Type="http://schemas.openxmlformats.org/officeDocument/2006/relationships/image" Target="../media/image370.png"/><Relationship Id="rId32" Type="http://schemas.openxmlformats.org/officeDocument/2006/relationships/customXml" Target="../ink/ink549.xml"/><Relationship Id="rId37" Type="http://schemas.openxmlformats.org/officeDocument/2006/relationships/image" Target="../media/image383.png"/><Relationship Id="rId53" Type="http://schemas.openxmlformats.org/officeDocument/2006/relationships/image" Target="../media/image391.png"/><Relationship Id="rId58" Type="http://schemas.openxmlformats.org/officeDocument/2006/relationships/customXml" Target="../ink/ink562.xml"/><Relationship Id="rId74" Type="http://schemas.openxmlformats.org/officeDocument/2006/relationships/customXml" Target="../ink/ink570.xml"/><Relationship Id="rId79" Type="http://schemas.openxmlformats.org/officeDocument/2006/relationships/image" Target="../media/image404.png"/><Relationship Id="rId102" Type="http://schemas.openxmlformats.org/officeDocument/2006/relationships/customXml" Target="../ink/ink584.xml"/><Relationship Id="rId123" Type="http://schemas.openxmlformats.org/officeDocument/2006/relationships/image" Target="../media/image426.png"/><Relationship Id="rId128" Type="http://schemas.openxmlformats.org/officeDocument/2006/relationships/customXml" Target="../ink/ink597.xml"/><Relationship Id="rId90" Type="http://schemas.openxmlformats.org/officeDocument/2006/relationships/customXml" Target="../ink/ink578.xml"/><Relationship Id="rId95" Type="http://schemas.openxmlformats.org/officeDocument/2006/relationships/image" Target="../media/image412.png"/><Relationship Id="rId22" Type="http://schemas.openxmlformats.org/officeDocument/2006/relationships/customXml" Target="../ink/ink544.xml"/><Relationship Id="rId27" Type="http://schemas.openxmlformats.org/officeDocument/2006/relationships/image" Target="../media/image378.png"/><Relationship Id="rId43" Type="http://schemas.openxmlformats.org/officeDocument/2006/relationships/image" Target="../media/image386.png"/><Relationship Id="rId48" Type="http://schemas.openxmlformats.org/officeDocument/2006/relationships/customXml" Target="../ink/ink557.xml"/><Relationship Id="rId64" Type="http://schemas.openxmlformats.org/officeDocument/2006/relationships/customXml" Target="../ink/ink565.xml"/><Relationship Id="rId69" Type="http://schemas.openxmlformats.org/officeDocument/2006/relationships/image" Target="../media/image399.png"/><Relationship Id="rId113" Type="http://schemas.openxmlformats.org/officeDocument/2006/relationships/image" Target="../media/image421.png"/><Relationship Id="rId118" Type="http://schemas.openxmlformats.org/officeDocument/2006/relationships/customXml" Target="../ink/ink592.xml"/><Relationship Id="rId80" Type="http://schemas.openxmlformats.org/officeDocument/2006/relationships/customXml" Target="../ink/ink573.xml"/><Relationship Id="rId85" Type="http://schemas.openxmlformats.org/officeDocument/2006/relationships/image" Target="../media/image407.png"/><Relationship Id="rId12" Type="http://schemas.openxmlformats.org/officeDocument/2006/relationships/customXml" Target="../ink/ink539.xml"/><Relationship Id="rId17" Type="http://schemas.openxmlformats.org/officeDocument/2006/relationships/image" Target="../media/image373.png"/><Relationship Id="rId33" Type="http://schemas.openxmlformats.org/officeDocument/2006/relationships/image" Target="../media/image381.png"/><Relationship Id="rId38" Type="http://schemas.openxmlformats.org/officeDocument/2006/relationships/customXml" Target="../ink/ink552.xml"/><Relationship Id="rId59" Type="http://schemas.openxmlformats.org/officeDocument/2006/relationships/image" Target="../media/image394.png"/><Relationship Id="rId103" Type="http://schemas.openxmlformats.org/officeDocument/2006/relationships/image" Target="../media/image416.png"/><Relationship Id="rId108" Type="http://schemas.openxmlformats.org/officeDocument/2006/relationships/customXml" Target="../ink/ink587.xml"/><Relationship Id="rId124" Type="http://schemas.openxmlformats.org/officeDocument/2006/relationships/customXml" Target="../ink/ink595.xml"/><Relationship Id="rId129" Type="http://schemas.openxmlformats.org/officeDocument/2006/relationships/image" Target="../media/image429.png"/><Relationship Id="rId54" Type="http://schemas.openxmlformats.org/officeDocument/2006/relationships/customXml" Target="../ink/ink560.xml"/><Relationship Id="rId70" Type="http://schemas.openxmlformats.org/officeDocument/2006/relationships/customXml" Target="../ink/ink568.xml"/><Relationship Id="rId75" Type="http://schemas.openxmlformats.org/officeDocument/2006/relationships/image" Target="../media/image402.png"/><Relationship Id="rId91" Type="http://schemas.openxmlformats.org/officeDocument/2006/relationships/image" Target="../media/image410.png"/><Relationship Id="rId96" Type="http://schemas.openxmlformats.org/officeDocument/2006/relationships/customXml" Target="../ink/ink581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376.png"/><Relationship Id="rId28" Type="http://schemas.openxmlformats.org/officeDocument/2006/relationships/customXml" Target="../ink/ink547.xml"/><Relationship Id="rId49" Type="http://schemas.openxmlformats.org/officeDocument/2006/relationships/image" Target="../media/image389.png"/><Relationship Id="rId114" Type="http://schemas.openxmlformats.org/officeDocument/2006/relationships/customXml" Target="../ink/ink590.xml"/><Relationship Id="rId119" Type="http://schemas.openxmlformats.org/officeDocument/2006/relationships/image" Target="../media/image424.png"/><Relationship Id="rId44" Type="http://schemas.openxmlformats.org/officeDocument/2006/relationships/customXml" Target="../ink/ink555.xml"/><Relationship Id="rId60" Type="http://schemas.openxmlformats.org/officeDocument/2006/relationships/customXml" Target="../ink/ink563.xml"/><Relationship Id="rId65" Type="http://schemas.openxmlformats.org/officeDocument/2006/relationships/image" Target="../media/image397.png"/><Relationship Id="rId81" Type="http://schemas.openxmlformats.org/officeDocument/2006/relationships/image" Target="../media/image405.png"/><Relationship Id="rId86" Type="http://schemas.openxmlformats.org/officeDocument/2006/relationships/customXml" Target="../ink/ink576.xml"/><Relationship Id="rId13" Type="http://schemas.openxmlformats.org/officeDocument/2006/relationships/image" Target="../media/image371.png"/><Relationship Id="rId18" Type="http://schemas.openxmlformats.org/officeDocument/2006/relationships/customXml" Target="../ink/ink542.xml"/><Relationship Id="rId39" Type="http://schemas.openxmlformats.org/officeDocument/2006/relationships/image" Target="../media/image384.png"/><Relationship Id="rId109" Type="http://schemas.openxmlformats.org/officeDocument/2006/relationships/image" Target="../media/image419.png"/><Relationship Id="rId34" Type="http://schemas.openxmlformats.org/officeDocument/2006/relationships/customXml" Target="../ink/ink550.xml"/><Relationship Id="rId50" Type="http://schemas.openxmlformats.org/officeDocument/2006/relationships/customXml" Target="../ink/ink558.xml"/><Relationship Id="rId55" Type="http://schemas.openxmlformats.org/officeDocument/2006/relationships/image" Target="../media/image392.png"/><Relationship Id="rId76" Type="http://schemas.openxmlformats.org/officeDocument/2006/relationships/customXml" Target="../ink/ink571.xml"/><Relationship Id="rId97" Type="http://schemas.openxmlformats.org/officeDocument/2006/relationships/image" Target="../media/image413.png"/><Relationship Id="rId104" Type="http://schemas.openxmlformats.org/officeDocument/2006/relationships/customXml" Target="../ink/ink585.xml"/><Relationship Id="rId120" Type="http://schemas.openxmlformats.org/officeDocument/2006/relationships/customXml" Target="../ink/ink593.xml"/><Relationship Id="rId125" Type="http://schemas.openxmlformats.org/officeDocument/2006/relationships/image" Target="../media/image427.png"/><Relationship Id="rId7" Type="http://schemas.openxmlformats.org/officeDocument/2006/relationships/image" Target="../media/image3680.png"/><Relationship Id="rId71" Type="http://schemas.openxmlformats.org/officeDocument/2006/relationships/image" Target="../media/image400.png"/><Relationship Id="rId92" Type="http://schemas.openxmlformats.org/officeDocument/2006/relationships/customXml" Target="../ink/ink579.xml"/><Relationship Id="rId2" Type="http://schemas.openxmlformats.org/officeDocument/2006/relationships/customXml" Target="../ink/ink536.xml"/><Relationship Id="rId29" Type="http://schemas.openxmlformats.org/officeDocument/2006/relationships/image" Target="../media/image379.png"/><Relationship Id="rId24" Type="http://schemas.openxmlformats.org/officeDocument/2006/relationships/customXml" Target="../ink/ink545.xml"/><Relationship Id="rId40" Type="http://schemas.openxmlformats.org/officeDocument/2006/relationships/customXml" Target="../ink/ink553.xml"/><Relationship Id="rId45" Type="http://schemas.openxmlformats.org/officeDocument/2006/relationships/image" Target="../media/image387.png"/><Relationship Id="rId66" Type="http://schemas.openxmlformats.org/officeDocument/2006/relationships/customXml" Target="../ink/ink566.xml"/><Relationship Id="rId87" Type="http://schemas.openxmlformats.org/officeDocument/2006/relationships/image" Target="../media/image408.png"/><Relationship Id="rId110" Type="http://schemas.openxmlformats.org/officeDocument/2006/relationships/customXml" Target="../ink/ink588.xml"/><Relationship Id="rId115" Type="http://schemas.openxmlformats.org/officeDocument/2006/relationships/image" Target="../media/image422.png"/><Relationship Id="rId61" Type="http://schemas.openxmlformats.org/officeDocument/2006/relationships/image" Target="../media/image395.png"/><Relationship Id="rId82" Type="http://schemas.openxmlformats.org/officeDocument/2006/relationships/customXml" Target="../ink/ink574.xml"/><Relationship Id="rId19" Type="http://schemas.openxmlformats.org/officeDocument/2006/relationships/image" Target="../media/image374.png"/><Relationship Id="rId14" Type="http://schemas.openxmlformats.org/officeDocument/2006/relationships/customXml" Target="../ink/ink540.xml"/><Relationship Id="rId30" Type="http://schemas.openxmlformats.org/officeDocument/2006/relationships/customXml" Target="../ink/ink548.xml"/><Relationship Id="rId35" Type="http://schemas.openxmlformats.org/officeDocument/2006/relationships/image" Target="../media/image382.png"/><Relationship Id="rId56" Type="http://schemas.openxmlformats.org/officeDocument/2006/relationships/customXml" Target="../ink/ink561.xml"/><Relationship Id="rId77" Type="http://schemas.openxmlformats.org/officeDocument/2006/relationships/image" Target="../media/image403.png"/><Relationship Id="rId100" Type="http://schemas.openxmlformats.org/officeDocument/2006/relationships/customXml" Target="../ink/ink583.xml"/><Relationship Id="rId105" Type="http://schemas.openxmlformats.org/officeDocument/2006/relationships/image" Target="../media/image417.png"/><Relationship Id="rId126" Type="http://schemas.openxmlformats.org/officeDocument/2006/relationships/customXml" Target="../ink/ink596.xml"/><Relationship Id="rId8" Type="http://schemas.openxmlformats.org/officeDocument/2006/relationships/customXml" Target="../ink/ink537.xml"/><Relationship Id="rId51" Type="http://schemas.openxmlformats.org/officeDocument/2006/relationships/image" Target="../media/image390.png"/><Relationship Id="rId72" Type="http://schemas.openxmlformats.org/officeDocument/2006/relationships/customXml" Target="../ink/ink569.xml"/><Relationship Id="rId93" Type="http://schemas.openxmlformats.org/officeDocument/2006/relationships/image" Target="../media/image411.png"/><Relationship Id="rId98" Type="http://schemas.openxmlformats.org/officeDocument/2006/relationships/customXml" Target="../ink/ink582.xml"/><Relationship Id="rId121" Type="http://schemas.openxmlformats.org/officeDocument/2006/relationships/image" Target="../media/image425.png"/><Relationship Id="rId25" Type="http://schemas.openxmlformats.org/officeDocument/2006/relationships/image" Target="../media/image377.png"/><Relationship Id="rId46" Type="http://schemas.openxmlformats.org/officeDocument/2006/relationships/customXml" Target="../ink/ink556.xml"/><Relationship Id="rId67" Type="http://schemas.openxmlformats.org/officeDocument/2006/relationships/image" Target="../media/image398.png"/><Relationship Id="rId116" Type="http://schemas.openxmlformats.org/officeDocument/2006/relationships/customXml" Target="../ink/ink591.xml"/><Relationship Id="rId20" Type="http://schemas.openxmlformats.org/officeDocument/2006/relationships/customXml" Target="../ink/ink543.xml"/><Relationship Id="rId41" Type="http://schemas.openxmlformats.org/officeDocument/2006/relationships/image" Target="../media/image385.png"/><Relationship Id="rId62" Type="http://schemas.openxmlformats.org/officeDocument/2006/relationships/customXml" Target="../ink/ink564.xml"/><Relationship Id="rId83" Type="http://schemas.openxmlformats.org/officeDocument/2006/relationships/image" Target="../media/image406.png"/><Relationship Id="rId88" Type="http://schemas.openxmlformats.org/officeDocument/2006/relationships/customXml" Target="../ink/ink577.xml"/><Relationship Id="rId111" Type="http://schemas.openxmlformats.org/officeDocument/2006/relationships/image" Target="../media/image420.png"/><Relationship Id="rId15" Type="http://schemas.openxmlformats.org/officeDocument/2006/relationships/image" Target="../media/image372.png"/><Relationship Id="rId36" Type="http://schemas.openxmlformats.org/officeDocument/2006/relationships/customXml" Target="../ink/ink551.xml"/><Relationship Id="rId57" Type="http://schemas.openxmlformats.org/officeDocument/2006/relationships/image" Target="../media/image393.png"/><Relationship Id="rId106" Type="http://schemas.openxmlformats.org/officeDocument/2006/relationships/customXml" Target="../ink/ink586.xml"/><Relationship Id="rId127" Type="http://schemas.openxmlformats.org/officeDocument/2006/relationships/image" Target="../media/image428.png"/><Relationship Id="rId10" Type="http://schemas.openxmlformats.org/officeDocument/2006/relationships/customXml" Target="../ink/ink538.xml"/><Relationship Id="rId31" Type="http://schemas.openxmlformats.org/officeDocument/2006/relationships/image" Target="../media/image380.png"/><Relationship Id="rId52" Type="http://schemas.openxmlformats.org/officeDocument/2006/relationships/customXml" Target="../ink/ink559.xml"/><Relationship Id="rId73" Type="http://schemas.openxmlformats.org/officeDocument/2006/relationships/image" Target="../media/image401.png"/><Relationship Id="rId78" Type="http://schemas.openxmlformats.org/officeDocument/2006/relationships/customXml" Target="../ink/ink572.xml"/><Relationship Id="rId94" Type="http://schemas.openxmlformats.org/officeDocument/2006/relationships/customXml" Target="../ink/ink580.xml"/><Relationship Id="rId99" Type="http://schemas.openxmlformats.org/officeDocument/2006/relationships/image" Target="../media/image414.png"/><Relationship Id="rId101" Type="http://schemas.openxmlformats.org/officeDocument/2006/relationships/image" Target="../media/image415.png"/><Relationship Id="rId122" Type="http://schemas.openxmlformats.org/officeDocument/2006/relationships/customXml" Target="../ink/ink594.xml"/><Relationship Id="rId9" Type="http://schemas.openxmlformats.org/officeDocument/2006/relationships/image" Target="../media/image3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619982" y="2559735"/>
            <a:ext cx="63758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Binomial Theorem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5E49F2D-69A8-4A0C-B601-AD48E8DDA277}"/>
                  </a:ext>
                </a:extLst>
              </p14:cNvPr>
              <p14:cNvContentPartPr/>
              <p14:nvPr/>
            </p14:nvContentPartPr>
            <p14:xfrm>
              <a:off x="728283" y="547923"/>
              <a:ext cx="36000" cy="129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5E49F2D-69A8-4A0C-B601-AD48E8DDA2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43" y="529923"/>
                <a:ext cx="71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7CC4A62-8D49-44FB-8153-A0909D09D366}"/>
                  </a:ext>
                </a:extLst>
              </p14:cNvPr>
              <p14:cNvContentPartPr/>
              <p14:nvPr/>
            </p14:nvContentPartPr>
            <p14:xfrm>
              <a:off x="898923" y="534243"/>
              <a:ext cx="167400" cy="172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7CC4A62-8D49-44FB-8153-A0909D09D3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923" y="516603"/>
                <a:ext cx="203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EA98934-57AF-4CA2-AD0A-C36E1DF27BF4}"/>
                  </a:ext>
                </a:extLst>
              </p14:cNvPr>
              <p14:cNvContentPartPr/>
              <p14:nvPr/>
            </p14:nvContentPartPr>
            <p14:xfrm>
              <a:off x="1175763" y="526683"/>
              <a:ext cx="99720" cy="180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EA98934-57AF-4CA2-AD0A-C36E1DF27B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8123" y="508683"/>
                <a:ext cx="135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D73B3AE-CBFF-41CC-A0AA-780AFFAE8CA0}"/>
                  </a:ext>
                </a:extLst>
              </p14:cNvPr>
              <p14:cNvContentPartPr/>
              <p14:nvPr/>
            </p14:nvContentPartPr>
            <p14:xfrm>
              <a:off x="1370883" y="517323"/>
              <a:ext cx="299160" cy="187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D73B3AE-CBFF-41CC-A0AA-780AFFAE8C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3243" y="499323"/>
                <a:ext cx="3348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69B4203-E532-4FEB-BF5B-A6203563B137}"/>
                  </a:ext>
                </a:extLst>
              </p14:cNvPr>
              <p14:cNvContentPartPr/>
              <p14:nvPr/>
            </p14:nvContentPartPr>
            <p14:xfrm>
              <a:off x="1779483" y="532083"/>
              <a:ext cx="26280" cy="162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69B4203-E532-4FEB-BF5B-A6203563B1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1483" y="514443"/>
                <a:ext cx="61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8CCC68C-673F-4B6B-8E47-54DA5134F2A2}"/>
                  </a:ext>
                </a:extLst>
              </p14:cNvPr>
              <p14:cNvContentPartPr/>
              <p14:nvPr/>
            </p14:nvContentPartPr>
            <p14:xfrm>
              <a:off x="1696683" y="393843"/>
              <a:ext cx="11520" cy="15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8CCC68C-673F-4B6B-8E47-54DA5134F2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9043" y="376203"/>
                <a:ext cx="47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14A8053-FC7C-499B-9FA2-EE5BFDFFC835}"/>
                  </a:ext>
                </a:extLst>
              </p14:cNvPr>
              <p14:cNvContentPartPr/>
              <p14:nvPr/>
            </p14:nvContentPartPr>
            <p14:xfrm>
              <a:off x="4192563" y="572403"/>
              <a:ext cx="130320" cy="183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14A8053-FC7C-499B-9FA2-EE5BFDFFC8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74563" y="554403"/>
                <a:ext cx="165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C1D51A6-5F1A-4C2E-95D9-FA00BEE43559}"/>
                  </a:ext>
                </a:extLst>
              </p14:cNvPr>
              <p14:cNvContentPartPr/>
              <p14:nvPr/>
            </p14:nvContentPartPr>
            <p14:xfrm>
              <a:off x="4409643" y="557643"/>
              <a:ext cx="197640" cy="21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C1D51A6-5F1A-4C2E-95D9-FA00BEE435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92003" y="540003"/>
                <a:ext cx="2332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B3E458E-104A-4584-B5FE-F12F39B26821}"/>
                  </a:ext>
                </a:extLst>
              </p14:cNvPr>
              <p14:cNvContentPartPr/>
              <p14:nvPr/>
            </p14:nvContentPartPr>
            <p14:xfrm>
              <a:off x="3766683" y="544683"/>
              <a:ext cx="302400" cy="214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B3E458E-104A-4584-B5FE-F12F39B268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9043" y="526683"/>
                <a:ext cx="338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76065E4-B39A-46F5-BBEC-3CBCE6F22316}"/>
                  </a:ext>
                </a:extLst>
              </p14:cNvPr>
              <p14:cNvContentPartPr/>
              <p14:nvPr/>
            </p14:nvContentPartPr>
            <p14:xfrm>
              <a:off x="2985843" y="524163"/>
              <a:ext cx="641160" cy="331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76065E4-B39A-46F5-BBEC-3CBCE6F223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68193" y="506523"/>
                <a:ext cx="6768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3D5D06C-BA0C-4587-BF4A-18FB3DD96021}"/>
                  </a:ext>
                </a:extLst>
              </p14:cNvPr>
              <p14:cNvContentPartPr/>
              <p14:nvPr/>
            </p14:nvContentPartPr>
            <p14:xfrm>
              <a:off x="2525043" y="357843"/>
              <a:ext cx="371520" cy="362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3D5D06C-BA0C-4587-BF4A-18FB3DD960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7043" y="339843"/>
                <a:ext cx="4071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C7D0F59-770C-40E6-8252-A833838E41B8}"/>
                  </a:ext>
                </a:extLst>
              </p14:cNvPr>
              <p14:cNvContentPartPr/>
              <p14:nvPr/>
            </p14:nvContentPartPr>
            <p14:xfrm>
              <a:off x="1950843" y="343803"/>
              <a:ext cx="272520" cy="363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C7D0F59-770C-40E6-8252-A833838E41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33203" y="325821"/>
                <a:ext cx="308160" cy="39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6073295-6584-4547-94AB-94AE846BFDBF}"/>
                  </a:ext>
                </a:extLst>
              </p14:cNvPr>
              <p14:cNvContentPartPr/>
              <p14:nvPr/>
            </p14:nvContentPartPr>
            <p14:xfrm>
              <a:off x="379083" y="282963"/>
              <a:ext cx="268560" cy="408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6073295-6584-4547-94AB-94AE846BFD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1443" y="264979"/>
                <a:ext cx="304200" cy="443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AE3B954-E3CF-4B25-B8A5-D70267B38E33}"/>
                  </a:ext>
                </a:extLst>
              </p14:cNvPr>
              <p14:cNvContentPartPr/>
              <p14:nvPr/>
            </p14:nvContentPartPr>
            <p14:xfrm>
              <a:off x="362883" y="950763"/>
              <a:ext cx="4197960" cy="51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AE3B954-E3CF-4B25-B8A5-D70267B38E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5243" y="933123"/>
                <a:ext cx="4233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C640F07-DA29-4D3B-B511-75975638BBF6}"/>
                  </a:ext>
                </a:extLst>
              </p14:cNvPr>
              <p14:cNvContentPartPr/>
              <p14:nvPr/>
            </p14:nvContentPartPr>
            <p14:xfrm>
              <a:off x="2987959" y="1392508"/>
              <a:ext cx="7560" cy="3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C640F07-DA29-4D3B-B511-75975638BB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69959" y="1374868"/>
                <a:ext cx="43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E527C61-EFD9-4266-B277-12066A5CB207}"/>
                  </a:ext>
                </a:extLst>
              </p14:cNvPr>
              <p14:cNvContentPartPr/>
              <p14:nvPr/>
            </p14:nvContentPartPr>
            <p14:xfrm>
              <a:off x="3296119" y="1433908"/>
              <a:ext cx="36360" cy="206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E527C61-EFD9-4266-B277-12066A5CB2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78119" y="1415908"/>
                <a:ext cx="72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8490957-D7CD-41DA-A4FD-200BA182CE46}"/>
                  </a:ext>
                </a:extLst>
              </p14:cNvPr>
              <p14:cNvContentPartPr/>
              <p14:nvPr/>
            </p14:nvContentPartPr>
            <p14:xfrm>
              <a:off x="4779319" y="1497988"/>
              <a:ext cx="116280" cy="124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8490957-D7CD-41DA-A4FD-200BA182CE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61319" y="1479988"/>
                <a:ext cx="1519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00064FC-1281-45DF-922F-1F4D6C9334F7}"/>
                  </a:ext>
                </a:extLst>
              </p14:cNvPr>
              <p14:cNvContentPartPr/>
              <p14:nvPr/>
            </p14:nvContentPartPr>
            <p14:xfrm>
              <a:off x="4965439" y="1486108"/>
              <a:ext cx="157320" cy="1292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00064FC-1281-45DF-922F-1F4D6C9334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7439" y="1468468"/>
                <a:ext cx="192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ACF8262-B52D-42F3-86AD-720006AD4E48}"/>
                  </a:ext>
                </a:extLst>
              </p14:cNvPr>
              <p14:cNvContentPartPr/>
              <p14:nvPr/>
            </p14:nvContentPartPr>
            <p14:xfrm>
              <a:off x="3559639" y="1435708"/>
              <a:ext cx="1111320" cy="257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ACF8262-B52D-42F3-86AD-720006AD4E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41645" y="1417708"/>
                <a:ext cx="1146948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5CE69BD-9BBE-4ECD-84FE-4AF18256A34C}"/>
                  </a:ext>
                </a:extLst>
              </p14:cNvPr>
              <p14:cNvContentPartPr/>
              <p14:nvPr/>
            </p14:nvContentPartPr>
            <p14:xfrm>
              <a:off x="2272279" y="1472788"/>
              <a:ext cx="920160" cy="1425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5CE69BD-9BBE-4ECD-84FE-4AF18256A34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4279" y="1455148"/>
                <a:ext cx="955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3F833BD-20F3-43F9-8B70-497B6D051E59}"/>
                  </a:ext>
                </a:extLst>
              </p14:cNvPr>
              <p14:cNvContentPartPr/>
              <p14:nvPr/>
            </p14:nvContentPartPr>
            <p14:xfrm>
              <a:off x="1946119" y="1346788"/>
              <a:ext cx="223920" cy="260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3F833BD-20F3-43F9-8B70-497B6D051E5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28148" y="1328788"/>
                <a:ext cx="259503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B0FE6EF-70A0-4455-AF62-FF6B1FE9DAB1}"/>
                  </a:ext>
                </a:extLst>
              </p14:cNvPr>
              <p14:cNvContentPartPr/>
              <p14:nvPr/>
            </p14:nvContentPartPr>
            <p14:xfrm>
              <a:off x="1303159" y="1374508"/>
              <a:ext cx="443160" cy="225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B0FE6EF-70A0-4455-AF62-FF6B1FE9DA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85505" y="1356868"/>
                <a:ext cx="478829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4A154CC-84CC-4C8C-94D8-145089D9C396}"/>
                  </a:ext>
                </a:extLst>
              </p14:cNvPr>
              <p14:cNvContentPartPr/>
              <p14:nvPr/>
            </p14:nvContentPartPr>
            <p14:xfrm>
              <a:off x="510439" y="1280548"/>
              <a:ext cx="569880" cy="3096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4A154CC-84CC-4C8C-94D8-145089D9C39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2450" y="1262887"/>
                <a:ext cx="605498" cy="345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6ACC8FC-1FCB-4840-A3CD-70408AFF8AE0}"/>
                  </a:ext>
                </a:extLst>
              </p14:cNvPr>
              <p14:cNvContentPartPr/>
              <p14:nvPr/>
            </p14:nvContentPartPr>
            <p14:xfrm>
              <a:off x="5340887" y="1485912"/>
              <a:ext cx="135720" cy="108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6ACC8FC-1FCB-4840-A3CD-70408AFF8AE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22887" y="1467912"/>
                <a:ext cx="171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C4D5A9B-39E6-4A59-9887-4C7B9B5B1E84}"/>
                  </a:ext>
                </a:extLst>
              </p14:cNvPr>
              <p14:cNvContentPartPr/>
              <p14:nvPr/>
            </p14:nvContentPartPr>
            <p14:xfrm>
              <a:off x="5549687" y="1384752"/>
              <a:ext cx="111600" cy="189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C4D5A9B-39E6-4A59-9887-4C7B9B5B1E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32047" y="1366752"/>
                <a:ext cx="147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FBF3737-0BA4-436B-88BD-DED839D9C5CB}"/>
                  </a:ext>
                </a:extLst>
              </p14:cNvPr>
              <p14:cNvContentPartPr/>
              <p14:nvPr/>
            </p14:nvContentPartPr>
            <p14:xfrm>
              <a:off x="6653087" y="1439832"/>
              <a:ext cx="156600" cy="210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FBF3737-0BA4-436B-88BD-DED839D9C5C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35447" y="1421832"/>
                <a:ext cx="192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CB35CDD-2F6B-4C1B-9BA8-B1AA58196F4A}"/>
                  </a:ext>
                </a:extLst>
              </p14:cNvPr>
              <p14:cNvContentPartPr/>
              <p14:nvPr/>
            </p14:nvContentPartPr>
            <p14:xfrm>
              <a:off x="6887087" y="1354152"/>
              <a:ext cx="102960" cy="339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CB35CDD-2F6B-4C1B-9BA8-B1AA58196F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69087" y="1336512"/>
                <a:ext cx="1386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C9127A4-74A8-4791-9B5C-11A266A56044}"/>
                  </a:ext>
                </a:extLst>
              </p14:cNvPr>
              <p14:cNvContentPartPr/>
              <p14:nvPr/>
            </p14:nvContentPartPr>
            <p14:xfrm>
              <a:off x="7089407" y="1336512"/>
              <a:ext cx="93600" cy="141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C9127A4-74A8-4791-9B5C-11A266A560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71767" y="1318512"/>
                <a:ext cx="129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DCDE400-6F4C-4A8C-8442-E26C78D2B0C3}"/>
                  </a:ext>
                </a:extLst>
              </p14:cNvPr>
              <p14:cNvContentPartPr/>
              <p14:nvPr/>
            </p14:nvContentPartPr>
            <p14:xfrm>
              <a:off x="7225847" y="1670952"/>
              <a:ext cx="1080" cy="1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DCDE400-6F4C-4A8C-8442-E26C78D2B0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08207" y="1652952"/>
                <a:ext cx="36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ED9220C-E458-4020-BFA9-2DF40FC23982}"/>
                  </a:ext>
                </a:extLst>
              </p14:cNvPr>
              <p14:cNvContentPartPr/>
              <p14:nvPr/>
            </p14:nvContentPartPr>
            <p14:xfrm>
              <a:off x="6215687" y="1450272"/>
              <a:ext cx="281880" cy="170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ED9220C-E458-4020-BFA9-2DF40FC239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98047" y="1432632"/>
                <a:ext cx="3175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50A5400-2BD6-4EFA-BA63-1044FFCA1389}"/>
                  </a:ext>
                </a:extLst>
              </p14:cNvPr>
              <p14:cNvContentPartPr/>
              <p14:nvPr/>
            </p14:nvContentPartPr>
            <p14:xfrm>
              <a:off x="5903927" y="1312392"/>
              <a:ext cx="232920" cy="345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50A5400-2BD6-4EFA-BA63-1044FFCA13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6287" y="1294752"/>
                <a:ext cx="2685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8C7FDF3-2655-4E8B-A07D-6B0EBC45BBB0}"/>
                  </a:ext>
                </a:extLst>
              </p14:cNvPr>
              <p14:cNvContentPartPr/>
              <p14:nvPr/>
            </p14:nvContentPartPr>
            <p14:xfrm>
              <a:off x="221340" y="5405869"/>
              <a:ext cx="219240" cy="192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8C7FDF3-2655-4E8B-A07D-6B0EBC45BB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3700" y="5387869"/>
                <a:ext cx="254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1F1EF7-580D-4F37-AC08-9823A935C59C}"/>
                  </a:ext>
                </a:extLst>
              </p14:cNvPr>
              <p14:cNvContentPartPr/>
              <p14:nvPr/>
            </p14:nvContentPartPr>
            <p14:xfrm>
              <a:off x="505020" y="5390749"/>
              <a:ext cx="171000" cy="187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1F1EF7-580D-4F37-AC08-9823A935C5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7020" y="5372749"/>
                <a:ext cx="2066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3C6FEF7-F64E-43A6-A284-9AEAD890EDD6}"/>
                  </a:ext>
                </a:extLst>
              </p14:cNvPr>
              <p14:cNvContentPartPr/>
              <p14:nvPr/>
            </p14:nvContentPartPr>
            <p14:xfrm>
              <a:off x="1169580" y="5411989"/>
              <a:ext cx="16200" cy="1609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3C6FEF7-F64E-43A6-A284-9AEAD890ED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1580" y="5394349"/>
                <a:ext cx="518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9F8CEE9-30AA-4ADF-B755-4F0630C6C2C6}"/>
                  </a:ext>
                </a:extLst>
              </p14:cNvPr>
              <p14:cNvContentPartPr/>
              <p14:nvPr/>
            </p14:nvContentPartPr>
            <p14:xfrm>
              <a:off x="1174980" y="5354749"/>
              <a:ext cx="5400" cy="21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9F8CEE9-30AA-4ADF-B755-4F0630C6C2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7340" y="5336749"/>
                <a:ext cx="41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0C61069-C060-452A-9B8B-FEEDDA2E41F6}"/>
                  </a:ext>
                </a:extLst>
              </p14:cNvPr>
              <p14:cNvContentPartPr/>
              <p14:nvPr/>
            </p14:nvContentPartPr>
            <p14:xfrm>
              <a:off x="1539300" y="5345029"/>
              <a:ext cx="6120" cy="221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0C61069-C060-452A-9B8B-FEEDDA2E41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21660" y="5327389"/>
                <a:ext cx="41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8276B82-7041-4701-8188-B0DA4A16F238}"/>
                  </a:ext>
                </a:extLst>
              </p14:cNvPr>
              <p14:cNvContentPartPr/>
              <p14:nvPr/>
            </p14:nvContentPartPr>
            <p14:xfrm>
              <a:off x="1724700" y="5413069"/>
              <a:ext cx="78480" cy="147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8276B82-7041-4701-8188-B0DA4A16F23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06700" y="5395429"/>
                <a:ext cx="114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4CD0C27-4B8F-455B-9E19-B1081A0532F2}"/>
                  </a:ext>
                </a:extLst>
              </p14:cNvPr>
              <p14:cNvContentPartPr/>
              <p14:nvPr/>
            </p14:nvContentPartPr>
            <p14:xfrm>
              <a:off x="1886700" y="5419189"/>
              <a:ext cx="75240" cy="1548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4CD0C27-4B8F-455B-9E19-B1081A0532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69060" y="5401549"/>
                <a:ext cx="110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32EB50C-E034-4195-BA1F-E570A7C1D999}"/>
                  </a:ext>
                </a:extLst>
              </p14:cNvPr>
              <p14:cNvContentPartPr/>
              <p14:nvPr/>
            </p14:nvContentPartPr>
            <p14:xfrm>
              <a:off x="2561340" y="5363749"/>
              <a:ext cx="332280" cy="216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32EB50C-E034-4195-BA1F-E570A7C1D99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43681" y="5346109"/>
                <a:ext cx="367959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76C350D-199C-4A64-93B3-AD23C8038161}"/>
                  </a:ext>
                </a:extLst>
              </p14:cNvPr>
              <p14:cNvContentPartPr/>
              <p14:nvPr/>
            </p14:nvContentPartPr>
            <p14:xfrm>
              <a:off x="2035740" y="5360509"/>
              <a:ext cx="356400" cy="2091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76C350D-199C-4A64-93B3-AD23C80381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18118" y="5342509"/>
                <a:ext cx="392004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20EE71B-7C54-42A3-80C8-4CA720727A7D}"/>
                  </a:ext>
                </a:extLst>
              </p14:cNvPr>
              <p14:cNvContentPartPr/>
              <p14:nvPr/>
            </p14:nvContentPartPr>
            <p14:xfrm>
              <a:off x="1256340" y="5339269"/>
              <a:ext cx="96120" cy="2196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20EE71B-7C54-42A3-80C8-4CA720727A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38700" y="5321629"/>
                <a:ext cx="1317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FF7E132-9706-4398-A90B-F559AEFE51EF}"/>
                  </a:ext>
                </a:extLst>
              </p14:cNvPr>
              <p14:cNvContentPartPr/>
              <p14:nvPr/>
            </p14:nvContentPartPr>
            <p14:xfrm>
              <a:off x="765660" y="5335669"/>
              <a:ext cx="279720" cy="2296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FF7E132-9706-4398-A90B-F559AEFE51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7660" y="5317697"/>
                <a:ext cx="315360" cy="26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BADF032-CEDA-45B5-9B03-4F27625726F6}"/>
                  </a:ext>
                </a:extLst>
              </p14:cNvPr>
              <p14:cNvContentPartPr/>
              <p14:nvPr/>
            </p14:nvContentPartPr>
            <p14:xfrm>
              <a:off x="3322311" y="5454146"/>
              <a:ext cx="83880" cy="86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BADF032-CEDA-45B5-9B03-4F27625726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04671" y="5436506"/>
                <a:ext cx="1195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BE671FF-A74E-4109-9DBF-46A1B345296F}"/>
                  </a:ext>
                </a:extLst>
              </p14:cNvPr>
              <p14:cNvContentPartPr/>
              <p14:nvPr/>
            </p14:nvContentPartPr>
            <p14:xfrm>
              <a:off x="3567111" y="5434706"/>
              <a:ext cx="49320" cy="126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BE671FF-A74E-4109-9DBF-46A1B345296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49111" y="5417066"/>
                <a:ext cx="84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DB47063-4797-4FC8-A38E-105F42E0013C}"/>
                  </a:ext>
                </a:extLst>
              </p14:cNvPr>
              <p14:cNvContentPartPr/>
              <p14:nvPr/>
            </p14:nvContentPartPr>
            <p14:xfrm>
              <a:off x="4391511" y="5361266"/>
              <a:ext cx="7560" cy="5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DB47063-4797-4FC8-A38E-105F42E0013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73871" y="5343266"/>
                <a:ext cx="43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AE3B9FA-74CB-49C1-B32E-E9424AA150F6}"/>
                  </a:ext>
                </a:extLst>
              </p14:cNvPr>
              <p14:cNvContentPartPr/>
              <p14:nvPr/>
            </p14:nvContentPartPr>
            <p14:xfrm>
              <a:off x="4222671" y="5405546"/>
              <a:ext cx="471240" cy="177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AE3B9FA-74CB-49C1-B32E-E9424AA150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05031" y="5387546"/>
                <a:ext cx="5068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FC1A6FC-086D-4E1F-B8BA-FD3E064B1D4A}"/>
                  </a:ext>
                </a:extLst>
              </p14:cNvPr>
              <p14:cNvContentPartPr/>
              <p14:nvPr/>
            </p14:nvContentPartPr>
            <p14:xfrm>
              <a:off x="3895431" y="5398346"/>
              <a:ext cx="243720" cy="1800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FC1A6FC-086D-4E1F-B8BA-FD3E064B1D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77431" y="5380346"/>
                <a:ext cx="279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0D33DAC-DF58-4134-AB64-E9C1A799AAB0}"/>
                  </a:ext>
                </a:extLst>
              </p14:cNvPr>
              <p14:cNvContentPartPr/>
              <p14:nvPr/>
            </p14:nvContentPartPr>
            <p14:xfrm>
              <a:off x="3679431" y="5439746"/>
              <a:ext cx="146520" cy="1180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0D33DAC-DF58-4134-AB64-E9C1A799AAB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61431" y="5422160"/>
                <a:ext cx="182160" cy="153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8D5E84C-D07A-470D-AD15-F3287643B729}"/>
                  </a:ext>
                </a:extLst>
              </p14:cNvPr>
              <p14:cNvContentPartPr/>
              <p14:nvPr/>
            </p14:nvContentPartPr>
            <p14:xfrm>
              <a:off x="3028191" y="5366666"/>
              <a:ext cx="240480" cy="179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8D5E84C-D07A-470D-AD15-F3287643B7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10218" y="5349026"/>
                <a:ext cx="276067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7950BDA-2D0B-40ED-A2A0-FA9D981D9802}"/>
                  </a:ext>
                </a:extLst>
              </p14:cNvPr>
              <p14:cNvContentPartPr/>
              <p14:nvPr/>
            </p14:nvContentPartPr>
            <p14:xfrm>
              <a:off x="5643251" y="5452101"/>
              <a:ext cx="64800" cy="94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7950BDA-2D0B-40ED-A2A0-FA9D981D980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25251" y="5434101"/>
                <a:ext cx="100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BFCC6C8-437F-4C0A-8A50-755675C2C2AC}"/>
                  </a:ext>
                </a:extLst>
              </p14:cNvPr>
              <p14:cNvContentPartPr/>
              <p14:nvPr/>
            </p14:nvContentPartPr>
            <p14:xfrm>
              <a:off x="5852051" y="5384781"/>
              <a:ext cx="571320" cy="173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BFCC6C8-437F-4C0A-8A50-755675C2C2A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34051" y="5367141"/>
                <a:ext cx="606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9F8D007-EC54-4CFE-875E-92AECE395683}"/>
                  </a:ext>
                </a:extLst>
              </p14:cNvPr>
              <p14:cNvContentPartPr/>
              <p14:nvPr/>
            </p14:nvContentPartPr>
            <p14:xfrm>
              <a:off x="5288651" y="5405301"/>
              <a:ext cx="288000" cy="1620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9F8D007-EC54-4CFE-875E-92AECE3956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71011" y="5387301"/>
                <a:ext cx="3236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EF43B9B-67D8-4E9D-905A-191B536A3A60}"/>
                  </a:ext>
                </a:extLst>
              </p14:cNvPr>
              <p14:cNvContentPartPr/>
              <p14:nvPr/>
            </p14:nvContentPartPr>
            <p14:xfrm>
              <a:off x="4913531" y="5407461"/>
              <a:ext cx="217440" cy="1692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EF43B9B-67D8-4E9D-905A-191B536A3A6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95501" y="5389499"/>
                <a:ext cx="253139" cy="20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B175263-869B-40EB-B46F-57BA7CC06294}"/>
                  </a:ext>
                </a:extLst>
              </p14:cNvPr>
              <p14:cNvContentPartPr/>
              <p14:nvPr/>
            </p14:nvContentPartPr>
            <p14:xfrm>
              <a:off x="6630579" y="5443927"/>
              <a:ext cx="54720" cy="1062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B175263-869B-40EB-B46F-57BA7CC062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12939" y="5425927"/>
                <a:ext cx="903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1D577D2-30E9-4498-AC28-881D284408C0}"/>
                  </a:ext>
                </a:extLst>
              </p14:cNvPr>
              <p14:cNvContentPartPr/>
              <p14:nvPr/>
            </p14:nvContentPartPr>
            <p14:xfrm>
              <a:off x="7323219" y="5307847"/>
              <a:ext cx="4680" cy="28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1D577D2-30E9-4498-AC28-881D284408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05219" y="5289847"/>
                <a:ext cx="40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AD37211-32E7-4263-9A71-697975304510}"/>
                  </a:ext>
                </a:extLst>
              </p14:cNvPr>
              <p14:cNvContentPartPr/>
              <p14:nvPr/>
            </p14:nvContentPartPr>
            <p14:xfrm>
              <a:off x="7041699" y="5410087"/>
              <a:ext cx="552240" cy="2001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AD37211-32E7-4263-9A71-6979753045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24047" y="5392119"/>
                <a:ext cx="587903" cy="23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04F4579-FAF3-48C5-84DB-CEF469412104}"/>
                  </a:ext>
                </a:extLst>
              </p14:cNvPr>
              <p14:cNvContentPartPr/>
              <p14:nvPr/>
            </p14:nvContentPartPr>
            <p14:xfrm>
              <a:off x="6737499" y="5408287"/>
              <a:ext cx="253080" cy="129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04F4579-FAF3-48C5-84DB-CEF46941210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19525" y="5390598"/>
                <a:ext cx="288669" cy="16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FB1460-EF55-457C-BCD2-9EAECDF7B2CA}"/>
                  </a:ext>
                </a:extLst>
              </p14:cNvPr>
              <p14:cNvContentPartPr/>
              <p14:nvPr/>
            </p14:nvContentPartPr>
            <p14:xfrm>
              <a:off x="7765844" y="5412807"/>
              <a:ext cx="89640" cy="1432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FB1460-EF55-457C-BCD2-9EAECDF7B2C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748204" y="5395167"/>
                <a:ext cx="1252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8B86B8B-88F1-4BCA-A9AD-84EC5377E15E}"/>
                  </a:ext>
                </a:extLst>
              </p14:cNvPr>
              <p14:cNvContentPartPr/>
              <p14:nvPr/>
            </p14:nvContentPartPr>
            <p14:xfrm>
              <a:off x="7915604" y="5324607"/>
              <a:ext cx="131040" cy="910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8B86B8B-88F1-4BCA-A9AD-84EC5377E15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897915" y="5306967"/>
                <a:ext cx="166778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83A111A4-6F8D-40B8-9A9F-354E0A6A9F5E}"/>
                  </a:ext>
                </a:extLst>
              </p14:cNvPr>
              <p14:cNvContentPartPr/>
              <p14:nvPr/>
            </p14:nvContentPartPr>
            <p14:xfrm>
              <a:off x="8639135" y="5312781"/>
              <a:ext cx="38520" cy="3002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83A111A4-6F8D-40B8-9A9F-354E0A6A9F5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21495" y="5294781"/>
                <a:ext cx="741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BD9C680-75BC-4A39-BAAE-E65CE020C2F5}"/>
                  </a:ext>
                </a:extLst>
              </p14:cNvPr>
              <p14:cNvContentPartPr/>
              <p14:nvPr/>
            </p14:nvContentPartPr>
            <p14:xfrm>
              <a:off x="8743895" y="5380821"/>
              <a:ext cx="86040" cy="1803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BD9C680-75BC-4A39-BAAE-E65CE020C2F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725895" y="5363181"/>
                <a:ext cx="12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24B6BBD-146D-4111-AD0C-EA0324500A08}"/>
                  </a:ext>
                </a:extLst>
              </p14:cNvPr>
              <p14:cNvContentPartPr/>
              <p14:nvPr/>
            </p14:nvContentPartPr>
            <p14:xfrm>
              <a:off x="9489455" y="5305941"/>
              <a:ext cx="8640" cy="705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24B6BBD-146D-4111-AD0C-EA0324500A0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71815" y="5288301"/>
                <a:ext cx="44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AB572ED8-DC46-42D0-B3EB-6E89BCBD5CE4}"/>
                  </a:ext>
                </a:extLst>
              </p14:cNvPr>
              <p14:cNvContentPartPr/>
              <p14:nvPr/>
            </p14:nvContentPartPr>
            <p14:xfrm>
              <a:off x="9794735" y="5322861"/>
              <a:ext cx="74880" cy="1162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AB572ED8-DC46-42D0-B3EB-6E89BCBD5CE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76735" y="5304861"/>
                <a:ext cx="110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D46FCEB-985F-429C-9F50-23B34AE8DFC9}"/>
                  </a:ext>
                </a:extLst>
              </p14:cNvPr>
              <p14:cNvContentPartPr/>
              <p14:nvPr/>
            </p14:nvContentPartPr>
            <p14:xfrm>
              <a:off x="9810575" y="5578461"/>
              <a:ext cx="4320" cy="2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D46FCEB-985F-429C-9F50-23B34AE8DF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92935" y="5560821"/>
                <a:ext cx="39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639B6E4-C22D-475E-9CC9-1ED0C766399F}"/>
                  </a:ext>
                </a:extLst>
              </p14:cNvPr>
              <p14:cNvContentPartPr/>
              <p14:nvPr/>
            </p14:nvContentPartPr>
            <p14:xfrm>
              <a:off x="9546335" y="5304141"/>
              <a:ext cx="132120" cy="694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639B6E4-C22D-475E-9CC9-1ED0C766399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28695" y="5286141"/>
                <a:ext cx="167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B891AA9-A3E9-4525-AC5A-3DEBE944B9E7}"/>
                  </a:ext>
                </a:extLst>
              </p14:cNvPr>
              <p14:cNvContentPartPr/>
              <p14:nvPr/>
            </p14:nvContentPartPr>
            <p14:xfrm>
              <a:off x="9195335" y="5330061"/>
              <a:ext cx="208080" cy="2905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B891AA9-A3E9-4525-AC5A-3DEBE944B9E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77695" y="5312421"/>
                <a:ext cx="243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0537B6C-212D-4923-8D1E-9397721A1F4F}"/>
                  </a:ext>
                </a:extLst>
              </p14:cNvPr>
              <p14:cNvContentPartPr/>
              <p14:nvPr/>
            </p14:nvContentPartPr>
            <p14:xfrm>
              <a:off x="9031535" y="5452101"/>
              <a:ext cx="82800" cy="770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0537B6C-212D-4923-8D1E-9397721A1F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13895" y="5434101"/>
                <a:ext cx="1184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870273B-1CCE-45F0-8605-716C8C88F5C1}"/>
                  </a:ext>
                </a:extLst>
              </p14:cNvPr>
              <p14:cNvContentPartPr/>
              <p14:nvPr/>
            </p14:nvContentPartPr>
            <p14:xfrm>
              <a:off x="8884295" y="5436261"/>
              <a:ext cx="78840" cy="1177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870273B-1CCE-45F0-8605-716C8C88F5C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66295" y="5418621"/>
                <a:ext cx="1144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DE13BC5-F7BB-4156-A7C2-447A4D2E715A}"/>
                  </a:ext>
                </a:extLst>
              </p14:cNvPr>
              <p14:cNvContentPartPr/>
              <p14:nvPr/>
            </p14:nvContentPartPr>
            <p14:xfrm>
              <a:off x="8228735" y="5362461"/>
              <a:ext cx="169200" cy="1803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DE13BC5-F7BB-4156-A7C2-447A4D2E715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211095" y="5344786"/>
                <a:ext cx="204840" cy="2160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81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B6200-3670-4501-9453-BA41D6D8DAF2}"/>
                  </a:ext>
                </a:extLst>
              </p14:cNvPr>
              <p14:cNvContentPartPr/>
              <p14:nvPr/>
            </p14:nvContentPartPr>
            <p14:xfrm>
              <a:off x="499256" y="298016"/>
              <a:ext cx="19440" cy="10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B6200-3670-4501-9453-BA41D6D8DA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616" y="280376"/>
                <a:ext cx="55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CAD7DB-5AD7-472B-A45F-5DC6ECD65BD4}"/>
                  </a:ext>
                </a:extLst>
              </p14:cNvPr>
              <p14:cNvContentPartPr/>
              <p14:nvPr/>
            </p14:nvContentPartPr>
            <p14:xfrm>
              <a:off x="497456" y="24077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CAD7DB-5AD7-472B-A45F-5DC6ECD65B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816" y="22313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54F5FA-C408-4F74-A810-CD23F47C03B6}"/>
                  </a:ext>
                </a:extLst>
              </p14:cNvPr>
              <p14:cNvContentPartPr/>
              <p14:nvPr/>
            </p14:nvContentPartPr>
            <p14:xfrm>
              <a:off x="615536" y="292976"/>
              <a:ext cx="168840" cy="13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54F5FA-C408-4F74-A810-CD23F47C03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7896" y="275336"/>
                <a:ext cx="2044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2D2F4D-D6E5-4B26-95B1-80FF16EF23F2}"/>
                  </a:ext>
                </a:extLst>
              </p14:cNvPr>
              <p14:cNvContentPartPr/>
              <p14:nvPr/>
            </p14:nvContentPartPr>
            <p14:xfrm>
              <a:off x="862856" y="297296"/>
              <a:ext cx="52920" cy="13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2D2F4D-D6E5-4B26-95B1-80FF16EF23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5216" y="279656"/>
                <a:ext cx="88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263C3D-F777-4316-8362-B7C9D6CE9CB4}"/>
                  </a:ext>
                </a:extLst>
              </p14:cNvPr>
              <p14:cNvContentPartPr/>
              <p14:nvPr/>
            </p14:nvContentPartPr>
            <p14:xfrm>
              <a:off x="1289096" y="250856"/>
              <a:ext cx="720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263C3D-F777-4316-8362-B7C9D6CE9C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71096" y="232856"/>
                <a:ext cx="428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5025B2-976D-4BF2-B730-C7D930FF8E10}"/>
                  </a:ext>
                </a:extLst>
              </p14:cNvPr>
              <p14:cNvContentPartPr/>
              <p14:nvPr/>
            </p14:nvContentPartPr>
            <p14:xfrm>
              <a:off x="1424816" y="329696"/>
              <a:ext cx="112320" cy="120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5025B2-976D-4BF2-B730-C7D930FF8E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06816" y="312056"/>
                <a:ext cx="147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A16DF1-E596-4357-8B32-512C682FA30E}"/>
                  </a:ext>
                </a:extLst>
              </p14:cNvPr>
              <p14:cNvContentPartPr/>
              <p14:nvPr/>
            </p14:nvContentPartPr>
            <p14:xfrm>
              <a:off x="1605536" y="204416"/>
              <a:ext cx="35280" cy="23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A16DF1-E596-4357-8B32-512C682FA3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7536" y="186416"/>
                <a:ext cx="709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FF2D358-1B19-4E28-BFE6-3AE12B0154B0}"/>
                  </a:ext>
                </a:extLst>
              </p14:cNvPr>
              <p14:cNvContentPartPr/>
              <p14:nvPr/>
            </p14:nvContentPartPr>
            <p14:xfrm>
              <a:off x="1793816" y="200456"/>
              <a:ext cx="501120" cy="241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FF2D358-1B19-4E28-BFE6-3AE12B015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76163" y="182816"/>
                <a:ext cx="536786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4A25A7-B23E-4339-B5DE-09052744D1B8}"/>
                  </a:ext>
                </a:extLst>
              </p14:cNvPr>
              <p14:cNvContentPartPr/>
              <p14:nvPr/>
            </p14:nvContentPartPr>
            <p14:xfrm>
              <a:off x="1007216" y="310256"/>
              <a:ext cx="325440" cy="127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4A25A7-B23E-4339-B5DE-09052744D1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9576" y="292256"/>
                <a:ext cx="361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B4B196-9E10-4C50-AED9-CE1F0727C7FB}"/>
                  </a:ext>
                </a:extLst>
              </p14:cNvPr>
              <p14:cNvContentPartPr/>
              <p14:nvPr/>
            </p14:nvContentPartPr>
            <p14:xfrm>
              <a:off x="197936" y="164816"/>
              <a:ext cx="209880" cy="24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B4B196-9E10-4C50-AED9-CE1F0727C7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9936" y="147176"/>
                <a:ext cx="245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A33A7B7-2514-423A-BE3E-C6D0C459FCDF}"/>
                  </a:ext>
                </a:extLst>
              </p14:cNvPr>
              <p14:cNvContentPartPr/>
              <p14:nvPr/>
            </p14:nvContentPartPr>
            <p14:xfrm>
              <a:off x="2382416" y="323936"/>
              <a:ext cx="634680" cy="146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A33A7B7-2514-423A-BE3E-C6D0C459FC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4766" y="306296"/>
                <a:ext cx="6703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56A7EC2-976F-497E-AD26-18F83D156597}"/>
                  </a:ext>
                </a:extLst>
              </p14:cNvPr>
              <p14:cNvContentPartPr/>
              <p14:nvPr/>
            </p14:nvContentPartPr>
            <p14:xfrm>
              <a:off x="212696" y="586016"/>
              <a:ext cx="2784600" cy="38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56A7EC2-976F-497E-AD26-18F83D1565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696" y="568016"/>
                <a:ext cx="2820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D3A393-EE81-4D88-BBB4-BB25E956CFF0}"/>
                  </a:ext>
                </a:extLst>
              </p14:cNvPr>
              <p14:cNvContentPartPr/>
              <p14:nvPr/>
            </p14:nvContentPartPr>
            <p14:xfrm>
              <a:off x="3195656" y="282536"/>
              <a:ext cx="6120" cy="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D3A393-EE81-4D88-BBB4-BB25E956CF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8016" y="264896"/>
                <a:ext cx="417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770B7E-D518-4AF7-8E78-AAE6C3D50867}"/>
                  </a:ext>
                </a:extLst>
              </p14:cNvPr>
              <p14:cNvContentPartPr/>
              <p14:nvPr/>
            </p14:nvContentPartPr>
            <p14:xfrm>
              <a:off x="3187376" y="398096"/>
              <a:ext cx="6120" cy="1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770B7E-D518-4AF7-8E78-AAE6C3D508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69376" y="380096"/>
                <a:ext cx="41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8D09D86-BA58-42DE-BD65-865A4119C2BE}"/>
                  </a:ext>
                </a:extLst>
              </p14:cNvPr>
              <p14:cNvContentPartPr/>
              <p14:nvPr/>
            </p14:nvContentPartPr>
            <p14:xfrm>
              <a:off x="2150576" y="782936"/>
              <a:ext cx="293400" cy="19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8D09D86-BA58-42DE-BD65-865A4119C2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32936" y="764902"/>
                <a:ext cx="329040" cy="22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DB4DAFB-8DC7-408A-A099-7454FE3ADD3B}"/>
                  </a:ext>
                </a:extLst>
              </p14:cNvPr>
              <p14:cNvContentPartPr/>
              <p14:nvPr/>
            </p14:nvContentPartPr>
            <p14:xfrm>
              <a:off x="3901976" y="972296"/>
              <a:ext cx="5040" cy="56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DB4DAFB-8DC7-408A-A099-7454FE3ADD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83976" y="954296"/>
                <a:ext cx="406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EA711D1-A009-4B1D-87B7-98E93282CFF4}"/>
                  </a:ext>
                </a:extLst>
              </p14:cNvPr>
              <p14:cNvContentPartPr/>
              <p14:nvPr/>
            </p14:nvContentPartPr>
            <p14:xfrm>
              <a:off x="4418936" y="788336"/>
              <a:ext cx="73080" cy="185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EA711D1-A009-4B1D-87B7-98E93282CF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01296" y="770336"/>
                <a:ext cx="108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52041D7-6595-41AA-9166-974B74C6B9BF}"/>
                  </a:ext>
                </a:extLst>
              </p14:cNvPr>
              <p14:cNvContentPartPr/>
              <p14:nvPr/>
            </p14:nvContentPartPr>
            <p14:xfrm>
              <a:off x="4730696" y="797696"/>
              <a:ext cx="27360" cy="154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52041D7-6595-41AA-9166-974B74C6B9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12696" y="780056"/>
                <a:ext cx="63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2693602-3B81-4605-BB36-AC8925E74303}"/>
                  </a:ext>
                </a:extLst>
              </p14:cNvPr>
              <p14:cNvContentPartPr/>
              <p14:nvPr/>
            </p14:nvContentPartPr>
            <p14:xfrm>
              <a:off x="4822856" y="862856"/>
              <a:ext cx="104040" cy="105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2693602-3B81-4605-BB36-AC8925E743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04856" y="845216"/>
                <a:ext cx="139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DB93409-1EA5-48CF-B80A-D9043211EF9F}"/>
                  </a:ext>
                </a:extLst>
              </p14:cNvPr>
              <p14:cNvContentPartPr/>
              <p14:nvPr/>
            </p14:nvContentPartPr>
            <p14:xfrm>
              <a:off x="4996376" y="798776"/>
              <a:ext cx="112320" cy="18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DB93409-1EA5-48CF-B80A-D9043211EF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78376" y="781136"/>
                <a:ext cx="1479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B952431-6564-4AA8-85D2-4021F9778940}"/>
                  </a:ext>
                </a:extLst>
              </p14:cNvPr>
              <p14:cNvContentPartPr/>
              <p14:nvPr/>
            </p14:nvContentPartPr>
            <p14:xfrm>
              <a:off x="4062536" y="865376"/>
              <a:ext cx="277200" cy="110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B952431-6564-4AA8-85D2-4021F97789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44873" y="847736"/>
                <a:ext cx="312886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A060C95-6C3B-42BE-A6A0-3ABF218EBDC0}"/>
                  </a:ext>
                </a:extLst>
              </p14:cNvPr>
              <p14:cNvContentPartPr/>
              <p14:nvPr/>
            </p14:nvContentPartPr>
            <p14:xfrm>
              <a:off x="3485456" y="835856"/>
              <a:ext cx="333720" cy="129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A060C95-6C3B-42BE-A6A0-3ABF218EBDC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67816" y="818216"/>
                <a:ext cx="369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8C69FF-312F-44EA-9BA4-9696659B9FA8}"/>
                  </a:ext>
                </a:extLst>
              </p14:cNvPr>
              <p14:cNvContentPartPr/>
              <p14:nvPr/>
            </p14:nvContentPartPr>
            <p14:xfrm>
              <a:off x="2603816" y="833696"/>
              <a:ext cx="787320" cy="147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8C69FF-312F-44EA-9BA4-9696659B9FA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86168" y="816056"/>
                <a:ext cx="822976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8CF34DC-48B6-4C04-9F82-ECE71D35FD10}"/>
                  </a:ext>
                </a:extLst>
              </p14:cNvPr>
              <p14:cNvContentPartPr/>
              <p14:nvPr/>
            </p14:nvContentPartPr>
            <p14:xfrm>
              <a:off x="5310296" y="870776"/>
              <a:ext cx="127800" cy="106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8CF34DC-48B6-4C04-9F82-ECE71D35FD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92296" y="853136"/>
                <a:ext cx="1634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F1274BA-68C5-4F7D-AF0A-E7CCE0A49DA7}"/>
                  </a:ext>
                </a:extLst>
              </p14:cNvPr>
              <p14:cNvContentPartPr/>
              <p14:nvPr/>
            </p14:nvContentPartPr>
            <p14:xfrm>
              <a:off x="5657336" y="842696"/>
              <a:ext cx="275040" cy="154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F1274BA-68C5-4F7D-AF0A-E7CCE0A49D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39336" y="825056"/>
                <a:ext cx="3106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59EA3CD-1765-44E7-8A75-2AE05F78A6AD}"/>
                  </a:ext>
                </a:extLst>
              </p14:cNvPr>
              <p14:cNvContentPartPr/>
              <p14:nvPr/>
            </p14:nvContentPartPr>
            <p14:xfrm>
              <a:off x="357416" y="772856"/>
              <a:ext cx="1593360" cy="311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59EA3CD-1765-44E7-8A75-2AE05F78A6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9776" y="754856"/>
                <a:ext cx="162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BE14170-0E08-4947-A54E-A70985DFD2CB}"/>
                  </a:ext>
                </a:extLst>
              </p14:cNvPr>
              <p14:cNvContentPartPr/>
              <p14:nvPr/>
            </p14:nvContentPartPr>
            <p14:xfrm>
              <a:off x="6097597" y="903685"/>
              <a:ext cx="130680" cy="97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BE14170-0E08-4947-A54E-A70985DFD2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9957" y="886045"/>
                <a:ext cx="1663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FFF07B3-5EFF-4A96-A0F4-A5353C0C6132}"/>
                  </a:ext>
                </a:extLst>
              </p14:cNvPr>
              <p14:cNvContentPartPr/>
              <p14:nvPr/>
            </p14:nvContentPartPr>
            <p14:xfrm>
              <a:off x="6693397" y="922765"/>
              <a:ext cx="126720" cy="94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FFF07B3-5EFF-4A96-A0F4-A5353C0C61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75757" y="905125"/>
                <a:ext cx="1623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6A3B333-F008-4D2F-B11F-6D9A15E309E5}"/>
                  </a:ext>
                </a:extLst>
              </p14:cNvPr>
              <p14:cNvContentPartPr/>
              <p14:nvPr/>
            </p14:nvContentPartPr>
            <p14:xfrm>
              <a:off x="8014597" y="898285"/>
              <a:ext cx="122760" cy="114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6A3B333-F008-4D2F-B11F-6D9A15E309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96957" y="880285"/>
                <a:ext cx="1584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4ED3813-7139-4BD6-B2C6-0E9F3A268F39}"/>
                  </a:ext>
                </a:extLst>
              </p14:cNvPr>
              <p14:cNvContentPartPr/>
              <p14:nvPr/>
            </p14:nvContentPartPr>
            <p14:xfrm>
              <a:off x="7405117" y="820885"/>
              <a:ext cx="524160" cy="200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4ED3813-7139-4BD6-B2C6-0E9F3A268F3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87477" y="802885"/>
                <a:ext cx="5598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428B7E3-D0E6-4358-B01E-27D1FC541DA6}"/>
                  </a:ext>
                </a:extLst>
              </p14:cNvPr>
              <p14:cNvContentPartPr/>
              <p14:nvPr/>
            </p14:nvContentPartPr>
            <p14:xfrm>
              <a:off x="6885997" y="922765"/>
              <a:ext cx="442080" cy="195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428B7E3-D0E6-4358-B01E-27D1FC541DA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68357" y="904765"/>
                <a:ext cx="477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7CB3B86-2648-4C95-9EF3-F2ECCFFFC6A6}"/>
                  </a:ext>
                </a:extLst>
              </p14:cNvPr>
              <p14:cNvContentPartPr/>
              <p14:nvPr/>
            </p14:nvContentPartPr>
            <p14:xfrm>
              <a:off x="6397117" y="899725"/>
              <a:ext cx="227520" cy="102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7CB3B86-2648-4C95-9EF3-F2ECCFFFC6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79117" y="882023"/>
                <a:ext cx="263160" cy="138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87D8D5D-A9A8-4974-AFF6-4CE40815E8A2}"/>
                  </a:ext>
                </a:extLst>
              </p14:cNvPr>
              <p14:cNvContentPartPr/>
              <p14:nvPr/>
            </p14:nvContentPartPr>
            <p14:xfrm>
              <a:off x="8965368" y="905485"/>
              <a:ext cx="91080" cy="2070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87D8D5D-A9A8-4974-AFF6-4CE40815E8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47728" y="887845"/>
                <a:ext cx="1267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BC55E8D-3CEB-47B2-96F0-96505671CE86}"/>
                  </a:ext>
                </a:extLst>
              </p14:cNvPr>
              <p14:cNvContentPartPr/>
              <p14:nvPr/>
            </p14:nvContentPartPr>
            <p14:xfrm>
              <a:off x="9554688" y="960565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BC55E8D-3CEB-47B2-96F0-96505671CE8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36688" y="9429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95A8374-4DCD-4768-B928-E0C20CDE0BF7}"/>
                  </a:ext>
                </a:extLst>
              </p14:cNvPr>
              <p14:cNvContentPartPr/>
              <p14:nvPr/>
            </p14:nvContentPartPr>
            <p14:xfrm>
              <a:off x="9140328" y="882805"/>
              <a:ext cx="335160" cy="1177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95A8374-4DCD-4768-B928-E0C20CDE0BF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2688" y="865165"/>
                <a:ext cx="3708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8DB0407-2D03-48FC-9A37-72248B1C62FB}"/>
                  </a:ext>
                </a:extLst>
              </p14:cNvPr>
              <p14:cNvContentPartPr/>
              <p14:nvPr/>
            </p14:nvContentPartPr>
            <p14:xfrm>
              <a:off x="8309808" y="770845"/>
              <a:ext cx="558000" cy="216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8DB0407-2D03-48FC-9A37-72248B1C62F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92168" y="752845"/>
                <a:ext cx="5936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2C7F868-DCD4-4414-AA93-9AAFD59BBC47}"/>
                  </a:ext>
                </a:extLst>
              </p14:cNvPr>
              <p14:cNvContentPartPr/>
              <p14:nvPr/>
            </p14:nvContentPartPr>
            <p14:xfrm>
              <a:off x="10149408" y="877405"/>
              <a:ext cx="293760" cy="97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2C7F868-DCD4-4414-AA93-9AAFD59BBC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31746" y="859405"/>
                <a:ext cx="329444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8505179-8CF1-49EC-95E2-90570F2BAD7B}"/>
                  </a:ext>
                </a:extLst>
              </p14:cNvPr>
              <p14:cNvContentPartPr/>
              <p14:nvPr/>
            </p14:nvContentPartPr>
            <p14:xfrm>
              <a:off x="9679248" y="819805"/>
              <a:ext cx="382320" cy="1519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8505179-8CF1-49EC-95E2-90570F2BAD7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61608" y="801805"/>
                <a:ext cx="417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8F37B21-504E-4403-86C3-1C9BCAA6CD41}"/>
                  </a:ext>
                </a:extLst>
              </p14:cNvPr>
              <p14:cNvContentPartPr/>
              <p14:nvPr/>
            </p14:nvContentPartPr>
            <p14:xfrm>
              <a:off x="10599408" y="870925"/>
              <a:ext cx="5040" cy="4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8F37B21-504E-4403-86C3-1C9BCAA6CD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81768" y="852925"/>
                <a:ext cx="40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6192CF1-47BC-4167-8E7D-5B49C842675F}"/>
                  </a:ext>
                </a:extLst>
              </p14:cNvPr>
              <p14:cNvContentPartPr/>
              <p14:nvPr/>
            </p14:nvContentPartPr>
            <p14:xfrm>
              <a:off x="10611648" y="957685"/>
              <a:ext cx="2160" cy="18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6192CF1-47BC-4167-8E7D-5B49C842675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93648" y="939685"/>
                <a:ext cx="37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D24E8D2-AB6F-4191-A69A-3755F64C7BEA}"/>
                  </a:ext>
                </a:extLst>
              </p14:cNvPr>
              <p14:cNvContentPartPr/>
              <p14:nvPr/>
            </p14:nvContentPartPr>
            <p14:xfrm>
              <a:off x="466926" y="1507221"/>
              <a:ext cx="76320" cy="334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D24E8D2-AB6F-4191-A69A-3755F64C7BE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9286" y="1489221"/>
                <a:ext cx="111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F115159-C731-4CD3-A80C-2CD5330B1206}"/>
                  </a:ext>
                </a:extLst>
              </p14:cNvPr>
              <p14:cNvContentPartPr/>
              <p14:nvPr/>
            </p14:nvContentPartPr>
            <p14:xfrm>
              <a:off x="1672926" y="1731141"/>
              <a:ext cx="57600" cy="9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F115159-C731-4CD3-A80C-2CD5330B12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55286" y="1713141"/>
                <a:ext cx="932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31681AF-6195-41E8-AA14-A8753A93CA40}"/>
                  </a:ext>
                </a:extLst>
              </p14:cNvPr>
              <p14:cNvContentPartPr/>
              <p14:nvPr/>
            </p14:nvContentPartPr>
            <p14:xfrm>
              <a:off x="1697766" y="1789461"/>
              <a:ext cx="33120" cy="50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31681AF-6195-41E8-AA14-A8753A93CA4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79766" y="1771821"/>
                <a:ext cx="68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C28C6B1-0CED-498C-9687-F45E1C5EDFC2}"/>
                  </a:ext>
                </a:extLst>
              </p14:cNvPr>
              <p14:cNvContentPartPr/>
              <p14:nvPr/>
            </p14:nvContentPartPr>
            <p14:xfrm>
              <a:off x="1290606" y="1517661"/>
              <a:ext cx="240840" cy="375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C28C6B1-0CED-498C-9687-F45E1C5EDFC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72606" y="1500038"/>
                <a:ext cx="276480" cy="41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4A486C9-5D64-4F1D-AD9A-9073B2FE6B71}"/>
                  </a:ext>
                </a:extLst>
              </p14:cNvPr>
              <p14:cNvContentPartPr/>
              <p14:nvPr/>
            </p14:nvContentPartPr>
            <p14:xfrm>
              <a:off x="1103766" y="1669941"/>
              <a:ext cx="90360" cy="271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4A486C9-5D64-4F1D-AD9A-9073B2FE6B7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6126" y="1651941"/>
                <a:ext cx="1260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2F02AA1-AD5E-49F8-8B9A-A0BA6BDFBFE4}"/>
                  </a:ext>
                </a:extLst>
              </p14:cNvPr>
              <p14:cNvContentPartPr/>
              <p14:nvPr/>
            </p14:nvContentPartPr>
            <p14:xfrm>
              <a:off x="870126" y="1707021"/>
              <a:ext cx="108360" cy="1080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2F02AA1-AD5E-49F8-8B9A-A0BA6BDFBF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2486" y="1689021"/>
                <a:ext cx="144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5ACDE43-7C67-4B15-BC04-6CF6936B015A}"/>
                  </a:ext>
                </a:extLst>
              </p14:cNvPr>
              <p14:cNvContentPartPr/>
              <p14:nvPr/>
            </p14:nvContentPartPr>
            <p14:xfrm>
              <a:off x="700206" y="1678941"/>
              <a:ext cx="78120" cy="1551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5ACDE43-7C67-4B15-BC04-6CF6936B015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2206" y="1660941"/>
                <a:ext cx="1137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748AF0C-2024-45FD-8B14-C649EF699B5E}"/>
                  </a:ext>
                </a:extLst>
              </p14:cNvPr>
              <p14:cNvContentPartPr/>
              <p14:nvPr/>
            </p14:nvContentPartPr>
            <p14:xfrm>
              <a:off x="1987206" y="1582821"/>
              <a:ext cx="215280" cy="208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748AF0C-2024-45FD-8B14-C649EF699B5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69566" y="1565181"/>
                <a:ext cx="2509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9CDBDBA-F329-4B54-A26E-D888B91D6999}"/>
                  </a:ext>
                </a:extLst>
              </p14:cNvPr>
              <p14:cNvContentPartPr/>
              <p14:nvPr/>
            </p14:nvContentPartPr>
            <p14:xfrm>
              <a:off x="2040846" y="1448901"/>
              <a:ext cx="86760" cy="694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9CDBDBA-F329-4B54-A26E-D888B91D699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23206" y="1430901"/>
                <a:ext cx="122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54272E8-63FF-40B9-BA7A-1ADBDB472D25}"/>
                  </a:ext>
                </a:extLst>
              </p14:cNvPr>
              <p14:cNvContentPartPr/>
              <p14:nvPr/>
            </p14:nvContentPartPr>
            <p14:xfrm>
              <a:off x="2433606" y="1547901"/>
              <a:ext cx="60840" cy="350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54272E8-63FF-40B9-BA7A-1ADBDB472D2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15606" y="1530261"/>
                <a:ext cx="964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0F21138-72F0-424D-B72E-97BA93417D75}"/>
                  </a:ext>
                </a:extLst>
              </p14:cNvPr>
              <p14:cNvContentPartPr/>
              <p14:nvPr/>
            </p14:nvContentPartPr>
            <p14:xfrm>
              <a:off x="2618646" y="1585341"/>
              <a:ext cx="92520" cy="81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0F21138-72F0-424D-B72E-97BA93417D7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01006" y="1567341"/>
                <a:ext cx="128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45AC3CC-25C7-4203-B956-310F9EFD7559}"/>
                  </a:ext>
                </a:extLst>
              </p14:cNvPr>
              <p14:cNvContentPartPr/>
              <p14:nvPr/>
            </p14:nvContentPartPr>
            <p14:xfrm>
              <a:off x="2673366" y="1815741"/>
              <a:ext cx="47160" cy="1677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45AC3CC-25C7-4203-B956-310F9EFD755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55726" y="1797741"/>
                <a:ext cx="82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22FAE02-D34E-4851-8862-CC4566801F60}"/>
                  </a:ext>
                </a:extLst>
              </p14:cNvPr>
              <p14:cNvContentPartPr/>
              <p14:nvPr/>
            </p14:nvContentPartPr>
            <p14:xfrm>
              <a:off x="2698206" y="1756341"/>
              <a:ext cx="1080" cy="28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22FAE02-D34E-4851-8862-CC4566801F6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80206" y="1738701"/>
                <a:ext cx="36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E61B622-8B8A-4A03-A5FA-1B222C0D353A}"/>
                  </a:ext>
                </a:extLst>
              </p14:cNvPr>
              <p14:cNvContentPartPr/>
              <p14:nvPr/>
            </p14:nvContentPartPr>
            <p14:xfrm>
              <a:off x="2839326" y="1569861"/>
              <a:ext cx="66960" cy="3528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E61B622-8B8A-4A03-A5FA-1B222C0D353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21326" y="1552221"/>
                <a:ext cx="1026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DF03A42-8674-4AB0-BF8C-9A9CFDB3A339}"/>
                  </a:ext>
                </a:extLst>
              </p14:cNvPr>
              <p14:cNvContentPartPr/>
              <p14:nvPr/>
            </p14:nvContentPartPr>
            <p14:xfrm>
              <a:off x="1955166" y="1887381"/>
              <a:ext cx="282600" cy="1807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DF03A42-8674-4AB0-BF8C-9A9CFDB3A33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37189" y="1869741"/>
                <a:ext cx="318195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27253AA-2E69-4684-B197-8776E8E65276}"/>
                  </a:ext>
                </a:extLst>
              </p14:cNvPr>
              <p14:cNvContentPartPr/>
              <p14:nvPr/>
            </p14:nvContentPartPr>
            <p14:xfrm>
              <a:off x="3042726" y="1626021"/>
              <a:ext cx="525960" cy="4143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27253AA-2E69-4684-B197-8776E8E6527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24738" y="1608366"/>
                <a:ext cx="561576" cy="450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C23F20B-EAD0-4936-A710-57F9514A8349}"/>
                  </a:ext>
                </a:extLst>
              </p14:cNvPr>
              <p14:cNvContentPartPr/>
              <p14:nvPr/>
            </p14:nvContentPartPr>
            <p14:xfrm>
              <a:off x="3643206" y="1708101"/>
              <a:ext cx="36000" cy="1051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C23F20B-EAD0-4936-A710-57F9514A834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25206" y="1690101"/>
                <a:ext cx="71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723288F-0D2B-4993-852A-9D3F1D45D81D}"/>
                  </a:ext>
                </a:extLst>
              </p14:cNvPr>
              <p14:cNvContentPartPr/>
              <p14:nvPr/>
            </p14:nvContentPartPr>
            <p14:xfrm>
              <a:off x="3638526" y="1657341"/>
              <a:ext cx="7920" cy="21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723288F-0D2B-4993-852A-9D3F1D45D81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620526" y="1639701"/>
                <a:ext cx="43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A698E88-5D31-465C-B527-29A74B8D341A}"/>
                  </a:ext>
                </a:extLst>
              </p14:cNvPr>
              <p14:cNvContentPartPr/>
              <p14:nvPr/>
            </p14:nvContentPartPr>
            <p14:xfrm>
              <a:off x="3809886" y="1783341"/>
              <a:ext cx="61560" cy="504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A698E88-5D31-465C-B527-29A74B8D341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91886" y="1765701"/>
                <a:ext cx="97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7B53DAE-3E2A-48CC-989F-EF65255305DE}"/>
                  </a:ext>
                </a:extLst>
              </p14:cNvPr>
              <p14:cNvContentPartPr/>
              <p14:nvPr/>
            </p14:nvContentPartPr>
            <p14:xfrm>
              <a:off x="3995225" y="1527142"/>
              <a:ext cx="66240" cy="4658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7B53DAE-3E2A-48CC-989F-EF65255305D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977585" y="1509502"/>
                <a:ext cx="1018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BFBB2AC-D680-47A7-8309-4C908BC21F50}"/>
                  </a:ext>
                </a:extLst>
              </p14:cNvPr>
              <p14:cNvContentPartPr/>
              <p14:nvPr/>
            </p14:nvContentPartPr>
            <p14:xfrm>
              <a:off x="4139945" y="1603102"/>
              <a:ext cx="84960" cy="1000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BFBB2AC-D680-47A7-8309-4C908BC21F5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21945" y="1585462"/>
                <a:ext cx="1206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0895176-E50E-4A11-BCF3-EFE373849ACD}"/>
                  </a:ext>
                </a:extLst>
              </p14:cNvPr>
              <p14:cNvContentPartPr/>
              <p14:nvPr/>
            </p14:nvContentPartPr>
            <p14:xfrm>
              <a:off x="4173785" y="1821982"/>
              <a:ext cx="43200" cy="1069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0895176-E50E-4A11-BCF3-EFE373849A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56145" y="1803982"/>
                <a:ext cx="78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A0E61C6-EF37-436B-8F11-E613A322FE28}"/>
                  </a:ext>
                </a:extLst>
              </p14:cNvPr>
              <p14:cNvContentPartPr/>
              <p14:nvPr/>
            </p14:nvContentPartPr>
            <p14:xfrm>
              <a:off x="4284305" y="1572862"/>
              <a:ext cx="71280" cy="3718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A0E61C6-EF37-436B-8F11-E613A322FE2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66665" y="1554862"/>
                <a:ext cx="1069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A2D503D-C4D4-44B1-8E9B-2595F3087D4A}"/>
                  </a:ext>
                </a:extLst>
              </p14:cNvPr>
              <p14:cNvContentPartPr/>
              <p14:nvPr/>
            </p14:nvContentPartPr>
            <p14:xfrm>
              <a:off x="4549265" y="1677982"/>
              <a:ext cx="63720" cy="342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A2D503D-C4D4-44B1-8E9B-2595F3087D4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31265" y="1660342"/>
                <a:ext cx="99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7253AAE-41FE-4BC0-902D-C5A2170F62B5}"/>
                  </a:ext>
                </a:extLst>
              </p14:cNvPr>
              <p14:cNvContentPartPr/>
              <p14:nvPr/>
            </p14:nvContentPartPr>
            <p14:xfrm>
              <a:off x="4713065" y="1792822"/>
              <a:ext cx="70920" cy="486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7253AAE-41FE-4BC0-902D-C5A2170F62B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95065" y="1775182"/>
                <a:ext cx="1065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27EC78B-A68E-43CC-B533-21347810EB9D}"/>
                  </a:ext>
                </a:extLst>
              </p14:cNvPr>
              <p14:cNvContentPartPr/>
              <p14:nvPr/>
            </p14:nvContentPartPr>
            <p14:xfrm>
              <a:off x="4449545" y="1762222"/>
              <a:ext cx="90360" cy="1260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027EC78B-A68E-43CC-B533-21347810EB9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31905" y="1744222"/>
                <a:ext cx="12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5DFF9269-6B0C-44F4-8D67-661D2C2F2A83}"/>
                  </a:ext>
                </a:extLst>
              </p14:cNvPr>
              <p14:cNvContentPartPr/>
              <p14:nvPr/>
            </p14:nvContentPartPr>
            <p14:xfrm>
              <a:off x="5183585" y="1620742"/>
              <a:ext cx="54360" cy="382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5DFF9269-6B0C-44F4-8D67-661D2C2F2A8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65945" y="1602742"/>
                <a:ext cx="900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9B381EF-4735-43CA-89DE-4EA6161D0888}"/>
                  </a:ext>
                </a:extLst>
              </p14:cNvPr>
              <p14:cNvContentPartPr/>
              <p14:nvPr/>
            </p14:nvContentPartPr>
            <p14:xfrm>
              <a:off x="5466185" y="1719382"/>
              <a:ext cx="173880" cy="777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9B381EF-4735-43CA-89DE-4EA6161D08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48222" y="1701660"/>
                <a:ext cx="209446" cy="113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FE7BC4A-B088-49A5-844A-FF989F4AA059}"/>
                  </a:ext>
                </a:extLst>
              </p14:cNvPr>
              <p14:cNvContentPartPr/>
              <p14:nvPr/>
            </p14:nvContentPartPr>
            <p14:xfrm>
              <a:off x="5371505" y="1847902"/>
              <a:ext cx="66240" cy="128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FE7BC4A-B088-49A5-844A-FF989F4AA05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3865" y="1830262"/>
                <a:ext cx="101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DAD6F8B-848F-4FB0-A44C-5B341F507D93}"/>
                  </a:ext>
                </a:extLst>
              </p14:cNvPr>
              <p14:cNvContentPartPr/>
              <p14:nvPr/>
            </p14:nvContentPartPr>
            <p14:xfrm>
              <a:off x="4922585" y="1634422"/>
              <a:ext cx="208080" cy="3250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DAD6F8B-848F-4FB0-A44C-5B341F507D9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04914" y="1616422"/>
                <a:ext cx="243782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0417EF8-30DB-41FE-994C-C788C12211E2}"/>
                  </a:ext>
                </a:extLst>
              </p14:cNvPr>
              <p14:cNvContentPartPr/>
              <p14:nvPr/>
            </p14:nvContentPartPr>
            <p14:xfrm>
              <a:off x="5863265" y="1886062"/>
              <a:ext cx="73080" cy="568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0417EF8-30DB-41FE-994C-C788C12211E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45625" y="1868062"/>
                <a:ext cx="1087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B41525C-D739-4684-82D7-3D85B8BC9212}"/>
                  </a:ext>
                </a:extLst>
              </p14:cNvPr>
              <p14:cNvContentPartPr/>
              <p14:nvPr/>
            </p14:nvContentPartPr>
            <p14:xfrm>
              <a:off x="5705945" y="1905502"/>
              <a:ext cx="70200" cy="1947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B41525C-D739-4684-82D7-3D85B8BC921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88305" y="1887502"/>
                <a:ext cx="105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6F29178-632F-4FA6-9B11-80692C7171EE}"/>
                  </a:ext>
                </a:extLst>
              </p14:cNvPr>
              <p14:cNvContentPartPr/>
              <p14:nvPr/>
            </p14:nvContentPartPr>
            <p14:xfrm>
              <a:off x="6126611" y="1969016"/>
              <a:ext cx="3960" cy="82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6F29178-632F-4FA6-9B11-80692C7171E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08611" y="1951376"/>
                <a:ext cx="39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7A617E0-4147-4E6A-800E-F748ABBD7486}"/>
                  </a:ext>
                </a:extLst>
              </p14:cNvPr>
              <p14:cNvContentPartPr/>
              <p14:nvPr/>
            </p14:nvContentPartPr>
            <p14:xfrm>
              <a:off x="6412451" y="1680296"/>
              <a:ext cx="334800" cy="3366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7A617E0-4147-4E6A-800E-F748ABBD748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94432" y="1662656"/>
                <a:ext cx="370478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1EA6D0F-EF2B-4A27-959B-4BF35482F0E1}"/>
                  </a:ext>
                </a:extLst>
              </p14:cNvPr>
              <p14:cNvContentPartPr/>
              <p14:nvPr/>
            </p14:nvContentPartPr>
            <p14:xfrm>
              <a:off x="6185651" y="1949936"/>
              <a:ext cx="50400" cy="205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1EA6D0F-EF2B-4A27-959B-4BF35482F0E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167651" y="1931936"/>
                <a:ext cx="860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C207C13-56C3-4363-BE34-F6799EBF76E5}"/>
                  </a:ext>
                </a:extLst>
              </p14:cNvPr>
              <p14:cNvContentPartPr/>
              <p14:nvPr/>
            </p14:nvContentPartPr>
            <p14:xfrm>
              <a:off x="6819251" y="1669136"/>
              <a:ext cx="78120" cy="371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C207C13-56C3-4363-BE34-F6799EBF76E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801251" y="1651136"/>
                <a:ext cx="1137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9967C77-2C15-4A78-8113-B92A2A470723}"/>
                  </a:ext>
                </a:extLst>
              </p14:cNvPr>
              <p14:cNvContentPartPr/>
              <p14:nvPr/>
            </p14:nvContentPartPr>
            <p14:xfrm>
              <a:off x="7150451" y="1868936"/>
              <a:ext cx="75960" cy="2098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9967C77-2C15-4A78-8113-B92A2A47072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132811" y="1850936"/>
                <a:ext cx="111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42E30258-3EEA-4610-A1AB-06524758F391}"/>
                  </a:ext>
                </a:extLst>
              </p14:cNvPr>
              <p14:cNvContentPartPr/>
              <p14:nvPr/>
            </p14:nvContentPartPr>
            <p14:xfrm>
              <a:off x="6988091" y="1855256"/>
              <a:ext cx="70920" cy="1134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42E30258-3EEA-4610-A1AB-06524758F39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70091" y="1837616"/>
                <a:ext cx="106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8E9AEC7-470F-438D-BEA1-8729E4E176EA}"/>
                  </a:ext>
                </a:extLst>
              </p14:cNvPr>
              <p14:cNvContentPartPr/>
              <p14:nvPr/>
            </p14:nvContentPartPr>
            <p14:xfrm>
              <a:off x="7871171" y="1698296"/>
              <a:ext cx="82800" cy="3276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8E9AEC7-470F-438D-BEA1-8729E4E176E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53531" y="1680296"/>
                <a:ext cx="1184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3B68E92D-A68E-4D95-9450-BAB4499AEA26}"/>
                  </a:ext>
                </a:extLst>
              </p14:cNvPr>
              <p14:cNvContentPartPr/>
              <p14:nvPr/>
            </p14:nvContentPartPr>
            <p14:xfrm>
              <a:off x="8120291" y="1704056"/>
              <a:ext cx="83160" cy="702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3B68E92D-A68E-4D95-9450-BAB4499AEA2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102291" y="1686416"/>
                <a:ext cx="1188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2A908A4-2468-4720-B78A-EE077E1D596D}"/>
                  </a:ext>
                </a:extLst>
              </p14:cNvPr>
              <p14:cNvContentPartPr/>
              <p14:nvPr/>
            </p14:nvContentPartPr>
            <p14:xfrm>
              <a:off x="7606211" y="1887656"/>
              <a:ext cx="87480" cy="734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2A908A4-2468-4720-B78A-EE077E1D596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588571" y="1870016"/>
                <a:ext cx="1231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C49C0BD1-4DF2-4271-85AC-74D4C8D4112A}"/>
                  </a:ext>
                </a:extLst>
              </p14:cNvPr>
              <p14:cNvContentPartPr/>
              <p14:nvPr/>
            </p14:nvContentPartPr>
            <p14:xfrm>
              <a:off x="7259891" y="1746176"/>
              <a:ext cx="206280" cy="568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C49C0BD1-4DF2-4271-85AC-74D4C8D4112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41891" y="1728536"/>
                <a:ext cx="2419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17C5B226-7231-4071-BF64-A7FC5E503823}"/>
                  </a:ext>
                </a:extLst>
              </p14:cNvPr>
              <p14:cNvContentPartPr/>
              <p14:nvPr/>
            </p14:nvContentPartPr>
            <p14:xfrm>
              <a:off x="8090771" y="1943096"/>
              <a:ext cx="96120" cy="518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17C5B226-7231-4071-BF64-A7FC5E50382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073131" y="1925456"/>
                <a:ext cx="131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88421F1A-08E8-4CBA-8C55-85D9719FF969}"/>
                  </a:ext>
                </a:extLst>
              </p14:cNvPr>
              <p14:cNvContentPartPr/>
              <p14:nvPr/>
            </p14:nvContentPartPr>
            <p14:xfrm>
              <a:off x="8306771" y="1644296"/>
              <a:ext cx="64080" cy="3909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88421F1A-08E8-4CBA-8C55-85D9719FF96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89131" y="1626296"/>
                <a:ext cx="997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B4F0AC3D-5E6B-4F9E-A0FB-9B7639AB337B}"/>
                  </a:ext>
                </a:extLst>
              </p14:cNvPr>
              <p14:cNvContentPartPr/>
              <p14:nvPr/>
            </p14:nvContentPartPr>
            <p14:xfrm>
              <a:off x="8692194" y="1806724"/>
              <a:ext cx="74520" cy="511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B4F0AC3D-5E6B-4F9E-A0FB-9B7639AB337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674194" y="1789084"/>
                <a:ext cx="1101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40DA16D-A450-4F4B-80E1-C801B156CA30}"/>
                  </a:ext>
                </a:extLst>
              </p14:cNvPr>
              <p14:cNvContentPartPr/>
              <p14:nvPr/>
            </p14:nvContentPartPr>
            <p14:xfrm>
              <a:off x="8516874" y="1879804"/>
              <a:ext cx="94320" cy="2491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40DA16D-A450-4F4B-80E1-C801B156CA3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98874" y="1862164"/>
                <a:ext cx="129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D3246B8E-AE84-4B40-A46B-07817F2E7DCE}"/>
                  </a:ext>
                </a:extLst>
              </p14:cNvPr>
              <p14:cNvContentPartPr/>
              <p14:nvPr/>
            </p14:nvContentPartPr>
            <p14:xfrm>
              <a:off x="515534" y="2616649"/>
              <a:ext cx="281880" cy="2574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D3246B8E-AE84-4B40-A46B-07817F2E7D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97894" y="2598649"/>
                <a:ext cx="317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CB741F5-13CF-4D61-9246-1F0E4A2D690A}"/>
                  </a:ext>
                </a:extLst>
              </p14:cNvPr>
              <p14:cNvContentPartPr/>
              <p14:nvPr/>
            </p14:nvContentPartPr>
            <p14:xfrm>
              <a:off x="1657454" y="2660209"/>
              <a:ext cx="7560" cy="21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CB741F5-13CF-4D61-9246-1F0E4A2D690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639814" y="2642569"/>
                <a:ext cx="43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56424B2-63B2-4632-9D84-B8EA0F9ED7F1}"/>
                  </a:ext>
                </a:extLst>
              </p14:cNvPr>
              <p14:cNvContentPartPr/>
              <p14:nvPr/>
            </p14:nvContentPartPr>
            <p14:xfrm>
              <a:off x="2458814" y="2726449"/>
              <a:ext cx="83520" cy="1188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56424B2-63B2-4632-9D84-B8EA0F9ED7F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40814" y="2708449"/>
                <a:ext cx="1191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8CC2FA5A-A292-4128-8060-8E01E22C2ADA}"/>
                  </a:ext>
                </a:extLst>
              </p14:cNvPr>
              <p14:cNvContentPartPr/>
              <p14:nvPr/>
            </p14:nvContentPartPr>
            <p14:xfrm>
              <a:off x="2752214" y="2586769"/>
              <a:ext cx="123840" cy="2516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8CC2FA5A-A292-4128-8060-8E01E22C2AD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734214" y="2568769"/>
                <a:ext cx="1594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51DC6ED3-5011-43D2-9F41-BF58C01E7AF1}"/>
                  </a:ext>
                </a:extLst>
              </p14:cNvPr>
              <p14:cNvContentPartPr/>
              <p14:nvPr/>
            </p14:nvContentPartPr>
            <p14:xfrm>
              <a:off x="2989094" y="2712049"/>
              <a:ext cx="14400" cy="1141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51DC6ED3-5011-43D2-9F41-BF58C01E7AF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971094" y="2694049"/>
                <a:ext cx="50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F12091B-CA0C-4FBC-B1B4-E73C7FF99BA0}"/>
                  </a:ext>
                </a:extLst>
              </p14:cNvPr>
              <p14:cNvContentPartPr/>
              <p14:nvPr/>
            </p14:nvContentPartPr>
            <p14:xfrm>
              <a:off x="2965694" y="2650129"/>
              <a:ext cx="9360" cy="79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F12091B-CA0C-4FBC-B1B4-E73C7FF99BA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947694" y="2632129"/>
                <a:ext cx="45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B05371B-F870-4E1F-A7A9-48293740AAC7}"/>
                  </a:ext>
                </a:extLst>
              </p14:cNvPr>
              <p14:cNvContentPartPr/>
              <p14:nvPr/>
            </p14:nvContentPartPr>
            <p14:xfrm>
              <a:off x="3096374" y="2704849"/>
              <a:ext cx="139320" cy="1335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B05371B-F870-4E1F-A7A9-48293740AAC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078374" y="2687209"/>
                <a:ext cx="174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C73216F-BCFF-4A42-B5E7-6AEBDED08754}"/>
                  </a:ext>
                </a:extLst>
              </p14:cNvPr>
              <p14:cNvContentPartPr/>
              <p14:nvPr/>
            </p14:nvContentPartPr>
            <p14:xfrm>
              <a:off x="3349454" y="2718529"/>
              <a:ext cx="86040" cy="1288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C73216F-BCFF-4A42-B5E7-6AEBDED0875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331814" y="2700529"/>
                <a:ext cx="121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76873E0-A8E2-46AA-9DDD-E891940AB4BA}"/>
                  </a:ext>
                </a:extLst>
              </p14:cNvPr>
              <p14:cNvContentPartPr/>
              <p14:nvPr/>
            </p14:nvContentPartPr>
            <p14:xfrm>
              <a:off x="3526214" y="2712769"/>
              <a:ext cx="261000" cy="1324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76873E0-A8E2-46AA-9DDD-E891940AB4B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508574" y="2695129"/>
                <a:ext cx="2966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0799EE8F-2ED8-4DF7-AC77-CA512296F7D9}"/>
                  </a:ext>
                </a:extLst>
              </p14:cNvPr>
              <p14:cNvContentPartPr/>
              <p14:nvPr/>
            </p14:nvContentPartPr>
            <p14:xfrm>
              <a:off x="3891614" y="2712049"/>
              <a:ext cx="48960" cy="1130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0799EE8F-2ED8-4DF7-AC77-CA512296F7D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873614" y="2694049"/>
                <a:ext cx="84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7C17D32-9EC1-4E6F-A07D-8DD3E1FA994C}"/>
                  </a:ext>
                </a:extLst>
              </p14:cNvPr>
              <p14:cNvContentPartPr/>
              <p14:nvPr/>
            </p14:nvContentPartPr>
            <p14:xfrm>
              <a:off x="4023734" y="2693329"/>
              <a:ext cx="108000" cy="1065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7C17D32-9EC1-4E6F-A07D-8DD3E1FA994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005734" y="2675329"/>
                <a:ext cx="143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A54F983E-00CA-459B-A473-8050D8C83EBC}"/>
                  </a:ext>
                </a:extLst>
              </p14:cNvPr>
              <p14:cNvContentPartPr/>
              <p14:nvPr/>
            </p14:nvContentPartPr>
            <p14:xfrm>
              <a:off x="3944534" y="2604769"/>
              <a:ext cx="13680" cy="684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A54F983E-00CA-459B-A473-8050D8C83EB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926534" y="2587129"/>
                <a:ext cx="49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2CD64707-55A7-47CB-8D65-A9DC0C052695}"/>
                  </a:ext>
                </a:extLst>
              </p14:cNvPr>
              <p14:cNvContentPartPr/>
              <p14:nvPr/>
            </p14:nvContentPartPr>
            <p14:xfrm>
              <a:off x="4272494" y="2611249"/>
              <a:ext cx="57960" cy="2376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2CD64707-55A7-47CB-8D65-A9DC0C05269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254854" y="2593249"/>
                <a:ext cx="936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5E51910A-BBDE-4BFF-919E-50D8C6DB24FA}"/>
                  </a:ext>
                </a:extLst>
              </p14:cNvPr>
              <p14:cNvContentPartPr/>
              <p14:nvPr/>
            </p14:nvContentPartPr>
            <p14:xfrm>
              <a:off x="4577054" y="2676769"/>
              <a:ext cx="93240" cy="1472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5E51910A-BBDE-4BFF-919E-50D8C6DB24F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559054" y="2658769"/>
                <a:ext cx="128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B51B5104-B55E-4426-924D-3DAE3A37EF83}"/>
                  </a:ext>
                </a:extLst>
              </p14:cNvPr>
              <p14:cNvContentPartPr/>
              <p14:nvPr/>
            </p14:nvContentPartPr>
            <p14:xfrm>
              <a:off x="5705294" y="2704849"/>
              <a:ext cx="89280" cy="13788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B51B5104-B55E-4426-924D-3DAE3A37EF8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687654" y="2687209"/>
                <a:ext cx="124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9EBE1D5D-A103-4E3D-BBA3-406933BD596C}"/>
                  </a:ext>
                </a:extLst>
              </p14:cNvPr>
              <p14:cNvContentPartPr/>
              <p14:nvPr/>
            </p14:nvContentPartPr>
            <p14:xfrm>
              <a:off x="5878094" y="2737249"/>
              <a:ext cx="12600" cy="1011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9EBE1D5D-A103-4E3D-BBA3-406933BD596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860094" y="2719609"/>
                <a:ext cx="482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7D4ABE3A-80CA-4A9D-B76C-E72ACE6B81E3}"/>
                  </a:ext>
                </a:extLst>
              </p14:cNvPr>
              <p14:cNvContentPartPr/>
              <p14:nvPr/>
            </p14:nvContentPartPr>
            <p14:xfrm>
              <a:off x="5872694" y="2662009"/>
              <a:ext cx="1440" cy="36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7D4ABE3A-80CA-4A9D-B76C-E72ACE6B81E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854694" y="2644369"/>
                <a:ext cx="3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0272248C-1F2C-4189-95BF-CA124A2A5D56}"/>
                  </a:ext>
                </a:extLst>
              </p14:cNvPr>
              <p14:cNvContentPartPr/>
              <p14:nvPr/>
            </p14:nvContentPartPr>
            <p14:xfrm>
              <a:off x="6027494" y="2728249"/>
              <a:ext cx="101520" cy="1389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0272248C-1F2C-4189-95BF-CA124A2A5D5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009494" y="2710609"/>
                <a:ext cx="1371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AB6BD375-A412-4DB4-8193-5D1A6C3339E6}"/>
                  </a:ext>
                </a:extLst>
              </p14:cNvPr>
              <p14:cNvContentPartPr/>
              <p14:nvPr/>
            </p14:nvContentPartPr>
            <p14:xfrm>
              <a:off x="6194894" y="2751289"/>
              <a:ext cx="158040" cy="107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AB6BD375-A412-4DB4-8193-5D1A6C3339E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176894" y="2733649"/>
                <a:ext cx="193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34776F97-423E-49A9-8741-BC1368E59234}"/>
                  </a:ext>
                </a:extLst>
              </p14:cNvPr>
              <p14:cNvContentPartPr/>
              <p14:nvPr/>
            </p14:nvContentPartPr>
            <p14:xfrm>
              <a:off x="5274734" y="2712049"/>
              <a:ext cx="321480" cy="132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34776F97-423E-49A9-8741-BC1368E5923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257094" y="2694049"/>
                <a:ext cx="357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F17E14F-DF92-4C9D-BB3E-EDAD0BF344CC}"/>
                  </a:ext>
                </a:extLst>
              </p14:cNvPr>
              <p14:cNvContentPartPr/>
              <p14:nvPr/>
            </p14:nvContentPartPr>
            <p14:xfrm>
              <a:off x="4993934" y="2707369"/>
              <a:ext cx="194400" cy="2044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F17E14F-DF92-4C9D-BB3E-EDAD0BF344C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975934" y="2689729"/>
                <a:ext cx="2300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60342CD9-2FCC-476E-8B85-0ED55846DE36}"/>
                  </a:ext>
                </a:extLst>
              </p14:cNvPr>
              <p14:cNvContentPartPr/>
              <p14:nvPr/>
            </p14:nvContentPartPr>
            <p14:xfrm>
              <a:off x="4737614" y="2666689"/>
              <a:ext cx="157680" cy="1933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60342CD9-2FCC-476E-8B85-0ED55846DE3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719614" y="2649016"/>
                <a:ext cx="193320" cy="22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8D30A0FD-D5F9-485F-B739-AAEFCF8E3A06}"/>
                  </a:ext>
                </a:extLst>
              </p14:cNvPr>
              <p14:cNvContentPartPr/>
              <p14:nvPr/>
            </p14:nvContentPartPr>
            <p14:xfrm>
              <a:off x="2033654" y="2606569"/>
              <a:ext cx="329400" cy="2307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8D30A0FD-D5F9-485F-B739-AAEFCF8E3A0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015654" y="2588929"/>
                <a:ext cx="3650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AB5D44C4-69B5-4086-AC2D-84024A07AD9A}"/>
                  </a:ext>
                </a:extLst>
              </p14:cNvPr>
              <p14:cNvContentPartPr/>
              <p14:nvPr/>
            </p14:nvContentPartPr>
            <p14:xfrm>
              <a:off x="1648454" y="2710249"/>
              <a:ext cx="192600" cy="1472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AB5D44C4-69B5-4086-AC2D-84024A07AD9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630454" y="2692293"/>
                <a:ext cx="228240" cy="18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2466FFCE-8D42-4807-A78D-4FF10F7CB3A5}"/>
                  </a:ext>
                </a:extLst>
              </p14:cNvPr>
              <p14:cNvContentPartPr/>
              <p14:nvPr/>
            </p14:nvContentPartPr>
            <p14:xfrm>
              <a:off x="907574" y="2637529"/>
              <a:ext cx="515520" cy="2451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2466FFCE-8D42-4807-A78D-4FF10F7CB3A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89574" y="2619889"/>
                <a:ext cx="5511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6F653460-F91B-41D1-A09B-976E9F5C1805}"/>
                  </a:ext>
                </a:extLst>
              </p14:cNvPr>
              <p14:cNvContentPartPr/>
              <p14:nvPr/>
            </p14:nvContentPartPr>
            <p14:xfrm>
              <a:off x="6588409" y="2738287"/>
              <a:ext cx="107280" cy="1162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6F653460-F91B-41D1-A09B-976E9F5C180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570409" y="2720287"/>
                <a:ext cx="142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77F7D85-3380-4078-8903-B1592E6ED1D5}"/>
                  </a:ext>
                </a:extLst>
              </p14:cNvPr>
              <p14:cNvContentPartPr/>
              <p14:nvPr/>
            </p14:nvContentPartPr>
            <p14:xfrm>
              <a:off x="6784609" y="2627407"/>
              <a:ext cx="97920" cy="1911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77F7D85-3380-4078-8903-B1592E6ED1D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66969" y="2609407"/>
                <a:ext cx="1335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CBF946AE-2746-4553-8A6E-A2ABD5A1F396}"/>
                  </a:ext>
                </a:extLst>
              </p14:cNvPr>
              <p14:cNvContentPartPr/>
              <p14:nvPr/>
            </p14:nvContentPartPr>
            <p14:xfrm>
              <a:off x="7216969" y="2548207"/>
              <a:ext cx="70920" cy="30204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CBF946AE-2746-4553-8A6E-A2ABD5A1F39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199329" y="2530567"/>
                <a:ext cx="106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A6FC26A3-3A1C-4FF6-B194-1EFF6DC5C617}"/>
                  </a:ext>
                </a:extLst>
              </p14:cNvPr>
              <p14:cNvContentPartPr/>
              <p14:nvPr/>
            </p14:nvContentPartPr>
            <p14:xfrm>
              <a:off x="8168449" y="2618047"/>
              <a:ext cx="110160" cy="2775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A6FC26A3-3A1C-4FF6-B194-1EFF6DC5C61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150449" y="2600407"/>
                <a:ext cx="1458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A46ABFAB-8E4F-417C-9C0D-86C4800E5401}"/>
                  </a:ext>
                </a:extLst>
              </p14:cNvPr>
              <p14:cNvContentPartPr/>
              <p14:nvPr/>
            </p14:nvContentPartPr>
            <p14:xfrm>
              <a:off x="7868209" y="2733607"/>
              <a:ext cx="135000" cy="2710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A46ABFAB-8E4F-417C-9C0D-86C4800E540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850209" y="2715967"/>
                <a:ext cx="170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73EAE2D-CA1C-43EF-9342-72B668A5D2BD}"/>
                  </a:ext>
                </a:extLst>
              </p14:cNvPr>
              <p14:cNvContentPartPr/>
              <p14:nvPr/>
            </p14:nvContentPartPr>
            <p14:xfrm>
              <a:off x="7639249" y="2676367"/>
              <a:ext cx="125640" cy="1040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73EAE2D-CA1C-43EF-9342-72B668A5D2B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621249" y="2658367"/>
                <a:ext cx="161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7F0D7B6B-D839-44A9-9DD9-1FAFB963A7D9}"/>
                  </a:ext>
                </a:extLst>
              </p14:cNvPr>
              <p14:cNvContentPartPr/>
              <p14:nvPr/>
            </p14:nvContentPartPr>
            <p14:xfrm>
              <a:off x="7405249" y="2657287"/>
              <a:ext cx="120600" cy="1728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7F0D7B6B-D839-44A9-9DD9-1FAFB963A7D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387303" y="2639647"/>
                <a:ext cx="156134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857FADBB-B63D-478C-993C-F4AFC8105BBB}"/>
                  </a:ext>
                </a:extLst>
              </p14:cNvPr>
              <p14:cNvContentPartPr/>
              <p14:nvPr/>
            </p14:nvContentPartPr>
            <p14:xfrm>
              <a:off x="8396329" y="2562967"/>
              <a:ext cx="86040" cy="11052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857FADBB-B63D-478C-993C-F4AFC8105BB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378689" y="2544967"/>
                <a:ext cx="121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1B3D63F-ED2D-4E7A-925E-5B42590B819D}"/>
                  </a:ext>
                </a:extLst>
              </p14:cNvPr>
              <p14:cNvContentPartPr/>
              <p14:nvPr/>
            </p14:nvContentPartPr>
            <p14:xfrm>
              <a:off x="8644369" y="2624527"/>
              <a:ext cx="102240" cy="1191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1B3D63F-ED2D-4E7A-925E-5B42590B819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626729" y="2606887"/>
                <a:ext cx="137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588D260-DC3C-49AD-A1C8-2E3BA19B41B8}"/>
                  </a:ext>
                </a:extLst>
              </p14:cNvPr>
              <p14:cNvContentPartPr/>
              <p14:nvPr/>
            </p14:nvContentPartPr>
            <p14:xfrm>
              <a:off x="8668129" y="2844487"/>
              <a:ext cx="3960" cy="86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588D260-DC3C-49AD-A1C8-2E3BA19B41B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650489" y="2826487"/>
                <a:ext cx="3960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75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5E49F2D-69A8-4A0C-B601-AD48E8DDA277}"/>
                  </a:ext>
                </a:extLst>
              </p14:cNvPr>
              <p14:cNvContentPartPr/>
              <p14:nvPr/>
            </p14:nvContentPartPr>
            <p14:xfrm>
              <a:off x="728283" y="547923"/>
              <a:ext cx="36000" cy="129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5E49F2D-69A8-4A0C-B601-AD48E8DDA2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43" y="529923"/>
                <a:ext cx="71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7CC4A62-8D49-44FB-8153-A0909D09D366}"/>
                  </a:ext>
                </a:extLst>
              </p14:cNvPr>
              <p14:cNvContentPartPr/>
              <p14:nvPr/>
            </p14:nvContentPartPr>
            <p14:xfrm>
              <a:off x="898923" y="534243"/>
              <a:ext cx="167400" cy="172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7CC4A62-8D49-44FB-8153-A0909D09D3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923" y="516603"/>
                <a:ext cx="203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EA98934-57AF-4CA2-AD0A-C36E1DF27BF4}"/>
                  </a:ext>
                </a:extLst>
              </p14:cNvPr>
              <p14:cNvContentPartPr/>
              <p14:nvPr/>
            </p14:nvContentPartPr>
            <p14:xfrm>
              <a:off x="1175763" y="526683"/>
              <a:ext cx="99720" cy="180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EA98934-57AF-4CA2-AD0A-C36E1DF27B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8123" y="508683"/>
                <a:ext cx="135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D73B3AE-CBFF-41CC-A0AA-780AFFAE8CA0}"/>
                  </a:ext>
                </a:extLst>
              </p14:cNvPr>
              <p14:cNvContentPartPr/>
              <p14:nvPr/>
            </p14:nvContentPartPr>
            <p14:xfrm>
              <a:off x="1370883" y="517323"/>
              <a:ext cx="299160" cy="187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D73B3AE-CBFF-41CC-A0AA-780AFFAE8C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3243" y="499323"/>
                <a:ext cx="3348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69B4203-E532-4FEB-BF5B-A6203563B137}"/>
                  </a:ext>
                </a:extLst>
              </p14:cNvPr>
              <p14:cNvContentPartPr/>
              <p14:nvPr/>
            </p14:nvContentPartPr>
            <p14:xfrm>
              <a:off x="1779483" y="532083"/>
              <a:ext cx="26280" cy="162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69B4203-E532-4FEB-BF5B-A6203563B1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1483" y="514443"/>
                <a:ext cx="61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8CCC68C-673F-4B6B-8E47-54DA5134F2A2}"/>
                  </a:ext>
                </a:extLst>
              </p14:cNvPr>
              <p14:cNvContentPartPr/>
              <p14:nvPr/>
            </p14:nvContentPartPr>
            <p14:xfrm>
              <a:off x="1696683" y="393843"/>
              <a:ext cx="11520" cy="15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8CCC68C-673F-4B6B-8E47-54DA5134F2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9043" y="376203"/>
                <a:ext cx="47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B3E458E-104A-4584-B5FE-F12F39B26821}"/>
                  </a:ext>
                </a:extLst>
              </p14:cNvPr>
              <p14:cNvContentPartPr/>
              <p14:nvPr/>
            </p14:nvContentPartPr>
            <p14:xfrm>
              <a:off x="3766683" y="562683"/>
              <a:ext cx="302400" cy="196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B3E458E-104A-4584-B5FE-F12F39B268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48683" y="544683"/>
                <a:ext cx="338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76065E4-B39A-46F5-BBEC-3CBCE6F22316}"/>
                  </a:ext>
                </a:extLst>
              </p14:cNvPr>
              <p14:cNvContentPartPr/>
              <p14:nvPr/>
            </p14:nvContentPartPr>
            <p14:xfrm>
              <a:off x="2985843" y="524163"/>
              <a:ext cx="641160" cy="331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76065E4-B39A-46F5-BBEC-3CBCE6F223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68193" y="506523"/>
                <a:ext cx="6768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3D5D06C-BA0C-4587-BF4A-18FB3DD96021}"/>
                  </a:ext>
                </a:extLst>
              </p14:cNvPr>
              <p14:cNvContentPartPr/>
              <p14:nvPr/>
            </p14:nvContentPartPr>
            <p14:xfrm>
              <a:off x="2525043" y="357843"/>
              <a:ext cx="371520" cy="362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3D5D06C-BA0C-4587-BF4A-18FB3DD960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7043" y="339843"/>
                <a:ext cx="4071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C7D0F59-770C-40E6-8252-A833838E41B8}"/>
                  </a:ext>
                </a:extLst>
              </p14:cNvPr>
              <p14:cNvContentPartPr/>
              <p14:nvPr/>
            </p14:nvContentPartPr>
            <p14:xfrm>
              <a:off x="1950843" y="343803"/>
              <a:ext cx="272520" cy="363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C7D0F59-770C-40E6-8252-A833838E41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33203" y="325821"/>
                <a:ext cx="308160" cy="39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6073295-6584-4547-94AB-94AE846BFDBF}"/>
                  </a:ext>
                </a:extLst>
              </p14:cNvPr>
              <p14:cNvContentPartPr/>
              <p14:nvPr/>
            </p14:nvContentPartPr>
            <p14:xfrm>
              <a:off x="379083" y="282963"/>
              <a:ext cx="268560" cy="408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6073295-6584-4547-94AB-94AE846BFD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1443" y="264979"/>
                <a:ext cx="304200" cy="443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AE3B954-E3CF-4B25-B8A5-D70267B38E33}"/>
                  </a:ext>
                </a:extLst>
              </p14:cNvPr>
              <p14:cNvContentPartPr/>
              <p14:nvPr/>
            </p14:nvContentPartPr>
            <p14:xfrm>
              <a:off x="362883" y="950763"/>
              <a:ext cx="4197960" cy="51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AE3B954-E3CF-4B25-B8A5-D70267B38E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5243" y="933123"/>
                <a:ext cx="4233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C640F07-DA29-4D3B-B511-75975638BBF6}"/>
                  </a:ext>
                </a:extLst>
              </p14:cNvPr>
              <p14:cNvContentPartPr/>
              <p14:nvPr/>
            </p14:nvContentPartPr>
            <p14:xfrm>
              <a:off x="2987959" y="1392508"/>
              <a:ext cx="7560" cy="3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C640F07-DA29-4D3B-B511-75975638BB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69959" y="1374868"/>
                <a:ext cx="43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E527C61-EFD9-4266-B277-12066A5CB207}"/>
                  </a:ext>
                </a:extLst>
              </p14:cNvPr>
              <p14:cNvContentPartPr/>
              <p14:nvPr/>
            </p14:nvContentPartPr>
            <p14:xfrm>
              <a:off x="3296119" y="1433908"/>
              <a:ext cx="36360" cy="206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E527C61-EFD9-4266-B277-12066A5CB2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78119" y="1415908"/>
                <a:ext cx="72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8490957-D7CD-41DA-A4FD-200BA182CE46}"/>
                  </a:ext>
                </a:extLst>
              </p14:cNvPr>
              <p14:cNvContentPartPr/>
              <p14:nvPr/>
            </p14:nvContentPartPr>
            <p14:xfrm>
              <a:off x="4779319" y="1497988"/>
              <a:ext cx="116280" cy="124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8490957-D7CD-41DA-A4FD-200BA182CE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61319" y="1479988"/>
                <a:ext cx="1519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00064FC-1281-45DF-922F-1F4D6C9334F7}"/>
                  </a:ext>
                </a:extLst>
              </p14:cNvPr>
              <p14:cNvContentPartPr/>
              <p14:nvPr/>
            </p14:nvContentPartPr>
            <p14:xfrm>
              <a:off x="4965439" y="1486108"/>
              <a:ext cx="157320" cy="1292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00064FC-1281-45DF-922F-1F4D6C9334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7439" y="1468468"/>
                <a:ext cx="192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ACF8262-B52D-42F3-86AD-720006AD4E48}"/>
                  </a:ext>
                </a:extLst>
              </p14:cNvPr>
              <p14:cNvContentPartPr/>
              <p14:nvPr/>
            </p14:nvContentPartPr>
            <p14:xfrm>
              <a:off x="3559639" y="1435708"/>
              <a:ext cx="1111320" cy="257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ACF8262-B52D-42F3-86AD-720006AD4E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41645" y="1417708"/>
                <a:ext cx="1146948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5CE69BD-9BBE-4ECD-84FE-4AF18256A34C}"/>
                  </a:ext>
                </a:extLst>
              </p14:cNvPr>
              <p14:cNvContentPartPr/>
              <p14:nvPr/>
            </p14:nvContentPartPr>
            <p14:xfrm>
              <a:off x="2272279" y="1472788"/>
              <a:ext cx="920160" cy="1425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5CE69BD-9BBE-4ECD-84FE-4AF18256A34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4279" y="1455148"/>
                <a:ext cx="955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3F833BD-20F3-43F9-8B70-497B6D051E59}"/>
                  </a:ext>
                </a:extLst>
              </p14:cNvPr>
              <p14:cNvContentPartPr/>
              <p14:nvPr/>
            </p14:nvContentPartPr>
            <p14:xfrm>
              <a:off x="1946119" y="1346788"/>
              <a:ext cx="223920" cy="260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3F833BD-20F3-43F9-8B70-497B6D051E5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28148" y="1328788"/>
                <a:ext cx="259503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B0FE6EF-70A0-4455-AF62-FF6B1FE9DAB1}"/>
                  </a:ext>
                </a:extLst>
              </p14:cNvPr>
              <p14:cNvContentPartPr/>
              <p14:nvPr/>
            </p14:nvContentPartPr>
            <p14:xfrm>
              <a:off x="1303159" y="1374508"/>
              <a:ext cx="443160" cy="225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B0FE6EF-70A0-4455-AF62-FF6B1FE9DA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85505" y="1356868"/>
                <a:ext cx="478829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4A154CC-84CC-4C8C-94D8-145089D9C396}"/>
                  </a:ext>
                </a:extLst>
              </p14:cNvPr>
              <p14:cNvContentPartPr/>
              <p14:nvPr/>
            </p14:nvContentPartPr>
            <p14:xfrm>
              <a:off x="510439" y="1280548"/>
              <a:ext cx="569880" cy="3096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4A154CC-84CC-4C8C-94D8-145089D9C39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2450" y="1262887"/>
                <a:ext cx="605498" cy="345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6ACC8FC-1FCB-4840-A3CD-70408AFF8AE0}"/>
                  </a:ext>
                </a:extLst>
              </p14:cNvPr>
              <p14:cNvContentPartPr/>
              <p14:nvPr/>
            </p14:nvContentPartPr>
            <p14:xfrm>
              <a:off x="5340887" y="1485912"/>
              <a:ext cx="135720" cy="108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6ACC8FC-1FCB-4840-A3CD-70408AFF8AE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22887" y="1467912"/>
                <a:ext cx="171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C4D5A9B-39E6-4A59-9887-4C7B9B5B1E84}"/>
                  </a:ext>
                </a:extLst>
              </p14:cNvPr>
              <p14:cNvContentPartPr/>
              <p14:nvPr/>
            </p14:nvContentPartPr>
            <p14:xfrm>
              <a:off x="5549687" y="1384752"/>
              <a:ext cx="111600" cy="189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C4D5A9B-39E6-4A59-9887-4C7B9B5B1E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32047" y="1366752"/>
                <a:ext cx="147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FBF3737-0BA4-436B-88BD-DED839D9C5CB}"/>
                  </a:ext>
                </a:extLst>
              </p14:cNvPr>
              <p14:cNvContentPartPr/>
              <p14:nvPr/>
            </p14:nvContentPartPr>
            <p14:xfrm>
              <a:off x="6653087" y="1439832"/>
              <a:ext cx="156600" cy="210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FBF3737-0BA4-436B-88BD-DED839D9C5C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35447" y="1421832"/>
                <a:ext cx="192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CB35CDD-2F6B-4C1B-9BA8-B1AA58196F4A}"/>
                  </a:ext>
                </a:extLst>
              </p14:cNvPr>
              <p14:cNvContentPartPr/>
              <p14:nvPr/>
            </p14:nvContentPartPr>
            <p14:xfrm>
              <a:off x="6887087" y="1354152"/>
              <a:ext cx="102960" cy="339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CB35CDD-2F6B-4C1B-9BA8-B1AA58196F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69087" y="1336512"/>
                <a:ext cx="1386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C9127A4-74A8-4791-9B5C-11A266A56044}"/>
                  </a:ext>
                </a:extLst>
              </p14:cNvPr>
              <p14:cNvContentPartPr/>
              <p14:nvPr/>
            </p14:nvContentPartPr>
            <p14:xfrm>
              <a:off x="7089407" y="1336512"/>
              <a:ext cx="93600" cy="141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C9127A4-74A8-4791-9B5C-11A266A560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71767" y="1318512"/>
                <a:ext cx="129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DCDE400-6F4C-4A8C-8442-E26C78D2B0C3}"/>
                  </a:ext>
                </a:extLst>
              </p14:cNvPr>
              <p14:cNvContentPartPr/>
              <p14:nvPr/>
            </p14:nvContentPartPr>
            <p14:xfrm>
              <a:off x="7225847" y="1670952"/>
              <a:ext cx="1080" cy="1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DCDE400-6F4C-4A8C-8442-E26C78D2B0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08207" y="1652952"/>
                <a:ext cx="36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ED9220C-E458-4020-BFA9-2DF40FC23982}"/>
                  </a:ext>
                </a:extLst>
              </p14:cNvPr>
              <p14:cNvContentPartPr/>
              <p14:nvPr/>
            </p14:nvContentPartPr>
            <p14:xfrm>
              <a:off x="6215687" y="1450272"/>
              <a:ext cx="281880" cy="170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ED9220C-E458-4020-BFA9-2DF40FC239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98047" y="1432632"/>
                <a:ext cx="3175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50A5400-2BD6-4EFA-BA63-1044FFCA1389}"/>
                  </a:ext>
                </a:extLst>
              </p14:cNvPr>
              <p14:cNvContentPartPr/>
              <p14:nvPr/>
            </p14:nvContentPartPr>
            <p14:xfrm>
              <a:off x="5903927" y="1312392"/>
              <a:ext cx="232920" cy="345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50A5400-2BD6-4EFA-BA63-1044FFCA13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6287" y="1294752"/>
                <a:ext cx="2685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8C7FDF3-2655-4E8B-A07D-6B0EBC45BBB0}"/>
                  </a:ext>
                </a:extLst>
              </p14:cNvPr>
              <p14:cNvContentPartPr/>
              <p14:nvPr/>
            </p14:nvContentPartPr>
            <p14:xfrm>
              <a:off x="221340" y="5405869"/>
              <a:ext cx="219240" cy="192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8C7FDF3-2655-4E8B-A07D-6B0EBC45BB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3700" y="5387869"/>
                <a:ext cx="254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1F1EF7-580D-4F37-AC08-9823A935C59C}"/>
                  </a:ext>
                </a:extLst>
              </p14:cNvPr>
              <p14:cNvContentPartPr/>
              <p14:nvPr/>
            </p14:nvContentPartPr>
            <p14:xfrm>
              <a:off x="505020" y="5390749"/>
              <a:ext cx="171000" cy="187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1F1EF7-580D-4F37-AC08-9823A935C5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7020" y="5372749"/>
                <a:ext cx="2066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3C6FEF7-F64E-43A6-A284-9AEAD890EDD6}"/>
                  </a:ext>
                </a:extLst>
              </p14:cNvPr>
              <p14:cNvContentPartPr/>
              <p14:nvPr/>
            </p14:nvContentPartPr>
            <p14:xfrm>
              <a:off x="1169580" y="5411989"/>
              <a:ext cx="16200" cy="1609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3C6FEF7-F64E-43A6-A284-9AEAD890ED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1580" y="5394349"/>
                <a:ext cx="518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9F8CEE9-30AA-4ADF-B755-4F0630C6C2C6}"/>
                  </a:ext>
                </a:extLst>
              </p14:cNvPr>
              <p14:cNvContentPartPr/>
              <p14:nvPr/>
            </p14:nvContentPartPr>
            <p14:xfrm>
              <a:off x="1174980" y="5354749"/>
              <a:ext cx="5400" cy="21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9F8CEE9-30AA-4ADF-B755-4F0630C6C2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7340" y="5336749"/>
                <a:ext cx="41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0C61069-C060-452A-9B8B-FEEDDA2E41F6}"/>
                  </a:ext>
                </a:extLst>
              </p14:cNvPr>
              <p14:cNvContentPartPr/>
              <p14:nvPr/>
            </p14:nvContentPartPr>
            <p14:xfrm>
              <a:off x="1539300" y="5345029"/>
              <a:ext cx="6120" cy="221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0C61069-C060-452A-9B8B-FEEDDA2E41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21660" y="5327389"/>
                <a:ext cx="41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8276B82-7041-4701-8188-B0DA4A16F238}"/>
                  </a:ext>
                </a:extLst>
              </p14:cNvPr>
              <p14:cNvContentPartPr/>
              <p14:nvPr/>
            </p14:nvContentPartPr>
            <p14:xfrm>
              <a:off x="1724700" y="5413069"/>
              <a:ext cx="78480" cy="147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8276B82-7041-4701-8188-B0DA4A16F23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06700" y="5395429"/>
                <a:ext cx="114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4CD0C27-4B8F-455B-9E19-B1081A0532F2}"/>
                  </a:ext>
                </a:extLst>
              </p14:cNvPr>
              <p14:cNvContentPartPr/>
              <p14:nvPr/>
            </p14:nvContentPartPr>
            <p14:xfrm>
              <a:off x="1886700" y="5419189"/>
              <a:ext cx="75240" cy="1548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4CD0C27-4B8F-455B-9E19-B1081A0532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69060" y="5401549"/>
                <a:ext cx="110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32EB50C-E034-4195-BA1F-E570A7C1D999}"/>
                  </a:ext>
                </a:extLst>
              </p14:cNvPr>
              <p14:cNvContentPartPr/>
              <p14:nvPr/>
            </p14:nvContentPartPr>
            <p14:xfrm>
              <a:off x="2561340" y="5363749"/>
              <a:ext cx="332280" cy="216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32EB50C-E034-4195-BA1F-E570A7C1D99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43681" y="5346109"/>
                <a:ext cx="367959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76C350D-199C-4A64-93B3-AD23C8038161}"/>
                  </a:ext>
                </a:extLst>
              </p14:cNvPr>
              <p14:cNvContentPartPr/>
              <p14:nvPr/>
            </p14:nvContentPartPr>
            <p14:xfrm>
              <a:off x="2035740" y="5360509"/>
              <a:ext cx="356400" cy="2091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76C350D-199C-4A64-93B3-AD23C80381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18118" y="5342509"/>
                <a:ext cx="392004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20EE71B-7C54-42A3-80C8-4CA720727A7D}"/>
                  </a:ext>
                </a:extLst>
              </p14:cNvPr>
              <p14:cNvContentPartPr/>
              <p14:nvPr/>
            </p14:nvContentPartPr>
            <p14:xfrm>
              <a:off x="1256340" y="5339269"/>
              <a:ext cx="96120" cy="2196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20EE71B-7C54-42A3-80C8-4CA720727A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38700" y="5321629"/>
                <a:ext cx="1317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FF7E132-9706-4398-A90B-F559AEFE51EF}"/>
                  </a:ext>
                </a:extLst>
              </p14:cNvPr>
              <p14:cNvContentPartPr/>
              <p14:nvPr/>
            </p14:nvContentPartPr>
            <p14:xfrm>
              <a:off x="765660" y="5335669"/>
              <a:ext cx="279720" cy="2296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FF7E132-9706-4398-A90B-F559AEFE51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7660" y="5317697"/>
                <a:ext cx="315360" cy="26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BADF032-CEDA-45B5-9B03-4F27625726F6}"/>
                  </a:ext>
                </a:extLst>
              </p14:cNvPr>
              <p14:cNvContentPartPr/>
              <p14:nvPr/>
            </p14:nvContentPartPr>
            <p14:xfrm>
              <a:off x="3322311" y="5454146"/>
              <a:ext cx="83880" cy="86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BADF032-CEDA-45B5-9B03-4F27625726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04671" y="5436506"/>
                <a:ext cx="1195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BE671FF-A74E-4109-9DBF-46A1B345296F}"/>
                  </a:ext>
                </a:extLst>
              </p14:cNvPr>
              <p14:cNvContentPartPr/>
              <p14:nvPr/>
            </p14:nvContentPartPr>
            <p14:xfrm>
              <a:off x="3567111" y="5434706"/>
              <a:ext cx="49320" cy="126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BE671FF-A74E-4109-9DBF-46A1B345296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49111" y="5417066"/>
                <a:ext cx="84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DB47063-4797-4FC8-A38E-105F42E0013C}"/>
                  </a:ext>
                </a:extLst>
              </p14:cNvPr>
              <p14:cNvContentPartPr/>
              <p14:nvPr/>
            </p14:nvContentPartPr>
            <p14:xfrm>
              <a:off x="4391511" y="5361266"/>
              <a:ext cx="7560" cy="5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DB47063-4797-4FC8-A38E-105F42E0013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73871" y="5343266"/>
                <a:ext cx="43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AE3B9FA-74CB-49C1-B32E-E9424AA150F6}"/>
                  </a:ext>
                </a:extLst>
              </p14:cNvPr>
              <p14:cNvContentPartPr/>
              <p14:nvPr/>
            </p14:nvContentPartPr>
            <p14:xfrm>
              <a:off x="4222671" y="5405546"/>
              <a:ext cx="471240" cy="177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AE3B9FA-74CB-49C1-B32E-E9424AA150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05031" y="5387546"/>
                <a:ext cx="5068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FC1A6FC-086D-4E1F-B8BA-FD3E064B1D4A}"/>
                  </a:ext>
                </a:extLst>
              </p14:cNvPr>
              <p14:cNvContentPartPr/>
              <p14:nvPr/>
            </p14:nvContentPartPr>
            <p14:xfrm>
              <a:off x="3895431" y="5398346"/>
              <a:ext cx="243720" cy="1800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FC1A6FC-086D-4E1F-B8BA-FD3E064B1D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77431" y="5380346"/>
                <a:ext cx="279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0D33DAC-DF58-4134-AB64-E9C1A799AAB0}"/>
                  </a:ext>
                </a:extLst>
              </p14:cNvPr>
              <p14:cNvContentPartPr/>
              <p14:nvPr/>
            </p14:nvContentPartPr>
            <p14:xfrm>
              <a:off x="3679431" y="5439746"/>
              <a:ext cx="146520" cy="1180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0D33DAC-DF58-4134-AB64-E9C1A799AAB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61431" y="5422160"/>
                <a:ext cx="182160" cy="153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8D5E84C-D07A-470D-AD15-F3287643B729}"/>
                  </a:ext>
                </a:extLst>
              </p14:cNvPr>
              <p14:cNvContentPartPr/>
              <p14:nvPr/>
            </p14:nvContentPartPr>
            <p14:xfrm>
              <a:off x="3028191" y="5366666"/>
              <a:ext cx="240480" cy="179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8D5E84C-D07A-470D-AD15-F3287643B7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10218" y="5349026"/>
                <a:ext cx="276067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7950BDA-2D0B-40ED-A2A0-FA9D981D9802}"/>
                  </a:ext>
                </a:extLst>
              </p14:cNvPr>
              <p14:cNvContentPartPr/>
              <p14:nvPr/>
            </p14:nvContentPartPr>
            <p14:xfrm>
              <a:off x="5643251" y="5452101"/>
              <a:ext cx="64800" cy="94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7950BDA-2D0B-40ED-A2A0-FA9D981D980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25251" y="5434101"/>
                <a:ext cx="100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BFCC6C8-437F-4C0A-8A50-755675C2C2AC}"/>
                  </a:ext>
                </a:extLst>
              </p14:cNvPr>
              <p14:cNvContentPartPr/>
              <p14:nvPr/>
            </p14:nvContentPartPr>
            <p14:xfrm>
              <a:off x="5852051" y="5384781"/>
              <a:ext cx="571320" cy="173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BFCC6C8-437F-4C0A-8A50-755675C2C2A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34051" y="5367141"/>
                <a:ext cx="606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9F8D007-EC54-4CFE-875E-92AECE395683}"/>
                  </a:ext>
                </a:extLst>
              </p14:cNvPr>
              <p14:cNvContentPartPr/>
              <p14:nvPr/>
            </p14:nvContentPartPr>
            <p14:xfrm>
              <a:off x="5288651" y="5405301"/>
              <a:ext cx="288000" cy="1620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9F8D007-EC54-4CFE-875E-92AECE3956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71011" y="5387301"/>
                <a:ext cx="3236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EF43B9B-67D8-4E9D-905A-191B536A3A60}"/>
                  </a:ext>
                </a:extLst>
              </p14:cNvPr>
              <p14:cNvContentPartPr/>
              <p14:nvPr/>
            </p14:nvContentPartPr>
            <p14:xfrm>
              <a:off x="4913531" y="5407461"/>
              <a:ext cx="217440" cy="1692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EF43B9B-67D8-4E9D-905A-191B536A3A6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95501" y="5389499"/>
                <a:ext cx="253139" cy="20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B175263-869B-40EB-B46F-57BA7CC06294}"/>
                  </a:ext>
                </a:extLst>
              </p14:cNvPr>
              <p14:cNvContentPartPr/>
              <p14:nvPr/>
            </p14:nvContentPartPr>
            <p14:xfrm>
              <a:off x="6630579" y="5443927"/>
              <a:ext cx="54720" cy="1062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B175263-869B-40EB-B46F-57BA7CC062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12939" y="5425927"/>
                <a:ext cx="903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1D577D2-30E9-4498-AC28-881D284408C0}"/>
                  </a:ext>
                </a:extLst>
              </p14:cNvPr>
              <p14:cNvContentPartPr/>
              <p14:nvPr/>
            </p14:nvContentPartPr>
            <p14:xfrm>
              <a:off x="7323219" y="5307847"/>
              <a:ext cx="4680" cy="28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1D577D2-30E9-4498-AC28-881D284408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05219" y="5289847"/>
                <a:ext cx="40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AD37211-32E7-4263-9A71-697975304510}"/>
                  </a:ext>
                </a:extLst>
              </p14:cNvPr>
              <p14:cNvContentPartPr/>
              <p14:nvPr/>
            </p14:nvContentPartPr>
            <p14:xfrm>
              <a:off x="7041699" y="5410087"/>
              <a:ext cx="552240" cy="2001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AD37211-32E7-4263-9A71-6979753045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24047" y="5392119"/>
                <a:ext cx="587903" cy="23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04F4579-FAF3-48C5-84DB-CEF469412104}"/>
                  </a:ext>
                </a:extLst>
              </p14:cNvPr>
              <p14:cNvContentPartPr/>
              <p14:nvPr/>
            </p14:nvContentPartPr>
            <p14:xfrm>
              <a:off x="6737499" y="5408287"/>
              <a:ext cx="253080" cy="129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04F4579-FAF3-48C5-84DB-CEF46941210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19525" y="5390598"/>
                <a:ext cx="288669" cy="16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FB1460-EF55-457C-BCD2-9EAECDF7B2CA}"/>
                  </a:ext>
                </a:extLst>
              </p14:cNvPr>
              <p14:cNvContentPartPr/>
              <p14:nvPr/>
            </p14:nvContentPartPr>
            <p14:xfrm>
              <a:off x="7765844" y="5412807"/>
              <a:ext cx="89640" cy="1432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FB1460-EF55-457C-BCD2-9EAECDF7B2C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748204" y="5395167"/>
                <a:ext cx="1252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8B86B8B-88F1-4BCA-A9AD-84EC5377E15E}"/>
                  </a:ext>
                </a:extLst>
              </p14:cNvPr>
              <p14:cNvContentPartPr/>
              <p14:nvPr/>
            </p14:nvContentPartPr>
            <p14:xfrm>
              <a:off x="7915604" y="5324607"/>
              <a:ext cx="131040" cy="910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8B86B8B-88F1-4BCA-A9AD-84EC5377E15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897915" y="5306967"/>
                <a:ext cx="166778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83A111A4-6F8D-40B8-9A9F-354E0A6A9F5E}"/>
                  </a:ext>
                </a:extLst>
              </p14:cNvPr>
              <p14:cNvContentPartPr/>
              <p14:nvPr/>
            </p14:nvContentPartPr>
            <p14:xfrm>
              <a:off x="8639135" y="5312781"/>
              <a:ext cx="38520" cy="3002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83A111A4-6F8D-40B8-9A9F-354E0A6A9F5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21495" y="5294781"/>
                <a:ext cx="741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BD9C680-75BC-4A39-BAAE-E65CE020C2F5}"/>
                  </a:ext>
                </a:extLst>
              </p14:cNvPr>
              <p14:cNvContentPartPr/>
              <p14:nvPr/>
            </p14:nvContentPartPr>
            <p14:xfrm>
              <a:off x="8743895" y="5380821"/>
              <a:ext cx="86040" cy="1803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BD9C680-75BC-4A39-BAAE-E65CE020C2F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725895" y="5363181"/>
                <a:ext cx="12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24B6BBD-146D-4111-AD0C-EA0324500A08}"/>
                  </a:ext>
                </a:extLst>
              </p14:cNvPr>
              <p14:cNvContentPartPr/>
              <p14:nvPr/>
            </p14:nvContentPartPr>
            <p14:xfrm>
              <a:off x="9489455" y="5305941"/>
              <a:ext cx="8640" cy="705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24B6BBD-146D-4111-AD0C-EA0324500A0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71815" y="5288301"/>
                <a:ext cx="44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AB572ED8-DC46-42D0-B3EB-6E89BCBD5CE4}"/>
                  </a:ext>
                </a:extLst>
              </p14:cNvPr>
              <p14:cNvContentPartPr/>
              <p14:nvPr/>
            </p14:nvContentPartPr>
            <p14:xfrm>
              <a:off x="9794735" y="5322861"/>
              <a:ext cx="74880" cy="1162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AB572ED8-DC46-42D0-B3EB-6E89BCBD5CE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76735" y="5304861"/>
                <a:ext cx="110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D46FCEB-985F-429C-9F50-23B34AE8DFC9}"/>
                  </a:ext>
                </a:extLst>
              </p14:cNvPr>
              <p14:cNvContentPartPr/>
              <p14:nvPr/>
            </p14:nvContentPartPr>
            <p14:xfrm>
              <a:off x="9810575" y="5578461"/>
              <a:ext cx="4320" cy="2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D46FCEB-985F-429C-9F50-23B34AE8DF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92935" y="5560821"/>
                <a:ext cx="39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639B6E4-C22D-475E-9CC9-1ED0C766399F}"/>
                  </a:ext>
                </a:extLst>
              </p14:cNvPr>
              <p14:cNvContentPartPr/>
              <p14:nvPr/>
            </p14:nvContentPartPr>
            <p14:xfrm>
              <a:off x="9546335" y="5304141"/>
              <a:ext cx="132120" cy="694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639B6E4-C22D-475E-9CC9-1ED0C766399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28695" y="5286141"/>
                <a:ext cx="167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B891AA9-A3E9-4525-AC5A-3DEBE944B9E7}"/>
                  </a:ext>
                </a:extLst>
              </p14:cNvPr>
              <p14:cNvContentPartPr/>
              <p14:nvPr/>
            </p14:nvContentPartPr>
            <p14:xfrm>
              <a:off x="9195335" y="5330061"/>
              <a:ext cx="208080" cy="2905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B891AA9-A3E9-4525-AC5A-3DEBE944B9E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77695" y="5312421"/>
                <a:ext cx="243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0537B6C-212D-4923-8D1E-9397721A1F4F}"/>
                  </a:ext>
                </a:extLst>
              </p14:cNvPr>
              <p14:cNvContentPartPr/>
              <p14:nvPr/>
            </p14:nvContentPartPr>
            <p14:xfrm>
              <a:off x="9031535" y="5452101"/>
              <a:ext cx="82800" cy="770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0537B6C-212D-4923-8D1E-9397721A1F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13895" y="5434101"/>
                <a:ext cx="1184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870273B-1CCE-45F0-8605-716C8C88F5C1}"/>
                  </a:ext>
                </a:extLst>
              </p14:cNvPr>
              <p14:cNvContentPartPr/>
              <p14:nvPr/>
            </p14:nvContentPartPr>
            <p14:xfrm>
              <a:off x="8884295" y="5436261"/>
              <a:ext cx="78840" cy="1177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870273B-1CCE-45F0-8605-716C8C88F5C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66295" y="5418621"/>
                <a:ext cx="1144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DE13BC5-F7BB-4156-A7C2-447A4D2E715A}"/>
                  </a:ext>
                </a:extLst>
              </p14:cNvPr>
              <p14:cNvContentPartPr/>
              <p14:nvPr/>
            </p14:nvContentPartPr>
            <p14:xfrm>
              <a:off x="8228735" y="5362461"/>
              <a:ext cx="169200" cy="1803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DE13BC5-F7BB-4156-A7C2-447A4D2E715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211095" y="5344786"/>
                <a:ext cx="204840" cy="216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53857CB-AA42-4D9F-B0FB-60E82D905261}"/>
                  </a:ext>
                </a:extLst>
              </p14:cNvPr>
              <p14:cNvContentPartPr/>
              <p14:nvPr/>
            </p14:nvContentPartPr>
            <p14:xfrm>
              <a:off x="5091887" y="313128"/>
              <a:ext cx="76320" cy="334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53857CB-AA42-4D9F-B0FB-60E82D90526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73802" y="295128"/>
                <a:ext cx="112129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A1DD943-800F-44F0-B7FC-5AE5BB32F721}"/>
                  </a:ext>
                </a:extLst>
              </p14:cNvPr>
              <p14:cNvContentPartPr/>
              <p14:nvPr/>
            </p14:nvContentPartPr>
            <p14:xfrm>
              <a:off x="6297887" y="537048"/>
              <a:ext cx="57600" cy="9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A1DD943-800F-44F0-B7FC-5AE5BB32F72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79887" y="519048"/>
                <a:ext cx="932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1E6C488-EE8B-41D7-AE72-F3FF0B4FB244}"/>
                  </a:ext>
                </a:extLst>
              </p14:cNvPr>
              <p14:cNvContentPartPr/>
              <p14:nvPr/>
            </p14:nvContentPartPr>
            <p14:xfrm>
              <a:off x="6322727" y="595368"/>
              <a:ext cx="33120" cy="5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1E6C488-EE8B-41D7-AE72-F3FF0B4FB24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304727" y="577368"/>
                <a:ext cx="68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93920BB-1D01-4F2C-B17C-A0B112299C72}"/>
                  </a:ext>
                </a:extLst>
              </p14:cNvPr>
              <p14:cNvContentPartPr/>
              <p14:nvPr/>
            </p14:nvContentPartPr>
            <p14:xfrm>
              <a:off x="5915567" y="323568"/>
              <a:ext cx="240840" cy="375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93920BB-1D01-4F2C-B17C-A0B112299C7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897594" y="305568"/>
                <a:ext cx="276427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0DF2386-8427-47CB-B649-9AA8217ACCFE}"/>
                  </a:ext>
                </a:extLst>
              </p14:cNvPr>
              <p14:cNvContentPartPr/>
              <p14:nvPr/>
            </p14:nvContentPartPr>
            <p14:xfrm>
              <a:off x="5728727" y="475848"/>
              <a:ext cx="90360" cy="271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0DF2386-8427-47CB-B649-9AA8217A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10727" y="457872"/>
                <a:ext cx="126000" cy="3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AED8F98-199D-407C-B26E-84E13BDFE89B}"/>
                  </a:ext>
                </a:extLst>
              </p14:cNvPr>
              <p14:cNvContentPartPr/>
              <p14:nvPr/>
            </p14:nvContentPartPr>
            <p14:xfrm>
              <a:off x="5495087" y="512928"/>
              <a:ext cx="108360" cy="10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AED8F98-199D-407C-B26E-84E13BDFE89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77027" y="494928"/>
                <a:ext cx="144119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F45CA66-E2C2-4A5F-B6FB-FF4644BDF3B6}"/>
                  </a:ext>
                </a:extLst>
              </p14:cNvPr>
              <p14:cNvContentPartPr/>
              <p14:nvPr/>
            </p14:nvContentPartPr>
            <p14:xfrm>
              <a:off x="5325167" y="484848"/>
              <a:ext cx="78120" cy="155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F45CA66-E2C2-4A5F-B6FB-FF4644BDF3B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307250" y="466848"/>
                <a:ext cx="113597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07405C-4611-4A17-A3CB-409C46EA9B4F}"/>
                  </a:ext>
                </a:extLst>
              </p14:cNvPr>
              <p14:cNvContentPartPr/>
              <p14:nvPr/>
            </p14:nvContentPartPr>
            <p14:xfrm>
              <a:off x="6612167" y="388728"/>
              <a:ext cx="215280" cy="208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07405C-4611-4A17-A3CB-409C46EA9B4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594167" y="370728"/>
                <a:ext cx="2509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7DF62B-0B7C-4B52-BCEC-5738A11BE8C1}"/>
                  </a:ext>
                </a:extLst>
              </p14:cNvPr>
              <p14:cNvContentPartPr/>
              <p14:nvPr/>
            </p14:nvContentPartPr>
            <p14:xfrm>
              <a:off x="6665807" y="254808"/>
              <a:ext cx="86760" cy="69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7DF62B-0B7C-4B52-BCEC-5738A11BE8C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647732" y="236808"/>
                <a:ext cx="122549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DB8E512-9C89-4CB0-ADAD-D83181EB40E0}"/>
                  </a:ext>
                </a:extLst>
              </p14:cNvPr>
              <p14:cNvContentPartPr/>
              <p14:nvPr/>
            </p14:nvContentPartPr>
            <p14:xfrm>
              <a:off x="7058567" y="353808"/>
              <a:ext cx="60840" cy="350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DB8E512-9C89-4CB0-ADAD-D83181EB40E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40673" y="335808"/>
                <a:ext cx="9627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F6F08A4-E712-44A8-8453-B901FC1D151B}"/>
                  </a:ext>
                </a:extLst>
              </p14:cNvPr>
              <p14:cNvContentPartPr/>
              <p14:nvPr/>
            </p14:nvContentPartPr>
            <p14:xfrm>
              <a:off x="7243607" y="391248"/>
              <a:ext cx="92520" cy="81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F6F08A4-E712-44A8-8453-B901FC1D151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25607" y="373248"/>
                <a:ext cx="128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0D8B430-4C7E-456B-8974-FF8B97766185}"/>
                  </a:ext>
                </a:extLst>
              </p14:cNvPr>
              <p14:cNvContentPartPr/>
              <p14:nvPr/>
            </p14:nvContentPartPr>
            <p14:xfrm>
              <a:off x="7298327" y="621648"/>
              <a:ext cx="47160" cy="167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0D8B430-4C7E-456B-8974-FF8B9776618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280327" y="603648"/>
                <a:ext cx="82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F23BA42-52CE-4CAA-BF67-FD9795700EE3}"/>
                  </a:ext>
                </a:extLst>
              </p14:cNvPr>
              <p14:cNvContentPartPr/>
              <p14:nvPr/>
            </p14:nvContentPartPr>
            <p14:xfrm>
              <a:off x="7323167" y="562248"/>
              <a:ext cx="1080" cy="2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F23BA42-52CE-4CAA-BF67-FD9795700EE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05167" y="541677"/>
                <a:ext cx="36720" cy="43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48ABCBF-53D6-4D6A-AEC5-D62F9CE82AE6}"/>
                  </a:ext>
                </a:extLst>
              </p14:cNvPr>
              <p14:cNvContentPartPr/>
              <p14:nvPr/>
            </p14:nvContentPartPr>
            <p14:xfrm>
              <a:off x="7464287" y="375768"/>
              <a:ext cx="66960" cy="352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48ABCBF-53D6-4D6A-AEC5-D62F9CE82AE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446383" y="357750"/>
                <a:ext cx="102409" cy="388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31D982E-5D35-46A0-AC5A-52FF81E12017}"/>
                  </a:ext>
                </a:extLst>
              </p14:cNvPr>
              <p14:cNvContentPartPr/>
              <p14:nvPr/>
            </p14:nvContentPartPr>
            <p14:xfrm>
              <a:off x="6580127" y="693288"/>
              <a:ext cx="282600" cy="180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31D982E-5D35-46A0-AC5A-52FF81E1201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2150" y="675252"/>
                <a:ext cx="318195" cy="216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9F4C009-6011-415F-AFD8-A07446B9E40A}"/>
                  </a:ext>
                </a:extLst>
              </p14:cNvPr>
              <p14:cNvContentPartPr/>
              <p14:nvPr/>
            </p14:nvContentPartPr>
            <p14:xfrm>
              <a:off x="7667687" y="431928"/>
              <a:ext cx="525960" cy="414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9F4C009-6011-415F-AFD8-A07446B9E40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49699" y="413912"/>
                <a:ext cx="561576" cy="450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BA60F32-7BE2-4560-8376-434EC4D26760}"/>
                  </a:ext>
                </a:extLst>
              </p14:cNvPr>
              <p14:cNvContentPartPr/>
              <p14:nvPr/>
            </p14:nvContentPartPr>
            <p14:xfrm>
              <a:off x="8268167" y="514008"/>
              <a:ext cx="36000" cy="105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BA60F32-7BE2-4560-8376-434EC4D2676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50167" y="496008"/>
                <a:ext cx="71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4D8D437-5C9E-4790-BAB6-A3FED28EC235}"/>
                  </a:ext>
                </a:extLst>
              </p14:cNvPr>
              <p14:cNvContentPartPr/>
              <p14:nvPr/>
            </p14:nvContentPartPr>
            <p14:xfrm>
              <a:off x="8263487" y="463248"/>
              <a:ext cx="7920" cy="21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4D8D437-5C9E-4790-BAB6-A3FED28EC23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245487" y="445248"/>
                <a:ext cx="43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5DF88CC-44C3-42E2-9FE8-3714D9A93259}"/>
                  </a:ext>
                </a:extLst>
              </p14:cNvPr>
              <p14:cNvContentPartPr/>
              <p14:nvPr/>
            </p14:nvContentPartPr>
            <p14:xfrm>
              <a:off x="8434847" y="589248"/>
              <a:ext cx="61560" cy="50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5DF88CC-44C3-42E2-9FE8-3714D9A9325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416952" y="571248"/>
                <a:ext cx="96993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C8A354B-312F-4E46-B1C3-BCE92774F806}"/>
                  </a:ext>
                </a:extLst>
              </p14:cNvPr>
              <p14:cNvContentPartPr/>
              <p14:nvPr/>
            </p14:nvContentPartPr>
            <p14:xfrm>
              <a:off x="8620186" y="333049"/>
              <a:ext cx="66240" cy="465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C8A354B-312F-4E46-B1C3-BCE92774F80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602186" y="315049"/>
                <a:ext cx="1018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23F4A93-4CD1-4D9C-94CE-F060A64C276E}"/>
                  </a:ext>
                </a:extLst>
              </p14:cNvPr>
              <p14:cNvContentPartPr/>
              <p14:nvPr/>
            </p14:nvContentPartPr>
            <p14:xfrm>
              <a:off x="8764906" y="409009"/>
              <a:ext cx="84960" cy="100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23F4A93-4CD1-4D9C-94CE-F060A64C276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746982" y="391009"/>
                <a:ext cx="12045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B7CA228-34D8-4AE4-A18B-AED4AE8FAC5E}"/>
                  </a:ext>
                </a:extLst>
              </p14:cNvPr>
              <p14:cNvContentPartPr/>
              <p14:nvPr/>
            </p14:nvContentPartPr>
            <p14:xfrm>
              <a:off x="8798746" y="627889"/>
              <a:ext cx="43200" cy="106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B7CA228-34D8-4AE4-A18B-AED4AE8FAC5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780595" y="609949"/>
                <a:ext cx="79139" cy="1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82AED0B-8714-411D-9E25-4636C3944C83}"/>
                  </a:ext>
                </a:extLst>
              </p14:cNvPr>
              <p14:cNvContentPartPr/>
              <p14:nvPr/>
            </p14:nvContentPartPr>
            <p14:xfrm>
              <a:off x="8909266" y="378769"/>
              <a:ext cx="71280" cy="371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82AED0B-8714-411D-9E25-4636C3944C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891266" y="360769"/>
                <a:ext cx="1069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3FC0BC2-4879-444F-B2C2-028060D5465B}"/>
                  </a:ext>
                </a:extLst>
              </p14:cNvPr>
              <p14:cNvContentPartPr/>
              <p14:nvPr/>
            </p14:nvContentPartPr>
            <p14:xfrm>
              <a:off x="9174226" y="483889"/>
              <a:ext cx="63720" cy="34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3FC0BC2-4879-444F-B2C2-028060D5465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156226" y="465889"/>
                <a:ext cx="99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1F2F256-5551-494B-A475-BB56A5F49135}"/>
                  </a:ext>
                </a:extLst>
              </p14:cNvPr>
              <p14:cNvContentPartPr/>
              <p14:nvPr/>
            </p14:nvContentPartPr>
            <p14:xfrm>
              <a:off x="9338026" y="598729"/>
              <a:ext cx="70920" cy="48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1F2F256-5551-494B-A475-BB56A5F4913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320117" y="580595"/>
                <a:ext cx="106380" cy="84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9E608BA-3644-4C65-97E8-0364702E9E8C}"/>
                  </a:ext>
                </a:extLst>
              </p14:cNvPr>
              <p14:cNvContentPartPr/>
              <p14:nvPr/>
            </p14:nvContentPartPr>
            <p14:xfrm>
              <a:off x="9074506" y="568129"/>
              <a:ext cx="90360" cy="126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9E608BA-3644-4C65-97E8-0364702E9E8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056506" y="550129"/>
                <a:ext cx="12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AC92E17-F880-4D85-BCA7-2B3525CC3762}"/>
                  </a:ext>
                </a:extLst>
              </p14:cNvPr>
              <p14:cNvContentPartPr/>
              <p14:nvPr/>
            </p14:nvContentPartPr>
            <p14:xfrm>
              <a:off x="9808546" y="426649"/>
              <a:ext cx="54360" cy="382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AC92E17-F880-4D85-BCA7-2B3525CC376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790546" y="408649"/>
                <a:ext cx="900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58F8B24-B07D-4413-BD22-260803B876D4}"/>
                  </a:ext>
                </a:extLst>
              </p14:cNvPr>
              <p14:cNvContentPartPr/>
              <p14:nvPr/>
            </p14:nvContentPartPr>
            <p14:xfrm>
              <a:off x="10091146" y="525289"/>
              <a:ext cx="173880" cy="777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58F8B24-B07D-4413-BD22-260803B876D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073183" y="507205"/>
                <a:ext cx="209446" cy="113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30BA640-AB36-44EB-8227-5E26F51BB8FA}"/>
                  </a:ext>
                </a:extLst>
              </p14:cNvPr>
              <p14:cNvContentPartPr/>
              <p14:nvPr/>
            </p14:nvContentPartPr>
            <p14:xfrm>
              <a:off x="9996466" y="653809"/>
              <a:ext cx="66240" cy="128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30BA640-AB36-44EB-8227-5E26F51BB8F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978466" y="635809"/>
                <a:ext cx="101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93FD783-50DA-41EB-AF77-7DD225EBC41A}"/>
                  </a:ext>
                </a:extLst>
              </p14:cNvPr>
              <p14:cNvContentPartPr/>
              <p14:nvPr/>
            </p14:nvContentPartPr>
            <p14:xfrm>
              <a:off x="9547546" y="440329"/>
              <a:ext cx="208080" cy="325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93FD783-50DA-41EB-AF77-7DD225EBC41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529515" y="422329"/>
                <a:ext cx="243782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8AEEBD3-2DDA-4053-B20C-52463559425B}"/>
                  </a:ext>
                </a:extLst>
              </p14:cNvPr>
              <p14:cNvContentPartPr/>
              <p14:nvPr/>
            </p14:nvContentPartPr>
            <p14:xfrm>
              <a:off x="10488226" y="691969"/>
              <a:ext cx="73080" cy="56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8AEEBD3-2DDA-4053-B20C-52463559425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470226" y="673969"/>
                <a:ext cx="1087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E669329-8C33-41E7-B44F-F3A26B543001}"/>
                  </a:ext>
                </a:extLst>
              </p14:cNvPr>
              <p14:cNvContentPartPr/>
              <p14:nvPr/>
            </p14:nvContentPartPr>
            <p14:xfrm>
              <a:off x="10330906" y="711409"/>
              <a:ext cx="70200" cy="194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E669329-8C33-41E7-B44F-F3A26B54300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312906" y="693409"/>
                <a:ext cx="105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A94C30F-E948-43E7-8F25-3E5BFA8E0814}"/>
                  </a:ext>
                </a:extLst>
              </p14:cNvPr>
              <p14:cNvContentPartPr/>
              <p14:nvPr/>
            </p14:nvContentPartPr>
            <p14:xfrm>
              <a:off x="11173311" y="502848"/>
              <a:ext cx="82800" cy="327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A94C30F-E948-43E7-8F25-3E5BFA8E081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155232" y="484848"/>
                <a:ext cx="118596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AFA525C-C645-4839-AD4B-0A2D0FD1306A}"/>
                  </a:ext>
                </a:extLst>
              </p14:cNvPr>
              <p14:cNvContentPartPr/>
              <p14:nvPr/>
            </p14:nvContentPartPr>
            <p14:xfrm>
              <a:off x="11422431" y="508608"/>
              <a:ext cx="83160" cy="702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AFA525C-C645-4839-AD4B-0A2D0FD1306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404431" y="490608"/>
                <a:ext cx="1188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9D952D1-D519-4889-A952-FAA0BB87F39F}"/>
                  </a:ext>
                </a:extLst>
              </p14:cNvPr>
              <p14:cNvContentPartPr/>
              <p14:nvPr/>
            </p14:nvContentPartPr>
            <p14:xfrm>
              <a:off x="10908351" y="692208"/>
              <a:ext cx="87480" cy="73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9D952D1-D519-4889-A952-FAA0BB87F39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890351" y="674119"/>
                <a:ext cx="123120" cy="109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13B97BA-BE64-4B1A-ADA6-94327E2C63A0}"/>
                  </a:ext>
                </a:extLst>
              </p14:cNvPr>
              <p14:cNvContentPartPr/>
              <p14:nvPr/>
            </p14:nvContentPartPr>
            <p14:xfrm>
              <a:off x="11392911" y="747648"/>
              <a:ext cx="96120" cy="51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13B97BA-BE64-4B1A-ADA6-94327E2C63A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374843" y="729648"/>
                <a:ext cx="131894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49782D5-6B5F-4BF2-A6BD-20F9F40B79FD}"/>
                  </a:ext>
                </a:extLst>
              </p14:cNvPr>
              <p14:cNvContentPartPr/>
              <p14:nvPr/>
            </p14:nvContentPartPr>
            <p14:xfrm>
              <a:off x="11608911" y="448848"/>
              <a:ext cx="64080" cy="3909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49782D5-6B5F-4BF2-A6BD-20F9F40B79F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590809" y="430848"/>
                <a:ext cx="99921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E2A5EF2-C64F-42C2-B894-A1DAE504D820}"/>
                  </a:ext>
                </a:extLst>
              </p14:cNvPr>
              <p14:cNvContentPartPr/>
              <p14:nvPr/>
            </p14:nvContentPartPr>
            <p14:xfrm>
              <a:off x="12371391" y="612857"/>
              <a:ext cx="74520" cy="51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E2A5EF2-C64F-42C2-B894-A1DAE504D82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2353391" y="594857"/>
                <a:ext cx="1101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6141281-7A9F-4AB2-A4D0-A9C0AD3AE377}"/>
                  </a:ext>
                </a:extLst>
              </p14:cNvPr>
              <p14:cNvContentPartPr/>
              <p14:nvPr/>
            </p14:nvContentPartPr>
            <p14:xfrm>
              <a:off x="11819014" y="684356"/>
              <a:ext cx="94320" cy="249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6141281-7A9F-4AB2-A4D0-A9C0AD3AE37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801014" y="666356"/>
                <a:ext cx="129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45799B-A396-4B40-9A61-D7FCB5B7DE9E}"/>
                  </a:ext>
                </a:extLst>
              </p14:cNvPr>
              <p14:cNvContentPartPr/>
              <p14:nvPr/>
            </p14:nvContentPartPr>
            <p14:xfrm>
              <a:off x="3988680" y="39033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45799B-A396-4B40-9A61-D7FCB5B7DE9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970680" y="37269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0D8AB8C-9361-4ADA-AC82-3D9408ADF892}"/>
              </a:ext>
            </a:extLst>
          </p:cNvPr>
          <p:cNvGrpSpPr/>
          <p:nvPr/>
        </p:nvGrpSpPr>
        <p:grpSpPr>
          <a:xfrm>
            <a:off x="4114320" y="571773"/>
            <a:ext cx="405360" cy="221400"/>
            <a:chOff x="4114320" y="571773"/>
            <a:chExt cx="4053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C99C556-C323-4ECA-BF57-806EE22C69AE}"/>
                    </a:ext>
                  </a:extLst>
                </p14:cNvPr>
                <p14:cNvContentPartPr/>
                <p14:nvPr/>
              </p14:nvContentPartPr>
              <p14:xfrm>
                <a:off x="4114320" y="571773"/>
                <a:ext cx="101880" cy="20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C99C556-C323-4ECA-BF57-806EE22C69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96680" y="554133"/>
                  <a:ext cx="137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D63FB8-52A5-4CEA-ABCB-4E71D39BAB5C}"/>
                    </a:ext>
                  </a:extLst>
                </p14:cNvPr>
                <p14:cNvContentPartPr/>
                <p14:nvPr/>
              </p14:nvContentPartPr>
              <p14:xfrm>
                <a:off x="4332480" y="573933"/>
                <a:ext cx="187200" cy="219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D63FB8-52A5-4CEA-ABCB-4E71D39BAB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14480" y="556293"/>
                  <a:ext cx="22284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55AC33-7946-4AEE-93F3-8223C0B11923}"/>
              </a:ext>
            </a:extLst>
          </p:cNvPr>
          <p:cNvGrpSpPr/>
          <p:nvPr/>
        </p:nvGrpSpPr>
        <p:grpSpPr>
          <a:xfrm>
            <a:off x="10687440" y="765813"/>
            <a:ext cx="149400" cy="41400"/>
            <a:chOff x="10687440" y="765813"/>
            <a:chExt cx="149400" cy="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3CD07B-87AB-4740-95F3-2C7A0F661830}"/>
                    </a:ext>
                  </a:extLst>
                </p14:cNvPr>
                <p14:cNvContentPartPr/>
                <p14:nvPr/>
              </p14:nvContentPartPr>
              <p14:xfrm>
                <a:off x="10687440" y="797493"/>
                <a:ext cx="20160" cy="9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3CD07B-87AB-4740-95F3-2C7A0F66183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69440" y="779493"/>
                  <a:ext cx="55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0BD779-948B-44D2-9D37-258E4E5F87BB}"/>
                    </a:ext>
                  </a:extLst>
                </p14:cNvPr>
                <p14:cNvContentPartPr/>
                <p14:nvPr/>
              </p14:nvContentPartPr>
              <p14:xfrm>
                <a:off x="10769520" y="771213"/>
                <a:ext cx="17640" cy="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0BD779-948B-44D2-9D37-258E4E5F87B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51880" y="753213"/>
                  <a:ext cx="53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919CD6-02CB-4BA8-A113-DEEFF8BEAB1B}"/>
                    </a:ext>
                  </a:extLst>
                </p14:cNvPr>
                <p14:cNvContentPartPr/>
                <p14:nvPr/>
              </p14:nvContentPartPr>
              <p14:xfrm>
                <a:off x="10824600" y="765813"/>
                <a:ext cx="12240" cy="1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919CD6-02CB-4BA8-A113-DEEFF8BEAB1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06600" y="747813"/>
                  <a:ext cx="47880" cy="4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547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A3D384-A346-4ADB-8C70-7AE3027A2278}"/>
                  </a:ext>
                </a:extLst>
              </p14:cNvPr>
              <p14:cNvContentPartPr/>
              <p14:nvPr/>
            </p14:nvContentPartPr>
            <p14:xfrm>
              <a:off x="469167" y="727835"/>
              <a:ext cx="252113" cy="33687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A3D384-A346-4ADB-8C70-7AE3027A22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519" y="709801"/>
                <a:ext cx="287769" cy="372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329837-036C-4527-9D57-968B94ABE318}"/>
                  </a:ext>
                </a:extLst>
              </p14:cNvPr>
              <p14:cNvContentPartPr/>
              <p14:nvPr/>
            </p14:nvContentPartPr>
            <p14:xfrm>
              <a:off x="795382" y="701389"/>
              <a:ext cx="196640" cy="32806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329837-036C-4527-9D57-968B94ABE3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375" y="683383"/>
                <a:ext cx="232295" cy="363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50F841-A428-497F-A9C4-E3A69DA4EC13}"/>
                  </a:ext>
                </a:extLst>
              </p14:cNvPr>
              <p14:cNvContentPartPr/>
              <p14:nvPr/>
            </p14:nvContentPartPr>
            <p14:xfrm>
              <a:off x="1559586" y="738540"/>
              <a:ext cx="18629" cy="28146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50F841-A428-497F-A9C4-E3A69DA4EC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1322" y="720903"/>
                <a:ext cx="54791" cy="31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B8BAFD-9D75-46BA-AC3A-BFB003D9F565}"/>
                  </a:ext>
                </a:extLst>
              </p14:cNvPr>
              <p14:cNvContentPartPr/>
              <p14:nvPr/>
            </p14:nvContentPartPr>
            <p14:xfrm>
              <a:off x="1565796" y="638421"/>
              <a:ext cx="6210" cy="377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B8BAFD-9D75-46BA-AC3A-BFB003D9F5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7897" y="619531"/>
                <a:ext cx="42374" cy="41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4A9835-C228-4C5A-B846-529A1C2979A9}"/>
                  </a:ext>
                </a:extLst>
              </p14:cNvPr>
              <p14:cNvContentPartPr/>
              <p14:nvPr/>
            </p14:nvContentPartPr>
            <p14:xfrm>
              <a:off x="1984742" y="621419"/>
              <a:ext cx="7038" cy="3878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4A9835-C228-4C5A-B846-529A1C2979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6221" y="603395"/>
                <a:ext cx="43710" cy="423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F815C-FFCC-4745-AF47-7B1B09D3B963}"/>
                  </a:ext>
                </a:extLst>
              </p14:cNvPr>
              <p14:cNvContentPartPr/>
              <p14:nvPr/>
            </p14:nvContentPartPr>
            <p14:xfrm>
              <a:off x="2197941" y="740429"/>
              <a:ext cx="90247" cy="25879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BF815C-FFCC-4745-AF47-7B1B09D3B9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9964" y="722792"/>
                <a:ext cx="125842" cy="294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2484F2-7E8A-4FE2-A26F-55DA8E007780}"/>
                  </a:ext>
                </a:extLst>
              </p14:cNvPr>
              <p14:cNvContentPartPr/>
              <p14:nvPr/>
            </p14:nvContentPartPr>
            <p14:xfrm>
              <a:off x="2384231" y="751133"/>
              <a:ext cx="86521" cy="2707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2484F2-7E8A-4FE2-A26F-55DA8E0077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66206" y="733467"/>
                <a:ext cx="122211" cy="30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E842D3-16BE-4643-BA6D-5A93E806EE48}"/>
                  </a:ext>
                </a:extLst>
              </p14:cNvPr>
              <p14:cNvContentPartPr/>
              <p14:nvPr/>
            </p14:nvContentPartPr>
            <p14:xfrm>
              <a:off x="3160026" y="654163"/>
              <a:ext cx="382102" cy="37906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E842D3-16BE-4643-BA6D-5A93E806EE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2019" y="636147"/>
                <a:ext cx="417755" cy="4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81DF13-27FD-4CF8-8D23-8FF647E81D64}"/>
                  </a:ext>
                </a:extLst>
              </p14:cNvPr>
              <p14:cNvContentPartPr/>
              <p14:nvPr/>
            </p14:nvContentPartPr>
            <p14:xfrm>
              <a:off x="2555618" y="648496"/>
              <a:ext cx="409839" cy="36584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81DF13-27FD-4CF8-8D23-8FF647E81D6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7987" y="630852"/>
                <a:ext cx="445462" cy="401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136730-6B49-49DF-9548-D488E927373B}"/>
                  </a:ext>
                </a:extLst>
              </p14:cNvPr>
              <p14:cNvContentPartPr/>
              <p14:nvPr/>
            </p14:nvContentPartPr>
            <p14:xfrm>
              <a:off x="1659355" y="611345"/>
              <a:ext cx="110532" cy="38410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136730-6B49-49DF-9548-D488E92737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41713" y="593689"/>
                <a:ext cx="146176" cy="419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0962CB-1182-4D2D-8F9B-8940EB5E998B}"/>
                  </a:ext>
                </a:extLst>
              </p14:cNvPr>
              <p14:cNvContentPartPr/>
              <p14:nvPr/>
            </p14:nvContentPartPr>
            <p14:xfrm>
              <a:off x="1095102" y="605048"/>
              <a:ext cx="321661" cy="40173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0962CB-1182-4D2D-8F9B-8940EB5E99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7092" y="587049"/>
                <a:ext cx="357321" cy="43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AC7EA8-5BF0-48C0-A826-4EA4B42507EB}"/>
                  </a:ext>
                </a:extLst>
              </p14:cNvPr>
              <p14:cNvContentPartPr/>
              <p14:nvPr/>
            </p14:nvContentPartPr>
            <p14:xfrm>
              <a:off x="4035097" y="812277"/>
              <a:ext cx="96457" cy="15112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AC7EA8-5BF0-48C0-A826-4EA4B42507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17461" y="794243"/>
                <a:ext cx="132089" cy="186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926857-BBB3-4E76-986E-99D356FDCD58}"/>
                  </a:ext>
                </a:extLst>
              </p14:cNvPr>
              <p14:cNvContentPartPr/>
              <p14:nvPr/>
            </p14:nvContentPartPr>
            <p14:xfrm>
              <a:off x="4316602" y="778274"/>
              <a:ext cx="56715" cy="22164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926857-BBB3-4E76-986E-99D356FDCD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8901" y="760586"/>
                <a:ext cx="92478" cy="257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ABFEAC-AAEE-4D59-86CF-C0A764E9508E}"/>
                  </a:ext>
                </a:extLst>
              </p14:cNvPr>
              <p14:cNvContentPartPr/>
              <p14:nvPr/>
            </p14:nvContentPartPr>
            <p14:xfrm>
              <a:off x="5264613" y="649820"/>
              <a:ext cx="8694" cy="1007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ABFEAC-AAEE-4D59-86CF-C0A764E950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46863" y="632189"/>
                <a:ext cx="44557" cy="45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D6D8A9-212C-4E82-833F-FCFB2D98A2F3}"/>
                  </a:ext>
                </a:extLst>
              </p14:cNvPr>
              <p14:cNvContentPartPr/>
              <p14:nvPr/>
            </p14:nvContentPartPr>
            <p14:xfrm>
              <a:off x="5070457" y="727270"/>
              <a:ext cx="541898" cy="310432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D6D8A9-212C-4E82-833F-FCFB2D98A2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52826" y="709264"/>
                <a:ext cx="577521" cy="346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F0A427-B514-4937-AA43-49818FA1F80F}"/>
                  </a:ext>
                </a:extLst>
              </p14:cNvPr>
              <p14:cNvContentPartPr/>
              <p14:nvPr/>
            </p14:nvContentPartPr>
            <p14:xfrm>
              <a:off x="4694151" y="714677"/>
              <a:ext cx="280263" cy="314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F0A427-B514-4937-AA43-49818FA1F8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76162" y="696666"/>
                <a:ext cx="315881" cy="350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DF2721-4FE8-4C3C-9DD0-64AADA4F38FF}"/>
                  </a:ext>
                </a:extLst>
              </p14:cNvPr>
              <p14:cNvContentPartPr/>
              <p14:nvPr/>
            </p14:nvContentPartPr>
            <p14:xfrm>
              <a:off x="4445764" y="787090"/>
              <a:ext cx="168489" cy="20653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DF2721-4FE8-4C3C-9DD0-64AADA4F38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28123" y="769099"/>
                <a:ext cx="204131" cy="242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000226-6586-4992-9C11-8E364CE7E5D9}"/>
                  </a:ext>
                </a:extLst>
              </p14:cNvPr>
              <p14:cNvContentPartPr/>
              <p14:nvPr/>
            </p14:nvContentPartPr>
            <p14:xfrm>
              <a:off x="3696877" y="659265"/>
              <a:ext cx="276538" cy="313581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000226-6586-4992-9C11-8E364CE7E5D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78897" y="641264"/>
                <a:ext cx="312139" cy="34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8A0811-4966-49C4-AC61-8110EA19C2B0}"/>
                  </a:ext>
                </a:extLst>
              </p14:cNvPr>
              <p14:cNvContentPartPr/>
              <p14:nvPr/>
            </p14:nvContentPartPr>
            <p14:xfrm>
              <a:off x="6704038" y="808700"/>
              <a:ext cx="74516" cy="16560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8A0811-4966-49C4-AC61-8110EA19C2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86399" y="790660"/>
                <a:ext cx="110154" cy="201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17129B-3929-4F36-A0FF-5A9E2D57FEFB}"/>
                  </a:ext>
                </a:extLst>
              </p14:cNvPr>
              <p14:cNvContentPartPr/>
              <p14:nvPr/>
            </p14:nvContentPartPr>
            <p14:xfrm>
              <a:off x="6944146" y="690950"/>
              <a:ext cx="656984" cy="30413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17129B-3929-4F36-A0FF-5A9E2D57FE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26506" y="672933"/>
                <a:ext cx="692623" cy="33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C18B49-216A-49C8-B0AF-CA8CB83955CF}"/>
                  </a:ext>
                </a:extLst>
              </p14:cNvPr>
              <p14:cNvContentPartPr/>
              <p14:nvPr/>
            </p14:nvContentPartPr>
            <p14:xfrm>
              <a:off x="6296270" y="726842"/>
              <a:ext cx="331183" cy="283356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C18B49-216A-49C8-B0AF-CA8CB83955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78631" y="709200"/>
                <a:ext cx="366821" cy="319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6F9AC6-3384-481B-A96A-8E7F122E2218}"/>
                  </a:ext>
                </a:extLst>
              </p14:cNvPr>
              <p14:cNvContentPartPr/>
              <p14:nvPr/>
            </p14:nvContentPartPr>
            <p14:xfrm>
              <a:off x="5864904" y="730620"/>
              <a:ext cx="250043" cy="29594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6F9AC6-3384-481B-A96A-8E7F122E22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47250" y="713000"/>
                <a:ext cx="285712" cy="331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AC4243-3083-4322-8BC2-6B10C0944879}"/>
                  </a:ext>
                </a:extLst>
              </p14:cNvPr>
              <p14:cNvContentPartPr/>
              <p14:nvPr/>
            </p14:nvContentPartPr>
            <p14:xfrm>
              <a:off x="7839406" y="794403"/>
              <a:ext cx="62925" cy="185756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AC4243-3083-4322-8BC2-6B10C09448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21686" y="776763"/>
                <a:ext cx="98727" cy="221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B89860-27D2-4E61-BBCA-2D58B1107146}"/>
                  </a:ext>
                </a:extLst>
              </p14:cNvPr>
              <p14:cNvContentPartPr/>
              <p14:nvPr/>
            </p14:nvContentPartPr>
            <p14:xfrm>
              <a:off x="8635900" y="556384"/>
              <a:ext cx="5382" cy="503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B89860-27D2-4E61-BBCA-2D58B11071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17960" y="535396"/>
                <a:ext cx="40903" cy="46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F85802-FA38-48A8-8961-98B6E870A916}"/>
                  </a:ext>
                </a:extLst>
              </p14:cNvPr>
              <p14:cNvContentPartPr/>
              <p14:nvPr/>
            </p14:nvContentPartPr>
            <p14:xfrm>
              <a:off x="8312169" y="735213"/>
              <a:ext cx="635043" cy="35010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F85802-FA38-48A8-8961-98B6E870A9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94519" y="717222"/>
                <a:ext cx="670703" cy="385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F701CB-43EC-4B80-BAE0-4B0F815E712C}"/>
                  </a:ext>
                </a:extLst>
              </p14:cNvPr>
              <p14:cNvContentPartPr/>
              <p14:nvPr/>
            </p14:nvContentPartPr>
            <p14:xfrm>
              <a:off x="7962358" y="732065"/>
              <a:ext cx="291027" cy="22731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F701CB-43EC-4B80-BAE0-4B0F815E71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44371" y="713996"/>
                <a:ext cx="326641" cy="263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01D1C8-F0E2-43D8-8930-8EA66D178A8C}"/>
                  </a:ext>
                </a:extLst>
              </p14:cNvPr>
              <p14:cNvContentPartPr/>
              <p14:nvPr/>
            </p14:nvContentPartPr>
            <p14:xfrm>
              <a:off x="9144893" y="739971"/>
              <a:ext cx="103081" cy="250613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01D1C8-F0E2-43D8-8930-8EA66D178A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26872" y="721941"/>
                <a:ext cx="138763" cy="286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22B39D-BC61-4F64-8269-30F464469E83}"/>
                  </a:ext>
                </a:extLst>
              </p14:cNvPr>
              <p14:cNvContentPartPr/>
              <p14:nvPr/>
            </p14:nvContentPartPr>
            <p14:xfrm>
              <a:off x="9317108" y="585699"/>
              <a:ext cx="150688" cy="15930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22B39D-BC61-4F64-8269-30F464469E8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99401" y="567678"/>
                <a:ext cx="186463" cy="194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0C8437-4CA4-4387-9A67-A034590FE628}"/>
                  </a:ext>
                </a:extLst>
              </p14:cNvPr>
              <p14:cNvContentPartPr/>
              <p14:nvPr/>
            </p14:nvContentPartPr>
            <p14:xfrm>
              <a:off x="10227767" y="648105"/>
              <a:ext cx="68040" cy="357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0C8437-4CA4-4387-9A67-A034590FE6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09767" y="630105"/>
                <a:ext cx="1036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6FF6CC-1B05-407A-90D7-55B54E932453}"/>
                  </a:ext>
                </a:extLst>
              </p14:cNvPr>
              <p14:cNvContentPartPr/>
              <p14:nvPr/>
            </p14:nvContentPartPr>
            <p14:xfrm>
              <a:off x="10364207" y="713985"/>
              <a:ext cx="81000" cy="265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6FF6CC-1B05-407A-90D7-55B54E9324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46567" y="695985"/>
                <a:ext cx="1166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49A3D43-7AD4-4B92-B59A-101B6B143EEC}"/>
                  </a:ext>
                </a:extLst>
              </p14:cNvPr>
              <p14:cNvContentPartPr/>
              <p14:nvPr/>
            </p14:nvContentPartPr>
            <p14:xfrm>
              <a:off x="10848407" y="718305"/>
              <a:ext cx="158040" cy="277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49A3D43-7AD4-4B92-B59A-101B6B143E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830767" y="700665"/>
                <a:ext cx="193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1B681A-312E-4728-8CE5-B2A2C629579E}"/>
                  </a:ext>
                </a:extLst>
              </p14:cNvPr>
              <p14:cNvContentPartPr/>
              <p14:nvPr/>
            </p14:nvContentPartPr>
            <p14:xfrm>
              <a:off x="11081327" y="612465"/>
              <a:ext cx="126360" cy="487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1B681A-312E-4728-8CE5-B2A2C62957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63327" y="594825"/>
                <a:ext cx="1620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7C3AF53-0661-42C1-BD72-3FD9AD634D0D}"/>
                  </a:ext>
                </a:extLst>
              </p14:cNvPr>
              <p14:cNvContentPartPr/>
              <p14:nvPr/>
            </p14:nvContentPartPr>
            <p14:xfrm>
              <a:off x="11442047" y="1040145"/>
              <a:ext cx="6840" cy="12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7C3AF53-0661-42C1-BD72-3FD9AD634D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24407" y="1022505"/>
                <a:ext cx="42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9AFF00-8FE4-41B7-BA42-65924454B836}"/>
                  </a:ext>
                </a:extLst>
              </p14:cNvPr>
              <p14:cNvContentPartPr/>
              <p14:nvPr/>
            </p14:nvContentPartPr>
            <p14:xfrm>
              <a:off x="11286527" y="482505"/>
              <a:ext cx="228600" cy="109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9AFF00-8FE4-41B7-BA42-65924454B8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268859" y="464865"/>
                <a:ext cx="264296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AA9FF56-2AE1-409F-B606-E46FD86D970C}"/>
                  </a:ext>
                </a:extLst>
              </p14:cNvPr>
              <p14:cNvContentPartPr/>
              <p14:nvPr/>
            </p14:nvContentPartPr>
            <p14:xfrm>
              <a:off x="10501367" y="804345"/>
              <a:ext cx="287640" cy="188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AA9FF56-2AE1-409F-B606-E46FD86D97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83367" y="786705"/>
                <a:ext cx="3232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CA6D26D-1225-4DE2-8686-D35CDCBB43F0}"/>
                  </a:ext>
                </a:extLst>
              </p14:cNvPr>
              <p14:cNvContentPartPr/>
              <p14:nvPr/>
            </p14:nvContentPartPr>
            <p14:xfrm>
              <a:off x="9751847" y="658185"/>
              <a:ext cx="208440" cy="28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CA6D26D-1225-4DE2-8686-D35CDCBB43F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33847" y="640545"/>
                <a:ext cx="244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C464357-F704-4B54-B773-61B6F8942AF3}"/>
                  </a:ext>
                </a:extLst>
              </p14:cNvPr>
              <p14:cNvContentPartPr/>
              <p14:nvPr/>
            </p14:nvContentPartPr>
            <p14:xfrm>
              <a:off x="1769887" y="1456105"/>
              <a:ext cx="76320" cy="334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C464357-F704-4B54-B773-61B6F8942A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52247" y="1438105"/>
                <a:ext cx="111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CBE4986-7CAE-49AF-8414-EEC0D1E9027F}"/>
                  </a:ext>
                </a:extLst>
              </p14:cNvPr>
              <p14:cNvContentPartPr/>
              <p14:nvPr/>
            </p14:nvContentPartPr>
            <p14:xfrm>
              <a:off x="2975887" y="1680025"/>
              <a:ext cx="57600" cy="9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CBE4986-7CAE-49AF-8414-EEC0D1E9027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58247" y="1662025"/>
                <a:ext cx="932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1C43556-227E-4130-B505-75ECE7D0F974}"/>
                  </a:ext>
                </a:extLst>
              </p14:cNvPr>
              <p14:cNvContentPartPr/>
              <p14:nvPr/>
            </p14:nvContentPartPr>
            <p14:xfrm>
              <a:off x="3000727" y="1738345"/>
              <a:ext cx="33120" cy="5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1C43556-227E-4130-B505-75ECE7D0F97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82727" y="1720705"/>
                <a:ext cx="68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B24056-942B-486D-9237-20051F7952C5}"/>
                  </a:ext>
                </a:extLst>
              </p14:cNvPr>
              <p14:cNvContentPartPr/>
              <p14:nvPr/>
            </p14:nvContentPartPr>
            <p14:xfrm>
              <a:off x="2593567" y="1466545"/>
              <a:ext cx="240840" cy="375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B24056-942B-486D-9237-20051F7952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5567" y="1448922"/>
                <a:ext cx="276480" cy="41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BF8F3CC-6B90-4832-9B3A-7EC872595F29}"/>
                  </a:ext>
                </a:extLst>
              </p14:cNvPr>
              <p14:cNvContentPartPr/>
              <p14:nvPr/>
            </p14:nvContentPartPr>
            <p14:xfrm>
              <a:off x="2406727" y="1618825"/>
              <a:ext cx="90360" cy="27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BF8F3CC-6B90-4832-9B3A-7EC872595F2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89087" y="1600825"/>
                <a:ext cx="1260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295C5C3-9F80-40A0-A085-C773E0050DFA}"/>
                  </a:ext>
                </a:extLst>
              </p14:cNvPr>
              <p14:cNvContentPartPr/>
              <p14:nvPr/>
            </p14:nvContentPartPr>
            <p14:xfrm>
              <a:off x="2173087" y="1655905"/>
              <a:ext cx="108360" cy="108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295C5C3-9F80-40A0-A085-C773E0050D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55447" y="1637905"/>
                <a:ext cx="144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CF0A28A-3363-4FEB-B5F6-630756577D52}"/>
                  </a:ext>
                </a:extLst>
              </p14:cNvPr>
              <p14:cNvContentPartPr/>
              <p14:nvPr/>
            </p14:nvContentPartPr>
            <p14:xfrm>
              <a:off x="2003167" y="1627825"/>
              <a:ext cx="78120" cy="155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CF0A28A-3363-4FEB-B5F6-630756577D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85167" y="1609825"/>
                <a:ext cx="1137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A259FD-7146-41F9-A992-792A36C0E6EC}"/>
                  </a:ext>
                </a:extLst>
              </p14:cNvPr>
              <p14:cNvContentPartPr/>
              <p14:nvPr/>
            </p14:nvContentPartPr>
            <p14:xfrm>
              <a:off x="3290167" y="1531705"/>
              <a:ext cx="215280" cy="208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A259FD-7146-41F9-A992-792A36C0E6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72527" y="1514065"/>
                <a:ext cx="2509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298B8BF-F4F7-45B2-ACD8-20A2E0ABD986}"/>
                  </a:ext>
                </a:extLst>
              </p14:cNvPr>
              <p14:cNvContentPartPr/>
              <p14:nvPr/>
            </p14:nvContentPartPr>
            <p14:xfrm>
              <a:off x="3343807" y="1397785"/>
              <a:ext cx="86760" cy="69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298B8BF-F4F7-45B2-ACD8-20A2E0ABD98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26167" y="1379785"/>
                <a:ext cx="122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9B98C0-6384-47B1-BD46-6302958A3875}"/>
                  </a:ext>
                </a:extLst>
              </p14:cNvPr>
              <p14:cNvContentPartPr/>
              <p14:nvPr/>
            </p14:nvContentPartPr>
            <p14:xfrm>
              <a:off x="3736567" y="1496785"/>
              <a:ext cx="60840" cy="350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9B98C0-6384-47B1-BD46-6302958A387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18567" y="1479145"/>
                <a:ext cx="964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3B46E7A-EA20-441B-B6D4-41999B2C7181}"/>
                  </a:ext>
                </a:extLst>
              </p14:cNvPr>
              <p14:cNvContentPartPr/>
              <p14:nvPr/>
            </p14:nvContentPartPr>
            <p14:xfrm>
              <a:off x="3921607" y="1534225"/>
              <a:ext cx="92520" cy="81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3B46E7A-EA20-441B-B6D4-41999B2C71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03967" y="1516225"/>
                <a:ext cx="128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903B6F-2899-4987-A5D9-3E91D3D9AB80}"/>
                  </a:ext>
                </a:extLst>
              </p14:cNvPr>
              <p14:cNvContentPartPr/>
              <p14:nvPr/>
            </p14:nvContentPartPr>
            <p14:xfrm>
              <a:off x="3976327" y="1764625"/>
              <a:ext cx="47160" cy="167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903B6F-2899-4987-A5D9-3E91D3D9AB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58687" y="1746625"/>
                <a:ext cx="82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344F0D1-F842-4C11-B0E1-AEB20035A868}"/>
                  </a:ext>
                </a:extLst>
              </p14:cNvPr>
              <p14:cNvContentPartPr/>
              <p14:nvPr/>
            </p14:nvContentPartPr>
            <p14:xfrm>
              <a:off x="4001167" y="1705225"/>
              <a:ext cx="1080" cy="2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344F0D1-F842-4C11-B0E1-AEB20035A86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83167" y="1687585"/>
                <a:ext cx="36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28B83E3-F00D-4AF9-AF1C-B50E2E625A7D}"/>
                  </a:ext>
                </a:extLst>
              </p14:cNvPr>
              <p14:cNvContentPartPr/>
              <p14:nvPr/>
            </p14:nvContentPartPr>
            <p14:xfrm>
              <a:off x="4142287" y="1518745"/>
              <a:ext cx="66960" cy="352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28B83E3-F00D-4AF9-AF1C-B50E2E625A7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24287" y="1501105"/>
                <a:ext cx="1026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1EC5C3-D107-4E9D-873C-51E263F1D6FA}"/>
                  </a:ext>
                </a:extLst>
              </p14:cNvPr>
              <p14:cNvContentPartPr/>
              <p14:nvPr/>
            </p14:nvContentPartPr>
            <p14:xfrm>
              <a:off x="3258127" y="1836265"/>
              <a:ext cx="282600" cy="180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1EC5C3-D107-4E9D-873C-51E263F1D6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40150" y="1818625"/>
                <a:ext cx="318195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3C84E75-F889-4985-B9A0-BBEABB789584}"/>
                  </a:ext>
                </a:extLst>
              </p14:cNvPr>
              <p14:cNvContentPartPr/>
              <p14:nvPr/>
            </p14:nvContentPartPr>
            <p14:xfrm>
              <a:off x="4345687" y="1574905"/>
              <a:ext cx="525960" cy="414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3C84E75-F889-4985-B9A0-BBEABB78958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327699" y="1557250"/>
                <a:ext cx="561576" cy="450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6CBD133-68AE-47AD-ADED-BEE8991AA0A6}"/>
                  </a:ext>
                </a:extLst>
              </p14:cNvPr>
              <p14:cNvContentPartPr/>
              <p14:nvPr/>
            </p14:nvContentPartPr>
            <p14:xfrm>
              <a:off x="4946167" y="1656985"/>
              <a:ext cx="36000" cy="105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6CBD133-68AE-47AD-ADED-BEE8991AA0A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28167" y="1638985"/>
                <a:ext cx="71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DD976F6-5BAB-482E-B1EA-2E4EA93A3702}"/>
                  </a:ext>
                </a:extLst>
              </p14:cNvPr>
              <p14:cNvContentPartPr/>
              <p14:nvPr/>
            </p14:nvContentPartPr>
            <p14:xfrm>
              <a:off x="4941487" y="1606225"/>
              <a:ext cx="7920" cy="2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DD976F6-5BAB-482E-B1EA-2E4EA93A370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23487" y="1588585"/>
                <a:ext cx="43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97D39E0-43AA-48FE-955A-708293A01425}"/>
                  </a:ext>
                </a:extLst>
              </p14:cNvPr>
              <p14:cNvContentPartPr/>
              <p14:nvPr/>
            </p14:nvContentPartPr>
            <p14:xfrm>
              <a:off x="5112847" y="1732225"/>
              <a:ext cx="61560" cy="50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7D39E0-43AA-48FE-955A-708293A0142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94847" y="1714585"/>
                <a:ext cx="97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BB3C949-6A3F-47CA-AE98-FD1620653479}"/>
                  </a:ext>
                </a:extLst>
              </p14:cNvPr>
              <p14:cNvContentPartPr/>
              <p14:nvPr/>
            </p14:nvContentPartPr>
            <p14:xfrm>
              <a:off x="5298186" y="1476026"/>
              <a:ext cx="66240" cy="465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BB3C949-6A3F-47CA-AE98-FD162065347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80546" y="1458386"/>
                <a:ext cx="1018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9FBAE25-94C2-4186-AD26-0363D2CF7446}"/>
                  </a:ext>
                </a:extLst>
              </p14:cNvPr>
              <p14:cNvContentPartPr/>
              <p14:nvPr/>
            </p14:nvContentPartPr>
            <p14:xfrm>
              <a:off x="5442906" y="1551986"/>
              <a:ext cx="84960" cy="100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9FBAE25-94C2-4186-AD26-0363D2CF744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24906" y="1534346"/>
                <a:ext cx="1206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B26A803-3B0C-4E30-853A-9066F0B6DA53}"/>
                  </a:ext>
                </a:extLst>
              </p14:cNvPr>
              <p14:cNvContentPartPr/>
              <p14:nvPr/>
            </p14:nvContentPartPr>
            <p14:xfrm>
              <a:off x="5476746" y="1770866"/>
              <a:ext cx="43200" cy="106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B26A803-3B0C-4E30-853A-9066F0B6DA5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59106" y="1752866"/>
                <a:ext cx="78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9CEC24-46F0-4031-A7EC-26990E1DC545}"/>
                  </a:ext>
                </a:extLst>
              </p14:cNvPr>
              <p14:cNvContentPartPr/>
              <p14:nvPr/>
            </p14:nvContentPartPr>
            <p14:xfrm>
              <a:off x="5587266" y="1521746"/>
              <a:ext cx="71280" cy="371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9CEC24-46F0-4031-A7EC-26990E1DC54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69626" y="1503746"/>
                <a:ext cx="1069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B717AE-9F51-4D42-A180-64080326E5B7}"/>
                  </a:ext>
                </a:extLst>
              </p14:cNvPr>
              <p14:cNvContentPartPr/>
              <p14:nvPr/>
            </p14:nvContentPartPr>
            <p14:xfrm>
              <a:off x="5852226" y="1626866"/>
              <a:ext cx="63720" cy="34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B717AE-9F51-4D42-A180-64080326E5B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34226" y="1609226"/>
                <a:ext cx="99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C2EFAC3-10F4-4D7F-B5BD-193DC61749A3}"/>
                  </a:ext>
                </a:extLst>
              </p14:cNvPr>
              <p14:cNvContentPartPr/>
              <p14:nvPr/>
            </p14:nvContentPartPr>
            <p14:xfrm>
              <a:off x="6016026" y="1741706"/>
              <a:ext cx="70920" cy="48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C2EFAC3-10F4-4D7F-B5BD-193DC61749A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98026" y="1724066"/>
                <a:ext cx="1065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174BA74-0A24-4DAA-B097-A9D2FF8424B7}"/>
                  </a:ext>
                </a:extLst>
              </p14:cNvPr>
              <p14:cNvContentPartPr/>
              <p14:nvPr/>
            </p14:nvContentPartPr>
            <p14:xfrm>
              <a:off x="5752506" y="1711106"/>
              <a:ext cx="90360" cy="126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174BA74-0A24-4DAA-B097-A9D2FF8424B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34866" y="1693106"/>
                <a:ext cx="12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8F8D72A-B33A-436E-9B68-BEE451EA7EC5}"/>
                  </a:ext>
                </a:extLst>
              </p14:cNvPr>
              <p14:cNvContentPartPr/>
              <p14:nvPr/>
            </p14:nvContentPartPr>
            <p14:xfrm>
              <a:off x="6486546" y="1569626"/>
              <a:ext cx="54360" cy="382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8F8D72A-B33A-436E-9B68-BEE451EA7EC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468906" y="1551626"/>
                <a:ext cx="900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0837A48-27A9-456F-B0AB-B9EAAA8D73B5}"/>
                  </a:ext>
                </a:extLst>
              </p14:cNvPr>
              <p14:cNvContentPartPr/>
              <p14:nvPr/>
            </p14:nvContentPartPr>
            <p14:xfrm>
              <a:off x="6769146" y="1668266"/>
              <a:ext cx="173880" cy="77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0837A48-27A9-456F-B0AB-B9EAAA8D73B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751183" y="1650544"/>
                <a:ext cx="209446" cy="113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2A0B0CA-78A0-4809-AC38-FDCFE5B2D804}"/>
                  </a:ext>
                </a:extLst>
              </p14:cNvPr>
              <p14:cNvContentPartPr/>
              <p14:nvPr/>
            </p14:nvContentPartPr>
            <p14:xfrm>
              <a:off x="6674466" y="1796786"/>
              <a:ext cx="66240" cy="128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2A0B0CA-78A0-4809-AC38-FDCFE5B2D80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656826" y="1779146"/>
                <a:ext cx="101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63CD88-03DF-4FB4-A5F2-C0112EC3DB5E}"/>
                  </a:ext>
                </a:extLst>
              </p14:cNvPr>
              <p14:cNvContentPartPr/>
              <p14:nvPr/>
            </p14:nvContentPartPr>
            <p14:xfrm>
              <a:off x="6225546" y="1583306"/>
              <a:ext cx="208080" cy="325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63CD88-03DF-4FB4-A5F2-C0112EC3DB5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07875" y="1565306"/>
                <a:ext cx="243782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30EB51D-917F-4DCB-8068-D6BA0C5310BC}"/>
                  </a:ext>
                </a:extLst>
              </p14:cNvPr>
              <p14:cNvContentPartPr/>
              <p14:nvPr/>
            </p14:nvContentPartPr>
            <p14:xfrm>
              <a:off x="7166226" y="1834946"/>
              <a:ext cx="73080" cy="56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30EB51D-917F-4DCB-8068-D6BA0C5310B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48586" y="1816946"/>
                <a:ext cx="1087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C8B881E-14ED-4CC2-BC04-E6E1C97B9050}"/>
                  </a:ext>
                </a:extLst>
              </p14:cNvPr>
              <p14:cNvContentPartPr/>
              <p14:nvPr/>
            </p14:nvContentPartPr>
            <p14:xfrm>
              <a:off x="7008906" y="1854386"/>
              <a:ext cx="70200" cy="194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C8B881E-14ED-4CC2-BC04-E6E1C97B905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91266" y="1836386"/>
                <a:ext cx="105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4FA2A57-09A1-4AE6-BBE6-C33A73CBA619}"/>
                  </a:ext>
                </a:extLst>
              </p14:cNvPr>
              <p14:cNvContentPartPr/>
              <p14:nvPr/>
            </p14:nvContentPartPr>
            <p14:xfrm>
              <a:off x="7429572" y="1917900"/>
              <a:ext cx="3960" cy="8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4FA2A57-09A1-4AE6-BBE6-C33A73CBA61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11572" y="1900260"/>
                <a:ext cx="39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40C4E27-EDEC-4059-B20B-9E198AF1222D}"/>
                  </a:ext>
                </a:extLst>
              </p14:cNvPr>
              <p14:cNvContentPartPr/>
              <p14:nvPr/>
            </p14:nvContentPartPr>
            <p14:xfrm>
              <a:off x="7715412" y="1629180"/>
              <a:ext cx="334800" cy="336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40C4E27-EDEC-4059-B20B-9E198AF1222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97393" y="1611540"/>
                <a:ext cx="370478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32DC8C5-F7A8-4732-B20F-844B18DC2E27}"/>
                  </a:ext>
                </a:extLst>
              </p14:cNvPr>
              <p14:cNvContentPartPr/>
              <p14:nvPr/>
            </p14:nvContentPartPr>
            <p14:xfrm>
              <a:off x="7488612" y="1898820"/>
              <a:ext cx="50400" cy="20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32DC8C5-F7A8-4732-B20F-844B18DC2E2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470612" y="1880820"/>
                <a:ext cx="860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49A26E9-B152-4095-A82E-24AA68E1ED05}"/>
                  </a:ext>
                </a:extLst>
              </p14:cNvPr>
              <p14:cNvContentPartPr/>
              <p14:nvPr/>
            </p14:nvContentPartPr>
            <p14:xfrm>
              <a:off x="8122212" y="1618020"/>
              <a:ext cx="78120" cy="371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49A26E9-B152-4095-A82E-24AA68E1ED0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04212" y="1600020"/>
                <a:ext cx="1137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119D240-7BCA-4D56-806E-6C2BF56B9F54}"/>
                  </a:ext>
                </a:extLst>
              </p14:cNvPr>
              <p14:cNvContentPartPr/>
              <p14:nvPr/>
            </p14:nvContentPartPr>
            <p14:xfrm>
              <a:off x="8453412" y="1817820"/>
              <a:ext cx="75960" cy="20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119D240-7BCA-4D56-806E-6C2BF56B9F5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435772" y="1799820"/>
                <a:ext cx="111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B482178-D870-4736-AF4B-B6FF82E17DAE}"/>
                  </a:ext>
                </a:extLst>
              </p14:cNvPr>
              <p14:cNvContentPartPr/>
              <p14:nvPr/>
            </p14:nvContentPartPr>
            <p14:xfrm>
              <a:off x="8291052" y="1804140"/>
              <a:ext cx="70920" cy="11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B482178-D870-4736-AF4B-B6FF82E17DA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73052" y="1786500"/>
                <a:ext cx="106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5051703-6646-4D9C-9C22-E0352A726FF3}"/>
                  </a:ext>
                </a:extLst>
              </p14:cNvPr>
              <p14:cNvContentPartPr/>
              <p14:nvPr/>
            </p14:nvContentPartPr>
            <p14:xfrm>
              <a:off x="9174132" y="1647180"/>
              <a:ext cx="82800" cy="327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5051703-6646-4D9C-9C22-E0352A726FF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156492" y="1629180"/>
                <a:ext cx="1184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8B8FBC6-9FCF-423C-A83D-DC56A13CE060}"/>
                  </a:ext>
                </a:extLst>
              </p14:cNvPr>
              <p14:cNvContentPartPr/>
              <p14:nvPr/>
            </p14:nvContentPartPr>
            <p14:xfrm>
              <a:off x="9423252" y="1652940"/>
              <a:ext cx="83160" cy="70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8B8FBC6-9FCF-423C-A83D-DC56A13CE06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405252" y="1635300"/>
                <a:ext cx="1188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7A11976-9BFA-4CD7-8B2F-C00A82631DB6}"/>
                  </a:ext>
                </a:extLst>
              </p14:cNvPr>
              <p14:cNvContentPartPr/>
              <p14:nvPr/>
            </p14:nvContentPartPr>
            <p14:xfrm>
              <a:off x="8909172" y="1836540"/>
              <a:ext cx="87480" cy="73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7A11976-9BFA-4CD7-8B2F-C00A82631DB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91532" y="1818900"/>
                <a:ext cx="1231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D20AEEB-B370-49C3-96E2-6DD94A61D1D7}"/>
                  </a:ext>
                </a:extLst>
              </p14:cNvPr>
              <p14:cNvContentPartPr/>
              <p14:nvPr/>
            </p14:nvContentPartPr>
            <p14:xfrm>
              <a:off x="8562852" y="1695060"/>
              <a:ext cx="206280" cy="568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D20AEEB-B370-49C3-96E2-6DD94A61D1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44852" y="1677420"/>
                <a:ext cx="2419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6149A9E-F724-49AC-BCB6-B45FBCEA9F02}"/>
                  </a:ext>
                </a:extLst>
              </p14:cNvPr>
              <p14:cNvContentPartPr/>
              <p14:nvPr/>
            </p14:nvContentPartPr>
            <p14:xfrm>
              <a:off x="9393732" y="1891980"/>
              <a:ext cx="96120" cy="51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6149A9E-F724-49AC-BCB6-B45FBCEA9F0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76092" y="1874340"/>
                <a:ext cx="131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2ACAC56-9EB8-4E7F-948D-B21A418E7C0D}"/>
                  </a:ext>
                </a:extLst>
              </p14:cNvPr>
              <p14:cNvContentPartPr/>
              <p14:nvPr/>
            </p14:nvContentPartPr>
            <p14:xfrm>
              <a:off x="9609732" y="1593180"/>
              <a:ext cx="64080" cy="390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2ACAC56-9EB8-4E7F-948D-B21A418E7C0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92092" y="1575180"/>
                <a:ext cx="997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AFF92A8-585D-4A5C-B557-04D664B15936}"/>
                  </a:ext>
                </a:extLst>
              </p14:cNvPr>
              <p14:cNvContentPartPr/>
              <p14:nvPr/>
            </p14:nvContentPartPr>
            <p14:xfrm>
              <a:off x="9995155" y="1755608"/>
              <a:ext cx="74520" cy="51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AFF92A8-585D-4A5C-B557-04D664B1593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977155" y="1737968"/>
                <a:ext cx="1101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44C4080-3A1E-468F-9E40-27D5C0A4E9BC}"/>
                  </a:ext>
                </a:extLst>
              </p14:cNvPr>
              <p14:cNvContentPartPr/>
              <p14:nvPr/>
            </p14:nvContentPartPr>
            <p14:xfrm>
              <a:off x="9819835" y="1828688"/>
              <a:ext cx="94320" cy="249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44C4080-3A1E-468F-9E40-27D5C0A4E9B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801835" y="1811048"/>
                <a:ext cx="129960" cy="2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8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AF8364-7C0E-4F58-8A11-B31285C346F3}"/>
                  </a:ext>
                </a:extLst>
              </p14:cNvPr>
              <p14:cNvContentPartPr/>
              <p14:nvPr/>
            </p14:nvContentPartPr>
            <p14:xfrm>
              <a:off x="276797" y="461063"/>
              <a:ext cx="2943000" cy="511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AF8364-7C0E-4F58-8A11-B31285C346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157" y="443411"/>
                <a:ext cx="2978640" cy="546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8FAC9D-B297-40E8-8989-FD808D5EE406}"/>
                  </a:ext>
                </a:extLst>
              </p14:cNvPr>
              <p14:cNvContentPartPr/>
              <p14:nvPr/>
            </p14:nvContentPartPr>
            <p14:xfrm>
              <a:off x="1144397" y="1186823"/>
              <a:ext cx="165600" cy="138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8FAC9D-B297-40E8-8989-FD808D5EE4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6397" y="1168823"/>
                <a:ext cx="201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507163E-DB78-471D-A7BF-1D019796534A}"/>
                  </a:ext>
                </a:extLst>
              </p14:cNvPr>
              <p14:cNvContentPartPr/>
              <p14:nvPr/>
            </p14:nvContentPartPr>
            <p14:xfrm>
              <a:off x="1401077" y="1324343"/>
              <a:ext cx="5400" cy="5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507163E-DB78-471D-A7BF-1D01979653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83077" y="1306343"/>
                <a:ext cx="41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C01021B-9149-42D1-BA89-22DECA7124FE}"/>
                  </a:ext>
                </a:extLst>
              </p14:cNvPr>
              <p14:cNvContentPartPr/>
              <p14:nvPr/>
            </p14:nvContentPartPr>
            <p14:xfrm>
              <a:off x="4432997" y="1145423"/>
              <a:ext cx="401040" cy="153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C01021B-9149-42D1-BA89-22DECA7124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15013" y="1127423"/>
                <a:ext cx="436648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899977E-0BD6-438C-B25A-424E51F8EBB8}"/>
                  </a:ext>
                </a:extLst>
              </p14:cNvPr>
              <p14:cNvContentPartPr/>
              <p14:nvPr/>
            </p14:nvContentPartPr>
            <p14:xfrm>
              <a:off x="3662597" y="1097183"/>
              <a:ext cx="655200" cy="293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899977E-0BD6-438C-B25A-424E51F8EB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4597" y="1079183"/>
                <a:ext cx="6908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9570B4-0206-40FB-A06A-EE1513F7D652}"/>
                  </a:ext>
                </a:extLst>
              </p14:cNvPr>
              <p14:cNvContentPartPr/>
              <p14:nvPr/>
            </p14:nvContentPartPr>
            <p14:xfrm>
              <a:off x="3182357" y="1147223"/>
              <a:ext cx="260640" cy="136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9570B4-0206-40FB-A06A-EE1513F7D6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4717" y="1129270"/>
                <a:ext cx="296280" cy="171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DFFCF30-EF95-41BD-8D3F-C2D8CF9F42F9}"/>
                  </a:ext>
                </a:extLst>
              </p14:cNvPr>
              <p14:cNvContentPartPr/>
              <p14:nvPr/>
            </p14:nvContentPartPr>
            <p14:xfrm>
              <a:off x="2370197" y="1110143"/>
              <a:ext cx="713520" cy="252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DFFCF30-EF95-41BD-8D3F-C2D8CF9F42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2548" y="1092169"/>
                <a:ext cx="749178" cy="287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0221915-1E0F-47DE-B4BF-4BCDC9DA930C}"/>
                  </a:ext>
                </a:extLst>
              </p14:cNvPr>
              <p14:cNvContentPartPr/>
              <p14:nvPr/>
            </p14:nvContentPartPr>
            <p14:xfrm>
              <a:off x="1893197" y="1129223"/>
              <a:ext cx="279000" cy="194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0221915-1E0F-47DE-B4BF-4BCDC9DA93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75197" y="1111223"/>
                <a:ext cx="314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EA857E2-A807-44ED-B459-2AA18FC6F97B}"/>
                  </a:ext>
                </a:extLst>
              </p14:cNvPr>
              <p14:cNvContentPartPr/>
              <p14:nvPr/>
            </p14:nvContentPartPr>
            <p14:xfrm>
              <a:off x="1520597" y="1158383"/>
              <a:ext cx="195840" cy="173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EA857E2-A807-44ED-B459-2AA18FC6F9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2597" y="1140743"/>
                <a:ext cx="231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FE3053A-390F-418D-AF97-AA4183690BE9}"/>
                  </a:ext>
                </a:extLst>
              </p14:cNvPr>
              <p14:cNvContentPartPr/>
              <p14:nvPr/>
            </p14:nvContentPartPr>
            <p14:xfrm>
              <a:off x="425117" y="1129943"/>
              <a:ext cx="484200" cy="211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FE3053A-390F-418D-AF97-AA4183690B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7117" y="1111974"/>
                <a:ext cx="519840" cy="24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FFFE0F2-EAC2-4959-8C05-82236DCCDBF8}"/>
                  </a:ext>
                </a:extLst>
              </p14:cNvPr>
              <p14:cNvContentPartPr/>
              <p14:nvPr/>
            </p14:nvContentPartPr>
            <p14:xfrm>
              <a:off x="5388797" y="1115183"/>
              <a:ext cx="290880" cy="199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FFFE0F2-EAC2-4959-8C05-82236DCCDB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70797" y="1097543"/>
                <a:ext cx="326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6023FDB-4555-42BD-BE9A-E7C90BBE729B}"/>
                  </a:ext>
                </a:extLst>
              </p14:cNvPr>
              <p14:cNvContentPartPr/>
              <p14:nvPr/>
            </p14:nvContentPartPr>
            <p14:xfrm>
              <a:off x="4994957" y="1149023"/>
              <a:ext cx="291960" cy="160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6023FDB-4555-42BD-BE9A-E7C90BBE72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76979" y="1131063"/>
                <a:ext cx="327556" cy="1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94716C9-116B-472D-B280-F223934CE432}"/>
                  </a:ext>
                </a:extLst>
              </p14:cNvPr>
              <p14:cNvContentPartPr/>
              <p14:nvPr/>
            </p14:nvContentPartPr>
            <p14:xfrm>
              <a:off x="5909712" y="1196843"/>
              <a:ext cx="137160" cy="108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94716C9-116B-472D-B280-F223934CE4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2072" y="1178843"/>
                <a:ext cx="1728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836D79D-0F0D-47B6-8E7D-80CA55B88FDB}"/>
                  </a:ext>
                </a:extLst>
              </p14:cNvPr>
              <p14:cNvContentPartPr/>
              <p14:nvPr/>
            </p14:nvContentPartPr>
            <p14:xfrm>
              <a:off x="6221832" y="1107203"/>
              <a:ext cx="118080" cy="125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836D79D-0F0D-47B6-8E7D-80CA55B88F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04192" y="1089563"/>
                <a:ext cx="153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33A76D7-E133-4D96-A66C-F2DEEA913EDC}"/>
                  </a:ext>
                </a:extLst>
              </p14:cNvPr>
              <p14:cNvContentPartPr/>
              <p14:nvPr/>
            </p14:nvContentPartPr>
            <p14:xfrm>
              <a:off x="6263592" y="1272803"/>
              <a:ext cx="108720" cy="25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33A76D7-E133-4D96-A66C-F2DEEA913E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45592" y="1255163"/>
                <a:ext cx="144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DDEEC10-F511-449B-9C7E-3213D6600D02}"/>
                  </a:ext>
                </a:extLst>
              </p14:cNvPr>
              <p14:cNvContentPartPr/>
              <p14:nvPr/>
            </p14:nvContentPartPr>
            <p14:xfrm>
              <a:off x="6727632" y="1291883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DDEEC10-F511-449B-9C7E-3213D6600D0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09992" y="12742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5E43B14-903C-40F4-8759-FB0005FC0EC9}"/>
                  </a:ext>
                </a:extLst>
              </p14:cNvPr>
              <p14:cNvContentPartPr/>
              <p14:nvPr/>
            </p14:nvContentPartPr>
            <p14:xfrm>
              <a:off x="6511992" y="1136723"/>
              <a:ext cx="132120" cy="164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5E43B14-903C-40F4-8759-FB0005FC0E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93943" y="1119044"/>
                <a:ext cx="167857" cy="200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3A73BCC-19E1-4CE8-A622-D06F01D0B39C}"/>
                  </a:ext>
                </a:extLst>
              </p14:cNvPr>
              <p14:cNvContentPartPr/>
              <p14:nvPr/>
            </p14:nvContentPartPr>
            <p14:xfrm>
              <a:off x="7362133" y="1178360"/>
              <a:ext cx="137520" cy="98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3A73BCC-19E1-4CE8-A622-D06F01D0B3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44133" y="1160720"/>
                <a:ext cx="1731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D649EBE-6850-4650-96FA-A2CC7116CF62}"/>
                  </a:ext>
                </a:extLst>
              </p14:cNvPr>
              <p14:cNvContentPartPr/>
              <p14:nvPr/>
            </p14:nvContentPartPr>
            <p14:xfrm>
              <a:off x="7568413" y="1160000"/>
              <a:ext cx="174960" cy="118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D649EBE-6850-4650-96FA-A2CC7116CF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50773" y="1142000"/>
                <a:ext cx="2106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7D40D6-7E73-4606-9C05-BF00FEF92552}"/>
                  </a:ext>
                </a:extLst>
              </p14:cNvPr>
              <p14:cNvContentPartPr/>
              <p14:nvPr/>
            </p14:nvContentPartPr>
            <p14:xfrm>
              <a:off x="6885493" y="1097360"/>
              <a:ext cx="399600" cy="181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7D40D6-7E73-4606-9C05-BF00FEF925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67509" y="1079360"/>
                <a:ext cx="435208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B9F0DE4-49D4-42D9-8AD4-6CED8991C527}"/>
                  </a:ext>
                </a:extLst>
              </p14:cNvPr>
              <p14:cNvContentPartPr/>
              <p14:nvPr/>
            </p14:nvContentPartPr>
            <p14:xfrm>
              <a:off x="1807333" y="1624760"/>
              <a:ext cx="79200" cy="522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B9F0DE4-49D4-42D9-8AD4-6CED8991C52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89333" y="1606760"/>
                <a:ext cx="1148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77857A-C502-4B81-B1D5-7F0B80004239}"/>
                  </a:ext>
                </a:extLst>
              </p14:cNvPr>
              <p14:cNvContentPartPr/>
              <p14:nvPr/>
            </p14:nvContentPartPr>
            <p14:xfrm>
              <a:off x="2005333" y="1668680"/>
              <a:ext cx="126000" cy="93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77857A-C502-4B81-B1D5-7F0B800042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87693" y="1651040"/>
                <a:ext cx="161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813D604-E54C-4B5D-B906-8CDD91CB715C}"/>
                  </a:ext>
                </a:extLst>
              </p14:cNvPr>
              <p14:cNvContentPartPr/>
              <p14:nvPr/>
            </p14:nvContentPartPr>
            <p14:xfrm>
              <a:off x="2591773" y="1642040"/>
              <a:ext cx="130680" cy="514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813D604-E54C-4B5D-B906-8CDD91CB71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73773" y="1624040"/>
                <a:ext cx="16632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9936C20-07AA-4383-8081-5E7968B73EB1}"/>
                  </a:ext>
                </a:extLst>
              </p14:cNvPr>
              <p14:cNvContentPartPr/>
              <p14:nvPr/>
            </p14:nvContentPartPr>
            <p14:xfrm>
              <a:off x="2936653" y="1917800"/>
              <a:ext cx="68040" cy="5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9936C20-07AA-4383-8081-5E7968B73E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19013" y="1899800"/>
                <a:ext cx="103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96AF2C8-D85F-45ED-96E2-27076788A202}"/>
                  </a:ext>
                </a:extLst>
              </p14:cNvPr>
              <p14:cNvContentPartPr/>
              <p14:nvPr/>
            </p14:nvContentPartPr>
            <p14:xfrm>
              <a:off x="2969413" y="1991960"/>
              <a:ext cx="73080" cy="5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96AF2C8-D85F-45ED-96E2-27076788A2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51413" y="1974320"/>
                <a:ext cx="108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17A6D74-47BE-416C-AAD8-60C9FFF28305}"/>
                  </a:ext>
                </a:extLst>
              </p14:cNvPr>
              <p14:cNvContentPartPr/>
              <p14:nvPr/>
            </p14:nvContentPartPr>
            <p14:xfrm>
              <a:off x="3388813" y="1690280"/>
              <a:ext cx="160200" cy="532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17A6D74-47BE-416C-AAD8-60C9FFF283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70813" y="1672280"/>
                <a:ext cx="1958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54EE84A-F165-4585-8016-62978ECAC425}"/>
                  </a:ext>
                </a:extLst>
              </p14:cNvPr>
              <p14:cNvContentPartPr/>
              <p14:nvPr/>
            </p14:nvContentPartPr>
            <p14:xfrm>
              <a:off x="3857533" y="1659320"/>
              <a:ext cx="160920" cy="120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54EE84A-F165-4585-8016-62978ECAC4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39533" y="1641320"/>
                <a:ext cx="196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A1E63FC-7E1B-4818-8910-19E8230590A0}"/>
                  </a:ext>
                </a:extLst>
              </p14:cNvPr>
              <p14:cNvContentPartPr/>
              <p14:nvPr/>
            </p14:nvContentPartPr>
            <p14:xfrm>
              <a:off x="2235733" y="1943360"/>
              <a:ext cx="116640" cy="161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A1E63FC-7E1B-4818-8910-19E8230590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17733" y="1925360"/>
                <a:ext cx="1522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03C3AC3-84AA-4BAD-9E6F-26331EF2A99F}"/>
                  </a:ext>
                </a:extLst>
              </p14:cNvPr>
              <p14:cNvContentPartPr/>
              <p14:nvPr/>
            </p14:nvContentPartPr>
            <p14:xfrm>
              <a:off x="2242933" y="1601000"/>
              <a:ext cx="207000" cy="149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03C3AC3-84AA-4BAD-9E6F-26331EF2A9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25262" y="1583360"/>
                <a:ext cx="242702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1905C7D-623A-4484-9D70-206A3BA81133}"/>
                  </a:ext>
                </a:extLst>
              </p14:cNvPr>
              <p14:cNvContentPartPr/>
              <p14:nvPr/>
            </p14:nvContentPartPr>
            <p14:xfrm>
              <a:off x="3903253" y="2051720"/>
              <a:ext cx="100080" cy="6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1905C7D-623A-4484-9D70-206A3BA811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85613" y="2034080"/>
                <a:ext cx="135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5CAFC34-32ED-40BF-A592-25EDEAC85357}"/>
                  </a:ext>
                </a:extLst>
              </p14:cNvPr>
              <p14:cNvContentPartPr/>
              <p14:nvPr/>
            </p14:nvContentPartPr>
            <p14:xfrm>
              <a:off x="4115653" y="1974680"/>
              <a:ext cx="53280" cy="129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5CAFC34-32ED-40BF-A592-25EDEAC853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97653" y="1956680"/>
                <a:ext cx="889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6623BC2-9D59-4628-A0F4-F948EF3BE04E}"/>
                  </a:ext>
                </a:extLst>
              </p14:cNvPr>
              <p14:cNvContentPartPr/>
              <p14:nvPr/>
            </p14:nvContentPartPr>
            <p14:xfrm>
              <a:off x="4298893" y="1645280"/>
              <a:ext cx="139320" cy="516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6623BC2-9D59-4628-A0F4-F948EF3BE0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80893" y="1627280"/>
                <a:ext cx="1749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C6B00D2-38F0-426C-B688-700B51338467}"/>
                  </a:ext>
                </a:extLst>
              </p14:cNvPr>
              <p14:cNvContentPartPr/>
              <p14:nvPr/>
            </p14:nvContentPartPr>
            <p14:xfrm>
              <a:off x="3711733" y="1989440"/>
              <a:ext cx="117000" cy="161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C6B00D2-38F0-426C-B688-700B513384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93733" y="1971440"/>
                <a:ext cx="152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438C03C-90F0-4D64-98F5-F4C23E97FB7E}"/>
                  </a:ext>
                </a:extLst>
              </p14:cNvPr>
              <p14:cNvContentPartPr/>
              <p14:nvPr/>
            </p14:nvContentPartPr>
            <p14:xfrm>
              <a:off x="5142733" y="1620440"/>
              <a:ext cx="171000" cy="556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438C03C-90F0-4D64-98F5-F4C23E97FB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24733" y="1602440"/>
                <a:ext cx="20664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55E6E2A-D9A0-4D08-91F6-17C4CDE43118}"/>
                  </a:ext>
                </a:extLst>
              </p14:cNvPr>
              <p14:cNvContentPartPr/>
              <p14:nvPr/>
            </p14:nvContentPartPr>
            <p14:xfrm>
              <a:off x="5470333" y="1714400"/>
              <a:ext cx="139320" cy="102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55E6E2A-D9A0-4D08-91F6-17C4CDE431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52333" y="1696760"/>
                <a:ext cx="1749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847DCA0-4175-4EFD-9BDA-566C28EEC87C}"/>
                  </a:ext>
                </a:extLst>
              </p14:cNvPr>
              <p14:cNvContentPartPr/>
              <p14:nvPr/>
            </p14:nvContentPartPr>
            <p14:xfrm>
              <a:off x="5774533" y="1630160"/>
              <a:ext cx="131760" cy="562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847DCA0-4175-4EFD-9BDA-566C28EEC8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56533" y="1612160"/>
                <a:ext cx="1674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0A59636-5A4E-4634-9472-DA2FEF862399}"/>
                  </a:ext>
                </a:extLst>
              </p14:cNvPr>
              <p14:cNvContentPartPr/>
              <p14:nvPr/>
            </p14:nvContentPartPr>
            <p14:xfrm>
              <a:off x="5505253" y="1993760"/>
              <a:ext cx="136800" cy="1515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0A59636-5A4E-4634-9472-DA2FEF86239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87253" y="1976120"/>
                <a:ext cx="1724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AAC01CE-7016-44F8-AD60-C474D720FF12}"/>
                  </a:ext>
                </a:extLst>
              </p14:cNvPr>
              <p14:cNvContentPartPr/>
              <p14:nvPr/>
            </p14:nvContentPartPr>
            <p14:xfrm>
              <a:off x="4669333" y="1850120"/>
              <a:ext cx="158760" cy="140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AAC01CE-7016-44F8-AD60-C474D720FF1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51333" y="1832480"/>
                <a:ext cx="194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88F1888-9CAD-4999-81FF-D7D1650A71B8}"/>
                  </a:ext>
                </a:extLst>
              </p14:cNvPr>
              <p14:cNvContentPartPr/>
              <p14:nvPr/>
            </p14:nvContentPartPr>
            <p14:xfrm>
              <a:off x="1097411" y="2707571"/>
              <a:ext cx="12240" cy="12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88F1888-9CAD-4999-81FF-D7D1650A71B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9771" y="2689931"/>
                <a:ext cx="47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25F3E01-7537-419E-874C-3413BEF126E0}"/>
                  </a:ext>
                </a:extLst>
              </p14:cNvPr>
              <p14:cNvContentPartPr/>
              <p14:nvPr/>
            </p14:nvContentPartPr>
            <p14:xfrm>
              <a:off x="1110731" y="2814491"/>
              <a:ext cx="5760" cy="2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25F3E01-7537-419E-874C-3413BEF126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3091" y="2796851"/>
                <a:ext cx="414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C37C5E7-E191-4871-9F0A-A1DB675E6A85}"/>
                  </a:ext>
                </a:extLst>
              </p14:cNvPr>
              <p14:cNvContentPartPr/>
              <p14:nvPr/>
            </p14:nvContentPartPr>
            <p14:xfrm>
              <a:off x="429611" y="2607491"/>
              <a:ext cx="585360" cy="251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C37C5E7-E191-4871-9F0A-A1DB675E6A8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1611" y="2589517"/>
                <a:ext cx="621000" cy="286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2FEFCC1-B918-4AC7-B963-5A7690237B21}"/>
                  </a:ext>
                </a:extLst>
              </p14:cNvPr>
              <p14:cNvContentPartPr/>
              <p14:nvPr/>
            </p14:nvContentPartPr>
            <p14:xfrm>
              <a:off x="1898051" y="2647451"/>
              <a:ext cx="193680" cy="1490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2FEFCC1-B918-4AC7-B963-5A7690237B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80411" y="2629811"/>
                <a:ext cx="229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7F153BA-1B7D-421E-B49E-CBA7D2DD7F42}"/>
                  </a:ext>
                </a:extLst>
              </p14:cNvPr>
              <p14:cNvContentPartPr/>
              <p14:nvPr/>
            </p14:nvContentPartPr>
            <p14:xfrm>
              <a:off x="1363451" y="2650331"/>
              <a:ext cx="415080" cy="1900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7F153BA-1B7D-421E-B49E-CBA7D2DD7F4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45811" y="2632331"/>
                <a:ext cx="450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F8268C1-E3CE-4D5C-B438-2E4EBA0BE78B}"/>
                  </a:ext>
                </a:extLst>
              </p14:cNvPr>
              <p14:cNvContentPartPr/>
              <p14:nvPr/>
            </p14:nvContentPartPr>
            <p14:xfrm>
              <a:off x="2658371" y="2718371"/>
              <a:ext cx="94320" cy="85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F8268C1-E3CE-4D5C-B438-2E4EBA0BE78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40731" y="2700371"/>
                <a:ext cx="1299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130EC57-BE51-460E-8CDF-D5B8C05B9EB0}"/>
                  </a:ext>
                </a:extLst>
              </p14:cNvPr>
              <p14:cNvContentPartPr/>
              <p14:nvPr/>
            </p14:nvContentPartPr>
            <p14:xfrm>
              <a:off x="4138331" y="2732051"/>
              <a:ext cx="110880" cy="101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130EC57-BE51-460E-8CDF-D5B8C05B9EB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20691" y="2714051"/>
                <a:ext cx="1465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07126CF-E0D6-45E0-B21D-7C677A6A0B07}"/>
                  </a:ext>
                </a:extLst>
              </p14:cNvPr>
              <p14:cNvContentPartPr/>
              <p14:nvPr/>
            </p14:nvContentPartPr>
            <p14:xfrm>
              <a:off x="4503011" y="2632691"/>
              <a:ext cx="354240" cy="217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07126CF-E0D6-45E0-B21D-7C677A6A0B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5353" y="2615051"/>
                <a:ext cx="389916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245515E-59EA-4DEA-8661-0A0E9D446414}"/>
                  </a:ext>
                </a:extLst>
              </p14:cNvPr>
              <p14:cNvContentPartPr/>
              <p14:nvPr/>
            </p14:nvContentPartPr>
            <p14:xfrm>
              <a:off x="3447491" y="2665451"/>
              <a:ext cx="630360" cy="148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245515E-59EA-4DEA-8661-0A0E9D4464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29501" y="2647768"/>
                <a:ext cx="665980" cy="18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E647637-8DA3-411E-8661-6B17CA766728}"/>
                  </a:ext>
                </a:extLst>
              </p14:cNvPr>
              <p14:cNvContentPartPr/>
              <p14:nvPr/>
            </p14:nvContentPartPr>
            <p14:xfrm>
              <a:off x="2897771" y="2668331"/>
              <a:ext cx="400680" cy="144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E647637-8DA3-411E-8661-6B17CA76672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79771" y="2650691"/>
                <a:ext cx="436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63F9214-9D9D-44B7-86D9-ADDD30356262}"/>
                  </a:ext>
                </a:extLst>
              </p14:cNvPr>
              <p14:cNvContentPartPr/>
              <p14:nvPr/>
            </p14:nvContentPartPr>
            <p14:xfrm>
              <a:off x="2245811" y="2659691"/>
              <a:ext cx="269280" cy="149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63F9214-9D9D-44B7-86D9-ADDD3035626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27811" y="2642051"/>
                <a:ext cx="304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C6D7E12-D541-4768-863E-C46EC9733C04}"/>
                  </a:ext>
                </a:extLst>
              </p14:cNvPr>
              <p14:cNvContentPartPr/>
              <p14:nvPr/>
            </p14:nvContentPartPr>
            <p14:xfrm>
              <a:off x="5149276" y="2716331"/>
              <a:ext cx="133920" cy="1000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C6D7E12-D541-4768-863E-C46EC9733C0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31636" y="2698331"/>
                <a:ext cx="169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61E77BF-4C2D-4C35-BDBE-665F3BFB9208}"/>
                  </a:ext>
                </a:extLst>
              </p14:cNvPr>
              <p14:cNvContentPartPr/>
              <p14:nvPr/>
            </p14:nvContentPartPr>
            <p14:xfrm>
              <a:off x="5518996" y="2683931"/>
              <a:ext cx="37800" cy="136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61E77BF-4C2D-4C35-BDBE-665F3BFB92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00996" y="2665931"/>
                <a:ext cx="734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C29882A-4E1E-45BE-BDED-26492E6FF77C}"/>
                  </a:ext>
                </a:extLst>
              </p14:cNvPr>
              <p14:cNvContentPartPr/>
              <p14:nvPr/>
            </p14:nvContentPartPr>
            <p14:xfrm>
              <a:off x="5356996" y="2704091"/>
              <a:ext cx="92160" cy="90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C29882A-4E1E-45BE-BDED-26492E6FF77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38996" y="2686451"/>
                <a:ext cx="127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E887434-1025-49CC-A7E8-591DC342FBB1}"/>
                  </a:ext>
                </a:extLst>
              </p14:cNvPr>
              <p14:cNvContentPartPr/>
              <p14:nvPr/>
            </p14:nvContentPartPr>
            <p14:xfrm>
              <a:off x="4980436" y="2726771"/>
              <a:ext cx="51480" cy="51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E887434-1025-49CC-A7E8-591DC342FBB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62796" y="2708771"/>
                <a:ext cx="87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40CFBDB-ED6A-4E7A-B3E0-A7691EAB785C}"/>
                  </a:ext>
                </a:extLst>
              </p14:cNvPr>
              <p14:cNvContentPartPr/>
              <p14:nvPr/>
            </p14:nvContentPartPr>
            <p14:xfrm>
              <a:off x="5710876" y="2804171"/>
              <a:ext cx="5040" cy="568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40CFBDB-ED6A-4E7A-B3E0-A7691EAB785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92876" y="2786171"/>
                <a:ext cx="406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5948230-876F-4C53-A623-A62FCC97C765}"/>
                  </a:ext>
                </a:extLst>
              </p14:cNvPr>
              <p14:cNvContentPartPr/>
              <p14:nvPr/>
            </p14:nvContentPartPr>
            <p14:xfrm>
              <a:off x="5886196" y="2705531"/>
              <a:ext cx="90360" cy="878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5948230-876F-4C53-A623-A62FCC97C76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68556" y="2687891"/>
                <a:ext cx="1260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7C0105F-923A-4847-9FF4-B3B67D99BB5B}"/>
                  </a:ext>
                </a:extLst>
              </p14:cNvPr>
              <p14:cNvContentPartPr/>
              <p14:nvPr/>
            </p14:nvContentPartPr>
            <p14:xfrm>
              <a:off x="6087436" y="2687891"/>
              <a:ext cx="103680" cy="114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7C0105F-923A-4847-9FF4-B3B67D99BB5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069796" y="2670251"/>
                <a:ext cx="139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883B6CB-A528-426C-94C1-10B4FF9B72EA}"/>
                  </a:ext>
                </a:extLst>
              </p14:cNvPr>
              <p14:cNvContentPartPr/>
              <p14:nvPr/>
            </p14:nvContentPartPr>
            <p14:xfrm>
              <a:off x="6261676" y="2641811"/>
              <a:ext cx="165600" cy="128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883B6CB-A528-426C-94C1-10B4FF9B72E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44036" y="2624171"/>
                <a:ext cx="201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4BDE92B-58CB-4035-9D52-E6F418706927}"/>
                  </a:ext>
                </a:extLst>
              </p14:cNvPr>
              <p14:cNvContentPartPr/>
              <p14:nvPr/>
            </p14:nvContentPartPr>
            <p14:xfrm>
              <a:off x="6983476" y="2625251"/>
              <a:ext cx="81720" cy="1890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4BDE92B-58CB-4035-9D52-E6F4187069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65836" y="2607251"/>
                <a:ext cx="117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3D5ED4A-AD28-4A45-BA01-4F14617E5A39}"/>
                  </a:ext>
                </a:extLst>
              </p14:cNvPr>
              <p14:cNvContentPartPr/>
              <p14:nvPr/>
            </p14:nvContentPartPr>
            <p14:xfrm>
              <a:off x="6590716" y="2690411"/>
              <a:ext cx="285840" cy="100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3D5ED4A-AD28-4A45-BA01-4F14617E5A3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73076" y="2672411"/>
                <a:ext cx="3214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88EB3C6-B15E-4E4E-A9D5-044AFA6724CE}"/>
                  </a:ext>
                </a:extLst>
              </p14:cNvPr>
              <p14:cNvContentPartPr/>
              <p14:nvPr/>
            </p14:nvContentPartPr>
            <p14:xfrm>
              <a:off x="7321701" y="2607723"/>
              <a:ext cx="125640" cy="2340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88EB3C6-B15E-4E4E-A9D5-044AFA6724C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03701" y="2589723"/>
                <a:ext cx="1612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244C37-3A50-4921-B65A-6E64328CDD1A}"/>
                  </a:ext>
                </a:extLst>
              </p14:cNvPr>
              <p14:cNvContentPartPr/>
              <p14:nvPr/>
            </p14:nvContentPartPr>
            <p14:xfrm>
              <a:off x="7562181" y="2713923"/>
              <a:ext cx="74520" cy="500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244C37-3A50-4921-B65A-6E64328CDD1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44455" y="2695923"/>
                <a:ext cx="110333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1FB40A4-96AF-47E6-B29B-9304CEB54D12}"/>
                  </a:ext>
                </a:extLst>
              </p14:cNvPr>
              <p14:cNvContentPartPr/>
              <p14:nvPr/>
            </p14:nvContentPartPr>
            <p14:xfrm>
              <a:off x="8213061" y="2602683"/>
              <a:ext cx="62280" cy="217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1FB40A4-96AF-47E6-B29B-9304CEB54D1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195061" y="2585043"/>
                <a:ext cx="979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5BC354E-923A-4F52-AFD5-6B357B5F9924}"/>
                  </a:ext>
                </a:extLst>
              </p14:cNvPr>
              <p14:cNvContentPartPr/>
              <p14:nvPr/>
            </p14:nvContentPartPr>
            <p14:xfrm>
              <a:off x="8359581" y="2706363"/>
              <a:ext cx="76680" cy="820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5BC354E-923A-4F52-AFD5-6B357B5F992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41581" y="2688723"/>
                <a:ext cx="112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1984FA5-93DF-4404-B6E2-7D5C6C085F85}"/>
                  </a:ext>
                </a:extLst>
              </p14:cNvPr>
              <p14:cNvContentPartPr/>
              <p14:nvPr/>
            </p14:nvContentPartPr>
            <p14:xfrm>
              <a:off x="8501061" y="2598363"/>
              <a:ext cx="89280" cy="216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1984FA5-93DF-4404-B6E2-7D5C6C085F8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83061" y="2580723"/>
                <a:ext cx="124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71EC196-01B9-4437-BE83-FBD3177C6B3E}"/>
                  </a:ext>
                </a:extLst>
              </p14:cNvPr>
              <p14:cNvContentPartPr/>
              <p14:nvPr/>
            </p14:nvContentPartPr>
            <p14:xfrm>
              <a:off x="8686101" y="2810043"/>
              <a:ext cx="2520" cy="32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71EC196-01B9-4437-BE83-FBD3177C6B3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68461" y="2792043"/>
                <a:ext cx="38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B68057E-7348-4695-BFE3-48E88A325D8B}"/>
                  </a:ext>
                </a:extLst>
              </p14:cNvPr>
              <p14:cNvContentPartPr/>
              <p14:nvPr/>
            </p14:nvContentPartPr>
            <p14:xfrm>
              <a:off x="7716981" y="2645883"/>
              <a:ext cx="367200" cy="1522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B68057E-7348-4695-BFE3-48E88A325D8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98981" y="2628243"/>
                <a:ext cx="4028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61A0288-2EF1-4597-AD0C-57E86CB389A6}"/>
                  </a:ext>
                </a:extLst>
              </p14:cNvPr>
              <p14:cNvContentPartPr/>
              <p14:nvPr/>
            </p14:nvContentPartPr>
            <p14:xfrm>
              <a:off x="9264621" y="2634723"/>
              <a:ext cx="368280" cy="986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61A0288-2EF1-4597-AD0C-57E86CB389A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246981" y="2617083"/>
                <a:ext cx="4039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B7E0C33-D529-4CE8-9386-E4B4B950D530}"/>
                  </a:ext>
                </a:extLst>
              </p14:cNvPr>
              <p14:cNvContentPartPr/>
              <p14:nvPr/>
            </p14:nvContentPartPr>
            <p14:xfrm>
              <a:off x="8843781" y="2569203"/>
              <a:ext cx="348840" cy="190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B7E0C33-D529-4CE8-9386-E4B4B950D53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25781" y="2551237"/>
                <a:ext cx="384480" cy="226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C6EE22E-6820-4098-9A4A-1B1310F0E3D9}"/>
                  </a:ext>
                </a:extLst>
              </p14:cNvPr>
              <p14:cNvContentPartPr/>
              <p14:nvPr/>
            </p14:nvContentPartPr>
            <p14:xfrm>
              <a:off x="9815477" y="2615354"/>
              <a:ext cx="142200" cy="79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C6EE22E-6820-4098-9A4A-1B1310F0E3D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97477" y="2597714"/>
                <a:ext cx="1778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D10658C-1E57-4596-94DB-8E8FCD782E27}"/>
                  </a:ext>
                </a:extLst>
              </p14:cNvPr>
              <p14:cNvContentPartPr/>
              <p14:nvPr/>
            </p14:nvContentPartPr>
            <p14:xfrm>
              <a:off x="10036877" y="2595194"/>
              <a:ext cx="144720" cy="738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D10658C-1E57-4596-94DB-8E8FCD782E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19237" y="2577554"/>
                <a:ext cx="180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C15F20C-8054-44EE-B7DE-C8A39E3D6564}"/>
                  </a:ext>
                </a:extLst>
              </p14:cNvPr>
              <p14:cNvContentPartPr/>
              <p14:nvPr/>
            </p14:nvContentPartPr>
            <p14:xfrm>
              <a:off x="10261517" y="2612834"/>
              <a:ext cx="138960" cy="1242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C15F20C-8054-44EE-B7DE-C8A39E3D656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243517" y="2595194"/>
                <a:ext cx="1746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C43230C-AEEB-4954-BD4D-E7E2F4C5B5F7}"/>
                  </a:ext>
                </a:extLst>
              </p14:cNvPr>
              <p14:cNvContentPartPr/>
              <p14:nvPr/>
            </p14:nvContentPartPr>
            <p14:xfrm>
              <a:off x="1425752" y="2960803"/>
              <a:ext cx="106200" cy="4381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C43230C-AEEB-4954-BD4D-E7E2F4C5B5F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407752" y="2942803"/>
                <a:ext cx="1418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638380F-0C6A-4580-87DD-F77D046C4748}"/>
                  </a:ext>
                </a:extLst>
              </p14:cNvPr>
              <p14:cNvContentPartPr/>
              <p14:nvPr/>
            </p14:nvContentPartPr>
            <p14:xfrm>
              <a:off x="1612952" y="3019843"/>
              <a:ext cx="100080" cy="90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638380F-0C6A-4580-87DD-F77D046C474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595312" y="3002203"/>
                <a:ext cx="135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5A05A15-EB45-4D32-AD1A-AF173397F7CA}"/>
                  </a:ext>
                </a:extLst>
              </p14:cNvPr>
              <p14:cNvContentPartPr/>
              <p14:nvPr/>
            </p14:nvContentPartPr>
            <p14:xfrm>
              <a:off x="1970792" y="2971603"/>
              <a:ext cx="27720" cy="128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5A05A15-EB45-4D32-AD1A-AF173397F7C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52792" y="2953963"/>
                <a:ext cx="633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EC7458E-E4E1-4476-AC86-A7C03ADF1C1F}"/>
                  </a:ext>
                </a:extLst>
              </p14:cNvPr>
              <p14:cNvContentPartPr/>
              <p14:nvPr/>
            </p14:nvContentPartPr>
            <p14:xfrm>
              <a:off x="2148272" y="3000403"/>
              <a:ext cx="75960" cy="4068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EC7458E-E4E1-4476-AC86-A7C03ADF1C1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30632" y="2982403"/>
                <a:ext cx="1116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90E00CF-E472-4C65-BD1F-E80C2BB7BA60}"/>
                  </a:ext>
                </a:extLst>
              </p14:cNvPr>
              <p14:cNvContentPartPr/>
              <p14:nvPr/>
            </p14:nvContentPartPr>
            <p14:xfrm>
              <a:off x="1787192" y="3248083"/>
              <a:ext cx="102600" cy="126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90E00CF-E472-4C65-BD1F-E80C2BB7BA6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69192" y="3230083"/>
                <a:ext cx="1382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6BA1A6C-B349-42FD-B5E0-FCB1B9DED02D}"/>
                  </a:ext>
                </a:extLst>
              </p14:cNvPr>
              <p14:cNvContentPartPr/>
              <p14:nvPr/>
            </p14:nvContentPartPr>
            <p14:xfrm>
              <a:off x="1786832" y="2989243"/>
              <a:ext cx="99720" cy="101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6BA1A6C-B349-42FD-B5E0-FCB1B9DED02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768832" y="2971603"/>
                <a:ext cx="135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AA5F762-A895-42BB-9580-883ECBC84530}"/>
                  </a:ext>
                </a:extLst>
              </p14:cNvPr>
              <p14:cNvContentPartPr/>
              <p14:nvPr/>
            </p14:nvContentPartPr>
            <p14:xfrm>
              <a:off x="3417272" y="3161323"/>
              <a:ext cx="185040" cy="1868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AA5F762-A895-42BB-9580-883ECBC8453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99272" y="3143683"/>
                <a:ext cx="220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F51CB29-B0BD-4BD3-B709-8E418001DC65}"/>
                  </a:ext>
                </a:extLst>
              </p14:cNvPr>
              <p14:cNvContentPartPr/>
              <p14:nvPr/>
            </p14:nvContentPartPr>
            <p14:xfrm>
              <a:off x="2385512" y="3178963"/>
              <a:ext cx="874440" cy="1807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F51CB29-B0BD-4BD3-B709-8E418001DC6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67872" y="3161358"/>
                <a:ext cx="910080" cy="216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2699CB6-8A74-434E-BA4A-971CDFF9B187}"/>
                  </a:ext>
                </a:extLst>
              </p14:cNvPr>
              <p14:cNvContentPartPr/>
              <p14:nvPr/>
            </p14:nvContentPartPr>
            <p14:xfrm>
              <a:off x="5021072" y="3199483"/>
              <a:ext cx="33120" cy="824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2699CB6-8A74-434E-BA4A-971CDFF9B18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003072" y="3181483"/>
                <a:ext cx="687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2B8BBD3-827B-4CF8-974A-FE6305D05AC1}"/>
                  </a:ext>
                </a:extLst>
              </p14:cNvPr>
              <p14:cNvContentPartPr/>
              <p14:nvPr/>
            </p14:nvContentPartPr>
            <p14:xfrm>
              <a:off x="5345792" y="3206683"/>
              <a:ext cx="78840" cy="2217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2B8BBD3-827B-4CF8-974A-FE6305D05AC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328152" y="3189043"/>
                <a:ext cx="114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86F611D-DDE2-47ED-BF3B-75D87FC763BB}"/>
                  </a:ext>
                </a:extLst>
              </p14:cNvPr>
              <p14:cNvContentPartPr/>
              <p14:nvPr/>
            </p14:nvContentPartPr>
            <p14:xfrm>
              <a:off x="5115032" y="3156643"/>
              <a:ext cx="158760" cy="1249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86F611D-DDE2-47ED-BF3B-75D87FC763B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097032" y="3138695"/>
                <a:ext cx="194400" cy="160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15EE427-4734-4A3A-9D96-54864CEFC708}"/>
                  </a:ext>
                </a:extLst>
              </p14:cNvPr>
              <p14:cNvContentPartPr/>
              <p14:nvPr/>
            </p14:nvContentPartPr>
            <p14:xfrm>
              <a:off x="4081472" y="3120283"/>
              <a:ext cx="880560" cy="190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15EE427-4734-4A3A-9D96-54864CEFC70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063472" y="3102317"/>
                <a:ext cx="916200" cy="225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B134C00-495F-42FD-9C8A-A5518C3F3F9F}"/>
                  </a:ext>
                </a:extLst>
              </p14:cNvPr>
              <p14:cNvContentPartPr/>
              <p14:nvPr/>
            </p14:nvContentPartPr>
            <p14:xfrm>
              <a:off x="3737672" y="3149443"/>
              <a:ext cx="199080" cy="1504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B134C00-495F-42FD-9C8A-A5518C3F3F9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720032" y="3131845"/>
                <a:ext cx="234720" cy="18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5A43A06-47EC-417A-AD99-5D04E15DD484}"/>
                  </a:ext>
                </a:extLst>
              </p14:cNvPr>
              <p14:cNvContentPartPr/>
              <p14:nvPr/>
            </p14:nvContentPartPr>
            <p14:xfrm>
              <a:off x="5913872" y="3156643"/>
              <a:ext cx="84960" cy="1108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5A43A06-47EC-417A-AD99-5D04E15DD48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896232" y="3138643"/>
                <a:ext cx="1206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6AAAFA0-055E-40FA-B096-84BD023E057E}"/>
                  </a:ext>
                </a:extLst>
              </p14:cNvPr>
              <p14:cNvContentPartPr/>
              <p14:nvPr/>
            </p14:nvContentPartPr>
            <p14:xfrm>
              <a:off x="6870752" y="3091483"/>
              <a:ext cx="248040" cy="1731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6AAAFA0-055E-40FA-B096-84BD023E057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853112" y="3073520"/>
                <a:ext cx="283680" cy="208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B32CAD10-F4AF-4459-93DF-9619CD35E7E3}"/>
                  </a:ext>
                </a:extLst>
              </p14:cNvPr>
              <p14:cNvContentPartPr/>
              <p14:nvPr/>
            </p14:nvContentPartPr>
            <p14:xfrm>
              <a:off x="6362072" y="3145843"/>
              <a:ext cx="445680" cy="925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B32CAD10-F4AF-4459-93DF-9619CD35E7E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344072" y="3127843"/>
                <a:ext cx="481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7066295-A678-44AC-B779-C13F70C4A0D1}"/>
                  </a:ext>
                </a:extLst>
              </p14:cNvPr>
              <p14:cNvContentPartPr/>
              <p14:nvPr/>
            </p14:nvContentPartPr>
            <p14:xfrm>
              <a:off x="6081992" y="3099043"/>
              <a:ext cx="212400" cy="1548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7066295-A678-44AC-B779-C13F70C4A0D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64352" y="3081403"/>
                <a:ext cx="248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8CD6D6E-AEBB-4E2C-819A-55BA5EE8B9DB}"/>
                  </a:ext>
                </a:extLst>
              </p14:cNvPr>
              <p14:cNvContentPartPr/>
              <p14:nvPr/>
            </p14:nvContentPartPr>
            <p14:xfrm>
              <a:off x="5615432" y="3114163"/>
              <a:ext cx="150480" cy="1375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8CD6D6E-AEBB-4E2C-819A-55BA5EE8B9D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597834" y="3096163"/>
                <a:ext cx="186035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D7EFC6D-C95D-45BC-AD6C-BA8FF82E2DE1}"/>
                  </a:ext>
                </a:extLst>
              </p14:cNvPr>
              <p14:cNvContentPartPr/>
              <p14:nvPr/>
            </p14:nvContentPartPr>
            <p14:xfrm>
              <a:off x="7217211" y="3220940"/>
              <a:ext cx="7920" cy="25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D7EFC6D-C95D-45BC-AD6C-BA8FF82E2DE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199571" y="3203300"/>
                <a:ext cx="43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D7AB55B-0FA3-4E58-B7BF-C74243922B03}"/>
                  </a:ext>
                </a:extLst>
              </p14:cNvPr>
              <p14:cNvContentPartPr/>
              <p14:nvPr/>
            </p14:nvContentPartPr>
            <p14:xfrm>
              <a:off x="7565691" y="3175220"/>
              <a:ext cx="95400" cy="792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D7AB55B-0FA3-4E58-B7BF-C74243922B0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48051" y="3157580"/>
                <a:ext cx="131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2260545-101E-466F-AF4B-D26B5A60A3C4}"/>
                  </a:ext>
                </a:extLst>
              </p14:cNvPr>
              <p14:cNvContentPartPr/>
              <p14:nvPr/>
            </p14:nvContentPartPr>
            <p14:xfrm>
              <a:off x="7764771" y="3184580"/>
              <a:ext cx="60120" cy="90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2260545-101E-466F-AF4B-D26B5A60A3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46771" y="3166580"/>
                <a:ext cx="95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4FBEAD2-0092-4A6B-8F4D-4712C4FD3A6A}"/>
                  </a:ext>
                </a:extLst>
              </p14:cNvPr>
              <p14:cNvContentPartPr/>
              <p14:nvPr/>
            </p14:nvContentPartPr>
            <p14:xfrm>
              <a:off x="7892571" y="3124100"/>
              <a:ext cx="120600" cy="1375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4FBEAD2-0092-4A6B-8F4D-4712C4FD3A6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874931" y="3106460"/>
                <a:ext cx="156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76D43060-E778-49F1-92C2-EED6D0BDE6BA}"/>
                  </a:ext>
                </a:extLst>
              </p14:cNvPr>
              <p14:cNvContentPartPr/>
              <p14:nvPr/>
            </p14:nvContentPartPr>
            <p14:xfrm>
              <a:off x="8185611" y="3178100"/>
              <a:ext cx="64800" cy="972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76D43060-E778-49F1-92C2-EED6D0BDE6B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167971" y="3160460"/>
                <a:ext cx="1004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8BFCE40-1872-433C-9565-C9D4F7B48026}"/>
                  </a:ext>
                </a:extLst>
              </p14:cNvPr>
              <p14:cNvContentPartPr/>
              <p14:nvPr/>
            </p14:nvContentPartPr>
            <p14:xfrm>
              <a:off x="8317011" y="3097460"/>
              <a:ext cx="69840" cy="1566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8BFCE40-1872-433C-9565-C9D4F7B4802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99371" y="3079460"/>
                <a:ext cx="1054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703F422-8862-48BC-ADD6-A9EDEC4D8210}"/>
                  </a:ext>
                </a:extLst>
              </p14:cNvPr>
              <p14:cNvContentPartPr/>
              <p14:nvPr/>
            </p14:nvContentPartPr>
            <p14:xfrm>
              <a:off x="7396131" y="3069740"/>
              <a:ext cx="95760" cy="2170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703F422-8862-48BC-ADD6-A9EDEC4D821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78491" y="3052100"/>
                <a:ext cx="1314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91BF7EE-2C73-4AEE-9D01-86A46CCE25B2}"/>
                  </a:ext>
                </a:extLst>
              </p14:cNvPr>
              <p14:cNvContentPartPr/>
              <p14:nvPr/>
            </p14:nvContentPartPr>
            <p14:xfrm>
              <a:off x="9420472" y="3120413"/>
              <a:ext cx="66600" cy="1278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91BF7EE-2C73-4AEE-9D01-86A46CCE25B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402832" y="3102773"/>
                <a:ext cx="102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AE924B5-52AA-4B4E-B5D3-3DE2454DCF51}"/>
                  </a:ext>
                </a:extLst>
              </p14:cNvPr>
              <p14:cNvContentPartPr/>
              <p14:nvPr/>
            </p14:nvContentPartPr>
            <p14:xfrm>
              <a:off x="9871912" y="3123653"/>
              <a:ext cx="42840" cy="882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AE924B5-52AA-4B4E-B5D3-3DE2454DCF5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853912" y="3105653"/>
                <a:ext cx="784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1948A36-4A18-45BD-B79C-B16A16E44E45}"/>
                  </a:ext>
                </a:extLst>
              </p14:cNvPr>
              <p14:cNvContentPartPr/>
              <p14:nvPr/>
            </p14:nvContentPartPr>
            <p14:xfrm>
              <a:off x="10001872" y="3126533"/>
              <a:ext cx="83160" cy="81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1948A36-4A18-45BD-B79C-B16A16E44E4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983872" y="3108533"/>
                <a:ext cx="1188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7673A6A-5E70-4477-88B3-CDB957B7AF0F}"/>
                  </a:ext>
                </a:extLst>
              </p14:cNvPr>
              <p14:cNvContentPartPr/>
              <p14:nvPr/>
            </p14:nvContentPartPr>
            <p14:xfrm>
              <a:off x="10159192" y="3032573"/>
              <a:ext cx="222840" cy="2012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7673A6A-5E70-4477-88B3-CDB957B7AF0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141552" y="3014901"/>
                <a:ext cx="258480" cy="23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D1C16CB-BD24-4DAD-BBA8-4F536CA5B44A}"/>
                  </a:ext>
                </a:extLst>
              </p14:cNvPr>
              <p14:cNvContentPartPr/>
              <p14:nvPr/>
            </p14:nvContentPartPr>
            <p14:xfrm>
              <a:off x="9556192" y="3084413"/>
              <a:ext cx="220680" cy="1648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D1C16CB-BD24-4DAD-BBA8-4F536CA5B44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538552" y="3066773"/>
                <a:ext cx="256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D9B46EF-6DEC-4E58-AC13-6144E7EC2573}"/>
                  </a:ext>
                </a:extLst>
              </p14:cNvPr>
              <p14:cNvContentPartPr/>
              <p14:nvPr/>
            </p14:nvContentPartPr>
            <p14:xfrm>
              <a:off x="9060112" y="3142373"/>
              <a:ext cx="199080" cy="1126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D9B46EF-6DEC-4E58-AC13-6144E7EC257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042504" y="3124733"/>
                <a:ext cx="234656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C97A6CEB-C291-44BA-9F04-D9459E447A86}"/>
                  </a:ext>
                </a:extLst>
              </p14:cNvPr>
              <p14:cNvContentPartPr/>
              <p14:nvPr/>
            </p14:nvContentPartPr>
            <p14:xfrm>
              <a:off x="8555032" y="3091253"/>
              <a:ext cx="406440" cy="1630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C97A6CEB-C291-44BA-9F04-D9459E447A8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537032" y="3073293"/>
                <a:ext cx="442080" cy="198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F7241A76-554D-4270-B7E1-9C66B7E2E224}"/>
                  </a:ext>
                </a:extLst>
              </p14:cNvPr>
              <p14:cNvContentPartPr/>
              <p14:nvPr/>
            </p14:nvContentPartPr>
            <p14:xfrm>
              <a:off x="10555520" y="3127498"/>
              <a:ext cx="99360" cy="1256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F7241A76-554D-4270-B7E1-9C66B7E2E22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537520" y="3109498"/>
                <a:ext cx="135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5B75A5E-5B08-4D5A-A0B8-6280F615C2CD}"/>
                  </a:ext>
                </a:extLst>
              </p14:cNvPr>
              <p14:cNvContentPartPr/>
              <p14:nvPr/>
            </p14:nvContentPartPr>
            <p14:xfrm>
              <a:off x="10756400" y="3138298"/>
              <a:ext cx="3600" cy="939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5B75A5E-5B08-4D5A-A0B8-6280F615C2C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738400" y="3120658"/>
                <a:ext cx="392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3BB7563-44E8-4764-935F-64A10C204748}"/>
                  </a:ext>
                </a:extLst>
              </p14:cNvPr>
              <p14:cNvContentPartPr/>
              <p14:nvPr/>
            </p14:nvContentPartPr>
            <p14:xfrm>
              <a:off x="10730120" y="3085738"/>
              <a:ext cx="1440" cy="36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3BB7563-44E8-4764-935F-64A10C20474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712120" y="3067738"/>
                <a:ext cx="3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84779EE-7570-4235-83D8-0F04421556CB}"/>
                  </a:ext>
                </a:extLst>
              </p14:cNvPr>
              <p14:cNvContentPartPr/>
              <p14:nvPr/>
            </p14:nvContentPartPr>
            <p14:xfrm>
              <a:off x="11330600" y="3149818"/>
              <a:ext cx="85680" cy="972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84779EE-7570-4235-83D8-0F04421556C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312960" y="3132178"/>
                <a:ext cx="1213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17FBA06-4219-405E-8584-897FCD962B85}"/>
                  </a:ext>
                </a:extLst>
              </p14:cNvPr>
              <p14:cNvContentPartPr/>
              <p14:nvPr/>
            </p14:nvContentPartPr>
            <p14:xfrm>
              <a:off x="11561720" y="3117418"/>
              <a:ext cx="9360" cy="151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17FBA06-4219-405E-8584-897FCD962B8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544080" y="3099778"/>
                <a:ext cx="45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AB75B0F-2BF3-409B-84A4-EDF0F88E1D51}"/>
                  </a:ext>
                </a:extLst>
              </p14:cNvPr>
              <p14:cNvContentPartPr/>
              <p14:nvPr/>
            </p14:nvContentPartPr>
            <p14:xfrm>
              <a:off x="11564960" y="3205618"/>
              <a:ext cx="6120" cy="50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AB75B0F-2BF3-409B-84A4-EDF0F88E1D5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547320" y="3187978"/>
                <a:ext cx="41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253B87E-3493-4B1D-A16D-D79788D8D3EF}"/>
                  </a:ext>
                </a:extLst>
              </p14:cNvPr>
              <p14:cNvContentPartPr/>
              <p14:nvPr/>
            </p14:nvContentPartPr>
            <p14:xfrm>
              <a:off x="10859000" y="3067738"/>
              <a:ext cx="399600" cy="1800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253B87E-3493-4B1D-A16D-D79788D8D3E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841344" y="3050098"/>
                <a:ext cx="435272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7F2470A-41B3-47E6-94B6-9ED5D9995D93}"/>
                  </a:ext>
                </a:extLst>
              </p14:cNvPr>
              <p14:cNvContentPartPr/>
              <p14:nvPr/>
            </p14:nvContentPartPr>
            <p14:xfrm>
              <a:off x="1514726" y="3772746"/>
              <a:ext cx="9000" cy="90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7F2470A-41B3-47E6-94B6-9ED5D9995D9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97086" y="3755106"/>
                <a:ext cx="44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7E8356F-41C3-422F-AAA1-A05D1BB1BD30}"/>
                  </a:ext>
                </a:extLst>
              </p14:cNvPr>
              <p14:cNvContentPartPr/>
              <p14:nvPr/>
            </p14:nvContentPartPr>
            <p14:xfrm>
              <a:off x="2658446" y="3696426"/>
              <a:ext cx="74160" cy="1134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7E8356F-41C3-422F-AAA1-A05D1BB1BD3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40806" y="3678786"/>
                <a:ext cx="1098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D72AFC9-3126-49FB-84AE-A753D03EC3A1}"/>
                  </a:ext>
                </a:extLst>
              </p14:cNvPr>
              <p14:cNvContentPartPr/>
              <p14:nvPr/>
            </p14:nvContentPartPr>
            <p14:xfrm>
              <a:off x="1677446" y="3653586"/>
              <a:ext cx="909720" cy="1850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D72AFC9-3126-49FB-84AE-A753D03EC3A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659806" y="3635586"/>
                <a:ext cx="9453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F8E3910-90A5-40E7-9F86-8B87E7FBBEB3}"/>
                  </a:ext>
                </a:extLst>
              </p14:cNvPr>
              <p14:cNvContentPartPr/>
              <p14:nvPr/>
            </p14:nvContentPartPr>
            <p14:xfrm>
              <a:off x="2880926" y="3692466"/>
              <a:ext cx="117000" cy="1123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F8E3910-90A5-40E7-9F86-8B87E7FBBEB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862926" y="3674826"/>
                <a:ext cx="1526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CF3E2D1F-8752-47EF-B237-2A860CE7069E}"/>
                  </a:ext>
                </a:extLst>
              </p14:cNvPr>
              <p14:cNvContentPartPr/>
              <p14:nvPr/>
            </p14:nvContentPartPr>
            <p14:xfrm>
              <a:off x="4106006" y="3634506"/>
              <a:ext cx="39240" cy="1342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CF3E2D1F-8752-47EF-B237-2A860CE7069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088006" y="3616866"/>
                <a:ext cx="74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74D745B9-463B-4736-9F31-B150B55868CD}"/>
                  </a:ext>
                </a:extLst>
              </p14:cNvPr>
              <p14:cNvContentPartPr/>
              <p14:nvPr/>
            </p14:nvContentPartPr>
            <p14:xfrm>
              <a:off x="3760406" y="3625506"/>
              <a:ext cx="283680" cy="178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74D745B9-463B-4736-9F31-B150B55868C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742766" y="3607506"/>
                <a:ext cx="3193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A9871D2B-6214-4996-822A-28D3C8A98A7F}"/>
                  </a:ext>
                </a:extLst>
              </p14:cNvPr>
              <p14:cNvContentPartPr/>
              <p14:nvPr/>
            </p14:nvContentPartPr>
            <p14:xfrm>
              <a:off x="3104846" y="3657186"/>
              <a:ext cx="479520" cy="1483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A9871D2B-6214-4996-822A-28D3C8A98A7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087206" y="3639186"/>
                <a:ext cx="515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7EB4B20-E130-402C-9717-E24EA220752D}"/>
                  </a:ext>
                </a:extLst>
              </p14:cNvPr>
              <p14:cNvContentPartPr/>
              <p14:nvPr/>
            </p14:nvContentPartPr>
            <p14:xfrm>
              <a:off x="4326326" y="3682026"/>
              <a:ext cx="79560" cy="1310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7EB4B20-E130-402C-9717-E24EA220752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308686" y="3664386"/>
                <a:ext cx="115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F1B5A4E-EEB0-4966-ADA3-E8BD1BDE0D26}"/>
                  </a:ext>
                </a:extLst>
              </p14:cNvPr>
              <p14:cNvContentPartPr/>
              <p14:nvPr/>
            </p14:nvContentPartPr>
            <p14:xfrm>
              <a:off x="4933286" y="3704346"/>
              <a:ext cx="85320" cy="842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F1B5A4E-EEB0-4966-ADA3-E8BD1BDE0D2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915286" y="3686346"/>
                <a:ext cx="1209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50DEEE20-3CC1-4A27-9EB4-4E3128067F12}"/>
                  </a:ext>
                </a:extLst>
              </p14:cNvPr>
              <p14:cNvContentPartPr/>
              <p14:nvPr/>
            </p14:nvContentPartPr>
            <p14:xfrm>
              <a:off x="5157206" y="3722706"/>
              <a:ext cx="66600" cy="1004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50DEEE20-3CC1-4A27-9EB4-4E3128067F1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139206" y="3704706"/>
                <a:ext cx="102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A451DF7-5312-48FB-97AC-4BC9C4391B9E}"/>
                  </a:ext>
                </a:extLst>
              </p14:cNvPr>
              <p14:cNvContentPartPr/>
              <p14:nvPr/>
            </p14:nvContentPartPr>
            <p14:xfrm>
              <a:off x="5914646" y="3693546"/>
              <a:ext cx="98280" cy="954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A451DF7-5312-48FB-97AC-4BC9C4391B9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896646" y="3675546"/>
                <a:ext cx="133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F3FF1E7-A756-43B0-927A-F698200AE6CD}"/>
                  </a:ext>
                </a:extLst>
              </p14:cNvPr>
              <p14:cNvContentPartPr/>
              <p14:nvPr/>
            </p14:nvContentPartPr>
            <p14:xfrm>
              <a:off x="6086366" y="3635586"/>
              <a:ext cx="210960" cy="16380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F3FF1E7-A756-43B0-927A-F698200AE6C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068366" y="3617586"/>
                <a:ext cx="2466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75BE2D25-B8A6-4164-BDD4-05040518BA9F}"/>
                  </a:ext>
                </a:extLst>
              </p14:cNvPr>
              <p14:cNvContentPartPr/>
              <p14:nvPr/>
            </p14:nvContentPartPr>
            <p14:xfrm>
              <a:off x="5517926" y="3702546"/>
              <a:ext cx="334080" cy="990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75BE2D25-B8A6-4164-BDD4-05040518BA9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00267" y="3684546"/>
                <a:ext cx="369758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F49B1E5-6B8F-46E9-8CD5-5421F4187CAC}"/>
                  </a:ext>
                </a:extLst>
              </p14:cNvPr>
              <p14:cNvContentPartPr/>
              <p14:nvPr/>
            </p14:nvContentPartPr>
            <p14:xfrm>
              <a:off x="5292206" y="3676626"/>
              <a:ext cx="160560" cy="1324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F49B1E5-6B8F-46E9-8CD5-5421F4187CA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274566" y="3658626"/>
                <a:ext cx="196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FA9E2FD7-3E4C-43E3-82DE-28546895AD6D}"/>
                  </a:ext>
                </a:extLst>
              </p14:cNvPr>
              <p14:cNvContentPartPr/>
              <p14:nvPr/>
            </p14:nvContentPartPr>
            <p14:xfrm>
              <a:off x="4466006" y="3639186"/>
              <a:ext cx="398880" cy="1580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FA9E2FD7-3E4C-43E3-82DE-28546895AD6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448350" y="3621186"/>
                <a:ext cx="434552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9EEB7B7F-697F-4AB9-B16B-A1BD9FBEA779}"/>
                  </a:ext>
                </a:extLst>
              </p14:cNvPr>
              <p14:cNvContentPartPr/>
              <p14:nvPr/>
            </p14:nvContentPartPr>
            <p14:xfrm>
              <a:off x="6438446" y="3708666"/>
              <a:ext cx="164160" cy="860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9EEB7B7F-697F-4AB9-B16B-A1BD9FBEA77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420485" y="3691026"/>
                <a:ext cx="199722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0B00F7E9-1201-46C9-93D0-70AE5A265C98}"/>
                  </a:ext>
                </a:extLst>
              </p14:cNvPr>
              <p14:cNvContentPartPr/>
              <p14:nvPr/>
            </p14:nvContentPartPr>
            <p14:xfrm>
              <a:off x="1593206" y="4139586"/>
              <a:ext cx="11880" cy="46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0B00F7E9-1201-46C9-93D0-70AE5A265C9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575566" y="4121946"/>
                <a:ext cx="47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6FD409D7-580A-40E6-AC77-8768EFF7B4DA}"/>
                  </a:ext>
                </a:extLst>
              </p14:cNvPr>
              <p14:cNvContentPartPr/>
              <p14:nvPr/>
            </p14:nvContentPartPr>
            <p14:xfrm>
              <a:off x="4295006" y="4143906"/>
              <a:ext cx="59760" cy="842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6FD409D7-580A-40E6-AC77-8768EFF7B4D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277366" y="4126266"/>
                <a:ext cx="954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2BD9A63-6C9A-4DD9-AA42-9000A77BDCF6}"/>
                  </a:ext>
                </a:extLst>
              </p14:cNvPr>
              <p14:cNvContentPartPr/>
              <p14:nvPr/>
            </p14:nvContentPartPr>
            <p14:xfrm>
              <a:off x="4700366" y="4039506"/>
              <a:ext cx="116280" cy="21636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2BD9A63-6C9A-4DD9-AA42-9000A77BDCF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682726" y="4021866"/>
                <a:ext cx="151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6320071-E058-491F-97F5-7A765284F90D}"/>
                  </a:ext>
                </a:extLst>
              </p14:cNvPr>
              <p14:cNvContentPartPr/>
              <p14:nvPr/>
            </p14:nvContentPartPr>
            <p14:xfrm>
              <a:off x="4956326" y="4161906"/>
              <a:ext cx="80640" cy="741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6320071-E058-491F-97F5-7A765284F90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938326" y="4144266"/>
                <a:ext cx="1162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AE2E008A-4C4E-4545-9C51-2CDB3441A8B1}"/>
                  </a:ext>
                </a:extLst>
              </p14:cNvPr>
              <p14:cNvContentPartPr/>
              <p14:nvPr/>
            </p14:nvContentPartPr>
            <p14:xfrm>
              <a:off x="5095646" y="4199346"/>
              <a:ext cx="77400" cy="644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AE2E008A-4C4E-4545-9C51-2CDB3441A8B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078006" y="4181346"/>
                <a:ext cx="113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BBB58379-F8FF-4EC6-8BD5-95916BADB089}"/>
                  </a:ext>
                </a:extLst>
              </p14:cNvPr>
              <p14:cNvContentPartPr/>
              <p14:nvPr/>
            </p14:nvContentPartPr>
            <p14:xfrm>
              <a:off x="5262686" y="4079466"/>
              <a:ext cx="66240" cy="1735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BBB58379-F8FF-4EC6-8BD5-95916BADB08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245046" y="4061466"/>
                <a:ext cx="101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186AD1FE-BD60-4A40-A1F3-2283F6E0D27E}"/>
                  </a:ext>
                </a:extLst>
              </p14:cNvPr>
              <p14:cNvContentPartPr/>
              <p14:nvPr/>
            </p14:nvContentPartPr>
            <p14:xfrm>
              <a:off x="5507486" y="4146786"/>
              <a:ext cx="114480" cy="9720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186AD1FE-BD60-4A40-A1F3-2283F6E0D27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489846" y="4129146"/>
                <a:ext cx="150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7D79E5E9-8E2D-432C-A786-7047018A8E44}"/>
                  </a:ext>
                </a:extLst>
              </p14:cNvPr>
              <p14:cNvContentPartPr/>
              <p14:nvPr/>
            </p14:nvContentPartPr>
            <p14:xfrm>
              <a:off x="5693966" y="4173426"/>
              <a:ext cx="48960" cy="8100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7D79E5E9-8E2D-432C-A786-7047018A8E4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675966" y="4155786"/>
                <a:ext cx="84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D431319F-52A3-4CAF-A506-EA359FD8FF1A}"/>
                  </a:ext>
                </a:extLst>
              </p14:cNvPr>
              <p14:cNvContentPartPr/>
              <p14:nvPr/>
            </p14:nvContentPartPr>
            <p14:xfrm>
              <a:off x="5805926" y="4106106"/>
              <a:ext cx="109800" cy="1432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D431319F-52A3-4CAF-A506-EA359FD8FF1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788286" y="4088466"/>
                <a:ext cx="145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DC1BA828-90CD-4C1A-A48D-DFED6C1AE5F6}"/>
                  </a:ext>
                </a:extLst>
              </p14:cNvPr>
              <p14:cNvContentPartPr/>
              <p14:nvPr/>
            </p14:nvContentPartPr>
            <p14:xfrm>
              <a:off x="4433606" y="4048146"/>
              <a:ext cx="70200" cy="1584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DC1BA828-90CD-4C1A-A48D-DFED6C1AE5F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415966" y="4030506"/>
                <a:ext cx="105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A1B96657-65AF-426B-A8DD-CA4F59615094}"/>
                  </a:ext>
                </a:extLst>
              </p14:cNvPr>
              <p14:cNvContentPartPr/>
              <p14:nvPr/>
            </p14:nvContentPartPr>
            <p14:xfrm>
              <a:off x="3175046" y="4051746"/>
              <a:ext cx="956520" cy="1854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A1B96657-65AF-426B-A8DD-CA4F5961509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157399" y="4034140"/>
                <a:ext cx="992173" cy="220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16261D30-13A1-464E-B899-9747F244C933}"/>
                  </a:ext>
                </a:extLst>
              </p14:cNvPr>
              <p14:cNvContentPartPr/>
              <p14:nvPr/>
            </p14:nvContentPartPr>
            <p14:xfrm>
              <a:off x="2914766" y="4065426"/>
              <a:ext cx="142560" cy="17136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16261D30-13A1-464E-B899-9747F244C93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897126" y="4047786"/>
                <a:ext cx="178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93017980-8983-4622-98D4-A648A8701471}"/>
                  </a:ext>
                </a:extLst>
              </p14:cNvPr>
              <p14:cNvContentPartPr/>
              <p14:nvPr/>
            </p14:nvContentPartPr>
            <p14:xfrm>
              <a:off x="1742606" y="4003146"/>
              <a:ext cx="969480" cy="2185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93017980-8983-4622-98D4-A648A870147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724966" y="3985176"/>
                <a:ext cx="1005120" cy="254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2CD6218C-5F18-45A4-8B27-69141F63ECE8}"/>
                  </a:ext>
                </a:extLst>
              </p14:cNvPr>
              <p14:cNvContentPartPr/>
              <p14:nvPr/>
            </p14:nvContentPartPr>
            <p14:xfrm>
              <a:off x="6052886" y="4132746"/>
              <a:ext cx="140400" cy="11592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2CD6218C-5F18-45A4-8B27-69141F63ECE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035246" y="4115106"/>
                <a:ext cx="1760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9BB1B211-F467-47E7-A196-9E6929C4BEA6}"/>
                  </a:ext>
                </a:extLst>
              </p14:cNvPr>
              <p14:cNvContentPartPr/>
              <p14:nvPr/>
            </p14:nvContentPartPr>
            <p14:xfrm>
              <a:off x="6270686" y="4238946"/>
              <a:ext cx="360" cy="36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9BB1B211-F467-47E7-A196-9E6929C4BEA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253046" y="42213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78CA3B95-F24F-4FBA-903F-ACA691BBA546}"/>
                  </a:ext>
                </a:extLst>
              </p14:cNvPr>
              <p14:cNvContentPartPr/>
              <p14:nvPr/>
            </p14:nvContentPartPr>
            <p14:xfrm>
              <a:off x="7027984" y="3443866"/>
              <a:ext cx="113040" cy="4348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78CA3B95-F24F-4FBA-903F-ACA691BBA54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009984" y="3426226"/>
                <a:ext cx="1486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1CEF028B-C035-4161-B84F-BA3100F868C8}"/>
                  </a:ext>
                </a:extLst>
              </p14:cNvPr>
              <p14:cNvContentPartPr/>
              <p14:nvPr/>
            </p14:nvContentPartPr>
            <p14:xfrm>
              <a:off x="7432264" y="3454306"/>
              <a:ext cx="92160" cy="964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1CEF028B-C035-4161-B84F-BA3100F868C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414264" y="3436306"/>
                <a:ext cx="1278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642ABB58-3F01-4470-91B0-B08CC1C02C82}"/>
                  </a:ext>
                </a:extLst>
              </p14:cNvPr>
              <p14:cNvContentPartPr/>
              <p14:nvPr/>
            </p14:nvContentPartPr>
            <p14:xfrm>
              <a:off x="7427944" y="3805306"/>
              <a:ext cx="88200" cy="504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642ABB58-3F01-4470-91B0-B08CC1C02C8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410304" y="3787306"/>
                <a:ext cx="1238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9CDA325-E73D-4AE9-A0FF-15B7CB52FF93}"/>
                  </a:ext>
                </a:extLst>
              </p14:cNvPr>
              <p14:cNvContentPartPr/>
              <p14:nvPr/>
            </p14:nvContentPartPr>
            <p14:xfrm>
              <a:off x="7585984" y="3739786"/>
              <a:ext cx="20160" cy="12060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9CDA325-E73D-4AE9-A0FF-15B7CB52FF9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567984" y="3722146"/>
                <a:ext cx="558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65B348FE-B723-4474-B278-958335DA856A}"/>
                  </a:ext>
                </a:extLst>
              </p14:cNvPr>
              <p14:cNvContentPartPr/>
              <p14:nvPr/>
            </p14:nvContentPartPr>
            <p14:xfrm>
              <a:off x="7732504" y="3408226"/>
              <a:ext cx="100440" cy="49320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65B348FE-B723-4474-B278-958335DA856A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714504" y="3390586"/>
                <a:ext cx="1360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AFBE329-49B7-412A-9BDB-A5DC5C8BCEDE}"/>
                  </a:ext>
                </a:extLst>
              </p14:cNvPr>
              <p14:cNvContentPartPr/>
              <p14:nvPr/>
            </p14:nvContentPartPr>
            <p14:xfrm>
              <a:off x="7276744" y="3703066"/>
              <a:ext cx="78840" cy="15480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AFBE329-49B7-412A-9BDB-A5DC5C8BCED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259104" y="3685066"/>
                <a:ext cx="1144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F821365B-9B22-4158-B557-3B713858E982}"/>
                  </a:ext>
                </a:extLst>
              </p14:cNvPr>
              <p14:cNvContentPartPr/>
              <p14:nvPr/>
            </p14:nvContentPartPr>
            <p14:xfrm>
              <a:off x="7127704" y="3982426"/>
              <a:ext cx="108720" cy="3963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F821365B-9B22-4158-B557-3B713858E982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109704" y="3964426"/>
                <a:ext cx="1443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7354F24D-5B28-4366-A43C-5CA6DD2B2599}"/>
                  </a:ext>
                </a:extLst>
              </p14:cNvPr>
              <p14:cNvContentPartPr/>
              <p14:nvPr/>
            </p14:nvContentPartPr>
            <p14:xfrm>
              <a:off x="7401304" y="4019866"/>
              <a:ext cx="102600" cy="975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7354F24D-5B28-4366-A43C-5CA6DD2B259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383304" y="4001866"/>
                <a:ext cx="1382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F863641-CA0D-4D69-A6BF-73D1E270B417}"/>
                  </a:ext>
                </a:extLst>
              </p14:cNvPr>
              <p14:cNvContentPartPr/>
              <p14:nvPr/>
            </p14:nvContentPartPr>
            <p14:xfrm>
              <a:off x="7655104" y="4030666"/>
              <a:ext cx="73800" cy="37728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F863641-CA0D-4D69-A6BF-73D1E270B41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637104" y="4012666"/>
                <a:ext cx="1094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5B715C44-D3E6-4ED7-9E0E-9E5E070D4470}"/>
                  </a:ext>
                </a:extLst>
              </p14:cNvPr>
              <p14:cNvContentPartPr/>
              <p14:nvPr/>
            </p14:nvContentPartPr>
            <p14:xfrm>
              <a:off x="7399144" y="4216786"/>
              <a:ext cx="114840" cy="13464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5B715C44-D3E6-4ED7-9E0E-9E5E070D4470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381504" y="4199146"/>
                <a:ext cx="150480" cy="1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79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497D23-7E8E-438E-A1F0-9806313C98E6}"/>
                  </a:ext>
                </a:extLst>
              </p14:cNvPr>
              <p14:cNvContentPartPr/>
              <p14:nvPr/>
            </p14:nvContentPartPr>
            <p14:xfrm>
              <a:off x="250932" y="127909"/>
              <a:ext cx="2611440" cy="573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497D23-7E8E-438E-A1F0-9806313C98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292" y="110269"/>
                <a:ext cx="26470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D2469C9-685C-4600-9EF4-6EC9DED5B0E5}"/>
                  </a:ext>
                </a:extLst>
              </p14:cNvPr>
              <p14:cNvContentPartPr/>
              <p14:nvPr/>
            </p14:nvContentPartPr>
            <p14:xfrm>
              <a:off x="2600386" y="886275"/>
              <a:ext cx="79200" cy="37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D2469C9-685C-4600-9EF4-6EC9DED5B0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2746" y="868275"/>
                <a:ext cx="1148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AEC675-B030-4CED-9D24-DBA9919BD80C}"/>
                  </a:ext>
                </a:extLst>
              </p14:cNvPr>
              <p14:cNvContentPartPr/>
              <p14:nvPr/>
            </p14:nvContentPartPr>
            <p14:xfrm>
              <a:off x="2817466" y="880875"/>
              <a:ext cx="212760" cy="307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AEC675-B030-4CED-9D24-DBA9919BD8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99826" y="863235"/>
                <a:ext cx="2484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BE829A-0590-415D-AE3E-7E8298A6D74F}"/>
                  </a:ext>
                </a:extLst>
              </p14:cNvPr>
              <p14:cNvContentPartPr/>
              <p14:nvPr/>
            </p14:nvContentPartPr>
            <p14:xfrm>
              <a:off x="2304106" y="1423035"/>
              <a:ext cx="51120" cy="297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BE829A-0590-415D-AE3E-7E8298A6D7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6466" y="1405395"/>
                <a:ext cx="86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D8771D-FBD2-4710-9ADD-E6E22BCCF983}"/>
                  </a:ext>
                </a:extLst>
              </p14:cNvPr>
              <p14:cNvContentPartPr/>
              <p14:nvPr/>
            </p14:nvContentPartPr>
            <p14:xfrm>
              <a:off x="3080266" y="1363995"/>
              <a:ext cx="56520" cy="324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D8771D-FBD2-4710-9ADD-E6E22BCCF9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2626" y="1346355"/>
                <a:ext cx="92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AE776D-9A01-4C97-B4FF-6385DF78ABB0}"/>
                  </a:ext>
                </a:extLst>
              </p14:cNvPr>
              <p14:cNvContentPartPr/>
              <p14:nvPr/>
            </p14:nvContentPartPr>
            <p14:xfrm>
              <a:off x="3307066" y="1396755"/>
              <a:ext cx="21960" cy="74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AE776D-9A01-4C97-B4FF-6385DF78AB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9426" y="1378755"/>
                <a:ext cx="57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91DAA88-A56C-4222-841A-0CBF19DB19B6}"/>
                  </a:ext>
                </a:extLst>
              </p14:cNvPr>
              <p14:cNvContentPartPr/>
              <p14:nvPr/>
            </p14:nvContentPartPr>
            <p14:xfrm>
              <a:off x="3349906" y="1599435"/>
              <a:ext cx="13320" cy="7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91DAA88-A56C-4222-841A-0CBF19DB19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1906" y="1581435"/>
                <a:ext cx="489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5CECB7-FF64-4870-8556-3E71C585F768}"/>
                  </a:ext>
                </a:extLst>
              </p14:cNvPr>
              <p14:cNvContentPartPr/>
              <p14:nvPr/>
            </p14:nvContentPartPr>
            <p14:xfrm>
              <a:off x="3475186" y="1339155"/>
              <a:ext cx="108000" cy="401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5CECB7-FF64-4870-8556-3E71C585F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57546" y="1321515"/>
                <a:ext cx="1436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0D0BBA-6015-4031-9155-E5C43665BDD9}"/>
                  </a:ext>
                </a:extLst>
              </p14:cNvPr>
              <p14:cNvContentPartPr/>
              <p14:nvPr/>
            </p14:nvContentPartPr>
            <p14:xfrm>
              <a:off x="2517946" y="1412595"/>
              <a:ext cx="216360" cy="304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0D0BBA-6015-4031-9155-E5C43665BD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0306" y="1394955"/>
                <a:ext cx="2520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591CB4B-9295-43FD-9396-C450AD749AA1}"/>
                  </a:ext>
                </a:extLst>
              </p14:cNvPr>
              <p14:cNvContentPartPr/>
              <p14:nvPr/>
            </p14:nvContentPartPr>
            <p14:xfrm>
              <a:off x="1905226" y="1884915"/>
              <a:ext cx="79920" cy="402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591CB4B-9295-43FD-9396-C450AD749A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7226" y="1866915"/>
                <a:ext cx="1155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33D0A2-159B-44AC-99D2-9EC200BE6D45}"/>
                  </a:ext>
                </a:extLst>
              </p14:cNvPr>
              <p14:cNvContentPartPr/>
              <p14:nvPr/>
            </p14:nvContentPartPr>
            <p14:xfrm>
              <a:off x="2755546" y="1847115"/>
              <a:ext cx="54720" cy="365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33D0A2-159B-44AC-99D2-9EC200BE6D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37546" y="1829115"/>
                <a:ext cx="90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13F31B9-151C-4808-B749-A748ACCE7014}"/>
                  </a:ext>
                </a:extLst>
              </p14:cNvPr>
              <p14:cNvContentPartPr/>
              <p14:nvPr/>
            </p14:nvContentPartPr>
            <p14:xfrm>
              <a:off x="3834106" y="1861515"/>
              <a:ext cx="70920" cy="106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13F31B9-151C-4808-B749-A748ACCE70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16466" y="1843875"/>
                <a:ext cx="1065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60EC1C6-39A9-4C60-ABFE-F70A2599FB05}"/>
                  </a:ext>
                </a:extLst>
              </p14:cNvPr>
              <p14:cNvContentPartPr/>
              <p14:nvPr/>
            </p14:nvContentPartPr>
            <p14:xfrm>
              <a:off x="3866866" y="2084355"/>
              <a:ext cx="72720" cy="110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60EC1C6-39A9-4C60-ABFE-F70A2599FB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8866" y="2066715"/>
                <a:ext cx="108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FA1533-E612-4DB4-A6FF-12A8A1C175B6}"/>
                  </a:ext>
                </a:extLst>
              </p14:cNvPr>
              <p14:cNvContentPartPr/>
              <p14:nvPr/>
            </p14:nvContentPartPr>
            <p14:xfrm>
              <a:off x="4052986" y="1788075"/>
              <a:ext cx="91800" cy="468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FA1533-E612-4DB4-A6FF-12A8A1C175B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35346" y="1770075"/>
                <a:ext cx="1274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1A003CE-D50A-44F1-A569-4436E3994A3E}"/>
                  </a:ext>
                </a:extLst>
              </p14:cNvPr>
              <p14:cNvContentPartPr/>
              <p14:nvPr/>
            </p14:nvContentPartPr>
            <p14:xfrm>
              <a:off x="2917186" y="1860075"/>
              <a:ext cx="285120" cy="435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1A003CE-D50A-44F1-A569-4436E3994A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99186" y="1842075"/>
                <a:ext cx="3207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649F644-6B93-4685-B435-D8EEC6E12FDB}"/>
                  </a:ext>
                </a:extLst>
              </p14:cNvPr>
              <p14:cNvContentPartPr/>
              <p14:nvPr/>
            </p14:nvContentPartPr>
            <p14:xfrm>
              <a:off x="2088826" y="1888515"/>
              <a:ext cx="313920" cy="396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649F644-6B93-4685-B435-D8EEC6E12F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70847" y="1870515"/>
                <a:ext cx="349519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446C06C-3FB8-45E9-965B-3443642AD2A5}"/>
                  </a:ext>
                </a:extLst>
              </p14:cNvPr>
              <p14:cNvContentPartPr/>
              <p14:nvPr/>
            </p14:nvContentPartPr>
            <p14:xfrm>
              <a:off x="1541534" y="2412842"/>
              <a:ext cx="79560" cy="427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446C06C-3FB8-45E9-965B-3443642AD2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23894" y="2395202"/>
                <a:ext cx="1152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1A7C476-3514-484D-9042-E1A785BE5C01}"/>
                  </a:ext>
                </a:extLst>
              </p14:cNvPr>
              <p14:cNvContentPartPr/>
              <p14:nvPr/>
            </p14:nvContentPartPr>
            <p14:xfrm>
              <a:off x="2334254" y="2388002"/>
              <a:ext cx="94680" cy="41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1A7C476-3514-484D-9042-E1A785BE5C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16614" y="2370362"/>
                <a:ext cx="1303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0521E1E-4563-475E-BBDD-8C6320A791EF}"/>
                  </a:ext>
                </a:extLst>
              </p14:cNvPr>
              <p14:cNvContentPartPr/>
              <p14:nvPr/>
            </p14:nvContentPartPr>
            <p14:xfrm>
              <a:off x="2563934" y="2364602"/>
              <a:ext cx="255960" cy="460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0521E1E-4563-475E-BBDD-8C6320A791E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46319" y="2346962"/>
                <a:ext cx="29155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C4C2B84-86BF-414B-9DEF-A95C83B341D8}"/>
                  </a:ext>
                </a:extLst>
              </p14:cNvPr>
              <p14:cNvContentPartPr/>
              <p14:nvPr/>
            </p14:nvContentPartPr>
            <p14:xfrm>
              <a:off x="1753574" y="2422202"/>
              <a:ext cx="244440" cy="421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C4C2B84-86BF-414B-9DEF-A95C83B341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35934" y="2404562"/>
                <a:ext cx="2800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DA16ECE-78BD-4399-83B8-7CFBC0BB6A8E}"/>
                  </a:ext>
                </a:extLst>
              </p14:cNvPr>
              <p14:cNvContentPartPr/>
              <p14:nvPr/>
            </p14:nvContentPartPr>
            <p14:xfrm>
              <a:off x="4272919" y="2276762"/>
              <a:ext cx="127800" cy="514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DA16ECE-78BD-4399-83B8-7CFBC0BB6A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54919" y="2258762"/>
                <a:ext cx="1634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C341CA-FAB1-4872-B804-E2C2FC45F4C2}"/>
                  </a:ext>
                </a:extLst>
              </p14:cNvPr>
              <p14:cNvContentPartPr/>
              <p14:nvPr/>
            </p14:nvContentPartPr>
            <p14:xfrm>
              <a:off x="4485679" y="2340482"/>
              <a:ext cx="67680" cy="128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C341CA-FAB1-4872-B804-E2C2FC45F4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68039" y="2322482"/>
                <a:ext cx="1033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C6643AF-4590-4F1F-A2B2-EB321A170714}"/>
                  </a:ext>
                </a:extLst>
              </p14:cNvPr>
              <p14:cNvContentPartPr/>
              <p14:nvPr/>
            </p14:nvContentPartPr>
            <p14:xfrm>
              <a:off x="4510159" y="2579162"/>
              <a:ext cx="59040" cy="147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C6643AF-4590-4F1F-A2B2-EB321A1707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2519" y="2561522"/>
                <a:ext cx="94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CE0D871-DA2A-45EC-BDB8-0897E0DF06E5}"/>
                  </a:ext>
                </a:extLst>
              </p14:cNvPr>
              <p14:cNvContentPartPr/>
              <p14:nvPr/>
            </p14:nvContentPartPr>
            <p14:xfrm>
              <a:off x="4643719" y="2272802"/>
              <a:ext cx="98280" cy="563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CE0D871-DA2A-45EC-BDB8-0897E0DF06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26079" y="2255162"/>
                <a:ext cx="1339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F601595-84B5-4FA9-9359-3384C1361F03}"/>
                  </a:ext>
                </a:extLst>
              </p14:cNvPr>
              <p14:cNvContentPartPr/>
              <p14:nvPr/>
            </p14:nvContentPartPr>
            <p14:xfrm>
              <a:off x="3290839" y="1825515"/>
              <a:ext cx="388827" cy="966407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F601595-84B5-4FA9-9359-3384C1361F0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73198" y="1807865"/>
                <a:ext cx="424469" cy="1002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3F40411-5099-45CB-9458-9E71A06D3FF0}"/>
                  </a:ext>
                </a:extLst>
              </p14:cNvPr>
              <p14:cNvContentPartPr/>
              <p14:nvPr/>
            </p14:nvContentPartPr>
            <p14:xfrm>
              <a:off x="9016834" y="669195"/>
              <a:ext cx="8640" cy="211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3F40411-5099-45CB-9458-9E71A06D3F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99194" y="651555"/>
                <a:ext cx="442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006322-3F57-48A3-B317-92BF9A1FBAF0}"/>
                  </a:ext>
                </a:extLst>
              </p14:cNvPr>
              <p14:cNvContentPartPr/>
              <p14:nvPr/>
            </p14:nvContentPartPr>
            <p14:xfrm>
              <a:off x="8408074" y="1257435"/>
              <a:ext cx="25560" cy="173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006322-3F57-48A3-B317-92BF9A1FBA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90074" y="1239795"/>
                <a:ext cx="612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E05E404-93BC-4A25-8837-B6F1D9786D40}"/>
                  </a:ext>
                </a:extLst>
              </p14:cNvPr>
              <p14:cNvContentPartPr/>
              <p14:nvPr/>
            </p14:nvContentPartPr>
            <p14:xfrm>
              <a:off x="9555394" y="1137195"/>
              <a:ext cx="52200" cy="227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E05E404-93BC-4A25-8837-B6F1D9786D4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37394" y="1119555"/>
                <a:ext cx="87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980547A-3369-4FC8-92D7-903341E01367}"/>
                  </a:ext>
                </a:extLst>
              </p14:cNvPr>
              <p14:cNvContentPartPr/>
              <p14:nvPr/>
            </p14:nvContentPartPr>
            <p14:xfrm>
              <a:off x="7973194" y="1829475"/>
              <a:ext cx="32760" cy="285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980547A-3369-4FC8-92D7-903341E013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55554" y="1811835"/>
                <a:ext cx="684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87CDF1E-B9D1-4F36-9A23-F0EB5BD09FD1}"/>
                  </a:ext>
                </a:extLst>
              </p14:cNvPr>
              <p14:cNvContentPartPr/>
              <p14:nvPr/>
            </p14:nvContentPartPr>
            <p14:xfrm>
              <a:off x="8887234" y="1756755"/>
              <a:ext cx="237960" cy="295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87CDF1E-B9D1-4F36-9A23-F0EB5BD09FD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69234" y="1738755"/>
                <a:ext cx="2736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7389FB4-9473-4CE3-A769-26FD16BF3CF1}"/>
                  </a:ext>
                </a:extLst>
              </p14:cNvPr>
              <p14:cNvContentPartPr/>
              <p14:nvPr/>
            </p14:nvContentPartPr>
            <p14:xfrm>
              <a:off x="10080994" y="1679715"/>
              <a:ext cx="38160" cy="392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7389FB4-9473-4CE3-A769-26FD16BF3CF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62994" y="1662075"/>
                <a:ext cx="738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2BB9439-C9C5-4ED0-AEEF-11EE4DD2733D}"/>
                  </a:ext>
                </a:extLst>
              </p14:cNvPr>
              <p14:cNvContentPartPr/>
              <p14:nvPr/>
            </p14:nvContentPartPr>
            <p14:xfrm>
              <a:off x="8389354" y="2369475"/>
              <a:ext cx="140400" cy="366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2BB9439-C9C5-4ED0-AEEF-11EE4DD273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71714" y="2351475"/>
                <a:ext cx="1760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0BF84B-A509-49B8-8E2C-318558D4350F}"/>
                  </a:ext>
                </a:extLst>
              </p14:cNvPr>
              <p14:cNvContentPartPr/>
              <p14:nvPr/>
            </p14:nvContentPartPr>
            <p14:xfrm>
              <a:off x="9517234" y="2278035"/>
              <a:ext cx="139680" cy="38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0BF84B-A509-49B8-8E2C-318558D435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99234" y="2260395"/>
                <a:ext cx="1753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9C0C5D5-0DB4-473A-978F-746A539EAB3E}"/>
                  </a:ext>
                </a:extLst>
              </p14:cNvPr>
              <p14:cNvContentPartPr/>
              <p14:nvPr/>
            </p14:nvContentPartPr>
            <p14:xfrm>
              <a:off x="7542334" y="2375191"/>
              <a:ext cx="21240" cy="297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9C0C5D5-0DB4-473A-978F-746A539EAB3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24694" y="2357191"/>
                <a:ext cx="568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5B0CDA-2BC5-44B2-8302-75FC9B495609}"/>
                  </a:ext>
                </a:extLst>
              </p14:cNvPr>
              <p14:cNvContentPartPr/>
              <p14:nvPr/>
            </p14:nvContentPartPr>
            <p14:xfrm>
              <a:off x="1006609" y="3055707"/>
              <a:ext cx="34200" cy="368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5B0CDA-2BC5-44B2-8302-75FC9B495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8609" y="3037707"/>
                <a:ext cx="698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454DA1B-0CDE-4376-9D56-0EAEF143145B}"/>
                  </a:ext>
                </a:extLst>
              </p14:cNvPr>
              <p14:cNvContentPartPr/>
              <p14:nvPr/>
            </p14:nvContentPartPr>
            <p14:xfrm>
              <a:off x="1388929" y="3030507"/>
              <a:ext cx="100800" cy="362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454DA1B-0CDE-4376-9D56-0EAEF14314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70929" y="3012867"/>
                <a:ext cx="1364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D2FCC6-34CC-4E52-ABAA-51F3E277A4E5}"/>
                  </a:ext>
                </a:extLst>
              </p14:cNvPr>
              <p14:cNvContentPartPr/>
              <p14:nvPr/>
            </p14:nvContentPartPr>
            <p14:xfrm>
              <a:off x="1963849" y="2958867"/>
              <a:ext cx="71640" cy="416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D2FCC6-34CC-4E52-ABAA-51F3E277A4E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46209" y="2941227"/>
                <a:ext cx="10728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7CC64DA-ADF2-439C-80D0-01EDA2D926F2}"/>
                  </a:ext>
                </a:extLst>
              </p14:cNvPr>
              <p14:cNvContentPartPr/>
              <p14:nvPr/>
            </p14:nvContentPartPr>
            <p14:xfrm>
              <a:off x="2157169" y="3017187"/>
              <a:ext cx="62280" cy="108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7CC64DA-ADF2-439C-80D0-01EDA2D926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9529" y="2999547"/>
                <a:ext cx="979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D58C2B0-8C0F-45DF-8632-8ED142925E97}"/>
                  </a:ext>
                </a:extLst>
              </p14:cNvPr>
              <p14:cNvContentPartPr/>
              <p14:nvPr/>
            </p14:nvContentPartPr>
            <p14:xfrm>
              <a:off x="2209009" y="3249747"/>
              <a:ext cx="9000" cy="83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D58C2B0-8C0F-45DF-8632-8ED142925E9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91009" y="3232107"/>
                <a:ext cx="446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5E567-730F-4B34-8AE1-6FC3FC2734F9}"/>
                  </a:ext>
                </a:extLst>
              </p14:cNvPr>
              <p14:cNvContentPartPr/>
              <p14:nvPr/>
            </p14:nvContentPartPr>
            <p14:xfrm>
              <a:off x="2314849" y="2975787"/>
              <a:ext cx="66600" cy="469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5E567-730F-4B34-8AE1-6FC3FC2734F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96849" y="2958147"/>
                <a:ext cx="1022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B5E4DBB-B9B6-4910-91AA-BA0B3C977ADF}"/>
                  </a:ext>
                </a:extLst>
              </p14:cNvPr>
              <p14:cNvContentPartPr/>
              <p14:nvPr/>
            </p14:nvContentPartPr>
            <p14:xfrm>
              <a:off x="2894089" y="2944107"/>
              <a:ext cx="72000" cy="466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B5E4DBB-B9B6-4910-91AA-BA0B3C977AD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76449" y="2926467"/>
                <a:ext cx="1076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1C9B2BB-3CF1-44D0-B899-22F091FF75F8}"/>
                  </a:ext>
                </a:extLst>
              </p14:cNvPr>
              <p14:cNvContentPartPr/>
              <p14:nvPr/>
            </p14:nvContentPartPr>
            <p14:xfrm>
              <a:off x="3092809" y="2990547"/>
              <a:ext cx="69480" cy="145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1C9B2BB-3CF1-44D0-B899-22F091FF75F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74809" y="2972907"/>
                <a:ext cx="1051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8497006-770A-4E51-87F6-3D1FB303D52E}"/>
                  </a:ext>
                </a:extLst>
              </p14:cNvPr>
              <p14:cNvContentPartPr/>
              <p14:nvPr/>
            </p14:nvContentPartPr>
            <p14:xfrm>
              <a:off x="3110089" y="3237147"/>
              <a:ext cx="87840" cy="134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497006-770A-4E51-87F6-3D1FB303D5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92449" y="3219507"/>
                <a:ext cx="123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23ADA3A-83D8-4340-87FF-5E5E5B6411D3}"/>
                  </a:ext>
                </a:extLst>
              </p14:cNvPr>
              <p14:cNvContentPartPr/>
              <p14:nvPr/>
            </p14:nvContentPartPr>
            <p14:xfrm>
              <a:off x="3291889" y="2950947"/>
              <a:ext cx="94320" cy="507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23ADA3A-83D8-4340-87FF-5E5E5B6411D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73889" y="2932947"/>
                <a:ext cx="12996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2375A96-C4B8-4B7C-B28A-09A0B6AB6643}"/>
                  </a:ext>
                </a:extLst>
              </p14:cNvPr>
              <p14:cNvContentPartPr/>
              <p14:nvPr/>
            </p14:nvContentPartPr>
            <p14:xfrm>
              <a:off x="3813169" y="2871027"/>
              <a:ext cx="92160" cy="524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2375A96-C4B8-4B7C-B28A-09A0B6AB66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95169" y="2853387"/>
                <a:ext cx="1278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18C37E4-8690-49D0-852E-7D4718ED883D}"/>
                  </a:ext>
                </a:extLst>
              </p14:cNvPr>
              <p14:cNvContentPartPr/>
              <p14:nvPr/>
            </p14:nvContentPartPr>
            <p14:xfrm>
              <a:off x="4047889" y="2947347"/>
              <a:ext cx="66960" cy="103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18C37E4-8690-49D0-852E-7D4718ED88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30249" y="2929707"/>
                <a:ext cx="102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9EF6ABF-0EC1-4C1E-A4C8-5CF7B7D0DEF9}"/>
                  </a:ext>
                </a:extLst>
              </p14:cNvPr>
              <p14:cNvContentPartPr/>
              <p14:nvPr/>
            </p14:nvContentPartPr>
            <p14:xfrm>
              <a:off x="4072009" y="3211227"/>
              <a:ext cx="60120" cy="144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9EF6ABF-0EC1-4C1E-A4C8-5CF7B7D0DEF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54369" y="3193587"/>
                <a:ext cx="95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A4CF705-E905-4B40-87BB-426BBE1F223A}"/>
                  </a:ext>
                </a:extLst>
              </p14:cNvPr>
              <p14:cNvContentPartPr/>
              <p14:nvPr/>
            </p14:nvContentPartPr>
            <p14:xfrm>
              <a:off x="4273249" y="2981907"/>
              <a:ext cx="104400" cy="547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A4CF705-E905-4B40-87BB-426BBE1F223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255609" y="2964267"/>
                <a:ext cx="1400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705A8F8-3171-4DB6-870E-6C5155B8EF7A}"/>
                  </a:ext>
                </a:extLst>
              </p14:cNvPr>
              <p14:cNvContentPartPr/>
              <p14:nvPr/>
            </p14:nvContentPartPr>
            <p14:xfrm>
              <a:off x="1178689" y="3067587"/>
              <a:ext cx="96120" cy="332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705A8F8-3171-4DB6-870E-6C5155B8EF7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60689" y="3049928"/>
                <a:ext cx="131760" cy="36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5AB69EF-0CC4-4989-9A2B-DBC956BCC07F}"/>
                  </a:ext>
                </a:extLst>
              </p14:cNvPr>
              <p14:cNvContentPartPr/>
              <p14:nvPr/>
            </p14:nvContentPartPr>
            <p14:xfrm>
              <a:off x="4938889" y="2958147"/>
              <a:ext cx="79200" cy="531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5AB69EF-0CC4-4989-9A2B-DBC956BCC07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21249" y="2940507"/>
                <a:ext cx="1148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5026EB7-8817-450A-A4F5-CD6F9C2BC8F2}"/>
                  </a:ext>
                </a:extLst>
              </p14:cNvPr>
              <p14:cNvContentPartPr/>
              <p14:nvPr/>
            </p14:nvContentPartPr>
            <p14:xfrm>
              <a:off x="5224009" y="3007827"/>
              <a:ext cx="86760" cy="106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5026EB7-8817-450A-A4F5-CD6F9C2BC8F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06369" y="2989827"/>
                <a:ext cx="1224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F94D4DF-06FA-4E4A-B7B6-5FF2F3C706FA}"/>
                  </a:ext>
                </a:extLst>
              </p14:cNvPr>
              <p14:cNvContentPartPr/>
              <p14:nvPr/>
            </p14:nvContentPartPr>
            <p14:xfrm>
              <a:off x="5238769" y="3299787"/>
              <a:ext cx="85680" cy="1274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F94D4DF-06FA-4E4A-B7B6-5FF2F3C706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21129" y="3282147"/>
                <a:ext cx="121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CFEE88F-123A-4C08-86F3-CF234E15422B}"/>
                  </a:ext>
                </a:extLst>
              </p14:cNvPr>
              <p14:cNvContentPartPr/>
              <p14:nvPr/>
            </p14:nvContentPartPr>
            <p14:xfrm>
              <a:off x="5442529" y="2962467"/>
              <a:ext cx="106200" cy="559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CFEE88F-123A-4C08-86F3-CF234E1542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24889" y="2944467"/>
                <a:ext cx="1418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DB347-FF15-4B10-8A3F-78966B65AD37}"/>
                  </a:ext>
                </a:extLst>
              </p14:cNvPr>
              <p14:cNvContentPartPr/>
              <p14:nvPr/>
            </p14:nvContentPartPr>
            <p14:xfrm>
              <a:off x="3232489" y="3685707"/>
              <a:ext cx="7920" cy="252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DB347-FF15-4B10-8A3F-78966B65AD3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14849" y="3667707"/>
                <a:ext cx="435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91ABC3E-D77D-4933-BD43-BD7DEBFDAE36}"/>
                  </a:ext>
                </a:extLst>
              </p14:cNvPr>
              <p14:cNvContentPartPr/>
              <p14:nvPr/>
            </p14:nvContentPartPr>
            <p14:xfrm>
              <a:off x="3233929" y="3821067"/>
              <a:ext cx="2880" cy="13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91ABC3E-D77D-4933-BD43-BD7DEBFDAE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16289" y="3803427"/>
                <a:ext cx="385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7E27427-30E7-4799-970D-69186FA1942F}"/>
                  </a:ext>
                </a:extLst>
              </p14:cNvPr>
              <p14:cNvContentPartPr/>
              <p14:nvPr/>
            </p14:nvContentPartPr>
            <p14:xfrm>
              <a:off x="3233569" y="3941307"/>
              <a:ext cx="1440" cy="16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7E27427-30E7-4799-970D-69186FA1942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15569" y="3923667"/>
                <a:ext cx="37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ADC95F-C8CF-4305-B259-AD484FD823DD}"/>
                  </a:ext>
                </a:extLst>
              </p14:cNvPr>
              <p14:cNvContentPartPr/>
              <p14:nvPr/>
            </p14:nvContentPartPr>
            <p14:xfrm>
              <a:off x="7046424" y="3194813"/>
              <a:ext cx="46800" cy="255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ADC95F-C8CF-4305-B259-AD484FD823D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028784" y="3176813"/>
                <a:ext cx="824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CBE2EA7-6A74-4436-ABAF-3EE91492F058}"/>
                  </a:ext>
                </a:extLst>
              </p14:cNvPr>
              <p14:cNvContentPartPr/>
              <p14:nvPr/>
            </p14:nvContentPartPr>
            <p14:xfrm>
              <a:off x="7869744" y="3073133"/>
              <a:ext cx="182880" cy="297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CBE2EA7-6A74-4436-ABAF-3EE91492F05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51744" y="3055133"/>
                <a:ext cx="2185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F18AA4B-13D4-41B7-8BE8-AA35C06B8BB8}"/>
                  </a:ext>
                </a:extLst>
              </p14:cNvPr>
              <p14:cNvContentPartPr/>
              <p14:nvPr/>
            </p14:nvContentPartPr>
            <p14:xfrm>
              <a:off x="8940024" y="3044333"/>
              <a:ext cx="195120" cy="307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F18AA4B-13D4-41B7-8BE8-AA35C06B8BB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922384" y="3026693"/>
                <a:ext cx="2307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094DAE0-64BE-43E3-B0D4-65D80A9E3F03}"/>
                  </a:ext>
                </a:extLst>
              </p14:cNvPr>
              <p14:cNvContentPartPr/>
              <p14:nvPr/>
            </p14:nvContentPartPr>
            <p14:xfrm>
              <a:off x="10024704" y="3089693"/>
              <a:ext cx="172080" cy="304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094DAE0-64BE-43E3-B0D4-65D80A9E3F0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006704" y="3072053"/>
                <a:ext cx="207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461D873-DB0C-41EB-BE46-8B7A9C9FCAB8}"/>
                  </a:ext>
                </a:extLst>
              </p14:cNvPr>
              <p14:cNvContentPartPr/>
              <p14:nvPr/>
            </p14:nvContentPartPr>
            <p14:xfrm>
              <a:off x="11272824" y="3142973"/>
              <a:ext cx="16920" cy="302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461D873-DB0C-41EB-BE46-8B7A9C9FCAB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255184" y="3124973"/>
                <a:ext cx="525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C34AFE3-F80B-4691-A40C-560352E58D41}"/>
                  </a:ext>
                </a:extLst>
              </p14:cNvPr>
              <p14:cNvContentPartPr/>
              <p14:nvPr/>
            </p14:nvContentPartPr>
            <p14:xfrm>
              <a:off x="10635984" y="2319293"/>
              <a:ext cx="55440" cy="328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C34AFE3-F80B-4691-A40C-560352E58D4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617984" y="2301653"/>
                <a:ext cx="910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47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 to Discrete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13</cp:revision>
  <dcterms:created xsi:type="dcterms:W3CDTF">2018-04-28T22:15:57Z</dcterms:created>
  <dcterms:modified xsi:type="dcterms:W3CDTF">2020-04-17T18:49:49Z</dcterms:modified>
</cp:coreProperties>
</file>