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AFB94-13D5-42FB-9B35-018814952E61}" v="4" dt="2020-04-16T14:39:18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440AFB94-13D5-42FB-9B35-018814952E61}"/>
    <pc:docChg chg="addSld delSld modSld sldOrd">
      <pc:chgData name="Kimberly Brehm" userId="8c2b6ab9-3f19-41de-a892-34e3c36865ec" providerId="ADAL" clId="{440AFB94-13D5-42FB-9B35-018814952E61}" dt="2020-04-16T14:39:18.854" v="36"/>
      <pc:docMkLst>
        <pc:docMk/>
      </pc:docMkLst>
      <pc:sldChg chg="del">
        <pc:chgData name="Kimberly Brehm" userId="8c2b6ab9-3f19-41de-a892-34e3c36865ec" providerId="ADAL" clId="{440AFB94-13D5-42FB-9B35-018814952E61}" dt="2020-04-16T13:36:55.460" v="13" actId="47"/>
        <pc:sldMkLst>
          <pc:docMk/>
          <pc:sldMk cId="815033677" sldId="256"/>
        </pc:sldMkLst>
      </pc:sldChg>
      <pc:sldChg chg="addSp delSp modSp add ord">
        <pc:chgData name="Kimberly Brehm" userId="8c2b6ab9-3f19-41de-a892-34e3c36865ec" providerId="ADAL" clId="{440AFB94-13D5-42FB-9B35-018814952E61}" dt="2020-04-16T13:37:08.069" v="14"/>
        <pc:sldMkLst>
          <pc:docMk/>
          <pc:sldMk cId="4186269951" sldId="260"/>
        </pc:sldMkLst>
        <pc:spChg chg="mod">
          <ac:chgData name="Kimberly Brehm" userId="8c2b6ab9-3f19-41de-a892-34e3c36865ec" providerId="ADAL" clId="{440AFB94-13D5-42FB-9B35-018814952E61}" dt="2020-04-16T13:33:07.218" v="8" actId="1076"/>
          <ac:spMkLst>
            <pc:docMk/>
            <pc:sldMk cId="4186269951" sldId="260"/>
            <ac:spMk id="105" creationId="{D1DE2816-61E5-4F24-94C5-ADC024D6C6C2}"/>
          </ac:spMkLst>
        </pc:spChg>
        <pc:spChg chg="mod">
          <ac:chgData name="Kimberly Brehm" userId="8c2b6ab9-3f19-41de-a892-34e3c36865ec" providerId="ADAL" clId="{440AFB94-13D5-42FB-9B35-018814952E61}" dt="2020-04-16T13:33:10.922" v="10" actId="20577"/>
          <ac:spMkLst>
            <pc:docMk/>
            <pc:sldMk cId="4186269951" sldId="260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440AFB94-13D5-42FB-9B35-018814952E61}" dt="2020-04-16T13:37:08.069" v="14"/>
          <ac:picMkLst>
            <pc:docMk/>
            <pc:sldMk cId="4186269951" sldId="260"/>
            <ac:picMk id="2" creationId="{99F32A1A-C0C5-4B0A-B23B-A2E7FD02AFE1}"/>
          </ac:picMkLst>
        </pc:picChg>
        <pc:picChg chg="del">
          <ac:chgData name="Kimberly Brehm" userId="8c2b6ab9-3f19-41de-a892-34e3c36865ec" providerId="ADAL" clId="{440AFB94-13D5-42FB-9B35-018814952E61}" dt="2020-04-16T13:37:08.069" v="14"/>
          <ac:picMkLst>
            <pc:docMk/>
            <pc:sldMk cId="4186269951" sldId="260"/>
            <ac:picMk id="6" creationId="{B172387A-98DC-486C-A0B8-843AEF50E36F}"/>
          </ac:picMkLst>
        </pc:picChg>
      </pc:sldChg>
      <pc:sldChg chg="addSp delSp modSp add">
        <pc:chgData name="Kimberly Brehm" userId="8c2b6ab9-3f19-41de-a892-34e3c36865ec" providerId="ADAL" clId="{440AFB94-13D5-42FB-9B35-018814952E61}" dt="2020-04-16T14:39:18.854" v="36"/>
        <pc:sldMkLst>
          <pc:docMk/>
          <pc:sldMk cId="3505249617" sldId="261"/>
        </pc:sldMkLst>
        <pc:spChg chg="mod">
          <ac:chgData name="Kimberly Brehm" userId="8c2b6ab9-3f19-41de-a892-34e3c36865ec" providerId="ADAL" clId="{440AFB94-13D5-42FB-9B35-018814952E61}" dt="2020-04-16T13:49:20.303" v="34" actId="1076"/>
          <ac:spMkLst>
            <pc:docMk/>
            <pc:sldMk cId="3505249617" sldId="261"/>
            <ac:spMk id="2" creationId="{E1F50E47-2DF8-46E4-A54E-B5A634162102}"/>
          </ac:spMkLst>
        </pc:spChg>
        <pc:picChg chg="del">
          <ac:chgData name="Kimberly Brehm" userId="8c2b6ab9-3f19-41de-a892-34e3c36865ec" providerId="ADAL" clId="{440AFB94-13D5-42FB-9B35-018814952E61}" dt="2020-04-16T14:38:59.291" v="35"/>
          <ac:picMkLst>
            <pc:docMk/>
            <pc:sldMk cId="3505249617" sldId="261"/>
            <ac:picMk id="4" creationId="{05454926-7D4B-40D6-9B2D-6F4B178FD98C}"/>
          </ac:picMkLst>
        </pc:picChg>
        <pc:picChg chg="add del mod">
          <ac:chgData name="Kimberly Brehm" userId="8c2b6ab9-3f19-41de-a892-34e3c36865ec" providerId="ADAL" clId="{440AFB94-13D5-42FB-9B35-018814952E61}" dt="2020-04-16T14:39:18.854" v="36"/>
          <ac:picMkLst>
            <pc:docMk/>
            <pc:sldMk cId="3505249617" sldId="261"/>
            <ac:picMk id="5" creationId="{3E83B708-DD90-47A4-83C5-351A6BBBE592}"/>
          </ac:picMkLst>
        </pc:picChg>
        <pc:picChg chg="add mod">
          <ac:chgData name="Kimberly Brehm" userId="8c2b6ab9-3f19-41de-a892-34e3c36865ec" providerId="ADAL" clId="{440AFB94-13D5-42FB-9B35-018814952E61}" dt="2020-04-16T14:39:18.854" v="36"/>
          <ac:picMkLst>
            <pc:docMk/>
            <pc:sldMk cId="3505249617" sldId="261"/>
            <ac:picMk id="6" creationId="{DD7BE540-51E8-4CDA-AE29-D726C8AD572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8:55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51 6536 0 0,'0'0'141'0'0,"0"0"23"0"0,0 0 13 0 0,-1-1-19 0 0,-1-4 363 0 0,0 1-43 0 0,0 1-39 0 0,1-1-34 0 0,0 1 42 0 0,1-1-36 0 0,0 1 46 0 0,1-2 183 0 0,0-3 316 0 0,-1 6-597 0 0,0 2-139 0 0,0 0-73 0 0,0 0-62 0 0,0-1-51 0 0,0 0-47 0 0,0-2-159 0 0,0 2 138 0 0,0 0 78 0 0,0 0 102 0 0,0 1-22 0 0,0 0 39 0 0,0 0 43 0 0,0-1 48 0 0,0 1 51 0 0,0 1 55 0 0,0-1 61 0 0,0 0 64 0 0,5 25-281 0 0,0 13-22 0 0,-1-1-49 0 0,0-14-14 0 0,-1-8-10 0 0,-1 0-1 0 0,0-1 1 0 0,-1 8-109 0 0,2 19 244 0 0,1 19 112 0 0,-6 3 92 0 0,1-34-195 0 0,1-2 35 0 0,-4 57 766 0 0,0-65-723 0 0,1-12-107 0 0,2-6 21 0 0,1-1 3 0 0,0 0-111 0 0,0 0-80 0 0,0 0-59 0 0,0 0 46 0 0,0 1 32 0 0,1 0-32 0 0,-2 1-9 0 0,0-1 7 0 0,-1-1 37 0 0,-1-3 74 0 0,2 0-120 0 0,0-1-86 0 0,0 2-23 0 0,1 1-42 0 0,-1-1-18 0 0,1 1-37 0 0,0-1-40 0 0,-1 1-46 0 0,1 0-48 0 0,0 0-52 0 0,0 1-56 0 0,0-1-60 0 0,0 1 198 0 0,0-1 64 0 0,0 1 4 0 0,0-1-38 0 0,0 1 5 0 0,0-1-38 0 0,0 1-45 0 0,0 0-49 0 0,0-1-53 0 0,0 0-50 0 0,0 1-44 0 0,0-1-39 0 0,0 0-154 0 0,0 1-39 0 0,0-1-186 0 0,0-1-512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07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9856 0 0,'0'0'289'0'0,"0"0"-8"0"0,0 0-122 0 0,0 0-53 0 0,0 0 108 0 0,0 0-20 0 0,0 0-43 0 0,1 0 48 0 0,0 1-95 0 0,3 1-10 0 0,-2 0 3 0 0,4 3 289 0 0,0 0-36 0 0,4 8 255 0 0,-2 1-113 0 0,-1 1-91 0 0,-2-2-132 0 0,-1 0-36 0 0,5 27 361 0 0,-4-20-273 0 0,-2-7-76 0 0,8 30 412 0 0,-1 2-102 0 0,-2 0-85 0 0,-2-1-66 0 0,-1-15-158 0 0,-3-20-98 0 0,0 1 0 0 0,-1 0-1 0 0,0 4-147 0 0,0 4 218 0 0,2 0-66 0 0,1 18 68 0 0,-4-33-212 0 0,0 0 4 0 0,0 7 74 0 0,0-9 10 0 0,0-1 0 0 0,0 0-53 0 0,0 0-58 0 0,0 0-57 0 0,0 0-112 0 0,0 0-192 0 0,0 0 197 0 0,0 0-45 0 0,0 0-81 0 0,0 0 101 0 0,0 0-41 0 0,0 0-44 0 0,0 0-41 0 0,0 0-38 0 0,0 0-35 0 0,0 0-258 0 0,0 0-57 0 0,0 0-839 0 0,0 0-660 0 0,0 0-1254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7.6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5584 0 0,'-1'2'37'0'0,"-5"6"6"0"0,4-6 23 0 0,1-1 53 0 0,1 0 9 0 0,1 1-55 0 0,2 8 10 0 0,1 5-163 0 0,0 1 116 0 0,2-1 109 0 0,0 0 100 0 0,0 0 93 0 0,2-1 85 0 0,0 1 77 0 0,0-1 68 0 0,1 2-164 0 0,1 10 120 0 0,1 2 10 0 0,-1-11-128 0 0,-1 2 18 0 0,2 10 257 0 0,4 10 222 0 0,-11-27-584 0 0,-3-4-38 0 0,-1-7 7 0 0,0 0-109 0 0,0 0-36 0 0,0 2 50 0 0,1 3-77 0 0,1 2-37 0 0,-2-7 24 0 0,1 1 124 0 0,-1-2-3 0 0,0 0-10 0 0,0 0-38 0 0,0 0-16 0 0,0 0-6 0 0,0 0-12 0 0,0 0-36 0 0,0 0-12 0 0,0 0-4 0 0,-2-7 14 0 0,-6-9-45 0 0,3 9-41 0 0,1-6 23 0 0,0 0 0 0 0,0 0 1 0 0,1 0-1 0 0,1 0-41 0 0,-4-32 30 0 0,8 14 13 0 0,-1 10-22 0 0,0 14-23 0 0,-1 0 0 0 0,1 0 1 0 0,0 0-1 0 0,1 0 1 0 0,0 1-1 0 0,0-1 1 0 0,0 1-1 0 0,1-1 0 0 0,0 0 3 0 0,3-4-29 0 0,0 1 0 0 0,0-1 0 0 0,1 1 0 0 0,6-6 28 0 0,-1 3-37 0 0,-7 12 22 0 0,-2 0 3 0 0,7-4 2 0 0,0 1 0 0 0,1 0 0 0 0,-1 1 0 0 0,0 0 0 0 0,2 1 10 0 0,17-3-75 0 0,-13 4-7 0 0,0 1-38 0 0,1 1-46 0 0,-1 0-55 0 0,-8 0 128 0 0,0 0-45 0 0,0 1-43 0 0,0-1-37 0 0,9 3-314 0 0,-1 0-98 0 0,2 1 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7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 7744 0 0,'0'0'174'0'0,"0"0"-2"0"0,0 0-73 0 0,-1 0-48 0 0,-2 0-3 0 0,1 0 0 0 0,-3 0 80 0 0,0 0-59 0 0,-1 1-42 0 0,-4 0-43 0 0,1 1 17 0 0,2-2 60 0 0,1 1 53 0 0,1-1 75 0 0,-8 1 407 0 0,2 2-85 0 0,2 1-79 0 0,0 2-72 0 0,2 2-65 0 0,1 0-59 0 0,1 2-53 0 0,1 0-45 0 0,0 8 3 0 0,1 0-73 0 0,2-8-60 0 0,1 0 0 0 0,1 0 0 0 0,-1 0 0 0 0,2 4-8 0 0,0-3 4 0 0,1 0-1 0 0,0 0 1 0 0,4 8-4 0 0,3 8 0 0 0,-8-22 0 0 0,0 1 0 0 0,1-1 0 0 0,0 0 1 0 0,0 0-1 0 0,0 0 0 0 0,0 0 0 0 0,1 0 1 0 0,0-1-1 0 0,0 0 0 0 0,0 1 0 0 0,1-1 0 0 0,2 1 9 0 0,-1 0 0 0 0,1 0 0 0 0,0 0-1 0 0,0-1 1 0 0,0-1 0 0 0,0 1 0 0 0,8 2-9 0 0,-11-5 8 0 0,29 10 111 0 0,0-4 71 0 0,-27-6-143 0 0,-1 0-1 0 0,1-1 0 0 0,0 0 0 0 0,-1 0 0 0 0,1-1 0 0 0,0 1 0 0 0,-1-1 1 0 0,1 0-1 0 0,-1-1 0 0 0,1 1 0 0 0,-1-1-46 0 0,15-5 169 0 0,-15 6-99 0 0,0 0 0 0 0,0-1 0 0 0,0 0 0 0 0,1-1 0 0 0,-2 1 0 0 0,1-1 0 0 0,0 0 0 0 0,0 0 0 0 0,-1 0-70 0 0,7-7 169 0 0,-8 8-104 0 0,0-1 1 0 0,0 0-1 0 0,0 0 1 0 0,0-1-1 0 0,0 1 1 0 0,-1 0 0 0 0,3-5-66 0 0,1-2 105 0 0,-1 2-17 0 0,-1 0-1 0 0,0 0 1 0 0,0 0 0 0 0,2-7-88 0 0,-5 12 16 0 0,-1 0 1 0 0,1 1 0 0 0,-1-1-1 0 0,1 0 1 0 0,-1 1 0 0 0,0-1-1 0 0,0 0 1 0 0,0 0 0 0 0,-1 1-1 0 0,1-1 1 0 0,0 0 0 0 0,-1 1-1 0 0,0-1 1 0 0,0 0 0 0 0,0 1-1 0 0,0-1 1 0 0,0 1 0 0 0,-1-2-17 0 0,-26-32 181 0 0,24 32-183 0 0,1 1 1 0 0,-1-1 0 0 0,1 1-1 0 0,-1 0 1 0 0,0 0-1 0 0,-1 0 1 0 0,1 0 0 0 0,-2 0 1 0 0,-5-3-31 0 0,-1 0-34 0 0,1 1-44 0 0,0 1-57 0 0,9 3 117 0 0,-4-2-173 0 0,0 1 48 0 0,0 0 41 0 0,1-1 35 0 0,-7-1-21 0 0,-15-4-41 0 0,18 6 68 0 0,1-1-54 0 0,-2 1-124 0 0,4 1 86 0 0,1 0-37 0 0,0-1-63 0 0,-1 1-53 0 0,1 0-57 0 0,0 0-64 0 0,-1 0-66 0 0,1 0-74 0 0,-1 0-77 0 0,0 0-82 0 0,-1-1-647 0 0,-1 1-50 0 0,3 0 472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8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5728 0 0,'0'0'166'0'0,"0"-1"-208"0"0,0 1 89 0 0,0-1 77 0 0,0 0 63 0 0,0 0 45 0 0,0 0 36 0 0,1-3 703 0 0,0 2-586 0 0,0 1-64 0 0,0 0-107 0 0,-1 1 231 0 0,1 0-35 0 0,-1 0 315 0 0,1 1-121 0 0,0-1-110 0 0,-1 1-101 0 0,1 0-90 0 0,-1 1-82 0 0,1-1-70 0 0,-1 1-75 0 0,0-1-33 0 0,0 2-41 0 0,0 0-65 0 0,0 3-154 0 0,0-4 165 0 0,0 1 67 0 0,0-1 97 0 0,1-1-10 0 0,-1-1 35 0 0,5 28 288 0 0,4-1-80 0 0,0 0-62 0 0,2-1-44 0 0,11 36 247 0 0,-11-32-263 0 0,1-3 38 0 0,1 3 69 0 0,-2 3 40 0 0,-3-8-101 0 0,-4-14-99 0 0,-1 0 1 0 0,0 0 0 0 0,-1 1-1 0 0,0 2-170 0 0,7 34 531 0 0,-4-28-358 0 0,-2-8-49 0 0,-2 1-54 0 0,-1-10-52 0 0,0 0 0 0 0,1 1 0 0 0,-1-1 1 0 0,1 0-1 0 0,0 0 0 0 0,0 1 0 0 0,0-1 0 0 0,2 3-18 0 0,-2-5 128 0 0,-1 2 5 0 0,4 23 102 0 0,-4-17-214 0 0,-4-4-38 0 0,4-4-79 0 0,0-1-55 0 0,0 0-10 0 0,0 0 49 0 0,0 0 0 0 0,0 0-48 0 0,0 0-147 0 0,0 0-267 0 0,0 0-27 0 0,0-1 85 0 0,-1 0 73 0 0,1 1 63 0 0,0-1-8 0 0,-1 0 58 0 0,-1-2-500 0 0,2 2 470 0 0,-1 1-60 0 0,1-1 88 0 0,0 1-52 0 0,-1-4-1515 0 0,1-1-1067 0 0,0 5 2954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8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6688 0 0,'0'0'197'0'0,"0"-1"-58"0"0,0 1-66 0 0,0-5-33 0 0,1 2 23 0 0,-1 2-41 0 0,1 0 64 0 0,-1 0 57 0 0,1 1 46 0 0,0-2 240 0 0,3 0 740 0 0,-3 1-865 0 0,0 0-41 0 0,0 1-57 0 0,0-1-72 0 0,-1 1-92 0 0,1-1-44 0 0,-1 1-49 0 0,1-1-53 0 0,-1 0 472 0 0,0 1-14 0 0,0 0-12 0 0,0 0-38 0 0,0 0-16 0 0,0 0-6 0 0,0 0-6 0 0,0 0-18 0 0,0 0-8 0 0,0 0-2 0 0,0 0-8 0 0,0 0-34 0 0,0 0-12 0 0,0 0-2 0 0,0 0-10 0 0,1 1-63 0 0,0 0-52 0 0,2 7 19 0 0,3 6 116 0 0,-1-2-88 0 0,6 10 16 0 0,-7-11-46 0 0,12 42 200 0 0,-10-32-98 0 0,1 0 0 0 0,7 15-186 0 0,-10-26 69 0 0,-1 0 1 0 0,1 1-1 0 0,-1 4-69 0 0,7 18 144 0 0,-8-28-119 0 0,12 35 209 0 0,-9-10-14 0 0,4-3-24 0 0,-7-22-131 0 0,0 0 0 0 0,0 1 0 0 0,-1-1 0 0 0,2 5-65 0 0,13 61 576 0 0,-10-62-376 0 0,-6-8-193 0 0,0-1 0 0 0,1 0 0 0 0,-1 1 0 0 0,0-1 0 0 0,1 0 0 0 0,-1 1 0 0 0,0-1-1 0 0,0 0 1 0 0,1 1 0 0 0,-1-1 0 0 0,0 1 0 0 0,0-1 0 0 0,0 1 0 0 0,1-1 0 0 0,-1 1 0 0 0,0-1 0 0 0,0 0 0 0 0,0 1 0 0 0,0-1 0 0 0,0 1 0 0 0,0-1-1 0 0,0 1-6 0 0,0 5 118 0 0,1-1-41 0 0,1 0-25 0 0,1 3-29 0 0,1 3-21 0 0,-2-6-14 0 0,0-3-34 0 0,-2-2 46 0 0,0 2-127 0 0,1-2-56 0 0,-1 0-250 0 0,0 0-236 0 0,0-1 103 0 0,0 0 86 0 0,1 1 71 0 0,-1-1 88 0 0,0 0 34 0 0,1-2-560 0 0,0 1 457 0 0,-1 1-117 0 0,0 1 211 0 0,0-1-34 0 0,2-4-1695 0 0,2-5-1142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9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9152 0 0,'0'0'208'0'0,"0"0"33"0"0,0 0 14 0 0,1 1-42 0 0,5 11-43 0 0,-5-3 34 0 0,2 0 57 0 0,13 30 707 0 0,-6-13-380 0 0,-3-10-282 0 0,1 0 131 0 0,-1 0-70 0 0,8 31 556 0 0,-10-31-615 0 0,0-1 43 0 0,2 8 24 0 0,-1-2-15 0 0,0-6-154 0 0,1 0-66 0 0,1 4-37 0 0,2 10-91 0 0,-9-27 20 0 0,-1-2-79 0 0,0 0-90 0 0,0 0-88 0 0,0 0 63 0 0,0 0-38 0 0,0 0-41 0 0,0 0-39 0 0,0 0-382 0 0,0 0 89 0 0,0 0-54 0 0,0 0-739 0 0,0 0-585 0 0,0 0-1110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9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8864 0 0,'0'0'200'0'0,"1"1"33"0"0,4 4 25 0 0,0 1-100 0 0,1 1-69 0 0,2 5-80 0 0,3 3-28 0 0,-3-5 103 0 0,-5-6-5 0 0,1-1 35 0 0,-1 0 40 0 0,0 0 44 0 0,7 6 431 0 0,0 0-66 0 0,-2 1-57 0 0,0-1-44 0 0,5 9 288 0 0,-10-13-464 0 0,0 1 0 0 0,-1-1 0 0 0,1 1-1 0 0,0 5-285 0 0,1 6 515 0 0,-2-8-176 0 0,3 3 81 0 0,0-1-47 0 0,-3-3-90 0 0,-1-5-180 0 0,0 0 0 0 0,0 0 0 0 0,1 0 1 0 0,-1-1-1 0 0,1 1 0 0 0,1 2-103 0 0,1 1 171 0 0,-2-1-42 0 0,-1-3 2 0 0,-1-1-18 0 0,1 0-41 0 0,1 7 37 0 0,0-6-34 0 0,-2-1 31 0 0,0 0-51 0 0,-3 4-19 0 0,2-4 18 0 0,0-1 18 0 0,1 0 43 0 0,1-12-87 0 0,-1 8-16 0 0,1 1-1 0 0,-1 0 0 0 0,0 0 0 0 0,0-1 1 0 0,0 1-1 0 0,-1-2-11 0 0,1 3 6 0 0,0 0 1 0 0,0 0-1 0 0,0 0 1 0 0,0 0-1 0 0,1 0 1 0 0,-1 0-1 0 0,1 0 1 0 0,-1 0-1 0 0,1 0 1 0 0,0 0 0 0 0,0 0-1 0 0,0 0 1 0 0,0 0-1 0 0,0 0 1 0 0,0 1-1 0 0,0-1 1 0 0,1-1-7 0 0,28-29 41 0 0,-22 25-47 0 0,2-3 6 0 0,-5 4 0 0 0,1 0 0 0 0,1 0 0 0 0,-1 1 0 0 0,1 0 0 0 0,1-1 0 0 0,-4 4-3 0 0,4-4-12 0 0,2 0 0 0 0,-1 0 0 0 0,1 1 1 0 0,0 1-1 0 0,0-1 0 0 0,0 2 1 0 0,0-1-1 0 0,1 1 0 0 0,5 0 15 0 0,-11 2-8 0 0,1 1-1 0 0,0 0 0 0 0,0 0 0 0 0,0 0 0 0 0,-1 1 0 0 0,3 0 9 0 0,-1 1-2 0 0,0-1 0 0 0,-1 2 0 0 0,1-1 0 0 0,-1 1 0 0 0,1-1 0 0 0,-1 2 0 0 0,0-1 0 0 0,0 1 2 0 0,3 3 1 0 0,0 0-1 0 0,-1 0 1 0 0,0 0 0 0 0,0 2-1 0 0,0-1 1 0 0,-1 1 0 0 0,0 0-1 0 0,1 3 0 0 0,-3-6 0 0 0,-1 1 0 0 0,0 0 0 0 0,0-1 0 0 0,0 1 0 0 0,-1 1 0 0 0,0-1 0 0 0,-1 0 0 0 0,0 1 0 0 0,0-1 0 0 0,1 5 0 0 0,4 13 0 0 0,-6-22 0 0 0,0 0 0 0 0,0 0 0 0 0,0 1 0 0 0,0-1 0 0 0,-1 0 0 0 0,1 0 0 0 0,0 4 0 0 0,-2-2-90 0 0,1-2 91 0 0,2 5 130 0 0,-1-5-111 0 0,2 2-85 0 0,-1-3-14 0 0,1 1-40 0 0,-1 0-45 0 0,2 1-50 0 0,0 0-57 0 0,0 0-63 0 0,2 1-783 0 0,7-2-45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0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 9672 0 0,'0'0'183'0'0,"0"0"-75"0"0,-1 1-50 0 0,-3 2 2 0 0,2-2-5 0 0,-12 5 71 0 0,-20 10 197 0 0,24-10-254 0 0,0 0-43 0 0,-1 1 32 0 0,-1-2 92 0 0,10-4-101 0 0,0 0-1 0 0,-1 0 1 0 0,1 0 0 0 0,0 0-1 0 0,0 0 1 0 0,0 0 0 0 0,0 1-1 0 0,0-1 1 0 0,0 1 0 0 0,0 0 0 0 0,1-1-1 0 0,-1 1 1 0 0,-1 2-49 0 0,-1 7 365 0 0,-4 6 137 0 0,1-7-182 0 0,1 1 0 0 0,1-1 0 0 0,-1 1 0 0 0,1 0 0 0 0,-1 6-320 0 0,1-1 289 0 0,1-1-54 0 0,5-7-23 0 0,8 3-29 0 0,-4-5-73 0 0,-2-2-7 0 0,-2 1 82 0 0,-4-1 86 0 0,3-3-67 0 0,1 1-93 0 0,1-1-67 0 0,3 4-43 0 0,-5-5 32 0 0,0 0-24 0 0,7 4 237 0 0,-1-2-57 0 0,2-3-47 0 0,-1 0-39 0 0,4-4 1 0 0,5-3-20 0 0,-8 3-27 0 0,5-2 24 0 0,-1-1-1 0 0,1 0 0 0 0,5-6-80 0 0,6-8 65 0 0,-4-3-51 0 0,-17 20-14 0 0,0 0-1 0 0,0 1 1 0 0,1-1-1 0 0,0 1 0 0 0,0 0 1 0 0,0 0-1 0 0,4-3 1 0 0,14-9 27 0 0,-8 6 4 0 0,-11 8-28 0 0,0 0 1 0 0,-1 1 0 0 0,2-1-1 0 0,-1 0 1 0 0,0 1 0 0 0,1-1-4 0 0,11 1-17 0 0,-14 1 10 0 0,0 0 1 0 0,0 1-1 0 0,0-1 0 0 0,0 0 1 0 0,0 1-1 0 0,0-1 0 0 0,0 1 1 0 0,0-1-1 0 0,0 1 0 0 0,0-1 1 0 0,0 1-1 0 0,0 0 0 0 0,0 0 7 0 0,18 15-12 0 0,-14-13 12 0 0,-1 0 0 0 0,0 0 0 0 0,0 1 0 0 0,0-1 0 0 0,0 1 0 0 0,-1 0 0 0 0,1 0 0 0 0,-1 1 0 0 0,0-1 0 0 0,1 3 0 0 0,30 75 7 0 0,-4-11-31 0 0,-11-23 42 0 0,-5-7 43 0 0,-2 0 59 0 0,22 69 397 0 0,-9-39-273 0 0,-8-27-107 0 0,4 13 82 0 0,-15-41-92 0 0,-2 0-1 0 0,2 8-126 0 0,3 18 221 0 0,3 22 146 0 0,-11-55-295 0 0,0 1 1 0 0,-1-1 0 0 0,0 0 0 0 0,0 0 0 0 0,-1 0-1 0 0,-1 1-72 0 0,0 4 110 0 0,-3 14 20 0 0,3-21-115 0 0,1-1 0 0 0,-1 0 1 0 0,0 0-1 0 0,-1 0 0 0 0,1 0 0 0 0,-1 0 0 0 0,0-1 0 0 0,-1 1 0 0 0,-2 3-15 0 0,-1-1 36 0 0,0 1-1 0 0,0-1 1 0 0,-1-1 0 0 0,0 1-1 0 0,0-2 1 0 0,0 1-1 0 0,-1-1 1 0 0,-5 3-36 0 0,8-6 25 0 0,-1 0 0 0 0,1-1 0 0 0,-1 1 0 0 0,0-1 0 0 0,-6 1-25 0 0,5-2 18 0 0,-1 0-1 0 0,0 0 0 0 0,0-1 0 0 0,0 0 0 0 0,-1 0-17 0 0,3-1-111 0 0,1 0 40 0 0,-7 0 31 0 0,0-1 95 0 0,-15-4 196 0 0,19 4-203 0 0,0-1-40 0 0,-1 0-73 0 0,0 0-106 0 0,1 0-71 0 0,1 0-106 0 0,-1 0-122 0 0,5 2 184 0 0,0-1-36 0 0,0 1-37 0 0,-1-1-41 0 0,1 0-42 0 0,0 1-43 0 0,0-1-46 0 0,0 0-47 0 0,0 0-50 0 0,-1 1-51 0 0,-3-3-539 0 0,0 1-35 0 0,-16-8-2625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0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15 10592 0 0,'-3'-2'34'0'0,"0"0"58"0"0,0-2 128 0 0,-7-1 377 0 0,5 4-473 0 0,0 1-62 0 0,5 0-99 0 0,-1 0-63 0 0,1 0-110 0 0,0 0-12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7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360 42 5520 0 0,'0'0'158'0'0,"-1"0"-21"0"0,-1 0-82 0 0,-11 0-61 0 0,10 0 38 0 0,2-1 34 0 0,-3-1 688 0 0,1 0-123 0 0,-1 0-111 0 0,1 0-98 0 0,-1 1-84 0 0,1-1-72 0 0,-1 1-58 0 0,1-1-45 0 0,-13-5 323 0 0,13 5-340 0 0,-1 0 7 0 0,1 1 37 0 0,0-1 46 0 0,0 0 55 0 0,-2-1 78 0 0,-1 1-44 0 0,-2 0-42 0 0,1 0-35 0 0,-4 1 9 0 0,1 1-38 0 0,-2 1 5 0 0,-3 3 62 0 0,1 2 65 0 0,4-3-146 0 0,-4 1 6 0 0,6-1-148 0 0,1 0-33 0 0,-4 5-19 0 0,-8 7-11 0 0,16-13 0 0 0,0 0 0 0 0,0 0 0 0 0,0 0 0 0 0,0 1 0 0 0,1-1 0 0 0,-1 1 0 0 0,1 0 0 0 0,0 0 0 0 0,-1 0 0 0 0,1 0 0 0 0,0 1 0 0 0,-27 44 0 0 0,19-30 0 0 0,8-13 0 0 0,0-1 0 0 0,-1 0 0 0 0,1 1 0 0 0,1-1 0 0 0,-2 5 0 0 0,-7 18-30 0 0,-1 8-12 0 0,2-4 42 0 0,7-27 0 0 0,0 1 0 0 0,1-1 0 0 0,0 1 0 0 0,-1 0 0 0 0,2 0 0 0 0,-1-1 0 0 0,0 1 0 0 0,1 0 0 0 0,0 0 0 0 0,0 0 0 0 0,1 2 0 0 0,2 5 0 0 0,-3-9 0 0 0,1 0 0 0 0,0 0 0 0 0,-1 0 0 0 0,0 0 0 0 0,1 0 0 0 0,-1 0 0 0 0,-1 0 0 0 0,1 2 0 0 0,0-4 0 0 0,0 0 0 0 0,0 1 0 0 0,0-1 0 0 0,0 1 0 0 0,0-1 0 0 0,0 1 0 0 0,0-1 0 0 0,1 0 0 0 0,-1 1 0 0 0,0-1 0 0 0,1 0 0 0 0,0 1 0 0 0,0 0 0 0 0,0 0 0 0 0,-1 0 0 0 0,1-1 0 0 0,0 1 0 0 0,-1 0 0 0 0,1 0 0 0 0,-1 0 0 0 0,0 0 0 0 0,0 0 0 0 0,1 1 0 0 0,-1-1 3 0 0,0-1 1 0 0,0 1-1 0 0,0 0 1 0 0,0-1 0 0 0,1 1-1 0 0,-1-1 1 0 0,1 1-1 0 0,-1-1 1 0 0,1 1 0 0 0,0 0-4 0 0,1 0 13 0 0,-1 0 1 0 0,1 1 0 0 0,-1-1 0 0 0,1-1 0 0 0,0 1 0 0 0,0 0 0 0 0,0 0 0 0 0,0-1-1 0 0,0 1 1 0 0,0-1-14 0 0,25 13 145 0 0,-9-8-99 0 0,-17-6-44 0 0,0 1 0 0 0,0-1 0 0 0,-1 0 0 0 0,1 0 0 0 0,0 0 0 0 0,0 0 0 0 0,0 0 0 0 0,0 0 0 0 0,0 0 0 0 0,0 0 0 0 0,0 0 1 0 0,0 0-1 0 0,1-1-2 0 0,35-13 165 0 0,21-13 154 0 0,-48 21-250 0 0,0-1 1 0 0,0 0-1 0 0,0 0 1 0 0,1-2-70 0 0,-6 4 23 0 0,1-1 1 0 0,-1 1-1 0 0,-1-1 1 0 0,2-2-24 0 0,7-10 59 0 0,4-7-1 0 0,-12 17-49 0 0,-1 1 1 0 0,0-2 0 0 0,0 1 0 0 0,0-2-10 0 0,15-31 92 0 0,-12 30-64 0 0,-2 0 1 0 0,0-1-1 0 0,2-7-28 0 0,12-35 11 0 0,-18 41-11 0 0,-1 7 0 0 0,0 4 0 0 0,0 0 0 0 0,0 0 0 0 0,0 0 0 0 0,0 0 0 0 0,-1 0 0 0 0,1 0 0 0 0,-1 0 0 0 0,1 0 0 0 0,-1 0 0 0 0,-1-2 0 0 0,2-5 0 0 0,0-11-12 0 0,0 19-48 0 0,0 1-12 0 0,1 1 12 0 0,8 7 48 0 0,-4-5 6 0 0,-1 1 0 0 0,1 0 0 0 0,-1 0 0 0 0,0 1 0 0 0,-1-1 0 0 0,1 1 0 0 0,-1 0 0 0 0,0 0 1 0 0,3 5 5 0 0,2 5-11 0 0,2 3 11 0 0,-1-1 0 0 0,-1 1 1 0 0,-1 0-1 0 0,4 15 0 0 0,0-2 15 0 0,5 22 171 0 0,-5-13-17 0 0,-1-13 20 0 0,-2-2-4 0 0,-3-8-16 0 0,-1-3 26 0 0,0 0 71 0 0,-3-13-322 0 0,-1 0 93 0 0,1 1 97 0 0,1 0 168 0 0,0 1 5 0 0,-1-1-167 0 0,-1-1-94 0 0,1 0-91 0 0,-1 0-76 0 0,1 0-93 0 0,-1 0-103 0 0,-1 0-118 0 0,1-1 46 0 0,0 0-62 0 0,0 0-54 0 0,0 0-48 0 0,0 0-163 0 0,0 0-48 0 0,0 0-198 0 0,0 0-531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8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7632 0 0,'0'0'166'0'0,"0"0"29"0"0,0 0 14 0 0,1 2-25 0 0,9 21-146 0 0,-9-17-51 0 0,0-1 64 0 0,0 0 60 0 0,0 0 52 0 0,0 1 71 0 0,0-1 49 0 0,2 8 394 0 0,0-3-59 0 0,1 1-79 0 0,-1 1-68 0 0,-1-1-60 0 0,1 1-46 0 0,0-1-42 0 0,1 2 24 0 0,3 7 125 0 0,2 2 36 0 0,-4-8-227 0 0,-2-6-169 0 0,-1-1-67 0 0,-1-5 45 0 0,-1 1-87 0 0,0-2 138 0 0,0-1-137 0 0,0 1-52 0 0,0 1-29 0 0,0 0-42 0 0,0 1-51 0 0,0 0-56 0 0,0-2 16 0 0,0-1-35 0 0,0 0-344 0 0,0 1 76 0 0,0-1-51 0 0,0 0-673 0 0,0 0-537 0 0,0 0-1018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07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1 205 6624 0 0,'1'0'192'0'0,"4"0"-187"0"0,9 0 44 0 0,-1 0 77 0 0,0 0 104 0 0,-6-1-66 0 0,0 0 37 0 0,2 0 130 0 0,0 0 80 0 0,0-1 90 0 0,0-1 98 0 0,2 1-6 0 0,0 0-75 0 0,2 1-11 0 0,-1-2-48 0 0,-2-1-45 0 0,0 1-44 0 0,0 0-40 0 0,1 0-35 0 0,7-2 172 0 0,0-1-79 0 0,-10 4-190 0 0,0-1-52 0 0,5-2 37 0 0,8-5-12 0 0,-12 2-69 0 0,-4 4-92 0 0,0 0-1 0 0,1 1 1 0 0,-1-1-1 0 0,6-2-9 0 0,3 1 62 0 0,-12 3-19 0 0,3-8 10 0 0,-3 2-32 0 0,1 1-10 0 0,-3 6-6 0 0,0 0-1 0 0,0 1 1 0 0,0-1 0 0 0,0 0-1 0 0,0 0 1 0 0,0 1-1 0 0,0-1 1 0 0,0 0 0 0 0,0 1-1 0 0,0-1 1 0 0,0 0-1 0 0,-1 1 1 0 0,1-1 0 0 0,0 0-1 0 0,0 1 1 0 0,-1-1-1 0 0,1 0 1 0 0,0 1 0 0 0,-1-1-5 0 0,-7-11 30 0 0,2 5 12 0 0,1 1 0 0 0,-1 1 0 0 0,-1-1 1 0 0,-5-3-43 0 0,-7-3 23 0 0,15 11-23 0 0,0-1 0 0 0,0 0 0 0 0,0 1 0 0 0,0-1 0 0 0,0 1 0 0 0,-1 0 0 0 0,1 1 0 0 0,0-1 0 0 0,-1 1 0 0 0,1 0 0 0 0,-4 0 0 0 0,2 1 0 0 0,1 0 0 0 0,0 0 0 0 0,0 0 0 0 0,0 1 0 0 0,0-1 0 0 0,0 1 0 0 0,1 1 0 0 0,-1-1 0 0 0,0 1 0 0 0,1-1 0 0 0,-4 4 0 0 0,4-3 0 0 0,0-1 0 0 0,1 1 0 0 0,-1 0 0 0 0,1 0 0 0 0,0 1 0 0 0,0-1 0 0 0,0 0 0 0 0,0 1 0 0 0,1 0 0 0 0,-2 1 0 0 0,0 4 0 0 0,0 0 0 0 0,1-1 0 0 0,-1 1 0 0 0,0 6 0 0 0,-2 14-5 0 0,6 1 39 0 0,4 0 54 0 0,5-2 71 0 0,1-11-6 0 0,1 0 43 0 0,3-2 49 0 0,2-2 53 0 0,7 1 33 0 0,-16-10-163 0 0,1 0-1 0 0,0-1 0 0 0,0 0 0 0 0,0 0-167 0 0,9 1 261 0 0,2-1-53 0 0,1-2-87 0 0,-15-1-290 0 0,0-1 77 0 0,0 1 67 0 0,0 0 55 0 0,5 0 147 0 0,13 0 436 0 0,-16-1-491 0 0,0 1-84 0 0,-3 0-67 0 0,1-1-47 0 0,-1 1-53 0 0,0 0-59 0 0,0-1-87 0 0,1 1-83 0 0,-1-1-90 0 0,1 1-100 0 0,0-1-106 0 0,-1 1-115 0 0,1-1-122 0 0,-3 1 397 0 0,0-1-33 0 0,6 0-1673 0 0,3-1-1258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8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7224 0 0,'0'0'165'0'0,"0"0"22"0"0,0 0 7 0 0,2 0-23 0 0,5-1-136 0 0,-1-3-35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9.1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0 211 5728 0 0,'0'0'132'0'0,"0"0"17"0"0,0 0 10 0 0,1 0-49 0 0,1 0 4 0 0,13 0 506 0 0,1-1-70 0 0,0 0-64 0 0,-1-1-56 0 0,1 1-50 0 0,0-2-44 0 0,16-1 236 0 0,-5 0-157 0 0,37-4 487 0 0,-44 7-594 0 0,0 1 37 0 0,35-4-118 0 0,-19-1-118 0 0,-8 2-77 0 0,-23 3-32 0 0,-1 0 0 0 0,15-6 0 0 0,-8 5-3 0 0,-10 1 4 0 0,1 0 0 0 0,-1 0 0 0 0,1-1 0 0 0,-1 1 0 0 0,1 0 0 0 0,0 0 0 0 0,-1-1 0 0 0,0 1 0 0 0,1-1 0 0 0,-1 0 0 0 0,1 1-1 0 0,-1-1 1 0 0,0 0 0 0 0,2-1-1 0 0,0 0 43 0 0,5-2-22 0 0,-7 2 33 0 0,-1 2 10 0 0,0 0 0 0 0,0 0 0 0 0,0 0 6 0 0,0 0 29 0 0,0 0 12 0 0,-1 0 4 0 0,0-1-43 0 0,-10-8 77 0 0,9 6-31 0 0,0 0 101 0 0,0-2-8 0 0,-2 1-71 0 0,0 0-57 0 0,0 0-43 0 0,2 3-38 0 0,0-1 0 0 0,0 0 1 0 0,0 0-1 0 0,0 1 0 0 0,1-1 1 0 0,-1 0-1 0 0,1 0 0 0 0,-1-1 1 0 0,0-1-3 0 0,-3-4 64 0 0,-14-16 147 0 0,12 15-196 0 0,-8-3 58 0 0,1 1 36 0 0,10 7-73 0 0,0 0 0 0 0,0 0 0 0 0,0 1 0 0 0,0-1 0 0 0,-1 1-36 0 0,3 1 12 0 0,-1 1 0 0 0,1 0 0 0 0,-1-1-1 0 0,1 1 1 0 0,-1 0 0 0 0,0 1 0 0 0,1-1-1 0 0,-4 0-11 0 0,1 0 7 0 0,1 1 0 0 0,-1 1 0 0 0,0-1 1 0 0,1 1-1 0 0,-1-1 0 0 0,1 1 0 0 0,-1 1 0 0 0,1-1 0 0 0,-1 1 0 0 0,1-1 0 0 0,0 1 0 0 0,0 0 0 0 0,0 1 0 0 0,-1 0-7 0 0,-4 2 6 0 0,1 1 1 0 0,0 0-1 0 0,0 0 1 0 0,0 1-1 0 0,1 0 1 0 0,-6 7-7 0 0,-6 10 33 0 0,-10 16-33 0 0,15-19 3 0 0,7-10-4 0 0,0 0 1 0 0,2 1 0 0 0,-1-1 0 0 0,2 1-1 0 0,-3 9 1 0 0,-7 15 12 0 0,12-28 11 0 0,-1 0 0 0 0,1 0 1 0 0,0 1-1 0 0,0-1 0 0 0,1 1 0 0 0,0 3-23 0 0,1-6 21 0 0,0-1 1 0 0,0 1-1 0 0,1-1 0 0 0,0 1 1 0 0,0-1-1 0 0,1 4-21 0 0,5 17 182 0 0,10 26 303 0 0,-9-36-379 0 0,2 0-68 0 0,13 13-48 0 0,1-5 93 0 0,5-4 75 0 0,5-5 60 0 0,-21-11-62 0 0,0-1 0 0 0,1 0 1 0 0,6 1-157 0 0,11-4 299 0 0,-26 0-224 0 0,0-1 0 0 0,0 0 0 0 0,0 0 0 0 0,0-1-1 0 0,1 0-74 0 0,14-5 266 0 0,1 1-115 0 0,3-1-80 0 0,11-7-79 0 0,-25 9-101 0 0,0 0 94 0 0,0-1 60 0 0,12-9 126 0 0,-8 5-149 0 0,-7 4-83 0 0,0 0-77 0 0,1-1-118 0 0,-4 3 80 0 0,-1 0-36 0 0,0 0-39 0 0,1 1-42 0 0,-1-1-44 0 0,0 0-47 0 0,-2 3-8 0 0,0-1-57 0 0,0 1-53 0 0,0 0-45 0 0,0-1-161 0 0,0 1-45 0 0,1-1-193 0 0,0-1-522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9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9848 0 0,'0'0'222'0'0,"0"0"30"0"0,0 0 19 0 0,0 0-90 0 0,0 0-18 0 0,0 0 55 0 0,0 0 183 0 0,0 0 335 0 0,0 0-281 0 0,0 0-106 0 0,-1 0-91 0 0,1 1-75 0 0,0-1-63 0 0,-1 0-45 0 0,-1 2 97 0 0,1-2-34 0 0,1 0-29 0 0,0 0 33 0 0,0 1 76 0 0,-1-1 64 0 0,1 0 71 0 0,0 0 79 0 0,0 0-354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3:07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316 355 6936 0 0,'0'0'157'0'0,"0"0"23"0"0,0 0-20 0 0,-1 0-69 0 0,1 0-51 0 0,-3 0-15 0 0,1 0 10 0 0,-5-3-57 0 0,2 0 39 0 0,0 1 37 0 0,2 0 32 0 0,-1-1 69 0 0,-1 1 44 0 0,0 1 39 0 0,-1 1 35 0 0,-3 0 71 0 0,-13-2 624 0 0,16 1-717 0 0,-1-1-64 0 0,-2 1 105 0 0,-1 3-50 0 0,-1 2 0 0 0,-6 5 64 0 0,-6 2 134 0 0,15-9-381 0 0,6-1-40 0 0,-1-1 1 0 0,1 1-1 0 0,0 0 1 0 0,0 0-1 0 0,0-1 1 0 0,-1 2-1 0 0,1-1 0 0 0,0 0 1 0 0,0 0-1 0 0,1 1 1 0 0,-1-1-1 0 0,0 1 1 0 0,-1 1-20 0 0,-18 18 173 0 0,-2 3 11 0 0,2 5-53 0 0,10-10-42 0 0,1 1 1 0 0,-2 7-90 0 0,1 9 58 0 0,9-28-51 0 0,1-1 0 0 0,0 1 0 0 0,1 7-7 0 0,0-5 31 0 0,0-6-28 0 0,1 0 0 0 0,-1-1 1 0 0,0 1-1 0 0,-1 0 0 0 0,1-1 1 0 0,-1 1-1 0 0,1 0 1 0 0,-1-1-1 0 0,0 1 0 0 0,-1 0-3 0 0,3 0 43 0 0,5 2-33 0 0,0 1 0 0 0,1-1-1 0 0,-1 0 1 0 0,7 3-10 0 0,-11-7 6 0 0,1 0 0 0 0,-1 0 0 0 0,1-1 0 0 0,0 1 0 0 0,-1-1 0 0 0,1 0 0 0 0,0 0 0 0 0,0 0 0 0 0,0 0 0 0 0,0-1 0 0 0,0 1 0 0 0,0-1 0 0 0,0 0 0 0 0,0 1 0 0 0,0-1 0 0 0,1-1-6 0 0,17-2 52 0 0,14-2 63 0 0,-30 4-88 0 0,-1 0 0 0 0,0-1 0 0 0,1 1 1 0 0,-1-1-1 0 0,0 0 0 0 0,3-2-27 0 0,-4 2 4 0 0,54-36 183 0 0,-45 30-198 0 0,0-1-51 0 0,1-1-84 0 0,-1-1-102 0 0,-6 5 80 0 0,0 1-32 0 0,0-2-36 0 0,0 1-38 0 0,9-10-362 0 0</inkml:trace>
  <inkml:trace contextRef="#ctx0" brushRef="#br0" timeOffset="364.89">354 0 6016 0 0,'0'0'133'0'0,"0"0"23"0"0,0 0 11 0 0,0 0-55 0 0,0 0-4 0 0,0 0 44 0 0,0 0 134 0 0,0 0 250 0 0,0 0 22 0 0,0 0-33 0 0,0 0-144 0 0,0 0-58 0 0,0 0-16 0 0,0 0-29 0 0,0 0-106 0 0,0 0-48 0 0,0 3-10 0 0,0 1-112 0 0,0 1 60 0 0,1 4 140 0 0,1 15 402 0 0,-1-17-479 0 0,0-1-72 0 0,1 11 165 0 0,-2-1-54 0 0,0-10-106 0 0,0 0-1 0 0,1 0 0 0 0,-1 0 1 0 0,1 0-1 0 0,1 1-57 0 0,-1-2 36 0 0,0 0 1 0 0,-1 1-1 0 0,0-1 0 0 0,0 0 1 0 0,0 1-1 0 0,0-1-36 0 0,0 1 42 0 0,-1 0 0 0 0,2 0-1 0 0,-1 0 1 0 0,1 0 0 0 0,0 2-42 0 0,4 26 180 0 0,-3 3 79 0 0,-1-15-60 0 0,1-2 36 0 0,0 14 188 0 0,-2-14-212 0 0,3-1-72 0 0,0-1 11 0 0,0 7 28 0 0,2 7 71 0 0,-1-10-4 0 0,-2 6 108 0 0,-2-22-261 0 0,1-1-1 0 0,-1 0 1 0 0,1 0 0 0 0,-1 1 0 0 0,2 1-92 0 0,-1-3 31 0 0,1 1 26 0 0,0 1 1 0 0,-1 0-1 0 0,0 0 1 0 0,0 0-1 0 0,0 0 1 0 0,-1 5-58 0 0,2 0 52 0 0,1 0 59 0 0,-3-9-83 0 0,1 0 1 0 0,0-1-1 0 0,-1 1 0 0 0,1 0 0 0 0,-1 0 0 0 0,0 0 0 0 0,0-1 1 0 0,0 1-1 0 0,1 0 0 0 0,-2 0 0 0 0,1 0 0 0 0,0 0 0 0 0,0-1 1 0 0,0 1-1 0 0,-1 0 0 0 0,1 0 0 0 0,-1 0 0 0 0,0 1-28 0 0,0-2 81 0 0,0 1-85 0 0,0 0 44 0 0,-3 2 198 0 0,2-5-123 0 0,1 0-100 0 0,1-2-61 0 0,1 0-66 0 0,1-8-852 0 0,-1 6 483 0 0,0 0-48 0 0,1 0-61 0 0,0 1-77 0 0,3-4-539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6:47.984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44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4T02:49:22.058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625 228 8288 0 0,'0'0'190'0'0,"0"0"28"0"0,0 0 7 0 0,0 0 35 0 0,0 0 124 0 0,0 0 52 0 0,0 0 11 0 0,0 0-23 0 0,0 0-100 0 0,0 0-42 0 0,0 0-8 0 0,0 0-6 0 0,0 0-18 0 0,0 0-4 0 0,0 2-89 0 0,1 0-69 0 0,1 5 45 0 0,-1-4-45 0 0,7 17 485 0 0,-5 3-91 0 0,-2 2-78 0 0,-3-1-63 0 0,1 8 53 0 0,1-11-155 0 0,0 0-39 0 0,1 21 108 0 0,0-4-104 0 0,5 51 191 0 0,1-5-7 0 0,3 23 152 0 0,-4-36-87 0 0,-2-20-73 0 0,0-7 408 0 0,-2 9-788 0 0,1 24 690 0 0,-1-4-68 0 0,0-2-81 0 0,-1-36-254 0 0,0 1 53 0 0,-1-22-231 0 0,1-8-62 0 0,-1-1-1 0 0,0 1 1 0 0,0-1-1 0 0,-1 1 1 0 0,0 0-47 0 0,-2 1 72 0 0,3-6 13 0 0,0-1-75 0 0,0 1 0 0 0,0-1 0 0 0,0 0 0 0 0,0 1 0 0 0,0-1 0 0 0,0 0 0 0 0,0 1 0 0 0,0-1 0 0 0,0 0 0 0 0,0 1 0 0 0,0-1 0 0 0,0 0 0 0 0,0 1 0 0 0,0-1 0 0 0,-1 0 0 0 0,1 1 0 0 0,0-1 0 0 0,0 0 0 0 0,0 1 0 0 0,0-1 0 0 0,-1 0 0 0 0,1 0 0 0 0,0 1 0 0 0,0-1 0 0 0,0 0 0 0 0,-1 0 0 0 0,1 1-1 0 0,0-1 1 0 0,-1 0 0 0 0,1 0-10 0 0,-4-1 110 0 0,1-4-70 0 0,-1-1-98 0 0,2 2-18 0 0,0 1-36 0 0,1-1-41 0 0,-1 1-44 0 0,2 0-47 0 0,-1 1-53 0 0,1 0 69 0 0,0 0 37 0 0,-2-8-569 0 0,2 7 453 0 0,-1 0-92 0 0,1 1 112 0 0,0 1-49 0 0,-1-1-56 0 0,1 0-61 0 0,0 1-25 0 0,0 0-59 0 0,0-1-53 0 0,-1 1-46 0 0,1-1-180 0 0,0 1-45 0 0,0-1-216 0 0,0-1-589 0 0,0 3 1662 0 0</inkml:trace>
  <inkml:trace contextRef="#ctx0" brushRef="#br0" timeOffset="796.83">804 343 7200 0 0,'0'0'165'0'0,"0"0"22"0"0,0 0 6 0 0,0 0 47 0 0,0 0-93 0 0,0 0 122 0 0,0 0 227 0 0,0 0 15 0 0,0 0-30 0 0,0 0-128 0 0,0 0-53 0 0,0 0-330 0 0,-1 0 111 0 0,0 0 102 0 0,-1 0 92 0 0,1 0-16 0 0,0 0 42 0 0,-1 0 37 0 0,1 0 32 0 0,0-1 453 0 0,1 1 80 0 0,11-4-878 0 0,9 3 85 0 0,6-1-13 0 0,0-2 36 0 0,37-2 243 0 0,-41 4-281 0 0,3 1-51 0 0,31 0 26 0 0,0 3 1 0 0,-1 2-1 0 0,10 4-70 0 0,41 2 8 0 0,-52-5 1 0 0,14 5-9 0 0,-47-7 17 0 0,-1 2-1 0 0,1 1 0 0 0,-1 0 0 0 0,15 8-16 0 0,-14-5 40 0 0,19 10-26 0 0,-24-8 10 0 0,-6-1 49 0 0,0 1 37 0 0,-4-4-13 0 0,-4-4 26 0 0,0 0-48 0 0,-1 1-31 0 0,-1 0-29 0 0,1 1 21 0 0,0-2-36 0 0,0 1 1 0 0,0-1-1 0 0,-1 0 1 0 0,1 1 0 0 0,-1-1-1 0 0,1 4 0 0 0,-1-3 8 0 0,0 0 0 0 0,-1 0 0 0 0,1-1 0 0 0,-1 1 0 0 0,0 0 0 0 0,0 0-8 0 0,-1 2 25 0 0,0 0-1 0 0,-1 0 0 0 0,0-1 1 0 0,0 1-1 0 0,0 0 1 0 0,-1-1-1 0 0,-3 4-24 0 0,-3 3 65 0 0,0-2 0 0 0,-1 1 1 0 0,-11 7-66 0 0,-13 8 30 0 0,-7 0 119 0 0,-40 19-149 0 0,78-43 3 0 0,-32 14 131 0 0,-30 10-134 0 0,5-3 66 0 0,0-1-7 0 0,-1-7-42 0 0,-64 8-18 0 0,24-6 64 0 0,59-10-22 0 0,-22 2 87 0 0,0-1 2 0 0,21 0-87 0 0,-11-2 14 0 0,38-4-21 0 0,-1 0-1 0 0,-14 4-35 0 0,27-4 1 0 0,0-1 0 0 0,0 0 1 0 0,0-1-1 0 0,0 1 0 0 0,0-1 1 0 0,0 0-1 0 0,0 0 0 0 0,-1-1-1 0 0,6 1-188 0 0,-1 0 59 0 0,1 0 52 0 0,0 0 47 0 0,-1 0 43 0 0,1 0 40 0 0,-1 0 102 0 0,-1 1 304 0 0,2-1-356 0 0,-1 0-45 0 0,1 0-58 0 0,0 0-60 0 0,-1 0-72 0 0,1 1-83 0 0,0-1-57 0 0,0 0-82 0 0,-1 0-93 0 0,1 0-98 0 0,0 0-108 0 0,0 0-116 0 0,0 0-124 0 0,0 0 398 0 0,0 0-34 0 0,0 0-1534 0 0,0 0-1174 0 0</inkml:trace>
  <inkml:trace contextRef="#ctx0" brushRef="#br0" timeOffset="1659.55">1906 909 7312 0 0,'0'0'165'0'0,"0"0"22"0"0,0 0 9 0 0,0 0 49 0 0,0 0 143 0 0,0 0 57 0 0,0 0 17 0 0,0 2-16 0 0,0 2-298 0 0,0 1 76 0 0,2 13 713 0 0,0-11-604 0 0,-1-3-200 0 0,1 0-68 0 0,7 24 601 0 0,-4 3-48 0 0,-2-8-148 0 0,2 6-5 0 0,-1 0-52 0 0,2 6 31 0 0,1 18 160 0 0,5 28 321 0 0,-9-60-818 0 0,-1 0 32 0 0,2 21 228 0 0,0 3 128 0 0,2-1 89 0 0,-5-25-299 0 0,-1-16-202 0 0,0-1 101 0 0,0-2 0 0 0,0 2 0 0 0,1 1-147 0 0,-1 0 86 0 0,0-1 100 0 0,-1-2 167 0 0,0 0-212 0 0,0-2-38 0 0,0 0-47 0 0,-1 0-128 0 0,1 0-30 0 0,0 1-36 0 0,1 0-4 0 0,-2-3-92 0 0,-1-6-200 0 0,2 3 54 0 0,-1 3 114 0 0,1 1-55 0 0,-4-6-639 0 0,1 0 45 0 0,-2-7-526 0 0,-1-22-1785 0 0,6 26 2161 0 0,1 0-57 0 0,0 9 512 0 0,0 0-108 0 0,0 0-242 0 0,0-3-580 0 0</inkml:trace>
  <inkml:trace contextRef="#ctx0" brushRef="#br0" timeOffset="1982.66">1863 1034 5640 0 0,'0'0'124'0'0,"0"0"17"0"0,0 0 12 0 0,0 0-268 0 0,0 0 41 0 0,0 0 40 0 0,0 0 35 0 0,0-1 97 0 0,-1 1 107 0 0,1-1 184 0 0,0 0 8 0 0,0-2 588 0 0,0 2-714 0 0,0 0-34 0 0,0 0-65 0 0,0 0-45 0 0,0 1-54 0 0,1-1-62 0 0,2-3 383 0 0,0 0-39 0 0,0 0-35 0 0,0 0-33 0 0,4-3 198 0 0,0-1-101 0 0,0 2-106 0 0,0 0-48 0 0,17-13 374 0 0,-15 11-318 0 0,9-4 191 0 0,-1 0 0 0 0,10-3-477 0 0,6-1 416 0 0,1 3-57 0 0,1 3-70 0 0,1 3-83 0 0,0 4-95 0 0,1 5-108 0 0,-21 0 45 0 0,-6 0-40 0 0,-3-1 0 0 0,-4 0 35 0 0,2 3-22 0 0,-1-2 21 0 0,-1-2-30 0 0,2 2-4 0 0,3 5 54 0 0,-7-6 4 0 0,-1-1-2 0 0,0 0 13 0 0,0 0 56 0 0,0 0 25 0 0,0 0 2 0 0,0 0-76 0 0,0 0-62 0 0,0 0-45 0 0,0 0-71 0 0,0 0-122 0 0,0 0 102 0 0,0 0-52 0 0,0 0-72 0 0,0 0 75 0 0,0 0-35 0 0,0 0-37 0 0,0 0-35 0 0,0 0-365 0 0,0 0 88 0 0,0 0-47 0 0,0 0-699 0 0,0 0-549 0 0,0 0-1044 0 0</inkml:trace>
  <inkml:trace contextRef="#ctx0" brushRef="#br0" timeOffset="2550.15">2805 988 6048 0 0,'-2'0'213'0'0,"-3"0"20"0"0,1 1-40 0 0,1 0-1 0 0,1 0 45 0 0,-2 1 81 0 0,-3-1 186 0 0,0 1-51 0 0,-4-1 129 0 0,1 1-91 0 0,0 0-80 0 0,0 1-71 0 0,-1 0-8 0 0,-1 0-68 0 0,-2 3-12 0 0,-6 5 61 0 0,11-5-86 0 0,0 0-54 0 0,-1 0-45 0 0,1 1-37 0 0,-7 5 6 0 0,12-7-75 0 0,-1-1 0 0 0,1 0 0 0 0,0 1 1 0 0,0 0-1 0 0,0 0 0 0 0,-1 2-22 0 0,-2 4 33 0 0,1 1-1 0 0,0 0 1 0 0,0-1 0 0 0,1 2 0 0 0,1-1-1 0 0,0 1 1 0 0,1-1 0 0 0,0 1 0 0 0,1 1-33 0 0,1-1 33 0 0,0 2-1 0 0,1-1 1 0 0,1 0 0 0 0,0 0 0 0 0,1-1 0 0 0,0 1 0 0 0,1 0 0 0 0,1 0 0 0 0,1 3-33 0 0,11 15 98 0 0,5-4 33 0 0,-17-23-87 0 0,1-1 0 0 0,0 0 0 0 0,0 0 0 0 0,3 2-44 0 0,-2-3 58 0 0,-1 1 0 0 0,1-1 0 0 0,0-1 0 0 0,4 2-58 0 0,17 4 202 0 0,2-1 97 0 0,-3-4 26 0 0,-11-1-47 0 0,1-2 1 0 0,-1 0-1 0 0,3-1-278 0 0,26-5 537 0 0,-23 0-326 0 0,0-2-55 0 0,-8 1-89 0 0,0 0-35 0 0,-1-2-38 0 0,0 0-41 0 0,-4 1 154 0 0,-1-1 1 0 0,0 1 0 0 0,-1-1 0 0 0,1-1 0 0 0,-2 1 0 0 0,5-10-108 0 0,-8 16 35 0 0,1-4 19 0 0,0 1 0 0 0,-1 0 0 0 0,1-1 0 0 0,-1 0 0 0 0,-1 1 0 0 0,1-5-54 0 0,0 2 72 0 0,-2 0-1 0 0,1 0 1 0 0,-1 0-1 0 0,-1-8-71 0 0,0 7 53 0 0,0 0 0 0 0,-1 1-1 0 0,-1-1 1 0 0,1 1 0 0 0,-1 0-1 0 0,-1-1 1 0 0,0 2-1 0 0,0-1 1 0 0,-6-8-53 0 0,1 4 56 0 0,-1 1 0 0 0,0 0 1 0 0,-5-5-57 0 0,-7-4 24 0 0,15 15-12 0 0,0 0 1 0 0,-1 1-1 0 0,-6-4-12 0 0,-49-23 99 0 0,31 17-45 0 0,18 9-78 0 0,1 0-34 0 0,-1 0-63 0 0,1-1-81 0 0,0 0-103 0 0,7 3 108 0 0,0-1-34 0 0,5 4 141 0 0,1 1 35 0 0,-3-2 8 0 0,2 1 29 0 0,0 1-26 0 0,0-1-29 0 0,0 0-45 0 0,0 1-22 0 0,1-1-46 0 0,-1 1-52 0 0,1-1-57 0 0,0 1-1 0 0,-1-1-48 0 0,1 0-52 0 0,0 1-57 0 0,0-1-59 0 0,0 0-63 0 0,1 1-68 0 0,-1-1-71 0 0,1 0-1274 0 0,0 1-1126 0 0</inkml:trace>
  <inkml:trace contextRef="#ctx0" brushRef="#br0" timeOffset="3034.86">3154 542 6384 0 0,'0'0'184'0'0,"0"0"-44"0"0,0 0-4 0 0,0 0 51 0 0,0 0 162 0 0,0 0 297 0 0,0 0 24 0 0,0 0-277 0 0,0 0-162 0 0,0 0-41 0 0,0 0 44 0 0,0 0 107 0 0,0 0-18 0 0,0 0-9 0 0,0 1-72 0 0,1-1-105 0 0,-1 0-68 0 0,3 3-15 0 0,-2-1 10 0 0,4 7 215 0 0,0 0-35 0 0,3 10 149 0 0,1 1-104 0 0,-2 0-78 0 0,2 2-36 0 0,6 12 40 0 0,-4-10 25 0 0,-1 1-1 0 0,-1 0 0 0 0,2 12-239 0 0,-1 11 340 0 0,-5-2-36 0 0,6 63 632 0 0,-9-91-679 0 0,0 0 0 0 0,2 3-257 0 0,2 20 366 0 0,2 19 188 0 0,1 22 299 0 0,-4-42-89 0 0,4 12-764 0 0,0-3 372 0 0,-9-47-317 0 0,0 2-53 0 0,1 1-4 0 0,-1-2 34 0 0,1 0 31 0 0,-1 0 46 0 0,0-1 24 0 0,0-1 46 0 0,0 0 52 0 0,1-1 58 0 0,-6-7-193 0 0,4 2-90 0 0,1-1-39 0 0,0 3-3 0 0,-2-16-468 0 0,1 0-79 0 0,2 0-112 0 0,-1 9 295 0 0,0 0-40 0 0,1 1-21 0 0,-1 0-45 0 0,0-1-48 0 0,0 1-50 0 0,0-12-420 0 0</inkml:trace>
  <inkml:trace contextRef="#ctx0" brushRef="#br0" timeOffset="3376.94">3337 985 5248 0 0,'0'0'152'0'0,"0"0"-26"0"0,0 0 16 0 0,0 0 156 0 0,0 0-70 0 0,0 0-59 0 0,0 0-50 0 0,1-1 8 0 0,1-2-3 0 0,-2 2-25 0 0,1 0 77 0 0,-1 0-23 0 0,1 1 42 0 0,-1-1 48 0 0,1 1 55 0 0,8-7 495 0 0,0 2-106 0 0,0 0-97 0 0,1 1-91 0 0,0 1-82 0 0,0 1-76 0 0,0 1-67 0 0,1 0-61 0 0,6 0 20 0 0,0 2-106 0 0,4 1-70 0 0,11 2-61 0 0,-8 0 28 0 0,-8-3 52 0 0,-9 0-75 0 0,-1 0-1 0 0,1 1 1 0 0,-1-1 0 0 0,6 3-1 0 0,-3 0 18 0 0,0 0 0 0 0,-1 0 0 0 0,1 1 0 0 0,-1 0-1 0 0,2 3-17 0 0,3 2 36 0 0,0 1-1 0 0,-1 0 0 0 0,0 1 1 0 0,-1 1-1 0 0,-1 0-35 0 0,-2-3-68 0 0,-2 0 48 0 0,0 1 44 0 0,0 0 39 0 0,3 11 160 0 0,-3 1 97 0 0,-2-8 37 0 0,-2 0 0 0 0,0 1 0 0 0,0 4-357 0 0,-2 9 382 0 0,0-23-281 0 0,0 0 1 0 0,-1 0 0 0 0,0 0 0 0 0,0 0 0 0 0,-1 0 0 0 0,1 0 0 0 0,-3 3-102 0 0,1-2 101 0 0,0-1 0 0 0,0 1 0 0 0,-1-1 0 0 0,0 0 0 0 0,0 0 0 0 0,-1 0-101 0 0,-13 14 255 0 0,-2-4-35 0 0,-2-2-38 0 0,-2-3-41 0 0,20-10-113 0 0,-1 0 1 0 0,1 0 0 0 0,-1 0-1 0 0,1 0 1 0 0,-1-1 0 0 0,-1 1-29 0 0,-29-4 112 0 0,15-2-43 0 0,0 0-1 0 0,-9-5-68 0 0,10 4 37 0 0,8 1-38 0 0,0 1-1 0 0,0-2 1 0 0,-3-1 1 0 0,-6-5-88 0 0,5 4-78 0 0,3-1 33 0 0,4 2-34 0 0,3 2-2 0 0,0 1-60 0 0,0 0-69 0 0,-1 1-82 0 0,4 1 293 0 0,0 1-114 0 0,0 0 53 0 0,1 0-35 0 0,0 0-35 0 0,0 1-38 0 0,0-1-40 0 0,0 0-41 0 0,0 0-42 0 0,1 0-46 0 0,-1 0-47 0 0,0 0-47 0 0,0 1-51 0 0,1-1-52 0 0,-1-1-1182 0 0,1 0-1012 0 0</inkml:trace>
  <inkml:trace contextRef="#ctx0" brushRef="#br0" timeOffset="83086.75">4365 867 4328 0 0,'0'0'107'0'0,"1"0"-45"0"0,6-2 16 0 0,0 1-53 0 0,-6-1-12 0 0,-1 1 33 0 0,0 1-46 0 0,0-1 95 0 0,0 1 111 0 0,0 0 187 0 0,0-2-71 0 0,0 0 75 0 0,-1-1 392 0 0,-2-3 1233 0 0,2 4-1473 0 0,0 0-84 0 0,0 1-244 0 0,1 0-45 0 0,-1 0-52 0 0,0 0-57 0 0,1 0-64 0 0,-1 0-70 0 0,1-1-75 0 0,-1 1-83 0 0,-2-1 331 0 0,-2-1-37 0 0,-10-2 51 0 0,15 4-96 0 0,-19-1 112 0 0,-9 6 7 0 0,23-4-115 0 0,-7 3 43 0 0,-1-1-37 0 0,-24 9-26 0 0,29-9 3 0 0,1 0 42 0 0,1 1 1 0 0,0-1-1 0 0,0 1 1 0 0,1 1-1 0 0,-3 0-53 0 0,-6 6 83 0 0,-1-1-50 0 0,1 0-66 0 0,-5 2-10 0 0,-1 1 36 0 0,6-1 36 0 0,-1 1 0 0 0,2 0 0 0 0,-3 3-29 0 0,-5 8 10 0 0,0 11-62 0 0,17-27 33 0 0,1 0-1 0 0,0 0 0 0 0,0 1 1 0 0,1-1-1 0 0,0 1 1 0 0,0 0-1 0 0,0-1 0 0 0,1 1 1 0 0,1 0-1 0 0,0 6 20 0 0,4 19-25 0 0,-1-26 17 0 0,0 0 0 0 0,0 0 0 0 0,0-1 0 0 0,1 1 1 0 0,0-1-1 0 0,0 0 0 0 0,4 4 8 0 0,4 7-9 0 0,-8-12 9 0 0,1 0 0 0 0,0 0 0 0 0,0 0 1 0 0,0-1-1 0 0,3 2 0 0 0,6 6-12 0 0,-10-9 9 0 0,0 0 0 0 0,1 0 0 0 0,-1-1 0 0 0,0 1 0 0 0,1-1 0 0 0,0 0 0 0 0,-1 0 0 0 0,1 0 0 0 0,0-1 0 0 0,0 1 0 0 0,4-1 3 0 0,7 1-6 0 0,-1 0-1 0 0,1-2 0 0 0,2 0 7 0 0,-9 0 0 0 0,13-3 28 0 0,10-8 62 0 0,-6 1-48 0 0,-9 3-56 0 0,-1 0 0 0 0,0-1 0 0 0,0 0 1 0 0,-1-1-1 0 0,2-2 14 0 0,-9 5-6 0 0,0 1-21 0 0,0-2 72 0 0,6-4 142 0 0,6-11 244 0 0,-12 13-271 0 0,0-1-51 0 0,0 1-85 0 0,-3 3-62 0 0,-3 3 38 0 0,1-1 1 0 0,-1 0-1 0 0,0 1 0 0 0,0-1 1 0 0,0 0-1 0 0,-1 0 1 0 0,2-3-1 0 0,-1-9 50 0 0,-2 13-46 0 0,1 0-1 0 0,-1 1 1 0 0,1-1 0 0 0,-1 0-1 0 0,1 0 1 0 0,1-2-4 0 0,2-7 41 0 0,-2-2 43 0 0,-2 2-8 0 0,-1 1-39 0 0,-2-8-37 0 0,-8-24-82 0 0,5 30 99 0 0,1 0 47 0 0,-6-17-48 0 0,10 28-18 0 0,0 0 0 0 0,0-1 0 0 0,0 1 0 0 0,1-1 0 0 0,-1 1 1 0 0,1-1-1 0 0,0 0 0 0 0,0 0 2 0 0,0 2-69 0 0,0 1 1 0 0,0 0 4 0 0,-1-2 0 0 0,-3-3 10 0 0,-1 4 54 0 0,8 7 56 0 0,3 9-63 0 0,-5-12 12 0 0,6 15-5 0 0,0 0 0 0 0,-1 0 1 0 0,1 12-1 0 0,-3 8-55 0 0,-2-14 97 0 0,2 0 47 0 0,1 11 107 0 0,0-13-23 0 0,-1 4 31 0 0,-3 5 2 0 0,0-10 9 0 0,1-3 69 0 0,-1-10-93 0 0,1 1 39 0 0,-2-6-46 0 0,1 0-34 0 0,-2 2 61 0 0,0 2-81 0 0,-1 1-88 0 0,-1 3-32 0 0,3-8 27 0 0,-1 1 33 0 0,1-3-14 0 0,0-1 19 0 0,0 0-585 0 0,0 0 68 0 0,0-1-193 0 0,0-1-702 0 0,0 1 858 0 0,0 0-79 0 0,0-1-1214 0 0,0-1-1012 0 0</inkml:trace>
  <inkml:trace contextRef="#ctx0" brushRef="#br0" timeOffset="83702.11">4754 553 5264 0 0,'0'0'116'0'0,"0"0"17"0"0,0 0 12 0 0,0 0 39 0 0,0 0 116 0 0,0 0 55 0 0,0 0-187 0 0,0 0-41 0 0,0 0 29 0 0,0 1-93 0 0,0 2-47 0 0,0-2 55 0 0,0 0 42 0 0,0 0 69 0 0,0 0 84 0 0,0-1 99 0 0,0 11 260 0 0,0 0-91 0 0,2 0-85 0 0,-1-1-76 0 0,0-1-138 0 0,1-1-36 0 0,1 8 109 0 0,1 0-98 0 0,0 1-72 0 0,7 38 159 0 0,-9-43-199 0 0,0 0 36 0 0,2 17 60 0 0,2-1-55 0 0,-2-13-70 0 0,-1 0 0 0 0,0 1 1 0 0,-2-1-1 0 0,0 2-69 0 0,0-2 118 0 0,0 0 0 0 0,2 9-118 0 0,1-1 133 0 0,0 1 86 0 0,-2-11-68 0 0,0-1 36 0 0,0 12 162 0 0,1 0-106 0 0,0 0-88 0 0,0 0-70 0 0,2-5 41 0 0,-2-3 63 0 0,-2 1 64 0 0,-1-6-77 0 0,3 6-65 0 0,0-5-54 0 0,-3-4 9 0 0,0-7 4 0 0,0 0 24 0 0,0 8-48 0 0,-3-3 42 0 0,2-5-7 0 0,2 0-18 0 0,2 4-39 0 0,-3-4 12 0 0,0-1-90 0 0,0 0-18 0 0,0 0-22 0 0,0 0-59 0 0,0 0-153 0 0,0 0-281 0 0,0-4-19 0 0</inkml:trace>
  <inkml:trace contextRef="#ctx0" brushRef="#br0" timeOffset="84265.6">4774 929 4688 0 0,'0'0'101'0'0,"0"0"22"0"0,0 0 6 0 0,0-1-17 0 0,6-5-49 0 0,-1-1 65 0 0,1 1 56 0 0,-1 1 45 0 0,5-3 266 0 0,12-6 773 0 0,-12 6-609 0 0,-5 3-373 0 0,0 1-63 0 0,5-1 85 0 0,0 1-42 0 0,1 1-37 0 0,-1 0-36 0 0,11-2 104 0 0,0 2-100 0 0,4 1-53 0 0,37 2 50 0 0,-34 0-57 0 0,9 3-146 0 0,0 6 40 0 0,-24-4 10 0 0,1 0 1 0 0,-1 1-1 0 0,0 0 0 0 0,5 4-41 0 0,-4-1 104 0 0,-1 0-1 0 0,11 10-103 0 0,-13-10 77 0 0,-1 2 0 0 0,1-1 0 0 0,-2 1 0 0 0,0 1 0 0 0,2 3-77 0 0,-1 3 105 0 0,-3 0 35 0 0,-2-5-17 0 0,-5-8 23 0 0,-2 3-43 0 0,1-1-15 0 0,0-5-36 0 0,1 1-1 0 0,0 0 1 0 0,-1 0 0 0 0,1-1-1 0 0,-1 1 1 0 0,0 0 0 0 0,0-1 0 0 0,0 1-1 0 0,0-1 1 0 0,-1 1 0 0 0,1-1-1 0 0,-1 0 1 0 0,1 1 0 0 0,-1-1-1 0 0,-1 1-51 0 0,-12 11 308 0 0,1-3-92 0 0,-2-2-52 0 0,0-1-67 0 0,2-2-84 0 0,-17 2 59 0 0,-19-3 124 0 0,26-3-118 0 0,0 1-46 0 0,-9 1-32 0 0,20-3 0 0 0,0 1 0 0 0,1 0 0 0 0,-10 4 0 0 0,-1 0 0 0 0,-1-1 0 0 0,1-1 0 0 0,-15 0 0 0 0,-8-1 5 0 0,18-6-37 0 0,27 3-163 0 0,0 0 75 0 0,1 0 63 0 0,-1-1 54 0 0,1 1 109 0 0,-2-1 326 0 0,2 0-366 0 0,0 1-83 0 0,-1-1-83 0 0,1 1-96 0 0,0-1-113 0 0,-1 1 106 0 0,1 0-35 0 0,0 0-37 0 0,0-1-39 0 0,-1 1-42 0 0,1 0-44 0 0,0-1-45 0 0,-1 1-48 0 0,1 0-50 0 0,-1-1-53 0 0,-1 0-916 0 0,-2-3-855 0 0,3 3 2025 0 0</inkml:trace>
  <inkml:trace contextRef="#ctx0" brushRef="#br0" timeOffset="84721.38">5513 885 4232 0 0,'0'0'91'0'0,"0"0"11"0"0,0 0 12 0 0,0 0-27 0 0,0 0 14 0 0,0 0 52 0 0,1 1 147 0 0,0 4 216 0 0,1-1-78 0 0,-1 1-69 0 0,0 0-61 0 0,0 1-8 0 0,0-1-61 0 0,0 2-14 0 0,1 4 37 0 0,-1 2 69 0 0,1-1 2 0 0,2 5 229 0 0,0 1 11 0 0,-2-6-241 0 0,9 40 959 0 0,-7-34-880 0 0,0 0-57 0 0,-1 0-79 0 0,-2 1-102 0 0,0 1-6 0 0,-1 15 74 0 0,0 4 39 0 0,-1-37-203 0 0,1-2-201 0 0,0 1 56 0 0,0-1 48 0 0,0 0 42 0 0,0 2 135 0 0,0 0 232 0 0,0-1-251 0 0,0 0-53 0 0,0 0-106 0 0,0 0-93 0 0,0 0-113 0 0,0-1 65 0 0,0 0-35 0 0,0 0-39 0 0,0 1-41 0 0,0-1-42 0 0,0 0-46 0 0,0 0-49 0 0,0 0-50 0 0,0 0-53 0 0,0 1-56 0 0,0-1-1082 0 0,0 0-948 0 0</inkml:trace>
  <inkml:trace contextRef="#ctx0" brushRef="#br0" timeOffset="84976.75">5470 629 6896 0 0,'-1'-1'200'0'0,"0"-3"-190"0"0,0 2 37 0 0,-1-4 141 0 0,2 2 49 0 0,-1 1 52 0 0,1-7 809 0 0,1 7-664 0 0,0 0-88 0 0,-1 1-225 0 0,1 0-44 0 0,0 1-49 0 0,-1-1-52 0 0,1 1-59 0 0,-1-1-63 0 0,1 0 332 0 0</inkml:trace>
  <inkml:trace contextRef="#ctx0" brushRef="#br0" timeOffset="85425.5">5878 511 5008 0 0,'0'0'108'0'0,"0"0"17"0"0,0 0 13 0 0,1 0-15 0 0,1 0-82 0 0,-1 0 24 0 0,-1 0 65 0 0,0 0 150 0 0,0 0 255 0 0,0 0 17 0 0,0 0-13 0 0,0 0-83 0 0,1 0-173 0 0,-1 0-104 0 0,1 0-92 0 0,0 1-40 0 0,2 1 14 0 0,-1-1 16 0 0,-1-1 98 0 0,-1 1-38 0 0,1-1 41 0 0,1 7 201 0 0,1 0-36 0 0,3 7 241 0 0,-2-6-285 0 0,0 1-42 0 0,-1 0-38 0 0,1 0-35 0 0,2 9 97 0 0,0 1-89 0 0,5 36 106 0 0,12 78 325 0 0,-17-87-364 0 0,3 23 101 0 0,-1-1 122 0 0,0 1 114 0 0,-1-1 106 0 0,2 12 244 0 0,-8-64-789 0 0,0 0 91 0 0,-1 1 78 0 0,2 9 246 0 0,2-6-146 0 0,-4-19-333 0 0,0-1-12 0 0,0 0-3 0 0,0 0-12 0 0,0 0-2 0 0,0 0 0 0 0,0 0 0 0 0,0 0 0 0 0,0 0 0 0 0,0 0 0 0 0,0 0 6 0 0,-1 0 22 0 0,-1-2-47 0 0,2-1-41 0 0,-1 0-34 0 0,1-2-69 0 0,0-2-113 0 0,0 5 140 0 0,0 0 39 0 0,0 1-30 0 0,0 0-30 0 0,0 0-49 0 0,0 0-20 0 0,0 0-46 0 0,0 0-52 0 0,0 0-59 0 0,0 0 4 0 0,0 0-48 0 0,0 0-51 0 0,0 0-55 0 0,0 0-58 0 0,0 0-63 0 0,0 0-65 0 0,0 0-68 0 0,0-3-1492 0 0,0-2-1255 0 0</inkml:trace>
  <inkml:trace contextRef="#ctx0" brushRef="#br0" timeOffset="85781.54">6346 941 4576 0 0,'0'0'101'0'0,"0"0"22"0"0,0 0-16 0 0,0-1-46 0 0,7-2 6 0 0,-5 2 75 0 0,-1 0-58 0 0,1 0-48 0 0,-1 1-41 0 0,1-1-88 0 0,1 0-148 0 0,-2 1 165 0 0,0-1 48 0 0,0 1 75 0 0,-1 0 56 0 0,1 0 69 0 0,0 0 82 0 0,-1 0 92 0 0,1-1 103 0 0,0 1 114 0 0,0 0 126 0 0,-1 0-294 0 0,1-1 35 0 0,6 6 5 0 0,0 0-58 0 0,0 0-54 0 0,-1 2-49 0 0,-1-1-45 0 0,0 2-39 0 0,4 7 88 0 0,-3-2-133 0 0,-1 1-48 0 0,7 28 90 0 0,-8-28-87 0 0,0-1 53 0 0,3 15 426 0 0,-3-9-263 0 0,-2-8-180 0 0,0-1-36 0 0,1 0-39 0 0,-1 0-47 0 0,2 13 155 0 0,-4-20-58 0 0,0-2 1 0 0,4 16 145 0 0,-4-15-106 0 0,0 0 1 0 0,0-2-287 0 0,0 0 45 0 0,0 0 40 0 0,0 1 34 0 0,0-1 53 0 0,0 1 60 0 0,0 0 360 0 0,0 0-338 0 0,0-1-108 0 0,0 0-44 0 0,0 1-53 0 0,0-1-62 0 0,0 1-42 0 0,0-1-62 0 0,0 0-67 0 0,0 1-73 0 0,0-1-81 0 0,0 1-84 0 0,0 0-93 0 0,0-1-96 0 0,0 0-892 0 0,0 0-940 0 0</inkml:trace>
  <inkml:trace contextRef="#ctx0" brushRef="#br0" timeOffset="86139.59">6341 609 6336 0 0,'-2'-3'137'0'0,"1"0"-47"0"0,-4-8 65 0 0,4 6-60 0 0,0 2-4 0 0,1-1 36 0 0,-1 1 59 0 0,1 0 63 0 0,0 0 72 0 0,0-1 85 0 0,0 4 242 0 0,0 0-269 0 0,0 0-163 0 0,0 0-286 0 0,0 0 52 0 0,0-1 43 0 0,1 1 37 0 0,0-1 138 0 0,1-1 415 0 0,-1 1-464 0 0,1 0-51 0 0,-1 0-73 0 0,-1 0-61 0 0,1 1-38 0 0,-1 0-50 0 0,1-1-53 0 0,-1 1-56 0 0,1-1-63 0 0,-1 1-67 0 0,0 0-72 0 0,0 0-78 0 0,0 0-82 0 0,0 0-690 0 0,0 0-736 0 0</inkml:trace>
  <inkml:trace contextRef="#ctx0" brushRef="#br0" timeOffset="86508.6">6832 459 6016 0 0,'0'0'133'0'0,"0"0"23"0"0,0 0 11 0 0,2 0-27 0 0,3 0-98 0 0,-2 0 16 0 0,-1 0 59 0 0,-1 0 134 0 0,-1 0 223 0 0,0 0 20 0 0,0 0-32 0 0,0 0-314 0 0,0 1-34 0 0,0 0 33 0 0,1 2-75 0 0,1 1-51 0 0,-2-3 2 0 0,0 0 38 0 0,7 9 396 0 0,-1 1-56 0 0,0 0-53 0 0,0 0-48 0 0,-1 0-44 0 0,-1 0-42 0 0,5 12 110 0 0,-3-4-150 0 0,0 0-56 0 0,0 4-29 0 0,3 12-3 0 0,-2-5 7 0 0,-1-10 12 0 0,21 68 122 0 0,-26-82-216 0 0,11 36 116 0 0,-2 2 55 0 0,-7-27-143 0 0,1 0 64 0 0,0 0 53 0 0,0 0 42 0 0,3 9 175 0 0,5 34 580 0 0,-7-35-603 0 0,3 32 292 0 0,-6-38-173 0 0,1 0 0 0 0,3 10-469 0 0,0-4 351 0 0,-4-19-224 0 0,-2-2-70 0 0,-2 7-42 0 0,1-9 12 0 0,1 1 34 0 0,-1 0 47 0 0,1 0 57 0 0,-3-4-43 0 0,1 1-118 0 0,1-1-51 0 0,-1 1-71 0 0,1-2-93 0 0,-1 0 12 0 0,-1-2-21 0 0,1 0-12 0 0,1 3 59 0 0,0-1-54 0 0,1 1 38 0 0,-1 0-34 0 0,0 0-38 0 0,1-1-41 0 0,-1 1 15 0 0,1 0-34 0 0,-1 0-37 0 0,1 0-37 0 0,-1 0-42 0 0,1 0-42 0 0,-1 0-46 0 0,1 0-47 0 0,-2-3-1383 0 0,1-2-1103 0 0</inkml:trace>
  <inkml:trace contextRef="#ctx0" brushRef="#br0" timeOffset="86878.61">6699 872 5848 0 0,'0'0'168'0'0,"0"0"-43"0"0,0 0-12 0 0,0 0 34 0 0,2-1 114 0 0,13-9 564 0 0,1 4-75 0 0,1 1-62 0 0,2 2-48 0 0,18-5 555 0 0,-24 5-844 0 0,1 1-48 0 0,1 0-40 0 0,0 1-35 0 0,22 1 217 0 0,16 3 119 0 0,-29-1-443 0 0,11 3-8 0 0,16 2 14 0 0,-16-5 14 0 0,14-1 93 0 0,0 2-101 0 0,-10-1-76 0 0,21-1-17 0 0,-55-1-114 0 0,-1 0 42 0 0,4 0 44 0 0,11-1 114 0 0,-14 1-125 0 0,1 0-45 0 0,0 0-62 0 0,-1-1-77 0 0,1 1-94 0 0,-1 0-111 0 0,-2 0 148 0 0,0 0-33 0 0,0 0-36 0 0,-1 0-37 0 0,1 0-40 0 0,-1 0-42 0 0,1 0-43 0 0,-1 0-46 0 0,7 0-1147 0 0,2 0-945 0 0</inkml:trace>
  <inkml:trace contextRef="#ctx0" brushRef="#br0" timeOffset="87177.81">7564 791 3792 0 0,'0'0'108'0'0,"1"1"-5"0"0,2 2-150 0 0,1 1 36 0 0,2 3 90 0 0,0 0 114 0 0,0 1 96 0 0,-2 0 36 0 0,1 0 47 0 0,14 31 1558 0 0,-13-28-1474 0 0,-1-1-88 0 0,-3-5-226 0 0,1 0-33 0 0,-1 0-37 0 0,1-1-40 0 0,35 80 2032 0 0,-26-64-1571 0 0,4 8 79 0 0,1 0-101 0 0,35 54 721 0 0,-44-72-1038 0 0,6 3 3 0 0,2 3 12 0 0,-6-3-9 0 0,-5-4-55 0 0,16 10 24 0 0,-15-14-87 0 0,-4-4 44 0 0,1 0-118 0 0,4 1 128 0 0,3 1 67 0 0,-7-2-148 0 0,1-1-37 0 0,-1-1-77 0 0,0 0-101 0 0,-1-1 55 0 0,-1 1-32 0 0,0-2-38 0 0,0 1-38 0 0,0-7-312 0 0,3 1-3 0 0</inkml:trace>
  <inkml:trace contextRef="#ctx0" brushRef="#br0" timeOffset="87566.77">7969 747 7256 0 0,'-3'0'29'0'0,"2"0"48"0"0,0-1 63 0 0,1 1 131 0 0,4-1 183 0 0,-2 1-344 0 0,-1 0-39 0 0,1-1-50 0 0,-1 1-69 0 0,1 0 444 0 0,-2 0 11 0 0,2 0-226 0 0,0 0-39 0 0,1 1 42 0 0,1 0-90 0 0,2 1-72 0 0,-3-1 7 0 0,-2-1 31 0 0,2 1 53 0 0,-2 1-52 0 0,1 6-12 0 0,-1-7-12 0 0,0 2 33 0 0,0 1 0 0 0,0-1 0 0 0,0 1 0 0 0,0-1 0 0 0,-1 1 0 0 0,1 0 0 0 0,-1-1 0 0 0,0 1 0 0 0,0 0 0 0 0,-1-1 0 0 0,1 2-70 0 0,-5 13 248 0 0,5-16-228 0 0,-1 0-1 0 0,1-1 0 0 0,0 1 0 0 0,0-1 0 0 0,0 1 1 0 0,-1 0-1 0 0,2-1 0 0 0,-1 1 0 0 0,0 0 0 0 0,0-1 1 0 0,0 1-1 0 0,1 0 0 0 0,-1-1 0 0 0,1 1 0 0 0,-1-1 1 0 0,1 1-1 0 0,1 1-19 0 0,-1-1 28 0 0,0 0 0 0 0,0 1-1 0 0,-1 0 1 0 0,1-1 0 0 0,0 1 0 0 0,-1-1 0 0 0,0 1 0 0 0,1 1-28 0 0,-2 19 154 0 0,1-11-44 0 0,0 0 0 0 0,0 0 0 0 0,3 12-110 0 0,-2-16 38 0 0,2 7 62 0 0,0 1 1 0 0,-1 0-1 0 0,-1 0 1 0 0,-1 10-101 0 0,-1 38 263 0 0,7-21-12 0 0,-4-29-131 0 0,0-1 0 0 0,-1 0 0 0 0,-1 1 0 0 0,0 5-120 0 0,-4 30 375 0 0,2-19-95 0 0,-1-5 135 0 0,0 0 0 0 0,-2 0-1 0 0,-7 18-414 0 0,8-30 120 0 0,3-6-39 0 0,0-1 0 0 0,0 1 0 0 0,1 0 1 0 0,0 3-82 0 0,0-5 60 0 0,0 1 0 0 0,-1-1 0 0 0,1 1 1 0 0,-1-1-1 0 0,0 0 0 0 0,-1 0 0 0 0,0 2-60 0 0,-5 10 147 0 0,-4 14 87 0 0,5-6-23 0 0,0 3 21 0 0,3-15 42 0 0,1 1 0 0 0,-1 11-274 0 0,4-2 180 0 0,-2-17-180 0 0,0 0 0 0 0,0 0 0 0 0,0 0 0 0 0,-1-1 0 0 0,0 1 0 0 0,0-1 0 0 0,-2 5 0 0 0,3-9 0 0 0,0 0 0 0 0,1 0 0 0 0,-1 0 0 0 0,0 0 0 0 0,0 0 0 0 0,0 0 0 0 0,0 0 0 0 0,0 0 0 0 0,0 0 0 0 0,0-1 0 0 0,-1 1 0 0 0,1 0 0 0 0,-12 4-819 0 0,8-7 43 0 0,3-4-185 0 0,3 4 254 0 0,-1 1-477 0 0</inkml:trace>
  <inkml:trace contextRef="#ctx0" brushRef="#br0" timeOffset="-153401.89">8706 931 5840 0 0,'0'0'132'0'0,"0"0"17"0"0,0 0 11 0 0,0 0 43 0 0,0 0-77 0 0,0 0 104 0 0,0 0 195 0 0,0 0-183 0 0,0 0-68 0 0,0 1-58 0 0,1-1-49 0 0,-1 1-38 0 0,2 2-115 0 0,-2-2 127 0 0,1-1 79 0 0,-1 1 113 0 0,1 0-65 0 0,-1-1 38 0 0,0 0 42 0 0,1 1 46 0 0,-1-1 50 0 0,0 0 53 0 0,5 3 244 0 0,1-2-89 0 0,0 1-81 0 0,0-1-72 0 0,0-1-64 0 0,0 1-55 0 0,1-1-47 0 0,-1 0-39 0 0,6 0 94 0 0,5 2 69 0 0,2 0 50 0 0,0-3-70 0 0,-1-2-64 0 0,1-1-53 0 0,13-1 63 0 0,43-8 467 0 0,-49 8-567 0 0,-1 0-100 0 0,7-5-65 0 0,-26 7 0 0 0,1 1-1 0 0,-1 0 1 0 0,1 0-1 0 0,0 1 1 0 0,0-1-1 0 0,-1 2 1 0 0,1-1-18 0 0,3 0 11 0 0,19-1-11 0 0,-21 2-1 0 0,7 0 55 0 0,-13-1-30 0 0,10 2 21 0 0,-8 1 14 0 0,-2 4 47 0 0,-1-4-148 0 0,3 3 88 0 0,-2-4-78 0 0,-1 1-59 0 0,-1-2-23 0 0,1 1-49 0 0,-1-1-56 0 0,0 0-65 0 0,0 0-216 0 0</inkml:trace>
  <inkml:trace contextRef="#ctx0" brushRef="#br0" timeOffset="-150001.9">12696 345 6768 0 0,'0'0'149'0'0,"0"0"23"0"0,0 0 12 0 0,0 0-61 0 0,0 0-13 0 0,0 0 37 0 0,0 0 118 0 0,0 0 219 0 0,0 0 18 0 0,1 2-24 0 0,9 28 505 0 0,2 2-52 0 0,1 1-38 0 0,-7-18-534 0 0,-2 2-36 0 0,1 18 220 0 0,0 1-119 0 0,2 9-15 0 0,-3 2-38 0 0,0-7 299 0 0,4 15-670 0 0,-5-38 118 0 0,2 5 187 0 0,-2 0 0 0 0,1 10-305 0 0,-3-17 196 0 0,2 1 1 0 0,0-1-1 0 0,2 7-196 0 0,6 32 538 0 0,-4-27-251 0 0,-1 1 34 0 0,5 14 162 0 0,-6-28-348 0 0,0-4-34 0 0,-4-8-30 0 0,-1-2 14 0 0,0 0-14 0 0,0 0-43 0 0,0 0-50 0 0,0 0-80 0 0,0 0-60 0 0,0 0-232 0 0,0 0 292 0 0,0 0 1 0 0,0 0-20 0 0,0 0-47 0 0,0 0-16 0 0,0-1-46 0 0,1 1-54 0 0,-1 0-60 0 0,0 0-64 0 0,1 0-60 0 0,-1 0-54 0 0,1-1-46 0 0,0 1-166 0 0,0 0-47 0 0,0-1-200 0 0,1 1-540 0 0</inkml:trace>
  <inkml:trace contextRef="#ctx0" brushRef="#br0" timeOffset="-149401.89">13575 724 5696 0 0,'-1'-2'132'0'0,"-1"-6"78"0"0,2 6-174 0 0,-1 0 0 0 0,1 0 0 0 0,-1 0-1 0 0,0 0 1 0 0,0 0 0 0 0,1 0 0 0 0,-1 1 0 0 0,-1-3-36 0 0,-4-3 151 0 0,-4-2 62 0 0,5 3 132 0 0,-1-1 37 0 0,5 5-278 0 0,-1 0 0 0 0,1 0 0 0 0,-1 0 0 0 0,1 1 0 0 0,-1-1 0 0 0,0 0 0 0 0,1 1 0 0 0,-1 0 0 0 0,0-1 0 0 0,0 1 0 0 0,0 0 0 0 0,0 0 0 0 0,0 0-104 0 0,-10-4 387 0 0,0 0 87 0 0,4 2-41 0 0,1 0 0 0 0,-1 0-1 0 0,0 1 1 0 0,-2 0-433 0 0,-1 1 397 0 0,1 1-49 0 0,0 3-64 0 0,-1 2-81 0 0,-3 5 56 0 0,1 0-88 0 0,1-1-69 0 0,6-3-41 0 0,1 0-1 0 0,-1 1 1 0 0,-4 6-61 0 0,0 2 118 0 0,-12 26 171 0 0,14-24-23 0 0,1 0 0 0 0,-4 14-266 0 0,8-20 138 0 0,0 1 1 0 0,1 0-1 0 0,0 0 1 0 0,0 8-139 0 0,2-10 109 0 0,0 0 1 0 0,0 0 0 0 0,2 7-110 0 0,5 14 271 0 0,-5-26-188 0 0,0 1 0 0 0,0 0 0 0 0,0-1 0 0 0,1 1 0 0 0,0-1 0 0 0,2 2-83 0 0,-3-4 49 0 0,0 0 0 0 0,1 0 0 0 0,-1 0 0 0 0,1 0-1 0 0,0-1 1 0 0,-1 0 0 0 0,1 1 0 0 0,1-1 0 0 0,-1 0 0 0 0,2 1-49 0 0,-1-1 42 0 0,0-1 0 0 0,1 1 1 0 0,-1-1-1 0 0,0 0 0 0 0,0 0 0 0 0,3 0-42 0 0,1 0 35 0 0,-1-1 0 0 0,1 0-1 0 0,-1 0 1 0 0,1 0-1 0 0,5-2-34 0 0,-3-1 33 0 0,1 1-1 0 0,-1-1 1 0 0,9-4-33 0 0,-2-1 32 0 0,-1 0 1 0 0,0-1-1 0 0,0-1 0 0 0,8-7-32 0 0,-10 6-2 0 0,-1 0-1 0 0,0-2 1 0 0,2-2 2 0 0,2-4-48 0 0,-3 0-58 0 0,-11 16 76 0 0,-1-1-1 0 0,0 0 1 0 0,0 0-1 0 0,0 0 1 0 0,-1 0-1 0 0,1-2 31 0 0,6-16-125 0 0,-3 12 50 0 0,-2 0 1 0 0,0-1-1 0 0,0 0 0 0 0,0-4 75 0 0,2-7-119 0 0,-3 8 35 0 0,-3 6-8 0 0,1 4 9 0 0,0 1 40 0 0,7-4 3 0 0,-6 7-20 0 0,2 6-62 0 0,-1 1 60 0 0,0 0 50 0 0,0 1 38 0 0,11 30 322 0 0,-11-35-328 0 0,-1 1 1 0 0,0-1 0 0 0,0 1 0 0 0,-1-1 0 0 0,1 1 0 0 0,-1-1 0 0 0,1 1-1 0 0,-1 0 1 0 0,0-1 0 0 0,0 1 0 0 0,-1 0 0 0 0,1 0-21 0 0,-2 14 38 0 0,4-6 22 0 0,6 4-22 0 0,-2-1 34 0 0,-4-11-58 0 0,-1-1 0 0 0,1 0 0 0 0,-1 0 0 0 0,1 0 0 0 0,0 0 0 0 0,0 0 0 0 0,2 2-14 0 0,-2-2 20 0 0,1 0 1 0 0,-1 0-1 0 0,0 0 0 0 0,0 0 0 0 0,0 1 0 0 0,0 1-20 0 0,1 1 21 0 0,0 1 0 0 0,1-1 1 0 0,0 0-1 0 0,0 0 0 0 0,0 0 1 0 0,4 3-22 0 0,-5-6 2 0 0,-1 1 0 0 0,1-1 0 0 0,0 1 0 0 0,1-1 0 0 0,-1 0 0 0 0,0 0 0 0 0,1 0 0 0 0,0-1 0 0 0,1 2-2 0 0,9 5 11 0 0,-9-6-160 0 0,2 0 68 0 0,-2 0 17 0 0,-2-1-28 0 0,-1-1-36 0 0,0 1-63 0 0,0 0-25 0 0,-1-1-63 0 0,0 1-69 0 0,0 0-78 0 0,-1-1 59 0 0,1-1-52 0 0,-1 1-49 0 0,0-1-42 0 0,0 0-148 0 0,0 0-41 0 0,0 0-181 0 0,0 0-483 0 0</inkml:trace>
  <inkml:trace contextRef="#ctx0" brushRef="#br0" timeOffset="-149001.9">14492 656 6392 0 0,'0'0'141'0'0,"0"0"23"0"0,0 0-16 0 0,0 0-63 0 0,0-1-47 0 0,-4-2 19 0 0,-2-1-21 0 0,-10-4-56 0 0,11 5 47 0 0,0 1 43 0 0,-1 0 77 0 0,0 0 93 0 0,0 0 114 0 0,3 2-127 0 0,-1-1 36 0 0,-6 0 331 0 0,-2-1 262 0 0,4 1-337 0 0,0 1-175 0 0,4 0-215 0 0,0 1-36 0 0,1-1-13 0 0,-19 6 514 0 0,12-1-300 0 0,-1 1-5 0 0,1-1-45 0 0,5-3-133 0 0,0 0 0 0 0,0 1 0 0 0,0 0 0 0 0,0 0 0 0 0,1 0 1 0 0,-2 2-112 0 0,-13 13 350 0 0,0 2-68 0 0,-2 5-12 0 0,-7 17 62 0 0,23-32-220 0 0,0 0 0 0 0,1 0 0 0 0,-2 5-112 0 0,-1 17 276 0 0,5-5 13 0 0,3 1 72 0 0,3-13-234 0 0,1-1-63 0 0,4 1-52 0 0,8 4-77 0 0,17 8-74 0 0,-23-19 135 0 0,1 0 44 0 0,-10-7-30 0 0,14 8-37 0 0,1-1 38 0 0,-3-3 47 0 0,0 0 1 0 0,14 2-59 0 0,1-2 15 0 0,0 0-97 0 0,-9-3-49 0 0,-1 1-81 0 0,-7-2 38 0 0,-1 0-38 0 0,1 1-42 0 0,-1-1-45 0 0,-1 1 27 0 0,-7-2 141 0 0,0 0-33 0 0,0 1-6 0 0,0-1-33 0 0,-1 0-40 0 0,1 0-43 0 0,-1 0-48 0 0,1 0-45 0 0,0 1-38 0 0,-1-1-34 0 0,1 0-130 0 0,0 0-33 0 0,7 0-1346 0 0</inkml:trace>
  <inkml:trace contextRef="#ctx0" brushRef="#br0" timeOffset="-148501.9">14916 917 7136 0 0,'2'0'208'0'0,"3"0"-82"0"0,1-1-50 0 0,1 0-34 0 0,4-2-40 0 0,6-1-7 0 0,-5 2 94 0 0,0 1 246 0 0,1-1 51 0 0,25-4 920 0 0,-16 2-579 0 0,-7 1-301 0 0,-4 1-128 0 0,1 1-66 0 0,0-1 199 0 0,-1 0 0 0 0,1-1 0 0 0,-1 0 0 0 0,1-1-431 0 0,7-1 499 0 0,-1 0-98 0 0,26-9 100 0 0,-1-3-81 0 0,-34 12-339 0 0,-1 2-74 0 0,-1-2 1 0 0,0 1-1 0 0,4-4-7 0 0,15-9 10 0 0,-18 10 59 0 0,-3-6-32 0 0,-3 7-13 0 0,0-2 16 0 0,-3-1 79 0 0,0 7-75 0 0,1 0 0 0 0,-1 0 0 0 0,0 1 0 0 0,0-1 1 0 0,0 0-1 0 0,0 0 0 0 0,0 0 0 0 0,-1 1 0 0 0,1-1 0 0 0,0 0 1 0 0,-1 1-1 0 0,-1-2-44 0 0,-16-12-137 0 0,-2 1 93 0 0,-2 3 73 0 0,-1 2 53 0 0,19 8-55 0 0,1 0 0 0 0,-1 0-1 0 0,0 1 1 0 0,0-1 0 0 0,0 1 0 0 0,1 0-1 0 0,-1 1 1 0 0,0-1 0 0 0,0 1 0 0 0,0 0 0 0 0,1 0-1 0 0,-1 0 1 0 0,-2 2-27 0 0,3-2 21 0 0,0 1 0 0 0,0 0-1 0 0,0 1 1 0 0,1-1 0 0 0,-1 1 0 0 0,-1 1-21 0 0,-7 7-1 0 0,-1 0 0 0 0,2 2 0 0 0,0-1 0 0 0,-2 4 1 0 0,-10 21 14 0 0,19-29 2 0 0,1 0 0 0 0,0 0 0 0 0,0 0 0 0 0,1 1-16 0 0,-1 7 61 0 0,2 3 35 0 0,2 4 54 0 0,0-18-96 0 0,-1 0 0 0 0,1 0-1 0 0,0-1 1 0 0,0 1 0 0 0,2 2-54 0 0,-2-4 60 0 0,1 0-1 0 0,0 0 1 0 0,0 0-1 0 0,0-1 1 0 0,0 1-1 0 0,1 0 1 0 0,-1 0-60 0 0,11 12 340 0 0,-5-5-175 0 0,2-1-51 0 0,7 3-17 0 0,3-2-57 0 0,21 6 5 0 0,-15-10 70 0 0,-15-3-138 0 0,0-1 42 0 0,26 3 157 0 0,-22-4-139 0 0,-5 0-50 0 0,-1-1-38 0 0,1-1-54 0 0,0 1-63 0 0,1-1-74 0 0,-1 0-84 0 0,-6 0-79 0 0,1 1-91 0 0,0-1-79 0 0,0 1-67 0 0,2-1-396 0 0,0 0-80 0 0,7 0-1105 0 0,7-2-1260 0 0,-21 3 3472 0 0</inkml:trace>
  <inkml:trace contextRef="#ctx0" brushRef="#br0" timeOffset="-144401.89">19728 530 9728 0 0,'0'0'222'0'0,"0"0"30"0"0,0 2 18 0 0,3 4-146 0 0,0 0-40 0 0,12 12 116 0 0,-11-15-130 0 0,-1 0 34 0 0,0 1 44 0 0,0 0 55 0 0,1 3 225 0 0,1 0-41 0 0,-1 0-39 0 0,0 0-36 0 0,4 8 217 0 0,-1 0-107 0 0,0-1-112 0 0,-2 1-49 0 0,11 32 472 0 0,-12-27-364 0 0,0 11 151 0 0,-2-13-276 0 0,2 1-74 0 0,-2-7-46 0 0,-1 2-45 0 0,-1 26 22 0 0,0-18-30 0 0,0-20-63 0 0,-3 10 20 0 0,3-11-133 0 0,0-1-67 0 0,-1 2-262 0 0,-3 7-40 0 0</inkml:trace>
  <inkml:trace contextRef="#ctx0" brushRef="#br0" timeOffset="-144101.89">19775 223 9872 0 0,'0'0'222'0'0,"0"0"30"0"0,0 0 20 0 0,0 0 2 0 0,0 0-49 0 0,0 0-22 0 0,0 0-157 0 0,0 0-89 0 0,0 0-77 0 0,0 0-103 0 0,0 0-123 0 0,0 0-108 0 0,0 0 54 0 0,0 0-40 0 0,0 0-530 0 0,0 0-422 0 0,0 0-802 0 0</inkml:trace>
  <inkml:trace contextRef="#ctx0" brushRef="#br0" timeOffset="-142101.89">21821 522 6048 0 0,'0'0'133'0'0,"0"0"-27"0"0,0 0-38 0 0,-1-1-15 0 0,-2-1 4 0 0,3 1 7 0 0,0 1 51 0 0,2-5-193 0 0,-1 0 72 0 0,-2 1 64 0 0,0 1 54 0 0,-4-3 158 0 0,-7 0 273 0 0,-5 1 168 0 0,6 3-299 0 0,2 1-162 0 0,5 1-168 0 0,1 0-36 0 0,-10-1 183 0 0,-7-1 55 0 0,2 0 6 0 0,7 2-39 0 0,7 0-48 0 0,2 0-74 0 0,-1 1-47 0 0,0 0-45 0 0,0 1-10 0 0,0-1 35 0 0,-30 6 252 0 0,13-3-43 0 0,1 1-1 0 0,-1 1 1 0 0,-2 1-271 0 0,-8 10 324 0 0,-6 10-3 0 0,22-16-176 0 0,1 1 1 0 0,1 0 0 0 0,0 1-146 0 0,5-5 88 0 0,1 0 1 0 0,0 0 0 0 0,1 1 0 0 0,-1 0 0 0 0,-2 7-89 0 0,5-9 66 0 0,1 0 1 0 0,0 0 0 0 0,0 0 0 0 0,0 0 0 0 0,0 3-67 0 0,1 9 176 0 0,1 1 33 0 0,0-14-124 0 0,1-1 0 0 0,0 1 0 0 0,0 0 0 0 0,0-1 0 0 0,1 0 0 0 0,0 1-85 0 0,-1-3 61 0 0,0 0 1 0 0,0-1-1 0 0,1 1 1 0 0,0 0-1 0 0,-1-1 1 0 0,1 1-1 0 0,0-1 1 0 0,0 1-1 0 0,0-1 1 0 0,3 2-62 0 0,-3-2 54 0 0,1-1 0 0 0,-1 1 0 0 0,1-1 0 0 0,-1 1 0 0 0,1-1 0 0 0,0 0 0 0 0,0 0 0 0 0,-1 0 0 0 0,1 0 0 0 0,0-1 0 0 0,0 1 0 0 0,0-1 0 0 0,0 0-54 0 0,25 2 16 0 0,-1-2 1 0 0,1-1-1 0 0,-1-1 1 0 0,27-6-17 0 0,-34 4 27 0 0,-1-1 0 0 0,0-1 0 0 0,4-2-27 0 0,14-9 85 0 0,-3-5 44 0 0,-17 7-124 0 0,-13 12-12 0 0,0-1 0 0 0,-1 0 0 0 0,0-1 0 0 0,0 1 0 0 0,1-3 7 0 0,-2 4-4 0 0,-1 0 1 0 0,0 0-1 0 0,0 0 0 0 0,0 0 1 0 0,0 0-1 0 0,0 0 0 0 0,0 0 1 0 0,-1-1-1 0 0,0 1 4 0 0,1 0 1 0 0,-2 1 1 0 0,1-1-1 0 0,0 1 0 0 0,0-1 1 0 0,-1 1-1 0 0,1-1 1 0 0,-2-1-2 0 0,-1-4-96 0 0,-5-10 11 0 0,5 12 24 0 0,0 1-47 0 0,-1 0-90 0 0,0-1-106 0 0,2 4 104 0 0,0-1-35 0 0,0 1-39 0 0,0-1-43 0 0,0 2-23 0 0,1 0-48 0 0,0 0-45 0 0,-1-1-39 0 0,1 1-137 0 0,-1-1-39 0 0,0 1-168 0 0,-1-2-455 0 0,2 2 1086 0 0</inkml:trace>
  <inkml:trace contextRef="#ctx0" brushRef="#br0" timeOffset="-141601.89">22028 476 8808 0 0,'2'2'197'0'0,"3"14"131"0"0,2 5 16 0 0,-1-8-285 0 0,8 24-101 0 0,-8-20 74 0 0,-3-8 31 0 0,0 0 45 0 0,0 0 56 0 0,1 0 64 0 0,-1 1 10 0 0,0 1 42 0 0,3 39 1194 0 0,-5-37-1154 0 0,1-3-98 0 0,3 4 65 0 0,1 4 102 0 0,-5-6-58 0 0,-4-2-28 0 0,1 0 131 0 0,2-8-349 0 0,0 0-1 0 0,0 0 1 0 0,0-1-1 0 0,1 1 1 0 0,-1 0-1 0 0,0-1 1 0 0,1 1-1 0 0,-1 0 1 0 0,1 0-85 0 0,0 2 131 0 0,0 1 41 0 0,0 9 508 0 0,-3-8-413 0 0,1-2-63 0 0,-2 0-107 0 0,1-2 74 0 0,2-2-86 0 0,-3 0 24 0 0,1 0 52 0 0,-1 0 150 0 0,2-1-141 0 0,0 0-90 0 0,-1-1-84 0 0,1 1-23 0 0,0-1 17 0 0,0 1-1 0 0,0-1 0 0 0,0 0 0 0 0,0 0 0 0 0,0 0 0 0 0,0 0 0 0 0,1 0 0 0 0,-1 0 0 0 0,1 0 0 0 0,-1 0 1 0 0,1 0-1 0 0,0 0 0 0 0,0 0 0 0 0,0 0 0 0 0,0 0 11 0 0,3-37-155 0 0,0 21 133 0 0,-3 12 14 0 0,1 1 0 0 0,0 0-1 0 0,1 0 1 0 0,-1 0-1 0 0,1 0 1 0 0,0 1-1 0 0,2-4 9 0 0,6-11-76 0 0,2 1-35 0 0,-9 14 84 0 0,-1 0-13 0 0,0 0-1 0 0,0 0 1 0 0,0 0 0 0 0,0-1-1 0 0,-1 1 1 0 0,0-1 0 0 0,0 1-1 0 0,1-5 41 0 0,-2 5-44 0 0,1-1-1 0 0,0 1 1 0 0,1-1-1 0 0,-1 1 1 0 0,1-1-1 0 0,-1 1 1 0 0,2 0-1 0 0,0-3 45 0 0,16-19-267 0 0,-4 5 2 0 0,-7 10 90 0 0,-1-2-41 0 0,0 1 40 0 0,1 3 35 0 0,12-7-62 0 0,-9 10 56 0 0,0 0-1 0 0,11-4 148 0 0,-17 7-36 0 0,-2 2 24 0 0,0 0 0 0 0,0 1 0 0 0,0-1 0 0 0,0 0 1 0 0,0 1-1 0 0,0 0 0 0 0,0 0 0 0 0,1 0 12 0 0,7 0-21 0 0,-1 1 0 0 0,1 1 0 0 0,1 0 21 0 0,-2 0-26 0 0,-2 0 20 0 0,0-1 0 0 0,0 2 1 0 0,-1-1-1 0 0,7 4 6 0 0,-5-2 21 0 0,-1 0 0 0 0,-1 1 0 0 0,1-1-1 0 0,0 3-20 0 0,1 0 62 0 0,0 0-1 0 0,-1 1 1 0 0,1 1-62 0 0,21 29 280 0 0,-5 3 90 0 0,-3 2 84 0 0,-4 0 81 0 0,-4-2 73 0 0,-10-29-422 0 0,0-1 53 0 0,3 8 309 0 0,0 13 459 0 0,-6-17-603 0 0,-3 3-47 0 0,-2 2-84 0 0,3-16-222 0 0,-8 12 202 0 0,5-11-210 0 0,1-3-50 0 0,3-1-96 0 0,-1-1 54 0 0,0 1 46 0 0,0 0 34 0 0,-3 2 317 0 0,2-2-334 0 0,1-1-57 0 0,0 1-42 0 0,0-1-24 0 0,0 0-39 0 0,1 0-42 0 0,-1 0-46 0 0,0 0-51 0 0,0 0-55 0 0,0 0-58 0 0,1 0-63 0 0,-1 0 14 0 0,0-1-70 0 0,1 1-60 0 0,-1 0-53 0 0,0-1-187 0 0,0 1-52 0 0,0-1-225 0 0,-1 0-605 0 0</inkml:trace>
  <inkml:trace contextRef="#ctx0" brushRef="#br0" timeOffset="-143601.89">20309 170 7024 0 0,'0'0'157'0'0,"0"0"23"0"0,0 0 12 0 0,2 0-60 0 0,0 0-3 0 0,-2 0 53 0 0,0 0 160 0 0,3 0 107 0 0,0 1-43 0 0,0 0-41 0 0,-1 0-37 0 0,3 2 227 0 0,-1 1-118 0 0,-1 0-159 0 0,0 0-51 0 0,0 1-7 0 0,2 3 42 0 0,0 2 48 0 0,-1-5-60 0 0,-3-4-174 0 0,0 1-1 0 0,0-1 1 0 0,0 1-1 0 0,0 0 1 0 0,0 0-1 0 0,-1 0 1 0 0,1-1-1 0 0,0 1 1 0 0,-1 0-1 0 0,0 0 1 0 0,1 1-76 0 0,0 8 328 0 0,0-1-94 0 0,1 0-90 0 0,6 36 390 0 0,-5-24-250 0 0,0 0 97 0 0,2-7-140 0 0,2 15 171 0 0,-3 4-223 0 0,0-2 109 0 0,5 17-298 0 0,-1 9 339 0 0,-5-35 54 0 0,4 17-393 0 0,-2-20 148 0 0,-2 1 0 0 0,-1-1-1 0 0,0 1 1 0 0,-2 3-148 0 0,0 21 314 0 0,0-28-173 0 0,0-6-45 0 0,-1 3-42 0 0,0 5 21 0 0,0-2 76 0 0,0-14-71 0 0,-6 2 0 0 0,6-3-34 0 0,1-2-148 0 0,0-1-156 0 0,0 0 93 0 0,-1 1 79 0 0,1 0 67 0 0,0-1 105 0 0,-1 0 310 0 0,0 1-351 0 0,1 0-34 0 0,0-1-46 0 0,-1 1-54 0 0,1 0-66 0 0,0 0-73 0 0,0-1-86 0 0,-1 1-93 0 0,1 0 78 0 0,0-1-49 0 0,0 1-52 0 0,0-1-55 0 0,0 1-58 0 0,0-1-61 0 0,0 1-64 0 0,0-1-66 0 0,0-1-1472 0 0,0-2-1254 0 0</inkml:trace>
  <inkml:trace contextRef="#ctx0" brushRef="#br0" timeOffset="-143001.89">20146 656 6056 0 0,'0'0'176'0'0,"2"1"-4"0"0,3 3-219 0 0,2-1 113 0 0,0-1 91 0 0,1 0 71 0 0,2-2 110 0 0,15 0 531 0 0,-15-1-579 0 0,-2 1-63 0 0,10 0 258 0 0,0-1-43 0 0,0 0-38 0 0,0-1-33 0 0,4 0 37 0 0,0 0-33 0 0,44-7 632 0 0,-28 4-431 0 0,-19 2-234 0 0,1 0-48 0 0,0 0-51 0 0,0 0-53 0 0,0 0-55 0 0,0-1-59 0 0,0 0-61 0 0,-1-1-62 0 0,-6 2-20 0 0,17-2 49 0 0,-22 4-24 0 0,0 0-44 0 0,1 0-61 0 0,-1-1-77 0 0,-2 1 25 0 0,-1-1-46 0 0,1 1-51 0 0,0-1-54 0 0,-5 1 49 0 0,1 1-45 0 0,0-1-38 0 0,0 0-35 0 0,0 0-123 0 0,0 0-33 0 0,5-1-1268 0 0,-7 1 1839 0 0</inkml:trace>
  <inkml:trace contextRef="#ctx0" brushRef="#br0" timeOffset="-142701.89">20887 511 8408 0 0,'0'0'190'0'0,"0"2"28"0"0,-2 16-61 0 0,2 9 84 0 0,6-9-175 0 0,-2-10-19 0 0,0 1 82 0 0,-1 2 109 0 0,1 5 224 0 0,1 2 45 0 0,-2-7-206 0 0,1-2-100 0 0,0 0-66 0 0,13 22 521 0 0,-4-5-122 0 0,-3-10-220 0 0,-1-3-97 0 0,1-3-54 0 0,-1 2 79 0 0,-7-8-120 0 0,0 0 0 0 0,0 0 1 0 0,-1 0-1 0 0,1 0 1 0 0,-1 1-1 0 0,0 1-122 0 0,1 4 218 0 0,2 0-70 0 0,-3-8 38 0 0,-2-2-86 0 0,1 1-33 0 0,-3 1-4 0 0,-2 2-37 0 0,5-3 15 0 0,1 1 44 0 0,2 1-46 0 0,0 2 6 0 0,-3-3 34 0 0,-6 3-52 0 0,4-3-10 0 0,2-2-44 0 0,0 0-86 0 0,0 0-66 0 0,-2 0-127 0 0,1-1 94 0 0,-1 0 65 0 0,-1-2-131 0 0,1 2 23 0 0,1 0 15 0 0,1 1-87 0 0,-1-1-6 0 0,1 1-47 0 0,-1-1-41 0 0,0 1-38 0 0,1-1-131 0 0,-1 1-37 0 0,0-1-1380 0 0</inkml:trace>
  <inkml:trace contextRef="#ctx0" brushRef="#br0" timeOffset="-142401.89">20869 258 8288 0 0,'0'0'190'0'0,"0"0"28"0"0,0 0-29 0 0,0-1-81 0 0,0 0-60 0 0,0-3-18 0 0,-1 2 12 0 0,-1-8 26 0 0,3 0-89 0 0,1 7 28 0 0,1 0 59 0 0,-1 2 27 0 0,0-1 51 0 0,0 1 2 0 0,-1 0 38 0 0,1 0 41 0 0,0 0 47 0 0,1-1-227 0 0,4-2 177 0 0,-3 3-194 0 0,0 1-81 0 0,-1-1-16 0 0,-1 1-35 0 0,14-1-190 0 0</inkml:trace>
  <inkml:trace contextRef="#ctx0" brushRef="#br0" timeOffset="-146201.9">18435 274 7136 0 0,'-10'-6'79'0'0,"-5"-4"122"0"0,-12-8 161 0 0,19 13-288 0 0,0 1-46 0 0,-4-4-4 0 0,2 1 49 0 0,-4-3 106 0 0,-3 1 99 0 0,11 7 11 0 0,-8-3 264 0 0,1 0-67 0 0,0 1-60 0 0,0 1-56 0 0,-1 1-50 0 0,0 1-45 0 0,0 1-40 0 0,-1 2-34 0 0,10-1-137 0 0,-2 0 89 0 0,0 1 0 0 0,-1-1 0 0 0,1 1 0 0 0,-3 2-153 0 0,-7 5 287 0 0,-3 1 24 0 0,0-1 30 0 0,5 2 79 0 0,5 4-264 0 0,-6 10-7 0 0,5 2 8 0 0,9-9 13 0 0,-6 58 310 0 0,8-53-364 0 0,1-14-70 0 0,0 1 0 0 0,0 0 1 0 0,1-1-1 0 0,1 4-46 0 0,3 19 56 0 0,1 9 56 0 0,5 0-28 0 0,5 22 161 0 0,-5-18-61 0 0,-4-15-89 0 0,-1-5-46 0 0,1-2-39 0 0,-2-4-38 0 0,-1-1 48 0 0,4 16 308 0 0,1 14-328 0 0,-6-24-1 0 0,-4-23 2 0 0,0 0 0 0 0,0 0 0 0 0,0 0 0 0 0,1 0-1 0 0,-1 0 1 0 0,0 0 0 0 0,0 0 0 0 0,1 0 0 0 0,-1 0 0 0 0,1 0-1 0 0,-1 0 1 0 0,1 0 0 0 0,-1 0-1 0 0,2 2 41 0 0,-2-2-29 0 0,-1 1-11 0 0,5 10 75 0 0,-3-10-47 0 0,-1-2-106 0 0,0 0-14 0 0,0 0 27 0 0,0 0-20 0 0,0 0-57 0 0,0 0-143 0 0,0 0-260 0 0,0 0 298 0 0,0 0 121 0 0,0 0-36 0 0,0 0-9 0 0,0 0-36 0 0,0 0-42 0 0,0 0-48 0 0,0 0-52 0 0,0 0-46 0 0,0 0-43 0 0,0 0-37 0 0,0 0-136 0 0,0 0-36 0 0,0 0-1421 0 0</inkml:trace>
  <inkml:trace contextRef="#ctx0" brushRef="#br0" timeOffset="-145701.9">17803 637 7224 0 0,'0'0'165'0'0,"0"0"22"0"0,0 0 7 0 0,0 0-63 0 0,0 0-65 0 0,1 1-47 0 0,3 1-44 0 0,-2-1 40 0 0,3-1 2 0 0,-1 0 46 0 0,12-3 465 0 0,8 2 340 0 0,-6 1-246 0 0,-6-1-236 0 0,9-2 88 0 0,1 0-40 0 0,-1-2-41 0 0,1 1-42 0 0,-2 0-61 0 0,0 0-38 0 0,0 0-38 0 0,1 1-40 0 0,21-4 56 0 0,-5 1-83 0 0,0 3-102 0 0,-23 3-90 0 0,1 0 39 0 0,32-5 100 0 0,-27 3-81 0 0,-3 0-53 0 0,0 0-68 0 0,0 1-89 0 0,-1 0-109 0 0,-11 0-95 0 0,0 1-110 0 0,-1 0 28 0 0,0 0-50 0 0,4-1-638 0 0,1 0-455 0 0,5-2-933 0 0,-14 3 2550 0 0</inkml:trace>
  <inkml:trace contextRef="#ctx0" brushRef="#br0" timeOffset="-145401.89">18637 648 9072 0 0,'0'0'200'0'0,"1"2"33"0"0,1 5-9 0 0,1 0-82 0 0,1 1-54 0 0,2 5-60 0 0,1 3-29 0 0,-2-6 62 0 0,-2-1 75 0 0,1 1 109 0 0,0 1 151 0 0,5 8 317 0 0,-2-6-296 0 0,-5-7-267 0 0,1 0-56 0 0,-2-2 62 0 0,1-1-52 0 0,-1 1 1 0 0,3 4-42 0 0,1 3 52 0 0,-5-9-3 0 0,0 0 54 0 0,0 1 2 0 0,0 0-48 0 0,0-1-42 0 0,0 0-39 0 0,-1 1-36 0 0,0-1-40 0 0,-1 1-79 0 0,-1 0-46 0 0,2-3-118 0 0</inkml:trace>
  <inkml:trace contextRef="#ctx0" brushRef="#br0" timeOffset="-145201.9">18556 441 7568 0 0,'0'0'166'0'0,"0"0"29"0"0,0 0 14 0 0,-1 0-25 0 0,-2 0-80 0 0,2 0 5 0 0,1 0 122 0 0,0 0 204 0 0,0 0 12 0 0,0 0-191 0 0,0 0-124 0 0,0 0-50 0 0,0 0-16 0 0</inkml:trace>
  <inkml:trace contextRef="#ctx0" brushRef="#br0" timeOffset="-144701.89">18874 500 8808 0 0,'0'0'197'0'0,"0"0"24"0"0,0 0 19 0 0,1 1-51 0 0,3 4-124 0 0,-1 0-49 0 0,-2-3 45 0 0,-1-2-61 0 0,2 3 314 0 0,-1 0-50 0 0,1 1-44 0 0,0-1-38 0 0,-1 1-4 0 0,1 0-36 0 0,2 7 182 0 0,-1-3-71 0 0,5 13 139 0 0,7 29 358 0 0,-11-34-470 0 0,-1 1 64 0 0,3 4 43 0 0,2 0 65 0 0,-4-13-228 0 0,-1 1 0 0 0,0-1 0 0 0,0 1 0 0 0,-1 0 1 0 0,0 0-225 0 0,2 9 353 0 0,0-5-158 0 0,1 0-37 0 0,5 14 136 0 0,-6-9-48 0 0,-4-14-127 0 0,0 5-37 0 0,0-7-12 0 0,0 1 64 0 0,-1-1 48 0 0,1 0 79 0 0,0-1 92 0 0,0 1 109 0 0,1-38-329 0 0,0 0-42 0 0,0-40-7 0 0,2 29-206 0 0,6-1-95 0 0,-6 38 117 0 0,0 1 0 0 0,1-1 1 0 0,4-7 99 0 0,-5 11-74 0 0,1 1 0 0 0,-1-1 0 0 0,1 0 0 0 0,1 1 0 0 0,3-5 74 0 0,3-2-137 0 0,4-3-63 0 0,-2 7 94 0 0,-4 4 72 0 0,0 0 1 0 0,1 0-1 0 0,0 1 0 0 0,0 1 0 0 0,-1 0 0 0 0,4 0 34 0 0,-7 1-17 0 0,-1 1 0 0 0,1 0 0 0 0,0 0-1 0 0,-1 0 1 0 0,3 2 17 0 0,-3-1-5 0 0,0 0 0 0 0,0 0 0 0 0,0 1 0 0 0,0 0 0 0 0,0 0 0 0 0,1 1 5 0 0,2 0 0 0 0,-1 1 0 0 0,0 0 0 0 0,-1 1 0 0 0,1-1 0 0 0,-1 1 0 0 0,1 1 0 0 0,-2-1 0 0 0,1 1 0 0 0,1 1 0 0 0,10 15-63 0 0,-1 1 42 0 0,15 23 79 0 0,-6-2 74 0 0,-12-18 56 0 0,0 1 1 0 0,7 26-189 0 0,-18-45 81 0 0,0-1 0 0 0,-1 1 0 0 0,1-1-1 0 0,-2 1 1 0 0,1-1 0 0 0,-1 8-81 0 0,-1 10 248 0 0,0-10-65 0 0,1 0 34 0 0,0-14-121 0 0,0-1 0 0 0,-5 7 59 0 0,5-6-124 0 0,0-3-55 0 0,0-3-52 0 0,0 1-285 0 0,0 1 81 0 0,2-7-429 0 0,-1 6 323 0 0,-1 2 51 0 0,1-1-91 0 0,0 0-113 0 0,-1 2 220 0 0,0-1-37 0 0,1 1-46 0 0,-1-1-48 0 0,0 1-44 0 0,1-1-37 0 0,-1 0-150 0 0,1 1-37 0 0,0-5-1567 0 0,-1 6 2272 0 0</inkml:trace>
  <inkml:trace contextRef="#ctx0" brushRef="#br0" timeOffset="-147701.9">16328 75 6968 0 0,'2'1'300'0'0,"-1"0"-88"0"0,-1 0-74 0 0,-1 0-58 0 0,-1 0-37 0 0,-2 0-57 0 0,1 1 33 0 0,0-1 68 0 0,1 0 26 0 0,0 0 59 0 0,1 0 24 0 0,0 0 55 0 0,0 0 61 0 0,0 1 68 0 0,-2 7 114 0 0,0 0-111 0 0,0 1-60 0 0,-4 14 318 0 0,6-16-417 0 0,1 1 38 0 0,0-4-166 0 0,0 8 167 0 0,0-9-150 0 0,1 0 0 0 0,-1 0 1 0 0,1 1-1 0 0,0-1 0 0 0,0 0 0 0 0,1 2-113 0 0,1 6 290 0 0,0 0 0 0 0,0 0-1 0 0,-1 1-289 0 0,2 11 373 0 0,2-2-67 0 0,6 19 309 0 0,-2-1-113 0 0,-1 1-114 0 0,0 0-119 0 0,-2-4-130 0 0,2 0-102 0 0,0 13 91 0 0,-2 0 67 0 0,2 8 65 0 0,5 38 160 0 0,-6-31-104 0 0,-6-32-75 0 0,-3-26-143 0 0,1 0 0 0 0,1 0 0 0 0,-1 0 0 0 0,1 1 0 0 0,1 3-98 0 0,2-3 48 0 0,-1 4-16 0 0,-2 8 39 0 0,-1-19-65 0 0,0-1 1 0 0,0 1-1 0 0,0-1 1 0 0,0 0-1 0 0,0 1 1 0 0,0-1-1 0 0,0 1 1 0 0,-1-1-1 0 0,1 1 1 0 0,0-1-1 0 0,0 1 1 0 0,-1-1-1 0 0,1 0 1 0 0,0 1-1 0 0,-1-1 1 0 0,1 0-1 0 0,0 1 0 0 0,-1-1 1 0 0,1 0-1 0 0,0 1 1 0 0,-1-1-7 0 0,-6 3 47 0 0,7-2-49 0 0,-6-2 74 0 0,-7-8-154 0 0,3-3-72 0 0,1-2-81 0 0,2-1-88 0 0,1-1-97 0 0,1-1-104 0 0,2 0-112 0 0,-1 1-121 0 0,3 7 285 0 0,-1 1-41 0 0,-5-23-875 0 0,2 0-10 0 0</inkml:trace>
  <inkml:trace contextRef="#ctx0" brushRef="#br0" timeOffset="-147301.9">16290 75 6936 0 0,'7'-11'157'0'0,"-11"-3"534"0"0,2 6-419 0 0,1 7-169 0 0,1 1-26 0 0,0-5 607 0 0,2 0-35 0 0,3-1 129 0 0,-1 3-359 0 0,0 0-65 0 0,1 0-75 0 0,-1 1-86 0 0,-1 0-97 0 0,0 0-98 0 0,9-5 339 0 0,1 4-93 0 0,1 3-73 0 0,1 2-54 0 0,25 11 98 0 0,-24-6-96 0 0,-1-1 82 0 0,0 1 33 0 0,0 0-46 0 0,-1 1-42 0 0,0 1-37 0 0,11 10 16 0 0,-1 2-92 0 0,-10-6-61 0 0,0 0 0 0 0,-1 1 0 0 0,3 6 28 0 0,5 11 33 0 0,-3-5-69 0 0,-3-6 79 0 0,4 14 93 0 0,7 16 69 0 0,13 29 197 0 0,-20-33-160 0 0,-1 0-50 0 0,6 23 291 0 0,2 20-483 0 0,-11-21 243 0 0,-12-54-167 0 0,-2 1 0 0 0,0-1 1 0 0,-1 1-77 0 0,1 0 89 0 0,0 0 1 0 0,1 6-90 0 0,1 11 96 0 0,-6 0 65 0 0,-7 6 95 0 0,6-31-142 0 0,0 1 0 0 0,-1-1 0 0 0,0 0 0 0 0,-5 8-114 0 0,4-9 92 0 0,0 0 0 0 0,-1-1 0 0 0,1 0-1 0 0,-1 0 1 0 0,-3 1-92 0 0,4-3 87 0 0,-2 1 0 0 0,1-2 0 0 0,-5 3-87 0 0,-19 7 167 0 0,-2-7-64 0 0,22-6-80 0 0,1-1-1 0 0,0 0 1 0 0,-1 0-1 0 0,1-1 1 0 0,0 0-1 0 0,-3-2-22 0 0,-19-4 25 0 0,-4-3 9 0 0,18 3-69 0 0,1 1-49 0 0,0-2-57 0 0,1-1-68 0 0,1-1-78 0 0,1-2-88 0 0,12 10 225 0 0,-1-1 34 0 0,-4-8-181 0 0,4 7 134 0 0,1-1-76 0 0,-1 0-107 0 0,1 2 32 0 0,1 0-78 0 0,-1-1-88 0 0,0 1-99 0 0,2 3 218 0 0,-1-1-50 0 0,1 0-43 0 0,-1 0-39 0 0,1 0-141 0 0,-1 0-37 0 0,-1-1-1475 0 0</inkml:trace>
  <inkml:trace contextRef="#ctx0" brushRef="#br0" timeOffset="-146701.9">17026 797 5904 0 0,'0'0'169'0'0,"2"0"-19"0"0,3 1-93 0 0,-4-1-32 0 0,1 1 45 0 0,4-1 170 0 0,11 1 498 0 0,-11 0-506 0 0,-2 1 126 0 0,0-1-37 0 0,5-1 221 0 0,1 1-114 0 0,-1-2-90 0 0,3 1-2 0 0,4 1 73 0 0,4 3 84 0 0,1-3-94 0 0,1-1-82 0 0,-1-1-68 0 0,7 1 8 0 0,-11-1-90 0 0,0 0-38 0 0,31-7 138 0 0,-21 3-129 0 0,24-7 84 0 0,-1-3-68 0 0,17-4-39 0 0,-66 19-115 0 0,1-1 1 0 0,0 1-1 0 0,0-1 1 0 0,-1 0-1 0 0,1 0 1 0 0,0 0-1 0 0,-1 0 1 0 0,1 0-1 0 0,1-1 0 0 0,3-4 70 0 0,-5 5 50 0 0,-1 1 22 0 0,0 0 2 0 0,0 0-68 0 0,0 0-54 0 0,0 0-95 0 0,1-1 33 0 0,2-1-3 0 0,-4 1-6 0 0,-12-13 245 0 0,5 6-146 0 0,-1 0-46 0 0,-1 1-52 0 0,-1 2-54 0 0,-3 0 52 0 0,-10-2 19 0 0,5 4 42 0 0,-13-1 31 0 0,0 6 27 0 0,0 4 102 0 0,22-4-89 0 0,1 1 0 0 0,0 1 0 0 0,0-1 0 0 0,0 1 0 0 0,0 1 0 0 0,1 0 1 0 0,-1 0-1 0 0,1 1 0 0 0,1 0-82 0 0,-18 21 264 0 0,20-21-211 0 0,1-1 0 0 0,-1 1 0 0 0,1 0 0 0 0,1 0 0 0 0,-1 0 0 0 0,1 0 1 0 0,0 1-1 0 0,1-1 0 0 0,-1 1 0 0 0,1 0 0 0 0,0-1 0 0 0,1 1 0 0 0,0 0 1 0 0,0 3-54 0 0,1-5 36 0 0,0-1 1 0 0,0 1 0 0 0,0 0 0 0 0,1-1-1 0 0,0 1 1 0 0,0-1 0 0 0,0 1 0 0 0,0-1-1 0 0,1 1 1 0 0,0-1 0 0 0,0 0 0 0 0,0 1 0 0 0,1-1-37 0 0,16 25 222 0 0,2-6-59 0 0,0-4-37 0 0,-17-17-118 0 0,-1 0 0 0 0,0 0 0 0 0,1-1 0 0 0,-1 1 0 0 0,1-1 0 0 0,0 0-8 0 0,16 7 58 0 0,8 0 17 0 0,-21-6-270 0 0,1-1 107 0 0,-2 0 80 0 0,0 0 40 0 0,6 1 120 0 0,13 3 273 0 0,-17-4-326 0 0,0 1-56 0 0,-1-1-66 0 0,0 0-65 0 0,0 0-78 0 0,0 0-90 0 0,-1-1-35 0 0,0 1-78 0 0,0-1-85 0 0,0 1-92 0 0,-1-1-100 0 0,1 0-106 0 0,0 1-113 0 0,0-1-120 0 0,2-1-999 0 0,5 0-1125 0 0</inkml:trace>
  <inkml:trace contextRef="#ctx0" brushRef="#br0" timeOffset="-151001.9">11809 377 6648 0 0,'0'0'149'0'0,"0"0"23"0"0,0 0 12 0 0,0 0 19 0 0,0 0 53 0 0,0 0 28 0 0,0 0 4 0 0,0 0 0 0 0,0 0 0 0 0,2 1 0 0 0,4 6 78 0 0,-1 2-38 0 0,0 4 26 0 0,1 9 133 0 0,-1-2 19 0 0,0-6-102 0 0,-1 0-71 0 0,1 0-62 0 0,-1 1-52 0 0,0 1-23 0 0,1 1-41 0 0,8 36 242 0 0,-7-30-197 0 0,-3-9-49 0 0,0 0 34 0 0,6 33 204 0 0,1 27 83 0 0,-4-19-109 0 0,0-19-67 0 0,2 18 181 0 0,4 15 177 0 0,-2-24-315 0 0,-7-35-268 0 0,3 13 150 0 0,-3-10-136 0 0,-1-9 70 0 0,-1-5-107 0 0,1-3-100 0 0,-1-2-96 0 0,0-2-88 0 0,0 0-83 0 0,0 2-78 0 0,-1 1-71 0 0,0-1-80 0 0,-1 0 39 0 0,0-6-410 0 0,0 2 167 0 0,1-9-654 0 0</inkml:trace>
  <inkml:trace contextRef="#ctx0" brushRef="#br0" timeOffset="-150601.9">11809 457 5640 0 0,'0'0'124'0'0,"0"0"17"0"0,0 0-11 0 0,0-1-56 0 0,-1 0-40 0 0,-2-4 19 0 0,-1 0-25 0 0,2-1-8 0 0,1 1 41 0 0,2 3 43 0 0,0 0 45 0 0,0 2 6 0 0,1-5 305 0 0,0 0-51 0 0,2 0-47 0 0,0 1-45 0 0,0 0-38 0 0,1 0-36 0 0,6-2 151 0 0,-1 1-149 0 0,-1 0-45 0 0,20-6 293 0 0,-20 8-298 0 0,9-3 181 0 0,0 2-71 0 0,1 1-62 0 0,-1 1-55 0 0,1 2-47 0 0,-1 0-40 0 0,19 5 9 0 0,-11-1-49 0 0,19 8-61 0 0,-15-3 52 0 0,-9-2 23 0 0,0 0 46 0 0,-18-6-95 0 0,6 2 63 0 0,-1 0 0 0 0,0 1 0 0 0,0 0 0 0 0,0 1 0 0 0,-1 0 0 0 0,5 4-89 0 0,14 12 309 0 0,-1 3 35 0 0,-11-11-128 0 0,-10-9-141 0 0,-1 0 0 0 0,0-1 0 0 0,0 1 1 0 0,0 0-1 0 0,1 4-75 0 0,-1-4 58 0 0,-1 0-1 0 0,0 1 1 0 0,0 0 0 0 0,0-1-1 0 0,-1 1 1 0 0,1 0 0 0 0,-1 0-1 0 0,-1 0 1 0 0,1 0 0 0 0,-1 0-1 0 0,1 0 1 0 0,-1 0 0 0 0,-1 0 0 0 0,1 1-58 0 0,-2 11 226 0 0,5 7 71 0 0,-1 6 92 0 0,-7-9-77 0 0,-9 7-10 0 0,-3-3-96 0 0,-8 0-43 0 0,14-16-101 0 0,1-1-1 0 0,-1-1 0 0 0,-4 2-61 0 0,-40 21 199 0 0,-1-7-97 0 0,40-18-86 0 0,-1 0 0 0 0,-9 0-16 0 0,10-2-6 0 0,1-2-1 0 0,-17 1 7 0 0,20-3-4 0 0,0 0-1 0 0,1-1 0 0 0,-7-2 5 0 0,16 4-88 0 0,1-1-68 0 0,-1-1 74 0 0,-6-3 7 0 0,8 5 33 0 0,-3-3-75 0 0,-4-6-107 0 0,5 5 98 0 0,0 0-43 0 0,1 0-78 0 0,1 2 67 0 0,0 0-35 0 0,0-1-39 0 0,0 1-45 0 0,1 0-47 0 0,0 0-52 0 0,0 0-56 0 0,1-1-61 0 0,-1 3 168 0 0,-1-1-43 0 0,1 0-38 0 0,0 0-34 0 0,0 0-131 0 0,0 0-32 0 0,2-2-1368 0 0</inkml:trace>
  <inkml:trace contextRef="#ctx0" brushRef="#br0" timeOffset="-152201.9">10042 208 5344 0 0,'0'0'157'0'0,"0"0"44"0"0,0 0 102 0 0,0 0 45 0 0,0 0 11 0 0,0 0 19 0 0,0 0 78 0 0,0 0 31 0 0,0 0 8 0 0,0 0-25 0 0,0 0-235 0 0,0 0-74 0 0,1 0-64 0 0,-1 1-51 0 0,1-1-62 0 0,1 1-122 0 0,-2-1 114 0 0,1 0 65 0 0,0 1 97 0 0,0-1-20 0 0,-1 0 37 0 0,0 0 42 0 0,1 1 46 0 0,-1-1 49 0 0,0 0 54 0 0,1 1 58 0 0,-1-1 63 0 0,4 6-114 0 0,0-1-81 0 0,0 0-31 0 0,5 13 253 0 0,-3 2 13 0 0,1-1-121 0 0,-5-10-251 0 0,0-1-54 0 0,1 10 131 0 0,-1 0-44 0 0,2 40 272 0 0,-4-32-207 0 0,0-13-95 0 0,2 8 112 0 0,0 2-39 0 0,-1-8-159 0 0,3 56 94 0 0,0-1-47 0 0,-5 0 214 0 0,0-1 49 0 0,-1 68 386 0 0,6-105-451 0 0,-1-12-136 0 0,-2-6-101 0 0,2 31 186 0 0,-3-33-150 0 0,1 1 40 0 0,0 0 55 0 0,-1 0 68 0 0,0-11-232 0 0,3 10 54 0 0,-3-11-22 0 0,0-1 9 0 0,2 0-4 0 0,0 0-25 0 0,4 3-20 0 0,0 1 12 0 0,-4-3 35 0 0,-1 0 41 0 0,2 0-37 0 0,15 0 75 0 0,-5-1-55 0 0,-4 0-34 0 0,-1-1-23 0 0,0 0-29 0 0,11 0-11 0 0,9 0 7 0 0,0-1 0 0 0,9-3 0 0 0,21-11 0 0 0,7 8-117 0 0,1 4 39 0 0,-22 2 58 0 0,0 2 35 0 0,-19-2-15 0 0,-18 2 0 0 0,0-1 0 0 0,0 1 0 0 0,0 0 0 0 0,0 1 0 0 0,7 0 0 0 0,14 0 0 0 0,-24-1 0 0 0,0 0 0 0 0,1 0 0 0 0,-1 0 0 0 0,1 1 0 0 0,-1-1 0 0 0,0 1 0 0 0,1 0 0 0 0,20 4 10 0 0,-14-5-41 0 0,-5-1-26 0 0,0 0-41 0 0,0 0-50 0 0,0 0-58 0 0,3-1-85 0 0,-5 0 77 0 0,0 1-36 0 0,1 0-40 0 0,-1-1-44 0 0,-3 2 174 0 0,1-1 34 0 0,2 0-189 0 0,-2 1 149 0 0,0-1-82 0 0,-1 1 85 0 0,0 0-33 0 0,0 0-39 0 0,0-1-41 0 0,0 1-49 0 0,0 0-51 0 0,0-1-23 0 0,0 1-52 0 0,0 0-46 0 0,0-1-41 0 0,0 1-151 0 0,0 0-41 0 0,1-1-184 0 0,0 0-500 0 0</inkml:trace>
  <inkml:trace contextRef="#ctx0" brushRef="#br0" timeOffset="-151401.89">11378 648 5248 0 0,'0'0'152'0'0,"0"0"61"0"0,0-1-77 0 0,0 0-46 0 0,0-2 54 0 0,-1 1-53 0 0,0-1 126 0 0,-1 0 101 0 0,-1-1 61 0 0,-3-3 589 0 0,2 3-450 0 0,2 1-271 0 0,0 1-90 0 0,0 0-113 0 0,1 1-71 0 0,1 1-36 0 0,-2-2 415 0 0,0 2 0 0 0,-15-3 248 0 0,13 2-497 0 0,1 1-1 0 0,0-1 0 0 0,0 1 0 0 0,-1 0 0 0 0,1 0 1 0 0,0 0-1 0 0,-1 0 0 0 0,1 0 0 0 0,0 1 0 0 0,-1-1-102 0 0,-8 3 282 0 0,2 0-59 0 0,3-1-106 0 0,3-1-54 0 0,0 1-45 0 0,-11 4 157 0 0,2-2-40 0 0,-12 5 67 0 0,2 0-72 0 0,18-7-90 0 0,0 0 1 0 0,-1 0-1 0 0,1 1 0 0 0,0 0 0 0 0,-2 1-40 0 0,-25 21 206 0 0,22-15-106 0 0,0-1 44 0 0,0 1 9 0 0,-6 5 78 0 0,1 0-64 0 0,2 3-87 0 0,1 2-112 0 0,6-6-18 0 0,0-2 92 0 0,5-7 9 0 0,-1 0 0 0 0,0 0 0 0 0,1 0 0 0 0,0 0 0 0 0,0 0 0 0 0,1 0 0 0 0,-1 1-51 0 0,1 4 40 0 0,2 1-38 0 0,2 15 27 0 0,4-2 100 0 0,-7-21-106 0 0,1 0 0 0 0,-1 0 0 0 0,1 0 0 0 0,0-1 0 0 0,0 1 0 0 0,0-1 0 0 0,0 1 0 0 0,1-1 0 0 0,-1 0 0 0 0,1 1 0 0 0,-1-1 0 0 0,1 0 0 0 0,0-1 0 0 0,2 2-23 0 0,28 13 199 0 0,-22-12-145 0 0,0 0 0 0 0,0 0 0 0 0,8 0-54 0 0,-12-2 18 0 0,1-1 0 0 0,-1-1 0 0 0,0 1 0 0 0,0-1 0 0 0,1 0 0 0 0,3-1-18 0 0,-5 0 20 0 0,0 0 0 0 0,-1-1 1 0 0,1 0-1 0 0,0 0 0 0 0,1-1-20 0 0,1 1 7 0 0,-1-1 0 0 0,1-1 0 0 0,-1 1 0 0 0,0-1 0 0 0,0-1 0 0 0,-1 1 0 0 0,1-1 0 0 0,-1 0 0 0 0,0-1 1 0 0,0 0-1 0 0,0-1-7 0 0,3-4 38 0 0,0 0-71 0 0,5-4-126 0 0,-3-2-111 0 0,-10 16 244 0 0,4-9-155 0 0,0 1-45 0 0,-1 0-39 0 0,0 0-33 0 0,3-12-518 0 0,-5 15 479 0 0,-1-1 0 0 0,0 1 0 0 0,-1 0 0 0 0,1-6 337 0 0,3-60-2814 0 0,-4 71 2612 0 0,0 0 43 0 0,0 0 69 0 0,0-1 50 0 0,1-4 18 0 0,-1 5-13 0 0,2-8-7 0 0,0 5-7 0 0,-1 2 36 0 0,1-1 11 0 0,-2-5-34 0 0,0 7 100 0 0,0 1 56 0 0,0 0 9 0 0,0 0 19 0 0,0 0 56 0 0,0 0 20 0 0,0 0 7 0 0,0 0 2 0 0,0 0 6 0 0,0 0 1 0 0,0 0 0 0 0,0 0 0 0 0,0 2 0 0 0,5 32 434 0 0,11 22 182 0 0,-6-25-372 0 0,2 20 136 0 0,5 17 202 0 0,-8-37-418 0 0,-7-21-203 0 0,1 1 0 0 0,0-1 1 0 0,3 4-202 0 0,5 12 329 0 0,0 13 118 0 0,-10-35-392 0 0,0-1 1 0 0,0 1-1 0 0,1-1 1 0 0,0 1-1 0 0,-1-1 1 0 0,1 1-1 0 0,3 2-55 0 0,6 14 261 0 0,-8-6-119 0 0,-3-13-71 0 0,0-1 0 0 0,0 0 14 0 0,0 0-50 0 0,0 0-39 0 0,0 0-121 0 0,1-1 48 0 0,3-6-75 0 0,-4 7-53 0 0,0-1 85 0 0,0 1 72 0 0,0-1 57 0 0,1 1 59 0 0,-1-1 251 0 0,0 0-219 0 0,0 1-78 0 0,0 0-34 0 0,1 0-42 0 0,-1-1-49 0 0,0 1-58 0 0,0 0-65 0 0,0-1-73 0 0,0 1-79 0 0,0 0 77 0 0,0 0-41 0 0,0-1-44 0 0,1 1-46 0 0,-1 0-48 0 0,0 0-50 0 0,0-1-53 0 0,0 1-54 0 0,0 0-1356 0 0,0 0-1130 0 0</inkml:trace>
  <inkml:trace contextRef="#ctx1" brushRef="#br1">8 1901 0 0,'-7'0'0'0,"6642"0"0"0,3315 0 0 0,-8538 0 0 0,3112 0 0 0,-3393 0 0 0,-1119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7:33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217 130 6296 0 0,'0'0'184'0'0,"1"0"-30"0"0,0-2-87 0 0,6-5-76 0 0,-4 4 87 0 0,-1 1-43 0 0,0-1 67 0 0,-1 1 58 0 0,1 0 48 0 0,0-1 74 0 0,0 0 38 0 0,4-13 1322 0 0,-5 9-1153 0 0,-2 4-73 0 0,-2-1-63 0 0,0-1-51 0 0,-1 1-36 0 0,0-3 166 0 0,-2 0-33 0 0,1 0-38 0 0,-2 0-36 0 0,0 1-35 0 0,-1 1-34 0 0,0 0-33 0 0,-10-4 128 0 0,-1 3-120 0 0,0 2-109 0 0,0 4-103 0 0,1 2-93 0 0,8 1 74 0 0,1 0 0 0 0,0 0 0 0 0,0 1 0 0 0,-7 4 0 0 0,13-7 0 0 0,0 1 0 0 0,0 0 0 0 0,0 1 0 0 0,0-1 0 0 0,0 0 0 0 0,0 1 0 0 0,1 0 0 0 0,-1 0 0 0 0,1 0 0 0 0,0 0 0 0 0,0 0 0 0 0,0 0 0 0 0,0 0 0 0 0,1 0 0 0 0,-1 1 0 0 0,1-1 0 0 0,0 1 0 0 0,0-1 0 0 0,0 1 0 0 0,1 0 0 0 0,-1-1 0 0 0,1 1 0 0 0,0 0 0 0 0,0-1 0 0 0,0 1 0 0 0,0 0 0 0 0,0-1 0 0 0,1 1 0 0 0,0-1 0 0 0,0 1 0 0 0,0 0 0 0 0,1 1 0 0 0,1 5 0 0 0,-3-7 0 0 0,1-1 0 0 0,0 1 0 0 0,0-1 0 0 0,0 1 0 0 0,1-1 0 0 0,-1 1 0 0 0,1-1 0 0 0,-1 0 0 0 0,1 0 0 0 0,0 1 0 0 0,0-1 0 0 0,13 15 0 0 0,0-1 0 0 0,1-1 0 0 0,1 0 0 0 0,0-1 0 0 0,3 1 0 0 0,-8-6 0 0 0,-1 1 10 0 0,4 6-41 0 0,-11-10 14 0 0,1-1 0 0 0,0 0 0 0 0,1 0 1 0 0,0 1 16 0 0,-1-3 0 0 0,-1 1 0 0 0,-1 0 0 0 0,1 0 0 0 0,0 1 0 0 0,-1-1 0 0 0,0 1 0 0 0,0-1 0 0 0,0 1 0 0 0,-1 0 0 0 0,0 0 0 0 0,1 2 0 0 0,7 14 14 0 0,-5-10 105 0 0,-4-7-102 0 0,0 0 1 0 0,0 0-1 0 0,-1 0 1 0 0,1 1-1 0 0,-1 3-17 0 0,0 2 121 0 0,-1-5-9 0 0,0 1 44 0 0,0-1 50 0 0,0 0 59 0 0,-1-3-221 0 0,1 1 0 0 0,-1-1 0 0 0,1 1 0 0 0,-1-1 0 0 0,0 1 0 0 0,0-1 1 0 0,0 0-1 0 0,0 0 0 0 0,0 0 0 0 0,-1 0 0 0 0,1 0 0 0 0,-1-1 0 0 0,1 1 0 0 0,-1-1 1 0 0,0 1-1 0 0,1-1 0 0 0,-2 0-44 0 0,-25 9 285 0 0,15-8-190 0 0,2 0-42 0 0,7-2-221 0 0,0 1 63 0 0,0-2 57 0 0,0 1 47 0 0,-2-1 66 0 0,0 0 58 0 0,-16-6 426 0 0,14 3-376 0 0,1 1-118 0 0,4 1-72 0 0,0 0-35 0 0,1-1-39 0 0,-1 1-45 0 0,0 0-48 0 0,1 0-54 0 0,-1-1-56 0 0,1 1-63 0 0,-1 0-67 0 0,1-1-70 0 0,0 1-76 0 0,0-1-79 0 0,0 1-85 0 0,0-1-88 0 0,-1 0-1195 0 0,-1-1-1143 0 0,5 4 3157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7:29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0 264 6216 0 0,'0'0'133'0'0,"0"0"23"0"0,0 0 15 0 0,0 0 43 0 0,0 0 117 0 0,0 0 48 0 0,0 0 6 0 0,0 0-1 0 0,0 0-25 0 0,0 0-9 0 0,0 0-4 0 0,0 0-18 0 0,0 0-68 0 0,1 2-32 0 0,6 8 32 0 0,-2 2-40 0 0,1 7 52 0 0,0 1-46 0 0,2 10 92 0 0,-1-6 168 0 0,-1 1 1 0 0,0 10-487 0 0,6 24 715 0 0,-5-13-99 0 0,-4-22-315 0 0,2 0-34 0 0,-1-3-5 0 0,-4-17-201 0 0,1 0 0 0 0,-1 0 0 0 0,1 1 1 0 0,0-1-1 0 0,1 0 0 0 0,0 3-61 0 0,0-3 59 0 0,-1 0 1 0 0,0-1-1 0 0,0 1 1 0 0,0 0-1 0 0,-1 0 1 0 0,1 4-60 0 0,-1 2 246 0 0,0-8-172 0 0,0-2 1 0 0,0 0 16 0 0,0 0 5 0 0,0 0 0 0 0,0-1-4 0 0,0-1-43 0 0,-2-6-33 0 0,2 6 2 0 0,-2-23 129 0 0,3 0-63 0 0,-1-20 0 0 0,-4 5-14 0 0,3-1-1 0 0,1-11-69 0 0,2 19-18 0 0,5-24 18 0 0,-6 46-11 0 0,0 2-14 0 0,0 1-1 0 0,1-1 0 0 0,0 1 0 0 0,0 0 0 0 0,1 0 1 0 0,0-1-1 0 0,1 2 0 0 0,0-1 26 0 0,14-19-100 0 0,-15 24 87 0 0,1-1-1 0 0,-1 0 1 0 0,1 1-1 0 0,0-1 0 0 0,0 1 1 0 0,0 0-1 0 0,5-2 14 0 0,-7 3-7 0 0,1 1 0 0 0,0 0-1 0 0,-1 0 1 0 0,1 0 0 0 0,0 1 0 0 0,0-1-1 0 0,0 0 1 0 0,-1 1 0 0 0,1 0 0 0 0,0 0-1 0 0,0 0 1 0 0,0 0 0 0 0,0 0 0 0 0,1 1 7 0 0,-1-1-13 0 0,0 1 1 0 0,1 0-1 0 0,-1 0 1 0 0,0 1 0 0 0,0-1-1 0 0,0 1 1 0 0,0-1 0 0 0,0 1-1 0 0,0 0 13 0 0,29 26 23 0 0,-22-17-39 0 0,-1 0-1 0 0,0 0 0 0 0,3 8 17 0 0,0 0-73 0 0,7 19 73 0 0,-2 1-17 0 0,9 14-41 0 0,-17-39 60 0 0,-2 2-1 0 0,0-1 1 0 0,3 10-2 0 0,-6-11-21 0 0,2 6 36 0 0,0-2 39 0 0,-4-8 12 0 0,0 0 0 0 0,0-1 0 0 0,-1 1 0 0 0,0 9-66 0 0,-1-16 26 0 0,1 2-41 0 0,0 1-27 0 0,-1-2 74 0 0,-2 1 72 0 0,-2 0 102 0 0,2-8-88 0 0,0-12-81 0 0,8-28 76 0 0,1-7 29 0 0,2 17-88 0 0,-3 13-4 0 0,10-25-13 0 0,-13 38-51 0 0,1 1-1 0 0,-1 0 0 0 0,1-1 1 0 0,1 2-1 0 0,3-6 15 0 0,1 1-36 0 0,0 0-1 0 0,1 1 1 0 0,0 1 0 0 0,9-7 36 0 0,-14 12-18 0 0,1-1 1 0 0,0 1-1 0 0,-1 0 1 0 0,1 0-1 0 0,0 1 1 0 0,1 0-1 0 0,-1 0 1 0 0,0 0-1 0 0,1 1 1 0 0,3-1 17 0 0,14 4-20 0 0,-19-1 6 0 0,0 1 0 0 0,0-1 0 0 0,0 1 0 0 0,0 0 0 0 0,0 1 0 0 0,0 0 14 0 0,1 1-23 0 0,0-1 0 0 0,-1 2 0 0 0,1-1 0 0 0,1 3 23 0 0,9 10-33 0 0,-4 4 33 0 0,0 1 0 0 0,-1-1 0 0 0,-1 2 0 0 0,-1 0 0 0 0,5 18 0 0 0,-3-9 0 0 0,-9-27-1 0 0,-1 0 1 0 0,0 0 0 0 0,-1 0 0 0 0,1 0-1 0 0,-1 1 1 0 0,1-2-12 0 0,-1 1 1 0 0,0-1-1 0 0,1 0 0 0 0,0 1 0 0 0,0-1 0 0 0,1 2 12 0 0,0-2-25 0 0,-1-1-66 0 0,0 0-55 0 0,-1-1-46 0 0,2 3-240 0 0,3 5-709 0 0,-1-3 33 0 0</inkml:trace>
  <inkml:trace contextRef="#ctx0" brushRef="#br0" timeOffset="607.16">1268 284 4536 0 0,'0'0'133'0'0,"-1"-2"-19"0"0,-2-3-73 0 0,1 1-25 0 0,1 2 41 0 0,-2-2 535 0 0,0 0-75 0 0,0 1-67 0 0,-1 1-62 0 0,-2-1 92 0 0,-1 1-103 0 0,0 1-82 0 0,0 0-62 0 0,4 1-111 0 0,-1 1 0 0 0,0-1 0 0 0,1 1 0 0 0,-1-1 1 0 0,0 1-1 0 0,-2 1-122 0 0,-2 2 331 0 0,4-2-121 0 0,0 0 37 0 0,-17 13 493 0 0,9-5-280 0 0,2-1-114 0 0,2 2-46 0 0,1-2-93 0 0,1 1-46 0 0,0 1-53 0 0,1 0-59 0 0,-9 34 28 0 0,10-13 41 0 0,3-9-29 0 0,0-14-40 0 0,1-1 0 0 0,0 1 1 0 0,1-1-1 0 0,0 8-49 0 0,-1-15 3 0 0,10 45 92 0 0,0-15 32 0 0,-2-12 3 0 0,2-1 50 0 0,2-3 63 0 0,3-1 73 0 0,-13-13-278 0 0,0 1 0 0 0,0-1 1 0 0,0 0-1 0 0,0 0 0 0 0,0 0 1 0 0,0 0-1 0 0,1 0 1 0 0,-1 0-1 0 0,0-1 0 0 0,1 1 1 0 0,-1-1-1 0 0,1 0-38 0 0,0 1 46 0 0,0-1-1 0 0,0 0 1 0 0,0-1-1 0 0,1 1 1 0 0,-1-1-1 0 0,0 1 1 0 0,0-1 0 0 0,2-1-46 0 0,0 1 57 0 0,0-1 1 0 0,-1 0-1 0 0,1-1 1 0 0,-1 1 0 0 0,1-2-58 0 0,19-16 231 0 0,-11 4-247 0 0,-2-1 39 0 0,-2-5 44 0 0,0-11 87 0 0,-7 18-13 0 0,-1 0 0 0 0,0-14-141 0 0,-2-11 114 0 0,0 12-108 0 0,1 0-84 0 0,1 1-101 0 0,1 13 44 0 0,0 1-33 0 0,0 9-93 0 0,2 5 99 0 0,-1 5 78 0 0,1 2 53 0 0,7 20 28 0 0,-9-20-54 0 0,9 36-60 0 0,3 0 51 0 0,-6-21 56 0 0,2 0-1 0 0,0 0 1 0 0,1-1 0 0 0,8 11 10 0 0,-11-20-56 0 0,16 21 172 0 0,-19-27-122 0 0,1 0-37 0 0,-2-1-38 0 0,1 0-48 0 0,1-1-57 0 0,-1 1-65 0 0,-4-6 41 0 0,-1 1-34 0 0,1 0-338 0 0,-1-1 76 0 0,1 1-48 0 0,-1 0-657 0 0,0-1 1211 0 0,1 0-1731 0 0,-1 0-987 0 0</inkml:trace>
  <inkml:trace contextRef="#ctx0" brushRef="#br0" timeOffset="1024.91">1609 248 5552 0 0,'0'0'124'0'0,"0"0"17"0"0,1 1 11 0 0,-1 1-72 0 0,0-2-55 0 0,10 14 29 0 0,-6-7-17 0 0,0 0 67 0 0,0 1 60 0 0,0-1 51 0 0,3 7 291 0 0,-2-1-9 0 0,6 16 726 0 0,-8-21-880 0 0,0 1-35 0 0,0-1-89 0 0,0-1-39 0 0,-1 1-48 0 0,1-1-54 0 0,4 14 403 0 0,-1 1 47 0 0,-1-5-80 0 0,0-1 33 0 0,-1 3 75 0 0,-1 0-48 0 0,2 10 244 0 0,9 20 489 0 0,-7-33-804 0 0,0-1 37 0 0,-7-13-452 0 0,1-1 98 0 0,-1 0 81 0 0,0-1 65 0 0,0 0 253 0 0,0-2 342 0 0,-1 1-379 0 0,0-1-88 0 0,1 0-203 0 0,0 1-76 0 0,-1 0-87 0 0,1-1-71 0 0,0 1-79 0 0,0-1-89 0 0,0-9 331 0 0,-1 0-48 0 0,0 6-53 0 0,1 0 1 0 0,-1-1-1 0 0,1 1 1 0 0,1 0-1 0 0,-1-1 0 0 0,2-4-19 0 0,2-9 37 0 0,-1 3 2 0 0,1 0-1 0 0,2-5-38 0 0,-4 17 3 0 0,0-1 1 0 0,0 0 0 0 0,0 1 0 0 0,1 0-1 0 0,2-4-3 0 0,17-24 0 0 0,5-8 0 0 0,-12 21-13 0 0,-7 8 17 0 0,1 1 1 0 0,0 0-1 0 0,4-3-4 0 0,-2 4-36 0 0,1 2-34 0 0,1 1-40 0 0,2 3-51 0 0,-11 2-35 0 0,0 1 46 0 0,15-3-352 0 0,-13 2 265 0 0,-4 1 79 0 0,1-1-33 0 0,0 1-67 0 0,1-1-55 0 0,-1 1-62 0 0,0-1-69 0 0,0 0-77 0 0,1 1-83 0 0,-1-1-91 0 0,0 0-98 0 0,-2 1 413 0 0,0 0-40 0 0,1-1-524 0 0,1 0-329 0 0,1 0-791 0 0</inkml:trace>
  <inkml:trace contextRef="#ctx0" brushRef="#br0" timeOffset="1699.88">2067 1 6880 0 0,'0'0'157'0'0,"0"0"23"0"0,0 0 11 0 0,0 0-20 0 0,0 0-54 0 0,0 0-43 0 0,0 0-38 0 0,1 0-29 0 0,0 0-86 0 0,0 0 75 0 0,0 0 52 0 0,0 0 74 0 0,0 0 102 0 0,-1 0-67 0 0,1 0 34 0 0,-1 0 37 0 0,1 0 40 0 0,-1 1 44 0 0,1-1 45 0 0,6 4-134 0 0,-1 2-42 0 0,-5-5-153 0 0,0 0-1 0 0,0 0 0 0 0,0 1 1 0 0,-1-1-1 0 0,1 1 1 0 0,0-1-1 0 0,-1 0 0 0 0,1 1 1 0 0,-1-1-1 0 0,1 1 1 0 0,-1-1-1 0 0,0 1 0 0 0,0-1 1 0 0,0 1-1 0 0,0 0 1 0 0,0-1-28 0 0,0 1 60 0 0,0 0 0 0 0,1 0 0 0 0,-1-1 1 0 0,0 1-1 0 0,1 0 0 0 0,-1 0 0 0 0,1-1 0 0 0,0 1 1 0 0,-1 0-1 0 0,1 0-60 0 0,11 14 488 0 0,-1 3-60 0 0,-3-3-160 0 0,1 1-38 0 0,10 14 141 0 0,-9-15-116 0 0,-1 0 0 0 0,0 1 0 0 0,4 13-255 0 0,-5-12 156 0 0,5 8 34 0 0,-6-13-23 0 0,0 0 0 0 0,3 10-167 0 0,4 14 256 0 0,-2-4-4 0 0,-1 0 43 0 0,-3 0 55 0 0,-5 1 65 0 0,0-17-259 0 0,-2-9-52 0 0,0 0 100 0 0,-1-3 16 0 0,0 0 87 0 0,1-9-228 0 0,4 0-25 0 0,-5 3-49 0 0,1 1 1 0 0,0-1 0 0 0,-1 0 0 0 0,1 1-1 0 0,-1-1 1 0 0,1 1 0 0 0,-1-1 0 0 0,1 0 0 0 0,-1 0-1 0 0,1 1 1 0 0,-1-1 0 0 0,0 0 0 0 0,1 0-1 0 0,-1 1 1 0 0,0-1-6 0 0,2-13 61 0 0,5-23 41 0 0,-2 16-41 0 0,-1 6-54 0 0,1-1-40 0 0,2 1-40 0 0,2-1-44 0 0,-3 8 6 0 0,0 1 0 0 0,0-1 0 0 0,1 1 0 0 0,1 0 111 0 0,12-7-165 0 0,5 5 59 0 0,-12 8-1 0 0,-3 1 54 0 0,-9 0 52 0 0,1 0-1 0 0,-1 1 1 0 0,1-1 0 0 0,-1 1 0 0 0,1-1 0 0 0,-1 1 0 0 0,0-1 0 0 0,1 1 0 0 0,-1 0 0 0 0,1 0 0 0 0,-1 0 1 0 0,4 2-15 0 0,23 16-55 0 0,-25-16 64 0 0,1 0 0 0 0,-1 0-1 0 0,0 0 1 0 0,-1 0 0 0 0,1 1 0 0 0,0-1-1 0 0,-1 1 1 0 0,0 0 0 0 0,0 0 0 0 0,0 0 6 0 0,6 6 0 0 0,-7-9 0 0 0,0 0 0 0 0,1 1 0 0 0,-1-1 0 0 0,0 0 0 0 0,0 1 0 0 0,0-1 0 0 0,-1 1 0 0 0,1-1 0 0 0,0 2 0 0 0,1 2-1 0 0,-1-3 3 0 0,0 0 0 0 0,-1 0 0 0 0,1 0 0 0 0,0 0 0 0 0,-1 0-1 0 0,0 0 1 0 0,0 0 0 0 0,1 1-2 0 0,-4 22 74 0 0,-4-1-75 0 0,-5-1 39 0 0,7-15-10 0 0,-1-1 1 0 0,0 1-1 0 0,0-1 1 0 0,-1 0 0 0 0,0-1-1 0 0,0 0 1 0 0,-1 1-29 0 0,3-4 10 0 0,1-1 1 0 0,0 0-1 0 0,-1 0 1 0 0,0 0-1 0 0,1 0 1 0 0,-1-1-1 0 0,0 1 1 0 0,0-1-1 0 0,0-1 1 0 0,0 1-1 0 0,-1 0-10 0 0,-23 4 34 0 0,9-3 27 0 0,-1-3-88 0 0,-1-3-98 0 0,3 0-107 0 0,18 3 95 0 0,-1 1 34 0 0,-1-2-20 0 0,0 1 80 0 0,-5-5 43 0 0,6 4-24 0 0,-1 0-35 0 0,1 0-50 0 0,0 0-63 0 0,-1 0-76 0 0,1 0-92 0 0,1 0 35 0 0,-1 1-58 0 0,1-1-64 0 0,0 1-69 0 0,0-1-72 0 0,0 1-79 0 0,0 0-83 0 0,0-1-89 0 0,-1-1-948 0 0,-1-3-992 0 0</inkml:trace>
  <inkml:trace contextRef="#ctx0" brushRef="#br0" timeOffset="2132.58">2761 17 9504 0 0,'0'0'216'0'0,"0"0"32"0"0,0 0 9 0 0,1 0-109 0 0,0-1-77 0 0,3-1-37 0 0,2-1-24 0 0,-4 0 4 0 0,-2 2 37 0 0,0 0 55 0 0,0 1 119 0 0,0 0 188 0 0,0 0 10 0 0,0 0-34 0 0,6-1-114 0 0,3 6 23 0 0,-1 4-39 0 0,-5-4-52 0 0,11 19 425 0 0,-6-12-323 0 0,-1 0-34 0 0,-1 7 9 0 0,2 17 228 0 0,2 0-92 0 0,1 0-71 0 0,0-1-52 0 0,15 51 332 0 0,-19-58-409 0 0,2 16 198 0 0,2 5 50 0 0,-3-17-231 0 0,-7-30-220 0 0,-1 0 0 0 0,1 3 28 0 0,1 7 52 0 0,-1-5-91 0 0,0 6 143 0 0,0-8-114 0 0,-1 0-63 0 0,0 0-97 0 0,0-4-120 0 0,0-1-19 0 0,0 0 68 0 0,0 0-37 0 0,0 0-134 0 0,0 0 20 0 0,0 0-36 0 0,0 0-1008 0 0,0 0-58 0 0</inkml:trace>
  <inkml:trace contextRef="#ctx0" brushRef="#br0" timeOffset="2688.9">3117 383 7632 0 0,'0'0'166'0'0,"0"0"29"0"0,0 0 14 0 0,0 0-68 0 0,1 0-70 0 0,0 0-50 0 0,2-2-48 0 0,0 1 43 0 0,1 0-83 0 0,1 0 55 0 0,0 0 49 0 0,-1 1 45 0 0,2 0 67 0 0,0 0 47 0 0,3 1 165 0 0,0 0 52 0 0,6 1 299 0 0,-5-2-275 0 0,-2 0-132 0 0,0-1-80 0 0,11-2 308 0 0,0 3-44 0 0,0 1-44 0 0,-2 1-46 0 0,-9-1-124 0 0,0-2-35 0 0,8-1 161 0 0,6 0 75 0 0,2 2-82 0 0,0-2-65 0 0,-1 0-60 0 0,0-3-54 0 0,-1 0-48 0 0,0-3-41 0 0,-12 4-76 0 0,0-1 0 0 0,-1 0 0 0 0,4-2-50 0 0,-12 6 7 0 0,1 0 1 0 0,0 0 0 0 0,0 0 1 0 0,0 0-1 0 0,0-1 0 0 0,0 1 0 0 0,0-1 0 0 0,0 0 0 0 0,-1 1 0 0 0,1-1 0 0 0,0 0 0 0 0,-1 0 0 0 0,0 0 0 0 0,1 0 0 0 0,-1 0 0 0 0,0 0 0 0 0,0 0 0 0 0,0 0 0 0 0,0-1 0 0 0,-1 1 0 0 0,1 0 0 0 0,0-1 0 0 0,-1 1 0 0 0,0-1-8 0 0,0 1 8 0 0,0 0 0 0 0,-1 0 0 0 0,0-1-1 0 0,1 1 1 0 0,-1 0 0 0 0,0 0 0 0 0,0-1 0 0 0,0 1 0 0 0,-1 0-1 0 0,1 0 1 0 0,0 0 0 0 0,-1 0-8 0 0,-19-20 23 0 0,2 7-23 0 0,0 1 0 0 0,0 1 0 0 0,-1 1 0 0 0,-1 1 0 0 0,0 0 0 0 0,-1 2 0 0 0,-17-5 0 0 0,33 13-1 0 0,0 0-1 0 0,0 0 1 0 0,0 1-1 0 0,0 0 1 0 0,0 0-1 0 0,0 0 1 0 0,1 1-1 0 0,-5 0 2 0 0,4 2-44 0 0,-4 3 27 0 0,5-2 7 0 0,1-2-4 0 0,1 0 0 0 0,-1 0 0 0 0,1 1 0 0 0,0-1 0 0 0,0 1 0 0 0,-3 2 14 0 0,-8 14-36 0 0,12-14 32 0 0,-24 50 4 0 0,24-52-3 0 0,1 0 0 0 0,0 0 0 0 0,0 0 0 0 0,0 1 0 0 0,0-1 0 0 0,0 1 0 0 0,1-1 0 0 0,-1 1 1 0 0,1-1-1 0 0,0 1 0 0 0,0-1 0 0 0,1 3 3 0 0,8 42-40 0 0,-7-36 51 0 0,1 1-11 0 0,1 0 0 0 0,1 0 0 0 0,0 0 1 0 0,0 0-1 0 0,5 6 0 0 0,11 13 52 0 0,-7-11-23 0 0,-9-14-19 0 0,0 0-1 0 0,-1 0 1 0 0,2-1-1 0 0,-1 0 1 0 0,1 0 0 0 0,2 1-10 0 0,4 2 28 0 0,1-1 1 0 0,0 0 0 0 0,0-1 0 0 0,0 0 0 0 0,1-1 0 0 0,0 0 0 0 0,0-1 0 0 0,1-1 0 0 0,0-1 0 0 0,13 3-29 0 0,-9-5-14 0 0,-12-1 48 0 0,1-1 0 0 0,-1 1-1 0 0,0-2 1 0 0,7-1-34 0 0,1-1-3 0 0,-1-1-83 0 0,-6 2 2 0 0,-1 0-34 0 0,0 0-37 0 0,0 0-42 0 0,1 0-60 0 0,7-4-249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7:39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10104 0 0,'0'0'230'0'0,"0"0"30"0"0,0 0 19 0 0,0 0-118 0 0,2-1-83 0 0,3 0 21 0 0,1 1-116 0 0,2 1-114 0 0,3 1-186 0 0,-2 0 73 0 0,2-1-18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7:38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233 214 5696 0 0,'0'0'132'0'0,"0"0"17"0"0,0 0 10 0 0,-4-3-39 0 0,-3-1-80 0 0,3 3-4 0 0,0-1 67 0 0,0 0 59 0 0,0-1 49 0 0,0 0 96 0 0,-1 0 44 0 0,-8-7 820 0 0,3 3-421 0 0,4 2-350 0 0,1 2-161 0 0,1 0-109 0 0,-1 0 214 0 0,0 0 0 0 0,0 1 0 0 0,-1 0 1 0 0,1 0-1 0 0,-2-1-344 0 0,-4 1 506 0 0,-1 2-83 0 0,10 0-180 0 0,0 1-30 0 0,-16 12 101 0 0,2 3-86 0 0,-6 12-10 0 0,5 5-99 0 0,12-21-78 0 0,0 0 0 0 0,1 0-1 0 0,1 1 1 0 0,-2 8-41 0 0,2 3 92 0 0,2 0 46 0 0,3 4-89 0 0,4-1 64 0 0,4-1 59 0 0,5-2 51 0 0,3-3 47 0 0,3-5 41 0 0,-16-14-239 0 0,-1 0 0 0 0,0 0 0 0 0,1-1 0 0 0,-1 1 0 0 0,1-1 0 0 0,0 0 0 0 0,-1 0 0 0 0,1 0 0 0 0,0-1 0 0 0,4 1-72 0 0,-1-2 148 0 0,1-1-48 0 0,-2 0-47 0 0,-1 0 0 0 0,0 0 1 0 0,0-1-1 0 0,0 0 0 0 0,4-2-53 0 0,1-3 130 0 0,1 0-43 0 0,2-4-22 0 0,7-8-11 0 0,-2-1 9 0 0,-8 6 15 0 0,-4 2 27 0 0,-1 0 46 0 0,-3 2-21 0 0,0 0-56 0 0,0 0-47 0 0,-1 0-37 0 0,0-3-47 0 0,2-28-197 0 0,-4 24 181 0 0,1 2 65 0 0,-1 0 81 0 0,0 10-85 0 0,1-1 51 0 0,4-15 232 0 0,-1 12-195 0 0,0 1-96 0 0,-2 6-43 0 0,0-1-43 0 0,-1 3-53 0 0,-1 1 11 0 0,0 0 51 0 0,0 0 22 0 0,0 0 3 0 0,3 3-48 0 0,-1 1 50 0 0,0 2 35 0 0,0 4 26 0 0,0-3-13 0 0,9 29-107 0 0,9 27 35 0 0,-12-42 91 0 0,0 0 0 0 0,1 0 0 0 0,5 6 3 0 0,-11-23 15 0 0,-1 1 0 0 0,-1-1-1 0 0,1 0 1 0 0,0 1 0 0 0,0 2-15 0 0,2 9 114 0 0,4 5 109 0 0,6 6 12 0 0,-14-26-305 0 0,0-1-60 0 0,0 0 43 0 0,0 0-73 0 0,0 0-87 0 0,0 0 73 0 0,0 0-40 0 0,0 0-42 0 0,0 0-40 0 0,0 0-38 0 0,0 0-33 0 0,0 0-238 0 0,0 0-56 0 0,0 0-779 0 0,0 0-617 0 0,0 0-1170 0 0</inkml:trace>
  <inkml:trace contextRef="#ctx0" brushRef="#br0" timeOffset="361.9">657 148 8384 0 0,'0'0'207'0'0,"1"0"-87"0"0,-1 1-63 0 0,4 2-6 0 0,-3-1 3 0 0,7 8 43 0 0,-4-1-89 0 0,-2-5 6 0 0,0 0 34 0 0,5 6 256 0 0,-1 0 36 0 0,4 11 428 0 0,0 6 280 0 0,-4-6-197 0 0,0 0 34 0 0,-2-8-529 0 0,3 7 254 0 0,0-3-77 0 0,-3-5-207 0 0,-2-2-88 0 0,-1 0-41 0 0,2 2 100 0 0,0-1-49 0 0,1 3-46 0 0,-3-7-151 0 0,0 0-40 0 0,-1-5-229 0 0,0-1 93 0 0,0 1 80 0 0,1-1 67 0 0,-1 1 52 0 0,1-1 39 0 0,2 5 573 0 0,-2-4-550 0 0,0 0-98 0 0,-1 0-110 0 0,1 0-119 0 0,0-2 44 0 0,-1 1-39 0 0,1 0-40 0 0,-1 0-44 0 0,0 0-47 0 0,1 0-49 0 0,-1-1-52 0 0,0 1-54 0 0,1 0-59 0 0,-1 0-59 0 0,0 0-64 0 0,0 0-66 0 0,0-1-1258 0 0,0 0-1126 0 0</inkml:trace>
  <inkml:trace contextRef="#ctx0" brushRef="#br0" timeOffset="790.62">945 184 6240 0 0,'1'1'182'0'0,"2"3"-63"0"0,0-1-49 0 0,0 1-36 0 0,3 3-46 0 0,5 5-30 0 0,-8-8 67 0 0,0 0 38 0 0,0 0 28 0 0,-1-1 42 0 0,0 1 48 0 0,0 0 55 0 0,5 8 550 0 0,3 5 351 0 0,4 5 308 0 0,-7-7-453 0 0,4 4 134 0 0,-1-2-148 0 0,-4-6-496 0 0,-1-3-104 0 0,-3-2-98 0 0,-2-2-13 0 0,-1-1 46 0 0,1-1 83 0 0,-1-1-437 0 0,1 0 51 0 0,0 0 47 0 0,0 0 39 0 0,1 1 143 0 0,0 0 71 0 0,3 3 887 0 0,-2-3-760 0 0,-1-2-267 0 0,0 1-48 0 0,-1-1-58 0 0,1 0-68 0 0,1-1 175 0 0,0 0-40 0 0,1-3 30 0 0,1-1-102 0 0,3-9-57 0 0,-5 10 62 0 0,8-22-23 0 0,7-16 103 0 0,11-19-144 0 0,-20 46 21 0 0,0 1 0 0 0,5-4-21 0 0,-7 9 1 0 0,1 1 0 0 0,0 0 0 0 0,0 0-1 0 0,1 1 0 0 0,11-6 10 0 0,0 5-43 0 0,-16 8 22 0 0,0-1-1 0 0,1 1 0 0 0,-1-1 0 0 0,0 1 0 0 0,0 0 0 0 0,1 1 0 0 0,-1-1 0 0 0,0 0 0 0 0,0 1 0 0 0,1 0 0 0 0,-1 0 1 0 0,0 0-1 0 0,0 0 0 0 0,0 0 0 0 0,0 0 0 0 0,0 1 0 0 0,0 0 0 0 0,1 1 12 0 0,-1-1-11 0 0,1 1 1 0 0,-1 0-1 0 0,1 0 0 0 0,-1 0 1 0 0,2 3 10 0 0,48 66-125 0 0,-38-49 114 0 0,0 2 0 0 0,-1 0 0 0 0,5 17 11 0 0,-6-12 41 0 0,2 6 129 0 0,-1 1 91 0 0,-12-30-185 0 0,-1 7 155 0 0,-3 0-2 0 0,-4-9-157 0 0,-4-1-262 0 0,4-4-15 0 0,2-1-42 0 0,0 0-89 0 0,1-1-25 0 0,0 0-85 0 0,1 1-97 0 0,0-1-106 0 0,0 1 217 0 0,1 0-41 0 0,1 0 46 0 0,-1 1-53 0 0,0-1-48 0 0,0 0-41 0 0,1 1-160 0 0,-1-1-42 0 0,0 0-192 0 0,-1-1-527 0 0</inkml:trace>
  <inkml:trace contextRef="#ctx0" brushRef="#br0" timeOffset="1648.03">2115 157 6120 0 0,'0'0'23'0'0,"-6"-1"27"0"0,3 0 3 0 0,2 0 30 0 0,1 0 56 0 0,3-7-128 0 0,-1 1 104 0 0,-1 3 26 0 0,0 0 39 0 0,1-1 265 0 0,-2-5 554 0 0,0 7-703 0 0,-1-1-51 0 0,1-1-61 0 0,-6-19 1464 0 0,2 17-1152 0 0,-2-1-80 0 0,2 1-163 0 0,-5-6 267 0 0,0 6-215 0 0,-8-2 39 0 0,-2-2 66 0 0,-1 3-43 0 0,-1 2-58 0 0,-4 4-72 0 0,-14 4 84 0 0,13 2-184 0 0,4 0-98 0 0,1 1-86 0 0,14-4 8 0 0,-3 2 27 0 0,1 1 1 0 0,0 0 0 0 0,1 0 0 0 0,-1 1 0 0 0,1 0 0 0 0,-1 0 0 0 0,1 2 11 0 0,-1-1-2 0 0,1-1-11 0 0,0 1 0 0 0,0-1 0 0 0,1 1 0 0 0,0 1 1 0 0,-2 3 12 0 0,7-8-4 0 0,0 0 1 0 0,0 0-1 0 0,1 1 1 0 0,-1-1 0 0 0,1 1-1 0 0,0-1 1 0 0,-1 1 0 0 0,1 0-1 0 0,0-1 1 0 0,1 1 0 0 0,-1 0-1 0 0,0 0 1 0 0,1 0-1 0 0,-1 0 1 0 0,1-1 0 0 0,0 1-1 0 0,0 0 1 0 0,0 0 0 0 0,1 2 3 0 0,4 8-47 0 0,-3-10 44 0 0,0-1 1 0 0,0 1-1 0 0,0-1 1 0 0,0 0-1 0 0,1 0 1 0 0,1 2 2 0 0,16 9-13 0 0,-7-7-30 0 0,29 13 66 0 0,19 12-23 0 0,-12-1-31 0 0,-36-19-18 0 0,1-1 0 0 0,2 5 49 0 0,-13-13 5 0 0,39 41-29 0 0,-25-23 57 0 0,-5-2 77 0 0,-1 0 112 0 0,-7-8-58 0 0,-1-1 41 0 0,0 1 44 0 0,-1 1 51 0 0,-2-10-259 0 0,0 1 1 0 0,0-1-1 0 0,0 1 1 0 0,0-1-1 0 0,0 1 1 0 0,0 0-1 0 0,0-1 1 0 0,-1 1-1 0 0,1-1 1 0 0,-1 0 0 0 0,1 1-1 0 0,-1-1 1 0 0,1 1-1 0 0,-1-1 1 0 0,0 1-42 0 0,-11 10 344 0 0,4-6-177 0 0,-2-1-48 0 0,0-1-57 0 0,0-2-66 0 0,6-1-23 0 0,0 0 33 0 0,-4 0 86 0 0,0 0 69 0 0,-9 0 278 0 0,11-1-343 0 0,1 0-42 0 0,-1-1-58 0 0,1 0-73 0 0,-1-1-87 0 0,0 0-104 0 0,-9-3-518 0 0,0 4-55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7:37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0 9416 0 0,'0'0'208'0'0,"0"0"33"0"0,0 0-24 0 0,0 0-94 0 0,1 0-67 0 0,1 0-19 0 0,0 0 11 0 0,5 1 6 0 0,0 2 92 0 0,-2 1 92 0 0,3 8 400 0 0,-6-8-457 0 0,0 0-65 0 0,0-1-78 0 0,4 9 164 0 0,-1 1-1 0 0,0-1 1 0 0,0 1 0 0 0,-1 0 0 0 0,-1 0-1 0 0,0 1 1 0 0,0 6-202 0 0,7 29 580 0 0,12 31 27 0 0,-13-46-276 0 0,-4-17-123 0 0,0-1 45 0 0,0 1 51 0 0,-1 0 61 0 0,-1-9-185 0 0,0 0-34 0 0,3 9 67 0 0,4 15 53 0 0,-2-8-80 0 0,6 10 236 0 0,1 1 49 0 0,-7-10-221 0 0,-8-23-438 0 0,1 0 46 0 0,-1 0 45 0 0,1-1 38 0 0,0 3 44 0 0,0-1 108 0 0,0 0 112 0 0,1 5 378 0 0,-1-5-440 0 0,-1 0-88 0 0,1-1-77 0 0,-1 2-96 0 0,0-1-115 0 0,1 1-61 0 0,-1-1-103 0 0,0 1-113 0 0,0 0-125 0 0,0-1 268 0 0,0-1-35 0 0,0 1-36 0 0,0-1-38 0 0,0 1-39 0 0,0 0-40 0 0,0 0-42 0 0,0 0-43 0 0,0-3-1431 0 0,0 0-1172 0 0</inkml:trace>
  <inkml:trace contextRef="#ctx0" brushRef="#br0" timeOffset="270.18">10 377 7136 0 0,'-9'-2'166'0'0,"8"-2"-4"0"0,6 0 18 0 0,4-1 35 0 0,-1 1-26 0 0,3-1 213 0 0,0-1-44 0 0,1 1-42 0 0,-1 0-36 0 0,3-1 14 0 0,0 1-40 0 0,8-4 72 0 0,0 2-46 0 0,37-15 450 0 0,-38 14-465 0 0,1 3-108 0 0,5 0-73 0 0,14-1-75 0 0,-13 3-12 0 0,-3 0-24 0 0,0 2-104 0 0,-5 1-15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05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 6072 0 0,'0'0'133'0'0,"0"0"23"0"0,-5-3 133 0 0,2 2-235 0 0,-3 1-17 0 0,0 1 64 0 0,-1 0 83 0 0,-1 1 168 0 0,-3 1 152 0 0,6-3-377 0 0,1 0-36 0 0,-10 2 525 0 0,0 1-98 0 0,0 3-91 0 0,0 1-83 0 0,0 1-75 0 0,1 1-68 0 0,2 0-61 0 0,1 0-51 0 0,5-5-54 0 0,1 0 0 0 0,0 1 0 0 0,1 0 0 0 0,-1 0 0 0 0,-2 5-35 0 0,-7 17 146 0 0,11-21-84 0 0,0 0 0 0 0,1 0 0 0 0,0 1 0 0 0,-1 3-62 0 0,2-6 52 0 0,0 0-1 0 0,0 0 0 0 0,0 0 0 0 0,0 0 0 0 0,0 0 0 0 0,1-1 1 0 0,0 3-52 0 0,0-4 117 0 0,0 1 37 0 0,2 1-62 0 0,8 9 48 0 0,-10-11-83 0 0,17 12 215 0 0,-14-12-220 0 0,0 0 1 0 0,0 0-1 0 0,1-1 1 0 0,-1 1-1 0 0,0-1 1 0 0,3 1-53 0 0,1-1 79 0 0,0 0 1 0 0,-1-1 0 0 0,1 1 0 0 0,0-2 0 0 0,0 1 0 0 0,5-2-80 0 0,-3-1 194 0 0,-2 0-22 0 0,-1-1-21 0 0,-2 0-72 0 0,-2-2-50 0 0,0-2-49 0 0,-1 2 29 0 0,0 2-18 0 0,0 0 0 0 0,0 0 1 0 0,-1 0-1 0 0,0-1 0 0 0,0 1 1 0 0,0 0-1 0 0,0-1 1 0 0,-1-3 8 0 0,1-40-105 0 0,-2 28 87 0 0,-3-40 82 0 0,4 59-64 0 0,-1 1 0 0 0,1-1 0 0 0,0 1 0 0 0,0-1 0 0 0,0 1 0 0 0,0-1 0 0 0,0 1 0 0 0,0-1 0 0 0,0 0 0 0 0,0 1 0 0 0,0-1 0 0 0,0 1 0 0 0,0-1 0 0 0,0 1 0 0 0,0-1 0 0 0,0 1 0 0 0,0-1 0 0 0,1 1 0 0 0,-1-1 0 0 0,0 1 0 0 0,0-1 0 0 0,1 1 0 0 0,-1-1 0 0 0,0 1 0 0 0,1 0 0 0 0,-1-1 0 0 0,0 1 0 0 0,1-1 0 0 0,-1 1 0 0 0,1 0 0 0 0,-1-1 0 0 0,4-2-11 0 0,-3 3-42 0 0,1 1-31 0 0,2 5 64 0 0,-3-4 6 0 0,4 4 13 0 0,-1-1-1 0 0,0 1 0 0 0,-1 0 1 0 0,1 0-1 0 0,-1 0 0 0 0,0 1 2 0 0,2 4 0 0 0,35 73 0 0 0,-37-78 7 0 0,-1-1 1 0 0,2 0 0 0 0,-1 0-1 0 0,1-1 1 0 0,-1 1 0 0 0,1-1-1 0 0,4 4-7 0 0,15 18 64 0 0,-21-24-131 0 0,-1 0 65 0 0,3 1 150 0 0,-3-3-127 0 0,0 2-36 0 0,1-1-52 0 0,0 0-66 0 0,-1 1 0 0 0,1-1-40 0 0,0 1-44 0 0,0 0-50 0 0,-2-1-35 0 0,1 0-48 0 0,0 0-45 0 0,-1-1-38 0 0,1 1-129 0 0,0 1-39 0 0,0-1-156 0 0,1 1-420 0 0,-2-2 1174 0 0</inkml:trace>
  <inkml:trace contextRef="#ctx0" brushRef="#br0" timeOffset="659.23">558 138 7568 0 0,'0'2'166'0'0,"1"3"6"0"0,1 0-40 0 0,2 5 40 0 0,1 3-89 0 0,4 6-66 0 0,-1-3 40 0 0,-3-6 73 0 0,-1-1 67 0 0,-1 0 106 0 0,2 5 364 0 0,-1 0-43 0 0,7 13 520 0 0,2 5 99 0 0,8 15 520 0 0,-18-40-1496 0 0,0-1-56 0 0,4 12 314 0 0,-5-11-264 0 0,-1 1 103 0 0,0-4-128 0 0,-1 1 44 0 0,0-4-47 0 0,0-1-1 0 0,0 0-6 0 0,0 0-28 0 0,0 0-7 0 0,0 0-6 0 0,0 0-15 0 0,0 0-67 0 0,-1-1-42 0 0,-3-8 29 0 0,5-21 31 0 0,3-1-35 0 0,-2 18-58 0 0,1 0 0 0 0,0 1 1 0 0,5-12-29 0 0,-5 16 1 0 0,0 1-1 0 0,1 0 1 0 0,0 0 0 0 0,0 0 0 0 0,1-1-1 0 0,-2 4-5 0 0,1 0 1 0 0,0 0-1 0 0,-1 0 0 0 0,1 0 1 0 0,0 0-1 0 0,1 1 1 0 0,-1 0-1 0 0,1 0 0 0 0,-1 0 1 0 0,1 1-1 0 0,0-1 0 0 0,3 0 5 0 0,-5 1-2 0 0,1 0 5 0 0,13 3-70 0 0,8 4-23 0 0,-21-4 77 0 0,1 1-1 0 0,-1-1 0 0 0,0 1 0 0 0,0 0 0 0 0,0 0 0 0 0,-1 1 1 0 0,1-1-1 0 0,0 1 0 0 0,-1 0 0 0 0,0 0 0 0 0,2 2 14 0 0,21 24-73 0 0,-19-19 73 0 0,0 1-1 0 0,0-1 1 0 0,-1 1-1 0 0,-1 0 1 0 0,0 1-1 0 0,0 0 1 0 0,3 7 1 0 0,-5-17-2 0 0,-1 2 2 0 0,8 25 9 0 0,-9-26 46 0 0,-1-3 19 0 0,0 0-3 0 0,0 0 13 0 0,0 0-12 0 0,0-2 69 0 0,2-3-74 0 0,3-14-15 0 0,-1 2-15 0 0,0 0-1 0 0,1 0 1 0 0,5-10-38 0 0,2 1 12 0 0,11-21-12 0 0,-7 25 12 0 0,6 1-49 0 0,-20 19 29 0 0,1 1 0 0 0,-1-1 1 0 0,0 0-1 0 0,1 1 0 0 0,-1 0 1 0 0,1-1-1 0 0,-1 1 0 0 0,1 0 1 0 0,0 1-1 0 0,-1-1 0 0 0,1 0 1 0 0,0 1-1 0 0,0-1 0 0 0,0 1 1 0 0,-1 0-1 0 0,1 0 0 0 0,0 0 0 0 0,1 0 8 0 0,5 5-58 0 0,-1 0 27 0 0,0 0 0 0 0,-1 1-1 0 0,0 0 1 0 0,2 2 31 0 0,14 13-21 0 0,-18-18 21 0 0,0 1 0 0 0,8 13 0 0 0,5 7 0 0 0,-16-22 0 0 0,0 0 0 0 0,0 1 0 0 0,0-1 0 0 0,-1 1 0 0 0,1 0 0 0 0,-1 0 0 0 0,0-1 0 0 0,0 1 0 0 0,0 0 0 0 0,0 2 0 0 0,5 9 0 0 0,2 4-3 0 0,-5-16-19 0 0,0 0-22 0 0,-2-1-68 0 0,-1-1-128 0 0,0 0-203 0 0,0 0 250 0 0,0 1-34 0 0,1-1-69 0 0,-1 1 99 0 0,1 0-38 0 0,0-1-40 0 0,-1 1-39 0 0,2 1-416 0 0,-1 0 106 0 0,1 0-53 0 0,1 2-790 0 0,0 1-619 0 0,2 1-1176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7:35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53 6216 0 0,'0'0'133'0'0,"0"0"23"0"0,0 0 15 0 0,0 0-43 0 0,0 0-35 0 0,-1 0 11 0 0,1-1-78 0 0,-1 0-36 0 0,0 0 43 0 0,1 1 42 0 0,-1-1 60 0 0,1 1 72 0 0,0-1 89 0 0,0 1 102 0 0,0-3-324 0 0,-1 1 35 0 0,0-2 197 0 0,-1-3 265 0 0,-4-5 486 0 0,3 7-645 0 0,-1-1-19 0 0,3 3-251 0 0,-1 0-46 0 0,2 3 23 0 0,-2 0-34 0 0,0 0-17 0 0,-3 0-9 0 0,-1 0 15 0 0,3-1 22 0 0,0 1 100 0 0,0-1-39 0 0,-4 1 57 0 0,-2 0-85 0 0,-11 1 42 0 0,14 1-44 0 0,3-2-102 0 0,1 1 0 0 0,-1 0 0 0 0,1 0 0 0 0,-1 0 0 0 0,1 0 0 0 0,0 1 1 0 0,0-1-1 0 0,0 0 0 0 0,0 1 0 0 0,-1 0-25 0 0,-13 12 121 0 0,6-4-75 0 0,-3 5-3 0 0,-1 11-29 0 0,-2 23-10 0 0,9-25 53 0 0,0 2-37 0 0,1 0 33 0 0,2-1 35 0 0,2 2 39 0 0,2-26-124 0 0,0 13 98 0 0,0 1 0 0 0,1-1 0 0 0,1 1 1 0 0,2 11-102 0 0,1-8 112 0 0,-2-5 32 0 0,0 1 0 0 0,1-1 0 0 0,5 10-144 0 0,1-7 53 0 0,-5-11-3 0 0,0 0 1 0 0,0 0 0 0 0,0 0 0 0 0,1-1-1 0 0,-1 0 1 0 0,5 3-51 0 0,9 3 87 0 0,-10-6-76 0 0,0-1 0 0 0,0 1 1 0 0,0-1-1 0 0,0-1 0 0 0,1 0 1 0 0,-1 0-1 0 0,7 0-11 0 0,-8-2 23 0 0,-1 0-1 0 0,0 0 1 0 0,1-1 0 0 0,3-1-23 0 0,-4 1 26 0 0,0-1 0 0 0,0 0 0 0 0,-1 0 0 0 0,1-1 0 0 0,-1 0-26 0 0,1 0 23 0 0,0 1-55 0 0,0 0-47 0 0,0 1-39 0 0,7-3-246 0 0,8-7-284 0 0,-7 1 178 0 0</inkml:trace>
  <inkml:trace contextRef="#ctx0" brushRef="#br0" timeOffset="452.64">635 93 6272 0 0,'0'0'141'0'0,"-2"0"-42"0"0,-7 2 225 0 0,6-2-258 0 0,1 1-40 0 0,-2 1-8 0 0,0 0 33 0 0,-4 2 141 0 0,0-1 87 0 0,0 1 68 0 0,-19 11 970 0 0,17-7-811 0 0,5-4-294 0 0,1 0-42 0 0,0 1-51 0 0,0 0-60 0 0,-17 28 664 0 0,10-10-295 0 0,5-3-166 0 0,4-10-177 0 0,0 2-37 0 0,2 2 62 0 0,-1 0 0 0 0,3 13-110 0 0,-1-14 43 0 0,1 0 0 0 0,0-1 0 0 0,1 1 0 0 0,1-1 0 0 0,2 6-43 0 0,-2-9 26 0 0,0 1-1 0 0,1-1 0 0 0,0-1 0 0 0,0 1 0 0 0,1-1 0 0 0,0 1 0 0 0,1 0-25 0 0,-1-3 29 0 0,0 0 1 0 0,1 0 0 0 0,-1-1 0 0 0,1 1 0 0 0,4 1-30 0 0,-7-5 26 0 0,0 0-1 0 0,0 0 1 0 0,0 0 0 0 0,0-1 0 0 0,1 1 0 0 0,-1-1 0 0 0,0 0 0 0 0,1-1 0 0 0,-1 1 0 0 0,2-1-26 0 0,30-1 207 0 0,-28-1-123 0 0,1 0-1 0 0,-1 0 1 0 0,0 0 0 0 0,3-2-84 0 0,8-6 210 0 0,-2-1 35 0 0,12-15 143 0 0,-23 20-285 0 0,-1 0-1 0 0,1-1 1 0 0,2-5-103 0 0,-5 7 42 0 0,0 0 0 0 0,-1 0 0 0 0,0 0 0 0 0,0-1 1 0 0,1-4-43 0 0,-2 6 12 0 0,0 0 1 0 0,0 0-1 0 0,-1 0 0 0 0,1-1 1 0 0,-1 1-1 0 0,0 0 1 0 0,-1-1-1 0 0,1 1-12 0 0,-1 1 9 0 0,-7-48 128 0 0,6 43-121 0 0,-1 0 1 0 0,0-1-1 0 0,0 1 1 0 0,-1 0-1 0 0,0 0-16 0 0,-5-12 43 0 0,7 15-41 0 0,-1-1 0 0 0,0 1-1 0 0,0 0 1 0 0,0-1 0 0 0,-1 1 0 0 0,0 0-2 0 0,3 3 1 0 0,-49-52 63 0 0,13 21-91 0 0,25 22-97 0 0,-1-1-75 0 0,-4 4-83 0 0,12 7 148 0 0,-2-1-119 0 0,5 2-220 0 0,2 0-20 0 0,0 0-3 0 0</inkml:trace>
  <inkml:trace contextRef="#ctx0" brushRef="#br0" timeOffset="1096.68">1028 122 6176 0 0,'0'0'177'0'0,"2"1"0"0"0,2 5-137 0 0,-1 4-48 0 0,0 0 29 0 0,1-2 66 0 0,2 0 293 0 0,-1 2 73 0 0,8 22 1064 0 0,-9-23-1104 0 0,0 0-47 0 0,0 0-64 0 0,0 0-83 0 0,2 2 109 0 0,-1 0 43 0 0,2 13 470 0 0,-6-18-533 0 0,2 1 1 0 0,-1-1-1 0 0,1 1 0 0 0,0-1 1 0 0,1 2-309 0 0,5 8 566 0 0,-5-7-328 0 0,-1-1-38 0 0,3 7 144 0 0,3-2-36 0 0,-7-10-219 0 0,1 0 0 0 0,-1 1-1 0 0,0-1 1 0 0,0 1 0 0 0,-1 0 0 0 0,1-1 0 0 0,-1 1-89 0 0,6 13 407 0 0,3-4 63 0 0,-9-11-268 0 0,0 0-59 0 0,0 0-30 0 0,0 1-22 0 0,-1 1-13 0 0,1-2 9 0 0,2 3 143 0 0,-3 5 484 0 0,0-9-466 0 0,0-1-243 0 0,0 0-1 0 0,0 0 1 0 0,-1 0-1 0 0,1 0 1 0 0,0 0-1 0 0,0 0 1 0 0,0 0-1 0 0,-1 0 1 0 0,1 0-1 0 0,0 0 1 0 0,0 0-1 0 0,0 0 1 0 0,0 0-1 0 0,0 0 1 0 0,-1 0-1 0 0,1-1 1 0 0,0 1-1 0 0,0 0 1 0 0,0 0-1 0 0,0 0 1 0 0,0 0-1 0 0,-1 0 1 0 0,1 0-1 0 0,0-1 1 0 0,0 1-1 0 0,0 0 1 0 0,0 0-1 0 0,0 0 1 0 0,0 0-1 0 0,0 0 1 0 0,0-1-1 0 0,0 1 1 0 0,0 0-1 0 0,0 0 1 0 0,0 0-1 0 0,0-1 1 0 0,0 1-1 0 0,0 0 1 0 0,0 0-1 0 0,0 0 1 0 0,0 0-1 0 0,0-1 1 0 0,0 1-1 0 0,0 0 0 0 0,0 0 1 0 0,0 0-1 0 0,0 0 1 0 0,0-1-1 0 0,0 1-4 0 0,0 0 17 0 0,0-1 0 0 0,1 0-1 0 0,-1 1 1 0 0,0-1 0 0 0,0 0-1 0 0,0 1 1 0 0,0-1 0 0 0,0 1-1 0 0,0-1 1 0 0,0 0 0 0 0,0 1-1 0 0,0-1 1 0 0,0 0 0 0 0,0 1-1 0 0,0-1 1 0 0,0 0-17 0 0,-1-2 15 0 0,1 1 0 0 0,-1-1 0 0 0,1 0 1 0 0,0 0-1 0 0,0 0 0 0 0,0 0 0 0 0,0 0 0 0 0,1 0 0 0 0,-1 0 0 0 0,1 0 0 0 0,0 1 1 0 0,0-3-16 0 0,3-9 11 0 0,-4 11-11 0 0,1 1-1 0 0,-1 0 1 0 0,0 0-1 0 0,0-1 1 0 0,-1 1 0 0 0,1 0-1 0 0,0 0 1 0 0,-1 0-1 0 0,1-1 1 0 0,-1 1 0 0 0,0 0-7 0 0,1 0 1 0 0,-1-1 0 0 0,1 1 0 0 0,-1 0-1 0 0,1 0 1 0 0,0-1 0 0 0,0 1 0 0 0,0 0 0 0 0,0 0-1 0 0,1-1 1 0 0,-1 0 6 0 0,5-13-5 0 0,-1 0 41 0 0,12-41 154 0 0,-11 40-183 0 0,1 0 1 0 0,5-11-8 0 0,8-11-21 0 0,-17 36 3 0 0,-1 1-1 0 0,1-1 1 0 0,0 1 0 0 0,0-1 0 0 0,0 1 0 0 0,0 0 0 0 0,0 0-1 0 0,3-2 19 0 0,19-12-77 0 0,-5 5 70 0 0,-17 9 11 0 0,0 1 0 0 0,1 0 0 0 0,-1 0 0 0 0,0 0 0 0 0,0 0 0 0 0,1 0 0 0 0,-1 0 0 0 0,1 0-4 0 0,-1 1-1 0 0,0 0 0 0 0,0 0-1 0 0,1-1 1 0 0,-1 1-1 0 0,0 0 1 0 0,0 1-1 0 0,0-1 1 0 0,1 0 1 0 0,1 1-11 0 0,-1 0 1 0 0,1 1 0 0 0,0-1-1 0 0,-1 1 1 0 0,0-1 0 0 0,1 1-1 0 0,-1 0 1 0 0,0 1 0 0 0,0-1-1 0 0,1 1 11 0 0,4 4-36 0 0,-1 0 0 0 0,0 1 0 0 0,0-1-1 0 0,2 4 37 0 0,9 15-28 0 0,-13-18 28 0 0,-1 1 0 0 0,0-1 0 0 0,0 1 0 0 0,1 5 0 0 0,10 23 0 0 0,-11-30 0 0 0,-1 2 0 0 0,0-1 0 0 0,0 0 0 0 0,1 8 0 0 0,-3-7 0 0 0,2-1 0 0 0,-1 0 0 0 0,1 0 0 0 0,0 0 0 0 0,3 5 0 0 0,-3-6 0 0 0,0-1 0 0 0,0 1 0 0 0,-1 0 0 0 0,0 0 0 0 0,0 0 0 0 0,-1 1 0 0 0,0 0 0 0 0,4 18 0 0 0,-4-24 0 0 0,-1 0 0 0 0,0-1 0 0 0,1 1 0 0 0,-1 0 0 0 0,0-1 0 0 0,0 1 0 0 0,0 0 0 0 0,0-1 0 0 0,0 1 0 0 0,0 0 0 0 0,0 0 0 0 0,-1-1 0 0 0,1 2 0 0 0,-1-1 0 0 0,0 0-309 0 0,1 0 119 0 0,0-1 101 0 0,-1 0 85 0 0,1 1 64 0 0,-1-2 49 0 0,0 3 382 0 0,1-3-318 0 0,-1 1-86 0 0,1-1-92 0 0,0 0-41 0 0,0 0-69 0 0,-1 0-76 0 0,1 0-85 0 0,0 0-96 0 0,0 0-16 0 0,0 0-77 0 0,-1 0-85 0 0,1 0-88 0 0,0 1-96 0 0,0-1-101 0 0,0 0-107 0 0,-1 0-111 0 0,1 0-1053 0 0,0 0-1185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0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507 373 5960 0 0,'0'0'132'0'0,"0"0"17"0"0,0 0-13 0 0,1 0-57 0 0,0-1-44 0 0,5 0 20 0 0,-3 0 27 0 0,-3 1 2 0 0,0 0 96 0 0,0 0 153 0 0,0 0 10 0 0,0 0-3 0 0,0 0-16 0 0,0 0-4 0 0,0 0 0 0 0,0 0-12 0 0,0 0-52 0 0,0 0-28 0 0,0 0-4 0 0,0 0-6 0 0,-6-1 68 0 0,0-1-37 0 0,-2-1 29 0 0,0 1-67 0 0,0 2-66 0 0,-1 1-68 0 0,-69 9 723 0 0,20-1-290 0 0,2 1 71 0 0,2 1 77 0 0,47-9-600 0 0,0-1 1 0 0,1-1-1 0 0,-1 1 0 0 0,-5-1-58 0 0,6 0 29 0 0,0 0 0 0 0,0 0 0 0 0,0 1 0 0 0,0 0 1 0 0,0 0-30 0 0,-32 7 136 0 0,16-4-35 0 0,-1-2 0 0 0,-22 0-101 0 0,33-4 142 0 0,5-2-52 0 0,7 3-86 0 0,-1 1 0 0 0,1-1 0 0 0,-1 1 0 0 0,1-1 0 0 0,-1 0 0 0 0,1 1 0 0 0,0-1 0 0 0,0 0 0 0 0,-1 1 0 0 0,1-1 0 0 0,0 0-1 0 0,0 0 1 0 0,0 1 0 0 0,0-1 0 0 0,0 0 0 0 0,0 0 0 0 0,0 1 0 0 0,0-1-4 0 0,0-1 2 0 0,0-1 0 0 0,1 1 0 0 0,-1 0 1 0 0,1 0-1 0 0,0 0 0 0 0,-1 0 0 0 0,1-1 0 0 0,1 1-2 0 0,11-18 62 0 0,14-9-13 0 0,-1 0 11 0 0,74-101-49 0 0,-68 83 27 0 0,-11 15-3 0 0,-5 11-44 0 0,24-19 137 0 0,-33 30-156 0 0,-7 9 25 0 0,1 0 1 0 0,-1 1-1 0 0,1-1 0 0 0,-1 0 1 0 0,1 0-1 0 0,-1 1 1 0 0,1-1-1 0 0,-1 0 1 0 0,1 1-1 0 0,-1-1 0 0 0,1 1 1 0 0,0-1-1 0 0,-1 1 1 0 0,2-1 2 0 0,-2 1 0 0 0,1 0 0 0 0,0-1 0 0 0,-1 1 0 0 0,1 0 0 0 0,0 0 0 0 0,-1-1 0 0 0,1 1 0 0 0,-1-1 0 0 0,1 1 0 0 0,-1 0 0 0 0,1-1 0 0 0,-1 1 0 0 0,1-1 0 0 0,-1 1 0 0 0,1-1 0 0 0,-1 1 0 0 0,0-1 0 0 0,1 0 0 0 0,-1 1 0 0 0,0-1 0 0 0,1 1 0 0 0,-1-1 0 0 0,2-7-11 0 0,-1 7-42 0 0,-1 2-9 0 0,4 1 60 0 0,2 4 2 0 0,-2 7-46 0 0,-5 10-38 0 0,0-15 98 0 0,1-4 13 0 0,0 18 101 0 0,0 0-65 0 0,-1-7-47 0 0,0 0 1 0 0,-1 0 0 0 0,-2 6-17 0 0,1-4-18 0 0,1 0 46 0 0,1 18 127 0 0,-1 6 96 0 0,0-15-119 0 0,1 0-35 0 0,-3 61 128 0 0,4-50-87 0 0,0-3 1 0 0,-1 7 50 0 0,2-14-15 0 0,0-5 22 0 0,1 1 63 0 0,-1-15-128 0 0,-1 0 33 0 0,2 8 220 0 0,0-5-165 0 0,0 1-79 0 0,-1 6 134 0 0,-1 2 17 0 0,3-9-180 0 0,-2-9-169 0 0,-1 0 98 0 0,-1-1 106 0 0,-1 1 186 0 0,1-2-41 0 0,0-1-133 0 0,2 0-43 0 0,-1 0-106 0 0,1-1-39 0 0,0 1 119 0 0,0 0-120 0 0,0 1-108 0 0,0-1-99 0 0,-1 0-106 0 0,1 1-86 0 0,-1-1-73 0 0,1 0-62 0 0,0 0-568 0 0,-1-3-1743 0 0,0 3 566 0 0,0 0-1308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1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35 4928 0 0,'0'0'141'0'0,"0"0"-37"0"0,0 0-50 0 0,-2 0-23 0 0,1-1 18 0 0,-15-5 1054 0 0,1-2-97 0 0,6 3-414 0 0,0 1-38 0 0,-1 0-38 0 0,1 1-37 0 0,-1 1-37 0 0,-1 1-37 0 0,0 2-35 0 0,-1 1-35 0 0,-12 8 190 0 0,3 4-113 0 0,2 4-99 0 0,2 3-88 0 0,2 2-75 0 0,2 0-61 0 0,2 2-50 0 0,3-2-37 0 0,6-16-13 0 0,0 0 35 0 0,-2 7 107 0 0,0 2 72 0 0,-2 19 331 0 0,6-24-411 0 0,-1-1-45 0 0,5 29 64 0 0,-1-25-54 0 0,2-6 177 0 0,0-3-70 0 0,1-2-57 0 0,0-1-44 0 0,-3-2-65 0 0,0 0 0 0 0,0-1 1 0 0,-1 1-1 0 0,1 0 0 0 0,0-1 0 0 0,0 0 1 0 0,1 0-30 0 0,-3 1 15 0 0,4-2-3 0 0,0 0 0 0 0,0 0 1 0 0,0 0-1 0 0,-1 0 0 0 0,4-3-12 0 0,-2 1 30 0 0,0-1 0 0 0,0 0-1 0 0,0 0 1 0 0,-1-1 0 0 0,5-5-30 0 0,-2 0 66 0 0,1 0 0 0 0,4-11-66 0 0,4-9 34 0 0,6-33-34 0 0,-8 32 20 0 0,-9 15 150 0 0,0-1 32 0 0,-4 15-204 0 0,-1 1-44 0 0,6-12-229 0 0,-3 21 161 0 0,1 13 17 0 0,-2-8 92 0 0,0 0-9 0 0,-1 0 1 0 0,-1 0-1 0 0,1 10 14 0 0,1 16-12 0 0,13 93 12 0 0,-9-66 64 0 0,2 118 405 0 0,-8-144-403 0 0,-1 1-41 0 0,-1-20-41 0 0,-1 0 61 0 0,-1 5 73 0 0,-4 12 140 0 0,3-11-40 0 0,1-10-104 0 0,-1-1 52 0 0,-15 39 639 0 0,13-41-625 0 0,1 0-36 0 0,0 0-47 0 0,-8 11 22 0 0,10-19-81 0 0,0 0 1 0 0,0-1-1 0 0,-1 1 1 0 0,0-1-1 0 0,0 0 1 0 0,-4 3-39 0 0,7-6 12 0 0,-1 0 0 0 0,0 1 1 0 0,1-1-1 0 0,-1 0 0 0 0,0 0 0 0 0,0 0 1 0 0,0 0-1 0 0,0 0 0 0 0,0 0 1 0 0,0-1-1 0 0,0 1 0 0 0,0-1 1 0 0,0 1-1 0 0,0-1 0 0 0,0 0 1 0 0,0 0-1 0 0,0 0 0 0 0,0 0 1 0 0,0 0-1 0 0,0 0 0 0 0,0-1 1 0 0,0 1-1 0 0,0-1 0 0 0,0 1 1 0 0,0-1-1 0 0,0 0 0 0 0,0 0 1 0 0,0 0-1 0 0,0 0 0 0 0,0 0 1 0 0,-1-1-13 0 0,-23-22 143 0 0,15 11-114 0 0,0-1-38 0 0,-1-6-75 0 0,2-1-101 0 0,3 3-58 0 0,1-1-93 0 0,2 0-103 0 0,1 0-115 0 0,3 12 140 0 0,0 0-80 0 0,4-13-1188 0 0,0 1 201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2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 6992 0 0,'0'0'157'0'0,"0"0"23"0"0,0 0 12 0 0,1-1-27 0 0,1 0-74 0 0,-1 0 2 0 0,-1 1 105 0 0,0 0 167 0 0,2 1 10 0 0,10 6 31 0 0,-7-4-196 0 0,0 0 0 0 0,-1 1 0 0 0,1 0 0 0 0,-1 0 0 0 0,2 2-210 0 0,4 7 473 0 0,-1 0-5 0 0,-2 1 63 0 0,0 4-32 0 0,7 22 764 0 0,-10-27-932 0 0,-1 1-62 0 0,-1-7-107 0 0,0 3 33 0 0,2 5 104 0 0,-2-5-23 0 0,0-1 52 0 0,-1-5-120 0 0,-1 0 35 0 0,1 3 252 0 0,0-3-201 0 0,-1 0 35 0 0,0-1 38 0 0,0 1 38 0 0,0 0 43 0 0,0-1 44 0 0,0-13-252 0 0,-2 0-88 0 0,0 0-69 0 0,-1 0-51 0 0,1 4-32 0 0,0 1-1 0 0,1-1 1 0 0,0 0-1 0 0,0-1 0 0 0,0-1 1 0 0,1-3 0 0 0,0 0 0 0 0,1 0 0 0 0,1 1 0 0 0,-1-1 0 0 0,4-7 0 0 0,-4 11 0 0 0,1-1 0 0 0,1 1 0 0 0,0-1 0 0 0,0 1 0 0 0,0 0 0 0 0,1 0 0 0 0,0 1 0 0 0,0-1 0 0 0,2-1 0 0 0,4-3-21 0 0,8-9 66 0 0,-9 13-58 0 0,2-1-71 0 0,2 1-111 0 0,-2 1-118 0 0,0 1-16 0 0,-4 2 80 0 0,0 1-1 0 0,1 0-55 0 0,-1 1 128 0 0,-3 0-29 0 0,-1 0-24 0 0,1 0-83 0 0,-1 1-101 0 0,0-1-117 0 0,-1 1 216 0 0,-1 0-36 0 0,1 0-38 0 0,0-1-40 0 0,-1 1-42 0 0,1 0-45 0 0,-1 0-46 0 0,1 0-49 0 0,3 0-1390 0 0,2 0-1128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4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9760 0 0,'0'4'101'0'0,"6"9"270"0"0,-1-7-240 0 0,-2-2-75 0 0,-1-1-35 0 0,0 0 0 0 0,-1-1 42 0 0,2 2 163 0 0,-1-2-5 0 0,0 1 37 0 0,2 5 689 0 0,-2-4-572 0 0,-1 1-63 0 0,0 2-110 0 0,1 3 137 0 0,-1-6-194 0 0,0 0-1 0 0,-1-1 1 0 0,1 1-1 0 0,-1 0 1 0 0,0 0-1 0 0,0-1 1 0 0,0 3-145 0 0,-1 2 250 0 0,1-1-75 0 0,1 0-59 0 0,1 0-46 0 0,-1-5-57 0 0,-1 0 0 0 0,1 0-1 0 0,-1 1 1 0 0,0-1 0 0 0,1 0-1 0 0,-1 0 1 0 0,0 0 0 0 0,0 0-1 0 0,-1 0 1 0 0,1 1 0 0 0,0-1 0 0 0,-1 1-13 0 0,1-2-1 0 0,-2 5-27 0 0,0 1-34 0 0,1-6 36 0 0,1 1 0 0 0,0-1 0 0 0,-1 1 1 0 0,1 0-1 0 0,0-1 0 0 0,0 1 1 0 0,0-1-1 0 0,0 1 0 0 0,1 0 1 0 0,-1 0 25 0 0,1 5-144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4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58 5520 0 0,'-2'1'42'0'0,"-1"1"-31"0"0,-1-1-4 0 0,0 0 51 0 0,-1 0 55 0 0,-2-1 82 0 0,6 0-60 0 0,1 0 153 0 0,0 0 85 0 0,0 0-73 0 0,-1 0-63 0 0,0-1-51 0 0,-1 1 66 0 0,-3-2 148 0 0,3 1-216 0 0,1 1 79 0 0,0-1 116 0 0,0 1-138 0 0,1-1 39 0 0,0 1 42 0 0,0 0 48 0 0,0 0 50 0 0,0 0 54 0 0,3-2-252 0 0,0 1-36 0 0,2-1 96 0 0,3-1-70 0 0,3 0-56 0 0,-1-1-56 0 0,-3 2 10 0 0,8-2 85 0 0,0 1-82 0 0,2 1-71 0 0,-6 0-2 0 0,8 0-24 0 0,-8 1 8 0 0,1 0 42 0 0,-5 0 12 0 0,0-1 38 0 0,7-1 165 0 0,0 0-63 0 0,-1 0-57 0 0,1 1-49 0 0,0 0-45 0 0,1-1-35 0 0,22-1-54 0 0,-31 3 13 0 0,16 0 9 0 0,-22 1 0 0 0,0 0 0 0 0,0 0 0 0 0,0 0 0 0 0,1-1 0 0 0,-1 1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0 0 0 0,0 1 0 0 0,0-1 0 0 0,0 0 0 0 0,0 0 0 0 0,0 0 0 0 0,0 0 0 0 0,0 0 0 0 0,-2 8 0 0 0,-7 3 0 0 0,-38 46 0 0 0,39-42 0 0 0,-1-2-24 0 0,-1-1-48 0 0,4-7 43 0 0,-14 14-106 0 0,9 0 107 0 0,8-14 27 0 0,0 0 0 0 0,0 1 0 0 0,-1-2 0 0 0,0 1 1 0 0,0 0-1 0 0,0-1 1 0 0,-8 10 16 0 0,1 1 46 0 0,-19 32 331 0 0,8-17-203 0 0,6-17-67 0 0,6-5-13 0 0,3 0 49 0 0,7-7-51 0 0,-1 0 14 0 0,1 0-80 0 0,-4 5-95 0 0,3-5 72 0 0,0 0 35 0 0,1 0 46 0 0,0 0 58 0 0,0 0 67 0 0,0-1 80 0 0,7 0-197 0 0,1 0-62 0 0,2 1-52 0 0,17-2-135 0 0,-16-2 120 0 0,-4 2 39 0 0,-1 0 0 0 0,1 1 0 0 0,-1-1-1 0 0,1 1 1 0 0,-1 0 0 0 0,1 1 0 0 0,-1 0-1 0 0,2 0-17 0 0,11 1 0 0 0,16 4-71 0 0,-26-4 61 0 0,1 0-1 0 0,-1 1 1 0 0,-1 0 0 0 0,1 0 0 0 0,0 1 0 0 0,-1 0 0 0 0,0 1 0 0 0,2 1 10 0 0,7 8 0 0 0,-14-9 5 0 0,-1 0 4 0 0,10 12 110 0 0,2 11-14 0 0,-13-25-95 0 0,0 0 1 0 0,0 0-1 0 0,0 0 0 0 0,0 0 0 0 0,-1 0 0 0 0,0 0 0 0 0,0 0 1 0 0,1 0-1 0 0,-2 0 0 0 0,1 0 0 0 0,0 0 0 0 0,-1 0 0 0 0,1 0 1 0 0,-1 0-1 0 0,0 0 0 0 0,0 0-10 0 0,-2 5 89 0 0,-11 23 232 0 0,12-29-292 0 0,0 1 0 0 0,0 0 0 0 0,0-1 0 0 0,0 0 0 0 0,0 1 0 0 0,0-1 0 0 0,-1 0 0 0 0,1 0-1 0 0,-3 1-28 0 0,-1 1 49 0 0,-16 8 106 0 0,19-10-139 0 0,-1-1-1 0 0,1 0 0 0 0,-1 1 1 0 0,0-2-1 0 0,1 1 0 0 0,-2 0-15 0 0,-45 7 98 0 0,20-3-27 0 0,1-1 0 0 0,-29 0-71 0 0,48-4 28 0 0,-1-1-1 0 0,0 0 0 0 0,1 0 0 0 0,-4-2-27 0 0,6 1 31 0 0,1 0 0 0 0,0-1 0 0 0,0 1-1 0 0,0-2 1 0 0,0 1 0 0 0,-3-3-31 0 0,-6-3-1 0 0,-4-4-3 0 0,8 4-50 0 0,3 0-50 0 0,2-1-75 0 0,-4-3-185 0 0,8 10 223 0 0,0-1-50 0 0,0 0-72 0 0,2 0-94 0 0,0 1 57 0 0,1-1-57 0 0,0 0-64 0 0,0 0-70 0 0,4-6-671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5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8088 0 0,'0'0'182'0'0,"0"0"29"0"0,0 0 12 0 0,1 1 19 0 0,16 33 1123 0 0,-7-15-653 0 0,-1 0-55 0 0,23 70 1824 0 0,-26-70-1908 0 0,0 0 44 0 0,-2-6-160 0 0,-1-3-136 0 0,0 1-59 0 0,6 20 379 0 0,-5-16-271 0 0,-2-8-143 0 0,0 1 39 0 0,-2-7 4 0 0,0 1-161 0 0,0-1-40 0 0,1 1-25 0 0,0 1-21 0 0,0 0 3 0 0,0 0 29 0 0,-1-1 33 0 0,1 1 52 0 0,-2 1-115 0 0,1 0 43 0 0,-2 0 169 0 0,2-4-218 0 0,0 0 0 0 0,0 0 0 0 0,0 0 0 0 0,-1 0-1 0 0,1 0 1 0 0,0 0 0 0 0,0 0 0 0 0,0 0 0 0 0,0 0 0 0 0,-1 0-1 0 0,1 0 1 0 0,0 0 0 0 0,0 0 0 0 0,0 0 0 0 0,0 0 0 0 0,-1-1-1 0 0,1 1 1 0 0,0 0 0 0 0,0 0 0 0 0,0 0 0 0 0,0 0-1 0 0,-1 0 1 0 0,1 0 0 0 0,0 0 0 0 0,0 0 0 0 0,0-1 0 0 0,0 1-1 0 0,0 0 1 0 0,0 0 0 0 0,-1 0 0 0 0,1 0 0 0 0,0 0 0 0 0,0-1-1 0 0,0 1 1 0 0,0 0-19 0 0,-2-3 221 0 0,0-1-46 0 0,0 1-96 0 0,1 0-38 0 0,0 0-40 0 0,0 1-36 0 0,0-1-39 0 0,0 1-43 0 0,-2-13 117 0 0,0 0 0 0 0,0 0 0 0 0,2 0 0 0 0,0 0 0 0 0,1 0 0 0 0,0 0 0 0 0,1 0 0 0 0,2-9 0 0 0,2 0 13 0 0,-1 13-44 0 0,-1 0 1 0 0,1 1-1 0 0,1 0 1 0 0,0 0-1 0 0,4-5 31 0 0,8-7-14 0 0,-13 18-4 0 0,0 0 0 0 0,1 0 0 0 0,-1 0 0 0 0,1 1 0 0 0,0 0 0 0 0,0 0 1 0 0,0 0-1 0 0,0 1 0 0 0,2-1 18 0 0,18-5-158 0 0,-15 6 49 0 0,1 0-35 0 0,0 0-40 0 0,0 1-45 0 0,-1 0-51 0 0,1 1-57 0 0,0-1-61 0 0,-1 1-69 0 0,-5 0 211 0 0,9 1-290 0 0,-7 0 247 0 0,-1-1-76 0 0,-2 0 135 0 0,-1 1-43 0 0,1-1-241 0 0,-1 0 215 0 0,-1 0-36 0 0,0 1-27 0 0,-1-1-47 0 0,1 0-44 0 0,0 0-36 0 0,0 0-142 0 0,0 1-37 0 0,4 0-1483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6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1 126 5696 0 0,'0'0'166'0'0,"2"0"-6"0"0,0 1-135 0 0,1 0-23 0 0,2 0 35 0 0,5-1 47 0 0,-4-1 170 0 0,-1 1 43 0 0,10-1 512 0 0,-4 2-75 0 0,0 0-38 0 0,2-1-42 0 0,-1-1-50 0 0,0 0-55 0 0,1 0-61 0 0,-1 0-68 0 0,0-1-73 0 0,-2 1-106 0 0,0 0-67 0 0,12-2 302 0 0,-1 1-34 0 0,1-2-39 0 0,-1 1-42 0 0,0-2-46 0 0,0 0-51 0 0,-1 0-55 0 0,0-1-58 0 0,-19 5-148 0 0,0 1-1 0 0,-1 0 0 0 0,1 0 1 0 0,0-1-1 0 0,-1 1 0 0 0,1-1 1 0 0,-1 1-1 0 0,1 0 0 0 0,-1-1 1 0 0,1 1-1 0 0,-1-1 0 0 0,1 1 1 0 0,-1-1-1 0 0,1 1 0 0 0,-1-1 1 0 0,0 0-1 0 0,1 1 0 0 0,-1-1 1 0 0,0 0-1 0 0,1 1 1 0 0,-1-1-1 0 0,0 0 0 0 0,0 1 1 0 0,0-1-1 0 0,0 0 0 0 0,0 1 1 0 0,0-1-1 0 0,0 0 0 0 0,0 1 1 0 0,0-1-1 0 0,0 0 0 0 0,0 1 1 0 0,0-1-1 0 0,0 0 0 0 0,0 0 1 0 0,-1 1-1 0 0,1-1 0 0 0,0 1 1 0 0,0-1-1 0 0,-1 0 1 0 0,1 1-1 0 0,-1-1-2 0 0,-1-3 16 0 0,0 0 1 0 0,0 0-1 0 0,-1 0 1 0 0,0 0 0 0 0,-2-2-17 0 0,1 2 4 0 0,-9-8 50 0 0,3 5-48 0 0,6 5-12 0 0,0 0 0 0 0,-1 0 1 0 0,1 1-1 0 0,-1-1 1 0 0,1 1-1 0 0,-1 0 0 0 0,0 0 1 0 0,0 0-1 0 0,1 1 1 0 0,-1 0-1 0 0,0 0 1 0 0,0 0-1 0 0,1 0 0 0 0,-3 1 6 0 0,-12 0-9 0 0,14-1 6 0 0,-1 0 0 0 0,0 1 0 0 0,1 0 1 0 0,-1 0-1 0 0,1 0 0 0 0,-1 1 1 0 0,-1 0 2 0 0,1 1-10 0 0,0 0 1 0 0,-1 0 0 0 0,1 0-1 0 0,0 1 1 0 0,0 0 0 0 0,1 1-1 0 0,-1-1 1 0 0,-2 4 9 0 0,-1 2-15 0 0,1 0-1 0 0,0 0 0 0 0,0 1 1 0 0,1-1-1 0 0,1 2 0 0 0,0-1 1 0 0,-4 11 15 0 0,9-21-1 0 0,-4 13 34 0 0,-1-1 60 0 0,2 1 50 0 0,1 0 36 0 0,2-11-124 0 0,1 1 0 0 0,-1-1 0 0 0,1 1 0 0 0,0-1 0 0 0,0 1 0 0 0,0-1 0 0 0,1 1 0 0 0,-1-1 0 0 0,1 0 0 0 0,0 1 0 0 0,0-1 0 0 0,0 0 0 0 0,0 0 0 0 0,0 1 0 0 0,2 0-55 0 0,3 6 88 0 0,-1-3-43 0 0,8 2-34 0 0,-9-7 4 0 0,2 1 3 0 0,0 1 1 0 0,0-2-1 0 0,0 1 1 0 0,0-1-1 0 0,1 0 1 0 0,-1 0-1 0 0,1 0 1 0 0,-1-1-1 0 0,1 0 1 0 0,-1-1 0 0 0,1 1-1 0 0,2-1-18 0 0,14-2-14 0 0,14-1 85 0 0,-21 2-65 0 0,0-1-48 0 0,0 0-73 0 0,-6 1 11 0 0,-1-1-35 0 0,0 1-37 0 0,0-1-43 0 0,0 1-47 0 0,1-1-49 0 0,-1 1-56 0 0,0-1-58 0 0,-5 1 65 0 0,-1 1-52 0 0,0-1-46 0 0,1 0-41 0 0,0 0-145 0 0,0 1-41 0 0,1-1-177 0 0,2-1-475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6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248 407 5192 0 0,'-3'-1'85'0'0,"1"1"-91"0"0,1-1-41 0 0,0 0 87 0 0,-2-1 97 0 0,0 1-20 0 0,0-1 39 0 0,0-1 45 0 0,-2 0 49 0 0,-1 0 253 0 0,1 1-55 0 0,-1 0-48 0 0,-1 0-44 0 0,-1 0 22 0 0,0 1-44 0 0,-2-1 22 0 0,-5 0 121 0 0,-9-1 320 0 0,13 2-429 0 0,1 3-37 0 0,-11 8 240 0 0,6 0-181 0 0,-6 8 128 0 0,13-11-304 0 0,5-4-126 0 0,-1 1 1 0 0,1-1-1 0 0,1 1 0 0 0,-1-1 0 0 0,0 1 0 0 0,1 0-88 0 0,-12 25 440 0 0,5 3-69 0 0,4-1-48 0 0,5-27-278 0 0,0 1 0 0 0,0 0 0 0 0,0 0 0 0 0,0-1 0 0 0,1 1 0 0 0,0 0 0 0 0,0-1 0 0 0,0 1 0 0 0,1-1 0 0 0,1 5-45 0 0,-1-5 27 0 0,0-1-1 0 0,-1 1 1 0 0,2-1 0 0 0,-1 1-1 0 0,0-1 1 0 0,1 0 0 0 0,-1 0 0 0 0,1 0-1 0 0,0 0 1 0 0,0 0 0 0 0,0-1 0 0 0,2 2-27 0 0,0-1 40 0 0,0 0 0 0 0,0-1 0 0 0,1 1 1 0 0,3 0-41 0 0,23 3 119 0 0,-24-5-98 0 0,0-1 0 0 0,0-1 0 0 0,0 1 0 0 0,0-1 0 0 0,0-1 0 0 0,0 1 1 0 0,1-2-22 0 0,3-1 19 0 0,0 0 0 0 0,0-1 0 0 0,0-1 0 0 0,-1 0 0 0 0,0 0 0 0 0,0-1 0 0 0,0-1 0 0 0,-1 1 1 0 0,2-4-20 0 0,2-3 27 0 0,-3-2-83 0 0,-3 0-66 0 0,-1-2-50 0 0,-3 2-107 0 0,-1 0-1 0 0,0 0 0 0 0,0-12 280 0 0,-3 14-183 0 0,0-1 0 0 0,-1 1-1 0 0,-1-1 1 0 0,-1-4 183 0 0,0-3-175 0 0,-6-54-259 0 0,3 25 243 0 0,-3-13 16 0 0,1-3 50 0 0,4-1 58 0 0,4 66-67 0 0,0 1 52 0 0,0-1 47 0 0,-1 0 43 0 0,1 0 51 0 0,0 0 44 0 0,0 0 118 0 0,-1 0 52 0 0,1-1 217 0 0,0 4-197 0 0,0-1-145 0 0,0 2-38 0 0,1 0-49 0 0,-1 1-58 0 0,2 12 163 0 0,1 10 124 0 0,22 62 536 0 0,-12-28-309 0 0,4 13 29 0 0,3 29 359 0 0,-3-13-148 0 0,-13-66-556 0 0,-2-1-58 0 0,0 6 1 0 0,-1-22-190 0 0,-1 1 42 0 0,0 0 39 0 0,-6 18 206 0 0,4-18-232 0 0,0 1-59 0 0,-1 0-99 0 0,2-4 31 0 0,0 1-35 0 0,0-1-38 0 0,0 1-39 0 0,0 0-45 0 0,0-1-47 0 0,1 7-505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8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191 340 7856 0 0,'0'0'174'0'0,"0"0"29"0"0,-1 1 13 0 0,-3 3-95 0 0,-1-1-48 0 0,-2 0-34 0 0,-4 2-40 0 0,-6 3-11 0 0,7-2 89 0 0,-17 17 838 0 0,2 4-60 0 0,3 2-71 0 0,5 2-84 0 0,9-16-372 0 0,-2-2-88 0 0,1-1-68 0 0,7-9-138 0 0,1 0 0 0 0,-1-1 0 0 0,1 1-1 0 0,-1 0 1 0 0,1 0 0 0 0,0 0 0 0 0,0 0 0 0 0,0 0-1 0 0,1 0 1 0 0,-1 2-34 0 0,0 3 63 0 0,0 1 39 0 0,-1 1 71 0 0,1-1 41 0 0,1-7-149 0 0,0 1 0 0 0,0-1 1 0 0,0 1-1 0 0,1-1 0 0 0,-1 1 0 0 0,1-1 0 0 0,-1 0 1 0 0,1 1-1 0 0,0-1 0 0 0,0 0 0 0 0,0 1 0 0 0,0-1 1 0 0,0 0-1 0 0,0 0 0 0 0,1 0 0 0 0,-1 0 0 0 0,1 0 1 0 0,-1 0-66 0 0,21 21 367 0 0,0-6-84 0 0,-18-15-251 0 0,-1-1-1 0 0,1 1 1 0 0,-1-1-1 0 0,1 0 1 0 0,0 1 0 0 0,-1-2-1 0 0,1 1 1 0 0,0 0 0 0 0,0-1-1 0 0,-1 0 1 0 0,1 0 0 0 0,0 0-1 0 0,0 0 1 0 0,1-1-32 0 0,32-6 167 0 0,-25 3-115 0 0,0-1-1 0 0,-1 0 1 0 0,1 0 0 0 0,-1-1-1 0 0,6-5-51 0 0,6-8 68 0 0,-17 12-61 0 0,-1 0-1 0 0,0 0 1 0 0,0 0 0 0 0,4-8-7 0 0,-1-3 38 0 0,1-11-6 0 0,-4 0-58 0 0,-4-1-46 0 0,-1-1-35 0 0,-5-12-428 0 0,-8-37 535 0 0,7 49-105 0 0,1 1 39 0 0,-9-82-310 0 0,8 64 273 0 0,3 15 102 0 0,2 9-29 0 0,0 4-15 0 0,-1 7 48 0 0,-1 7 7 0 0,7 18 4 0 0,-2 15-134 0 0,-3-15 96 0 0,1 0 59 0 0,1-2 90 0 0,3 42 417 0 0,-1-26-305 0 0,-1-1-48 0 0,-1-16-92 0 0,1 1 1 0 0,0-1 0 0 0,0 1-1 0 0,2 2-97 0 0,6 24 276 0 0,-6-16-197 0 0,0-1 38 0 0,18 71 577 0 0,-14-57-537 0 0,-4-17-127 0 0,0 0-42 0 0,0 1-50 0 0,0-1-55 0 0,-1 1-64 0 0,0 0-71 0 0,-2-14-164 0 0,-1-1 69 0 0,1 0-42 0 0,-1 0-38 0 0,0 0-33 0 0,1 2-543 0 0,0 0-81 0 0,-1 4-1086 0 0,0 2-1245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1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1 5840 0 0,'0'0'132'0'0,"0"0"17"0"0,0 0 11 0 0,0 0-54 0 0,0 0-51 0 0,-2 0-30 0 0,0 0 17 0 0,-1 1 50 0 0,-1 0 81 0 0,-1-1 63 0 0,1 1 46 0 0,-8 0 630 0 0,6 1-547 0 0,0-1-31 0 0,3 0-208 0 0,0 1-35 0 0,-1 0 164 0 0,-1-1-44 0 0,1 1-39 0 0,-1-1-34 0 0,0 1-4 0 0,0 0-35 0 0,2-1-53 0 0,0 1-1 0 0,1-1 1 0 0,-1 1-1 0 0,0-1 1 0 0,1 1-1 0 0,-1 0 1 0 0,0 1-46 0 0,-7 6 58 0 0,-26 22 25 0 0,19-19-19 0 0,8-7-53 0 0,8-4-9 0 0,-8 10-4 0 0,5-4 2 0 0,3 1 0 0 0,2 4-12 0 0,3-1-36 0 0,1-4 43 0 0,-1 1 6 0 0,1-1-1 0 0,0 0 1 0 0,0 0-1 0 0,1 0 1 0 0,0 0-1 0 0,0-1 1 0 0,0 0-1 0 0,1 0 1 0 0,4 2-1 0 0,47 34 60 0 0,-43-34-18 0 0,-1 2 70 0 0,29 24 432 0 0,-26-19-377 0 0,-15-13-14 0 0,0 0-46 0 0,1-1-13 0 0,-1 0-54 0 0,3 1 21 0 0,-3 1 9 0 0,0 0 56 0 0,2 5-21 0 0,-1 0 63 0 0,-1 3 98 0 0,-2-9-206 0 0,0 0 1 0 0,0 0-1 0 0,0 0 0 0 0,0 0 1 0 0,-1 0-1 0 0,1 0 1 0 0,-1 0-1 0 0,0 2-60 0 0,-6 10 338 0 0,-2-2-63 0 0,-3-3-56 0 0,-1-1-48 0 0,-1-2-43 0 0,-1-1-34 0 0,-15 4 17 0 0,18-6-84 0 0,9-3-15 0 0,-1 1-1 0 0,1-1 1 0 0,-1 0 0 0 0,1 0 0 0 0,-1 0-1 0 0,1 0 1 0 0,-1-1 0 0 0,0 1 0 0 0,1-1-1 0 0,-1 0-11 0 0,-36-12 75 0 0,17 5-62 0 0,19 7-164 0 0,1 0 65 0 0,0-1 54 0 0,-1 1 45 0 0,-2-3 107 0 0,-4-3 184 0 0,6 3-199 0 0,1 0-49 0 0,-1 0-80 0 0,3 2-38 0 0,-1-1-43 0 0,0 0-48 0 0,1 0-53 0 0,-1 0-82 0 0,1 0-74 0 0,0 0-82 0 0,0 0-89 0 0,0 0-94 0 0,1-1-103 0 0,0 1-109 0 0,-1 0-115 0 0,1-1-690 0 0,0-3-924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9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7 217 7568 0 0,'0'0'166'0'0,"0"0"29"0"0,0 0 14 0 0,0 0 47 0 0,0 0-61 0 0,0 0-42 0 0,0 0 50 0 0,0-1-92 0 0,0-3 2 0 0,0 2-10 0 0,0-2 66 0 0,-1 0 45 0 0,0 0 88 0 0,0-4 209 0 0,-1-2 235 0 0,1 4-306 0 0,1 1-147 0 0,1 1-98 0 0,0 2 195 0 0,-1 0-36 0 0,3-6-92 0 0,-1-1-48 0 0,10-24 450 0 0,-3 18-306 0 0,2 0-85 0 0,1 0-46 0 0,0 0-43 0 0,2 2-37 0 0,-9 9-107 0 0,-1 0 1 0 0,1 0-1 0 0,1 1 0 0 0,-1 0 1 0 0,1 0-41 0 0,-2 1 15 0 0,0 0 1 0 0,0 0 0 0 0,0 1 0 0 0,1 0 0 0 0,-1 0 0 0 0,0 0 0 0 0,3 0-16 0 0,14-2 8 0 0,-17 3-13 0 0,-1-1 1 0 0,1 0 0 0 0,-1 1 0 0 0,1 0-1 0 0,0 0 1 0 0,-1 0 0 0 0,1 0 0 0 0,-1 1-1 0 0,2 0 5 0 0,-1 0-11 0 0,1 1 0 0 0,-1 0 0 0 0,0 1 0 0 0,0-1 0 0 0,0 1 0 0 0,-1-1 0 0 0,1 1-1 0 0,-1 0 1 0 0,1 0 0 0 0,1 3 11 0 0,-2-3 8 0 0,-1 0-1 0 0,0 0 0 0 0,0 0 1 0 0,0 0-1 0 0,0 0 1 0 0,1 2-8 0 0,0 2 3 0 0,0 1 0 0 0,-1-1 1 0 0,1 1-1 0 0,0 6-3 0 0,0 4-1 0 0,-1-1-1 0 0,-1 1 1 0 0,0 6 1 0 0,-1-3 0 0 0,-2 0 0 0 0,0 0 0 0 0,-1 0 0 0 0,-1-1 0 0 0,-1 1 0 0 0,-1-1 0 0 0,-5 11 0 0 0,6-17-13 0 0,-2-1-1 0 0,1 0 1 0 0,-2-1-1 0 0,-2 3 14 0 0,0 1-12 0 0,-5 9 36 0 0,-4 7 21 0 0,4-11-48 0 0,-8 10-1 0 0,-1 1 65 0 0,-3-2 98 0 0,15-19-77 0 0,1 0 33 0 0,-3 3 100 0 0,-1 0 93 0 0,9-10-120 0 0,-4 8 38 0 0,8-9-108 0 0,0 1 72 0 0,0-2-15 0 0,1 0 50 0 0,-1 1 58 0 0,0-1 63 0 0,2-1-219 0 0,0-1-6 0 0,0 0-10 0 0,0 0-34 0 0,0 0 20 0 0,3 0-37 0 0,7 0 9 0 0,-8 0-36 0 0,1 0 2 0 0,0 0-1 0 0,1-1 1 0 0,-1 1-1 0 0,0-1 1 0 0,0 0-1 0 0,0 0 1 0 0,0 0-35 0 0,23-11 176 0 0,-20 9-128 0 0,1-1 0 0 0,-1 1 0 0 0,1 1-1 0 0,6-2-47 0 0,27-7 149 0 0,13-2 22 0 0,-32 9-109 0 0,-12 2-35 0 0,0 1 1 0 0,0 0-1 0 0,7-1-27 0 0,-1 2 99 0 0,0-1-69 0 0,3-1-62 0 0,10-1-102 0 0,-1 0-28 0 0,-8 1 83 0 0,-3 1 55 0 0,0 1 54 0 0,-7 0 28 0 0,-1-1 42 0 0,20 1 248 0 0,-19 1-292 0 0,0 2-66 0 0,-6-3 138 0 0,-1 1-51 0 0,1-1-70 0 0,0 1-89 0 0,-1-1-31 0 0,0 0-54 0 0,0 0-60 0 0,0 0-66 0 0,0 0-4 0 0,0 0-53 0 0,-1 0-56 0 0,1 0-60 0 0,-1 0-61 0 0,1 0-67 0 0,-1 0-69 0 0,0 0-72 0 0,0 0-121 0 0,0 0-87 0 0,2 0-1354 0 0,-1 0-1298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20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7280 0 0,'0'0'209'0'0,"0"0"25"0"0,0 1-94 0 0,0 0-58 0 0,0 4 17 0 0,0-3-21 0 0,0 3 50 0 0,0 0 100 0 0,0-1 28 0 0,-1 0 42 0 0,2 9 786 0 0,0-8-655 0 0,0 1-75 0 0,0-3-221 0 0,0 0-36 0 0,3 11 626 0 0,-2 0-120 0 0,-1 1-102 0 0,-1 0-86 0 0,0 6 41 0 0,4 9 85 0 0,1-5 381 0 0,-1 1 1 0 0,0 21-923 0 0,-1-15 545 0 0,0-1-53 0 0,-1-14-433 0 0,3 24 22 0 0,-3-14 32 0 0,0-14-9 0 0,-1 0 45 0 0,2 5 133 0 0,0-1 119 0 0,0-4-182 0 0,-1-1-60 0 0,-1 3-28 0 0,1 8-11 0 0,0 4-5 0 0,1-10 3 0 0,-1-2 38 0 0,2 0 74 0 0,-4-17 218 0 0,1-1-111 0 0,1-2-95 0 0,0 0-83 0 0,0-1-72 0 0,1-1-48 0 0,2-6-50 0 0,8-16-112 0 0,-10 22 137 0 0,0 0 60 0 0,5-9 153 0 0,2 0-108 0 0,0 0-90 0 0,1 0-68 0 0,4-1-70 0 0,-10 12 55 0 0,0 0 0 0 0,1 0 0 0 0,-1 1 0 0 0,1 0 1 0 0,0 0-1 0 0,1-1 54 0 0,4-1-46 0 0,-7 4 34 0 0,-1-1 1 0 0,0 2-1 0 0,1-1 1 0 0,-1 0-1 0 0,1 1 1 0 0,0 0-1 0 0,1-1 12 0 0,8-1-33 0 0,-1 1 0 0 0,1 1 0 0 0,-1 0 1 0 0,1 0 32 0 0,-7 1-13 0 0,0 1 1 0 0,1 0-1 0 0,-1 0 1 0 0,0 0 0 0 0,0 1-1 0 0,0-1 1 0 0,0 2 0 0 0,0-1-1 0 0,1 1 13 0 0,18 12-58 0 0,-19-10 50 0 0,0-1 0 0 0,-1 1 0 0 0,0 0 0 0 0,0 0-1 0 0,0 1 1 0 0,-1 0 0 0 0,1-1 0 0 0,-1 1 0 0 0,-1 1-1 0 0,1-1 1 0 0,-1 0 0 0 0,0 1 0 0 0,-1 0-1 0 0,0 0 1 0 0,0 0 0 0 0,1 3 8 0 0,-3-7 0 0 0,0 1-1 0 0,0-1 0 0 0,-1 1 1 0 0,1-1-1 0 0,-1 1 1 0 0,0-1-1 0 0,0 0 1 0 0,0 0-1 0 0,0 1 1 0 0,0-1-1 0 0,-1 0 0 0 0,1 0 1 0 0,-1 0-1 0 0,0 0 1 0 0,0 0-1 0 0,0-1 1 0 0,0 1-1 0 0,-1 0 1 0 0,1-1-1 0 0,-1 0 0 0 0,-2 2 1 0 0,-2 2 1 0 0,0 0-1 0 0,-1-1 0 0 0,0-1 0 0 0,0 1 0 0 0,0-1 0 0 0,-1 0 0 0 0,-5 1 0 0 0,4-2 0 0 0,-1-1 0 0 0,0 0 0 0 0,0 0 0 0 0,0-1 0 0 0,0 0 0 0 0,-1-1 0 0 0,-22-1 0 0 0,-11-2 0 0 0,42 2-221 0 0,-1 1 78 0 0,0-1 68 0 0,0 0 59 0 0,1 0 44 0 0,-1 0 35 0 0,-2-1 96 0 0,-8-4 286 0 0,10 4-345 0 0,1 0-41 0 0,0 0-49 0 0,1 0-37 0 0,0 0-42 0 0,0 0-48 0 0,0-1-53 0 0,0 1-59 0 0,1-1-64 0 0,0 1-72 0 0,0-1-75 0 0,1 0-82 0 0,0 0-88 0 0,0 0-94 0 0,1 0-98 0 0,0 0-105 0 0,0 0-111 0 0,1-1-116 0 0,-1 2-1097 0 0,1-2-1259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21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0 119 8208 0 0,'22'0'142'0'0,"30"-2"403"0"0,-36 1-429 0 0,0-1-71 0 0,-11 2-21 0 0,0-1 45 0 0,0 0 40 0 0,0 0 36 0 0,1 0 69 0 0,0-1 36 0 0,1 0 85 0 0,4-1 212 0 0,7-1 372 0 0,-6 1-406 0 0,-1 1-204 0 0,-6 1-209 0 0,0 0-42 0 0,50-9 927 0 0,-32 4-611 0 0,-5 2-141 0 0,-9 2-36 0 0,1 0-54 0 0,0 0-45 0 0,-1 0-39 0 0,6-2-18 0 0,20-4-31 0 0,-24 5 27 0 0,-1 0 42 0 0,-9 3-5 0 0,0-1-68 0 0,-1 1-1 0 0,1 0 1 0 0,-1 0-1 0 0,1 0 1 0 0,-1-1-1 0 0,0 1 1 0 0,1 0-1 0 0,-1 0 1 0 0,1-1-1 0 0,-1 1 1 0 0,0 0-1 0 0,1-1 1 0 0,-1 1-1 0 0,0 0 1 0 0,1-1-1 0 0,-1 1 1 0 0,0-1-1 0 0,1 1 1 0 0,-1-1 0 0 0,0 1-1 0 0,0 0 1 0 0,0-1-1 0 0,0 1 1 0 0,1-1-6 0 0,1-10 78 0 0,-2 7 3 0 0,-3 1-33 0 0,-3-2-22 0 0,-10 0-34 0 0,4 4 20 0 0,5 0 1 0 0,1 1 0 0 0,0-1 0 0 0,-1 0 0 0 0,-2-2-13 0 0,5 3 2 0 0,0-1 0 0 0,0 1 1 0 0,0 0-1 0 0,0 0 1 0 0,0 0-1 0 0,0 0 0 0 0,0 1 1 0 0,0-1-1 0 0,0 1 1 0 0,0 0-1 0 0,0 1 1 0 0,0-1-3 0 0,-4 2 7 0 0,1 0 1 0 0,0 0 0 0 0,0 0 0 0 0,1 1 0 0 0,-1 0 0 0 0,1 1-8 0 0,-1 0 44 0 0,1 1 0 0 0,1-1 0 0 0,-1 1 0 0 0,1 1 0 0 0,0-1 0 0 0,0 1 0 0 0,1 0 0 0 0,-2 2-44 0 0,-10 26 222 0 0,1 0 95 0 0,5-10 11 0 0,8-20-226 0 0,1 0 0 0 0,0 0 0 0 0,0 0-1 0 0,1 0 1 0 0,-1 1 0 0 0,1 2-102 0 0,-1 10 277 0 0,0-15-206 0 0,1 0 0 0 0,0 0 0 0 0,0 0-1 0 0,0 1 1 0 0,1-1 0 0 0,-1 2-71 0 0,2 2 144 0 0,1 0 1 0 0,-1 0-1 0 0,1-1 1 0 0,0 1-1 0 0,0-1 1 0 0,4 5-145 0 0,0 0 220 0 0,-2-4-33 0 0,2-1-44 0 0,2 0-14 0 0,7 3 22 0 0,3 1 55 0 0,-4-4-84 0 0,4-4-41 0 0,20-3 14 0 0,-20 1-49 0 0,-7 0-97 0 0,-1 0 51 0 0,5-1 61 0 0,20-2 142 0 0,-18-1-194 0 0,-10 2-59 0 0,1-1-47 0 0,-1 0-56 0 0,1 0-64 0 0,-1-1-72 0 0,1-1-83 0 0,-8 4 110 0 0,0 1-39 0 0,0-1-94 0 0,0 0-45 0 0,0 1-38 0 0,1-1-35 0 0,0 0-597 0 0,1-1-82 0 0,-1 1-14 0 0,1 0-33 0 0,6-3-2596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20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0,'0'0'182'0'0,"1"0"-38"0"0,-1 0-53 0 0,1 0-20 0 0,2 0-35 0 0,-2 0 4 0 0,1 1 48 0 0,-1-1 69 0 0,7 4-48 0 0,-6-3 141 0 0,0 1-39 0 0,2 2 115 0 0,0 2-62 0 0,-1 2 9 0 0,0-1-49 0 0,-1-4-13 0 0,6 12 453 0 0,-1 2-107 0 0,-1 0-85 0 0,-1 1-63 0 0,3 5 100 0 0,-4-9-196 0 0,-1-1-35 0 0,3 15 201 0 0,0 0-21 0 0,-3-10-6 0 0,-1 0 0 0 0,0 3-452 0 0,0-4 508 0 0,0-1-1 0 0,3 11-507 0 0,-2-14 244 0 0,0 0-38 0 0,0 3 5 0 0,1 9 59 0 0,5 22 254 0 0,-8-41-446 0 0,5 22 254 0 0,0-9-142 0 0,-1-5-72 0 0,3 1-52 0 0,-8-14 6 0 0,0-1 8 0 0,0 0-46 0 0,0 0-45 0 0,0 0-63 0 0,0 0-48 0 0,1 0-120 0 0,-1 0 61 0 0,0 0 54 0 0,1 0 48 0 0,-1 0 38 0 0,0 0 48 0 0,0 0 49 0 0,1 0 86 0 0,-1 0 28 0 0,1 0-95 0 0,-1 0-59 0 0,0 0-59 0 0,0 0-50 0 0,1 0-60 0 0,-1 0-71 0 0,0 0-80 0 0,1 0-16 0 0,-1 0-68 0 0,0 0-71 0 0,1 0-79 0 0,-1 0-82 0 0,0 0-88 0 0,1-1-94 0 0,0 1-98 0 0,1-1-1337 0 0,2 0-1267 0 0</inkml:trace>
  <inkml:trace contextRef="#ctx0" brushRef="#br0" timeOffset="392.89">424 234 7848 0 0,'-6'0'51'0'0,"-4"1"-23"0"0,1 0 6 0 0,3-1 34 0 0,0-1 37 0 0,0 0 59 0 0,9 1-135 0 0,2 0-14 0 0,11 7-13 0 0,-11-4-6 0 0,-1 0 84 0 0,0 1 71 0 0,0 0 60 0 0,-1 1 108 0 0,0 0 51 0 0,5 11 863 0 0,-6-10-836 0 0,0 0-46 0 0,1 0-67 0 0,0-1-88 0 0,2 2 255 0 0,-1 1-44 0 0,0 0-38 0 0,-1 0-35 0 0,1 2 28 0 0,0 0-33 0 0,6 21 542 0 0,-6-16-452 0 0,-2-9-246 0 0,8 24 619 0 0,-1-11-316 0 0,0-4-133 0 0,2-3-66 0 0,2 1 76 0 0,-10-10-272 0 0,0 0 1 0 0,0-1-1 0 0,0 1 1 0 0,0-1-1 0 0,1 1 1 0 0,-1-1-1 0 0,1 0 0 0 0,-1 0 1 0 0,1 0-1 0 0,0-1-81 0 0,-1 0 59 0 0,-1-1 0 0 0,0 1 0 0 0,1-1 0 0 0,-1 0 0 0 0,0 1 0 0 0,1-1 0 0 0,1-1-59 0 0,4 1 80 0 0,0-1-1 0 0,0-1 0 0 0,0 1 0 0 0,-1-1 0 0 0,1-1 1 0 0,-1 1-1 0 0,3-2-79 0 0,-6 2 39 0 0,-1 0 0 0 0,1-1 0 0 0,0 1 1 0 0,-1-1-1 0 0,0 1 0 0 0,2-3-39 0 0,-2 2 26 0 0,-1 0 0 0 0,1 0 0 0 0,0 0 0 0 0,-1-1 0 0 0,0 1 0 0 0,0-1 0 0 0,0 0-26 0 0,10-25 125 0 0,-9 21-97 0 0,-1-1-1 0 0,0 0 1 0 0,0 0 0 0 0,-1 0-1 0 0,0 0 1 0 0,-1-7-28 0 0,0 6 3 0 0,-1 0 1 0 0,0 0-1 0 0,0-1 0 0 0,-3-8-3 0 0,2 4 8 0 0,1-1-34 0 0,1 3-28 0 0,-1 1-38 0 0,-2 0-44 0 0,-2 0-53 0 0,5 12-14 0 0,-1 0 42 0 0,1 0 63 0 0,0-1 54 0 0,0 1 46 0 0,-1-1 98 0 0,0-2 449 0 0,0 2-457 0 0,1 0-34 0 0,0 0-59 0 0,-1 0-48 0 0,1 1-39 0 0,0-1-43 0 0,0 1-49 0 0,0-1-52 0 0,0 1-57 0 0,0-1-62 0 0,0 1-66 0 0,0-1-71 0 0,0 1-76 0 0,1 0-80 0 0,-1-1-85 0 0,0 1-89 0 0,1 0-94 0 0,-1 0 580 0 0,1 0-38 0 0,0-1-467 0 0,0 1 156 0 0,0 0-46 0 0,0-1-190 0 0,1 1-507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7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313 31 7256 0 0,'0'0'165'0'0,"0"0"22"0"0,0 0 7 0 0,0-1-68 0 0,-1 0-53 0 0,-3-5 11 0 0,3 5-42 0 0,-1-1 97 0 0,1 1-24 0 0,1 1 40 0 0,-11-6 424 0 0,-2 1-51 0 0,-2 1-45 0 0,0 1-44 0 0,-1 2-39 0 0,1 2-36 0 0,11-1-272 0 0,1 0-1 0 0,0 1 0 0 0,0 0 0 0 0,-1 0 0 0 0,1 0 0 0 0,0 0 1 0 0,-1 0-92 0 0,-2 3 65 0 0,-1-2 40 0 0,-3 2 112 0 0,-1 0 48 0 0,-12 4 336 0 0,8-1-255 0 0,3-1-148 0 0,7-2-143 0 0,0 0-35 0 0,-16 16 37 0 0,5-1 57 0 0,6-6 48 0 0,0 1 0 0 0,-2 5-162 0 0,-4 12 113 0 0,13-26-97 0 0,1 0 0 0 0,0 0 1 0 0,1 0-1 0 0,-1 1 0 0 0,1-1 0 0 0,0 1 1 0 0,0 3-17 0 0,1 11 76 0 0,3-3 26 0 0,2-2 52 0 0,3-1 64 0 0,2-3 79 0 0,-5-8-59 0 0,1-1-88 0 0,0-1-70 0 0,1-1-54 0 0,18-4-89 0 0,-19 3 95 0 0,7-2 19 0 0,0 0 0 0 0,0-1 0 0 0,0 0 1 0 0,7-5-52 0 0,8-8 51 0 0,-17 9-22 0 0,1 1 0 0 0,11-6-29 0 0,-13 8 1 0 0,0 0 1 0 0,0-1-1 0 0,-1-1 1 0 0,3-2-2 0 0,-5 3 0 0 0,-1 2 0 0 0,-1-1 0 0 0,1-1 0 0 0,-1 1 0 0 0,0 0 0 0 0,-1-1 0 0 0,1 0 0 0 0,1-4 0 0 0,-1 2-3 0 0,7-13 7 0 0,-10 6-33 0 0,-4 4-166 0 0,2-1 43 0 0,1-25-217 0 0,0 22 177 0 0,-1 2-70 0 0,-1 48 138 0 0,1 1 73 0 0,1-1 53 0 0,0-28 6 0 0,1 1 0 0 0,-1-1 0 0 0,1 1 0 0 0,0-1 0 0 0,1 0 0 0 0,0 0 0 0 0,0 0 0 0 0,3 4-8 0 0,-2-3 27 0 0,22 35 167 0 0,-17-28-162 0 0,0 0-40 0 0,-7-13 15 0 0,-1 1-1 0 0,1-1 0 0 0,0 0 1 0 0,0 0-1 0 0,0 1 1 0 0,0-2-1 0 0,1 1 0 0 0,-1 0 1 0 0,0 0-1 0 0,1 0-6 0 0,3 3 27 0 0,-5-4-169 0 0,0 0 105 0 0,0 2 166 0 0,0-2-129 0 0,-1-1-43 0 0,0 1-61 0 0,1-1-74 0 0,-1 0 9 0 0,0 1-45 0 0,0-1-49 0 0,1 0-55 0 0,-1 0-15 0 0,0 0-53 0 0,0 0-46 0 0,0 0-41 0 0,0 0-139 0 0,0 0-41 0 0,0 0-168 0 0,0 0-455 0 0</inkml:trace>
  <inkml:trace contextRef="#ctx0" brushRef="#br0" timeOffset="434.77">639 83 7968 0 0,'0'0'198'0'0,"-1"0"-82"0"0,1 1-63 0 0,-2 0-10 0 0,1 1 4 0 0,1 0-10 0 0,0 3-27 0 0,1 0-113 0 0,0-1 100 0 0,0 1 89 0 0,1 0 74 0 0,-1 1 112 0 0,1 0 66 0 0,4 12 849 0 0,1 1 560 0 0,0-6-652 0 0,-1-2-259 0 0,1 0-96 0 0,-2-3-214 0 0,1 1-95 0 0,-1-2-111 0 0,0 1-123 0 0,-4-7 173 0 0,-1 3 11 0 0,0-1-63 0 0,1 1-54 0 0,-1-1-44 0 0,1 1 89 0 0,1 1 247 0 0,-14-12-331 0 0,4-3-52 0 0,5-2-64 0 0,4-2-80 0 0,5-11 38 0 0,10-6-47 0 0,-8 20-22 0 0,0 0 0 0 0,1 0-1 0 0,5-3 3 0 0,-11 10 0 0 0,1 1 0 0 0,1-1-1 0 0,-1 1 1 0 0,0 0-1 0 0,1 0 1 0 0,2-1 0 0 0,-2 1-14 0 0,1 1-1 0 0,1-1 1 0 0,-1 1 0 0 0,0 0 0 0 0,0 0-1 0 0,1 1 1 0 0,-1 0 0 0 0,1 0 0 0 0,0 0-1 0 0,-1 1 1 0 0,1 0 0 0 0,-1 0-1 0 0,7 2 15 0 0,13 6-64 0 0,-19-5 72 0 0,1 1-1 0 0,-1 0 0 0 0,0 0 0 0 0,-1 1 1 0 0,1 0-1 0 0,4 4-7 0 0,2 4-34 0 0,0 2-68 0 0,2 1 42 0 0,-12-12 60 0 0,1-1-1 0 0,-1 1 1 0 0,1 1-1 0 0,-1-1 1 0 0,0 0-1 0 0,0 1 1 0 0,-1 0-1 0 0,2 4 1 0 0,5 13 0 0 0,-6-17 0 0 0,-1 0 0 0 0,0 0 0 0 0,0 0 0 0 0,-1 0 0 0 0,1 1 0 0 0,-1-1 0 0 0,-1 5-13 0 0,0-8 69 0 0,1-1-38 0 0,-1 1-35 0 0,1 0-36 0 0,0 0-34 0 0,1 0-34 0 0,0 2-217 0 0,1-1-124 0 0,0 0-116 0 0,-1 0-109 0 0,-1-2-102 0 0,7 4-637 0 0,-1 0-12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12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0 177 7688 0 0,'0'0'166'0'0,"0"0"29"0"0,0 0 14 0 0,2 0-44 0 0,4 1-108 0 0,3 0-20 0 0,-1 0 69 0 0,-1-1 58 0 0,0 0 50 0 0,0 0 96 0 0,-1-1 42 0 0,11-2 796 0 0,-9 2-628 0 0,0 0-100 0 0,-2 0-222 0 0,0 1-83 0 0,18-5 892 0 0,-8-1-400 0 0,-4 1-205 0 0,0 2-80 0 0,8-3 4 0 0,-1 0-57 0 0,1 0-55 0 0,-1 0-56 0 0,0-1-57 0 0,0 1-51 0 0,-13 5-50 0 0,2-2 0 0 0,0 1 0 0 0,0-1 0 0 0,7-4 0 0 0,-14 6 0 0 0,0 0 0 0 0,-1 0 0 0 0,1 0 0 0 0,0 0 0 0 0,-1 0 0 0 0,1 0 0 0 0,-1 0 0 0 0,1 0 0 0 0,-1 0 0 0 0,0 0 0 0 0,1 0 0 0 0,-1 0 0 0 0,0 0 0 0 0,0 0 0 0 0,0-1 0 0 0,-1-9 0 0 0,1 11 0 0 0,0-1 0 0 0,0 0 0 0 0,0 0 0 0 0,0 0 0 0 0,0 0 0 0 0,0 1 0 0 0,0-1 0 0 0,0 0 0 0 0,0 0 0 0 0,0 0 0 0 0,-1 1 0 0 0,1-1 0 0 0,0 0 0 0 0,-1 0 0 0 0,1 1 0 0 0,-1-1 0 0 0,1 0 0 0 0,-1 1 0 0 0,1-1 0 0 0,-1 0 0 0 0,0 0 0 0 0,-10-7-50 0 0,-1 0 75 0 0,-2 1 48 0 0,-20-6 153 0 0,13 8-146 0 0,10 3-84 0 0,0 1-41 0 0,1 0-51 0 0,0 1-60 0 0,4 0 206 0 0,1 0 0 0 0,-1 1 1 0 0,0 0-1 0 0,1 0 0 0 0,-1 0 1 0 0,-1 1-51 0 0,-6 4 47 0 0,3 1-65 0 0,2 0-15 0 0,0-1-49 0 0,-5 6-124 0 0,5-3 144 0 0,1 0 120 0 0,5-4 23 0 0,-1 1 43 0 0,-1 6-25 0 0,0 5-71 0 0,-3 7-35 0 0,6-21 7 0 0,0 0 1 0 0,1 0-1 0 0,-1-1 1 0 0,1 1-1 0 0,0 0 1 0 0,0 0 0 0 0,0 0-1 0 0,0 0 1 0 0,0 0-1 0 0,1 2 0 0 0,4 18 89 0 0,-2-11 1 0 0,0-1 38 0 0,1 4 17 0 0,0-8-87 0 0,-1 0 0 0 0,1 0 0 0 0,1-1 0 0 0,0 2-58 0 0,9 7 226 0 0,2-3-66 0 0,1-3-53 0 0,0-3-38 0 0,-9-5-52 0 0,-1 0 0 0 0,0 0-1 0 0,0-1 1 0 0,0 1 0 0 0,1-2 0 0 0,-1 1 0 0 0,0-1-1 0 0,0 0 1 0 0,6-2-17 0 0,-2 1-21 0 0,29-8 180 0 0,-31 7-174 0 0,-1 1-51 0 0,2-2-84 0 0,-1 1-101 0 0,-4 1 80 0 0,-1 0-32 0 0,1 0-35 0 0,0 0-39 0 0,-3 1 18 0 0,-1 0-39 0 0,3 0-402 0 0,-1 0 98 0 0,0 0-54 0 0,2-1-772 0 0,3 0-605 0 0,3-1-1152 0 0</inkml:trace>
  <inkml:trace contextRef="#ctx0" brushRef="#br0" timeOffset="485.62">559 177 6448 0 0,'0'0'141'0'0,"0"0"23"0"0,2 1 13 0 0,19 2 64 0 0,-10-3-24 0 0,-4 0 30 0 0,0-2 87 0 0,-2 2-56 0 0,0-1 54 0 0,1 0 60 0 0,0 1 67 0 0,1 0-83 0 0,1-1 100 0 0,1-1 53 0 0,13-5 776 0 0,-16 4-933 0 0,0 0-33 0 0,0 0-39 0 0,0 0-59 0 0,-2-1-70 0 0,0 1-84 0 0,-2 1 112 0 0,1 1-51 0 0,0-1 1 0 0,0 1-61 0 0,3-1 29 0 0,-2-1 16 0 0,9-8 58 0 0,4-3-76 0 0,-15 12-103 0 0,0 1 1 0 0,0-1-1 0 0,0 0 0 0 0,0 0 1 0 0,-1 0-1 0 0,1-1 0 0 0,-1 1 1 0 0,1 0-1 0 0,0-2-12 0 0,-2 3 1 0 0,0 0 0 0 0,1 1 0 0 0,-1-1 0 0 0,0 0 0 0 0,0 0 0 0 0,0 0 0 0 0,0 0 0 0 0,1 0 0 0 0,-1 0-1 0 0,-1 0 1 0 0,1 0 0 0 0,0 1 0 0 0,0-1 0 0 0,0 0 0 0 0,0 0 0 0 0,-1 0 0 0 0,1 0 0 0 0,0 0 0 0 0,-1 1 0 0 0,1-1 0 0 0,0 0-1 0 0,-3-6 44 0 0,2 4-44 0 0,0 0 1 0 0,0 1-1 0 0,0-1 1 0 0,-1 0-1 0 0,1 1 1 0 0,-1 0-1 0 0,0-1 1 0 0,1 1-1 0 0,-1 0 1 0 0,0 0-1 0 0,0 0 1 0 0,-1 0-1 0 0,1 0 1 0 0,0 1-1 0 0,-1-1 1 0 0,1 1 0 0 0,-1-1-1 0 0,1 1 1 0 0,-1 0-1 0 0,0 0 1 0 0,-1 0-1 0 0,1 1-4 0 0,0 0 1 0 0,0 1 0 0 0,0-1-1 0 0,0 1 1 0 0,0 0 0 0 0,0 0 0 0 0,1 0-1 0 0,-1 1 1 0 0,0-1 0 0 0,0 1 0 0 0,-1 0 3 0 0,-26 22-36 0 0,24-17 28 0 0,0 0 0 0 0,1 1 0 0 0,0 0 0 0 0,0 0 0 0 0,1 0 0 0 0,0 1 0 0 0,0 0 0 0 0,-1 4 8 0 0,4-10 0 0 0,-5 18 40 0 0,3-1 41 0 0,3 22 177 0 0,0-19-77 0 0,1-19-141 0 0,0-1 1 0 0,0 1 0 0 0,0-1 0 0 0,0 1 0 0 0,0-1 0 0 0,1 0 0 0 0,-1 0 0 0 0,1 1 0 0 0,0-1 0 0 0,0 0 0 0 0,1 0 0 0 0,-1-1-1 0 0,0 1 1 0 0,1 0 0 0 0,0-1 0 0 0,0 1-41 0 0,-1-1 30 0 0,1-1 0 0 0,-1 1 0 0 0,0-1 0 0 0,1 1 0 0 0,-1-1 0 0 0,1 0-1 0 0,2 0-29 0 0,15 4 93 0 0,-2-7-36 0 0,-3 0-5 0 0,-12 2-49 0 0,0-1 1 0 0,0 0 0 0 0,1 1 0 0 0,-1-1 0 0 0,0 0 0 0 0,0 0-1 0 0,2-1-3 0 0,37-16 77 0 0,-18 9-105 0 0,-13 3-25 0 0,1 1-36 0 0,-6 1-119 0 0,4-2-17 0 0,-6 3 103 0 0,0 0-57 0 0,1 0-83 0 0,-3 1 70 0 0,0 1-38 0 0,1-1-45 0 0,-1 0-47 0 0,0 1-54 0 0,1-1-58 0 0,-1 0-63 0 0,0 1-68 0 0,1-1-230 0 0,-1 0-119 0 0,3-2-901 0 0,2-2-1020 0 0</inkml:trace>
  <inkml:trace contextRef="#ctx0" brushRef="#br0" timeOffset="977.24">1040 16 7744 0 0,'0'2'174'0'0,"1"2"52"0"0,0 0-60 0 0,0 0-50 0 0,1-1-44 0 0,0 5-19 0 0,2 9-69 0 0,-3-10 76 0 0,-1 0 109 0 0,0-3-32 0 0,-1 0 44 0 0,1 8 425 0 0,1 6 175 0 0,0-6-261 0 0,0-4-145 0 0,-1 1 15 0 0,0 0-37 0 0,2 1 33 0 0,0 6 148 0 0,1 11 382 0 0,-2-17-573 0 0,-1-1 33 0 0,0 0-42 0 0,-1-2 2 0 0,2 0 45 0 0,1 6 480 0 0,-1-11-637 0 0,-1-2-7 0 0,0 0-1 0 0,0 0-13 0 0,0 0-55 0 0,0 0-20 0 0,-1-3-7 0 0,0 0-40 0 0,-3-4-2 0 0,-1-2-17 0 0,3-2-30 0 0,1 1 1 0 0,0-1-1 0 0,1-2-32 0 0,0-35 39 0 0,1 17-45 0 0,2 1 23 0 0,7 1-84 0 0,-8 26 51 0 0,-1-1 0 0 0,1 1-1 0 0,0 0 1 0 0,0 0 0 0 0,0 1 0 0 0,0-1 0 0 0,0 0-1 0 0,0 1 1 0 0,1-1 0 0 0,0 1 0 0 0,-1 0 0 0 0,1 0-1 0 0,0 0 1 0 0,0 0 0 0 0,2-1 16 0 0,1 1-23 0 0,-1 0 0 0 0,1 0 0 0 0,0 1 0 0 0,0-1 0 0 0,0 1 23 0 0,-1 1-12 0 0,0 0 1 0 0,0 0-1 0 0,0 0 1 0 0,0 0-1 0 0,0 1 1 0 0,0 0-1 0 0,0 0 1 0 0,0 0-1 0 0,1 1 12 0 0,4 2-26 0 0,0 0-1 0 0,0 1 0 0 0,-1 0 0 0 0,0 1 1 0 0,2 1 26 0 0,23 19-19 0 0,-30-23 19 0 0,-1 0 0 0 0,1 1 0 0 0,-1 0 0 0 0,0 0 0 0 0,0 1 0 0 0,-1-2 0 0 0,1 1 0 0 0,0-1 0 0 0,-1 0 0 0 0,1 1 0 0 0,0-1 0 0 0,2 1 0 0 0,-1-1 0 0 0,0 0 0 0 0,-1 1 0 0 0,1 0 0 0 0,-1 0 0 0 0,0 0 0 0 0,0 0 0 0 0,1 2 0 0 0,10 15 0 0 0,-3-3 0 0 0,2 3 0 0 0,-3-7 0 0 0,-9-13 0 0 0,-1 0 0 0 0,0 0 0 0 0,0 1 0 0 0,1-1 0 0 0,-1 0 0 0 0,1 0 0 0 0,-1 0 0 0 0,1 0 0 0 0,-1 0 0 0 0,1 0 0 0 0,0 0 0 0 0,0 0 0 0 0,-1 0 0 0 0,2 1 0 0 0,-2-2 0 0 0,0 0 0 0 0,1 0 0 0 0,-1 0 0 0 0,0 1 0 0 0,0-1 0 0 0,0 0 0 0 0,0 0 0 0 0,1 1 0 0 0,-1-1 0 0 0,0 0 0 0 0,0 0 0 0 0,0 1 0 0 0,0-1 0 0 0,0 0 0 0 0,0 0 0 0 0,0 1 0 0 0,0-1 0 0 0,0 0 0 0 0,0 1 0 0 0,0-1 0 0 0,0 0 0 0 0,0 1 0 0 0,0-1 0 0 0,0 0 0 0 0,0 0 0 0 0,0 1 0 0 0,0-1 0 0 0,0 0 0 0 0,0 1 0 0 0,0-1 0 0 0,0 0 0 0 0,0 0 0 0 0,-1 1 0 0 0,-4 16 0 0 0,3-12-2 0 0,1-1-35 0 0,-1 0-35 0 0,0-1-33 0 0,2-3 209 0 0,0 1-119 0 0,1 0-107 0 0,0 1-93 0 0,0 0-148 0 0,1 0-95 0 0,0 0-185 0 0,0 1-433 0 0,-2-2 198 0 0,0-1 521 0 0,1 0-45 0 0,-1 0-42 0 0,0 1-35 0 0,0-1-136 0 0,0 0-35 0 0,0 0-1424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7:25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3679 458 5208 0 0,'0'0'116'0'0,"0"0"17"0"0,-1 0-36 0 0,1 0-35 0 0,-1 0-14 0 0,-1-2-8 0 0,2 1 9 0 0,-1 1 42 0 0,1-1 58 0 0,-2 2 176 0 0,-5 2 41 0 0,1-1-79 0 0,1-1-3 0 0,1-1 54 0 0,3 0-92 0 0,0 0-49 0 0,0 1-42 0 0,0-1-38 0 0,0 0-18 0 0,1 1-38 0 0,-1 0-25 0 0,0 0-24 0 0,-1 1 16 0 0,1-2 82 0 0,-2 2 19 0 0,0-2-41 0 0,-6 1 69 0 0,5 0-87 0 0,0-1 35 0 0,-1 1 122 0 0,0 1 68 0 0,2-1-104 0 0,0 0 35 0 0,-26 13 243 0 0,0 4-110 0 0,15-7-228 0 0,2 1-36 0 0,2 2-38 0 0,1 2-42 0 0,3-3-1 0 0,1 1 1 0 0,0 0 0 0 0,1 0-1 0 0,0 1 1 0 0,1-1 0 0 0,1 1-1 0 0,0 0 1 0 0,1 0 0 0 0,1 9-15 0 0,0-11 0 0 0,1-1 0 0 0,1 0 0 0 0,0 0 0 0 0,1 0 0 0 0,0 0 0 0 0,1 0 0 0 0,2 4 0 0 0,12 18 72 0 0,-15-29-43 0 0,1 0 0 0 0,-1-1 0 0 0,1 1 0 0 0,0-1 0 0 0,1 1 0 0 0,-1-1 0 0 0,1-1 0 0 0,-1 1 0 0 0,3 0-29 0 0,18 8 83 0 0,-19-11-19 0 0,-1 0-1 0 0,1 0 1 0 0,0 0 0 0 0,0-1 0 0 0,-1 0 0 0 0,1 0 0 0 0,0 0 0 0 0,-1-1 0 0 0,5 0-64 0 0,22-7 362 0 0,-17 4-135 0 0,0 0 40 0 0,-6 1-58 0 0,4-2-20 0 0,0-1-49 0 0,5-5-4 0 0,-1-3-58 0 0,14-16 25 0 0,-12 9 28 0 0,-1-5-131 0 0,-3-2 88 0 0,-5-2 54 0 0,-7 19-64 0 0,-1 0 0 0 0,0 0 0 0 0,-1 0-1 0 0,0-1 1 0 0,-1-5-78 0 0,-4-28 158 0 0,-3 19-135 0 0,-1 0-75 0 0,-4 2-90 0 0,-1 1-109 0 0,5 12 79 0 0,0 1-33 0 0,-1 0-36 0 0,-1 1-38 0 0,0 0-41 0 0,0 1-41 0 0,-1 0-45 0 0,-1 2-46 0 0,9 4 362 0 0,0 1-67 0 0,0-1-13 0 0,1 1-58 0 0,-1 0-67 0 0,1 0-78 0 0,0-1-87 0 0,-1 1-96 0 0,0 0-107 0 0,1-1-116 0 0,-3 0-635 0 0,-2-2-793 0 0</inkml:trace>
  <inkml:trace contextRef="#ctx0" brushRef="#br0" timeOffset="492.51">4312 117 5728 0 0,'0'0'166'0'0,"-2"0"-24"0"0,-3-2-90 0 0,-1-1 9 0 0,0 0 108 0 0,0-1 144 0 0,-4-2 300 0 0,-1-1 165 0 0,3 2-324 0 0,1 2-168 0 0,3 2-188 0 0,1-1-36 0 0,-5 0 200 0 0,-12-2 500 0 0,15 4-576 0 0,0-1-60 0 0,3 1 62 0 0,1 0-49 0 0,-1 1-55 0 0,0-1-34 0 0,-2 2-25 0 0,1-1 40 0 0,-3 1-10 0 0,0 0 66 0 0,-8 8 447 0 0,8-4-384 0 0,3-2-130 0 0,-1 1-59 0 0,-9 14 62 0 0,9-15-31 0 0,1 1-1 0 0,0-1 1 0 0,0 1 0 0 0,0 0-1 0 0,0 0 1 0 0,1 0-1 0 0,0 0 1 0 0,-1 5-26 0 0,-3 9 2 0 0,1 0 0 0 0,2 0 0 0 0,0 1 1 0 0,0-1-1 0 0,2 1 0 0 0,1-1 1 0 0,1 10-3 0 0,8 60 64 0 0,-8-81-50 0 0,0 1 0 0 0,1-1 0 0 0,1 5-14 0 0,4 17 30 0 0,5 23-35 0 0,-2-11 23 0 0,-7-14 59 0 0,3 19 85 0 0,-1-23-37 0 0,1 0 41 0 0,4 8 136 0 0,2-2 113 0 0,-8-11-201 0 0,0-1-31 0 0,6 0-142 0 0,-10-17-70 0 0,1-1-25 0 0,-1 0-38 0 0,0 0-22 0 0,0 0-39 0 0,0 0-46 0 0,0 0-50 0 0,0 0-56 0 0,0 0-50 0 0,0 0-45 0 0,0 0-40 0 0,0 0-133 0 0,0 0-38 0 0,0 0-161 0 0,0 0-428 0 0</inkml:trace>
  <inkml:trace contextRef="#ctx0" brushRef="#br0" timeOffset="822.52">3925 535 6768 0 0,'0'0'149'0'0,"1"0"-45"0"0,8 4 241 0 0,-6-3-274 0 0,0 0-44 0 0,6 0-3 0 0,2-2 49 0 0,0-1 53 0 0,1 0 55 0 0,1 0 160 0 0,1-1 258 0 0,0 1-39 0 0,0-1-41 0 0,-1 1-47 0 0,0-1-50 0 0,1-1-55 0 0,-1 1-58 0 0,1-1-64 0 0,8-2 139 0 0,0 0-54 0 0,6 0 14 0 0,13-3 105 0 0,15-4 148 0 0,-50 11-621 0 0,1 1 53 0 0,16-4 196 0 0,-13 3-186 0 0,-2 1-88 0 0,0-1-107 0 0,-4 1 30 0 0,0 0-39 0 0,0 1-41 0 0,-1-1-45 0 0,-1 0-55 0 0,0 1-51 0 0,0 0-46 0 0,0-1-39 0 0,1 1-134 0 0,-1-1-39 0 0,1 1-161 0 0,1-1-431 0 0</inkml:trace>
  <inkml:trace contextRef="#ctx0" brushRef="#br0" timeOffset="-2755.71">1221 112 4480 0 0,'0'0'132'0'0,"0"0"-35"0"0,0 0-3 0 0,0 0 36 0 0,0 0 113 0 0,0 0-203 0 0,0 0 34 0 0,0 0 166 0 0,0 0 106 0 0,0 0 88 0 0,0 0 60 0 0,0-1 49 0 0,-1 1 1362 0 0,1 0-1134 0 0,-1 1-85 0 0,1-1-397 0 0,0 0-44 0 0,0 0-47 0 0,0 0-59 0 0,0 1-67 0 0,0-1-73 0 0,0 0-79 0 0,0 1-87 0 0,-1-1-93 0 0,1 1-100 0 0,1 2 434 0 0,-1 0 0 0 0,1 0 0 0 0,-1 0 0 0 0,1 0 0 0 0,0 1-1 0 0,1 1-73 0 0,-1-2 57 0 0,0 0 0 0 0,0 0-1 0 0,0 1 1 0 0,-1-1-1 0 0,1 0 1 0 0,-1 0 0 0 0,1 0-57 0 0,-1 9 103 0 0,3 0-34 0 0,9 22 18 0 0,-2-10-50 0 0,-6-9 19 0 0,8 34 321 0 0,3 1-377 0 0,10 42 311 0 0,-19-64-213 0 0,3 13 89 0 0,3 22 140 0 0,-5-6 75 0 0,-3-24-149 0 0,-1-10-25 0 0,0-5 19 0 0,0 1 67 0 0,5 18 249 0 0,-5-27-430 0 0,-3-8-67 0 0,0-1-105 0 0,0-1 13 0 0,0 1 59 0 0,1 1 35 0 0,-1 0 21 0 0,1 0 35 0 0,-1 1 40 0 0,1 1 45 0 0,-2-5-198 0 0,-1 1-67 0 0,-3-1-75 0 0,-1 0-142 0 0,1 0-42 0 0,4 1 204 0 0,-1-1 9 0 0,2 1-14 0 0,-1-1-38 0 0,0 1-11 0 0,1 0-38 0 0,-1-1-44 0 0,0 0-50 0 0,1 1-53 0 0,-1-1-49 0 0,1 1-45 0 0,-1-1-38 0 0,1 0-139 0 0,-1 0-39 0 0,1 0-168 0 0,-1 0-456 0 0,1 1 1279 0 0</inkml:trace>
  <inkml:trace contextRef="#ctx0" brushRef="#br0" timeOffset="-2282.13">1282 451 5248 0 0,'0'0'152'0'0,"1"0"0"0"0,2-4-68 0 0,1 0-85 0 0,-2 3 24 0 0,0 0 81 0 0,0 0 59 0 0,0 0 97 0 0,0 0 119 0 0,-1 0-139 0 0,0 0 38 0 0,1-1 135 0 0,2 0-37 0 0,3-2 275 0 0,1 1-118 0 0,0 0-95 0 0,1 1-107 0 0,-1 0-46 0 0,21-2 525 0 0,-17 4-424 0 0,17 3-186 0 0,-16 0-142 0 0,1 1-1 0 0,-1 0 1 0 0,0 1 0 0 0,5 3-58 0 0,3 0 86 0 0,-16-7-68 0 0,-1 1-1 0 0,1-1 1 0 0,-1 1-1 0 0,0 0 1 0 0,0 0 0 0 0,1 1-18 0 0,9 6 65 0 0,-1 1 1 0 0,1 0 0 0 0,5 8-66 0 0,10 17 104 0 0,-24-30-79 0 0,-1-1 0 0 0,0 1 0 0 0,0 0 0 0 0,2 3-25 0 0,1 3 81 0 0,0 0 0 0 0,-1 1 0 0 0,-1 0-1 0 0,0 1 1 0 0,2 5-81 0 0,-6-10 30 0 0,1-1 0 0 0,-1 1 1 0 0,-1 0-1 0 0,0 0 0 0 0,0 6-30 0 0,0-4 60 0 0,0-7-39 0 0,-1 0-1 0 0,1-1 1 0 0,0 1 0 0 0,-1-1 0 0 0,0 1 0 0 0,0-1 0 0 0,0 1 0 0 0,0-1 0 0 0,-1 3-21 0 0,-4 11 44 0 0,3-10-4 0 0,-1 1 0 0 0,1-1 0 0 0,-1 0 0 0 0,0 0 0 0 0,0-1 0 0 0,-1 1 0 0 0,0-1 0 0 0,0 0 0 0 0,0 0 0 0 0,-6 4-40 0 0,3-4 58 0 0,0 0 1 0 0,0-1 0 0 0,-1 0 0 0 0,-2 0-59 0 0,-5 4 34 0 0,-12 1 62 0 0,14-6-20 0 0,1-1 1 0 0,0-1 0 0 0,-1 0 0 0 0,-1-1-77 0 0,5 0 46 0 0,-1-1 1 0 0,1 0 0 0 0,0-1 0 0 0,0 0-1 0 0,-7-3-46 0 0,-10-6 65 0 0,13 8-17 0 0,-1-1-41 0 0,-1-6-99 0 0,16 10-114 0 0,0 0 83 0 0,-1-1 69 0 0,1 1 57 0 0,-1-1 106 0 0,-2-1 303 0 0,2 1-341 0 0,0 1-73 0 0,1-1-36 0 0,-1 1-43 0 0,1-1-49 0 0,-1 1-79 0 0,1-1-76 0 0,0 1-85 0 0,-1-1-95 0 0,1 1-101 0 0,0-1-111 0 0,0 0-120 0 0,0 1 352 0 0,0 0-34 0 0,0-1-1226 0 0,0-1-967 0 0</inkml:trace>
  <inkml:trace contextRef="#ctx0" brushRef="#br0" timeOffset="-1455.62">2074 492 5072 0 0,'0'0'144'0'0,"-1"-1"-22"0"0,0 0-67 0 0,-4-5-47 0 0,4 4 66 0 0,-6-7 707 0 0,-1 3-34 0 0,-6-1 159 0 0,4 3-411 0 0,0 1-70 0 0,0 1-81 0 0,1 0-94 0 0,5 1-163 0 0,-4 0 93 0 0,1 0-36 0 0,2 2-54 0 0,0-1 1 0 0,1 1-1 0 0,-1 0 0 0 0,1 0 0 0 0,-1 0 1 0 0,-3 2-91 0 0,1-1 160 0 0,0 0-76 0 0,6-2-78 0 0,0 0 1 0 0,0 0 0 0 0,0 1 0 0 0,0-1-1 0 0,0 0 1 0 0,0 1 0 0 0,0-1 0 0 0,0 1-1 0 0,0-1 1 0 0,0 1 0 0 0,0-1 0 0 0,0 1-1 0 0,0 0 1 0 0,1 0 0 0 0,-1-1 0 0 0,0 1-7 0 0,-4 3 104 0 0,-3 0-29 0 0,0 0 2 0 0,-18 16-16 0 0,21-15-41 0 0,1 0 1 0 0,-1 0-1 0 0,1 1 0 0 0,0 0 0 0 0,1 0 0 0 0,-1 0 0 0 0,1 0 0 0 0,0 0 0 0 0,1 1 1 0 0,-1 0-21 0 0,1 0 9 0 0,0 0 1 0 0,1-1-1 0 0,0 1 1 0 0,0 0-1 0 0,1 0 1 0 0,0 0-10 0 0,-1-3 0 0 0,1 0 0 0 0,-1 0 0 0 0,1 0 0 0 0,-1-1 0 0 0,0 1 0 0 0,-1 0 0 0 0,1-1 0 0 0,0 1 0 0 0,0-1 0 0 0,0 1 0 0 0,1 0 0 0 0,-1-1 0 0 0,1 1 0 0 0,0 0 0 0 0,0 1 0 0 0,4 24-49 0 0,-1-19-12 0 0,0 0 0 0 0,0-1 0 0 0,3 7 61 0 0,-3-10-37 0 0,0 0 0 0 0,0 0 0 0 0,1 0 1 0 0,0 0-1 0 0,3 3 37 0 0,-4-6-10 0 0,0 0 1 0 0,0 0-1 0 0,1 0 0 0 0,-1 0 1 0 0,3 1 9 0 0,7 5 30 0 0,-1-1 64 0 0,-9-7-61 0 0,0 1 1 0 0,0-1-1 0 0,0 0 1 0 0,0 1 0 0 0,0-1-1 0 0,0 0 1 0 0,1-1 0 0 0,-1 1-1 0 0,3 0-33 0 0,3-1 177 0 0,-1 1-38 0 0,1-1-37 0 0,0-1-37 0 0,0 0-34 0 0,-1 0-34 0 0,9-4-97 0 0,-15 4 83 0 0,11-4-30 0 0,-1 0 70 0 0,-2 0 45 0 0,13-11 150 0 0,-11 1-132 0 0,-7 8-71 0 0,0 0 1 0 0,-1 0 0 0 0,0-1 0 0 0,2-4-16 0 0,-3 4 30 0 0,0-1 1 0 0,-1 0-1 0 0,0 0 0 0 0,0 0 1 0 0,-1 1-1 0 0,0-4-30 0 0,0-5 89 0 0,-1 0 0 0 0,-2-15-89 0 0,-4-14 55 0 0,5 39-53 0 0,-6-53 62 0 0,7 45-79 0 0,-1 13-54 0 0,-2-3 1 0 0,3 4 1 0 0,0 3 3 0 0,1 9 20 0 0,0 0 0 0 0,1-1 0 0 0,0 1 0 0 0,2 4 44 0 0,5 22-45 0 0,2 9-14 0 0,5 0 43 0 0,-5-15 19 0 0,-3-10 34 0 0,2 0 90 0 0,-5-11 2 0 0,-1 1 1 0 0,0-1 0 0 0,0 1 0 0 0,-1 0 0 0 0,2 10-130 0 0,1-1 82 0 0,0 0 36 0 0,-6-19-634 0 0,1 0 75 0 0,0 1-88 0 0,2 0-260 0 0,-2-1 427 0 0,0-1-49 0 0,-1 1-65 0 0,2 1-1104 0 0,0 3-904 0 0,-2-5 2483 0 0</inkml:trace>
  <inkml:trace contextRef="#ctx0" brushRef="#br0" timeOffset="-705.88">2665 485 5384 0 0,'0'0'116'0'0,"0"0"17"0"0,0 0 12 0 0,0-1-28 0 0,-4-1-76 0 0,-3 2-57 0 0,-4-2 27 0 0,4 0 90 0 0,-2-1 669 0 0,-1 0-70 0 0,0 1-69 0 0,-1 2-64 0 0,0-1-60 0 0,0 1-57 0 0,0 1-54 0 0,0-1-48 0 0,-2 1 19 0 0,1-1-63 0 0,9 0-238 0 0,1 0 0 0 0,-1 0 1 0 0,1 1-1 0 0,-1-1 0 0 0,1 1 1 0 0,-1 0-1 0 0,0 0-66 0 0,-18 11 356 0 0,12-5-225 0 0,1 2-34 0 0,1 0-39 0 0,1 0-39 0 0,-8 14-8 0 0,11-19-11 0 0,1 0 0 0 0,-1-1 0 0 0,1 1 0 0 0,0 0 0 0 0,0 0 0 0 0,0 0 0 0 0,0 1 0 0 0,1-1 0 0 0,0 0 0 0 0,-1 4 0 0 0,1 3 0 0 0,0 1 0 0 0,1 0 0 0 0,1-1 0 0 0,-1 1 0 0 0,2 0 0 0 0,0-1 0 0 0,1 5 0 0 0,-2-13 0 0 0,-1 0 0 0 0,1 0 0 0 0,-1 0 0 0 0,0 0 0 0 0,0 0 0 0 0,0 0 0 0 0,-1 0 0 0 0,1 0 0 0 0,-1 0 0 0 0,0 2 0 0 0,1-2 0 0 0,-1 0 0 0 0,0 1 0 0 0,1-1 0 0 0,0 0 0 0 0,0 1 0 0 0,0-1 0 0 0,0 0 0 0 0,0 1 0 0 0,1 0 0 0 0,0 0 0 0 0,0 1 0 0 0,0-1 0 0 0,1 0 0 0 0,-1 1 0 0 0,1-1 0 0 0,0 0 0 0 0,0 0 0 0 0,1 0 0 0 0,-1 0 0 0 0,1 0 0 0 0,0-1 0 0 0,0 1 0 0 0,0-1 0 0 0,0 0 0 0 0,1 0 0 0 0,-1 0 0 0 0,1 0 0 0 0,0 0 0 0 0,0-1 0 0 0,0 0 0 0 0,0 0 0 0 0,0 0 0 0 0,0 0 0 0 0,3 0 0 0 0,18 2 30 0 0,2-2 41 0 0,-19-3-36 0 0,0 1 1 0 0,0-1 0 0 0,1 0-1 0 0,-1-1 1 0 0,0 0 0 0 0,0 0-1 0 0,-1-1 1 0 0,1 0-1 0 0,0 0 1 0 0,-1 0 0 0 0,0-1-1 0 0,0-1 1 0 0,0 1 0 0 0,0-1-36 0 0,-2 0 31 0 0,0 1 1 0 0,0-1 0 0 0,-1 0 0 0 0,1 0-1 0 0,1-5-31 0 0,-1 3 40 0 0,0-1 0 0 0,-1-1-1 0 0,3-6-39 0 0,6-27 71 0 0,-4-1-57 0 0,-4 15 76 0 0,0-19-90 0 0,-3-3 28 0 0,-3 12-28 0 0,2 17-12 0 0,-1 20-50 0 0,0 3-16 0 0,1 27-47 0 0,2 0 78 0 0,14 58 71 0 0,-13-71-36 0 0,9 47 12 0 0,-5-21 53 0 0,-3-21 16 0 0,-1-1 38 0 0,5 15 138 0 0,1-1-68 0 0,5 22 3 0 0,-9-32-120 0 0,-1 0 1 0 0,0 14-61 0 0,-3-18 19 0 0,0-1 34 0 0,2 24 155 0 0,-1-10 125 0 0,-2-1 0 0 0,-2 4-333 0 0,0-3 203 0 0,0 7 550 0 0,-5 27-753 0 0,-3-27 305 0 0,6-32-201 0 0,0 1 0 0 0,0 0 1 0 0,-1-1-1 0 0,-1 0 0 0 0,-3 6-104 0 0,5-9 52 0 0,0-1-1 0 0,-1 0 1 0 0,0 1-1 0 0,1-2 1 0 0,-1 1-1 0 0,0 0 1 0 0,-1-1 0 0 0,1 0-1 0 0,-1 0 1 0 0,0 0-52 0 0,1-1 36 0 0,0 0 1 0 0,0 0 0 0 0,0-1-1 0 0,-1 1 1 0 0,1-1-1 0 0,0 0 1 0 0,-1-1 0 0 0,-1 1-37 0 0,-2 0-166 0 0,0-1 78 0 0,0 0 66 0 0,-1 0 55 0 0,-7-1 149 0 0,-22-3 437 0 0,27 1-498 0 0,0 1-86 0 0,4 0-67 0 0,0 0-47 0 0,1 0-54 0 0,-1 0-61 0 0,0 0-87 0 0,0-1-85 0 0,0 1-92 0 0,0-1-100 0 0,1 0-108 0 0,-1 0-116 0 0,1 0-123 0 0,3 1 403 0 0,0 1-33 0 0,-8-5-1583 0 0,-4-1-1204 0 0,15 7 3314 0 0</inkml:trace>
  <inkml:trace contextRef="#ctx0" brushRef="#br0" timeOffset="-4805.54">198 48 5384 0 0,'0'0'116'0'0,"0"0"17"0"0,0 0 12 0 0,0 0 37 0 0,0 0 102 0 0,0 0 41 0 0,0 0 10 0 0,0 0-10 0 0,0 0-45 0 0,0 0-21 0 0,0 0-3 0 0,0 0-10 0 0,0 0-38 0 0,0 0-16 0 0,0 0-6 0 0,0 0-12 0 0,0 0-39 0 0,0 0-20 0 0,1 2-3 0 0,0 2-93 0 0,-1 0 98 0 0,0 1 64 0 0,-2 6 320 0 0,1-4-267 0 0,0-4-166 0 0,0 0-76 0 0,0-2 145 0 0,0 8 114 0 0,-1 0-43 0 0,-2-1-58 0 0,1-2-72 0 0,1 1 68 0 0,0 5-56 0 0,2-4-30 0 0,-3 7 117 0 0,0-3-96 0 0,-3 5-3 0 0,-6 15 108 0 0,10-27-135 0 0,1 1-1 0 0,0-1 1 0 0,0 0 0 0 0,0 0 0 0 0,1 4-51 0 0,-1 7 76 0 0,-2 8-63 0 0,-1-1-10 0 0,4-6 57 0 0,-2 3 56 0 0,0 1 1 0 0,0 0-1 0 0,-4 7-116 0 0,-4 32 227 0 0,9-27-122 0 0,1-23-55 0 0,-1 1 0 0 0,0-1 1 0 0,-1 6-51 0 0,-3 21 129 0 0,3 1 84 0 0,-1 17 141 0 0,1-21-89 0 0,0-1-68 0 0,1-24-143 0 0,1 0 0 0 0,0 0 0 0 0,1 0 1 0 0,1 7-55 0 0,2 21 201 0 0,-6-15-17 0 0,-8 28 138 0 0,9-45-279 0 0,-1 4 36 0 0,0 2 70 0 0,-1-1 55 0 0,2-10-137 0 0,1 0 13 0 0,0-1-19 0 0,-1-2-37 0 0,-2-6-80 0 0,3 9 37 0 0,-1-1-45 0 0,0-3-112 0 0,-1 2 26 0 0,2 0-22 0 0,-1 0-61 0 0,0 0-20 0 0,0 1-66 0 0,1-1-75 0 0,-1 1-85 0 0,1 0 130 0 0,0 1-50 0 0,0-1-43 0 0,0 0-38 0 0,0 0-140 0 0,0 0-36 0 0,0-1-1447 0 0,0 2 2102 0 0</inkml:trace>
  <inkml:trace contextRef="#ctx0" brushRef="#br0" timeOffset="-3904.25">209 1 5528 0 0,'0'0'124'0'0,"0"0"17"0"0,0 0 11 0 0,0 0-226 0 0,1 0 59 0 0,-1 0 56 0 0,0 0 53 0 0,0 1 48 0 0,0-1 46 0 0,0 0 40 0 0,0 0 37 0 0,0 1 73 0 0,1-1 36 0 0,-1 1 464 0 0,0 0 65 0 0,2 2 1299 0 0,-2-2-1560 0 0,1 0-41 0 0,-1 0 43 0 0,1 0-103 0 0,-1-1-211 0 0,1 1-84 0 0,-1 0-96 0 0,0-1-108 0 0,1 1-116 0 0,-1-1-11 0 0,0 1-34 0 0,0-1-34 0 0,0 0-36 0 0,1 0-38 0 0,-1 0-39 0 0,8 13 478 0 0,0 4-36 0 0,0 0-51 0 0,1-2-60 0 0,2 6-11 0 0,-10-18-52 0 0,1 0-1 0 0,-1 0 1 0 0,1 0-1 0 0,0 0 0 0 0,0 0 1 0 0,0-1-1 0 0,2 3-1 0 0,-2-2 7 0 0,0 0 0 0 0,0-1-1 0 0,0 1 1 0 0,0 0 0 0 0,0 0-1 0 0,0 3-6 0 0,8 11 14 0 0,24 39 36 0 0,-11-12 124 0 0,0 9-174 0 0,-5-11 52 0 0,-4-4 19 0 0,-1 2 67 0 0,9 24 177 0 0,10 30 57 0 0,-3-10-8 0 0,-7-29-52 0 0,-16-43-235 0 0,4 10 98 0 0,-3-2 52 0 0,-6-18-205 0 0,-1-1-1 0 0,1 0 0 0 0,-1 1 0 0 0,1-1 0 0 0,0 1 0 0 0,0-1 0 0 0,0 0 0 0 0,0 0 0 0 0,0 0 0 0 0,0 1-21 0 0,8 9 173 0 0,-7-6-74 0 0,0 1-53 0 0,1-2 39 0 0,1 1 69 0 0,3 1 110 0 0,-5-4-193 0 0,0 3-3 0 0,-1-4 7 0 0,-1-1-7 0 0,0 0-26 0 0,0 0 99 0 0,0 1-106 0 0,0 1-96 0 0,0 0-86 0 0,0 0-15 0 0,0 0-40 0 0,0 2-304 0 0,0 0-111 0 0,0-1-80 0 0,0 1-1164 0 0,0-3 1482 0 0,0-1-44 0 0,0 1-38 0 0,0-1-35 0 0,0 0-137 0 0,0 0-33 0 0,0 0-1450 0 0</inkml:trace>
  <inkml:trace contextRef="#ctx0" brushRef="#br0" timeOffset="-3401.76">161 591 3792 0 0,'0'0'108'0'0,"0"0"63"0"0,1 0-94 0 0,-1 0-67 0 0,1 0-36 0 0,3 0-139 0 0,-3 0 141 0 0,1 0 85 0 0,-1 0 14 0 0,0 0 37 0 0,-1 0 23 0 0,1 0 36 0 0,0 0 41 0 0,-1 0 44 0 0,1 0 47 0 0,-1 0 51 0 0,1 0 54 0 0,-1 0 59 0 0,2-1-399 0 0,0 0 105 0 0,0 1 85 0 0,0-1 65 0 0,0 0 98 0 0,4-1 631 0 0,-4 1-705 0 0,0 1-21 0 0,0-1-67 0 0,1 0-76 0 0,-2 1-140 0 0,1 0-38 0 0,-1 0-41 0 0,1 0-44 0 0,-1 0-48 0 0,0 0-51 0 0,21-4 242 0 0,-4 1-40 0 0,-8 2 21 0 0,3 0-26 0 0,6-1 27 0 0,-8 2 18 0 0,-7 0-79 0 0,1 0-89 0 0,-2 0 5 0 0,-1 0-38 0 0,0 0-11 0 0,1 0-34 0 0,-1 0-37 0 0,0 0-40 0 0,0 0-43 0 0,0 0-48 0 0,0 0-49 0 0,0 0-53 0 0,4 0-731 0 0,3 0-678 0 0</inkml:trace>
  <inkml:trace contextRef="#ctx0" brushRef="#br0" timeOffset="57751.3">1 1672 5008 0 0,'0'0'108'0'0,"0"0"-2"0"0,0 1-45 0 0,0 7 35 0 0,0 1-21 0 0,1-1 57 0 0,0 0 84 0 0,2 2 185 0 0,0 3 168 0 0,-3-4-236 0 0,2 16 372 0 0,4 0-116 0 0,-1-7-211 0 0,2 0-43 0 0,8 18 242 0 0,9 24 318 0 0,-17-42-607 0 0,5 7 77 0 0,1 3 42 0 0,-7-8-83 0 0,1 0 4 0 0,0-1 11 0 0,-6-6-46 0 0,0-7-105 0 0,0 1-76 0 0,8 12 52 0 0,-5-13-20 0 0,-3-6-16 0 0,-1 1 24 0 0,0-1-86 0 0,4 2-72 0 0,-3-2 87 0 0,0 0 21 0 0,-1 0 56 0 0,1-1 66 0 0,-1 1 79 0 0,-1-11-92 0 0,-2-1-104 0 0,0-14 7 0 0,5-130-109 0 0,-5 126-86 0 0,2 25 55 0 0,0 0 0 0 0,1-1 0 0 0,0 1 0 0 0,0 0 0 0 0,0-1 0 0 0,0 1 0 0 0,1 0 0 0 0,0-1 0 0 0,0 1 26 0 0,21-62-278 0 0,-19 61 265 0 0,-1 0 0 0 0,1 1 0 0 0,0-1 1 0 0,1 0-1 0 0,-1 1 0 0 0,1 0 0 0 0,0 0 1 0 0,0 0-1 0 0,1 0 0 0 0,0 1 1 0 0,0-1 12 0 0,-3 4-2 0 0,0-1-4 0 0,0 1 0 0 0,0 0 1 0 0,0 0-1 0 0,1 0 0 0 0,-1 1 0 0 0,0-1 1 0 0,0 0-1 0 0,1 1 0 0 0,-1-1 1 0 0,0 1-1 0 0,1 0 0 0 0,-1 0 1 0 0,1 0 5 0 0,0 0-5 0 0,0-1 0 0 0,0 1 0 0 0,-1 1 0 0 0,1-1 1 0 0,0 0-1 0 0,0 1 0 0 0,0-1 0 0 0,0 1 0 0 0,-1 0 1 0 0,3 0 4 0 0,-1 1-17 0 0,1 1 1 0 0,-1-1 0 0 0,1 1-1 0 0,-1 0 1 0 0,0 0 0 0 0,0 1-1 0 0,0-1 1 0 0,-1 1 0 0 0,2 0 16 0 0,2 5-47 0 0,1 1 0 0 0,-1 0 0 0 0,3 6 47 0 0,6 13-36 0 0,-4-3 36 0 0,-1 1 0 0 0,-1 1 0 0 0,3 12 0 0 0,12 42 10 0 0,-22-71 19 0 0,3 22 79 0 0,-4-21-24 0 0,-2 1 46 0 0,0-11-171 0 0,1 1 85 0 0,0 0 73 0 0,-2 3 246 0 0,0-5-277 0 0,-1-1-32 0 0,1 0 10 0 0,0-7 55 0 0,-2-4-61 0 0,0 0-27 0 0,0-4 66 0 0,2 1-53 0 0,1-31-37 0 0,0 25 42 0 0,0 7-44 0 0,1 1 0 0 0,1-1 0 0 0,0 1 0 0 0,0 0 0 0 0,3-7-5 0 0,-2 11-6 0 0,-1 0 0 0 0,2 1 0 0 0,-1 0 0 0 0,1-1 6 0 0,7-9-52 0 0,3 4-38 0 0,-14 13 85 0 0,1-1 1 0 0,0 1 0 0 0,0-1 0 0 0,0 1-1 0 0,0 0 1 0 0,0 0 0 0 0,0 0-1 0 0,0-1 1 0 0,0 1 0 0 0,0 0 0 0 0,0 0-1 0 0,0 0 1 0 0,0 1 0 0 0,0-1 0 0 0,0 0-1 0 0,0 0 1 0 0,0 0 0 0 0,0 1 0 0 0,0-1-1 0 0,0 1 1 0 0,0-1 4 0 0,23 12-50 0 0,-18-9 39 0 0,11 7-66 0 0,-2 3 34 0 0,-6-4 24 0 0,0 1 0 0 0,-1 1-1 0 0,2 2 20 0 0,-3-2-23 0 0,8 16 23 0 0,-13-22 0 0 0,0-1 0 0 0,0 1 0 0 0,1 0 0 0 0,0-1 0 0 0,1 2 0 0 0,0-1 2 0 0,-1-1 0 0 0,0 1 1 0 0,0 0-1 0 0,-1 0 1 0 0,0 0-1 0 0,1 2-2 0 0,1 5 56 0 0,0 1-1 0 0,-1-1 1 0 0,1 13-56 0 0,-3-20-20 0 0,1 2 86 0 0,-1-1-35 0 0,0-2-77 0 0,0 0-57 0 0,-1 0-78 0 0,1-3-214 0 0,2 4-26 0 0</inkml:trace>
  <inkml:trace contextRef="#ctx0" brushRef="#br0" timeOffset="58318.71">1063 1767 5152 0 0,'0'0'116'0'0,"0"0"17"0"0,-1 1 10 0 0,-2 1-56 0 0,-1 0-40 0 0,3-2-45 0 0,1 0 0 0 0,-1 0 0 0 0,0 0 0 0 0,0 0 0 0 0,0 0 0 0 0,0-1 0 0 0,1 1 0 0 0,-1 0 0 0 0,0 0 0 0 0,0 0 0 0 0,0-1 0 0 0,0 1 0 0 0,1-1 0 0 0,-1 1-2 0 0,-1-1 62 0 0,-10 0 932 0 0,5 1-359 0 0,2 1-152 0 0,0 0-62 0 0,1 0-152 0 0,0 0-55 0 0,0-1-66 0 0,0 0-72 0 0,3 1 127 0 0,-1-1-40 0 0,-1 2 66 0 0,-1 1-81 0 0,-2 1-39 0 0,4-2-47 0 0,1-1 40 0 0,-12 10 409 0 0,2 2-97 0 0,2 2-80 0 0,2 2-66 0 0,-3 11 63 0 0,0 13 65 0 0,9-36-340 0 0,-5 32 317 0 0,6-29-270 0 0,0 0-1 0 0,0 0 1 0 0,1 0 0 0 0,0-1 0 0 0,0 1-1 0 0,0 0 1 0 0,1 0 0 0 0,1-1 0 0 0,1 6-103 0 0,3 6 275 0 0,3 6 120 0 0,-7-20-347 0 0,1 1 63 0 0,1 1 85 0 0,5 3 167 0 0,1-4-3 0 0,-3-4-168 0 0,-1-3-86 0 0,0-2-64 0 0,11-9 170 0 0,0-2-64 0 0,-3-2-53 0 0,-3-4-41 0 0,-4 3 18 0 0,-1 0 0 0 0,-1 0 0 0 0,0-1 0 0 0,1-13-72 0 0,-6 20 53 0 0,-1 1-36 0 0,0 6-18 0 0,-1 0 1 0 0,1 0-1 0 0,1 0 1 0 0,-1 1-1 0 0,1-1 1 0 0,-1 0 0 0 0,1-1-1 0 0,1 4-170 0 0,0 2 68 0 0,2 1 54 0 0,-1 3 37 0 0,7 8 46 0 0,-7-9-52 0 0,7 15 18 0 0,-8-14 0 0 0,0-1 0 0 0,0 0 0 0 0,1 0 0 0 0,0 0 0 0 0,0 1 0 0 0,6 6 15 0 0,-1 1 1 0 0,0 0 0 0 0,3 6-16 0 0,9 16 36 0 0,-4-14 18 0 0,-14-17-240 0 0,1-1 106 0 0,0 2 85 0 0,2 1 111 0 0,-2-1-30 0 0,0-2-67 0 0,-2 0-45 0 0,1 0-50 0 0,0 0-35 0 0,-1 0-49 0 0,1-1-58 0 0,-1 1-64 0 0,1-1-6 0 0,-1 1-54 0 0,0-1-58 0 0,0 0-60 0 0,0 0-66 0 0,0 1-69 0 0,0-1-73 0 0,0 0-77 0 0,0 0-1177 0 0,-1 0-1092 0 0</inkml:trace>
  <inkml:trace contextRef="#ctx0" brushRef="#br0" timeOffset="58883.12">1415 1767 6592 0 0,'-2'5'278'0'0,"2"1"-97"0"0,0 1-64 0 0,3 4-66 0 0,1 1-35 0 0,-1-4 37 0 0,-1-2 48 0 0,0 0 77 0 0,0-3-30 0 0,-1 0 38 0 0,3 7 413 0 0,0 0-40 0 0,0 0-37 0 0,0 0-34 0 0,5 9 397 0 0,-1 0-100 0 0,0-2-146 0 0,0 0-45 0 0,20 38 1244 0 0,-16-31-992 0 0,5 2 44 0 0,-8-12-362 0 0,-1 1 77 0 0,-8-14-389 0 0,0-1 0 0 0,0 0 0 0 0,0 0 0 0 0,0 0-2 0 0,0 0-12 0 0,0 0-2 0 0,0-12 160 0 0,0 0-98 0 0,-1 0-84 0 0,1 0-69 0 0,-1 1-57 0 0,1 0-34 0 0,0-25-62 0 0,0 20 50 0 0,2-2 83 0 0,4-5-73 0 0,13-11-90 0 0,-10 17 50 0 0,-3 8-79 0 0,2 2-37 0 0,1-2-61 0 0,-3-1-45 0 0,-5 9 57 0 0,0-1 32 0 0,3 0-74 0 0,1 0 54 0 0,2 0-10 0 0,-3 1 67 0 0,-2 0-53 0 0,10-6-350 0 0,-7 4 264 0 0,1-1-115 0 0,-4 2 145 0 0,1 0-35 0 0,0 0-39 0 0,0 1-45 0 0,1 0-49 0 0,-1 0-55 0 0,-2 1 276 0 0,1-1-388 0 0,0 1-98 0 0,0-1 112 0 0,0 1-37 0 0,1-2-667 0 0,2 0-643 0 0,1-2-1063 0 0</inkml:trace>
  <inkml:trace contextRef="#ctx0" brushRef="#br0" timeOffset="59713.78">1907 1571 5960 0 0,'0'0'132'0'0,"0"1"17"0"0,0 5-29 0 0,1-1 39 0 0,3 5 254 0 0,2 1 209 0 0,6 2 426 0 0,-5-5-402 0 0,-3-2-411 0 0,10 11 355 0 0,-3 3-56 0 0,1 6 0 0 0,-4-11-266 0 0,5 8 92 0 0,11 23 356 0 0,-20-38-621 0 0,16 36 597 0 0,-15-24-471 0 0,15 49 613 0 0,-19-64-723 0 0,0 1-38 0 0,1 17 59 0 0,-1-14-41 0 0,0-3 68 0 0,-1-3 102 0 0,0-3-80 0 0,0-2 37 0 0,0-11-163 0 0,1-17 29 0 0,0 27-84 0 0,-1 0 1 0 0,1 0-1 0 0,0 0 0 0 0,0 1 0 0 0,0-1 1 0 0,0 0-1 0 0,1 0 0 0 0,-1 1 1 0 0,1-2-1 0 0,5-8-1 0 0,-5 9-2 0 0,0-1 0 0 0,0 1 0 0 0,1 0 0 0 0,-1-1 0 0 0,0 1-1 0 0,1 0 4 0 0,19-14-98 0 0,-20 16 96 0 0,-1 0 0 0 0,1 1 1 0 0,0-1-1 0 0,-1 0 0 0 0,1 1 0 0 0,0-1 0 0 0,0 1 0 0 0,-1-1 0 0 0,1 1 0 0 0,0 0 0 0 0,0 0 0 0 0,0 0 1 0 0,-1 0-1 0 0,1 0 0 0 0,1 0 2 0 0,0 1-10 0 0,1 0 0 0 0,-1 0-1 0 0,1 0 1 0 0,-1 0 0 0 0,0 0 0 0 0,1 1 0 0 0,2 1 10 0 0,2 2-36 0 0,-1 1 1 0 0,1-1-1 0 0,-1 2 0 0 0,1-1 1 0 0,4 7 35 0 0,2 6-53 0 0,-13-18 53 0 0,0 0 0 0 0,-1 0 0 0 0,1 0 0 0 0,0 0 0 0 0,-1 0 0 0 0,1 0 0 0 0,-1 0 0 0 0,1 0 0 0 0,-1 1 0 0 0,0-1 0 0 0,1 0 0 0 0,-1 0 0 0 0,0 0 0 0 0,0 0 0 0 0,0 0 0 0 0,0 1 0 0 0,1 2 10 0 0,-2 3 46 0 0,-4 4-57 0 0,4-9 13 0 0,-7 10 120 0 0,1-2-44 0 0,-1-3-27 0 0,-6 2-21 0 0,-1 1 2 0 0,-4 2-45 0 0,6-6-35 0 0,2-1-30 0 0,0-1-45 0 0,1-1-23 0 0,0 0-45 0 0,0 0-51 0 0,1-1-56 0 0,3 0 112 0 0,3-2-18 0 0,-6 1-66 0 0,7-1 128 0 0,-1 0-69 0 0,1 0-1 0 0,-1 0-58 0 0,1-1-68 0 0,-1 1-78 0 0,2 0 84 0 0,-1 0-42 0 0,0 0-39 0 0,1 0-33 0 0,-2 0-124 0 0,1 0-34 0 0,-5 0-1301 0 0</inkml:trace>
  <inkml:trace contextRef="#ctx0" brushRef="#br0" timeOffset="60085.73">2408 1534 8272 0 0,'0'0'241'0'0,"0"0"-64"0"0,0 0-15 0 0,0 0 51 0 0,0 0 175 0 0,0 0 328 0 0,0 0 20 0 0,1 1-303 0 0,0 0-181 0 0,11 20 690 0 0,-6-5-345 0 0,-2-1-133 0 0,0 0-40 0 0,1 6 89 0 0,-2-11-302 0 0,0 0-34 0 0,12 25 405 0 0,12 16 225 0 0,-2-3-75 0 0,22 37 405 0 0,-11-21-258 0 0,-32-54-735 0 0,1 0-39 0 0,1 5 6 0 0,-4-12-92 0 0,-1-1 0 0 0,0 1 0 0 0,1 0 0 0 0,-1-1 0 0 0,1 0 0 0 0,0 1 0 0 0,0-1 0 0 0,0 0 0 0 0,0 0 0 0 0,2 2-19 0 0,-1-2 55 0 0,-3 1-44 0 0,1 2 1 0 0,2 2 55 0 0,-1-5-30 0 0,-1 0-70 0 0,1-1-65 0 0,-1 0-57 0 0,1-1-50 0 0,-1 0-44 0 0,2-1-352 0 0,-1-1 22 0 0,2-3-846 0 0,-3 3 1015 0 0,0 1 34 0 0,0 0-32 0 0,-1 0-53 0 0,0 0-47 0 0,1 1-42 0 0,-1-1-155 0 0,0 0-41 0 0,1 0-190 0 0,-1 0-510 0 0</inkml:trace>
  <inkml:trace contextRef="#ctx0" brushRef="#br0" timeOffset="60551.42">2821 1914 7856 0 0,'0'0'174'0'0,"0"0"29"0"0,3 0 13 0 0,4 0-73 0 0,0 0-64 0 0,4-1-49 0 0,16-2-101 0 0,-19 1 113 0 0,0 1 75 0 0,-1-1 73 0 0,1 0 97 0 0,0 0 118 0 0,-4 1-153 0 0,0-1 35 0 0,-3 2-211 0 0,11-4 587 0 0,0 0-83 0 0,0 0-72 0 0,0 0-60 0 0,2-1 25 0 0,1 0-52 0 0,27-12 726 0 0,-27 10-740 0 0,0 0-50 0 0,-1-1-53 0 0,0 0-58 0 0,0-1-58 0 0,-1 0-64 0 0,-1-2-66 0 0,-1 0-68 0 0,11-6 10 0 0,-21 16 4 0 0,-1 0 1 0 0,1 0 0 0 0,-1 1 0 0 0,1-1 0 0 0,-1 0 0 0 0,1 0-1 0 0,-1 1 1 0 0,0-1 0 0 0,1 0 0 0 0,-1 0 0 0 0,0 0 0 0 0,0 0-1 0 0,1 0 1 0 0,-1 0 0 0 0,0 0-5 0 0,0 0 4 0 0,0 0 0 0 0,0 0 0 0 0,-1 0 0 0 0,1 0 0 0 0,0 0 0 0 0,0 0 0 0 0,-1 0 0 0 0,1 0 0 0 0,-1 0 0 0 0,1 0 0 0 0,-1 0 0 0 0,1 0-4 0 0,-1-1 19 0 0,-8-15 48 0 0,-2 4-80 0 0,1 5-45 0 0,-16-7-132 0 0,17 10 141 0 0,0 1-27 0 0,0 0 35 0 0,2 2 32 0 0,0 0-1 0 0,0 0 1 0 0,0 1-1 0 0,0 0 1 0 0,-6 0 9 0 0,-3 1-77 0 0,1 1-82 0 0,13 0 167 0 0,0-1 0 0 0,0 1 1 0 0,0-1-1 0 0,1 1 1 0 0,-1 0-1 0 0,0-1 1 0 0,0 1-1 0 0,1 0 1 0 0,-1 0-1 0 0,0 0 1 0 0,0 1-9 0 0,0 0-1 0 0,-1 1 0 0 0,1-1 1 0 0,0 1-1 0 0,0-1 1 0 0,0 1-1 0 0,-1 1 1 0 0,-7 15-54 0 0,-2 12-80 0 0,3-8-7 0 0,1 5 173 0 0,2 17 102 0 0,4-31-87 0 0,2-6-2 0 0,-1 0 0 0 0,1 0 0 0 0,1 7-45 0 0,10 41 271 0 0,-7-41-202 0 0,-4-13-55 0 0,1 0 1 0 0,0 1-1 0 0,0-1 1 0 0,0 0-1 0 0,0 0 1 0 0,0 0-1 0 0,0 0 1 0 0,2 2-15 0 0,0 0 32 0 0,0-1 1 0 0,0 0 0 0 0,1 0 0 0 0,-1 0 0 0 0,1 0 0 0 0,0-1 0 0 0,2 2-33 0 0,13 6 99 0 0,0-4-36 0 0,4-2-68 0 0,-8-3-20 0 0,1-2 54 0 0,-1-1 64 0 0,0 0 0 0 0,-1-1 0 0 0,0-1 0 0 0,3-1-93 0 0,-4 1 30 0 0,1-1-34 0 0,-2 0-44 0 0,1 0-52 0 0,0 0-61 0 0,-1 0-71 0 0,0-1-80 0 0,-1 1-88 0 0,-7 4 34 0 0,-1-1-182 0 0,1 0-92 0 0,-1 1 108 0 0,0-1-35 0 0,2 0-646 0 0,3-3-785 0 0,3-2-1134 0 0</inkml:trace>
  <inkml:trace contextRef="#ctx0" brushRef="#br0" timeOffset="61116.83">3696 1548 7856 0 0,'0'0'174'0'0,"0"0"29"0"0,0 0 13 0 0,-2 0-31 0 0,-10-8-171 0 0,5 2 43 0 0,-1 0 79 0 0,5 3-28 0 0,-2 1 34 0 0,1-1 36 0 0,-1 1 43 0 0,0 1 45 0 0,0 0 51 0 0,-5-1 239 0 0,1 0-104 0 0,1 1-105 0 0,1 0-57 0 0,1 0-72 0 0,-1 0 0 0 0,1 1 0 0 0,0 0 0 0 0,0 0 0 0 0,-1 1-218 0 0,-2 0 223 0 0,-15 1 293 0 0,8 1-225 0 0,7 0-143 0 0,0 0-34 0 0,1 1-40 0 0,1 2-46 0 0,-6 5 26 0 0,9-9-54 0 0,1 1 0 0 0,0-1 0 0 0,1 1 0 0 0,-1 0 0 0 0,0 0 0 0 0,1 0 0 0 0,0 0 0 0 0,-1 1 0 0 0,-3 8 0 0 0,7-9 0 0 0,0-2 0 0 0,-1 2-1 0 0,0 0 1 0 0,0 0 0 0 0,0 0 0 0 0,1 0 0 0 0,-1-1 0 0 0,1 1 0 0 0,0 0 0 0 0,0 0 0 0 0,0-1 0 0 0,0 1 0 0 0,0-1 0 0 0,1 1 0 0 0,-1-1 0 0 0,1 1-1 0 0,0-1 1 0 0,15 15-36 0 0,-14-14 20 0 0,6 4 12 0 0,0 0 1 0 0,1-1-1 0 0,4 2 4 0 0,20 15 1 0 0,-19-13-4 0 0,0 0 1 0 0,1-1 0 0 0,17 7 2 0 0,-9-4 37 0 0,-1 1 58 0 0,-5-3 74 0 0,0 0-81 0 0,34 26 4 0 0,-39-27-39 0 0,-1 2 38 0 0,0-1 51 0 0,-1 1 64 0 0,-4-3-25 0 0,0 0 37 0 0,-1 1 44 0 0,0-1 45 0 0,-3-2-157 0 0,3 8 83 0 0,-5-10-135 0 0,-1 1 38 0 0,0-4 74 0 0,0 1 72 0 0,-8 14 206 0 0,4-10-286 0 0,0 0-35 0 0,-2 0-42 0 0,0-1-48 0 0,-1-1-52 0 0,-2 0-61 0 0,5-2 54 0 0,-19 8 28 0 0,19-9-47 0 0,0 1 1 0 0,0-1 0 0 0,0 0 0 0 0,0 0-1 0 0,0-1 1 0 0,0 1 0 0 0,0-1 0 0 0,0 0-1 0 0,0 0 1 0 0,0 0 0 0 0,0 0-1 0 0,-4-2 1 0 0,-13-3 11 0 0,1-2-89 0 0,7 1-46 0 0,0 0-74 0 0,11 5-18 0 0,-1-1 54 0 0,-4-4-233 0 0,5 2 164 0 0,0 3 71 0 0,1-1-37 0 0,0 0-46 0 0,-1 1-52 0 0,1-1-163 0 0,0 1-110 0 0,0 0 180 0 0,1 0-51 0 0,-1 0-46 0 0,1 1-40 0 0,0-1-150 0 0,-1 0-40 0 0,1 0-181 0 0,-1 0-490 0 0</inkml:trace>
  <inkml:trace contextRef="#ctx0" brushRef="#br0" timeOffset="61450.89">4228 1891 11104 0 0,'0'0'-429'0'0,"-1"0"125"0"0,0 0 116 0 0,1 0 107 0 0,-1 0 106 0 0,1 0 108 0 0,-1 0 94 0 0,1 0 84 0 0,-1 0 156 0 0,1 0 80 0 0,-1 0 189 0 0,1 0 451 0 0,-1-1-7 0 0,1 1-458 0 0,1 0-190 0 0,-1 0-87 0 0,0-1-155 0 0,0 1-86 0 0,1 0-99 0 0,-1-1-111 0 0,1 1 380 0 0,-1 0-156 0 0,0 0-40 0 0,0 0 34 0 0,0 0 84 0 0,0 0-22 0 0,-3-1-195 0 0,1-3 183 0 0,1 2-204 0 0,1-1-61 0 0,0 2-42 0 0,0 0-35 0 0,-1 0-41 0 0,0 1-46 0 0,0-1-50 0 0,-1 1-57 0 0,1 0-3 0 0,1 0-48 0 0,0 0-42 0 0,-1 0-39 0 0,1 0-266 0 0,-1 0-64 0 0,0 0-52 0 0,1 0-36 0 0,-1-1-304 0 0,1 1-32 0 0,-2-2-2439 0 0,2 2 3542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0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6384 0 0,'0'0'184'0'0,"0"0"-47"0"0,0 0-68 0 0,1 1-48 0 0,0 3-48 0 0,-1-2 43 0 0,1 8 218 0 0,0-1 76 0 0,1 1 64 0 0,0-1 51 0 0,3 9 435 0 0,11 24 1270 0 0,-10-29-1522 0 0,-1 0-81 0 0,0 0-108 0 0,-3-6-260 0 0,0-1-37 0 0,4 14 467 0 0,6 22 629 0 0,-2-13-460 0 0,-2-6-191 0 0,1 0-84 0 0,-8-20-376 0 0,2 4 68 0 0,0-1-37 0 0,4 14 223 0 0,-5-10-158 0 0,-1 2 655 0 0,-1-12-441 0 0,0-3-49 0 0,-1-2-77 0 0,0-2-108 0 0,1 4-141 0 0,0-1-38 0 0,0 1-43 0 0,1-1-45 0 0,1-22 146 0 0,-1 11-32 0 0,1 0 0 0 0,0 0-1 0 0,2-1-29 0 0,1-3 76 0 0,0 0 1 0 0,2 1-1 0 0,2-4-76 0 0,-1 6 2 0 0,1 2-45 0 0,4-7-82 0 0,3-2-5 0 0,-4 10 115 0 0,1 5 75 0 0,5 2 85 0 0,-4 2-152 0 0,-1 1-36 0 0,2 1-45 0 0,6 1-88 0 0,-17 2 140 0 0,0-1-1 0 0,-1 1 1 0 0,1 0-1 0 0,-1 0 1 0 0,1 0-1 0 0,-1 0 1 0 0,0 0-1 0 0,3 2 37 0 0,17 13-100 0 0,-7-1 19 0 0,-1 1 58 0 0,-7-7 45 0 0,-1 1 0 0 0,1 0 0 0 0,-1 1 1 0 0,3 6-23 0 0,2 11-1 0 0,1 0 2 0 0,-10-21-5 0 0,0-1 1 0 0,0 0 0 0 0,-1 1 0 0 0,0-1-1 0 0,0 1 1 0 0,-1 0 0 0 0,1 1 3 0 0,0 0-92 0 0,4 2 35 0 0,-2-4-13 0 0,0 1-83 0 0,-3-2-20 0 0,-1 1-72 0 0,1-3 82 0 0,0 3-101 0 0,0-4 104 0 0,0 0-110 0 0,0-1 85 0 0,0 0-42 0 0,0-1-78 0 0,0 1-64 0 0,0 0-70 0 0,0 0-78 0 0,0-1-85 0 0,1 1-91 0 0,-1 0-100 0 0,0 0-105 0 0,2 0-1196 0 0,2 1-1178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1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136 367 7200 0 0,'-3'0'202'0'0,"1"1"-36"0"0,-4-1 70 0 0,2 1-129 0 0,0 0-49 0 0,-4 0-43 0 0,-6 2-90 0 0,10-3 97 0 0,-1 0 57 0 0,4 1 130 0 0,-1-1-38 0 0,-1 2 82 0 0,-1 1-98 0 0,-4 4 116 0 0,7-5-108 0 0,-4 3 151 0 0,1 1-54 0 0,-3 4 52 0 0,1 0-64 0 0,-3 5 138 0 0,0 2 38 0 0,5-3-174 0 0,2-1-36 0 0,1-8-87 0 0,0 1-1 0 0,-1 0 1 0 0,1-1-1 0 0,-3 6-126 0 0,2-7 53 0 0,0-1-5 0 0,1 0 0 0 0,-1 0-1 0 0,1 0 1 0 0,0 0 0 0 0,0 1 0 0 0,1-1-1 0 0,-1 0 1 0 0,0 2-48 0 0,2 11 211 0 0,0 10 71 0 0,-1-21-202 0 0,0 0 0 0 0,0 1 1 0 0,0-1-1 0 0,1 0 0 0 0,1 4-80 0 0,-2-7 36 0 0,1 0-1 0 0,0 0 0 0 0,0 0 1 0 0,0 0-1 0 0,0 0 0 0 0,0 0 0 0 0,1 0 1 0 0,-1 0-1 0 0,2 1-35 0 0,-2-1 47 0 0,0-1 0 0 0,1 0 0 0 0,-1 0 1 0 0,0 0-1 0 0,1 0 0 0 0,-1 0 0 0 0,1 0 0 0 0,-1 0 0 0 0,1 0 1 0 0,0-1-1 0 0,-1 1 0 0 0,1 0 0 0 0,0-1 0 0 0,-1 1 0 0 0,1-1 1 0 0,0 0-1 0 0,0 0 0 0 0,-1 0 0 0 0,2 0-47 0 0,0 0 63 0 0,0 0-1 0 0,-1-1 1 0 0,1 1-1 0 0,-1-1 1 0 0,1 0-1 0 0,-1 1 1 0 0,1-1-1 0 0,0-1-62 0 0,11-6 253 0 0,-2-2-58 0 0,-1-1-68 0 0,-2-1-77 0 0,14-16 144 0 0,-10 13-110 0 0,-1-2-48 0 0,-2 2-40 0 0,9-17 20 0 0,-17 28-7 0 0,0 0 1 0 0,0-1-1 0 0,-1 1 1 0 0,1 0-1 0 0,-1-1 1 0 0,0 0-1 0 0,0 0-9 0 0,4-30 72 0 0,0-6-68 0 0,-4 32-25 0 0,0-1 0 0 0,-2 1 0 0 0,1-4 22 0 0,-3-6-4 0 0,-1 0 1 0 0,-1 1-1 0 0,0-1 1 0 0,-1 1 0 0 0,-2 0 2 0 0,-9-33 0 0 0,14 43 0 0 0,-1 0 0 0 0,1 1 0 0 0,-1-1 0 0 0,-1 1 0 0 0,0-1 0 0 0,0 0 0 0 0,0 0 0 0 0,1 0 0 0 0,0 0 0 0 0,0-1 0 0 0,-9-25 0 0 0,7 20 0 0 0,0 0 0 0 0,-1-10 0 0 0,6 23 20 0 0,0-4 1 0 0,-1-3-132 0 0,-1 6-23 0 0,1 6 114 0 0,1 13-28 0 0,4 8 30 0 0,-1-10 20 0 0,0-9-2 0 0,-1 1 0 0 0,1-1 0 0 0,0 0 0 0 0,1 0 0 0 0,0 0 0 0 0,1 3 0 0 0,9 19 0 0 0,-6-5 0 0 0,-6-17 0 0 0,1 1 0 0 0,0-1 0 0 0,0 0 0 0 0,1 0 0 0 0,0 0 0 0 0,0 1 0 0 0,2 1 12 0 0,0 1 0 0 0,-1 0 0 0 0,0 0 0 0 0,0 1 0 0 0,-1-1 1 0 0,-1 1-1 0 0,1 3-12 0 0,5 12 89 0 0,4 0 88 0 0,-8-17-83 0 0,-1-1 0 0 0,0 1 0 0 0,0-1 0 0 0,-1 1 0 0 0,1 0 0 0 0,0 8-94 0 0,2 16 486 0 0,8 14 320 0 0,-5-18-423 0 0,-4-14-215 0 0,0 0-40 0 0,-1-6-76 0 0,0 0-36 0 0,2 4 30 0 0,-1-4-39 0 0,-1-3 29 0 0,0-1 39 0 0,1 0 57 0 0,-4-3 65 0 0,1 0-84 0 0,-2-1-52 0 0,0 3-30 0 0,0-2-1 0 0,-1 1 39 0 0,1 0 9 0 0,-1 1 32 0 0,2-2-51 0 0,0-1-147 0 0,-1 0 66 0 0,-3 0 146 0 0,2 0-110 0 0,1 0-52 0 0,0-1-51 0 0,0 1-77 0 0,1 0-86 0 0,-1 0-102 0 0,1-1-118 0 0,0 1 293 0 0,1 0 82 0 0,-1-1 55 0 0,1 0 7 0 0,0-1-53 0 0,-1 2-27 0 0,0-1-66 0 0,1 0-103 0 0,-1 0-114 0 0,0 0 151 0 0,-1 1-35 0 0,1-1-39 0 0,0 0-40 0 0,-3-7-1160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1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9616 0 0,'0'0'216'0'0,"0"0"32"0"0,0 0 12 0 0,0 0-87 0 0,0 0-26 0 0,0 0 36 0 0,0 0 142 0 0,0 0 261 0 0,0 0 20 0 0,0 0-251 0 0,0 0-146 0 0,0 0-38 0 0,0 0 36 0 0,0 0 91 0 0,0 0-12 0 0,0 0-40 0 0,0 0-184 0 0,0 1-35 0 0,1 7-16 0 0,0-3-658 0 0,0-1 113 0 0,0-2-7 0 0,-1-1-190 0 0,0-1 357 0 0,1 1-43 0 0,-1 0 103 0 0,0 0-35 0 0,1 2-1177 0 0,1 2-871 0 0,-2-4 1891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2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82 6504 0 0,'0'0'190'0'0,"0"0"57"0"0,0 0 129 0 0,0 0 52 0 0,0 0-222 0 0,0 0-44 0 0,0 0-41 0 0,0 0-32 0 0,0 1 7 0 0,0 3-12 0 0,1-2 21 0 0,2 10 364 0 0,-1-1-73 0 0,0 1-64 0 0,-1 0-51 0 0,2 4 25 0 0,1 7 86 0 0,35 130 1533 0 0,-11-48-581 0 0,-13-34-413 0 0,-12-49-638 0 0,5 18 334 0 0,-5-33-475 0 0,-1 1-58 0 0,1 20 25 0 0,-3-26-31 0 0,0-2-7 0 0,0 0-8 0 0,0 0-2 0 0,0 0 0 0 0,0 0 14 0 0,0-1-57 0 0,1-1-38 0 0,2-9-132 0 0,-3-6-237 0 0,-1 0-60 0 0,-1-1-52 0 0,0 1-43 0 0,-3-18-608 0 0,-13-45-1689 0 0,11 55 2009 0 0,-1 2 62 0 0,3 9 347 0 0,1 0 34 0 0,-1 1 40 0 0,0 0 44 0 0,-10-39-810 0 0,12 41 890 0 0,1 0 36 0 0,-2-1 46 0 0,1 1 59 0 0,-3-4-38 0 0,1-1 44 0 0,-2-1 64 0 0,1 0 90 0 0,1 1 112 0 0,2 8-52 0 0,0 0 37 0 0,0-6 204 0 0,2 10-259 0 0,1 1 0 0 0,0 0 0 0 0,-1 0 0 0 0,1-1 0 0 0,1 1 0 0 0,-1 0 0 0 0,0-1 0 0 0,1 1 0 0 0,0 0-1 0 0,0-3-127 0 0,7-7 493 0 0,9-3-420 0 0,2 3 66 0 0,0 3 57 0 0,2 3 46 0 0,14 3 219 0 0,-25 4-267 0 0,0 0 1 0 0,-1 1 0 0 0,1 0 0 0 0,5 2-195 0 0,24 8 560 0 0,-14-1-215 0 0,-5 1-88 0 0,0 0-36 0 0,-5-1-72 0 0,0 1-36 0 0,-1 0-41 0 0,-1 0-47 0 0,-6-3-25 0 0,0 1 0 0 0,0-1 1 0 0,0 3-1 0 0,0-1 13 0 0,2 2 61 0 0,-5-5-35 0 0,-2-2-13 0 0,-1 1 6 0 0,0-3-4 0 0,0 1 0 0 0,0 0 0 0 0,-1-1-1 0 0,1 1 1 0 0,-1 0 0 0 0,0-1 0 0 0,1 1 0 0 0,-2 0 0 0 0,1-1 0 0 0,0 1 0 0 0,-1 0 0 0 0,0-1-1 0 0,0 1 1 0 0,0-1 0 0 0,0 1 0 0 0,-1-1 0 0 0,1 0 0 0 0,-1 1 0 0 0,0-1 0 0 0,0 0 0 0 0,0 0-1 0 0,-1 1-27 0 0,-1 1 69 0 0,-1 1-1 0 0,1-2 1 0 0,-1 1-1 0 0,-1-1 0 0 0,-1 3-68 0 0,-2-2 142 0 0,0 1 0 0 0,1-1 0 0 0,-5 1-142 0 0,3-1 98 0 0,0-1 0 0 0,-1-1-1 0 0,-10 3-97 0 0,-17 0 99 0 0,6-3-125 0 0,17-2-36 0 0,1-1-38 0 0,1 0-41 0 0,0-1-67 0 0,0-2-90 0 0,0 0-115 0 0,5 1 61 0 0,1-1-69 0 0,-1 0-78 0 0,1-1-83 0 0,-1 0-186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2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7920 0 0,'0'0'174'0'0,"0"0"29"0"0,0 0 13 0 0,0 0-31 0 0,-2 0-124 0 0,1 0 33 0 0,1 0 220 0 0,-1 0-80 0 0,1 0-71 0 0,0 0-57 0 0,-1 1-48 0 0,1-1-33 0 0,-2 2-44 0 0,2-1 81 0 0,0 0 87 0 0,0-1-30 0 0,-1 0 36 0 0,1 1 38 0 0,0-1 44 0 0,0 0 47 0 0,0 0 52 0 0,0 1 56 0 0,0-1 60 0 0,0 0-743 0 0,0 0-45 0 0,0 0-41 0 0,0 0-35 0 0,0 0-123 0 0,0 0-35 0 0,0 0-1262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4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4 6056 0 0,'-8'-3'196'0'0,"-1"5"8"0"0,0 11 111 0 0,5-6-111 0 0,-1 0 86 0 0,2-2-42 0 0,-1-1 0 0 0,1 1-1 0 0,0 0 1 0 0,-1 4-248 0 0,-1 1 294 0 0,0 1-42 0 0,-1 1-14 0 0,0 5 81 0 0,1 1-39 0 0,-1 19 177 0 0,1-9-163 0 0,1-6 28 0 0,2 0-1 0 0,0 7-321 0 0,-2 18 365 0 0,2-15 120 0 0,1 0 0 0 0,3 31-485 0 0,1-21 291 0 0,0 0-32 0 0,0-18-121 0 0,5 35 243 0 0,3-2 63 0 0,0 1 83 0 0,-6-33-116 0 0,2-1 0 0 0,4 11-411 0 0,8 19 631 0 0,-15-45-510 0 0,16 25 361 0 0,-18-30-404 0 0,0 0 1 0 0,0 0-1 0 0,0-1 1 0 0,1 1-1 0 0,-1-1 1 0 0,1 1-1 0 0,3 2-78 0 0,-5-5 26 0 0,4 6 129 0 0,0 0-44 0 0,2 3-1 0 0,-6-8-99 0 0,0-1-1 0 0,0 0 0 0 0,0 0 1 0 0,0 0-1 0 0,1 1 1 0 0,-1-1-1 0 0,0 0 1 0 0,1-1-1 0 0,-1 1 0 0 0,2 1-10 0 0,-1-2 17 0 0,-1 0-15 0 0,0 0 0 0 0,-1 1 1 0 0,1-1-1 0 0,0 0 1 0 0,-1 1-1 0 0,1-1 1 0 0,0 0-1 0 0,-1 1 1 0 0,1-1-1 0 0,-1 1 1 0 0,1-1-1 0 0,0 1 1 0 0,-1-1-1 0 0,0 1 1 0 0,1-1-1 0 0,-1 1 1 0 0,1 0-1 0 0,-1-1 0 0 0,1 1 1 0 0,-1-1-1 0 0,0 1-2 0 0,2 1 2 0 0,-1-1-64 0 0,0 0-59 0 0,1 0-86 0 0,-1 0-47 0 0,0 0-86 0 0,0-1-98 0 0,0 1-112 0 0,0 0-25 0 0,0-1-99 0 0,1 1-109 0 0,-1 0-116 0 0,2 1-1222 0 0,2 2-1207 0 0,-5-4 3323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5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6 7136 0 0,'0'0'192'0'0,"-1"0"-70"0"0,-1 0-54 0 0,-3 0 30 0 0,2 0-33 0 0,-1 0 33 0 0,-1-1-35 0 0,-1 0-19 0 0,-1 0-41 0 0,-5-1-23 0 0,4 1 57 0 0,1 2 70 0 0,0 1 100 0 0,-2 1 221 0 0,0 0-76 0 0,2-1-72 0 0,-12 7 412 0 0,9-2-360 0 0,-3 8 95 0 0,2 1-96 0 0,4-2-134 0 0,2 0-36 0 0,0 16 91 0 0,-1-5-72 0 0,3-13-116 0 0,1 2-52 0 0,0 27-17 0 0,3 18 5 0 0,0-33 24 0 0,-1 0 37 0 0,1-15-66 0 0,0-2 90 0 0,1 1 82 0 0,-1-7-107 0 0,0-1 0 0 0,0 0 0 0 0,0 0-1 0 0,0 0 1 0 0,0 0 0 0 0,1 0-1 0 0,-1 0 1 0 0,2 1-60 0 0,3 3 131 0 0,-4-5 5 0 0,0 3 62 0 0,7-1-33 0 0,1-3-28 0 0,-4-1 11 0 0,1-3-6 0 0,12-13 279 0 0,-9 9-248 0 0,7-12 153 0 0,-5-3-105 0 0,-1 4-88 0 0,-3 5-59 0 0,-2-1-42 0 0,9-31-37 0 0,-6 19 68 0 0,-5 14-41 0 0,-1 1 1 0 0,0-1 0 0 0,-1 0-1 0 0,0-1 1 0 0,-1 0-23 0 0,-1 0 13 0 0,0 1 1 0 0,-2-13-14 0 0,1-6 28 0 0,2 21 8 0 0,-2 7-36 0 0,-1 4 0 0 0,1 6 0 0 0,1 5 0 0 0,18 61 0 0 0,-15-57 0 0 0,1 0 0 0 0,5 11 0 0 0,5 22 0 0 0,-3 2-18 0 0,-1 1 66 0 0,-2 1 59 0 0,-3-1 54 0 0,-3-14-12 0 0,3 38 202 0 0,-5-52-203 0 0,0-1 1 0 0,-2 1-1 0 0,0-1 0 0 0,-2 2-148 0 0,1-6 96 0 0,-6 22 199 0 0,3-20-96 0 0,-3-1 43 0 0,-9 19 151 0 0,10-21-127 0 0,0-1 0 0 0,-4 5-266 0 0,-7 3 225 0 0,-5-3-39 0 0,16-14-165 0 0,7-6-16 0 0,0 0 1 0 0,0 0-1 0 0,0 0 0 0 0,-1 0 0 0 0,1 0 0 0 0,0-1 0 0 0,-1 1 0 0 0,1 0 0 0 0,-1-1 0 0 0,1 1 0 0 0,-2 0-5 0 0,-21 1 65 0 0,16-2-193 0 0,2-1 48 0 0,-1 0 41 0 0,1-1 34 0 0,-5-2 65 0 0,9 2-25 0 0,-1 1 0 0 0,1-1 0 0 0,-1 0 0 0 0,1 0 0 0 0,0 0 0 0 0,-1 0 0 0 0,0-2-35 0 0,-2-2 26 0 0,1-1-57 0 0,-1-2-106 0 0,4 5 18 0 0,-1-1-39 0 0,1 0-44 0 0,-1 0-47 0 0,1 0-51 0 0,1 0-55 0 0,-1-1-60 0 0,1 1-64 0 0,0 0-67 0 0,0-1-71 0 0,0 1-76 0 0,0-1-81 0 0,1 1-83 0 0,0-1-87 0 0,0-3-1131 0 0,1-5-1167 0 0,-2 14 3239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3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91 5248 0 0,'4'-2'233'0'0,"0"6"109"0"0,5 16 505 0 0,-3-6-212 0 0,-4-10-261 0 0,0 1-50 0 0,0 0-45 0 0,-1-1-40 0 0,2 6 143 0 0,-1 0-95 0 0,3 15 305 0 0,0-15-270 0 0,1 13 187 0 0,-5 2-114 0 0,1 5-22 0 0,3 3-39 0 0,0 0-39 0 0,1 13 599 0 0,6 18-894 0 0,2 0 484 0 0,-3 0 41 0 0,-1 1 57 0 0,4-2 83 0 0,-12-51-539 0 0,0-1 0 0 0,-1 1 0 0 0,0 0 0 0 0,-1 0 0 0 0,0-1 0 0 0,-1 5-126 0 0,1-9 79 0 0,0-1 0 0 0,0 0 0 0 0,1 0 1 0 0,0 0-1 0 0,0 1-79 0 0,2 23 334 0 0,-1-18-186 0 0,-1 0 5 0 0,-3-4-129 0 0,1-7 35 0 0,1-1 6 0 0,0 0-1 0 0,0 0-42 0 0,0 0-82 0 0,0 0-40 0 0,0 0-146 0 0,0-1-458 0 0,0 0 117 0 0,0 0 209 0 0,0 0 44 0 0,0 0-244 0 0,0 0-235 0 0,0 0 432 0 0,0 0-105 0 0,-1 0-95 0 0,-1-2-1422 0 0,-2-1-1135 0 0</inkml:trace>
  <inkml:trace contextRef="#ctx0" brushRef="#br0" timeOffset="404.85">91 74 5640 0 0,'2'1'185'0'0,"0"0"-41"0"0,4-2 43 0 0,1-1-98 0 0,4-6-95 0 0,-5 2 4 0 0,-3 3 30 0 0,0-1 26 0 0,0 1 37 0 0,-2 1 19 0 0,1-1 35 0 0,-1 1 41 0 0,0 1 45 0 0,4-7 242 0 0,2 2-46 0 0,8-3 324 0 0,3-2 68 0 0,-16 10-795 0 0,-1 0 1 0 0,1 0 0 0 0,-1 0 0 0 0,1 1-1 0 0,-1-1 1 0 0,1 1 0 0 0,0-1 0 0 0,-1 1-1 0 0,1 0 1 0 0,-1-1 0 0 0,1 1 0 0 0,0 0-1 0 0,-1 0 1 0 0,2 0-25 0 0,9 0 101 0 0,-3 0-76 0 0,-4 1-20 0 0,0-1 0 0 0,0 1 1 0 0,0 0-1 0 0,0 0 1 0 0,-1 1-1 0 0,1-1 0 0 0,0 1 1 0 0,0 1-6 0 0,40 20 71 0 0,-17-8-49 0 0,-13-6-36 0 0,-1 0 1 0 0,0 1 0 0 0,0 1-1 0 0,-1 0 1 0 0,-1 0 0 0 0,6 8 13 0 0,-1-4-17 0 0,-14-13 19 0 0,1 1 0 0 0,-1 0 0 0 0,0 1 0 0 0,0-1 0 0 0,1 2-2 0 0,-3-4 5 0 0,0 1 0 0 0,0 0 0 0 0,0 0 0 0 0,0 0 0 0 0,0 0 0 0 0,-1 0 0 0 0,1 0 0 0 0,0 0 0 0 0,-1 0 0 0 0,0 1 0 0 0,0-1 0 0 0,1 0 0 0 0,-1 1-5 0 0,0 1 11 0 0,0-1-4 0 0,0 0 1 0 0,0 0-1 0 0,0-1 1 0 0,0 1-1 0 0,-1 0 1 0 0,1 0-1 0 0,-1 0 1 0 0,1 0-1 0 0,-1-1 1 0 0,0 1-1 0 0,0 0 1 0 0,0-1-1 0 0,0 1 1 0 0,-1-1-1 0 0,1 1 1 0 0,-1 0-8 0 0,-10 13 51 0 0,-15 18 92 0 0,6-15-94 0 0,-17 14 137 0 0,29-25-116 0 0,-1 1-1 0 0,1-1 0 0 0,-8 4-69 0 0,-12 6 30 0 0,-36 23 18 0 0,36-25 16 0 0,26-15-88 0 0,2-1-60 0 0,-1 1-63 0 0,1-1-96 0 0,1 0 243 0 0,0 0-354 0 0,-1 0-101 0 0,1 0 60 0 0,0 0-36 0 0,0 0-510 0 0,0 0-396 0 0,0 0-756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0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22 133 6240 0 0,'0'0'182'0'0,"0"2"-8"0"0,-4 13 562 0 0,-3 14 1287 0 0,6-19-1221 0 0,1-5-399 0 0,0 1-40 0 0,1 0-49 0 0,0 1-55 0 0,0-3 56 0 0,-1 0-35 0 0,2 4 188 0 0,-1 0-106 0 0,0-1-87 0 0,0 2-28 0 0,3 17 259 0 0,-3-15-227 0 0,10 33 626 0 0,-6-24-588 0 0,-4-16-244 0 0,1 1 0 0 0,-1 0 0 0 0,-1-1 0 0 0,1 1 1 0 0,0 2-74 0 0,2 15 216 0 0,-2-20-120 0 0,-1-2-35 0 0,0 1-32 0 0,0 8-17 0 0,4 0 52 0 0,-2-5-59 0 0,-1-2-106 0 0,-1-2 101 0 0,1 1-237 0 0,-1-1-10 0 0,0 0-37 0 0,0 0-750 0 0,0 0 614 0 0,0 0 38 0 0,0 0-48 0 0,0 0 164 0 0,0 0-39 0 0,0 0-42 0 0,0 0-39 0 0,0 0-487 0 0,0 0-310 0 0,0 0-741 0 0</inkml:trace>
  <inkml:trace contextRef="#ctx0" brushRef="#br0" timeOffset="160.54">0 0 7688 0 0,'0'0'166'0'0,"0"0"29"0"0,0 0 14 0 0,0 0 14 0 0,0 0 8 0 0,0 0 1 0 0,0 0 0 0 0,0 0-104 0 0,0 0-74 0 0,0 0-41 0 0,0 0-40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29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0 6592 0 0,'-1'0'458'0'0,"1"1"-40"0"0,-1 0-39 0 0,1 1-35 0 0,0 4 242 0 0,2 2-121 0 0,0 1-107 0 0,0 0-89 0 0,1 1-76 0 0,-1-1-60 0 0,1 2 8 0 0,12 37 677 0 0,-3-12-174 0 0,4 11 212 0 0,-3-10-222 0 0,-6-12-300 0 0,8 28 471 0 0,-3-19-303 0 0,2 8 30 0 0,-7-21-309 0 0,-2 0-35 0 0,1 0 69 0 0,-1 1-96 0 0,-1 11-19 0 0,0-18-88 0 0,-3-13-51 0 0,0-1 0 0 0,-1 0 0 0 0,0 0 0 0 0,1 1 0 0 0,-1-1 0 0 0,1 0 0 0 0,-1 1 0 0 0,0-1 0 0 0,0 0 0 0 0,0 1 0 0 0,0-1 0 0 0,0 2-3 0 0,-4 7 43 0 0,1-5-53 0 0,2-4-101 0 0,1-1-71 0 0,0 0-18 0 0,0 0 62 0 0,0 0 0 0 0,0 0-58 0 0,0 0-176 0 0,0 0-322 0 0,0 0-30 0 0</inkml:trace>
  <inkml:trace contextRef="#ctx0" brushRef="#br0" timeOffset="343.03">1 46 7976 0 0,'0'0'174'0'0,"0"0"29"0"0,0 0 14 0 0,2 0-26 0 0,10 0-40 0 0,-1 0 85 0 0,-1 0 14 0 0,0-1 32 0 0,23-1 717 0 0,-19 1-612 0 0,0-1-71 0 0,-7 0-198 0 0,0 1-34 0 0,18 0 181 0 0,-8 0-118 0 0,-6-1-111 0 0,9-2-83 0 0,0 0-96 0 0,-1 0-100 0 0,1 0-107 0 0,-1 1-110 0 0,1 1-115 0 0,0 1-121 0 0,1 0-124 0 0,-15 1-636 0 0,5 0-826 0 0</inkml:trace>
  <inkml:trace contextRef="#ctx0" brushRef="#br0" timeOffset="579.37">133 326 6000 0 0,'0'0'174'0'0,"0"0"-45"0"0,0 0-11 0 0,0 0 39 0 0,0 0 129 0 0,0 0 236 0 0,0 0 20 0 0,0 0-12 0 0,0 0-55 0 0,1 0-24 0 0,31-2 1069 0 0,-11-2-592 0 0,-4 0-241 0 0,1-1-100 0 0,-4 0-191 0 0,1 0-99 0 0,-1-1-110 0 0,0 0-125 0 0,-6 3-98 0 0,-1 1 40 0 0,28-7 173 0 0,-22 7-217 0 0,-5 1-47 0 0,0-1-62 0 0,0 1-74 0 0,0-1-85 0 0,-7 1 100 0 0,1 1-34 0 0,1 0-332 0 0,0-1 76 0 0,0 1-46 0 0,3-1-643 0 0,1 1-509 0 0,4 0-965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0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8664 0 0,'0'0'167'0'0,"1"0"-70"0"0,0 0-44 0 0,3 0-1 0 0,-2 0-3 0 0,15-1 50 0 0,1-2 107 0 0,-1-1 92 0 0,0-1 76 0 0,10-5 345 0 0,12-7 512 0 0,-29 13-888 0 0,-4 1-118 0 0,0-1-59 0 0,0-1-28 0 0,2-2-13 0 0,1-2-16 0 0,-2 4-6 0 0,1-3-105 0 0,-6 0 102 0 0,-2 7-76 0 0,0-1 1 0 0,-1 1 0 0 0,1 0 0 0 0,0 0 0 0 0,-1 0 0 0 0,0 0 0 0 0,1 0 0 0 0,-1 0 0 0 0,1 0 0 0 0,-1 0 0 0 0,0 0-1 0 0,0 0 1 0 0,0 0 0 0 0,0-1-25 0 0,-12-8 233 0 0,3 6-151 0 0,2 1-87 0 0,2 2-89 0 0,-17 5 109 0 0,19-3-24 0 0,0 1-1 0 0,1 0 1 0 0,-1-1 0 0 0,1 1-1 0 0,0 0 1 0 0,-1 1-1 0 0,0 1 10 0 0,-21 20-39 0 0,10-5 101 0 0,8-10 10 0 0,0 0 36 0 0,1-1-71 0 0,0 0 1 0 0,0 0-1 0 0,1 1 1 0 0,0 0 0 0 0,0 2-38 0 0,-5 14 105 0 0,3 5 65 0 0,4 1 80 0 0,7 3-19 0 0,-2-27-125 0 0,5 4-54 0 0,-4-6-10 0 0,3 3-104 0 0,0 0 44 0 0,10 4 85 0 0,-1-6 73 0 0,-10-4-76 0 0,0-1 0 0 0,0 0 0 0 0,1 0 0 0 0,-1-1 0 0 0,0 0 0 0 0,5 0-64 0 0,5-1 81 0 0,1-1-66 0 0,0-1-91 0 0,-1-1-114 0 0,-5 2-12 0 0,-1-1-68 0 0,0 0-75 0 0,0 0-83 0 0,-2 1-34 0 0,-3 1 107 0 0,0 0-146 0 0,0 0-73 0 0,2-1-395 0 0,0 0-90 0 0,5-1-678 0 0,7-1-974 0 0,-18 4 2695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1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8952 0 0,'0'0'200'0'0,"0"0"33"0"0,0 0 15 0 0,2 1-36 0 0,0-2-165 0 0,17 11-51 0 0,-9-4 28 0 0,-1 0 46 0 0,0 1 40 0 0,0 0 37 0 0,1 3 69 0 0,0 0 37 0 0,1 2 87 0 0,5 8 215 0 0,8 15 371 0 0,-11-11-403 0 0,-3-4-200 0 0,-5-9-213 0 0,-1-1-41 0 0,17 36 606 0 0,-12-29-288 0 0,-1 1 1 0 0,1 4-388 0 0,18 59 930 0 0,10 44 398 0 0,-30-95-1042 0 0,0 1 36 0 0,-2 6 726 0 0,1 21-1048 0 0,-6-41 248 0 0,-1 0-1 0 0,-1 0 0 0 0,0-1 1 0 0,-3 8-248 0 0,-2 25 513 0 0,4-32-299 0 0,0-1 0 0 0,-1 0 0 0 0,-2 6-214 0 0,-19 46 548 0 0,6-16-174 0 0,5-20-231 0 0,1-5-56 0 0,10-20-145 0 0,-1 1 53 0 0,-4 3 80 0 0,4-6-7 0 0,0 0 0 0 0,0-1 0 0 0,0 0 1 0 0,-4 2-69 0 0,-1 1 21 0 0,0-2-69 0 0,1-1-70 0 0,0-1-89 0 0,0 0-103 0 0,0-1-121 0 0,7-2 99 0 0,0 0-54 0 0,-1 0-50 0 0,1 0-44 0 0,-1 0-315 0 0,1 0-74 0 0,-1 0-59 0 0,1 0-42 0 0,-1-1-366 0 0,1 0-38 0 0,-4-1-2879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2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0 107 8208 0 0,'0'0'182'0'0,"0"0"29"0"0,0 0 13 0 0,2-1-32 0 0,12-8-96 0 0,-8 9 77 0 0,-3 1-57 0 0,-1-1 243 0 0,-2 0 8 0 0,0 0-169 0 0,0 0-37 0 0,3 1 63 0 0,0 1-102 0 0,5 3 57 0 0,-7-4-47 0 0,10 11 421 0 0,-2 3-64 0 0,-1 0-60 0 0,-1 2-54 0 0,-2 1-51 0 0,0 0-47 0 0,-1 0-41 0 0,0 0-36 0 0,0 3 11 0 0,2 7 11 0 0,0 0 36 0 0,4 29 348 0 0,-1-5 13 0 0,8 68 925 0 0,-13-90-1165 0 0,0 14 82 0 0,0-1-30 0 0,-1-14-102 0 0,0-5-49 0 0,4 21 288 0 0,-4-14-266 0 0,-1-6-152 0 0,-2-12-123 0 0,1 0-38 0 0,-1-7 37 0 0,-1 1 0 0 0,1-1 1 0 0,-1 1-1 0 0,0-1 0 0 0,-2 3-26 0 0,-3 7 113 0 0,5-13-70 0 0,0-5-162 0 0,-2-3 33 0 0,-2-1 14 0 0,3 2-27 0 0,1 2-65 0 0,0 0 34 0 0,-1-2-47 0 0,0-1 71 0 0,-2-7-44 0 0,3 8 34 0 0,0 1-56 0 0,0-1-86 0 0,1 1-39 0 0,-1-1-87 0 0,1 1-99 0 0,-1 0-113 0 0,1-1-124 0 0,0 3 309 0 0,0-1-35 0 0,0 0-38 0 0,0 1-39 0 0,0-1-40 0 0,0 0-42 0 0,0-4-1670 0 0,0-4-1283 0 0</inkml:trace>
  <inkml:trace contextRef="#ctx0" brushRef="#br0" timeOffset="354">72 95 6824 0 0,'-7'-3'149'0'0,"6"2"23"0"0,1 1 13 0 0,0 0-59 0 0,1 0-63 0 0,0-1-44 0 0,3 0-44 0 0,-3-1 40 0 0,3-1-89 0 0,-1 1 42 0 0,1-1 39 0 0,0 0 35 0 0,4-3 136 0 0,0 1 106 0 0,3-2 208 0 0,-1 2-10 0 0,13-7 705 0 0,-16 9-853 0 0,0 0-34 0 0,0 0-69 0 0,-1 1-46 0 0,0-1-51 0 0,1 1-62 0 0,23-8 614 0 0,3 3-79 0 0,19 0 186 0 0,-41 6-560 0 0,1 1-1 0 0,-1 1 1 0 0,3 0-233 0 0,14 4 332 0 0,0 2-51 0 0,-1 2-49 0 0,-1 2-47 0 0,-1 2-46 0 0,-1 1-45 0 0,-1 3-42 0 0,-2 0-40 0 0,-15-11 4 0 0,1 1 1 0 0,-1-1 0 0 0,3 7-17 0 0,-3-5 43 0 0,0 1 0 0 0,-1 0 0 0 0,1 2-43 0 0,-2-2 73 0 0,0 0-1 0 0,-1 0 1 0 0,1 6-73 0 0,-2-8 79 0 0,-1 0 1 0 0,0 0-1 0 0,0 1 1 0 0,0 4-80 0 0,-5 17 87 0 0,-5-2 78 0 0,-9 2 106 0 0,12-21-153 0 0,0-1 0 0 0,-1 0 0 0 0,0-1 0 0 0,-4 4-118 0 0,-1-2 218 0 0,0 1 0 0 0,-10 4-218 0 0,-10 3 206 0 0,5-5-118 0 0,1-1-102 0 0,20-8-200 0 0,-1 0 75 0 0,1 0 66 0 0,0 0 55 0 0,-7 1 101 0 0,-16 4 325 0 0,20-5-340 0 0,0 0-79 0 0,3-1-44 0 0,1 0-44 0 0,0 0-51 0 0,-1 0-56 0 0,0 0-84 0 0,1 0-80 0 0,-1 0-87 0 0,0 0-93 0 0,0 0-103 0 0,1 0-110 0 0,-1 0-116 0 0,0 0-126 0 0,-3 0-1092 0 0,-5 2-1192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1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107 361 7424 0 0,'0'0'166'0'0,"0"0"29"0"0,-1 0-30 0 0,1 0-50 0 0,-1 1-41 0 0,0 0-32 0 0,-7 4-23 0 0,2-1-79 0 0,0-1 63 0 0,0 1 54 0 0,1 1 46 0 0,-4 3 194 0 0,-10 14 568 0 0,14-13-650 0 0,0 0-66 0 0,-12 31 541 0 0,13-26-313 0 0,0 1 1 0 0,1-1 0 0 0,-1 12-378 0 0,3-17 175 0 0,0 1 0 0 0,0-1 0 0 0,2 0 0 0 0,-1 0-1 0 0,1 0 1 0 0,0 1 0 0 0,1-1 0 0 0,0 0 0 0 0,0 0 0 0 0,1-1 0 0 0,2 5-175 0 0,-3-9 93 0 0,0 0 0 0 0,1 0 1 0 0,-1 0-1 0 0,1 0 0 0 0,0 0 1 0 0,0-1-1 0 0,2 3-93 0 0,13 5 300 0 0,-17-11-279 0 0,1 1 0 0 0,0-1 1 0 0,-1 1-1 0 0,1-1 0 0 0,-1 0 1 0 0,1 0-1 0 0,0 1 1 0 0,-1-1-1 0 0,1 0 0 0 0,0-1 1 0 0,1 1-22 0 0,10-3-15 0 0,0 0 69 0 0,-7 1 19 0 0,0 0 1 0 0,1 0-1 0 0,-1-1 1 0 0,0 0-1 0 0,3-2-73 0 0,7-7 106 0 0,14-19-105 0 0,-14 8-55 0 0,-6 4-48 0 0,-2-2-66 0 0,-3 2-35 0 0,-2 1-66 0 0,-2-2-74 0 0,-2 0-85 0 0,0 7 18 0 0,-1 0 109 0 0,0 0 77 0 0,-4-16-229 0 0,4 21 281 0 0,0-1-38 0 0,0-2-107 0 0,-1 1-95 0 0,1 5 145 0 0,1-1-37 0 0,-1 1-40 0 0,1-1-43 0 0,-1 1-48 0 0,0-1-49 0 0,1 1-54 0 0,-1-1-57 0 0,-1-5-592 0 0,-1-5-660 0 0,4 13 1480 0 0</inkml:trace>
  <inkml:trace contextRef="#ctx0" brushRef="#br0" timeOffset="240.32">140 1 5672 0 0,'0'1'165'0'0,"0"1"-46"0"0,0 0-11 0 0,0-1 34 0 0,0-1 116 0 0,1 5 234 0 0,1 0-48 0 0,1 0-47 0 0,1 1-48 0 0,1 1 52 0 0,-2-1-92 0 0,4 13 212 0 0,-1-1-77 0 0,1 0-63 0 0,-1 1-53 0 0,5 15 171 0 0,7 21 219 0 0,-10-31-382 0 0,-2-4-10 0 0,1 0 53 0 0,30 123 2209 0 0,-32-125-2283 0 0,-1 1-87 0 0,1 36 225 0 0,-3-31-195 0 0,6 18 205 0 0,0-8-123 0 0,-8-30-296 0 0,0 0-1 0 0,1 0 0 0 0,-1 0 0 0 0,-1 0 1 0 0,1 0-1 0 0,0 0 0 0 0,-2 2-33 0 0,1 1 103 0 0,1-1-36 0 0,-1-1-21 0 0,-4 4-23 0 0,5-9-113 0 0,0 0 20 0 0,0 0-83 0 0,0 0-93 0 0,0 0 69 0 0,0 0-41 0 0,0 0-44 0 0,0 0-44 0 0,0 0-38 0 0,0 0-36 0 0,0 0-248 0 0,0 0-57 0 0,0 0-47 0 0,0 0-33 0 0,0 0-1373 0 0,0 0-1217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2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8 6536 0 0,'0'0'141'0'0,"-2"0"23"0"0,-1 0-123 0 0,-10-1 247 0 0,6-1-237 0 0,-3-1-64 0 0,4 2 591 0 0,-3 2-57 0 0,-15 8 912 0 0,18-6-1092 0 0,1 1-40 0 0,1 1-39 0 0,-1 0-35 0 0,-3 7 137 0 0,2 1-100 0 0,1-1-108 0 0,2 0-34 0 0,-5 20 173 0 0,1 14 106 0 0,8-13-82 0 0,2-12-78 0 0,5-2 45 0 0,3-2 54 0 0,5-4 65 0 0,-2-2-165 0 0,-11-8-202 0 0,1-1 0 0 0,-1 1 1 0 0,0-1-1 0 0,1 0 0 0 0,-1 0 1 0 0,1 0-1 0 0,0-1 0 0 0,2 2-38 0 0,2-2 274 0 0,-1-1-41 0 0,1-1-37 0 0,0-1-34 0 0,6-6 73 0 0,-1-2-96 0 0,0-6-64 0 0,-10 11-71 0 0,0 1 0 0 0,0-1 0 0 0,-1 0 0 0 0,1 1 0 0 0,-1-1 0 0 0,0 0 0 0 0,0-3-4 0 0,2-10 2 0 0,0 5-11 0 0,0-1 0 0 0,-2 0 0 0 0,0 0 0 0 0,0 0 0 0 0,-1-2 9 0 0,2-13 213 0 0,0 17-150 0 0,0 2-71 0 0,-1-1-92 0 0,0 1-43 0 0,3 2 98 0 0,3-2 33 0 0,-7 9-41 0 0,3 3-8 0 0,2 6 70 0 0,-4-4 66 0 0,-1 3-51 0 0,-1-3-10 0 0,2 0-15 0 0,-1 0 1 0 0,1 0-1 0 0,1 0 1 0 0,-1-1-1 0 0,0 1 1 0 0,1-1-1 0 0,0 0 1 0 0,0 0-1 0 0,0 0 1 0 0,1 2 0 0 0,1 0-99 0 0,-4 4 74 0 0,0-4 9 0 0,2 0 7 0 0,5 21 6 0 0,-4-12 3 0 0,3 2 0 0 0,-3-1 0 0 0,-3-1 0 0 0,1-3 10 0 0,-1-9 6 0 0,-1-2-51 0 0,0 0-60 0 0,0 0-107 0 0,0 0 95 0 0,0 0-54 0 0,0 0-73 0 0,0 0 73 0 0,0 0-36 0 0,0 0-37 0 0,0 0-35 0 0,0 0-365 0 0,0 0 88 0 0,0 0-49 0 0,0 0-699 0 0,0 0-550 0 0,0 0-1046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0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0 6160 0 0,'0'0'133'0'0,"0"0"23"0"0,0 0-13 0 0,0 1-61 0 0,-1-1-45 0 0,-2 5 21 0 0,2-4-80 0 0,-4 7-31 0 0,1-1 66 0 0,-1 1 57 0 0,1-1 49 0 0,-4 7 207 0 0,2-2 20 0 0,-7 17 530 0 0,6-10-426 0 0,0 0-31 0 0,-1-1-63 0 0,2-4 69 0 0,1 0 1 0 0,-2 7-426 0 0,-2 15 1047 0 0,3 0 1 0 0,-3 28-1048 0 0,5-6 818 0 0,4-26-424 0 0,0 0-57 0 0,1 1-70 0 0,0 0-82 0 0,1-13-45 0 0,-1-1 44 0 0,1 1 169 0 0,1-1 0 0 0,1 1 1 0 0,4 11-354 0 0,-3-14 205 0 0,-1 0-45 0 0,5 15 52 0 0,-4-17-85 0 0,0-1-1 0 0,4 7-126 0 0,2 0 135 0 0,-2-7 52 0 0,-1-1 1 0 0,2-1-1 0 0,0 1 1 0 0,1 0-188 0 0,-6-8 78 0 0,1 0 0 0 0,-1-1 0 0 0,1 0 1 0 0,3 2-79 0 0,8 3 98 0 0,2-3-54 0 0,-16-5-29 0 0,17 4 60 0 0,-1-3-55 0 0,-1-4-80 0 0,1-4-105 0 0,-15 4 172 0 0,1 0-101 0 0,-1 0-88 0 0,0-1-74 0 0,0 1-40 0 0,0 0-44 0 0,2-3-301 0 0,8-6-947 0 0,-10 8 1149 0 0,0-1 53 0 0,11-7-1086 0 0</inkml:trace>
  <inkml:trace contextRef="#ctx0" brushRef="#br0" timeOffset="361.96">528 330 9760 0 0,'0'0'222'0'0,"1"2"30"0"0,0 3-46 0 0,1-1-55 0 0,0 1-47 0 0,0 0-40 0 0,2 4-23 0 0,5 13-86 0 0,-6-15 77 0 0,1 0 59 0 0,-2-3 0 0 0,0 0 34 0 0,0-1 37 0 0,1 1 42 0 0,4 10 434 0 0,-1 1-68 0 0,8 12 455 0 0,-3-8-322 0 0,0 2-74 0 0,-1 0 307 0 0,-1 1 1 0 0,0 3-937 0 0,0 5 887 0 0,-5-17-621 0 0,0 12 65 0 0,-2-15-164 0 0,-1 0 56 0 0,-1-1 80 0 0,0-7 63 0 0,0-2-178 0 0,0 0-48 0 0,0 2 30 0 0,0-1-118 0 0,0 5 45 0 0,0-5-12 0 0,0 1 63 0 0,0 15 34 0 0,0-15-100 0 0,0-2 4 0 0,0 0 12 0 0,-6 0-40 0 0,4 0 46 0 0,1-1-96 0 0,1 1-1 0 0,-1 0 0 0 0,1 0 1 0 0,-1 0-1 0 0,0-1 0 0 0,1 1 1 0 0,-1 0-1 0 0,1 0 0 0 0,-1-1 1 0 0,0 1-1 0 0,1-1 0 0 0,-1 1 1 0 0,1 0-1 0 0,-1-1 0 0 0,1 1 1 0 0,0-1-1 0 0,-1 1 0 0 0,1-1 0 0 0,-1 0 1 0 0,1 1-8 0 0,-11-10 103 0 0,10 9-102 0 0,0 0 0 0 0,0 0 0 0 0,0 0 1 0 0,0 0-1 0 0,0 0 0 0 0,0 0 0 0 0,0 0 1 0 0,0-1-1 0 0,0 1 0 0 0,0 0 0 0 0,0 0 1 0 0,1-1-1 0 0,-1 1 0 0 0,1 0 0 0 0,-1-1 1 0 0,1 1-1 0 0,-1-2-1 0 0,0-27 68 0 0,1 26-55 0 0,0-1 0 0 0,0 0 0 0 0,0 1 0 0 0,0-1 1 0 0,-1 1-1 0 0,0-2-13 0 0,0 1-13 0 0,0 0 1 0 0,0 0 0 0 0,0 0-1 0 0,1 0 1 0 0,0 0 0 0 0,0 0-1 0 0,0 0 1 0 0,1 0 0 0 0,0-1-1 0 0,0 1 1 0 0,0 0 0 0 0,2-4 12 0 0,7-14-88 0 0,2 1-55 0 0,-3 9 15 0 0,1 1-36 0 0,1 0-42 0 0,0 1-47 0 0,1 0-52 0 0,-1 1-58 0 0,1 2-64 0 0,-1 0-68 0 0,-8 6 389 0 0,0 0-101 0 0,0-1-107 0 0,0 1-111 0 0,0 0-116 0 0,-1-1-120 0 0,1 1-125 0 0,-2 1 345 0 0,0 0-33 0 0,1-1-392 0 0,1 0-96 0 0,1-2-1205 0 0,3-1-1216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9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73 5584 0 0,'0'2'165'0'0,"0"9"-165"0"0,0 0 59 0 0,0-2 52 0 0,0 0 41 0 0,1 7 234 0 0,3 18 636 0 0,-2-23-773 0 0,1 0-73 0 0,4 18 447 0 0,0 1-46 0 0,0-1-39 0 0,-1 1-36 0 0,5 22 330 0 0,-4-21-286 0 0,2 16 206 0 0,1-2-2 0 0,-3-3-53 0 0,0 57 1029 0 0,-5-62-1153 0 0,1-2-99 0 0,0-10-106 0 0,-1-10-23 0 0,-1 1 0 0 0,0 7-345 0 0,-4 2 327 0 0,3-19-260 0 0,0 3-27 0 0,0-5-5 0 0,0 1 33 0 0,0 1 106 0 0,-2-6-109 0 0,1 0-42 0 0,-1-1-44 0 0,1 1-49 0 0,-1-1-52 0 0,1 0-56 0 0,0 0-60 0 0,-1 0-64 0 0,1-1-67 0 0,0 1-73 0 0,0 0-74 0 0,0-1-80 0 0,0 1-82 0 0,1-1-88 0 0,-1 1-90 0 0,0 0-95 0 0,0-3-1107 0 0,-1-2-1162 0 0</inkml:trace>
  <inkml:trace contextRef="#ctx0" brushRef="#br0" timeOffset="334.05">0 66 6120 0 0,'0'0'150'0'0,"0"0"-63"0"0,0 0-46 0 0,0-3 29 0 0,1-3-60 0 0,0 1 54 0 0,1 0 46 0 0,1 1 38 0 0,0-1 65 0 0,8-4 465 0 0,-6 6-412 0 0,-2 0-79 0 0,10-5 365 0 0,1 2-74 0 0,1 1-69 0 0,0 3-63 0 0,0 1-57 0 0,1 1-51 0 0,-1 2-46 0 0,1 1-39 0 0,8 4 24 0 0,1 1-63 0 0,-4 2-14 0 0,0 0 1 0 0,2 2-101 0 0,7 4 49 0 0,21 14 36 0 0,-19-6 48 0 0,2 11 57 0 0,-2 7-104 0 0,-25-31-84 0 0,-1-1-1 0 0,0 1 1 0 0,-1 0 0 0 0,0 0-1 0 0,-1 0 1 0 0,0 0 0 0 0,1 7-2 0 0,-2 1-5 0 0,-4 0 84 0 0,0-16-54 0 0,1 0 1 0 0,-1 0-1 0 0,0 0 0 0 0,0 0 1 0 0,0 0-1 0 0,0 0 0 0 0,-1 0 1 0 0,1-1-1 0 0,-1 1 0 0 0,0 0 1 0 0,1-1-1 0 0,-1 1 1 0 0,0-1-1 0 0,-1 0 0 0 0,1 0 1 0 0,0 1-1 0 0,-1-1-25 0 0,-23 16 228 0 0,-2-3-43 0 0,-2-3-46 0 0,0-1-51 0 0,-1-3-53 0 0,-1-1-56 0 0,0-2-61 0 0,1 1-64 0 0,17-4 61 0 0,9-1 82 0 0,1-1-106 0 0,-1 1-118 0 0,2-1 66 0 0,1 0-34 0 0,0 0-35 0 0,-1 0-37 0 0,1 1-39 0 0,0-1-39 0 0,0 0-41 0 0,-1 0-43 0 0,1 0-44 0 0,0 0-45 0 0,-5 0-998 0 0,-2 0-861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4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0 6992 0 0,'0'0'157'0'0,"0"2"23"0"0,-3 5 10 0 0,0 1-68 0 0,-2 3-36 0 0,1 2-77 0 0,-5 10-35 0 0,6-15 49 0 0,0-1 37 0 0,-4 10 284 0 0,1 6 100 0 0,1-7-130 0 0,1-4-73 0 0,-11 38 612 0 0,2 1-69 0 0,2 2-82 0 0,1-2-93 0 0,6-24 110 0 0,-1 20-719 0 0,3 4 514 0 0,4-9-46 0 0,1-1 51 0 0,-1-29-275 0 0,0-1 1 0 0,1 1 0 0 0,2 6-245 0 0,5 8 332 0 0,3 0-35 0 0,2-3-40 0 0,3-2-50 0 0,3-2-57 0 0,1-4-63 0 0,-16-12-244 0 0,0 0 64 0 0,0-1 55 0 0,0 0 48 0 0,2 1 68 0 0,0-1 58 0 0,18 3 441 0 0,-15-5-399 0 0,-2-1-123 0 0,-4 1-73 0 0,0-1-37 0 0,0 0-40 0 0,-1 1-45 0 0,1-2-50 0 0,0 1-55 0 0,0 0-58 0 0,0 0-63 0 0,0-1-69 0 0,-1 0-71 0 0,1 0-78 0 0,0 0-81 0 0,0 0-85 0 0,0 0-91 0 0,0 0-837 0 0,3-2-950 0 0,-6 3 1805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4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5328 0 0,'0'0'122'0'0,"0"1"-42"0"0,0 0-10 0 0,0 5 3 0 0,1-5-8 0 0,-1 0 50 0 0,3 6-87 0 0,0 8-31 0 0,-5-4 67 0 0,2-8 56 0 0,0 0-1 0 0,0 0 0 0 0,0 0 0 0 0,0 1 0 0 0,0-1 0 0 0,1 0 0 0 0,0 0 0 0 0,0 2-119 0 0,1 6 337 0 0,-1 1-39 0 0,0 19 1177 0 0,3 17-1475 0 0,14 71 2149 0 0,-2-17-239 0 0,-13-84-1585 0 0,-1-1-62 0 0,3 9 42 0 0,0 0-73 0 0,4 22 130 0 0,-4-16-64 0 0,3 8 864 0 0,5 18-1162 0 0,-1-9 628 0 0,-3 0 68 0 0,-6-39-473 0 0,0-4-43 0 0,-2-5 33 0 0,-1-1 3 0 0,0 0 0 0 0,0 0-12 0 0,0 0-50 0 0,0 0-24 0 0,0 0-22 0 0,0-1-48 0 0,4-6 7 0 0,4-13-94 0 0,1 1 51 0 0,2-4 51 0 0,6-12 87 0 0,3 2-11 0 0,-5 12-95 0 0,-2 4-57 0 0,2 0-58 0 0,-11 13 60 0 0,0 0 0 0 0,1 1 0 0 0,-1-1-1 0 0,1 1 1 0 0,0 0 0 0 0,0 0-1 0 0,0 0 1 0 0,0 1 0 0 0,0-1 0 0 0,0 1-1 0 0,1 1 1 0 0,3-2-1 0 0,-6 3-2 0 0,0-1 0 0 0,1 1 0 0 0,-1 0 0 0 0,0 0 0 0 0,1 0-1 0 0,-1 0 1 0 0,0 0 0 0 0,1 1 0 0 0,-1-1 0 0 0,0 1 0 0 0,0 0 0 0 0,1 0 2 0 0,-1 0-8 0 0,0 1-1 0 0,-1-1 1 0 0,0 0 0 0 0,1 1 0 0 0,-1 0 0 0 0,0-1-1 0 0,0 1 1 0 0,0 0 0 0 0,0 0 0 0 0,0 0 8 0 0,2 3-41 0 0,0 0 0 0 0,0 0 0 0 0,-1 0 0 0 0,2 5 41 0 0,-3-5-12 0 0,1 0-1 0 0,-1 0 1 0 0,-1 0-1 0 0,1 1 0 0 0,-1 0 13 0 0,0-1 3 0 0,0 0-1 0 0,-1 0 0 0 0,0 0 0 0 0,0 0 0 0 0,0 0 1 0 0,-1 5-3 0 0,0-5 7 0 0,0 0 1 0 0,0 0 0 0 0,-1 1 0 0 0,0-1 0 0 0,0 0 0 0 0,0-1 0 0 0,0 1-1 0 0,-1 0 1 0 0,0-1 0 0 0,0 1 0 0 0,0-1-8 0 0,-9 10 56 0 0,-12 7-15 0 0,-3-5 1 0 0,8-11 16 0 0,-7 0-8 0 0,20-3-29 0 0,-1-1 1 0 0,1 0-1 0 0,-1 0 0 0 0,1-1 0 0 0,-1 0 1 0 0,-2 0-22 0 0,-4-2 55 0 0,-18-3 133 0 0,20 2-148 0 0,0 0-42 0 0,0-1-64 0 0,2 0-51 0 0,0 0-68 0 0,1-1-80 0 0,0 0-89 0 0,0-1-102 0 0,1-1-111 0 0,0 0-123 0 0,4 3 295 0 0,0 0-34 0 0,2 3 144 0 0,0 0-36 0 0,0-1-419 0 0,0 0 113 0 0,0 1-50 0 0,-1-2-783 0 0,0 0-610 0 0,-1-1-1160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5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8232 0 0,'0'0'486'0'0,"0"-1"-47"0"0,-1 1-46 0 0,1-1-42 0 0,0 1-41 0 0,1 0-39 0 0,-1 0-35 0 0,0 0-34 0 0,1 0 112 0 0,0 0-106 0 0,0 1-86 0 0,1 0-67 0 0,-1 0-50 0 0,4 3-78 0 0,-3-2 103 0 0,-1 0 88 0 0,0-2-17 0 0,-1 1 33 0 0,10 21 471 0 0,-3 1-52 0 0,-2 1-43 0 0,-1 0-38 0 0,1 10 146 0 0,0-6-160 0 0,-1 0-32 0 0,3 28 356 0 0,10 61 798 0 0,-6-61-707 0 0,-5-18-319 0 0,-1-7-136 0 0,-1 1-58 0 0,-2-14-140 0 0,-1-8-92 0 0,0-1 1 0 0,1 1-1 0 0,0-1 1 0 0,2 7-129 0 0,-1-4 99 0 0,-3-7-65 0 0,0-4-32 0 0,0-1-1 0 0,0 1 0 0 0,0 0 0 0 0,0 0 1 0 0,0-1-1 0 0,0 1 0 0 0,0 0 0 0 0,0-1 1 0 0,0 1-1 0 0,1 0 0 0 0,-1-1 0 0 0,0 1 1 0 0,1 0-1 0 0,-1-1 0 0 0,0 1 0 0 0,1-1 1 0 0,-1 1-1 0 0,1 0 0 0 0,-1 0-1 0 0,0-3-132 0 0,-1 1 34 0 0,2-10-231 0 0,0 8 164 0 0,0-1-83 0 0,-1 1 3 0 0,1 1-70 0 0,0-1-79 0 0,0 1-93 0 0,-1 0 114 0 0,0 1-47 0 0,1-1-50 0 0,-1 1-53 0 0,1-1-57 0 0,-1 1-59 0 0,0 0-63 0 0,0 0-66 0 0,1-4-1607 0 0,-1-1-1338 0 0,0 6 3711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5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6952 0 0,'1'2'201'0'0,"7"10"-41"0"0,-2-4-102 0 0,-2 1-37 0 0,-2-4-3 0 0,0 0 35 0 0,2 4 142 0 0,2 2 158 0 0,4 6 316 0 0,-3-5-159 0 0,-3-4-201 0 0,0-1-87 0 0,-1 0-46 0 0,7 14 645 0 0,0 0-71 0 0,0 1-58 0 0,0 0-46 0 0,5 10 269 0 0,-5-14-2 0 0,0 1 1 0 0,5 4-914 0 0,11 15 1150 0 0,2-3-160 0 0,-6-13-295 0 0,-6-10-227 0 0,1-3 39 0 0,0-5 46 0 0,2-4 55 0 0,-7-3-276 0 0,-1-1-49 0 0,-1-2-44 0 0,-2-2-39 0 0,4-10 92 0 0,-4-4-115 0 0,-4 3-99 0 0,-2-1-39 0 0,0-37-2 0 0,-3 42-2 0 0,-1-21-49 0 0,-2 0-125 0 0,1 17 13 0 0,1 0-37 0 0,0 7-105 0 0,-3-16-290 0 0,2 13 203 0 0,1 8 135 0 0,1-1-39 0 0,0 1-45 0 0,0-1-53 0 0,0 1-59 0 0,1 0-66 0 0,0 2 120 0 0,0 0-35 0 0,1 0-37 0 0,-1 1-38 0 0,1-1-42 0 0,0 0-43 0 0,0 1-45 0 0,1-1-48 0 0,4-9-1164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5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27 158 7016 0 0,'2'4'227'0'0,"3"0"-83"0"0,13 1 27 0 0,-2-4-26 0 0,-7-1 18 0 0,-2-1 38 0 0,-1 1 77 0 0,-2-1 81 0 0,1 0-52 0 0,-1 0-47 0 0,1-1-40 0 0,1 0 34 0 0,0-1-49 0 0,12-6 347 0 0,-12 6-264 0 0,2-2-5 0 0,-2-1-56 0 0,0 0-49 0 0,-1 0-43 0 0,0-2-21 0 0,-2 0-42 0 0,-1 5-59 0 0,-1-1 1 0 0,-1 1-1 0 0,1 0 0 0 0,-1-1 0 0 0,1 1 0 0 0,-1-3-13 0 0,-1-10 41 0 0,-1 5 22 0 0,-1 2 28 0 0,0 0 48 0 0,0 2 20 0 0,-1 0 47 0 0,0 0 53 0 0,0 1 59 0 0,-5-3-502 0 0,-2 7 116 0 0,-2 4 90 0 0,0 3 63 0 0,8-1-2 0 0,-1 0 1 0 0,0 0 0 0 0,1 0 0 0 0,-5 5-84 0 0,1 0 80 0 0,2 0 33 0 0,0 1 0 0 0,1-1 1 0 0,-2 4-114 0 0,-13 33 404 0 0,7 3 50 0 0,7 0 36 0 0,7-39-359 0 0,1 1 0 0 0,0-1 0 0 0,0 0 0 0 0,1 0 0 0 0,0 0 0 0 0,1 0 0 0 0,0 0 0 0 0,1 0 0 0 0,0-1 0 0 0,1 1-131 0 0,4 5 209 0 0,4-2-47 0 0,-7-9-109 0 0,-1 0 1 0 0,1 0-1 0 0,0 0 1 0 0,4 1-54 0 0,0-1 46 0 0,0 0 1 0 0,1 0-1 0 0,-1-1 1 0 0,1 0-1 0 0,9 1-46 0 0,-16-4 13 0 0,1 0 0 0 0,-1 0-1 0 0,1 0 1 0 0,-1-1 0 0 0,3 0-13 0 0,3 0-29 0 0,-1 0-63 0 0,3 0-23 0 0,-7 0 26 0 0,-1 0-39 0 0,-1 0-77 0 0,-1 0 49 0 0,0 1-34 0 0,-1-1-37 0 0,1 0-43 0 0,0 1-45 0 0,0-1-48 0 0,0 0-54 0 0,0 0-56 0 0,-1 1 16 0 0,1-1-47 0 0,-1 0-50 0 0,1 1-52 0 0,4-3-1423 0 0,3-1-1151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6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 11344 0 0,'-1'-1'262'0'0,"0"0"-56"0"0,2 1-51 0 0,0 0-44 0 0,5 3 8 0 0,1 1-94 0 0,6 6-48 0 0,-7-6 41 0 0,-1 1 56 0 0,0-2 84 0 0,9 13 109 0 0,0 0 56 0 0,10 11 310 0 0,29 37 962 0 0,-37-44-1167 0 0,-1 0-69 0 0,-1-3-131 0 0,-6-6 23 0 0,1 1 0 0 0,-1 0-1 0 0,-1 0 1 0 0,0 1 0 0 0,-1 0-1 0 0,5 13-250 0 0,-4-3 285 0 0,-2 1-38 0 0,-2-10-60 0 0,0 0 0 0 0,1-1 0 0 0,1 1-187 0 0,9 32 412 0 0,-11-27-324 0 0,0 0-54 0 0,3 43-64 0 0,-6-35 65 0 0,-1-13 19 0 0,0 0 34 0 0,0 0 40 0 0,0 0 47 0 0,-1 2 12 0 0,1 0 36 0 0,-4 28 445 0 0,2-25-423 0 0,-2 2-51 0 0,2-10-139 0 0,-1-1-35 0 0,-10 30-16 0 0,3-7 31 0 0,-2-1 69 0 0,4-11 21 0 0,0-1 57 0 0,6-15-141 0 0,-23 42 347 0 0,13-24-247 0 0,-2-1-50 0 0,1-1 5 0 0,12-16-69 0 0,-2 1 1 0 0,1-1-1 0 0,0 0 1 0 0,-1-1-1 0 0,0 1 1 0 0,0 0-1 0 0,-1-1 1 0 0,-4 4-28 0 0,0-1 59 0 0,6-4-34 0 0,1-1 0 0 0,-1 0 0 0 0,0 0 0 0 0,0 0 1 0 0,0 0-1 0 0,0-1 0 0 0,0 1 0 0 0,-1-1 0 0 0,0 1-25 0 0,-16 0 72 0 0,16-2-72 0 0,-2-3 0 0 0,4-2-20 0 0,2-2-188 0 0,-2 2 84 0 0,0-4-21 0 0,3 3 0 0 0,1-1-192 0 0,5-12-357 0 0,-4 13 395 0 0,0-2-97 0 0,1 1-109 0 0,-2 4 166 0 0,1-1-49 0 0,-1 0-55 0 0,0 1-60 0 0,0-1-64 0 0,0 1-71 0 0,1 0-76 0 0,-1 0-82 0 0,-1 2 352 0 0,-1 0-49 0 0,1 0-44 0 0,0 0-37 0 0,0 0-159 0 0,0 0-37 0 0,2-3-1673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7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10136 0 0,'0'0'230'0'0,"0"0"30"0"0,3 0 19 0 0,1 0-132 0 0,1 0-43 0 0,13-6-68 0 0,-7 3 26 0 0,0 0 101 0 0,24-1 534 0 0,-32 3-650 0 0,13-2 551 0 0,-1-2-102 0 0,-6 2-260 0 0,-1 1-48 0 0,2 0-54 0 0,-1 1-59 0 0,5 0 107 0 0,-4-4 44 0 0,-7 4-73 0 0,-1 0-58 0 0,0 0-36 0 0,1 2-32 0 0,4 0 28 0 0,3-1 80 0 0,-9 0-181 0 0,0 0-36 0 0,-1 0-132 0 0,0 0 104 0 0,0 0-47 0 0,0 0-67 0 0,0 0-115 0 0,0 0 118 0 0,0 0-33 0 0,0 0-341 0 0,0 0 83 0 0,0 0-46 0 0,0 0-653 0 0,0 0-513 0 0,0 0-977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7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7016 0 0,'-19'9'201'0'0,"19"-9"-197"0"0,0 0-1 0 0,0 0 1 0 0,0 0 0 0 0,0 0-1 0 0,0 0 1 0 0,0 0 0 0 0,-1 0-1 0 0,1 0 1 0 0,0 0 0 0 0,0 1-1 0 0,0-1 1 0 0,0 0 0 0 0,0 0-1 0 0,0 0 1 0 0,-1 0 0 0 0,1 0-1 0 0,0 0 1 0 0,0 0 0 0 0,0 0-1 0 0,0 0 1 0 0,0 1 0 0 0,0-1-1 0 0,0 0 1 0 0,0 0-1 0 0,0 0 1 0 0,0 0 0 0 0,0 0-1 0 0,0 0 1 0 0,0 1 0 0 0,-1-1-1 0 0,1 0 1 0 0,0 0 0 0 0,0 0-1 0 0,0 0 1 0 0,0 0 0 0 0,0 0-1 0 0,0 1 1 0 0,0-1 0 0 0,1 0-1 0 0,-1 0 1 0 0,0 0 0 0 0,0 0-1 0 0,0 0 1 0 0,0 1 0 0 0,0-1-1 0 0,0 0 1 0 0,0 0 0 0 0,0 0-1 0 0,0 0 1 0 0,0 0-1 0 0,0 0 1 0 0,0 0 0 0 0,0 1-1 0 0,1-1-3 0 0,12 12 84 0 0,-8-8 90 0 0,-3-2 3 0 0,1 1 34 0 0,-2-2 136 0 0,0 0-62 0 0,1 0-55 0 0,0 0-47 0 0,0 0-14 0 0,1-1-43 0 0,4 2 133 0 0,-4-2-66 0 0,-1 1 4 0 0,9 1 102 0 0,-1 1 59 0 0,24-1 993 0 0,-19-2-807 0 0,-7-1-264 0 0,1 0-45 0 0,1-1-22 0 0,1-1-112 0 0,-6 2-99 0 0,0 0-35 0 0,1 0-40 0 0,-1-1-41 0 0,0 1-44 0 0,0-1-46 0 0,0 1-51 0 0,0-1-51 0 0,1 0-56 0 0,-1 1-58 0 0,0-1-60 0 0,0 1-64 0 0,1-1-213 0 0,0 0-866 0 0,4 0-928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3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1 7552 0 0,'0'0'222'0'0,"0"0"-63"0"0,-1 0-79 0 0,1 0-57 0 0,-4 0-53 0 0,2 0 48 0 0,-3 0-84 0 0,1 0 33 0 0,-4 1 59 0 0,0 0 107 0 0,0 1 87 0 0,0 0 65 0 0,1 1 50 0 0,-15 10 899 0 0,14-5-744 0 0,0 0-86 0 0,4-3-253 0 0,0-1-42 0 0,-4 8 229 0 0,1-1-36 0 0,-4 13 207 0 0,2 0-101 0 0,1 2-71 0 0,7-21-254 0 0,-5 22 329 0 0,3 0-46 0 0,3-24-315 0 0,0 0-1 0 0,0 0 1 0 0,1 0 0 0 0,-1 0 0 0 0,1 1-1 0 0,1 1-50 0 0,-1-2 29 0 0,0 0-1 0 0,1 0 1 0 0,-1 0 0 0 0,1-1-1 0 0,0 1 1 0 0,0-1-1 0 0,0 1 1 0 0,0-1-29 0 0,11 11 59 0 0,10 3 106 0 0,-20-14-144 0 0,0 0 1 0 0,0-1 0 0 0,0 0 0 0 0,1 0 0 0 0,-1 0 0 0 0,0 0-1 0 0,1-1-21 0 0,15 1 40 0 0,-13-2-58 0 0,0 0-35 0 0,0 0-34 0 0,0 0-33 0 0,4 0-145 0 0,0 0-83 0 0,0-1-81 0 0,0 1-76 0 0,0-1-75 0 0,0 0-70 0 0,1 0-68 0 0,-1-1-64 0 0,-2 1-971 0 0,4-2-995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7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7568 0 0,'1'0'166'0'0,"4"0"2"0"0,0-1-33 0 0,4 1 52 0 0,1-2-80 0 0,13-2 49 0 0,-16 3-83 0 0,0-1 33 0 0,1 1 88 0 0,1-1 93 0 0,0 0 114 0 0,-5 2-150 0 0,0-1 38 0 0,7-1 182 0 0,1-1-70 0 0,-3 1-140 0 0,0 0-37 0 0,0 1-34 0 0,0 0-35 0 0,0 0-11 0 0,17-7 338 0 0,-15 4-303 0 0,1 0-48 0 0,0 0-109 0 0,-6 2-65 0 0,0 1-42 0 0,0 0-47 0 0,0 1-52 0 0,-5 0-222 0 0,-1 0-114 0 0,1 1-93 0 0,0-1-73 0 0,0 1-49 0 0,2 1-822 0 0,2 0-894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48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7248 0 0,'0'0'209'0'0,"0"2"-5"0"0,1 7-140 0 0,2-4 36 0 0,3-1 186 0 0,-4-4-164 0 0,3 3 456 0 0,0-1-69 0 0,0 0-62 0 0,1-2-59 0 0,0 1-53 0 0,0-1-48 0 0,0-1-44 0 0,0 0-39 0 0,4-1 53 0 0,-1-1-66 0 0,2-1-23 0 0,5-2 31 0 0,-9 3-94 0 0,3-1-79 0 0,13-2 188 0 0,-16 5-218 0 0,0-1-80 0 0,-2 1-29 0 0,0 0-55 0 0,-1 0-62 0 0,2 0-71 0 0,-5 1 31 0 0,0-1-44 0 0,1 1-40 0 0,-1 0-33 0 0,1-1-117 0 0,0 1-34 0 0,4-1-1195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8:35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1 650 7136 0 0,'0'0'208'0'0,"0"0"-58"0"0,0 0-18 0 0,0 0 37 0 0,1 1 132 0 0,9 9 467 0 0,1 0-91 0 0,-1-1-173 0 0,0-1-57 0 0,-1 2-53 0 0,0-1-48 0 0,-5-3-130 0 0,10 11 418 0 0,0 1-50 0 0,-12-14-461 0 0,1-1-1 0 0,-1 1 1 0 0,0 0-1 0 0,-1 0 1 0 0,1-1-1 0 0,-1 1 1 0 0,1 0-1 0 0,-1 0 1 0 0,0 1-123 0 0,2 8 398 0 0,7 3 137 0 0,-8-13-408 0 0,0 1-1 0 0,0-1 0 0 0,0 0 1 0 0,-1 1-1 0 0,1-1 1 0 0,0 2-127 0 0,0 2 129 0 0,0 0 36 0 0,5 7 259 0 0,-1 1 161 0 0,-1 0 84 0 0,-4-13-574 0 0,-1 0 0 0 0,0 0 1 0 0,1 0-1 0 0,-1 0 1 0 0,0 0-1 0 0,0 0 0 0 0,-1 0 1 0 0,1 0-1 0 0,0 0 0 0 0,-1 0 1 0 0,1 0-1 0 0,-1 0 1 0 0,1-1-1 0 0,-1 1 0 0 0,0 0-95 0 0,0-1 295 0 0,0-3-69 0 0,0-1-59 0 0,0-1-47 0 0,0-3-1 0 0,-1 0-19 0 0,0-16-53 0 0,2 5 93 0 0,0 0 0 0 0,2-16-140 0 0,3 4 84 0 0,1 4-81 0 0,1 2-102 0 0,-5 19-86 0 0,1-1 63 0 0,-1 1 53 0 0,0-1 45 0 0,1 0 40 0 0,0 0 34 0 0,7-13 205 0 0,-5 12-175 0 0,2-2-73 0 0,-4 5-48 0 0,0 1-34 0 0,1-1-39 0 0,-1 1-44 0 0,1 0-49 0 0,-1 0-54 0 0,1 0-58 0 0,0 0-64 0 0,0 0-68 0 0,0 1-73 0 0,0 0-79 0 0,1 0-82 0 0,-1 0-88 0 0,1 0-94 0 0,0 1-96 0 0,0 0-104 0 0,-2 0-1071 0 0,2 1-1206 0 0</inkml:trace>
  <inkml:trace contextRef="#ctx0" brushRef="#br0" timeOffset="489.62">447 752 6880 0 0,'0'0'157'0'0,"0"0"23"0"0,0 0 11 0 0,1 0-31 0 0,9 8 301 0 0,-1-3 74 0 0,-1-2 38 0 0,9-1 829 0 0,-8-3-594 0 0,-3 0-379 0 0,0 0-54 0 0,-2 0-164 0 0,0 0-34 0 0,0 0-38 0 0,1 1-43 0 0,2-2 361 0 0,0 0-60 0 0,0 0-51 0 0,1-1-43 0 0,1-1 15 0 0,-1 0-35 0 0,16-9 491 0 0,-23 13-746 0 0,14-9 334 0 0,-1 0-103 0 0,-5 2-81 0 0,0 0 1 0 0,-1-1 0 0 0,5-5-179 0 0,6-3 147 0 0,-5 5-97 0 0,-3-2-53 0 0,-5 1 13 0 0,-6 11-1 0 0,1 0 0 0 0,-1 0 0 0 0,0-1 1 0 0,0 1-1 0 0,0 0 0 0 0,0 0 0 0 0,0 0 0 0 0,0 0 0 0 0,0 0 0 0 0,-1-1 0 0 0,1 1 0 0 0,0 0 0 0 0,-1-1-9 0 0,1 1 38 0 0,0 0 0 0 0,-1 0 0 0 0,1-1 0 0 0,-1 1 0 0 0,1 0 0 0 0,-1 0 0 0 0,1-1 0 0 0,-1 1 0 0 0,0 0 0 0 0,1 0 0 0 0,-2-1-38 0 0,-4-2 131 0 0,4 2-112 0 0,-10-5 115 0 0,0 4-101 0 0,-3 3-96 0 0,13 1 32 0 0,-1-1 0 0 0,1 1-1 0 0,-1 0 1 0 0,1 0 0 0 0,-1 0-1 0 0,1 0 1 0 0,-1 1 31 0 0,-15 13-251 0 0,8-2 132 0 0,3-1 84 0 0,3 1 81 0 0,-4 15-110 0 0,-5 22 14 0 0,11-42 50 0 0,1 1-1 0 0,0-1 1 0 0,0 1-1 0 0,1 0 1 0 0,0-1-1 0 0,1 1 1 0 0,0 0-1 0 0,0 0 1 0 0,2 6-21 0 0,0 0 0 0 0,1 0-1 0 0,2 2 22 0 0,-5-13 0 0 0,1 1 0 0 0,0-1 0 0 0,0 0 0 0 0,1 0 0 0 0,-1 0 0 0 0,1 0 0 0 0,0 0 0 0 0,0 0 0 0 0,0-1 0 0 0,0 0 0 0 0,1 1 0 0 0,1 0 0 0 0,-1 1 0 0 0,-3-4 0 0 0,0 0 0 0 0,0 0 0 0 0,0-1 0 0 0,-1 1 0 0 0,1 0 0 0 0,0 0 0 0 0,1 0 0 0 0,-1-1 0 0 0,0 1 0 0 0,0 0 0 0 0,0-1 0 0 0,0 1 0 0 0,0-1 0 0 0,1 0 0 0 0,-1 1 0 0 0,0-1 0 0 0,0 0 0 0 0,1 0 0 0 0,0 1 0 0 0,11 1-55 0 0,1-1 39 0 0,-7-1 25 0 0,0 0 0 0 0,0-1 0 0 0,0 0 0 0 0,0 0 0 0 0,3-2-9 0 0,9-2-25 0 0,-8 0-27 0 0,0 1-39 0 0,0-1-46 0 0,0 0-54 0 0,-1-1-65 0 0,1 1-70 0 0,-1-1-81 0 0,0 0-89 0 0,-2 2 59 0 0,-1 0-58 0 0,-4 3-31 0 0,0-1-113 0 0,-1 0 97 0 0,0 1-41 0 0,2-3-677 0 0,0-1-523 0 0,0-3-1000 0 0</inkml:trace>
  <inkml:trace contextRef="#ctx0" brushRef="#br0" timeOffset="899.45">1028 797 7112 0 0,'5'3'61'0'0,"-1"-1"43"0"0,10 2 352 0 0,-6-4-297 0 0,1-1-80 0 0,-3 1-85 0 0,0-1-37 0 0,10-4 826 0 0,-7 2-149 0 0,-1-1 0 0 0,-1-1-1 0 0,8-4-633 0 0,-4 2 544 0 0,-1 0-45 0 0,-7 4-330 0 0,10-7 429 0 0,-1-1-105 0 0,-2 0-99 0 0,0 0-91 0 0,-3 0-95 0 0,1-1-89 0 0,1 3-72 0 0,-8 7-37 0 0,0 1 0 0 0,-1 0-1 0 0,1 0 1 0 0,0-1 0 0 0,-1 1 0 0 0,1 0-1 0 0,-1 0 1 0 0,1-1 0 0 0,-1 1-1 0 0,0-1 1 0 0,1 1 0 0 0,-1 0-1 0 0,0-1 1 0 0,0 1 0 0 0,0-1-1 0 0,0 1 1 0 0,0-1 0 0 0,-1 1-1 0 0,1 0 1 0 0,-1-2-10 0 0,-4-12 26 0 0,-15-17 3 0 0,18 30-26 0 0,1 0 0 0 0,-1 1 1 0 0,1-1-1 0 0,-1 0 0 0 0,0 1 0 0 0,1-1 1 0 0,-1 1-1 0 0,0 0 0 0 0,0 0 0 0 0,0-1 1 0 0,0 1-1 0 0,0 1 0 0 0,0-1 0 0 0,-2-1-3 0 0,-4 3 43 0 0,6 0-42 0 0,-1 1-1 0 0,1-1 1 0 0,0 1 0 0 0,0 0 0 0 0,0 0-1 0 0,0-1 1 0 0,0 1 0 0 0,0 0 0 0 0,0 1 0 0 0,1-1-1 0 0,-1 0 1 0 0,1 0 0 0 0,0 1 0 0 0,-1 1-1 0 0,-3 7 4 0 0,1-1 0 0 0,-2 12-4 0 0,4-17 5 0 0,-2 12 46 0 0,0 1 1 0 0,1 0-1 0 0,1 0 0 0 0,0 17-51 0 0,3-14 84 0 0,4 11 92 0 0,-3-18-94 0 0,-1-9-39 0 0,0 0 0 0 0,1 0 1 0 0,0-1-1 0 0,0 1 1 0 0,0 0-1 0 0,0-1 1 0 0,1 0-1 0 0,0 1 1 0 0,0-1-1 0 0,0 0 0 0 0,0 0 1 0 0,1-1-1 0 0,-1 1 1 0 0,1-1-1 0 0,3 2-43 0 0,17 11 148 0 0,1-8-82 0 0,-20-7-58 0 0,9-1 33 0 0,5-4 21 0 0,-2-1-65 0 0,0 0 9 0 0,-7 1-34 0 0,0 0-32 0 0,-1-1-46 0 0,10-8-201 0 0,-2 1-63 0 0,-8 6 130 0 0,0 0-47 0 0,-1 0-55 0 0,0-1-64 0 0,0 0-71 0 0,-1 0-79 0 0,5-6-204 0 0</inkml:trace>
  <inkml:trace contextRef="#ctx0" brushRef="#br0" timeOffset="1345.22">1505 600 7568 0 0,'1'2'166'0'0,"4"5"-62"0"0,4 18 256 0 0,-6-14-244 0 0,0-2-70 0 0,1-1 8 0 0,0 1 99 0 0,-2-2 14 0 0,1-1 38 0 0,1 7 287 0 0,6 13 593 0 0,-6-15-663 0 0,2 1-46 0 0,-3-6-240 0 0,0-1-42 0 0,2 4 426 0 0,2 12 503 0 0,-6-15-662 0 0,0 0 65 0 0,-1 2 154 0 0,1-5-237 0 0,-1 1 40 0 0,0 0 45 0 0,0 0 50 0 0,0 0 52 0 0,0 1 59 0 0,-2-8-244 0 0,0 1-242 0 0,1 0-33 0 0,0 0-41 0 0,0 0-46 0 0,-1-44 214 0 0,2 34-166 0 0,1 0-1 0 0,0 0 0 0 0,2-3-30 0 0,-1 8 0 0 0,0-1 0 0 0,0 1 0 0 0,0 0 0 0 0,1 0 1 0 0,3-5-1 0 0,-4 8-9 0 0,1 0 1 0 0,-1 0 0 0 0,1 0 0 0 0,0 1 0 0 0,0-1 0 0 0,1 1-1 0 0,-1-1 1 0 0,1 1 0 0 0,1-1 8 0 0,-3 3-5 0 0,0-1 1 0 0,1 1-1 0 0,-1 0 0 0 0,1 0 0 0 0,-1 0 1 0 0,0 1-1 0 0,1-1 0 0 0,-1 1 0 0 0,1-1 1 0 0,-1 1-1 0 0,1 0 0 0 0,0 0 0 0 0,-1 0 1 0 0,1 0-1 0 0,-1 0 0 0 0,1 1 0 0 0,-1-1 0 0 0,1 1 1 0 0,-1 0-1 0 0,1 0 0 0 0,-1 0 0 0 0,0 0 1 0 0,1 0-1 0 0,-1 0 0 0 0,0 0 0 0 0,1 2 5 0 0,30 20-11 0 0,-5 3 63 0 0,-14-12 26 0 0,-10-11-61 0 0,-1 0 0 0 0,0 0 0 0 0,0 1 1 0 0,0-1-1 0 0,0 1 0 0 0,-1 0 0 0 0,0 0 0 0 0,1 0 0 0 0,-1 0 1 0 0,-1 0-1 0 0,1 2-17 0 0,4 25 124 0 0,-5-8-75 0 0,-1-20-46 0 0,0 0 0 0 0,0 1 0 0 0,-1-1 0 0 0,1 0-1 0 0,-1 1 1 0 0,0 1-3 0 0,-6 9-51 0 0,6-13-50 0 0,1-1-46 0 0,0 0-209 0 0,0 0 186 0 0,0 0-42 0 0,0 0-76 0 0,0 0 95 0 0,0 0-39 0 0,0 0-41 0 0,0 0-40 0 0,0 0-416 0 0,0 0 104 0 0,0 0-54 0 0,0 0-794 0 0,0 0-621 0 0,0 0-1182 0 0</inkml:trace>
  <inkml:trace contextRef="#ctx0" brushRef="#br0" timeOffset="1731.12">2011 0 8576 0 0,'0'0'197'0'0,"1"1"24"0"0,18 5 45 0 0,-3-3-96 0 0,-7 2-128 0 0,-1 0-22 0 0,-1 0 36 0 0,8 6 153 0 0,-2-1 46 0 0,-1 0 53 0 0,23 26 838 0 0,-21-18-703 0 0,-7-9-253 0 0,-1 0-34 0 0,0 0-40 0 0,0 1-47 0 0,24 37 731 0 0,-2-4-54 0 0,-12-12-291 0 0,1 13 42 0 0,0 1-66 0 0,-2-1-59 0 0,-2 2-49 0 0,4 27 116 0 0,-12-46-255 0 0,-2 1 0 0 0,-1-1 0 0 0,-1 4-184 0 0,-3 22 308 0 0,-1-21 103 0 0,-2 1 0 0 0,-6 23-411 0 0,1-20 225 0 0,-1 0-36 0 0,-9 14-10 0 0,10-26-140 0 0,-2 0-41 0 0,11-23-137 0 0,1 1 35 0 0,-2 1-10 0 0,1 0 104 0 0,-1 1 79 0 0,0-1 64 0 0,-2 6 241 0 0,3-6-288 0 0,0-1-34 0 0,-1 1-47 0 0,1 0-72 0 0,-1 0-88 0 0,0-1-103 0 0,1 0-48 0 0,0 1-91 0 0,-1-1-101 0 0,1 0-111 0 0,-1-1-119 0 0,1 0 316 0 0,0 0-33 0 0,1 0-34 0 0,-1 0-36 0 0,0 0-37 0 0,0 0-37 0 0,-1 0-1616 0 0,-3 1-1251 0 0</inkml:trace>
  <inkml:trace contextRef="#ctx0" brushRef="#br0" timeOffset="13295.63">2525 325 8576 0 0,'0'0'197'0'0,"0"0"-46"0"0,1 0-55 0 0,0 0-21 0 0,3 0-37 0 0,-3 0 5 0 0,0 0 49 0 0,0 0 72 0 0,13 2-77 0 0,-9-3 13 0 0,-1-1 47 0 0,3-1 172 0 0,-4 3-108 0 0,1 0 39 0 0,19 3 921 0 0,-15-2-731 0 0,-6-1 9 0 0,0-1-7 0 0,5-1-53 0 0,1-1 0 0 0,0 2 0 0 0,7-2-389 0 0,-5 2 269 0 0,2 0-22 0 0,-1 0-60 0 0,-3 0-96 0 0,0 0-52 0 0,8-1 65 0 0,-7-1-82 0 0,1 2-28 0 0,-9 1-169 0 0,1 0 62 0 0,-1 0 54 0 0,1 0 46 0 0,-1-1 47 0 0,1 1 43 0 0,4-1 278 0 0,-3 1-168 0 0,0 0-112 0 0,-1 0-62 0 0,-1-1-55 0 0,1 1-46 0 0,0 0-53 0 0,-1 0-62 0 0,1 0-68 0 0,-1 0-11 0 0,1 0-56 0 0,-1 0-60 0 0,0 0-64 0 0,1 0-68 0 0,-1 0-71 0 0,0 0-76 0 0,0 1-79 0 0,3-1-1048 0 0,3 2-1024 0 0</inkml:trace>
  <inkml:trace contextRef="#ctx0" brushRef="#br0" timeOffset="13555.85">2637 548 8864 0 0,'0'0'163'0'0,"1"1"-73"0"0,-1 0-51 0 0,2 3-3 0 0,-1-1 46 0 0,-1-2 23 0 0,0 0 60 0 0,-2 3 0 0 0,1-1-6 0 0,0-2 64 0 0,1-1 196 0 0,0 0 361 0 0,2 1 27 0 0,-1 0-718 0 0,17 9 1094 0 0,-6-5-445 0 0,0-3-174 0 0,0-4-62 0 0,2 0-78 0 0,-1-1-55 0 0,-1 0-58 0 0,0 0-71 0 0,1-2-86 0 0,-11 4-273 0 0,-1 0 49 0 0,1 1 42 0 0,0-1 37 0 0,3-1 108 0 0,5-1 332 0 0,-6 2-362 0 0,-1 0-89 0 0,0 0-80 0 0,0 0-100 0 0,0 0-117 0 0,-2 1 25 0 0,1-1-67 0 0,0 1-70 0 0,0-1-78 0 0,0 0-83 0 0,0 1-87 0 0,0-1-95 0 0,-1 1-99 0 0,4-2-1183 0 0,1 1-1166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18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 6896 0 0,'0'0'200'0'0,"0"0"-54"0"0,0 0-16 0 0,0 0 37 0 0,0 0 134 0 0,0 0 245 0 0,0 0 20 0 0,0 0-359 0 0,0 0-35 0 0,0 0 78 0 0,0-1-117 0 0,1 1-50 0 0,0-3 51 0 0,0 2-28 0 0,0 0-16 0 0,-1 1 33 0 0,1-1 39 0 0,-1 1 47 0 0,1-1 21 0 0,-1 1 47 0 0,0 0 51 0 0,1-1 56 0 0,-1 1 61 0 0,1 0 66 0 0,-1 0 69 0 0,0 0 76 0 0,11 6-137 0 0,-3 2-101 0 0,-1 0-87 0 0,-1 1-71 0 0,2 8 49 0 0,1 9 36 0 0,-2-6-87 0 0,7 14 119 0 0,-9-23-219 0 0,0 0-1 0 0,-1 0 1 0 0,1 5-158 0 0,16 53 178 0 0,0 2 57 0 0,-5-27-77 0 0,0-2 36 0 0,1 11 55 0 0,11 25 172 0 0,4 8 45 0 0,-29-76-383 0 0,2 0 0 0 0,0-1 0 0 0,2 4-83 0 0,9 18 214 0 0,-15-29-193 0 0,6 11 76 0 0,-2-7-48 0 0,4 5 47 0 0,-7-9-6 0 0,-2-2 2 0 0,0 0-16 0 0,0 0-4 0 0,0 0 0 0 0,3-2 68 0 0,6-5-62 0 0,-6 5-32 0 0,8-12 101 0 0,-4-3-43 0 0,-1-21 22 0 0,-4 14-65 0 0,8-60 36 0 0,-2 9-56 0 0,-3 39 2 0 0,4-18-19 0 0,-5 28-25 0 0,1 0 0 0 0,2 1 0 0 0,8-21 1 0 0,0-2 6 0 0,-7 20-22 0 0,-1 9-34 0 0,-6 17 36 0 0,5-13 21 0 0,-4 10-29 0 0,0 4-33 0 0,5 3-107 0 0,0 5 58 0 0,4 15 2 0 0,-6-13 62 0 0,-3-5 19 0 0,0 0 0 0 0,-1 0 0 0 0,1 1 0 0 0,-1-1 0 0 0,0 1 0 0 0,0-1 0 0 0,-1 1 21 0 0,6 21-109 0 0,3-2 37 0 0,0-1 34 0 0,12 33 36 0 0,0 10 2 0 0,-9-35 0 0 0,1 5 0 0 0,3 21-53 0 0,2 13 42 0 0,-16-63 11 0 0,0-2 0 0 0,18 35 0 0 0,-20-39 0 0 0,0-1 0 0 0,0 1 1 0 0,0-1-1 0 0,1 1 0 0 0,-1-1 0 0 0,0 1 0 0 0,0-1 0 0 0,0 1 0 0 0,1-1 0 0 0,-1 0 0 0 0,0 1 0 0 0,0-1 0 0 0,1 1 0 0 0,-1-1 0 0 0,0 0 0 0 0,1 1 0 0 0,-1-1 0 0 0,1 0 0 0 0,-1 1 0 0 0,0-1 0 0 0,1 0 0 0 0,-1 0 0 0 0,1 0 0 0 0,-1 1 1 0 0,1-1-1 0 0,-1 0 0 0 0,1 0 0 0 0,-1 0 0 0 0,1 0 0 0 0,-1 0 0 0 0,4-3 9 0 0,-2 1 2 0 0,0 1 0 0 0,0-1 0 0 0,-1 0 0 0 0,1 0 0 0 0,0 0 0 0 0,-1 0 0 0 0,1 0 0 0 0,-1 0 0 0 0,0-1 0 0 0,0 1 0 0 0,1 0 0 0 0,-1-2-11 0 0,8-32 106 0 0,-5 14-95 0 0,9-49 70 0 0,-3 13-30 0 0,4-16-51 0 0,-9 40 0 0 0,2 0 0 0 0,9-26 0 0 0,5 3 0 0 0,-4 8 0 0 0,8-34 0 0 0,-18 65 1 0 0,-5 16-3 0 0,-1-1 0 0 0,0 0 0 0 0,0 1 0 0 0,0-1 1 0 0,0 0-1 0 0,-1 0 0 0 0,1 0 0 0 0,-1 0 0 0 0,1 0 0 0 0,-1 0 0 0 0,0 0 2 0 0,0 2-93 0 0,0 1 28 0 0,0 0-7 0 0,0 0-43 0 0,0 0-113 0 0,0 0-204 0 0,0 0 235 0 0,0 0 93 0 0,0 0-33 0 0,0 0-8 0 0,0 0-33 0 0,0 0-38 0 0,0 0-43 0 0,0 0-46 0 0,0 0-43 0 0,0 0-40 0 0,0 0-36 0 0,0 0-271 0 0,0 0-59 0 0,1 0-47 0 0,-1 0-34 0 0,2 1-1491 0 0,2 1-1312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19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6072 0 0,'0'0'133'0'0,"0"0"23"0"0,0 0 12 0 0,0 0-54 0 0,0 0-8 0 0,0 0 38 0 0,0 0 123 0 0,0 0 223 0 0,0 0 20 0 0,0 0-13 0 0,0 0-60 0 0,0 0-241 0 0,0 0-44 0 0,1 0 47 0 0,0 1-98 0 0,2 3-17 0 0,-2-2 10 0 0,3 7 375 0 0,-1 1-89 0 0,0 0-68 0 0,-1 0-48 0 0,6 18 381 0 0,1-5-233 0 0,0 1-13 0 0,-1 2-50 0 0,11 31 404 0 0,-7-23-298 0 0,-2 1 35 0 0,2 0-80 0 0,2 6 76 0 0,2 47 541 0 0,-9-29-405 0 0,2-11-87 0 0,-2-19-175 0 0,-4-1 71 0 0,-3-26-285 0 0,0-2-29 0 0,0 0-12 0 0,0 0-1 0 0,0 0-5 0 0,0 0-23 0 0,0 0-11 0 0,0 0-1 0 0,-5-25 98 0 0,2 0-49 0 0,3 11-57 0 0,0-1 0 0 0,1-9-56 0 0,1 10 0 0 0,0 1 1 0 0,1-1-1 0 0,0 0 1 0 0,1 1 0 0 0,1-1-1 0 0,0 1 1 0 0,1 0-1 0 0,0 1 1 0 0,1 0-1 0 0,2-3 0 0 0,7-5 6 0 0,-12 17-13 0 0,-1 0 0 0 0,0 0 0 0 0,1 1 1 0 0,0-1-1 0 0,-1 1 0 0 0,1-1 0 0 0,0 1 0 0 0,0 1 0 0 0,0-1 0 0 0,1 0 0 0 0,-1 1 0 0 0,0 0 0 0 0,1 0 7 0 0,-2 0-12 0 0,0 1-1 0 0,0 0 1 0 0,0 0-1 0 0,1 0 0 0 0,-1 0 1 0 0,0 0-1 0 0,0 0 1 0 0,0 1-1 0 0,2 0 13 0 0,-3 0-3 0 0,0 0-1 0 0,0 0 1 0 0,-1 0-1 0 0,1 0 1 0 0,0 1-1 0 0,-1-1 1 0 0,1 0-1 0 0,-1 1 1 0 0,1-1 3 0 0,1 2 0 0 0,1 1-9 0 0,0 1-1 0 0,1 0 0 0 0,-2 0 0 0 0,1 0 0 0 0,0 0 0 0 0,-1 1 0 0 0,0-1 1 0 0,-1 1-1 0 0,2 3 10 0 0,0 4-12 0 0,0 0 0 0 0,-1 0 0 0 0,2 12 12 0 0,-3-6-28 0 0,-1 32 87 0 0,-2-29-78 0 0,0-1-87 0 0,1-11 7 0 0,-1 0-37 0 0,1-8 40 0 0,0-2-17 0 0,0 0-63 0 0,0 0-172 0 0,0 0-314 0 0,0 0 384 0 0,0 0 0 0 0,0 0-56 0 0,0 0 121 0 0,0 0-36 0 0,0 0-37 0 0,0 0-38 0 0,0 0-419 0 0,0 0 114 0 0,1 0-51 0 0,-1 1-785 0 0,0 1 18 0 0,1 0-44 0 0,0 2-887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0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23 5696 0 0,'0'0'132'0'0,"0"0"17"0"0,0 0 10 0 0,-2 0-39 0 0,-3-3-80 0 0,0-1 7 0 0,0 2 79 0 0,1-1 44 0 0,-9-1 407 0 0,7 2-357 0 0,0 0-88 0 0,1 1 377 0 0,-1 0-48 0 0,0 1-46 0 0,0 0-42 0 0,-1 0-41 0 0,0 1-36 0 0,-7 2 196 0 0,4 0-180 0 0,0 2-60 0 0,-3 4 40 0 0,4 2-66 0 0,-2 10 33 0 0,0 1-59 0 0,6-10-99 0 0,0-1-1 0 0,0 1 1 0 0,2 1-1 0 0,0-1 1 0 0,0 2-101 0 0,0 20 271 0 0,1-1 45 0 0,1-26-250 0 0,0 0 0 0 0,1 0 1 0 0,0 0-1 0 0,0 0 0 0 0,1 0 0 0 0,-1 1 0 0 0,2-1 1 0 0,-1 0-1 0 0,2 4-66 0 0,1-5 99 0 0,5 1 277 0 0,-5-5-316 0 0,-2-1 16 0 0,-1-1 1 0 0,0 0-32 0 0,9-1 21 0 0,6-4 56 0 0,-3-3-39 0 0,-9 5-64 0 0,0-2 0 0 0,0 1 0 0 0,0 0 0 0 0,0-1 0 0 0,-1 0 0 0 0,2-2-19 0 0,4-7 33 0 0,-5 8-18 0 0,-1 0 1 0 0,0 0-1 0 0,-1 0 0 0 0,1 0 1 0 0,1-6-16 0 0,1-2-5 0 0,-3 5 7 0 0,0 0 1 0 0,0 1 0 0 0,0-1 0 0 0,-1 0 0 0 0,0-1-3 0 0,0 2 13 0 0,0-1-1 0 0,0 0 0 0 0,1 1 1 0 0,1-4-13 0 0,-1 7-2 0 0,0 0 1 0 0,-1 0 0 0 0,0-1-1 0 0,0 1 1 0 0,-1 0 0 0 0,0 0-1 0 0,1-1 1 0 0,-2 1 1 0 0,5 29-102 0 0,1 6 76 0 0,-4-8 6 0 0,1 0 0 0 0,3 12 20 0 0,2 20-13 0 0,-4-35 13 0 0,1 0 0 0 0,0-1 0 0 0,3 7 0 0 0,-1-3 0 0 0,4 22 0 0 0,-9-40-25 0 0,1 1-37 0 0,-2-3 41 0 0,1-1 1 0 0,-1 1-1 0 0,1-1 1 0 0,0 0-1 0 0,0 1 0 0 0,0-1 1 0 0,0 0-1 0 0,0 0 0 0 0,0 1 1 0 0,0-1-1 0 0,0 0 1 0 0,0 0-1 0 0,1 0 21 0 0,-2-1 1 0 0,1 1-43 0 0,0-1-43 0 0,0 1-39 0 0,0-1-38 0 0,0 0-37 0 0,1 1-297 0 0,0-1-122 0 0,0 0-104 0 0,0 0-89 0 0,0 0-74 0 0,1-1-837 0 0,0-2-978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0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7344 0 0,'0'0'216'0'0,"0"2"-11"0"0,-3 6-27 0 0,2 1 51 0 0,1 12 338 0 0,7 20 694 0 0,-3-26-896 0 0,0 1-38 0 0,17 54 1053 0 0,-12-46-787 0 0,8 23 489 0 0,-9-24-592 0 0,-1 1-37 0 0,2 1-13 0 0,-1 0-45 0 0,1-1-47 0 0,0 1-48 0 0,5 14 109 0 0,-3-1-95 0 0,-5 1-114 0 0,-4-19-150 0 0,-1 0-37 0 0,-2-16-10 0 0,2 0-3 0 0,2 10 51 0 0,-2-6-55 0 0,-1-7-33 0 0,0-1-48 0 0,0 0-28 0 0,0 0-111 0 0,0 0-201 0 0,0 0 236 0 0,0 0-27 0 0,0 0-63 0 0,0 0 96 0 0,0 0-35 0 0,0 0-38 0 0,0 0-35 0 0,0 0-384 0 0,0 0 98 0 0,0 0-48 0 0,-1 0-729 0 0,0 0-570 0 0,-1 0-1086 0 0</inkml:trace>
  <inkml:trace contextRef="#ctx0" brushRef="#br0" timeOffset="246.3">1 383 8696 0 0,'0'0'197'0'0,"0"0"24"0"0,0 0 18 0 0,0-1-68 0 0,0 0-94 0 0,3-5-72 0 0,-2 5 22 0 0,0 0 36 0 0,6-7 664 0 0,1 2-73 0 0,1 0-67 0 0,-1 0-65 0 0,1 1-59 0 0,0 1-57 0 0,0 0-53 0 0,1 0-47 0 0,-1 1-45 0 0,1 0-40 0 0,10-1 117 0 0,0-1-113 0 0,0 1-81 0 0,38-8 107 0 0,-55 11-370 0 0,1 0 38 0 0,2 0 14 0 0,2-1 111 0 0,-2 1 55 0 0,9-2 195 0 0,-5 1-190 0 0,-6 1-103 0 0,0 1-39 0 0,0-1-44 0 0,1 0-54 0 0,-1 1-35 0 0,-1-1-53 0 0,1 1-58 0 0,0-1-64 0 0,0 0-67 0 0,-1 1-74 0 0,1-1-78 0 0,0 1-84 0 0,-2-1 143 0 0,1 1-46 0 0,6-2-1285 0 0,5 0-1048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2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7912 0 0,'0'0'232'0'0,"0"0"18"0"0,0 0-46 0 0,0 0-20 0 0,0-1-678 0 0,3 0-525 0 0,-1 1 665 0 0,-1-1-53 0 0,0 1-676 0 0,-1 0-622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6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11600 0 0,'0'0'264'0'0,"0"0"34"0"0,0 0 21 0 0,0 0-133 0 0,0 0-89 0 0,0 1-3 0 0,3 5-80 0 0,2 6 35 0 0,-1-1 93 0 0,0-2 32 0 0,0 1 47 0 0,0-1 40 0 0,0 0 34 0 0,4 12 460 0 0,11 28 1166 0 0,-13-31-1306 0 0,-2-4-212 0 0,0-1-76 0 0,0 1-96 0 0,0 0-114 0 0,2 10 286 0 0,-1 0-42 0 0,1 0-42 0 0,0 0-40 0 0,-1-1-40 0 0,0 1-39 0 0,0-1-38 0 0,-1 1-37 0 0,-1-11 13 0 0,2 8-17 0 0,1 3 37 0 0,-3-8 48 0 0,-1-3 76 0 0,-2-6-93 0 0,0-1 37 0 0,-1-11-165 0 0,-3-3-44 0 0,-1-6-12 0 0,4 0 104 0 0,2 0-44 0 0,1 0-37 0 0,2 1-35 0 0,2-3-41 0 0,1 1-35 0 0,8-6-95 0 0,3 2-40 0 0,-13 14 141 0 0,1 0 0 0 0,-1 1 0 0 0,1 0 0 0 0,0 1 0 0 0,1-1 0 0 0,0 0 77 0 0,-1 2-62 0 0,0 0 0 0 0,-1 0 0 0 0,1 0 0 0 0,3 0 62 0 0,19 0-121 0 0,0 7 113 0 0,-16-1-12 0 0,-1 0-1 0 0,0 1 1 0 0,0 1-1 0 0,0 0 1 0 0,-1 0-1 0 0,1 1 0 0 0,-2 0 1 0 0,2 2 20 0 0,-1 0-17 0 0,-1-1 0 0 0,0 1 0 0 0,4 7 17 0 0,-8-10-2 0 0,0 2 0 0 0,0-1 1 0 0,-1 0-1 0 0,0 1 0 0 0,0 2 2 0 0,-3-9 0 0 0,0 1 0 0 0,-1 0-1 0 0,1 0 1 0 0,-1 0-1 0 0,1 0 1 0 0,-1 0-1 0 0,0 0 1 0 0,0 0 0 0 0,0 0-1 0 0,0 0 1 0 0,0 0-1 0 0,-1 2 1 0 0,1-1 6 0 0,-1 0-1 0 0,0-1 0 0 0,0 1 1 0 0,-1 0-1 0 0,1-1 1 0 0,-1 1-1 0 0,1 0 0 0 0,-1-1 1 0 0,0 0-1 0 0,0 1 1 0 0,0-1-1 0 0,-2 2-5 0 0,-5 3 34 0 0,-1 1 0 0 0,0-1 0 0 0,0-1 1 0 0,-11 6-35 0 0,18-11 3 0 0,-8 5-4 0 0,0-2-1 0 0,0 1 0 0 0,0-1 0 0 0,0-1 0 0 0,-3 0 2 0 0,-10 2-61 0 0,0-1-77 0 0,21-4-103 0 0,-1 0 72 0 0,0 0 63 0 0,-1 0 53 0 0,-3 0 67 0 0,1-1 74 0 0,-10-3 186 0 0,12 3-223 0 0,0-1-37 0 0,1 1-36 0 0,0 0-32 0 0,1-1-39 0 0,-1 1-44 0 0,1-1-49 0 0,-1 0-53 0 0,1 0-60 0 0,0 0-65 0 0,0 0-69 0 0,0 0-76 0 0,1 0-80 0 0,-1 0-85 0 0,1 0-91 0 0,0-1-97 0 0,0 1-101 0 0,0-1-106 0 0,2 2-1130 0 0,0 1-1239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6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215 103 7312 0 0,'0'0'165'0'0,"0"0"22"0"0,0 0 9 0 0,0-1-52 0 0,0 0-75 0 0,0-1-51 0 0,0-4-55 0 0,0 3 55 0 0,0-2 361 0 0,-1-1 1 0 0,0 0 0 0 0,0 1 0 0 0,0-1-1 0 0,-1 1 1 0 0,1-1 0 0 0,-1 1-1 0 0,-1 0 1 0 0,0-2-380 0 0,-5-6 836 0 0,-3 2-35 0 0,-1 4-46 0 0,-2 4-62 0 0,-1 6-428 0 0,0 4-67 0 0,1 3-56 0 0,1 3-45 0 0,-5 10-13 0 0,-1 11-32 0 0,-6 16 63 0 0,-5 10 88 0 0,29-57-184 0 0,0 1 1 0 0,0-1-1 0 0,0 0 0 0 0,1 0 0 0 0,-1 1 0 0 0,1 2-19 0 0,0 0 4 0 0,0 1 0 0 0,0-1-1 0 0,1 0 1 0 0,0 0 0 0 0,1 3-4 0 0,-2-8 4 0 0,0 0 1 0 0,1 1 0 0 0,-1-1-1 0 0,0 0 1 0 0,1 0 0 0 0,0 0-1 0 0,-1 1 1 0 0,1-1 0 0 0,-1 0 0 0 0,1 0-1 0 0,0 0 1 0 0,0 0 0 0 0,0 0-1 0 0,-1-1 1 0 0,1 1 0 0 0,0 0-1 0 0,0 0 1 0 0,0 0 0 0 0,0-1 0 0 0,1 1-1 0 0,-1 0 1 0 0,0-1 0 0 0,0 1-1 0 0,0-1 1 0 0,0 0 0 0 0,1 1-1 0 0,-1-1 1 0 0,0 0 0 0 0,0 0 0 0 0,1 0-1 0 0,-1 0 1 0 0,0 0 0 0 0,0 0-1 0 0,1 0 1 0 0,-1 0-5 0 0,4-1 24 0 0,1 0 0 0 0,-1 0 0 0 0,0-1 0 0 0,1 1 0 0 0,-1-1 0 0 0,3-2-24 0 0,-6 3 11 0 0,26-16 109 0 0,-2-5-62 0 0,-1 0-59 0 0,-10 9 14 0 0,-1 0-33 0 0,12-17-101 0 0,-14 15-45 0 0,1 2 0 0 0,9-9 166 0 0,-21 21-8 0 0,0 0 1 0 0,0 0 0 0 0,1 0 0 0 0,-1 0 0 0 0,0 0 0 0 0,1 1-1 0 0,-1-1 1 0 0,0 0 0 0 0,1 1 0 0 0,-1-1 0 0 0,1 1 0 0 0,-1-1 0 0 0,1 1-1 0 0,-1 0 1 0 0,1-1 0 0 0,1 1 7 0 0,-2 0-4 0 0,0 1 0 0 0,0-1 0 0 0,0 0 0 0 0,0 0 0 0 0,0 1 0 0 0,0-1 0 0 0,0 1 1 0 0,0-1-1 0 0,-1 1 0 0 0,1-1 0 0 0,0 1 0 0 0,0-1 0 0 0,0 1 0 0 0,-1 0 0 0 0,1 0 0 0 0,0-1 0 0 0,-1 1 0 0 0,1 0 0 0 0,0 0 4 0 0,10 23-31 0 0,-4 2 50 0 0,-1-7 51 0 0,-3-11 122 0 0,-1-4-174 0 0,-1-1-59 0 0,0-1-48 0 0,1 0-60 0 0,-1 1-69 0 0,0-1-25 0 0,0 0-60 0 0,0 0-68 0 0,0-1-74 0 0,0 1-78 0 0,0-1-85 0 0,0 0-92 0 0,0 0-96 0 0,0 0-1133 0 0,0-1-1090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3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0 132 4976 0 0,'1'0'89'0'0,"-1"0"-41"0"0,4 0-9 0 0,-2 0 6 0 0,-1 0 14 0 0,0 0 32 0 0,7 4-123 0 0,3-2 77 0 0,0-2 89 0 0,2-1 103 0 0,-1 0 113 0 0,-6-1-127 0 0,0 1 32 0 0,0 0 35 0 0,-1 0 37 0 0,0 0 37 0 0,0 0 40 0 0,12-5 559 0 0,1-3-33 0 0,-7 2-41 0 0,-1 0 1 0 0,1 0-1 0 0,3-5-889 0 0,-6 2 602 0 0,-5 3-305 0 0,-2 4-209 0 0,1 1-34 0 0,-1-1-41 0 0,1 1-44 0 0,2-3 97 0 0,-7 0 9 0 0,0 0 53 0 0,1 0-75 0 0,-2-4 1 0 0,3 7-21 0 0,-1-1 0 0 0,1 2 1 0 0,-1-1-1 0 0,0 0 0 0 0,0 0 1 0 0,0 0-1 0 0,0 1 1 0 0,0-1-1 0 0,0 1 0 0 0,0 0 1 0 0,0 0-1 0 0,0-1 0 0 0,-2 1-33 0 0,-9-1 91 0 0,-1 6-58 0 0,-9 11 15 0 0,18-10-45 0 0,0 0 0 0 0,1 0 0 0 0,-1 0 0 0 0,1 0 0 0 0,0 1 0 0 0,0 0-1 0 0,1 0 1 0 0,0 0 0 0 0,0 0 0 0 0,0 0 0 0 0,0 3-3 0 0,2-5 10 0 0,0 1-1 0 0,0-1 1 0 0,0 1-1 0 0,0 0 1 0 0,1 4-10 0 0,-1 13 44 0 0,0-17-26 0 0,1 0 1 0 0,0 0-1 0 0,0 0 1 0 0,0 0-1 0 0,1 0 1 0 0,0 1-19 0 0,11 30 16 0 0,-4-22-16 0 0,0-6 5 0 0,19 14 112 0 0,-16-15-95 0 0,-9-6-9 0 0,1 0 1 0 0,-1 1 0 0 0,0-1 0 0 0,1-1-1 0 0,-1 1 1 0 0,1 0 0 0 0,-1-1 0 0 0,1 1-14 0 0,23 0 50 0 0,0-5-65 0 0,-2-1-69 0 0,-13 2 15 0 0,12-4-115 0 0,-3-2-8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7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8864 0 0,'0'0'200'0'0,"0"0"33"0"0,0 0 14 0 0,-1 2-41 0 0,0 1-265 0 0,1 1 35 0 0,0 4 70 0 0,1 1 106 0 0,0 0 84 0 0,3 6 263 0 0,3 7 351 0 0,-4-15-565 0 0,-1 0-34 0 0,7 22 231 0 0,-1 1-48 0 0,-1-1-42 0 0,0 1-39 0 0,6 29 260 0 0,-1 0-93 0 0,18 79 542 0 0,-15-80-577 0 0,-11-45-348 0 0,1 8 123 0 0,1-1 50 0 0,1 0 64 0 0,0-1 73 0 0,-6-18-256 0 0,-1-1-6 0 0,0 0-9 0 0,0 0-33 0 0,0 0-14 0 0,0 0-1 0 0,0 0-6 0 0,0 0-30 0 0,0 0 5 0 0,0-7-48 0 0,0-7 55 0 0,0-1-52 0 0,1 0-46 0 0,0 0-43 0 0,1 0-39 0 0,0 0-35 0 0,4-14-202 0 0,2 7-7 0 0,2 1-45 0 0,-7 16 244 0 0,0 0-1 0 0,1 0 1 0 0,0 0 0 0 0,0 0 0 0 0,0 0 0 0 0,0 1 0 0 0,1 0 0 0 0,-1 0 0 0 0,1 0-1 0 0,3-1 122 0 0,5-2-242 0 0,1 4 37 0 0,-11 2 161 0 0,0 1 0 0 0,1-1-1 0 0,-1 1 1 0 0,0 0 0 0 0,1 1 0 0 0,-1-1-1 0 0,1 1 45 0 0,23 8-193 0 0,-2 6 93 0 0,-6 2 74 0 0,-2 1 34 0 0,-12-11 13 0 0,0 0 0 0 0,0 0-1 0 0,0 0 1 0 0,-1 1 0 0 0,0 0 0 0 0,2 5-21 0 0,-5-10 1 0 0,0 0 0 0 0,0 1 0 0 0,-1-1 0 0 0,1 1 0 0 0,-1-1 0 0 0,1 4-1 0 0,-2-4 13 0 0,1-1-1 0 0,0 1 1 0 0,0 0-1 0 0,-1 0 0 0 0,0 0 1 0 0,1-1-1 0 0,-1 1 1 0 0,0 0-1 0 0,-1-1 0 0 0,1 1 1 0 0,-1 1-13 0 0,0-1 19 0 0,0 0 0 0 0,-1 0 0 0 0,1 0 0 0 0,-1 0 0 0 0,0 0 0 0 0,0 0 0 0 0,0-1 0 0 0,0 1-19 0 0,-19 10 35 0 0,-23 5 70 0 0,-1-4-72 0 0,8-2-56 0 0,35-11-154 0 0,0 0 54 0 0,0 0 46 0 0,-1 0 41 0 0,-2 1 52 0 0,-15 3 270 0 0,11-4-233 0 0,3 0-107 0 0,4-1-15 0 0,-1 1-32 0 0,1-1-37 0 0,0 0-41 0 0,-1 0-44 0 0,1 0-49 0 0,0 0-53 0 0,0 0-56 0 0,0-1-60 0 0,0 1-65 0 0,0-1-67 0 0,0 1-73 0 0,1-1-76 0 0,0 0-81 0 0,1 1-1025 0 0,0 0-1034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7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68 268 11864 0 0,'0'1'227'0'0,"0"-1"-94"0"0,0 2-60 0 0,1 2 1 0 0,-1-1-5 0 0,2 3 159 0 0,-1 0-53 0 0,1 0-47 0 0,-1 0-39 0 0,2 6 4 0 0,3 16-5 0 0,-4-19-12 0 0,0-1 62 0 0,0 1 87 0 0,-1 0 109 0 0,0-5-120 0 0,0 1 36 0 0,-1-1 39 0 0,1 0 41 0 0,0 4 59 0 0,-1-1-84 0 0,0 1-78 0 0,0 0-73 0 0,0 0-56 0 0,-1-5 22 0 0,1 0-35 0 0,-4 10 169 0 0,2-8-228 0 0,2-4-44 0 0,0-1-95 0 0,0 0-98 0 0,0 0 53 0 0,0 0-40 0 0,0 0-45 0 0,0 0-41 0 0,0 0-39 0 0,0 0-34 0 0,0 0-236 0 0,0 0-57 0 0,0 0-772 0 0,0 0-613 0 0,0 0-1163 0 0</inkml:trace>
  <inkml:trace contextRef="#ctx0" brushRef="#br0" timeOffset="1">5 1 9440 0 0,'0'0'216'0'0,"0"0"32"0"0,0 0 9 0 0,-1 0-109 0 0,1 0-77 0 0,-3 0 33 0 0,3 0-7 0 0,-1 0 110 0 0,1 0 173 0 0,0 0 4 0 0,0 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8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7968 0 0,'0'0'233'0'0,"0"0"-97"0"0,0 0 35 0 0,0 0-1 0 0,0 0 128 0 0,0 0 238 0 0,0 0 9 0 0,0 0-295 0 0,0 0-56 0 0,0 0-49 0 0,0 0-40 0 0,1 1 18 0 0,1 3-39 0 0,-1-2 27 0 0,7 11 619 0 0,0 1-85 0 0,-2 0-79 0 0,0 1-72 0 0,-1 0-65 0 0,-1 1-57 0 0,0 0-51 0 0,-1 0-44 0 0,1 3 8 0 0,-2 0-40 0 0,6 70 718 0 0,-7-79-831 0 0,1 31 252 0 0,0 1 46 0 0,-1 7 132 0 0,-5 25 340 0 0,4-64-682 0 0,0-1 1 0 0,0 1-1 0 0,2 9-220 0 0,0 10 396 0 0,-2-28-276 0 0,0-1-256 0 0,0 0 59 0 0,0 1 49 0 0,0-1 42 0 0,0 0 106 0 0,0 2 327 0 0,0-1-352 0 0,0-1-59 0 0,0 1-51 0 0,0-1-34 0 0,0 0-38 0 0,0 1-42 0 0,0-1-62 0 0,0 0-60 0 0,0 1-66 0 0,0-1-71 0 0,0 0-77 0 0,0 0-84 0 0,0 0-88 0 0,0 0-94 0 0,0 0 297 0 0,0 0-57 0 0,0 0-49 0 0,0 0-45 0 0,0 0-165 0 0,0 0-44 0 0,0 0-200 0 0,0 0-543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8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10680 0 0,'0'0'241'0'0,"0"0"38"0"0,0 0 11 0 0,0 0-85 0 0,0 1-99 0 0,0-1-70 0 0,2 4-57 0 0,-1-2 50 0 0,2 3-104 0 0,0-1 34 0 0,2 5 50 0 0,0 0 106 0 0,-1 0 86 0 0,2 6 238 0 0,5 22 778 0 0,-8-24-859 0 0,-1-6-210 0 0,-1 1-39 0 0,1-1-45 0 0,-1 0-53 0 0,1 4 135 0 0,0-1-44 0 0,0-2-28 0 0,-1 0-1 0 0,0 0 0 0 0,0 0 0 0 0,-1 3-73 0 0,0-2 106 0 0,-2 0 39 0 0,1-6-92 0 0,1-2-30 0 0,-1 2 37 0 0,0 7 78 0 0,1-10-318 0 0,0 1 62 0 0,0-1 53 0 0,0 0 48 0 0,0 1 48 0 0,0-1 44 0 0,0 1 285 0 0,0-1-155 0 0,0 0-117 0 0,0 1-63 0 0,0-1-57 0 0,0 0-47 0 0,0 1-55 0 0,0-1-63 0 0,0 0-69 0 0,0 0-14 0 0,-1 1-58 0 0,1-1-62 0 0,0 1-66 0 0,0-1-69 0 0,0 0-75 0 0,0 1-78 0 0,0-1-83 0 0,-1 2-345 0 0,0 1-321 0 0,-1 2-772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8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5264 0 0,'0'0'116'0'0,"0"0"17"0"0,0 0 12 0 0,0 0 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9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0 7248 0 0,'0'0'209'0'0,"0"0"-54"0"0,0 0-15 0 0,0 0 40 0 0,0 0 144 0 0,0 0 262 0 0,0 0 20 0 0,1 1-12 0 0,7 5 44 0 0,-1 2-44 0 0,-1 0-43 0 0,1 1-39 0 0,-1 0-39 0 0,-1 1-35 0 0,6 11 337 0 0,-2 1-119 0 0,-1-1-104 0 0,-2 1-88 0 0,0-2-71 0 0,5 32 47 0 0,-3 1 91 0 0,5 22 324 0 0,-10-60-647 0 0,-2 1 0 0 0,1 8-208 0 0,0 5 198 0 0,2-1-35 0 0,-3-17-120 0 0,0 0 0 0 0,-1 0 0 0 0,-1 0 0 0 0,1 0 0 0 0,-1 0 0 0 0,-3 7-43 0 0,1 4 56 0 0,4-18-44 0 0,-1-2-26 0 0,-1 1 33 0 0,-1 1 34 0 0,-1 2 49 0 0,3-6-57 0 0,-1 0-44 0 0,1 1-39 0 0,0-1-38 0 0,-1 1-172 0 0,0 0-110 0 0,1 0 18 0 0,-1-1-40 0 0,-2 3-1543 0 0,2-2 1335 0 0,1-1 328 0 0,-1 0 50 0 0,1 1 58 0 0,0-1 68 0 0,-1 0-314 0 0,1 0-47 0 0,0 0-40 0 0,0 0-36 0 0,0 0-144 0 0,0 1-35 0 0,0-1-1524 0 0</inkml:trace>
  <inkml:trace contextRef="#ctx0" brushRef="#br0" timeOffset="556.42">0 302 11024 0 0,'0'0'248'0'0,"0"0"34"0"0,0 0 22 0 0,0 0-89 0 0,1 0-103 0 0,-1 0-75 0 0,4 0-60 0 0,-1 0 53 0 0,15-1 251 0 0,1-1 74 0 0,3-2 145 0 0,11-4 338 0 0,0-3 17 0 0,-11 3-324 0 0,-4 1-139 0 0,0-1-64 0 0,-2 2-99 0 0,0 0-80 0 0,0 0-93 0 0,-1 0-105 0 0,20-6 244 0 0,-5 1-46 0 0,-2 2-36 0 0,3-3 27 0 0,-16 5-128 0 0,0 3-84 0 0,-2 1 34 0 0,0 0-66 0 0,0 0-64 0 0,-1 1-57 0 0,1 0-56 0 0,0 0-51 0 0,-1 0-46 0 0,1 0-44 0 0,-2 0 15 0 0,-8 2 251 0 0,1-1 0 0 0,-1 1 0 0 0,1 0 0 0 0,0 0 0 0 0,-1 1 0 0 0,1-1 1 0 0,-1 1-1 0 0,1 0 156 0 0,6 2-365 0 0,0 1 49 0 0,-2 1 101 0 0,-1 0 53 0 0,0 0 60 0 0,-1 1 70 0 0,4 7-57 0 0,-1 0 96 0 0,-2 1 85 0 0,0 1 72 0 0,1 11 214 0 0,-4-11-101 0 0,3 9 181 0 0,4 16 355 0 0,2 0-29 0 0,-4-16-118 0 0,1 0 0 0 0,1 0 0 0 0,2-1-666 0 0,7 9 674 0 0,2-4-70 0 0,5-3-101 0 0,-13-14-299 0 0,1-2-37 0 0,-6-3-74 0 0,5 2 11 0 0,-11-7-93 0 0,0 0-1 0 0,0 0 1 0 0,0 0 0 0 0,0 0 0 0 0,0-1 0 0 0,0 1 0 0 0,0-1 0 0 0,1 0 0 0 0,-1 0-11 0 0,-2 0-253 0 0,0 0 72 0 0,1 0 63 0 0,-1 0 53 0 0,1-1 51 0 0,3 0 192 0 0,-3 0-176 0 0,-1 0-73 0 0,0 1-18 0 0,0-1-41 0 0,0 1-47 0 0,0-1-54 0 0,0 1-81 0 0,-1-1-76 0 0,1 1-81 0 0,0-1-90 0 0,0 0-96 0 0,0 1-103 0 0,0-1-111 0 0,-1 1-118 0 0,3-3-1297 0 0,1-1-1292 0 0</inkml:trace>
  <inkml:trace contextRef="#ctx0" brushRef="#br0" timeOffset="932.37">1065 197 11024 0 0,'0'0'248'0'0,"0"0"34"0"0,0 0 22 0 0,0 0-29 0 0,0 0-110 0 0,0 0-44 0 0,1 1 126 0 0,5 9 397 0 0,-1 0-55 0 0,-2 1-58 0 0,-1 2-63 0 0,-1 0-67 0 0,0 0-70 0 0,-1 0-74 0 0,0 0-79 0 0,0 0-78 0 0,0 3 129 0 0,-2 0-1 0 0,-1 8-228 0 0,-8 31 496 0 0,-25 54 531 0 0,13-42-421 0 0,-37 93 704 0 0,39-109-857 0 0,1 0 35 0 0,-18 42 270 0 0,21-52-504 0 0,8-20-172 0 0,1-1-40 0 0,-20 43 61 0 0,8-22 10 0 0,20-40 44 0 0,-1 0-115 0 0,0 0-105 0 0,1-1-96 0 0,0 1-17 0 0,-1-1-43 0 0,1 0-40 0 0,-1 0-35 0 0,1-1-382 0 0,-1 1-90 0 0,0-3-1561 0 0,0 2 1382 0 0,1 0 468 0 0,0 1 45 0 0,0-1 57 0 0,0 1 67 0 0,0-4-2224 0 0,-1-1-1429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5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8656 0 0,'15'18'268'0'0,"16"24"259"0"0,-20-26-285 0 0,0 1 101 0 0,-6-8-129 0 0,1-1 34 0 0,-1 0 4 0 0,0 0 34 0 0,-1-1 35 0 0,1 1 40 0 0,5 8 141 0 0,10 27 859 0 0,-14-30-1002 0 0,-2 0-74 0 0,1 3 86 0 0,-2 1 73 0 0,-2 0 73 0 0,-1-2 78 0 0,0-11 4 0 0,-1-1-109 0 0,0-2-100 0 0,0 0-88 0 0,-1 0-78 0 0,0-2-66 0 0,0 1-56 0 0,0-2-46 0 0,-1 0-31 0 0,-4-5-53 0 0,5 5 72 0 0,2 1 57 0 0,-7-17 15 0 0,4-4-42 0 0,5-24-19 0 0,-1 20-60 0 0,-1 15 4 0 0,2 1 0 0 0,-1-1 0 0 0,2 1 0 0 0,-1-1 0 0 0,1 1 0 0 0,1 0 0 0 0,0 0-1 0 0,0 1 1 0 0,1-1 0 0 0,0 1 0 0 0,1 0 0 0 0,0 0 0 0 0,2-2 1 0 0,-4 6-23 0 0,0 1 0 0 0,0 0 0 0 0,0 0 0 0 0,1 0 0 0 0,0 1 0 0 0,0 0 0 0 0,1-1 23 0 0,8-5-95 0 0,1 2-54 0 0,-10 4 80 0 0,10-4-228 0 0,-3 3 63 0 0,-2 1-9 0 0,1 1-60 0 0,-2 0-8 0 0,0 0-63 0 0,-1 1-74 0 0,1 1-83 0 0,-1-1 14 0 0,4 0-323 0 0,1 0-117 0 0,6 1-227 0 0</inkml:trace>
  <inkml:trace contextRef="#ctx0" brushRef="#br0" timeOffset="369.95">871 34 7568 0 0,'-11'0'58'0'0,"-6"0"103"0"0,-22-1 290 0 0,27 0-363 0 0,0-1-54 0 0,4 2 28 0 0,-1-1 109 0 0,1 2 37 0 0,0 0 45 0 0,-18 3 699 0 0,15-1-575 0 0,0 1-73 0 0,6-2-196 0 0,1 0-35 0 0,-19 8 601 0 0,18-7-466 0 0,-1-1-1 0 0,1 1 1 0 0,0 1 0 0 0,0-1 0 0 0,0 1 0 0 0,1 0-1 0 0,-1 0 1 0 0,-1 3-208 0 0,-7 11 558 0 0,-5 18-272 0 0,13-27-190 0 0,1 0-1 0 0,1 0 0 0 0,-1 1 1 0 0,-1 9-96 0 0,4-15 31 0 0,1 1 1 0 0,-1-1 0 0 0,1 1 0 0 0,0-1-1 0 0,0 0 1 0 0,0 1 0 0 0,1-1-1 0 0,-1 1 1 0 0,1-1 0 0 0,0 0 0 0 0,0 1-1 0 0,1-1-31 0 0,0 0 36 0 0,0 0 0 0 0,0 0-1 0 0,0 0 1 0 0,0 0 0 0 0,1-1-1 0 0,0 1 1 0 0,0-1 0 0 0,2 3-36 0 0,10 7 312 0 0,1-1-55 0 0,2-3-47 0 0,0-2-40 0 0,17 2 60 0 0,-4-8-96 0 0,-23-1-98 0 0,1-1 1 0 0,-1 0-1 0 0,1-1 0 0 0,-1 0 1 0 0,0 0-1 0 0,0 0 1 0 0,4-3-37 0 0,-4 2 57 0 0,-1-1 0 0 0,0 0 0 0 0,1 0-1 0 0,1-3-56 0 0,0 0-141 0 0,-2 0 45 0 0,0 0 40 0 0,-1-1 35 0 0,4-8 68 0 0,-3-1 84 0 0,-5 11-47 0 0,-1-1-1 0 0,1 1 1 0 0,-1-1-1 0 0,0 0 0 0 0,-1 0 1 0 0,0-4-84 0 0,-2-12 122 0 0,-1 4-131 0 0,1 9-47 0 0,0 0-39 0 0,0 1-46 0 0,-1-1-49 0 0,0 0-55 0 0,0 1-59 0 0,-1-1-63 0 0,1 1-69 0 0,-1 0-74 0 0,1 0-77 0 0,-1 0-83 0 0,1 1-88 0 0,-1-1-91 0 0,1 1-98 0 0,3 7 874 0 0,-4-6-1638 0 0,-2-6-961 0 0,5 11 2250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4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46 8928 0 0,'0'0'200'0'0,"-1"2"33"0"0,-1 2-72 0 0,0-1-41 0 0,-2 5 22 0 0,1-1-94 0 0,-1 10-40 0 0,4-11 29 0 0,-1 0 43 0 0,2 1 95 0 0,-1 1 111 0 0,3 12 474 0 0,-1 0-82 0 0,1 0-72 0 0,0 0-67 0 0,1 0-59 0 0,-1 0-50 0 0,1 0-45 0 0,0 0-35 0 0,1 10 120 0 0,10 53 710 0 0,-11-46-637 0 0,2 19 91 0 0,-1-2-85 0 0,3-2-89 0 0,-2-21-218 0 0,0 5-13 0 0,-2-21-142 0 0,1 0 0 0 0,0 0 0 0 0,3 2-87 0 0,-8-15 65 0 0,0-2-39 0 0,0-9-215 0 0,1-1-42 0 0,-1 1-56 0 0,1-1-71 0 0,-1 0-93 0 0,1 1-103 0 0,-1-1-120 0 0,0 5 288 0 0,0 0-36 0 0,0-18-1043 0 0</inkml:trace>
  <inkml:trace contextRef="#ctx0" brushRef="#br0" timeOffset="363.97">52 41 7512 0 0,'0'0'166'0'0,"0"0"-1"0"0,0-1-70 0 0,0 1-45 0 0,2-2-4 0 0,-1 1 1 0 0,8-5-40 0 0,0 1 49 0 0,0 1 46 0 0,0-1 38 0 0,1 1 73 0 0,0 0 40 0 0,2 0 88 0 0,6 0 215 0 0,12 3 354 0 0,-20 2-648 0 0,0 1-37 0 0,-2 1-72 0 0,0 0-37 0 0,1 1-43 0 0,-1 0-48 0 0,0 1 48 0 0,-1-1 0 0 0,0 1 0 0 0,-1 1 0 0 0,1-1 0 0 0,3 5-73 0 0,-2-2 62 0 0,-1 1-1 0 0,-1-1 1 0 0,0 1-1 0 0,0 0 1 0 0,0 1-1 0 0,-1-1 1 0 0,0 2-62 0 0,-1 0 89 0 0,0 1 0 0 0,0-1 1 0 0,0 5-90 0 0,2 19 211 0 0,-5-7-4 0 0,-3 0 38 0 0,1-24-206 0 0,1 0 0 0 0,-2 1 1 0 0,1-1-1 0 0,0 0 1 0 0,-1-1-1 0 0,0 2-39 0 0,-22 34 212 0 0,13-23-132 0 0,7-11-244 0 0,0 1 75 0 0,-1-1 63 0 0,0 0 54 0 0,-5 4 144 0 0,-18 8 450 0 0,19-13-482 0 0,0-1-74 0 0,3-2-72 0 0,0 0-42 0 0,1 0-48 0 0,-1 0-53 0 0,0 0-77 0 0,-1-1-75 0 0,1 0-82 0 0,0-1-90 0 0,0 1-98 0 0,0-1-103 0 0,0-1-113 0 0,0 1-118 0 0,1-1-756 0 0,-2 0-944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3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5760 0 0,'0'0'166'0'0,"0"2"-6"0"0,0 4-192 0 0,1-1 73 0 0,-1 1 63 0 0,1 0 52 0 0,0 4 224 0 0,7 15 685 0 0,-4-12-595 0 0,-2 0-52 0 0,-2-9-234 0 0,1 1 0 0 0,0 0 0 0 0,0-1 0 0 0,0 1 0 0 0,2 3-184 0 0,8 17 667 0 0,-2 1-116 0 0,1 6-3 0 0,1 17 150 0 0,-3-15-169 0 0,2 1 99 0 0,-2-6 845 0 0,3 16-1473 0 0,-5-9 736 0 0,-1-11-233 0 0,-1 1-78 0 0,-1-13-210 0 0,-1 0 33 0 0,2 9 248 0 0,-2 0 69 0 0,-2-21-412 0 0,0-1-38 0 0,0 0-10 0 0,0 0-6 0 0,0 0-23 0 0,0 0-11 0 0,0 0-1 0 0,1-1 16 0 0,1-3-36 0 0,3-7 14 0 0,-5 11-48 0 0,5-16 79 0 0,0 2 27 0 0,0 0-1 0 0,6-9-115 0 0,0 3 53 0 0,1 1-54 0 0,-6 11-32 0 0,1-1 1 0 0,-1 1 0 0 0,2 1-1 0 0,-1-1 1 0 0,1 1-1 0 0,0 0 1 0 0,0 1-1 0 0,9-6 33 0 0,-12 9-16 0 0,1 0-1 0 0,-1 0 1 0 0,0 1-1 0 0,1 0 1 0 0,0 0-1 0 0,-1 0 1 0 0,1 0 0 0 0,0 1-1 0 0,3 0 17 0 0,-5 1-11 0 0,0 0-1 0 0,0 0 1 0 0,1 0 0 0 0,-1 1-1 0 0,0-1 1 0 0,0 1 0 0 0,0 0 0 0 0,0 0-1 0 0,0 1 1 0 0,0-1 0 0 0,-1 1-1 0 0,1 0 1 0 0,0 0 0 0 0,0 1 11 0 0,2 1-7 0 0,0 0 0 0 0,0 1 0 0 0,-1-1 0 0 0,0 1 1 0 0,0 0-1 0 0,0 1 0 0 0,-1-1 0 0 0,1 1 0 0 0,-1 0 0 0 0,3 6 7 0 0,-2-1-27 0 0,0-1 0 0 0,-1 1 0 0 0,3 10 27 0 0,-3-7 0 0 0,-1-7 0 0 0,-1 0 0 0 0,0 1 0 0 0,-1-1 0 0 0,0 1 0 0 0,0 0 0 0 0,0 0 0 0 0,-1-8-117 0 0,0 1 36 0 0,0 0 15 0 0,0 0 110 0 0,0 0 54 0 0,0 1 194 0 0,1 0-190 0 0,-1-1-101 0 0,0-1-39 0 0,0 1-44 0 0,1 0-53 0 0,-1-1-36 0 0,0 1-52 0 0,0-1-57 0 0,1 0-64 0 0,-1 1-67 0 0,0-1-72 0 0,1 0-79 0 0,-1 0-83 0 0,0 0-789 0 0</inkml:trace>
  <inkml:trace contextRef="#ctx0" brushRef="#br0" timeOffset="395.88">638 478 9184 0 0,'0'0'208'0'0,"2"0"33"0"0,8-1 21 0 0,0-1-105 0 0,0 0-78 0 0,20-7 10 0 0,-18 4-12 0 0,-2 2 39 0 0,-1-1 73 0 0,1 1 91 0 0,-1 1 112 0 0,8-3 186 0 0,0-1-63 0 0,1 0-55 0 0,-1 0-44 0 0,14-7 251 0 0,38-20 757 0 0,-49 22-977 0 0,-3-3-87 0 0,-1-1-90 0 0,0-2-90 0 0,-9 9-168 0 0,-6 7-7 0 0,0 0-1 0 0,1 0 1 0 0,-1 0-1 0 0,0 0 1 0 0,0 0 0 0 0,0-1-1 0 0,0 1 1 0 0,-1 0 0 0 0,1-1-1 0 0,0 1 1 0 0,-1 0-1 0 0,1-1 1 0 0,0 1 0 0 0,-1-1-1 0 0,0 1 1 0 0,1-1 0 0 0,-1 1-1 0 0,0-1-4 0 0,0-4 92 0 0,-2 2-39 0 0,-5 0-7 0 0,6 4-30 0 0,-2-1 2 0 0,1 0-1 0 0,0 0 1 0 0,0 0 0 0 0,-1 0-1 0 0,1 0 1 0 0,-1 0 0 0 0,1 1 0 0 0,-3-1-18 0 0,-14 1 40 0 0,-1 4-37 0 0,-17 9-31 0 0,15-2 41 0 0,12-6-12 0 0,1 0-1 0 0,-1 1 0 0 0,1 0 0 0 0,0 1 1 0 0,1 0-1 0 0,0 0 0 0 0,0 1 0 0 0,0 0 1 0 0,-5 8-1 0 0,6-6 26 0 0,1 0 1 0 0,0 0 0 0 0,-2 6-27 0 0,4-8 21 0 0,0 1 0 0 0,1 0 1 0 0,0 0-1 0 0,0 0 0 0 0,1 1-21 0 0,0 19 84 0 0,2-25-60 0 0,1 0 0 0 0,0 1 0 0 0,-1-1 0 0 0,2 0 0 0 0,-1 0-1 0 0,1 1-23 0 0,-1-2 20 0 0,1 0-1 0 0,0 0 0 0 0,0 0 0 0 0,0 1 0 0 0,1-2 0 0 0,-1 1 0 0 0,1 0 0 0 0,0-1 0 0 0,0 1 1 0 0,-1-1-1 0 0,1 0 0 0 0,1 0 0 0 0,-1 0 0 0 0,0 0 0 0 0,1 0 0 0 0,-1-1 0 0 0,0 1 0 0 0,1-1 0 0 0,1 0-19 0 0,34 8 128 0 0,-2-5-75 0 0,-31-4-52 0 0,0 0 0 0 0,0-1 0 0 0,0 0 0 0 0,0 0 0 0 0,5-1-1 0 0,13-3-67 0 0,-8 3-140 0 0,20-9-366 0 0,-6 1 95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2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 9184 0 0,'0'0'208'0'0,"0"0"33"0"0,0 0 14 0 0,0 0 33 0 0,0 0 136 0 0,0 0 65 0 0,0 0 14 0 0,0 0-26 0 0,0 0-112 0 0,0 0-49 0 0,0 0-10 0 0,0 0-69 0 0,0 0-106 0 0,1 1-75 0 0,1 3-24 0 0,-1-2 28 0 0,5 15 271 0 0,0 0-48 0 0,-2 0-43 0 0,0 0-39 0 0,3 17 106 0 0,-1 1-95 0 0,0 5 170 0 0,4 7-382 0 0,3 4 245 0 0,-1 2 59 0 0,11 52 428 0 0,-14-49-219 0 0,0 28 367 0 0,-5-49-524 0 0,0 0-35 0 0,-5-10-123 0 0,1-21-165 0 0,0 1-1 0 0,0-1 1 0 0,0 1-1 0 0,0 0 0 0 0,1 1-32 0 0,-1-3 24 0 0,1-2-19 0 0,-1 0-1 0 0,0 1 0 0 0,1-1 1 0 0,-1 1-1 0 0,0-1 0 0 0,0 1 1 0 0,0-1-1 0 0,0 1 0 0 0,0-1 1 0 0,-1 1-5 0 0,-3 7 76 0 0,3-7-9 0 0,-1-1-60 0 0,1 0-33 0 0,1 0 5 0 0,-1-1-66 0 0,1 0-105 0 0,-1-1-294 0 0,-1 0 62 0 0,1 0 202 0 0,0 0-35 0 0,0 0-40 0 0,1 1-46 0 0,-1-1 18 0 0,0 0-39 0 0,0 1-41 0 0,1-1-46 0 0,-1 0-48 0 0,1 1-51 0 0,0 0-55 0 0,-1-1-58 0 0,0-1-1561 0 0,-1-2-1256 0 0</inkml:trace>
  <inkml:trace contextRef="#ctx0" brushRef="#br0" timeOffset="337.04">0 408 8752 0 0,'0'0'197'0'0,"0"0"24"0"0,0 0 19 0 0,2-1-29 0 0,4-5-289 0 0,0 1 71 0 0,1 0 62 0 0,1 0 53 0 0,3-2 116 0 0,1 1 64 0 0,28-13 801 0 0,-23 12-699 0 0,-4 1-184 0 0,0 0-112 0 0,6-2 107 0 0,-1 0-56 0 0,1 1-45 0 0,-1-1-38 0 0,14-5-17 0 0,43-20-20 0 0,-71 31 15 0 0,0 0-50 0 0,0 1-52 0 0,0-1-53 0 0,0 0-55 0 0,0 1-57 0 0,1-1-58 0 0,-1 1-59 0 0,1-1-107 0 0,-1 0-75 0 0,1 1-79 0 0,-1-1-79 0 0,5-2-833 0 0,5-2-871 0 0,-14 6 2380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7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7968 0 0,'0'0'233'0'0,"2"1"55"0"0,12 12 459 0 0,6 5 274 0 0,-9-1-246 0 0,0 3-84 0 0,-1 0-116 0 0,0 1-101 0 0,-1 0-80 0 0,-2 0-58 0 0,0 4 62 0 0,-1 0-46 0 0,0 0-40 0 0,0 0-33 0 0,3 21 169 0 0,11 86 601 0 0,-15-76-543 0 0,-2-33-221 0 0,1-1-49 0 0,-1-7-115 0 0,-1-1-42 0 0,-2-14-226 0 0,0 1 49 0 0,0 0 44 0 0,0 0 39 0 0,1 0 62 0 0,-1 1 67 0 0,2 5 418 0 0,-2-4-389 0 0,1-2-125 0 0,-1 1-49 0 0,1-1-58 0 0,-1 0-69 0 0,0 0-48 0 0,1 0-68 0 0,-1-1-75 0 0,1 1-82 0 0,-1-1-89 0 0,0 1-95 0 0,1-1-101 0 0,-1 0-109 0 0,0-1 402 0 0,1 1-52 0 0,-1 0-46 0 0,1-1-40 0 0,0 0-669 0 0,2 0-749 0 0</inkml:trace>
  <inkml:trace contextRef="#ctx0" brushRef="#br0" timeOffset="308.17">370 309 7136 0 0,'0'0'165'0'0,"0"0"22"0"0,1 1 6 0 0,7 20-140 0 0,-3-6 49 0 0,-1-3 46 0 0,0 0 73 0 0,1 3 145 0 0,-2-8-133 0 0,-1 0 39 0 0,0 0 40 0 0,1 0 44 0 0,0 0 47 0 0,0 0 48 0 0,14 33 821 0 0,-4-14-452 0 0,-2-5-177 0 0,2-1-52 0 0,-9-13-475 0 0,0-2-39 0 0,12 16 71 0 0,-1-6-37 0 0,-5-9-15 0 0,4 0 7 0 0,-9-4-62 0 0,-3-2 31 0 0,-2 0-42 0 0,1 0-48 0 0,1-1-117 0 0,1 0 67 0 0,4-1-2 0 0,-5 2 18 0 0,0-1-41 0 0,0 1-57 0 0,0-1-70 0 0,0 1 25 0 0,-1-1-41 0 0,1 1-48 0 0,-1-1-51 0 0,0 1 15 0 0,0-1-47 0 0,0 1-41 0 0,0-1-36 0 0,0 0-129 0 0,0 0-35 0 0,2-1-1342 0 0</inkml:trace>
  <inkml:trace contextRef="#ctx0" brushRef="#br0" timeOffset="551.52">666 60 5248 0 0,'6'0'196'0'0,"-2"2"78"0"0,0 0 136 0 0,-1 3 308 0 0,-2 1 36 0 0,-1-1-281 0 0,0-1-122 0 0,-1 0-56 0 0,1-1-138 0 0,-1-1-38 0 0,1 1-44 0 0,0-1-49 0 0,0 6 519 0 0,-1 0-103 0 0,-1 0-85 0 0,1 1-69 0 0,-1-1-47 0 0,0 4 60 0 0,0 16 200 0 0,0 0-33 0 0,1 29 387 0 0,0-7-169 0 0,0-24-181 0 0,-1 1 0 0 0,-2-1 1 0 0,-2 10-506 0 0,-31 111 1809 0 0,-8-3 117 0 0,17-37-566 0 0,17-76-961 0 0,3-6-105 0 0,-1-1-42 0 0,0 0-52 0 0,-1 0-65 0 0,6-12-69 0 0,-3 5 44 0 0,7-17-333 0 0,0 0 61 0 0,0 0 54 0 0,0 0 50 0 0,-1 0 42 0 0,1 0 34 0 0,0 1 99 0 0,0-1 105 0 0,-1 1 400 0 0,1 0-458 0 0,0-1-88 0 0,0 0-59 0 0,-1 0-70 0 0,1 1-84 0 0,0-1-129 0 0,0 0 82 0 0,0 0-36 0 0,0 1-39 0 0,0-1-41 0 0,0 0-44 0 0,0 0-45 0 0,0 0-47 0 0,0 0-51 0 0,0 1-52 0 0,0-1-54 0 0,0 0-57 0 0,0 0-59 0 0,0 0-61 0 0,0 0-64 0 0,0 0-434 0 0,0 0-35 0 0,0 0-2728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0:21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0,0 0-73 0 0,0 0-17 0 0,0 0 40 0 0,0 0 134 0 0,0 2 246 0 0,1 9 134 0 0,0 2-91 0 0,1 0-79 0 0,0 0-72 0 0,0-3-136 0 0,0 1-34 0 0,0 9 180 0 0,8 75 1185 0 0,6 0-41 0 0,-12-64-1096 0 0,3 14 201 0 0,-1 0 18 0 0,-3-20-358 0 0,2-1-39 0 0,-5-21-294 0 0,1 0 1 0 0,-1-1-1 0 0,1 1 1 0 0,-1 0 0 0 0,0 0-1 0 0,0 0 1 0 0,-1 0-25 0 0,1 11 98 0 0,3-6 2 0 0,-3-7-36 0 0,0-1 0 0 0,0 0-25 0 0,0 0-107 0 0,0 0-48 0 0,6-6-1154 0 0,-3 3 765 0 0,-1-1-108 0 0,0 1 151 0 0,-2 2 265 0 0,1 0-36 0 0,-1 0 5 0 0,1 0-36 0 0,-1 0-42 0 0,1 0-46 0 0,0 0-51 0 0,-1 0-46 0 0,1-1-42 0 0,0 1-36 0 0,0 0-146 0 0,0 0-36 0 0,2-3-1543 0 0</inkml:trace>
  <inkml:trace contextRef="#ctx0" brushRef="#br0" timeOffset="433.78">397 133 7424 0 0,'0'0'166'0'0,"0"-1"29"0"0,0-5-5 0 0,1 0-78 0 0,1 0-52 0 0,1-5-47 0 0,0 1 15 0 0,-1 3 56 0 0,-1 2 57 0 0,-1-1 86 0 0,0 3 266 0 0,0 1-37 0 0,1 0-36 0 0,-1 0-36 0 0,0-1 213 0 0,0 0-107 0 0,0 2-103 0 0,-1-1-99 0 0,-1 1-97 0 0,0 1-91 0 0,-1 0-89 0 0,-1 0-84 0 0,-5 0 334 0 0,1-1-99 0 0,1 2-55 0 0,-16 2 97 0 0,13 1-66 0 0,-9 3-31 0 0,-10 6 15 0 0,26-11-120 0 0,1 0 1 0 0,0-1-1 0 0,0 1 1 0 0,0 0-1 0 0,0 0 0 0 0,0 0 1 0 0,0 1-1 0 0,1-1 1 0 0,-1 0-1 0 0,1 1 1 0 0,-1 1-3 0 0,-1 0 0 0 0,1 1 0 0 0,0 0 0 0 0,0 1 0 0 0,1-1 0 0 0,0 0 0 0 0,0 0 0 0 0,0 1 0 0 0,0-1 0 0 0,1 0 0 0 0,0 4 0 0 0,0-5 0 0 0,0-1 0 0 0,1 0 0 0 0,0 1 0 0 0,-1-1 0 0 0,1 0 0 0 0,0 0 0 0 0,0 0 0 0 0,1 0 0 0 0,-1 0 0 0 0,1 0 0 0 0,-1 0 0 0 0,1 0 0 0 0,0 0 0 0 0,0-1 0 0 0,0 1 0 0 0,1-1 0 0 0,1 3 0 0 0,16 13 0 0 0,-13-11 0 0 0,0-1 0 0 0,0 0 0 0 0,1 0 0 0 0,0 0 0 0 0,5 2 0 0 0,6 2-9 0 0,0 1 41 0 0,0 0 58 0 0,-1 0 75 0 0,-15-9-114 0 0,14 8 272 0 0,-1 1 72 0 0,9 5 302 0 0,-4 0 85 0 0,-19-13-564 0 0,0-1-73 0 0,0 2-40 0 0,1 1-20 0 0,0 0 43 0 0,-3-4-100 0 0,1 1-1 0 0,0-1 0 0 0,-1 0 0 0 0,1 1 0 0 0,-1-1 1 0 0,1 1-1 0 0,-1-1 0 0 0,1 1 0 0 0,-1 0 0 0 0,0-1 0 0 0,0 1 1 0 0,0-1-1 0 0,0 1-27 0 0,-5 23 240 0 0,-6 0-90 0 0,-1-7-67 0 0,8-13-68 0 0,0-1 0 0 0,0 0 0 0 0,0 1 1 0 0,-1-2-1 0 0,0 1 0 0 0,1-1 0 0 0,-1 1 0 0 0,-1-1 0 0 0,1-1 0 0 0,-1 1-15 0 0,-10 3-9 0 0,0-4-64 0 0,0-2-85 0 0,0-4-108 0 0,14 3 140 0 0,-2 0 46 0 0,0-1 39 0 0,1 1-20 0 0,1 1-36 0 0,-1-1-63 0 0,1 0-35 0 0,0 0-66 0 0,0-1-79 0 0,0 1-89 0 0,1 0 49 0 0,-1 0-56 0 0,1 1-50 0 0,-1-1-44 0 0,1 0-155 0 0,-1-1-42 0 0,0 1-188 0 0,-2-1-503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0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30 256 7080 0 0,'0'0'157'0'0,"0"0"23"0"0,0 0 13 0 0,2-1-40 0 0,3-1-100 0 0,1 0-36 0 0,-1-1 34 0 0,4 0 138 0 0,0-1 162 0 0,-2 1-23 0 0,-2 1 35 0 0,8-2 549 0 0,-4 0-374 0 0,-2 0-197 0 0,-3 2-222 0 0,1 0-42 0 0,30-19 1414 0 0,-24 13-1038 0 0,0 0-47 0 0,-2 1-114 0 0,0-1-53 0 0,-1 0-60 0 0,0 0-69 0 0,3-3 62 0 0,1 1-72 0 0,3-2-36 0 0,-10 7-21 0 0,0 2-18 0 0,-1-1-1 0 0,1-1 1 0 0,-1 1-1 0 0,0-1 1 0 0,0 0-25 0 0,-4 5 4 0 0,1-1 1 0 0,0 0-1 0 0,-1 0 0 0 0,1 0 1 0 0,-1 0-1 0 0,1 0 1 0 0,-1 0-1 0 0,1 0 1 0 0,-1 0-1 0 0,0 0 1 0 0,1 0-1 0 0,-1 0 1 0 0,0 0-1 0 0,0 0 1 0 0,0-1-1 0 0,0 1 1 0 0,0 0-1 0 0,0 0 0 0 0,0 0 1 0 0,0 0-1 0 0,0 0 1 0 0,-1 0-1 0 0,1 0 1 0 0,0 0-1 0 0,-1 0 1 0 0,1 0-1 0 0,-1 0 1 0 0,1 0-1 0 0,-1 0 1 0 0,0-1-5 0 0,-1 0 20 0 0,0 0 1 0 0,-1 0-1 0 0,1 0 1 0 0,-1 0-1 0 0,0 0 1 0 0,1 0-1 0 0,-1 1 1 0 0,-1-1-21 0 0,-16-11 104 0 0,8 5-29 0 0,-8 0-71 0 0,6 1-3 0 0,9 6-1 0 0,0 1 0 0 0,0-1 0 0 0,0 1 0 0 0,0 0 0 0 0,0 0 0 0 0,1 0 0 0 0,-1 0 0 0 0,0 1 0 0 0,0 0 0 0 0,0 0 0 0 0,-2 1 0 0 0,3 0 0 0 0,-1 1 0 0 0,0 0 0 0 0,0-1 0 0 0,1 1 0 0 0,-1 1 0 0 0,1-1 0 0 0,0 1 0 0 0,0-1 0 0 0,1 1 0 0 0,-4 4 0 0 0,-6 6 0 0 0,9-9-1 0 0,0 1 1 0 0,0-1 0 0 0,1 1 0 0 0,0 0 0 0 0,0 0 0 0 0,0 0 0 0 0,0 2 0 0 0,-7 15 14 0 0,-3 7 104 0 0,4 3 45 0 0,8-27-117 0 0,-1 1 1 0 0,2-1 0 0 0,-1 1-1 0 0,1-1 1 0 0,0 1-1 0 0,0-1 1 0 0,1 1-1 0 0,0-1 1 0 0,1 2-47 0 0,2 24 248 0 0,2 2-9 0 0,3-14-144 0 0,3-3 7 0 0,0-9-79 0 0,-6-6-9 0 0,29 13 42 0 0,-32-14-57 0 0,1 0 0 0 0,0-1 0 0 0,0 1 0 0 0,-1-1 0 0 0,1 0 0 0 0,0 0 0 0 0,3 0 1 0 0,7-1 4 0 0,-2 1-45 0 0,16-2 62 0 0,-18 1-80 0 0,1 0-103 0 0,-5 0 30 0 0,-1 1-41 0 0,1-1-74 0 0,0 0-63 0 0,0 0-72 0 0,0 0-77 0 0,0 0-85 0 0,0 0-93 0 0,-1 0-99 0 0,1 0-106 0 0,-5 1 715 0 0,15-2-1866 0 0,9-2-1133 0 0,-25 4 3124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1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27 8176 0 0,'0'0'182'0'0,"0"0"29"0"0,0 0 13 0 0,-2-1-52 0 0,-4-2-113 0 0,0 1-30 0 0,0-1 55 0 0,1 1 48 0 0,-1 0 43 0 0,-4-1 198 0 0,1 1 77 0 0,-23-4 1202 0 0,18 5-1030 0 0,7 0-363 0 0,0 1-52 0 0,0 0-64 0 0,-1 0-72 0 0,1 0 165 0 0,0 1-37 0 0,-7 2 106 0 0,-2 3-60 0 0,-7 6 6 0 0,20-9-245 0 0,1-1 1 0 0,-1 1-1 0 0,0 0 1 0 0,1 0 0 0 0,0 0-1 0 0,0 0 1 0 0,0 0-1 0 0,-2 3-6 0 0,-10 14 27 0 0,12-17-27 0 0,0 0 0 0 0,0-1 0 0 0,0 1 0 0 0,1 0 0 0 0,-1 0 0 0 0,0 2 0 0 0,-8 14 0 0 0,6-15 0 0 0,-1 3 0 0 0,3 19 0 0 0,2-22-6 0 0,1-1 1 0 0,0 0 0 0 0,0 0 0 0 0,0 1 0 0 0,0-1-1 0 0,1 0 1 0 0,-1 0 0 0 0,1 0 0 0 0,0 0 0 0 0,0 0 0 0 0,1 1 5 0 0,15 18-27 0 0,-7-9 39 0 0,67 63-180 0 0,-67-65 168 0 0,-1 0 0 0 0,0 1 0 0 0,0 0 0 0 0,6 12 0 0 0,-8-14 51 0 0,0-2 76 0 0,6 6 150 0 0,-8 0-140 0 0,-4-10-3 0 0,1 7 217 0 0,-1-2-65 0 0,-2-8-237 0 0,0 1 1 0 0,0 0-1 0 0,0 0 1 0 0,0-1-1 0 0,0 1 1 0 0,0 0-1 0 0,-1 0 1 0 0,1-1-1 0 0,-1 1 1 0 0,1 0-1 0 0,-1-1 1 0 0,0 1-1 0 0,1 0 1 0 0,-2 1-50 0 0,-8 12 469 0 0,8-13-393 0 0,0 0-1 0 0,0 0 1 0 0,0 0-1 0 0,0 0 1 0 0,-1 0-1 0 0,1-1 1 0 0,-1 1-1 0 0,1-1 1 0 0,-1 1-1 0 0,0-1 1 0 0,0 0-1 0 0,-1 0-75 0 0,-9 3 221 0 0,1-3-61 0 0,-5-3-7 0 0,-2-2-67 0 0,5 1-44 0 0,-3-3-74 0 0,10 4 51 0 0,0-2 1 0 0,0 1-1 0 0,0-1 1 0 0,-4-4-20 0 0,0 0-13 0 0,0-1-52 0 0,4 2-23 0 0,0 0-45 0 0,1 0-50 0 0,0-1-59 0 0,5 6-12 0 0,-2-1 69 0 0,1 0 108 0 0,0 0 69 0 0,-2-3 55 0 0,3 4-65 0 0,0 0-38 0 0,0-1-78 0 0,0 1-93 0 0,1 0-49 0 0,-1 0-92 0 0,1-1-104 0 0,-1 1-118 0 0,1 1 248 0 0,0-1-34 0 0,0 1-36 0 0,0 0-37 0 0,-1-1-38 0 0,1 1-40 0 0,0-1-42 0 0,0 1-44 0 0,0-3-1291 0 0,0-1-1070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1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1 7136 0 0,'0'0'208'0'0,"0"0"47"0"0,0 0-96 0 0,-1 1-59 0 0,0 3 48 0 0,1-2-48 0 0,-10 27 1852 0 0,7-20-1449 0 0,0 1-61 0 0,0-1-82 0 0,1 0-102 0 0,-1 15 439 0 0,1-1-101 0 0,2 2-86 0 0,0-1-76 0 0,1-1-85 0 0,1 0-43 0 0,4 15 135 0 0,-1-11 24 0 0,1 0-1 0 0,4 5-464 0 0,-2-6 328 0 0,2-2 50 0 0,8 10 48 0 0,-13-27-276 0 0,1 0 1 0 0,-1 0-1 0 0,1 0 1 0 0,0-1-1 0 0,3 3-150 0 0,-5-7 137 0 0,0 0-51 0 0,1-1-29 0 0,2 0-16 0 0,-1 0 22 0 0,-4 0-44 0 0,0-1-1 0 0,-1 1 0 0 0,1-1 1 0 0,0 1-1 0 0,0-1 0 0 0,0 0 0 0 0,0 0 1 0 0,-1 0-1 0 0,1 0 0 0 0,0-1 0 0 0,0 1 1 0 0,0 0-1 0 0,0-1 0 0 0,0 1-18 0 0,13-11 136 0 0,1-1-10 0 0,-14 11-113 0 0,0 0 0 0 0,1-1 0 0 0,-1 0 0 0 0,0 1 0 0 0,0-1-1 0 0,0 0 1 0 0,-1 0 0 0 0,1 0 0 0 0,0 0 0 0 0,-1 0 0 0 0,1-1-1 0 0,-1 1-12 0 0,6-13 47 0 0,-2 1 0 0 0,1-1 0 0 0,-2 0 0 0 0,1-5-47 0 0,6-34 45 0 0,-8 39-54 0 0,-1-1 15 0 0,-1 0-46 0 0,-1-17-140 0 0,2-22-254 0 0,0 42 329 0 0,-2 8 34 0 0,2 0 0 0 0,-1 1 0 0 0,0-1-1 0 0,1 1 1 0 0,1-3 71 0 0,-2 3-39 0 0,0-2-13 0 0,4 0-58 0 0,-5 5 19 0 0,2 5 19 0 0,0 6 79 0 0,-2-9-13 0 0,7 24-25 0 0,4 12-130 0 0,-3-13 54 0 0,-3-8 66 0 0,-2-2 37 0 0,1 0 36 0 0,-1 0-32 0 0,1 0 0 0 0,1-1 0 0 0,0 1 0 0 0,3 4 0 0 0,-3-3 3 0 0,2 2 48 0 0,11 11-41 0 0,-17-27-66 0 0,-1 0 35 0 0,0 0 32 0 0,0-1 48 0 0,0 1 35 0 0,1 0-108 0 0,0 0-40 0 0,1 0-29 0 0,0 1-43 0 0,1 0-47 0 0,0 1-55 0 0,1 0-62 0 0,3 2-698 0 0,4-1-46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2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8144 0 0,'0'0'234'0'0,"0"0"6"0"0,0 0-82 0 0,0 0-41 0 0,0 0 122 0 0,0 0 222 0 0,1 2 19 0 0,4 5-11 0 0,0 1-48 0 0,0 0-43 0 0,-1 1-40 0 0,1 1 21 0 0,0 1-41 0 0,1 6 96 0 0,1-1-51 0 0,10 28 538 0 0,-10-29-556 0 0,1-2 52 0 0,11 24 493 0 0,-9-13-264 0 0,-2-3-64 0 0,0 0 55 0 0,-7-17-456 0 0,0 0-74 0 0,2 2 35 0 0,-2-4-49 0 0,-1 1 37 0 0,0-1 19 0 0,1 0 43 0 0,-1 0 49 0 0,0 0 56 0 0,0-1-106 0 0,0-1-38 0 0,0 0-5 0 0,0 0 4 0 0,0 0 16 0 0,0 0 4 0 0,0 0 0 0 0,0-1-42 0 0,0-2-62 0 0,0-8-62 0 0,0 9 33 0 0,0-10-5 0 0,1-1 1 0 0,1 1-1 0 0,0 0 1 0 0,1-3-15 0 0,5-14-4 0 0,1-1 0 0 0,3-1 4 0 0,-7 18 3 0 0,10-18 7 0 0,-12 26-19 0 0,1-1-1 0 0,0 1 1 0 0,0 0-1 0 0,1 0 1 0 0,-1 1-1 0 0,4-4 10 0 0,-3 5-9 0 0,-1 0 0 0 0,0 0-1 0 0,1 0 1 0 0,0 1 0 0 0,-1 0-1 0 0,1-1 1 0 0,0 2-1 0 0,1-1 10 0 0,-1 0-4 0 0,0 1 0 0 0,0 0-1 0 0,0 1 1 0 0,0-1-1 0 0,3 1 5 0 0,16 3-17 0 0,-17-1-5 0 0,0 1 0 0 0,-1 0-1 0 0,1 0 1 0 0,-1 1 0 0 0,0 0-1 0 0,2 1 23 0 0,1 0-1 0 0,-3-1-3 0 0,0 1-1 0 0,0-1 0 0 0,0 1 0 0 0,0 0 1 0 0,-1 1-1 0 0,0-1 0 0 0,0 1 1 0 0,0 0-1 0 0,-1 1 0 0 0,3 3 5 0 0,3 11-6 0 0,0 1 1 0 0,-2-1-1 0 0,1 5 6 0 0,-3-8 11 0 0,-2-9 25 0 0,-2 1-20 0 0,-3-7-3 0 0,0 6 41 0 0,1-7 19 0 0,0-2 11 0 0,0 0-1 0 0,3-2 27 0 0,-1-2-53 0 0,0-8-31 0 0,-1 5 30 0 0,4-16-12 0 0,2 0-1 0 0,2-6-43 0 0,12-17-15 0 0,2 9-79 0 0,5 4-101 0 0,-4 14 71 0 0,0 5 90 0 0,-21 13 21 0 0,-1 0-1 0 0,0 0 0 0 0,0 0 1 0 0,1 0-1 0 0,-1 0 0 0 0,0 1 1 0 0,1-1-1 0 0,-1 1 0 0 0,1 0 1 0 0,1-1 13 0 0,-1 2-7 0 0,-1-1 0 0 0,0 0 0 0 0,0 0 0 0 0,1 1 0 0 0,-1 0-1 0 0,0-1 1 0 0,0 1 0 0 0,0 0 0 0 0,2 1 7 0 0,1 1-2 0 0,0 0 0 0 0,0 1 0 0 0,0 0 0 0 0,-1 0-1 0 0,0 0 1 0 0,4 4 2 0 0,-5-4 1 0 0,2 2-1 0 0,0 0 0 0 0,0 1 0 0 0,-1 0 0 0 0,1-1 0 0 0,-2 2 0 0 0,1-1 0 0 0,-1 0 0 0 0,0 1 0 0 0,-1-1 0 0 0,0 1 0 0 0,0 0 0 0 0,0 3 0 0 0,3 11 0 0 0,-3-14 0 0 0,-1-1 0 0 0,0 0 0 0 0,0 1 0 0 0,0 3 0 0 0,7 42-10 0 0,-8-52 25 0 0,1 1-35 0 0,1 1-114 0 0,2 1-105 0 0,0-1-79 0 0,1 0-136 0 0,5 2-687 0 0,-7-4 901 0 0,0 0-94 0 0,-1 1-68 0 0,1-1-78 0 0,-1 0-74 0 0,1 0-71 0 0,-1 0-67 0 0,1-1-63 0 0,-1 1-60 0 0,1 0-57 0 0,2-1-1102 0 0,2 0-1093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3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7 6272 0 0,'0'0'141'0'0,"0"0"23"0"0,0 0 11 0 0,0-1 101 0 0,-2 1-66 0 0,-1-1-29 0 0,-4 0 174 0 0,4 0-199 0 0,-5 0 550 0 0,0 0-82 0 0,0 1-69 0 0,1 0-58 0 0,-7 2 290 0 0,11-1-603 0 0,0 0 0 0 0,0 0 1 0 0,0 0-1 0 0,0 0 0 0 0,1 0 0 0 0,-1 1 0 0 0,0-1 1 0 0,1 1-1 0 0,-3 1-184 0 0,-1 3 264 0 0,-1-2-36 0 0,-6 6 132 0 0,0-1-123 0 0,1 0-64 0 0,8-6-112 0 0,0 1-1 0 0,-1 0 1 0 0,1 0-1 0 0,0 1 1 0 0,1-1-1 0 0,-3 4-60 0 0,-3 7 87 0 0,0-1 0 0 0,1 1-1 0 0,-3 8-86 0 0,2 9 54 0 0,8-25-50 0 0,0-1 0 0 0,0 1 1 0 0,0-1-1 0 0,1 1 0 0 0,0-1 1 0 0,1 1-1 0 0,0-1 0 0 0,0 1 1 0 0,0-1-1 0 0,0 1 0 0 0,1-1-4 0 0,0-1 6 0 0,0-1 0 0 0,0 1 0 0 0,0-1 0 0 0,1 0-1 0 0,0 1 1 0 0,0-1 0 0 0,0-1 0 0 0,0 1 0 0 0,0 0 0 0 0,1-1-1 0 0,-1 1 1 0 0,1-1 0 0 0,0 0 0 0 0,4 2-6 0 0,20 9 161 0 0,2-6 33 0 0,-26-8-159 0 0,0 1-1 0 0,0-1 1 0 0,0 0-1 0 0,0 0 1 0 0,0 0-1 0 0,0-1 1 0 0,0 1-1 0 0,0-1 1 0 0,0 0-1 0 0,-1 0 1 0 0,1 0 0 0 0,0-1-1 0 0,0 1 1 0 0,0-1-35 0 0,18-9 199 0 0,7-6 50 0 0,-26 16-230 0 0,0-1 0 0 0,-1-1 0 0 0,1 1 0 0 0,-1 0 0 0 0,0-1 0 0 0,0 1 0 0 0,0-1 0 0 0,0 1 1 0 0,1-3-20 0 0,11-22 60 0 0,-10 18-9 0 0,0-1 1 0 0,-1 1-1 0 0,1-3-51 0 0,0-9 61 0 0,-3-1-41 0 0,-2 7-39 0 0,-2-1-34 0 0,2 13-96 0 0,0-1 45 0 0,0-3 4 0 0,-1-2 118 0 0,-1-4 118 0 0,2 6-96 0 0,-1 0-65 0 0,1 3-47 0 0,0-1-55 0 0,0 1-30 0 0,1 0-52 0 0,-1 1-59 0 0,0-1-64 0 0,0 1 1 0 0,0 0-53 0 0,1-1-56 0 0,-1 1-61 0 0,0 0-62 0 0,0 0-68 0 0,1 0-71 0 0,-1 0-74 0 0,-1-3-1045 0 0,0-2-1028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5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7024 0 0,'0'0'157'0'0,"0"0"23"0"0,0 0-19 0 0,0 0-68 0 0,0 1-52 0 0,2 3-15 0 0,-1-2 10 0 0,2 6-138 0 0,0 0 64 0 0,-1 0 60 0 0,1 0 54 0 0,0 4 124 0 0,1 0 86 0 0,-1 0 65 0 0,0 1 46 0 0,5 17 651 0 0,-5-17-630 0 0,2 1-16 0 0,0 0-100 0 0,3 9 234 0 0,0-1-37 0 0,5 24 400 0 0,-3 1-118 0 0,-4-1-96 0 0,-2-3-61 0 0,0-11 440 0 0,-2 19-1064 0 0,-1-37 143 0 0,0 0 107 0 0,-1 5 190 0 0,1-10-147 0 0,-1-1 0 0 0,-1 0 1 0 0,0 1-1 0 0,0 1-293 0 0,1-8 211 0 0,-1-1-39 0 0,1-2 68 0 0,0-3-110 0 0,0-1-79 0 0,1-13-54 0 0,0 12 63 0 0,3-15-49 0 0,-2 8 27 0 0,1 0 0 0 0,4-12-38 0 0,3 4-3 0 0,4-3 28 0 0,3-1-53 0 0,-8 12-59 0 0,2 0 0 0 0,7-8 87 0 0,-13 16-42 0 0,1-1 0 0 0,0 1 0 0 0,0 0 1 0 0,0 0-1 0 0,0 1 0 0 0,1-1 0 0 0,0 1 0 0 0,0 1 0 0 0,0 0 1 0 0,0 0-1 0 0,1 0 0 0 0,-1 1 0 0 0,7-2 42 0 0,-10 4-12 0 0,-1-1 0 0 0,1 1 0 0 0,-1 0 0 0 0,1 0 0 0 0,-1 1 0 0 0,1-1 0 0 0,-1 1 1 0 0,1 0-1 0 0,-1 0 0 0 0,0 0 0 0 0,1 0 12 0 0,2 2-8 0 0,-1-1 1 0 0,0 1 0 0 0,0 0 0 0 0,0 0 0 0 0,-1 0-1 0 0,4 4 8 0 0,2 2 0 0 0,-1 1 0 0 0,0 0 0 0 0,0 1 0 0 0,-1 0 0 0 0,3 6 0 0 0,-4-6-86 0 0,-1-1 57 0 0,2 8 72 0 0,3 11 116 0 0,-7-16-120 0 0,-1 1-51 0 0,-1-1-79 0 0,0 0-76 0 0,-1 0-99 0 0,0 0-119 0 0,-1-6 144 0 0,0 0-37 0 0,0-7 79 0 0,0 0 80 0 0,0 1 48 0 0,0 0-28 0 0,0 0 22 0 0,0-1-38 0 0,0 1-58 0 0,0-1-93 0 0,0 1-102 0 0,0-1-119 0 0,0 0 193 0 0,0 0-37 0 0,0 0-1011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5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22 243 9152 0 0,'0'0'177'0'0,"1"0"-74"0"0,-1-1-46 0 0,4-1 2 0 0,-2 1-6 0 0,4-2 181 0 0,2 0-54 0 0,-1 0-94 0 0,2-1-67 0 0,9-6-57 0 0,-11 7 71 0 0,-2 0 35 0 0,0-1 47 0 0,0 1 59 0 0,0 0 70 0 0,-1 0-19 0 0,11-8 610 0 0,1 0-119 0 0,-1-1-116 0 0,0 0-111 0 0,-1 0-106 0 0,-1-2-101 0 0,0 0-97 0 0,-2-1-92 0 0,-10 14-84 0 0,-1-1 1 0 0,1 1-1 0 0,0-1 1 0 0,-1 1-1 0 0,1-1 1 0 0,-1 1 0 0 0,1 0-1 0 0,-1-1 1 0 0,0 0-1 0 0,1 1 1 0 0,-1-1 0 0 0,0 1-1 0 0,0-1 1 0 0,0 1-1 0 0,0-1 1 0 0,0 1-1 0 0,-1-1 1 0 0,1 0 0 0 0,-1 0-10 0 0,0-1 22 0 0,0 0 0 0 0,0 0 1 0 0,-1 0-1 0 0,0 0 0 0 0,1 0 1 0 0,-1 1-1 0 0,0-1 0 0 0,0 1 1 0 0,0-1-1 0 0,-1 1-22 0 0,-1-2 40 0 0,0 0-1 0 0,-1 0 1 0 0,0 1 0 0 0,0 0 0 0 0,0 0-1 0 0,-3-2-39 0 0,-16-2 94 0 0,21 6-69 0 0,-1 1 0 0 0,0 0 0 0 0,1 0 0 0 0,-1 0 0 0 0,0 0 1 0 0,1 1-1 0 0,-1 0 0 0 0,1-1 0 0 0,-1 1 0 0 0,1 1 0 0 0,-1-1 0 0 0,1 0 0 0 0,0 1 0 0 0,-1 0 0 0 0,0 0-25 0 0,-1 2 40 0 0,1 0 0 0 0,-1-1-1 0 0,1 1 1 0 0,0 1-1 0 0,0-1 1 0 0,0 1 0 0 0,1-1-1 0 0,-1 1 1 0 0,0 2-40 0 0,-10 22 214 0 0,2 1 48 0 0,4 1 65 0 0,2-4 83 0 0,3-12-113 0 0,1 1-71 0 0,1 0-56 0 0,0 1-45 0 0,1-10-85 0 0,0-1 0 0 0,1 1-1 0 0,0-1 1 0 0,0 1 0 0 0,0-1 0 0 0,1 0 0 0 0,-1 0-1 0 0,3 5-39 0 0,0-3-173 0 0,1-2 90 0 0,0 0 78 0 0,0-1 64 0 0,5 2 165 0 0,-7-5-121 0 0,0-1 1 0 0,0 1-1 0 0,1-1 1 0 0,-1 0-1 0 0,0 0 1 0 0,1-1-1 0 0,0 1-103 0 0,7 0 185 0 0,-6 0-132 0 0,1-1-33 0 0,-1-1-39 0 0,1 1-44 0 0,-1 0-51 0 0,1-1-55 0 0,1 0-154 0 0,1 0-123 0 0,-5 1 174 0 0,1-1-37 0 0,-1 1-37 0 0,1-1-38 0 0,1 0-277 0 0,0 0-98 0 0,1 1-105 0 0,-1-1-110 0 0,3 0-1237 0 0,5-1-1258 0 0,-12 2 3281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7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8784 0 0,'0'0'197'0'0,"0"0"24"0"0,1 2 19 0 0,4 8-91 0 0,0 0-71 0 0,-1 2-51 0 0,-3-7-4 0 0,0 0 42 0 0,0 0 40 0 0,-1 0 32 0 0,1 3 158 0 0,0 1 61 0 0,-1 18 966 0 0,-1-15-814 0 0,1-6-292 0 0,-1 0-39 0 0,0 0-47 0 0,0 0-55 0 0,0 9 367 0 0,-1-1-50 0 0,1-1-74 0 0,0 0-50 0 0,-2-1-52 0 0,-1 1-53 0 0,2-5-75 0 0,1 0-54 0 0,1-6-29 0 0,0 0-1 0 0,0 0 1 0 0,0 0 0 0 0,-1 0-1 0 0,1 0 1 0 0,-1 0-1 0 0,1 0 1 0 0,-1 0 0 0 0,0 0-5 0 0,0-1-151 0 0,1-1-73 0 0,0 0 162 0 0,0 0-7 0 0,0 0-19 0 0,0 0-40 0 0,0 0-14 0 0,0 0-39 0 0,0 0-45 0 0,0 0-50 0 0,0 0-54 0 0,0 0-49 0 0,0 0-46 0 0,0 0-38 0 0,0 0-136 0 0,0 0-39 0 0,0 0-164 0 0,0 0-443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7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7248 0 0,'0'0'209'0'0,"0"0"30"0"0,0 0-26 0 0,0 0-18 0 0,0 0-3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6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226 285 8232 0 0,'0'0'182'0'0,"0"1"-4"0"0,-1-1-75 0 0,0 0-49 0 0,-3-1-3 0 0,2 1-1 0 0,-5-2 69 0 0,-1 1-55 0 0,-19-2 2 0 0,15 4 12 0 0,5 0 15 0 0,1 0 48 0 0,-1 0 76 0 0,0 2 82 0 0,1-1 95 0 0,0 1 109 0 0,-8 6 136 0 0,2 1-83 0 0,0-1-84 0 0,0 1-83 0 0,2 0-80 0 0,-1 1-80 0 0,1 1-79 0 0,1 0-78 0 0,4-6 33 0 0,1 1 0 0 0,0-1 0 0 0,1 1 0 0 0,0 0 0 0 0,-1 2-105 0 0,-4 19 419 0 0,5-4 1 0 0,2 2 85 0 0,5-18-172 0 0,0-5-152 0 0,0-1-86 0 0,-1 0-72 0 0,-2-2-36 0 0,18 6 262 0 0,1-5-58 0 0,0-3-51 0 0,-1-3-42 0 0,11-9-7 0 0,-20 8-74 0 0,0 0 1 0 0,-1 0-1 0 0,2-3-17 0 0,-2 1 21 0 0,-1-1 1 0 0,1 0 0 0 0,4-8-22 0 0,9-9 69 0 0,-14 16-56 0 0,-7 8-12 0 0,0 1 0 0 0,0 0 0 0 0,0 0-1 0 0,0-1 1 0 0,0 1 0 0 0,0 0 0 0 0,0 0 0 0 0,0 0 0 0 0,1 0-1 0 0,-1 1 1 0 0,0-1 0 0 0,1 0-1 0 0,-2 1-1 0 0,1 0 0 0 0,-1-1 0 0 0,1 1-1 0 0,-1 0 1 0 0,1 0 0 0 0,-1 0 0 0 0,1 0 0 0 0,-1 0-1 0 0,1 0 1 0 0,-1 0 0 0 0,1 0 0 0 0,-1 0 0 0 0,1 0 0 0 0,-1 0-1 0 0,1 1 1 0 0,-1-1 0 0 0,1 0 0 0 0,-1 0 0 0 0,1 0-1 0 0,-1 1 1 0 0,0-1 0 0 0,1 0 0 0 0,-1 0 0 0 0,1 1 0 0 0,-1-1-1 0 0,0 0 1 0 0,1 1 0 0 0,-1-1 0 0 0,0 1 0 0 0,1-1-1 0 0,-1 0 1 0 0,0 1 0 0 0,1-1 0 0 0,-1 1 0 0 0,0-1-1 0 0,0 1 2 0 0,5 13-66 0 0,2 37-13 0 0,-2-13 72 0 0,8 28 7 0 0,-10-58 0 0 0,1-2-65 0 0,0 2 92 0 0,-3-7-82 0 0,0 0-79 0 0,-1 0-104 0 0,1 0 72 0 0,-1 0-37 0 0,0-1-46 0 0,1 0-41 0 0,-1 0-38 0 0,0 1-34 0 0,0-1-237 0 0,0 0-57 0 0,0 0-775 0 0,0 0-608 0 0,0 0-1156 0 0</inkml:trace>
  <inkml:trace contextRef="#ctx0" brushRef="#br0" timeOffset="352.05">463 1 7976 0 0,'0'0'174'0'0,"0"0"29"0"0,0 0 14 0 0,1 1-26 0 0,6 6-156 0 0,-4 2-10 0 0,-2-5 12 0 0,3 9 374 0 0,-1 1-49 0 0,0-1-43 0 0,-1 1-38 0 0,0 2 12 0 0,0 0-40 0 0,-1 4 10 0 0,2 10 78 0 0,0 19 196 0 0,1-16-103 0 0,0 9 26 0 0,-1 24 308 0 0,-1-16-195 0 0,0-18-238 0 0,0-6-14 0 0,1-2-45 0 0,8 49 412 0 0,-11-72-838 0 0,0 0 44 0 0,0 1 40 0 0,0-1 35 0 0,1 0 35 0 0,-1 0 39 0 0,0 1 76 0 0,1 0 48 0 0,0 4 339 0 0,-1-4-387 0 0,1 0-55 0 0,-1 0-67 0 0,0-1-63 0 0,0 1-74 0 0,1-1-84 0 0,-1 0-35 0 0,0 0-73 0 0,0 1-79 0 0,0-1-85 0 0,0 0-92 0 0,0 0-97 0 0,0 0-104 0 0,0 0-111 0 0,0-1-1033 0 0,0 0-1099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6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341 444 8088 0 0,'-9'-10'141'0'0,"4"6"-6"0"0,0 0 0 0 0,0 0 0 0 0,0 0-1 0 0,-3-1-134 0 0,-2 1 115 0 0,1 0-70 0 0,1 2 5 0 0,-1 1 90 0 0,-3 3 199 0 0,-1 2 100 0 0,-10 9 500 0 0,15-9-674 0 0,1 1-52 0 0,2-1-90 0 0,-1-1-59 0 0,-20 16 394 0 0,-12 13 72 0 0,21-17-290 0 0,-7 8 204 0 0,4 4-53 0 0,1 2-58 0 0,4 3-61 0 0,2 1-62 0 0,3 0-68 0 0,3 0-70 0 0,3 0-72 0 0,3-29 10 0 0,1 0 0 0 0,0 0-1 0 0,0 0 1 0 0,0 0 0 0 0,1 0 0 0 0,0 0 0 0 0,-1 0 0 0 0,1 0 0 0 0,1 0 0 0 0,-1 0 0 0 0,0-1 0 0 0,1 1 0 0 0,0 0 0 0 0,0-1 0 0 0,0 1 0 0 0,0-1 0 0 0,0 0 0 0 0,2 1-10 0 0,-3-2 11 0 0,1-1-1 0 0,0 1 1 0 0,0-1 0 0 0,0 1-1 0 0,0-1 1 0 0,0 0-1 0 0,0 0 1 0 0,0 0 0 0 0,1 0-1 0 0,-1 0 1 0 0,0 0-1 0 0,0-1 1 0 0,2 1-11 0 0,-1 0 18 0 0,0-1 1 0 0,1 0-1 0 0,-1 0 1 0 0,0 0-1 0 0,1 0 1 0 0,-1-1-1 0 0,0 0 0 0 0,1 1 1 0 0,-1-1-1 0 0,0 0 1 0 0,2-1-19 0 0,5-2-40 0 0,1-1 49 0 0,22-13 157 0 0,-20 8-130 0 0,-5 4-54 0 0,-1 0-39 0 0,0 1-28 0 0,-1-1-40 0 0,0 1-45 0 0,-1-1-50 0 0,1 0-57 0 0,-1 0-62 0 0,0 0-66 0 0,0 0-73 0 0,-3 4 147 0 0,-1 0-45 0 0,1 1-42 0 0,-1-1-37 0 0,1 0-130 0 0,0 0-36 0 0,3-4-1366 0 0</inkml:trace>
  <inkml:trace contextRef="#ctx0" brushRef="#br0" timeOffset="373.94">383 0 7400 0 0,'0'0'216'0'0,"0"0"48"0"0,0 1-104 0 0,0-1-35 0 0,-1 0 40 0 0,0 1-78 0 0,-3 2-7 0 0,3-2 0 0 0,-4 7 368 0 0,2 1-103 0 0,1-1-144 0 0,1 0-37 0 0,0 9 80 0 0,0-3-43 0 0,-1 1 137 0 0,1 1-40 0 0,-1 14 195 0 0,1-11-253 0 0,0-1-35 0 0,0 10 54 0 0,1 0-41 0 0,-1 33 229 0 0,-1-20-83 0 0,-1-2 20 0 0,1-1 76 0 0,-9 89 1256 0 0,5-73-1038 0 0,1-6 834 0 0,2 24-1512 0 0,3-33 435 0 0,0 1-83 0 0,0-12-164 0 0,0-26-109 0 0,0-2 9 0 0,0 0-39 0 0,0 0-125 0 0,0 0-14 0 0,0 0 7 0 0,0 0-69 0 0,0 0-130 0 0,0-1 3 0 0,1 0-37 0 0,1-7-844 0 0,-1 1-57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4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 7400 0 0,'0'0'165'0'0,"0"0"22"0"0,0 0 10 0 0,1 1 59 0 0,4 12 504 0 0,-1 0-101 0 0,-1 0-92 0 0,0 1-80 0 0,0 0-71 0 0,-1 1-62 0 0,0-1-51 0 0,0 0-42 0 0,1 12 139 0 0,4 13 133 0 0,-1-3 24 0 0,0 1-59 0 0,-2 0-52 0 0,-1 0-44 0 0,2 8 42 0 0,0-1-40 0 0,-2-11-94 0 0,-1-1-54 0 0,2 17 49 0 0,-1 18 79 0 0,-2-60-324 0 0,-1-1-40 0 0,0 11-38 0 0,0-2 71 0 0,-1-5 20 0 0,1 3 43 0 0,0-12-185 0 0,0 0-93 0 0,0-1 61 0 0,0 1 52 0 0,0-1 42 0 0,-1 0 71 0 0,0 1 194 0 0,1 0-228 0 0,-1-1-95 0 0,1 0-14 0 0,0 1-37 0 0,0-1-42 0 0,-1 0-47 0 0,1 0-147 0 0,0 1-101 0 0,0-1-113 0 0,0 1-122 0 0,0-1-561 0 0</inkml:trace>
  <inkml:trace contextRef="#ctx0" brushRef="#br0" timeOffset="327.07">0 333 7136 0 0,'0'0'165'0'0,"0"0"22"0"0,0 0 6 0 0,2 0-45 0 0,4-3-97 0 0,12-4-14 0 0,0 0 70 0 0,-1 0 62 0 0,1 1 56 0 0,1 1 48 0 0,-1 0 43 0 0,19-4 412 0 0,68-9 1581 0 0,-82 15-1846 0 0,0 0-38 0 0,5-1 38 0 0,0 0-103 0 0,-14 2-226 0 0,0-1-35 0 0,0 1-37 0 0,0 0-40 0 0,-6 0-84 0 0,-1 1 48 0 0,16-3 100 0 0,-14 2-87 0 0,-3 0-38 0 0,-1 1-40 0 0,1 0-61 0 0,0 0-68 0 0,0-1-81 0 0,1 1-91 0 0,-5 0 71 0 0,0 1-49 0 0,1-1-44 0 0,-1 1-38 0 0,1-1-131 0 0,-1 0-37 0 0,6-1-1349 0 0,-8 2 1952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13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405 66 6776 0 0,'0'0'168'0'0,"0"0"-70"0"0,-1 0-53 0 0,-2-2-11 0 0,0 1 6 0 0,-3-1-4 0 0,-4-4-34 0 0,0 1 4 0 0,2 2 47 0 0,-11-7 788 0 0,5 3-222 0 0,5 3-95 0 0,-3-4 194 0 0,3 2-137 0 0,3 2-163 0 0,0 2-37 0 0,-1 0 39 0 0,-2 1 122 0 0,-1 0-46 0 0,1 0-49 0 0,-1 1-51 0 0,1 0-53 0 0,-1 1-57 0 0,1 1-58 0 0,0 1-62 0 0,7-3-113 0 0,-10 5 340 0 0,0-1-92 0 0,0 1-81 0 0,1 1-71 0 0,0 1-62 0 0,1 0-52 0 0,-6 12-77 0 0,-3 14 194 0 0,5 2-94 0 0,3 8-81 0 0,8-25-49 0 0,2-1-1 0 0,-1 18 73 0 0,3-17 90 0 0,0 0-34 0 0,2 19-29 0 0,2-4-66 0 0,10 44-112 0 0,-8-43 137 0 0,-1 1 84 0 0,8 21 19 0 0,-1-2 46 0 0,-8-37-71 0 0,0 2-51 0 0,-5-18 17 0 0,0-1-75 0 0,0 0-89 0 0,0 0-91 0 0,0 0 63 0 0,0 0-38 0 0,0 0-41 0 0,0 0-40 0 0,0 0-384 0 0,0 0 89 0 0,0 0-54 0 0,0 0-745 0 0,0 0-587 0 0,0 0-1118 0 0</inkml:trace>
  <inkml:trace contextRef="#ctx0" brushRef="#br0" timeOffset="287.19">1 330 6968 0 0,'0'0'157'0'0,"0"0"23"0"0,1-1 11 0 0,9-1-78 0 0,-1 0-56 0 0,21-3 1 0 0,-20 3-5 0 0,0 1 51 0 0,0-1 74 0 0,0 0 92 0 0,30-4 392 0 0,-26 4-496 0 0,-1 1-70 0 0,-1 0-87 0 0,-1 0-80 0 0,0 0-95 0 0,0 1-110 0 0,-8 0 76 0 0,-1 0-35 0 0,4-1-324 0 0,0 1-230 0 0,3 0-529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08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0 6120 0 0,'0'0'176'0'0,"0"0"-43"0"0,0 0-9 0 0,0 0 43 0 0,0 0 139 0 0,0 0 262 0 0,0 0 22 0 0,0 0-9 0 0,0 0-45 0 0,0 0-21 0 0,0 0-3 0 0,0 0-24 0 0,0 0-102 0 0,0 0-46 0 0,0 0-10 0 0,0 0-13 0 0,0 0-44 0 0,0 0-17 0 0,0 0-6 0 0,0 0-12 0 0,0 0-36 0 0,0 0-12 0 0,0 1 8 0 0,-1 1-75 0 0,-5 9 100 0 0,5-8-45 0 0,-4 17 352 0 0,0-1-102 0 0,1 1-86 0 0,-1 1-73 0 0,2-7-134 0 0,-1 11 33 0 0,1 36 107 0 0,1-5-28 0 0,3-19-34 0 0,2 25 136 0 0,-4 0 73 0 0,0-2 81 0 0,0-32-230 0 0,-5 20 316 0 0,2-28-361 0 0,2-11-57 0 0,-1-1-66 0 0,-11 16 50 0 0,10-17-96 0 0,-4 9-65 0 0,7-14 0 0 0,0 0-49 0 0,0 0-43 0 0,-1-1-39 0 0,0 2-237 0 0,-1-1-108 0 0,-1-2-74 0 0,3 0-140 0 0,1 0-28 0 0</inkml:trace>
  <inkml:trace contextRef="#ctx0" brushRef="#br0" timeOffset="378.92">0 387 6832 0 0,'0'0'200'0'0,"1"0"93"0"0,0-1-80 0 0,1 0-57 0 0,5-1 154 0 0,-4 1-48 0 0,4 0 188 0 0,0-1-45 0 0,0 0-39 0 0,0-1-37 0 0,3-1 106 0 0,0 0-61 0 0,0-1-47 0 0,0 0-34 0 0,32-14 822 0 0,-9 7-522 0 0,0-1-91 0 0,-10 4-200 0 0,0 0-42 0 0,1 0-42 0 0,0 1-39 0 0,-1-1-38 0 0,1 0-38 0 0,0 1-35 0 0,-1 0-34 0 0,-19 7-209 0 0,-1 0 69 0 0,0 0 59 0 0,1 0 50 0 0,-1 0 47 0 0,1 0 38 0 0,9-3 298 0 0,-8 3-255 0 0,-2 0-86 0 0,1 0-33 0 0,-2 1-37 0 0,1-1-37 0 0,0 1-44 0 0,0-1-49 0 0,1 1-72 0 0,-1-1-69 0 0,0 1-77 0 0,0 0-81 0 0,0 0-91 0 0,1-1-95 0 0,-1 1-103 0 0,0 0-109 0 0,4 0-940 0 0,5 0-1013 0 0</inkml:trace>
  <inkml:trace contextRef="#ctx0" brushRef="#br0" timeOffset="1049.05">656 97 6952 0 0,'0'0'201'0'0,"0"0"-52"0"0,0 0-17 0 0,0 0 37 0 0,0 0 132 0 0,0 0 245 0 0,0 0 20 0 0,0 0-24 0 0,0 0-104 0 0,0 0-253 0 0,0 0-39 0 0,1 1 46 0 0,1-1-95 0 0,2 1 29 0 0,-2 0-52 0 0,-1-1 44 0 0,0 0 102 0 0,0 1 112 0 0,4 1 61 0 0,-1 2-69 0 0,-1 1-58 0 0,-1 2-48 0 0,1 4 56 0 0,1 7 45 0 0,-2-3-50 0 0,0-7-44 0 0,4 13 173 0 0,-1 2-57 0 0,1 12 90 0 0,-1 1-66 0 0,4 25 214 0 0,-2-16-135 0 0,-1 1-62 0 0,1 23 101 0 0,-1-1-74 0 0,-6-36-272 0 0,0-26-96 0 0,0 0 1 0 0,0-1-1 0 0,0 1 1 0 0,0 0-1 0 0,1-1 0 0 0,0 3-41 0 0,0-1 211 0 0,-5 1-36 0 0,4-8-171 0 0,0 0 0 0 0,0 0 0 0 0,0 0 0 0 0,0 1 0 0 0,0-1 0 0 0,-1 0 0 0 0,1 0 0 0 0,0 0 0 0 0,0 0 0 0 0,0 0 0 0 0,0 0 0 0 0,0 0 0 0 0,-1 0 0 0 0,1 0 0 0 0,0 0 0 0 0,0 0 0 0 0,0 0-1 0 0,0 0 1 0 0,-1 0 0 0 0,1 0 0 0 0,0 0 0 0 0,0 0 0 0 0,0 0 0 0 0,0 0 0 0 0,-1 0 0 0 0,1 0 0 0 0,0 0 0 0 0,0 0 0 0 0,0 0 0 0 0,0 0 0 0 0,0 0 0 0 0,-1 0 0 0 0,1 0 0 0 0,0 0 0 0 0,0-1-4 0 0,-3-4 147 0 0,-1-24-11 0 0,4-1-43 0 0,2 17-62 0 0,0 1-1 0 0,0-1 1 0 0,3-9-31 0 0,1 5 4 0 0,0 0 0 0 0,1 0 0 0 0,1 0-1 0 0,0 1 1 0 0,8-10-4 0 0,-1 7-46 0 0,-10 14 40 0 0,0 0 0 0 0,0 0 0 0 0,1 1 0 0 0,1-1 6 0 0,-2 2-5 0 0,0 0 0 0 0,-1 0 0 0 0,1 1 0 0 0,0-1 1 0 0,5 0 4 0 0,14-1-50 0 0,-19 4 28 0 0,0 1 1 0 0,0-1-1 0 0,-1 1 0 0 0,1 0 0 0 0,3 0 22 0 0,16 11-57 0 0,-17-8 53 0 0,-1 1 0 0 0,0 0-1 0 0,0 1 1 0 0,-1-1-1 0 0,1 2 5 0 0,6 6 0 0 0,-8-9 0 0 0,0 0 0 0 0,-1 0 0 0 0,0 1 0 0 0,0 0 0 0 0,0-1 0 0 0,-1 1 0 0 0,1 0 0 0 0,-1 0 0 0 0,1 4 0 0 0,2 8 0 0 0,-1-1-1 0 0,0 9 1 0 0,6 24 79 0 0,-8-45-60 0 0,-2-1-9 0 0,1-1 0 0 0,-1 1 1 0 0,1-1-1 0 0,-1 1 0 0 0,0-1 0 0 0,0 1 1 0 0,0 0-1 0 0,-1 0-10 0 0,1 3 19 0 0,0-4-10 0 0,-1 3-10 0 0,7 10 74 0 0,-6-14 31 0 0,1-1-55 0 0,-1 1-49 0 0,0 0-47 0 0,1-1-43 0 0,-1 1-40 0 0,1-1-37 0 0,-1 0-33 0 0,2 1-351 0 0,-1 0-111 0 0,0-1-59 0 0,2 0-1035 0 0,-2 0 1250 0 0,0 0 39 0 0,0 0-23 0 0,0 0 95 0 0,0 0 258 0 0,3-1-2008 0 0,3-1-1211 0 0,-7 2 3353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25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4 7200 0 0,'0'0'165'0'0,"0"0"22"0"0,-10-1 144 0 0,5 0-270 0 0,-1 0-30 0 0,0 1 60 0 0,1 0 53 0 0,-1 1 45 0 0,0 0 91 0 0,0 1 46 0 0,-2 1 111 0 0,-3 2 273 0 0,1 2 7 0 0,4-3-267 0 0,0 1-108 0 0,1-1-41 0 0,1 0-91 0 0,0-1-43 0 0,0 1-49 0 0,0 0-57 0 0,-18 21 633 0 0,5 4-79 0 0,2 3-105 0 0,9-16-300 0 0,0-1-35 0 0,4-9-123 0 0,-14 49 395 0 0,6-17-172 0 0,0-7 26 0 0,2 1-60 0 0,0 0-52 0 0,1 0-44 0 0,0 7-19 0 0,1 0-38 0 0,0 17 86 0 0,2 3-174 0 0,4 10 168 0 0,7 86 163 0 0,-6-143-304 0 0,0 6 35 0 0,2 0-1 0 0,4 15-61 0 0,1 5 70 0 0,4 10 50 0 0,15 22 131 0 0,-26-68-240 0 0,2 6 20 0 0,6 10 34 0 0,0-7-8 0 0,8 6 51 0 0,-4-5-65 0 0,8 2 92 0 0,-9-11-78 0 0,1-2-35 0 0,6-4-80 0 0,-19 3 32 0 0,2-1-55 0 0,0 1 48 0 0,6-3 47 0 0,-5 2-61 0 0,-1 0-13 0 0,-1 1-34 0 0,1-1-39 0 0,0 0-46 0 0,-1 1-81 0 0,1-1-75 0 0,0 0-82 0 0,-1 0-91 0 0,1 0-101 0 0,-1 0-109 0 0,1 0-118 0 0,-2 0 371 0 0,1 1-33 0 0,2-4-1684 0 0,2-4-1240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26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3 143 8656 0 0,'0'0'250'0'0,"0"-1"4"0"0,-1 0-223 0 0,1 1-1 0 0,0-1 1 0 0,0 0 0 0 0,-1 1 0 0 0,1-1-1 0 0,0 0 1 0 0,0 1 0 0 0,0-1 0 0 0,0 0 0 0 0,0 0-1 0 0,0 1 1 0 0,0-1 0 0 0,0 0 0 0 0,0 1 0 0 0,0-1-1 0 0,0 0 1 0 0,0 1 0 0 0,0-1 0 0 0,0 0-1 0 0,1 1 1 0 0,-1-1 0 0 0,0 0 0 0 0,1 1 0 0 0,-1-1-1 0 0,0 0 1 0 0,1 1 0 0 0,0-1-31 0 0,2-3 416 0 0,-3 4-399 0 0,16-15 958 0 0,-6 7-360 0 0,1 1-165 0 0,1 1-82 0 0,5-3 108 0 0,0 2-75 0 0,-5 3-196 0 0,0 1-63 0 0,-3-1 5 0 0,0 1-62 0 0,11-5 35 0 0,26-3-21 0 0,-34 7-77 0 0,0 1 1 0 0,12-2-23 0 0,8-4 56 0 0,-4 1-38 0 0,-14 4 46 0 0,-13 3-6 0 0,-1 1 24 0 0,0 0-3 0 0,2 2 4 0 0,-1 2-44 0 0,0 10-22 0 0,-9 16-38 0 0,-2-1 38 0 0,-4 6 43 0 0,-8 16 77 0 0,2-8 112 0 0,0 9-249 0 0,5-16 166 0 0,-4-2 62 0 0,8-13-49 0 0,0 0 38 0 0,6-8-52 0 0,-8 10 101 0 0,12-22-202 0 0,1-1 0 0 0,0 0 0 0 0,0 0 0 0 0,0 0 0 0 0,0 0-25 0 0,2 1-87 0 0,5 0 84 0 0,-1 1 0 0 0,1-1 0 0 0,-1 0 0 0 0,1-1 0 0 0,6 1-36 0 0,9 0 40 0 0,-2 2-59 0 0,20 11-40 0 0,-30-10 54 0 0,1 1 0 0 0,-2 1 1 0 0,1 0-1 0 0,6 5 5 0 0,-9-6 1 0 0,-1 1-1 0 0,1 0 1 0 0,-1 0-1 0 0,0 0 1 0 0,-1 1 0 0 0,1 0-1 0 0,-1 0 1 0 0,-1 1-1 0 0,1-1 1 0 0,-1 1-1 0 0,0 3 0 0 0,0-1 2 0 0,0 1 0 0 0,-1 0 0 0 0,0 1 0 0 0,-1-1 0 0 0,0 0 0 0 0,-1 1 0 0 0,-1-1 0 0 0,0 7-2 0 0,0-10 11 0 0,0 0-1 0 0,-1-1 0 0 0,-1 1 0 0 0,1 0 1 0 0,-1-1-1 0 0,0 1 0 0 0,-1-1 1 0 0,0 0-1 0 0,0 0 0 0 0,-1 0 0 0 0,0 0 1 0 0,0 0-1 0 0,-1 0-10 0 0,-37 43 128 0 0,34-42-103 0 0,-1 1 0 0 0,-1-2 0 0 0,1 1 0 0 0,-1-1 0 0 0,-1 0 0 0 0,-9 4-25 0 0,-2-1-23 0 0,14-7 51 0 0,0 0 0 0 0,-1 0 1 0 0,0-1-1 0 0,0 0 0 0 0,-1 0-28 0 0,-9-1 5 0 0,1-3-80 0 0,8 0-4 0 0,1-1-33 0 0,0-1-39 0 0,0-1-41 0 0,8 4 99 0 0,-1 0-89 0 0,1 0-83 0 0,-1 0-72 0 0,2 1 36 0 0,-1 0-33 0 0,-1-1-421 0 0,1-1-271 0 0,-1 0-652 0 0,0-1-355 0 0,0-3-1152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27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0 9528 0 0,'0'0'216'0'0,"0"0"32"0"0,0 0 10 0 0,0 0-16 0 0,0 0-116 0 0,0 0-50 0 0,0 0-10 0 0,0 0-18 0 0,0 0 16 0 0,0 0 39 0 0,0 0 106 0 0,0 0 185 0 0,2 1 20 0 0,7 1 40 0 0,-2 1-33 0 0,8 3 323 0 0,-1 3-118 0 0,-1 1-108 0 0,-1 2-97 0 0,-1 1-84 0 0,-1 1-75 0 0,0 1-61 0 0,0 4-27 0 0,0 0-54 0 0,16 45 138 0 0,-17-38-91 0 0,31 104 290 0 0,-22-42-123 0 0,-12-48 151 0 0,1 31-485 0 0,-6-14 283 0 0,-5 1 32 0 0,-3 14 218 0 0,-3 0 0 0 0,-3-1-1 0 0,-17 53-532 0 0,22-101 144 0 0,-1-1 0 0 0,0-1 0 0 0,-2 0-1 0 0,-1 0 1 0 0,-11 15-144 0 0,-1-6 131 0 0,-16 14-11 0 0,26-29-76 0 0,2-3-36 0 0,-20 11 69 0 0,21-17-80 0 0,6-4-243 0 0,2-1 78 0 0,-2 0 28 0 0,1-2 90 0 0,0-4 9 0 0,3 3-11 0 0,0 0-45 0 0,1-2-111 0 0,-1 3 59 0 0,1-1-35 0 0,0 0-38 0 0,1 0-42 0 0,-1 1-47 0 0,0-1-50 0 0,0 0-53 0 0,0 1-57 0 0,1-1-62 0 0,-1 0-64 0 0,1 1-69 0 0,-1 0-73 0 0,0 0-76 0 0,1 0-79 0 0,0-4-1401 0 0,2-2-1291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27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8208 0 0,'0'0'234'0'0,"0"0"6"0"0,9-2-1 0 0,-6 2-155 0 0,-1-1 40 0 0,45-8 2082 0 0,-31 7-1508 0 0,0 0-50 0 0,-5 1-249 0 0,0 0-36 0 0,0 0-42 0 0,0-1-46 0 0,-1 0-52 0 0,1 0-57 0 0,0 0-63 0 0,-1-1-69 0 0,-6 2-96 0 0,0 0 49 0 0,0 0 41 0 0,7 0 150 0 0,-6 1-125 0 0,0 0-54 0 0,0 1-66 0 0,1-1-67 0 0,0 0-85 0 0,1 0-100 0 0,1 0-116 0 0,-1 0-147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27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8840 0 0,'0'0'197'0'0,"0"0"24"0"0,0 0 19 0 0,0 0 47 0 0,0 0 142 0 0,0 0 62 0 0,0 0 12 0 0,0 0-242 0 0,1 0-52 0 0,-1 0-45 0 0,1-1-38 0 0,1 1 29 0 0,5 1 67 0 0,-4-1-47 0 0,4 2 485 0 0,1-1-60 0 0,-1-1-58 0 0,1-1-54 0 0,0 0-53 0 0,0 0-48 0 0,1 0-47 0 0,-1 0-43 0 0,3-1 31 0 0,-1 0-63 0 0,1 1-56 0 0,-1 1-49 0 0,-2-1 2 0 0,-1 1-60 0 0,-1-1-40 0 0,11 2 24 0 0,-12 0-155 0 0,0 0 62 0 0,11 1 159 0 0,-9-2-131 0 0,-3 0-56 0 0,1 0-51 0 0,-1 1-74 0 0,0-1-87 0 0,1 0-100 0 0,-1 0-116 0 0,-2 0-267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31:24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92 6592 0 0,'1'-1'149'0'0,"2"-5"-33"0"0,4-2 128 0 0,-4 3-131 0 0,1 0-40 0 0,-1 1-59 0 0,-1 0-35 0 0,-1 2 271 0 0,0-1-72 0 0,1 0 3 0 0,0-1 66 0 0,-1 3-105 0 0,0 0 81 0 0,-1 0 68 0 0,1 1 108 0 0,-1-1-153 0 0,1 1 35 0 0,-1 0 37 0 0,0 0 40 0 0,1-1 309 0 0,0 0 120 0 0,-1 1-739 0 0,1 0 0 0 0,-1 0 0 0 0,1-1 0 0 0,-1 1 0 0 0,0 0 1 0 0,1 0-1 0 0,-1-1 0 0 0,1 1 0 0 0,-1 0 0 0 0,1 0 0 0 0,-1 0 0 0 0,1 0 1 0 0,-1 0-1 0 0,1 0 0 0 0,-1 0 0 0 0,1 0 0 0 0,-1 0 0 0 0,1 0 1 0 0,-1 0-1 0 0,1 0 0 0 0,-1 0 0 0 0,1 0 0 0 0,-1 0 0 0 0,1 1 0 0 0,-1-1 1 0 0,1 0-49 0 0,6 5 589 0 0,0 2-56 0 0,0 2-80 0 0,-1 0-103 0 0,-3-5-221 0 0,-1 1-35 0 0,0-1-38 0 0,0-1-40 0 0,6 17 285 0 0,-1 1-38 0 0,-5-14-175 0 0,0-1 0 0 0,-1 1 0 0 0,0 0 1 0 0,-1 0-1 0 0,1 2-88 0 0,2 46 401 0 0,0 0-85 0 0,0 5 509 0 0,6 31-825 0 0,-1-12 468 0 0,-2 53 322 0 0,-6-76-425 0 0,-2-16-64 0 0,-2 2 50 0 0,-2 27 217 0 0,3-22-218 0 0,1-10-98 0 0,-1 1-36 0 0,-1-1-45 0 0,-1 1-55 0 0,3-17-51 0 0,-3 13 23 0 0,-2-14 13 0 0,6-19-35 0 0,1-1 11 0 0,-4-6-74 0 0,2 2-213 0 0,1 0 50 0 0,-1 0 44 0 0,0 0 37 0 0,-1-6 2 0 0,0-6 70 0 0,2 9-21 0 0,0-2-77 0 0,0 3-56 0 0,1-1-91 0 0,0 1-111 0 0,0 2 132 0 0,0 1-34 0 0,1-2-181 0 0,-1 1-86 0 0,0-1-92 0 0,1 1-99 0 0,0-1-108 0 0,-1 1-115 0 0,1-1-122 0 0,0 3 486 0 0,-1 0-33 0 0,2-6-1709 0 0,0-3-1306 0 0</inkml:trace>
  <inkml:trace contextRef="#ctx0" brushRef="#br0" timeOffset="383.91">128 153 7616 0 0,'0'0'222'0'0,"1"-1"-38"0"0,2-5-118 0 0,0-1-38 0 0,0 0 53 0 0,1 1 46 0 0,0-1 42 0 0,1 0 80 0 0,0 0 41 0 0,2 0 100 0 0,5-4 242 0 0,8-5 411 0 0,-12 11-736 0 0,0 0-38 0 0,-2 1-79 0 0,1 1-38 0 0,0-1-45 0 0,0 0-48 0 0,13-5 258 0 0,2 0-38 0 0,24-5 177 0 0,12 3-46 0 0,-44 9-318 0 0,0 2 0 0 0,0-1 0 0 0,0 2-1 0 0,0 0 1 0 0,1 1-92 0 0,-8-1 22 0 0,0 0-1 0 0,0 1 1 0 0,0 0-1 0 0,-1 1 1 0 0,1-1-1 0 0,0 1 1 0 0,0 1-22 0 0,1 1 11 0 0,-1 0-1 0 0,1 0 1 0 0,-1 1-1 0 0,0 0 1 0 0,-1 0-1 0 0,1 1 1 0 0,-1 0-1 0 0,2 3-10 0 0,0 1 20 0 0,0 1 0 0 0,-1 0 0 0 0,0 0 0 0 0,-1 1 0 0 0,1 3-20 0 0,-1 0 89 0 0,-1 0 1 0 0,1 6-90 0 0,-3-11 36 0 0,-2 1 0 0 0,1-1 0 0 0,-1 0 0 0 0,-1 1 1 0 0,0-1-1 0 0,-1 1 0 0 0,0-1 0 0 0,-1 1 0 0 0,0-1 0 0 0,-1 0 1 0 0,-3 8-37 0 0,-5 10 143 0 0,-2-1 60 0 0,4-13-74 0 0,0 0 1 0 0,-1-1-1 0 0,-12 13-129 0 0,-9 4 145 0 0,23-26-109 0 0,1 1 1 0 0,-1-1-1 0 0,-6 3-36 0 0,-5 2 56 0 0,-26 13-30 0 0,24-16 22 0 0,-15 4-17 0 0,-6 2 67 0 0,14-6-89 0 0,4-3-84 0 0,0-3-111 0 0,16-2 36 0 0,3-1 7 0 0,0 0-40 0 0,1 0-87 0 0,1 0-40 0 0,0 0-94 0 0,0 0-109 0 0,2 0 210 0 0,0 1-32 0 0,0 1-7 0 0,1-1-47 0 0,-1 1-42 0 0,1 0-35 0 0,-1-1-135 0 0,1 1-36 0 0,-1-1-1399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8:57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424 136 7512 0 0,'0'0'166'0'0,"0"0"29"0"0,0 0 13 0 0,0 0-64 0 0,0-2-74 0 0,1 0-51 0 0,-2-5-54 0 0,1 5 52 0 0,-1-1-38 0 0,0 1 49 0 0,0-1 43 0 0,-1-2 178 0 0,1-1 182 0 0,-2-3 315 0 0,2 6-473 0 0,0 0-39 0 0,-3-3 136 0 0,-1 0-116 0 0,-6-6 229 0 0,7 7-209 0 0,-1 1 7 0 0,0 0-41 0 0,-10-6 352 0 0,6 5-261 0 0,3 1-71 0 0,-1 0 32 0 0,-2 0-78 0 0,0 2-60 0 0,-1 0-41 0 0,-9-3 74 0 0,-21-5 197 0 0,0 5-110 0 0,33 4-270 0 0,0 1 0 0 0,0 1-1 0 0,0 0 1 0 0,0 0 0 0 0,0 0-1 0 0,-6 3-3 0 0,-23 3 0 0 0,31-6-10 0 0,0-1 1 0 0,0 1-1 0 0,0 1 1 0 0,0-1-1 0 0,0 1 1 0 0,0 0-1 0 0,0 0 1 0 0,-2 2 9 0 0,-8 8 4 0 0,0 2 7 0 0,1-1 40 0 0,8-1-49 0 0,2-4-2 0 0,3-6 0 0 0,0 0 0 0 0,0 0 0 0 0,0-1 0 0 0,1 1 0 0 0,-1 0 0 0 0,1 0 0 0 0,-1 0 0 0 0,1-1 0 0 0,0 1 0 0 0,-1 0 0 0 0,1 0 0 0 0,0 0 0 0 0,0 0 0 0 0,0 0 0 0 0,1 1 0 0 0,-1 2-2 0 0,0 0 1 0 0,1 0 0 0 0,-1 0 0 0 0,1 0 0 0 0,1 2 1 0 0,7 12-74 0 0,-3-10 7 0 0,9 10-39 0 0,-1 0 49 0 0,18 18 47 0 0,-19-25 20 0 0,0-1 0 0 0,1 0 1 0 0,1 0-1 0 0,3 1-10 0 0,34 24 23 0 0,23 19-31 0 0,-38-29 0 0 0,17 15 8 0 0,-44-32 3 0 0,0 0 1 0 0,-1 1-1 0 0,0 0 0 0 0,-1 0 1 0 0,0 1-1 0 0,0 0 1 0 0,0 2-4 0 0,-3-3 93 0 0,1 1 85 0 0,-1 2 119 0 0,2 9 244 0 0,-5-2 8 0 0,-4-7-238 0 0,-2-2-116 0 0,-2-2-80 0 0,-13 9 369 0 0,1-4-122 0 0,-3-6-119 0 0,-4-3-116 0 0,-8-4 17 0 0,1-1-40 0 0,12-1-49 0 0,0-1-1 0 0,-4-2-54 0 0,-31-10 17 0 0,40 9-26 0 0,-1-1-1 0 0,2-1 1 0 0,-1 0-1 0 0,1-1 0 0 0,0-1 1 0 0,0 0-1 0 0,-2-3 10 0 0,9 6-217 0 0,1 1 101 0 0,0-1 69 0 0,-7-7 10 0 0,5 4-71 0 0,4 4-35 0 0,0-1-82 0 0,0 2-40 0 0,1-1-82 0 0,0 1-94 0 0,-1-1-105 0 0,1 1-116 0 0,2 2 283 0 0,-1-1-32 0 0,1 1-36 0 0,-1 0-35 0 0,1 0-39 0 0,-1 0-38 0 0,-3-6-1560 0 0,-2-3-1195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5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0 242 6824 0 0,'0'0'149'0'0,"0"0"23"0"0,0 0 13 0 0,0 0 43 0 0,0 0 131 0 0,0 0 52 0 0,0 0 6 0 0,0 0-222 0 0,0 0-44 0 0,1 0 46 0 0,0 1-99 0 0,3 1-24 0 0,-2-1 15 0 0,9 3 427 0 0,1-1-46 0 0,0-2-43 0 0,0-1-41 0 0,1-1-37 0 0,-1-1-36 0 0,14-2 218 0 0,-7 1-188 0 0,-1 0-59 0 0,-6 3-135 0 0,7-2 79 0 0,0 0-34 0 0,19-2 109 0 0,-1-1-92 0 0,2-4-64 0 0,-34 8-136 0 0,6-2 4 0 0,-1 0 0 0 0,0 0 0 0 0,0-1 1 0 0,6-3-16 0 0,-2-1 17 0 0,1-5 51 0 0,-14 13-66 0 0,-1 0 1 0 0,0-1 0 0 0,1 1 0 0 0,-1-1-1 0 0,0 1 1 0 0,0 0 0 0 0,0-1 0 0 0,1 1-1 0 0,-1-1 1 0 0,0 1 0 0 0,0-1 0 0 0,0 1-1 0 0,0-1 1 0 0,0 1 0 0 0,0-1 0 0 0,0 1-1 0 0,0-1 1 0 0,0 1 0 0 0,0-1 0 0 0,0 1 0 0 0,0-1-1 0 0,-1 1 1 0 0,1-1-3 0 0,-1 0 3 0 0,1 0 0 0 0,-1 0 0 0 0,0 0 0 0 0,0 0 0 0 0,0 0 0 0 0,0 0 0 0 0,0 0 0 0 0,0 0 0 0 0,0 0 0 0 0,0 0 0 0 0,0 1 1 0 0,0-1-1 0 0,-1 0-3 0 0,-20-9 1 0 0,5 4 32 0 0,1 2 0 0 0,-6-1-33 0 0,-3-1 9 0 0,19 5-10 0 0,-1 0 1 0 0,1 0-1 0 0,0 1 1 0 0,-1 0-1 0 0,1 0 0 0 0,-1 0 1 0 0,1 1-1 0 0,-5 1 1 0 0,-7 2-29 0 0,0 1-1 0 0,-4 2 30 0 0,12-4 0 0 0,-1 1 0 0 0,1 0 0 0 0,1 0 0 0 0,-1 1 0 0 0,1 0 0 0 0,0 1 0 0 0,0 0 0 0 0,0 1 0 0 0,1-1 0 0 0,0 2 0 0 0,1-1 0 0 0,-1 1 0 0 0,-3 6 0 0 0,5-5 8 0 0,0 1 0 0 0,1-1 0 0 0,-3 7-8 0 0,3-1 47 0 0,0 0 34 0 0,5-5 72 0 0,4 1-34 0 0,2 0-36 0 0,0-3-39 0 0,-4-5-38 0 0,1 1 21 0 0,-1-1 1 0 0,1 0 0 0 0,0 0-1 0 0,0 0 1 0 0,2 2-28 0 0,1-2 20 0 0,-1 1-1 0 0,1 0 1 0 0,-1-1 0 0 0,1 0 0 0 0,4 1-20 0 0,1 0 26 0 0,1 0 1 0 0,0-1 0 0 0,0 0 0 0 0,10 1-27 0 0,-1-2 50 0 0,0 0 0 0 0,0-1 0 0 0,0-1 0 0 0,4-2-50 0 0,-5 0-28 0 0,1 0 51 0 0,45-8 192 0 0,-38 5-165 0 0,-12 1-62 0 0,1-1-43 0 0,0 0-65 0 0,0-1-73 0 0,0 0-86 0 0,0-1-99 0 0,7-3-689 0 0,-1 2-54 0 0</inkml:trace>
  <inkml:trace contextRef="#ctx0" brushRef="#br0" timeOffset="520.61">922 87 8032 0 0,'0'0'182'0'0,"0"0"-4"0"0,0 0-75 0 0,-1 0-49 0 0,-3 0-5 0 0,2-1 1 0 0,-9 0-49 0 0,2 0 66 0 0,-1 1 59 0 0,1 0 51 0 0,-2 2 92 0 0,1 0 49 0 0,-2 2 112 0 0,-5 4 263 0 0,1 2-7 0 0,5-2-270 0 0,3-1-114 0 0,0 1-55 0 0,1-1-92 0 0,0 0-54 0 0,0 0-62 0 0,0 0-69 0 0,-5 8 446 0 0,-1 0-1 0 0,-8 16-415 0 0,-5 14 501 0 0,9-6-149 0 0,4 2-83 0 0,12-37-242 0 0,1 1 1 0 0,-1-1-1 0 0,1 1 0 0 0,-1-1 1 0 0,1 1-1 0 0,0-1 0 0 0,1 1 0 0 0,-1-1 1 0 0,1 1-1 0 0,0-1 0 0 0,0 1 0 0 0,1-1 1 0 0,-1 0-1 0 0,1 1 0 0 0,0-1 0 0 0,0 0 1 0 0,0 0-1 0 0,3 3-27 0 0,-3-4 22 0 0,0 0 1 0 0,1-1-1 0 0,-1 1 1 0 0,1 0-1 0 0,0-1 1 0 0,0 0-1 0 0,0 1 1 0 0,0-1-1 0 0,0 0 1 0 0,2 0-23 0 0,-2 0 15 0 0,0-1 1 0 0,1 0-1 0 0,-1 0 1 0 0,0 0-1 0 0,1 0 1 0 0,-1-1-1 0 0,0 1 1 0 0,1-1-1 0 0,-1 0 1 0 0,0 0-1 0 0,1 0 1 0 0,1-1-16 0 0,2 0 59 0 0,1-1 0 0 0,-1 0 0 0 0,1 0 1 0 0,3-2-60 0 0,29-16 186 0 0,-3-6-66 0 0,-3-1-79 0 0,-28 22-30 0 0,-1 0 0 0 0,0 0 0 0 0,0-1 1 0 0,2-4-12 0 0,-2 2 29 0 0,0 0-1 0 0,-1 0 1 0 0,0 0 0 0 0,0 0 0 0 0,1-7-29 0 0,0-2 82 0 0,-1 0 0 0 0,1-9-82 0 0,1-15 81 0 0,-1 11-53 0 0,0 1-37 0 0,6-21-139 0 0,-14 75-120 0 0,2 5 116 0 0,1 10 82 0 0,1 26 90 0 0,0 4-6 0 0,2-12 280 0 0,0-30-108 0 0,-2 1 58 0 0,1 16 337 0 0,0-1-68 0 0,2-14-127 0 0,-4-28-262 0 0,0-1-44 0 0,0 1-34 0 0,0 8 14 0 0,0-7-30 0 0,0-1-29 0 0,0 0-1 0 0,0 1 40 0 0,0 2 40 0 0,0 3 56 0 0,0-7-167 0 0,0-1-74 0 0,0 0-50 0 0,0 0-159 0 0,0 0-161 0 0,0-1 40 0 0,0 0-335 0 0,1-1 156 0 0,0 0-725 0 0,-1 1 845 0 0,0 0-46 0 0,1 0-64 0 0,-1 0-82 0 0,0-3-1361 0 0,0-2-1150 0 0</inkml:trace>
  <inkml:trace contextRef="#ctx0" brushRef="#br0" timeOffset="833.76">1187 15 8720 0 0,'0'0'197'0'0,"1"1"24"0"0,2 4-58 0 0,0 0-39 0 0,3 5 29 0 0,0 1-90 0 0,6 16-13 0 0,-8-19 1 0 0,-1 0 43 0 0,0 0 35 0 0,0-1 54 0 0,0 0 66 0 0,0-1 74 0 0,13 27 727 0 0,-9-19-481 0 0,0 0 0 0 0,2 0-1 0 0,-1-1 1 0 0,4 3-569 0 0,0-1 511 0 0,14 17 485 0 0,-24-30-902 0 0,1 1-1 0 0,-1-1 1 0 0,1 0-1 0 0,0 0 1 0 0,0 0-1 0 0,0 0 1 0 0,0-1-1 0 0,0 1 1 0 0,0-1-1 0 0,2 1-93 0 0,7 1 376 0 0,0 0-1 0 0,-1-1 1 0 0,2-1-376 0 0,21 1 717 0 0,-5-4-160 0 0,-1-3-51 0 0,4-6 35 0 0,-16 2-317 0 0,-3 0-36 0 0,0-3-37 0 0,-2-1-43 0 0,-2-2-44 0 0,-2-2-49 0 0,-6 12 23 0 0,1 0 1 0 0,-1-1-1 0 0,-1 1 1 0 0,1 0 0 0 0,-1 0-1 0 0,0-1 1 0 0,0 1-1 0 0,-1-5-38 0 0,-1-7 46 0 0,-1 0-71 0 0,0 5-47 0 0,1 0-55 0 0,1 0-62 0 0,0 0-71 0 0,1 1-80 0 0,2-1-87 0 0,0 1-96 0 0,3-1-104 0 0,-4 10 443 0 0,0 0-46 0 0,1-1-39 0 0,0 1-35 0 0,1-1-333 0 0,8-4-1335 0 0,-5 5 1197 0 0,6-5-815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0:13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6768 0 0,'0'0'149'0'0,"0"0"23"0"0,0 0 12 0 0,0 0 33 0 0,0 0 114 0 0,0 0 49 0 0,0 0 11 0 0,1 1-9 0 0,4 10 85 0 0,7 7 110 0 0,2 2 41 0 0,-7-7-118 0 0,1 6 28 0 0,-1 0-44 0 0,0 0-46 0 0,-1-1-47 0 0,0 1-49 0 0,-1 1-51 0 0,-1-1-52 0 0,0 2-55 0 0,7 45 215 0 0,-6-22-61 0 0,-3-6 13 0 0,-1-1 80 0 0,0-1-60 0 0,-1-9-157 0 0,-3 46 286 0 0,-1-42-258 0 0,2-24-209 0 0,0 6 31 0 0,1-8 1 0 0,1 2 37 0 0,0-6-63 0 0,0 0-42 0 0,0-1-36 0 0,0 0-70 0 0,0 0-117 0 0,0 0 106 0 0,0 0-58 0 0,0 0-78 0 0,0 0 79 0 0,0 0-37 0 0,0 0-42 0 0,0 0-38 0 0,0 0-396 0 0,0 0 96 0 0,0 0-53 0 0,-1 0-762 0 0,-1 0-598 0 0,-2 0-1140 0 0</inkml:trace>
  <inkml:trace contextRef="#ctx0" brushRef="#br0" timeOffset="316.13">0 361 6160 0 0,'0'0'133'0'0,"0"0"23"0"0,2-1 13 0 0,6-3-35 0 0,0-1-80 0 0,18-8-65 0 0,-13 8 72 0 0,7-2 329 0 0,-1 1-42 0 0,7-3 41 0 0,-1 1-80 0 0,1 1-84 0 0,1 2-88 0 0,-21 4-171 0 0,10-1 21 0 0,-1 0 78 0 0,3-1 69 0 0,22-2 245 0 0,-26 3-285 0 0,-1 0-55 0 0,0 0-57 0 0,-2 1-51 0 0,-1 0-59 0 0,1 0-65 0 0,0 0-75 0 0,0 0-82 0 0,0 0-92 0 0,-1 0-99 0 0,1 0-107 0 0,4 0-457 0 0,8-1-640 0 0,-23 2 1742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0:11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14 6768 0 0,'0'0'149'0'0,"0"0"23"0"0,0 0 12 0 0,0 0 43 0 0,0 0-46 0 0,0 0-44 0 0,0 0 30 0 0,0-1-102 0 0,-1-1-44 0 0,0 1 66 0 0,1 1 48 0 0,0-1 78 0 0,-1 0 95 0 0,1 1 114 0 0,-3-5 966 0 0,1 3-495 0 0,1 1 154 0 0,0 2-111 0 0,1-1-521 0 0,-1 1-41 0 0,1 1-47 0 0,0-1-50 0 0,0 1-56 0 0,0 0-59 0 0,0 0-65 0 0,0 0-68 0 0,0 0-57 0 0,0 0-46 0 0,0 0-47 0 0,0 0-50 0 0,0 48 545 0 0,0-1-47 0 0,-1 100 520 0 0,0-61-323 0 0,1-29-116 0 0,0-10-12 0 0,0 0 66 0 0,3-9-47 0 0,4-17-49 0 0,-6-21-286 0 0,-1-2 0 0 0,0 1-2 0 0,0 3-12 0 0,0-3-2 0 0,0-1-26 0 0,0 0-113 0 0,0 0-48 0 0,0 0-6 0 0,0 0 36 0 0,0 0-6 0 0,0 0-49 0 0,0 0-137 0 0,0 0-250 0 0,0 0 305 0 0,0 0-20 0 0,0 0-67 0 0,0 0 110 0 0,0 0-37 0 0,0 0-41 0 0,0 0-38 0 0,0 0-425 0 0,0 0 110 0 0,0 0-52 0 0,0 0-804 0 0,0 0-627 0 0,0 0-1194 0 0</inkml:trace>
  <inkml:trace contextRef="#ctx0" brushRef="#br0" timeOffset="416.83">1 282 5904 0 0,'0'0'132'0'0,"0"0"-6"0"0,0 0-53 0 0,8-1 37 0 0,1-1-119 0 0,3-2 61 0 0,0 1 63 0 0,-1 0 57 0 0,1 0 49 0 0,7-2 245 0 0,1-1 90 0 0,-1 1 47 0 0,25-9 859 0 0,-17 6-653 0 0,-14 3-457 0 0,1 0-55 0 0,0 0-66 0 0,-1 0-79 0 0,10-2 152 0 0,-1-1-94 0 0,5 0-52 0 0,15-3-28 0 0,9-4 41 0 0,6 3-201 0 0,-45 10-10 0 0,0 0-40 0 0,1 0-61 0 0,0 0-70 0 0,-1 0-87 0 0,0 0-99 0 0,-9 1 72 0 0,0 1-73 0 0,-1-1-69 0 0,1 0-51 0 0,2 1-628 0 0,2-1-323 0 0,5 1-832 0 0</inkml:trace>
  <inkml:trace contextRef="#ctx0" brushRef="#br0" timeOffset="1048.73">737 59 6992 0 0,'0'0'157'0'0,"0"0"23"0"0,0 0 12 0 0,0 0 10 0 0,0 0-87 0 0,1 1-56 0 0,2 1 1 0 0,-2-1 5 0 0,0 0 22 0 0,-1-1 44 0 0,1 1 54 0 0,0-1 63 0 0,10 14 462 0 0,-1 1-90 0 0,-3 0-84 0 0,-1 2-76 0 0,-2 0-70 0 0,-1 0-63 0 0,-1 1-55 0 0,0 0-50 0 0,1 5 2 0 0,0 0-54 0 0,1 6 424 0 0,-2 0 1 0 0,0 9-595 0 0,-1-9 325 0 0,1 0-45 0 0,-1 15 148 0 0,2 6 34 0 0,-2-37-289 0 0,-1 18 167 0 0,0-13-60 0 0,0-5 4 0 0,-1-1 102 0 0,1-10-226 0 0,0-2 10 0 0,0 0 38 0 0,0 0 14 0 0,0 0 2 0 0,0 0-26 0 0,0-3-105 0 0,0-9-36 0 0,1-21 70 0 0,0-2-58 0 0,2-1-60 0 0,3 1-62 0 0,2 0-63 0 0,5 3-64 0 0,4 2-66 0 0,5 4-69 0 0,-19 24 296 0 0,0-1-1 0 0,0 1 1 0 0,0 0 0 0 0,0 0-1 0 0,1 0 1 0 0,-1 0-1 0 0,0 1 1 0 0,1-1 0 0 0,0 1-1 0 0,-1 0 1 0 0,1 0-1 0 0,2-1 20 0 0,-1 2-16 0 0,0-1-1 0 0,0 1 0 0 0,-1 0 1 0 0,1 0-1 0 0,0 1 0 0 0,0-1 0 0 0,-1 1 1 0 0,1 0-1 0 0,2 1 17 0 0,0 1-14 0 0,0-1 0 0 0,0 1 0 0 0,-1 1 0 0 0,1-1 0 0 0,-1 1 0 0 0,1 1 14 0 0,0 0-6 0 0,-1 0 0 0 0,0 0-1 0 0,0 0 1 0 0,-1 1-1 0 0,2 3 7 0 0,14 18 7 0 0,-16-20-17 0 0,0 0 0 0 0,0 1 0 0 0,-1-1 0 0 0,0 1 0 0 0,-1 0 0 0 0,1 0-1 0 0,1 9 11 0 0,-4-11 0 0 0,0 0 1 0 0,0 1-1 0 0,0-1 0 0 0,-1 0 0 0 0,0 1 0 0 0,0-1 0 0 0,-1 1 0 0 0,0-1 0 0 0,0 3 0 0 0,-3 7 0 0 0,-1 0 0 0 0,-6 13 0 0 0,-6 22-14 0 0,17-48 2 0 0,-1 0-46 0 0,1 3-167 0 0,0-1-93 0 0,2 6-508 0 0,-2-8 625 0 0,1-1 56 0 0,-1-2 145 0 0,0 1-205 0 0,1 0 34 0 0,0 1-83 0 0,0-1 76 0 0,1 0 85 0 0,1 2-66 0 0,0-2-6 0 0,-2-1 50 0 0,0 1-34 0 0,0-1-41 0 0,0 0-48 0 0,-1 0-15 0 0,1 1-46 0 0,0-1-23 0 0,-1 0-44 0 0,1 1-38 0 0,0-1-34 0 0,0 0-125 0 0,0 0-34 0 0,2 1-1309 0 0</inkml:trace>
  <inkml:trace contextRef="#ctx0" brushRef="#br0" timeOffset="1650.27">1453 358 7136 0 0,'0'0'165'0'0,"-1"0"13"0"0,0 0-62 0 0,-2 0-47 0 0,-7 0 113 0 0,1 0-229 0 0,0 1 64 0 0,0 0 69 0 0,0 0 72 0 0,0 2 75 0 0,0 0 78 0 0,1 2 82 0 0,2 1 84 0 0,2 0-303 0 0,-12 13 375 0 0,1 2-85 0 0,2 2-101 0 0,4 2-114 0 0,8-18-194 0 0,-6 32 267 0 0,6-32-224 0 0,0 0 0 0 0,1 0-1 0 0,0 0 1 0 0,1 4-98 0 0,-1-8 49 0 0,0 0-1 0 0,1 0 1 0 0,0 0-1 0 0,0 0 0 0 0,0 0 1 0 0,0 0-1 0 0,0 0 1 0 0,0 0-1 0 0,1 0 1 0 0,1 1-49 0 0,-2-1 46 0 0,1-1 0 0 0,0 0 0 0 0,0 0 1 0 0,0 0-1 0 0,0 0 0 0 0,1-1 1 0 0,-1 1-1 0 0,0 0 0 0 0,1-1 1 0 0,0 0-1 0 0,-1 0 0 0 0,1 1 1 0 0,0-1-47 0 0,0 0 46 0 0,-1-1 1 0 0,1 1 0 0 0,0-1 0 0 0,-1 1-1 0 0,1-1 1 0 0,0 0 0 0 0,-1 0-1 0 0,3 0-46 0 0,23-6 278 0 0,-1-6-81 0 0,-3 0-61 0 0,-15 7-117 0 0,0 0 0 0 0,-1 0 0 0 0,1-1 1 0 0,-1 0-1 0 0,-1-1 0 0 0,6-5-19 0 0,-9 8 4 0 0,-1 0-1 0 0,-1 1 0 0 0,1-1 1 0 0,-1 0-1 0 0,1 0 1 0 0,-1-1-4 0 0,14-35 28 0 0,-12 29-9 0 0,0-1 0 0 0,-1 1-1 0 0,-1-1 1 0 0,0 0 0 0 0,-1 0 0 0 0,0 0 0 0 0,-1-3-19 0 0,0-7 66 0 0,0-3-46 0 0,0 14-24 0 0,0 1-1 0 0,1-1 0 0 0,0 1 1 0 0,2-5 4 0 0,0 8-64 0 0,-3 6-23 0 0,1 3-2 0 0,2 2 51 0 0,5 6 32 0 0,-4-4-10 0 0,0 0 1 0 0,-1 0-1 0 0,1 0 1 0 0,-1 1 15 0 0,8 12-2 0 0,-3-5 2 0 0,0 0 0 0 0,4 11 0 0 0,12 22 0 0 0,-13-28-1 0 0,-1-1 50 0 0,3 5 96 0 0,-4-6-11 0 0,-1 1-42 0 0,1 2-10 0 0,-7-11-13 0 0,-1-2-8 0 0,2 0-16 0 0,0 5 39 0 0,-3-12-16 0 0,0 1-34 0 0,1 1-61 0 0,-1-1-115 0 0,1 0-99 0 0,0 1-159 0 0,0 0-96 0 0,0 0-190 0 0,0 0-433 0 0,0 0 145 0 0,-1-2 387 0 0,0 2-1145 0 0,1-2-982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0:57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18 345 5640 0 0,'0'0'124'0'0,"0"0"17"0"0,0 0 12 0 0,0-2-15 0 0,0-2-211 0 0,-1 0 96 0 0,1 2 99 0 0,-2-1 185 0 0,1 0 58 0 0,1 1-167 0 0,0 1 296 0 0,0 1-17 0 0,0 0-182 0 0,0 0-99 0 0,0-1-85 0 0,0 1-69 0 0,0-1-63 0 0,0 0-224 0 0,0 0 197 0 0,0 1 106 0 0,0-1 21 0 0,0 1 39 0 0,0 0 50 0 0,0 0 54 0 0,0 0 58 0 0,0 0 65 0 0,0 0 70 0 0,-1 0 76 0 0,1 1 82 0 0,0-1 87 0 0,-5 20-330 0 0,1 0-61 0 0,2-11-141 0 0,1 1 1 0 0,1-1-1 0 0,0 1 0 0 0,0-1 1 0 0,1 8-129 0 0,0 13 326 0 0,-1-21-177 0 0,1 0 0 0 0,-1-1 0 0 0,3 9-149 0 0,5 21 390 0 0,2 11 75 0 0,-7-39-358 0 0,0-1 0 0 0,0 0 0 0 0,1 1 0 0 0,0-1 0 0 0,1-1 1 0 0,3 7-108 0 0,-4-10 38 0 0,-3-3-7 0 0,1 1 1 0 0,-1 0-1 0 0,1-1 1 0 0,0 1-1 0 0,0-1 0 0 0,1 0 1 0 0,-1 0-1 0 0,0 0 1 0 0,1 0-1 0 0,-1 0 1 0 0,2 1-32 0 0,0-1 67 0 0,-1 0 0 0 0,1 0 0 0 0,0-1 0 0 0,0 1 0 0 0,0-1 0 0 0,4 1-67 0 0,2-1 181 0 0,3-3 52 0 0,-4 1-279 0 0,0-1 49 0 0,0-1 44 0 0,0 1 38 0 0,1-2 60 0 0,0-1 36 0 0,20-11 493 0 0,-13 5-258 0 0,-6 3-167 0 0,-2 1-74 0 0,0 0-39 0 0,-2 1-59 0 0,0 0-40 0 0,0 0-44 0 0,0 0-51 0 0,-1 0-257 0 0,0 0 66 0 0,-1-1 58 0 0,-1 0 51 0 0,2-1 30 0 0,-2-1 53 0 0,2-3 39 0 0,1-5 56 0 0,4-7 23 0 0,-3 9-115 0 0,-2 5 71 0 0,-3 4 10 0 0,1 1 43 0 0,-2 1 14 0 0,2 0 40 0 0,-4 4-187 0 0,0 0-53 0 0,0 0-11 0 0,0 0 46 0 0,1 0 40 0 0,6 1 35 0 0,-4 1 6 0 0,0 0 0 0 0,0 1 0 0 0,-1-1 0 0 0,1 1 0 0 0,-1 0 0 0 0,0 0 0 0 0,1-1 0 0 0,-1 1 0 0 0,0 1 0 0 0,-1-1 0 0 0,1 0 0 0 0,-1 0 0 0 0,1 3-1 0 0,9 13-58 0 0,12 16 19 0 0,3-2 112 0 0,-2-10 44 0 0,-18-18-69 0 0,1 0 0 0 0,0 0-1 0 0,0-1 1 0 0,0 0 0 0 0,1 0-47 0 0,-4-2-94 0 0,5 2-50 0 0,1 1 76 0 0,5 1 77 0 0,1-2 87 0 0,-13-3-60 0 0,1 0 0 0 0,0-1 0 0 0,-1 1 0 0 0,1-1-1 0 0,-1 0 1 0 0,1 0 0 0 0,2-1-36 0 0,5-2 44 0 0,-1-1-44 0 0,-4 1 0 0 0,-1 0 0 0 0,0 0 0 0 0,0-1 0 0 0,0 0 0 0 0,0 1 0 0 0,0-2 0 0 0,-1 1 0 0 0,1-1 0 0 0,-1 1 0 0 0,-1-1 0 0 0,1 0 0 0 0,-1-1 0 0 0,1 1 0 0 0,0-3 0 0 0,-1-1 0 0 0,0 0 0 0 0,-1 0 0 0 0,0-1 0 0 0,0 1 0 0 0,-1-1 0 0 0,0 1 0 0 0,0-6 0 0 0,-2-17 0 0 0,-2-18 0 0 0,1 32 12 0 0,-1 0 0 0 0,-1 1-1 0 0,0 0 1 0 0,-1 0 0 0 0,-1 0 0 0 0,-1-1-12 0 0,-17-31-7 0 0,10 32 10 0 0,7 10-62 0 0,4 3-16 0 0,1 0-43 0 0,2 3-41 0 0,0 1-42 0 0,0 0 70 0 0,0 0-113 0 0,0 0-206 0 0,0 0 252 0 0,0 0-25 0 0,0 0-62 0 0,0 0 97 0 0,0 0-34 0 0,0 0-38 0 0,0 0-36 0 0,0 0-390 0 0,0 0 100 0 0,0 0-48 0 0,0 0-740 0 0,0 0-578 0 0,0 0-1101 0 0</inkml:trace>
  <inkml:trace contextRef="#ctx0" brushRef="#br0" timeOffset="570.72">787 1 4536 0 0,'0'0'133'0'0,"0"0"-44"0"0,0 1-38 0 0,1 1-25 0 0,2 4-45 0 0,-2-4 51 0 0,-1 0 45 0 0,1-1 40 0 0,0 1 59 0 0,0-2 69 0 0,-1 1 78 0 0,5 1 115 0 0,-2 0-51 0 0,1 1-45 0 0,0 0-41 0 0,2 5 200 0 0,1 0-101 0 0,11 13 471 0 0,4 0-241 0 0,-14-12-299 0 0,-1 0 0 0 0,0 0 0 0 0,-1 1 0 0 0,0-1 1 0 0,0 2-332 0 0,1 2 410 0 0,-1 1-61 0 0,0-1-52 0 0,0 1-44 0 0,4 14 149 0 0,9 37 383 0 0,-15-45-491 0 0,1 0 68 0 0,-2-3-53 0 0,0 0-102 0 0,0-1-69 0 0,2 7 20 0 0,-5-21-38 0 0,0 1-60 0 0,-1 6-33 0 0,1-5 29 0 0,-1-2 43 0 0,1 1 72 0 0,0-1 89 0 0,-1 0 110 0 0,1-5-251 0 0,-3 0-85 0 0,-1-8-43 0 0,5-1 9 0 0,0 1 0 0 0,1-1 0 0 0,0 0 0 0 0,1 0 0 0 0,0 1 0 0 0,1 0 0 0 0,0-1 0 0 0,1 1 0 0 0,0 1 0 0 0,1-1 0 0 0,0 1 0 0 0,1-1 0 0 0,-4 7 2 0 0,0 0 0 0 0,1 0 0 0 0,0 1-1 0 0,0-1 1 0 0,2-1-2 0 0,-1 2-7 0 0,0-1 1 0 0,0 1-1 0 0,0 0 0 0 0,1 0 1 0 0,-1 0-1 0 0,1 1 0 0 0,0 0 0 0 0,0 0 1 0 0,0 0-1 0 0,0 1 0 0 0,0 0 1 0 0,4-1 5 0 0,-7 2 1 0 0,-1 0-1 0 0,0 1 0 0 0,1-1 0 0 0,-1 0 0 0 0,0 1 0 0 0,1-1 0 0 0,-1 1 1 0 0,0 0-1 0 0,0 0 0 0 0,0 0 0 0 0,1 0 0 0 0,-1 0 0 0 0,0 0 0 0 0,0 0 0 0 0,1 2 1 0 0,10 12-48 0 0,-4 3-41 0 0,-1 3 19 0 0,0 0 1 0 0,-2 1 69 0 0,6 25-14 0 0,-3-10 14 0 0,2 6 2 0 0,-5-14 49 0 0,-5-18-40 0 0,-1-8-10 0 0,0-1 1 0 0,0 0-1 0 0,0 0 1 0 0,1 1-1 0 0,-1-1 1 0 0,1 0-1 0 0,-1 0 0 0 0,2 1 0 0 0,0 5 46 0 0,-2 4-32 0 0,1 6-18 0 0,0-3 17 0 0,-1-14 50 0 0,0-1-34 0 0,0 0-41 0 0,0-1-143 0 0,0 1 64 0 0,1-1 46 0 0,2-1-1 0 0,-2 1-1 0 0,1 0-95 0 0,-2 0 21 0 0,1 1-42 0 0,5-6-212 0 0,0-1-89 0 0,1-2-171 0 0,2-5-375 0 0,-5 4 259 0 0</inkml:trace>
  <inkml:trace contextRef="#ctx0" brushRef="#br0" timeOffset="1087.78">1432 491 6568 0 0,'4'2'161'0'0,"0"-1"-45"0"0,3 1 8 0 0,0 0-98 0 0,8 1-48 0 0,-9-2 65 0 0,-1 0 42 0 0,0 0 61 0 0,0-1 74 0 0,1 0 90 0 0,14 0 490 0 0,1 1-97 0 0,-11-2-194 0 0,0 1 0 0 0,0-1 1 0 0,7-1-510 0 0,-2-2 499 0 0,-1-2 42 0 0,-11 5-445 0 0,27-15 823 0 0,-22 9-563 0 0,-1-2 65 0 0,-4 3-253 0 0,2-5-112 0 0,-5 6-77 0 0,0 4-3 0 0,0-1 0 0 0,0 1-1 0 0,0 0 1 0 0,0-1 0 0 0,0 1-1 0 0,-1-1 1 0 0,1 1 0 0 0,0 0-1 0 0,-1-1 1 0 0,1 1 0 0 0,-1-1 24 0 0,-4-3-56 0 0,-11-14 56 0 0,-2 6 26 0 0,14 11 13 0 0,-1 0-1 0 0,1 0 1 0 0,0 0 0 0 0,-1 0 0 0 0,-2-1-39 0 0,-11 1 121 0 0,6 4-69 0 0,2 3-39 0 0,0 1-35 0 0,3-1 41 0 0,-6 6 44 0 0,6 0 12 0 0,0 0 52 0 0,-4 7 93 0 0,6-6-102 0 0,0 0 0 0 0,1 1 0 0 0,1-1 0 0 0,0 1 0 0 0,1 0 0 0 0,0 0 0 0 0,1 0 0 0 0,0 8-118 0 0,2-13 145 0 0,-1 0 0 0 0,1 0 0 0 0,1 6-145 0 0,0-7 68 0 0,-1-1 0 0 0,1 0 0 0 0,1 0 0 0 0,-1 0 0 0 0,1 0-68 0 0,-1-2 33 0 0,0 0 0 0 0,1-1-1 0 0,-1 1 1 0 0,1-1 0 0 0,0 0-1 0 0,0 0 1 0 0,2 3-33 0 0,11 4 67 0 0,3-3-34 0 0,5-3 79 0 0,35-1 58 0 0,-14-6-100 0 0,24-9-74 0 0,-29 4 7 0 0,-25 5-46 0 0,19-8 59 0 0,-24 7-39 0 0,0-1-38 0 0,1-1-71 0 0,0 0-87 0 0,0-1-107 0 0,-6 4 116 0 0,0-1-34 0 0,-2 2-61 0 0,6-2-244 0 0,-6 3 314 0 0,-1 0-79 0 0,1-1-107 0 0,-2 2 162 0 0,0-1-38 0 0,0 0-51 0 0,0 1-44 0 0,-1-1-39 0 0,1 1-35 0 0,0-1-130 0 0,0 0-35 0 0,2-1-1378 0 0</inkml:trace>
  <inkml:trace contextRef="#ctx0" brushRef="#br0" timeOffset="1526.25">1937 388 6360 0 0,'0'0'141'0'0,"0"0"23"0"0,0 0 12 0 0,1 0-60 0 0,-1 0-57 0 0,4 6-51 0 0,-1-3-49 0 0,-1-1 71 0 0,1 0 60 0 0,-1 1 49 0 0,3 0 155 0 0,4 7 489 0 0,-7-7-558 0 0,1 3 131 0 0,0-1-46 0 0,5 6 199 0 0,-6-8-332 0 0,1 1-1 0 0,-1-1 0 0 0,1 1 0 0 0,-1 0 1 0 0,-1-1-1 0 0,1 1 0 0 0,1 4-176 0 0,-1-2 234 0 0,0 0-1 0 0,0 0 1 0 0,1 0 0 0 0,-1 0-1 0 0,2 0-233 0 0,0 3 247 0 0,1 1 99 0 0,-2 0-37 0 0,3 11 211 0 0,-1-1-95 0 0,5 17 290 0 0,-7-13-198 0 0,-1-3-34 0 0,-1 1 66 0 0,0-13-324 0 0,1 4-9 0 0,-1-5-33 0 0,-2 1 129 0 0,-1-7-108 0 0,-1-1 39 0 0,-2-2 22 0 0,2-2-92 0 0,0-3-55 0 0,0-4-42 0 0,0 0 8 0 0,1 7-62 0 0,1-1-1 0 0,0 1 1 0 0,0-1-1 0 0,0 0 1 0 0,0 1-1 0 0,1-1 0 0 0,-1 0 1 0 0,1-2-22 0 0,0-1 20 0 0,1 1 1 0 0,-1-1-1 0 0,1 0 1 0 0,2-4-21 0 0,2-8 8 0 0,1 0-1 0 0,8-16-7 0 0,-12 32-1 0 0,3-9 1 0 0,2 1 0 0 0,-1-1 0 0 0,5-3 0 0 0,-3 3 0 0 0,-1 3 0 0 0,-1 1 0 0 0,1 0 0 0 0,1 0 0 0 0,3-2 0 0 0,9-9 0 0 0,-18 16-5 0 0,0 1 0 0 0,0 0 0 0 0,1 0 0 0 0,-1 0 0 0 0,1 0 0 0 0,-1 1 0 0 0,1-1 0 0 0,0 1 0 0 0,-1-1 0 0 0,1 1 0 0 0,0 0 0 0 0,0 0 0 0 0,0 0 0 0 0,0 1 0 0 0,0-1-1 0 0,0 1 1 0 0,0-1 0 0 0,1 1 0 0 0,-1 0 0 0 0,0 0 0 0 0,0 0 0 0 0,0 1 0 0 0,0-1 0 0 0,0 1 0 0 0,0 0 0 0 0,0 0 0 0 0,0 0 0 0 0,1 0 5 0 0,3 3-15 0 0,0-1 0 0 0,-1 1 0 0 0,1 0 0 0 0,-1 1 0 0 0,1-1 0 0 0,-1 1 0 0 0,-1 1 1 0 0,1-1-1 0 0,-1 1 0 0 0,3 4 15 0 0,-2-2-7 0 0,-1 0 0 0 0,0 0 0 0 0,-1 1 0 0 0,1-1 0 0 0,-2 1 0 0 0,1 0 0 0 0,-1 0 0 0 0,-1 0 0 0 0,1 5 7 0 0,5 36 33 0 0,-3 0 62 0 0,-5-48-88 0 0,0 29 34 0 0,-3-7 60 0 0,2-18 14 0 0,1-2-10 0 0,0 5-60 0 0,0 14 100 0 0,0 17 67 0 0,0-37-134 0 0,0-3-23 0 0,0 0-107 0 0,0 2-48 0 0,0-1-58 0 0,0-1 42 0 0,0 0 38 0 0,0 1 35 0 0,0-1 30 0 0,0 0 36 0 0,-1 1 63 0 0,1 0 40 0 0,0-1 102 0 0,0 1-106 0 0,0 0-66 0 0,-1-1-59 0 0,1 1-60 0 0,0-1-64 0 0,0 1-76 0 0,0 0-86 0 0,0-1-26 0 0,0 1-73 0 0,0 0-79 0 0,0-1-86 0 0,0 1-91 0 0,0 0-98 0 0,0-1-105 0 0,0 1-109 0 0,0-1-1346 0 0,0 0-1310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1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85 6880 0 0,'1'0'122'0'0,"3"-4"339"0"0,-4 1-362 0 0,1 0-61 0 0,-2 1-29 0 0,-1 1 26 0 0,-5-4 405 0 0,-7 4 292 0 0,-2 3-38 0 0,6 1-323 0 0,5-1-234 0 0,1-1-34 0 0,0 0-37 0 0,0 0-41 0 0,-33 8 509 0 0,22-4-278 0 0,0 0 47 0 0,0 2-12 0 0,1 2-42 0 0,-12 16 150 0 0,12-8-88 0 0,1 1 0 0 0,-1 4-311 0 0,13-20 20 0 0,-3 4 47 0 0,1 0 0 0 0,0 0-1 0 0,0 0 1 0 0,1 1 0 0 0,-1 0-1 0 0,1-1 1 0 0,0 7-67 0 0,-3 18 192 0 0,3-1-46 0 0,1-22-117 0 0,1-4-2 0 0,1 1 0 0 0,-1-1 1 0 0,1 1-1 0 0,0-1 1 0 0,0 1-1 0 0,0-1 1 0 0,0 1-1 0 0,1-1 0 0 0,0 0 1 0 0,0 0-1 0 0,0 0 1 0 0,0 0-1 0 0,1 0 1 0 0,-1 0-1 0 0,3 2-27 0 0,-2-2 37 0 0,1 0 0 0 0,0 0 0 0 0,0 0 0 0 0,0 0 0 0 0,1 0 0 0 0,-1-1 0 0 0,1 0 0 0 0,0 0 0 0 0,0 0 0 0 0,0-1 1 0 0,0 1-1 0 0,2-1-37 0 0,19 4 154 0 0,0-3 40 0 0,-16-3-88 0 0,0-1 1 0 0,0 0-1 0 0,-1 0 0 0 0,1-1 0 0 0,0 0 0 0 0,-1 0 0 0 0,6-3-106 0 0,18-10 289 0 0,5-8-39 0 0,-30 16-172 0 0,14-9 398 0 0,14-14-476 0 0,-31 26 49 0 0,0-1 1 0 0,0 0 0 0 0,0 0 0 0 0,-1-1-1 0 0,0 1 1 0 0,0-1 0 0 0,-1 0 0 0 0,0 0-1 0 0,2-3-49 0 0,1-7 95 0 0,-4 11-62 0 0,1 0-1 0 0,-1-1 1 0 0,0 1 0 0 0,-1-1-1 0 0,1 1 1 0 0,-1-1-1 0 0,0 0 1 0 0,0 1 0 0 0,-1-1-1 0 0,0 0 1 0 0,0 1 0 0 0,0-1-1 0 0,-1 0 1 0 0,0 0-1 0 0,0 0-32 0 0,-6-17 154 0 0,-3 1-35 0 0,4 11-70 0 0,0 1 1 0 0,0 1-1 0 0,-3-4-49 0 0,3 5 11 0 0,0 1 0 0 0,-1 0 0 0 0,0 0 0 0 0,-1-1-11 0 0,2 4-7 0 0,0-1-1 0 0,0 1 0 0 0,0 1 1 0 0,-1-1-1 0 0,-4-1 8 0 0,-4-2-44 0 0,-1 2-53 0 0,0 0-53 0 0,-1 1-52 0 0,1 2-52 0 0,-1 0-50 0 0,0 3-51 0 0,0 1-49 0 0,7 0 68 0 0,1 3-81 0 0,1 1-68 0 0,1 1-53 0 0,0 1-86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3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343 507 6384 0 0,'0'0'184'0'0,"0"0"-20"0"0,-1-1-97 0 0,0-1-63 0 0,-3-3-65 0 0,1 2 106 0 0,2 2 39 0 0,0 0 55 0 0,1 0 69 0 0,-1 1 79 0 0,-9-3 677 0 0,6 3-593 0 0,1 0-155 0 0,-2 1-64 0 0,3-2 44 0 0,0 1-32 0 0,-1-2 91 0 0,-5 1 234 0 0,2 3-105 0 0,-1 0-79 0 0,-1 1-67 0 0,1-1-53 0 0,0 1-41 0 0,-3 0 22 0 0,-1-1-12 0 0,-4-3-42 0 0,-1 0-6 0 0,2 3 38 0 0,6 1-122 0 0,0 0-1 0 0,1 1 1 0 0,-1-1-1 0 0,1 2 1 0 0,0-1-1 0 0,0 1 0 0 0,-1 1-21 0 0,-14 9 40 0 0,19-13-32 0 0,1 0 0 0 0,-1 0 1 0 0,1 0-1 0 0,0 0 1 0 0,0 0-1 0 0,0 0 1 0 0,0 1-1 0 0,0-1 1 0 0,0 1-1 0 0,1-1 0 0 0,-1 1 1 0 0,1-1-1 0 0,-1 1 1 0 0,1 0-1 0 0,0 0 1 0 0,0 0-1 0 0,0 0 0 0 0,1 0 1 0 0,-1 0-1 0 0,1 3-8 0 0,-2 3 18 0 0,0-4-9 0 0,0 0 0 0 0,0-1-1 0 0,0 1 1 0 0,0-1 0 0 0,-1 1-1 0 0,0-1 1 0 0,0 0 0 0 0,0 0-1 0 0,-2 2-8 0 0,0 0 13 0 0,0 0-1 0 0,0 1 1 0 0,1 0-1 0 0,-1 2-12 0 0,2-1 14 0 0,0 0 0 0 0,1 0-1 0 0,0 0 1 0 0,1 0-1 0 0,-1 0 1 0 0,1 4-14 0 0,-6 30 36 0 0,4-22-16 0 0,2-16-8 0 0,1-1 0 0 0,0 0 1 0 0,0 0-1 0 0,1 0 0 0 0,-1 0 0 0 0,1 1 0 0 0,0 1-12 0 0,0-2 9 0 0,0 0 0 0 0,0-1 0 0 0,0 1 0 0 0,1 0 1 0 0,-1-1-1 0 0,1 0 0 0 0,0 1 0 0 0,0-1 0 0 0,0 0 0 0 0,0 0 1 0 0,0 0-1 0 0,0 0 0 0 0,0 0 0 0 0,1 0 0 0 0,-1-1 1 0 0,3 2-10 0 0,28 14 160 0 0,-15-10-32 0 0,-2-2 40 0 0,-13-5 12 0 0,1 0 4 0 0,17-4-91 0 0,1-2-35 0 0,15-9-14 0 0,-26 10-37 0 0,0-2 0 0 0,0 1 0 0 0,-1-1 1 0 0,0-1-1 0 0,-1 0 0 0 0,7-7-7 0 0,3-6 57 0 0,-4-3 48 0 0,-1 2-18 0 0,1-4 7 0 0,-7 7-83 0 0,-5 8-14 0 0,-1-1 1 0 0,0 1-1 0 0,-1-1 1 0 0,0 0-1 0 0,0 0 1 0 0,-2 1-1 0 0,1-1 1 0 0,-2-6 2 0 0,-1-32-90 0 0,-1-19 8 0 0,-5 1-47 0 0,0-4-62 0 0,0 20 45 0 0,5 38 69 0 0,2-1 1 0 0,0 0-1 0 0,0-15 77 0 0,2 15-55 0 0,0 0 40 0 0,1-15 69 0 0,-1 23-12 0 0,0-1 0 0 0,-1 1 0 0 0,0-1 0 0 0,-2-5-42 0 0,-1-4 62 0 0,0 1-112 0 0,1-1-96 0 0,-2-1-66 0 0,4 14 140 0 0,0-1-1 0 0,0-1 0 0 0,0 1 1 0 0,1 0-1 0 0,0 0 0 0 0,0 0 1 0 0,0 0-1 0 0,1-2 73 0 0,-2-2 22 0 0,17 39-13 0 0,0-7-9 0 0,-9-14 0 0 0,-1 0 0 0 0,0 0 0 0 0,-1 0 0 0 0,0 1 0 0 0,0 1 0 0 0,3 8-1 0 0,1-2 25 0 0,-5-3 30 0 0,-1 0-35 0 0,1 4 46 0 0,0 0 39 0 0,1 19 191 0 0,-3-18-150 0 0,-1 7 16 0 0,1 0-37 0 0,0 3 7 0 0,-2 1 1 0 0,-1 0 0 0 0,-2 2-132 0 0,0 16 341 0 0,2 1 47 0 0,1-5 22 0 0,-3-1 66 0 0,3-28-295 0 0,2 6 33 0 0,-1-15-142 0 0,-1 0-1 0 0,0 0 0 0 0,1 1 0 0 0,-2-1 1 0 0,1 0-72 0 0,-1 6 190 0 0,0-1 1 0 0,2 0 0 0 0,0 5-191 0 0,0 10 315 0 0,-1-23-212 0 0,0-2-102 0 0,2 0 10 0 0,-1 1 49 0 0,0 1 44 0 0,1 1 64 0 0,-2-3-103 0 0,0-1-22 0 0,0 0-91 0 0,0 0-44 0 0,1-1 281 0 0,-1 0-98 0 0,0 0-93 0 0,0 0-87 0 0,1-1-82 0 0,0 1-75 0 0,-1 0-70 0 0,1-1-65 0 0,-1 1 6 0 0,1 0-41 0 0,-1 0-36 0 0,1 0-32 0 0,-1-1-297 0 0,1 0-52 0 0,-1-1-946 0 0,0-1-224 0 0,-2-1-1131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3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11 5728 0 0,'0'0'132'0'0,"0"0"17"0"0,0 0 10 0 0,0 0-26 0 0,-1-2-25 0 0,0 1-51 0 0,0 0-39 0 0,0-1-51 0 0,0 1-7 0 0,0 0 54 0 0,1 0 46 0 0,-1 1 59 0 0,1-1 39 0 0,0 1 60 0 0,0 0 72 0 0,0-1 80 0 0,0 1-307 0 0,0 0-14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0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11 6056 0 0,'0'0'176'0'0,"0"0"-176"0"0,0 0 58 0 0,1 0 48 0 0,0-1 40 0 0,1 0 222 0 0,1-2 317 0 0,-1 1-420 0 0,0 1-45 0 0,-1 0-76 0 0,0 0 409 0 0,-1 1-37 0 0,1 0-37 0 0,-1 0-34 0 0,1 0 343 0 0,0 0-125 0 0,0 1-117 0 0,0 0-106 0 0,0 1-97 0 0,-1-1-88 0 0,1 1-106 0 0,-1 0-46 0 0,1 0-40 0 0,-1 0-34 0 0,0 0-34 0 0,1 1-35 0 0,0 5-201 0 0,-1-3 65 0 0,1-1 90 0 0,-1-2 49 0 0,0 1 44 0 0,1-1 40 0 0,-1 0 45 0 0,1-1 51 0 0,-1 1 58 0 0,7 17-12 0 0,-1 0 0 0 0,-1 1 0 0 0,1 10-189 0 0,0-1 228 0 0,18 87 604 0 0,0-4-56 0 0,-7-38-216 0 0,-12-55-398 0 0,0 2 62 0 0,0 0 38 0 0,8 41 649 0 0,-13-59-646 0 0,0-2-59 0 0,-1 0-56 0 0,0-1-56 0 0,-1-1-53 0 0,0 0-54 0 0,0 0-50 0 0,0-1-50 0 0,-1 0-48 0 0,1 0-48 0 0,-1-1-44 0 0,1 1-45 0 0,0 0-43 0 0,0 0-40 0 0,0 0-41 0 0,1 1-38 0 0,-9-9-845 0 0</inkml:trace>
  <inkml:trace contextRef="#ctx0" brushRef="#br0" timeOffset="279.95">8 365 6536 0 0,'3'-1'-14'0'0,"0"0"43"0"0,-1-1 130 0 0,-3 1 35 0 0,-3 0 141 0 0,-1 0-48 0 0,2-1-151 0 0,1 1 348 0 0,2 1 18 0 0,0 0-36 0 0,0 0-325 0 0,0 0 28 0 0,5-1 124 0 0,1-1-97 0 0,0-1-77 0 0,7-4 79 0 0,-7 3-18 0 0,-1 1-22 0 0,0-3 132 0 0,1-1 48 0 0,1 3-188 0 0,8-1 61 0 0,-2 1-10 0 0,-3 1-27 0 0,-2-1 9 0 0,0-1 46 0 0,3-1 7 0 0,2 1-48 0 0,4-1-7 0 0,8-2 39 0 0,-2 2-13 0 0,27-8-67 0 0,71-6 317 0 0,-82 15-357 0 0,-1-1-61 0 0,-20 3-61 0 0,0 1-35 0 0,35-4-243 0 0,-23 4 115 0 0,-22 1 104 0 0,0 0-49 0 0,-1 0-46 0 0,1 0-44 0 0,0-1-43 0 0,-1 1-39 0 0,1 0-38 0 0,0-1-35 0 0,3 0-221 0 0,0 0-61 0 0,7 0-199 0 0</inkml:trace>
  <inkml:trace contextRef="#ctx0" brushRef="#br0" timeOffset="834.78">728 181 6536 0 0,'2'5'34'0'0,"1"13"23"0"0,-2-10-3 0 0,0 1 67 0 0,-1 1 95 0 0,2-8-58 0 0,2 5-105 0 0,-3-2-51 0 0,-4-2 15 0 0,1-2 64 0 0,0 0 20 0 0,1 0 48 0 0,0 0 60 0 0,1 0 67 0 0,2 4 259 0 0,0 1-84 0 0,0-1-74 0 0,0 1-61 0 0,0-1-47 0 0,0 1-36 0 0,4 13 379 0 0,-1-4-198 0 0,2 2 87 0 0,-6-6-215 0 0,0 5 84 0 0,3 9 361 0 0,1-15-444 0 0,3 2-23 0 0,0-4-141 0 0,-6-6-81 0 0,1 1 0 0 0,-1-1 0 0 0,0 1 0 0 0,0-1 0 0 0,0 1-1 0 0,-1 0 1 0 0,1 0 0 0 0,0 0 0 0 0,-1 0 0 0 0,0 0 0 0 0,0 0 0 0 0,1 2-42 0 0,-1-2 49 0 0,0 0 0 0 0,0 0 0 0 0,1 0 1 0 0,0 0-1 0 0,-1 0 0 0 0,1-1 0 0 0,0 1 1 0 0,0 0-1 0 0,2 0-49 0 0,2 4 182 0 0,-5-5 49 0 0,-1-2-1 0 0,2 2-6 0 0,4 4 121 0 0,0-1-88 0 0,1-2-93 0 0,-1 0-34 0 0,-3-2-83 0 0,0 0 0 0 0,0-1 1 0 0,0 1-1 0 0,0-1 1 0 0,0 1-1 0 0,0-1 0 0 0,0 0-47 0 0,8-1 176 0 0,-1-2 73 0 0,0-3 108 0 0,-2 0-160 0 0,0 0-102 0 0,-1 0-72 0 0,-4 3-32 0 0,-1 1 1 0 0,-1 0-1 0 0,1-1 1 0 0,0 1-1 0 0,0-1 1 0 0,0-2 8 0 0,2-5 24 0 0,14-47-108 0 0,-15 46 96 0 0,0-7-12 0 0,-3 16 0 0 0,0 0 0 0 0,0 1 0 0 0,0-1 0 0 0,0 0 0 0 0,0 1 0 0 0,1-1 0 0 0,-1 0 0 0 0,1 1 0 0 0,-1-1 0 0 0,1 1 0 0 0,0-1 0 0 0,-1 1 0 0 0,2-1 0 0 0,-2 1 0 0 0,0 1 0 0 0,1-1 0 0 0,-1 1 0 0 0,0 0 0 0 0,0-1 0 0 0,1 1 0 0 0,-1 0 0 0 0,0 0 0 0 0,0-1 0 0 0,0 1 0 0 0,1 0 0 0 0,-1-1 0 0 0,0 1 0 0 0,0 0 0 0 0,0-1 0 0 0,0 1 0 0 0,0-1 0 0 0,0 1 0 0 0,0 0 0 0 0,0-1 0 0 0,0 1 0 0 0,0 0 0 0 0,0-1 0 0 0,0 1 0 0 0,0-1 0 0 0,0-2 4 0 0,3 3-17 0 0,1 2-55 0 0,7 4 12 0 0,-10-4 52 0 0,1 0 0 0 0,-1 0 1 0 0,0 0-1 0 0,0 0 0 0 0,0 1 0 0 0,0-1 0 0 0,0 2 4 0 0,0-1-7 0 0,0 0 1 0 0,0-1-1 0 0,1 1 0 0 0,-1 0 0 0 0,0-1 0 0 0,1 1 0 0 0,1 1 7 0 0,10 11 0 0 0,1-1 0 0 0,1-1-1 0 0,9 7 1 0 0,-17-14 2 0 0,1-2 0 0 0,-1 1 0 0 0,1-1 0 0 0,0 0 0 0 0,0 0 0 0 0,0-1 0 0 0,0 0 0 0 0,1-1-1 0 0,3 1-1 0 0,-4-2 50 0 0,15 4 61 0 0,2-2-43 0 0,-2-4-40 0 0,-3-4-37 0 0,0-8 56 0 0,-13 7-51 0 0,-1 0 1 0 0,0 0 0 0 0,0-1-1 0 0,0 0 1 0 0,-1 1-1 0 0,0-3 4 0 0,4-6 29 0 0,-2-1 47 0 0,-2-11 70 0 0,-2 5-47 0 0,-1-1 22 0 0,-5 0 33 0 0,-1-1 19 0 0,1 1-62 0 0,-8-14-89 0 0,0-3-27 0 0,4 17-29 0 0,4 17 35 0 0,0 1 0 0 0,0-1 0 0 0,0 1 0 0 0,-1 0 0 0 0,0-1 0 0 0,0 2 0 0 0,-1-2-1 0 0,-9-7-29 0 0,0 1-49 0 0,-1 0-66 0 0,1 2-88 0 0,6 4 61 0 0,6 5-21 0 0,1 0 45 0 0,0 1 40 0 0,0-1 35 0 0,-1 0 18 0 0,0 1 65 0 0,-5-2 215 0 0,4 2-173 0 0,1 0-66 0 0,1 0-37 0 0,-1 0-45 0 0,1 0-52 0 0,-1 0-123 0 0,0 0-110 0 0,1 0 144 0 0,0 0-33 0 0,0 0-35 0 0,0 0-37 0 0,0 0-39 0 0,0-1-40 0 0,0 1-44 0 0,0 0-44 0 0,0 0-46 0 0,0 0-49 0 0,0 0-50 0 0,0-1-52 0 0,1 1-1236 0 0,0 0-1090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6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9 224 5136 0 0,'-8'3'62'0'0,"8"-2"13"0"0,13 0 63 0 0,2 0-93 0 0,-10 0-1 0 0,1-1 79 0 0,0 0 68 0 0,-1 0 55 0 0,6 0 294 0 0,7 0 448 0 0,-11 0-590 0 0,-2 0-117 0 0,0 0-45 0 0,0 0-57 0 0,0 0-71 0 0,-2 0 356 0 0,-3 0-14 0 0,0-1-233 0 0,1 0-53 0 0,0 0-47 0 0,0 0-37 0 0,1-1-8 0 0,4-1-29 0 0,-5 2 52 0 0,5-3 243 0 0,0 0-62 0 0,4-3 61 0 0,-1 1-102 0 0,-1 0-83 0 0,12-4 130 0 0,-6-2 1 0 0,3-12 51 0 0,-6 7-59 0 0,3 1 63 0 0,-3 3-43 0 0,-5 5-151 0 0,-2 0-80 0 0,-1-1-69 0 0,2-19 211 0 0,-3 13-132 0 0,-3 7-17 0 0,-2 0-48 0 0,0 0-1 0 0,3 5 47 0 0,-1 3-42 0 0,0-1 1 0 0,1 1-1 0 0,-1-1 0 0 0,0 0 1 0 0,0 1-1 0 0,0-1 0 0 0,0 1 1 0 0,1 0-1 0 0,-1-1 0 0 0,0 1 1 0 0,0 0-1 0 0,0-1 0 0 0,0 1 1 0 0,0 0-1 0 0,-1 0-13 0 0,-16 3 105 0 0,16-2-93 0 0,-1 0 1 0 0,1 0-1 0 0,-1 1 0 0 0,1-1 1 0 0,0 1-1 0 0,-1-1 1 0 0,1 1-1 0 0,0 0 0 0 0,0 0 1 0 0,0 0-1 0 0,-1 2-12 0 0,-4 7 70 0 0,-5 6-13 0 0,-3 5 17 0 0,6-8 32 0 0,8-12 27 0 0,-1 2 25 0 0,0 2-79 0 0,0-1 1 0 0,-1 1 0 0 0,0 0-1 0 0,-3 4-79 0 0,4-6 122 0 0,0-1-49 0 0,1 0-31 0 0,1 2-23 0 0,0-1 31 0 0,-1 1 13 0 0,-5 29 257 0 0,6-33-306 0 0,0 1 1 0 0,0 0 0 0 0,0-1 0 0 0,0 1-1 0 0,0-1 1 0 0,1 1 0 0 0,-1-1-1 0 0,1 1 1 0 0,-1 0 0 0 0,1-1 0 0 0,-1 0-1 0 0,1 1 1 0 0,0-1 0 0 0,0 1-1 0 0,0-1 1 0 0,-1 0 0 0 0,1 1-1 0 0,1-1-14 0 0,11 15 158 0 0,-2-3-88 0 0,2-2-42 0 0,22 7 3 0 0,-22-12 3 0 0,1-1 0 0 0,-1 0 0 0 0,1-1 0 0 0,0-1 0 0 0,3 0-34 0 0,9 0-3 0 0,1-1-62 0 0,-4-1-51 0 0,0-2-69 0 0,0 0-80 0 0,-1-1-94 0 0,1-1-104 0 0,0 0-116 0 0,-12 2 242 0 0,0-1-34 0 0,0 0-35 0 0,0 0-36 0 0,31-4-967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7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8928 0 0,'0'0'200'0'0,"0"0"33"0"0,0 0 14 0 0,0 0 18 0 0,0 0-110 0 0,0 0-35 0 0,0 0 32 0 0,1-1-84 0 0,2 1-10 0 0,-2 1-13 0 0,0-1 36 0 0,0 0 84 0 0,0 0 94 0 0,3 2 67 0 0,0 1-40 0 0,3 4 179 0 0,-1 2-113 0 0,-1 2-76 0 0,6 21 383 0 0,-8-20-287 0 0,2 10 91 0 0,0 0-74 0 0,1 5 10 0 0,0 12 135 0 0,-5-33-459 0 0,0-1 1 0 0,0 0-1 0 0,0 0 0 0 0,0-1 1 0 0,1 1-1 0 0,-1 0 0 0 0,1 0 1 0 0,0-1-1 0 0,1 1 0 0 0,-1-1 1 0 0,1 0-1 0 0,0 1 0 0 0,0-1 0 0 0,1 1-75 0 0,4 4 204 0 0,-1 1-1 0 0,0 0 0 0 0,-1 0 1 0 0,5 10-204 0 0,8 23 498 0 0,-9-22-284 0 0,-5-8-75 0 0,-1 1 1 0 0,0-1-1 0 0,-1 1 0 0 0,-1 1-139 0 0,7 22 237 0 0,-5-17-115 0 0,-4-10-88 0 0,-1-4-16 0 0,0-2 59 0 0,1-2-65 0 0,-1-1-5 0 0,0 1 30 0 0,1 1 29 0 0,0 2 43 0 0,0-4-209 0 0,0-1-127 0 0,0 0-49 0 0,0 0-11 0 0,0 0 87 0 0,0 0-17 0 0,0 0-109 0 0,0 0-309 0 0,0 0 66 0 0,0 0 122 0 0,0-1 103 0 0,0 1 86 0 0,0-1 69 0 0,0 0 48 0 0,0-1-201 0 0,0 1 145 0 0,0 0-104 0 0,0 1 96 0 0,0 0-43 0 0,1-1-137 0 0,-1 1-41 0 0,0-1-38 0 0,0 0-34 0 0,1 0-802 0 0,0-2-813 0 0,-1 3 2103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9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190 538 8088 0 0,'-5'0'49'0'0,"-3"0"-5"0"0,4 0 0 0 0,0 0 50 0 0,-1 0 68 0 0,5 0-3 0 0,-1 0-39 0 0,-1-2 23 0 0,-1-1-95 0 0,-3-2-91 0 0,3 4 53 0 0,0 0 70 0 0,2 1 32 0 0,0 1 60 0 0,-5 5 322 0 0,-1-2-114 0 0,-2 1-39 0 0,-6 0 25 0 0,-6 3 67 0 0,15-5-250 0 0,0 1 40 0 0,1 0-97 0 0,1 0-1 0 0,0 0 1 0 0,-1 0-1 0 0,2 0 1 0 0,-2 2-126 0 0,-15 26 554 0 0,6 2-90 0 0,3 0-110 0 0,9-23-214 0 0,2 2-35 0 0,0-8-73 0 0,1 0-1 0 0,0 1 1 0 0,0-1-1 0 0,1 0 1 0 0,0 0-1 0 0,1 2-31 0 0,-1-1 35 0 0,1-1 1 0 0,0 1-1 0 0,0-1 0 0 0,0 0 0 0 0,3 3-35 0 0,11 8 221 0 0,-14-15-201 0 0,-1 1-1 0 0,1-1 1 0 0,0 0 0 0 0,0 0 0 0 0,0 0-1 0 0,0 0 1 0 0,1 0 0 0 0,-1-1-1 0 0,0 1 1 0 0,3-1-20 0 0,10 0 163 0 0,-11 0-70 0 0,1-2-42 0 0,13-8-21 0 0,-11 5 4 0 0,0 2-23 0 0,0-2-1 0 0,0 1 1 0 0,-1-1 0 0 0,1 0-1 0 0,-1 0 1 0 0,0-1 0 0 0,0 0-11 0 0,-7 5 0 0 0,23-24 0 0 0,-22 24 0 0 0,0-1 0 0 0,1 0 0 0 0,-1 0 0 0 0,0 0 0 0 0,0-1 0 0 0,0 1 0 0 0,0 0 0 0 0,0 0 0 0 0,-1 0 0 0 0,1-1 0 0 0,-1 1 0 0 0,1 0 0 0 0,-1-1 0 0 0,0-4 1 0 0,0 0 1 0 0,1 0-1 0 0,0 0 1 0 0,0 0-1 0 0,1 0 1 0 0,-1 0-1 0 0,2 0-1 0 0,-1-1 6 0 0,0 1-1 0 0,0-1 0 0 0,0 0 1 0 0,-1 0-1 0 0,0 0 0 0 0,-1 0 1 0 0,0 0-1 0 0,0 0 0 0 0,-1 0 1 0 0,0-4-6 0 0,-6-48-43 0 0,3-81-154 0 0,2 115 124 0 0,0 0 1 0 0,-2 0 0 0 0,-2-4 72 0 0,-3-23-91 0 0,5-1 71 0 0,4 39 15 0 0,1 5-3 0 0,-1 0-1 0 0,0 0 1 0 0,-1 1-1 0 0,0-1 1 0 0,-1 0-1 0 0,0 0 1 0 0,-1 0 8 0 0,3 8-3 0 0,-1 1 1 0 0,1-1 0 0 0,-1 0 0 0 0,1 0 0 0 0,0 0 0 0 0,0 0 0 0 0,0 0-1 0 0,0 0 1 0 0,1-1 2 0 0,-1 1-4 0 0,0-1 0 0 0,0 1 0 0 0,0 0-1 0 0,0-1 1 0 0,0 1 0 0 0,0 0-1 0 0,-1 0 1 0 0,1-1 4 0 0,8 41-5 0 0,-1 0-1 0 0,-2 1 1 0 0,0 7 5 0 0,0 7 18 0 0,2 0 34 0 0,-6-43-31 0 0,0 0 1 0 0,0 0 0 0 0,-1 1 0 0 0,-1-1 0 0 0,0 1-22 0 0,-4 31 33 0 0,5-42-33 0 0,-1 9 16 0 0,1 1-1 0 0,-1-1 1 0 0,2 0-1 0 0,0 1 1 0 0,0 0-16 0 0,1 29 66 0 0,-5-11 24 0 0,0-18-45 0 0,1 1 1 0 0,1-1-1 0 0,-1 8-45 0 0,2-14 22 0 0,0 0-1 0 0,0 0 1 0 0,0 0 0 0 0,1 0-1 0 0,0-1 1 0 0,-1 1 0 0 0,2 2-22 0 0,1 12 109 0 0,-3-16-95 0 0,0-1-1 0 0,1 1 1 0 0,-1 0-1 0 0,0 0 0 0 0,1 0 1 0 0,-1 0-1 0 0,1-1 1 0 0,-1 1-1 0 0,1 0 0 0 0,0-1 1 0 0,0 1-1 0 0,0 0 1 0 0,0 0-14 0 0,0-1 8 0 0,1 0 0 0 0,-1 0 1 0 0,0 0-1 0 0,0 0 1 0 0,-1 0-1 0 0,1 1 1 0 0,0-1-1 0 0,0 0 1 0 0,0 1-1 0 0,-1-1 1 0 0,1 0-1 0 0,-1 1 1 0 0,1-1-1 0 0,-1 1 0 0 0,1-1 1 0 0,-1 0-1 0 0,0 1 1 0 0,0-1-1 0 0,0 1 1 0 0,0-1-1 0 0,0 1 1 0 0,0-1-1 0 0,0 1 1 0 0,0-1-1 0 0,-1 1 1 0 0,1 0-9 0 0,-2 7 54 0 0,5-2-36 0 0,-3-5-18 0 0,1-2 2 0 0,-1 1 1 0 0,0 0-1 0 0,0-1 1 0 0,0 1-1 0 0,-1-1 1 0 0,1 1-1 0 0,0 0 1 0 0,0-1-1 0 0,0 1 1 0 0,0 0-1 0 0,-1-1 1 0 0,1 1-1 0 0,0-1 1 0 0,0 1-1 0 0,-1 0 1 0 0,1-1-1 0 0,0 1 1 0 0,-1-1-1 0 0,1 1 1 0 0,-1-1-1 0 0,1 1 1 0 0,-1-1 0 0 0,1 0-1 0 0,-1 1 1 0 0,1-1-1 0 0,-1 0 1 0 0,1 1-1 0 0,-1-1 1 0 0,0 1-3 0 0,-3 2-1 0 0,3-2-177 0 0,0 0 75 0 0,1 0 61 0 0,-1-1 51 0 0,1 2 113 0 0,0-1 185 0 0,1 0-211 0 0,-1-1-63 0 0,1 1-97 0 0,-1-1-74 0 0,0 0-93 0 0,0 1-108 0 0,0-1-124 0 0,0 0 181 0 0,0 0-36 0 0,0 0-39 0 0,0 1-40 0 0,0-1-41 0 0,0 0-45 0 0,0 0-45 0 0,-1 0-48 0 0,0 1-560 0 0,-1 0-365 0 0,-1 1-812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13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176 384 8264 0 0,'-1'0'182'0'0,"-11"0"-99"0"0,1 2 34 0 0,-10 2 206 0 0,-3 6 179 0 0,18-7-283 0 0,0 1 0 0 0,0-1-1 0 0,0 1 1 0 0,-2 3-219 0 0,2-1 214 0 0,0-1 0 0 0,1 1 0 0 0,0-1 0 0 0,0 2-214 0 0,-9 16 467 0 0,4-2-187 0 0,5-11-189 0 0,2 2-37 0 0,-5 19 224 0 0,5-21-109 0 0,1 1-1 0 0,1-1 1 0 0,0 10-169 0 0,1-15 52 0 0,0 0 0 0 0,0 0 1 0 0,1 0-1 0 0,0 0 1 0 0,0-1-1 0 0,0 1 0 0 0,0 0 1 0 0,1-1-1 0 0,0 3-52 0 0,0-4 24 0 0,0 0 0 0 0,-1 0 0 0 0,1-1 1 0 0,0 1-1 0 0,1 0 0 0 0,-1-1 0 0 0,0 1 0 0 0,1-1 0 0 0,-1 1-24 0 0,5 2 45 0 0,1 0 0 0 0,-1 0 0 0 0,1-1 0 0 0,-1 0-1 0 0,1 0 1 0 0,1 0 0 0 0,-1-1 0 0 0,0-1 0 0 0,1 1 0 0 0,-1-1 0 0 0,1-1-1 0 0,0 0 1 0 0,0 0 0 0 0,-1-1 0 0 0,9 0-45 0 0,-5-1 55 0 0,-1 0 0 0 0,1-1 1 0 0,0 0-1 0 0,-1-1 0 0 0,4-1-55 0 0,-2 0 53 0 0,-1-1 0 0 0,0-1 0 0 0,0 0 1 0 0,7-5-54 0 0,-16 9 3 0 0,-1 0 0 0 0,1 0 0 0 0,0 0 0 0 0,-1 0 0 0 0,0-1 0 0 0,1 1 0 0 0,0-3-3 0 0,0 1 11 0 0,-1 1 1 0 0,0-1-1 0 0,0 0 1 0 0,0-1-1 0 0,-1 1 1 0 0,1 0 0 0 0,-1 0-1 0 0,0-1 1 0 0,0 1-1 0 0,0 0 1 0 0,-1-1 0 0 0,0 1-1 0 0,1-1 1 0 0,-2-1-12 0 0,-2-15 23 0 0,-5 3-37 0 0,-4-2-107 0 0,4 8 5 0 0,0 2-27 0 0,0 0-61 0 0,2 2-24 0 0,-1 0-63 0 0,1 0-74 0 0,-1 1-82 0 0,-2 0-158 0 0</inkml:trace>
  <inkml:trace contextRef="#ctx0" brushRef="#br0" timeOffset="387.95">825 89 9328 0 0,'-1'-1'208'0'0,"-10"-9"-54"0"0,-5-7 178 0 0,3 2-112 0 0,4 6-166 0 0,6 6-24 0 0,0-1 54 0 0,0 1 44 0 0,0 0 38 0 0,-1-2 113 0 0,-6-5 444 0 0,3 6-340 0 0,1 1-187 0 0,-1 2-96 0 0,-25 0 390 0 0,-2 7-79 0 0,1 4-70 0 0,3 3-64 0 0,18-6-153 0 0,1 3-47 0 0,6-2-44 0 0,0-1 1 0 0,0 1 0 0 0,-3 6-34 0 0,1-1 50 0 0,2-3-38 0 0,0 0 0 0 0,1 0 0 0 0,1 0 0 0 0,-1 0 0 0 0,2 1 1 0 0,-1 4-13 0 0,-2 16 89 0 0,0 18-89 0 0,4-31 71 0 0,2 1 0 0 0,0-1 1 0 0,4 16-72 0 0,0 12 128 0 0,-2-23-33 0 0,1-1 1 0 0,1 1 0 0 0,2 5-96 0 0,6 11 81 0 0,1-6 45 0 0,3 7 4 0 0,-10-27-42 0 0,1 1 36 0 0,-8-12-104 0 0,1 0 1 0 0,0 0 0 0 0,-1 0-1 0 0,1 1 1 0 0,-1-1 0 0 0,0 0-1 0 0,0 0 1 0 0,1 1-21 0 0,-1-2-89 0 0,0-1-105 0 0,0 0-183 0 0,0 0-20 0 0,0 0-3 0 0</inkml:trace>
  <inkml:trace contextRef="#ctx0" brushRef="#br0" timeOffset="632.29">558 478 9272 0 0,'0'0'208'0'0,"0"-1"-5"0"0,0 1-85 0 0,1 0-56 0 0,3-3-6 0 0,-2 2 1 0 0,13-4 97 0 0,0-1 0 0 0,0 2 1 0 0,7-2-155 0 0,2 1 254 0 0,-13 3-75 0 0,0 0 45 0 0,1 0-47 0 0,0 0-67 0 0,2 1-42 0 0,6-1-36 0 0,-9 1-19 0 0,14-2 67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8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6624 0 0,'0'0'192'0'0,"0"0"-49"0"0,0 0-10 0 0,0 0 44 0 0,0 0 148 0 0,0 0 275 0 0,0 0 22 0 0,0 0-26 0 0,2 1-118 0 0,10 6 198 0 0,-1 1-62 0 0,0 2-58 0 0,-2 1-55 0 0,-1 1-49 0 0,0 1-47 0 0,-2 0-42 0 0,0 1-38 0 0,3 10 126 0 0,-2-1-72 0 0,0 6 6 0 0,1 12 107 0 0,-7-36-427 0 0,3 14 131 0 0,-1 1 34 0 0,6 41 529 0 0,-5-35-461 0 0,2 25 826 0 0,-1 1-1124 0 0,-4-8 413 0 0,0-28-271 0 0,-1 1-23 0 0,1 6-77 0 0,-1-5-21 0 0,0-16 6 0 0,0-2-61 0 0,0 0-78 0 0,0 0-49 0 0,0 0-163 0 0,0 0-275 0 0,0 0 458 0 0,0 0 15 0 0,0 0-14 0 0,0 0-44 0 0,0 0-10 0 0,0 0-44 0 0,0 0-51 0 0,0 0-56 0 0,0 0-61 0 0,0 0-57 0 0,0 0-50 0 0,0 0-44 0 0,0 0-161 0 0,0 0-43 0 0,0 0-195 0 0,0 0-524 0 0</inkml:trace>
  <inkml:trace contextRef="#ctx0" brushRef="#br0" timeOffset="432.25">252 259 6536 0 0,'31'0'125'0'0,"-24"0"-56"0"0,2 0 42 0 0,-7 0 66 0 0,0 1-19 0 0,2 1-237 0 0,0-1 38 0 0,4 3 60 0 0,1-1 120 0 0,0 0 99 0 0,0-1 72 0 0,0 0 57 0 0,21 4 1002 0 0,-17-5-820 0 0,0 1-91 0 0,-7-1-283 0 0,1-1-47 0 0,28 0 1081 0 0,-23-2-844 0 0,0 1-34 0 0,2-1 3 0 0,-1 0-73 0 0,16-3 327 0 0,-15 1-338 0 0,-7 3-160 0 0,0 0-33 0 0,5-1 97 0 0,1-3-40 0 0,11-8 22 0 0,-17 9-114 0 0,0 1 1 0 0,-1 0-1 0 0,2 0 0 0 0,6-2-22 0 0,-8 2 45 0 0,3-4-37 0 0,-1 1 7 0 0,-3 3 24 0 0,-5 3-36 0 0,1-1 0 0 0,-1 1 0 0 0,0 0 0 0 0,1 0 1 0 0,-1 0-1 0 0,1 0 0 0 0,-1-1 0 0 0,0 1 0 0 0,1 0 0 0 0,-1 0 1 0 0,1-1-1 0 0,-1 1 0 0 0,0 0 0 0 0,1-1 0 0 0,-1 1 0 0 0,0 0 0 0 0,0-1 1 0 0,1 1-1 0 0,-1 0 0 0 0,0-1 0 0 0,0 1 0 0 0,0-1 0 0 0,1 1 0 0 0,-1 0 1 0 0,0-1-1 0 0,0 1 0 0 0,0-1 0 0 0,0 1 0 0 0,0-1 0 0 0,0 1 0 0 0,0 0 1 0 0,0-1-1 0 0,0 1 0 0 0,0-1-3 0 0,0 0 4 0 0,-1 0 1 0 0,0 0-1 0 0,1 1 0 0 0,-1-1 1 0 0,0 0-1 0 0,1 0 0 0 0,-1 1 1 0 0,0-1-1 0 0,0 0 0 0 0,0 1 1 0 0,0-1-1 0 0,1 1 0 0 0,-1-1 1 0 0,-1 0-5 0 0,-2-1 7 0 0,0 1 0 0 0,0-1 1 0 0,-1 1-1 0 0,1-1 0 0 0,0 1 0 0 0,-1 0 1 0 0,-2 0-8 0 0,6 1 0 0 0,-3 0 4 0 0,0 0 1 0 0,0 0-1 0 0,1 0 1 0 0,-1 0-1 0 0,0 1 1 0 0,0 0 0 0 0,1-1-1 0 0,-1 1 1 0 0,1 1-1 0 0,-1-1 1 0 0,1 0-1 0 0,-1 1 1 0 0,1 0 0 0 0,-1 0-5 0 0,-44 25 10 0 0,23-11 71 0 0,-2 2 11 0 0,11-1 21 0 0,3 4 16 0 0,-4 14-19 0 0,15-30-93 0 0,1 0 0 0 0,0-1 0 0 0,0 1-1 0 0,0 0 1 0 0,0 0 0 0 0,1 4-17 0 0,4 16 116 0 0,-2-17-74 0 0,5 10 50 0 0,2-7-82 0 0,-2-5 8 0 0,0-1 1 0 0,0 0-1 0 0,0 0 0 0 0,1-1 1 0 0,0 0-1 0 0,0 0 1 0 0,0-1-1 0 0,2 1-18 0 0,1-1 13 0 0,0-1 0 0 0,0 0 0 0 0,0 0 1 0 0,1-1-14 0 0,9 1-64 0 0,31 0 84 0 0,-33-2-92 0 0,-3-1-69 0 0,0 1-102 0 0,-8-1 76 0 0,0 1-34 0 0,-1-1-38 0 0,1 0-41 0 0,15-2-357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6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1 164 6296 0 0,'0'13'-18'0'0,"1"0"55"0"0,1 0 51 0 0,0 0 49 0 0,0 0 45 0 0,1-1 44 0 0,1 0 39 0 0,0 1 37 0 0,5 11 402 0 0,1 0 112 0 0,0 0 89 0 0,1-1 66 0 0,-6-11-474 0 0,15 23 944 0 0,-15-26-923 0 0,0 0-1 0 0,-1 0 1 0 0,0 0 0 0 0,2 6-518 0 0,-5-13 304 0 0,-1-2-129 0 0,1 2-62 0 0,3 4 87 0 0,-3-3-58 0 0,0-2-27 0 0,-1 0 39 0 0,0-1 48 0 0,0 0 55 0 0,-5-7-186 0 0,5 7-64 0 0,-1-1 1 0 0,0 0 0 0 0,0 0-1 0 0,1 1 1 0 0,-1-1 0 0 0,1 0-1 0 0,-1 0 1 0 0,0 0 0 0 0,1 0-1 0 0,0 0 1 0 0,-1 0 0 0 0,1 0-1 0 0,-1 0 1 0 0,1 0 0 0 0,0 0-1 0 0,0 0 1 0 0,0 0 0 0 0,0 0-1 0 0,0 0 1 0 0,0 0 0 0 0,0 0-1 0 0,0 0 1 0 0,0-1-8 0 0,1 1 0 0 0,-1 0 1 0 0,1 0-1 0 0,-1 0 0 0 0,1-1 1 0 0,-1 1-1 0 0,0 0 0 0 0,1 0 1 0 0,-1-1-1 0 0,0 1 0 0 0,0 0 1 0 0,0 0-1 0 0,0-1 0 0 0,0 1 1 0 0,0 0-1 0 0,0-1 1 0 0,0 1-1 0 0,-1 0 0 0 0,1 0 1 0 0,-1-1-1 0 0,1 1 0 0 0,0 0 1 0 0,-1 0-1 0 0,0 0 0 0 0,1 0 1 0 0,-1 0-1 0 0,0 0 0 0 0,1 0 1 0 0,-1 0-1 0 0,0 0 0 0 0,0 0 0 0 0,-2-3 0 0 0,0 1 0 0 0,1 0 0 0 0,-1-1 0 0 0,1 0 0 0 0,0 1 0 0 0,0-1 0 0 0,1 0 0 0 0,-1 0 0 0 0,1 0 0 0 0,0 0 0 0 0,0 0 0 0 0,0 0 0 0 0,0-1 0 0 0,1 1 0 0 0,-1 0 0 0 0,1 0 0 0 0,0 0 0 0 0,1-1 0 0 0,-1 1 0 0 0,1 0 0 0 0,0-3 0 0 0,4-19-1 0 0,0 3-36 0 0,0 0-1 0 0,4-8 38 0 0,-6 24-7 0 0,0-1 0 0 0,0 1 0 0 0,0 0 0 0 0,5-6 7 0 0,12-10 16 0 0,11-6-15 0 0,7-7-16 0 0,-10 15-45 0 0,10 0-134 0 0,-21 13 80 0 0,2 1-92 0 0,-9 3 59 0 0,1 1-36 0 0,2-1-49 0 0,-7 2 66 0 0,-2 0-18 0 0,0 1-74 0 0,0-1-93 0 0,0 1-111 0 0,-2 0 184 0 0,0 1-34 0 0,1-1-37 0 0,-1 1-39 0 0,0-1-41 0 0,0 1-43 0 0,0-1-46 0 0,0 1-47 0 0,5-2-1259 0 0,4 0-1029 0 0</inkml:trace>
  <inkml:trace contextRef="#ctx0" brushRef="#br0" timeOffset="416.67">743 131 5840 0 0,'0'0'132'0'0,"0"0"17"0"0,-1 1 11 0 0,-4 3-72 0 0,0 1-41 0 0,-9 6 19 0 0,5-3 56 0 0,5-5-25 0 0,0 1 37 0 0,0-1 43 0 0,1 0 51 0 0,-7 7 342 0 0,0 0-78 0 0,1 0-67 0 0,1 1-55 0 0,-6 9 199 0 0,6-8 24 0 0,1 1 0 0 0,-5 12-593 0 0,10-19 169 0 0,-8 19 445 0 0,2-1-92 0 0,6-19-403 0 0,1 0 0 0 0,1 1-1 0 0,-1-1 1 0 0,1 0-1 0 0,-1 0 1 0 0,2 0 0 0 0,-1 1-1 0 0,1 4-118 0 0,0-8 45 0 0,-1 0 1 0 0,1 1-1 0 0,-1-1 0 0 0,1 0 0 0 0,0 0 0 0 0,0 0 0 0 0,0 0 1 0 0,0 0-1 0 0,0 0 0 0 0,1 0 0 0 0,-1 0 0 0 0,1 0 0 0 0,-1-1 1 0 0,1 1-1 0 0,-1 0 0 0 0,2 0-45 0 0,0 0 70 0 0,0 0-1 0 0,0-1 1 0 0,0 1 0 0 0,0 0 0 0 0,1-1-1 0 0,-1 0 1 0 0,1 0 0 0 0,-1 0 0 0 0,4 1-70 0 0,14 0 263 0 0,0-2-41 0 0,-2-2-47 0 0,-1 0-54 0 0,-6-1-19 0 0,0 0-1 0 0,0-1 1 0 0,0 0-1 0 0,-1-1 1 0 0,1 0-1 0 0,-1-1 1 0 0,0 0-1 0 0,1-2-101 0 0,-5 4 55 0 0,-1-1-1 0 0,-1 1 1 0 0,1-2 0 0 0,0 0-55 0 0,0 0 30 0 0,-1 0 0 0 0,0-1 0 0 0,-1 1 0 0 0,0-1 0 0 0,0 0 0 0 0,2-5-30 0 0,-4 6 17 0 0,1 0 0 0 0,-1 0 0 0 0,-1 0 0 0 0,1 0 0 0 0,-1 0 0 0 0,0-1 0 0 0,0 1 1 0 0,-1-3-18 0 0,0 4 23 0 0,0 0 1 0 0,-1 0 0 0 0,0-1-1 0 0,0 1 1 0 0,0 0-1 0 0,-1-3-23 0 0,0 2 1 0 0,-1-1 0 0 0,0 1 0 0 0,0 0-1 0 0,0 0 1 0 0,-1 1 0 0 0,0-1 0 0 0,0 0-1 0 0,0 1 1 0 0,-1-1-1 0 0,-12-9-51 0 0,-2 0-57 0 0,16 13 59 0 0,0 0 0 0 0,-1 0-1 0 0,1 1 1 0 0,-1-1-1 0 0,0 1 1 0 0,1 0-1 0 0,-2 0 50 0 0,-2-1-127 0 0,1 0-57 0 0,0 1-18 0 0,1 0-58 0 0,0-1-66 0 0,0 1-76 0 0,3 0 155 0 0,1 1-33 0 0,-2-1-373 0 0,0 1 96 0 0,1-1-48 0 0,-2 1-705 0 0,-3 0-551 0 0,-2-1-1050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5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77 6384 0 0,'1'0'184'0'0,"2"-1"-159"0"0,-1 0 69 0 0,-1-2 89 0 0,0-1 176 0 0,0 0 116 0 0,0 1 131 0 0,-2 1-107 0 0,-1 1-91 0 0,-2 1-75 0 0,-2 1 81 0 0,-3 4 60 0 0,-1 3-175 0 0,0-2-69 0 0,4-3-92 0 0,0 0 1 0 0,-1 0-1 0 0,1-1 0 0 0,-5 1-138 0 0,-7 2 287 0 0,17-5-270 0 0,-10 4 135 0 0,0-1 0 0 0,0 2 1 0 0,0-1-1 0 0,1 2 0 0 0,-9 5-152 0 0,-4 5 168 0 0,13-7-124 0 0,1 1-33 0 0,4-3 25 0 0,1 1 0 0 0,-1 1 1 0 0,2-1-1 0 0,-1 1 1 0 0,1-1-1 0 0,0 1 0 0 0,0 5-36 0 0,0-2 84 0 0,1-1-1 0 0,-1 12-83 0 0,2-8 115 0 0,0-1 0 0 0,2 1 0 0 0,1 12-115 0 0,3-8 110 0 0,-4-16-84 0 0,0 0 0 0 0,0 0 0 0 0,0 0 0 0 0,-1 0 0 0 0,1 0 0 0 0,-1 2-26 0 0,3 10 85 0 0,7-4 33 0 0,-8-10-87 0 0,0 0-1 0 0,1 1 0 0 0,-1-1 0 0 0,1 0 1 0 0,-1 0-1 0 0,1-1 0 0 0,-1 1 0 0 0,1-1 1 0 0,0 1-1 0 0,1-1-30 0 0,4 1 133 0 0,1-1-1 0 0,-1 0 1 0 0,8-2-133 0 0,6-1 233 0 0,4-2-95 0 0,-1-3-47 0 0,4-4-32 0 0,-20 7-50 0 0,1-1 0 0 0,-1 0 0 0 0,2-1-9 0 0,-4 1 5 0 0,1 0 1 0 0,-1-1 0 0 0,0 0-1 0 0,-1 0 1 0 0,1-1 0 0 0,3-6-6 0 0,3-9 49 0 0,-2-1 37 0 0,-7 7 77 0 0,-2-1-32 0 0,-2-1-38 0 0,-1 0-40 0 0,0-8-58 0 0,0 10-42 0 0,1-8-139 0 0,-2-12-77 0 0,2 22 210 0 0,0-3 34 0 0,0 9-1 0 0,0 7-74 0 0,0 2 9 0 0,0 9-68 0 0,1-1 40 0 0,2 9-17 0 0,1 3 99 0 0,5 11 106 0 0,-3-12-42 0 0,-2-6-54 0 0,6 20-58 0 0,3-1 44 0 0,6 6 34 0 0,-13-30 9 0 0,0 0 0 0 0,0 0 0 0 0,0 0 0 0 0,1-1 0 0 0,1 1-8 0 0,-1-1 27 0 0,15 12 9 0 0,-16-15-55 0 0,0-1 1 0 0,1 1 0 0 0,-1-1 0 0 0,3 0 18 0 0,-8-2-105 0 0,-1-1-124 0 0,0 0-224 0 0,0 0 244 0 0,0 0 99 0 0,0 0-35 0 0,0 0-8 0 0,0 0-34 0 0,0 0-40 0 0,0 0-45 0 0,0 0-47 0 0,0 0-45 0 0,0 0-40 0 0,0 0-34 0 0,0 0-127 0 0,0 0-34 0 0,0 0-1318 0 0</inkml:trace>
  <inkml:trace contextRef="#ctx0" brushRef="#br0" timeOffset="353.82">565 98 6776 0 0,'1'0'198'0'0,"4"4"-81"0"0,0 0-41 0 0,1 0-43 0 0,-4-3-36 0 0,0 0 1 0 0,0 1-1 0 0,0-1 1 0 0,-1 1-1 0 0,1-1 1 0 0,-1 1-1 0 0,1-1 1 0 0,-1 1-1 0 0,1 0 3 0 0,-1 2 19 0 0,0 0 75 0 0,14 17 694 0 0,0-2 73 0 0,-5-7-270 0 0,0 0 37 0 0,-6-7-357 0 0,-1-1-34 0 0,3 1 69 0 0,0 0-38 0 0,8 8 369 0 0,-10-8-385 0 0,0 1 39 0 0,0 1 29 0 0,-1-2-71 0 0,2 4 168 0 0,-3-5-210 0 0,1 1 81 0 0,-1 2 88 0 0,0-3-58 0 0,3 4 56 0 0,0 0-50 0 0,-3-4-70 0 0,-1-2 3 0 0,-2-1 59 0 0,-7 1 50 0 0,0-3-65 0 0,0-2-61 0 0,1-1-53 0 0,0-2-47 0 0,1-1-41 0 0,-6-9 3 0 0,4 1-86 0 0,-5-21-45 0 0,9 19 94 0 0,4 15-65 0 0,0 0 0 0 0,-1 0 0 0 0,1 0 0 0 0,0 0 0 0 0,0 0 0 0 0,0 0 0 0 0,1 0 0 0 0,-1 0 0 0 0,0 0 0 0 0,1 0 0 0 0,0 0 0 0 0,-1 0 0 0 0,1 0 0 0 0,0 0 0 0 0,0-1 0 0 0,11-25 0 0 0,-9 20 35 0 0,1 0-67 0 0,-1 0-59 0 0,9-11-184 0 0,-7 13 206 0 0,3-4-15 0 0,-1 2-43 0 0,0-1-46 0 0,0 0-34 0 0,13-6-281 0 0,-8 6 180 0 0,-5 3 45 0 0,-1 0-54 0 0,-3 4 109 0 0,0-1-40 0 0,0 1-45 0 0,1 0-52 0 0,-1 0-57 0 0,1 1-61 0 0,-3 0 124 0 0,0 1-46 0 0,0-1-41 0 0,1 1-36 0 0,-1-1-132 0 0,0 0-36 0 0,3-2-1383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03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92 7512 0 0,'0'0'166'0'0,"0"1"82"0"0,1 1-110 0 0,6 9 58 0 0,0-4-159 0 0,-6-5-37 0 0,0-1-1 0 0,-1 0 1 0 0,1 1 0 0 0,0-1-1 0 0,-1 1 1 0 0,1-1 0 0 0,-1 1-1 0 0,1-1 1 0 0,-1 1 0 0 0,0-1 0 0 0,0 1-1 0 0,0 0 1 0 0,1 5 26 0 0,-1 2 36 0 0,0 4 369 0 0,2 6 260 0 0,0 8 282 0 0,-3-8-436 0 0,1-5-170 0 0,2 9 248 0 0,-1-6-184 0 0,0-5-184 0 0,1 20 290 0 0,1-10-230 0 0,1 3-48 0 0,-2-13-186 0 0,1 2 9 0 0,-6-3-61 0 0,2-9-50 0 0,1 1-59 0 0,-1-1-65 0 0,1 1-69 0 0,-1 0-2 0 0,1-1-46 0 0,0 0-50 0 0,-1 1-52 0 0,0-1-52 0 0,1-1-57 0 0,-1 1-58 0 0,-1-1-59 0 0,1-1-1110 0 0,-1 0-976 0 0</inkml:trace>
  <inkml:trace contextRef="#ctx0" brushRef="#br0" timeOffset="9325.19">225 149 6072 0 0,'-2'-1'148'0'0,"1"0"60"0"0,3 0 60 0 0,6 1 56 0 0,-8 0-117 0 0,0 0-59 0 0,0 1-48 0 0,0-1-40 0 0,0 1-21 0 0,1 2-20 0 0,-1-2 33 0 0,0 0 50 0 0,1 0 92 0 0,0 0 106 0 0,0-1-104 0 0,0 0 36 0 0,-1 0 37 0 0,1 0 41 0 0,9 0 215 0 0,-1 1-71 0 0,1-1-66 0 0,0 0-59 0 0,0 0-41 0 0,0 0-50 0 0,0 1-42 0 0,0-1-35 0 0,8-1 64 0 0,26-2 203 0 0,-28 2-217 0 0,12-3 94 0 0,-12-2-189 0 0,-4 0 43 0 0,-2 4 5 0 0,-2 0-23 0 0,-6 1-31 0 0,1-1-39 0 0,2-1-26 0 0,0-3-113 0 0,2-2-139 0 0,-2 1 92 0 0,-1 4 116 0 0,-1 0 74 0 0,0 0 85 0 0,-2 3-40 0 0,1-23-36 0 0,-1 22-82 0 0,-1 0 1 0 0,1-1 0 0 0,-1 1 0 0 0,0 0 0 0 0,0-1-1 0 0,0 1 1 0 0,0 0 0 0 0,0-1 0 0 0,0 1-1 0 0,0 0 1 0 0,0-1 0 0 0,-1 1 0 0 0,1-1-3 0 0,-15-4 0 0 0,13 6 0 0 0,3 0 0 0 0,-11-14 0 0 0,8 12 0 0 0,-1-1 0 0 0,1 1 0 0 0,0-1 0 0 0,-1 1 0 0 0,0 0 0 0 0,1 0 0 0 0,-1 1 0 0 0,0-1 0 0 0,0 0 0 0 0,0 1 0 0 0,0 0 0 0 0,-2-1 0 0 0,1 0 0 0 0,1 1 0 0 0,-1 0 0 0 0,0-1 0 0 0,1 2 0 0 0,-1-1 0 0 0,-1 0 0 0 0,3 1 0 0 0,1 0 0 0 0,0 0 0 0 0,-1 0 0 0 0,1 0 0 0 0,0 0 0 0 0,0 0 0 0 0,-1 0 0 0 0,1 0 0 0 0,0 1 0 0 0,-1-1 0 0 0,1 1 0 0 0,0-1 0 0 0,0 1 0 0 0,0-1 0 0 0,-1 1 0 0 0,1-1 0 0 0,0 1 0 0 0,0 0 0 0 0,0 0 0 0 0,-20 18 46 0 0,-8 8 82 0 0,16-6-86 0 0,12-20-42 0 0,1-1 0 0 0,0 1 0 0 0,-1 0 0 0 0,1 0 0 0 0,-1 0 0 0 0,0 0 0 0 0,1-1 0 0 0,-1 1 0 0 0,0 0 0 0 0,1-1 0 0 0,-1 1 0 0 0,0 0 0 0 0,0-1 0 0 0,1 1 0 0 0,-1-1 0 0 0,0 1 0 0 0,0-1 0 0 0,0 0 0 0 0,0 1 0 0 0,0-1 0 0 0,0 0 0 0 0,0 1 0 0 0,0-1 0 0 0,0 0 0 0 0,0 0 0 0 0,0 0 0 0 0,0 0 0 0 0,1 0 0 0 0,-2 0 0 0 0,2 0 0 0 0,-1 0 0 0 0,1 0 0 0 0,-1 0 0 0 0,1 0 0 0 0,0 1 0 0 0,-1-1 0 0 0,1 0 0 0 0,0 0 0 0 0,-1 0 0 0 0,1 1 0 0 0,0-1 0 0 0,0 0 0 0 0,-1 0 0 0 0,1 1 0 0 0,0-1 0 0 0,0 0 0 0 0,-1 1 0 0 0,1-1 0 0 0,0 0 0 0 0,0 1 0 0 0,0-1 0 0 0,-1 0 0 0 0,1 1 0 0 0,0-1 0 0 0,0 0 0 0 0,0 1 0 0 0,0-1 0 0 0,0 1 0 0 0,0-1 0 0 0,0 0 0 0 0,0 1 0 0 0,0-1 0 0 0,0 1 0 0 0,0 0 0 0 0,0-1 0 0 0,-1 1 0 0 0,1-1 0 0 0,0 1 0 0 0,0 0 0 0 0,0-1 0 0 0,-1 1 0 0 0,1-1 0 0 0,0 1 0 0 0,-1 0 0 0 0,1-1 0 0 0,0 1 0 0 0,-1-1 0 0 0,1 1 0 0 0,-1-1 0 0 0,-3 2 0 0 0,0 1 0 0 0,-3 16 0 0 0,5-13 3 0 0,-5 19-4 0 0,9-8 79 0 0,0 1-25 0 0,-2-16-49 0 0,-1 0 0 0 0,2 1 1 0 0,-1-1-1 0 0,0 0 0 0 0,0 0 1 0 0,1 0-1 0 0,-1 0 1 0 0,1 2-5 0 0,11 21 47 0 0,13 15 113 0 0,-14-25-119 0 0,16 16 85 0 0,-7-12-12 0 0,8 1 98 0 0,-13-12-66 0 0,1-2 34 0 0,-8-5-87 0 0,28 8 422 0 0,-23-7-383 0 0,0-2-52 0 0,7 1 61 0 0,-3 2-91 0 0,-15-3-42 0 0,0-1 1 0 0,0 1 0 0 0,0-1-1 0 0,0 1 1 0 0,0-1 0 0 0,0 1-1 0 0,0-1 1 0 0,0 0 0 0 0,0 0-1 0 0,0 0 1 0 0,-1 0 0 0 0,1 0-1 0 0,0 0 1 0 0,0-2-9 0 0,11-5 79 0 0,-5 5-42 0 0,-2-1 1 0 0,1-1-1 0 0,0 1 0 0 0,-1-1 0 0 0,0 0 1 0 0,2-2-38 0 0,-1-3-3 0 0,-5 5-35 0 0,-1 3-18 0 0,0-1-34 0 0,0 1-42 0 0,0 0-51 0 0,0-1-56 0 0,1 1-66 0 0,0 0-73 0 0,0 1-79 0 0,-1 0 91 0 0,0 1-54 0 0,-1-1-48 0 0,1 1-42 0 0,0 0-149 0 0,0-1-42 0 0,0 1-180 0 0,0-1-486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19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1 227 5904 0 0,'0'0'132'0'0,"2"1"114"0"0,1 0-118 0 0,1-1-56 0 0,-1 0-42 0 0,0-1-106 0 0,1 1 113 0 0,0-1 94 0 0,1 0 77 0 0,1-1 152 0 0,11-4 866 0 0,-10 2-757 0 0,-2 1-159 0 0,-3 1-209 0 0,0 0-43 0 0,6-5 307 0 0,8-5 140 0 0,12-9 351 0 0,-27 20-792 0 0,0-1 1 0 0,0 1 0 0 0,0 0 0 0 0,1-1-1 0 0,-1 0 1 0 0,-1 1 0 0 0,1-1 0 0 0,0 1-1 0 0,0-1 1 0 0,-1 0-65 0 0,7-9 358 0 0,3 2-75 0 0,-8 7-242 0 0,-1 1 0 0 0,1 0-1 0 0,0-1 1 0 0,-1 0 0 0 0,1 1-1 0 0,-1-1 1 0 0,1 0 0 0 0,-1 0-1 0 0,0 0 1 0 0,0 0 0 0 0,0 0-1 0 0,0 0-40 0 0,3-8 199 0 0,4-3 25 0 0,-1 3-29 0 0,-4 2-27 0 0,-1 4-58 0 0,2-3-74 0 0,-1 0-53 0 0,5-11-98 0 0,-8 8 92 0 0,-3 7 67 0 0,-3 2 54 0 0,4 0 35 0 0,-2-1-56 0 0,-5-9 30 0 0,8 9-8 0 0,-24 12-24 0 0,21-8-75 0 0,-11 9 0 0 0,-27 30 0 0 0,38-37 0 0 0,-1 0 0 0 0,1 0 0 0 0,0 0 0 0 0,0 1 0 0 0,1 0 0 0 0,-1 0 0 0 0,1 0 0 0 0,0 0 0 0 0,1 1 0 0 0,-1-1 0 0 0,1 1 0 0 0,0-1 0 0 0,0 1 0 0 0,1 0 0 0 0,0 0 0 0 0,-1 3 0 0 0,1 0 0 0 0,0-1 0 0 0,0 1 0 0 0,0-1 0 0 0,1 1 0 0 0,0 8 0 0 0,2-8-38 0 0,0 1 0 0 0,1 0 0 0 0,0-1 0 0 0,3 8 38 0 0,0-2 10 0 0,1-1 1 0 0,0 0-1 0 0,0-1 1 0 0,7 9-11 0 0,8 1 83 0 0,6-3 96 0 0,-24-18-157 0 0,0 0 1 0 0,0-1-1 0 0,0 0 0 0 0,0 1 1 0 0,0-1-1 0 0,1 0 1 0 0,-1-1-1 0 0,0 1 1 0 0,1-1-1 0 0,0 0-22 0 0,45-1 249 0 0,-42 0-184 0 0,-1 0-1 0 0,0-1 1 0 0,0 0 0 0 0,5-1-65 0 0,28-13 140 0 0,-13 5-116 0 0,-17 7-73 0 0,0 0 37 0 0,33-14 119 0 0,-30 13-132 0 0,0-1-83 0 0,-5 3 2 0 0,-1 0-42 0 0,0-1-45 0 0,0 1-52 0 0,1 0-56 0 0,-1-1-63 0 0,1 1-67 0 0,-1-1-73 0 0,-5 3 174 0 0,0 0-45 0 0,0 0-40 0 0,1 0-35 0 0,-1 0-129 0 0,1 0-35 0 0,5-3-1348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20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8288 0 0,'0'0'190'0'0,"0"0"28"0"0,0 0 7 0 0,0 0-74 0 0,2 0-63 0 0,6 0 9 0 0,-4 0-15 0 0,-3 0 15 0 0,0 0 51 0 0,11 0-100 0 0,-7-1-68 0 0,0 1-62 0 0,0-1-90 0 0,0 1-117 0 0,-3 0 93 0 0,1 0-40 0 0,-1 0-220 0 0,0 0-113 0 0,1 0-222 0 0,1 0-518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21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5936 0 0,'3'0'-3'0'0,"0"0"39"0"0,4-1 140 0 0,-1 0 114 0 0,0-1 84 0 0,-5 2 163 0 0,-1 0-274 0 0,0 0-59 0 0,0-1-49 0 0,0 1-42 0 0,0-1 9 0 0,2-2-17 0 0,-1 2-55 0 0,0 1 33 0 0,6-5 386 0 0,-1 1-74 0 0,1 2-63 0 0,0 2-54 0 0,3 0 75 0 0,7 4 42 0 0,7 1 48 0 0,-8-5-64 0 0,20-4 100 0 0,-1-1-115 0 0,-11 2-176 0 0,0 0-42 0 0,31-4 26 0 0,-38 5-128 0 0,21 1 1 0 0,-25 1 2 0 0,-13 0-45 0 0,4 3 61 0 0,0 10-13 0 0,-2-5-26 0 0,0-2-13 0 0,-1 0 27 0 0,-1 0 29 0 0,-2 3 44 0 0,-6 29-23 0 0,-1 0-36 0 0,2-16-46 0 0,0 0 0 0 0,-6 10-6 0 0,-28 71 124 0 0,29-73-74 0 0,-1 1 45 0 0,-3-1 54 0 0,-3-3 65 0 0,2-2-42 0 0,12-17-93 0 0,0 0-1 0 0,-1-1 1 0 0,-5 7-79 0 0,-7 5 249 0 0,-6 6 171 0 0,18-17 82 0 0,6-6-313 0 0,1-1-148 0 0,0-1-50 0 0,0-1 9 0 0,0 0 0 0 0,0 1 1 0 0,1-1-1 0 0,-1 0 1 0 0,-1 1-1 0 0,1-1 0 0 0,0 0 1 0 0,0 0-1 0 0,0 0 1 0 0,0 0-1 0 0,-1 0 1 0 0,1 0-1 0 0,0 0 0 0 0,0-1 0 0 0,8-8 59 0 0,-3 6-26 0 0,32-13 126 0 0,-23 11-145 0 0,-1 1-49 0 0,-8 3-7 0 0,0 1 0 0 0,0 0 0 0 0,0 0 0 0 0,0 0 0 0 0,0 0 1 0 0,1 1 41 0 0,9 0-67 0 0,-9 1 63 0 0,1-1-1 0 0,-1 1 0 0 0,1 0 0 0 0,3 2 5 0 0,7 3-48 0 0,-9-3 47 0 0,0 1 1 0 0,-1 1-1 0 0,1-1 0 0 0,-1 1 0 0 0,0 0 0 0 0,0 1 0 0 0,0 0 1 0 0,-1 1-1 0 0,0-1 0 0 0,-1 1 0 0 0,1 0 0 0 0,-1 1 1 0 0,2 3 0 0 0,-4-4 1 0 0,11 16 19 0 0,-12-16 32 0 0,-1 0 41 0 0,-2-6 3 0 0,-1 2-6 0 0,-8 24 136 0 0,6-21-172 0 0,-1 1 0 0 0,0-1-1 0 0,0 0 1 0 0,0 0 0 0 0,0 0-1 0 0,-1-1 1 0 0,0 1 0 0 0,0-1 0 0 0,-5 3-54 0 0,-19 12 261 0 0,20-15-208 0 0,2 0 6 0 0,-1-1 1 0 0,1-1-1 0 0,-1 1 1 0 0,-1-1-60 0 0,5-1 14 0 0,-1-1 1 0 0,1 0-1 0 0,-1-1 1 0 0,1 1-1 0 0,0-1 1 0 0,-1 0-15 0 0,-17 0 53 0 0,-10 0 23 0 0,11 0 5 0 0,-36-7 88 0 0,21-2-146 0 0,24 6-53 0 0,1-1 50 0 0,0 0 1 0 0,1 0-1 0 0,-2-1-20 0 0,3-1-28 0 0,-1 0-53 0 0,2-2-72 0 0,1-2-89 0 0,4 1-52 0 0,3 3 11 0 0,2 1-34 0 0,1 0-96 0 0,-1 1-18 0 0,2 1-90 0 0,-1 0-103 0 0,1 1-113 0 0,0 0 282 0 0,-1 0-38 0 0,0-1-47 0 0,0 1-58 0 0,0 0 160 0 0,-1 0-34 0 0,9-5-1062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22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9760 0 0,'0'0'74'0'0,"0"0"-53"0"0,-1 1-17 0 0,2 0 83 0 0,0 0-6 0 0,-1-1 36 0 0,1 2 41 0 0,1-1 49 0 0,-2-1-94 0 0,0 1 131 0 0,0-1 227 0 0,0 0-554 0 0,1 0 102 0 0,-1 0 86 0 0,0 0 69 0 0,1 0 104 0 0,2 0 663 0 0,-2 0-579 0 0,0 0-91 0 0,-1 0-190 0 0,1 0-44 0 0,0 0-51 0 0,-1 0-59 0 0,0 0-63 0 0,1 0-72 0 0,-1 0 27 0 0,0 0-37 0 0,0 0-38 0 0,1 0-41 0 0,-1 0-41 0 0,0 0-45 0 0,0 0-46 0 0,0 0-48 0 0,-1 0-1273 0 0,-2 0-1004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20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5840 0 0,'0'0'132'0'0,"0"0"17"0"0,0 0 11 0 0,2 0-21 0 0,2 2 50 0 0,-1 1 104 0 0,-1 0 61 0 0,-1 5 553 0 0,-2-3-430 0 0,1-3-268 0 0,-1 1-81 0 0,1-2-99 0 0,-1 1-111 0 0,0 7 379 0 0,1 3 51 0 0,-1 3 67 0 0,-1-4-57 0 0,2-1-50 0 0,1-1-44 0 0,5 11 161 0 0,-4-16-352 0 0,-1-1 0 0 0,0 1-1 0 0,0 0 1 0 0,0 0-1 0 0,0-1 1 0 0,-1 1 0 0 0,1 0-73 0 0,1 20 348 0 0,2 0-50 0 0,-2-16-172 0 0,-1 0 1 0 0,1 0 0 0 0,-2 0 0 0 0,1 0 0 0 0,-1 7-127 0 0,-1-12 43 0 0,1-1 0 0 0,0 1 0 0 0,1-1 0 0 0,-1 1 0 0 0,0-1 0 0 0,1 1 1 0 0,-1 0-1 0 0,1-1 0 0 0,0 0 0 0 0,0 1 0 0 0,0-1 0 0 0,1 2-43 0 0,0 2 123 0 0,-1-5 69 0 0,-1-1-4 0 0,0 0-18 0 0,0 0-8 0 0,0 6-10 0 0,0-1-57 0 0,-6 15 87 0 0,5-17-83 0 0,1-3-3 0 0,0 0-4 0 0,0 3-18 0 0,0 10-8 0 0,0-10-2 0 0,0-3 2 0 0,0 0 12 0 0,0 0-43 0 0,0 0-50 0 0,0 0-51 0 0,0 0-100 0 0,0 0-176 0 0,0 0 256 0 0,0 0 1 0 0,0 0-17 0 0,0 0-39 0 0,0 0-11 0 0,0 0-40 0 0,0 0-44 0 0,0 0-50 0 0,0 0-53 0 0,0 0-50 0 0,0 0-44 0 0,0 0-39 0 0,0 0-137 0 0,0 0-39 0 0,0 0-166 0 0,0 0-448 0 0</inkml:trace>
  <inkml:trace contextRef="#ctx0" brushRef="#br0" timeOffset="589.27">357 24 5784 0 0,'0'0'108'0'0,"-1"-1"-51"0"0,0-3 4 0 0,0 3 51 0 0,0 0-13 0 0,0 1 37 0 0,-4-4-53 0 0,4 4 8 0 0,1 0 103 0 0,0 0 170 0 0,-1-1-166 0 0,1 1-37 0 0,-2-1 66 0 0,-1 0-80 0 0,-2 0-50 0 0,1 0-22 0 0,2 0 21 0 0,0 1 28 0 0,1-1 54 0 0,-6-2-30 0 0,-1 2 101 0 0,0 0 62 0 0,-12 3 491 0 0,9 2-391 0 0,5-2-263 0 0,0 0-56 0 0,0 1-69 0 0,1 0-82 0 0,-5 5 71 0 0,9-5-11 0 0,-1-1-3 0 0,-1 1 2 0 0,1 0 0 0 0,-1 0 0 0 0,1-1 0 0 0,-1 1 0 0 0,1 1 0 0 0,0-1 0 0 0,0 0 0 0 0,1 0 0 0 0,-1 1 0 0 0,1-1 0 0 0,-1 1 0 0 0,1 0 0 0 0,0-1 0 0 0,0 1 0 0 0,1 1 15 0 0,-1 5 96 0 0,-3 2-83 0 0,6-6-15 0 0,12 14-111 0 0,-11-17 97 0 0,1 1-11 0 0,0 0 0 0 0,0-1 0 0 0,1 1 0 0 0,0-1 0 0 0,0 0 0 0 0,0-1 0 0 0,0 1 0 0 0,0-1 0 0 0,0 0 0 0 0,1 0 0 0 0,4 1 12 0 0,43 8-54 0 0,-3 1 44 0 0,-31-5 74 0 0,12 10 159 0 0,-14-7-106 0 0,-11-7-83 0 0,0 0 42 0 0,3 3 118 0 0,13 10 334 0 0,-16-10-417 0 0,0-1-56 0 0,0 2-39 0 0,1 1 45 0 0,3 8 167 0 0,-7-2 25 0 0,-3-13-232 0 0,0 0 1 0 0,0 0-1 0 0,0 0 1 0 0,0 0 0 0 0,-1-1-1 0 0,1 1 1 0 0,0 0-1 0 0,-1 0 1 0 0,1 0 0 0 0,0 0-1 0 0,-1 0 1 0 0,1 0-1 0 0,-1 0 1 0 0,1-1 0 0 0,-1 1-1 0 0,0 0 1 0 0,1 0-1 0 0,-1-1 1 0 0,0 1 0 0 0,0 0-22 0 0,-1 3 193 0 0,1 1-144 0 0,-1 0 43 0 0,-7 7 333 0 0,3-8-277 0 0,1-1-96 0 0,0-2-35 0 0,-4 2 91 0 0,2 1-37 0 0,5-3-63 0 0,0 0 1 0 0,0 0-1 0 0,-1 0 1 0 0,1 0-1 0 0,0-1 1 0 0,0 1-1 0 0,0-1 1 0 0,-1 1-1 0 0,1-1 1 0 0,-2 0-9 0 0,-17 0 71 0 0,9 1-30 0 0,1-1 0 0 0,-1-1-1 0 0,1 0 1 0 0,-9-2-41 0 0,-19-2 20 0 0,1-1 0 0 0,15 0-85 0 0,15 4 28 0 0,0-1-57 0 0,0 2-49 0 0,0-1-42 0 0,-1 2-83 0 0,0-1-39 0 0,-20 3-718 0 0,14-2 443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1:56.755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26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4T01:13:03.633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11535 567 8264 0 0,'0'0'182'0'0,"0"0"29"0"0,8 6 180 0 0,-6-4-339 0 0,0 0-32 0 0,4 5 44 0 0,0 1 115 0 0,1-1 99 0 0,0 0 79 0 0,3 2 202 0 0,18 17 1231 0 0,-15-16-1080 0 0,-2 0-187 0 0,-5-6-317 0 0,-1 1-44 0 0,-1-2-71 0 0,1 1-34 0 0,13 10 728 0 0,1-2-98 0 0,1-1-81 0 0,0-3-63 0 0,5-1 49 0 0,-18-6-408 0 0,1 0 1 0 0,-1 0-1 0 0,0-1 0 0 0,1 0 1 0 0,-1-1-1 0 0,1 1 0 0 0,3-2-184 0 0,3-3 227 0 0,-5-4-61 0 0,-3-2-50 0 0,-4-1-39 0 0,-1 5-54 0 0,-2 1 0 0 0,1-1 0 0 0,-1 1 0 0 0,0-1 0 0 0,0 1 0 0 0,-1-1 0 0 0,0 1-23 0 0,-6-15 303 0 0,3 12-202 0 0,-1 0-34 0 0,0 0-37 0 0,0 1-37 0 0,-1 0-39 0 0,0 0-39 0 0,0 0-48 0 0,0-1-46 0 0,0 0-47 0 0,1 0-50 0 0,5 8 94 0 0,0 0 49 0 0,0 0 41 0 0,1-1 36 0 0,-2-1 28 0 0,-3-6 138 0 0,3 6-142 0 0,1 1-60 0 0,0-1-79 0 0,0 0-98 0 0,0 1-116 0 0,0 0 29 0 0,1 0-75 0 0,-1 1-82 0 0,1-1-89 0 0,-1 0-95 0 0,1 1-103 0 0,0-1-109 0 0,0 1-115 0 0,0-2-1034 0 0,0-1-1157 0 0</inkml:trace>
  <inkml:trace contextRef="#ctx0" brushRef="#br0" timeOffset="379.57">12162 240 7920 0 0,'0'0'174'0'0,"0"0"29"0"0,0 0 13 0 0,2 2-50 0 0,2 3-109 0 0,0-1-33 0 0,0 1 47 0 0,-1-1 40 0 0,1 0 37 0 0,1 3 167 0 0,0 1 65 0 0,11 16 1020 0 0,-9-13-870 0 0,-4-5-308 0 0,0-1-43 0 0,1 2-53 0 0,-1-1-60 0 0,8 15 211 0 0,0 0 50 0 0,11 22 429 0 0,9 17 384 0 0,-7-1-40 0 0,-14-35-620 0 0,0 0 50 0 0,5 15 239 0 0,-12-31-574 0 0,0 1-61 0 0,-2-3-64 0 0,0 1 0 0 0,-1-1 0 0 0,0 0 0 0 0,0 1 0 0 0,0 5-70 0 0,-1-8 152 0 0,0-1-60 0 0,1-1-57 0 0,0 0-50 0 0,0-1-48 0 0,0 0-43 0 0,1-1-38 0 0,-1 0-33 0 0,1-2-167 0 0,0 0-57 0 0,3-8-965 0 0,-2 5 783 0 0,-1 1 66 0 0,2-2-892 0 0</inkml:trace>
  <inkml:trace contextRef="#ctx0" brushRef="#br0" timeOffset="902.53">12582 596 6648 0 0,'0'0'149'0'0,"0"0"-4"0"0,0 0-61 0 0,7 1 43 0 0,11 3-94 0 0,1-2 89 0 0,1-1 95 0 0,-1-1 100 0 0,1-1 104 0 0,0-1 111 0 0,-1-1 114 0 0,0-2 121 0 0,-6 2-347 0 0,-1 1-43 0 0,14-3 282 0 0,27-5 547 0 0,-38 6-1084 0 0,7 0 169 0 0,2-2 77 0 0,-9 2-159 0 0,-2 0-90 0 0,1 0-74 0 0,0-3-49 0 0,-8 1 24 0 0,2-8 149 0 0,-7 7-130 0 0,-2 4-50 0 0,-1-1 1 0 0,1 0-1 0 0,-1 1 1 0 0,1-1-1 0 0,-1 1 1 0 0,0 0-1 0 0,-1 0 1 0 0,1 0-1 0 0,0 0 1 0 0,-1 0-1 0 0,0 0 1 0 0,1 1-1 0 0,-1-1 1 0 0,0 1-1 0 0,-1-1 1 0 0,-1 0 10 0 0,-4-4 0 0 0,8 6 0 0 0,0 0 0 0 0,0 0 0 0 0,0 0 0 0 0,0 0 0 0 0,-1 1 0 0 0,1-1 0 0 0,0 0 0 0 0,-1 1 0 0 0,1-1 0 0 0,0 1 0 0 0,-1-1 0 0 0,-1 0 0 0 0,-6 0 12 0 0,0 0 1 0 0,0 0 0 0 0,0 1 0 0 0,-4 0-13 0 0,-20 5 89 0 0,6 2 38 0 0,2 4 66 0 0,5 1 27 0 0,1 1 62 0 0,2 3 73 0 0,1 3 78 0 0,13-15-421 0 0,-1 0-1 0 0,1 1 0 0 0,1 0 1 0 0,-1-1-1 0 0,1 1 1 0 0,0 0-1 0 0,0 1 0 0 0,0-1 1 0 0,1 0-1 0 0,-1 0 1 0 0,1 1-1 0 0,1-1 0 0 0,-1 1 1 0 0,1 2-12 0 0,2 12 85 0 0,5 0 43 0 0,4-1 56 0 0,4-1 68 0 0,18 10 154 0 0,4-6-67 0 0,3-4-86 0 0,1-6-105 0 0,-29-9-118 0 0,0-1 0 0 0,0-1 0 0 0,0 0 0 0 0,0 0-1 0 0,0-1 1 0 0,1-1-30 0 0,23-2 31 0 0,-10-2-75 0 0,-1 0-81 0 0,-21 4 52 0 0,4-1-28 0 0,-3 0-18 0 0,-2 1 2 0 0,0 0-53 0 0,0 0-64 0 0,0-1-77 0 0,-1 2 18 0 0,0-1-56 0 0,0 0-62 0 0,0 0-66 0 0,0 0-71 0 0,0 1-78 0 0,0-1-82 0 0,0 0-88 0 0,4-1-1297 0 0,2 1-1187 0 0</inkml:trace>
  <inkml:trace contextRef="#ctx0" brushRef="#br0" timeOffset="1456.68">13620 427 7568 0 0,'0'0'166'0'0,"0"0"29"0"0,-4-9 168 0 0,1 4-295 0 0,-1-1-5 0 0,0 1 110 0 0,0 1 37 0 0,1 0 45 0 0,-10-6 697 0 0,7 6-581 0 0,-1 0-77 0 0,4 3-194 0 0,-1-1-37 0 0,-12-6 520 0 0,0 2-55 0 0,0 0-50 0 0,-1 2-45 0 0,0 3-40 0 0,0 1-35 0 0,13 1-268 0 0,0 0 0 0 0,-1 0 0 0 0,1 0 0 0 0,0 0 0 0 0,0 1 0 0 0,1-1 0 0 0,-3 2-90 0 0,-5 3 86 0 0,-21 11 59 0 0,4 3-101 0 0,24-17-43 0 0,1 1 0 0 0,0-1 1 0 0,-1 1-1 0 0,1-1 0 0 0,0 1 0 0 0,1 0 1 0 0,-1 0-1 0 0,1 0 0 0 0,0 1 1 0 0,0-1-1 0 0,0 0 0 0 0,0 1 1 0 0,0 3-2 0 0,1-6 1 0 0,1 0 1 0 0,0 0 0 0 0,-1 1 0 0 0,1-1 0 0 0,0 0 0 0 0,0 0 0 0 0,0 0 0 0 0,0 0 0 0 0,1 0 0 0 0,-1 0 0 0 0,1 1 0 0 0,-1-1-1 0 0,1 0 1 0 0,0 0 0 0 0,0 1-2 0 0,1 0-6 0 0,0 0-1 0 0,0 0 1 0 0,0 0-1 0 0,0 0 0 0 0,1-1 1 0 0,-1 1-1 0 0,1-1 1 0 0,0 0-1 0 0,1 2 7 0 0,8 3-50 0 0,1 1-1 0 0,0-1 1 0 0,0-1 0 0 0,9 3 50 0 0,1 0-44 0 0,-21-8 44 0 0,21 9-11 0 0,0 2 0 0 0,11 8 11 0 0,-27-15 4 0 0,0 0 0 0 0,0 1 0 0 0,0 0 0 0 0,0 0-4 0 0,-4-2 12 0 0,1 0 0 0 0,-1 0 0 0 0,0 0 0 0 0,0 0 0 0 0,0 1 0 0 0,-1 0 0 0 0,1 1-12 0 0,2 13 292 0 0,-5-17-248 0 0,0 0 0 0 0,0 0-1 0 0,0 0 1 0 0,0 0 0 0 0,0 0 0 0 0,-1 0 0 0 0,1 0 0 0 0,-1 0 0 0 0,0 0 0 0 0,1 0 0 0 0,-2 1-44 0 0,0 0 66 0 0,0 0 1 0 0,0 0-1 0 0,0 0 0 0 0,0-1 0 0 0,0 1 1 0 0,-1-1-1 0 0,0 1 0 0 0,1-1 1 0 0,-1 0-1 0 0,0 0 0 0 0,0 0 0 0 0,0-1-66 0 0,-20 10 328 0 0,-1-3-89 0 0,12-6-162 0 0,0 0-34 0 0,2-1-38 0 0,0 0-42 0 0,8-1-142 0 0,0-1 72 0 0,-1 1 64 0 0,1 0 52 0 0,-2-1 123 0 0,-5-3 375 0 0,6 3-410 0 0,0-1-76 0 0,2 1-58 0 0,-1 0-42 0 0,1 0-50 0 0,-1 0-54 0 0,1 0-82 0 0,-1-1-77 0 0,1 1-86 0 0,-1 0-91 0 0,1-1-100 0 0,0 1-106 0 0,-1-1-115 0 0,1 1-121 0 0,-1-2-1026 0 0,-2-1-1131 0 0,4 4 3118 0 0</inkml:trace>
  <inkml:trace contextRef="#ctx0" brushRef="#br0" timeOffset="-919.44">10736 113 6992 0 0,'0'0'157'0'0,"0"2"23"0"0,5 10 25 0 0,-1 1-85 0 0,1 0-57 0 0,5 19 13 0 0,-4-13 30 0 0,-3-9-4 0 0,0 0 45 0 0,0-1 55 0 0,-1 1 65 0 0,36 128 1624 0 0,-25-91-1224 0 0,-1-1 41 0 0,0-3 1 0 0,-1 0 59 0 0,1 0 71 0 0,0 1 82 0 0,-5-11-331 0 0,-3-17-364 0 0,-2-7-150 0 0,0-1-35 0 0,1 11 65 0 0,-3-7-34 0 0,0-1-7 0 0,0-9 28 0 0,0-2-11 0 0,0 0-4 0 0,0 0-12 0 0,-5-2-210 0 0,-1-3-51 0 0,-9-12-503 0 0,11 9 134 0 0,1 0-35 0 0,1 1 98 0 0,-1 0-37 0 0,-4-5-262 0 0</inkml:trace>
  <inkml:trace contextRef="#ctx0" brushRef="#br0" timeOffset="-378.99">10785 233 5696 0 0,'2'-1'166'0'0,"11"-13"-29"0"0,-6 7-58 0 0,0 0 57 0 0,-3 2 5 0 0,1 1 51 0 0,-1 0 15 0 0,1 0 50 0 0,-1 0 55 0 0,1 1 61 0 0,17-12 650 0 0,2 1-102 0 0,1 2-109 0 0,2 1-116 0 0,1 2-121 0 0,-15 5-336 0 0,1 0-33 0 0,0 0-33 0 0,0 2-35 0 0,-1-1-36 0 0,0 1-35 0 0,-2 1 43 0 0,0 0 0 0 0,0 1 0 0 0,9 0-110 0 0,16 5 178 0 0,-7 4-91 0 0,-2 4-82 0 0,-5 3-71 0 0,-5 5 45 0 0,-13-15 30 0 0,-1 0 0 0 0,0 0 0 0 0,-1 0 0 0 0,1 0 0 0 0,-1 0 0 0 0,-1 0 0 0 0,2 3-9 0 0,-2-1 32 0 0,0 0-1 0 0,0 0 1 0 0,-1 1-1 0 0,0 3-31 0 0,0-4 37 0 0,-1 0 0 0 0,0-1 0 0 0,-1 1 0 0 0,1 0 0 0 0,-2-1 0 0 0,1 1 0 0 0,-1 1-37 0 0,-12 25 163 0 0,-10 14 212 0 0,19-38-247 0 0,-1 0 0 0 0,0-1 0 0 0,-5 5-128 0 0,-15 12 179 0 0,11-14-45 0 0,-1-1 0 0 0,0 0-1 0 0,-1-1 1 0 0,-11 4-134 0 0,-42 13 439 0 0,56-22-307 0 0,-9 1 133 0 0,9-2-140 0 0,2 0-66 0 0,11-3 303 0 0,2 0-56 0 0,0 0-52 0 0,1 0-47 0 0,1 1-42 0 0,0-1-38 0 0,3 2 32 0 0,3 2-94 0 0,12 4-101 0 0,-13-6 97 0 0,37 17-16 0 0,23 7-23 0 0,-1-1-3 0 0,-23-7 22 0 0,-7-1 24 0 0,-1 3 39 0 0,-14-6-179 0 0,9 9 81 0 0,-29-24-250 0 0,-1 1 75 0 0,1-1 67 0 0,-1 1 61 0 0,1 0 60 0 0,-1 0 61 0 0,1 0 78 0 0,0 0 159 0 0,0 1 98 0 0,0-1-188 0 0,-1 0-104 0 0,1 0-86 0 0,0-1-90 0 0,-1 1-92 0 0,1-1-104 0 0,-1 0-121 0 0,1 0-39 0 0,0 0-102 0 0,-1 0-109 0 0,1 0-118 0 0,0 0-125 0 0,-1-1 381 0 0,0 1-34 0 0,1 0-36 0 0,-1 0-36 0 0,1-1-38 0 0,-1 1-38 0 0,3-2-1289 0 0,2-2-1095 0 0,-5 4 3045 0 0</inkml:trace>
  <inkml:trace contextRef="#ctx0" brushRef="#br0" timeOffset="-13267.86">794 96 7312 0 0,'0'0'165'0'0,"0"0"22"0"0,0 0 9 0 0,0 0-58 0 0,0 0-7 0 0,0 0 116 0 0,0 0-59 0 0,0 0-52 0 0,0 0-44 0 0,1-1-31 0 0,-1 1-32 0 0,1-2-25 0 0,0 2 27 0 0,-1-1 90 0 0,1 0 64 0 0,-1 1 107 0 0,0-1-98 0 0,0 1 35 0 0,0 0 39 0 0,1-1 42 0 0,-1 0-296 0 0,1 0 76 0 0,-1-1 98 0 0,1 0 66 0 0,1-3 744 0 0,-2 2-637 0 0,0 2-223 0 0,0 0-43 0 0,-1 0-52 0 0,1 0-60 0 0,-3-4 472 0 0,2 1-88 0 0,1 2-207 0 0,-1 0-45 0 0,0-1-52 0 0,-1 1-58 0 0,-4-6-6 0 0,-1 1 106 0 0,1 1 47 0 0,-13-3 261 0 0,-4 1-68 0 0,17 5-226 0 0,-1 1 0 0 0,1 0 0 0 0,0 0 1 0 0,-6 0-120 0 0,-2 0 203 0 0,0 1-50 0 0,0 0-43 0 0,-1 1-37 0 0,-12 2-8 0 0,7 0-60 0 0,0 1 1 0 0,-5 3-6 0 0,6-1 43 0 0,-1 0 52 0 0,4 0-176 0 0,11-4 52 0 0,-1 0 0 0 0,1 1 0 0 0,-1 0 0 0 0,-4 3 29 0 0,8-4-1 0 0,0 0 1 0 0,1 0-1 0 0,-1 0 1 0 0,0 0 0 0 0,1 1-1 0 0,0-1 1 0 0,-1 0-1 0 0,1 1 1 0 0,0 0 0 0 0,-1 0 0 0 0,-3 5-5 0 0,-20 30 13 0 0,5-15-65 0 0,19-21 55 0 0,-7 7-8 0 0,4-5 24 0 0,1 0-1 0 0,0 0 0 0 0,0 1 1 0 0,1-1-1 0 0,-2 4-13 0 0,-3 6-1 0 0,5-8-6 0 0,1 1 0 0 0,-1-1 1 0 0,1 1-1 0 0,0-1 0 0 0,1 1 1 0 0,-1-1-1 0 0,1 1 1 0 0,0 0-1 0 0,0-1 0 0 0,1 1 1 0 0,0 0-1 0 0,0-1 1 0 0,0 1-1 0 0,1 0 7 0 0,0 1-10 0 0,1 1-1 0 0,0-1 1 0 0,0 0 0 0 0,1 0-1 0 0,0-1 1 0 0,0 1 0 0 0,0-1-1 0 0,1 0 1 0 0,0 0 0 0 0,2 2 10 0 0,11 9-5 0 0,1-1 0 0 0,0-1 1 0 0,1-1-1 0 0,1-1 1 0 0,22 11 4 0 0,-23-12-18 0 0,41 20-29 0 0,-19-12 49 0 0,-7-4 40 0 0,1-3 48 0 0,3-1 44 0 0,-1 3-69 0 0,-4 1-49 0 0,-8-4-33 0 0,0 2 0 0 0,14 12 17 0 0,-4 0 17 0 0,-29-20-42 0 0,0 1 0 0 0,-1-1 0 0 0,1 1 0 0 0,-2 1 0 0 0,1-1 0 0 0,1 3 25 0 0,7 17-31 0 0,-5-3 48 0 0,-4 0 54 0 0,-5 0 69 0 0,-5-1 85 0 0,3-16-134 0 0,-1 0 1 0 0,0-1 0 0 0,0 1 0 0 0,-5 5-92 0 0,4-6 80 0 0,0 0 0 0 0,-1 0 1 0 0,0-1-1 0 0,-4 4-80 0 0,3-4 70 0 0,0 0 0 0 0,-1 0-1 0 0,1 0 1 0 0,-3 0-70 0 0,1-1 80 0 0,0 0 0 0 0,0-1 0 0 0,-8 3-80 0 0,-20 5 196 0 0,0-2-49 0 0,1-2-41 0 0,-1-3-33 0 0,19-3-41 0 0,1 0 1 0 0,-9-2-33 0 0,11 0 8 0 0,0-1 1 0 0,-1-1 0 0 0,1 0-1 0 0,0-1 1 0 0,-2-1-9 0 0,0-1-1 0 0,-23-7 76 0 0,-28-15-75 0 0,66 27 0 0 0,-97-45 76 0 0,55 26-73 0 0,12 7-49 0 0,0 0-57 0 0,29 12 13 0 0,-1-1 39 0 0,-6-3-4 0 0,6 3 11 0 0,-1 0-58 0 0,2 1-15 0 0,0-1-49 0 0,0 2-18 0 0,0-1-47 0 0,0 1-52 0 0,0 0-58 0 0,1 0-915 0 0,1 0-59 0 0,0 0-11 0 0</inkml:trace>
  <inkml:trace contextRef="#ctx0" brushRef="#br0" timeOffset="-12497.34">1368 540 6336 0 0,'0'0'141'0'0,"0"0"23"0"0,0 0 11 0 0,-1-1-29 0 0,-4-1-200 0 0,1 1 69 0 0,0 0 60 0 0,-1 0 54 0 0,-2 0 186 0 0,0 0 94 0 0,-15 2 1147 0 0,18 0-1260 0 0,-1 0-42 0 0,1 0-49 0 0,0 0-67 0 0,1 0-82 0 0,-1 1-94 0 0,-7 4 341 0 0,-1 5-75 0 0,1 1-86 0 0,3-1-96 0 0,-1 15 250 0 0,4-9-136 0 0,2-2-65 0 0,2 0-44 0 0,0-2-49 0 0,2-1-42 0 0,1 0-49 0 0,1 1-53 0 0,4 10 134 0 0,2 7-5 0 0,8 17 13 0 0,-12-36 19 0 0,0-1-1 0 0,1 1 1 0 0,3 4-19 0 0,1-1 2 0 0,-1-1 0 0 0,2-1 1 0 0,0 0-1 0 0,3 2-2 0 0,0-2 34 0 0,0-3 40 0 0,4 0-31 0 0,2-3 52 0 0,0-2 46 0 0,1-3 37 0 0,16-4 215 0 0,-31 1-306 0 0,0 1 1 0 0,0-1-1 0 0,1 0 1 0 0,-1-1-1 0 0,-1 0 1 0 0,1 1-1 0 0,0-2 1 0 0,-1 1 0 0 0,0-1-1 0 0,1 0 1 0 0,-1 0-1 0 0,0-1-87 0 0,10-14 271 0 0,-3-1-64 0 0,-4 5-109 0 0,-6 12-72 0 0,0-1 0 0 0,-1 1-1 0 0,1-1 1 0 0,-1 0 0 0 0,1 1-1 0 0,-1-1 1 0 0,0-2-26 0 0,0 0 24 0 0,-1 0-1 0 0,1 1 1 0 0,-1-1-1 0 0,0 0 1 0 0,-1 0-1 0 0,1 0 1 0 0,-2-4-24 0 0,0 1 27 0 0,-1 0 0 0 0,0 0 1 0 0,0 1-1 0 0,0-1 1 0 0,-1 1-1 0 0,-1 0 1 0 0,1 0-1 0 0,-3-2-27 0 0,-16-21 169 0 0,-12-14-169 0 0,24 34 9 0 0,1 0 1 0 0,-1 1 0 0 0,-2-1-10 0 0,3 4-84 0 0,-15-7 38 0 0,17 11-12 0 0,0 0-57 0 0,-1 1-107 0 0,4 1 65 0 0,0 1-35 0 0,1-1-39 0 0,0 1-42 0 0,-1 1-47 0 0,1-1-50 0 0,3 0 67 0 0,0 0-44 0 0,0 1-39 0 0,0-1-35 0 0,0 0-123 0 0,1 0-34 0 0,-3 1-1283 0 0,3-1 1705 0 0</inkml:trace>
  <inkml:trace contextRef="#ctx0" brushRef="#br0" timeOffset="-11194">1795 596 5584 0 0,'0'0'165'0'0,"0"0"-46"0"0,0 0-10 0 0,0 0 35 0 0,0 0 119 0 0,0 0 219 0 0,0 0 20 0 0,0 0-21 0 0,0 0-94 0 0,0 0-41 0 0,0 0-8 0 0,0 0-9 0 0,0 0-28 0 0,0 0-11 0 0,0 1-61 0 0,0 0-103 0 0,1 0-72 0 0,1 3-12 0 0,-2-2 60 0 0,1-1 34 0 0,-1 0 80 0 0,0 7 200 0 0,0-1-88 0 0,0 1-77 0 0,0-1-65 0 0,1 1-40 0 0,-1 1-50 0 0,4 18 66 0 0,-2-15-61 0 0,0-5-5 0 0,0 1 41 0 0,9 40 300 0 0,-4-11-154 0 0,-5-16-117 0 0,-2-18-126 0 0,0 1-1 0 0,0-1 0 0 0,0 0 0 0 0,0 0 0 0 0,1 0 1 0 0,0 0-1 0 0,0 2-39 0 0,2 3 76 0 0,-1-5-19 0 0,-1 1-1 0 0,0 0 0 0 0,1 0 0 0 0,-2 0 0 0 0,1 0 0 0 0,0 0 0 0 0,0 3-56 0 0,0 26 317 0 0,0-18-96 0 0,-1-8-61 0 0,0 0 45 0 0,0-5-50 0 0,0-2 5 0 0,0 0 0 0 0,0 0-7 0 0,0 0-28 0 0,0 0-11 0 0,0 0-2 0 0,0 0-7 0 0,0 0-28 0 0,0 0-11 0 0,0 0-3 0 0,0 0 7 0 0,0 0 20 0 0,0-1-25 0 0,-1 0-33 0 0,-5-10-33 0 0,5 9 10 0 0,-1-1-1 0 0,1 1 0 0 0,0 0 0 0 0,0-1 0 0 0,0 1 0 0 0,0 0 0 0 0,0-1 0 0 0,0 0 1 0 0,1 1-1 0 0,-1-1 0 0 0,1 1 0 0 0,0-3-8 0 0,0-36 42 0 0,0 22-43 0 0,1 4 40 0 0,0 0 0 0 0,1 1 0 0 0,1-1 0 0 0,2-8-39 0 0,4-12 34 0 0,-4 15-43 0 0,-3 14 2 0 0,0 0 0 0 0,1 0 0 0 0,0 0 0 0 0,0 0 0 0 0,0 0 0 0 0,0 1 0 0 0,1-1 0 0 0,0 1 0 0 0,0 0 0 0 0,0 0 0 0 0,2 0 7 0 0,-3 2-11 0 0,1 0-1 0 0,-1 0 0 0 0,1 0 0 0 0,0 1 0 0 0,4-3 12 0 0,-7 5-4 0 0,0-1-1 0 0,0 0 0 0 0,0 1 0 0 0,1-1 0 0 0,-1 0 0 0 0,0 1 1 0 0,1 0-1 0 0,-1-1 0 0 0,0 1 0 0 0,1 0 0 0 0,-1-1 0 0 0,0 1 0 0 0,1 0 1 0 0,-1 0-1 0 0,0 0 0 0 0,1 0 5 0 0,5 0-35 0 0,-1-2-34 0 0,-3 3 54 0 0,11 2 30 0 0,-6 0 39 0 0,4 7-58 0 0,-7-6 7 0 0,-1-2-3 0 0,13 16-12 0 0,-10-9-13 0 0,-1-1-1 0 0,0 1 0 0 0,-1 0 0 0 0,1 3 26 0 0,18 38-38 0 0,-15-30 47 0 0,-3-4-3 0 0,0 8-42 0 0,5 12 2 0 0,-9-32 34 0 0,-1-1 0 0 0,0 1 0 0 0,-1-1 0 0 0,1 1 0 0 0,-1 0 0 0 0,1-1 0 0 0,-1 3 0 0 0,-1-2 0 0 0,2-1 0 0 0,-1 0 0 0 0,0 1 0 0 0,1-1 0 0 0,-1 0 0 0 0,1 1 0 0 0,0-1 0 0 0,0 0 0 0 0,1 0 0 0 0,-1-1 1 0 0,0-1 0 0 0,-1 0-1 0 0,0-1 1 0 0,1 1-1 0 0,-1 0 1 0 0,0-1-1 0 0,1 1 1 0 0,-1 0-1 0 0,0 0 1 0 0,0-1-1 0 0,0 1 1 0 0,0 0-1 0 0,0 0 1 0 0,0 0 0 0 0,0-1-1 0 0,0 1 1 0 0,0 0-1 0 0,0 0 1 0 0,0-1-1 0 0,0 2 0 0 0,0-1 53 0 0,0-1 11 0 0,0 0 2 0 0,0 0 6 0 0,-1 0 3 0 0,-5-6-58 0 0,0-9 71 0 0,1-3-34 0 0,4 11-39 0 0,-2-5 6 0 0,2 1 1 0 0,0-1-1 0 0,0 0 0 0 0,1 0 0 0 0,1 1 1 0 0,0-1-1 0 0,1-3-21 0 0,1-4 20 0 0,1 0 0 0 0,2-6-20 0 0,-2 15 2 0 0,0-1-1 0 0,0 1 0 0 0,1 0 0 0 0,0 0 0 0 0,2-3-1 0 0,-3 7-3 0 0,0 0 0 0 0,1 1-1 0 0,-1-1 1 0 0,1 1 0 0 0,1 0 3 0 0,16-11-54 0 0,-16 13 24 0 0,1 0-1 0 0,-1 1 0 0 0,1 0 0 0 0,0 0 0 0 0,4 0 31 0 0,9-2-33 0 0,-10 2 44 0 0,-6 2-16 0 0,-1-1 0 0 0,1 1 0 0 0,-1 0 0 0 0,0 0 0 0 0,1 0 0 0 0,-1 1 0 0 0,0-1 0 0 0,1 1 0 0 0,-1-1 0 0 0,0 1 0 0 0,1 0 0 0 0,1 2 5 0 0,-1-1-1 0 0,0 0 1 0 0,0 0-1 0 0,0 1 0 0 0,0-1 0 0 0,-1 1 0 0 0,1 0 0 0 0,-1 1 1 0 0,0-1-1 0 0,0 0 0 0 0,0 1 0 0 0,0 0 0 0 0,-1-1 0 0 0,1 1 0 0 0,-1 1 1 0 0,5 11 4 0 0,-1 1-1 0 0,0-1 1 0 0,-1 2 0 0 0,-1-1-1 0 0,0 0 1 0 0,-2 1-1 0 0,0 0-3 0 0,6 32 39 0 0,-5-37-37 0 0,1 9-25 0 0,-3-8-36 0 0,0-6 55 0 0,0-1-1 0 0,0 1 1 0 0,0-1-1 0 0,1 0 5 0 0,3 26 16 0 0,-4-29 44 0 0,0-3-58 0 0,0 0-8 0 0,0 2 33 0 0,-1 1 33 0 0,0 2 45 0 0,0-6-210 0 0,0 0 33 0 0,0 1 15 0 0,0-1 80 0 0,0 1 46 0 0,0 0 261 0 0,0 0-248 0 0,0-1-77 0 0,0 0-34 0 0,0 1-40 0 0,0-1-47 0 0,0 0-32 0 0,0 0-46 0 0,0 0-52 0 0,0 0-56 0 0,0 0-60 0 0,0 1-64 0 0,0-1-71 0 0,0 0-73 0 0,0 0-647 0 0</inkml:trace>
  <inkml:trace contextRef="#ctx0" brushRef="#br0" timeOffset="-10549.24">2553 850 6936 0 0,'0'0'157'0'0,"0"0"23"0"0,2 0 11 0 0,15-6-112 0 0,-6 2 13 0 0,3 0 108 0 0,-7 2-46 0 0,0-1 47 0 0,0 2 54 0 0,0-1 60 0 0,0 1 68 0 0,0 0 75 0 0,14-2 325 0 0,-1-2-95 0 0,7-1 51 0 0,-1 4-124 0 0,0 1 67 0 0,-1-2 0 0 0,3 0-682 0 0,9-2 576 0 0,-5-3-102 0 0,-11 0-221 0 0,0 0-80 0 0,-20 8-103 0 0,0-3 8 0 0,3 0-24 0 0,-1 0-7 0 0,1-1 47 0 0,-1 1 9 0 0,0-1 41 0 0,-1 2-208 0 0,5-6 79 0 0,-6 3 6 0 0,-2-4 71 0 0,2-1-57 0 0,-2 5-8 0 0,-4-3 51 0 0,-3-3 15 0 0,-1 4-100 0 0,4 4 13 0 0,3 1-6 0 0,0 1 0 0 0,0 0 0 0 0,1-1 0 0 0,-1 1 0 0 0,-1 0 0 0 0,1 0 0 0 0,0 0 0 0 0,0 0 0 0 0,0 0 0 0 0,0 1 0 0 0,-1-1 0 0 0,0 1 0 0 0,-7-3 0 0 0,6 2 11 0 0,0-1 0 0 0,-1 1 1 0 0,1 0-1 0 0,-1 0 0 0 0,-2 1-11 0 0,-21 1 14 0 0,13 2-20 0 0,0 0 0 0 0,-12 5 6 0 0,14-4 6 0 0,9-2-6 0 0,0-1 0 0 0,1 1 0 0 0,-1 0 0 0 0,0 0 0 0 0,1 0 0 0 0,-1 0 0 0 0,1 1 0 0 0,0 0 0 0 0,0-1 0 0 0,0 1 0 0 0,0 0 0 0 0,0 0 0 0 0,1 1 0 0 0,-1-1 0 0 0,1 0 0 0 0,0 1 0 0 0,0 0 0 0 0,0-1 0 0 0,-1 3 0 0 0,-4 10 0 0 0,6-15 0 0 0,0 1 0 0 0,0 0 0 0 0,0 0 0 0 0,1 0 0 0 0,-1-1 0 0 0,0 1 0 0 0,1 0 0 0 0,-1 0 0 0 0,1 0 0 0 0,0 0 0 0 0,0 0 0 0 0,-1 1 0 0 0,1 7 0 0 0,0-5 0 0 0,0 0 0 0 0,0 0 0 0 0,0 1 0 0 0,1-1 0 0 0,-1 0 0 0 0,1 0 0 0 0,0 0 0 0 0,1 0 0 0 0,-1 0 0 0 0,1-1 0 0 0,1 4 0 0 0,10 14 13 0 0,-6-13-22 0 0,1 0 1 0 0,-1 0-1 0 0,9 8 9 0 0,16 10 29 0 0,-15-14 30 0 0,0 0 42 0 0,14 5 66 0 0,3-2 83 0 0,1-6 70 0 0,-1-6 54 0 0,-4-8-20 0 0,0-5-52 0 0,-23 6-231 0 0,0 0 0 0 0,-1 0 0 0 0,1-1 0 0 0,-1 0 0 0 0,0 0 0 0 0,0 0-1 0 0,2-3-70 0 0,4-3 134 0 0,2 2-48 0 0,-10 5-62 0 0,1 0-1 0 0,-1 0 1 0 0,1 0-1 0 0,-1-1 1 0 0,0 1 0 0 0,0-2-24 0 0,4-3 28 0 0,3-7 22 0 0,-10 12-93 0 0,-1 1 32 0 0,3-5 72 0 0,-1 2-48 0 0,-1 2-55 0 0,-1 1-41 0 0,1 0-56 0 0,0 0-29 0 0,0 1-53 0 0,-1 0-61 0 0,1-1-67 0 0,-1 2 67 0 0,1 0-45 0 0,-1 0-40 0 0,0 0-36 0 0,0-1-263 0 0,0 1-60 0 0,0 0-47 0 0,0 0-36 0 0,0-1-1448 0 0,0-2-1284 0 0</inkml:trace>
  <inkml:trace contextRef="#ctx0" brushRef="#br0" timeOffset="-4112.26">8684 243 7688 0 0,'0'0'166'0'0,"0"0"29"0"0,0 0 14 0 0,1-2-44 0 0,2-2-108 0 0,0 1-14 0 0,0 0 79 0 0,-1 0 66 0 0,0 1 53 0 0,1-1 101 0 0,2-2 740 0 0,-3 3-648 0 0,0 1-191 0 0,-1-1-41 0 0,0 1-49 0 0,1 0-59 0 0,2-1 736 0 0,-1 2-472 0 0,-1 1-57 0 0,0 0-138 0 0,0 0-35 0 0,-1 0-39 0 0,0-1-43 0 0,0 1-43 0 0,-1-1-33 0 0,11 8 375 0 0,-2 2-65 0 0,-1 3-59 0 0,-1 1-50 0 0,-2 1-43 0 0,-1 0-36 0 0,1 12 15 0 0,-1 0 55 0 0,4 13 239 0 0,-2-12-109 0 0,-2-9-142 0 0,-4-19-149 0 0,12 78 50 0 0,-7-44 6 0 0,-3-10 35 0 0,0 0 62 0 0,2 6-11 0 0,1 13 18 0 0,-1-18-38 0 0,-3-22-97 0 0,0 0-1 0 0,0 0 0 0 0,-1 1 1 0 0,1-1-1 0 0,-1 0 0 0 0,0 0 1 0 0,0 0-1 0 0,0 1 0 0 0,0-1-25 0 0,0-1 12 0 0,0 0-1 0 0,0 1 0 0 0,0-1 0 0 0,1 0 0 0 0,-1 0 0 0 0,1 0 0 0 0,-1 0 0 0 0,1 0 0 0 0,0 1 1 0 0,0-1-1 0 0,-1 0 0 0 0,2 0-11 0 0,-1-1 7 0 0,0 1 1 0 0,-1-1-1 0 0,1 0 1 0 0,0 1-1 0 0,-1-1 1 0 0,1 1-1 0 0,-1-1 1 0 0,1 1-1 0 0,-1-1 1 0 0,0 1-1 0 0,0-1 1 0 0,1 1 0 0 0,-1-1-1 0 0,0 1 1 0 0,0-1-1 0 0,-1 1 1 0 0,1-1-1 0 0,0 1 1 0 0,0-1-1 0 0,-1 1 1 0 0,1-1-1 0 0,-1 1-7 0 0,-1 6 75 0 0,2-8-68 0 0,0 1 0 0 0,0-1 0 0 0,0 0 0 0 0,0 1 0 0 0,-1-1 0 0 0,1 0 0 0 0,0 0 0 0 0,0 1 0 0 0,0-1 0 0 0,0 0 0 0 0,0 0 0 0 0,0 1 0 0 0,0-1 0 0 0,-1 0 0 0 0,1 0 0 0 0,0 1 0 0 0,0-1 0 0 0,0 0 0 0 0,0 0 0 0 0,-1 1 0 0 0,1-1 0 0 0,0 0 0 0 0,0 0 0 0 0,-1 0 0 0 0,1 0 0 0 0,0 0 0 0 0,-1 1-7 0 0,0-1 157 0 0,1 0 3 0 0,0 0-76 0 0,0 0-66 0 0,0 0-50 0 0,0 0-80 0 0,0 0-135 0 0,0 0-17 0 0,0 0 92 0 0,0 0 24 0 0,0 0-41 0 0,0 0-150 0 0,0 0-278 0 0,0 0 471 0 0,0 0 21 0 0,0 0-10 0 0,0 0-37 0 0,0 0-8 0 0,0 0-38 0 0,0 0-43 0 0,0 0-50 0 0,0 0-53 0 0,0 0-48 0 0,0 0-45 0 0,0 0-38 0 0,0 0-141 0 0,0 0-38 0 0,0 0-1481 0 0</inkml:trace>
  <inkml:trace contextRef="#ctx0" brushRef="#br0" timeOffset="-3494.67">8726 580 8752 0 0,'0'0'197'0'0,"0"0"24"0"0,0 0 19 0 0,5 0-51 0 0,6 0-124 0 0,-6 0-43 0 0,0 0 42 0 0,0 0 38 0 0,0 0 33 0 0,3-1 154 0 0,0 1 61 0 0,18-2 955 0 0,-15 1-797 0 0,-5 1-289 0 0,0-1-37 0 0,0 0-45 0 0,0 1-52 0 0,5-2 223 0 0,0 2-42 0 0,0-1-37 0 0,0 1-32 0 0,2 0 0 0 0,0 0-35 0 0,8 0 31 0 0,-1 1-40 0 0,34 0 230 0 0,-43-1-414 0 0,0 0 62 0 0,32 3 304 0 0,-33-3-279 0 0,0 1-42 0 0,0 0-47 0 0,-1-1-60 0 0,1 1-72 0 0,0-1-82 0 0,-1 0-96 0 0,1 1-107 0 0,-1-1-118 0 0,-8 0 233 0 0,0 0-50 0 0,0 0-45 0 0,0 0-38 0 0,0 0-138 0 0,0 0-39 0 0,0 0-165 0 0,1 0-447 0 0</inkml:trace>
  <inkml:trace contextRef="#ctx0" brushRef="#br0" timeOffset="-3193.82">9289 594 7224 0 0,'0'0'165'0'0,"0"0"22"0"0,0 0-23 0 0,0 0-70 0 0,1 0-52 0 0,2 2-14 0 0,0-1 9 0 0,2 2-112 0 0,0 1 44 0 0,0 0 40 0 0,0-1 37 0 0,5 5 146 0 0,1 0 112 0 0,-3-1 10 0 0,0-1 46 0 0,17 12 865 0 0,-21-15-1089 0 0,47 29 1416 0 0,-30-16-924 0 0,0 1-8 0 0,-11-7-353 0 0,0 0-37 0 0,-4-4-130 0 0,-1-2-17 0 0,7 3 10 0 0,4 4 22 0 0,-7-5-94 0 0,-3-4-58 0 0,-2-1-60 0 0,-2-2-60 0 0,2 0-149 0 0,-1 1 146 0 0,-2 0 6 0 0,0 0 27 0 0,-1 0-46 0 0,1 0-146 0 0,0 0 116 0 0,0 0-34 0 0,-1 0-239 0 0,1 0-113 0 0,0 0 247 0 0,-1-1-32 0 0,1 1-35 0 0,-1 0-37 0 0,3-1-1153 0 0,1-1-902 0 0</inkml:trace>
  <inkml:trace contextRef="#ctx0" brushRef="#br0" timeOffset="-2855.21">9788 530 7632 0 0,'0'0'166'0'0,"0"0"29"0"0,0 0 14 0 0,0 0-67 0 0,0 0-17 0 0,0 0 39 0 0,0 0 132 0 0,0 0 249 0 0,1 1 21 0 0,3 4-47 0 0,1 1-38 0 0,-2 1-37 0 0,0-1-35 0 0,1 9 312 0 0,-2 0-117 0 0,-1 1-101 0 0,-1 1-85 0 0,-2 0-71 0 0,1-1-53 0 0,0 1-27 0 0,0 7 94 0 0,0 5-37 0 0,0-1-36 0 0,-3 30 196 0 0,-2-2-93 0 0,-17 74 418 0 0,14-90-532 0 0,-1 0 39 0 0,-3 16 253 0 0,-1-1-83 0 0,0 4-39 0 0,-28 105 663 0 0,22-95-594 0 0,11-41-128 0 0,-1 1-109 0 0,-1-2-104 0 0,0-1-99 0 0,10-20-60 0 0,1-5 64 0 0,0-1 16 0 0,0 0 0 0 0,1 0-204 0 0,0-1 33 0 0,2-4-76 0 0,-1 2 61 0 0,-1 0-64 0 0,0 0-94 0 0,0 1 47 0 0,0 1-48 0 0,-1 0-57 0 0,0 1-61 0 0,1-1 30 0 0,-1 0-49 0 0,1 0-46 0 0,-1 1-41 0 0,1-1-304 0 0,0 0-68 0 0,-1 0-54 0 0,1 0-38 0 0,0-1-353 0 0,0 1-34 0 0,4-3-2770 0 0</inkml:trace>
  <inkml:trace contextRef="#ctx0" brushRef="#br0" timeOffset="-5030.11">7934 307 7688 0 0,'0'0'166'0'0,"0"0"29"0"0,0 0 14 0 0,0 0 47 0 0,0 0 148 0 0,0 0 63 0 0,0 0 12 0 0,1 0-240 0 0,-1 0-48 0 0,0 1-42 0 0,0 0-35 0 0,2 1 44 0 0,-1 6 48 0 0,-1-6-55 0 0,-2 12 473 0 0,2 2-108 0 0,2 0-96 0 0,0 0-82 0 0,0-2-86 0 0,0 0 9 0 0,0-1-44 0 0,4 16 109 0 0,0-4-120 0 0,11 31 163 0 0,-7-20-59 0 0,-1-5 21 0 0,1 8 174 0 0,-6-22-336 0 0,1 0-83 0 0,3 15 20 0 0,-1 2 76 0 0,-2 0 61 0 0,-2-2 42 0 0,4 4 12 0 0,-3-14-73 0 0,1-2 34 0 0,0-1 78 0 0,-4-18-240 0 0,-1-1-22 0 0,0 0-2 0 0,0 0 0 0 0,-1-1-26 0 0,0 0-110 0 0,-1-3-106 0 0,0-1-159 0 0,1 4 134 0 0,1 0 46 0 0,-1-1-48 0 0,0-3-42 0 0,0 3 80 0 0,1 0 28 0 0,-1 1-44 0 0,1 0-52 0 0,0 0-60 0 0,0 0-6 0 0,0 0-54 0 0,0 0-59 0 0,0 0-64 0 0,0 0-70 0 0,0 0-75 0 0,0 0-80 0 0,0 1-85 0 0,2-3-1210 0 0,0 0-1117 0 0</inkml:trace>
  <inkml:trace contextRef="#ctx0" brushRef="#br0" timeOffset="-4660.29">8321 603 6384 0 0,'0'0'184'0'0,"0"1"-55"0"0,-3 4 125 0 0,1-2-118 0 0,0 0 39 0 0,2-1 75 0 0,-1 1 342 0 0,1 1-86 0 0,0 0-77 0 0,1-1-68 0 0,0 2-6 0 0,2-1-71 0 0,0 2-15 0 0,2 2 43 0 0,2 4 157 0 0,-5-8-268 0 0,-1 0 45 0 0,2 4 67 0 0,0-1-37 0 0,2 3 64 0 0,-2 1-47 0 0,-1 1 4 0 0,1 0 38 0 0,2 9 316 0 0,-6-7-260 0 0,1-1-63 0 0,2-2-36 0 0,0 1 8 0 0,-6-6-41 0 0,1-4-187 0 0,1-1-75 0 0,0 1-75 0 0,1-1-95 0 0,0 2-116 0 0,1-3-155 0 0</inkml:trace>
  <inkml:trace contextRef="#ctx0" brushRef="#br0" timeOffset="-4397.3">8257 437 6776 0 0,'0'0'198'0'0,"0"-2"-32"0"0,0-3-106 0 0,0 1-28 0 0,0 0 60 0 0,1 1 53 0 0,-1 0 46 0 0,0-1 90 0 0,0 1 43 0 0,1 0 107 0 0,0 0 257 0 0,0 0-12 0 0,0 2-266 0 0,1-1-112 0 0,-1 1-51 0 0,1 0-89 0 0,-1 0-52 0 0,1 0-58 0 0,0 0-64 0 0,-1 0-35 0 0,0 1-32 0 0,0-1-300 0 0,-1 1-101 0 0,1 0 66 0 0,-1 0-37 0 0,1 1-538 0 0,1 0-423 0 0,3 1-804 0 0</inkml:trace>
  <inkml:trace contextRef="#ctx0" brushRef="#br0" timeOffset="-7099.02">6397 630 4864 0 0,'0'0'108'0'0,"0"0"-2"0"0,0 0-45 0 0,-8 0 32 0 0,-8 5-26 0 0,3-1 2 0 0,4-2 20 0 0,1 0 31 0 0,1-1 57 0 0,0 0 22 0 0,0 0 57 0 0,0-1 63 0 0,-1 0 71 0 0,1 0-100 0 0,-1 0 55 0 0,-17 0 944 0 0,15 0-767 0 0,-1 0-81 0 0,6 0-270 0 0,0 0-43 0 0,-6 3 414 0 0,1 2-71 0 0,-2 1 52 0 0,1-2-295 0 0,2 1-40 0 0,-6 8 85 0 0,2 6-89 0 0,7-6-125 0 0,1 9-13 0 0,4 16 27 0 0,3-13 53 0 0,2-6 76 0 0,-2-10-56 0 0,0 0 34 0 0,2 0 65 0 0,2-1-84 0 0,3 1-54 0 0,8 0-45 0 0,1-3-17 0 0,-5-4 33 0 0,-3-3 47 0 0,0 0 75 0 0,12-7 48 0 0,-1-1-37 0 0,0-4-35 0 0,-1-1-36 0 0,-12 7-80 0 0,1-1 0 0 0,-1 0 1 0 0,2-3-61 0 0,-4 3 19 0 0,0 0 0 0 0,0 0 0 0 0,3-7-19 0 0,-2 3 21 0 0,1 1 80 0 0,7-12 188 0 0,-9 14-193 0 0,0 2-59 0 0,3-4-34 0 0,-9 11-7 0 0,0-1 0 0 0,0 1 1 0 0,0 0-1 0 0,1 0 0 0 0,-1-1 1 0 0,0 1-1 0 0,0 0 1 0 0,0 0-1 0 0,0 0 0 0 0,0-1 1 0 0,1 1-1 0 0,-1 0 0 0 0,0 0 1 0 0,0 0-1 0 0,0-1 1 0 0,1 1-1 0 0,-1 0 0 0 0,0 0 1 0 0,0 0-1 0 0,1 0 0 0 0,-1 0 1 0 0,0 0-1 0 0,0-1 1 0 0,1 1-1 0 0,-1 0 0 0 0,0 0 1 0 0,0 0-1 0 0,1 0 0 0 0,-1 0 1 0 0,0 0-1 0 0,0 0 1 0 0,1 0-1 0 0,-1 0 0 0 0,0 0 1 0 0,0 0-1 0 0,1 0 0 0 0,-1 0 1 0 0,0 1-1 0 0,0-1 1 0 0,1 0-1 0 0,-1 0 0 0 0,0 0 1 0 0,0 0-1 0 0,1 0 0 0 0,-1 0 1 0 0,0 1-1 0 0,0-1 1 0 0,0 0-1 0 0,1 0 0 0 0,-1 0 1 0 0,0 1-1 0 0,0-1 0 0 0,0 0 1 0 0,0 0-1 0 0,1 0 1 0 0,-1 1 3 0 0,4 9-244 0 0,-4-10 241 0 0,2 4-158 0 0,0 1 38 0 0,2 3-25 0 0,-1 0 108 0 0,0-1 58 0 0,1 2 56 0 0,0 4 84 0 0,-1-5-79 0 0,1 0-36 0 0,16 28 27 0 0,-2-15-6 0 0,-2-7-129 0 0,-9-9-7 0 0,-1-1-33 0 0,1 0-37 0 0,-1-2-44 0 0,1-1-44 0 0</inkml:trace>
  <inkml:trace contextRef="#ctx0" brushRef="#br0" timeOffset="-6281.33">6783 219 6824 0 0,'0'0'149'0'0,"0"0"23"0"0,0 0 13 0 0,0 2 43 0 0,0 10 330 0 0,1 0-83 0 0,0 0-75 0 0,1 0-63 0 0,1 3-3 0 0,1-1-61 0 0,0 4 0 0 0,3 8 86 0 0,-7-25-342 0 0,11 44 574 0 0,1 4-13 0 0,-3-15-173 0 0,2 6 94 0 0,-2-14-206 0 0,7 21 199 0 0,2 24 153 0 0,-5-18-159 0 0,-3-18-122 0 0,-1-5 101 0 0,-1 1-118 0 0,-1 0-96 0 0,-1 0-77 0 0,3 10-26 0 0,-9-38-215 0 0,1 1 83 0 0,1 1 84 0 0,0 2 148 0 0,2-4 101 0 0,-3-5-256 0 0,-1-5-105 0 0,0-9 264 0 0,2 0-49 0 0,0-1-48 0 0,1 1-49 0 0,0-1-47 0 0,0 1-46 0 0,1-1-47 0 0,0 1-45 0 0,1-6-107 0 0,3-2 117 0 0,-5 17 20 0 0,0 0 1 0 0,0 0-1 0 0,1 0 0 0 0,0 1 1 0 0,1-1-1 0 0,-1 1 1 0 0,1 1-1 0 0,1-2 49 0 0,17-13-121 0 0,-18 17 91 0 0,0 0 0 0 0,0 0 0 0 0,0 0-1 0 0,1 1 1 0 0,4-2 30 0 0,29-5-99 0 0,-36 9 89 0 0,1 0 0 0 0,-1 0 1 0 0,1 0-1 0 0,-1 0 0 0 0,0 0 0 0 0,1 1 1 0 0,2 0 9 0 0,-1 1-6 0 0,0 0 0 0 0,1 0 1 0 0,-1 0-1 0 0,0 1 1 0 0,0 0-1 0 0,-1 0 1 0 0,3 1 5 0 0,0 1-11 0 0,-1 1 1 0 0,0 0 0 0 0,1 0 0 0 0,2 4 10 0 0,8 14-71 0 0,-9-3-45 0 0,-4 13 75 0 0,-2-13 44 0 0,-2-18-5 0 0,0 1 0 0 0,0-1 0 0 0,0 1 1 0 0,0-1-1 0 0,0 1 0 0 0,-1 1 2 0 0,-8 22 26 0 0,7-22-11 0 0,0-1-1 0 0,0 1 1 0 0,-1-1-1 0 0,1 0 0 0 0,-1 0 1 0 0,0 0-1 0 0,0-1 1 0 0,-1 1-1 0 0,1-1 0 0 0,-1 1-14 0 0,-14 10 133 0 0,-7 5 33 0 0,4-8-121 0 0,10-7-45 0 0,0 0 0 0 0,-1-1 0 0 0,-9 1 0 0 0,16-3 0 0 0,-1 0 0 0 0,1-1 0 0 0,-1 0 0 0 0,1 0 0 0 0,-1 0 0 0 0,1 0 0 0 0,-1-1 0 0 0,1 0 0 0 0,-3-1 0 0 0,3 0 20 0 0,-14-4-9 0 0,1-1-114 0 0,10 3 6 0 0,0-1-34 0 0,0-1-35 0 0,0 0-35 0 0,5 2-67 0 0,0 2 95 0 0,-3-6-175 0 0,4 6 236 0 0,1 0-41 0 0,0 0-56 0 0,0 0-68 0 0,0 0-81 0 0,0-1-93 0 0,0 2 206 0 0,1-1-104 0 0,-1 1-47 0 0,0 0-41 0 0,1 0-37 0 0,-1-1-136 0 0,0 0-36 0 0,-2-3-1418 0 0,3 5 2062 0 0</inkml:trace>
  <inkml:trace contextRef="#ctx0" brushRef="#br0" timeOffset="-5880.52">7567 663 7920 0 0,'0'0'174'0'0,"0"0"29"0"0,0 0 13 0 0,1 2-31 0 0,3 4-147 0 0,-1 0 77 0 0,-1 0 66 0 0,1 1 57 0 0,-1 2 108 0 0,0 0 50 0 0,4 19 919 0 0,-4-18-835 0 0,0 0-51 0 0,0-3-183 0 0,-1 0-42 0 0,2 4 236 0 0,-2 1-51 0 0,0 0-50 0 0,-1-1-45 0 0,0 3-10 0 0,1-1-51 0 0,1 0-46 0 0,2 1-41 0 0,-3-11-103 0 0,2 8 34 0 0,-4-6-19 0 0,0 3 34 0 0,-2 3-64 0 0,1-8-105 0 0,0-1-101 0 0,1-1 37 0 0,0-1-41 0 0,1 1-144 0 0,-1-1-100 0 0,1 1 90 0 0,0-1-53 0 0,0 0-46 0 0,0 0-42 0 0,0 0-139 0 0,-1 1-41 0 0,1-1-171 0 0,0 0-456 0 0</inkml:trace>
  <inkml:trace contextRef="#ctx0" brushRef="#br0" timeOffset="-5603.88">7444 573 7920 0 0,'0'0'174'0'0,"0"0"29"0"0,0 0 13 0 0,-1-1-31 0 0,0-1-277 0 0,-1 0 71 0 0,0-1 100 0 0,0 0 172 0 0,1 1-171 0 0,0 1-55 0 0,0 0-89 0 0,1 0-90 0 0,0 1-115 0 0,0-1 85 0 0,0 1-36 0 0,0 0-39 0 0,0 0-42 0 0,2 0-962 0 0,3 0-723 0 0</inkml:trace>
  <inkml:trace contextRef="#ctx0" brushRef="#br0" timeOffset="-8671.96">4270 663 8032 0 0,'0'0'182'0'0,"2"1"29"0"0,5 4-75 0 0,-1 0 1 0 0,1 0-1 0 0,-1 0 1 0 0,5 6-137 0 0,-4-3 149 0 0,-1-1 36 0 0,2 1 60 0 0,-1 1 65 0 0,1-1 76 0 0,1 0 90 0 0,1 2 59 0 0,-1 0-1 0 0,1 1 0 0 0,1 5-534 0 0,2 1 515 0 0,1-1-51 0 0,6 9 269 0 0,-12-14-464 0 0,1 0-87 0 0,0 1 33 0 0,-2 1 89 0 0,3 2 188 0 0,1-3 110 0 0,-10-11-455 0 0,-1-1-69 0 0,0 1-3 0 0,0-1-36 0 0,1 1-35 0 0,0 3-85 0 0,-1-3 90 0 0,0 0 41 0 0,0 0 42 0 0,0-1 54 0 0,0 0 66 0 0,0 0 75 0 0,-17-18-127 0 0,10 7-125 0 0,2-2-38 0 0,2-2 31 0 0,0-2 50 0 0,0 3 103 0 0,2 0 0 0 0,-1-10-181 0 0,3-2 144 0 0,1 13-108 0 0,1 0-33 0 0,3-2-65 0 0,2 0-91 0 0,-5 11 27 0 0,2-4-58 0 0,0 0 37 0 0,5-6-50 0 0,4-2 96 0 0,-5 7 91 0 0,9-3 35 0 0,0 2-21 0 0,1 1-67 0 0,0 2-58 0 0,1 0-54 0 0,0 2-47 0 0,0 0-41 0 0,21-2-360 0 0,-32 6 463 0 0,-3 0 17 0 0,0 0-67 0 0,-3 0 65 0 0,0 1-33 0 0,-1-1-37 0 0,1 1-43 0 0,0 0-48 0 0,0-1-52 0 0,1 1-209 0 0,-1 0-114 0 0,1-1-124 0 0,-2 1 352 0 0,0 0-35 0 0,5 0-1297 0 0,4 0-1007 0 0</inkml:trace>
  <inkml:trace contextRef="#ctx0" brushRef="#br0" timeOffset="-8224.27">5174 663 7400 0 0,'0'0'165'0'0,"-1"0"7"0"0,0-1-60 0 0,-7-3 93 0 0,6 3-129 0 0,-3-2-198 0 0,1 1 85 0 0,-2 0 76 0 0,1-1 65 0 0,0 2 41 0 0,-1-1 38 0 0,-3-1 185 0 0,-12-2 568 0 0,15 3-689 0 0,-1 1-47 0 0,2 0-66 0 0,-1-1-69 0 0,-13 0 410 0 0,1 4-104 0 0,0 4-96 0 0,1 3-85 0 0,1 2-77 0 0,3 3-65 0 0,2 1-57 0 0,2 0-46 0 0,7-8 53 0 0,-1 1 0 0 0,1-1 0 0 0,0 1-1 0 0,1 0 1 0 0,0-1 0 0 0,0 1 0 0 0,1 0 0 0 0,0 0 0 0 0,0 0 0 0 0,1 2 2 0 0,0-1 10 0 0,0-1-1 0 0,1 1 0 0 0,0-1 1 0 0,1 0-1 0 0,0 0 0 0 0,0 1-9 0 0,0-3 21 0 0,1 1 0 0 0,-1-1-1 0 0,1 1 1 0 0,0-1-21 0 0,0-1 32 0 0,0 0 1 0 0,1-1-1 0 0,-1 1 1 0 0,5 2-33 0 0,-5-3 37 0 0,0-1 0 0 0,1 0 0 0 0,0 0 1 0 0,0 0-1 0 0,3 0-37 0 0,-3-1 50 0 0,1 0 0 0 0,-1 0 1 0 0,0-1-1 0 0,1 0 0 0 0,5 1-50 0 0,19-1 148 0 0,-10-3 7 0 0,-9 0-11 0 0,0-3 51 0 0,0-1 61 0 0,-1-2 73 0 0,-3 1-101 0 0,-1 2-59 0 0,1-3-1 0 0,7-13 147 0 0,-6 2-88 0 0,-2 1-86 0 0,-4-2-71 0 0,-6 0-52 0 0,1 9-27 0 0,-2 1 0 0 0,1 0 1 0 0,-1 0-1 0 0,-4-6 9 0 0,1 4-43 0 0,1 1-34 0 0,-2-1-61 0 0,-1 1-68 0 0,1-1-82 0 0,0 2-95 0 0,3 1-181 0 0,1 0-71 0 0,3 5 378 0 0,-5-8-493 0 0</inkml:trace>
  <inkml:trace contextRef="#ctx0" brushRef="#br0" timeOffset="-7622.52">5354 290 7688 0 0,'0'0'166'0'0,"0"0"29"0"0,0 0 14 0 0,0 0-67 0 0,0 0-18 0 0,0 0 37 0 0,0 0 131 0 0,0 0 243 0 0,0 0 10 0 0,0 0-17 0 0,0 2-95 0 0,0 7-16 0 0,1 1-52 0 0,1-1-44 0 0,0 1-41 0 0,4 10 181 0 0,0 0-97 0 0,7 24 306 0 0,-8-27-410 0 0,0 0-61 0 0,1 4-17 0 0,5 10 32 0 0,0-1 11 0 0,-5-9-23 0 0,-1-5 9 0 0,-1 0-36 0 0,5 15 86 0 0,0 3-73 0 0,6 18 1 0 0,0-7 345 0 0,3 27-534 0 0,-13-49 111 0 0,-2-10-42 0 0,5 18 34 0 0,-5-20-27 0 0,-2-9 4 0 0,-1-2 0 0 0,0 0 0 0 0,0 0 8 0 0,0 0 35 0 0,0 0 18 0 0,0 0 3 0 0,0 0-52 0 0,0-2-46 0 0,1-7-40 0 0,3-8-66 0 0,1 2 53 0 0,-2 7 22 0 0,-1 0 0 0 0,0 1 0 0 0,0-1 0 0 0,-1 0 0 0 0,1-1-15 0 0,-1 0 15 0 0,0-1 0 0 0,1 0 0 0 0,0 1 0 0 0,0-1 0 0 0,1 1-1 0 0,1 0 1 0 0,0 0 0 0 0,0 0 0 0 0,0 0 0 0 0,4-3-15 0 0,-4 6 4 0 0,0 1 0 0 0,0-1 1 0 0,1 1-1 0 0,0 0 0 0 0,0 0 0 0 0,6-4-4 0 0,13-5-35 0 0,5 5-48 0 0,-13 5 98 0 0,-2 2-73 0 0,-10 2 25 0 0,1 0 0 0 0,-1 0 0 0 0,0 0-1 0 0,1 0 1 0 0,-1 1 0 0 0,1 0 33 0 0,15 5-38 0 0,-8-1 127 0 0,6 3 32 0 0,-6 1-99 0 0,-6-4-25 0 0,12 13 1 0 0,-9-2-86 0 0,2 3-86 0 0,-4-6 60 0 0,-4-4 73 0 0,0-1 42 0 0,-2 1 43 0 0,1 12 154 0 0,0-6-110 0 0,-1-1-33 0 0,0 15-20 0 0,-2-23-36 0 0,1-1 0 0 0,-1 1 1 0 0,0 0-1 0 0,-1 0 0 0 0,1-1 1 0 0,-1 1-1 0 0,0-1 0 0 0,-1 0 0 0 0,0 2 1 0 0,-4 4-149 0 0,-1 0 49 0 0,0-2 44 0 0,-2 0 38 0 0,-3 0 35 0 0,0-2 34 0 0,5-4-3 0 0,1 0 0 0 0,0 0 0 0 0,-1-1 1 0 0,1 0-1 0 0,-2 0-48 0 0,-15 1 102 0 0,0-3-62 0 0,8-1-66 0 0,0-2-55 0 0,2 1-36 0 0,2-2-53 0 0,-1 0-59 0 0,2-1-65 0 0,9 5 160 0 0,1-1 34 0 0,-2 0-14 0 0,0-1 82 0 0,-3-2 64 0 0,4 3-81 0 0,1 0-42 0 0,-1-1-59 0 0,1 1-75 0 0,-1 0-88 0 0,1 0 28 0 0,0 0-57 0 0,0 0-61 0 0,0 0-67 0 0,0 0-72 0 0,0 0-76 0 0,0 0-82 0 0,0-1-86 0 0,-1 0-1207 0 0,-1-1-1126 0 0</inkml:trace>
  <inkml:trace contextRef="#ctx0" brushRef="#br0" timeOffset="5184.79">3727 250 5960 0 0,'0'0'132'0'0,"0"0"17"0"0,0 0 12 0 0,0 0 41 0 0,0 0 119 0 0,0 0 51 0 0,0 0 11 0 0,0 0-9 0 0,0 0-38 0 0,0 0-14 0 0,0 0-2 0 0,0 0-8 0 0,0 0-35 0 0,0 0-18 0 0,0 0-3 0 0,0 0-22 0 0,0 0-88 0 0,1 1-40 0 0,14 16 200 0 0,-8-6 109 0 0,1 1 1 0 0,4 11-416 0 0,-3-6 241 0 0,-3-6-126 0 0,-1 1-40 0 0,9 17 130 0 0,3 17-12 0 0,-3-7-50 0 0,-3-13-17 0 0,-3-8 19 0 0,-1 0 1 0 0,-1 0 0 0 0,-1 3-146 0 0,4 8 162 0 0,4 21 321 0 0,-2 3-483 0 0,-6-27 117 0 0,2 31 144 0 0,-2-15-66 0 0,-1-20-67 0 0,-1-5 29 0 0,0-1 33 0 0,6 36 451 0 0,-9-50-799 0 0,0-1 61 0 0,1 1 52 0 0,-1 0 46 0 0,1 1 61 0 0,0 0 55 0 0,1 9 392 0 0,0-8-356 0 0,-1 0-116 0 0,-1-3-61 0 0,0 0-35 0 0,1 0-39 0 0,-1 0-43 0 0,0-1-48 0 0,0 0-51 0 0,1 0-56 0 0,-1-1-60 0 0,-1 0-65 0 0,1 0-69 0 0,0-1-72 0 0,0 0-78 0 0,-1-1-82 0 0,1 0-86 0 0,0 0-1067 0 0,-1-1-1059 0 0</inkml:trace>
  <inkml:trace contextRef="#ctx0" brushRef="#br0" timeOffset="5739.71">3749 276 6648 0 0,'0'0'149'0'0,"0"0"23"0"0,0 0 12 0 0,0 0 5 0 0,0-2 63 0 0,0-11 1190 0 0,0 10-1104 0 0,1 1-220 0 0,-1 2-42 0 0,14-15 586 0 0,-5 5-247 0 0,-2 4-190 0 0,0 1-87 0 0,1 1-58 0 0,7-5 163 0 0,-5 3-79 0 0,-3 2-83 0 0,14-3 226 0 0,1 2-80 0 0,1 0-69 0 0,-1 3-58 0 0,19 0-30 0 0,-27 2-81 0 0,0 2 1 0 0,0-1-1 0 0,0 2 0 0 0,0 0 0 0 0,9 3 11 0 0,-16-4 1 0 0,0 1 1 0 0,-1 0-1 0 0,1 0 0 0 0,-1 0 1 0 0,0 1-1 0 0,0 0 1 0 0,5 5-2 0 0,-7-7 4 0 0,-1 1 0 0 0,0 1 0 0 0,0-1 0 0 0,0 0 0 0 0,0 1 1 0 0,-1-1-1 0 0,0 1 0 0 0,1 0 0 0 0,-1 0 0 0 0,0 0 0 0 0,-1 0 0 0 0,1 0 1 0 0,-1 1-5 0 0,4 15 0 0 0,-1 0 0 0 0,0 3 0 0 0,-2 5 92 0 0,-2-14-25 0 0,-1 1 0 0 0,0-1 1 0 0,-1 1-1 0 0,-1-1 0 0 0,-2 10-67 0 0,2-17 47 0 0,0 1-1 0 0,0-1 0 0 0,0 0 1 0 0,-1 0-1 0 0,0 0-46 0 0,-10 13 153 0 0,-4-3 34 0 0,13-13-151 0 0,0 0 1 0 0,-1-1 0 0 0,1 0 0 0 0,-1 1 0 0 0,0-2 0 0 0,0 1 0 0 0,-5 1-37 0 0,-8 0 125 0 0,-1-2 36 0 0,-14 0-107 0 0,25-1-47 0 0,0-1 0 0 0,0 1 0 0 0,0-1 0 0 0,0-1 0 0 0,0 0 0 0 0,-1 0-7 0 0,6 0-26 0 0,0 0-44 0 0,-1 1-60 0 0,-2 0-122 0 0,-4 1-90 0 0,4-1-166 0 0</inkml:trace>
  <inkml:trace contextRef="#ctx1" brushRef="#br1">3 1379 0 0,'-2'0'0'0,"8"0"0"0,27 0 0 0,-6 0 0 0,22 0 0 0,4891 0 0 0,-1646 0 0 0,2328 0 0 0,-5625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1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0,'0'0'157'0'0,"0"0"23"0"0,0 0 12 0 0,0 0 48 0 0,0 0-93 0 0,0 0 122 0 0,0 0 227 0 0,0 0 15 0 0,0 0-213 0 0,0 0-127 0 0,0 0-36 0 0,0 0 19 0 0,0 0 54 0 0,0 0-14 0 0,0 0 22 0 0,0 0-71 0 0,0 0-33 0 0,0 0 29 0 0,0 1-78 0 0,0 1-8 0 0,0-1-12 0 0,0 0 35 0 0,0 0 78 0 0,0 0 91 0 0,0 28 554 0 0,1-15-445 0 0,0 0-36 0 0,0 1-43 0 0,1 0-46 0 0,1-1-53 0 0,0 1-57 0 0,3 21 16 0 0,-5-1 38 0 0,0-17 3 0 0,0 0 0 0 0,2 4-178 0 0,1 13 231 0 0,-2 2 46 0 0,0-2 42 0 0,2-1 62 0 0,-2-24-231 0 0,1 3-15 0 0,0-2-11 0 0,-1-4 9 0 0,-2-1 31 0 0,1 1 66 0 0,-1-5-249 0 0,0-1 61 0 0,1 3 259 0 0,0-4-227 0 0,0 1-77 0 0,-1-1-39 0 0,0 1-46 0 0,1-1-54 0 0,-1 1-62 0 0,0 0-70 0 0,0 0-77 0 0,0 0-85 0 0,0-1 46 0 0,0 0-55 0 0,0 0-50 0 0,0 0-43 0 0,0 0-156 0 0,0 0-43 0 0,0 0-188 0 0,0 0-509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6:22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547 444 6824 0 0,'0'0'149'0'0,"0"0"23"0"0,0 0 13 0 0,0 0 51 0 0,0 0-93 0 0,0 0 116 0 0,0 0 213 0 0,0 0 9 0 0,0 0-8 0 0,0 0-55 0 0,0 0-30 0 0,0 0-4 0 0,0 0-10 0 0,0 0-38 0 0,0 0-16 0 0,0 0-6 0 0,0 0-16 0 0,0 0-54 0 0,0 0-20 0 0,0 0-6 0 0,0 0-13 0 0,0 0-45 0 0,0 0-21 0 0,0 0-3 0 0,0 0 0 0 0,0 1 0 0 0,0 6-22 0 0,0 26 338 0 0,5 20 102 0 0,-4-36-350 0 0,1 1 1 0 0,-2 3-205 0 0,2 25 291 0 0,3-16-63 0 0,-3-22-112 0 0,-1 1 0 0 0,0 0 0 0 0,-1 8-116 0 0,2 9 250 0 0,3-2 45 0 0,-3-19-158 0 0,-1 1 0 0 0,0-1 0 0 0,0 1-1 0 0,0 0 1 0 0,-1 4-137 0 0,-1 31 579 0 0,0-13-208 0 0,1-27-300 0 0,0-1 0 0 0,0 0 14 0 0,0 0-14 0 0,0 0-29 0 0,0 0-71 0 0,0 0-56 0 0,0 0-30 0 0,0 0-109 0 0,0-1-38 0 0,0 1 61 0 0,0 0 56 0 0,0 0 48 0 0,0 0 26 0 0,0-1 88 0 0,-1 1 56 0 0,0-1 154 0 0,1 0-172 0 0,0 0-86 0 0,-1 1-53 0 0,1-1-66 0 0,0 1-76 0 0,0 0-50 0 0,0-1-77 0 0,-1 1-85 0 0,1 0-95 0 0,0 0-100 0 0,0 0-110 0 0,0 0-117 0 0,0 0-125 0 0,0 0-1125 0 0,0 0-1190 0 0</inkml:trace>
  <inkml:trace contextRef="#ctx0" brushRef="#br0" timeOffset="655.26">505 62 4864 0 0,'-14'-2'17'0'0,"0"1"81"0"0,0 0 72 0 0,0 1 63 0 0,-4 1 117 0 0,1 0 61 0 0,-3 2 144 0 0,-10 4 343 0 0,0 3 0 0 0,11-3-344 0 0,3 0-142 0 0,1 0-63 0 0,2 0-116 0 0,1 0-63 0 0,0 1-72 0 0,1 0-80 0 0,-16 9 390 0 0,0 1-4 0 0,9-3-80 0 0,10-8-189 0 0,-7 6 49 0 0,1 1-73 0 0,7-7-74 0 0,1 0-1 0 0,-1 1 1 0 0,2-1-1 0 0,-1 1 1 0 0,-1 3-37 0 0,-8 17 153 0 0,1 0 0 0 0,2 0-1 0 0,0 1 1 0 0,1 6-153 0 0,5-16 119 0 0,2 0 0 0 0,-1 12-119 0 0,0 14 373 0 0,1 29-373 0 0,4-56 72 0 0,0 0-1 0 0,2 1 0 0 0,0-1 0 0 0,2 0 1 0 0,2 9-72 0 0,23 65 147 0 0,-13-50-75 0 0,2-1-1 0 0,6 7-71 0 0,-6-16 70 0 0,0-2 0 0 0,24 29-70 0 0,-22-34 73 0 0,1-1 0 0 0,3 0-73 0 0,10 8 131 0 0,1-1 1 0 0,2-1-1 0 0,39 23-131 0 0,-25-23 146 0 0,3-5 53 0 0,1-5 71 0 0,3-6 89 0 0,-31-9-229 0 0,0-2 1 0 0,1 0 0 0 0,-1-2-1 0 0,8-1-130 0 0,27-7 256 0 0,-11-4-6 0 0,-3-6 47 0 0,-2-8 60 0 0,-34 18-143 0 0,-1-2 0 0 0,8-6-214 0 0,12-16 319 0 0,-3-3-64 0 0,-3-2-53 0 0,-2-2-44 0 0,8-25 27 0 0,-11 15 7 0 0,-2-3-192 0 0,-5 6 47 0 0,-1-1 1 0 0,-3 0 0 0 0,-1 0-1 0 0,-3-1 1 0 0,-2 0-1 0 0,-1 0 1 0 0,-6-45-48 0 0,1 60 5 0 0,-2-1-1 0 0,-1 1 1 0 0,-2 0-1 0 0,-1 0 1 0 0,-7-15-5 0 0,7 25 27 0 0,-1 0 0 0 0,-9-14-27 0 0,10 21-30 0 0,-1 1 0 0 0,0 1 0 0 0,-1 0 0 0 0,-1 0 0 0 0,0 1-1 0 0,-1 1 1 0 0,0 0 0 0 0,0 0 0 0 0,-14-6 30 0 0,-13-7-35 0 0,-1 4 44 0 0,-1 2 62 0 0,-1 2 77 0 0,-51-14-128 0 0,42 16-53 0 0,-1 2-1 0 0,-1 3 1 0 0,-12 0 33 0 0,49 8-136 0 0,0 0 67 0 0,-1 0 46 0 0,-24 2 27 0 0,27 1-37 0 0,2 0-34 0 0,0 0-49 0 0,0 1-61 0 0,0 0-73 0 0,0 2-84 0 0,0-1-98 0 0,0 2-110 0 0,-1 0-120 0 0,12-5 253 0 0,0 0-58 0 0,-1 0-54 0 0,1 0-46 0 0,-1 1-164 0 0,0-1-47 0 0,0 1-199 0 0,-2 1-537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6:32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1 5528 0 0,'0'0'124'0'0,"0"0"17"0"0,0 0 11 0 0,0 0 35 0 0,0 0 119 0 0,0 0-134 0 0,0 0-38 0 0,0 0 41 0 0,-1 0-83 0 0,-3 2-12 0 0,1-1 5 0 0,-37 13 1242 0 0,16 0-544 0 0,5 0-238 0 0,10-6-319 0 0,1 1-37 0 0,-10 11 176 0 0,2 0-54 0 0,-1 5 10 0 0,-4 18 108 0 0,17-32-373 0 0,-8 19 33 0 0,-4 14-48 0 0,6 3-12 0 0,8-14 40 0 0,1-10-37 0 0,0-1 38 0 0,0-6 36 0 0,0 0 0 0 0,1 0-1 0 0,1 0 1 0 0,2 13-106 0 0,-1-20 37 0 0,11 53 266 0 0,4-1 84 0 0,-7-35-262 0 0,14 36 288 0 0,-17-44-328 0 0,1-1-52 0 0,1 0-2 0 0,1-1 49 0 0,-2-6 46 0 0,-1 0-1 0 0,2-1 1 0 0,5 6-126 0 0,5 2 97 0 0,-14-13-50 0 0,0 0 0 0 0,0-1 1 0 0,1 0-1 0 0,0 0 0 0 0,-1-1 0 0 0,5 2-47 0 0,9 3 88 0 0,-9-3-71 0 0,-7-3-188 0 0,0 0 71 0 0,1 0 61 0 0,-1 0 52 0 0,4 1 124 0 0,9 2 392 0 0,-11-3-416 0 0,0 0-70 0 0,-2-1-61 0 0,0 1-41 0 0,0-1-45 0 0,0 0-52 0 0,0 0-74 0 0,0 0-72 0 0,0 1-80 0 0,0-2-86 0 0,1 1-92 0 0,-1 0-101 0 0,0 0-107 0 0,0-1-114 0 0,1 1-925 0 0,2-2-1022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6:33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5840 0 0,'0'0'132'0'0,"0"0"-30"0"0,0-1-38 0 0,1 0-13 0 0,4-1 3 0 0,-4 2 10 0 0,1 0 49 0 0,0 0-162 0 0,5 0-32 0 0,1 0 103 0 0,1-1 88 0 0,0 1 75 0 0,0-1 33 0 0,-1 1 38 0 0,-2-1 21 0 0,-1 0 1 0 0,1 0 0 0 0,-1 0-1 0 0,0-1 1 0 0,4-1-278 0 0,4-2 401 0 0,2 1-73 0 0,4-1-1 0 0,9 1 100 0 0,-15 3-257 0 0,1 2-55 0 0,20-2 65 0 0,-32 0-259 0 0,1 1 52 0 0,6 0 88 0 0,-5 0-72 0 0,0 0-94 0 0,-2 1 1 0 0,0-1-43 0 0,-1 0-17 0 0,1 0-39 0 0,0 0-45 0 0,-1 0-47 0 0,1 0-51 0 0,-1 0-56 0 0,1 0-60 0 0,-1 0-63 0 0,0 0-709 0 0,0 0-700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6:34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7 5584 0 0,'0'0'124'0'0,"0"0"17"0"0,0 0 11 0 0,0 0 24 0 0,0 0 75 0 0,0 0 33 0 0,0 0 4 0 0,0 0 9 0 0,0 0-91 0 0,-1 1-57 0 0,-1 0 83 0 0,0 0-88 0 0,1 0 72 0 0,1-1-63 0 0,0 1 35 0 0,-1-1 15 0 0,1 0 36 0 0,0 0 39 0 0,0 0 44 0 0,0 1 46 0 0,0-1 51 0 0,0 0 53 0 0,0 0 58 0 0,3 0-288 0 0,0 0-41 0 0,-1 0-38 0 0,1 1-33 0 0,3 0 46 0 0,-1 0-81 0 0,13 2 43 0 0,-11-2 21 0 0,42-5 467 0 0,1 1-56 0 0,-19 0-318 0 0,-29 3-175 0 0,1-1-21 0 0,-3 1-56 0 0,42-6 155 0 0,-30 6-139 0 0,-9 0-15 0 0,14-2-25 0 0,-9 1-48 0 0,-7 1-116 0 0,-1 0 87 0 0,0 0-48 0 0,0 0-68 0 0,0 0-113 0 0,0 0-134 0 0,0 0-120 0 0,0 0 82 0 0,0 0-45 0 0,0 0-643 0 0,0 0-506 0 0,0 0-961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6:32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344 201 5840 0 0,'0'0'132'0'0,"0"0"17"0"0,0 0 11 0 0,0-1-21 0 0,-3-2-63 0 0,-11-10 722 0 0,1 3-110 0 0,-2 3-85 0 0,-3 3-63 0 0,8 2-100 0 0,-1 1-53 0 0,2-2-47 0 0,-1 1-37 0 0,-6-2 135 0 0,8 3-135 0 0,0 0-1 0 0,1 0 1 0 0,-9 0-303 0 0,-6 0 214 0 0,14 0-153 0 0,1 1 0 0 0,-1 0 0 0 0,0 1-1 0 0,0-1 1 0 0,1 2 0 0 0,-4 0-61 0 0,-10 4 111 0 0,0 0-58 0 0,1 3-64 0 0,0 1-70 0 0,16-9 76 0 0,1 0 15 0 0,1 0 0 0 0,0 1-1 0 0,0-1 1 0 0,0 0 0 0 0,0 0 0 0 0,0 1 0 0 0,-2 1-10 0 0,4-1-7 0 0,-1 0 0 0 0,1 0 1 0 0,0 0-1 0 0,-1 0 0 0 0,1 0 1 0 0,0 0-1 0 0,1 0 0 0 0,-1 0 1 0 0,0 0-1 0 0,0 0 0 0 0,1 0 1 0 0,0 0 6 0 0,3 8-14 0 0,15 15-84 0 0,4-1 60 0 0,-9-10 44 0 0,-2-2-6 0 0,1-1 0 0 0,0-1 0 0 0,4 3 0 0 0,24 19 0 0 0,-7-5 3 0 0,34 22-3 0 0,-37-28 2 0 0,-2 1-1 0 0,0 1 1 0 0,5 7-2 0 0,-26-21 14 0 0,-1 1 0 0 0,0-1 0 0 0,-1 1 0 0 0,0 0 1 0 0,5 11-15 0 0,-3-7 27 0 0,-7-11 2 0 0,0 0-1 0 0,0 0 1 0 0,-1-1-1 0 0,1 1 1 0 0,-1 0-1 0 0,1 0 0 0 0,-1 0 1 0 0,0-1-1 0 0,0 1 1 0 0,0 0-1 0 0,-1 2-28 0 0,0 8 158 0 0,-1-1 56 0 0,1-6-44 0 0,-3 4 124 0 0,-1-1-91 0 0,-4-1-44 0 0,-7 3-8 0 0,5-3-22 0 0,-8 2 99 0 0,-4-3-43 0 0,3 0-55 0 0,-10 1 16 0 0,12-5-111 0 0,-9-3-24 0 0,-18-5 0 0 0,15 0 73 0 0,29 4-78 0 0,-19-4 0 0 0,1-3-66 0 0,2 1-51 0 0,13 5-4 0 0,0 0-44 0 0,-1-1-79 0 0,-2-3-172 0 0,0-4-116 0 0</inkml:trace>
  <inkml:trace contextRef="#ctx0" brushRef="#br0" timeOffset="569.75">756 4 5528 0 0,'0'0'124'0'0,"0"0"17"0"0,0 0 11 0 0,0 0 27 0 0,0 0 85 0 0,0 0 37 0 0,0 0-8 0 0,2-1-109 0 0,1 0-65 0 0,5-1 70 0 0,-6 2-63 0 0,8 4 288 0 0,-1 0-48 0 0,0 1-44 0 0,0 0-38 0 0,2 3 11 0 0,-1 0-40 0 0,4 5 67 0 0,1 0-47 0 0,9 10 166 0 0,-7-9-110 0 0,3 1 48 0 0,-1 1-74 0 0,13 13 87 0 0,-14-10 127 0 0,11 14-519 0 0,-11-9 254 0 0,-1 1 69 0 0,-2 1 96 0 0,-9-14-266 0 0,-1-1-39 0 0,4 13 14 0 0,-4-8-95 0 0,1 7 5 0 0,3 19-38 0 0,-6-24 61 0 0,-1 0 54 0 0,2 26 410 0 0,-1 10-525 0 0,-3-13 169 0 0,-4-1 0 0 0,1-10-116 0 0,0-6-55 0 0,0 0 92 0 0,-2-2 57 0 0,-11 30 254 0 0,4-22-243 0 0,4-14-138 0 0,1-1-56 0 0,-1 0-69 0 0,-1-1-78 0 0,7-10 119 0 0,0 0 33 0 0,-5 3 49 0 0,-17 14 268 0 0,18-17-258 0 0,-1 0-54 0 0,0 0-72 0 0,1-1-91 0 0,2-2 3 0 0,0 0-54 0 0,0 0-60 0 0,0-1-65 0 0,4 0 130 0 0,-1 0-35 0 0,1 0-361 0 0,0 0 90 0 0,-1 0-47 0 0,1 0-690 0 0,0 0-540 0 0,0 0-1030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6:30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42 124 5672 0 0,'0'0'124'0'0,"0"0"17"0"0,0 0 12 0 0,0 0 35 0 0,0 0 98 0 0,0 0 39 0 0,0 0 10 0 0,0 0-14 0 0,0 0-62 0 0,0 0-31 0 0,0 0-4 0 0,0 0-4 0 0,0 0-18 0 0,0 0-8 0 0,0 0-2 0 0,0 0 0 0 0,0 0 0 0 0,0 0 0 0 0,0 0-2 0 0,0 2-80 0 0,1 1-54 0 0,1 4 11 0 0,-1-4 35 0 0,1 1-99 0 0,2 6 78 0 0,1 1 79 0 0,-2-1 29 0 0,1 13 311 0 0,-3-9-241 0 0,2-2-57 0 0,2 13 85 0 0,1 16-27 0 0,4 2-49 0 0,0-4-64 0 0,-8-28-110 0 0,9 37 167 0 0,2 26 173 0 0,-7-41-197 0 0,-4-21-43 0 0,1 1 0 0 0,-1 9-137 0 0,0-2 118 0 0,0 1 40 0 0,9 48 478 0 0,-6-40-388 0 0,-4-5-19 0 0,-1-20-170 0 0,0 0-1 0 0,0 0 1 0 0,1 0 0 0 0,-1 0-1 0 0,1 0 1 0 0,1 3-59 0 0,3 11 232 0 0,3 13 236 0 0,-6-19-293 0 0,0 3-17 0 0,-1-13-125 0 0,-1 1-1 0 0,1-1 1 0 0,-1 0 0 0 0,0 1 0 0 0,0-1 0 0 0,0 0-1 0 0,0 1 1 0 0,0-1 0 0 0,-1 3-33 0 0,0-2 51 0 0,2 1-25 0 0,-1-1-1 0 0,0 1 23 0 0,-1-1 27 0 0,-1 3 41 0 0,1-5-60 0 0,1 2 21 0 0,-1-1-58 0 0,0 0-53 0 0,0 0-47 0 0,-1-1-44 0 0,0 0-38 0 0,-2 0-257 0 0,-2-3-204 0 0,6 2 530 0 0,-1 0-1 0 0,0 0 1 0 0,1-1 0 0 0,-1 1 0 0 0,0 0-1 0 0,1-1 1 0 0,-1 1 0 0 0,1-1 0 0 0,-1 1 0 0 0,1-1-1 0 0,-1 1 1 0 0,1-1 0 0 0,-1 1 0 0 0,1-1-1 0 0,0 0 1 0 0,-1 1 0 0 0,1-1 94 0 0,-1-1-520 0 0,0 1-113 0 0,1-1 95 0 0,-1 1-42 0 0,-1-2-672 0 0,-1 0-521 0 0,-1-1-996 0 0</inkml:trace>
  <inkml:trace contextRef="#ctx0" brushRef="#br0" timeOffset="537.18">0 67 6304 0 0,'0'0'141'0'0,"1"-1"23"0"0,4-2-33 0 0,0 0-38 0 0,5-3 6 0 0,13-8-61 0 0,-14 7 5 0 0,15-6 641 0 0,-6 6-256 0 0,14-1 197 0 0,-11 6-311 0 0,-1 0-76 0 0,0 1-90 0 0,-1 1-104 0 0,26 3 88 0 0,-2 6-36 0 0,-27-4-70 0 0,0 0 1 0 0,-1 1-1 0 0,0 1 0 0 0,0 1 1 0 0,-1 0-1 0 0,0 0 0 0 0,3 4-26 0 0,-7-4 34 0 0,0 1-1 0 0,-1 0 1 0 0,0 0 0 0 0,6 7-34 0 0,3 10 95 0 0,-5 0 56 0 0,-6 0 61 0 0,-6-20-133 0 0,-1-1-1 0 0,0 1 0 0 0,0-1 0 0 0,0 5-78 0 0,-1-4 89 0 0,0 0 0 0 0,-1 0 0 0 0,1 0 0 0 0,-1 0 0 0 0,-1 0 0 0 0,-1 3-89 0 0,1-2 106 0 0,-1 0 0 0 0,0-1 0 0 0,-1 1 1 0 0,1-1-1 0 0,-2 1-106 0 0,-18 17 308 0 0,1-8-102 0 0,-1-3-61 0 0,11-7-80 0 0,-17 8 60 0 0,21-11-91 0 0,0 0-1 0 0,0 0 1 0 0,0 0 0 0 0,-2-1-34 0 0,-6 2 52 0 0,0 0 0 0 0,-8 4-52 0 0,-20 6 35 0 0,41-13-114 0 0,0 0 37 0 0,-2 0 29 0 0,0 1 43 0 0,-6 1 72 0 0,4-2-95 0 0,1 1-96 0 0,4-2-1 0 0,-1 1-37 0 0,-1 0-179 0 0,2-1 101 0 0,0 0-36 0 0,0 1-41 0 0,0-1-44 0 0,0 0-45 0 0,1 0-49 0 0,2 0 151 0 0,0 0-37 0 0,0 0-401 0 0,0 0-267 0 0,0 0-630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6:35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7 6072 0 0,'0'0'133'0'0,"0"0"23"0"0,0 0 12 0 0,0 0-9 0 0,0 0-45 0 0,0 0-38 0 0,0 0-34 0 0,0-1-37 0 0,-1 1-60 0 0,0-2-277 0 0,0 1 258 0 0,0 1 82 0 0,1-1 42 0 0,-1 1 50 0 0,1 0 58 0 0,-1-1 40 0 0,1 1 57 0 0,0 0 66 0 0,-1 0 70 0 0,1 0 76 0 0,-1-1 82 0 0,1 1 87 0 0,0 1 95 0 0,-1-1-732 0 0,0 0 41 0 0,-1 2 138 0 0,1-1 90 0 0,-3 3 471 0 0,3-2-542 0 0,0-1-40 0 0,0 1-46 0 0,0-1-105 0 0,1 1-99 0 0,-1-1 195 0 0,0 7 67 0 0,-2 5 1 0 0,-1 8 75 0 0,4-16-102 0 0,1 0 1 0 0,-1 0 0 0 0,1 0 0 0 0,0 0 0 0 0,1 0 0 0 0,0 0-144 0 0,4 11 324 0 0,-3-7-178 0 0,1-1-35 0 0,-1 0-41 0 0,1 0-48 0 0,2 3 23 0 0,1-1 38 0 0,-4-6-42 0 0,-1-1 0 0 0,0 1 1 0 0,1 0-1 0 0,-1 0 0 0 0,-1-1 0 0 0,1 1 0 0 0,-1 1 0 0 0,1-1 0 0 0,-1 0 1 0 0,0 1-42 0 0,7 40 368 0 0,-4-28-162 0 0,-1 1 1 0 0,-1-1 0 0 0,0 13-207 0 0,-2-12 120 0 0,0 16 120 0 0,0-24-153 0 0,0 0 1 0 0,0 0 0 0 0,1 1 0 0 0,0-1 0 0 0,2 5-88 0 0,-1-2 156 0 0,0 1 0 0 0,0 9-156 0 0,0 50 435 0 0,0 2-39 0 0,0-43-258 0 0,1 0 51 0 0,1 1 61 0 0,-2-1 62 0 0,-1-20-135 0 0,3 4-26 0 0,-1-8-52 0 0,-1 0 62 0 0,-1-2-2 0 0,-1 1 54 0 0,0-7-105 0 0,0 0-17 0 0,0 0-10 0 0,0 0-1 0 0,0 0-2 0 0,0 0-12 0 0,0 0 0 0 0,0 0-47 0 0,0 0-73 0 0,0 0-89 0 0,0 0-193 0 0,0 0-349 0 0,0 0 518 0 0,0 0 22 0 0,0 0-13 0 0,0 0-46 0 0,0 0-9 0 0,0 0-46 0 0,0 0-53 0 0,0 0-59 0 0,0 0-64 0 0,0 0-60 0 0,0 0-52 0 0,0 0-46 0 0,0 0-170 0 0,0 0-47 0 0,0 0-205 0 0,0 0-556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14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479 628 5152 0 0,'0'0'116'0'0,"0"0"17"0"0,0 0 10 0 0,0-1-23 0 0,-1 0-115 0 0,0-1 99 0 0,0 0 46 0 0,-2 0 270 0 0,2 1-221 0 0,0 0-139 0 0,1 1-36 0 0,-4-11 966 0 0,3 5-373 0 0,1 1-156 0 0,0 0-65 0 0,0 1-130 0 0,1-1-68 0 0,1 0-79 0 0,0-1-88 0 0,2-5 282 0 0,2 1-40 0 0,9-10 176 0 0,0 6-155 0 0,8-7 99 0 0,-4 5-33 0 0,7-6 35 0 0,16-7 88 0 0,-23 21-308 0 0,-1 4-58 0 0,-15 4-104 0 0,0-1 0 0 0,0 1 0 0 0,1 1 0 0 0,-1-1 0 0 0,0 0 0 0 0,0 1 0 0 0,0 0-13 0 0,1 0 3 0 0,-1 0 1 0 0,0 0 0 0 0,0 0 0 0 0,0 1 0 0 0,0-1 0 0 0,1 2-4 0 0,0-1 0 0 0,-1 1 1 0 0,0 0-1 0 0,1 0 1 0 0,-1 0-1 0 0,-1 0 0 0 0,1 0 1 0 0,0 1-1 0 0,-1-1 1 0 0,1 1-1 0 0,-1 0 0 0 0,0 1 0 0 0,5 13 32 0 0,-3 1 35 0 0,-2 9-37 0 0,-2-19 18 0 0,-1 0 43 0 0,-1 9 119 0 0,0-2-66 0 0,-1 12-19 0 0,-1 1-98 0 0,3-27-27 0 0,-1 12 0 0 0,-1 0 0 0 0,-1-1 0 0 0,0 1 0 0 0,0-1 0 0 0,-2 0 0 0 0,-3 7 0 0 0,3-11-18 0 0,1 1 0 0 0,0 1 1 0 0,0 2 17 0 0,-12 24-43 0 0,0-8 81 0 0,-25 36 166 0 0,29-46-172 0 0,-8 12 102 0 0,-2-4 55 0 0,-1-1 45 0 0,-1-1 33 0 0,25-24-197 0 0,0-1 24 0 0,-2 0-62 0 0,-3 5-86 0 0,3-3 81 0 0,1 0 34 0 0,1-1 44 0 0,0 0 119 0 0,1-1 119 0 0,4 0-285 0 0,12-2 260 0 0,-11 0-294 0 0,15-3-40 0 0,1 3 67 0 0,-14 2 0 0 0,-1-1 0 0 0,0 0 0 0 0,0 0 1 0 0,6-2-52 0 0,4-2 100 0 0,1 1 1 0 0,12-1-101 0 0,-11 2 31 0 0,-1 0-40 0 0,8-2 50 0 0,35-4-5 0 0,-39 7 5 0 0,31-5-31 0 0,-40 6-4 0 0,2 1-36 0 0,1 2-38 0 0,-1 1-39 0 0,5 0-100 0 0,-13-2-35 0 0,4 0-8 0 0,-6 0 131 0 0,-1 0-40 0 0,1-1-59 0 0,-1 1-77 0 0,-1-1 47 0 0,0 1-47 0 0,0-1-53 0 0,0 0-57 0 0,-2 0 52 0 0,1 1-47 0 0,-1-1-43 0 0,1 0-37 0 0,0 0-138 0 0,-1 1-35 0 0,5 0-1437 0 0,-6-1 2089 0 0</inkml:trace>
  <inkml:trace contextRef="#ctx0" brushRef="#br0" timeOffset="817.67">899 101 4800 0 0,'-9'-3'-92'0'0,"0"0"50"0"0,0 0 47 0 0,0 0 44 0 0,0-1 41 0 0,1 0 38 0 0,-10-3 230 0 0,8 3-80 0 0,-1-1 38 0 0,-10-3 407 0 0,0 0 66 0 0,8 4 166 0 0,0 1 1 0 0,-12-2-956 0 0,8 3 542 0 0,1 2-48 0 0,15 0-487 0 0,-18 0 307 0 0,0 0-67 0 0,3 1 75 0 0,0 0 0 0 0,-15 4-322 0 0,4 2 351 0 0,9-2-156 0 0,-14 5 138 0 0,12-2-209 0 0,-19 12 61 0 0,2 2-68 0 0,1 2-60 0 0,1 3-52 0 0,15-9 3 0 0,1 1 1 0 0,1 0 0 0 0,0 2 0 0 0,1 0-1 0 0,2 1 1 0 0,-9 16-9 0 0,-9 21 6 0 0,2 2 0 0 0,2 4-6 0 0,13-27 0 0 0,2 0 0 0 0,1 1 0 0 0,-5 30 0 0 0,5-13 16 0 0,-8 48-17 0 0,10-35 45 0 0,7-25 29 0 0,4 0 48 0 0,2-1 60 0 0,6-1 73 0 0,0-8-208 0 0,2-2-46 0 0,-3-12-46 0 0,1 1 0 0 0,1-1-1 0 0,10 15 47 0 0,5 3-32 0 0,6-2 76 0 0,-14-18 22 0 0,2 0 35 0 0,20 15 97 0 0,3-4-36 0 0,10 1-3 0 0,-23-16 39 0 0,26 9-198 0 0,-18-11 113 0 0,0-1 0 0 0,1-2 1 0 0,0-1-114 0 0,7-1 329 0 0,11-1-329 0 0,-14-4 97 0 0,2-2 43 0 0,-13-3 25 0 0,0-1 0 0 0,-1-1 0 0 0,1-1 0 0 0,-1-1 0 0 0,20-9-165 0 0,-25 7 186 0 0,16-10-186 0 0,5-7 124 0 0,-3-4 45 0 0,-20 12-12 0 0,-1-1 1 0 0,-1-1 0 0 0,-1-1 0 0 0,7-10-158 0 0,-3 0 349 0 0,7-14-349 0 0,2-8 169 0 0,-8 7-87 0 0,-2 0-71 0 0,-7 12 68 0 0,7-24-79 0 0,-10 16 82 0 0,-1 1 0 0 0,1-22-82 0 0,-5 13 102 0 0,1-50-102 0 0,-8 1-33 0 0,-3 57 29 0 0,-15-78 72 0 0,9 70-68 0 0,2 22 31 0 0,0 1 0 0 0,-11-24-31 0 0,-11-17 2 0 0,21 52 7 0 0,-1 0 1 0 0,-4-3-10 0 0,2 3 23 0 0,-1 0 0 0 0,0 1 0 0 0,-12-10-23 0 0,12 14 14 0 0,0 0-1 0 0,-1 1 0 0 0,-1 0 0 0 0,-8-4-13 0 0,11 8-4 0 0,0 0 0 0 0,-1 1-1 0 0,-8-2 5 0 0,4 2-90 0 0,0 1 59 0 0,-40-4 111 0 0,32 7-82 0 0,10 1-43 0 0,0 0-46 0 0,-1 0-72 0 0,0 1-80 0 0,0 0-95 0 0,0 1-108 0 0,-3-1-169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17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69 4536 0 0,'0'0'133'0'0,"-1"-1"-5"0"0,-2-2-74 0 0,-3-6-62 0 0,4 5 46 0 0,0 1 58 0 0,0-1 78 0 0,-1 1 103 0 0,1 1-25 0 0,0 0 61 0 0,0 1 68 0 0,0-1 75 0 0,-4-1 8 0 0,0-1-71 0 0,-7-5 408 0 0,7 6-502 0 0,0 2 40 0 0,0-1 0 0 0,0-1-76 0 0,-6-1 205 0 0,5 4-235 0 0,-16 3 329 0 0,-1 1-117 0 0,0 1-97 0 0,1 2-78 0 0,-13 7 50 0 0,26-9-226 0 0,0 0 1 0 0,1 0-1 0 0,0 1 1 0 0,-3 3-95 0 0,-19 9 190 0 0,24-14-153 0 0,1-1-1 0 0,0 1 0 0 0,-1 0 1 0 0,-1 2-37 0 0,-4 6 57 0 0,-1 0 1 0 0,2 0 0 0 0,0 1 0 0 0,0 0 0 0 0,1 1 0 0 0,-6 13-58 0 0,8-13 61 0 0,1 1 0 0 0,0 0 0 0 0,2 0 1 0 0,-1 0-1 0 0,2 1 0 0 0,0 0 1 0 0,1 3-62 0 0,-1 12-58 0 0,3-16-13 0 0,1 0-1 0 0,0-1 0 0 0,3 13 72 0 0,6 17-63 0 0,-3-22 61 0 0,0-1 1 0 0,2-1-1 0 0,7 14 2 0 0,-6-17 13 0 0,0-1 0 0 0,9 11-13 0 0,12 14 174 0 0,3-3-79 0 0,8 4-53 0 0,-24-27-43 0 0,0-1-1 0 0,1-1 1 0 0,2 0 1 0 0,-2-2 24 0 0,0-1-33 0 0,-1-1-53 0 0,1-2 1 0 0,6 2 61 0 0,2 0-26 0 0,7 0 77 0 0,7-3 136 0 0,-28-4-130 0 0,1-2 0 0 0,-1 0 1 0 0,1 0-1 0 0,-1-1 0 0 0,1-1 0 0 0,4-1-57 0 0,14-6 168 0 0,-1-5 65 0 0,-1-3 87 0 0,-3-6 113 0 0,-15 12-270 0 0,0 1-38 0 0,15-14 52 0 0,-22 19-157 0 0,1 0 0 0 0,-1 0 1 0 0,0 0-1 0 0,-1-1 0 0 0,1 1 0 0 0,-1-1 1 0 0,0-1-21 0 0,16-31 107 0 0,-9 18-18 0 0,-1 0 0 0 0,5-16-89 0 0,-12 27 14 0 0,-1 0 1 0 0,0 0 0 0 0,0 0-1 0 0,-1 0 1 0 0,0 0-1 0 0,0 0 1 0 0,-2-5-15 0 0,0-22 55 0 0,2 15-2 0 0,-2 0-1 0 0,-2-14-52 0 0,0 14 17 0 0,-1 1 1 0 0,-1-1-1 0 0,0 2 1 0 0,-2-1-1 0 0,0 1 0 0 0,-1 0 1 0 0,-6-8-18 0 0,7 13 5 0 0,-3-6-4 0 0,-1 0 0 0 0,-1 1 0 0 0,0 0 0 0 0,-2 1 0 0 0,-3-2-1 0 0,-4-3 0 0 0,17 16 0 0 0,-2 0 0 0 0,1 0 0 0 0,-1 1 0 0 0,0 0 0 0 0,0 0 0 0 0,-1 1 0 0 0,1 0 0 0 0,-8-3 0 0 0,2 2-14 0 0,-29-12-42 0 0,14 7-65 0 0,5 4-83 0 0,11 4 56 0 0,0 1-36 0 0,9 2 56 0 0,0-1 59 0 0,-6 1 19 0 0,5 0-2 0 0,-1 0-94 0 0,3 0 21 0 0,0 1-44 0 0,0-1-161 0 0,0 1 120 0 0,1-1-32 0 0,-1 1-36 0 0,1-1-38 0 0,0 1-40 0 0,-1-1-43 0 0,1 1 65 0 0,1-1-45 0 0,-1 0-42 0 0,0 1-35 0 0,0-1-131 0 0,0 0-35 0 0,-1 1-1370 0 0,2-1 1973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18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1 6192 0 0,'0'0'133'0'0,"0"0"23"0"0,0 0 13 0 0,0 0 34 0 0,0 0 92 0 0,0 0 38 0 0,0 0 10 0 0,0 0-6 0 0,0 0-28 0 0,0 0-11 0 0,0 0-2 0 0,0 0-6 0 0,0 0-22 0 0,0 0-10 0 0,-1 1-2 0 0,-5 4-38 0 0,1 0-39 0 0,-10 13 272 0 0,3-7-200 0 0,-13 2 7 0 0,5-3-58 0 0,-13 10-100 0 0,-57 39 307 0 0,12-13-23 0 0,55-33-207 0 0,10-6-95 0 0,0 2-37 0 0,-9 9 117 0 0,14-13-166 0 0,1 0-68 0 0,6-5 18 0 0,1 0 116 0 0,0 0 60 0 0,1 2 236 0 0,1 0-111 0 0,1 0-95 0 0,2 0-76 0 0,2 0-67 0 0,5 0-109 0 0,-4 0 69 0 0,-5-1 96 0 0,12 4-94 0 0,-1 0 36 0 0,11 4 61 0 0,32 8 148 0 0,-40-12-194 0 0,1 0-49 0 0,-11-3-9 0 0,5 1 14 0 0,-5-1 39 0 0,0 0-1 0 0,-1 0 1 0 0,0 1-1 0 0,2 1-16 0 0,4 4-17 0 0,-5-4 17 0 0,5 2 9 0 0,-7-2-65 0 0,-2-1-64 0 0,-1 0-93 0 0,0-1-115 0 0,-1 0 113 0 0,1-1-38 0 0,-1 1-198 0 0,0-1-113 0 0,0 1 78 0 0,0-1-42 0 0,1 1-622 0 0,0 2-488 0 0,1 0-929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2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6776 0 0,'0'0'198'0'0,"0"1"-11"0"0,-1 2-29 0 0,0 0 0 0 0,0 0 0 0 0,0 0 0 0 0,1 0 0 0 0,-1 0 0 0 0,1 0 0 0 0,0 2-158 0 0,2 23 1016 0 0,6 1-70 0 0,2 0-52 0 0,-1-4-49 0 0,-8-21-764 0 0,1 3 90 0 0,0-1 33 0 0,2 13 553 0 0,-3-9-467 0 0,0 2-67 0 0,-1 3-107 0 0,0-13-226 0 0,1 4-19 0 0,0-5 47 0 0,-1 1-53 0 0,1-1-6 0 0,-1 0-44 0 0,0 0-51 0 0,0-1-59 0 0,1 1-10 0 0,-1-1-47 0 0,0 0-40 0 0,0 1-36 0 0,0-1-126 0 0,0 0-36 0 0,0 0-1302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19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6648 0 0,'0'0'149'0'0,"0"0"23"0"0,0-1 12 0 0,0-2 33 0 0,0 3 115 0 0,0 0 55 0 0,0 0 12 0 0,0 0-218 0 0,1 0-43 0 0,-1-1 34 0 0,1 1-100 0 0,1-1-50 0 0,0 1 52 0 0,-2-1 44 0 0,1 1 71 0 0,0 0 88 0 0,0 0 104 0 0,12 0 97 0 0,-1-1-35 0 0,9-1 192 0 0,10 4 271 0 0,-23 0-657 0 0,0-1-42 0 0,2 1 0 0 0,-1 0-41 0 0,3 0-7 0 0,5 0 39 0 0,5 1 29 0 0,-3-1-112 0 0,-1 0-41 0 0,-8-2-20 0 0,0 1 0 0 0,1 1 0 0 0,1 0-54 0 0,17 3 123 0 0,12 3-92 0 0,-32-6-7 0 0,1 0 0 0 0,-1 0 1 0 0,1-1-1 0 0,5 0-24 0 0,-8-1-31 0 0,0 1 43 0 0,14 3 125 0 0,-11-2-131 0 0,-1 1-99 0 0,-4-2-5 0 0,0 1-43 0 0,0 0-99 0 0,1-1-84 0 0,0 1-95 0 0,0 0-106 0 0,-5-2 205 0 0,1 0-46 0 0,-1 1-42 0 0,0-1-36 0 0,1 1-129 0 0,0-1-37 0 0,3 2-1342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20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0 6176 0 0,'0'0'177'0'0,"-1"1"0"0"0,-6 3 79 0 0,0-1 38 0 0,-1-1 97 0 0,-3 0 238 0 0,0 0 137 0 0,4 1-309 0 0,1 1-136 0 0,1 2-75 0 0,-6 8 388 0 0,-2 0-89 0 0,1-2-126 0 0,1 2-71 0 0,2 0-69 0 0,2 1-69 0 0,-1 8 9 0 0,-6 24 122 0 0,4-12-156 0 0,4 1-35 0 0,-1 5 45 0 0,4-25-83 0 0,0 0-1 0 0,2 1 1 0 0,-1 6-112 0 0,2-14 39 0 0,3 106 473 0 0,-1-89-93 0 0,6 24-419 0 0,-5-34 81 0 0,14 61 287 0 0,-11-55-213 0 0,1 0 1 0 0,4 8-156 0 0,1-5 96 0 0,-4-12-57 0 0,1 1 1 0 0,0-1-1 0 0,10 10-39 0 0,4 1 90 0 0,-13-15-83 0 0,-7-7 16 0 0,0-1 0 0 0,0 1 0 0 0,0-1 0 0 0,0 1 0 0 0,1-1 0 0 0,-1 0 0 0 0,3 1-23 0 0,3-1 14 0 0,1 0-50 0 0,0-2-84 0 0,0 0-110 0 0,-5-1 65 0 0,0 1-36 0 0,0 0-41 0 0,-1-1-44 0 0,7-2-200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23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541 0 5472 0 0,'-2'4'201'0'0,"-1"-1"-49"0"0,1-1-42 0 0,-2 1-36 0 0,-4 2-5 0 0,-6 2-93 0 0,7-3 38 0 0,0-1 81 0 0,2 0 37 0 0,1 0 70 0 0,-16 10 350 0 0,-2-2-43 0 0,-3 1-3 0 0,-2 0 69 0 0,-3 2 151 0 0,0 3-274 0 0,7-4-160 0 0,1 2-101 0 0,16-11-136 0 0,-1 1 1 0 0,0-1 0 0 0,0-1-1 0 0,-4 2-55 0 0,-19 10 140 0 0,-18 11 63 0 0,15-11-24 0 0,12-6-36 0 0,1 1 37 0 0,1 0 46 0 0,0 1 53 0 0,10-7-128 0 0,0 0-70 0 0,-12 6 12 0 0,14-2-18 0 0,5-7-80 0 0,1 1 39 0 0,-6 4 289 0 0,6-5-218 0 0,1 0-39 0 0,0 6-49 0 0,1-4 43 0 0,9 5 3 0 0,9 8 69 0 0,-3-8-90 0 0,-8-5 2 0 0,0 0 0 0 0,-1 1 0 0 0,7 3-44 0 0,20 10 95 0 0,-11-9-110 0 0,0 0 54 0 0,50 14 233 0 0,-30-9-146 0 0,-15-4-114 0 0,-5-1-70 0 0,-1-1-78 0 0,-10-3 122 0 0,1 1 12 0 0,2 3 47 0 0,-14-7-136 0 0,-1-1 28 0 0,0 0-59 0 0,0 0-70 0 0,0 0-111 0 0,0 0-131 0 0,0 0-117 0 0,0 0 74 0 0,0 0-44 0 0,0 0-616 0 0,0 0-486 0 0,0 0-924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23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6056 0 0,'0'0'176'0'0,"0"0"-374"0"0,0 0 64 0 0,0 0 60 0 0,1 0 55 0 0,-1 0 51 0 0,0 1 45 0 0,1-1 41 0 0,-1 0 37 0 0,1 0 95 0 0,0 0 45 0 0,1 0 270 0 0,2 1 850 0 0,-3-1-1027 0 0,0 1-52 0 0,0-1-95 0 0,0 0-69 0 0,0 0-81 0 0,0 0-95 0 0,3 0 183 0 0,0 1 33 0 0,10 2 491 0 0,-8-2-482 0 0,-1 0-36 0 0,0 0-54 0 0,1-1-67 0 0,8 2 222 0 0,0 0-49 0 0,8 3 46 0 0,0 0-62 0 0,20 4 159 0 0,-15-5-76 0 0,-7-2-34 0 0,-1 0-96 0 0,6 0-54 0 0,41 4-3 0 0,-37-4 15 0 0,16 2 118 0 0,21 1 127 0 0,-26-2-16 0 0,-4 1 40 0 0,-35-4-391 0 0,-1 0-1 0 0,1 0 0 0 0,0 0 1 0 0,0 0-1 0 0,-1 0 1 0 0,1 0-1 0 0,0 1 0 0 0,-1-1 1 0 0,1 0-1 0 0,0 1 1 0 0,-1-1-1 0 0,1 0 0 0 0,0 1 1 0 0,-1-1-1 0 0,1 1-9 0 0,0 0 10 0 0,0-1 0 0 0,-1 0 0 0 0,1 1-1 0 0,0-1 1 0 0,0 1 0 0 0,-1-1 0 0 0,1 0-1 0 0,0 1 1 0 0,0-1 0 0 0,0 0 0 0 0,-1 0-1 0 0,1 0 1 0 0,0 0 0 0 0,0 1 0 0 0,0-1-1 0 0,0 0 1 0 0,0-1 0 0 0,-1 1 0 0 0,1 0-1 0 0,0 0 1 0 0,0 0 0 0 0,0 0 0 0 0,0-1-10 0 0,1 1-34 0 0,0 0-87 0 0,-1 0-90 0 0,-1 0 56 0 0,1 0-39 0 0,-1 0 194 0 0,0 0-235 0 0,0 0-40 0 0,0 0-378 0 0,1 0 85 0 0,-1 0-53 0 0,0 0-732 0 0,0 0-576 0 0,0 0-1090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24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1 6336 0 0,'0'0'141'0'0,"0"0"23"0"0,0 0 11 0 0,0 0 34 0 0,0 0 140 0 0,0 0 61 0 0,0 0 7 0 0,0 0-213 0 0,0 0-47 0 0,-1 1 32 0 0,-4 3 149 0 0,4-3-190 0 0,0 0 55 0 0,0 0 39 0 0,0 0 71 0 0,0 0 84 0 0,0 0 97 0 0,1 0-500 0 0,-1 0 42 0 0,0 0 39 0 0,0 1 34 0 0,-2 0 199 0 0,0 1 95 0 0,0 0 167 0 0,-4 5 859 0 0,5-5-975 0 0,2-2-248 0 0,-1 6 78 0 0,-3 3-2 0 0,-1 2 14 0 0,4-3 4 0 0,2 18-156 0 0,0 1-54 0 0,3 5-37 0 0,1 16-42 0 0,2 6-16 0 0,-4-18 40 0 0,5 52 168 0 0,0-7 73 0 0,-6-41-89 0 0,-1 1 41 0 0,0-24-77 0 0,0 11 187 0 0,1-1 30 0 0,-2-11-157 0 0,1 6 6 0 0,-1 11 3 0 0,-1-19-99 0 0,0-1 36 0 0,-1 21 349 0 0,0-18-192 0 0,1 0-53 0 0,1 5 11 0 0,-4-3-47 0 0,4-18-416 0 0,0-1 57 0 0,0 0 52 0 0,0 0 46 0 0,0 1 62 0 0,-1-1 84 0 0,1 0 54 0 0,0 0 282 0 0,0 1-240 0 0,0-1-152 0 0,0 0-47 0 0,0 0-59 0 0,0 0-67 0 0,0 0-53 0 0,0 0-70 0 0,0 1-77 0 0,0-1-84 0 0,0 0-91 0 0,0 0-99 0 0,0 0-105 0 0,0 0-114 0 0,0 0-38 0 0,0 0-107 0 0,0 0-289 0 0,0 0-34 0 0,0 0-2676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21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1 932 8032 0 0,'0'0'182'0'0,"0"0"29"0"0,0 0 12 0 0,0-2-37 0 0,3-4-83 0 0,0-1 116 0 0,1 0 160 0 0,3-5 332 0 0,1-2 99 0 0,-4 5-350 0 0,0 1-177 0 0,-2 4-188 0 0,0 0-37 0 0,6-14 609 0 0,1-1-86 0 0,-2 5-204 0 0,0 0-50 0 0,-1 0-51 0 0,-1-1-51 0 0,10-17 171 0 0,-5 12-198 0 0,-3-2-47 0 0,3-14 34 0 0,5-17 151 0 0,-1 3-34 0 0,-5 17-147 0 0,-2 5-76 0 0,-1 0-58 0 0,-1 0 10 0 0,0 1 70 0 0,0 1 0 0 0,2-1 0 0 0,1 2 0 0 0,7-17-101 0 0,-2 10 103 0 0,-3 7 18 0 0,-4 15-53 0 0,-6 10-65 0 0,1-1 1 0 0,-1 0-1 0 0,1 1 1 0 0,0-1-1 0 0,-1 0 1 0 0,1 0-1 0 0,-1 1 1 0 0,0-1-1 0 0,1 0 1 0 0,-1 0-1 0 0,0 0 1 0 0,1 1-1 0 0,-1-1 1 0 0,0 0-1 0 0,0 0 1 0 0,0 0-1 0 0,0 0 1 0 0,0 0-1 0 0,0 1 1 0 0,0-1-1 0 0,0 0 1 0 0,0 0-1 0 0,0 0 1 0 0,0 0-1 0 0,-1 0-3 0 0,5-3 56 0 0,6-3-62 0 0,-10 7 9 0 0,0 0-3 0 0,1 0 0 0 0,0 0 0 0 0,-1-1 0 0 0,1 1 0 0 0,-1 0 0 0 0,1-1 0 0 0,-1 1-1 0 0,1 0 1 0 0,-1-1 0 0 0,1 1 0 0 0,-1-1 0 0 0,0 1 0 0 0,1 0 0 0 0,-1-1 0 0 0,1 1 0 0 0,-1-1 0 0 0,0 1 0 0 0,1-1 0 0 0,-1 0 0 0 0,0-3-66 0 0,0 3 48 0 0,1 0 67 0 0,10-3 81 0 0,4 6-96 0 0,-13-1-34 0 0,3 0 0 0 0,5 11 0 0 0,-1-3 0 0 0,-2 1 0 0 0,1 1 0 0 0,3 7 0 0 0,18 29 0 0 0,-17-26 0 0 0,-1 0 0 0 0,0 1 0 0 0,4 14 0 0 0,14 36-16 0 0,-8-25 79 0 0,-10-22 21 0 0,1 0 49 0 0,-1 0 57 0 0,-1 1 68 0 0,7 18-240 0 0,0 1 92 0 0,1-1 108 0 0,-9-22-63 0 0,0-1 32 0 0,-4-9-42 0 0,7 14 107 0 0,-3-11-18 0 0,-2-2 35 0 0,-3-6-90 0 0,1 0 36 0 0,-5-6-272 0 0,0 0-105 0 0,0-1-153 0 0,0 0 163 0 0,0 0 62 0 0,0 0-33 0 0,0 0-10 0 0,0 0-35 0 0,0 0-38 0 0,0 0-43 0 0,0 0-47 0 0,0 0-44 0 0,0 0-40 0 0,0 0-37 0 0,0-1-269 0 0,0 1-60 0 0,0-1-47 0 0,0 1-35 0 0,0-3-1482 0 0,0-3-1308 0 0</inkml:trace>
  <inkml:trace contextRef="#ctx0" brushRef="#br0" timeOffset="309.77">150 618 7632 0 0,'0'0'166'0'0,"0"0"29"0"0,0 0 14 0 0,0 0-2 0 0,1 0-84 0 0,-1 0-52 0 0,3-2 13 0 0,-1 1-15 0 0,12-7 509 0 0,2 1-97 0 0,1 1-85 0 0,1 1-74 0 0,0 1-64 0 0,1 0-53 0 0,17-2 91 0 0,-21 4-196 0 0,-6 0-185 0 0,1 0 49 0 0,-1 1 40 0 0,1 0 36 0 0,9-2 114 0 0,25-3 345 0 0,-30 4-379 0 0,-1 0-48 0 0,1 1-67 0 0,0-1-89 0 0,0 0-107 0 0,-7 1 49 0 0,0 0-35 0 0,0 0-36 0 0,0 0-39 0 0,0 0-43 0 0,0 0-43 0 0,0 0-46 0 0,-1 0-50 0 0,1 0-51 0 0,0 0-53 0 0,2 0-898 0 0,4-2-824 0 0</inkml:trace>
  <inkml:trace contextRef="#ctx0" brushRef="#br0" timeOffset="779.39">882 13 8176 0 0,'-1'-2'-39'0'0,"1"1"70"0"0,0 0 68 0 0,-1 0 51 0 0,-8-3 419 0 0,6 2-479 0 0,2 2-6 0 0,1 0 93 0 0,0 0 143 0 0,2-1 7 0 0,4 1-207 0 0,-1-1 1 0 0,0 1-1 0 0,0 0 1 0 0,1 0-1 0 0,-1 1 1 0 0,0 0-1 0 0,0 0 1 0 0,1 0-1 0 0,-1 0 0 0 0,0 1 1 0 0,0 0-1 0 0,-1 0 1 0 0,1 0-1 0 0,0 1-120 0 0,14 7 371 0 0,-2 2-63 0 0,0 0-86 0 0,-1 1-107 0 0,-7-7-105 0 0,13 13 201 0 0,-11-7 107 0 0,0 1-1 0 0,8 14-317 0 0,-5-8 170 0 0,0 1-80 0 0,-7-10-92 0 0,0 0-38 0 0,7 9-15 0 0,9 19 55 0 0,-11-18 44 0 0,12 25 101 0 0,-5 4 32 0 0,-3 1 43 0 0,-3-2 49 0 0,-6-17-78 0 0,-2 1 47 0 0,-1 6 92 0 0,-3-25-149 0 0,-1 0-1 0 0,-1 0 1 0 0,0 5-181 0 0,-5 35 457 0 0,0 8 90 0 0,-2-22-222 0 0,-6 26 189 0 0,4-17-119 0 0,2-16-86 0 0,-1-6-6 0 0,-1 0 57 0 0,1 1 126 0 0,4-11-234 0 0,-2 0-90 0 0,1-7-128 0 0,-2 0-77 0 0,1-4 144 0 0,5-5-83 0 0,1 0-1 0 0,0 1 1 0 0,0-1-1 0 0,0 0 1 0 0,0 0-1 0 0,0 0 1 0 0,0 0-1 0 0,-1 0 1 0 0,1 0-1 0 0,0 0 1 0 0,0-1-1 0 0,0 1 1 0 0,0 0-1 0 0,0-1 1 0 0,0 1-1 0 0,0 0 1 0 0,-1-1-1 0 0,1 0-17 0 0,0 1 1 0 0,1 0 0 0 0,-1 0-1 0 0,1 0 1 0 0,-1-1 0 0 0,1 1 0 0 0,-1 0 0 0 0,1 0 0 0 0,-1-1-1 0 0,1 1 1 0 0,-1 0 0 0 0,1-1 0 0 0,0 1 0 0 0,-1-1-1 0 0,1 1 1 0 0,-1 0 0 0 0,1-1 0 0 0,0 1 0 0 0,-1-1-1 0 0,1 1 1 0 0,0-1 0 0 0,0 1 0 0 0,0-1 0 0 0,-1 1 0 0 0,1-1-1 0 0,0 1 1 0 0,0-1 0 0 0,0 0 0 0 0,0 1 0 0 0,0-1-1 0 0,0 0 0 0 0,-1-2-43 0 0,-1-1-73 0 0,-2-3-187 0 0,4 3 137 0 0,0 2 36 0 0,1 0-39 0 0,-1 0-48 0 0,1 0-57 0 0,-1-1-129 0 0,0 0-103 0 0,1 1-118 0 0,-1 1 264 0 0,0-1-36 0 0,0 2-34 0 0,0-1-57 0 0,0 1-52 0 0,0-1-44 0 0,1 0-167 0 0,-1 1-44 0 0,0-1-201 0 0,1 0-546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19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57 5696 0 0,'0'0'132'0'0,"0"0"17"0"0,-6-5 121 0 0,2 3-221 0 0,1 0-31 0 0,1 1 33 0 0,-2-1 138 0 0,1-1 157 0 0,-1 0 318 0 0,2 0 33 0 0,1 1-295 0 0,0 0-145 0 0,0 0-100 0 0,0 0 116 0 0,-2 0 76 0 0,-8-7 881 0 0,7 7-820 0 0,2 0-77 0 0,0 1 18 0 0,1 0-55 0 0,0 0-49 0 0,0 0-44 0 0,-1 0 97 0 0,0 0-107 0 0,-3-2 173 0 0,3 1-180 0 0,0 1 93 0 0,2 0-183 0 0,0 1-21 0 0,0 0-3 0 0,-1 1-65 0 0,0-1 0 0 0,1 0 0 0 0,-1 1 0 0 0,1-1 1 0 0,-1 1-1 0 0,1-1 0 0 0,-1 1 0 0 0,1-1 0 0 0,-1 1 1 0 0,1-1-1 0 0,-1 1 0 0 0,1-1 0 0 0,0 1 0 0 0,-1 0 1 0 0,1-1-1 0 0,0 1-7 0 0,-2 12 60 0 0,8 16-35 0 0,-3-16-25 0 0,4 57 0 0 0,-5-44 0 0 0,1 1 0 0 0,4 16 0 0 0,9 25 37 0 0,-1 0 86 0 0,-7-34-17 0 0,-1 1 36 0 0,0-1 39 0 0,-1 0 46 0 0,6 19 245 0 0,-11-47-415 0 0,0-1 1 0 0,0 1 0 0 0,-1-1-1 0 0,1 1 1 0 0,-1-1 0 0 0,0 1-58 0 0,0 0 65 0 0,0-1 0 0 0,0 1 0 0 0,0-1 0 0 0,1 1 0 0 0,2 4-65 0 0,1 8 139 0 0,-2 21-16 0 0,-1-29-68 0 0,1-5-18 0 0,0-1-17 0 0,-2-3 44 0 0,0-1 2 0 0,0 0-34 0 0,0 0-122 0 0,0 0-10 0 0,0 0 32 0 0,0 0-16 0 0,0 0-53 0 0,0 0-141 0 0,0 0-254 0 0,0 0 404 0 0,0 0 15 0 0,0 0-13 0 0,-1-1-38 0 0,1 1-9 0 0,0 0-40 0 0,0 0-44 0 0,0-1-50 0 0,0 1-54 0 0,-1-1-51 0 0,1 0-44 0 0,0 1-40 0 0,-1-1-142 0 0,1 0-39 0 0,-1-1-172 0 0,0 0-467 0 0</inkml:trace>
  <inkml:trace contextRef="#ctx0" brushRef="#br0" timeOffset="485.52">11 124 4832 0 0,'0'-8'176'0'0,"3"0"-52"0"0,3-2-13 0 0,2 1-60 0 0,13-8 14 0 0,-6 7 63 0 0,-6 4 47 0 0,-1 1 100 0 0,4-3 144 0 0,0 1-1 0 0,0 1 1 0 0,0 0 0 0 0,1 1-1 0 0,12-3-418 0 0,7 1 167 0 0,-23 6-94 0 0,-1 0 1 0 0,1 1 0 0 0,0 0-1 0 0,-1 1 1 0 0,1 0 0 0 0,-1 0-1 0 0,8 3-73 0 0,6 3 104 0 0,-1 4-64 0 0,3 5-22 0 0,-19-11-5 0 0,0-1-1 0 0,0 1 1 0 0,-1 0 0 0 0,1 1-1 0 0,-1-1 1 0 0,0 1 0 0 0,0 0-1 0 0,-1 0 1 0 0,0 0 0 0 0,0 0 0 0 0,0 1-1 0 0,-1-1 1 0 0,0 1 0 0 0,1 3-13 0 0,-3-7 17 0 0,0 0 0 0 0,1 0 1 0 0,-1 0-1 0 0,0 0 0 0 0,-1 0 1 0 0,1 0-1 0 0,0 0 0 0 0,-1 0 1 0 0,0 0-18 0 0,0 6 96 0 0,0 1 64 0 0,0-6 2 0 0,-2 0-63 0 0,-10 7 36 0 0,11-9-74 0 0,-8 7 141 0 0,-2 3 12 0 0,0-2-36 0 0,-7 4 33 0 0,-4-3-44 0 0,-25 12-146 0 0,15-7 44 0 0,16-9 7 0 0,0-2 38 0 0,9-2-152 0 0,-5 2 80 0 0,-5 1 37 0 0,11-4-91 0 0,1-1-40 0 0,1 0-28 0 0,0-1-43 0 0,0 0-49 0 0,0-1-55 0 0,4 0-91 0 0,0 1-84 0 0,-1-1 0 0 0,1 1-41 0 0,-1 0-538 0 0,0 0-351 0 0,1 2-760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0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19 7512 0 0,'0'0'166'0'0,"0"0"29"0"0,0-1-51 0 0,-1 1-39 0 0,-1-1 12 0 0,-1-1-82 0 0,-3-1-13 0 0,4 1-114 0 0,0 1 39 0 0,-1 0 37 0 0,1 0 33 0 0,-3-1 110 0 0,-1 0 105 0 0,1 1 76 0 0,0 0 61 0 0,-13 1 1019 0 0,10 1-828 0 0,5 0-310 0 0,-1 0-32 0 0,0 0-41 0 0,0 0-46 0 0,-8 4 344 0 0,2 1-76 0 0,0 0-65 0 0,0 2-55 0 0,1-1-50 0 0,-2 0-33 0 0,7-4-118 0 0,0-1 0 0 0,1 1 0 0 0,-1 1 0 0 0,1-1 0 0 0,-2 2-78 0 0,-12 20 289 0 0,3 2-116 0 0,8-13-133 0 0,0 0-34 0 0,3-7-16 0 0,-3 10 31 0 0,1 0 1 0 0,-1 3-22 0 0,-1 14 114 0 0,1-1 1 0 0,0 33-115 0 0,6-48 47 0 0,0 0 1 0 0,2 6-48 0 0,0 6 45 0 0,3 14-33 0 0,3 0 47 0 0,4 18 82 0 0,-4-21-51 0 0,12 19 3 0 0,-3-11-2 0 0,-12-36-81 0 0,0 0-1 0 0,1-1 1 0 0,5 9-10 0 0,7 13 102 0 0,-17-30-263 0 0,1-1 47 0 0,-1 1 34 0 0,1 0 53 0 0,0 1 44 0 0,1-1 38 0 0,2 6 171 0 0,4 7 268 0 0,-5-10-307 0 0,2 1-37 0 0,-1-2-119 0 0,-2-3-63 0 0,-1 0-36 0 0,1 0-42 0 0,0 0-44 0 0,0-1-50 0 0,1 0-52 0 0,-1 0-59 0 0,0 0-60 0 0,1 0-67 0 0,-1-1-69 0 0,1 0-74 0 0,0 0-77 0 0,0-1-83 0 0,-1 0-86 0 0,0 0-1051 0 0,2 0-1065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1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77 5696 0 0,'0'0'132'0'0,"0"0"17"0"0,0 0 10 0 0,0 0-54 0 0,0 0-8 0 0,0 0 75 0 0,0 0 40 0 0,0 0 258 0 0,0 0 11 0 0,0 0-1 0 0,0 0-220 0 0,0 0-49 0 0,1 0-44 0 0,0 0-37 0 0,1 0 35 0 0,6-2 77 0 0,-5 2-74 0 0,3-1 219 0 0,1-1-43 0 0,-1 1-37 0 0,0-1-35 0 0,6 0 159 0 0,0-1-83 0 0,3 1-4 0 0,8 1 111 0 0,-1-1-133 0 0,14-6 222 0 0,-1 1-42 0 0,17-2-142 0 0,67-12 276 0 0,-111 19-588 0 0,0 2 0 0 0,0-1 1 0 0,0 1-1 0 0,1 0-48 0 0,14 0 89 0 0,0-4-71 0 0,-13 3-23 0 0,1 0 19 0 0,1-3 106 0 0,-11 4-340 0 0,0 0 98 0 0,-1 0 83 0 0,1 0 68 0 0,-1 0 146 0 0,1 0 418 0 0,0 0-511 0 0,-1 1-39 0 0,0-1-47 0 0,1 0-59 0 0,-1 1-67 0 0,1-1-79 0 0,0 0-89 0 0,0 1-98 0 0,-1-1 72 0 0,1 0-51 0 0,0 1-54 0 0,0-1-58 0 0,0 0-60 0 0,0 1-63 0 0,0-1-66 0 0,1 1-70 0 0,-2-1-1003 0 0,0 0-990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2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0,'0'0'158'0'0,"0"0"-38"0"0,0 0-6 0 0,0 0 41 0 0,0 0 132 0 0,0 0 247 0 0,0 0 11 0 0,0 0-12 0 0,0 0-73 0 0,2 1-38 0 0,10 3 66 0 0,0 2-33 0 0,12 6 360 0 0,-1 1-118 0 0,-1 2-107 0 0,0 2-97 0 0,-1 0-86 0 0,-1 2-76 0 0,-1 1-65 0 0,4 5-17 0 0,-2 1-61 0 0,8 11 122 0 0,-3 1 1 0 0,6 13-311 0 0,-22-32 68 0 0,-1 1 0 0 0,0 0 0 0 0,-2 0 0 0 0,0 1 0 0 0,-1 0 0 0 0,0 7-68 0 0,-1 2 168 0 0,-1 0 0 0 0,0 14-168 0 0,-3 4 162 0 0,-4-1 63 0 0,-4 10 105 0 0,0-19 234 0 0,-4 9-564 0 0,-14 36 569 0 0,4-29-230 0 0,2-11-104 0 0,-2 0-60 0 0,14-30-94 0 0,-14 25 93 0 0,18-33-154 0 0,0 0-1 0 0,0 0 0 0 0,-1-1 1 0 0,0 1-1 0 0,0-1 0 0 0,0 0-19 0 0,3-3-193 0 0,0 0 58 0 0,0 0 52 0 0,0 0 47 0 0,0 1 46 0 0,0-1 48 0 0,-1 1 62 0 0,0 1 122 0 0,-1 1 86 0 0,1-1-146 0 0,0-1-82 0 0,0 0-66 0 0,1 0-72 0 0,-1-1-71 0 0,0 1-83 0 0,1-1-95 0 0,-1 0-32 0 0,1 0-80 0 0,0 0-86 0 0,-1 0-94 0 0,1-1-99 0 0,-1 0-107 0 0,1 1-113 0 0,-1-1-118 0 0,2 0-1163 0 0,0 0-1238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2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 7856 0 0,'0'0'174'0'0,"0"0"29"0"0,0 0 13 0 0,0 0-74 0 0,0 0-69 0 0,0-1-47 0 0,0-2-21 0 0,0-1 49 0 0,0 1 72 0 0,0-1 143 0 0,0 2 235 0 0,0 2 9 0 0,0 0-341 0 0,0 0-35 0 0,0-1 50 0 0,0 0-102 0 0,0 1-48 0 0,0-3-27 0 0,0 2 53 0 0,1 0 6 0 0,-1 1 34 0 0,0 0 41 0 0,1 0 46 0 0,0 0-206 0 0,1 0-108 0 0,-1 0-99 0 0,0 0 59 0 0,0 0-42 0 0,0 0-44 0 0,0 0-40 0 0,1 0-396 0 0,1 0-278 0 0,1 0-639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2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 6824 0 0,'0'0'149'0'0,"0"0"23"0"0,0 0 13 0 0,3-1-21 0 0,13-2 171 0 0,1 0 76 0 0,37-10 1022 0 0,-27 6-760 0 0,-13 4-385 0 0,-1 0-49 0 0,5-1-11 0 0,-9 3-162 0 0,-1-1-35 0 0,-4 2-133 0 0,0-1 95 0 0,0 1 75 0 0,5-1 181 0 0,-5 1-205 0 0,-2 0-51 0 0,1 0-46 0 0,0 0-57 0 0,-1 0-69 0 0,0 1 5 0 0,0-1-45 0 0,0 0-48 0 0,-1 0-51 0 0,1 0-56 0 0,0 1-59 0 0,0-1-64 0 0,-1 0-66 0 0,4 1-815 0 0,2 2-788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3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7344 0 0,'0'0'216'0'0,"0"0"44"0"0,0 0 60 0 0,0 0-159 0 0,0 0-38 0 0,1 1 25 0 0,-1 0-91 0 0,3 1-47 0 0,-2-1 61 0 0,0 0 42 0 0,0 0 69 0 0,0-1 83 0 0,0 1 99 0 0,21 6 660 0 0,-6-4-424 0 0,-2-2-208 0 0,-7-2-246 0 0,0 0-38 0 0,16-1 237 0 0,0 0-119 0 0,5 0-81 0 0,-1-2-93 0 0,-22 3-99 0 0,7 0 133 0 0,-6 1-111 0 0,-3-1-59 0 0,1 1-75 0 0,0 0-95 0 0,0-1-113 0 0,-3 1 89 0 0,1 0-46 0 0,0 0-41 0 0,0-1-35 0 0,0 1-120 0 0,1-1-35 0 0,4 0-1234 0 0,-7 1 1774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3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 6176 0 0,'-4'0'50'0'0,"-1"0"-39"0"0,2 0 43 0 0,-2 0 76 0 0,-3 0 110 0 0,7 0-88 0 0,1 0 175 0 0,0 0 294 0 0,0 0-201 0 0,-1 0-112 0 0,1 0-97 0 0,0 0-79 0 0,-1 0-64 0 0,1 1-46 0 0,-2-1-78 0 0,2 1 67 0 0,-1-1 84 0 0,0 1-1 0 0,1-1 38 0 0,0 0 47 0 0,0 1 52 0 0,-1-1 57 0 0,1 0 64 0 0,0 1 69 0 0,0-1 75 0 0,0 0 82 0 0,0 1 87 0 0,-1 14-128 0 0,0 3-2 0 0,5 0-74 0 0,-3-16-417 0 0,-1 0 0 0 0,1 0 0 0 0,-1 1 1 0 0,1-1-1 0 0,-1 0 0 0 0,0 0 0 0 0,1 0 0 0 0,-1 2-44 0 0,-2 20 273 0 0,0-2-116 0 0,3 18 24 0 0,0 1 39 0 0,0 37 295 0 0,-2-50-345 0 0,-3-2-62 0 0,2-12-57 0 0,1 0 0 0 0,0 0 1 0 0,1 10-52 0 0,1-2 51 0 0,0 0 48 0 0,-3 45 319 0 0,0-29-99 0 0,0 7 113 0 0,3-17-147 0 0,-1-24-227 0 0,1 0-1 0 0,-1 0 1 0 0,0 0-1 0 0,0 1 0 0 0,0-1 1 0 0,-1 0-1 0 0,1 0 0 0 0,-2 2-57 0 0,1-2 76 0 0,0 1-1 0 0,0 0 0 0 0,0 0 0 0 0,1 0 0 0 0,-1 1-75 0 0,1 7 224 0 0,0-11-129 0 0,-2 2-86 0 0,0-1-2 0 0,1-1 47 0 0,1-1 13 0 0,0-1 35 0 0,1-1 39 0 0,0 0 48 0 0,0 0-378 0 0,0-1 69 0 0,0 1 57 0 0,0-1 47 0 0,0 0 49 0 0,2-5 179 0 0,-2 4-163 0 0,-1 1-78 0 0,1-1-98 0 0,0 1-82 0 0,-1 0-112 0 0,1 1 113 0 0,-1 0-36 0 0,0 0-37 0 0,1 0-39 0 0,-1 0-42 0 0,0 0-45 0 0,1 0-47 0 0,-1 0-48 0 0,1 0-52 0 0,-1 0-53 0 0,0 1-56 0 0,1-1-58 0 0,-1 0-1509 0 0,1 1-1260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4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 8896 0 0,'0'0'264'0'0,"0"0"-8"0"0,1 0-191 0 0,0 0-37 0 0,16-1 307 0 0,0 0 48 0 0,66-13 1622 0 0,-67 11-1676 0 0,-1 0-34 0 0,0 0-44 0 0,0 0-54 0 0,7 0 120 0 0,0-2-44 0 0,0 1-26 0 0,1 0-37 0 0,24 1 123 0 0,-18 2-311 0 0,40-3 221 0 0,-44 2-237 0 0,-12 1-44 0 0,0 0-36 0 0,-1 1-41 0 0,1-1-47 0 0,-1 1-54 0 0,0 0-58 0 0,2 0-202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5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4 6272 0 0,'0'0'182'0'0,"-1"-1"-8"0"0,0 0-121 0 0,-1 0 22 0 0,2 1 74 0 0,0 0 174 0 0,0 0 291 0 0,0 0-203 0 0,-1 0-98 0 0,0 0-81 0 0,0 1-68 0 0,0-1-55 0 0,0 1-36 0 0,-3 1 74 0 0,3-1-41 0 0,0-1 85 0 0,0 1-52 0 0,1-1 36 0 0,-6 7 320 0 0,0 1-69 0 0,0 1-62 0 0,1 0-54 0 0,0 2-2 0 0,0 1-58 0 0,0 3-8 0 0,-2 7 42 0 0,0-2-41 0 0,0 0-62 0 0,-8 24 142 0 0,9-31-197 0 0,2 1 0 0 0,-1 0 1 0 0,2 1-1 0 0,-2 11-126 0 0,1-5 333 0 0,-6 19-333 0 0,-2 3 314 0 0,3 1-40 0 0,-6 90 423 0 0,5-35-164 0 0,9-88-440 0 0,0 1 1 0 0,1 0-1 0 0,1 0 1 0 0,0 0-1 0 0,0 1-93 0 0,2 2 177 0 0,0-1-1 0 0,1 1 1 0 0,5 12-177 0 0,-7-20-77 0 0,2-1 49 0 0,-1 0 40 0 0,1 0 34 0 0,4 4 115 0 0,-5-8-93 0 0,0 1 0 0 0,-1-1-1 0 0,1 0 1 0 0,0 0 0 0 0,0 0-1 0 0,0 0 1 0 0,1-1-68 0 0,4 3 94 0 0,0-2-58 0 0,2-1-97 0 0,-5 0-20 0 0,0-1-41 0 0,1-1-57 0 0,0 0-56 0 0,-1 0-60 0 0,1-1-67 0 0,0 0-69 0 0,-1 0-77 0 0,1-1-80 0 0,0 0-87 0 0,-5 2 300 0 0,0 0-46 0 0,0 1-43 0 0,0-1-36 0 0,0 0-141 0 0,1 0-35 0 0,2-1-1481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6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9960 0 0,'0'0'222'0'0,"0"0"30"0"0,0 0 20 0 0,2 1-24 0 0,7 2-176 0 0,-4 0-63 0 0,-1-1 0 0 0,0 1 0 0 0,-1 0 0 0 0,1 0 0 0 0,1 2-9 0 0,5 5 57 0 0,0-1 70 0 0,-1-1 107 0 0,11 11 98 0 0,-2 2-60 0 0,5 10 398 0 0,3 9-670 0 0,-13-21 199 0 0,9 17 217 0 0,-3 1-75 0 0,3 20 63 0 0,-6 3-87 0 0,-4 7-79 0 0,-10-37-120 0 0,0 1 1 0 0,-2-1-1 0 0,-1 0 1 0 0,-3 6-119 0 0,-5 34 240 0 0,2-35-72 0 0,-2-1 41 0 0,0-10 0 0 0,0-1 0 0 0,-1 0 1 0 0,-2 0-1 0 0,0-1 0 0 0,-14 18-209 0 0,12-20 231 0 0,-2 0 0 0 0,0-1 0 0 0,-1-1 0 0 0,-1 0 0 0 0,-19 13-231 0 0,14-11 169 0 0,-3 6 14 0 0,19-21-135 0 0,-2-4-31 0 0,8-1 9 0 0,0 0-102 0 0,1 0-55 0 0,0 0 44 0 0,0 0-80 0 0,0 0 54 0 0,0 0-34 0 0,0 0-37 0 0,0 0-42 0 0,0 0-45 0 0,0 0-44 0 0,0 0-39 0 0,0 0-36 0 0,0 0-253 0 0,0 0-60 0 0,0 0-46 0 0,0 0-34 0 0,0 0-1404 0 0,0 0-1244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6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0 671 7512 0 0,'0'0'166'0'0,"0"0"29"0"0,0 0 13 0 0,0 0-71 0 0,1 0-69 0 0,-1-1-47 0 0,4-1-48 0 0,-2 1 43 0 0,3 0 1 0 0,-3 0 47 0 0,11-4 767 0 0,-2-2-50 0 0,-1-1-50 0 0,-1-1-49 0 0,-1-1-46 0 0,0-1-47 0 0,-2-1-45 0 0,-1-1-43 0 0,0 0-44 0 0,-1-1-41 0 0,-1 1-40 0 0,0-1-40 0 0,0 0-38 0 0,-1 0-37 0 0,0 0-35 0 0,0 1-36 0 0,0-3-3 0 0,0 1-48 0 0,5-25 233 0 0,-2 0-89 0 0,3-21 16 0 0,-1 22-12 0 0,4-14-287 0 0,-4 28 145 0 0,7-17-145 0 0,6-1 125 0 0,10-23 96 0 0,-26 58-146 0 0,7-5 130 0 0,-7 8-144 0 0,-3 4-61 0 0,-1 1 0 0 0,0-1 0 0 0,1 1 0 0 0,-1-1 0 0 0,0 1 0 0 0,1-1 0 0 0,-1 1 0 0 0,0 0 0 0 0,1-1 0 0 0,-1 1 0 0 0,1 0 0 0 0,-1-1 0 0 0,1 1 0 0 0,-1 0 0 0 0,1 0 0 0 0,-1-1 0 0 0,1 1 0 0 0,-1 0 0 0 0,1 0 0 0 0,-1 0 0 0 0,1 0 0 0 0,0-1 0 0 0,-1 1 0 0 0,1 0 0 0 0,1 1 29 0 0,0-2 38 0 0,2-1 2 0 0,0 1-1 0 0,0 0 0 0 0,0 0 0 0 0,0 0 1 0 0,3 0-69 0 0,-1 2 10 0 0,-4-1-3 0 0,-1 1-1 0 0,1-1 1 0 0,0 1 0 0 0,0 0-1 0 0,-1-1 1 0 0,1 1-1 0 0,-1 0 1 0 0,1 0-1 0 0,0 0 1 0 0,-1 0-1 0 0,0 0 1 0 0,1 1-1 0 0,-1-1 1 0 0,0 0-1 0 0,2 2-6 0 0,1 1 20 0 0,7 7-96 0 0,-1 2 73 0 0,0 0 46 0 0,7 20 116 0 0,-9-12-116 0 0,9 27 24 0 0,-4-11-46 0 0,1 5 46 0 0,6 20 78 0 0,5-2 86 0 0,10 19 87 0 0,-21-44 77 0 0,16 28-395 0 0,-26-57 23 0 0,9 19 147 0 0,2-1 0 0 0,13 17-170 0 0,-22-32 27 0 0,12 15 55 0 0,-17-23 75 0 0,0 1-78 0 0,1 0-70 0 0,-1 0-66 0 0,1-1-56 0 0,-1 1-51 0 0,0-1-46 0 0,-1 0-40 0 0,0-2-347 0 0,-3-3-91 0 0,0-1 144 0 0,1 1-45 0 0,-1-1-42 0 0,0-1-36 0 0,-3-5-579 0 0</inkml:trace>
  <inkml:trace contextRef="#ctx0" brushRef="#br0" timeOffset="333.25">209 358 7976 0 0,'0'0'174'0'0,"0"0"29"0"0,0 0 14 0 0,0 0 45 0 0,3 0 136 0 0,14-2 267 0 0,12-5 411 0 0,-9 2-416 0 0,-10 3-365 0 0,0 1-35 0 0,21-4 512 0 0,-16 2-404 0 0,-5 1-153 0 0,-1 1-65 0 0,-1 0-34 0 0,0 0-50 0 0,-1 1-34 0 0,0 0-36 0 0,1-1-41 0 0,-3 1-78 0 0,-1 1 35 0 0,6-1 2 0 0,1 0 110 0 0,-3 0 58 0 0,1 0 34 0 0,13 0 200 0 0,-14 0-255 0 0,-1 0-47 0 0,-1 0-46 0 0,1 0-51 0 0,-1 0-57 0 0,0 0-66 0 0,-1 0-22 0 0,1 0-56 0 0,-1 0-60 0 0,0 0-66 0 0,0 0-71 0 0,0 0-74 0 0,1-1-79 0 0,-1 1-85 0 0,5-1-957 0 0,6 0-960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4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8496 0 0,'0'0'190'0'0,"0"0"-42"0"0,0 0-54 0 0,1-1-22 0 0,1-2-36 0 0,-1 2 6 0 0,-1 1 50 0 0,1-1 72 0 0,3-1-94 0 0,-3 1-13 0 0,0 1 81 0 0,-1-1 159 0 0,0 1 257 0 0,0 0 20 0 0,0 0-33 0 0,0 0-145 0 0,0 0-63 0 0,0 0-11 0 0,2 2-18 0 0,6 14 109 0 0,-3 4-62 0 0,-2 3-75 0 0,-2 0-83 0 0,0-3-92 0 0,5 128 442 0 0,-3-89-313 0 0,0 30 169 0 0,2 42 204 0 0,-1 6-145 0 0,-3-109-372 0 0,-1 42 204 0 0,0-30-175 0 0,2-18-54 0 0,-1-8-4 0 0,0-2 38 0 0,-1-12 12 0 0,0 0 44 0 0,0 0 17 0 0,0 0 6 0 0,0 0-97 0 0,0-1-76 0 0,3-5-149 0 0,-2 3 129 0 0,0 0-50 0 0,-1 0-72 0 0,1-1-93 0 0,-1 2 16 0 0,0 0-56 0 0,0 0-63 0 0,0 0-69 0 0,1 0 88 0 0,-1 1-38 0 0,0-1-38 0 0,0 1-40 0 0,0 0-43 0 0,0-1-45 0 0,0 1-46 0 0,0-1-48 0 0,2-3-1455 0 0,0-2-1172 0 0</inkml:trace>
  <inkml:trace contextRef="#ctx0" brushRef="#br0" timeOffset="347.63">68 74 5384 0 0,'2'-1'116'0'0,"13"-4"-25"0"0,11-7 106 0 0,-10 3-93 0 0,0 3-60 0 0,-10 3-26 0 0,1 1 34 0 0,6-2 138 0 0,-2 0 43 0 0,0 1 49 0 0,26-5 776 0 0,-21 6-642 0 0,1 0-84 0 0,-9 1-216 0 0,0 0-41 0 0,5 0 227 0 0,-1 2-37 0 0,13 4 169 0 0,0 3-112 0 0,-1 4-88 0 0,10 14 11 0 0,-27-20-195 0 0,-1 0 0 0 0,1 1 0 0 0,-2 0 0 0 0,1 0 0 0 0,3 6-50 0 0,1 11 330 0 0,-8-19-237 0 0,-1 1 0 0 0,-1-1 0 0 0,1 0 0 0 0,-1 1 0 0 0,0-1 0 0 0,0 1 0 0 0,0-1 0 0 0,-1 1 0 0 0,0-1 0 0 0,0 3-93 0 0,-6 14 295 0 0,-3-1-67 0 0,-3-3-94 0 0,6-10-112 0 0,-1 0-35 0 0,-21 15 134 0 0,16-15 38 0 0,0 0 1 0 0,-11 5-160 0 0,2-3 108 0 0,-2-1-56 0 0,-1 0-90 0 0,15-6-58 0 0,-1-1 80 0 0,1 1 54 0 0,-17 0 116 0 0,11-2-118 0 0,6-1-72 0 0,0 0-61 0 0,-1 0-91 0 0,1-1-107 0 0,5 1 102 0 0,0-1-33 0 0,0 1-36 0 0,1-1-37 0 0,3 1 10 0 0,-1 0-43 0 0,1 0-39 0 0,0 0-33 0 0,0-1-118 0 0,0 1-33 0 0,-3-1-1228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40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1 814 7920 0 0,'0'0'174'0'0,"0"0"29"0"0,0 0 13 0 0,0 0 38 0 0,0-1-88 0 0,1-1-62 0 0,0-2 68 0 0,0 1 0 0 0,0 1-33 0 0,-1 1 49 0 0,0 0 59 0 0,0 0 70 0 0,0-4 115 0 0,0-3 77 0 0,0 1-35 0 0,1-8 379 0 0,1-1-106 0 0,2 1-82 0 0,2-8 117 0 0,-2-2-92 0 0,1-2 0 0 0,-1-11 239 0 0,-3 16-481 0 0,2 1-74 0 0,6-19-29 0 0,-2-1-94 0 0,3-15 30 0 0,1 16-106 0 0,1-6 47 0 0,-6 18-50 0 0,14-39 359 0 0,-12 47-429 0 0,-1 1-71 0 0,13-24 12 0 0,-11 24-22 0 0,6-19-21 0 0,5-7 0 0 0,-15 34 0 0 0,1 0 0 0 0,-2-1 0 0 0,3-8 0 0 0,3 1-18 0 0,-10 18-69 0 0,0 1 10 0 0,0 0 34 0 0,0 0 91 0 0,3 10 14 0 0,6 6-58 0 0,-1-1-5 0 0,-2 3 1 0 0,2 6 54 0 0,-2-13-51 0 0,-2 1-1 0 0,1-1 1 0 0,-1 1 0 0 0,0 6-3 0 0,11 28-1 0 0,46 118 1 0 0,-43-111 0 0 0,12 30 0 0 0,-13-40 90 0 0,-7-17-4 0 0,6 12 16 0 0,-4-14-12 0 0,-3 1 58 0 0,-3-9 33 0 0,2 0-61 0 0,1 2-43 0 0,-7-14-66 0 0,2 2-10 0 0,-3 3 77 0 0,-1-8 9 0 0,0-1 4 0 0,0 0-47 0 0,1 1-41 0 0,-1-1-37 0 0,1 1-50 0 0,-1-1-40 0 0,1 1-118 0 0,-1 0-45 0 0,0 0-319 0 0,0-2 264 0 0,-2 0 147 0 0,2 0 141 0 0,-1-1 33 0 0,0 1-142 0 0,0 0-65 0 0,0-1-53 0 0,1 1-91 0 0,-1 0-108 0 0,1 0 194 0 0,-1 1-35 0 0,1-1-35 0 0,0 0-38 0 0,-1 1-42 0 0,1-1-42 0 0,0 0-45 0 0,0 0-47 0 0,-1 1-51 0 0,1-1-51 0 0,0-3-1530 0 0,0-2-1226 0 0</inkml:trace>
  <inkml:trace contextRef="#ctx0" brushRef="#br0" timeOffset="414.91">61 478 6768 0 0,'0'0'149'0'0,"0"-1"-32"0"0,0 1-42 0 0,2-1-17 0 0,3-1 5 0 0,-4 1 9 0 0,1 1 58 0 0,1-1-118 0 0,1 0 34 0 0,3 0 135 0 0,-1 0 47 0 0,1 0 49 0 0,12-6 668 0 0,-4 1-174 0 0,1 1-102 0 0,-1 0-98 0 0,0 0-92 0 0,0 1-99 0 0,-1-1-77 0 0,-1 2 11 0 0,-1 0-45 0 0,0 1-41 0 0,1 0-34 0 0,11-2 93 0 0,0-2-76 0 0,-21 5-372 0 0,-1 0 61 0 0,1 1 54 0 0,0-1 45 0 0,1 0 94 0 0,8 0 425 0 0,-10 1-435 0 0,1 0-35 0 0,1 0-55 0 0,-1 0-99 0 0,-1 0 9 0 0,0 0-34 0 0,0 0-37 0 0,1 0-39 0 0,-1 0-43 0 0,0 0-46 0 0,1-1-47 0 0,0 1-53 0 0,0 0-53 0 0,0-1-58 0 0,0 1-60 0 0,0-1-63 0 0,2 0-1047 0 0,3-1-963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39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26 7344 0 0,'0'0'165'0'0,"0"0"12"0"0,-1-1-60 0 0,0 0-46 0 0,-2-4 123 0 0,3 3-126 0 0,-1 0-39 0 0,-2 0-45 0 0,-3 2-98 0 0,4 0 124 0 0,1 0 50 0 0,-1 1 67 0 0,1-1 86 0 0,0 0 101 0 0,1-1 119 0 0,-1 1-46 0 0,-3 1 687 0 0,2 0-791 0 0,0-1-64 0 0,1 1-114 0 0,0-1-53 0 0,1 1-61 0 0,-1-1-69 0 0,-5 5 477 0 0,4-4-31 0 0,2-1-180 0 0,0 1-84 0 0,0-1-57 0 0,-2 4-23 0 0,1-2 19 0 0,-4 15 266 0 0,2 1-88 0 0,2 5-34 0 0,1-17-132 0 0,1 0 0 0 0,0 0 0 0 0,0-1 1 0 0,1 5-56 0 0,10 56 296 0 0,1-15-54 0 0,2 27 198 0 0,5 22 143 0 0,-8-48 158 0 0,1 18-741 0 0,-8-30 272 0 0,-1 1 34 0 0,-1 41 289 0 0,-2 2 102 0 0,-2-48-350 0 0,1-34-276 0 0,0-2-6 0 0,0 0-1 0 0,0 0 0 0 0,0 0 0 0 0,0 0 0 0 0,0 0 0 0 0,1 0 3 0 0,-3-1-34 0 0,-3-7-5 0 0,5 6-144 0 0,-1-1 38 0 0,-1-2 13 0 0,0 0 83 0 0,-2-8 99 0 0,2 9-123 0 0,0 0-46 0 0,0 0-94 0 0,1-1-116 0 0,0 2 79 0 0,0 1-39 0 0,0 0-42 0 0,0-1-46 0 0,0 1-49 0 0,0-1-52 0 0,0 1-55 0 0,0-1-60 0 0,0 1-62 0 0,1-1-66 0 0,-1 1-68 0 0,0-1-73 0 0,0-3-1282 0 0,-2-4-1171 0 0</inkml:trace>
  <inkml:trace contextRef="#ctx0" brushRef="#br0" timeOffset="523.29">3 42 4480 0 0,'0'0'132'0'0,"0"0"76"0"0,0 0-116 0 0,0-1-85 0 0,0 0-46 0 0,-1-4-220 0 0,0 3 187 0 0,1 0 87 0 0,0 1 41 0 0,0 0 39 0 0,0 1 29 0 0,0-1 41 0 0,0 0 45 0 0,0 1 48 0 0,0-1 54 0 0,1 1 57 0 0,-1-1 62 0 0,0 1 65 0 0,6-1-423 0 0,0-2 72 0 0,0 1 55 0 0,0-1 39 0 0,11-5 421 0 0,-10 6-407 0 0,2-1-31 0 0,0 2-92 0 0,4 0-35 0 0,0 0-1 0 0,0 2 1 0 0,0-1-1 0 0,8 3-94 0 0,-5-1 55 0 0,-1 1-34 0 0,-10-2-20 0 0,24 6 68 0 0,14 5 150 0 0,-3 6 9 0 0,-14-1-145 0 0,-16-10-14 0 0,8 6-11 0 0,-12-4-9 0 0,-3-4-27 0 0,3 5 48 0 0,0 2 1 0 0,3 8-71 0 0,-3 3 81 0 0,-5 1 43 0 0,-6 0-32 0 0,-2-1 85 0 0,-3-1 52 0 0,5-13-78 0 0,0 0 1 0 0,-1-1 0 0 0,0 1-1 0 0,-3 2-151 0 0,-15 14 312 0 0,8-12-186 0 0,-1-2-63 0 0,13-9-53 0 0,-6 4 23 0 0,0 0 0 0 0,0-1 1 0 0,-1 0-1 0 0,0 0 0 0 0,0-1 0 0 0,0 0 1 0 0,0-1-1 0 0,0-1 0 0 0,-1 0-33 0 0,-2 0 38 0 0,10-2-36 0 0,0 1-1 0 0,-1-1 1 0 0,1 1-1 0 0,0-1 0 0 0,0 0 1 0 0,-1-1-1 0 0,1 1 0 0 0,0-1 1 0 0,0 0-1 0 0,0 0 1 0 0,-3-1-2 0 0,5 1-27 0 0,1 0-68 0 0,0 0-71 0 0,1 1-108 0 0,0 0 274 0 0,0-1-400 0 0,0 1-114 0 0,0 0 68 0 0,-1 0-43 0 0,1 0-578 0 0,0 0-456 0 0,0 0-868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3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6704 0 0,'2'0'149'0'0,"8"-1"-131"0"0,0 1 48 0 0,0-1 43 0 0,1-1 40 0 0,4-1 138 0 0,1 0 65 0 0,0-2 49 0 0,0 0 35 0 0,28-10 853 0 0,-26 7-765 0 0,2 0-5 0 0,-1-1-100 0 0,-11 6-256 0 0,33-20 426 0 0,-39 22-506 0 0,-2 0 5 0 0,0-4 1 0 0,0 4-78 0 0,-1-1 0 0 0,1 0 0 0 0,0 0 0 0 0,-1 0 0 0 0,1 0-1 0 0,-1 0 1 0 0,1 0 0 0 0,-1 1 0 0 0,0-1 0 0 0,-1-1-11 0 0,-13-16 51 0 0,11 15-46 0 0,0 1 1 0 0,0-1-1 0 0,-1 1 0 0 0,0 0 1 0 0,1 0-1 0 0,-1 1 1 0 0,-1-1-6 0 0,-2 1 47 0 0,-12 1-9 0 0,14 3 10 0 0,0-1 43 0 0,-1 1 32 0 0,2 1-47 0 0,-3 7 12 0 0,5-5-23 0 0,0-1-27 0 0,0 1 0 0 0,0 0-1 0 0,1 1 1 0 0,-1-1 0 0 0,1 0 0 0 0,1 1 0 0 0,-1-1-38 0 0,-5 14 87 0 0,6-16-43 0 0,0 0 0 0 0,0 1 0 0 0,0-1 1 0 0,0 0-1 0 0,1 1 0 0 0,-1-1 1 0 0,1 4-45 0 0,4 25 247 0 0,6-2-51 0 0,2-2-37 0 0,-9-22-113 0 0,0-1 1 0 0,1 0 0 0 0,-1 0 0 0 0,3 3-47 0 0,1 0 87 0 0,1 1 0 0 0,0-2 1 0 0,1 1-1 0 0,-1-1 0 0 0,1 0 0 0 0,7 3-87 0 0,-13-8 26 0 0,1 0 0 0 0,-1-1 0 0 0,1 0-1 0 0,0 1 1 0 0,-1-1 0 0 0,1-1 0 0 0,0 1-1 0 0,0 0 1 0 0,0-1-26 0 0,22-1 122 0 0,-5-4-53 0 0,-3-2-40 0 0,-12 4-3 0 0,0 0-60 0 0,0 1-49 0 0,-1 0-41 0 0,3-1-83 0 0,4-1-145 0 0,3-4-124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7:37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528 444 5472 0 0,'0'0'124'0'0,"0"0"17"0"0,0 0 10 0 0,0 0 26 0 0,0 0 107 0 0,0 0 48 0 0,0 0 11 0 0,0 0-21 0 0,0 0-88 0 0,0 0-40 0 0,0 0-8 0 0,0 0-14 0 0,0 0-98 0 0,0 0-66 0 0,0 1-51 0 0,0-1 59 0 0,0 1 34 0 0,0-1 48 0 0,1 1 61 0 0,-1-1 71 0 0,1 0 86 0 0,2 2-294 0 0,0 1 39 0 0,9 4 199 0 0,-6-6-179 0 0,-5-1 29 0 0,0 1-64 0 0,-1 0-52 0 0,0 0-63 0 0,0 1 24 0 0,1-1 128 0 0,0-1 45 0 0,1 1 74 0 0,1-1 90 0 0,0 0 103 0 0,-2 0-299 0 0,-1 0 0 0 0,0 0 0 0 0,0 0 12 0 0,0 0 52 0 0,0 0 28 0 0,0 0 4 0 0,0 0-20 0 0,0 0-76 0 0,0 0 1 0 0,1 0 27 0 0,2 0-50 0 0,11 0 35 0 0,-6 0 68 0 0,1-2-46 0 0,0-1-20 0 0,5-2-6 0 0,3-2-2 0 0,-6 4-2 0 0,7-1 48 0 0,8-5 22 0 0,5-1 35 0 0,-9 6-10 0 0,-3-1 66 0 0,-3 0-73 0 0,-8 3-160 0 0,6 0-46 0 0,7-1-32 0 0,-8 0 49 0 0,-8 2 3 0 0,1 0-1 0 0,-1 0 1 0 0,1 1-1 0 0,4 0-2 0 0,-8 0 43 0 0,3 3-22 0 0,-2-2 22 0 0,-2-1-40 0 0,0 1 0 0 0,0-1 1 0 0,0 0-1 0 0,0 1 0 0 0,0-1 1 0 0,-1 1-1 0 0,1-1 0 0 0,0 1 1 0 0,0-1-1 0 0,0 1 0 0 0,-1 0 0 0 0,1-1 1 0 0,0 1-1 0 0,0 0 0 0 0,-1 0 1 0 0,1-1-1 0 0,-1 1 0 0 0,1 0 1 0 0,-1 0-1 0 0,1 0 0 0 0,-1 0 0 0 0,1 0 1 0 0,-1 0-1 0 0,0 0 0 0 0,0 0 1 0 0,1 0-1 0 0,-1 0 0 0 0,0 0 1 0 0,0 0-1 0 0,0 0 0 0 0,0 0 0 0 0,0 0 1 0 0,0 0-1 0 0,0 0 0 0 0,-1 0 1 0 0,1 0-1 0 0,0 0 0 0 0,0 0 0 0 0,-1-1 1 0 0,1 2-4 0 0,-2 7 87 0 0,1 5 15 0 0,-5 7-75 0 0,1-2-28 0 0,2-10 10 0 0,-5 4 51 0 0,-3 9 52 0 0,9-18-111 0 0,0 0-1 0 0,0 0 1 0 0,0 0 0 0 0,0 0-1 0 0,0 0 1 0 0,-1 1-1 0 0,-7 10 25 0 0,5-4 50 0 0,-1 3 37 0 0,-7 6-8 0 0,1-1-27 0 0,-2 7-15 0 0,-4 7 55 0 0,6-7-82 0 0,12-26-35 0 0,-1 1 0 0 0,1-1 0 0 0,0 1 0 0 0,0-1 0 0 0,0 1 0 0 0,0-1 0 0 0,0 0 0 0 0,0 1 0 0 0,0-1 0 0 0,0 1 0 0 0,0-1 0 0 0,0 1 0 0 0,0-1 0 0 0,0 1 0 0 0,0-1 0 0 0,0 0 0 0 0,0 1 0 0 0,0-1 0 0 0,0 1 0 0 0,1-1 0 0 0,-1 1 0 0 0,0-1 0 0 0,0 0 0 0 0,0 1 0 0 0,1-1 0 0 0,-1 0 0 0 0,0 1 0 0 0,1-1 0 0 0,-1 0 0 0 0,0 1 0 0 0,1-1 0 0 0,-1 0 0 0 0,0 0 0 0 0,1 1 0 0 0,-1-1 0 0 0,0 0 0 0 0,1 0 0 0 0,-1 0 0 0 0,1 1 0 0 0,-1-1 0 0 0,16 3 0 0 0,-15-3 0 0 0,11 0 0 0 0,-11 0 0 0 0,1-1 0 0 0,-1 1 0 0 0,1 0 0 0 0,-1 0 0 0 0,0 0 0 0 0,1 0 0 0 0,-1 0 0 0 0,1 1 0 0 0,-1-1 0 0 0,1 0 0 0 0,0 1 0 0 0,7 1-16 0 0,0 0 0 0 0,0 0 0 0 0,9 0 16 0 0,3 0-16 0 0,-14 0 25 0 0,1-1 0 0 0,-1 1 0 0 0,0 1 0 0 0,0-1 0 0 0,5 4-9 0 0,-4-2 23 0 0,-1 0-1 0 0,0 0 1 0 0,-1 1 0 0 0,1 0-1 0 0,-1 0 1 0 0,0 0 0 0 0,0 1-1 0 0,2 3-22 0 0,-4-4 21 0 0,0 0-1 0 0,0 1 0 0 0,-1-1 1 0 0,0 0-1 0 0,0 1 1 0 0,-1 0-1 0 0,1 0 0 0 0,-1 0 1 0 0,0 0-1 0 0,1 6-20 0 0,-3-7 11 0 0,1 0 0 0 0,-1 0 0 0 0,0 0 0 0 0,0 0-1 0 0,0 0 1 0 0,-1 0 0 0 0,1 0 0 0 0,-3 5-11 0 0,1-1 116 0 0,-2 0 0 0 0,1 0 0 0 0,-1 0-1 0 0,-1-1 1 0 0,1 1 0 0 0,-5 4-116 0 0,-12 14 324 0 0,-4-1 92 0 0,-2-6 87 0 0,15-13-386 0 0,-1-1-41 0 0,-8 0-21 0 0,-1-1-50 0 0,-22 0-44 0 0,17-4 57 0 0,5-3-44 0 0,-12-7 109 0 0,19 2-79 0 0,1 0-64 0 0,1-2-95 0 0,6 3 15 0 0,1 0-45 0 0,-1 0-50 0 0,1 0-55 0 0,1-1-62 0 0,0 1-67 0 0,1-2-72 0 0,0 1-77 0 0,0 0-149 0 0</inkml:trace>
  <inkml:trace contextRef="#ctx0" brushRef="#br0" timeOffset="702.07">923 150 8352 0 0,'-6'-10'284'0'0,"-1"2"-64"0"0,-1 1-55 0 0,-1 1-50 0 0,0 2-42 0 0,-2 0-34 0 0,-11-1-39 0 0,17 4 71 0 0,-4-2 87 0 0,-6-2 125 0 0,-8-1 91 0 0,5 1-27 0 0,-2 2 52 0 0,0 4-47 0 0,1 2-45 0 0,0 1-40 0 0,-1 1-36 0 0,-18 9 140 0 0,0 1-92 0 0,23-9-184 0 0,-18 8 62 0 0,2 2-58 0 0,2-1-45 0 0,4 1-11 0 0,1 1-1 0 0,0 1 1 0 0,-8 9-43 0 0,-21 15 14 0 0,33-28-15 0 0,1 1 0 0 0,-9 10 1 0 0,4-2 31 0 0,-1-1 49 0 0,-29 27 145 0 0,33-26-153 0 0,0 4-55 0 0,1 1-64 0 0,3-3-121 0 0,0 1 0 0 0,-6 18 168 0 0,4-1-97 0 0,9-17 90 0 0,2 1 53 0 0,5-16-46 0 0,0-1 0 0 0,1 1 0 0 0,-1 0 0 0 0,2-1 0 0 0,-1 1 0 0 0,1 5 0 0 0,3 35-22 0 0,-1-27-19 0 0,2 0 0 0 0,1 1 41 0 0,-1-8-28 0 0,2-1 1 0 0,-1 0-1 0 0,4 7 28 0 0,15 23-21 0 0,1-2 21 0 0,-12-20 0 0 0,2 0 0 0 0,7 9 0 0 0,7 5 0 0 0,29 29 0 0 0,-43-52 0 0 0,2 0 0 0 0,0-1 0 0 0,0-1 0 0 0,1-1 0 0 0,8 5 0 0 0,20 8 24 0 0,1-3 43 0 0,-13-8 114 0 0,13 3-181 0 0,-13-8 131 0 0,-1 0 0 0 0,1-2 0 0 0,1-2 1 0 0,30 2-132 0 0,-2-6 121 0 0,-1-5-46 0 0,2-5 127 0 0,-1-3 38 0 0,-21 3 42 0 0,0-3-1 0 0,-1-1 0 0 0,19-9-281 0 0,-30 8 256 0 0,0 0 0 0 0,13-10-256 0 0,-19 8 307 0 0,15-12-307 0 0,9-14 220 0 0,-5-5-43 0 0,-19 19-92 0 0,-2 4 77 0 0,8-16-162 0 0,-22 30 24 0 0,-1-1-1 0 0,-1 1 1 0 0,0-1-1 0 0,0 0 1 0 0,-1 0-1 0 0,0-1-23 0 0,16-73 86 0 0,0-46 86 0 0,-18 112-144 0 0,-1 1 0 0 0,-1-14-28 0 0,-2 9 118 0 0,-4-20-118 0 0,-6-15 361 0 0,-7-16-361 0 0,14 57 51 0 0,-7-22 38 0 0,0-1-78 0 0,-4-4-62 0 0,-4-4-132 0 0,-4-4 183 0 0,6 17-24 0 0,3 9 42 0 0,0 1 41 0 0,-1 0 49 0 0,-1 0 60 0 0,10 16-160 0 0,-1-1 0 0 0,0 2-1 0 0,0-1 1 0 0,-4-2-8 0 0,-24-17-21 0 0,13 13-32 0 0,-1 0-42 0 0,1 2-54 0 0,0 1-64 0 0,16 8 62 0 0,-1 1 50 0 0,-4-2 11 0 0,-16-5-14 0 0,20 7 19 0 0,-1 0-59 0 0,4 1 13 0 0,-1 0-36 0 0,1 0-41 0 0,0 0-48 0 0,-1 1-50 0 0,1-1-58 0 0,0 0-61 0 0,0 0-67 0 0,3 1-154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2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0 6592 0 0,'0'0'149'0'0,"0"0"23"0"0,0 0 11 0 0,-2 0-30 0 0,-4 1-136 0 0,0-1 53 0 0,0 2 48 0 0,0-1 42 0 0,-2 2 79 0 0,1 0 43 0 0,-2 2 98 0 0,-4 3 241 0 0,-7 7 408 0 0,13-10-725 0 0,0 1-37 0 0,2-2-79 0 0,0 1-37 0 0,0-1-44 0 0,0 1-49 0 0,1-2-50 0 0,0 0-40 0 0,-15 17 497 0 0,1 2-83 0 0,3 3-72 0 0,1 1-61 0 0,-4 17 48 0 0,-2 21 6 0 0,13-31 101 0 0,-1 19-404 0 0,0 0 231 0 0,5-24-145 0 0,2-4-27 0 0,0 1 1 0 0,2 5-60 0 0,2 3 82 0 0,-2-6 39 0 0,2 4 226 0 0,3 16-347 0 0,0-15 171 0 0,2 1 0 0 0,1-1 0 0 0,1 0 0 0 0,9 14-171 0 0,-18-42 18 0 0,4 7 59 0 0,0 0 0 0 0,0 0 0 0 0,1 0 0 0 0,0-1 0 0 0,1 0 0 0 0,1 1-77 0 0,8 9 139 0 0,11 11 49 0 0,-24-28-175 0 0,0 0 0 0 0,0 0 0 0 0,1-1 0 0 0,-1 1 0 0 0,0-1 0 0 0,1 0 0 0 0,0 0 1 0 0,1 1-14 0 0,9 2 29 0 0,16 4 127 0 0,-21-8-135 0 0,0 0-34 0 0,5-1-90 0 0,-7-1 5 0 0,1 0-38 0 0,-6 0 144 0 0,0 1-35 0 0,0 0-37 0 0,0-1-35 0 0,0 1-35 0 0,0 0-32 0 0,2-1-261 0 0,-1 0-118 0 0,1 0-107 0 0,0 0-99 0 0,-1 0-89 0 0,1 0-78 0 0,2-1-1002 0 0,2-2-1089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4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54 6648 0 0,'0'0'149'0'0,"0"0"23"0"0,0 0 12 0 0,0 0-58 0 0,0 0-8 0 0,0 0 46 0 0,0 0 143 0 0,0 0 267 0 0,0 0 24 0 0,0 0-30 0 0,-1 2-135 0 0,-1 1-356 0 0,1 0 34 0 0,-2 4 201 0 0,1 1 136 0 0,0 12 715 0 0,1-12-805 0 0,1-3-136 0 0,0 0-60 0 0,0 0-74 0 0,0 0-87 0 0,0-2-42 0 0,0 2 271 0 0,1-1-67 0 0,0 1-34 0 0,1 2-19 0 0,1 2 6 0 0,-1-3 26 0 0,8 34 330 0 0,1-14-216 0 0,-1-4-61 0 0,6 11 145 0 0,-8-21-219 0 0,9 12 156 0 0,-12-17-158 0 0,0 0 0 0 0,1 0 0 0 0,0 0 0 0 0,0-1 0 0 0,5 5-119 0 0,4 1 177 0 0,-1 1-41 0 0,-6-5-35 0 0,1 0-1 0 0,0-1 0 0 0,4 3-100 0 0,11 7 165 0 0,0 1 29 0 0,-8-10-1 0 0,-5-4-31 0 0,-1-3 40 0 0,2-2 45 0 0,-1-4 54 0 0,11-4-101 0 0,-20 8-27 0 0,0 0-69 0 0,0-1-41 0 0,0-1-26 0 0,0 0 45 0 0,2-3 71 0 0,1 0 1 0 0,-1 0 0 0 0,0 0-1 0 0,0-1 1 0 0,-1 1-1 0 0,0-1 1 0 0,1-2-154 0 0,3-11 263 0 0,-3 10-178 0 0,-1 0-39 0 0,0 1-44 0 0,0 0-43 0 0,-1 2 49 0 0,0 0 0 0 0,-1 0 0 0 0,0 1 0 0 0,0-1 0 0 0,-1 0 1 0 0,0 0-1 0 0,0 0 0 0 0,0-2-8 0 0,-3-15 101 0 0,-4-17-101 0 0,3 18 24 0 0,-10-48-4 0 0,1 26 34 0 0,0 14-136 0 0,5 18-43 0 0,4 7-3 0 0,0 0-56 0 0,-1 0-66 0 0,0 2-77 0 0,4 3-26 0 0,1 1 161 0 0,0 0-143 0 0,0 0-267 0 0,0 0 347 0 0,0 0-9 0 0,0 0-62 0 0,0 0 116 0 0,0 0-36 0 0,0 0-41 0 0,0 0-37 0 0,0 0-423 0 0,0 0 113 0 0,0 0-52 0 0,0 0-795 0 0,0 0-618 0 0,0 0-1179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6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75 9504 0 0,'1'-1'274'0'0,"-1"-1"-48"0"0,1 1-44 0 0,0 0-41 0 0,1-1 5 0 0,1 0-66 0 0,0 0-53 0 0,0 1-39 0 0,11-5-130 0 0,-11 5 167 0 0,0 0 92 0 0,11-4 364 0 0,-1 0-45 0 0,1 1-41 0 0,0-1-35 0 0,5-3 101 0 0,1 2-43 0 0,40-12 732 0 0,-55 17-1081 0 0,1 0 45 0 0,14 0 378 0 0,-12 1-326 0 0,1 0-91 0 0,-5 0-88 0 0,0 0-41 0 0,0 0-37 0 0,-1 0-44 0 0,0 0-50 0 0,1 0-53 0 0,-4 0 18 0 0,1 0-36 0 0,-1 0-355 0 0,1 1 80 0 0,-1-1-52 0 0,1 1-693 0 0,2 0-149 0 0,-1 1 125 0 0,3 0-695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6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5 7856 0 0,'0'0'174'0'0,"0"0"29"0"0,0 0 13 0 0,-1 1-31 0 0,-2 1-142 0 0,1 1 30 0 0,0-2 55 0 0,2-1 144 0 0,0 0 236 0 0,1 0-192 0 0,-1 1-52 0 0,2 0-47 0 0,0-1-40 0 0,1 1 17 0 0,0 0-47 0 0,8 0 226 0 0,-9-1-151 0 0,13 0 331 0 0,0 0-68 0 0,0-1-60 0 0,0 0-51 0 0,10-1 155 0 0,14 1 145 0 0,-35 1-797 0 0,0 0 63 0 0,0 0 53 0 0,0 0 45 0 0,4-1 129 0 0,10 0 372 0 0,-12 1-432 0 0,-1-1-70 0 0,-1 1-59 0 0,-1 0-38 0 0,0-1-45 0 0,1 1-48 0 0,-1 0-72 0 0,1-1-69 0 0,0 1-75 0 0,-1-1-82 0 0,1 1-88 0 0,-1-1-93 0 0,1 1-102 0 0,-1-1-107 0 0,2 0-973 0 0,2-1-1037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4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45 292 7512 0 0,'0'0'166'0'0,"0"0"29"0"0,0 0 13 0 0,0 0 43 0 0,0 0-106 0 0,0 0 114 0 0,0 0 213 0 0,0 0 9 0 0,0 0-254 0 0,0 0-49 0 0,0 0-44 0 0,0 0-37 0 0,1 1 20 0 0,1 1-21 0 0,-1-1 12 0 0,1 4 410 0 0,0-1-67 0 0,-1 0-61 0 0,1 0-55 0 0,0 2 78 0 0,-1 0-91 0 0,1 0-72 0 0,0 0-51 0 0,3 14 305 0 0,-2-11-236 0 0,0 2-70 0 0,-1 1-35 0 0,0 11 87 0 0,3 18 97 0 0,3-5 195 0 0,-1 1-1 0 0,0 23-541 0 0,1 1 519 0 0,-1-8-19 0 0,-6-40-315 0 0,-1 0 0 0 0,0 0 0 0 0,-1 0-185 0 0,1 4 182 0 0,0-1-44 0 0,1 4-15 0 0,2 10 15 0 0,0 6 39 0 0,-2-12 1 0 0,-1-17-75 0 0,0-1-46 0 0,-2 13 6 0 0,1-10 9 0 0,0 1 103 0 0,1-4 26 0 0,0 1 88 0 0,0-6-241 0 0,-1-1-39 0 0,0 1-83 0 0,-6 0-486 0 0,6-1 488 0 0,0 0 53 0 0,1 0 47 0 0,-2 0-248 0 0,0-1 73 0 0,-3-2-128 0 0,3 1 94 0 0,1 1 13 0 0,0 0-65 0 0,0-1-104 0 0,0 1-109 0 0,1 0 177 0 0,-1 0-35 0 0,1 0-35 0 0,-1 0-39 0 0,1 0-266 0 0,-1 0-99 0 0,0 0-107 0 0,0-1-114 0 0,0 0-1140 0 0,-2-3-1183 0 0,3 5 3217 0 0</inkml:trace>
  <inkml:trace contextRef="#ctx0" brushRef="#br0" timeOffset="755.31">1 319 6832 0 0,'0'0'200'0'0,"0"0"-54"0"0,0 0-16 0 0,0 0 94 0 0,0-1-47 0 0,0 1-42 0 0,0 0-35 0 0,0-1 28 0 0,2-2 3 0 0,-1 1-12 0 0,7-7 453 0 0,1 1-38 0 0,-1 0-36 0 0,1 0-36 0 0,9-6 364 0 0,2 0-122 0 0,0 2-112 0 0,1 1-99 0 0,1 1-88 0 0,0 1-76 0 0,-4 2-113 0 0,1 2-36 0 0,18-4 96 0 0,-13 4-79 0 0,0 2-1 0 0,0 0 0 0 0,17 2-196 0 0,-30 1 46 0 0,-1 1 0 0 0,1 0 0 0 0,0 1 0 0 0,0 0-46 0 0,1 1 28 0 0,-1 0 1 0 0,0 1-1 0 0,0 1 1 0 0,0-1-1 0 0,0 2 1 0 0,7 4-29 0 0,12 13 100 0 0,-13-1-77 0 0,-15-19-8 0 0,0 0 1 0 0,-1 0 0 0 0,1 0 0 0 0,-1 0-1 0 0,0 1 1 0 0,0-1 0 0 0,0 1-1 0 0,0-1 1 0 0,-1 1 0 0 0,1-1-1 0 0,-1 3-15 0 0,-3 13 48 0 0,-2-6 83 0 0,0 0 0 0 0,-5 10-131 0 0,5-13 56 0 0,-1-1-1 0 0,0 1 1 0 0,-5 5-56 0 0,3-5 44 0 0,-1 0 0 0 0,-1-1 0 0 0,-4 4-44 0 0,-2 0 37 0 0,-1-1 0 0 0,0-1 0 0 0,-1 0 0 0 0,0-2 0 0 0,-13 6-37 0 0,19-10 27 0 0,0-1 1 0 0,0 1-1 0 0,0-2 0 0 0,-6 1-27 0 0,-10-1 80 0 0,20-4-69 0 0,3-2 35 0 0,4-1-37 0 0,3 1-21 0 0,4-2-36 0 0,-3 3 47 0 0,0 1-1 0 0,0-1 1 0 0,0 1 0 0 0,0-1-1 0 0,1 1 1 0 0,0 0 1 0 0,5-1-51 0 0,5 1 39 0 0,-1 0-1 0 0,0 1 0 0 0,1 1 1 0 0,-1 0-1 0 0,0 1 1 0 0,13 3 12 0 0,10 2 56 0 0,-1 2-49 0 0,15 15-91 0 0,-14-7 76 0 0,-8-2 58 0 0,-9-1-46 0 0,-1 0-1 0 0,5 6-3 0 0,0 1 50 0 0,-1 2-41 0 0,4 19-70 0 0,-13-20 60 0 0,-1 3-8 0 0,-5 2 92 0 0,-5-21-43 0 0,-2 0-1 0 0,1 0 0 0 0,-1 0 0 0 0,0 0 0 0 0,0 1 1 0 0,0-1-1 0 0,-1 0 0 0 0,0 0 0 0 0,-1 0 0 0 0,1 0 1 0 0,-1-1-1 0 0,-2 6-39 0 0,0-2 73 0 0,-1 0-1 0 0,0 0 1 0 0,-1-1 0 0 0,0 0-1 0 0,0 0 1 0 0,-1 0 0 0 0,0 0-73 0 0,-1 0 82 0 0,-1-1 0 0 0,0 0 0 0 0,0 0 0 0 0,-1 0 0 0 0,-9 4-82 0 0,-18 5 157 0 0,-2-4-38 0 0,-1-5-43 0 0,0-5-47 0 0,-6 0 37 0 0,27 0-66 0 0,0-2 0 0 0,-14-1 0 0 0,-9-2-13 0 0,-3 1 48 0 0,15-3-74 0 0,6-1-80 0 0,0-4-113 0 0,22 9-19 0 0,-1 0 95 0 0,2 0 92 0 0,-1 0 36 0 0,-2 0 52 0 0,-3-2 142 0 0,4 2-150 0 0,1 0-54 0 0,0 0-49 0 0,0 0-64 0 0,1-1-75 0 0,-1 1-87 0 0,1 0-22 0 0,-1 0-76 0 0,1-1-83 0 0,0 1-88 0 0,0-1-97 0 0,0 0-102 0 0,0 0-110 0 0,0 0-117 0 0,-1-1-973 0 0,0-4-1116 0 0</inkml:trace>
  <inkml:trace contextRef="#ctx0" brushRef="#br0" timeOffset="1302.98">960 3 6968 0 0,'0'0'157'0'0,"0"0"23"0"0,0 0 11 0 0,2-1-31 0 0,0 0-204 0 0,2 1 70 0 0,-1-1 63 0 0,1 2 54 0 0,0-1 88 0 0,1 1 54 0 0,1 1 106 0 0,3 1 249 0 0,0 2-8 0 0,-3-2-254 0 0,-1 0-111 0 0,-1 0-58 0 0,0 0-88 0 0,-1-1-58 0 0,0 1-66 0 0,-1 0-73 0 0,15 15 603 0 0,0 0-43 0 0,-2 3-63 0 0,3 7 105 0 0,1-1-41 0 0,-1-1-80 0 0,-11-14-159 0 0,0 1 0 0 0,-1-1 0 0 0,0 2 0 0 0,-1 1-246 0 0,13 28 560 0 0,-1-8-248 0 0,-1 1-46 0 0,7 21 768 0 0,16 56-1034 0 0,-25-59 391 0 0,-2 1 104 0 0,-5-17-316 0 0,-3-10-16 0 0,0 0 1 0 0,-2 3-164 0 0,-4 24 278 0 0,0-41-182 0 0,-5 47 350 0 0,-2-22-200 0 0,3-18-122 0 0,-8 26 221 0 0,-1-16-199 0 0,-8 5-12 0 0,21-33-121 0 0,0-1 1 0 0,-1 1 0 0 0,1-1 0 0 0,-1 0 0 0 0,0 0-1 0 0,1 0 1 0 0,-1 0 0 0 0,0 0 0 0 0,0 0 0 0 0,-3 0-14 0 0,4-1 14 0 0,-1 0-1 0 0,1 0 1 0 0,-1 0 0 0 0,1-1 0 0 0,-1 1 0 0 0,0-1 0 0 0,1 1 0 0 0,-1-1 0 0 0,0 0 0 0 0,-1 0-14 0 0,-7-3 20 0 0,0-4-97 0 0,5 3-18 0 0,0-1-46 0 0,5 4 69 0 0,0 0-33 0 0,0-2-191 0 0,0-2-175 0 0,1-2-376 0 0,1 0-26 0 0,0 3 355 0 0,0 1 165 0 0,-1 1 102 0 0,4-9-1238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3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31 752 8232 0 0,'0'0'182'0'0,"0"0"29"0"0,0 0 14 0 0,0 0-72 0 0,0 0-19 0 0,0 0 104 0 0,0 0-50 0 0,0 0-44 0 0,0 0-38 0 0,0 0 31 0 0,0-3 4 0 0,0 1-14 0 0,0-7 392 0 0,4-19 1031 0 0,-1 16-909 0 0,-1 2-156 0 0,-1 0-55 0 0,1 0-71 0 0,-1 0-88 0 0,1-8 195 0 0,-1 0-47 0 0,8-36 693 0 0,-4 33-690 0 0,0 5-123 0 0,-2-3-87 0 0,0-25 127 0 0,1 1-52 0 0,3-27 99 0 0,-1 22-105 0 0,3 0-92 0 0,-1 11-99 0 0,21-86 228 0 0,-9 59-236 0 0,-20 62-78 0 0,4-6-9 0 0,3-3 60 0 0,-1-1-45 0 0,-6 12-10 0 0,1 0 0 0 0,-1 0 0 0 0,0-1 0 0 0,0 1 0 0 0,0 0 0 0 0,0 0 0 0 0,0 0 0 0 0,1 0 0 0 0,-1 0 0 0 0,0 0 0 0 0,0 0 0 0 0,0 0 0 0 0,0 0 0 0 0,1 0 0 0 0,-1 0 0 0 0,0 0 0 0 0,0 0 0 0 0,0 0 0 0 0,1 0 0 0 0,-1 0 0 0 0,0 0 0 0 0,0 0 0 0 0,0 0 0 0 0,0 0 0 0 0,1 0 0 0 0,-1 0 0 0 0,0 0 0 0 0,0 0 0 0 0,0 0 0 0 0,0 0 0 0 0,1 1 0 0 0,-1-1 0 0 0,0 0 0 0 0,0 0 0 0 0,0 0 0 0 0,0 0 0 0 0,0 0 0 0 0,0 0 0 0 0,1 1 0 0 0,-1-1 0 0 0,0 0 0 0 0,0 0 0 0 0,0 0 0 0 0,0 0 0 0 0,0 1 0 0 0,0-1 0 0 0,0 0 0 0 0,0 0 0 0 0,0 0 0 0 0,0 0 0 0 0,0 1 0 0 0,6 12 0 0 0,-4-9 0 0 0,14 30 0 0 0,-13-26 0 0 0,0 0 0 0 0,0-1 0 0 0,1 1 0 0 0,2 1 0 0 0,23 50 0 0 0,1-9 2 0 0,19 43-2 0 0,-30-55 9 0 0,5 13 68 0 0,9 30 139 0 0,-28-67-145 0 0,2-1 1 0 0,0 1-1 0 0,6 6-71 0 0,11 23 180 0 0,-9-17-54 0 0,3-2 40 0 0,-9-12-33 0 0,-1-1 0 0 0,0 1 1 0 0,0 3-134 0 0,-3-8 25 0 0,9 5 134 0 0,-13-12-93 0 0,-1 0 13 0 0,0 0-212 0 0,0 0 56 0 0,0 0 47 0 0,0 0 39 0 0,1 1 96 0 0,1-1 295 0 0,-2 0-318 0 0,1 0-57 0 0,-1 0-97 0 0,1 0-17 0 0,-1 0-40 0 0,0-1-59 0 0,1 1-57 0 0,-1 0-63 0 0,0 0-68 0 0,0 0-74 0 0,0 0-79 0 0,0 0-84 0 0,0 0-90 0 0,0-1 394 0 0,0 1-40 0 0,0-1-37 0 0,-1 1-32 0 0,1-1-264 0 0,-1 0-54 0 0,1 0-853 0 0,-2-2-663 0 0,0-1-1264 0 0</inkml:trace>
  <inkml:trace contextRef="#ctx0" brushRef="#br0" timeOffset="285.2">0 608 6384 0 0,'0'-14'184'0'0,"0"12"-49"0"0,0 2-14 0 0,0 0 86 0 0,0 0-44 0 0,1 0 55 0 0,-1 1-100 0 0,4 0 2 0 0,-1 0-10 0 0,0 0 224 0 0,0-1-53 0 0,0-1-46 0 0,0 1-41 0 0,0-1-6 0 0,1-1-40 0 0,6-3 165 0 0,-5 2-146 0 0,-1 1-28 0 0,-1 0 7 0 0,1 1 37 0 0,14-5 396 0 0,0 1-99 0 0,-1-1-102 0 0,0 1-74 0 0,1-1-65 0 0,-1 1-58 0 0,4-2-26 0 0,0 1-55 0 0,4-3-31 0 0,13-3-16 0 0,-28 8-25 0 0,1 1-39 0 0,12-4-103 0 0,11-3-210 0 0,-8 0 47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1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31 7920 0 0,'0'0'174'0'0,"0"0"29"0"0,0 0 13 0 0,0 0 48 0 0,0 0-107 0 0,0 0 123 0 0,0 0 228 0 0,0 0 18 0 0,1 3-12 0 0,-1 0-94 0 0,1 1-64 0 0,-1-1-58 0 0,1 1-51 0 0,-1-1-44 0 0,0 1-38 0 0,0 3 78 0 0,2 14 240 0 0,-1-16-337 0 0,-1 0 43 0 0,2 4 44 0 0,-1 1-44 0 0,2 10 88 0 0,0 9 24 0 0,0-10-126 0 0,-1-1-40 0 0,1 4-11 0 0,0 11 20 0 0,1 9 52 0 0,-1-14-1 0 0,6 39 259 0 0,9 93 672 0 0,-12-63-492 0 0,0 5 135 0 0,-3-69-479 0 0,0 0 35 0 0,0-1-158 0 0,-3-25-139 0 0,0-1 1 0 0,0 0-1 0 0,-1 1 0 0 0,0-1 0 0 0,0 0 0 0 0,-1 4-28 0 0,1-7 44 0 0,3 7-8 0 0,0-7 55 0 0,-6 0 11 0 0,0 7-7 0 0,4-9-70 0 0,0-1-51 0 0,0 0-55 0 0,0 0-115 0 0,-1-1-207 0 0,1 0 386 0 0,-1 0-46 0 0,1 0-44 0 0,0-1-42 0 0,-1 1-40 0 0,1 0-40 0 0,-1 0-36 0 0,1-1-35 0 0,-1 0-400 0 0,1-1-120 0 0,-1 0-107 0 0,0 1-92 0 0,1 0 188 0 0,-2-3-1432 0 0,0-3-1280 0 0</inkml:trace>
  <inkml:trace contextRef="#ctx0" brushRef="#br0" timeOffset="400.77">1 121 5192 0 0,'7'-3'193'0'0,"-3"1"-84"0"0,0 0-83 0 0,0-2 11 0 0,0-1 67 0 0,0 1 36 0 0,0 0 38 0 0,4-4 278 0 0,0 1 57 0 0,14-13 1086 0 0,-11 13-976 0 0,-5 2-285 0 0,1 1-64 0 0,1 0-79 0 0,-1 0-95 0 0,0 0 86 0 0,5-2 176 0 0,2-3 98 0 0,-4 4-202 0 0,-1 2-108 0 0,-1 2-85 0 0,20-4 236 0 0,-4 1-94 0 0,-20 3-187 0 0,0 1 0 0 0,0 0 1 0 0,0 0-1 0 0,0 1 1 0 0,3 0-21 0 0,12 2 62 0 0,-10-2-14 0 0,1 1-1 0 0,-1 0 1 0 0,0 1-1 0 0,3 0-47 0 0,5 8 57 0 0,11 13-66 0 0,-22-18-1 0 0,0 0 1 0 0,0 1-1 0 0,0 0 1 0 0,-1 0-1 0 0,0 0 1 0 0,0 1-1 0 0,-1 0 1 0 0,2 3 9 0 0,-2 0 18 0 0,0 0 0 0 0,0 0 0 0 0,-1 0 0 0 0,1 7-18 0 0,-3-13 13 0 0,-1 1 0 0 0,1 0 1 0 0,-1 0-1 0 0,0 0 0 0 0,-1 0 1 0 0,0-1-1 0 0,0 1 0 0 0,0 0 1 0 0,-1 3-14 0 0,-2 4 65 0 0,1-3 36 0 0,0 0-1 0 0,-1-1 1 0 0,-2 6-101 0 0,3-11 51 0 0,1 0 0 0 0,-1 0 0 0 0,1 0 0 0 0,-1-1 0 0 0,0 1 0 0 0,0-1-51 0 0,-17 15 78 0 0,-1-2 46 0 0,-1-1 138 0 0,0-2 0 0 0,-8 3-262 0 0,-3 1 178 0 0,14-7-115 0 0,0 0-39 0 0,15-9-24 0 0,1 1 0 0 0,-1-1 0 0 0,1 0 0 0 0,-1 0 0 0 0,0 0 0 0 0,1 0 0 0 0,-2-1 0 0 0,-18 5 0 0 0,21-4-20 0 0,0 0-40 0 0,-1-1-41 0 0,1 0-43 0 0,0 1-44 0 0,1-1-46 0 0,-1 0-46 0 0,0 0-49 0 0,-1-1-175 0 0,1 1-87 0 0,-1 1-91 0 0,0-1-93 0 0,-1 0-949 0 0,-3 0-988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0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932 617 6592 0 0,'-3'7'500'0'0,"2"-5"-397"0"0,0 0-32 0 0,-1-1-57 0 0,-2 0 818 0 0,-1-1-61 0 0,-1 1-66 0 0,0-1-69 0 0,-1 0-34 0 0,0 0-90 0 0,0 1-93 0 0,1 0-98 0 0,-2 1 152 0 0,1 0-83 0 0,0-1-72 0 0,-1 1-60 0 0,-1 0-11 0 0,0 0-51 0 0,-17 4 290 0 0,18-5-317 0 0,0 1 37 0 0,-5 1 45 0 0,0-1-37 0 0,-12 4 121 0 0,2-1-110 0 0,-31 9 201 0 0,12-8-82 0 0,9-2-137 0 0,-22 2 41 0 0,-30-5 46 0 0,52-1-169 0 0,9-5-35 0 0,-4-1-63 0 0,28 6-27 0 0,0 0 0 0 0,0-1 0 0 0,-1 1 0 0 0,1 0 0 0 0,0 0 0 0 0,0 0 0 0 0,-1-1 0 0 0,1 1 0 0 0,0 0 0 0 0,0 0 0 0 0,-1-1 0 0 0,1 1 0 0 0,0 0 0 0 0,0 0 0 0 0,0-1 0 0 0,0 1 0 0 0,-1 0 0 0 0,1-1 0 0 0,0 1 0 0 0,0 0 0 0 0,0-1 0 0 0,0 1 0 0 0,0 0 0 0 0,0-1 0 0 0,0 1 0 0 0,0 0 0 0 0,0-1 0 0 0,0 1 0 0 0,0 0 0 0 0,0-1 0 0 0,0 1 0 0 0,1-10 0 0 0,3 3 40 0 0,-1 0-1 0 0,1 1 0 0 0,3-4-39 0 0,3-5 18 0 0,10-21 92 0 0,-6 10-55 0 0,12-10-20 0 0,-15 20-5 0 0,0 1-1 0 0,2-8-29 0 0,-1 2 45 0 0,9-11-32 0 0,9-18-18 0 0,-22 33 52 0 0,-6 12-45 0 0,0 1 0 0 0,0-1 0 0 0,1 1 0 0 0,0-1 0 0 0,0 1 0 0 0,0 0 0 0 0,0 0 0 0 0,0 0-1 0 0,2-1-1 0 0,-5 5 0 0 0,0 0 0 0 0,0 0 0 0 0,0 0 0 0 0,1 0 0 0 0,-1 0 0 0 0,0 0 0 0 0,0 0 0 0 0,0 0 0 0 0,0 0 0 0 0,0 0 0 0 0,0-1 0 0 0,1 1 0 0 0,-1 0 0 0 0,0 0 0 0 0,0 0 0 0 0,0 0 0 0 0,0 0 0 0 0,0 0 0 0 0,0 0 0 0 0,1 0 0 0 0,-1 0 0 0 0,0 0 0 0 0,0 0 0 0 0,0 0 0 0 0,0 0 0 0 0,0 0 0 0 0,0 0 0 0 0,1 0 0 0 0,-1 0 0 0 0,0 1 0 0 0,0-1 0 0 0,0 0 0 0 0,0 0 0 0 0,0 0 0 0 0,0 0 0 0 0,0 0 0 0 0,1 0 0 0 0,-1 0 0 0 0,0 0 0 0 0,0 0 0 0 0,0 0 0 0 0,0 1 0 0 0,0-1 0 0 0,0 0 0 0 0,0 0 0 0 0,0 0 0 0 0,0 0 0 0 0,0 0 0 0 0,0 0 0 0 0,0 1 0 0 0,0-1 0 0 0,4 10 0 0 0,0 0 0 0 0,-2-5 0 0 0,0 0 0 0 0,0 0 0 0 0,0 0 0 0 0,-1 0 0 0 0,0 1 0 0 0,0-1 0 0 0,0 0 0 0 0,-1 3 0 0 0,3 15 0 0 0,5 24 15 0 0,1 23-74 0 0,0 4 15 0 0,2 55 44 0 0,-7-77 0 0 0,-1 16 0 0 0,0 22 0 0 0,-3-43 15 0 0,-2-15 31 0 0,-1-3 50 0 0,2 0 75 0 0,1-18-104 0 0,-2 4-46 0 0,1-3 22 0 0,1-3 38 0 0,-1 0 35 0 0,1 2 56 0 0,-1-15-309 0 0,-1-1 24 0 0,-1-3-9 0 0,2 6 104 0 0,1-1-50 0 0,-1 1-45 0 0,1-1-40 0 0,-1-2-238 0 0,0 1-96 0 0,0-1-5 0 0,2-5-712 0 0,5-3-325 0 0</inkml:trace>
  <inkml:trace contextRef="#ctx0" brushRef="#br0" timeOffset="617.01">626 56 8232 0 0,'-14'-1'339'0'0,"0"-2"-99"0"0,1-1-81 0 0,-1 0-65 0 0,-3-1-37 0 0,-10-1-29 0 0,14 4 199 0 0,1-1 49 0 0,-15-1 337 0 0,9 2-252 0 0,-18 1 109 0 0,23 0-278 0 0,-1 1 0 0 0,1 0 0 0 0,-1 1 0 0 0,1 1 0 0 0,-13 2-192 0 0,20-3 44 0 0,-6 2 107 0 0,1 1 0 0 0,-1-1 0 0 0,-5 4-151 0 0,-2 5 119 0 0,-11 14 13 0 0,2 1-69 0 0,-1 4-48 0 0,15-13-27 0 0,0 0 0 0 0,1 1 1 0 0,-3 9 11 0 0,-2 5 17 0 0,3 1-7 0 0,1 1 0 0 0,2 0 0 0 0,1 1 1 0 0,2 1-1 0 0,1-1 0 0 0,2 1 1 0 0,-1 33-11 0 0,5-40 0 0 0,-1 17 0 0 0,1 0 0 0 0,3 0 0 0 0,4 28 0 0 0,3-10-11 0 0,-2-14-20 0 0,2 0 1 0 0,13 42 30 0 0,-9-48 0 0 0,34 100 0 0 0,-37-121 0 0 0,1-1 0 0 0,1 0 0 0 0,1 0 0 0 0,14 18 0 0 0,5 1 64 0 0,2-3 40 0 0,5-6 58 0 0,-27-25-41 0 0,1 0 0 0 0,10 5-121 0 0,23 7 336 0 0,2-6-47 0 0,-29-10-173 0 0,1-1-1 0 0,-1 0 1 0 0,1-1-1 0 0,0-2 1 0 0,0 0 0 0 0,0-1-1 0 0,8-1-115 0 0,-8-1 192 0 0,0-1 0 0 0,10-3-192 0 0,10-6 267 0 0,-1-4 41 0 0,30-18-162 0 0,24-19-146 0 0,-59 33 95 0 0,9-11-95 0 0,-19 14 80 0 0,-1-2 0 0 0,1-3-80 0 0,5-8 88 0 0,0 0 0 0 0,16-27-88 0 0,-32 40 24 0 0,-1-1-1 0 0,-1 1 1 0 0,0-2 0 0 0,-1 1 0 0 0,-2-1 0 0 0,2-6-24 0 0,-1-2 51 0 0,-2 0 0 0 0,-1-1 1 0 0,-2 1-1 0 0,0-8-51 0 0,-2 1 53 0 0,-1-1 0 0 0,-2 1-1 0 0,-2-8-52 0 0,-6-14 59 0 0,-2-1 1 0 0,-2 2-1 0 0,-3 0 0 0 0,-6-8-59 0 0,10 32 18 0 0,-1 0 1 0 0,-1 2-1 0 0,-2 0 0 0 0,-1 0 1 0 0,-10-9-19 0 0,1 3 15 0 0,-2 2 1 0 0,-2 1-1 0 0,-31-27-15 0 0,34 37 1 0 0,-1 1-1 0 0,0 1 1 0 0,-6-1-1 0 0,-20-8-75 0 0,33 22 36 0 0,10 4-27 0 0,0-1-102 0 0,11 4 69 0 0,-1 0 61 0 0,-2-1 94 0 0,2 1-70 0 0,0 1-40 0 0,1 0-46 0 0,0-1-74 0 0,0 1-81 0 0,-1 0-97 0 0,1 0-109 0 0,1 0 88 0 0,0 0-58 0 0,0 0-52 0 0,-1 0-44 0 0,1 0-156 0 0,0 0-45 0 0,0 0-188 0 0,0 0-505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17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30 7912 0 0,'0'0'232'0'0,"0"0"-68"0"0,0 0-27 0 0,0 0 33 0 0,0 0 127 0 0,0 0 239 0 0,0 0 9 0 0,0 0-12 0 0,0 0-222 0 0,1 1-115 0 0,-1 0-101 0 0,0 0-43 0 0,2 3 10 0 0,-1-3 19 0 0,-1 1 105 0 0,0-1-39 0 0,0-1 45 0 0,0 20 509 0 0,1 0-107 0 0,-1 0-95 0 0,1 0-82 0 0,0 5-8 0 0,1 0-79 0 0,1 4-7 0 0,5 15 92 0 0,0 2-43 0 0,4 65 333 0 0,-9-80-480 0 0,0-1 42 0 0,2 20 170 0 0,4 32 191 0 0,-4 0-75 0 0,-4-47-67 0 0,-3 11-486 0 0,0-22 215 0 0,-1 0 0 0 0,-2 8-215 0 0,3-25 40 0 0,1 0-107 0 0,0-5-18 0 0,0 0-40 0 0,-1-2-44 0 0,-1-2-48 0 0,0-1-52 0 0,-2-1-57 0 0,4 3 204 0 0,-1-2-83 0 0,1 2 114 0 0,0 0-34 0 0,0 0-49 0 0,0 0-61 0 0,0 1 38 0 0,1-1-39 0 0,-1 0-41 0 0,1 0-46 0 0,-1 1 15 0 0,0-1-36 0 0,1 0-40 0 0,-1 1-42 0 0,1-1-44 0 0,-1 0-46 0 0,0 0-50 0 0,1 0-51 0 0,-3-2-1540 0 0,-1-3-1211 0 0</inkml:trace>
  <inkml:trace contextRef="#ctx0" brushRef="#br0" timeOffset="368.9">0 166 5640 0 0,'8'-4'115'0'0,"2"-5"162"0"0,-5 4-141 0 0,1 0-80 0 0,2-1-20 0 0,-2 0 76 0 0,0 0 61 0 0,1 0 71 0 0,41-31 1651 0 0,-36 28-1442 0 0,-1-1-58 0 0,1 0-40 0 0,6-3 134 0 0,16-2 267 0 0,3 2-59 0 0,2 4-65 0 0,-2 6-73 0 0,-17 5-300 0 0,0 2-48 0 0,1 2-53 0 0,-1 3-60 0 0,0 1-65 0 0,-1 1-71 0 0,-1 1-76 0 0,-2 0-83 0 0,-7-4 189 0 0,-1 0-1 0 0,0 0 1 0 0,2 2 8 0 0,-8-6 1 0 0,1 0 1 0 0,-1-1-1 0 0,1 1 1 0 0,-1 0-1 0 0,0 0 1 0 0,-1 0-1 0 0,1 0 1 0 0,-1 1-1 0 0,1 2-1 0 0,3 17 57 0 0,-3-2 44 0 0,-4-7 3 0 0,-3 1 40 0 0,2-8-82 0 0,-7 18 132 0 0,1-11-98 0 0,6-10-69 0 0,-3 3 39 0 0,0 1 1 0 0,0-1-1 0 0,-1 0 0 0 0,0-1 0 0 0,0 0 1 0 0,0 0-1 0 0,-1 0 0 0 0,0-1 1 0 0,-6 3-67 0 0,-29 19 167 0 0,5-3-3 0 0,11-12-119 0 0,-71 33 19 0 0,95-45-100 0 0,0 1-69 0 0,-1-1-68 0 0,1 1-67 0 0,0 0-57 0 0,0-1-61 0 0,0 0-59 0 0,0 1-57 0 0,0-1-58 0 0,-1 0-54 0 0,1-1-54 0 0,0 0-52 0 0,3 0-1097 0 0,0 0-1016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4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7744 0 0,'0'0'174'0'0,"0"0"29"0"0,0 0 12 0 0,0 2-35 0 0,3 5 76 0 0,0 1 34 0 0,1 1 95 0 0,1 6 236 0 0,6 12 482 0 0,-5-9-459 0 0,0-3-222 0 0,-3-7-264 0 0,-1-1-41 0 0,15 27 670 0 0,0 1-49 0 0,-10-18-417 0 0,3 8 104 0 0,-1 1-44 0 0,9 26 287 0 0,-8-23-269 0 0,3 7 112 0 0,-9-10-223 0 0,2 6-2 0 0,-2-9-127 0 0,-3-1-39 0 0,-1-20-45 0 0,0-2-181 0 0,0 0 46 0 0,0 0 38 0 0,0 1 34 0 0,0-1 82 0 0,0 3 256 0 0,0-2-275 0 0,0 0-46 0 0,0 0-78 0 0,0-1-18 0 0,0 1-33 0 0,0-1-49 0 0,0 1-46 0 0,0-1-51 0 0,0 0-56 0 0,0 1-60 0 0,0-1-64 0 0,0 0-70 0 0,0 0-73 0 0,0 0-696 0 0</inkml:trace>
  <inkml:trace contextRef="#ctx0" brushRef="#br0" timeOffset="334.11">250 153 7688 0 0,'1'2'166'0'0,"7"12"-47"0"0,15 19 275 0 0,-16-23-312 0 0,1 0-51 0 0,-3-4 7 0 0,-1 0 66 0 0,3 2 148 0 0,11 11 442 0 0,0-3 104 0 0,-2 0-116 0 0,4 5 62 0 0,4-3-88 0 0,-16-14-489 0 0,18 10 361 0 0,1-1-89 0 0,0-2-107 0 0,-13-7-212 0 0,1-1-34 0 0,-7-1-98 0 0,1 0 80 0 0,15 3 206 0 0,-16-4-233 0 0,0-1-67 0 0,-2 0-63 0 0,0-1-77 0 0,0-1-91 0 0,-1-1-104 0 0,-4 3 147 0 0,-1 0-34 0 0,0-1-338 0 0,1 1 79 0 0,-1 0-47 0 0,0-1-652 0 0,1 1 465 0 0,0-2-705 0 0,1-1-788 0 0</inkml:trace>
  <inkml:trace contextRef="#ctx0" brushRef="#br0" timeOffset="630.3">612 53 6768 0 0,'0'0'149'0'0,"0"0"23"0"0,0 0 12 0 0,0 1 22 0 0,0-1-77 0 0,0 0-46 0 0,2 4 39 0 0,-1-2-39 0 0,1 3 291 0 0,0 1-36 0 0,1 5 242 0 0,-1 0-113 0 0,0 0-97 0 0,-1 4-26 0 0,0-1-81 0 0,-1 29 358 0 0,0-30-391 0 0,0 0 60 0 0,-5 52 670 0 0,0-24-416 0 0,0 16 109 0 0,-3-1-53 0 0,-1 1-46 0 0,-1-1-38 0 0,-4 22 157 0 0,-5 21 308 0 0,14-65-653 0 0,-1 2 55 0 0,-6 34 498 0 0,9-52-611 0 0,-1 5 258 0 0,-1-1 0 0 0,-1 1-1 0 0,-7 18-527 0 0,12-39 100 0 0,2 0 48 0 0,-1-1-46 0 0,-1 0-48 0 0,1 0-55 0 0,0-2-59 0 0,-1 1-63 0 0,1-1-68 0 0,-1 0-73 0 0,0-1-78 0 0,1 0-82 0 0,-1 1-87 0 0,0-1-92 0 0,1 1-96 0 0,-1-1-101 0 0,1 1-106 0 0,0 0-111 0 0,-1-1-233 0 0,1 1-36 0 0,0-4-2692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24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8 8496 0 0,'0'0'190'0'0,"0"0"28"0"0,0 0 10 0 0,2-1-26 0 0,24-5 541 0 0,-3 6-53 0 0,-2 6-64 0 0,-2 5-77 0 0,-2 3-92 0 0,-2 1-104 0 0,-2 2-117 0 0,-7-9-167 0 0,0 0-33 0 0,-5-6-33 0 0,19 28 310 0 0,-8-9 104 0 0,-2 0-1 0 0,7 18-416 0 0,-8-11 244 0 0,-2-5 168 0 0,2 22-412 0 0,-2 8 423 0 0,-3 0 0 0 0,-2 3-423 0 0,-5 113 991 0 0,2-144-500 0 0,-5 20-491 0 0,-11 25 549 0 0,-6-3 54 0 0,-8-3 50 0 0,24-51-491 0 0,-1 1-1 0 0,0-2 0 0 0,-1 1 0 0 0,-5 4-161 0 0,10-13 38 0 0,0 0-1 0 0,0 0 0 0 0,0-1 1 0 0,0 1-1 0 0,-1-1 0 0 0,1 0 1 0 0,-1-1-1 0 0,0 1 1 0 0,0-1-1 0 0,0 1 0 0 0,0-2 1 0 0,0 1-1 0 0,0 0 0 0 0,-1-1-37 0 0,2-1-14 0 0,-15-3 41 0 0,14 1-72 0 0,-1 0-54 0 0,1 0-95 0 0,0 0-110 0 0,2 1 103 0 0,1-1-36 0 0,0 1-39 0 0,0 0-42 0 0,1 0 111 0 0,-1 0-98 0 0,1 1 100 0 0,0-1-50 0 0,0 0-180 0 0,1 1 171 0 0,-1-1-35 0 0,0 1-135 0 0,0-1-55 0 0,1 1-49 0 0,-1-1-44 0 0,0 0-164 0 0,0 0-43 0 0,0 0-199 0 0,-1 0-541 0 0,2 1 1520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22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0 7688 0 0,'0'0'166'0'0,"0"0"29"0"0,0 0 14 0 0,-1 1-39 0 0,0-1-101 0 0,-1 2-67 0 0,-3 1-63 0 0,3-2 71 0 0,1 0 35 0 0,-1 0 48 0 0,1-1 61 0 0,0 1 74 0 0,0-1 85 0 0,-6 0 102 0 0,0 2-78 0 0,-1-1-72 0 0,-14 5 373 0 0,14-3-340 0 0,2-1-34 0 0,-11 6 421 0 0,-1 3-101 0 0,2 3-111 0 0,1 0-122 0 0,7-7-198 0 0,-15 16 220 0 0,2 3-66 0 0,3 2-56 0 0,2 1-45 0 0,-7 19 56 0 0,-6 26 61 0 0,22-55-236 0 0,-10 28 148 0 0,2 2-44 0 0,2-1 59 0 0,2 0 0 0 0,0 19-250 0 0,4 2 243 0 0,5-21 19 0 0,2-23-38 0 0,1 0-1 0 0,1 1-223 0 0,0-14 107 0 0,0 1 0 0 0,1 0 0 0 0,0-1 0 0 0,4 9-107 0 0,-4-13 57 0 0,1-1 0 0 0,-1 0 0 0 0,1 0 0 0 0,5 6-57 0 0,5 9 112 0 0,-11-17-100 0 0,-1-1 0 0 0,1 1 1 0 0,1-1-1 0 0,-1 0 0 0 0,0 1 1 0 0,1-1-1 0 0,0-1 0 0 0,0 1 1 0 0,0-1-1 0 0,1 1-12 0 0,2 1-55 0 0,1 0 70 0 0,15 10 168 0 0,-15-10-171 0 0,1-2-71 0 0,-2 0-65 0 0,0-1-86 0 0,1-1-101 0 0,0 0-119 0 0,-7-1 159 0 0,0 0-43 0 0,0 0-41 0 0,0 0-36 0 0,0 0-255 0 0,0-1-59 0 0,0 1-47 0 0,0 0-35 0 0,2-2-1409 0 0,2-1-1250 0 0</inkml:trace>
  <inkml:trace contextRef="#ctx0" brushRef="#br0" timeOffset="601.75">917 154 6336 0 0,'-6'-2'47'0'0,"2"1"-30"0"0,1 0 28 0 0,0 1 29 0 0,0 0 48 0 0,-4 5 156 0 0,3-3-205 0 0,1 0-57 0 0,2-1 41 0 0,1-1-57 0 0,-3 3 286 0 0,-4 5 577 0 0,4-4-361 0 0,0 0-162 0 0,0 1-96 0 0,1-2-124 0 0,0 0 0 0 0,0-1 0 0 0,0 1 0 0 0,0-1 0 0 0,-1 0 0 0 0,-1 2-120 0 0,-13 14 660 0 0,7-1-131 0 0,1 0-106 0 0,0 1-83 0 0,0 0-59 0 0,-18 35 451 0 0,12-25-319 0 0,2 0-62 0 0,0 1-57 0 0,1 0-50 0 0,1-3-67 0 0,2-1 25 0 0,-6 13 206 0 0,-1 7 102 0 0,4-17-229 0 0,1-3-86 0 0,-2 13 46 0 0,-6 12 88 0 0,4-18-93 0 0,-2-2-47 0 0,9-16-127 0 0,5-9-40 0 0,1 0-1 0 0,-1 0 1 0 0,0-1 0 0 0,-1 1 0 0 0,1-1-1 0 0,-4 3-21 0 0,7-7-69 0 0,0 0-35 0 0,0 0-157 0 0,0 0-164 0 0,0-2 146 0 0,2-2-306 0 0,-1 2 372 0 0,0 0-38 0 0,0-1-432 0 0,1-1 107 0 0,-1 0-13 0 0,1-2-191 0 0,-1-4-564 0 0</inkml:trace>
  <inkml:trace contextRef="#ctx0" brushRef="#br0" timeOffset="987.29">812 180 7136 0 0,'0'0'165'0'0,"0"0"22"0"0,0 0 6 0 0,0 0 36 0 0,0 0 130 0 0,0 0-120 0 0,0 0-70 0 0,-1 0-59 0 0,1 0-50 0 0,-1 0-44 0 0,-1-1-108 0 0,1 1 79 0 0,0-1 55 0 0,0 1 85 0 0,1 0-20 0 0,0 0 33 0 0,0 0 37 0 0,0 0 41 0 0,0 0 44 0 0,0 0 49 0 0,0 0 52 0 0,1 0 56 0 0,2 1 35 0 0,1 1-87 0 0,-1 0-77 0 0,1 0-67 0 0,0 1-28 0 0,1 1-63 0 0,-1 0-32 0 0,3 3-7 0 0,-2-3-11 0 0,-2-2 2 0 0,0 2 39 0 0,0-1-35 0 0,1 1-7 0 0,-1 0-42 0 0,7 7 54 0 0,28 26 230 0 0,-17-13-93 0 0,-1 0 0 0 0,-1 1 0 0 0,-2 1-230 0 0,22 39 501 0 0,-22-28 46 0 0,-2-1 0 0 0,5 22-547 0 0,-4-2 469 0 0,-10-33 133 0 0,7 18-602 0 0,6 26 656 0 0,-15-56-540 0 0,4 14 68 0 0,-6-15-78 0 0,-1-4-84 0 0,-1-5 37 0 0,0-1-20 0 0,0 0-119 0 0,0 0-70 0 0,0-2 98 0 0,-2 0-100 0 0,1 0-95 0 0,-1-1-90 0 0,0 1-39 0 0,0 0-65 0 0,1 0-62 0 0,0 0-58 0 0,1 2 296 0 0,0-1-35 0 0,0 0-390 0 0,0 0 104 0 0,0 0-46 0 0,0 0-735 0 0,0 0-570 0 0,0 0-1088 0 0</inkml:trace>
  <inkml:trace contextRef="#ctx0" brushRef="#br0" timeOffset="1257.24">680 588 8232 0 0,'0'0'182'0'0,"0"0"29"0"0,0 0 14 0 0,2-1-27 0 0,27-10 554 0 0,-13 6-424 0 0,0 1-32 0 0,1 1-34 0 0,0 0-34 0 0,0 1-34 0 0,0 0-34 0 0,7-1 12 0 0,-18 2-243 0 0,-1 0 38 0 0,7 0 59 0 0,1-1 109 0 0,18-1 310 0 0,-20 2-344 0 0,-1 0-78 0 0,0 0-89 0 0,0 1-110 0 0,-5-1 39 0 0,0 1-36 0 0,0-1-40 0 0,-1 0-41 0 0,1 1-46 0 0,0-1-47 0 0,0 1-52 0 0,0-1-52 0 0,0 1-57 0 0,-1-1-60 0 0,6 0-850 0 0,3-1-806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27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12 7632 0 0,'0'-1'142'0'0,"0"1"-59"0"0,-3-2 53 0 0,-2-1 70 0 0,0 1-76 0 0,-3 0-32 0 0,-5 1-70 0 0,9 1 10 0 0,0 1 59 0 0,0-1 90 0 0,3 0-68 0 0,-6 2 397 0 0,0 1-76 0 0,1 0-68 0 0,-1 1-62 0 0,-1 2-8 0 0,0 0-65 0 0,-1 4 25 0 0,1-1-73 0 0,7-8-151 0 0,-18 22 508 0 0,1 0-83 0 0,-3 5 20 0 0,-7 18 187 0 0,19-27-248 0 0,0 0 1 0 0,0 4-423 0 0,2-1 725 0 0,-5 19-725 0 0,1 24 622 0 0,6 2-88 0 0,6-14-158 0 0,4 1-37 0 0,4 9 31 0 0,1-17 142 0 0,2 1-512 0 0,-11-41 45 0 0,1-1-1 0 0,-1 0 1 0 0,1 0-1 0 0,1 0 1 0 0,-1-1-1 0 0,1 1 1 0 0,0-1-1 0 0,0 1 0 0 0,1 1-44 0 0,5 4 125 0 0,-2 1-35 0 0,0 0-18 0 0,4 1-40 0 0,-9-10-225 0 0,0 0 71 0 0,0 0 64 0 0,1 0 54 0 0,0 1 72 0 0,1 0 65 0 0,10 7 456 0 0,-8-6-414 0 0,0-2-136 0 0,-4-1-70 0 0,1 0-42 0 0,0 0-46 0 0,0 0-51 0 0,0-1-56 0 0,-1 1-63 0 0,1-1-65 0 0,0 0-72 0 0,-1-1-78 0 0,1 1-81 0 0,0-1-87 0 0,-1 0-92 0 0,1 0-98 0 0,-1-1-102 0 0,1 0-1274 0 0,2-2-1270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28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7920 0 0,'0'0'174'0'0,"0"0"29"0"0,0 0 13 0 0,3 1-31 0 0,4 2-131 0 0,0 0-55 0 0,10 4-41 0 0,-5-2 84 0 0,-3 1 99 0 0,-4-3-20 0 0,0 0 40 0 0,18 16 597 0 0,-1 3-91 0 0,-2 2-76 0 0,-1 1-65 0 0,9 18 216 0 0,10 22 244 0 0,-21-35-517 0 0,1 4-105 0 0,-3 2-41 0 0,0 9 25 0 0,-8-20 125 0 0,2 19-473 0 0,-5-15 403 0 0,-1 0 0 0 0,-1 29-403 0 0,-4-19 311 0 0,-1-1 37 0 0,-8 24 73 0 0,6-44-245 0 0,0-1 0 0 0,-1 1 0 0 0,-1-1 0 0 0,-1 0-1 0 0,-1-1 1 0 0,-9 15-176 0 0,-9 4 279 0 0,-5-3-49 0 0,29-29-473 0 0,0-1 76 0 0,0 1 69 0 0,0-1 61 0 0,-2 1 87 0 0,-1 1 109 0 0,-13 4 628 0 0,15-7-656 0 0,0 0-42 0 0,0 0-58 0 0,-1 0-73 0 0,1 0-88 0 0,-1 0-102 0 0,1 0-74 0 0,0-1-102 0 0,0 1-115 0 0,0-1-122 0 0,2 0 272 0 0,0 0-34 0 0,0 0-37 0 0,0 0-36 0 0,0 0-40 0 0,-1 0-39 0 0,1 0-41 0 0,0 0-43 0 0,-1 0-1581 0 0,-1 0-1261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29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11576 0 0,'0'0'264'0'0,"0"0"34"0"0,2 0 20 0 0,8 0-314 0 0,0-1 52 0 0,1 1 48 0 0,0-1 41 0 0,2 0 77 0 0,0 0 44 0 0,2-1 96 0 0,9 0 238 0 0,13-2 339 0 0,-13 1-383 0 0,-1 1-56 0 0,2-2-46 0 0,-4 0-115 0 0,-1 2-55 0 0,21-3 116 0 0,-25 4-296 0 0,0-1-82 0 0,-8 1-51 0 0,0 0-34 0 0,0 0-37 0 0,0 1-41 0 0,2-2-119 0 0,1 1-91 0 0,-1 0-101 0 0,1 0-111 0 0,3 1-171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32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0 220 8720 0 0,'0'0'197'0'0,"0"0"24"0"0,0 0 19 0 0,1 1-29 0 0,-1 1-320 0 0,1 0 38 0 0,1 1 32 0 0,-1 0 120 0 0,0 0 100 0 0,1-1 73 0 0,-2 1 58 0 0,3 4 869 0 0,-2-4-717 0 0,-1-2-263 0 0,1 0-33 0 0,-1 0-41 0 0,0 1-47 0 0,1-1-55 0 0,-1 0 425 0 0,0-1-8 0 0,0 0-22 0 0,0 0-83 0 0,0 0-32 0 0,0 0-7 0 0,0 0 18 0 0,0 0 85 0 0,0 0 42 0 0,0 0 5 0 0,0 0-18 0 0,0 0-73 0 0,0 0-33 0 0,0 0-4 0 0,4-1 103 0 0,-2-2-90 0 0,-1-2-77 0 0,-1-1-63 0 0,-2-5 17 0 0,-2-5-16 0 0,1 5-3 0 0,2-3 46 0 0,2-7-22 0 0,1 0-51 0 0,1 1-45 0 0,-1 15-112 0 0,0 0 1 0 0,1 0-1 0 0,-1 0 1 0 0,1 1-1 0 0,0-1-7 0 0,3-4-3 0 0,1 1 0 0 0,-1 0 0 0 0,1 1 0 0 0,2-2 3 0 0,-1 3 0 0 0,0 0 0 0 0,0 0 0 0 0,0 1 0 0 0,0 0 0 0 0,1 0 0 0 0,0 1 0 0 0,0 0 0 0 0,0 1 0 0 0,0 0 0 0 0,1 1 0 0 0,-1-1 0 0 0,1 2 0 0 0,0-1 0 0 0,-1 1 0 0 0,5 1 0 0 0,-4 0 18 0 0,1 2-37 0 0,4 1-101 0 0,1 2-1 0 0,5 2 121 0 0,-5-2 9 0 0,1 3 108 0 0,-1 2-67 0 0,2 3-60 0 0,7 9-93 0 0,-15-12 45 0 0,6 6 27 0 0,0 1 89 0 0,-4-1 45 0 0,-8-10-43 0 0,-1 0-1 0 0,1 0 1 0 0,-1 0 0 0 0,0 1-1 0 0,0 1-59 0 0,-3-6 81 0 0,2 0-1 0 0,-2 0-98 0 0,2 1 56 0 0,1 9 243 0 0,-3-7-206 0 0,0-3 37 0 0,0-2-4 0 0,0 0-17 0 0,0 0-11 0 0,0 0-51 0 0,0 0-54 0 0,0 0-58 0 0,0 0-113 0 0,0 0-169 0 0,0 0-10 0 0,0 0 110 0 0,0 0 135 0 0,0 0-35 0 0,0 0-41 0 0,0 0-38 0 0,0 0-175 0 0,0 0-45 0 0,0 0-189 0 0,0 0-369 0 0,0 0-721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34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13 8328 0 0,'0'0'241'0'0,"0"0"0"0"0,0-1-177 0 0,1 0-37 0 0,3-2 236 0 0,0 1 37 0 0,7-2 388 0 0,-1 3 1 0 0,17 4 994 0 0,-17 0-1116 0 0,0 0-48 0 0,-1 1-65 0 0,-1 1-85 0 0,-3-2-179 0 0,0 0-51 0 0,-1 1-57 0 0,-1-1-62 0 0,4 5 218 0 0,0 0-40 0 0,5 11 99 0 0,-2-2-110 0 0,9 23 144 0 0,-13-28-214 0 0,5 14 170 0 0,-1 0 1 0 0,0 1-288 0 0,11 56 484 0 0,8 84 372 0 0,-28-157-804 0 0,5 46 273 0 0,-4 28 246 0 0,-3-59-357 0 0,-1 1 36 0 0,-4 18 226 0 0,2-20-82 0 0,-2 1-1 0 0,-1-1 0 0 0,-2 2-393 0 0,-3 3 319 0 0,-1-1-46 0 0,4-13-211 0 0,-2-2 50 0 0,-3 2 69 0 0,-11 5 140 0 0,-3-4-10 0 0,9-7-148 0 0,2-3-73 0 0,1-1-58 0 0,-9 1 40 0 0,22-5-70 0 0,-3-1-3 0 0,-5-3 36 0 0,9 2-152 0 0,1 1 45 0 0,-3-1 31 0 0,-2-2 154 0 0,3 2-114 0 0,2 0-45 0 0,-1 1-43 0 0,1-1-53 0 0,-1 0-64 0 0,1 0-20 0 0,0 1-56 0 0,0-1-62 0 0,0 0-68 0 0,0 0-71 0 0,0 0-79 0 0,0 0-84 0 0,0-1-90 0 0,1 2 244 0 0,0 0-65 0 0,-1-1-56 0 0,1 1-51 0 0,0 0-187 0 0,-1-1-50 0 0,1 1-227 0 0,-1-1-617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32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10912 0 0,'0'0'248'0'0,"0"0"34"0"0,0 0 20 0 0,0 0-38 0 0,0 0-199 0 0,2 0-37 0 0,3-2-6 0 0,-3 1 24 0 0,0 1 107 0 0,0-1-34 0 0,1 2 37 0 0,0 0-83 0 0,2 3 9 0 0,-3-3 24 0 0,8 4 268 0 0,-2 0-76 0 0,3 4 36 0 0,-2 2-92 0 0,5 14 158 0 0,-10-16-240 0 0,0 1 38 0 0,3 12 113 0 0,-1 1-38 0 0,0 5 15 0 0,0 14 98 0 0,6 23 211 0 0,-6-31-75 0 0,-2 1 0 0 0,0 8-522 0 0,-2-8 311 0 0,3 14 109 0 0,1 12-30 0 0,-2 37 61 0 0,-4-97-541 0 0,0-1-10 0 0,0 0 12 0 0,0 0-71 0 0,0 0-132 0 0,0 0 2 0 0,0 0-38 0 0,0 0-118 0 0,0 0 73 0 0,0-1 68 0 0,0 1 60 0 0,-1-1 19 0 0,1 1 64 0 0,-1-1 10 0 0,1 0 72 0 0,-1 0 4 0 0,0 0-7 0 0,1 1-40 0 0,0-1-75 0 0,-4-11-1073 0 0</inkml:trace>
  <inkml:trace contextRef="#ctx0" brushRef="#br0" timeOffset="670.67">90 88 9848 0 0,'0'0'222'0'0,"0"0"30"0"0,0 0 19 0 0,1-1-150 0 0,0 1-34 0 0,1-1-34 0 0,1 0-35 0 0,2-2 15 0 0,0 1 60 0 0,3-2 199 0 0,12-3 569 0 0,-11 5-643 0 0,5 0 272 0 0,1-1-96 0 0,-2 0-100 0 0,25-3 429 0 0,-21 4-375 0 0,28-2 567 0 0,-26 3-559 0 0,3 1-29 0 0,0 1-105 0 0,-1 0 28 0 0,11 1 58 0 0,17 5-2 0 0,-14 1-94 0 0,0-1-65 0 0,1 3-38 0 0,-29-8-87 0 0,0 1 0 0 0,0-1-1 0 0,-1 2 1 0 0,1-1 0 0 0,-1 1-1 0 0,1 0 1 0 0,-1 0-1 0 0,2 3-21 0 0,-5-4 19 0 0,0 0 0 0 0,0 0 0 0 0,0 1 0 0 0,0-1 0 0 0,-1 1-1 0 0,1 0 1 0 0,-1 0 0 0 0,0-1 0 0 0,0 2 0 0 0,0-1-1 0 0,-1 0 1 0 0,0 0 0 0 0,0 0 0 0 0,0 1 0 0 0,0-1 0 0 0,0 1-1 0 0,-1-1-18 0 0,0 3 34 0 0,0-1-1 0 0,0 0 0 0 0,-1 0 1 0 0,0 1-1 0 0,0-1 0 0 0,-1 0 1 0 0,1 0-1 0 0,-1 0 0 0 0,0 0 1 0 0,-1-1-1 0 0,0 1 0 0 0,0 0-33 0 0,2-5 7 0 0,-16 28 131 0 0,14-25-123 0 0,0-1-1 0 0,0 1 0 0 0,0-1 1 0 0,0 0-1 0 0,0 0 0 0 0,-1 0 1 0 0,0 0-1 0 0,1 0 0 0 0,-1-1 0 0 0,-1 1-14 0 0,2-2 6 0 0,-36 21 127 0 0,-15 3-133 0 0,40-19 21 0 0,0-1 0 0 0,0-1 0 0 0,-1 0 0 0 0,1-1-1 0 0,-1 0 1 0 0,-2-1-21 0 0,5-1 5 0 0,-21 1 58 0 0,19-4-67 0 0,0 1 40 0 0,-11-3 0 0 0,24 3-36 0 0,0 1 1 0 0,0 0 0 0 0,0-1-1 0 0,0 1 1 0 0,0-1-1 0 0,0 0 1 0 0,0 1 0 0 0,0-1-1 0 0,0 0 1 0 0,0 0-1 0 0,0 0 1 0 0,0 1 0 0 0,1-1-1 0 0,-1 0 1 0 0,0 0-1 0 0,0 0 1 0 0,1 0-1 0 0,-1 0 1 0 0,1-1-1 0 0,0 2 2 0 0,-1-1 0 0 0,1 1 0 0 0,0-1 0 0 0,0 1 1 0 0,0-1-1 0 0,0 0 0 0 0,0 1 0 0 0,0-1 0 0 0,0 1 0 0 0,0-1 0 0 0,0 0 0 0 0,0 1 0 0 0,0-1 0 0 0,0 1 0 0 0,1-1 1 0 0,-1 1-1 0 0,0-1 0 0 0,0 1 0 0 0,0-1 0 0 0,1 0 0 0 0,-1 1 0 0 0,0 0 0 0 0,1-1 0 0 0,-1 1-2 0 0,15-13 8 0 0,20-3-13 0 0,-10 7 3 0 0,36-7-72 0 0,-54 15 62 0 0,-1 0-1 0 0,0 0 0 0 0,0 1 1 0 0,4 0 12 0 0,1 1-5 0 0,1 0 1 0 0,0 1-1 0 0,8 3 5 0 0,9 3-6 0 0,28 13 6 0 0,-27-6-43 0 0,-20-8 37 0 0,1 1 0 0 0,-1 0 0 0 0,-1 0 0 0 0,1 1 0 0 0,7 10 6 0 0,7 9-45 0 0,-18-19 45 0 0,3 4 0 0 0,-3 17 0 0 0,-6-28 18 0 0,0 0-1 0 0,1 0 0 0 0,-1 0 0 0 0,0 0 0 0 0,-1 0 1 0 0,1 0-1 0 0,0 0 0 0 0,-1 0 0 0 0,1 0 1 0 0,-1 0-1 0 0,1 0 0 0 0,-1 0 0 0 0,0 0 0 0 0,0-1 1 0 0,0 1-1 0 0,0 0 0 0 0,-1 0-17 0 0,0 1 27 0 0,0-1 0 0 0,-1 1 0 0 0,1-1 0 0 0,-1 0 0 0 0,1 0 0 0 0,-1 0 0 0 0,0 0 0 0 0,0 0 0 0 0,0-1-1 0 0,-1 1-26 0 0,-4 1 72 0 0,1 0-1 0 0,-1-1 1 0 0,-8 2-72 0 0,-21 2 127 0 0,-25-1-37 0 0,17-5-29 0 0,0-1 0 0 0,-9-3-61 0 0,26 1 37 0 0,-1-1 0 0 0,-6-3-37 0 0,-5-5 2 0 0,38 11-189 0 0,0 1 49 0 0,0-1 44 0 0,-1 0 40 0 0,0 0 38 0 0,-1 1 65 0 0,0-1 51 0 0,0 0 35 0 0,-7-2 333 0 0,7 2-339 0 0,0 0-39 0 0,1 0-54 0 0,0 0-45 0 0,0 0-53 0 0,0 0-62 0 0,-1 0-131 0 0,2 0 81 0 0,1 0-33 0 0,-1 0-36 0 0,0 0-38 0 0,1 0-39 0 0,-1 0-43 0 0,1-1-43 0 0,-1 1-47 0 0,1 0-47 0 0,0-1-51 0 0,0 1-51 0 0,0-1-55 0 0,-1 1-57 0 0,1-1-57 0 0,0 0-1561 0 0,0-2-1323 0 0,0 3 3545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30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0 9616 0 0,'0'0'216'0'0,"0"0"32"0"0,0 0 12 0 0,-6 0-55 0 0,1 0-152 0 0,1 1-35 0 0,-4 0 36 0 0,1 1 93 0 0,2 0 32 0 0,0 0 37 0 0,-9 8 583 0 0,8-5-495 0 0,0 2-71 0 0,3-4-158 0 0,0 1-34 0 0,-40 54 753 0 0,6 3-96 0 0,12-14-228 0 0,3 2-35 0 0,-16 52 360 0 0,27-67-412 0 0,2 0 0 0 0,-2 12-383 0 0,8-28 221 0 0,1-1-1 0 0,1 7-220 0 0,1-12 165 0 0,0 0 1 0 0,1 0-1 0 0,2 10-165 0 0,2 5 141 0 0,1 0-50 0 0,3 5-30 0 0,6 14-28 0 0,6-2-10 0 0,-4-17 21 0 0,0-5 26 0 0,2-1 43 0 0,-17-19-301 0 0,0 1 78 0 0,1-1 68 0 0,-1 0 56 0 0,1-1 45 0 0,-1 1 34 0 0,10 5 488 0 0,-8-5-459 0 0,0 0-79 0 0,-2-1-67 0 0,0 0-45 0 0,0 0-50 0 0,0-1-58 0 0,1 1-83 0 0,-1 0-81 0 0,0 0-88 0 0,1 0-96 0 0,-1 0-105 0 0,0-1-110 0 0,1 1-120 0 0,-1 0-127 0 0,-1-1 659 0 0,0 1-1888 0 0,0-1-1258 0 0</inkml:trace>
  <inkml:trace contextRef="#ctx0" brushRef="#br0" timeOffset="640.64">462 803 7920 0 0,'0'0'174'0'0,"0"0"29"0"0,0 0 13 0 0,3-1-31 0 0,0 1-162 0 0,8-1 1 0 0,-10 1-25 0 0,0-1 1 0 0,0 1-1 0 0,0 0 1 0 0,0-1-1 0 0,0 1 1 0 0,0 0-1 0 0,0-1 1 0 0,0 1-1 0 0,0-1 1 0 0,0 0-1 0 0,0 1 1 0 0,0-1-1 0 0,0 0 1 0 0,-1 1-1 0 0,1-1 1 0 0,0 0-1 0 0,-1 0 1 0 0,1 0 0 0 0,2-3 61 0 0,1 1 108 0 0,1-1 139 0 0,4-2 283 0 0,-1 1-20 0 0,-4 1-233 0 0,0 1-112 0 0,-2-1-69 0 0,2 0 101 0 0,-1-1-33 0 0,3-3 145 0 0,-1 2-101 0 0,8-8 292 0 0,-11 12-479 0 0,-1 1 0 0 0,0-1 0 0 0,1 0 0 0 0,-1 1 0 0 0,0-1 0 0 0,0 0 0 0 0,0 0 0 0 0,-1 0 0 0 0,1 0 0 0 0,0 0 0 0 0,-1 0 0 0 0,1-2-82 0 0,-1 2 111 0 0,1-1-1 0 0,0 0 1 0 0,0 1 0 0 0,0-1 0 0 0,0 1 0 0 0,0-1 0 0 0,1 0-111 0 0,4-6 297 0 0,9-13 449 0 0,-3-3-48 0 0,-6 8-281 0 0,2 1-46 0 0,0 0-46 0 0,1 0-46 0 0,2-2-13 0 0,-2 0-59 0 0,0-1-58 0 0,-2-2-57 0 0,3-3 49 0 0,1 1-53 0 0,-6 15-58 0 0,0-1-1 0 0,-1 0 1 0 0,-1 0-1 0 0,1-1 0 0 0,-1-3-29 0 0,7-17 56 0 0,3 1-43 0 0,-8 20-14 0 0,-1 0 0 0 0,0 0 0 0 0,0-1 0 0 0,-1 1 0 0 0,1-10 1 0 0,-3 12 0 0 0,0 1 0 0 0,1-1 0 0 0,0 1 0 0 0,0 0 0 0 0,0 0 0 0 0,1 0 0 0 0,0 0 0 0 0,0 0 0 0 0,1-1 0 0 0,8-15 0 0 0,-10 17 0 0 0,1 0 0 0 0,0 0 0 0 0,0 1 0 0 0,0-1 0 0 0,0 0 0 0 0,1 1 0 0 0,0 0 0 0 0,1-1 0 0 0,-5 5 0 0 0,2-1 0 0 0,0-1 0 0 0,-1 1 0 0 0,1-1 0 0 0,-1 0 0 0 0,1 1 0 0 0,-1-1 0 0 0,1 0 0 0 0,-1 0 0 0 0,0 0 0 0 0,1-1 0 0 0,-1 1-5 0 0,6 0 21 0 0,7-4 37 0 0,-7 4 83 0 0,0 3-87 0 0,-4 0-55 0 0,-1 1 0 0 0,1-1 0 0 0,-1 0 0 0 0,0 1 0 0 0,1 0 0 0 0,-1 0 0 0 0,1 0 6 0 0,2 3 25 0 0,-4-4-25 0 0,0 0 0 0 0,0 0 0 0 0,0 0 0 0 0,0 0 0 0 0,-1 0 0 0 0,1 0 0 0 0,0 0 0 0 0,-1 0 0 0 0,1 0 0 0 0,-1 0 0 0 0,1 2 0 0 0,8 10 11 0 0,-7-11-4 0 0,0-1-1 0 0,-1 1 1 0 0,1 0 0 0 0,0 0-1 0 0,-1 0 1 0 0,1 0 0 0 0,-1 0-1 0 0,0 1 1 0 0,1-1 0 0 0,-1 0-1 0 0,0 1 1 0 0,0-1 0 0 0,-1 1-1 0 0,1-1 1 0 0,0 1 0 0 0,-1 1-7 0 0,11 30 30 0 0,-9-28-21 0 0,0-1-1 0 0,0 0 1 0 0,-1 1 0 0 0,0 0 0 0 0,0-1-1 0 0,0 2-8 0 0,0 13 12 0 0,-1-13 4 0 0,0-1 0 0 0,0 1-1 0 0,1 0 1 0 0,0 0 0 0 0,2 6-16 0 0,2-2 22 0 0,-4-8-17 0 0,0 0 0 0 0,0 0 0 0 0,0 0 0 0 0,0 0 0 0 0,0 1 0 0 0,-1-1 0 0 0,1 0 0 0 0,-1 0 0 0 0,0 4-5 0 0,-2 8 36 0 0,1-12-32 0 0,0 0 1 0 0,1 0 0 0 0,-1-1-1 0 0,1 1 1 0 0,0 0 0 0 0,0 0-1 0 0,0 0 1 0 0,0 0 0 0 0,0-1-1 0 0,1 4-4 0 0,20 45 98 0 0,-12-13 28 0 0,-5-23-68 0 0,0-1 0 0 0,2 1 0 0 0,0-1 0 0 0,6 10-58 0 0,5 17 135 0 0,-11-28-46 0 0,-1 0-1 0 0,5 7-88 0 0,-6-12 67 0 0,0 0-1 0 0,0 0 1 0 0,1 8-67 0 0,8 17 184 0 0,-10-26-125 0 0,0 0 0 0 0,-1 0-1 0 0,1 0 1 0 0,-2 0 0 0 0,1 1-1 0 0,0 2-58 0 0,-1-5 24 0 0,3 3 60 0 0,0 0-5 0 0,-3-4-63 0 0,0-2 37 0 0,5 1 13 0 0,-3-2 11 0 0,0 0-72 0 0,-1-1-70 0 0,0-1-67 0 0,0 0-65 0 0,0-1-62 0 0,-1 0-60 0 0,0 0-57 0 0,-1-1-54 0 0,0 0-52 0 0,1 0-50 0 0,-2 0-46 0 0,1 0-45 0 0,0 0-41 0 0,-1 0-40 0 0,0 0-36 0 0,1 2 306 0 0,-1 0-47 0 0,1 0-40 0 0,-1 0-36 0 0,0 0-151 0 0,1 0-36 0 0,-3-2-1609 0 0</inkml:trace>
  <inkml:trace contextRef="#ctx0" brushRef="#br0" timeOffset="919.17">739 566 8088 0 0,'4'0'24'0'0,"-1"0"44"0"0,1 0 40 0 0,-1-1 32 0 0,5 1 306 0 0,4-2 376 0 0,-2 1-74 0 0,-3 0-356 0 0,-1 1-180 0 0,-3-1-155 0 0,0 1-40 0 0,14-3 538 0 0,-6 0-213 0 0,-3 3-180 0 0,26 1 492 0 0,-16-1-372 0 0,-1 0-36 0 0,2 0-20 0 0,0 0-54 0 0,0 0-61 0 0,-1 2-65 0 0,6 0-72 0 0,27-1-193 0 0,-20-1 106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30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 8696 0 0,'0'0'197'0'0,"0"0"24"0"0,0 0 18 0 0,1 2-34 0 0,2 7-30 0 0,-2-3 24 0 0,-1-1 50 0 0,2 1 100 0 0,-1-3-130 0 0,0 0 34 0 0,0 0 37 0 0,1 1 39 0 0,3 6 54 0 0,-1 2-34 0 0,4 11 258 0 0,-3-4-220 0 0,-1-1-46 0 0,3 19 243 0 0,-3 1-45 0 0,2 6 69 0 0,-2-16-275 0 0,-1-8-60 0 0,-2 0-68 0 0,0-10-83 0 0,0 0 1 0 0,0 0 0 0 0,2 6-123 0 0,4 15 198 0 0,-3-1 37 0 0,-1 1 37 0 0,-1 0 36 0 0,0-4-24 0 0,-1-10-105 0 0,1 0-35 0 0,0 8 23 0 0,0 13 23 0 0,0 5 15 0 0,1 1 21 0 0,-5-14-105 0 0,-4-19-39 0 0,3-5-23 0 0,1 0 47 0 0,0-9-195 0 0,-4-2 40 0 0,2 1-3 0 0,2 3-23 0 0,1-3-187 0 0,-2-7-183 0 0,3 7 254 0 0,-1 0-68 0 0,1 1 17 0 0,0 1-57 0 0,-1-1-66 0 0,1 0-75 0 0,0 1 99 0 0,0 1-41 0 0,-1-1-43 0 0,1 0-46 0 0,0 1-48 0 0,0-1-52 0 0,0 1-54 0 0,0-1-57 0 0,-1-3-1432 0 0,1-3-1189 0 0,0 7 3290 0 0</inkml:trace>
  <inkml:trace contextRef="#ctx0" brushRef="#br0" timeOffset="398.06">44 53 6952 0 0,'0'0'201'0'0,"0"-1"-4"0"0,0-3-124 0 0,0 3-11 0 0,1-3 381 0 0,-1 0-48 0 0,1 1-45 0 0,0 0-43 0 0,1 0-38 0 0,-1 1-35 0 0,3-2 140 0 0,0 1-151 0 0,0 1-53 0 0,1 0-18 0 0,4-1 19 0 0,0 0 9 0 0,-4 0-16 0 0,12-2 211 0 0,1 2-39 0 0,1 3-37 0 0,1 1-32 0 0,3 0 35 0 0,-13-1-176 0 0,-1 1 1 0 0,0 0 0 0 0,0 0 0 0 0,0 1 0 0 0,0 1-1 0 0,0 0 1 0 0,7 2-127 0 0,16 11 338 0 0,-15-5-184 0 0,-1 1-33 0 0,-1 0-40 0 0,-2 2-46 0 0,6 11 116 0 0,-11-10 29 0 0,1 1 1 0 0,-2 0 0 0 0,2 5-181 0 0,-6-8 107 0 0,1 0 0 0 0,-2 0 0 0 0,0 0 0 0 0,0 0 0 0 0,-1 0 0 0 0,-1 0 0 0 0,0 0 0 0 0,0 1 0 0 0,-2 4-107 0 0,0-12 54 0 0,1 0 1 0 0,-1 0 0 0 0,0-1 0 0 0,0 1 0 0 0,-1 0 0 0 0,1-1 0 0 0,-1 0 0 0 0,-1 1 0 0 0,1-1 0 0 0,-1-1 0 0 0,1 1 0 0 0,-3 1-55 0 0,-14 13 178 0 0,-2-6-48 0 0,-11 1 8 0 0,-1-3-45 0 0,12-4-4 0 0,-24 2-89 0 0,3 1 1 0 0,23-6-70 0 0,9-2-16 0 0,0 0-46 0 0,-3 1-132 0 0,7-3 88 0 0,0 1-33 0 0,-15-1-261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2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7224 0 0,'0'0'165'0'0,"0"0"22"0"0,0 0 7 0 0,0 0 46 0 0,0 0 150 0 0,0 0-135 0 0,0 1-48 0 0,1-1-40 0 0,-1 1-36 0 0,1 1 40 0 0,3 6 102 0 0,-3-6-93 0 0,2 3 174 0 0,-1-1-41 0 0,-1 1-37 0 0,1 0-35 0 0,-1 3 65 0 0,0 0-57 0 0,0-1-45 0 0,0 1-34 0 0,3 25 467 0 0,1-10-296 0 0,-3 10 40 0 0,-2-22-211 0 0,1-1 1 0 0,0 1 0 0 0,2 6-171 0 0,2 18 312 0 0,-4 1-71 0 0,-1-20-120 0 0,1-1 0 0 0,0 1 1 0 0,2 2-122 0 0,9 51 559 0 0,-7-35-255 0 0,1 0 52 0 0,-3-11-55 0 0,-1-8-61 0 0,-1-8-80 0 0,1 0 40 0 0,-1-3-105 0 0,0-1-40 0 0,-2 2-18 0 0,1-3-6 0 0,0 1 65 0 0,0-3-4 0 0,0 0-75 0 0,0 1 0 0 0,0-1-1 0 0,0 1 1 0 0,0-1-1 0 0,0 1 1 0 0,0-1 0 0 0,0 1-1 0 0,0 0 1 0 0,0-1-1 0 0,0 1 1 0 0,0-1 0 0 0,0 1-1 0 0,0-1 1 0 0,0 1-1 0 0,0-1 1 0 0,-1 1-1 0 0,1-1 1 0 0,0 1 0 0 0,-1 0-17 0 0,-1 5 95 0 0,1-4-94 0 0,-1 0-82 0 0,0-2 106 0 0,-1-4 29 0 0,2 0-84 0 0,0 1-42 0 0,0 0-56 0 0,0 0-68 0 0,1 0-80 0 0,-1-1-91 0 0,0 1-105 0 0,1 0-116 0 0,0 2 246 0 0,-1-1-33 0 0,1 1-246 0 0,0-1-82 0 0,0 0-86 0 0,-1 1-93 0 0,1-3-1100 0 0,0-2-1118 0 0,0 6 3098 0 0</inkml:trace>
  <inkml:trace contextRef="#ctx0" brushRef="#br0" timeOffset="392.95">260 57 7368 0 0,'0'0'165'0'0,"0"0"22"0"0,0 0 10 0 0,2 0-16 0 0,6 0-79 0 0,-8 0-69 0 0,1 0 1 0 0,-1 0-1 0 0,0 0 0 0 0,0 0 1 0 0,1 0-1 0 0,-1 1 0 0 0,0-1 1 0 0,1 0-1 0 0,-1 0 1 0 0,0 0-1 0 0,0 0 0 0 0,1 0 1 0 0,-1 1-1 0 0,0-1 0 0 0,0 0 1 0 0,0 0-1 0 0,1 0 1 0 0,-1 1-1 0 0,0-1 0 0 0,0 0 1 0 0,0 0-1 0 0,1 1 1 0 0,-1-1-1 0 0,0 0 0 0 0,0 0 1 0 0,0 1-34 0 0,2 5 511 0 0,-2-2-253 0 0,1 0-65 0 0,-1-1-82 0 0,0-1-96 0 0,-4 16 605 0 0,-4-1-116 0 0,-1-1-95 0 0,-3-1-71 0 0,-3 1 210 0 0,-1 0-1 0 0,-8 6-547 0 0,15-14 220 0 0,0 0-95 0 0,-9 9 157 0 0,7-5-131 0 0,-12 16 191 0 0,19-25-263 0 0,0 2 0 0 0,1-1 1 0 0,-1 0-1 0 0,1 1 0 0 0,-3 3-79 0 0,-6 8 215 0 0,10-15-191 0 0,1 1 0 0 0,-1-1 1 0 0,1 1-1 0 0,-1 0 0 0 0,1-1 0 0 0,0 1 1 0 0,0 0-1 0 0,0 0 0 0 0,0 0 0 0 0,0 0 1 0 0,0 1-25 0 0,0-2 5 0 0,1 0 0 0 0,0 0 1 0 0,-1 0-1 0 0,1-1 0 0 0,0 1 1 0 0,0 0-1 0 0,-1 0 1 0 0,1 0-1 0 0,0 0 0 0 0,0 0 1 0 0,0 0-1 0 0,0 0 1 0 0,0 0-1 0 0,1 0 0 0 0,-1 0 1 0 0,0 0-1 0 0,0 0 1 0 0,1 0-1 0 0,-1 0 0 0 0,0 0 1 0 0,1 0-1 0 0,-1 0 1 0 0,1 0-1 0 0,-1 0-5 0 0,2 2 15 0 0,0 0-13 0 0,-1 0 1 0 0,1 0 0 0 0,0-1 0 0 0,0 1-1 0 0,0 0 1 0 0,0-1 0 0 0,0 1 0 0 0,3 1-3 0 0,-1 0 11 0 0,0-1 0 0 0,1 0 1 0 0,0 0-1 0 0,0 0 1 0 0,-1-1-1 0 0,2 1 0 0 0,-1-1 1 0 0,1 0-12 0 0,14 3 56 0 0,-1 0 1 0 0,1-1 0 0 0,11 0-57 0 0,-3-1 26 0 0,-24-2-24 0 0,0-1-1 0 0,0 0 1 0 0,0 0 0 0 0,0 0 0 0 0,0-1-1 0 0,2 0-1 0 0,16-1 54 0 0,-19 2-205 0 0,0 0 53 0 0,0 0 47 0 0,0 0 39 0 0,1-1 51 0 0,0 1 47 0 0,10 0 304 0 0,-8-1-282 0 0,-1 1-101 0 0,-2 0-45 0 0,-1 0-33 0 0,1 0-39 0 0,-1 0-41 0 0,1-1-46 0 0,0 1-51 0 0,-1 0-55 0 0,1 0-58 0 0,0 0-64 0 0,-1 0-67 0 0,1 0-71 0 0,0 0-77 0 0,-1 0-79 0 0,1 0-85 0 0,1 0-1013 0 0,3 0-1031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27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10080 0 0,'0'0'230'0'0,"0"0"30"0"0,0 0 18 0 0,1 0-156 0 0,1-1-34 0 0,0 0-36 0 0,1-1-34 0 0,-1 0-6 0 0,-1 2 33 0 0,-1 0-45 0 0,0-1 93 0 0,0 1 102 0 0,4 1 203 0 0,-1 3-102 0 0,1 1-42 0 0,2 3 3 0 0,-3-3-65 0 0,3 4 171 0 0,0 2-64 0 0,-2 0-53 0 0,-1 1-45 0 0,2 9 54 0 0,-1 9 54 0 0,-2-16-144 0 0,3 13 118 0 0,2 24 286 0 0,-5-21-254 0 0,3 15 47 0 0,1 12 67 0 0,-4-18-62 0 0,0 2 116 0 0,-1-20-229 0 0,0-7-113 0 0,-2 9 6 0 0,1 28 98 0 0,1-40-176 0 0,-1 1 0 0 0,0-1 0 0 0,-1 1 0 0 0,0-1-1 0 0,-2 5-68 0 0,-2-6 84 0 0,0-7-97 0 0,-1-2-71 0 0,0-1-88 0 0,5 0 56 0 0,1 0-69 0 0,0 0-90 0 0,0 0 83 0 0,0 0-41 0 0,0 0-46 0 0,0 0-43 0 0,0 0-39 0 0,0 0-35 0 0,0 0-257 0 0,0-1-59 0 0,0 1-46 0 0,0-1-34 0 0,-1 1 97 0 0,1-3-1258 0 0,-2-2-1075 0 0</inkml:trace>
  <inkml:trace contextRef="#ctx0" brushRef="#br0" timeOffset="617.2">90 98 8232 0 0,'0'0'182'0'0,"2"-2"29"0"0,4-8 0 0 0,1-3-11 0 0,-2 7-148 0 0,-3 4-33 0 0,1 0 34 0 0,2-2 142 0 0,1-1 153 0 0,2-2 287 0 0,-2 2-205 0 0,-2 2-186 0 0,-1 0-83 0 0,1 0-52 0 0,5-4 469 0 0,1 0-50 0 0,1 2-49 0 0,-1 0-46 0 0,1 2-44 0 0,0 0-42 0 0,0 2-42 0 0,0 0-38 0 0,0 0-38 0 0,1 2-35 0 0,11 2 96 0 0,0 1-118 0 0,1 3-105 0 0,6 3 12 0 0,-13-3-73 0 0,0 0-1 0 0,15 11-5 0 0,-9-4 88 0 0,-7-1 13 0 0,-2 2-45 0 0,-9-9-47 0 0,0 0 1 0 0,0 1 0 0 0,-1 0 0 0 0,0 0 0 0 0,-1 0-1 0 0,1 1 1 0 0,0 4-10 0 0,3 17 82 0 0,-7-24-36 0 0,1-1-1 0 0,-1 1 1 0 0,-1 0 0 0 0,1 0-1 0 0,-1-1 1 0 0,1 1 0 0 0,-1 0 0 0 0,-2 3-46 0 0,1 0 55 0 0,-1-1 1 0 0,0 0 0 0 0,-1-1-1 0 0,0 1 1 0 0,-2 2-56 0 0,0 1 67 0 0,-2-1 1 0 0,1 0 0 0 0,-4 2-68 0 0,-23 19 139 0 0,10-13-12 0 0,0 0 0 0 0,-1-2-127 0 0,-14 3 70 0 0,-3-5-74 0 0,31-10 8 0 0,6-2 8 0 0,-1 1 0 0 0,0-2 0 0 0,0 1 0 0 0,1 0-1 0 0,-1-1 1 0 0,-3-1-12 0 0,8-1 53 0 0,4-5-50 0 0,-3 7 5 0 0,14-7 43 0 0,5 3-54 0 0,-4 1-58 0 0,-2-1 47 0 0,1 2 0 0 0,-1 0 0 0 0,1 0-1 0 0,0 2 1 0 0,0-1 0 0 0,12 3 14 0 0,19 4 7 0 0,-37-4-7 0 0,0 0 0 0 0,-1 0 0 0 0,1 0 0 0 0,-1 1 0 0 0,1 1 0 0 0,-1-1 0 0 0,0 1 0 0 0,0 0 0 0 0,0 1 0 0 0,-1 0 0 0 0,2 1 0 0 0,2 3-1 0 0,33 30 4 0 0,-39-35-5 0 0,0 1 0 0 0,-1 0 1 0 0,1-1-1 0 0,-1 1 0 0 0,0 1 1 0 0,0-1-1 0 0,0 0 0 0 0,-1 2 2 0 0,5 9-59 0 0,-5-12 36 0 0,0 0 0 0 0,0 1 0 0 0,-1-1 0 0 0,0 0 0 0 0,0 0-1 0 0,0 2 24 0 0,-1-3-4 0 0,1 0-1 0 0,-1-1 0 0 0,-1 1 0 0 0,1 0 0 0 0,0-1 0 0 0,-1 1 0 0 0,1-1 0 0 0,-1 2 5 0 0,-1 2 26 0 0,0 0 16 0 0,0 0 1 0 0,0 0-1 0 0,0-1 1 0 0,-2 3-43 0 0,-5 4 21 0 0,4-6 14 0 0,-1-1 0 0 0,-1 0 0 0 0,1 0 1 0 0,-1 0-1 0 0,-2 1-35 0 0,0-1 34 0 0,0 0-1 0 0,0-1 1 0 0,-1 0 0 0 0,-3 0-34 0 0,3-1 21 0 0,1-1 0 0 0,-1 0-1 0 0,0 0 1 0 0,-1-1-1 0 0,1 0 1 0 0,0-1-1 0 0,0 0 1 0 0,0-1-1 0 0,-5-1-20 0 0,8 1-197 0 0,1 0 77 0 0,0 0 66 0 0,0 0 56 0 0,-6-1 121 0 0,-14-5 365 0 0,18 5-403 0 0,0 0-83 0 0,3 0-53 0 0,0 1-46 0 0,1-1-53 0 0,-1 0-59 0 0,0 0-87 0 0,0 0-84 0 0,0 0-90 0 0,0 0-99 0 0,0-1-106 0 0,0 1-114 0 0,0-1-122 0 0,2 1 407 0 0,1 1-33 0 0,-5-3-1561 0 0,-2-2-1192 0 0,9 6 3284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26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52 5384 0 0,'0'0'116'0'0,"0"0"17"0"0,0 0 12 0 0,0 2-14 0 0,2 4-99 0 0,3 11-43 0 0,-3-10 54 0 0,-1 2 100 0 0,0-4-18 0 0,0-1 43 0 0,-1 0-21 0 0,1 0-1 0 0,0 0 1 0 0,0 0-1 0 0,0-1 1 0 0,0 1-1 0 0,1 1-146 0 0,7 12 526 0 0,-4-5-226 0 0,1 0-52 0 0,7 26 304 0 0,-2-1 34 0 0,-5-12 27 0 0,-1 1 0 0 0,-1 0 1 0 0,-1 12-614 0 0,0 7 561 0 0,4 73 844 0 0,-9-59-683 0 0,-5-2 50 0 0,4-38-490 0 0,-2 8 80 0 0,-2 18 202 0 0,6-37-421 0 0,2-1-63 0 0,-1-5-66 0 0,0 0 1 0 0,0 0-1 0 0,0 0 1 0 0,0 0-1 0 0,0 0 1 0 0,-1 0-1 0 0,1 0 0 0 0,-1 1-14 0 0,-4 11 96 0 0,2-12-37 0 0,-2-2-35 0 0,0 0-50 0 0,2-1-64 0 0,1-2 117 0 0,1 1-59 0 0,-1-1-50 0 0,1 0-44 0 0,-3-5-271 0 0,-1-4-395 0 0,4 7 481 0 0,0-1 21 0 0,0-8-356 0 0</inkml:trace>
  <inkml:trace contextRef="#ctx0" brushRef="#br0" timeOffset="309.06">0 114 6016 0 0,'0'0'133'0'0,"0"0"-1"0"0,1 0-56 0 0,3-6 39 0 0,6-5 4 0 0,19-11-10 0 0,-19 16-8 0 0,-1-1 81 0 0,-1 2 77 0 0,0 0 109 0 0,11-6 287 0 0,2 1-113 0 0,1 2-90 0 0,1 1-72 0 0,5 1 12 0 0,35-3 433 0 0,-53 9-671 0 0,-1-1 1 0 0,1 2 0 0 0,0-1 0 0 0,0 1-1 0 0,5 2-154 0 0,-7-1 150 0 0,0 0 0 0 0,0 1 1 0 0,7 3-151 0 0,8 6 228 0 0,-2 3-54 0 0,-3 3-68 0 0,-3 4-78 0 0,-3 0 36 0 0,6 16 75 0 0,-16-32-115 0 0,0-1-1 0 0,0 1 1 0 0,-1 0 0 0 0,1 0-1 0 0,-1 0 1 0 0,0 1-1 0 0,-1-1 1 0 0,0 0 0 0 0,0 2-24 0 0,-1 9 55 0 0,-5 29 133 0 0,5-42-158 0 0,-1 0 0 0 0,1 0 0 0 0,-1 0 0 0 0,1-1 1 0 0,-1 1-1 0 0,-1 1-30 0 0,-11 16 177 0 0,-1-1-44 0 0,8-13-83 0 0,0 1-1 0 0,0-1 1 0 0,-1-1-1 0 0,1 1 1 0 0,-1-1 0 0 0,-5 2-50 0 0,1-1 56 0 0,0 0 0 0 0,0-1 0 0 0,-1-1 0 0 0,0 0 0 0 0,-6 2-56 0 0,14-6-126 0 0,1 1 43 0 0,-1-1 37 0 0,1 1 34 0 0,-1 0 35 0 0,-1 0 33 0 0,-9 4 235 0 0,3-2-56 0 0,5-1-114 0 0,0-1-61 0 0,1 0-54 0 0,0 0-51 0 0,1 0-54 0 0,0-1-63 0 0,-1 1-71 0 0,2-1-22 0 0,-1 0-58 0 0,0 0-64 0 0,1 0-70 0 0,-1 0-73 0 0,0-1-77 0 0,0 1-84 0 0,0-1-87 0 0,-2 1-969 0 0,-4 1-986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18:35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1023 391 6448 0 0,'-1'4'80'0'0,"1"0"-47"0"0,0-1-41 0 0,-1 3-56 0 0,1-1 0 0 0,0-1 67 0 0,-1-1 51 0 0,1 0 63 0 0,0 1 41 0 0,0-1 64 0 0,0 1 73 0 0,0 0 83 0 0,0-4-59 0 0,0 1-58 0 0,-1 0-52 0 0,1 0-43 0 0,-2 1 52 0 0,-2 4 143 0 0,3-4-257 0 0,1-1 34 0 0,-6 6 696 0 0,-2-2-120 0 0,-1-1-111 0 0,-1-1-98 0 0,-1 0-68 0 0,1 1-81 0 0,-1 1 5 0 0,-1 0-55 0 0,1 0-48 0 0,-1-2-40 0 0,-2 1 0 0 0,0 0-37 0 0,-31 4 261 0 0,29-5-155 0 0,-1 1 1 0 0,-15 7-288 0 0,-1-1 367 0 0,17-6-133 0 0,0-1 46 0 0,11-1-233 0 0,-1 0 84 0 0,-1 1 23 0 0,2-2-113 0 0,5-2 2 0 0,0-1-33 0 0,0 2-10 0 0,0-1 0 0 0,1 1 0 0 0,-1 0 0 0 0,0 0 0 0 0,0 0 0 0 0,0 0 0 0 0,0 0 0 0 0,0 0 0 0 0,0 0 0 0 0,0-1 0 0 0,0 1 0 0 0,1 0 0 0 0,-1 0 0 0 0,0 0 0 0 0,0 0 0 0 0,0 0 0 0 0,0 0 0 0 0,0 0 0 0 0,1 0 0 0 0,-1 0 0 0 0,0 0 0 0 0,0 0 0 0 0,0 0 0 0 0,0 0 0 0 0,0 0 0 0 0,1 0 0 0 0,-1 0 0 0 0,0 0 0 0 0,0 0 0 0 0,0 0 0 0 0,0 0 0 0 0,1 0 0 0 0,-1 0 0 0 0,0 0 0 0 0,0 0 0 0 0,0 0 0 0 0,0 0 0 0 0,0 0 0 0 0,1 0 0 0 0,-1 0 0 0 0,0 0 0 0 0,0 0 0 0 0,0 1 0 0 0,0-1 0 0 0,0 0 0 0 0,0 0 0 0 0,0 0 0 0 0,1 0 0 0 0,2 4 0 0 0,-2-4 0 0 0,0 1 0 0 0,0 0 0 0 0,0 0 0 0 0,0 0 0 0 0,-1 0 0 0 0,1 0 0 0 0,0 0 0 0 0,-1 0 0 0 0,1 0 0 0 0,-1 0 0 0 0,1 0 0 0 0,-1 0 0 0 0,1 0 0 0 0,-1 0 0 0 0,0 0 0 0 0,1 0 0 0 0,-1 2 0 0 0,1 1 0 0 0,0 2 2 0 0,1 0 0 0 0,-1 0 0 0 0,0 0 0 0 0,0 6-2 0 0,-1 1 37 0 0,0 1-1 0 0,-1-1 1 0 0,-1 1-37 0 0,-11 43 85 0 0,3-17 32 0 0,4-23-41 0 0,2-4 16 0 0,3-12-81 0 0,1 0-1 0 0,0 0 0 0 0,-1 0 1 0 0,1 0-1 0 0,-1 1 0 0 0,1-1 0 0 0,-1 0 1 0 0,0 0-1 0 0,0 0 0 0 0,1 0 1 0 0,-1-1-1 0 0,0 1 0 0 0,0 0 0 0 0,0 0-10 0 0,-1 0 71 0 0,2-1-6 0 0,0 0-1 0 0,-1 1 0 0 0,-3 4 3 0 0,3-4 10 0 0,-5-3 122 0 0,7 1-99 0 0,3-3-127 0 0,7-8 50 0 0,-8 9-16 0 0,0-1-1 0 0,0 1 1 0 0,0 0-1 0 0,1 0 1 0 0,-1 1-1 0 0,1-1 1 0 0,-1 1-1 0 0,3-1-6 0 0,18-8 39 0 0,-19 9-47 0 0,1 0 0 0 0,0 1 0 0 0,0-1 0 0 0,0 1-1 0 0,1 0 9 0 0,-3 1-6 0 0,0 0-1 0 0,0 0 1 0 0,0 0-1 0 0,0 1 1 0 0,0-1-1 0 0,0 1 1 0 0,0 0-1 0 0,1 0 7 0 0,19 11 19 0 0,22 25-99 0 0,-40-31 80 0 0,1 0 0 0 0,-2 0 0 0 0,1 1 0 0 0,-1 0 0 0 0,0 0 0 0 0,0 0 0 0 0,-1 1-1 0 0,4 7 1 0 0,-3-4 3 0 0,-1 0-1 0 0,0 0 0 0 0,0 1 0 0 0,-1-1 0 0 0,-1 1 0 0 0,0 3-2 0 0,-1-9 28 0 0,-1 0 0 0 0,-1 0 0 0 0,1 1-1 0 0,-1-1 1 0 0,0 0 0 0 0,-1 2-28 0 0,-2 14 97 0 0,3-18-49 0 0,0 1 0 0 0,0 0 0 0 0,-1-1 0 0 0,0 1 0 0 0,0-1 0 0 0,0 1 0 0 0,0-1 0 0 0,-2 2-48 0 0,-12 18 222 0 0,5-10-107 0 0,7-8-80 0 0,-1 0-3 0 0,-1 0 0 0 0,1 0 0 0 0,-1-1 0 0 0,0 1-32 0 0,-27 16 86 0 0,25-17-71 0 0,-1-1 0 0 0,0-1 0 0 0,1 0-1 0 0,-3 1-14 0 0,3-2 5 0 0,0 0 0 0 0,0-1 0 0 0,-1 0 0 0 0,1 0-1 0 0,-1-1 1 0 0,1 0 0 0 0,-4 0-5 0 0,6-1-99 0 0,-1-1 54 0 0,-13-7 52 0 0,11 4-42 0 0,4 2-27 0 0,1-1-44 0 0,0 1-23 0 0,1-1-44 0 0,-1 1-49 0 0,1-1-56 0 0,0 1-62 0 0,0-1-67 0 0,1 0-73 0 0,-1 0-80 0 0,1 1 133 0 0,1 1 60 0 0,-1 0-30 0 0,1 0-114 0 0,0 1 140 0 0,0 0-26 0 0,0 0-44 0 0,0-1-40 0 0,-1 1-34 0 0,1 0-142 0 0,0-1-35 0 0,-3-3-1501 0 0</inkml:trace>
  <inkml:trace contextRef="#ctx0" brushRef="#br0" timeOffset="763.33">802 85 5848 0 0,'0'0'168'0'0,"-2"-1"-3"0"0,-7-3-253 0 0,1 0 64 0 0,-1 0 59 0 0,-1-1 52 0 0,1 1 38 0 0,0 0 37 0 0,-9-5 258 0 0,4 3-68 0 0,1 0 35 0 0,-30-11 966 0 0,26 12-807 0 0,2 1-59 0 0,1 1-43 0 0,-13-2 346 0 0,2 2-157 0 0,14 3-278 0 0,-1 0 1 0 0,0 1-1 0 0,0 0 1 0 0,0 1-356 0 0,-1 0 244 0 0,1 0-39 0 0,-11 4 108 0 0,-5 2-58 0 0,18-4-158 0 0,1 1 1 0 0,-1-1-1 0 0,-1 2-97 0 0,-53 37 311 0 0,50-33-261 0 0,5-3-8 0 0,1 0-1 0 0,0 0 0 0 0,-5 6-41 0 0,-7 10 112 0 0,-8 13-112 0 0,-1 1 51 0 0,-14 19 86 0 0,5 4-50 0 0,25-35-62 0 0,0-1-1 0 0,2 2 0 0 0,1 0 1 0 0,1 0-1 0 0,1 0 1 0 0,-2 18-25 0 0,0 15 116 0 0,-1 2-12 0 0,3-20-99 0 0,5-20-66 0 0,0 1 0 0 0,2-1 0 0 0,1 12 61 0 0,-1 6-18 0 0,2 13-2 0 0,4 2 45 0 0,9 26 80 0 0,7-3 51 0 0,-13-53-151 0 0,2 0-40 0 0,6 11-186 0 0,6 7 221 0 0,-4-11-55 0 0,-4-9 50 0 0,2 0 1 0 0,0-1-1 0 0,1-1 1 0 0,2 2 4 0 0,79 72 3 0 0,-79-76-4 0 0,0-2 11 0 0,0-1 0 0 0,1 0 0 0 0,0-2 0 0 0,9 5-10 0 0,-2-4 33 0 0,0-1 1 0 0,0-2 0 0 0,16 5-34 0 0,-11-7 52 0 0,2 0 1 0 0,-1-2-1 0 0,1-2 1 0 0,0-1-1 0 0,0-2 1 0 0,29-1-53 0 0,-8-6 39 0 0,0-6 76 0 0,-34 4-10 0 0,0 0 0 0 0,2-1-105 0 0,-6 0 98 0 0,1 0-1 0 0,-1-2 1 0 0,-1 0-1 0 0,4-3-97 0 0,-2-3 102 0 0,0 0 0 0 0,0-2-1 0 0,-2 0 1 0 0,13-17-102 0 0,-16 18 56 0 0,7-7 179 0 0,9-19-235 0 0,-12 16 186 0 0,7-18-186 0 0,-10 15 86 0 0,-2 0 1 0 0,-1-1 0 0 0,7-31-87 0 0,-10 23 48 0 0,-1 0-1 0 0,-2 0 1 0 0,-2-1 0 0 0,-2 1-1 0 0,-1-1 1 0 0,-2 1-1 0 0,-3-14-47 0 0,-5-17 115 0 0,-3 1 0 0 0,-9-25-115 0 0,4 32 77 0 0,-3 0 0 0 0,-2 1-1 0 0,-20-32-76 0 0,37 81 22 0 0,-1 0 0 0 0,0 1-1 0 0,-1 0 1 0 0,-1 1 0 0 0,1 0-1 0 0,-2 0 1 0 0,1 1 0 0 0,-1 0-1 0 0,-1 1 1 0 0,-9-7-22 0 0,9 8 21 0 0,-1 0-1 0 0,-11-4-20 0 0,12 6-2 0 0,-1 1 0 0 0,0 1 0 0 0,-2-1 2 0 0,-1 0-1 0 0,5 1 0 0 0,-1 0-1 0 0,0 1 1 0 0,0 0-1 0 0,0 0 1 0 0,-1 1-1 0 0,1 1 1 0 0,0 0-1 0 0,0 1 1 0 0,-1 0-1 0 0,-3 1 2 0 0,1 1-98 0 0,1 0 38 0 0,-31 5-30 0 0,26-5 27 0 0,-5 0-100 0 0,9-1-5 0 0,0 1-68 0 0,1-1-81 0 0,-1 0-93 0 0,0 1-108 0 0,0-1-118 0 0,8 0 268 0 0,-1-1-34 0 0,0 0-36 0 0,0 1-38 0 0,-8 1-824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26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0 6504 0 0,'0'0'190'0'0,"0"0"-53"0"0,0 0-19 0 0,0 0 33 0 0,0 0 117 0 0,0 0 221 0 0,0 0 14 0 0,0 0-279 0 0,0 0-56 0 0,0 0-48 0 0,-1 0-41 0 0,0 0-9 0 0,-1 0-39 0 0,1 0 32 0 0,0 1 64 0 0,0-1-12 0 0,1 0 36 0 0,-1 0 40 0 0,1 0 46 0 0,-11 5 332 0 0,1 2-88 0 0,0 0-81 0 0,1 2-74 0 0,1 0-67 0 0,0 1-57 0 0,1 1-52 0 0,1 0-44 0 0,-1 4-24 0 0,0-1-40 0 0,-11 35-11 0 0,11-29 11 0 0,4-10 1 0 0,-3 7-10 0 0,2 1 0 0 0,-3 15-33 0 0,5-13 10 0 0,0 0-1 0 0,1 10-9 0 0,-3 46 47 0 0,2-48-23 0 0,1 0-1 0 0,1 1 1 0 0,3 11-24 0 0,11 101 77 0 0,-6-83-14 0 0,9 57 83 0 0,-12-91-76 0 0,1 0 0 0 0,1-1 0 0 0,7 16-70 0 0,-10-30-141 0 0,-1-1 61 0 0,1-1 55 0 0,1 1 44 0 0,4 5 116 0 0,15 15 357 0 0,-15-20-387 0 0,-1-1-63 0 0,-2-4-57 0 0,-1 1-35 0 0,1-1-41 0 0,0 1-45 0 0,1-1-67 0 0,-1 0-64 0 0,1-1-69 0 0,0 1-78 0 0,0-1-82 0 0,1 0-89 0 0,-1-1-94 0 0,1 1-102 0 0,1-1-861 0 0,4 1-946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27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102 1 6272 0 0,'0'0'141'0'0,"0"0"23"0"0,0 0 11 0 0,0 0 35 0 0,0 0 148 0 0,0 0 67 0 0,0 0 14 0 0,0 0-21 0 0,0 0-88 0 0,0 2-40 0 0,0 8 23 0 0,-2 0-48 0 0,0 0-43 0 0,0 0-37 0 0,-2 13 106 0 0,2 0-95 0 0,1-2-53 0 0,-1 0-39 0 0,-3 22 26 0 0,-2 14-24 0 0,-4 45 168 0 0,3-41-58 0 0,-6 29 149 0 0,9-49-190 0 0,-1 11 18 0 0,2-31-142 0 0,0-1 58 0 0,1 5 82 0 0,-1 13 168 0 0,-1 9 120 0 0,1-20-255 0 0,-1 1-26 0 0,4-10-36 0 0,1-28-325 0 0,0 6 62 0 0,1 0-69 0 0,-1 1-42 0 0,0 0-81 0 0,1 0-96 0 0,-1 0-111 0 0,0 2 192 0 0,0 1-45 0 0,1-1-39 0 0,-1 0-34 0 0,0-1-125 0 0,0 1-34 0 0,0-2-1288 0 0,0 3 1872 0 0</inkml:trace>
  <inkml:trace contextRef="#ctx0" brushRef="#br0" timeOffset="532.6">131 58 6824 0 0,'0'0'149'0'0,"0"0"23"0"0,0 0 13 0 0,0 0-16 0 0,1 0-82 0 0,1-1-71 0 0,1 1-131 0 0,-1-1 93 0 0,0 1 64 0 0,0 0 96 0 0,0-1 95 0 0,-2 1-71 0 0,1 0 35 0 0,-1 0 38 0 0,1 0 40 0 0,-1-1 43 0 0,1 1 47 0 0,0-1-219 0 0,1 1 51 0 0,2-2 215 0 0,3 1 339 0 0,-3 1-454 0 0,-1 0-40 0 0,1 1-69 0 0,-3-1 42 0 0,1 1-72 0 0,0 0-38 0 0,2 2-22 0 0,0-1-2 0 0,-2-1 20 0 0,6 3 101 0 0,-1 2-34 0 0,4 7 94 0 0,-4 0-116 0 0,3 7 27 0 0,0 1-7 0 0,-2-8-30 0 0,24 44 191 0 0,-5 4 45 0 0,18 66 434 0 0,-18-49-343 0 0,23 68 181 0 0,-40-114-483 0 0,0-1 34 0 0,-4-15-150 0 0,0-1 72 0 0,6 9 172 0 0,0 0 83 0 0,9 19 375 0 0,-16-30-536 0 0,0 0-34 0 0,-4-11-71 0 0,-1-2-9 0 0,0 0-33 0 0,2 4 29 0 0,-1 0-53 0 0,0 0-54 0 0,0-1-57 0 0,-2 0-59 0 0,-1-1-62 0 0,-2-1-64 0 0,-1-2-66 0 0,3 1 74 0 0,0-1 20 0 0,0 1 41 0 0,1-1-8 0 0,0 1-45 0 0,0-1-5 0 0,-1 1-46 0 0,2-1-53 0 0,-1 1-61 0 0,-2-5-916 0 0</inkml:trace>
  <inkml:trace contextRef="#ctx0" brushRef="#br0" timeOffset="833.35">177 577 7024 0 0,'0'0'157'0'0,"0"0"-5"0"0,0 0-64 0 0,1 1-42 0 0,3-2-3 0 0,-1 1 0 0 0,19-4 46 0 0,0 0 88 0 0,-5 0 33 0 0,1 1 60 0 0,0 0 65 0 0,0 2 65 0 0,26-7-64 0 0,-23 4-196 0 0,0 2-82 0 0,-5-1-48 0 0,3 1 44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25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29 5784 0 0,'0'0'132'0'0,"0"0"17"0"0,0 0 10 0 0,0 0 37 0 0,0 0 150 0 0,0 0 64 0 0,0 0 7 0 0,0 0 10 0 0,0 0 17 0 0,0 0 4 0 0,0 0 0 0 0,0 0-6 0 0,0 0-20 0 0,0 0-6 0 0,0 0 0 0 0,0 0-10 0 0,0 0-38 0 0,0 0-16 0 0,0 0-6 0 0,0 0-4 0 0,1 0-158 0 0,-1 1-35 0 0,1 0 63 0 0,0 2-73 0 0,3 4 63 0 0,-3-5-78 0 0,2 9 404 0 0,0 1-115 0 0,-1 0-98 0 0,0 0-81 0 0,0-1-79 0 0,-1 0-39 0 0,4 41 282 0 0,-5-49-373 0 0,3 19 120 0 0,-1 0-34 0 0,2 2 41 0 0,-2 0-1 0 0,-1 4-151 0 0,5 80 418 0 0,0 4 100 0 0,-5-78-351 0 0,0 0 32 0 0,0 37 291 0 0,0-36-245 0 0,0-15 5 0 0,-1 0-1 0 0,-1 1-249 0 0,-2 26 344 0 0,1-6-60 0 0,-4-1-56 0 0,5-37-231 0 0,0 2 37 0 0,-2 1 64 0 0,-2-3 1 0 0,0-5-63 0 0,0-5 32 0 0,2 2-87 0 0,1 0-44 0 0,-1 0-55 0 0,1 1-62 0 0,0 1 18 0 0,1 1 46 0 0,-3-8-115 0 0,3 6 107 0 0,0 2 17 0 0,0 0-36 0 0,1-1-59 0 0,-1 0-61 0 0,1 1-73 0 0,-1-1-83 0 0,1 1 55 0 0,-1 0-55 0 0,1 0-57 0 0,-1 1-64 0 0,1-1-66 0 0,-1 0-72 0 0,1 0-74 0 0,-1 0-80 0 0,0-2-1386 0 0,-1-2-1249 0 0</inkml:trace>
  <inkml:trace contextRef="#ctx0" brushRef="#br0" timeOffset="463.52">64 29 6536 0 0,'0'0'141'0'0,"0"0"23"0"0,0 0 13 0 0,0 0 45 0 0,0 0-23 0 0,1 0-39 0 0,0-1 65 0 0,2 0-82 0 0,4-2 77 0 0,-5 2-70 0 0,0 0 62 0 0,-1 1 100 0 0,11-5 261 0 0,1 1-70 0 0,-1 1-65 0 0,1 0-61 0 0,0 1-56 0 0,0 0-52 0 0,0 0-47 0 0,0 2-43 0 0,3-1-14 0 0,-1 2-47 0 0,17 1 7 0 0,-14 1-113 0 0,0 1 0 0 0,0 0 0 0 0,0 2 1 0 0,2 1-13 0 0,3 1 16 0 0,-2 1 1 0 0,0 1-1 0 0,1 1-16 0 0,-13-5 10 0 0,0 0 0 0 0,0 0-1 0 0,0 1 1 0 0,-1 0 0 0 0,0 1-1 0 0,-1 0 1 0 0,5 5-10 0 0,10 20 47 0 0,-13-10 22 0 0,-5-3 25 0 0,-2 4 43 0 0,-2-18-98 0 0,-1 0 1 0 0,0 0-1 0 0,0 0 1 0 0,0 0-1 0 0,-1 0 1 0 0,1 0 0 0 0,-2 0-1 0 0,1-1 1 0 0,0 1-1 0 0,-1-1 1 0 0,0 0-1 0 0,0 1 1 0 0,-1-1-1 0 0,0-1 1 0 0,0 2-40 0 0,-5 4 117 0 0,0-1 0 0 0,-8 7-117 0 0,-22 15 149 0 0,27-22-82 0 0,0-1 0 0 0,-12 5-67 0 0,-54 22 86 0 0,40-19-42 0 0,-27 8-35 0 0,36-15-78 0 0,13-5-30 0 0,0 0-60 0 0,-1-1-73 0 0,1 0-85 0 0,12-3 132 0 0,-4 0-7 0 0,4 0 85 0 0,1 0-55 0 0,-1 0-80 0 0,1 0-99 0 0,2 0 125 0 0,0 0-35 0 0,0 0-39 0 0,0 0-39 0 0,-1 0-431 0 0,0 0-288 0 0,-1 0-674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32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15 454 6016 0 0,'0'0'133'0'0,"0"0"23"0"0,0 0 11 0 0,0 0-55 0 0,0 0-4 0 0,0 0 161 0 0,0 0-48 0 0,0-1-41 0 0,-1 1-36 0 0,0-2 50 0 0,-2-4 131 0 0,2 3-126 0 0,-2-9 805 0 0,1-1-118 0 0,0 0-112 0 0,1 0-104 0 0,1-1-99 0 0,0 0-93 0 0,0 1-86 0 0,0-1-80 0 0,0 1-64 0 0,0-1-74 0 0,1-11 194 0 0,1-1-47 0 0,1 1-62 0 0,2-1-76 0 0,-2 13-94 0 0,-2 6-27 0 0,1 0-1 0 0,0 1 1 0 0,0-1 0 0 0,3-6-62 0 0,-2 7 34 0 0,3-7 87 0 0,10-14 241 0 0,-10 18-285 0 0,1 1-39 0 0,1 0-31 0 0,0 0 0 0 0,1 0 0 0 0,0 1 0 0 0,0 0 0 0 0,0 0 0 0 0,1 1 1 0 0,0 1-1 0 0,2-1-7 0 0,32-11-73 0 0,-44 17 73 0 0,8-3 17 0 0,0 1 1 0 0,-1 0 0 0 0,1 0-1 0 0,0 1 1 0 0,0 0 0 0 0,2 1-18 0 0,-6 0 0 0 0,-1 0 0 0 0,0 0 0 0 0,0 1 0 0 0,0-1 0 0 0,0 1 0 0 0,3 1 0 0 0,12 3 52 0 0,-15-5-47 0 0,-1 1 0 0 0,1-1 0 0 0,0 1 0 0 0,-1 0 0 0 0,1 0 0 0 0,-1 0 0 0 0,1 0 0 0 0,-1 0 0 0 0,0 0 0 0 0,1 1 0 0 0,-1-1 0 0 0,0 1 1 0 0,0 0-6 0 0,4 1 0 0 0,-5-2 0 0 0,1 0 0 0 0,-1-1 0 0 0,0 1 0 0 0,1 0 0 0 0,-1 0 0 0 0,0 0 0 0 0,1 0 0 0 0,-1 0 0 0 0,0 0 0 0 0,0 0 0 0 0,0 1 0 0 0,1 0 0 0 0,8 12 0 0 0,-4-4 41 0 0,-1 0 0 0 0,0 0 0 0 0,2 8-41 0 0,1 3 15 0 0,8 34 136 0 0,1 3 66 0 0,-5-2 92 0 0,-10-49-251 0 0,-1-1 0 0 0,0 1 0 0 0,0-1-1 0 0,-1 3-57 0 0,2 11 111 0 0,2-1-73 0 0,-1-12 4 0 0,-1-1-24 0 0,-3-1-4 0 0,0 3 26 0 0,2-5-33 0 0,-1-3-8 0 0,-1 5 20 0 0,-1 4 30 0 0,2-8-264 0 0,0 1 66 0 0,0-1 57 0 0,0 0 52 0 0,-1 1 69 0 0,1-1 92 0 0,0 3 514 0 0,0-3-526 0 0,0 0-36 0 0,1-1-46 0 0,-1 1-60 0 0,0-1-72 0 0,0 1-84 0 0,0-1-92 0 0,0 0-103 0 0,0 1-117 0 0,0-1 204 0 0,0 0-34 0 0,0 0-34 0 0,0 0-37 0 0,0 0-37 0 0,0 0-39 0 0,0 0-41 0 0,0 0-41 0 0,0 0-44 0 0,0 0-44 0 0,0 0-1333 0 0,0 0-1119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34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8208 0 0,'0'0'234'0'0,"0"0"6"0"0,0 0-106 0 0,0 0 98 0 0,2 1 65 0 0,6 2-1 0 0,1 1 64 0 0,21 16 1003 0 0,-18-11-817 0 0,-5-3-269 0 0,-1-1-48 0 0,6 7 268 0 0,-3-3-153 0 0,1-1-81 0 0,3 0 89 0 0,-1 2-36 0 0,0 1-35 0 0,0 1-34 0 0,9 13 153 0 0,-1 1-116 0 0,-6-5-105 0 0,0 1-41 0 0,9 28 53 0 0,-9-13 86 0 0,7 28-277 0 0,17 89 454 0 0,-24-88-188 0 0,-11-47-151 0 0,-2 0 1 0 0,0 0 0 0 0,0 0-1 0 0,-2 0 1 0 0,-1 8-116 0 0,-1 8 164 0 0,-3 31 129 0 0,-7 0-56 0 0,-5-1-61 0 0,-4-2-66 0 0,1-17 34 0 0,-4-3 105 0 0,14-28-111 0 0,0 0 0 0 0,0-1 1 0 0,-1-1-1 0 0,-1 0 0 0 0,0 0 0 0 0,-1-1 0 0 0,-5 3-138 0 0,12-11 46 0 0,1-1-1 0 0,-1 1 1 0 0,1-1-1 0 0,-1 0 1 0 0,0 0-1 0 0,-2 0-45 0 0,-19 2 47 0 0,15-5-77 0 0,1-1-48 0 0,8 0-58 0 0,-7-3-116 0 0,4 1 22 0 0,4 2 92 0 0,1-1-33 0 0,-1 0-40 0 0,1 0-46 0 0,1 0-52 0 0,-1 0-57 0 0,1 0-65 0 0,1-1-69 0 0,3-3-750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34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 10656 0 0,'0'0'241'0'0,"0"0"38"0"0,0 0 10 0 0,0 0-33 0 0,0 0-192 0 0,1-1-36 0 0,2-2-151 0 0,1 0 98 0 0,1 0 86 0 0,1 0 70 0 0,0 0 53 0 0,0 0 43 0 0,23-8 995 0 0,-21 9-928 0 0,-2 0-104 0 0,2 1 73 0 0,-1 0-78 0 0,-1-1-59 0 0,1 1-50 0 0,22 0 12 0 0,-25 1-156 0 0,0 1 50 0 0,5 2 95 0 0,-6 0-85 0 0,-2-2-39 0 0,0 1-42 0 0,0 0-66 0 0,0 0-72 0 0,0-1-86 0 0,0 1-97 0 0,-1-2 401 0 0,3 10-620 0 0,-2 0-3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34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8 180 0 0,0-5-344 0 0,0 0-34 0 0,0-2-29 0 0,-1 5 7 0 0,6 1 98 0 0,-3-4 351 0 0,1-1-76 0 0,0 0-68 0 0,0-1-58 0 0,2-1-13 0 0,-1 1-53 0 0,10-1 213 0 0,-9-1-248 0 0,-1 1 35 0 0,4 0-29 0 0,17-4 359 0 0,-14 2-318 0 0,0 0-57 0 0,0 0-93 0 0,41-7 13 0 0,-33 5-142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6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314 76 6000 0 0,'0'0'174'0'0,"-2"1"-26"0"0,-4-2-94 0 0,2 0-34 0 0,0 0 38 0 0,-4 0 151 0 0,2-1 48 0 0,-13-1 600 0 0,10 2-534 0 0,1 1-112 0 0,0-1-108 0 0,-4 2 306 0 0,-1-1-1 0 0,0 2 1 0 0,-8 1-409 0 0,8 0 227 0 0,1 0-34 0 0,-1 2-32 0 0,0 0-68 0 0,0 1-83 0 0,-1 1-97 0 0,5-2 109 0 0,1 0 0 0 0,0 0 0 0 0,0 1 0 0 0,0 0 0 0 0,0 1 0 0 0,-5 5-22 0 0,-7 15 31 0 0,3 7-31 0 0,14-22 0 0 0,3-9-3 0 0,1 0 0 0 0,0 1 0 0 0,0-1 0 0 0,0 0 1 0 0,0 1-1 0 0,0-1 0 0 0,1 0 0 0 0,-1 0 0 0 0,1 0 0 0 0,1 1 3 0 0,0 1-12 0 0,1-1 0 0 0,0 0 0 0 0,0 0 1 0 0,0 0-1 0 0,1-1 0 0 0,-1 1 0 0 0,1-1 0 0 0,0 0 0 0 0,4 2 12 0 0,2 0-27 0 0,1 0 0 0 0,-1 0 0 0 0,1-1 0 0 0,3 0 27 0 0,25 4-28 0 0,-33-8 38 0 0,0 0-1 0 0,0 0 1 0 0,0 0 0 0 0,0-1 0 0 0,0 0 0 0 0,0-1 0 0 0,0 0-1 0 0,0 0 1 0 0,0 0-10 0 0,31-8 52 0 0,-1 1 11 0 0,-30 7-28 0 0,0-1-1 0 0,-1 0 1 0 0,1-1 0 0 0,-1 1-1 0 0,1-1 1 0 0,3-4-35 0 0,-6 5 20 0 0,0 0 0 0 0,-1-1 0 0 0,1 1 0 0 0,-1-1 0 0 0,0 0 0 0 0,0 0 0 0 0,-1 0 0 0 0,1 0 0 0 0,-1 0 0 0 0,1-3-20 0 0,-1 3 7 0 0,-1 0 0 0 0,1-1-1 0 0,-1 1 1 0 0,0 0-1 0 0,-1 0 1 0 0,1-1-1 0 0,-1 1 1 0 0,0-1-7 0 0,1-12 35 0 0,-1 14-20 0 0,1 1 0 0 0,-1-1 0 0 0,0 0 0 0 0,0 1 0 0 0,0-1 0 0 0,0 0 0 0 0,0 1 0 0 0,-1-1 0 0 0,1 1 0 0 0,-1-1 0 0 0,0 1 0 0 0,0-1 0 0 0,0 1 0 0 0,0-1 0 0 0,0 1 0 0 0,0 0-1 0 0,0-1 1 0 0,-1 1 0 0 0,0 0 0 0 0,1 0-15 0 0,-13-13 265 0 0,-1 1-83 0 0,0 0-87 0 0,-1 1-89 0 0,-1 0-90 0 0,0 1-95 0 0,0 1-97 0 0,-1 0-99 0 0,7 3 127 0 0,3 1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35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7688 0 0,'0'0'166'0'0,"0"0"29"0"0,0 0 14 0 0,0 0 17 0 0,0 0 18 0 0,0 0 4 0 0,0 0 0 0 0,0 1-34 0 0,1 0-87 0 0,1 0-61 0 0,3 3 30 0 0,-2-2 40 0 0,-2 0 16 0 0,0-1 73 0 0,7 8 99 0 0,1 2 123 0 0,-2 4 110 0 0,0 9 28 0 0,-1 0-94 0 0,0 0-88 0 0,-1 1-80 0 0,0 6-3 0 0,0 0-38 0 0,2 31 192 0 0,-3-6-122 0 0,3 76 378 0 0,-8 20 332 0 0,0-57-371 0 0,0-65-405 0 0,-2-1-42 0 0,-1 1-46 0 0,0-1-51 0 0,0-5-68 0 0,3-20-77 0 0,0 1-1 0 0,-1-1 0 0 0,1 0 0 0 0,-1 1 0 0 0,0-1 0 0 0,0 0 0 0 0,-2 2-1 0 0,-1 5 12 0 0,0 0 34 0 0,4-6-52 0 0,1-3-74 0 0,0-2-14 0 0,0 0 22 0 0,0 0-27 0 0,0 0-69 0 0,0 0-175 0 0,0 0-315 0 0,0 0 383 0 0,0 0 6 0 0,0 0-50 0 0,0 0 116 0 0,0 0-32 0 0,0 0-37 0 0,0 0-34 0 0,0 0-395 0 0,0 0 108 0 0,0 0-47 0 0,0 0-740 0 0,0 0-574 0 0,0 0-1096 0 0</inkml:trace>
  <inkml:trace contextRef="#ctx0" brushRef="#br0" timeOffset="448.19">84 67 5344 0 0,'0'0'157'0'0,"0"-1"-9"0"0,5-3 39 0 0,-1 1 45 0 0,15-10 1033 0 0,-14 11-957 0 0,0 0-107 0 0,-2 0-149 0 0,13-4 468 0 0,24-4 775 0 0,-15 6-569 0 0,-7 2-296 0 0,0 0-109 0 0,-7 1-185 0 0,1 0-68 0 0,-2 0 87 0 0,-1 1 0 0 0,1 0-1 0 0,6 1-154 0 0,15 3 266 0 0,-18-2-174 0 0,17 3 105 0 0,0 4-55 0 0,0 2-49 0 0,-1 1-47 0 0,-23-10-33 0 0,-1 1 1 0 0,0 0-1 0 0,0 0 0 0 0,0 1 0 0 0,-1-1 0 0 0,1 1 0 0 0,-1 0 0 0 0,0 0 1 0 0,0 1-1 0 0,0-1 0 0 0,0 1 0 0 0,-1 0 0 0 0,0 0 0 0 0,0 0 0 0 0,0 0 0 0 0,0 3-13 0 0,0-1 39 0 0,0 1 0 0 0,-1-1 0 0 0,0 1 0 0 0,0 0-1 0 0,-1 3-38 0 0,1 15 147 0 0,-3-1 44 0 0,-1-5 1 0 0,-1 0-1 0 0,-1 0 1 0 0,-1-1 0 0 0,-5 15-192 0 0,7-27 53 0 0,1 0 0 0 0,-2 0 0 0 0,1 0 0 0 0,-1 0 0 0 0,0 0 0 0 0,-1-1 0 0 0,1 0 0 0 0,-1 0 0 0 0,0 0 0 0 0,-1 0 0 0 0,0-1 0 0 0,1 0 0 0 0,-7 4-53 0 0,-3 0 97 0 0,0-1-45 0 0,-10 4-36 0 0,11-6-34 0 0,-1-1-1 0 0,0 0 0 0 0,-2-1 19 0 0,-3 0 30 0 0,0 0 56 0 0,-7-1 53 0 0,1-1-106 0 0,1-1-103 0 0,-1 0-101 0 0,25-1-38 0 0,0 0 70 0 0,0 0 58 0 0,0 0 51 0 0,-1-1 78 0 0,-2 1 269 0 0,3-1-267 0 0,0 1-69 0 0,0 0-34 0 0,0-1-40 0 0,1 1-43 0 0,-1 0-50 0 0,0-1-75 0 0,1 1-69 0 0,-1-1-77 0 0,0 1-84 0 0,0-1-89 0 0,0 0-98 0 0,1 0-102 0 0,-1 1-112 0 0,0-2-206 0 0,-1 1-35 0 0,-1-2-986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32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5248 0 0,'0'0'152'0'0,"0"0"60"0"0,0 0 126 0 0,0 0 57 0 0,0 0 12 0 0,0 2 9 0 0,-3 7 408 0 0,1 1-100 0 0,1 0-91 0 0,1 1-81 0 0,1 1-72 0 0,0-1-62 0 0,1 1-53 0 0,0-1-42 0 0,0 2 32 0 0,0 0-32 0 0,2 23 139 0 0,-1 0-78 0 0,1-1-65 0 0,0 1-52 0 0,1 18 66 0 0,9 71 361 0 0,-11-98-524 0 0,-1 0 51 0 0,1 52 570 0 0,-9 20-329 0 0,3-51-166 0 0,1-1 83 0 0,-2-6-61 0 0,1-22-106 0 0,2-10-66 0 0,1 0 34 0 0,-1-11-80 0 0,1 0-62 0 0,-1-1-48 0 0,0 0-38 0 0,-3-12-305 0 0,3 8 252 0 0,1 0-50 0 0,0 1-45 0 0,0-1-40 0 0,0-2-93 0 0,1 1-41 0 0,0-2-117 0 0,0-6-298 0 0,-1 15 722 0 0,0-15-705 0 0</inkml:trace>
  <inkml:trace contextRef="#ctx0" brushRef="#br0" timeOffset="648.42">26 153 6504 0 0,'0'0'141'0'0,"0"-1"-2"0"0,0 1-59 0 0,0-6 42 0 0,2-5-138 0 0,2 1 87 0 0,0 0 78 0 0,1 1 70 0 0,2-2 121 0 0,1 1 69 0 0,3-1 151 0 0,8-4 362 0 0,1 3 12 0 0,-6 5-351 0 0,-1 1-145 0 0,-1 2-62 0 0,-1 1-122 0 0,-1 0-63 0 0,0 1-72 0 0,0 0-84 0 0,6 1 119 0 0,0 2-49 0 0,7 3-19 0 0,-1 5-59 0 0,-19-8-26 0 0,0 1-1 0 0,0 0 0 0 0,0 0 0 0 0,0 1 1 0 0,0-1-1 0 0,0 1 0 0 0,-1-1 0 0 0,1 1 1 0 0,-1 0-1 0 0,0 0 0 0 0,1 1 0 0 0,-1-1 8 0 0,-1 0 0 0 0,1 0 0 0 0,-1 0-1 0 0,0 0 1 0 0,0 0 0 0 0,0 0 0 0 0,-1 1 0 0 0,1 1-8 0 0,0 4 41 0 0,-1 0-1 0 0,0 0 1 0 0,0 0 0 0 0,-1 0 0 0 0,0 0 0 0 0,-1 0 0 0 0,0-1 0 0 0,0 1 0 0 0,-1 0 0 0 0,0 0-41 0 0,-9 19 226 0 0,-1 0 0 0 0,-5 7-226 0 0,14-27 43 0 0,-16 24 72 0 0,-3 0 222 0 0,-6 4-337 0 0,-7 10 172 0 0,17-21-111 0 0,1-4 38 0 0,17-21-23 0 0,1 0 0 0 0,3 0 0 0 0,0-2-33 0 0,8-7-28 0 0,-5 4-13 0 0,-2 3-14 0 0,-1 0 1 0 0,0 0-1 0 0,1 1 1 0 0,-1-1-1 0 0,1 1 1 0 0,0 0-1 0 0,2-1 12 0 0,29-2-14 0 0,-18 5 17 0 0,1 1 1 0 0,15 2-4 0 0,-8 2 0 0 0,0 1 0 0 0,-1 1 0 0 0,1 1 0 0 0,13 7 0 0 0,-28-11 0 0 0,12 6-50 0 0,1 2 81 0 0,-2 3 70 0 0,-4 2 64 0 0,-4 2 55 0 0,-8 3 48 0 0,-5-20-225 0 0,0 0 1 0 0,0 0-1 0 0,0 0 0 0 0,-1 1 0 0 0,0-1 0 0 0,1 0 0 0 0,-1 0 0 0 0,0 0 0 0 0,-1 0 1 0 0,1 0-1 0 0,0 0 0 0 0,-1 0 0 0 0,0-1 0 0 0,1 1 0 0 0,-2 1-43 0 0,-17 20 323 0 0,-3-2-96 0 0,-2-2-78 0 0,-1-3-58 0 0,-2-1-39 0 0,0-1 0 0 0,0-2-1 0 0,-2-1-51 0 0,9-4 1 0 0,6-4 57 0 0,0 0 0 0 0,0 0 0 0 0,-2-2-58 0 0,-10 1 14 0 0,3-3-103 0 0,12-1-5 0 0,0 0-41 0 0,8 0 64 0 0,0 0-49 0 0,-3-2-233 0 0,-7-1-637 0 0,13 3 681 0 0,0 0-54 0 0,-3-6-970 0 0,3 5 808 0 0,0 1 257 0 0,1 0 48 0 0,-1-6-650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39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0 5584 0 0,'0'0'165'0'0,"-6"0"-28"0"0,-4 0-87 0 0,6 0-26 0 0,0 1 44 0 0,-1-1 41 0 0,1 0 34 0 0,-4 1 164 0 0,0 0 64 0 0,-17 4 1005 0 0,15-2-847 0 0,4-2-303 0 0,1 1-41 0 0,0-1-50 0 0,0 1-56 0 0,-8 2 576 0 0,0 2-74 0 0,0 1-83 0 0,1 1-92 0 0,1 0-100 0 0,0 2-109 0 0,2 0-116 0 0,0 0-125 0 0,-14 27 229 0 0,4 3-50 0 0,12-20-47 0 0,1-1 1 0 0,-3 18-89 0 0,-5 41 143 0 0,6-11 157 0 0,2 13-300 0 0,4-31 128 0 0,0 0 37 0 0,0 5 74 0 0,1-20-161 0 0,0 0-33 0 0,2 21 21 0 0,7 49-66 0 0,-1-56 75 0 0,3-1 77 0 0,-7-35-115 0 0,1-1 1 0 0,0 1 0 0 0,0-1-1 0 0,1 0 1 0 0,1 1-38 0 0,-3-7 12 0 0,-1 0 0 0 0,1-1-1 0 0,1 1 1 0 0,-1-1 0 0 0,1 1-1 0 0,-1-1 1 0 0,1 0 0 0 0,0-1-1 0 0,1 1 1 0 0,-1-1 0 0 0,5 3-12 0 0,-8-5 33 0 0,0-1-41 0 0,0 1-38 0 0,0-1-37 0 0,1 0-35 0 0,-1 1-32 0 0,1-1-241 0 0,0 0-109 0 0,0 0-91 0 0,-1 0-76 0 0,1 0-62 0 0,0 0 35 0 0,2 0-1047 0 0,1 0-995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1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14 8384 0 0,'0'0'242'0'0,"0"0"5"0"0,0 0-182 0 0,0-1-38 0 0,1 0-18 0 0,0-2 51 0 0,0 1 241 0 0,1 0-65 0 0,2 0 58 0 0,8 0 246 0 0,-8 2-312 0 0,-2 0 73 0 0,11 1 208 0 0,-1 2-92 0 0,0 2-77 0 0,-1 1-62 0 0,7 6 71 0 0,9 8 73 0 0,-9-5-101 0 0,-7-7-57 0 0,18 15-33 0 0,-5 4-41 0 0,-16-17-117 0 0,-2 0 0 0 0,1 0-1 0 0,-1 0 1 0 0,4 12-73 0 0,-4-6 72 0 0,-1 0 0 0 0,0 0-1 0 0,-1 1 1 0 0,-1 0-1 0 0,0 0 1 0 0,-1 0 0 0 0,-1 8-72 0 0,0-9 55 0 0,-1 139 436 0 0,-2-123-169 0 0,-4 13-322 0 0,-1-8 208 0 0,-3 1 43 0 0,-51 132 1057 0 0,39-114-933 0 0,-1-1-66 0 0,-18 34 246 0 0,10-32-108 0 0,9-23-95 0 0,-1-2 76 0 0,18-25-353 0 0,-14 10 36 0 0,10-11-36 0 0,2-2-2 0 0,1-1 9 0 0,4-3 180 0 0,1 1-99 0 0,0-1-96 0 0,0 0-93 0 0,0 0-90 0 0,0-1-87 0 0,0 1-84 0 0,0 0-81 0 0,1-1-78 0 0,-1 1-75 0 0,1-1-72 0 0,-1 0-68 0 0,1 1-66 0 0,-1-1-63 0 0,1 0-60 0 0,0 0-55 0 0,0 1-298 0 0,-1 0-32 0 0,1-1-2587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0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16 5960 0 0,'0'0'132'0'0,"0"0"17"0"0,0 0 12 0 0,0 0 35 0 0,0 0 98 0 0,0 0 39 0 0,0 0 10 0 0,0 0-25 0 0,0 0-106 0 0,0 0-48 0 0,0 0-10 0 0,0 0-6 0 0,-1 1-18 0 0,0 0-48 0 0,-8 7 78 0 0,5-6-93 0 0,1 0 0 0 0,-1 0 0 0 0,1 1 0 0 0,0-1 1 0 0,0 1-1 0 0,0 0 0 0 0,0 0 0 0 0,1 0 0 0 0,-1 0 0 0 0,1 1 1 0 0,0-1-1 0 0,-2 4-67 0 0,-10 20 375 0 0,4-1-37 0 0,8-22-281 0 0,-12 34 351 0 0,2 1-72 0 0,-1 8-5 0 0,-5 24 76 0 0,-9 30 155 0 0,17-67-338 0 0,-1-2 36 0 0,2-5-30 0 0,-8 21 124 0 0,8-24-184 0 0,-9 34 145 0 0,18-56-378 0 0,-1 0 63 0 0,0 0 57 0 0,-1 2 87 0 0,1-3-36 0 0,1 0-73 0 0,0-3-61 0 0,2-1-112 0 0,-1 2 97 0 0,0-1-43 0 0,0-1-53 0 0,0 1-65 0 0,-1 0-75 0 0,1 0-86 0 0,-1 0-98 0 0,1-1-109 0 0,0 2 83 0 0,-1-1-67 0 0,0 0-72 0 0,1 0-76 0 0,0-3-930 0 0,1-3-920 0 0,-2 8 2542 0 0</inkml:trace>
  <inkml:trace contextRef="#ctx0" brushRef="#br0" timeOffset="369.79">251 29 6536 0 0,'0'0'141'0'0,"0"0"23"0"0,0 0 13 0 0,0-1-52 0 0,1 0-63 0 0,0 0-45 0 0,3-5-45 0 0,-2 4 42 0 0,4-2 273 0 0,0-1 75 0 0,5 0 366 0 0,7 1 586 0 0,-10 4-779 0 0,0 1-50 0 0,0 1-93 0 0,-1 0-144 0 0,0 1-120 0 0,-3-1-116 0 0,-1 0-38 0 0,1 0-41 0 0,-1 1-43 0 0,2 1 166 0 0,0 0 0 0 0,0 1 0 0 0,0 0 0 0 0,-1 0 0 0 0,0 1 0 0 0,0-1 0 0 0,0 1 0 0 0,-1 0 0 0 0,0 0 0 0 0,3 6-56 0 0,9 28 334 0 0,-3-2 44 0 0,-9-23-246 0 0,1 5 24 0 0,4 16 125 0 0,6 13 121 0 0,13 67 441 0 0,-16-65-436 0 0,1-1 77 0 0,-7-30-260 0 0,1 0 60 0 0,4 12 198 0 0,-5-11-194 0 0,-2 6 91 0 0,1 1 88 0 0,-4-26-386 0 0,0-2-8 0 0,0 0-1 0 0,0 0 3 0 0,0 0 10 0 0,0 0 3 0 0,0 0 0 0 0,0 0-33 0 0,0 0-130 0 0,0 0-15 0 0,0 0 30 0 0,0 0-12 0 0,0 0-43 0 0,0 0-113 0 0,0 0-204 0 0,0 0 240 0 0,0 0-30 0 0,0 0-68 0 0,0 0 99 0 0,0 0-38 0 0,0 0-39 0 0,0 0-37 0 0,0 0-404 0 0,0 0 103 0 0,0 0-52 0 0,0 0-766 0 0,0 0-601 0 0,0 0-1142 0 0</inkml:trace>
  <inkml:trace contextRef="#ctx0" brushRef="#br0" timeOffset="687.34">205 436 7688 0 0,'0'0'166'0'0,"0"0"29"0"0,2 0 14 0 0,4-3-100 0 0,1 0-45 0 0,27-6 44 0 0,-23 7 8 0 0,-5 1-19 0 0,0 0 33 0 0,2 0 150 0 0,1-1 112 0 0,25-5 583 0 0,0 0-129 0 0,2-1-115 0 0,0 0-129 0 0,0 3-128 0 0,0 1-126 0 0,-26 3-365 0 0,0 0 33 0 0,20-3 126 0 0,-17 3-93 0 0,0-1-44 0 0,-4 1-38 0 0,0 0-37 0 0,-2 1-24 0 0,1-1-34 0 0,-1 1-41 0 0,1 0-44 0 0,-7 0 11 0 0,1 0-33 0 0,2 0-326 0 0,-1 0 74 0 0,0 0-45 0 0,2-1-629 0 0,2 0-492 0 0,2-1-934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2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10880 0 0,'0'0'248'0'0,"0"0"34"0"0,0 0 20 0 0,0 0-38 0 0,0 0-102 0 0,0 0-40 0 0,0 0 127 0 0,0 0 236 0 0,0 0 25 0 0,0 0-12 0 0,0 0-55 0 0,0 0-24 0 0,0 0-3 0 0,0 0-12 0 0,0 0-52 0 0,0 0-28 0 0,0 0-5 0 0,0 0-11 0 0,0 0-52 0 0,0 0-28 0 0,0 0-4 0 0,0 0-16 0 0,0 0-69 0 0,0 0-38 0 0,0 0-5 0 0,0 0-38 0 0,0 0-94 0 0,0 0-35 0 0,0 0-112 0 0,0 0-9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11 7568 0 0,'0'0'166'0'0,"0"0"29"0"0,0 0 14 0 0,0 0 45 0 0,0 0 138 0 0,0 0 65 0 0,0 0 14 0 0,0 0-29 0 0,0 0-122 0 0,0 0-52 0 0,0 0-10 0 0,0 0-4 0 0,0 0-6 0 0,0 0-6 0 0,0 2 19 0 0,0 9 161 0 0,0-7-242 0 0,0-2 69 0 0,1 19 228 0 0,1 2-98 0 0,1 0-83 0 0,0 0-66 0 0,2 6-13 0 0,-1 14 32 0 0,8 63 273 0 0,0 20 58 0 0,-7-69-297 0 0,-2-31 116 0 0,-1 19-399 0 0,-1-9 229 0 0,2 48 225 0 0,0-55-239 0 0,-2-11 12 0 0,0-1-64 0 0,-1 0-68 0 0,-1 0-75 0 0,1 5-87 0 0,-1 3-99 0 0,1-24 181 0 0,0-1-38 0 0,0 0-51 0 0,0 0-107 0 0,0 0-184 0 0,0 0 196 0 0,0 0-39 0 0,0 0-72 0 0,0 0 93 0 0,0 0-37 0 0,0 0-40 0 0,0 0-38 0 0,0 0-402 0 0,0 0 102 0 0,0 0-53 0 0,0-1-764 0 0,-1-1-661 0 0,-2-2-1016 0 0</inkml:trace>
  <inkml:trace contextRef="#ctx0" brushRef="#br0" timeOffset="332.33">1 72 4328 0 0,'1'0'125'0'0,"4"-3"-20"0"0,1 0-57 0 0,0-2-41 0 0,4-1-39 0 0,1-2 48 0 0,-4 3 91 0 0,0 1 76 0 0,-1 1 111 0 0,8-3 288 0 0,0 0-55 0 0,0 2-52 0 0,0-1-49 0 0,1 2-46 0 0,-1 0-44 0 0,1 0-41 0 0,0 1-37 0 0,3 0 5 0 0,0 1-46 0 0,1 1-41 0 0,-1 1-36 0 0,3 0-12 0 0,1 2-37 0 0,3 1-18 0 0,12 5-7 0 0,-16-1-37 0 0,-1 2 36 0 0,-1 4 41 0 0,-1 2 45 0 0,-4 2 49 0 0,-4 2 56 0 0,-4 2 57 0 0,-6 1 65 0 0,-1-7-143 0 0,-2 0 49 0 0,2-8-78 0 0,-1 0 1 0 0,0 0 0 0 0,0 0 0 0 0,-1 0-1 0 0,-1 0-206 0 0,-6 11 382 0 0,9-18-360 0 0,-12 17 402 0 0,1-2-85 0 0,-2-1-101 0 0,-3-1-117 0 0,9-7-252 0 0,-1-1 65 0 0,0 0 55 0 0,0 0 48 0 0,-9 5 134 0 0,-24 12 414 0 0,29-17-453 0 0,-1 1-66 0 0,7-4-68 0 0,-1 1-38 0 0,0 0-41 0 0,0 0-48 0 0,-2 0-91 0 0,1 1-80 0 0,-1-1-90 0 0,1 1-98 0 0,-1-1-106 0 0,1 1-115 0 0,-1 0-124 0 0,6-3 369 0 0,-1 1-35 0 0,-1-1-1208 0 0,-3 2-968 0 0,9-4 2665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5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3 5400 0 0,'0'0'158'0'0,"0"0"-23"0"0,0 0-79 0 0,-1 0-90 0 0,0 0 85 0 0,1 0 27 0 0,-1 0 48 0 0,1 0 59 0 0,-1 0 68 0 0,-2-1 300 0 0,-1 0-53 0 0,0 1-49 0 0,1 0-48 0 0,-1 1-44 0 0,1 0-42 0 0,-1 0-40 0 0,1 0-36 0 0,-4 3 140 0 0,0 1-115 0 0,1 1-96 0 0,0 0-74 0 0,-1 2-50 0 0,-8 12-35 0 0,7-8 73 0 0,4-4 80 0 0,2-5-37 0 0,0 0 36 0 0,-10 20 60 0 0,3 2-46 0 0,-2 26 70 0 0,6-10 59 0 0,1 23-306 0 0,3-55 32 0 0,0 41 187 0 0,1 0 0 0 0,3 0 0 0 0,6 25-219 0 0,-3-41 253 0 0,8 26-253 0 0,17 37 128 0 0,4-3-64 0 0,-23-60-62 0 0,-1-6 42 0 0,2 0-1 0 0,15 25-43 0 0,-1-9 111 0 0,-22-37-156 0 0,-1-1 67 0 0,12 15 203 0 0,-9-12-211 0 0,-3-5-59 0 0,0 0-48 0 0,0 0-57 0 0,0 0-66 0 0,-3-3-21 0 0,0 0-46 0 0,0 0-43 0 0,0 0-37 0 0,0 0-75 0 0,0 0-33 0 0,1 0-543 0 0,1 2-636 0 0,2 1-943 0 0,-5-4 2592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7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7568 0 0,'0'0'166'0'0,"0"0"29"0"0,0 0 14 0 0,0 0-67 0 0,0 0-16 0 0,0 0 40 0 0,0 0 135 0 0,0 0 252 0 0,0 0 21 0 0,0 0-33 0 0,0 0-145 0 0,0 0-63 0 0,0 0-11 0 0,0 0-18 0 0,0 0-70 0 0,0 0-36 0 0,0 0-6 0 0,0 0 13 0 0,0 0 56 0 0,0 0 25 0 0,0 0 2 0 0,0 0-27 0 0,0 0-112 0 0,0 0-49 0 0,0 0-10 0 0,0 0 4 0 0,0 0 30 0 0,0 1-27 0 0,1-1-37 0 0,0 1-13 0 0,3 3 2 0 0,-3-3 11 0 0,1 0 49 0 0,-1 0-87 0 0,1 1 0 0 0,-1-1 0 0 0,0 0 0 0 0,1 0 1 0 0,-1 1-1 0 0,0-1 0 0 0,0 1 0 0 0,0-1 1 0 0,0 1-23 0 0,8 17 151 0 0,0 27 51 0 0,-3-13-93 0 0,2-1 18 0 0,-3 1-1 0 0,1 17-126 0 0,4 25 205 0 0,-3-37-98 0 0,2 11 60 0 0,2 23 126 0 0,-7-38-125 0 0,4 23 184 0 0,-4-28-149 0 0,-2 14 208 0 0,0-10-102 0 0,0-12-145 0 0,0 20 169 0 0,-3-25-130 0 0,1-15-286 0 0,0-1 82 0 0,0 1 55 0 0,1 2 138 0 0,0-2-137 0 0,0 0-84 0 0,-1 0-64 0 0,1 0-97 0 0,-1-1-111 0 0,0 0 103 0 0,1 0-35 0 0,-1 1-38 0 0,0-2-40 0 0,0 1-105 0 0,1 0-64 0 0,-1 0-57 0 0,1 0-50 0 0,0-1-174 0 0,-1 1-50 0 0,1 0-210 0 0,1-1-563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8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8376 0 0,'0'0'190'0'0,"0"0"28"0"0,0 0 8 0 0,0 0 20 0 0,2-1 34 0 0,13-2 337 0 0,2 4-84 0 0,0 3-81 0 0,2 3-75 0 0,-1 1-73 0 0,0 1-67 0 0,-2 0-63 0 0,-3 0-59 0 0,18 14 329 0 0,-3 5-43 0 0,-3 2-40 0 0,-3 3-38 0 0,-13-15-48 0 0,0-1-1 0 0,7 20-274 0 0,-9-18 220 0 0,-1 1 1 0 0,3 16-221 0 0,7 38 417 0 0,0 1 70 0 0,-4 1 97 0 0,-8-51-368 0 0,1 15 167 0 0,-4-14-96 0 0,-1-3-14 0 0,-2 0 41 0 0,-2 9 99 0 0,1-1-47 0 0,-2 10 50 0 0,0 1-61 0 0,-1-2-48 0 0,-2 1-38 0 0,2-15-83 0 0,0 1 0 0 0,-2-1 0 0 0,-1 0 0 0 0,-2-1 0 0 0,0 1-186 0 0,-3-5 153 0 0,-3-3-44 0 0,13-14-93 0 0,0-1 0 0 0,0 0 0 0 0,0 0 0 0 0,-1 0 0 0 0,0 0 0 0 0,1 0 0 0 0,-1-1 0 0 0,0 0 0 0 0,0 0 0 0 0,0-1 0 0 0,-1 1 0 0 0,-1-1-16 0 0,1 0 18 0 0,-1 0 35 0 0,-7-1-76 0 0,12 0 22 0 0,0 0-54 0 0,-7 0-238 0 0,8 0 74 0 0,1 0 60 0 0,0 0 37 0 0,-1 0-26 0 0,0 0 104 0 0,0 0 54 0 0,-2-1 156 0 0,1 1-149 0 0,1 0-46 0 0,0 0-36 0 0,0-1-42 0 0,0 1-49 0 0,0 0-30 0 0,1 0-50 0 0,-1 0-54 0 0,1 0-60 0 0,-1 0-64 0 0,1 0-69 0 0,0 0-75 0 0,0 0-80 0 0,0 0 201 0 0,0 0-60 0 0,0 0-52 0 0,0 0-46 0 0,0 0-169 0 0,0 0-46 0 0,0 0-205 0 0,0 0-557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6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6648 0 0,'0'0'149'0'0,"0"0"23"0"0,0 0 12 0 0,-1 2-42 0 0,-2 4-93 0 0,2-1-26 0 0,1 0 45 0 0,0 0 38 0 0,1 0 35 0 0,0 2 68 0 0,1-1 34 0 0,1 2 84 0 0,2 4 206 0 0,6 6 351 0 0,-3-6-389 0 0,-1-4-195 0 0,-4-4-201 0 0,0 0-39 0 0,7 7 345 0 0,1-1-52 0 0,1-1 215 0 0,0 0 0 0 0,8 5-568 0 0,-8-7 305 0 0,5 3 173 0 0,-6-4-195 0 0,0 0 0 0 0,1-1 0 0 0,-1-1 0 0 0,1 0 0 0 0,12 2-283 0 0,-10 1 278 0 0,2-1 53 0 0,7-4 170 0 0,-10-3-196 0 0,2-5-15 0 0,-7 1-201 0 0,0-2-48 0 0,3-6 39 0 0,-9 11-60 0 0,-1-1 1 0 0,0 1-1 0 0,1-1 0 0 0,-1 1 0 0 0,0-1 0 0 0,-1 1 0 0 0,1-1 0 0 0,0 0 0 0 0,-1 1 0 0 0,0-1 1 0 0,1 0-1 0 0,-1-1-20 0 0,0 0 18 0 0,-1 1 1 0 0,1-1 0 0 0,-1 1 0 0 0,1-1-1 0 0,-1 1 1 0 0,-1-3-19 0 0,-3-7 5 0 0,-3 1-49 0 0,2-3-165 0 0,1 4 11 0 0,0 4-36 0 0,4 5 87 0 0,-1 0-51 0 0,0 0-37 0 0,-1-1-328 0 0,0-1-19 0 0,-1-6-864 0 0,3 1 264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7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0 6272 0 0,'0'0'141'0'0,"0"0"23"0"0,0 0 11 0 0,0 0-57 0 0,0 0 0 0 0,0 0 50 0 0,0 0 152 0 0,0 0 277 0 0,0 0 19 0 0,0 0-33 0 0,0 0-357 0 0,0 0-38 0 0,0 0 148 0 0,0 0-14 0 0,0 0-8 0 0,0 0-23 0 0,0 0-16 0 0,0 0-3 0 0,0 0-86 0 0,0 0-89 0 0,-1 0-64 0 0,-1 2-51 0 0,0 0 45 0 0,-5 4-35 0 0,1 2 34 0 0,-1 5 65 0 0,0 1 43 0 0,-3 17 172 0 0,4-10-141 0 0,1-3-92 0 0,-5 24 407 0 0,-3 27-480 0 0,3-9 256 0 0,1-16-58 0 0,4-11 30 0 0,-3 0 0 0 0,0 0 0 0 0,-7 14-228 0 0,11-38 44 0 0,-31 77 421 0 0,10-31-82 0 0,21-46-317 0 0,1 1-14 0 0,-1 5 48 0 0,-3 4 57 0 0,6-17-90 0 0,1-2-30 0 0,0 0-113 0 0,0 0-55 0 0,0 0-11 0 0,0 0 40 0 0,0 0-11 0 0,0 0-135 0 0,0-1 53 0 0,1 1 45 0 0,-1 0 38 0 0,0-1-35 0 0,1-3-13 0 0,0 3 23 0 0,-1-6-531 0 0</inkml:trace>
  <inkml:trace contextRef="#ctx0" brushRef="#br0" timeOffset="400.86">210 19 6648 0 0,'0'0'149'0'0,"0"0"-32"0"0,0 0-42 0 0,1-2-17 0 0,1-4 5 0 0,-1 5 9 0 0,-1 0 58 0 0,1-2-82 0 0,0 1 20 0 0,0 1 68 0 0,-1 1 158 0 0,0 0 265 0 0,0 0 17 0 0,10 1 32 0 0,0 1-88 0 0,-1 1-79 0 0,1 1-70 0 0,-1 2-63 0 0,0 0-54 0 0,-1 1-45 0 0,0 1-38 0 0,5 6 57 0 0,13 21 213 0 0,-19-24-273 0 0,-1-1 41 0 0,26 47 448 0 0,-2 2-76 0 0,-1 1-82 0 0,-4 0-93 0 0,-13-33 116 0 0,14 23-522 0 0,-5-10 308 0 0,-13-25-214 0 0,1 1 84 0 0,2 3 116 0 0,6 8 238 0 0,-3-6-120 0 0,-6-6-164 0 0,-1-4-73 0 0,0 1-37 0 0,-2-2-59 0 0,1 1-38 0 0,-1-1-44 0 0,-1 0-49 0 0,5 13 276 0 0,1 5 61 0 0,1-6 10 0 0,-10-21-242 0 0,-1-1 11 0 0,0 0-22 0 0,0 0-97 0 0,0 0-12 0 0,0 0-9 0 0,0 0-37 0 0,0 0-106 0 0,0 0-191 0 0,0 0 223 0 0,0 0-39 0 0,0 0-73 0 0,0 0 99 0 0,0 0-39 0 0,0 0-42 0 0,0 0-39 0 0,0 0-37 0 0,0 0-32 0 0,0 0-250 0 0,0 0-54 0 0,0 0-810 0 0,0 0-634 0 0,0 0-1206 0 0</inkml:trace>
  <inkml:trace contextRef="#ctx0" brushRef="#br0" timeOffset="770.59">168 463 5960 0 0,'0'0'132'0'0,"0"0"17"0"0,0 0 12 0 0,2 0-17 0 0,9-4-143 0 0,1 0 99 0 0,2-2 135 0 0,-7 4-68 0 0,0 0 33 0 0,19-3 363 0 0,0-1-83 0 0,0 2-76 0 0,0-1-66 0 0,6 1-9 0 0,0-1-70 0 0,6 1-20 0 0,19-1 24 0 0,-35 5-170 0 0,-13 0-95 0 0,-2 1-64 0 0,0-1-80 0 0,-3 1 10 0 0,0-1-43 0 0,0 0-47 0 0,0 1-53 0 0,0-1-56 0 0,1 0-63 0 0,-1 0-66 0 0,0 0-73 0 0,6 0-707 0 0,6 0-713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1:45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14 8032 0 0,'0'0'182'0'0,"-1"0"-4"0"0,1 0-75 0 0,0-1-49 0 0,-2-3-5 0 0,1 2 1 0 0,-2-3 182 0 0,3 3 34 0 0,0 2 20 0 0,0 0 2 0 0,0 0-18 0 0,0 0-72 0 0,0 0-34 0 0,0 0-4 0 0,0 0 17 0 0,2 5 116 0 0,1 0-52 0 0,0 0-44 0 0,0-1-40 0 0,1 2-8 0 0,0 0-42 0 0,0 2-20 0 0,1 5-1 0 0,3 12 72 0 0,-2 1 0 0 0,-1 0 0 0 0,1 19-158 0 0,-2-3 201 0 0,0 1 39 0 0,0 7 109 0 0,1-2 85 0 0,1 0-118 0 0,1 6 35 0 0,-2-20-73 0 0,-2-17 13 0 0,-2 1 0 0 0,0 6-291 0 0,0-3 175 0 0,1-1-47 0 0,0 33 237 0 0,-2-24-186 0 0,2 0-53 0 0,-1-25-98 0 0,0 8-9 0 0,-1-6 37 0 0,-1 2 60 0 0,0-10-204 0 0,-2-3-120 0 0,-1-2-177 0 0,4 3 269 0 0,0 2-45 0 0,0 0-60 0 0,0-1-108 0 0,0 2 71 0 0,0 0-54 0 0,0-1-58 0 0,-1 0-63 0 0,1 1-70 0 0,0-1-75 0 0,0 1-81 0 0,0-1-85 0 0,-1-3-1116 0 0,0-3-1050 0 0</inkml:trace>
  <inkml:trace contextRef="#ctx0" brushRef="#br0" timeOffset="717.47">80 50 4384 0 0,'0'0'127'0'0,"0"0"-20"0"0,0 0 19 0 0,0 0 68 0 0,0 0 189 0 0,0 0 348 0 0,0 0 33 0 0,0 0-422 0 0,0 0-90 0 0,0 0-77 0 0,0 0-62 0 0,0-1-36 0 0,2 0-40 0 0,-2 1 23 0 0,1-1 78 0 0,-1 1-26 0 0,1 0 35 0 0,4-2 82 0 0,3-2 184 0 0,3-1 203 0 0,-7 3-456 0 0,2 1-39 0 0,5 0 162 0 0,-1-1-81 0 0,1 1-57 0 0,15-1 141 0 0,-10 2-40 0 0,12 1 204 0 0,1 3-64 0 0,0 3-63 0 0,-1 3-60 0 0,-2 3-61 0 0,-4 5-58 0 0,-3 4-57 0 0,-7 5-56 0 0,-5-5 38 0 0,-3 1 58 0 0,-2-15-42 0 0,-2 1 0 0 0,1-1 0 0 0,-1 1 0 0 0,-1-1 1 0 0,0 1-1 0 0,0-1 0 0 0,-1 7-85 0 0,-9 18 224 0 0,3-15-167 0 0,-1 0 41 0 0,3-6 44 0 0,-2 0 1 0 0,1-1 0 0 0,-8 8-143 0 0,-4 2 149 0 0,6-10-94 0 0,0-1-34 0 0,6-5-20 0 0,0-1 1 0 0,0 1-1 0 0,0-1 1 0 0,-1-1-1 0 0,1 1 1 0 0,-1-1-1 0 0,-5 1-1 0 0,1-1 89 0 0,13-4-42 0 0,3-1-57 0 0,22-11-52 0 0,17 2 63 0 0,-29 7-4 0 0,-7 3 6 0 0,0 0 1 0 0,0 0 0 0 0,0 0-1 0 0,3 1-3 0 0,2 1-8 0 0,-1-1-1 0 0,0 2 1 0 0,0 0-1 0 0,4 1 9 0 0,10 4-30 0 0,-1 1 0 0 0,20 10 30 0 0,-36-15 1 0 0,-1 1 0 0 0,1 0 1 0 0,-1 0-1 0 0,0 1 1 0 0,5 4-2 0 0,-9-6 7 0 0,0 0 1 0 0,0 0 0 0 0,-1-1-1 0 0,1 2 1 0 0,-1-1 0 0 0,1 1-8 0 0,-2-2 8 0 0,0 0 1 0 0,0 0 0 0 0,0 0 0 0 0,0 0 0 0 0,-1 0 0 0 0,1 0 0 0 0,-1 1 0 0 0,1-1-1 0 0,-1 0 1 0 0,0 0 0 0 0,0 1-9 0 0,0 0 30 0 0,1 0 12 0 0,-1 0 0 0 0,0 0 0 0 0,0 0 0 0 0,-1 0 0 0 0,1 0-1 0 0,0 1 1 0 0,-1-1 0 0 0,0 0 0 0 0,0 0 0 0 0,0 0 0 0 0,0-1 0 0 0,0 1 0 0 0,-1 0 0 0 0,1 0 0 0 0,-1 0-42 0 0,-10 16 292 0 0,-3 4 23 0 0,4-9-211 0 0,-4 1 6 0 0,-9 9 16 0 0,16-17-96 0 0,0 1-1 0 0,-1-1 1 0 0,0-1-1 0 0,0 0 0 0 0,0 0 1 0 0,-5 1-30 0 0,3-2 22 0 0,1 0-1 0 0,-1-1 1 0 0,0-1 0 0 0,0 0 0 0 0,-9 1-22 0 0,11-3 28 0 0,-1 0 0 0 0,1 0 0 0 0,0-1 0 0 0,-7-1-28 0 0,13 0-179 0 0,0 1 71 0 0,0-1 63 0 0,0 1 51 0 0,-3-2 118 0 0,-8-4 353 0 0,10 4-392 0 0,-1 0-77 0 0,3 1-52 0 0,0-1-43 0 0,-1 1-49 0 0,1 0-55 0 0,-1-1-82 0 0,1 0-78 0 0,0 1-84 0 0,-1-1-92 0 0,1 0-99 0 0,0 1-107 0 0,0-1-113 0 0,0 0-122 0 0,-1 0-1035 0 0,-1-2-1139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12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677 408 6072 0 0,'11'50'133'0'0,"-8"-43"-26"0"0,0-8-59 0 0,-2 0 3 0 0,-1 0 52 0 0,-1 1 7 0 0,0 2 42 0 0,-1 2 204 0 0,0 0-44 0 0,0 8 521 0 0,1-7-254 0 0,1-3-228 0 0,-1-1 58 0 0,-5 3 67 0 0,2 0-74 0 0,0 0-58 0 0,2 1-43 0 0,-2 9 341 0 0,2-2-194 0 0,1-8-263 0 0,-3 9 99 0 0,-10 6 97 0 0,2-2-36 0 0,6-5-97 0 0,4-6-86 0 0,0-1-53 0 0,0-1-29 0 0,-2 3-19 0 0,0 0-8 0 0,2-2 11 0 0,-1 0 22 0 0,1 1 43 0 0,-2 4-60 0 0,0 1 41 0 0,-13 37 444 0 0,15-38-473 0 0,0 1-35 0 0,-2 24 59 0 0,-2 0 1 0 0,-6 14-106 0 0,-2 15 107 0 0,11-26-54 0 0,1-5-52 0 0,1-11-1 0 0,0-1 0 0 0,1 1 0 0 0,1 0 0 0 0,1-1 0 0 0,1 1 0 0 0,1-1 0 0 0,3 8 0 0 0,-2-11 0 0 0,1-1 0 0 0,7 17 0 0 0,1 1 0 0 0,-9-21 0 0 0,1 1 0 0 0,1-1 0 0 0,1 0 0 0 0,0-1 0 0 0,0 1 0 0 0,1-2 0 0 0,1 1 0 0 0,0-1 0 0 0,1-1 0 0 0,0 0 0 0 0,1 0 0 0 0,3 1 0 0 0,52 37 0 0 0,-65-48 1 0 0,0 0 0 0 0,-1 0 0 0 0,1 0 0 0 0,0-1 1 0 0,0 1-1 0 0,0 0 0 0 0,0-1 0 0 0,-1 0 0 0 0,1 1 1 0 0,0-1-1 0 0,0 0 0 0 0,0 0 0 0 0,0 0 0 0 0,2 0-1 0 0,26-7 40 0 0,-25 6-25 0 0,0-1 1 0 0,0 1 0 0 0,0 0-1 0 0,0 1 1 0 0,1-1-16 0 0,2 0 96 0 0,0-3-42 0 0,10-9 13 0 0,-17 11-53 0 0,7-4 41 0 0,-2-1 0 0 0,1-1 0 0 0,-1 1 0 0 0,0-1 1 0 0,-1 0-1 0 0,2-4-55 0 0,8-14 98 0 0,-3 5-69 0 0,-1-2 66 0 0,-2 1-47 0 0,-3 4-33 0 0,1 0 29 0 0,-2 0 0 0 0,-1-1 0 0 0,0 0-1 0 0,-1-1-43 0 0,4-17 46 0 0,-4-6 11 0 0,-1 14-1 0 0,-2 26-50 0 0,0 0 0 0 0,0 0 0 0 0,-1 0 0 0 0,1 0 0 0 0,0 0-1 0 0,-1 0 1 0 0,0 0 0 0 0,0 0 0 0 0,0 0 0 0 0,-1-2-6 0 0,0 2 4 0 0,1 0 0 0 0,0 0 0 0 0,0-1 1 0 0,0 1-1 0 0,0 0 0 0 0,1 0 0 0 0,-1-3-4 0 0,1 2 58 0 0,0 4-57 0 0,-1 0-1 0 0,1-1 0 0 0,0 1 1 0 0,0-1-1 0 0,-1 1 0 0 0,1 0 1 0 0,0-1-1 0 0,-1 1 1 0 0,1-1-1 0 0,0 1 0 0 0,-1 0 1 0 0,1-1-1 0 0,0 1 0 0 0,-1 0 1 0 0,1 0-1 0 0,-1-1 1 0 0,1 1-1 0 0,0 0 0 0 0,-1 0 1 0 0,1 0-1 0 0,-1 0 0 0 0,1-1 1 0 0,-1 1-1 0 0,1 0 0 0 0,-1 0 1 0 0,1 0-1 0 0,-9 1 56 0 0,7-1-56 0 0,0 1 0 0 0,0 0 0 0 0,0 0 0 0 0,0 1 0 0 0,0-1 0 0 0,1 0 0 0 0,-1 0 0 0 0,0 1 0 0 0,1 0 0 0 0,-1-1 0 0 0,1 1 0 0 0,-1 0 0 0 0,1 0 0 0 0,-2 2 0 0 0,0 0 0 0 0,0 0 0 0 0,1 0 0 0 0,-1 0 0 0 0,0 3 0 0 0,-12 53 0 0 0,5-19 0 0 0,-2 18 0 0 0,4-19-53 0 0,0 2 42 0 0,0 23 11 0 0,8-62-23 0 0,-2 11 5 0 0,0 17 100 0 0,1-22-100 0 0,0 1-55 0 0,1-3-24 0 0,0 0-44 0 0,0 0-52 0 0,0 0-60 0 0,0-6 127 0 0,0 3-124 0 0,0-3 101 0 0,1 0-98 0 0,0-1 78 0 0,0 0-37 0 0,3-3-384 0 0</inkml:trace>
  <inkml:trace contextRef="#ctx0" brushRef="#br0" timeOffset="795.37">520 11 5784 0 0,'0'0'132'0'0,"0"0"17"0"0,0 0 10 0 0,-2 0-26 0 0,0 0-114 0 0,-2-1-11 0 0,-7-4 32 0 0,3 2 209 0 0,0 2 53 0 0,-3 1 113 0 0,-6 3 275 0 0,-10 6 472 0 0,19-6-816 0 0,0 1-38 0 0,-1 0 32 0 0,0 2-53 0 0,0 1-46 0 0,1 0-39 0 0,-2 2 0 0 0,0 1-34 0 0,-16 19 261 0 0,3 0-154 0 0,1 2-56 0 0,2 1-47 0 0,1 0-37 0 0,-11 17 19 0 0,0 5-80 0 0,2 2 1 0 0,-20 54-75 0 0,39-87 13 0 0,-7 21 4 0 0,3 2 0 0 0,1-1-1 0 0,-5 46-16 0 0,7-36 4 0 0,-4 22-4 0 0,3 1 0 0 0,4 1 0 0 0,3 23 0 0 0,6-52 0 0 0,1 0 0 0 0,3-1 0 0 0,2 0 0 0 0,2 0 0 0 0,3 0 0 0 0,1-2 0 0 0,2 0 0 0 0,3 0 0 0 0,13 22 0 0 0,-18-46 0 0 0,0-1 0 0 0,1-1 0 0 0,1-1 0 0 0,13 13 0 0 0,18 23 0 0 0,-41-48 0 0 0,0 0 0 0 0,1 0 0 0 0,1-1 0 0 0,-1 0 0 0 0,1-1 0 0 0,0 1 0 0 0,0-1 0 0 0,1-1 0 0 0,0 0 0 0 0,0 0 0 0 0,6 2 0 0 0,30 11-24 0 0,1-2 0 0 0,1-2 0 0 0,32 4 24 0 0,-51-12 0 0 0,-11-2 0 0 0,1-1 0 0 0,-1 0 0 0 0,1-2 0 0 0,-1 0 0 0 0,1 0 0 0 0,15-3 0 0 0,81-10-1 0 0,29-4 0 0 0,-111 10-51 0 0,27-8 52 0 0,-49 11-13 0 0,0 0-1 0 0,0-1 1 0 0,5-4 13 0 0,-4 2 4 0 0,-1 0 0 0 0,10-8-4 0 0,17-18 52 0 0,-4-6 35 0 0,-14 13 112 0 0,8-16-199 0 0,31-60 382 0 0,-54 94-360 0 0,18-34 130 0 0,9-22 128 0 0,-22 41-19 0 0,6-21-261 0 0,-3-3 120 0 0,-5 1-10 0 0,-2 0 1 0 0,-2-1-1 0 0,-2-31-110 0 0,-3 22 133 0 0,-3 1 0 0 0,-11-52-133 0 0,2 44 91 0 0,-2 0-1 0 0,-12-23-90 0 0,3 21 39 0 0,-2 0 0 0 0,-7-5-39 0 0,10 25 54 0 0,-6-4-54 0 0,-32-42 98 0 0,-7 4 59 0 0,-3 7 73 0 0,42 47-124 0 0,-2 1 0 0 0,-2 2 1 0 0,-32-22-107 0 0,46 38 69 0 0,-1 1 0 0 0,0 0 1 0 0,-10-2-70 0 0,-20-4 148 0 0,-2 5 40 0 0,17 9-60 0 0,0 1-1 0 0,-3 1-127 0 0,2 2 57 0 0,0 0-39 0 0,25 0-24 0 0,-41 4 66 0 0,-27 12-63 0 0,53-10 6 0 0,14-3-65 0 0,-23 10 182 0 0,29-10-129 0 0,-1 0-41 0 0,1 0-53 0 0,-1 0-68 0 0,1 0-79 0 0,-1 0-92 0 0,7-3 92 0 0,-1 1-41 0 0,0 0-37 0 0,1-1-34 0 0,-1 1-236 0 0,-1 0-57 0 0,-1 2-772 0 0,-1 0-597 0 0,-2 3-1152 0 0,7-6 3139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14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0 6160 0 0,'0'1'116'0'0,"0"-1"-58"0"0,0 3-43 0 0,0-1 26 0 0,0-1 100 0 0,-1 0-15 0 0,1 0 45 0 0,-2 2 736 0 0,1 0-104 0 0,0 0-98 0 0,1 0-91 0 0,-1 1-85 0 0,1-1-79 0 0,1 1-73 0 0,-1-1-65 0 0,1 0-107 0 0,0 0-34 0 0,0 3 77 0 0,1-1-131 0 0,-1-1-46 0 0,3 6-26 0 0,1 4-56 0 0,-3-9 37 0 0,-1 0 35 0 0,0-1 28 0 0,-1-1 41 0 0,1 1 50 0 0,-1 0 57 0 0,2 13-78 0 0,-1 8 29 0 0,-2-10-48 0 0,0 0 0 0 0,1-1 0 0 0,2 11-140 0 0,7 45 335 0 0,-3-22-134 0 0,13 71 216 0 0,-15-93-337 0 0,-1-6-4 0 0,-1 0 1 0 0,0 0 0 0 0,-2 1 0 0 0,0 0-77 0 0,-1-2 131 0 0,2 0 0 0 0,2 18-131 0 0,1 24 239 0 0,-3-50-193 0 0,0 0 0 0 0,0 0 0 0 0,1 0 0 0 0,1 0 0 0 0,0 1-46 0 0,-3-9 13 0 0,1 1 21 0 0,0 1 0 0 0,0-1 1 0 0,-1 1-1 0 0,0-1 0 0 0,0 4-34 0 0,-1-3 30 0 0,1-1-1 0 0,0 0 1 0 0,1 1 0 0 0,-1-1-1 0 0,1 0 1 0 0,0 0-30 0 0,-1-2 9 0 0,0-1-1 0 0,1 0 1 0 0,-1 0-1 0 0,0 0 1 0 0,0 0-1 0 0,0 0 1 0 0,0 0-1 0 0,0 0 1 0 0,0 1-1 0 0,0-1 1 0 0,-1 0 0 0 0,1 0-1 0 0,0 0 1 0 0,-1 0-9 0 0,0 4 78 0 0,0 1 51 0 0,1-1 53 0 0,0 0-47 0 0,0-1 19 0 0,-8-8-105 0 0,0-4-27 0 0,3 1-60 0 0,3-2-47 0 0,1-1-34 0 0,0 2-32 0 0,-3 0-65 0 0,-1-1-90 0 0,-1 1-115 0 0,4 4 152 0 0,-1 0-39 0 0,0 0-45 0 0,1 0-46 0 0,1 1-139 0 0,-1 0-117 0 0,1 1 100 0 0,0 0-44 0 0,-1-2-692 0 0,-1-2-538 0 0,-1-2-1026 0 0</inkml:trace>
  <inkml:trace contextRef="#ctx0" brushRef="#br0" timeOffset="347.61">0 121 5192 0 0,'14'-27'151'0'0,"-4"18"-5"0"0,-5 7-118 0 0,8 0-28 0 0,-6 2 25 0 0,0-1 56 0 0,-3 0 19 0 0,1-1 46 0 0,4-3 79 0 0,27-13 621 0 0,-23 14-603 0 0,0 2-42 0 0,7-1 160 0 0,-1-1-47 0 0,0 1-43 0 0,0-2-34 0 0,27-4 229 0 0,-29 6-275 0 0,0 1 0 0 0,1 1 0 0 0,1 0-191 0 0,-13 1 45 0 0,-1-1 0 0 0,1 1 0 0 0,-1 1 0 0 0,1-1 0 0 0,-1 1 0 0 0,1 0 0 0 0,-1 0 0 0 0,0 1 0 0 0,1 0 0 0 0,-1-1 0 0 0,0 2-1 0 0,0-1 1 0 0,2 2-45 0 0,13 7 113 0 0,1-2 51 0 0,14 7 213 0 0,-31-14-309 0 0,0 1 0 0 0,0-1 0 0 0,0 1 0 0 0,0 0 0 0 0,-1 0 0 0 0,0 1 0 0 0,1 0-68 0 0,5 11 287 0 0,-2 10 92 0 0,-3-11-149 0 0,-2 6 120 0 0,-6 2-43 0 0,-3 2-46 0 0,0-3-46 0 0,4-14-144 0 0,-1 3-19 0 0,0 0 1 0 0,-1 0 0 0 0,0-1 0 0 0,-2 3-53 0 0,-1-1 43 0 0,0 0 1 0 0,-1-1-1 0 0,-1 1-43 0 0,-11 10 98 0 0,-1-1 0 0 0,-20 13-98 0 0,29-24 29 0 0,0-1 1 0 0,-1-1-1 0 0,0 0 0 0 0,-3 1-29 0 0,-21 10 110 0 0,30-15-156 0 0,-10 4 75 0 0,11-5-87 0 0,1 0-111 0 0,2-1 31 0 0,1-1-45 0 0,0 1-18 0 0,1 0-43 0 0,1-1-210 0 0,0 0-119 0 0,1 0 80 0 0,0 0-45 0 0,0 0-632 0 0,0 0-498 0 0,0 0-946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24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24 3584 0 0,'1'-21'101'0'0,"0"19"-48"0"0,0 2-68 0 0,0 0 34 0 0,0 2 60 0 0,0-1 24 0 0,-1 0 50 0 0,1 1 124 0 0,0-1 112 0 0,-1 0-146 0 0,1 0 35 0 0,-1-1 37 0 0,0 1 40 0 0,1 0 42 0 0,-1-1 44 0 0,0 1 47 0 0,0-1 49 0 0,0 1 51 0 0,1-1 53 0 0,-1 0 57 0 0,0 0 58 0 0,-5 17-20 0 0,2-8-366 0 0,1-4-220 0 0,0 0-35 0 0,0 1-29 0 0,-1 1-95 0 0,-7 14 201 0 0,1 1-46 0 0,-5 23 33 0 0,6-7-113 0 0,-3 18-24 0 0,2-4 10 0 0,7-36-25 0 0,0 0 1 0 0,1 6-28 0 0,-2 17 30 0 0,-7 80 192 0 0,8-68-151 0 0,2 6-52 0 0,2-2-95 0 0,1-9 71 0 0,2 1 0 0 0,2-2 1 0 0,7 21 4 0 0,-7-43 0 0 0,1 1 0 0 0,4 7 0 0 0,-10-27 9 0 0,0 1 0 0 0,0-1 0 0 0,0 1 0 0 0,1-1 0 0 0,-1 0 0 0 0,1 0 0 0 0,0 0 0 0 0,0 0 0 0 0,1-1 0 0 0,-1 1 0 0 0,1-1 0 0 0,0 0 0 0 0,0 0 1 0 0,0 0-1 0 0,3 2-9 0 0,2-3-19 0 0,1-3-34 0 0,1 0-33 0 0,0 1-60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27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4488 0 0,'0'0'99'0'0,"0"3"11"0"0,0-2-77 0 0,0 2-21 0 0,0-1 24 0 0,0 2 43 0 0,0 2 68 0 0,0-3 63 0 0,0 0 50 0 0,1 0 41 0 0,-1-1 35 0 0,2 3 333 0 0,1 7 987 0 0,-1-8-1130 0 0,-1-1-59 0 0,0 1-82 0 0,0 0-104 0 0,0-1-162 0 0,-1-1-63 0 0,0 1-70 0 0,0 0-76 0 0,1 0 330 0 0,-1 1-55 0 0,1 0 12 0 0,1 1-64 0 0,1 4 86 0 0,-3-2 9 0 0,3 17 279 0 0,4 0-101 0 0,-2-5-166 0 0,-1 0-57 0 0,1 35 209 0 0,2 15 57 0 0,-1-27-155 0 0,0 0-38 0 0,4 0-55 0 0,-5-19-81 0 0,0 13 120 0 0,0-2-18 0 0,-3-20-76 0 0,-1-1 0 0 0,-1 1 0 0 0,0 7-146 0 0,1 29 324 0 0,6-19-210 0 0,-5-26-94 0 0,-1 1 0 0 0,0-1-1 0 0,0 0 1 0 0,-1 1 0 0 0,0-1 0 0 0,0 0-1 0 0,0 1 1 0 0,0-1 0 0 0,-1 0 0 0 0,0 1 0 0 0,-1 3-20 0 0,2-6-35 0 0,-1 0 52 0 0,1 5 86 0 0,-1-5-85 0 0,-2-1-57 0 0,0-1-91 0 0,2-1-131 0 0,1 0 129 0 0,0 0-45 0 0,0 0-70 0 0,0 0 80 0 0,0 0-35 0 0,0 0-38 0 0,0 0-35 0 0,0 0-368 0 0,0 0 90 0 0,0 0-48 0 0,0 0-705 0 0,0 0-554 0 0,0 0-1054 0 0</inkml:trace>
  <inkml:trace contextRef="#ctx0" brushRef="#br0" timeOffset="685.93">253 491 6448 0 0,'0'0'117'0'0,"1"1"-55"0"0,1 4-29 0 0,-2-4-1 0 0,1 1 96 0 0,0-1-15 0 0,-1 0 42 0 0,1 0-152 0 0,0 1 67 0 0,0-1 58 0 0,0 0 51 0 0,1 0 89 0 0,0-1 48 0 0,6 1 770 0 0,-4-2-450 0 0,-1 1-270 0 0,0-1-115 0 0,-1 1-66 0 0,0-1-90 0 0,0 0-64 0 0,0 1-70 0 0,-1-1-80 0 0,1 0 473 0 0,-2 0-171 0 0,1 0-33 0 0,2-2 67 0 0,3 2-57 0 0,3-1-2 0 0,-5 1-58 0 0,-1 1 50 0 0,13-6 313 0 0,0 1-96 0 0,1 1-85 0 0,0 0-74 0 0,6-2-21 0 0,0-1-94 0 0,1-4 10 0 0,-21 9-97 0 0,0 0-1 0 0,0-1 1 0 0,0 1 0 0 0,0-1-1 0 0,0 1 1 0 0,0-1 0 0 0,-1 0 0 0 0,1 0-1 0 0,-1-1-5 0 0,0 3 43 0 0,3-1-22 0 0,-3 0-12 0 0,1 1 0 0 0,-1 0-1 0 0,0-1 1 0 0,0 1-1 0 0,0-1 1 0 0,0 0 0 0 0,0 0-1 0 0,0 0 1 0 0,0 0 0 0 0,0 0-1 0 0,-1 0 1 0 0,1 0-1 0 0,0-1-8 0 0,1-2 6 0 0,-2 4-6 0 0,-1 0 0 0 0,0 1 0 0 0,1-1 0 0 0,-1 0 0 0 0,0 1 0 0 0,1-1 0 0 0,-1 0 0 0 0,0 0 0 0 0,0 1 0 0 0,0-1 0 0 0,1 0 0 0 0,-1 1 0 0 0,0-1 0 0 0,0 0 0 0 0,0 0 0 0 0,0 1 0 0 0,0-1 0 0 0,-1 0 0 0 0,1 0 0 0 0,0 1 0 0 0,0-1 0 0 0,0 0 0 0 0,-1 0 0 0 0,1 1 0 0 0,0-1 0 0 0,-1 0 0 0 0,1 1 0 0 0,0-1 0 0 0,-1 1 0 0 0,1-1 0 0 0,-1 1 0 0 0,-4-5 0 0 0,-1-1 0 0 0,0 2 0 0 0,-1-1 0 0 0,1 1 0 0 0,-1 0 0 0 0,0 0 0 0 0,4 3 0 0 0,1 0 0 0 0,0 0 0 0 0,1 0 0 0 0,-1 0 0 0 0,0 0 0 0 0,0 0 0 0 0,0 1 0 0 0,0-1 0 0 0,0 1 0 0 0,0 0 0 0 0,0 0 0 0 0,-1-1 0 0 0,1 1 0 0 0,0 1 0 0 0,0-1 0 0 0,0 0 0 0 0,0 0 0 0 0,-10 0 0 0 0,9 0 0 0 0,-5 2 0 0 0,-4 3 0 0 0,1-2-3 0 0,7-2 0 0 0,0 0-1 0 0,0 1 0 0 0,1-1 1 0 0,-1 1-1 0 0,0 0 0 0 0,0 0 1 0 0,1 0-1 0 0,-1 0 0 0 0,1 1 1 0 0,0-1-1 0 0,0 1 1 0 0,0 0-1 0 0,0 0 0 0 0,-1 1 4 0 0,-13 13-21 0 0,3 2-31 0 0,12-15 52 0 0,0-1 0 0 0,0 1 0 0 0,1 0 0 0 0,-1 0-1 0 0,1 0 1 0 0,0 0 0 0 0,0 0 0 0 0,0 0 0 0 0,1 0 0 0 0,0 0 0 0 0,0 3 0 0 0,-1 22 22 0 0,0-11 27 0 0,2-1 1 0 0,-1 0 0 0 0,3 6-50 0 0,5 9 29 0 0,2 0 15 0 0,-8-25-19 0 0,0 1 0 0 0,0-1 0 0 0,1 1 0 0 0,0-1 0 0 0,0 0 0 0 0,1-1 0 0 0,0 1 0 0 0,1 1-25 0 0,3 3 63 0 0,12 12 100 0 0,-2-10-121 0 0,-8-6-49 0 0,-7-6 12 0 0,-1 1 1 0 0,1-1-1 0 0,0 1 1 0 0,-1-1-1 0 0,1 0 1 0 0,0 0-1 0 0,0 0 0 0 0,0 0 1 0 0,0 0-1 0 0,0-1 1 0 0,-1 1-1 0 0,1-1 1 0 0,3 0-6 0 0,8 0-26 0 0,-1-1 33 0 0,27-5 107 0 0,-24 2-94 0 0,1-3-65 0 0,1-1-100 0 0,-16 6 164 0 0,1 1-84 0 0,0-1-102 0 0,0 1-117 0 0,-2 0 95 0 0,1 0-35 0 0,-1 0-35 0 0,1 0-38 0 0,-1 0-38 0 0,0 0-41 0 0,1 0-43 0 0,-1-1-43 0 0,0 1-46 0 0,0 0-47 0 0,3-3-1188 0 0,0-3-990 0 0</inkml:trace>
  <inkml:trace contextRef="#ctx0" brushRef="#br0" timeOffset="1357.01">864 363 7024 0 0,'0'0'157'0'0,"0"0"23"0"0,0 0 12 0 0,0 0-27 0 0,-3-2-174 0 0,0 0 105 0 0,1 0 129 0 0,0 0 255 0 0,1 0 290 0 0,0 2-558 0 0,0 0-47 0 0,0 0-74 0 0,-1 0-53 0 0,1 0-61 0 0,-1 0-70 0 0,-10 3 317 0 0,-11 8 366 0 0,11-2-306 0 0,7-5-94 0 0,1 1-60 0 0,1 1-36 0 0,-2 3-32 0 0,-1 2-21 0 0,1-5 26 0 0,1-2-5 0 0,1 1 1 0 0,-1-1 0 0 0,1 1-1 0 0,0 0 1 0 0,0 0 0 0 0,0 2-63 0 0,-2 6 151 0 0,1-1 0 0 0,0 1 0 0 0,-1 9-151 0 0,3-14 56 0 0,-2 6-18 0 0,3-10-24 0 0,0 0 0 0 0,0 0-1 0 0,0 0 1 0 0,0 0-1 0 0,1 0 1 0 0,-1 1-14 0 0,-1 21 80 0 0,1-22-64 0 0,1 0 1 0 0,-1 0-1 0 0,1 1 0 0 0,0-1 0 0 0,0 1 1 0 0,1-1-1 0 0,-1 0 0 0 0,1 0 0 0 0,0 1 1 0 0,0 0-17 0 0,5 14 64 0 0,-4-12-52 0 0,0 0 0 0 0,1 0 0 0 0,-1 0 0 0 0,1 0 1 0 0,1-1-1 0 0,0 1-12 0 0,-3-5 6 0 0,1 1 0 0 0,0-1-1 0 0,0 0 1 0 0,0 0 0 0 0,0 0 0 0 0,0 0 0 0 0,0 0 0 0 0,1 0-6 0 0,0-1 10 0 0,-1 1 0 0 0,1-1-1 0 0,0 0 1 0 0,0 0 0 0 0,0 0-1 0 0,0 0 1 0 0,-1 0 0 0 0,1-1 0 0 0,1 1-10 0 0,13-2 70 0 0,0-5 41 0 0,-3-5 38 0 0,-6-4 33 0 0,-3 1-88 0 0,8-6-24 0 0,-2 4 8 0 0,-4 4-47 0 0,-1 0 0 0 0,0 0 0 0 0,-1-1 0 0 0,0 1 0 0 0,2-13-31 0 0,-5 16 14 0 0,0-1 0 0 0,-1 1 0 0 0,0-9-14 0 0,-1 10 2 0 0,-1-1 0 0 0,1 1 0 0 0,-2 0 1 0 0,0-6-3 0 0,-2-9-4 0 0,2-30 74 0 0,2 31-72 0 0,0 21 2 0 0,1 1 1 0 0,-1 0-1 0 0,0-1 0 0 0,0 1 1 0 0,0 0-1 0 0,1-1 1 0 0,-1 1-1 0 0,0 0 0 0 0,0-1 1 0 0,0 1-1 0 0,0 0 1 0 0,0-1-1 0 0,0 1 0 0 0,0-1 1 0 0,0 1-1 0 0,0 0 1 0 0,0-1-1 0 0,0 1 0 0 0,0 0 1 0 0,0-1-1 0 0,0 1 1 0 0,0-1-1 0 0,0 1 0 0 0,-1 0 1 0 0,1-1-1 0 0,0 1 0 0 0,-4-5 28 0 0,3 4-76 0 0,1 2 47 0 0,1 0 1 0 0,-1 0-1 0 0,1 0 0 0 0,-1-1 0 0 0,1 1 0 0 0,0 0 0 0 0,-1 0 0 0 0,1-1 0 0 0,0 1 1 0 0,-1 0-1 0 0,1-1 0 0 0,0 1 0 0 0,0-1 0 0 0,0 1 0 0 0,0-1 0 0 0,0 1 1 0 0,2 1 0 0 0,14 19 54 0 0,-6-7-32 0 0,0 2 1 0 0,2 7-23 0 0,-3-6 55 0 0,-2 1 47 0 0,2 8 79 0 0,-1-2 86 0 0,-5-14-174 0 0,-2 0-55 0 0,8 21-33 0 0,-7-22 5 0 0,-1 2 41 0 0,4-4-48 0 0,-3-3 7 0 0,-3-2 1 0 0,0-2-71 0 0,0 0-40 0 0,0 0-147 0 0,0 0-15 0 0</inkml:trace>
  <inkml:trace contextRef="#ctx0" brushRef="#br0" timeOffset="1943.27">1344 334 5960 0 0,'0'0'132'0'0,"0"0"17"0"0,0 0 12 0 0,0 0-50 0 0,0 0-54 0 0,-2 0-30 0 0,0 0 17 0 0,0 0 323 0 0,0 0-59 0 0,0 0-52 0 0,0-1-47 0 0,1 1-39 0 0,-1-1-35 0 0,-1 0 60 0 0,-5-2 145 0 0,5 3-171 0 0,-2-1 81 0 0,2 1-121 0 0,0 0 38 0 0,-2-1 139 0 0,-1 0 45 0 0,-6 0 539 0 0,7 0-626 0 0,1 1-37 0 0,1 1-76 0 0,-1 0-42 0 0,0 0-50 0 0,1 0-58 0 0,-3 2 175 0 0,-1 1-35 0 0,-5 4 52 0 0,-1 2-78 0 0,-8 7-69 0 0,2-2 13 0 0,17-13-59 0 0,0 0 0 0 0,1-1 0 0 0,-1 1 0 0 0,1 0 0 0 0,-1 0 0 0 0,1 0 0 0 0,0 0 0 0 0,0 0 0 0 0,0 0 0 0 0,0 1 0 0 0,0-1 0 0 0,1 0 0 0 0,-1 0 0 0 0,1 1 0 0 0,-1-1 0 0 0,1 0 0 0 0,0 1 0 0 0,0-1 0 0 0,0 0 0 0 0,0 2 0 0 0,-1-1 0 0 0,4 5 0 0 0,1 1 0 0 0,-2-3 0 0 0,12 17 0 0 0,-9-15-5 0 0,0-1 1 0 0,1 0-1 0 0,0-1 1 0 0,0 1-1 0 0,1-1 1 0 0,-1 0-1 0 0,1-1 1 0 0,2 1 4 0 0,6 3-12 0 0,1 0 0 0 0,0-1 0 0 0,11 3 12 0 0,7 4 0 0 0,17 10 0 0 0,-50-24 3 0 0,1 0 0 0 0,-1 0 1 0 0,1 0-1 0 0,-1 1 1 0 0,0-1-1 0 0,0 0 0 0 0,0 1 1 0 0,0-1-1 0 0,0 1 1 0 0,0-1-1 0 0,0 1 1 0 0,0-1-1 0 0,-1 1 0 0 0,1 0 1 0 0,-1-1-1 0 0,1 1 1 0 0,-1 0-1 0 0,1 1-3 0 0,-1 0 12 0 0,2 3 142 0 0,-1-6-132 0 0,-1 0-1 0 0,0 1 1 0 0,0-1 0 0 0,1 1 0 0 0,-1-1 0 0 0,0 1 0 0 0,0-1 0 0 0,0 0 0 0 0,0 1 0 0 0,0-1 0 0 0,1 1 0 0 0,-1-1 0 0 0,0 1 0 0 0,0-1 0 0 0,0 1 0 0 0,0-1 0 0 0,-1 1 0 0 0,1-1 0 0 0,0 1 0 0 0,0-1 0 0 0,0 1 0 0 0,0-1-1 0 0,0 1 1 0 0,-1-1 0 0 0,1 1-22 0 0,-6 2 198 0 0,-11 8-106 0 0,15-9-79 0 0,-1 0 0 0 0,1-1 1 0 0,-1 1-1 0 0,0 0 0 0 0,0-1 0 0 0,-1 1-13 0 0,0 0 0 0 0,1-1 0 0 0,0 0 0 0 0,-1-1 0 0 0,1 1 0 0 0,0 0 0 0 0,-1-1 0 0 0,1 0 1 0 0,-1 0-1 0 0,-11-2 52 0 0,-7-3-31 0 0,13 4-33 0 0,0-1-74 0 0,3 0-36 0 0,0-1-64 0 0,4 1 16 0 0,-2 0 47 0 0,2 1 63 0 0,1 1-35 0 0,-1-2-123 0 0,1 1-76 0 0,0 1 98 0 0,0-1-37 0 0,0 0-249 0 0,1 1 194 0 0,-1-1-36 0 0,0 1-37 0 0,1-1-39 0 0,-1 0-41 0 0,1 1-44 0 0,-2-2-1024 0 0,0 0-852 0 0,2 2 2357 0 0</inkml:trace>
  <inkml:trace contextRef="#ctx0" brushRef="#br0" timeOffset="2397.88">1557 133 5904 0 0,'1'1'64'0'0,"1"1"-68"0"0,1 1-39 0 0,-1-2 61 0 0,-1 0 35 0 0,0 0 26 0 0,0 0 39 0 0,0-1 46 0 0,0 0 52 0 0,0 0 55 0 0,1 0 82 0 0,-1 0 154 0 0,1-1 360 0 0,0 1 235 0 0,-1 0-429 0 0,-1 0-197 0 0,1 0-111 0 0,0 1-168 0 0,0 0-119 0 0,0 0-89 0 0,-1 0-37 0 0,1-1-38 0 0,0 1-42 0 0,5 5 365 0 0,-5-5-11 0 0,-1-1-2 0 0,1 1-10 0 0,8 11 49 0 0,-2 4-40 0 0,-2 3-36 0 0,-1 0-36 0 0,-1-6-53 0 0,23 120 638 0 0,-23-118-658 0 0,5 17 77 0 0,0 17 36 0 0,3 15 117 0 0,-2-15 34 0 0,-4-23-91 0 0,-3-21-190 0 0,-1 1 0 0 0,0-1 0 0 0,0 1 0 0 0,0 0 0 0 0,-1 0-61 0 0,1 2 86 0 0,0 0 0 0 0,0 1 0 0 0,1-1 1 0 0,1 3-87 0 0,1 9 114 0 0,-2-1-87 0 0,-1-16 21 0 0,0-3-83 0 0,0-2-46 0 0,0-1-56 0 0,-1-1-68 0 0,0 1-79 0 0,-1-1-88 0 0,-1 2-99 0 0,-1 1-111 0 0,2-1-186 0 0,-3-9-21 0 0</inkml:trace>
  <inkml:trace contextRef="#ctx0" brushRef="#br0" timeOffset="2876.87">1528 413 5728 0 0,'0'0'166'0'0,"-1"1"26"0"0,-6-1 125 0 0,5 0-127 0 0,1-1 355 0 0,1 1 21 0 0,0 0-26 0 0,0 0-118 0 0,0 0-50 0 0,0 0-177 0 0,1 0-42 0 0,0 0 47 0 0,1 0-98 0 0,4-1-15 0 0,-4 0 6 0 0,0 1 39 0 0,-1 0 68 0 0,0-1 86 0 0,0 1 102 0 0,0-1-365 0 0,0 1 37 0 0,2-1 154 0 0,1 0 130 0 0,5-1 572 0 0,-6 2-656 0 0,0-1-120 0 0,-1 1-66 0 0,0 0-82 0 0,0 0-97 0 0,0 0 359 0 0,0-2-6 0 0,2 0-75 0 0,13-7 396 0 0,-13 7-461 0 0,0 0-80 0 0,-2 2 112 0 0,0 0-4 0 0,23-6 73 0 0,-2 1-94 0 0,-2 2-61 0 0,28-5 0 0 0,-39 10-44 0 0,-8-2-5 0 0,-1 1 0 0 0,1-1-1 0 0,0 1 1 0 0,0-1 0 0 0,0 0-1 0 0,0 0 1 0 0,0 0 0 0 0,0 0-1 0 0,0-1 1 0 0,0 1-5 0 0,4 0 7 0 0,-4 0-7 0 0,-1 0 0 0 0,1 0 0 0 0,-1 0 0 0 0,1 0 0 0 0,-1 0 0 0 0,1 0 0 0 0,-1 0 0 0 0,1 0 0 0 0,-1-1 0 0 0,1 1 0 0 0,-1 0 0 0 0,0-1 0 0 0,1 0 0 0 0,-1 1 0 0 0,1-1 0 0 0,-1 0 0 0 0,0 1 0 0 0,1-2 0 0 0,4-1 0 0 0,9-1-38 0 0,5 2-55 0 0,-18 2 73 0 0,0 0 1 0 0,1 0 0 0 0,-1 0 0 0 0,1 0 0 0 0,-1 0 0 0 0,0 0-1 0 0,1 1 1 0 0,-1-1 0 0 0,0 1 0 0 0,1 0 0 0 0,-1 0 0 0 0,0 0 0 0 0,0 0 19 0 0,6 9-244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25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216 437 5784 0 0,'0'0'132'0'0,"0"0"17"0"0,0 0 10 0 0,0-1-48 0 0,0 0-62 0 0,0-8-34 0 0,0 5 70 0 0,0 2 8 0 0,-1 0 46 0 0,1 1 53 0 0,0 0 62 0 0,-12-7 1214 0 0,0 4-576 0 0,4 2-411 0 0,0 1-83 0 0,1 0-102 0 0,1 0-121 0 0,-1 2 79 0 0,1-1-58 0 0,-1 1-50 0 0,1 1-43 0 0,-2 0-24 0 0,1 1-38 0 0,-15 8-2 0 0,18-8-31 0 0,1 0 0 0 0,-1-1 0 0 0,1 1 0 0 0,0 1 0 0 0,0-1 0 0 0,0 0 1 0 0,0 2-9 0 0,-5 7-6 0 0,0 1 1 0 0,-5 11 5 0 0,5-8-4 0 0,0-1-54 0 0,-3 7 59 0 0,7-14-4 0 0,3-4 2 0 0,-1-1 0 0 0,1 1 1 0 0,1-1-1 0 0,-1 1 0 0 0,0 0 0 0 0,1-1 1 0 0,0 1-1 0 0,0 2 1 0 0,-1 11-48 0 0,-1-8 40 0 0,1-2 3 0 0,0-1-1 0 0,0 0 1 0 0,1 0-1 0 0,0 1 1 0 0,0-1-1 0 0,1 0 0 0 0,-1 1 1 0 0,1-1-1 0 0,1 0 1 0 0,-1 0-1 0 0,1 0 1 0 0,2 6 5 0 0,-2-9 0 0 0,-1 0 0 0 0,1 1 0 0 0,0-1 0 0 0,0 0 0 0 0,0 0 0 0 0,1-1 0 0 0,0 2 0 0 0,6 7 0 0 0,-3-4 0 0 0,2-4 12 0 0,-2-2 46 0 0,5-4-33 0 0,-4 1 5 0 0,-5 2-25 0 0,0 0 0 0 0,-1-1 0 0 0,1 1 1 0 0,0-1-1 0 0,0 0 0 0 0,-1 1 0 0 0,1-1 0 0 0,0 0 1 0 0,-1 0-1 0 0,2-1-5 0 0,14-14 101 0 0,-10 6-11 0 0,-1-1-1 0 0,0 1 1 0 0,0-3-90 0 0,4-4 119 0 0,-5 7-96 0 0,0 0 1 0 0,-1-1-1 0 0,0 1 0 0 0,0-1 0 0 0,-1 0 0 0 0,1-7-23 0 0,8-20 34 0 0,-9 30-28 0 0,-1 0 1 0 0,1 0 0 0 0,-1 0 0 0 0,-1 0 0 0 0,1 0 0 0 0,-1-8-7 0 0,1 8 0 0 0,4-8 0 0 0,-3 7 0 0 0,-5 9-11 0 0,2 0 10 0 0,0 0 0 0 0,-1 0 0 0 0,1 0 0 0 0,0 0 0 0 0,0 0 0 0 0,-1 1 0 0 0,1-1 0 0 0,0 0 0 0 0,0 0 0 0 0,-1 0 0 0 0,1 0 0 0 0,0 1 0 0 0,0-1 1 0 0,0 0-1 0 0,0 0 0 0 0,-1 1 0 0 0,1-1 0 0 0,0 0 0 0 0,0 0 0 0 0,0 1 0 0 0,0-1 0 0 0,0 0 0 0 0,0 0 0 0 0,0 1 0 0 0,-1-1 0 0 0,1 0 0 0 0,0 1 0 0 0,0-1 0 0 0,0 0 0 0 0,0 1 0 0 0,0-1 1 0 0,0 13-21 0 0,0-10 19 0 0,1 7-8 0 0,0 0 1 0 0,1 0-1 0 0,0-1 0 0 0,2 9 10 0 0,6 28-25 0 0,-1-11 23 0 0,-7-29 7 0 0,0 1 1 0 0,-1 0-1 0 0,1-1 1 0 0,-1 1-1 0 0,0 5-5 0 0,-1-5 90 0 0,1 0 1 0 0,0 0-1 0 0,0-1 1 0 0,2 6-91 0 0,3 12 130 0 0,-3-7-87 0 0,-1-11-7 0 0,-1 0 1 0 0,0 0 0 0 0,0 1-1 0 0,-1 1-36 0 0,0-4-30 0 0,1 2 126 0 0,-1 0-40 0 0,1-1-114 0 0,-1 0-89 0 0,0 1-118 0 0,0-6-158 0 0,0 0-120 0 0,0 1 71 0 0,0-1-44 0 0,0 0-612 0 0,0 0-484 0 0,0 0-916 0 0</inkml:trace>
  <inkml:trace contextRef="#ctx0" brushRef="#br0" timeOffset="416.74">500 0 5528 0 0,'0'2'124'0'0,"4"9"142"0"0,-1-3-129 0 0,0 0-44 0 0,-1-3-70 0 0,0-1-40 0 0,-1-3 100 0 0,-1-1 93 0 0,2 7 370 0 0,1 1-94 0 0,1-1-193 0 0,-3-4-174 0 0,-1 0-34 0 0,3 11 202 0 0,1 7 183 0 0,3 13 276 0 0,-3-11-325 0 0,-2-4-175 0 0,-2-10-158 0 0,1 1-41 0 0,0 26 208 0 0,3 0-50 0 0,1-1-43 0 0,2 1-34 0 0,5 37 35 0 0,-6-26-8 0 0,3-1 0 0 0,3 4-121 0 0,-7-32 65 0 0,-2-10-8 0 0,-1 1 1 0 0,1 0 0 0 0,-1 4-58 0 0,2 11 83 0 0,1 4-4 0 0,-4-16-15 0 0,-1 2 35 0 0,0-12-90 0 0,0 2 0 0 0,0 5 80 0 0,0-8-32 0 0,0-1-149 0 0,0 0 16 0 0,0 0-76 0 0,0 0-89 0 0,0 0 69 0 0,0 0-40 0 0,0 0-43 0 0,0 0-41 0 0,0 0-397 0 0,0 0-277 0 0,0 0-640 0 0</inkml:trace>
  <inkml:trace contextRef="#ctx0" brushRef="#br0" timeOffset="770.94">429 426 6968 0 0,'0'0'133'0'0,"0"0"-54"0"0,4 6 46 0 0,-1-4-101 0 0,-1 0 46 0 0,3-2 82 0 0,6-2 1 0 0,2-1-80 0 0,-5 1 183 0 0,0 1 49 0 0,19-1 749 0 0,-18 1-674 0 0,0 1-35 0 0,2-2 27 0 0,-6 2-49 0 0,-1-1-88 0 0,2 1-10 0 0,0 1-102 0 0,2-1 16 0 0,-2 0 17 0 0,14-2 253 0 0,-17 2-307 0 0,1 0 1 0 0,-1 0-1 0 0,1 0 1 0 0,-1-1 0 0 0,1 0-1 0 0,-1 1 1 0 0,0-1 0 0 0,3-2-103 0 0,5-1 166 0 0,4-2-18 0 0,-2 2 28 0 0,-3 0 38 0 0,-4 2-187 0 0,1 2 7 0 0,6-4 37 0 0,-11 4-111 0 0,0-1 36 0 0,5-1 84 0 0,-4 1-80 0 0,0 0-75 0 0,0 0-110 0 0,-1 0 6 0 0,0 0-61 0 0,0 1-68 0 0,-1-1-77 0 0,1 1-84 0 0,0-1-92 0 0,0 0-100 0 0,0 1-108 0 0,2-2-900 0 0,3 0-948 0 0,-7 2 2615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37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6272 0 0,'0'0'141'0'0,"0"0"23"0"0,0 0 11 0 0,0 0 37 0 0,0 0-14 0 0,0 0-53 0 0,0 0-47 0 0,0 1-38 0 0,0-1-24 0 0,-1 4-79 0 0,2-3 80 0 0,-1 0 62 0 0,0 0 88 0 0,0 0 109 0 0,0 0-100 0 0,0 0 36 0 0,1-1 39 0 0,-1 1 41 0 0,2 4 107 0 0,1 1-69 0 0,-1 0-59 0 0,1 0-49 0 0,1 5 107 0 0,2 14 328 0 0,-5-23-468 0 0,0-1-75 0 0,0 0-48 0 0,1 0-46 0 0,0-1-17 0 0,-1 1 36 0 0,0 1 43 0 0,-1 0 69 0 0,1 5-24 0 0,0 1 0 0 0,1-1 1 0 0,0 0-1 0 0,0 0 1 0 0,1 0-1 0 0,0 2-147 0 0,4 10 258 0 0,-2-2-34 0 0,0 4-60 0 0,11 45 651 0 0,2-2 0 0 0,7 12-815 0 0,-12-36 264 0 0,0 24 68 0 0,-3-13-61 0 0,-2-18-59 0 0,-4-19-50 0 0,-1 0-1 0 0,-1 1 0 0 0,0 5-161 0 0,-1-7 196 0 0,1 1 0 0 0,1-1 0 0 0,3 12-196 0 0,-5-23-222 0 0,-1 1 112 0 0,0-1 96 0 0,0 0 76 0 0,0 1 88 0 0,0 5 452 0 0,-1-5-387 0 0,1-1-142 0 0,0 0-34 0 0,-1 0-41 0 0,1-1-47 0 0,0 1-54 0 0,0 0-62 0 0,0 0-68 0 0,0-1-76 0 0,0 1 58 0 0,0-1-38 0 0,0 0-42 0 0,0 0-42 0 0,0 1-45 0 0,0-1-47 0 0,1 0-50 0 0,-1 0-50 0 0,0-1-649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36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7568 0 0,'0'0'166'0'0,"0"0"29"0"0,0 0 14 0 0,2 1-25 0 0,7 1-211 0 0,1 0 46 0 0,0 0 70 0 0,1-2 90 0 0,-4-1 1 0 0,0 0 57 0 0,-1-1 61 0 0,0 0 70 0 0,-1 0-339 0 0,0 0 112 0 0,-2 1 43 0 0,1 0 44 0 0,8-2 612 0 0,-7 2-535 0 0,1 1-96 0 0,-3 0-157 0 0,0 0-44 0 0,0-1-42 0 0,0 1-44 0 0,0 0-48 0 0,0 0-52 0 0,1 0-57 0 0,-1 0-60 0 0,1 0-65 0 0,0 0-69 0 0,1 0-242 0 0,-2 0 285 0 0,0 0-34 0 0,0 0-984 0 0,3 0-809 0 0</inkml:trace>
  <inkml:trace contextRef="#ctx0" brushRef="#br0" timeOffset="300.77">86 174 6384 0 0,'0'0'184'0'0,"0"0"-47"0"0,0 0-9 0 0,0 0 42 0 0,0 0 140 0 0,0 0 259 0 0,0 0 21 0 0,0 0-330 0 0,0 0-65 0 0,1 0-56 0 0,-1 0-46 0 0,1 1-10 0 0,3 0-49 0 0,-3 0 35 0 0,0-1 73 0 0,-1 1-14 0 0,1-1 41 0 0,-1 0 46 0 0,1 1 50 0 0,6 3 133 0 0,1-2-36 0 0,2 0-34 0 0,1-2-33 0 0,10-3 197 0 0,0-1-121 0 0,-19 4-474 0 0,0-1 46 0 0,2 1 56 0 0,-1-1 59 0 0,8 1 281 0 0,-8 0-307 0 0,0 0-64 0 0,0 0-85 0 0,1 0-108 0 0,-3 0 65 0 0,1 0-34 0 0,0 0-38 0 0,-1 0-40 0 0,2 0-181 0 0,-1 0-90 0 0,0 0-99 0 0,1 0-105 0 0,1 0-779 0 0,3 0-877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34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0 342 5192 0 0,'10'-14'151'0'0,"-6"12"596"0"0,-2 2-381 0 0,-1 1-127 0 0,0-1 33 0 0,0 1 41 0 0,0-1 48 0 0,0 1 134 0 0,-1-1 88 0 0,1 1 98 0 0,-1-2 111 0 0,-1 7-423 0 0,0-1-87 0 0,1 0-72 0 0,0 1-62 0 0,2 4 9 0 0,3 13 29 0 0,-3-17-105 0 0,-1-1 39 0 0,1 13 103 0 0,1 0-42 0 0,13 46 497 0 0,-10-37-361 0 0,-3-2-48 0 0,-3-21-214 0 0,0 0 1 0 0,0 0-1 0 0,1 0 0 0 0,0 0 1 0 0,0-1-1 0 0,0 1 0 0 0,0 0 1 0 0,2 2-56 0 0,5 19 262 0 0,-3 1-36 0 0,-3-18-122 0 0,-1 1 0 0 0,2 0 0 0 0,-1 0 0 0 0,3 5-104 0 0,-2-8 69 0 0,-1-1 0 0 0,-1 1 0 0 0,1 0 0 0 0,0 4-69 0 0,6 21 284 0 0,-7-27-236 0 0,1 0 1 0 0,-2 0-1 0 0,1 0 1 0 0,0 0-1 0 0,-1 1 1 0 0,0 0-49 0 0,4 18 211 0 0,-2-10-82 0 0,0 6 120 0 0,-1-4-66 0 0,0-5-112 0 0,0 0-7 0 0,1-3-34 0 0,3-4 32 0 0,-4-1-3 0 0,-1-1-59 0 0,0 0 1 0 0,0 0 0 0 0,0 1-1 0 0,0-1 1 0 0,0 0-1 0 0,-1 0 1 0 0,1 1-1 0 0,0-1 1 0 0,-1 0 0 0 0,1 0-1 0 0,-1 0 1 0 0,1 0-1 0 0,-1 1 0 0 0,0 2 13 0 0,3 1 31 0 0,2 0-34 0 0,-1-3-33 0 0,-1-1-63 0 0,-2-1 86 0 0,1 0-101 0 0,-1 0-34 0 0,0 0-205 0 0,0 0-468 0 0,0 0-50 0 0</inkml:trace>
  <inkml:trace contextRef="#ctx0" brushRef="#br0" timeOffset="633.05">319 1 6592 0 0,'0'0'149'0'0,"0"0"23"0"0,1 1 11 0 0,2 1-281 0 0,0-1 62 0 0,0 1 55 0 0,0-2 49 0 0,1 1 69 0 0,0-1 50 0 0,0 1 89 0 0,3-2 203 0 0,2 1 166 0 0,-3 1-261 0 0,-2 0-126 0 0,1 0-83 0 0,-3 0 105 0 0,-1 1-82 0 0,0 0-43 0 0,1 1-31 0 0,-1 0-20 0 0,1-1 19 0 0,5 3 141 0 0,15 13 444 0 0,-11-2-334 0 0,-2-4-158 0 0,8 2 232 0 0,-17-14-442 0 0,9 11 238 0 0,-2 3-57 0 0,0 0-23 0 0,8 10 96 0 0,0 0-36 0 0,12 25 135 0 0,1 12-48 0 0,-18-34-141 0 0,0 2 1 0 0,1 11-171 0 0,1 5 144 0 0,-2-12-31 0 0,-5-9 0 0 0,3 6 50 0 0,-5-18-72 0 0,0 0 1 0 0,0 0 0 0 0,-1 0-92 0 0,2 32 257 0 0,3 20 166 0 0,0-23-193 0 0,-6-34-186 0 0,0 1-1 0 0,-1-1 1 0 0,1 1-1 0 0,-1-1 1 0 0,-1 1-1 0 0,1 0-43 0 0,-9 45 197 0 0,5-32-134 0 0,2-11-21 0 0,-1 0 0 0 0,1 0-1 0 0,-2 0 1 0 0,0-1-1 0 0,0 1-41 0 0,-6 22 124 0 0,9-26-88 0 0,0-1-1 0 0,-1 1 0 0 0,0 0 1 0 0,0-1-1 0 0,0 1 0 0 0,-1-1-35 0 0,-5 13 120 0 0,5-6-82 0 0,0-6 7 0 0,-1-2-32 0 0,-1 2 8 0 0,0 4 45 0 0,5-10-64 0 0,0 0 0 0 0,0 0-1 0 0,-1 0 1 0 0,1 0 0 0 0,0 1 0 0 0,0-1-1 0 0,0 0 1 0 0,0 0 0 0 0,0 0 0 0 0,0 0-1 0 0,0 0 1 0 0,-1 0 0 0 0,1 0 0 0 0,0 1-1 0 0,0-1 1 0 0,0 0 0 0 0,0 0 0 0 0,0 0-1 0 0,-1 0 1 0 0,1 0 0 0 0,0 0 0 0 0,0 0 0 0 0,0 0-1 0 0,0 0 1 0 0,-1 0 0 0 0,1 0 0 0 0,0 0-1 0 0,0 0 1 0 0,0 0 0 0 0,0 0 0 0 0,0 0-1 0 0,-1 0 1 0 0,1 0 0 0 0,0 0 0 0 0,0 0-1 0 0,0 0 1 0 0,0-1 0 0 0,-1 1 0 0 0,1 0-1 0 0,0 0-1 0 0,-8-6 0 0 0,3 2-43 0 0,2 1-35 0 0,1 0-43 0 0,1 3-48 0 0,-2-4-36 0 0,3 2 85 0 0,-1 1 21 0 0,1 0-33 0 0,0 1-40 0 0,0-1-48 0 0,-1 0-62 0 0,1 0-66 0 0,0 0-74 0 0,0 0-81 0 0,-1 0-90 0 0,1 0-98 0 0,-1 0-106 0 0,0 0-114 0 0,-1-1-1093 0 0,-2 0-1130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8:59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96 6648 0 0,'0'-1'149'0'0,"-2"-5"88"0"0,-2 0-91 0 0,-1 0-63 0 0,-5-3-72 0 0,-1 1-30 0 0,3 3 50 0 0,1 1 51 0 0,1 0 74 0 0,2 2-8 0 0,0 0 45 0 0,0-1 48 0 0,0 1 55 0 0,-3-2 296 0 0,0 1-104 0 0,-2-1-88 0 0,1 2-74 0 0,0 0-83 0 0,0 0-36 0 0,5 2-125 0 0,-1 0 1 0 0,1 0-1 0 0,0 0 0 0 0,0 0 0 0 0,0 0 0 0 0,-1 0 0 0 0,1 1 0 0 0,0-1 1 0 0,0 1-1 0 0,0 0-82 0 0,-10 4 218 0 0,-8 3 93 0 0,11-2-211 0 0,0 3-49 0 0,7-6-41 0 0,0 1 1 0 0,0-1 0 0 0,0 1-1 0 0,0 0 1 0 0,1 0-1 0 0,-1 2-10 0 0,-1 3 0 0 0,0 0-1 0 0,1 0 0 0 0,1 1 0 0 0,0 0 1 0 0,-6 19 4 0 0,5-20-4 0 0,1 1 0 0 0,0 0 0 0 0,1 0 0 0 0,0 0 0 0 0,1 1 0 0 0,0-1 0 0 0,0 0 0 0 0,1 0 0 0 0,0 0 0 0 0,1 0 0 0 0,0 0 0 0 0,1-1 0 0 0,0 1 0 0 0,1 0 0 0 0,1 2 0 0 0,3-1 0 0 0,6 8 0 0 0,-10-16 0 0 0,-2-1 0 0 0,0 0 0 0 0,0 0 0 0 0,0-1 0 0 0,1 1 0 0 0,-1 0 0 0 0,1-1 0 0 0,-1 1 0 0 0,3 0 0 0 0,9-1 31 0 0,-7-1 8 0 0,-4 0-17 0 0,0 0 0 0 0,1-1 0 0 0,-1 1 0 0 0,0-1 1 0 0,1 0-1 0 0,-1 0 0 0 0,3-1-22 0 0,-3 1 11 0 0,1-1 0 0 0,-1 0 1 0 0,0 0-1 0 0,0 0 0 0 0,0 0 1 0 0,0-1-1 0 0,0 1 1 0 0,0-1-1 0 0,0 1 0 0 0,0-2-11 0 0,7-6 66 0 0,-8 8-49 0 0,1 0-1 0 0,-1 0 1 0 0,0 0-1 0 0,-1 0 1 0 0,1 0-1 0 0,0-1 1 0 0,0 0-17 0 0,4-9 15 0 0,-1 1 1 0 0,0-1-1 0 0,-1 0 1 0 0,0-1-1 0 0,0 1 1 0 0,-2-1-1 0 0,1 0-15 0 0,0-31 20 0 0,-3 28 6 0 0,0 1 44 0 0,0-3 59 0 0,1-9 115 0 0,0-3 24 0 0,-1 9-123 0 0,1 3-64 0 0,-1-2-51 0 0,0 19-89 0 0,0 1-35 0 0,-1 2 9 0 0,2 1 39 0 0,3 4 25 0 0,-4-5 7 0 0,7 17 45 0 0,2 12 101 0 0,-1-2-9 0 0,-1-11-91 0 0,-2 0-72 0 0,-3 10-108 0 0,0-3 30 0 0,1-9 88 0 0,-2-13 23 0 0,0 1 0 0 0,0-1 1 0 0,0 1-1 0 0,0-1 1 0 0,-1 1-1 0 0,0-1 1 0 0,1 5 6 0 0,0 4-26 0 0,2-3-1 0 0,-2-3-53 0 0,0-2-57 0 0,0-1-59 0 0,-1 0-60 0 0,0-2-63 0 0,0 0-64 0 0,-1-1-68 0 0,1 1 53 0 0,0 0-42 0 0,-1 0-43 0 0,1 0-46 0 0,-1 5-1100 0 0,-2 3-931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8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1 153 6000 0 0,'1'2'174'0'0,"6"6"-8"0"0,-1 0-108 0 0,13 19-118 0 0,-15-20 89 0 0,-1-1 45 0 0,1 1 62 0 0,-1 0 76 0 0,1 0 90 0 0,-1 1 105 0 0,0 0-30 0 0,9 23 923 0 0,-8-20-825 0 0,-1 0 44 0 0,-1-2-44 0 0,0 0 49 0 0,-1-1 56 0 0,0 0 64 0 0,-1-7-124 0 0,0-1-35 0 0,0 0-18 0 0,0 0-3 0 0,0 0-30 0 0,0 0-123 0 0,0 0-58 0 0,-1 0 15 0 0,1-1-112 0 0,-2 0-66 0 0,0-2-60 0 0,2 1 16 0 0,-5-12 125 0 0,-1 0-84 0 0,-6-14 19 0 0,10 20-79 0 0,0 0 0 0 0,0 0 0 0 0,1-7-27 0 0,0 3 0 0 0,0-1-1 0 0,2 1 1 0 0,0-1 0 0 0,0 1 0 0 0,1-1 0 0 0,2-7 0 0 0,-3 16 1 0 0,6-18-2 0 0,-1 10-35 0 0,3 2-34 0 0,3 3-51 0 0,-6 2 31 0 0,1 0 9 0 0,-4 4-44 0 0,2 2 61 0 0,4 5 26 0 0,0-1-27 0 0,5 2 5 0 0,-10-3 49 0 0,0 0-1 0 0,0 0 1 0 0,-1 0 0 0 0,1 1-1 0 0,-1-1 1 0 0,2 5 11 0 0,-2-3-4 0 0,1 0 1 0 0,0-1-1 0 0,1 1 1 0 0,2 1 3 0 0,19 19-60 0 0,14 12 47 0 0,-15-15 14 0 0,-18-14 19 0 0,-5-7 76 0 0,-2-2 2 0 0,0 0-8 0 0,0 0-1 0 0,0 0 6 0 0,0 0 1 0 0,0 0 0 0 0,0 0-3 0 0,0 0-10 0 0,0 0-3 0 0,0 0-1 0 0,0 0-1 0 0,1 0 57 0 0,-2-7-54 0 0,-1-12-22 0 0,1 16-50 0 0,1 0 0 0 0,0 0-1 0 0,0 0 1 0 0,0-1 0 0 0,0 1 0 0 0,0 0 0 0 0,1 0 0 0 0,-1 0-1 0 0,2-3-8 0 0,1-6 2 0 0,-1 0-1 0 0,2-10-1 0 0,-3 12-11 0 0,0 0-1 0 0,2 0 0 0 0,2-10 12 0 0,7-2-88 0 0,-10 19 55 0 0,1-1-1 0 0,0 1 1 0 0,-1 1 0 0 0,1-1 0 0 0,4-2 33 0 0,11-9-245 0 0,3 1 54 0 0,1 1 44 0 0,1 3 33 0 0,-18 7 98 0 0,-1 1 0 0 0,1 0 0 0 0,-1 0 0 0 0,1 0-1 0 0,0 0 1 0 0,-1 1 0 0 0,1-1 0 0 0,0 1 0 0 0,0 1 0 0 0,-1-1-1 0 0,1 1 1 0 0,0-1 0 0 0,-1 1 0 0 0,1 1 0 0 0,-1-1-1 0 0,1 1 1 0 0,-1-1 0 0 0,0 1 0 0 0,4 3 16 0 0,8 3-8 0 0,-12-6 1 0 0,0 0 0 0 0,0 1 0 0 0,0-1 0 0 0,0 0 0 0 0,-1 1 0 0 0,1 0 0 0 0,-1 0 0 0 0,0 0 0 0 0,0 0 1 0 0,2 3 6 0 0,31 47 0 0 0,-29-41 10 0 0,1 4 42 0 0,-6-11-51 0 0,1 14 60 0 0,-3-17 45 0 0,0 0-111 0 0,1 0-99 0 0,0 1-90 0 0,-1 0-142 0 0,1 0-96 0 0,0-1 56 0 0,-1 0-36 0 0,1 1-491 0 0,1 2-985 0 0,-2-3 26 0 0,0-1-1056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38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62 6688 0 0,'-1'0'171'0'0,"1"0"-41"0"0,0 0-39 0 0,0 0-33 0 0,-1 0-23 0 0,1 0-63 0 0,-3 0-241 0 0,1 0 197 0 0,2 0 73 0 0,-1 0 35 0 0,0 0 43 0 0,1 0 50 0 0,-1 0 35 0 0,1 0 51 0 0,0 0 57 0 0,-1 0 62 0 0,1 0 67 0 0,0 0 73 0 0,0 0 78 0 0,1 0 83 0 0,4 0-163 0 0,1-1-73 0 0,-1 1-66 0 0,0-1-57 0 0,1 0-50 0 0,-1 0-42 0 0,6-1 87 0 0,11-2 99 0 0,-13 3-186 0 0,-2 1-11 0 0,0 0 49 0 0,19-2 242 0 0,1-2-96 0 0,6-1 10 0 0,-16 4-319 0 0,-1-1 40 0 0,33-4 301 0 0,-30 4-257 0 0,-1-1-34 0 0,6 1-47 0 0,1-4-62 0 0,-21 4 0 0 0,1 1 0 0 0,-1 0 0 0 0,0 0 0 0 0,1 1 0 0 0,3-1 0 0 0,2 0-41 0 0,13-4-192 0 0,-14 3 171 0 0,-6 1 8 0 0,-1 0-76 0 0,-1 1-81 0 0,0 0 60 0 0,-1-1-35 0 0,1 1-39 0 0,-1 0-35 0 0,0 0-355 0 0,0 0 82 0 0,1 0-48 0 0,-1 0-685 0 0,0 0-538 0 0,0 0-1020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41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0 745 7136 0 0,'2'0'208'0'0,"1"0"-171"0"0,1-1 0 0 0,-1 1-1 0 0,1-1 1 0 0,-1 0 0 0 0,0 0 0 0 0,1 0 0 0 0,-1-1-37 0 0,4 0 103 0 0,-1-1 45 0 0,2 0 131 0 0,-3 1-95 0 0,-1 0 35 0 0,0 1 37 0 0,0-1 43 0 0,0 1 43 0 0,1 0 50 0 0,17-4 670 0 0,-11 2-581 0 0,1 0-39 0 0,-1-1-43 0 0,0 1-46 0 0,1-1-51 0 0,-1 1-55 0 0,2-1-38 0 0,-1 0-80 0 0,-8 3-98 0 0,0 0 26 0 0,0-1 1 0 0,0 1-1 0 0,0-1 0 0 0,0 0 1 0 0,-1 0-1 0 0,3-1-57 0 0,9-9 65 0 0,-8 5-48 0 0,-6 6-5 0 0,0 0-1 0 0,0 0 1 0 0,0 0-1 0 0,-1 0 0 0 0,1-1 1 0 0,0 1-1 0 0,-1 0 1 0 0,1-1-1 0 0,-1 1 1 0 0,1-1-1 0 0,-1 1 1 0 0,1 0-1 0 0,-1-1 0 0 0,0 1 1 0 0,0-1-12 0 0,-1-10-81 0 0,-3 2 65 0 0,3 7 32 0 0,-1 1 0 0 0,1 0 0 0 0,-1-1 0 0 0,0 1 0 0 0,1 0-1 0 0,-1 0 1 0 0,0 1 0 0 0,-2-2-16 0 0,-3-4 26 0 0,2 4-173 0 0,-2 0 66 0 0,-3 2 44 0 0,-10 2 30 0 0,11 4-36 0 0,-7 6 11 0 0,0 0 45 0 0,0 1 43 0 0,1 0 41 0 0,1 2 39 0 0,6-5-40 0 0,0 1 0 0 0,0 0 1 0 0,1 0-1 0 0,1 1 0 0 0,0 0 1 0 0,0 0-1 0 0,0 4-96 0 0,2-5 129 0 0,1 0 1 0 0,0 0-1 0 0,-1 10-129 0 0,3-12 97 0 0,0 0 0 0 0,0 0 0 0 0,1 0-1 0 0,0 0 1 0 0,1 2-97 0 0,-1-7 50 0 0,1 1 0 0 0,-1-1 0 0 0,1 0 0 0 0,0 0 0 0 0,0 0 0 0 0,0 1 0 0 0,1-1 0 0 0,-1 0 0 0 0,1 0 1 0 0,-1-1-1 0 0,1 1 0 0 0,0 0 0 0 0,0 0 0 0 0,0-1 0 0 0,1 0 0 0 0,-1 1 0 0 0,1-1-50 0 0,1 1 78 0 0,-1 0 0 0 0,1-1 0 0 0,0 1 0 0 0,0-1 0 0 0,2 1-78 0 0,25 6 353 0 0,2-4-51 0 0,0-3-61 0 0,-2-3-73 0 0,-3-2-85 0 0,-19 2-262 0 0,0 0 80 0 0,1-1 69 0 0,-1 1 55 0 0,9-3 145 0 0,12-2 251 0 0,-17 2-264 0 0,0 0-58 0 0,0 0-92 0 0,-6 2-59 0 0,1-1-51 0 0,-1 0-57 0 0,1 0-65 0 0,0 0-94 0 0,-1 0-89 0 0,1 0-98 0 0,0-1-106 0 0,-1 0-114 0 0,0 1-123 0 0,-3 1 376 0 0,0 0-33 0 0,-1 0-35 0 0,1 0-36 0 0,2-2-1525 0 0,3-2-1188 0 0</inkml:trace>
  <inkml:trace contextRef="#ctx0" brushRef="#br0" timeOffset="552.03">614 1 11048 0 0,'0'0'324'0'0,"0"0"-4"0"0,0 0-236 0 0,0 1-44 0 0,0 0-40 0 0,0 0 0 0 0,1-1 0 0 0,-1 1 0 0 0,0-1 0 0 0,0 1 0 0 0,0-1 0 0 0,1 1 0 0 0,-1-1 0 0 0,0 1 0 0 0,0-1 0 0 0,1 1 0 0 0,-1-1 0 0 0,0 1 0 0 0,1-1 0 0 0,-1 1 0 0 0,1-1 0 0 0,16 13 82 0 0,-2 2 51 0 0,-2-2 30 0 0,1-1 59 0 0,9 6 106 0 0,-1 1 103 0 0,3 7 178 0 0,12 12 387 0 0,-20-19-504 0 0,-9-10-246 0 0,-1 1-65 0 0,-1-1-51 0 0,0 0-36 0 0,11 15 84 0 0,-6-9-43 0 0,-1-1-1 0 0,2 6-134 0 0,14 32 211 0 0,-7-3 159 0 0,2 12-370 0 0,-13-33 248 0 0,4 24-248 0 0,-2 4 238 0 0,-5-27-58 0 0,1 0 52 0 0,2 28 187 0 0,-6-27-24 0 0,-1 0 0 0 0,-1 1 0 0 0,-3 11-395 0 0,-2-1 315 0 0,-2-1-69 0 0,2-22-61 0 0,0-1-1 0 0,-3 9-184 0 0,0-4 119 0 0,0-3 4 0 0,-1-1 0 0 0,0 0 0 0 0,-1 0 0 0 0,-1-1 0 0 0,-9 11-123 0 0,-3 5 177 0 0,19-27-156 0 0,-1 0 0 0 0,0-1-1 0 0,0 0 1 0 0,0 0 0 0 0,-1 0 0 0 0,0 0 0 0 0,0-1 0 0 0,0 0-1 0 0,-5 2-20 0 0,-25 12 66 0 0,0-4-62 0 0,34-13 137 0 0,-1 0-86 0 0,0 0-74 0 0,0-1-63 0 0,-1 1-71 0 0,1 0-48 0 0,-8 1-595 0 0,8-2 488 0 0,1 0 162 0 0,0 0 39 0 0,0 0-174 0 0,2 0 1 0 0,0 0-123 0 0,0 0 35 0 0,0 0-34 0 0,-1-1-1045 0 0,-5-2-51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39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0 5640 0 0,'0'0'124'0'0,"0"0"17"0"0,0 0 12 0 0,0 1-47 0 0,0-1-52 0 0,-2 4-25 0 0,-1-2 17 0 0,2-1-58 0 0,-1 1 20 0 0,0 0 81 0 0,0 0 69 0 0,0 0 63 0 0,0 1 113 0 0,1 0 60 0 0,-1 1 138 0 0,0 4 331 0 0,-1 0-376 0 0,-1-2-73 0 0,-1-1-89 0 0,-3-1-105 0 0,6-2-78 0 0,-1 2 40 0 0,-3 10 457 0 0,4-7-390 0 0,0-2-66 0 0,-8 20 461 0 0,3 3-72 0 0,3 3-94 0 0,1-2-115 0 0,1-3-148 0 0,-1 21 468 0 0,2 31-683 0 0,2-42 204 0 0,2 2 67 0 0,7-2 41 0 0,-1-11 394 0 0,10 16-706 0 0,-13-30 127 0 0,5 17 178 0 0,-8-21-222 0 0,0 0 1 0 0,0 0 0 0 0,0 0 0 0 0,1 0 0 0 0,0-1-1 0 0,4 6-83 0 0,-2-5 57 0 0,1 1 45 0 0,16 14 367 0 0,-12-13-295 0 0,-9-8-200 0 0,0-1 0 0 0,0 1 0 0 0,-1 0 0 0 0,1-1 1 0 0,0 1-1 0 0,0-1 0 0 0,0 1 0 0 0,0-1 0 0 0,0 0 0 0 0,0 0 1 0 0,1 0 25 0 0,3 1-109 0 0,-1-1-51 0 0,0 2-66 0 0,1 0-85 0 0,-5 0 198 0 0,1-1-5 0 0,-1 0-50 0 0,0-1-76 0 0,1 1-99 0 0,-1 0-118 0 0,0 0 79 0 0,0-1-54 0 0,0 1-51 0 0,0-1-43 0 0,0 1-154 0 0,1-1-43 0 0,-1 1-186 0 0,2 0-504 0 0</inkml:trace>
  <inkml:trace contextRef="#ctx0" brushRef="#br0" timeOffset="532.2">333 228 8088 0 0,'0'0'182'0'0,"0"0"29"0"0,0 0-24 0 0,0 0-81 0 0,1 1-59 0 0,1 2-19 0 0,0-1 13 0 0,6 9-65 0 0,-1 0 61 0 0,0 1 64 0 0,0-1 70 0 0,-1-2 6 0 0,-1 0 43 0 0,1-1 46 0 0,-1 1 48 0 0,4 5 98 0 0,-1 2-65 0 0,14 37 596 0 0,-15-30-492 0 0,-3-13-207 0 0,2 12 390 0 0,1-1-98 0 0,-2-1-74 0 0,4 28 549 0 0,-7-34-675 0 0,0 1 34 0 0,-1 0 53 0 0,0 1 58 0 0,0-1 70 0 0,-1 1 83 0 0,0-28-558 0 0,-1 0-34 0 0,0 5-26 0 0,0 0 1 0 0,1 0-1 0 0,0 0 1 0 0,1 0-1 0 0,-1-1 0 0 0,2-1-16 0 0,3-17 8 0 0,0 0-41 0 0,1 0-41 0 0,1 2-43 0 0,3 1-45 0 0,2 3-17 0 0,1 2 55 0 0,-7 10 74 0 0,0 0 1 0 0,1 1-1 0 0,0 0 1 0 0,1 0 0 0 0,5-3 49 0 0,13-8-140 0 0,-14 13 61 0 0,0 3 37 0 0,-8 3 42 0 0,-1-1-1 0 0,0 0 1 0 0,0 1-1 0 0,1 0 1 0 0,-1-1-1 0 0,3 2 1 0 0,3 3 18 0 0,1-1 0 0 0,-1 1 0 0 0,0 1 0 0 0,0 0-18 0 0,-1-2-12 0 0,5 5 17 0 0,1 1-1 0 0,-1 0 1 0 0,8 8-5 0 0,-5 0 44 0 0,-2 1 42 0 0,7 13 66 0 0,-13-21-15 0 0,0 0 0 0 0,4 10-137 0 0,-5-6 104 0 0,7 7 157 0 0,-9-14-156 0 0,-1 0 4 0 0,-3-3-62 0 0,0-2-40 0 0,3 1 28 0 0,-3-3-163 0 0,-1-1 41 0 0,0 0-77 0 0,0 0 51 0 0,0 0-32 0 0,0 0-38 0 0,0 0-43 0 0,0 0-44 0 0,0 0-45 0 0,0 0-38 0 0,0 0-37 0 0,0 0-253 0 0,0 0-59 0 0,0 0-47 0 0,0 0-34 0 0,0 0-1404 0 0,0 0-1244 0 0</inkml:trace>
  <inkml:trace contextRef="#ctx0" brushRef="#br0" timeOffset="980.04">1278 323 8464 0 0,'0'0'190'0'0,"0"0"-58"0"0,-4-3 303 0 0,3 2-346 0 0,-1-1-55 0 0,3 2-15 0 0,-2-1 35 0 0,-4-4 125 0 0,5 5-154 0 0,-1-1 0 0 0,1 1 0 0 0,-1-1 0 0 0,1 0 1 0 0,-1 1-1 0 0,1 0 0 0 0,-1-1 0 0 0,0 1 0 0 0,1-1 0 0 0,-1 1 1 0 0,1 0-1 0 0,-1-1 0 0 0,0 1 0 0 0,1 0 0 0 0,-1 0 1 0 0,0 0-1 0 0,0-1-25 0 0,-3 3 223 0 0,0-1-33 0 0,-2-1 3 0 0,-2 0 51 0 0,-8 1 180 0 0,6 2-50 0 0,-1 1-72 0 0,0 1-56 0 0,-1 2-2 0 0,-6 6 78 0 0,8-4-104 0 0,6-6-99 0 0,1 1-1 0 0,-1-1 1 0 0,1 1 0 0 0,0-1-1 0 0,-1 2-118 0 0,-3 8 227 0 0,-2 8-47 0 0,2-5-44 0 0,0 0 1 0 0,1 0-1 0 0,1 1 1 0 0,0 0-1 0 0,0 10-136 0 0,4-6 120 0 0,6 9 15 0 0,-1-9-11 0 0,0-5 188 0 0,5-3-53 0 0,2-2-45 0 0,3-2-33 0 0,-10-7-135 0 0,0 0 0 0 0,0 0-1 0 0,1-1 1 0 0,-1 1 0 0 0,0-1-1 0 0,1 0 1 0 0,-1 0 0 0 0,1-1-1 0 0,-1 1 1 0 0,1-1 0 0 0,-1 0-1 0 0,1-1 1 0 0,0 1-46 0 0,8-3 115 0 0,1 0 37 0 0,29-15 444 0 0,-26 8-368 0 0,0 0-64 0 0,-1 0-103 0 0,-11 6-88 0 0,0 0 0 0 0,0-1-1 0 0,0 0 1 0 0,-1 0 0 0 0,1 0 0 0 0,0-1 27 0 0,13-16-35 0 0,-14 18 40 0 0,-1 0-1 0 0,0 0 1 0 0,0 0-1 0 0,0-1 1 0 0,0 1-1 0 0,-1-1 1 0 0,0 0-1 0 0,0 0 0 0 0,0 0 1 0 0,1-4-5 0 0,-2 3 8 0 0,0 1 1 0 0,0 0-1 0 0,0 0 0 0 0,-1-1 1 0 0,0 1-1 0 0,0 0 0 0 0,0-1 1 0 0,0 1-1 0 0,-1 0 0 0 0,-1-5-8 0 0,-2-3 61 0 0,-1 1-79 0 0,0 0-80 0 0,-1 0-83 0 0,0 1-86 0 0,-1 0-89 0 0,-1 0-91 0 0,0 0-95 0 0,4 7 155 0 0,-1 0-47 0 0,0 0-51 0 0,0 1-57 0 0,-2-2-331 0 0,0 2-93 0 0</inkml:trace>
  <inkml:trace contextRef="#ctx0" brushRef="#br0" timeOffset="1519.2">1582 261 7520 0 0,'0'0'217'0'0,"1"1"-6"0"0,3 3-285 0 0,-1 0 63 0 0,0 0 58 0 0,0 1 50 0 0,0 1 78 0 0,0 1 53 0 0,0 2 99 0 0,1 4 235 0 0,3 6 326 0 0,-2-7-373 0 0,4 9 294 0 0,0 1-103 0 0,6 15 389 0 0,-7-18-461 0 0,0 0-36 0 0,-1 1-40 0 0,-3 0-44 0 0,-2-8-179 0 0,3 3 21 0 0,1 3-26 0 0,-4-5-64 0 0,-1-2-83 0 0,3 5 47 0 0,0 7 68 0 0,-2-7-67 0 0,-2-13-142 0 0,0 6 41 0 0,0-4 16 0 0,0-2-4 0 0,0 0 61 0 0,0-1 77 0 0,0 1 90 0 0,-1-9-234 0 0,-4-2-77 0 0,1-1-49 0 0,3 4 30 0 0,-2-25-14 0 0,3 2-69 0 0,5 1-83 0 0,6-1-94 0 0,-2 11 58 0 0,1-2-100 0 0,10-9-202 0 0,-15 23 336 0 0,0-1 68 0 0,1 1 58 0 0,-1 0 49 0 0,1 0 54 0 0,1-1 38 0 0,15-10 427 0 0,-12 10-348 0 0,2 0-46 0 0,-2 2-139 0 0,0 0-115 0 0,-4 3-9 0 0,-1-1-39 0 0,0 1-41 0 0,1 0-46 0 0,0 0-28 0 0,1 1 35 0 0,7-1-117 0 0,-1 0 109 0 0,1 2 86 0 0,1 0 60 0 0,-7 1 71 0 0,0-1-1 0 0,-1 1 1 0 0,1 0 0 0 0,5 3 1 0 0,5 4-58 0 0,23 18 59 0 0,-17-5 47 0 0,-11-6 18 0 0,-1 1 37 0 0,-3 1 46 0 0,-3 2 52 0 0,5 37 359 0 0,-11-53-498 0 0,-2 10-1 0 0,0-7 47 0 0,-1-4-20 0 0,2-2-36 0 0,1-1-125 0 0,0 0-58 0 0,0 0-12 0 0,0 0 18 0 0,0 0 44 0 0,0 0-35 0 0,0 0-40 0 0,0 0-37 0 0,0 0-147 0 0,0 0-43 0 0,0-1-1014 0 0,0-3-67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1:26:38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5 7168 0 0,'-1'0'-114'0'0,"0"-1"34"0"0,-1 0 19 0 0,1 0 92 0 0,-1 1 78 0 0,1-1 64 0 0,0 1 46 0 0,-1-1 35 0 0,-2 1 661 0 0,2 1-564 0 0,0 0-71 0 0,1 0-182 0 0,-1 0-33 0 0,2 0 253 0 0,0-1-4 0 0,2 1 31 0 0,6 5 528 0 0,-2-1-420 0 0,-3-3-269 0 0,0 1-66 0 0,-1-1-83 0 0,-1-1-97 0 0,4 6 219 0 0,0 5 12 0 0,1 2 68 0 0,3 4 214 0 0,-3 0-74 0 0,-1 2-78 0 0,-1-1-82 0 0,-1-1-93 0 0,1-2-77 0 0,29 97 600 0 0,3 17 171 0 0,-14-43-324 0 0,-6-14-163 0 0,-4 0-110 0 0,-1-9 132 0 0,0-1 73 0 0,-8-29-154 0 0,-2 3 56 0 0,-1-38-412 0 0,-1 1 38 0 0,-4-3-19 0 0,1-2-173 0 0,0-2-59 0 0,1 0-67 0 0,0-1-72 0 0,1 0-81 0 0,-1 0-86 0 0,1 1-93 0 0,0 0-101 0 0,2 5 536 0 0,-1 0-111 0 0,1-1-41 0 0,-1-1-521 0 0,0-2-329 0 0,0-2-792 0 0,1 8 2014 0 0</inkml:trace>
  <inkml:trace contextRef="#ctx0" brushRef="#br0" timeOffset="378.6">87 108 6016 0 0,'0'0'113'0'0,"1"-1"-46"0"0,6-1 42 0 0,1-2 67 0 0,0-1-74 0 0,3 0-44 0 0,12-10-12 0 0,-14 10 49 0 0,-1 0 97 0 0,-3 2-48 0 0,-1 1 38 0 0,1-1 43 0 0,-1 1 46 0 0,3-2 103 0 0,0 1-35 0 0,8-2 243 0 0,0 0-111 0 0,1 1-91 0 0,-1 1-99 0 0,-1 1-43 0 0,33 0 418 0 0,-29 3-341 0 0,7 2 26 0 0,12 6 5 0 0,-31-7-266 0 0,0 0-1 0 0,-1 1 1 0 0,1-1 0 0 0,4 4-80 0 0,8 9 291 0 0,2 4 55 0 0,-16-16-261 0 0,0 0 0 0 0,0 0 0 0 0,-1 1 0 0 0,0 0 0 0 0,1-1 0 0 0,-1 1 0 0 0,-1 1 0 0 0,1-1 0 0 0,0 1-85 0 0,-3-5 7 0 0,9 19 294 0 0,-3-1-39 0 0,-4 0-37 0 0,-5 3-36 0 0,2-18-140 0 0,0 0 1 0 0,-1 0 0 0 0,1 0-1 0 0,0 0 1 0 0,-1 0 0 0 0,-1 2-50 0 0,-15 15 202 0 0,1-6-88 0 0,-11 6 13 0 0,-2 4 28 0 0,12-10-161 0 0,-27 17 188 0 0,30-23-189 0 0,1-1-80 0 0,5-3-7 0 0,1 0-38 0 0,-1 0-44 0 0,1-1-49 0 0,-1 0-54 0 0,0 0-58 0 0,1 0-64 0 0,-1 0-68 0 0,7-2 130 0 0,0-1-49 0 0,0 1-45 0 0,0 0-37 0 0,0-1-138 0 0,-1 1-38 0 0,1 0-166 0 0,-2 1-448 0 0,3-2 1247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6:45:39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59 572 6536 0 0,'-3'2'-33'0'0,"2"0"42"0"0,-1-1 48 0 0,0 1 40 0 0,-12 17 517 0 0,12-15-278 0 0,-1-1-106 0 0,-1 0-51 0 0,-1 2 10 0 0,1-3 1 0 0,2 0 7 0 0,1 0 280 0 0,1-2-38 0 0,-2 1-20 0 0,2-1-587 0 0,0 0 42 0 0,-1 0 41 0 0,1 0 39 0 0,0 1 36 0 0,-1-1 33 0 0,0 1 117 0 0,1-1-6 0 0,-1 0 33 0 0,0 1 256 0 0,0 0 4 0 0,0 0 50 0 0,-3 1 1214 0 0,3-1-1006 0 0,0 0-80 0 0,1-1-353 0 0,-1 0-41 0 0,36-10 836 0 0,-20 6-650 0 0,0-1-49 0 0,-5 2-156 0 0,-1-1-41 0 0,40-14 686 0 0,-3 1-131 0 0,-9 3-295 0 0,1 2-86 0 0,1 1-71 0 0,1 3-59 0 0,23-3 32 0 0,30-1 26 0 0,-68 9-181 0 0,3 0 1 0 0,90-11 219 0 0,-40 11-177 0 0,-28 1-24 0 0,2-4 34 0 0,-2-3 48 0 0,-5-5 62 0 0,-43 13-168 0 0,-2 1 10 0 0,0 0 1 0 0,0 0-6 0 0,0 0 13 0 0,0 0-14 0 0,0 0 3 0 0,0 0 14 0 0,0 0-12 0 0,-1 0-2 0 0,-2 0-45 0 0,-4 0-65 0 0,7 0-154 0 0,-1 0 65 0 0,1 0 55 0 0,0 0 49 0 0,-1 0 47 0 0,1 0 45 0 0,-1 0 267 0 0,1 0-167 0 0,0 0-108 0 0,-1 0-60 0 0,1 0-56 0 0,0 0-43 0 0,0 0-55 0 0,0 0-60 0 0,-1 0-68 0 0,1 0-10 0 0,0 0-56 0 0,0 0-60 0 0,0 0-63 0 0,0 0-67 0 0,-1 0-72 0 0,1 0-75 0 0,0 0-79 0 0,0 0-737 0 0</inkml:trace>
  <inkml:trace contextRef="#ctx0" brushRef="#br0" timeOffset="500.66">523 1 7424 0 0,'0'0'166'0'0,"0"0"29"0"0,0 0 12 0 0,0 0-68 0 0,0 0-2 0 0,0 0 57 0 0,0 0 174 0 0,0 0 323 0 0,0 0 21 0 0,-1 2-23 0 0,1-1-732 0 0,-1-1 42 0 0,1 1 39 0 0,-1 0 35 0 0,1 0 77 0 0,-1 0 50 0 0,0 1 44 0 0,0 0 35 0 0,-1 0 126 0 0,-2 5 829 0 0,2-4-729 0 0,1 0-102 0 0,0-1-68 0 0,-1 1-86 0 0,1 0-115 0 0,1-2-118 0 0,0 0-37 0 0,0 0-41 0 0,-1 0-42 0 0,0 4 218 0 0,-3 2 63 0 0,2-4-4 0 0,1-1-38 0 0,-1 0 44 0 0,-2 8 185 0 0,0 3-47 0 0,1 0-51 0 0,0 0-55 0 0,0 0-32 0 0,-2 12 138 0 0,1 0-63 0 0,1 6-9 0 0,2 14 59 0 0,2-5-85 0 0,0 0-61 0 0,2 42 97 0 0,-11 78 153 0 0,7-126-302 0 0,0-16 41 0 0,1 1 0 0 0,1 6-147 0 0,-1-2 109 0 0,-2 2 56 0 0,1-14-11 0 0,0 0 0 0 0,1 0 0 0 0,1 11-154 0 0,2 10 192 0 0,5 28 240 0 0,-4-37-224 0 0,-3-7-26 0 0,0-3 20 0 0,-1 0 62 0 0,-1-12-216 0 0,1-1 44 0 0,-1 2 291 0 0,1-2-232 0 0,0 0-98 0 0,0-2-100 0 0,1 1-83 0 0,-1 0 45 0 0,0 1 42 0 0,1-2 21 0 0,-1 1-19 0 0,0 1-16 0 0,0-1-34 0 0,0 1-55 0 0,0-1-58 0 0,0 0-70 0 0,0 0-78 0 0,0 1-451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9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1 199 7800 0 0,'2'0'174'0'0,"5"0"25"0"0,1-1-47 0 0,0 0-40 0 0,0 0-35 0 0,10-2 5 0 0,25-8-35 0 0,-28 7 52 0 0,-2 0 66 0 0,0 0 99 0 0,-7 3-86 0 0,0-1 33 0 0,0 0 38 0 0,1 1 39 0 0,4-2 63 0 0,0-1-56 0 0,-1 0-44 0 0,1-1-34 0 0,30-10 486 0 0,-36 13-682 0 0,-1 1 0 0 0,0-1 0 0 0,0 0 0 0 0,0 0-1 0 0,2-2-20 0 0,19-7 107 0 0,-21 10-98 0 0,-1-1 13 0 0,8-9 34 0 0,-9 10-45 0 0,-1-1 1 0 0,0 0-1 0 0,0 0 1 0 0,0 0-1 0 0,0 1 1 0 0,0-1-1 0 0,-1 0 1 0 0,1 0-1 0 0,0 0 1 0 0,-1-1-1 0 0,0 1 1 0 0,1 0-1 0 0,-1 0 1 0 0,0 0-1 0 0,0 0 0 0 0,0 0 1 0 0,-1 0-1 0 0,1 0 1 0 0,0-1-1 0 0,-1 1 1 0 0,0-1-12 0 0,-5-8 13 0 0,5 9-14 0 0,0 0 1 0 0,0 0 0 0 0,0 0 0 0 0,0 1 0 0 0,-1-1-1 0 0,1 0 1 0 0,0 1 0 0 0,-1-1 0 0 0,0 0 0 0 0,-2 0 4 0 0,0-1-1 0 0,0 1 1 0 0,0 0 0 0 0,0 0 0 0 0,0 0 0 0 0,0 0 0 0 0,-1 1 0 0 0,1 0 0 0 0,0 0 0 0 0,-1 0-1 0 0,1 0 1 0 0,-1 1 0 0 0,-3 0-4 0 0,-7 0 23 0 0,0 0-1 0 0,0 1 0 0 0,-8 2-22 0 0,9 4 86 0 0,1 5 37 0 0,3-3 12 0 0,0 2-72 0 0,9-9-39 0 0,0 0 1 0 0,0 0 0 0 0,0 0-1 0 0,0 1 1 0 0,0-1 0 0 0,0 0-1 0 0,1 0 1 0 0,-1 1 0 0 0,1-1-1 0 0,-1 0 1 0 0,1 1 0 0 0,0-1-1 0 0,0 1 1 0 0,0-1 0 0 0,1 2-25 0 0,3 15 91 0 0,18 25 222 0 0,-17-37-160 0 0,2-1-52 0 0,20 4 53 0 0,-19-8-88 0 0,16 5 174 0 0,0 0 1 0 0,26 2-241 0 0,-9-4 179 0 0,-32-5-135 0 0,0 0 0 0 0,0 0 1 0 0,0-1-1 0 0,0-1 0 0 0,0 1 1 0 0,0-2-45 0 0,6 0 62 0 0,-4 1-77 0 0,14-6 56 0 0,-16 5-70 0 0,-1 0-58 0 0,1 0-80 0 0,-1 1-102 0 0,-4 1 89 0 0,1 0-33 0 0,-3 0-6 0 0,0 1-35 0 0,2-1-364 0 0,0 0-109 0 0,0 0-81 0 0,0-1-57 0 0,2 0-675 0 0,4-1-873 0 0,-7 2 1712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9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73 7312 0 0,'0'0'165'0'0,"0"0"22"0"0,0 0-37 0 0,0-1-42 0 0,0-1 7 0 0,0 0-91 0 0,-1-6-13 0 0,0 5-166 0 0,0 0 79 0 0,-1-1 74 0 0,0 1 64 0 0,-1-1 87 0 0,1 0 69 0 0,-3-1 210 0 0,-1 0 82 0 0,-5-5 576 0 0,7 7-753 0 0,0 1-36 0 0,1-1-87 0 0,0 1-42 0 0,0 0-50 0 0,0 0-56 0 0,2 2 140 0 0,-1-1-41 0 0,-1 0 59 0 0,-1 0-93 0 0,-2 1-79 0 0,1 0 7 0 0,2 0 68 0 0,2 0-85 0 0,-1-1 1 0 0,0 1 0 0 0,0 0 0 0 0,1 0 0 0 0,-1 0 0 0 0,0 0-1 0 0,0 0 1 0 0,1 1 0 0 0,-1-1 0 0 0,-1 1-39 0 0,-7 2 85 0 0,-3 3-60 0 0,10-5-35 0 0,1 1-1 0 0,-1 0 1 0 0,0 0-1 0 0,1 0 1 0 0,0 0 0 0 0,-1 1-1 0 0,1-1 1 0 0,0 1-1 0 0,0-1 1 0 0,0 1-1 0 0,0 0 1 0 0,1 0 10 0 0,-5 5-5 0 0,5-6 3 0 0,1 0 0 0 0,-1-1 1 0 0,1 1-1 0 0,-1 0 0 0 0,1 0 1 0 0,0-1-1 0 0,0 1 0 0 0,0 0 0 0 0,0 0 1 0 0,0-1-1 0 0,0 1 0 0 0,0 0 1 0 0,1 0-1 0 0,-1-1 0 0 0,1 1 1 0 0,-1 0-1 0 0,1-1 0 0 0,0 1 1 0 0,0 0 1 0 0,2 5-8 0 0,-1-1 0 0 0,2-1 0 0 0,-1 1 0 0 0,3 4 8 0 0,13 12-56 0 0,0-1 0 0 0,21 17 56 0 0,19 19-16 0 0,-29-27 18 0 0,-12-12 71 0 0,-9-9 9 0 0,-1 0 41 0 0,-1 0-68 0 0,0 0 95 0 0,-2-4 3 0 0,-1 1 58 0 0,0-1 70 0 0,1 1 77 0 0,-3-4-288 0 0,-1 0 77 0 0,0 0 78 0 0,1 4 366 0 0,-1-4-421 0 0,-1 0-74 0 0,0-1-40 0 0,0 1-49 0 0,0-1-57 0 0,0 1 367 0 0,0-2-44 0 0,-1 3-17 0 0,-7 13 95 0 0,-5-4-44 0 0,-3-4-43 0 0,-3-3-45 0 0,-1-3-43 0 0,-1-1-43 0 0,1-2-44 0 0,2-1-43 0 0,11 2-63 0 0,-20-6 36 0 0,20 4-68 0 0,0-1-55 0 0,-1 0-99 0 0,1 0-113 0 0,3 1 108 0 0,0 0-38 0 0,0 0-40 0 0,0 1-43 0 0,-11-9-587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7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0 6536 0 0,'0'0'141'0'0,"-1"0"73"0"0,-2 0-94 0 0,-8 1 45 0 0,4 1-124 0 0,-5 0-68 0 0,8-1 47 0 0,-2 0 78 0 0,3 0-7 0 0,0 0 37 0 0,0-1 40 0 0,0 1 47 0 0,0 0 51 0 0,0-1 58 0 0,-3 2 101 0 0,-4 1 232 0 0,0 0-76 0 0,-1 0-68 0 0,1 0-61 0 0,0 1-56 0 0,0 0-47 0 0,0 0-42 0 0,0 1-35 0 0,-3 5 108 0 0,9-8-288 0 0,1 1-1 0 0,0 0 1 0 0,0 0-1 0 0,0 0 1 0 0,1 0-1 0 0,-1 0 0 0 0,1 1 1 0 0,0-1-1 0 0,0 1 1 0 0,-1 0-92 0 0,-4 17 434 0 0,6-17-424 0 0,1 0 1 0 0,-1 0-1 0 0,1 0 0 0 0,0 0 1 0 0,0 0-1 0 0,1 4-10 0 0,-1-4 3 0 0,1 0 0 0 0,0 0 0 0 0,0 0 1 0 0,1 0-1 0 0,-1 0 0 0 0,1 0-3 0 0,1 2-4 0 0,0-1 0 0 0,1 0 0 0 0,-1 0 0 0 0,1 0 0 0 0,0 0 0 0 0,0-1 0 0 0,0 0 0 0 0,1 0 0 0 0,1 1 4 0 0,2 1-5 0 0,0 0 0 0 0,0-1 0 0 0,1 0 0 0 0,0-1 0 0 0,0 0 0 0 0,0 0 0 0 0,1-1 5 0 0,-2 0 18 0 0,1-1 0 0 0,0 0 0 0 0,-1 0 1 0 0,6-1-19 0 0,-9-1-128 0 0,0 1 43 0 0,5-1 22 0 0,-1 0 100 0 0,16-1 248 0 0,-15 0-225 0 0,-2 1-94 0 0,0-1-93 0 0,0 1-119 0 0,-4 0 71 0 0,0 0-39 0 0,0 0-42 0 0,0 0-45 0 0,0 0-49 0 0,0 0-51 0 0,0 0-54 0 0,0 0-58 0 0,0 0-60 0 0,0 0-64 0 0,5 1-1052 0 0,5 1-958 0 0</inkml:trace>
  <inkml:trace contextRef="#ctx0" brushRef="#br0" timeOffset="358.03">664 22 6824 0 0,'0'0'149'0'0,"0"0"-4"0"0,0 0-61 0 0,-7-4 44 0 0,2 3-164 0 0,0 0 33 0 0,-6 0 93 0 0,-1 1 117 0 0,0 0 105 0 0,0 2 93 0 0,1 2 81 0 0,1 1 71 0 0,2 1 56 0 0,1 0-338 0 0,0 0-48 0 0,4-4-156 0 0,1-1 0 0 0,-1 1 0 0 0,1 1 0 0 0,0-1 1 0 0,-1 0-1 0 0,1 1 0 0 0,0-1 0 0 0,0 1-71 0 0,1-1 43 0 0,-10 15 342 0 0,0 1-106 0 0,1 1-82 0 0,1 0-59 0 0,7-13-99 0 0,-1 0 1 0 0,2 1-1 0 0,-1-1 1 0 0,1 0-1 0 0,-1 1 0 0 0,2-1 1 0 0,-1 7-40 0 0,4 12 162 0 0,-1-17-102 0 0,0-1 0 0 0,0 0 0 0 0,0 0 0 0 0,1 0 1 0 0,0 0-1 0 0,1 0 0 0 0,0 0 0 0 0,0-1 0 0 0,3 4-60 0 0,11 8 137 0 0,5-4-39 0 0,-15-11-69 0 0,1 0 1 0 0,-1 0-1 0 0,1-1 1 0 0,0-1-1 0 0,0 1 1 0 0,0-1-1 0 0,0-1 1 0 0,0 1-1 0 0,0-1 1 0 0,0-1 0 0 0,0 0-1 0 0,0 0 1 0 0,0-1-1 0 0,-1 0 1 0 0,1-1-1 0 0,0 0 1 0 0,-1 0-1 0 0,0 0 1 0 0,0-1-1 0 0,0-1 1 0 0,0 1-1 0 0,0-1 1 0 0,-1-1-1 0 0,0 1 1 0 0,0-1 0 0 0,0-2-30 0 0,14-17 122 0 0,-19 21-108 0 0,0 1 1 0 0,0-1-1 0 0,0 0 0 0 0,0 0 1 0 0,-1 1-1 0 0,1-3-14 0 0,-2 3 6 0 0,1 0-1 0 0,-1 0 1 0 0,1 0-1 0 0,-1-1 1 0 0,0 1-1 0 0,0 0 1 0 0,-1 0-1 0 0,1-1-5 0 0,-1 0 0 0 0,0 0-1 0 0,0 0 0 0 0,0 1 1 0 0,0-1-1 0 0,-1 1 0 0 0,0-1 1 0 0,-1-1 0 0 0,0-1-187 0 0,-1 0 108 0 0,0 0 69 0 0,-5-6 52 0 0,6 8-62 0 0,0 0-39 0 0,0 0-53 0 0,0 0-66 0 0,0 1-80 0 0,0-1-93 0 0,1 1 73 0 0,0 1-46 0 0,0-1-51 0 0,0 1-53 0 0,0-1-57 0 0,0 1-61 0 0,0-1-64 0 0,0 1-67 0 0,-1-3-891 0 0,-2-3-883 0 0,5 8 2437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27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1 8232 0 0,'0'0'182'0'0,"0"0"29"0"0,0 0 14 0 0,0 0 34 0 0,0 0 92 0 0,0 0 38 0 0,0 0-171 0 0,0 0-41 0 0,-1 1 71 0 0,1 1-109 0 0,-3 5 66 0 0,3-5-60 0 0,0 9 255 0 0,1-1-66 0 0,0 0-58 0 0,1 0-49 0 0,0 1-8 0 0,1 0-45 0 0,7 23 223 0 0,-6-21-228 0 0,0 1 116 0 0,1 0-35 0 0,5 13 156 0 0,2-1-101 0 0,-1 0-78 0 0,0-2-67 0 0,11 30 158 0 0,-14-33-229 0 0,1 1 56 0 0,15 43 367 0 0,-15-32-300 0 0,-7-17-143 0 0,-1-1-32 0 0,-1-11-38 0 0,0-2 0 0 0,0 0 0 0 0,0 0 0 0 0,-1 0 0 0 0,1 0 0 0 0,-1 0 0 0 0,1 0 0 0 0,-1 0 1 0 0,0-1-1 0 0,1 1 0 0 0,-1 0 0 0 0,-1 1 1 0 0,2-3-172 0 0,0 1 65 0 0,-1 0 56 0 0,1-1 47 0 0,0 1 97 0 0,-1 1 298 0 0,1-1-323 0 0,-1-1-70 0 0,1 0-42 0 0,0 0-38 0 0,0 1-45 0 0,0-1-49 0 0,0 0-73 0 0,0 0-69 0 0,0 0-75 0 0,0 0-83 0 0,0 0-89 0 0,0 0-95 0 0,0 0-101 0 0,0 0-109 0 0,0 0-1081 0 0,0 0-1110 0 0</inkml:trace>
  <inkml:trace contextRef="#ctx0" brushRef="#br0" timeOffset="266.28">0 274 7136 0 0,'0'0'165'0'0,"0"0"22"0"0,0 0 6 0 0,2-1-45 0 0,4-2-97 0 0,4-2 2 0 0,0 2 86 0 0,1 0 53 0 0,13-3 319 0 0,-9 4-271 0 0,-7 0-167 0 0,8-1 144 0 0,-1 0-50 0 0,-1 1-49 0 0,1-1-39 0 0,14-2-22 0 0,0 0-111 0 0,0 2-82 0 0,3 0 49 0 0,-1-1 70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34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8752 0 0,'3'6'310'0'0,"1"-1"-75"0"0,1 3 9 0 0,0 0-86 0 0,5 8 102 0 0,-7-11-135 0 0,0 0 44 0 0,-1 0 17 0 0,0 0 50 0 0,-1 0 59 0 0,1 0 67 0 0,1 9 96 0 0,2 8 298 0 0,-6-5-340 0 0,-1-4-190 0 0,1 0-35 0 0,-3 16 136 0 0,3-25-288 0 0,0 0 0 0 0,0 0-1 0 0,0 0 1 0 0,-1 0 0 0 0,1 0-1 0 0,-1 0 1 0 0,0 0 0 0 0,0 0-1 0 0,-2 1-38 0 0,2-2-24 0 0,-3 6 152 0 0,3-6-167 0 0,1-1-28 0 0,0 0-41 0 0,1 0-48 0 0,-1 0-56 0 0,0-1-9 0 0,0 0-47 0 0,1 1-50 0 0,-1-1-55 0 0,0 1-58 0 0,1-1-63 0 0,-1 1-66 0 0,0-1-71 0 0,-1 4-1087 0 0,-1 1-980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38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120 357 6160 0 0,'0'0'133'0'0,"0"0"23"0"0,0 0-13 0 0,-1 0-61 0 0,1-1-45 0 0,-6-2 21 0 0,3 2-156 0 0,0 0 36 0 0,-3-1 33 0 0,0 1 111 0 0,0 1 94 0 0,1 0 66 0 0,-1 1 52 0 0,-10 7 804 0 0,10-3-677 0 0,3-3-242 0 0,0 1-34 0 0,1 1-39 0 0,0-1-47 0 0,-2 3 97 0 0,-2 5 84 0 0,1 0-59 0 0,0 0-60 0 0,1 2-59 0 0,-1 10 61 0 0,-5 33 172 0 0,7-34-169 0 0,0 6-41 0 0,3-20-76 0 0,-1-1 0 0 0,2 1 0 0 0,-1-1-1 0 0,2 7-8 0 0,6 17 341 0 0,-7-28-283 0 0,1 1 0 0 0,-1-1 1 0 0,1 1-1 0 0,0-1 1 0 0,0 0-1 0 0,1 0 0 0 0,-1 0 1 0 0,0 0-1 0 0,1 0 1 0 0,0-1-1 0 0,1 2-58 0 0,9 3 23 0 0,-8-9-26 0 0,-4 1 2 0 0,14-1 32 0 0,-12 1-6 0 0,1 1 1 0 0,-1-1 0 0 0,0 0-1 0 0,0 0 1 0 0,0 0 0 0 0,0-1 0 0 0,-1 1-1 0 0,1-1 1 0 0,1 0-26 0 0,10-9 55 0 0,-9 6-24 0 0,0 0 0 0 0,0-1 0 0 0,0 1 0 0 0,0-1 0 0 0,-1 0 0 0 0,0 0 0 0 0,0-1-1 0 0,1-4-30 0 0,0 1 43 0 0,-1 0-1 0 0,-1-1 0 0 0,0 1 0 0 0,0-1 0 0 0,0-7-42 0 0,-1 2 51 0 0,-1-1 0 0 0,0 1 0 0 0,-2-10-51 0 0,0 6 36 0 0,-1 1 0 0 0,-4-13-36 0 0,0 9 16 0 0,-7-18-16 0 0,5 15 37 0 0,-7-15 10 0 0,-2 1 0 0 0,-3-2-47 0 0,-13-32 85 0 0,30 67-56 0 0,0-1 49 0 0,-9-16 322 0 0,6 14-262 0 0,0 0-83 0 0,3 5-76 0 0,1 0-38 0 0,-5-12-149 0 0,6 16 149 0 0,5 13-18 0 0,-1-1 34 0 0,11 24 28 0 0,-5-13 8 0 0,-4-9-34 0 0,18 54 26 0 0,-10-33 32 0 0,-1 0 55 0 0,-2-3-21 0 0,0-1 41 0 0,-2 1 41 0 0,0 1 39 0 0,-1-1 40 0 0,-2 0 40 0 0,-2 0 38 0 0,-1 0 38 0 0,-3-27-271 0 0,2-1-11 0 0,0 1-27 0 0,2 1 12 0 0,0 4 46 0 0,-2-8-24 0 0,-1-1-76 0 0,0 0-33 0 0,0 0-109 0 0,0 0-24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41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 6768 0 0,'0'0'149'0'0,"0"0"23"0"0,0 0 12 0 0,1 0-9 0 0,-1 0-80 0 0,5-1-11 0 0,-3 0 17 0 0,-1 0 25 0 0,0 0 69 0 0,9-6 203 0 0,-2 5-189 0 0,-2 0-111 0 0,1 1-100 0 0,-2 0-61 0 0,-1 0-56 0 0,1 0-62 0 0,-1 0-70 0 0,-1 0-161 0 0,-1 0-113 0 0,1 0-211 0 0,1 0-490 0 0,-4 1 1219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43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6648 0 0,'6'5'117'0'0,"11"1"330"0"0,-12-5-352 0 0,1 0-58 0 0,10 0 21 0 0,-12-3 125 0 0,-1 1 65 0 0,4-1 344 0 0,0-1-61 0 0,-1 0-57 0 0,0-1-53 0 0,0 0-49 0 0,0-1-44 0 0,0 0-42 0 0,-1 0-36 0 0,3-6 119 0 0,0 0-81 0 0,-2 0-72 0 0,-4 6-116 0 0,0 0-1 0 0,0 1 1 0 0,-1-1 0 0 0,0 0 0 0 0,1-4-100 0 0,-1-5 243 0 0,-2 3-202 0 0,-2 0 39 0 0,2 9-49 0 0,0 0 0 0 0,0 0 0 0 0,0 0 0 0 0,0 0 0 0 0,0 0 0 0 0,-1 1 0 0 0,1-1-1 0 0,-1 0 1 0 0,1 1 0 0 0,-1-1 0 0 0,0 1 0 0 0,-1-2-31 0 0,-12-3 232 0 0,3 6-110 0 0,2 4-55 0 0,0 3-42 0 0,7-4-25 0 0,0 0 0 0 0,0 1 0 0 0,1-1 0 0 0,-1 1 0 0 0,1 0 0 0 0,-1 0 0 0 0,1 0 0 0 0,0 0 0 0 0,1 0 0 0 0,-1 0 0 0 0,1 1 0 0 0,0-1 0 0 0,0 0 0 0 0,0 1 0 0 0,-1 10 0 0 0,0 1 0 0 0,1-1 0 0 0,1 7 0 0 0,0-16-1 0 0,1 1 1 0 0,0-1-1 0 0,0 0 1 0 0,1 1-1 0 0,0 0 1 0 0,3 17 13 0 0,0-11 34 0 0,8 7-41 0 0,3-2-6 0 0,-5-7 38 0 0,-5-5 21 0 0,-3-4-43 0 0,-1 0 1 0 0,1 0 0 0 0,0 0 0 0 0,0-1 0 0 0,1 1-1 0 0,-1-1 1 0 0,0 0 0 0 0,0 0 0 0 0,1 0 0 0 0,2 1-17 0 0,20 2 96 0 0,-11-3-72 0 0,15-6-41 0 0,1-5-34 0 0,-16 3-48 0 0,0-1-1 0 0,10-7 100 0 0,-9 4-269 0 0,-1-2-3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44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1 305 8232 0 0,'0'2'182'0'0,"2"4"7"0"0,0 1-42 0 0,1 4 21 0 0,0 0-80 0 0,1 2-53 0 0,5 18-20 0 0,-6-20 33 0 0,-1-3 25 0 0,0 1 42 0 0,0-1 51 0 0,0 0 60 0 0,-1-3-52 0 0,2 6 316 0 0,0 2 83 0 0,0-1 40 0 0,2 17 876 0 0,-4-14-647 0 0,-1-14-334 0 0,0-1-17 0 0,0 0-3 0 0,0 0-19 0 0,0 0-78 0 0,0 0-37 0 0,0 0-9 0 0,0 0-10 0 0,0 0-38 0 0,0 0-10 0 0,0 0-6 0 0,0 0-23 0 0,1 0-104 0 0,-2-3-61 0 0,0 1-46 0 0,-2-6 9 0 0,3 7-8 0 0,-4-10 59 0 0,2-4-39 0 0,2-28 5 0 0,3 33-73 0 0,0-1 0 0 0,0 1 0 0 0,1 0 0 0 0,1 1 0 0 0,3-8 0 0 0,-5 12 0 0 0,-1 0 7 0 0,1 1-1 0 0,0 0 0 0 0,-1 0 0 0 0,2 0 0 0 0,1-2-6 0 0,-1 2-2 0 0,1 0 0 0 0,-1 0 0 0 0,1 0 0 0 0,4-2 2 0 0,-5 3-10 0 0,1 1 0 0 0,0 0 0 0 0,-1-1 0 0 0,1 2-1 0 0,3-2 11 0 0,-4 2-14 0 0,-1 0 1 0 0,1 1-1 0 0,-1-1 0 0 0,1 1 0 0 0,-1 0 0 0 0,1 0 0 0 0,3 0 14 0 0,-2 1-13 0 0,-1 0 0 0 0,1 0 0 0 0,-1 1 0 0 0,1-1 0 0 0,-1 1 0 0 0,0 0 0 0 0,0 0 0 0 0,1 0 0 0 0,-2 0 0 0 0,1 1 0 0 0,0 0 1 0 0,0 0-1 0 0,2 3 13 0 0,3 3-29 0 0,-1 1 0 0 0,0-1 1 0 0,0 2-1 0 0,3 6 29 0 0,-8-11 0 0 0,0 0 0 0 0,0 0 0 0 0,-1 0 0 0 0,1 4 0 0 0,11 24 0 0 0,-10-27 0 0 0,14 31 0 0 0,-18-38 0 0 0,8 16 0 0 0,-6-14 0 0 0,0 1 0 0 0,-1 0 0 0 0,1 0 0 0 0,-1-1 0 0 0,0 1 0 0 0,0 0 0 0 0,0 0 0 0 0,0 1 0 0 0,-1 8 15 0 0,0 2 113 0 0,-2-3-51 0 0,0 6-31 0 0,2-15-116 0 0,-1-2-180 0 0,1 0 80 0 0,-1 0 72 0 0,0 0 60 0 0,0 1 69 0 0,0 0 72 0 0,-1 1 400 0 0,1 0-379 0 0,0-2-141 0 0,1 1-45 0 0,-1-1-42 0 0,1 0-47 0 0,0 1-54 0 0,0-1-56 0 0,-1 0-64 0 0,1 0-67 0 0,0 0-73 0 0,0 0-78 0 0,0-1-83 0 0,0 1-88 0 0,0 0-93 0 0,0-1-98 0 0,0 1-104 0 0,0-2-1078 0 0,0 1-1176 0 0</inkml:trace>
  <inkml:trace contextRef="#ctx0" brushRef="#br0" timeOffset="372">549 0 7856 0 0,'0'0'174'0'0,"0"0"29"0"0,0 0 13 0 0,0 2-31 0 0,7 14 547 0 0,-1 1-118 0 0,0 0-102 0 0,-1 0-110 0 0,-1 1-120 0 0,2 23 273 0 0,2-1-109 0 0,-2-6-135 0 0,0 0-39 0 0,4 25 143 0 0,2 0-52 0 0,2 0 571 0 0,21 55-934 0 0,-34-112-180 0 0,0 1 84 0 0,0-1 69 0 0,0 1 57 0 0,2 1 127 0 0,4 6 354 0 0,-4-6-410 0 0,-1-2-104 0 0,-1 0-46 0 0,0 0-54 0 0,1 0-61 0 0,-1 0-69 0 0,0 0-77 0 0,0-1 56 0 0,0 0-39 0 0,-1 1-42 0 0,1-1-45 0 0,0 1-46 0 0,-1-1-49 0 0,1 1-52 0 0,-1-1-53 0 0,0-1-1234 0 0,0 0-1032 0 0</inkml:trace>
  <inkml:trace contextRef="#ctx0" brushRef="#br0" timeOffset="748.99">459 305 6768 0 0,'0'0'149'0'0,"0"0"23"0"0,0 0 12 0 0,0 0-60 0 0,0 0-9 0 0,1 0 98 0 0,-1 0-44 0 0,0 0-40 0 0,0 0-34 0 0,1 0 29 0 0,3 0 7 0 0,-2 0-16 0 0,9 0 550 0 0,0 0-78 0 0,-1-1-73 0 0,1 1-63 0 0,4-2 118 0 0,0 0-106 0 0,0 0-82 0 0,1-1-59 0 0,16-3 246 0 0,1 3-107 0 0,-3-1-137 0 0,0-1-119 0 0,-9 2-59 0 0,-1 0-63 0 0,-5 2-45 0 0,0-2 1 0 0,12-3-39 0 0,-21 4-63 0 0,0 1 52 0 0,12-1 126 0 0,-10 1-94 0 0,0 0-84 0 0,-4 1-13 0 0,0-1-39 0 0,0 1-44 0 0,0-1-50 0 0,0 0-54 0 0,0 0-62 0 0,-3 1 11 0 0,1-1-48 0 0,-1 1-45 0 0,1 0-39 0 0,0-1-132 0 0,0 1-38 0 0,0-1-160 0 0,1 0-430 0 0,-3 1 1187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01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0 264 5584 0 0,'0'0'165'0'0,"1"2"-10"0"0,0 2-235 0 0,1 0 48 0 0,-1 0 46 0 0,0 1 41 0 0,1 0 37 0 0,-1 0 33 0 0,1 5 206 0 0,0 0 55 0 0,5 16 852 0 0,-3-15-745 0 0,3 6 161 0 0,0 0-1 0 0,-2 0 1 0 0,0 0-1 0 0,0 3-653 0 0,1 10 835 0 0,-2 0-42 0 0,3 11 427 0 0,-1-6-126 0 0,-4-12-314 0 0,-2-21-578 0 0,0-2-14 0 0,0 0-50 0 0,0 0-18 0 0,0 0-7 0 0,0 0-3 0 0,0 0-13 0 0,0 0-8 0 0,0 0-1 0 0,-1-3 19 0 0,-5-9-51 0 0,4-2 20 0 0,-4-19 18 0 0,5 26-82 0 0,0-1 0 0 0,1 0 0 0 0,0 0 0 0 0,0 1 0 0 0,0-1 1 0 0,1 0-1 0 0,0 1 0 0 0,2-8-12 0 0,4-7 20 0 0,-5 14-33 0 0,0 0-1 0 0,0 1 0 0 0,1 0 0 0 0,0-1 1 0 0,1 1-1 0 0,-1 0 0 0 0,1 1 0 0 0,1-2 14 0 0,7-7-56 0 0,-10 13 55 0 0,0-1 1 0 0,0 1 0 0 0,1-1 0 0 0,-1 1-1 0 0,1 0 1 0 0,-1 0 0 0 0,1 1 0 0 0,0-1-1 0 0,0 0 1 0 0,0 1 0 0 0,0 0-1 0 0,1-1 1 0 0,10-6-1 0 0,-13 7-5 0 0,1 1 0 0 0,-1-1 1 0 0,0 0-1 0 0,1 0 0 0 0,-1 1 0 0 0,0-1 0 0 0,1 0 0 0 0,-1 1 0 0 0,1 0 0 0 0,0-1 6 0 0,8-2-35 0 0,1 0-27 0 0,12 10 31 0 0,-17-3 18 0 0,1 0 0 0 0,-1 0-1 0 0,1 0 1 0 0,-1 1 0 0 0,-1-1-1 0 0,1 2 1 0 0,-1-1 0 0 0,1 0-1 0 0,-1 2 14 0 0,2 1-2 0 0,0 2 0 0 0,-1-1-1 0 0,0 1 1 0 0,0 0-1 0 0,3 8 3 0 0,6 24 0 0 0,-10-19 0 0 0,-5-19 0 0 0,0 8 12 0 0,3-1 52 0 0,0-1-14 0 0,-8 4 38 0 0,4-12-20 0 0,1-1-42 0 0,0 0-52 0 0,0-1-101 0 0,-1 0 68 0 0,1 1 53 0 0,0-1 38 0 0,-1 1 145 0 0,1 0-138 0 0,-1 0-78 0 0,1-1-26 0 0,0 1-38 0 0,0-1-16 0 0,0 1-33 0 0,-1-1-36 0 0,1 1-41 0 0,0-1-42 0 0,0 1-47 0 0,0 0-49 0 0,0-1-53 0 0,0 1 44 0 0,0-1-54 0 0,0 1-48 0 0,0-1-41 0 0,0 1-152 0 0,0 0-41 0 0,0 0-182 0 0,0 0-492 0 0</inkml:trace>
  <inkml:trace contextRef="#ctx0" brushRef="#br0" timeOffset="341.08">657 353 6072 0 0,'0'0'133'0'0,"0"0"23"0"0,0 0 12 0 0,2 2-23 0 0,1 2-183 0 0,1 2 49 0 0,0 0 63 0 0,-1 0 76 0 0,0 1 89 0 0,-1 0 102 0 0,0 0 113 0 0,-2-4-179 0 0,0 0 33 0 0,1 8 286 0 0,0 0-94 0 0,2 2 5 0 0,2 7 128 0 0,-1-1-38 0 0,-1-6-166 0 0,8 43 1211 0 0,-9-50-1407 0 0,-1 0-44 0 0,1 1-3 0 0,1 3 46 0 0,1 6 142 0 0,0-2-97 0 0,0-5-141 0 0,-1-1-75 0 0,0-3-64 0 0,-2-2 70 0 0,-1 5 13 0 0,0-6-24 0 0,0-2-107 0 0,0 0-69 0 0,0 0 80 0 0,0 0-16 0 0,0 0-23 0 0,0 0-41 0 0,0 0-18 0 0,0 0-41 0 0,0 0-48 0 0,0 0-51 0 0,0 0-58 0 0,0 0-52 0 0,0 0-47 0 0,0 0-41 0 0,0 0-141 0 0,0 0-41 0 0,0 0-170 0 0,0 0-458 0 0</inkml:trace>
  <inkml:trace contextRef="#ctx0" brushRef="#br0" timeOffset="680.17">564 31 9216 0 0,'0'0'208'0'0,"0"0"33"0"0,0 0 14 0 0,0 0-134 0 0,0 0-37 0 0,0-1-5 0 0,1-1-82 0 0,0-2-90 0 0,0 2 99 0 0,-1 1 43 0 0,1 0 59 0 0,-1-1 75 0 0,1 2 90 0 0,-1-1 106 0 0,1 0-206 0 0,0-1 72 0 0,2-3 401 0 0,0 2-325 0 0,-1 1-184 0 0,0 1-113 0 0,1 0-362 0 0,-1 0 35 0 0,2 0-218 0 0,2 1-768 0 0,-5 1 830 0 0,1-1-89 0 0,2 0-985 0 0,0 0-880 0 0</inkml:trace>
  <inkml:trace contextRef="#ctx0" brushRef="#br0" timeOffset="982.37">1036 97 8272 0 0,'0'0'241'0'0,"0"0"59"0"0,0 0 100 0 0,0 0 44 0 0,0 0 11 0 0,0 0-5 0 0,0 0-22 0 0,0 0-10 0 0,0 0-2 0 0,0 0-167 0 0,0 0-54 0 0,0 1-47 0 0,1-1-40 0 0,0 2 11 0 0,2 3-25 0 0,-1-3 17 0 0,3 7 249 0 0,2 3 55 0 0,-5-8-302 0 0,0-1 0 0 0,0 1 1 0 0,-1 0-1 0 0,1 0 0 0 0,-1 0 0 0 0,0 0 1 0 0,0 1-114 0 0,6 21 279 0 0,4-1-57 0 0,5 18 101 0 0,-15-39-297 0 0,32 109 564 0 0,-25-89-422 0 0,1 0 48 0 0,5 21 137 0 0,-1 0-19 0 0,-4-14-95 0 0,0 16 217 0 0,-5-22-231 0 0,1-1-57 0 0,-5-16-97 0 0,-3-2-6 0 0,1 1 3 0 0,-1 0-70 0 0,-3-1-56 0 0,5-5-33 0 0,1-1-107 0 0,-1 1-187 0 0,1-1 183 0 0,-1 0 72 0 0,1 0 60 0 0,0 0 50 0 0,0 1 92 0 0,-2 0 289 0 0,1-1-306 0 0,0 1-74 0 0,1-1-38 0 0,0 0-42 0 0,-1 1-46 0 0,1-1-54 0 0,0 0-79 0 0,-1 1-75 0 0,1-1-81 0 0,0 0-88 0 0,0 0-96 0 0,-1 1-102 0 0,1-1-110 0 0,0 0-117 0 0,0 0-1124 0 0,0 0-1172 0 0</inkml:trace>
  <inkml:trace contextRef="#ctx0" brushRef="#br0" timeOffset="1143.93">926 321 7856 0 0,'0'0'174'0'0,"0"0"29"0"0,2 0 13 0 0,8-2-49 0 0,1-1-103 0 0,20-4-76 0 0,-18 3 90 0 0,40-7 1036 0 0,-17 5-386 0 0,-2-1-310 0 0,1 2-76 0 0,0 1-72 0 0,0 1-71 0 0,-11 1-98 0 0,-10 1-92 0 0,27-2 246 0 0,-24 2-204 0 0,-5 0-96 0 0,1 1-100 0 0,-7-1 28 0 0,0 1-36 0 0,0 0-37 0 0,0-1-43 0 0,-4 1-32 0 0,0 0-44 0 0,0 0-38 0 0,0-1-35 0 0,0 1-113 0 0,0 0-34 0 0,5-1-1176 0 0,-7 1 1691 0 0</inkml:trace>
  <inkml:trace contextRef="#ctx0" brushRef="#br0" timeOffset="1672.52">1604 439 7256 0 0,'0'0'140'0'0,"0"0"-58"0"0,8 0 48 0 0,-4 0 20 0 0,1 0-43 0 0,5 0 3 0 0,-3-1-93 0 0,11-1-49 0 0,-10 0 42 0 0,-2 1 42 0 0,1 0 60 0 0,1 0 107 0 0,-5 0-65 0 0,1 1 33 0 0,0 0 230 0 0,0 0-74 0 0,1 1-9 0 0,1 2 69 0 0,2 1 31 0 0,-3-3-98 0 0,4-1 146 0 0,-1-1-43 0 0,8-3 335 0 0,2-1-44 0 0,-7 2-273 0 0,-1-3-111 0 0,0-2-91 0 0,-2-1-73 0 0,0-8 4 0 0,-7 16-174 0 0,-1-1 1 0 0,1 0-1 0 0,-1 1 1 0 0,0-1-1 0 0,0 1 1 0 0,0-1-1 0 0,0 0 1 0 0,0 1-1 0 0,0-1 1 0 0,0 0-1 0 0,0 1 1 0 0,-1-1 0 0 0,1 0-1 0 0,-1 1 1 0 0,1-1-13 0 0,-2-3 29 0 0,-1 0 0 0 0,1 1 1 0 0,-1-1-1 0 0,1 1 1 0 0,-1 0-1 0 0,-1 0 1 0 0,1 0-1 0 0,-4-3-29 0 0,-6-4 37 0 0,-4 2-37 0 0,9 5 0 0 0,5 3 0 0 0,0-1 0 0 0,0 1 0 0 0,0 0 0 0 0,0 0 0 0 0,0 0 0 0 0,0 0 0 0 0,0 0 0 0 0,0 1 0 0 0,-1-1 0 0 0,1 1 0 0 0,0 0 0 0 0,0 0 0 0 0,-1 0 0 0 0,-2 1 0 0 0,-20 4 7 0 0,16-3-23 0 0,1 1 0 0 0,-1 0 0 0 0,1 0 0 0 0,-1 1 1 0 0,-1 2 15 0 0,7-4-1 0 0,0 1 1 0 0,0 0 0 0 0,0 0 0 0 0,1 0 0 0 0,-1 0 0 0 0,1 1 0 0 0,0-1-1 0 0,-2 4 1 0 0,2-3-6 0 0,1 0 0 0 0,-1 0 0 0 0,1 0 0 0 0,0 1 0 0 0,0-1 0 0 0,1 0 0 0 0,-1 1 0 0 0,1 0 0 0 0,0-1 0 0 0,0 1 0 0 0,0 0 0 0 0,1 0 0 0 0,0 0 6 0 0,-4 21-1 0 0,4-23-6 0 0,-1 0 1 0 0,0 0 0 0 0,1 1 0 0 0,-1-1 0 0 0,1 0 0 0 0,0 0 0 0 0,0 1-1 0 0,0-1 1 0 0,1 0 0 0 0,-1 1 0 0 0,1-1 0 0 0,0 0 6 0 0,22 43-53 0 0,-7-23 77 0 0,-11-18 1 0 0,1 0 1 0 0,0 0-1 0 0,0 0 0 0 0,6 3-25 0 0,1 0 63 0 0,0-1-1 0 0,1 0 1 0 0,11 3-63 0 0,-16-7 82 0 0,0 0 1 0 0,0-1 0 0 0,1 0-1 0 0,-1 0 1 0 0,4-1-83 0 0,6-1 169 0 0,0-3 41 0 0,6-2 89 0 0,2-1-68 0 0,-23 4-202 0 0,0 1 0 0 0,-1 0 0 0 0,1-1 0 0 0,0 0 0 0 0,-1 1 0 0 0,1-2 0 0 0,-1 1 0 0 0,0 0-1 0 0,1-1-28 0 0,-3 2-165 0 0,1 0 50 0 0,-1 0 45 0 0,0 0 40 0 0,2-1 72 0 0,-1 0 102 0 0,5-4 495 0 0,-4 4-450 0 0,-2 1-152 0 0,0-1-64 0 0,1 1-79 0 0,-1-1-93 0 0,0 1-47 0 0,0 0-82 0 0,0-1-90 0 0,0 1-97 0 0,0-1-106 0 0,0 0-113 0 0,1 0-122 0 0,-2 1 380 0 0,1 0-34 0 0,0-3-1581 0 0,2-2-1196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43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1 277 5672 0 0,'0'0'165'0'0,"2"0"-10"0"0,7 0-222 0 0,1-1 103 0 0,-1 1 92 0 0,1-1 81 0 0,-2 0 22 0 0,0 0 43 0 0,9-1 377 0 0,-1-2 80 0 0,21-6 1052 0 0,-26 6-1287 0 0,0 0-55 0 0,0-1-65 0 0,0 0-94 0 0,-1-1-114 0 0,-4 3-132 0 0,-2 0-35 0 0,15-9 210 0 0,-6 2 128 0 0,0 0 0 0 0,3-6-339 0 0,-5 5 138 0 0,-1-1-85 0 0,-3 0-24 0 0,-4 1 51 0 0,-5-1 63 0 0,1 10-116 0 0,1 1 0 0 0,-1 0-1 0 0,0-1 1 0 0,0 1 0 0 0,0 0-1 0 0,1 0 1 0 0,-1-1 0 0 0,-1 1-1 0 0,1 0 1 0 0,-1-1-27 0 0,-16-7 261 0 0,4 7-128 0 0,3 3-65 0 0,-1 3-55 0 0,2 2-308 0 0,1 1 61 0 0,0 1 57 0 0,1 0 48 0 0,1 1 43 0 0,1 1 37 0 0,-4 11 33 0 0,5-9 54 0 0,1 0 0 0 0,1 0 0 0 0,0 1 0 0 0,0 2-38 0 0,1-2-6 0 0,0 0-39 0 0,1-2 128 0 0,1 0 36 0 0,3 22 360 0 0,0-19-315 0 0,2 0-77 0 0,-2-7-86 0 0,0 0-35 0 0,4 7 50 0 0,-2-8 27 0 0,0 0 0 0 0,0-1 0 0 0,0 0 0 0 0,1 0 1 0 0,3 2-44 0 0,11 6 64 0 0,-19-12-64 0 0,0 0 0 0 0,1-1-1 0 0,-1 1 1 0 0,0-1 0 0 0,0 0 0 0 0,1 1-1 0 0,-1-1 1 0 0,0 0 0 0 0,1 0 0 0 0,0 0 0 0 0,6 1 12 0 0,7 1-37 0 0,-1-2 61 0 0,2-1 54 0 0,-8 0 0 0 0,0 0-1 0 0,-1-1 1 0 0,7-3-90 0 0,-1 1 66 0 0,-2-2-41 0 0,0 1-43 0 0,-1-1-55 0 0,0-1-65 0 0,0 0-77 0 0,0 0-88 0 0,-1-1-99 0 0,0 1-110 0 0,-8 5 195 0 0,1 1-47 0 0,-1 0-43 0 0,1 0-38 0 0,0 0-130 0 0,0 0-36 0 0,3-3-1352 0 0</inkml:trace>
  <inkml:trace contextRef="#ctx0" brushRef="#br0" timeOffset="309.17">566 21 5672 0 0,'0'0'124'0'0,"0"0"17"0"0,1 1 12 0 0,4 4-36 0 0,0 1-63 0 0,1 1-45 0 0,3 4-44 0 0,0 0 47 0 0,-2-3 89 0 0,-2-1 73 0 0,2-1 108 0 0,22 31 1158 0 0,-7-8-303 0 0,3 3 296 0 0,-13-16-766 0 0,1 0-94 0 0,-4-6-267 0 0,1-1-77 0 0,29 29 950 0 0,-23-22-631 0 0,0 0 92 0 0,-9-9-390 0 0,1 2 86 0 0,5 6 286 0 0,-8-10-380 0 0,-4-4 15 0 0,0 1-27 0 0,0-1 67 0 0,6-2 737 0 0,-3-1-601 0 0,-2 1-276 0 0,0 0-56 0 0,-1 0-71 0 0,0 0-67 0 0,0 1-40 0 0,2-3 254 0 0,0 0-34 0 0,1-6 59 0 0,0-1-90 0 0,-2-1-65 0 0,1-21-25 0 0,-3 21 46 0 0,1-12-14 0 0,1 0 1 0 0,2-5-55 0 0,2-22-8 0 0,2 13-161 0 0,-4 22 29 0 0,0 4-51 0 0,-1 0-106 0 0,-2 5 100 0 0,0 1-38 0 0,0-1-41 0 0,0 0-44 0 0,0 1 103 0 0,0 1-64 0 0,0 0-64 0 0,1 0-66 0 0,0 0-65 0 0,0 0-66 0 0,1 1-66 0 0,0 0-68 0 0,1 0-934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41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209 225 5840 0 0,'0'-1'112'0'0,"-1"1"-47"0"0,-3-7 39 0 0,1 1 45 0 0,1 0-55 0 0,-3-4-25 0 0,-8-12-30 0 0,6 14 43 0 0,0 1 584 0 0,-9-11 773 0 0,4 8-548 0 0,4 5-379 0 0,0 0-41 0 0,-1 3-52 0 0,-1 1-57 0 0,3 2-13 0 0,0 4-80 0 0,-4 5 17 0 0,1 1-98 0 0,6-6-106 0 0,-5 6 56 0 0,1 1-40 0 0,-12 29 80 0 0,18-37-158 0 0,-17 52-21 0 0,15-45-52 0 0,2-1 47 0 0,2 3 44 0 0,0 6 72 0 0,3 0 5 0 0,0-6-67 0 0,-1-3-42 0 0,1 0-43 0 0,-1-1-44 0 0,-2-5 45 0 0,1 1 5 0 0,10 10-70 0 0,-5-7 148 0 0,12 9 167 0 0,-12-12-184 0 0,6 0-30 0 0,-9-4 8 0 0,0-1 0 0 0,0 1 0 0 0,0-1 1 0 0,0 1-1 0 0,0-1 0 0 0,0 0 0 0 0,2 0-8 0 0,-2-1 21 0 0,0 1-1 0 0,0-1 1 0 0,0 1-1 0 0,-1-1 0 0 0,1 0 1 0 0,0 0-1 0 0,-1 0 0 0 0,1-1 1 0 0,0 1-1 0 0,-1-1 1 0 0,1 0-21 0 0,1 0 33 0 0,-1-1 1 0 0,0 0 0 0 0,-1 0 0 0 0,1 0 0 0 0,0 0 0 0 0,-1 0 0 0 0,3-4-34 0 0,5-14 81 0 0,-7 14-53 0 0,7-25 152 0 0,-8 8-4 0 0,-1 11-128 0 0,-1-9-16 0 0,-2-18 36 0 0,1 8 18 0 0,0 25 6 0 0,0-2-81 0 0,1 0-61 0 0,-1 1-42 0 0,1 1-143 0 0,1 11 130 0 0,1 7 34 0 0,5 11 55 0 0,0-6 5 0 0,-1 4-40 0 0,12 25 49 0 0,-9-29-17 0 0,1 0 1 0 0,0 0 0 0 0,11 12 18 0 0,0 0 59 0 0,-11-14 18 0 0,-1 1 43 0 0,-8-14-174 0 0,0 1 36 0 0,2 4 59 0 0,-1-4-58 0 0,0 0-75 0 0,-1-1 6 0 0,0 1-33 0 0,0-1-70 0 0,0 0-61 0 0,0 1-68 0 0,0-1-76 0 0,0 0-84 0 0,0 1-91 0 0,0-1-99 0 0,0 1-108 0 0,2 1-911 0 0,1 1-960 0 0</inkml:trace>
  <inkml:trace contextRef="#ctx0" brushRef="#br0" timeOffset="501.65">414 0 7568 0 0,'0'0'166'0'0,"0"0"29"0"0,0 0-19 0 0,1 1-75 0 0,-1-1-55 0 0,2 3-15 0 0,0-1 8 0 0,7 8-77 0 0,-1 1 120 0 0,1-1 103 0 0,-2 1 82 0 0,5 7 271 0 0,13 24 904 0 0,-17-26-1001 0 0,-4-8-247 0 0,0 1-37 0 0,-1 0-45 0 0,1-1-50 0 0,20 44 759 0 0,-14-32-448 0 0,-1 0 45 0 0,-1 1 64 0 0,0 1 80 0 0,-7-19-407 0 0,0 1-60 0 0,1 0-38 0 0,0 3-35 0 0,1 0 14 0 0,-1-3 50 0 0,-1 0 52 0 0,0-1 82 0 0,0 0 41 0 0,-1 0 81 0 0,0 0 94 0 0,0 0 105 0 0,2-32-387 0 0,3-1-83 0 0,-1 11-68 0 0,1 1 1 0 0,1 1-1 0 0,1-1 0 0 0,0 1-3 0 0,-3 10-1 0 0,-1 1-1 0 0,1-1 1 0 0,1 1-1 0 0,-1 0 0 0 0,1 0 1 0 0,0 0-1 0 0,1 1 0 0 0,-1 0 1 0 0,1 0-1 0 0,0 0 0 0 0,0 1 1 0 0,1 0-1 0 0,5-3 2 0 0,1 1-137 0 0,0 4 51 0 0,8 3 35 0 0,1 5 62 0 0,-12-2 13 0 0,0 1 0 0 0,-1 0 1 0 0,3 1-25 0 0,10 9-21 0 0,1 1-30 0 0,11 13 59 0 0,-29-23-2 0 0,1 0 0 0 0,-1 0 0 0 0,0 0 1 0 0,-1 1-1 0 0,1-1 0 0 0,-1 1 0 0 0,3 7-6 0 0,-4-7-56 0 0,1 3 58 0 0,5 13 123 0 0,-6-15-139 0 0,-1-1-57 0 0,0 0-74 0 0,-1 0-92 0 0,1 1-110 0 0,-2-8 108 0 0,0 1-39 0 0,0 1-382 0 0,0-1 61 0 0,0 0-58 0 0,1 0-47 0 0,-1 1-34 0 0,1 1-1298 0 0,1 3-1165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40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7256 0 0,'0'0'165'0'0,"0"0"22"0"0,0 0 7 0 0,0-1-23 0 0,0-2-120 0 0,0 1 18 0 0,0 1 70 0 0,0 1 159 0 0,0 0 270 0 0,0 0 22 0 0,0 0-30 0 0,0 0-135 0 0,0 0-60 0 0,0 0-11 0 0,0 0-30 0 0,0 0-119 0 0,0 0-56 0 0,0 0-11 0 0,0 2 2 0 0,4 9-69 0 0,-1 1 68 0 0,1 2 89 0 0,0 9 171 0 0,0-4-74 0 0,-2-6-159 0 0,1-2-75 0 0,0-1-58 0 0,4 19 30 0 0,1 14 182 0 0,-1 1 27 0 0,1-15-191 0 0,-7-28-284 0 0,-1 0 95 0 0,0 0 80 0 0,0 1 65 0 0,1-1 83 0 0,-1 3 378 0 0,0-2-346 0 0,0-1-118 0 0,0 0-66 0 0,0-1-40 0 0,0 1-85 0 0,0 0-84 0 0,0 0-94 0 0,0 0-105 0 0,0-1-116 0 0,0 1 232 0 0,0-1-34 0 0,0 1-34 0 0,0-1-36 0 0,0 0-36 0 0,0 1-39 0 0,0-1-1286 0 0,0 0-1011 0 0</inkml:trace>
  <inkml:trace contextRef="#ctx0" brushRef="#br0" timeOffset="466.74">448 5 4464 0 0,'0'0'99'0'0,"0"0"11"0"0,0 0 10 0 0,0 0 42 0 0,0 0 103 0 0,-1 0-109 0 0,1 0-70 0 0,-4-2 5 0 0,2 2-11 0 0,-13-2 598 0 0,-1 1-98 0 0,5 2-197 0 0,-1-1-37 0 0,-11 2 274 0 0,-22 0 500 0 0,42-1-1002 0 0,-1-1 0 0 0,1 1-1 0 0,-1-1 1 0 0,0 1 0 0 0,1 0 0 0 0,-4 2-118 0 0,0 0 155 0 0,-1 0-30 0 0,1 0-61 0 0,4-1-59 0 0,0-2 11 0 0,3 1-16 0 0,-1-1 0 0 0,1 0 0 0 0,-1 1 0 0 0,0-1 0 0 0,1 0 0 0 0,-1 1 0 0 0,1-1 0 0 0,-1 1 0 0 0,1-1 0 0 0,-1 1 0 0 0,1-1 0 0 0,-1 1 0 0 0,1-1 0 0 0,0 1 0 0 0,-1-1 0 0 0,1 1 0 0 0,0-1 0 0 0,0 1 0 0 0,-1 0 0 0 0,1 0 0 0 0,-11 12 0 0 0,10-12 0 0 0,1-1 0 0 0,-1 1 0 0 0,1-1 0 0 0,-1 1 0 0 0,1-1 0 0 0,-1 1 0 0 0,1 0 0 0 0,0-1 0 0 0,-1 1 0 0 0,1 0 0 0 0,0-1 0 0 0,-1 1 0 0 0,1 0 0 0 0,0-1 0 0 0,0 1 0 0 0,0 0 0 0 0,0 0 0 0 0,0-1 0 0 0,-1 1 0 0 0,1 0 0 0 0,1 0 0 0 0,-1-1 0 0 0,0 1 0 0 0,0 0 0 0 0,0 0 0 0 0,0-1 0 0 0,0 1 0 0 0,1 1 0 0 0,-1 1-4 0 0,0-1 0 0 0,1 1 0 0 0,-1-1 0 0 0,1 1 0 0 0,-1-1 1 0 0,1 1-1 0 0,0-1 0 0 0,0 0 0 0 0,1 3 4 0 0,2 2-28 0 0,0-1 0 0 0,1 1 0 0 0,0-1 0 0 0,3 3 28 0 0,14 20-53 0 0,-18-23 52 0 0,1-1 1 0 0,-1 1-1 0 0,1-1 1 0 0,1 1 0 0 0,-1-2-1 0 0,3 3 1 0 0,16 15 16 0 0,3 7 188 0 0,-19-19-101 0 0,1-1 33 0 0,-3-2 10 0 0,-1 0-58 0 0,3 4-66 0 0,-5-7 33 0 0,-1 0 89 0 0,0 0 37 0 0,-1 6 300 0 0,-3-3-209 0 0,0-4-197 0 0,-1 0-56 0 0,1-1-45 0 0,-1-1-36 0 0,0 1-37 0 0,-1-1-44 0 0,2-1-250 0 0,1 1-111 0 0,-1-1 66 0 0,1 0-42 0 0,-2 0-569 0 0,-1 0-451 0 0,-3 0-857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39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4 7632 0 0,'0'0'166'0'0,"0"0"29"0"0,0 0 14 0 0,-1-1-25 0 0,-2 0-139 0 0,0 0 45 0 0,2 1 68 0 0,1 0 184 0 0,0 0-15 0 0,0 0-85 0 0,0 0-73 0 0,-1 0-61 0 0,1 0-51 0 0,0 0-35 0 0,-1 0-71 0 0,1 0 101 0 0,-1 0 89 0 0,1 0-25 0 0,0 0 36 0 0,0 0 41 0 0,-1 0 45 0 0,1 0 48 0 0,0 0 54 0 0,0 0 57 0 0,-1 0 63 0 0,-4 0-139 0 0,0 2-45 0 0,1 1-41 0 0,0 1-37 0 0,-2 5 94 0 0,2 3-112 0 0,2-1-100 0 0,0 0-42 0 0,0 20-46 0 0,1-20 16 0 0,-2 40 93 0 0,-2 29 51 0 0,2-28-1 0 0,1-26-86 0 0,-1 16 53 0 0,4-13 21 0 0,-2 17 119 0 0,-2-15-55 0 0,1 1 48 0 0,1 0 59 0 0,-3 1-7 0 0,1-1-70 0 0,2-23-141 0 0,0 0 0 0 0,0 0 0 0 0,-1 0 0 0 0,0 0-92 0 0,-3 17 216 0 0,4-10-38 0 0,1-14-284 0 0,0-1 37 0 0,0-1-9 0 0,-1-2 43 0 0,1 0-19 0 0,0 0-23 0 0,0-1-40 0 0,0 0-100 0 0,0 0-97 0 0,0-1-114 0 0,0 2 164 0 0,1 0-35 0 0,-1 1-39 0 0,0-1-40 0 0,0 1-43 0 0,0-1-45 0 0,0 1-49 0 0,0-1-49 0 0,0 1-52 0 0,0 0-56 0 0,2-4-1162 0 0,0-3-1034 0 0</inkml:trace>
  <inkml:trace contextRef="#ctx0" brushRef="#br0" timeOffset="403.91">75 25 7200 0 0,'0'0'165'0'0,"0"0"22"0"0,0 0 6 0 0,0 0 44 0 0,0 0-94 0 0,0 0 116 0 0,0 0 213 0 0,0 0 9 0 0,0 0-25 0 0,0 0-128 0 0,0 0-59 0 0,0 0-11 0 0,1 0-49 0 0,-1 0-90 0 0,1 1-59 0 0,3 1-16 0 0,-2-1 10 0 0,14 11 313 0 0,-1 2-88 0 0,-1 3-71 0 0,-1 1-56 0 0,1 5-21 0 0,16 33 100 0 0,-20-38-124 0 0,-1 0 38 0 0,38 76 750 0 0,-38-74-733 0 0,1 1-35 0 0,-2-4-52 0 0,-1 1-42 0 0,12 25 112 0 0,-7-16-21 0 0,0-1 62 0 0,2 7 105 0 0,2 18 197 0 0,-3-7-80 0 0,4 14 150 0 0,-7-19-101 0 0,-7-29-289 0 0,0-1-35 0 0,5 23 329 0 0,-7-17-233 0 0,-1 6 93 0 0,0-21-399 0 0,0-1-42 0 0,0 0-41 0 0,-1 0-39 0 0,1 1-36 0 0,-1-1-35 0 0,0-1-369 0 0,0 1-118 0 0,0-1-103 0 0,-1 1-89 0 0,2 0-74 0 0,-3-2-1112 0 0,-2 0-1211 0 0</inkml:trace>
  <inkml:trace contextRef="#ctx0" brushRef="#br0" timeOffset="654.25">9 520 7368 0 0,'0'0'165'0'0,"0"0"22"0"0,0 0 10 0 0,0 0-58 0 0,1 0-67 0 0,0 0-47 0 0,2 0-22 0 0,0-1 46 0 0,-1 1 1 0 0,34-8 1102 0 0,-20 5-712 0 0,-7 1-247 0 0,0 0-52 0 0,0 1-63 0 0,0 0-76 0 0,18-2 180 0 0,0 1-55 0 0,5-1-26 0 0,17 2 9 0 0,-26 1-99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37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3 5328 0 0,'0'0'116'0'0,"0"0"17"0"0,0 0 12 0 0,0 0 38 0 0,0 0 109 0 0,0 0 48 0 0,-2 0 11 0 0,-6-2-119 0 0,1 2 88 0 0,1 0 34 0 0,-10 5 742 0 0,10-1-663 0 0,3-1-193 0 0,-1 1-40 0 0,0-1-48 0 0,0 2-59 0 0,-6 5 3 0 0,1 1 54 0 0,-4 2 246 0 0,1 0 0 0 0,-1 5-396 0 0,2-1 186 0 0,6-8-133 0 0,0 0-34 0 0,-2 11-11 0 0,0 0 1 0 0,1 0-1 0 0,0 0 1 0 0,2 0 0 0 0,1 1-1 0 0,0 0 1 0 0,1 14-9 0 0,7 6 18 0 0,-2-27-40 0 0,1-1-42 0 0,12 14 48 0 0,-16-26 17 0 0,1 0 1 0 0,-1 0 0 0 0,0-1 0 0 0,1 1-1 0 0,-1 0 1 0 0,1 0 0 0 0,-1 0 0 0 0,1-1-1 0 0,0 1 1 0 0,-1 0 0 0 0,1 0 0 0 0,0-1-1 0 0,0 1 1 0 0,-1-1 0 0 0,1 1-1 0 0,0-1 1 0 0,0 1 0 0 0,0-1-2 0 0,2 2 22 0 0,14 10 35 0 0,0-6 42 0 0,-14-5-71 0 0,0-1 1 0 0,0 1 0 0 0,0-1 0 0 0,0 0 0 0 0,0 0 0 0 0,0 0 0 0 0,0-1 0 0 0,0 1 0 0 0,0-1 0 0 0,1 0-29 0 0,1-1 52 0 0,-1 1 1 0 0,0-1-1 0 0,0 0 0 0 0,0-1 1 0 0,0 1-1 0 0,0-1 1 0 0,0 0-1 0 0,0 0 0 0 0,-1 0 1 0 0,0 0-1 0 0,0 0 1 0 0,0-1-1 0 0,0 1 1 0 0,2-4-53 0 0,11-18 73 0 0,-10 13 17 0 0,0 0 1 0 0,0 0-1 0 0,3-13-90 0 0,-3 4 58 0 0,-1-1-36 0 0,0-12-2 0 0,-3 20 8 0 0,-1-1 1 0 0,-1-1 0 0 0,0 1 0 0 0,-1 0 0 0 0,-1-2-29 0 0,-7-23 28 0 0,1 12 25 0 0,-7-13-42 0 0,13 38-12 0 0,0-7-13 0 0,2 10-55 0 0,-3 0-2 0 0,0 2 4 0 0,2 4 41 0 0,3 5 4 0 0,-2-9 6 0 0,1 3 12 0 0,2 11 2 0 0,0-1 0 0 0,1 1 0 0 0,1 0 2 0 0,15 57 0 0 0,-2-22 39 0 0,4 26 97 0 0,0 0-47 0 0,-20-70-9 0 0,-1-3-54 0 0,-1-1-4 0 0,1 0 42 0 0,-1-2 8 0 0,0-1-272 0 0,1 1 111 0 0,-1-1 87 0 0,0 0 65 0 0,0 1 60 0 0,1 0 227 0 0,-1-1-254 0 0,1 1-34 0 0,-1 0-85 0 0,0-1-46 0 0,1 1-69 0 0,-1-1-75 0 0,0 1-84 0 0,0-1-95 0 0,0 1-105 0 0,0-1-113 0 0,0 0-125 0 0,0 1 319 0 0,0-1-36 0 0,0 0-1215 0 0,0 0-955 0 0</inkml:trace>
  <inkml:trace contextRef="#ctx0" brushRef="#br0" timeOffset="493.67">459 49 5520 0 0,'0'0'158'0'0,"1"3"-4"0"0,3 3-275 0 0,0 1 99 0 0,0 0 89 0 0,-1 1 75 0 0,1 2 113 0 0,-1 0 70 0 0,1 2 131 0 0,2 6 286 0 0,-3-6-255 0 0,0-4-190 0 0,1 4 113 0 0,-2-8-305 0 0,2 9 219 0 0,1 0-40 0 0,19 44 869 0 0,-13-32-615 0 0,5 14 334 0 0,-4-10-156 0 0,-7-17-279 0 0,1 9 205 0 0,-4-12-344 0 0,0 0 50 0 0,-2-1 65 0 0,0-7-224 0 0,0-1-18 0 0,0 0-3 0 0,0 0-7 0 0,0 0-29 0 0,0 0-17 0 0,0 0-3 0 0,0 0-6 0 0,0 0-22 0 0,0 0-10 0 0,0 0-2 0 0,0 0-2 0 0,1-2 18 0 0,1-2-50 0 0,-1 1-8 0 0,8-16 38 0 0,1-4-54 0 0,-5 7 33 0 0,0 3-44 0 0,1 0 1 0 0,0 0-1 0 0,1 0 0 0 0,3-4-3 0 0,10-19-1 0 0,-18 32 0 0 0,1 1 1 0 0,-1 0-1 0 0,0-1 0 0 0,1 1 0 0 0,0 0 0 0 0,0 1 0 0 0,-1-1 0 0 0,2 0 0 0 0,-1 1 0 0 0,0 0 0 0 0,1-1 1 0 0,-3 2-4 0 0,0 1 0 0 0,1-1 0 0 0,-1 0 0 0 0,0 0 0 0 0,1 1 0 0 0,-1-1 0 0 0,1 1 0 0 0,-1-1 1 0 0,1 1-1 0 0,-1-1 0 0 0,1 1 0 0 0,-1 0 0 0 0,1 0 0 0 0,0 0 0 0 0,-1 0 0 0 0,1 0 0 0 0,-1 0 0 0 0,1 0 1 0 0,-1 1-1 0 0,1-1 0 0 0,-1 1 0 0 0,1-1 0 0 0,-1 1 0 0 0,1-1 0 0 0,-1 1 0 0 0,1 0 0 0 0,-1-1 0 0 0,0 1 1 0 0,1 1 2 0 0,6 5-32 0 0,-1 1 0 0 0,1 0 0 0 0,-2 0 0 0 0,4 5 33 0 0,-6-8-5 0 0,-1 1 1 0 0,0 1-1 0 0,1-1 1 0 0,-2 0-1 0 0,1 1 1 0 0,-1-1 0 0 0,1 4 4 0 0,4 11 0 0 0,0 5 0 0 0,-1 0-1 0 0,-4-18 3 0 0,0-1-1 0 0,-1 1 1 0 0,0-1 0 0 0,0 1-1 0 0,0-1 1 0 0,-1 1-1 0 0,-1 3-1 0 0,1-9 25 0 0,0-2-110 0 0,0 0-68 0 0,0 0-20 0 0,0 0 30 0 0,0 0 57 0 0,0 0-32 0 0,0 0-39 0 0,0 0-35 0 0,0 0-145 0 0,0 0-41 0 0,2 1-1001 0 0,8 5-55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52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1 7368 0 0,'0'0'165'0'0,"0"0"22"0"0,-1 1 10 0 0,-3 6-72 0 0,1-2-52 0 0,2 0-37 0 0,-1 0-42 0 0,0 1-7 0 0,-1-1 70 0 0,0 1 98 0 0,0 0 37 0 0,-5 13 508 0 0,3-8-250 0 0,1-4-188 0 0,1-1-84 0 0,0-1-48 0 0,0 0 125 0 0,1-1-79 0 0,-3 8 181 0 0,5-8-137 0 0,0-2 18 0 0,-1-1-72 0 0,-2 6-34 0 0,3-5-4 0 0,-1 0-22 0 0,-1 8-74 0 0,1-5 17 0 0,-1-1-46 0 0,0-1-1 0 0,-2 4-2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54.5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5640 0 0,'0'0'124'0'0,"0"0"17"0"0,0 0 12 0 0,2 1-15 0 0,3 4-41 0 0,0-2 71 0 0,1 0 74 0 0,-1-2 76 0 0,0 0 78 0 0,0-1 82 0 0,-1-1 83 0 0,-1 0 87 0 0,1 0-301 0 0,0 0-47 0 0,8-5 718 0 0,-5 1-489 0 0,1-2-20 0 0,0 1-99 0 0,-1 2-147 0 0,-1-1-43 0 0,3-4 47 0 0,-1 0-50 0 0,-2 2-76 0 0,-1 2-37 0 0,-3 4-92 0 0,-1 0 0 0 0,0 0 0 0 0,0 0 0 0 0,0 0-1 0 0,0 0 1 0 0,-1 0 0 0 0,1 0 0 0 0,0 0 0 0 0,0 0 0 0 0,-1 0 0 0 0,1 0 0 0 0,-1-1 0 0 0,1 1 0 0 0,-1 0 0 0 0,1 0 0 0 0,-1-1 0 0 0,0 1-12 0 0,7-11 69 0 0,1-3-26 0 0,-8 15-38 0 0,0-1 0 0 0,0 1 0 0 0,0-1-1 0 0,0 0 1 0 0,0 1 0 0 0,0-1 0 0 0,0 0 0 0 0,0 1-1 0 0,0-1 1 0 0,0 0 0 0 0,0 1 0 0 0,-1-1 0 0 0,1 1-1 0 0,0-1 1 0 0,0 0 0 0 0,-1 1-5 0 0,0-4 12 0 0,-3-5-14 0 0,-8-3 75 0 0,12 12-74 0 0,0 0 1 0 0,-1-1-1 0 0,1 1 1 0 0,0 0 0 0 0,-1 0-1 0 0,1-1 1 0 0,-1 1 0 0 0,1 0-1 0 0,0 0 1 0 0,-1-1 0 0 0,1 1-1 0 0,-1 0 1 0 0,1 0-1 0 0,0 0 1 0 0,-1 0 0 0 0,1 0-1 0 0,-1 0 1 0 0,1 0 0 0 0,-1 0-1 0 0,1 0 1 0 0,-1 0 0 0 0,1 0-1 0 0,0 0 1 0 0,-1 0-1 0 0,1 0 1 0 0,-1 0 0 0 0,1 0-1 0 0,-1 1 1 0 0,1-1 0 0 0,0 0-1 0 0,-1 0 1 0 0,1 0 0 0 0,-1 1-1 0 0,1-1 1 0 0,-6 8-67 0 0,-8 19 46 0 0,1-2 71 0 0,12-21-20 0 0,-1 0 1 0 0,1 0 0 0 0,0 0 0 0 0,0 0-1 0 0,0 4-30 0 0,0-2 29 0 0,-2 20 93 0 0,-1-7 2 0 0,3-15-93 0 0,1 0 1 0 0,-1 0 0 0 0,1 0-1 0 0,0 0 1 0 0,1 0 0 0 0,-1 0-1 0 0,1 0 1 0 0,0 0-1 0 0,0 0 1 0 0,0 0 0 0 0,0-1-1 0 0,1 1 1 0 0,1 2-32 0 0,-2-2 34 0 0,1 0 0 0 0,1 0 0 0 0,-1 0 0 0 0,1-1 0 0 0,-1 1 1 0 0,1-1-1 0 0,2 2-34 0 0,-3-3 14 0 0,-1-1 1 0 0,1 1 0 0 0,0-1-1 0 0,0 0 1 0 0,0 0-1 0 0,0 0 1 0 0,0 0 0 0 0,2 1-15 0 0,6 1 85 0 0,-1 0-43 0 0,13 5-12 0 0,-13-6 7 0 0,4 0-23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57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397 146 7136 0 0,'0'0'165'0'0,"0"0"22"0"0,4-9 144 0 0,-1 4-270 0 0,-1 1 6 0 0,0-1 109 0 0,-1 0 67 0 0,1-7 396 0 0,-2 9-475 0 0,1 2-37 0 0,-2-10 423 0 0,-2 1-47 0 0,-1 1-47 0 0,-1 1-43 0 0,-1 1-41 0 0,-2 1-38 0 0,-9-6 232 0 0,-3 4-119 0 0,0 1-99 0 0,-1 1-76 0 0,2 1-55 0 0,-1 1-9 0 0,-6-2-66 0 0,20 5-118 0 0,0 0-1 0 0,0 1 1 0 0,-1 0-1 0 0,1 0 1 0 0,0 0 0 0 0,-1 1-1 0 0,1 0 1 0 0,-2 0-24 0 0,-15 3 58 0 0,20-4-49 0 0,0 1 0 0 0,0-1 0 0 0,0 0 0 0 0,0 1 0 0 0,0 0 0 0 0,1 0 0 0 0,-1 0 0 0 0,0 0 0 0 0,0 0 0 0 0,-1 2-9 0 0,-20 10 53 0 0,-9 7-26 0 0,19-6-58 0 0,3 5-42 0 0,7-9 29 0 0,-7 17 24 0 0,8-15-23 0 0,6 1 33 0 0,-1-5 4 0 0,1 0 0 0 0,0 0 0 0 0,0-1 0 0 0,1 0 0 0 0,0 0 1 0 0,0 0-1 0 0,0 0 0 0 0,1 0 0 0 0,0-1 0 0 0,1 0 0 0 0,-1 0 1 0 0,1 0-1 0 0,1 0 6 0 0,17 13-24 0 0,1-1 1 0 0,25 14 23 0 0,15 11-32 0 0,-19-14 0 0 0,-33-22 21 0 0,0 1 1 0 0,12 10 10 0 0,30 22 56 0 0,-34-26 4 0 0,-1 0 0 0 0,1 4-60 0 0,-15-14 103 0 0,2 3-26 0 0,3 0 13 0 0,-5-1 48 0 0,-1 0 67 0 0,0 2 116 0 0,-3-4-306 0 0,0 2 66 0 0,0 1 82 0 0,-1 6 151 0 0,-2 0-3 0 0,-3-4-154 0 0,-1-4-82 0 0,-2 0-69 0 0,-13 4 169 0 0,-1-3-48 0 0,11-4-79 0 0,0-1 1 0 0,1 0-1 0 0,-7-1-48 0 0,-11-1 56 0 0,0-1 1 0 0,-10-4-57 0 0,20 4 31 0 0,3-1-22 0 0,1 0-1 0 0,-1-1 1 0 0,-3-1-9 0 0,-26-8 38 0 0,22 7-14 0 0,0 0-1 0 0,0-2 0 0 0,-13-6-23 0 0,-6-4-6 0 0,36 15-10 0 0,0 1-1 0 0,0-1 0 0 0,0 1 0 0 0,0-1 0 0 0,0-1 0 0 0,0 1 17 0 0,-1-2-55 0 0,0 0-35 0 0,0 0-26 0 0,1 1-42 0 0,-1-1-50 0 0,-1 1-55 0 0,6 4 250 0 0,-2-2-59 0 0,1 1-8 0 0,0 0-19 0 0,0 1-39 0 0,1-1-13 0 0,-1 0-39 0 0,0 0-42 0 0,1 0-50 0 0,-1 1 7 0 0,1-1-41 0 0,-1 0-43 0 0,1 0-46 0 0,-1 1-49 0 0,1-1-52 0 0,0 0-55 0 0,0 0-58 0 0,-1-2-1284 0 0,1-1-1074 0 0,0 4 2977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56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5 8088 0 0,'0'0'182'0'0,"0"0"29"0"0,0 0 12 0 0,0 0 23 0 0,0 0 96 0 0,-2 0 39 0 0,-2-1-203 0 0,-2 0 181 0 0,-2-1 20 0 0,3 2-169 0 0,0-1-88 0 0,1 2-69 0 0,-20 6 523 0 0,0 1-87 0 0,-3 1-10 0 0,6-1-147 0 0,1 2-52 0 0,1 3-49 0 0,3 2-44 0 0,-6 10 20 0 0,5 3-74 0 0,4 3-59 0 0,5 1-44 0 0,7-25-31 0 0,1 0 1 0 0,-1 0 0 0 0,1 0-1 0 0,1-1 1 0 0,-1 1 0 0 0,1 0 0 0 0,1 0-1 0 0,0 4 1 0 0,1-3 8 0 0,-1-1-1 0 0,1 1 0 0 0,1-1 0 0 0,-1 0 0 0 0,1 0 1 0 0,0-1-1 0 0,4 6-7 0 0,-3-7 15 0 0,-1 0 1 0 0,1 0-1 0 0,0 0 0 0 0,1 0 1 0 0,2 1-16 0 0,-3-2 20 0 0,0-1 0 0 0,0 0 0 0 0,1 0 0 0 0,-1 0 0 0 0,1-1 0 0 0,3 1-20 0 0,-4-2 20 0 0,1 0 0 0 0,-1 0 0 0 0,1 0 1 0 0,-1-1-1 0 0,1 0 0 0 0,0 0 0 0 0,-1-1 0 0 0,1 1 0 0 0,-1-1 0 0 0,6-2-20 0 0,5 0 29 0 0,-1-1-33 0 0,0 1-42 0 0,-11 3-39 0 0,3-4-3 0 0,-5 3 10 0 0,0 0-59 0 0,-1 0 0 0 0,0 1-44 0 0,0-1-49 0 0,0 1-57 0 0,0-1-29 0 0,0 1-50 0 0,0-1-44 0 0,0 1-38 0 0,0-1-132 0 0,0 1-39 0 0,1 0-160 0 0,-1-1-430 0 0,-1 1 1190 0 0</inkml:trace>
  <inkml:trace contextRef="#ctx0" brushRef="#br0" timeOffset="373">95 256 5960 0 0,'0'0'132'0'0,"0"0"17"0"0,0 0 12 0 0,0 0 43 0 0,1 1 132 0 0,10 2 184 0 0,2-3-63 0 0,-10 0-346 0 0,-1 0 0 0 0,1 0 1 0 0,0 0-1 0 0,-1 0 0 0 0,1 1 0 0 0,0-1 0 0 0,-1 1 0 0 0,3 1-111 0 0,9 2 473 0 0,1-3-113 0 0,-4-2-151 0 0,0-1-41 0 0,12-2 84 0 0,1-2-32 0 0,29-5-46 0 0,-20 3-78 0 0,-11 4-72 0 0,-2 0-24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55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 6624 0 0,'0'0'192'0'0,"0"0"-51"0"0,0 0-14 0 0,0 0 37 0 0,0 0 132 0 0,0 0 242 0 0,0 0 20 0 0,0 0-37 0 0,0 0-360 0 0,0 0 38 0 0,0 0 93 0 0,0 0-17 0 0,0 0-18 0 0,0 0-62 0 0,0 0-31 0 0,0 0-4 0 0,0 0 4 0 0,0 0 16 0 0,0 0 4 0 0,0 0 0 0 0,0 0-8 0 0,0 0-34 0 0,0 0-12 0 0,0 0-2 0 0,0 0-4 0 0,0 0-18 0 0,0 0-8 0 0,0 0-2 0 0,0 0 1 0 0,0 0 6 0 0,0 0 1 0 0,0 0 0 0 0,0 0-2 0 0,0 0-4 0 0,0 0-2 0 0,0 0 0 0 0,0 0-6 0 0,0 0-20 0 0,0 0-1 0 0,0 0 18 0 0,0 0-13 0 0,0 0-8 0 0,0 0-2 0 0,0 0 2 0 0,0 0 12 0 0,0 0 2 0 0,0 0 0 0 0,0 0 2 0 0,0 0 12 0 0,0 0-29 0 0,0 0-97 0 0,1 2 60 0 0,2 7-31 0 0,-2-5-36 0 0,0-2 9 0 0,4 18 33 0 0,-1-6 1 0 0,-3-8-21 0 0,0 1 0 0 0,0 0 0 0 0,-1-1 0 0 0,0 5 17 0 0,-1 5 0 0 0,-1 21 0 0 0,2-28 0 0 0,0 0 0 0 0,0 0 0 0 0,-1 0 0 0 0,-2 4 0 0 0,-3 36-54 0 0,1-9 44 0 0,-3 10 10 0 0,5-24 3 0 0,-2-1 1 0 0,0 0-1 0 0,-9 23-3 0 0,0-4 107 0 0,-1 1 66 0 0,12-37-111 0 0,-1 1 0 0 0,0-1 0 0 0,0-1 0 0 0,-1 2-62 0 0,-4 6 23 0 0,-2 3 51 0 0,10-17-62 0 0,0 0 1 0 0,0 1-1 0 0,0-1 1 0 0,0 0-1 0 0,-1 0 0 0 0,1 0 1 0 0,0-1-1 0 0,-1 1 0 0 0,1 0 1 0 0,0 0-1 0 0,-1-1 1 0 0,0 1-13 0 0,-6-1 221 0 0,5-3-178 0 0,1 0-69 0 0,1 0-43 0 0,0 3 49 0 0,0-4-51 0 0,0 0-65 0 0,1-1-92 0 0,1-3-186 0 0,-1 1-16 0 0,0-3-152 0 0</inkml:trace>
  <inkml:trace contextRef="#ctx0" brushRef="#br0" timeOffset="436.83">122 80 5640 0 0,'0'0'165'0'0,"0"0"59"0"0,0 0-86 0 0,0 0 111 0 0,0 0 208 0 0,0 0 14 0 0,0 0 5 0 0,1 0-191 0 0,0 0-44 0 0,9-3 722 0 0,-7 2-583 0 0,-1 1 111 0 0,4 0-92 0 0,-1 1-49 0 0,1 2-43 0 0,-1-1-42 0 0,0 2-37 0 0,1 0-34 0 0,4 5 107 0 0,-3-1-127 0 0,1 0-44 0 0,11 18 145 0 0,-15-21-198 0 0,-2-2-46 0 0,23 32 241 0 0,-17-24-164 0 0,-2 0 0 0 0,1 1 1 0 0,3 9-109 0 0,15 26 334 0 0,-8-15-138 0 0,14 25 156 0 0,-11-19-112 0 0,-7-12-30 0 0,-5-10-81 0 0,8 9 194 0 0,2 4 120 0 0,-10-10-245 0 0,-7-15-115 0 0,1-1-36 0 0,3 2-12 0 0,-3-4-5 0 0,0 1 68 0 0,-2-1-6 0 0,1 1-39 0 0,1 7 24 0 0,-1-7 34 0 0,3 8 153 0 0,-3-2-131 0 0,0-3-82 0 0,0-3-79 0 0,-1 1 47 0 0,0-3-176 0 0,0 0 65 0 0,-3 3-53 0 0,1-2 6 0 0,2 0 17 0 0,-1-1-45 0 0,0 0-55 0 0,1 1-63 0 0,-1-1 19 0 0,1-1-41 0 0,0 1-38 0 0,-1 0-34 0 0,0-1-466 0 0,0 1-90 0 0,1-1 165 0 0,-2 0-1211 0 0,-1-1-1123 0 0,3 2 3103 0 0</inkml:trace>
  <inkml:trace contextRef="#ctx0" brushRef="#br0" timeOffset="753.98">142 437 6072 0 0,'0'0'133'0'0,"0"0"23"0"0,0 0 12 0 0,2-2-23 0 0,3 0-162 0 0,0-1 50 0 0,0 1 43 0 0,0 0 39 0 0,2-1 97 0 0,0 1 45 0 0,19-5 699 0 0,-15 5-596 0 0,-3 0-155 0 0,0 0-68 0 0,4-1 179 0 0,-1 0-58 0 0,0 0-48 0 0,0 0-37 0 0,6-2 32 0 0,8-1 57 0 0,-8 0-189 0 0,-3 1-56 0 0,5 2 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00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490 197 6656 0 0,'0'0'197'0'0,"-2"-5"-36"0"0,0-4-103 0 0,1 7-11 0 0,-1-1 81 0 0,0 0 109 0 0,-2-1 223 0 0,-2-3 239 0 0,4 5-508 0 0,0-1-41 0 0,0-1 173 0 0,-1-1-57 0 0,1 1-48 0 0,-1-1-41 0 0,-3-4 78 0 0,-2-4 42 0 0,4 5 35 0 0,0 0 0 0 0,-1 0-1 0 0,0 1 1 0 0,0 0 0 0 0,-4-3-332 0 0,-6-5 519 0 0,0 1-37 0 0,-7-1 53 0 0,0 2-97 0 0,0 4-119 0 0,11 7-211 0 0,0 0-38 0 0,-9 4 271 0 0,2 5-49 0 0,7-3-145 0 0,0 0-33 0 0,-6-1 42 0 0,0 1-48 0 0,1-1-50 0 0,9-1-43 0 0,1-1 0 0 0,0 1 0 0 0,0 0 1 0 0,0 1-1 0 0,-2 1-15 0 0,-15 10 2 0 0,15 0-2 0 0,5-9 0 0 0,1-1 0 0 0,0 1 0 0 0,0 0 0 0 0,0 1 0 0 0,1-1 0 0 0,0 0 0 0 0,0 0 0 0 0,0 1 0 0 0,0-1 0 0 0,1 0 0 0 0,0 4 0 0 0,-3 22 0 0 0,3-23 1 0 0,0 1-38 0 0,8 32-295 0 0,-5-32 270 0 0,0 0 45 0 0,3 8 84 0 0,5 15 196 0 0,-8-18-185 0 0,9 35-48 0 0,-2-9-53 0 0,-4-12-84 0 0,-4-13 6 0 0,0-1 43 0 0,1 16 45 0 0,-1-2 92 0 0,0 40 196 0 0,-3-47-235 0 0,-1 0-50 0 0,1-8 81 0 0,0 1 66 0 0,0 0 0 0 0,-3 10-137 0 0,3-19 37 0 0,-1-1 0 0 0,1 1 0 0 0,-1-1 0 0 0,0 1 0 0 0,0-1 0 0 0,0 0-37 0 0,1-2 63 0 0,-2 5 75 0 0,-8 4-31 0 0,7-9-32 0 0,3-2 0 0 0,1 1-38 0 0,0 0-37 0 0,0-1 0 0 0,0 0 1 0 0,0 0-1 0 0,0 0 0 0 0,0 0 1 0 0,0 0-1 0 0,0 0 0 0 0,0 0 0 0 0,0 0 1 0 0,0 0-1 0 0,0 1 0 0 0,0-1 1 0 0,0 0-1 0 0,-1 0 0 0 0,1 0 0 0 0,0 0 1 0 0,0 0-1 0 0,0 0 0 0 0,0 0 1 0 0,0 0-1 0 0,0 0 0 0 0,0 0 0 0 0,0 0 1 0 0,0 1-1 0 0,0-1 0 0 0,0 0 0 0 0,0 0 1 0 0,0 0-1 0 0,-1 0 0 0 0,1 0 1 0 0,0 0-1 0 0,0 0 0 0 0,0 0 0 0 0,0 0 1 0 0,0 0-1 0 0,0 0 0 0 0,0 0 1 0 0,0 0-1 0 0,0 0 0 0 0,-1 0 0 0 0,1 0 1 0 0,0 0-1 0 0,0 0 0 0 0,0 0 1 0 0,0 0-1 0 0,0 0 0 0 0,0 0 0 0 0,0 0 1 0 0,0 0-1 0 0,0 0 0 0 0,-1 0 1 0 0,1 0-1 0 0,0 0 0 0 0,0 0 0 0 0,0 0 1 0 0,0-1-1 0 0,0 1 0 0 0,0 0 0 0 0,0 0 0 0 0,-3-1-157 0 0,0-1 103 0 0,1-1 70 0 0,-3-3 106 0 0,2 2-122 0 0,2 1-75 0 0,0 0-79 0 0,0 1-49 0 0,0-1-80 0 0,0 1-91 0 0,0-1-102 0 0,0 1-114 0 0,0-1-125 0 0,0 2 308 0 0,1 0-36 0 0,0-1-37 0 0,-1 1-38 0 0,1 0-101 0 0,-1-1-50 0 0,1 0-1176 0 0,0-2-1038 0 0,0 4 2867 0 0</inkml:trace>
  <inkml:trace contextRef="#ctx0" brushRef="#br0" timeOffset="502.65">4 463 5960 0 0,'0'0'132'0'0,"0"1"45"0"0,0-1-88 0 0,0 0-67 0 0,-1 1-36 0 0,0 0-135 0 0,0 0 109 0 0,1 0 62 0 0,0 0 98 0 0,0 0 99 0 0,0-1-63 0 0,0 0 36 0 0,0 1 39 0 0,0-1 41 0 0,1 0 46 0 0,-1 0 47 0 0,17 6 559 0 0,-16-5-546 0 0,2-1-8 0 0,3 0-134 0 0,8 0 151 0 0,-5 0-81 0 0,-2-2-6 0 0,-1 0 55 0 0,-5 1 38 0 0,8 1-104 0 0,-1 0-42 0 0,10-2 142 0 0,-1-1-113 0 0,0-1-79 0 0,35-4 284 0 0,-28 3-403 0 0,3 0-23 0 0,-17 4-72 0 0,-1-1 44 0 0,20-3 187 0 0,-17 2-135 0 0,-1 1-36 0 0,5 0-81 0 0,-3 0-111 0 0,-7 2 25 0 0,1 0-39 0 0,-4 0 128 0 0,1 0-115 0 0,-2-1 28 0 0,-1 1-33 0 0,1 0-36 0 0,0 0-36 0 0,0 0-26 0 0,-1 0-38 0 0,1-1-37 0 0,0 1-40 0 0,-1 0-40 0 0,1 0-43 0 0,-1 0-43 0 0,1 0-45 0 0,3 0-1073 0 0,2 2-913 0 0</inkml:trace>
  <inkml:trace contextRef="#ctx0" brushRef="#br0" timeOffset="804.83">490 456 8176 0 0,'0'0'182'0'0,"0"2"29"0"0,1 6 35 0 0,-1 2-109 0 0,1 0-80 0 0,2 18-32 0 0,-1-19 30 0 0,0-1 316 0 0,-1 0-48 0 0,0 8 216 0 0,1 9 283 0 0,1-15-438 0 0,1 6 289 0 0,-6 8 190 0 0,0-2-110 0 0,2-21-771 0 0,0 1-84 0 0,0-1-80 0 0,0-1 49 0 0,0 0-35 0 0,0 1-35 0 0,0-1-34 0 0,0 0-328 0 0,0 0 74 0 0,0 1-46 0 0,0-1-635 0 0,0 0-501 0 0,0 0-951 0 0</inkml:trace>
  <inkml:trace contextRef="#ctx0" brushRef="#br0" timeOffset="1068.12">498 249 7344 0 0,'0'0'165'0'0,"0"0"22"0"0,0 0 9 0 0,0 0 6 0 0,0 0-35 0 0,0 0-20 0 0,0 0-27 0 0,0 0-51 0 0,8-3 6 0 0,-2 0-50 0 0,-1 0-41 0 0,-4 2-57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52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9 211 4952 0 0,'-7'6'108'0'0,"6"-5"17"0"0,1-1 11 0 0,0 0-45 0 0,0 1-45 0 0,0 5-40 0 0,0 5 575 0 0,1 1 0 0 0,1-1-1 0 0,0 1 1 0 0,2 6-581 0 0,0-3 561 0 0,2 10 270 0 0,-4-13-466 0 0,1 1-43 0 0,4 17 300 0 0,1 1 30 0 0,-7-26-564 0 0,1 0 1 0 0,-1-1 0 0 0,1 1 0 0 0,0-1 0 0 0,0 0-1 0 0,1 1-88 0 0,7 18 390 0 0,-9-20-338 0 0,0-1 1 0 0,0 0-1 0 0,0 0 0 0 0,0 0 0 0 0,0 0 0 0 0,1-1 0 0 0,-1 1 0 0 0,1 0 1 0 0,-1-1-1 0 0,2 2-52 0 0,8 11 320 0 0,-9-12-258 0 0,5 9 144 0 0,-2-7-62 0 0,-2-1-12 0 0,1-1 50 0 0,1 0 62 0 0,0 1 74 0 0,-3-3-253 0 0,0-2 6 0 0,6-3-67 0 0,-7 5 8 0 0,2-2 7 0 0,25-17 97 0 0,-23 15-114 0 0,-1 0 0 0 0,1 0 0 0 0,-1 0 1 0 0,2-4-3 0 0,-2 3 0 0 0,-3 3 0 0 0,0 1 0 0 0,0-1 0 0 0,0 1 0 0 0,0 0 0 0 0,0 0 0 0 0,0-1 0 0 0,0 1 0 0 0,1 0 0 0 0,-1 0 0 0 0,0 0 0 0 0,1 0 0 0 0,-1 0 0 0 0,1 0 0 0 0,-1 1 0 0 0,1-1 0 0 0,1 0 0 0 0,5-2 0 0 0,9 2 0 0 0,-13 3 0 0 0,-1 0 0 0 0,39 12-16 0 0,-32-11-54 0 0,1 0 55 0 0,28 1 116 0 0,-17-4-101 0 0,-11-1 53 0 0,0-2 57 0 0,5-5 140 0 0,-2-3 66 0 0,-10 7-203 0 0,-1 1 0 0 0,0-1 0 0 0,0 0 0 0 0,0 1 0 0 0,0-1 0 0 0,0-3-113 0 0,5-14 363 0 0,-3 4-251 0 0,1-3 13 0 0,-7 5-85 0 0,-1-2 77 0 0,2 13-113 0 0,0 1 0 0 0,-1 0 0 0 0,1 0 0 0 0,-1 0-1 0 0,1 0 1 0 0,-1 0 0 0 0,0 0 0 0 0,0 0-1 0 0,-1 0 1 0 0,1 0-4 0 0,-1-1 12 0 0,-1 0 1 0 0,2 0-1 0 0,-1-1 0 0 0,0 1 0 0 0,0-3-12 0 0,-1-2-22 0 0,0 1-66 0 0,-1 0-92 0 0,2 5 47 0 0,-1 0-33 0 0,0 0-84 0 0,1-4-137 0 0,2 5 204 0 0,0 1-83 0 0,-1-1-100 0 0,1 1 134 0 0,0 0-36 0 0,0 0-90 0 0,0 0-51 0 0,0 1-44 0 0,-1-1-40 0 0,1 0-142 0 0,0 1-39 0 0,-1-1-172 0 0,1-1-464 0 0</inkml:trace>
  <inkml:trace contextRef="#ctx0" brushRef="#br0" timeOffset="1271.58">1721 225 6176 0 0,'0'2'177'0'0,"2"2"-56"0"0,0 1-49 0 0,1 4-36 0 0,3 6-81 0 0,-4-10 56 0 0,1 0 37 0 0,-1 0 31 0 0,0-1 43 0 0,1 0 52 0 0,-1 1 60 0 0,0-2-104 0 0,0 0 37 0 0,-1 1 70 0 0,2 3 166 0 0,1 6 393 0 0,-2-9-575 0 0,1-1-43 0 0,14 23 1162 0 0,-13-17-815 0 0,1 0 101 0 0,3 4 563 0 0,-1-5-337 0 0,-1-2 27 0 0,0 2 103 0 0,-5-7-644 0 0,-1-1-40 0 0,0 0-9 0 0,0 0-17 0 0,0 0-66 0 0,0 0-29 0 0,0 0-8 0 0,0 0-13 0 0,0 0-52 0 0,-2 0-28 0 0,-1-2-49 0 0,-1 0-1 0 0,1 0 0 0 0,0 0 0 0 0,-1 0 0 0 0,1 0 0 0 0,0-1 0 0 0,0 1 0 0 0,-1-3-26 0 0,-23-25 95 0 0,21 15-99 0 0,5 9 18 0 0,0-1-1 0 0,0 1 1 0 0,1-1-1 0 0,0 1 1 0 0,1-4-14 0 0,-1-6 0 0 0,1 13-1 0 0,-1 0 0 0 0,1 0 0 0 0,0 0 0 0 0,-1 0 0 0 0,1 0 0 0 0,0 1 0 0 0,1-1 0 0 0,-1 0 0 0 0,1 0 0 0 0,-1 1 0 0 0,1-1 0 0 0,1 0 1 0 0,11-15-59 0 0,0 4-67 0 0,18-13-572 0 0,-25 22 508 0 0,1 0-48 0 0,0 1-101 0 0,1 0-97 0 0,1 0-118 0 0,-5 3 226 0 0,0-1-37 0 0,-3 2-110 0 0,1-1-197 0 0,-1 0-107 0 0,1 1-82 0 0,-1-1-56 0 0,3-1-952 0 0,1 0-1051 0 0,-6 2 2911 0 0</inkml:trace>
  <inkml:trace contextRef="#ctx0" brushRef="#br0" timeOffset="448.83">658 1 7224 0 0,'0'0'165'0'0,"0"0"22"0"0,0 0 7 0 0,0 2 44 0 0,1 6 194 0 0,1 1-43 0 0,1 0-40 0 0,0 1-38 0 0,7 9 216 0 0,0 0-107 0 0,1 2-11 0 0,3 9 137 0 0,12 45 669 0 0,-19-56-852 0 0,0 1 36 0 0,-1-2-123 0 0,0 0-33 0 0,3 12 113 0 0,11 43 406 0 0,-14-51-493 0 0,-1 0 41 0 0,-5-18-243 0 0,2 8 342 0 0,-2-7-317 0 0,0-4 52 0 0,0-1-59 0 0,0 0 10 0 0,0 0 15 0 0,0 0-18 0 0,0 0-11 0 0,0-2 2 0 0,0-11-32 0 0,3-4 0 0 0,9-8-17 0 0,-3 6 15 0 0,-6 10-46 0 0,1 1 0 0 0,1 0 0 0 0,0 0 0 0 0,5-7-3 0 0,-8 12 0 0 0,0 1 0 0 0,1-1 0 0 0,-1 1 0 0 0,1 0 0 0 0,0-1 0 0 0,1 1 0 0 0,-3 1-3 0 0,0 0 0 0 0,0 1-1 0 0,0-1 1 0 0,0 0 0 0 0,0 1-1 0 0,0-1 1 0 0,0 1 0 0 0,0 0-1 0 0,0-1 1 0 0,0 1-1 0 0,0 0 1 0 0,0 0 0 0 0,0 0-1 0 0,0 0 1 0 0,1 0 0 0 0,-1 0-1 0 0,0 0 1 0 0,0 0 0 0 0,0 0-1 0 0,0 0 1 0 0,0 0-1 0 0,0 1 1 0 0,1-1 3 0 0,1 1 3 0 0,0 0-10 0 0,0 0-1 0 0,1 0 1 0 0,-1 0 0 0 0,0 0-1 0 0,1 1 1 0 0,-1-1 0 0 0,0 1 0 0 0,0 0-1 0 0,0 0 1 0 0,-1 0 0 0 0,1 0-1 0 0,0 1 1 0 0,-1-1 0 0 0,1 1-1 0 0,-1-1 1 0 0,1 3 7 0 0,15 23-27 0 0,-9 0 37 0 0,-7-22-26 0 0,0 0 0 0 0,0 0 0 0 0,1 0 0 0 0,1 3 16 0 0,6 14-68 0 0,-10-21-106 0 0,1-1 50 0 0,0 1 46 0 0,0 0 40 0 0,0 1 63 0 0,0 1 101 0 0,3 5 449 0 0,-2-4-420 0 0,-2-3-137 0 0,1 0-66 0 0,0 0-81 0 0,-1 1-93 0 0,1-1-44 0 0,-1 0-83 0 0,1 0-91 0 0,-1 0-98 0 0,0 0-106 0 0,0 0-115 0 0,0 0-122 0 0,0-1 392 0 0,0 0-33 0 0,0 0-1469 0 0,0-1-1131 0 0</inkml:trace>
  <inkml:trace contextRef="#ctx0" brushRef="#br0" timeOffset="954.45">1207 405 6120 0 0,'0'0'176'0'0,"2"-1"-4"0"0,-2-1-145 0 0,2 0-29 0 0,2 0 36 0 0,5-1 53 0 0,1-1 413 0 0,1 0 55 0 0,23-10 1393 0 0,-19 8-1183 0 0,-8 3-419 0 0,1-1-41 0 0,-1 1-49 0 0,1 0-55 0 0,-1 0 5 0 0,-1 1-48 0 0,10-5 210 0 0,-9 2-176 0 0,1 1 10 0 0,0 0-59 0 0,6-3 40 0 0,-1-4 89 0 0,-3-5-99 0 0,-9 14-156 0 0,0 0 1 0 0,-1-1-1 0 0,1 1 1 0 0,-1-1-1 0 0,1 1 1 0 0,-1-1-1 0 0,0-1-17 0 0,0 2 8 0 0,0 0 0 0 0,0 0-1 0 0,0 0 1 0 0,0-1 0 0 0,-1 1 0 0 0,1 0 0 0 0,-1 0 0 0 0,0 1-1 0 0,0-1 1 0 0,1 0 0 0 0,-1 0 0 0 0,-1 0 0 0 0,1 0-1 0 0,0 1 1 0 0,-1-2-8 0 0,-6-7 43 0 0,6 7-34 0 0,0 1 0 0 0,0-1 0 0 0,0 1-1 0 0,0 0 1 0 0,0 0 0 0 0,-1 0 0 0 0,1 0 0 0 0,-1 0-9 0 0,1 1 0 0 0,1 0 0 0 0,0 1 0 0 0,-1-1 1 0 0,1 1-1 0 0,-1-1 0 0 0,0 1 0 0 0,1 0 0 0 0,-1 0 1 0 0,1 0-1 0 0,-1 0 0 0 0,1 0 0 0 0,-1 0 0 0 0,0 0 1 0 0,1 0-1 0 0,-1 1 0 0 0,1-1 0 0 0,-1 1 0 0 0,1-1 1 0 0,-2 1-1 0 0,-3 1-9 0 0,-1 1 1 0 0,1 0-1 0 0,0 0 0 0 0,-6 3 9 0 0,10-4-4 0 0,0-1-1 0 0,1 0 0 0 0,-1 1 0 0 0,0 0 0 0 0,1-1 0 0 0,-1 1 0 0 0,1 0 0 0 0,-1 0 0 0 0,1-1 1 0 0,0 1-1 0 0,0 0 0 0 0,0 0 0 0 0,0 1 0 0 0,0-1 0 0 0,0 0 0 0 0,1 0 0 0 0,-1 2 5 0 0,-3 15-2 0 0,2-13-9 0 0,1 1 1 0 0,0-1 0 0 0,0 1-1 0 0,1 0 1 0 0,0 0 0 0 0,0-1 0 0 0,0 2 10 0 0,2 10 0 0 0,-2-14 0 0 0,0 0 0 0 0,0 0 0 0 0,1 0 0 0 0,-1-1 0 0 0,1 1 0 0 0,0 0 0 0 0,0 0 0 0 0,1-1 0 0 0,-1 1 0 0 0,2 2 0 0 0,8 16-2 0 0,3 6 24 0 0,1-12 36 0 0,-12-13-40 0 0,0 0 0 0 0,0 0 0 0 0,1-1 0 0 0,-1 0 0 0 0,1 1 0 0 0,0-1 0 0 0,-1-1 0 0 0,1 1 0 0 0,0 0 0 0 0,0-1 0 0 0,0 0-1 0 0,0 0 1 0 0,1 0 0 0 0,-1-1 0 0 0,0 1 0 0 0,0-1 0 0 0,0 0 0 0 0,1 0 0 0 0,-1-1 0 0 0,1 1-18 0 0,-1-1-165 0 0,1 0 71 0 0,-1 0 61 0 0,1 1 50 0 0,0-2 52 0 0,-1 1 37 0 0,12-4 347 0 0,-10 3-294 0 0,-2 0-97 0 0,-1 0-35 0 0,1 0-37 0 0,-1 1-40 0 0,0-1-44 0 0,0 0-50 0 0,1 0-73 0 0,-1 0-70 0 0,0-1-78 0 0,1 1-84 0 0,-1-1-91 0 0,0 0-99 0 0,0 1-104 0 0,1-1-112 0 0,-1 0-854 0 0,2-1-971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00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4536 0 0,'0'0'133'0'0,"0"0"49"0"0,0 0 118 0 0,0 0-67 0 0,1 1-40 0 0,5 0 331 0 0,-3 0-266 0 0,-2 0-72 0 0,0-1 35 0 0,9 12 356 0 0,-2 2-57 0 0,-1 1-61 0 0,-2 2-65 0 0,-2 0-70 0 0,0 0-74 0 0,-2-1-79 0 0,0 0-83 0 0,-2 3 108 0 0,-1 0-1 0 0,-1-1 1 0 0,-3 13-196 0 0,-4-13 148 0 0,1 0-24 0 0,9-17-122 0 0,-1 1 2 0 0,1 0 1 0 0,0-1-1 0 0,-1 1 0 0 0,1 0 1 0 0,-1 0-1 0 0,0-1 1 0 0,0 1-1 0 0,0-1 1 0 0,0 1-1 0 0,0 0 0 0 0,0-1 1 0 0,0 0-1 0 0,0 1 1 0 0,-1 0-5 0 0,-4 5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3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7312 0 0,'-1'1'62'0'0,"-2"-1"-74"0"0,1 1 57 0 0,0 0 105 0 0,2 0-21 0 0,-1-1 45 0 0,-1 9-15 0 0,4 4 10 0 0,-2-11-92 0 0,1 0 41 0 0,-1 0 57 0 0,-1 1 68 0 0,1 0 116 0 0,0 2-63 0 0,2 1-4 0 0,1 3 72 0 0,1 0 0 0 0,-3-4-80 0 0,1 5 66 0 0,1-4-151 0 0,0 0-36 0 0,4 15 309 0 0,-3-1-59 0 0,1 1-43 0 0,1 4 32 0 0,5 12 157 0 0,1 2-72 0 0,-2 0-59 0 0,11 35 313 0 0,-19-67-676 0 0,6 17 168 0 0,-6-19-152 0 0,-1 1 0 0 0,0-1 0 0 0,0 1 0 0 0,0-1 1 0 0,-1 2-82 0 0,3 13 327 0 0,-2-8-111 0 0,0-4-45 0 0,-3-2-1 0 0,0 0 33 0 0,1-5 29 0 0,1-1-34 0 0,0 0-20 0 0,0 0-2 0 0,0 0-6 0 0,0 0-29 0 0,0 0-12 0 0,0 0-1 0 0,0 0-8 0 0,0 0-34 0 0,1-2 0 0 0,2-5-62 0 0,-2 4-4 0 0,13-25 79 0 0,-1-1-37 0 0,18-27-31 0 0,-26 49-51 0 0,0-1-1 0 0,1 1 0 0 0,-1 0 0 0 0,2 0 0 0 0,5-4 21 0 0,-7 6-26 0 0,0 1 0 0 0,0 0 0 0 0,1 0 0 0 0,-1 1 0 0 0,1 0 0 0 0,0 0 0 0 0,0 0 0 0 0,2-1 26 0 0,-4 4-2 0 0,0-1-1 0 0,0 0 1 0 0,0 1-1 0 0,-1-1 1 0 0,1 1-1 0 0,0 0 1 0 0,0 0-1 0 0,0 1 1 0 0,0-1-1 0 0,-1 1 1 0 0,1 0-1 0 0,0 0 1 0 0,0 0-1 0 0,0 1 3 0 0,8 3-49 0 0,0 0-43 0 0,-2 2 1 0 0,0 3 50 0 0,-6-4 35 0 0,1 0 1 0 0,-1 0-1 0 0,0 0 1 0 0,2 5 5 0 0,7 20-113 0 0,3 11 113 0 0,-6-12-4 0 0,2-1 57 0 0,-9-21-46 0 0,1 2-6 0 0,-2-7-44 0 0,0 0-37 0 0,-1-2-143 0 0,-1 0 107 0 0,1 2-94 0 0,0-1 114 0 0,-1-1-37 0 0,0 0 0 0 0,1-1-34 0 0,-1 1-39 0 0,0 0-44 0 0,0 0-50 0 0,0-1-55 0 0,1 1-61 0 0,-1-1-65 0 0,0 0 94 0 0,0 0-53 0 0,0 0-46 0 0,0 0-41 0 0,0 0-151 0 0,0 0-40 0 0,0 0-183 0 0,0 0-494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4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0 179 6272 0 0,'0'0'141'0'0,"2"1"23"0"0,-1 1-113 0 0,4 2 16 0 0,0-3 8 0 0,2 1 53 0 0,2-1 152 0 0,-1 0-59 0 0,9 1 325 0 0,-12-2-274 0 0,-2 0-67 0 0,1-1 47 0 0,-1 1 12 0 0,0 0 51 0 0,1 0 58 0 0,1 0 65 0 0,24-2 847 0 0,-9 0-461 0 0,-4-2-176 0 0,1 1-48 0 0,-3-1-145 0 0,0 0-50 0 0,0 0-56 0 0,0 1-63 0 0,-12 2-244 0 0,12-5 196 0 0,-2-1-73 0 0,-1-2-57 0 0,0-1-42 0 0,16-13 23 0 0,-18 16-95 0 0,1-7 77 0 0,-5-1 5 0 0,-6 6-71 0 0,-1 4 35 0 0,-8-14-25 0 0,2 11 44 0 0,4 4-58 0 0,-1 1 1 0 0,0-1-1 0 0,1 1 1 0 0,-1 0-1 0 0,0 0 1 0 0,-1 1-1 0 0,1-1 1 0 0,-2 0-2 0 0,4 2 0 0 0,-1 0 0 0 0,1 1 0 0 0,0-1 1 0 0,0 0-1 0 0,0 1 0 0 0,0 0 0 0 0,-1-1 1 0 0,1 1-1 0 0,0 1 0 0 0,0-1 0 0 0,0 0 1 0 0,-1 1-1 0 0,1 0 0 0 0,0-1 0 0 0,-2 2 0 0 0,0 0-1 0 0,0 0 0 0 0,0 1 0 0 0,1 0 0 0 0,0-1 0 0 0,-1 1 0 0 0,1 0 0 0 0,0 1 0 0 0,0-1 0 0 0,-2 4 1 0 0,1-1 8 0 0,0 0 1 0 0,0 1 0 0 0,1-1 0 0 0,0 1-1 0 0,0-1 1 0 0,-1 6-9 0 0,-4 16 73 0 0,6-1 44 0 0,4 13 83 0 0,7 1 68 0 0,-6-33-154 0 0,0 0 1 0 0,1 0 0 0 0,4 6-115 0 0,-4-8 108 0 0,1 1 0 0 0,0-1 0 0 0,0 0-1 0 0,4 4-107 0 0,-3-4 143 0 0,1-1-1 0 0,-1 1 1 0 0,1-1-1 0 0,0 0 0 0 0,3 1-142 0 0,19 8 436 0 0,-2-7-114 0 0,3-5-49 0 0,-16-2-279 0 0,0-1 46 0 0,29-3 220 0 0,-24 1-181 0 0,-7 1-68 0 0,0 0-37 0 0,-3 0-30 0 0,1 0-38 0 0,0-1-42 0 0,-1 0-47 0 0,1 0-53 0 0,-1 0-57 0 0,1 0-63 0 0,-1-1-68 0 0,-7 4 0 0 0,1-1-66 0 0,0 0-60 0 0,-1 0-53 0 0,1 1-177 0 0,0-1-52 0 0,0 0-216 0 0,2-1-579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3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7 7856 0 0,'0'0'174'0'0,"0"0"29"0"0,0 0 13 0 0,0 0-69 0 0,1 0-53 0 0,-1 0-45 0 0,0 0-36 0 0,1-1-38 0 0,0 0-135 0 0,0 1 125 0 0,0-1 60 0 0,0 1 78 0 0,0-1 105 0 0,-1 1-56 0 0,1 0 34 0 0,-1 0 40 0 0,0-1 41 0 0,1 1 45 0 0,-1 0 47 0 0,6-1 101 0 0,-1 1-64 0 0,1 2-56 0 0,-2 1-49 0 0,0 1-44 0 0,0 1-37 0 0,3 7 126 0 0,-3-4-90 0 0,-1 1-1 0 0,0 0 0 0 0,0 4-245 0 0,-1-5 196 0 0,0-1 38 0 0,-1-4-112 0 0,4 21 179 0 0,2 0-60 0 0,1 11 33 0 0,-3-14-15 0 0,0 1 0 0 0,0 17-259 0 0,-1 13 305 0 0,3 27 270 0 0,-1-40-183 0 0,-2-10-65 0 0,-2 1 81 0 0,0-6-59 0 0,0-8-83 0 0,-1 11 87 0 0,-1-26-289 0 0,-1-1-229 0 0,0 1 73 0 0,0-1 61 0 0,1 0 49 0 0,-1 1 53 0 0,0 1 247 0 0,1-2-210 0 0,0 1-68 0 0,0-1-62 0 0,0 0-35 0 0,0 0-41 0 0,0 1-46 0 0,0-2-51 0 0,-1 1-56 0 0,1 0-62 0 0,0 0-68 0 0,-1-1-72 0 0,1 1-78 0 0,-1-1-84 0 0,0 0-88 0 0,1 0-94 0 0,-1 0-99 0 0,-1-2-1300 0 0,-2-1-1250 0 0</inkml:trace>
  <inkml:trace contextRef="#ctx0" brushRef="#br0" timeOffset="312.16">0 155 7248 0 0,'0'0'209'0'0,"0"0"59"0"0,0 0 100 0 0,0 0 43 0 0,0 0 5 0 0,0 0-15 0 0,2 0-60 0 0,12 0 205 0 0,1 0-62 0 0,0-1-63 0 0,0 0-62 0 0,0 0-63 0 0,0 0-64 0 0,0 0-65 0 0,0 0-64 0 0,3-1 43 0 0,0 1-39 0 0,24-3 27 0 0,-26 2-103 0 0,0 0 1 0 0,13-5-32 0 0,-22 5-120 0 0,-1 0 88 0 0,0 1 61 0 0,11-3 163 0 0,-9 2-143 0 0,-1 0-76 0 0,-3 1-29 0 0,0 1-35 0 0,-1-1-40 0 0,1 0-46 0 0,0 0-50 0 0,0 0-55 0 0,1 0-190 0 0,0-1-120 0 0,-3 2 247 0 0,0-1-35 0 0,1 0-36 0 0,-1 0-37 0 0,7-1-1089 0 0,3-3-873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0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28 6896 0 0,'0'0'200'0'0,"0"0"66"0"0,0 0 156 0 0,0 0 67 0 0,0 0 14 0 0,0 0-9 0 0,0 0-169 0 0,1-1-38 0 0,0-2 193 0 0,1 0-115 0 0,2-5 487 0 0,-3 6-439 0 0,-1 2-244 0 0,0-1-49 0 0,0 1-43 0 0,1 0-34 0 0,0-1-32 0 0,1 0-93 0 0,-1 1 108 0 0,0-1 57 0 0,-1 1 84 0 0,1 1 102 0 0,-1-1-90 0 0,1 0 34 0 0,-1 0 37 0 0,0 1 38 0 0,3 9-307 0 0,1 1 33 0 0,4 10 89 0 0,0-1 129 0 0,-1-1 1 0 0,1 9-233 0 0,-5-14 76 0 0,10 40 182 0 0,16 76 253 0 0,-19-84-284 0 0,-8-32-157 0 0,5 26 163 0 0,-5-13-104 0 0,2 46 311 0 0,-3-65-344 0 0,1-3-62 0 0,-2-4-31 0 0,0 0-1 0 0,1 0 1 0 0,-1 0-1 0 0,0 0 1 0 0,0 0-1 0 0,0 0 0 0 0,0 1 1 0 0,0-1-1 0 0,0 0 1 0 0,0 0-1 0 0,0 0 0 0 0,0 0-2 0 0,-1 2 24 0 0,0 7 71 0 0,-4 8 102 0 0,4-16-178 0 0,1-1 1 0 0,-1 0 0 0 0,0 1-1 0 0,1-1 1 0 0,-1 0 0 0 0,0 1 0 0 0,0-1-1 0 0,0 0 1 0 0,0 0 0 0 0,0 0-20 0 0,-8 3 95 0 0,9-4-95 0 0,-6-1 5 0 0,-6 0 64 0 0,9-1-72 0 0,0 1-30 0 0,0-2-36 0 0,0 0-46 0 0,-1-1-53 0 0,3 3 54 0 0,-1-1 42 0 0,1 2 15 0 0,0-1-85 0 0,1 0 28 0 0,-1 1-37 0 0,1-1-42 0 0,-1 1-48 0 0,1-1-53 0 0,-1 1-59 0 0,0-1-220 0 0,1 0 239 0 0,0 1-33 0 0,0 0-36 0 0,-1-1-38 0 0,1 1-38 0 0,0-1-41 0 0,-1-1-1480 0 0,1-2-1133 0 0</inkml:trace>
  <inkml:trace contextRef="#ctx0" brushRef="#br0" timeOffset="313.16">0 159 5904 0 0,'0'0'132'0'0,"0"0"17"0"0,0 0 11 0 0,1 0-49 0 0,0 0-1 0 0,6-1 527 0 0,0 1-75 0 0,1-1-68 0 0,-1 0-63 0 0,5 0 115 0 0,-1-2-102 0 0,1 1-81 0 0,0 0-57 0 0,27-6 579 0 0,-23 6-423 0 0,20-5 313 0 0,-18 3-425 0 0,0-1-38 0 0,-1 1-63 0 0,-1 0-45 0 0,1 0-52 0 0,0 1-58 0 0,52-10-25 0 0,-37 6-5 0 0,15 0-64 0 0,-43 6-147 0 0,1 0 58 0 0,0 1 51 0 0,0-1 41 0 0,3 0 84 0 0,11-2 271 0 0,-13 2-277 0 0,-1 0-41 0 0,1 0-55 0 0,0 0-73 0 0,-3 1-18 0 0,1-1-44 0 0,0 1-48 0 0,0-1-53 0 0,-1 1-3 0 0,0 0-42 0 0,1-1-46 0 0,-1 1-49 0 0,0-1-50 0 0,1 1-54 0 0,-1 0-57 0 0,0 0-59 0 0,6-1-1070 0 0,4-1-958 0 0,-12 2 2633 0 0</inkml:trace>
  <inkml:trace contextRef="#ctx0" brushRef="#br0" timeOffset="936.49">673 0 5728 0 0,'0'0'166'0'0,"0"0"-41"0"0,0 0-4 0 0,0 0 43 0 0,0 0 141 0 0,0 0-36 0 0,0 1-68 0 0,0-1-57 0 0,0 0-49 0 0,0 0-35 0 0,-1 1-37 0 0,0 0-45 0 0,1 0 47 0 0,-1-1 21 0 0,1 1 34 0 0,0 0 122 0 0,-1-1-57 0 0,1 0 34 0 0,0 1 36 0 0,0-1 42 0 0,0 1 42 0 0,0-1 48 0 0,0 6-79 0 0,0 0-49 0 0,0-1-41 0 0,0 7 77 0 0,1 1-82 0 0,6 17 112 0 0,-2-20-109 0 0,-3-4-51 0 0,0 0 0 0 0,0-1 1 0 0,0 1-1 0 0,-1 0 0 0 0,0 0 1 0 0,0 1-126 0 0,2 10 287 0 0,2 1-44 0 0,2 7-47 0 0,-1 16 31 0 0,-1-6 6 0 0,0-13-7 0 0,1 2 276 0 0,-1 0 0 0 0,-1 3-502 0 0,3 12 466 0 0,-3-19-269 0 0,1-1-34 0 0,1 1-67 0 0,-1-5 6 0 0,-2-5 17 0 0,0-2 29 0 0,0 0 58 0 0,0 3 466 0 0,-5-11-363 0 0,-1-2-44 0 0,0-1-65 0 0,0-2-84 0 0,1 0-106 0 0,2 2-50 0 0,0 1-34 0 0,2-7 113 0 0,2-14 36 0 0,0-10-8 0 0,10-17-61 0 0,-8 32-5 0 0,-3 11-1 0 0,0-1 0 0 0,1 1-1 0 0,0 0 1 0 0,0 0-1 0 0,1 0 1 0 0,0-1 0 0 0,11-13 31 0 0,-11 14-6 0 0,-1 2-26 0 0,1 1 1 0 0,-1-1-1 0 0,0 1 0 0 0,4-2 1 0 0,-2 2-19 0 0,0-1 0 0 0,0 1 0 0 0,0 0 1 0 0,1 0-1 0 0,0 1 0 0 0,0 0 0 0 0,0 0 0 0 0,0 1 0 0 0,0 0 0 0 0,4-1 19 0 0,-7 3-16 0 0,-1 0 0 0 0,1 0 0 0 0,0 0 1 0 0,-1 1-1 0 0,1-1 0 0 0,2 1 16 0 0,-1 1-4 0 0,0-1 0 0 0,0 1 0 0 0,0 0 0 0 0,0 0 0 0 0,0 1 0 0 0,3 2 4 0 0,26 22-7 0 0,-15-8-59 0 0,-13-14 52 0 0,-1 1 1 0 0,-1 0-1 0 0,1 0 1 0 0,0 2 13 0 0,0 0 0 0 0,-1 1 0 0 0,0-1 0 0 0,0 1 0 0 0,-1 0 0 0 0,0 1 0 0 0,0-1 0 0 0,-1 0 1 0 0,0 5-2 0 0,-3 5 1 0 0,3-4 0 0 0,-2-14 0 0 0,0 1 0 0 0,1-1 0 0 0,-1 1 0 0 0,0 0 0 0 0,0-1 0 0 0,0 1 0 0 0,0-1 0 0 0,0 1 0 0 0,0 0 0 0 0,0-1 0 0 0,-1 1 0 0 0,-2 19 5 0 0,3 0 54 0 0,0-18-60 0 0,0 0-7 0 0,0 0-37 0 0,0 1-37 0 0,0-3-40 0 0,0-1-120 0 0,0 0-195 0 0,0 0 248 0 0,0 0-23 0 0,0 0-60 0 0,0 0 93 0 0,0 0-33 0 0,0 0-36 0 0,0 0-34 0 0,0 0-372 0 0,0 0 95 0 0,0 0-46 0 0,0 0-705 0 0,0 0-551 0 0,0 0-1050 0 0</inkml:trace>
  <inkml:trace contextRef="#ctx0" brushRef="#br0" timeOffset="1492.01">1223 387 6336 0 0,'0'0'141'0'0,"0"0"23"0"0,0 0 11 0 0,2 0-29 0 0,6 0-191 0 0,1 0 67 0 0,0 0 84 0 0,0-1 101 0 0,0 0 117 0 0,-5 0-114 0 0,1 0 36 0 0,0 0 37 0 0,-1-1 40 0 0,1 1 41 0 0,0-1 43 0 0,2 0-60 0 0,0-1-32 0 0,9 0 227 0 0,0-1-95 0 0,1 1-71 0 0,17-3 308 0 0,-23 4-509 0 0,-1 0-56 0 0,4 0-25 0 0,0 0-69 0 0,19-2-42 0 0,-3-1 69 0 0,-26 6-52 0 0,-1-1 0 0 0,18-8 0 0 0,-18 7 3 0 0,1-1-2 0 0,3 1 72 0 0,-6 1-68 0 0,0 0 1 0 0,-1-1-1 0 0,1 1 1 0 0,0 0-1 0 0,-1-1 1 0 0,1 1-1 0 0,-1-1 1 0 0,1 1-1 0 0,-1-1 1 0 0,1 1-1 0 0,-1-1 1 0 0,1 0-1 0 0,-1 1 1 0 0,1-1-1 0 0,-1 1 0 0 0,0-1 1 0 0,1 0-1 0 0,-1 0-5 0 0,3-6 33 0 0,-3 5-33 0 0,0 2 0 0 0,0-1 0 0 0,0 0 0 0 0,0 1 0 0 0,0-1 0 0 0,0 1 0 0 0,0-1 0 0 0,0 0 0 0 0,0 1 0 0 0,0-1 0 0 0,0 1 0 0 0,-1-1 0 0 0,1 1 0 0 0,0-1 0 0 0,0 1 0 0 0,-1-1 0 0 0,1 1 0 0 0,0-1 0 0 0,-1 1 0 0 0,1-1 0 0 0,-1 1 0 0 0,1-1 0 0 0,-3-4-12 0 0,-5-9-110 0 0,-5-5-199 0 0,-4 2 19 0 0,10 13 243 0 0,0 1 32 0 0,-10-5 10 0 0,9 4 33 0 0,0 1 1 0 0,0-1-1 0 0,-1 1 1 0 0,1 1-1 0 0,-3-1-16 0 0,-5 2 63 0 0,8 0-58 0 0,0 2 0 0 0,-1-1 0 0 0,1 1 0 0 0,-3 1-5 0 0,-5 2 65 0 0,1 4 41 0 0,13-6-76 0 0,0 0-1 0 0,0-1 0 0 0,0 1 1 0 0,0 0-1 0 0,0 1 1 0 0,1-1-1 0 0,-2 1-29 0 0,-7 18 190 0 0,5-6-111 0 0,2-5-61 0 0,0 0 19 0 0,0 27 166 0 0,3-23-140 0 0,0-5-6 0 0,2 2 49 0 0,9 28 370 0 0,-6-25-309 0 0,-3-10-135 0 0,0 1-1 0 0,1-1 1 0 0,-1 0 0 0 0,1 1-1 0 0,0-1 1 0 0,1-1-32 0 0,0 2 22 0 0,1 0 0 0 0,-1 0 0 0 0,2-1 0 0 0,-1 0-1 0 0,0 0 1 0 0,1-1 0 0 0,1 1-22 0 0,0 0 26 0 0,0-1 0 0 0,1 1-1 0 0,-1-2 1 0 0,1 1 0 0 0,6 0-26 0 0,21 1 146 0 0,-18-3-96 0 0,-10-1-32 0 0,0 0 0 0 0,-1 0-1 0 0,1 0 1 0 0,0-1 0 0 0,-1 0 0 0 0,1 0 0 0 0,-1-1 0 0 0,3 0-18 0 0,-6 0-166 0 0,1 1 111 0 0,1 0 88 0 0,2-1 93 0 0,-3 1-85 0 0,0 0-52 0 0,-2 1-39 0 0,1-1-45 0 0,-1 0-25 0 0,0 1-41 0 0,0-1-47 0 0,0 0-51 0 0,0 1 1 0 0,0-1-43 0 0,-1 0-44 0 0,1 0-48 0 0,0 1-50 0 0,-1-1-53 0 0,1 0-56 0 0,-1 0-59 0 0,4-2-1120 0 0,2-1-983 0 0</inkml:trace>
  <inkml:trace contextRef="#ctx0" brushRef="#br0" timeOffset="1929.88">1677 235 5784 0 0,'3'9'239'0'0,"-1"1"-75"0"0,1 3-26 0 0,0 1-87 0 0,2 8-21 0 0,-1-6 46 0 0,1 1 604 0 0,-1 1 58 0 0,13 42 1928 0 0,-9-34-1579 0 0,-4-14-669 0 0,2 8 277 0 0,-1-1-17 0 0,-1-7-273 0 0,0-2-119 0 0,1-1-63 0 0,-1 2 75 0 0,-1 0 49 0 0,1 1 154 0 0,-3-11-181 0 0,-1-1-14 0 0,0 0-160 0 0,0 0-44 0 0,0 1-1 0 0,0 0-95 0 0,0 1-78 0 0,-1-1 96 0 0,1-1 52 0 0,0 1 74 0 0,0-1 91 0 0,0 0 110 0 0,0 0-129 0 0,-1 0 35 0 0,-4-8-103 0 0,0-4-39 0 0,1-7-1 0 0,2 1-47 0 0,1 14-54 0 0,1-6-12 0 0,0 1 0 0 0,0-1 1 0 0,1 1-1 0 0,1-1 0 0 0,-1 1 0 0 0,1 0 1 0 0,1 0-1 0 0,0 0-1 0 0,8-24-98 0 0,-5 18-24 0 0,1 1 71 0 0,-3 7 58 0 0,0 1 0 0 0,0-1 0 0 0,1 1 0 0 0,0 0 0 0 0,1-1-7 0 0,9-6-40 0 0,-7 6-25 0 0,1 1-42 0 0,0 0-51 0 0,1 1-60 0 0,-9 4 26 0 0,3 2 176 0 0,-1-1 0 0 0,1 0 1 0 0,-1 1-1 0 0,1 0 0 0 0,-1-1 0 0 0,0 1 0 0 0,1 1 0 0 0,-1-1 0 0 0,0 0 0 0 0,1 1 16 0 0,1 1-17 0 0,0 0 0 0 0,0 1 1 0 0,0 0-1 0 0,0-1 1 0 0,2 4 16 0 0,6 8-28 0 0,0-1 1 0 0,-1 2-1 0 0,3 5 28 0 0,-2-2-40 0 0,-7-10 39 0 0,-1 0-1 0 0,0 0 0 0 0,-1 1 1 0 0,0-1-1 0 0,-1 1 0 0 0,0 1 2 0 0,3 4-1 0 0,-6-13 2 0 0,1-1-1 0 0,0 1 0 0 0,0 0 0 0 0,-1 0 0 0 0,1-1 0 0 0,-1 1 0 0 0,0 0 0 0 0,1 0 0 0 0,-1 0 0 0 0,0-1 0 0 0,0 1 0 0 0,0 0 0 0 0,0 0 0 0 0,-1 5 10 0 0,2 13 54 0 0,2-7-14 0 0,-1-8-67 0 0,1-1-92 0 0,-2-3 4 0 0,0 0-42 0 0,-1 0-291 0 0,0-1 328 0 0,0 0 7 0 0,0 0-15 0 0,0 0-41 0 0,0 0-12 0 0,0 0-40 0 0,0 0-48 0 0,0 0-52 0 0,0 0-56 0 0,0 0-53 0 0,0 0-47 0 0,0 0-40 0 0,0 0-148 0 0,0 0-40 0 0,0 0-179 0 0,0 0-479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7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42 5584 0 0,'-2'0'165'0'0,"-8"0"-81"0"0,-14 0 41 0 0,9-1 35 0 0,6 0-3 0 0,1 0 69 0 0,0-1 82 0 0,0 1 99 0 0,-1 1-6 0 0,2 1-107 0 0,1 1-126 0 0,-1-2-33 0 0,2 1-82 0 0,0-1 34 0 0,-5 2 167 0 0,1 0 69 0 0,-9 8 512 0 0,13-5-610 0 0,0 0-37 0 0,-1 1-32 0 0,-1 1-93 0 0,-3 8-4 0 0,1 2 61 0 0,1 5 82 0 0,2 14 163 0 0,5 0-8 0 0,3-12-168 0 0,2-5-85 0 0,2-1-66 0 0,7 4 19 0 0,-9-17-12 0 0,0 0-1 0 0,0 0 1 0 0,1-1-1 0 0,0 0 1 0 0,4 3-45 0 0,-3-3 46 0 0,0 0 1 0 0,1-1 0 0 0,-1 1 0 0 0,1-2 0 0 0,0 1-47 0 0,19 3 78 0 0,-4-6 224 0 0,-17-1-204 0 0,-1 0 1 0 0,1-1-1 0 0,-1 1 1 0 0,0-1-1 0 0,1 0 1 0 0,-1 0-99 0 0,13-7 346 0 0,-6 1-152 0 0,-3 2-68 0 0,1-1-42 0 0,-2 2-53 0 0,-1 0-35 0 0,1 0 57 0 0,-1-1 1 0 0,0 0-1 0 0,-1 0 0 0 0,1 0 0 0 0,-1 0 1 0 0,0-1-1 0 0,-1 0 0 0 0,1-2-53 0 0,3-5 60 0 0,-3 0-34 0 0,-4 10-13 0 0,0 1 0 0 0,-1 0-1 0 0,1-1 1 0 0,-1 1 0 0 0,0-1-1 0 0,0-3-12 0 0,2-17 64 0 0,-1 11-55 0 0,-1 8 14 0 0,0 1 0 0 0,-1-1-1 0 0,0 1 1 0 0,0-1 0 0 0,0 1 0 0 0,-1-1-23 0 0,-1-5 11 0 0,-1 1-41 0 0,0-3-94 0 0,2 9 61 0 0,1 0 0 0 0,0 0 0 0 0,-1 0 0 0 0,0 1 1 0 0,0-1-1 0 0,0 0 0 0 0,0 1 0 0 0,-1-2 63 0 0,-12-10-412 0 0,8 8 179 0 0,1 0-43 0 0,0-1-53 0 0,1 0-61 0 0,-1-3-344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7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0,'0'0'233'0'0,"0"0"48"0"0,0 0 54 0 0,0 0-169 0 0,0 0-37 0 0,0 0 41 0 0,0 1-82 0 0,0 2-12 0 0,0 0 6 0 0,0 4 181 0 0,1 0 1 0 0,0 0 0 0 0,0 0-1 0 0,1 2-263 0 0,9 30 996 0 0,0 2 32 0 0,1 16 26 0 0,-5-28-575 0 0,-1 1-60 0 0,1-1-74 0 0,-1-1-92 0 0,4 16 229 0 0,-5-15-190 0 0,1 6-10 0 0,5 36 89 0 0,-5-37-126 0 0,-4-13-10 0 0,-2-20-139 0 0,0-1-4 0 0,0 0-16 0 0,0 0-4 0 0,0 0 0 0 0,0 0-1 0 0,0 0-6 0 0,0 0-1 0 0,0 0 0 0 0,0 0 6 0 0,0-4 80 0 0,0-13-18 0 0,1-10-53 0 0,3 1-52 0 0,-3 19-30 0 0,1 0 1 0 0,0 0 0 0 0,1 1-1 0 0,0-1 1 0 0,0 1-1 0 0,0 0 1 0 0,0-1 0 0 0,1 1-1 0 0,0 1 1 0 0,1-2 2 0 0,8-9-69 0 0,-9 10 49 0 0,1 0 1 0 0,0 1-1 0 0,0-1 1 0 0,0 1-1 0 0,1 0 20 0 0,12-8-150 0 0,10 0-163 0 0,-13 9 169 0 0,1 3 40 0 0,-6 2 70 0 0,1 2 35 0 0,14 6-27 0 0,12 6-58 0 0,-32-12 69 0 0,1 0 1 0 0,-1 1 0 0 0,0-1 0 0 0,0 1-1 0 0,0 0 1 0 0,-1 0 0 0 0,1 0 0 0 0,-1 1-1 0 0,3 3 15 0 0,-3-2-4 0 0,3 4 0 0 0,1 0 0 0 0,4 11 4 0 0,-10-16 0 0 0,0-1 0 0 0,0 0 0 0 0,-1 1 0 0 0,0-1 0 0 0,0 1 0 0 0,0 0 0 0 0,0-1 0 0 0,-1 1 0 0 0,1 4 0 0 0,-1-5 1 0 0,0 0-1 0 0,-1 0 0 0 0,0 0 1 0 0,1 0-1 0 0,-1 0 0 0 0,0 0 0 0 0,-1 0 1 0 0,-1 3-1 0 0,1-3 9 0 0,0 0 0 0 0,0 0 0 0 0,-1 0 1 0 0,1-1-1 0 0,-1 1 0 0 0,0-1 1 0 0,0 1-1 0 0,-1-1 0 0 0,1 0 0 0 0,0-1 1 0 0,-4 3-10 0 0,2-2 14 0 0,-1 0 0 0 0,1 0 1 0 0,0-1-1 0 0,-1 1 1 0 0,0-1-1 0 0,1-1 0 0 0,-1 1 1 0 0,-5 0-15 0 0,5-1 5 0 0,0-1 0 0 0,0 0 0 0 0,0 0 1 0 0,0 0-1 0 0,-4-1-5 0 0,-1 0-59 0 0,-6-1 50 0 0,1 1 0 0 0,5 0-47 0 0,2-1-46 0 0,0 0-69 0 0,2 0-37 0 0,0-1-69 0 0,0 0-80 0 0,0-1-90 0 0,6 4 193 0 0,0-1-37 0 0,-1-1-392 0 0,0 1 96 0 0,0 0-51 0 0,-1-1-749 0 0,-2-1-588 0 0,-2-1-1120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8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3 6648 0 0,'0'0'149'0'0,"0"0"23"0"0,-9 0 145 0 0,4 0-259 0 0,-5 0-9 0 0,1-1 87 0 0,0 1 72 0 0,-1 0 56 0 0,-2-1 122 0 0,-15 1 588 0 0,10 0-456 0 0,5 1-247 0 0,6-1-177 0 0,0 1-34 0 0,-7 2 453 0 0,1 1-85 0 0,0 2-77 0 0,0 1-67 0 0,2 2-60 0 0,0 1-51 0 0,1 1-43 0 0,2 1-35 0 0,-4 9 12 0 0,8-15-79 0 0,1 0-1 0 0,0 0 0 0 0,1 0 1 0 0,-1 0-1 0 0,1 1 0 0 0,1-1 0 0 0,-1 3-27 0 0,2 7 101 0 0,1-1 46 0 0,1-3-107 0 0,-3-10-25 0 0,0-1 0 0 0,1 1 0 0 0,-1-1 0 0 0,0 1 0 0 0,1-1 0 0 0,-1 1 0 0 0,1-1 0 0 0,-1 1 0 0 0,1-1 0 0 0,0 0 1 0 0,0 1-1 0 0,0-1 0 0 0,0 0 0 0 0,0 0 0 0 0,0 1 0 0 0,0-1 0 0 0,0 0 0 0 0,0 0 0 0 0,0 0 0 0 0,1 0 0 0 0,-1 0 1 0 0,1 0-16 0 0,2 1 41 0 0,0 1 0 0 0,0-1 0 0 0,1 0 0 0 0,-1 0 0 0 0,0-1 0 0 0,1 1 0 0 0,-1-1 0 0 0,1 0 0 0 0,1 0-41 0 0,-2-1 37 0 0,-1 0-1 0 0,0 0 1 0 0,1 0 0 0 0,-1 0 0 0 0,1-1-1 0 0,-1 1 1 0 0,0-1 0 0 0,0 0 0 0 0,3-1-37 0 0,-4 2 15 0 0,24-12 170 0 0,-11-2-121 0 0,15-17 89 0 0,-14 5-23 0 0,8-18-130 0 0,-10 13 29 0 0,6-6 45 0 0,-20 36-46 0 0,0 3-86 0 0,0 28-37 0 0,0-7 50 0 0,2-2 44 0 0,0-15-6 0 0,1-2-7 0 0,0 3-13 0 0,-1 0-32 0 0,0-1-39 0 0,1 1-47 0 0,0-1-53 0 0,0 0-58 0 0,1 0-66 0 0,1-2-72 0 0,0 0-77 0 0,4 2-73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9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6272 0 0,'0'0'182'0'0,"0"2"60"0"0,0 1-93 0 0,1 1 72 0 0,0 0 108 0 0,1 3 216 0 0,0-1-93 0 0,-1-1-225 0 0,0-1-110 0 0,0-1-83 0 0,3 17 497 0 0,7 12 370 0 0,-4-11-313 0 0,-3-8-234 0 0,2 8 129 0 0,0 1-64 0 0,0-1-59 0 0,0 0-49 0 0,2 8 39 0 0,0-1-56 0 0,14 58 433 0 0,-19-74-671 0 0,1 8 114 0 0,0 0 75 0 0,1 2 87 0 0,5 31 507 0 0,-7-35-577 0 0,-3-12-159 0 0,2 3-107 0 0,-1-3-4 0 0,0-2 36 0 0,0 0 32 0 0,-1-1 43 0 0,1 0 23 0 0,-1-1 44 0 0,0 1 49 0 0,0 0 55 0 0,0-5-189 0 0,2 1-1 0 0,0-3 66 0 0,-2 0 51 0 0,-4-7 22 0 0,2-1-90 0 0,1-1-71 0 0,2 0-55 0 0,5-38-161 0 0,1 9-176 0 0,-5 28 120 0 0,1 0 0 0 0,-1 0 0 0 0,2 1 1 0 0,4-10 209 0 0,9-10-332 0 0,-10 21 286 0 0,1 0-132 0 0,-8 11 157 0 0,1 0-1 0 0,0 0 1 0 0,0 0 0 0 0,0 1 0 0 0,0-1-1 0 0,0 0 1 0 0,0 0 0 0 0,0 1 0 0 0,0-1-1 0 0,0 1 1 0 0,1-1 0 0 0,-1 1 0 0 0,0-1-1 0 0,0 1 1 0 0,0 0 0 0 0,1 0 0 0 0,0-1 21 0 0,1 1-39 0 0,0 0 0 0 0,0 0 0 0 0,1-1 0 0 0,-1 2 0 0 0,0-1 0 0 0,0 0 0 0 0,2 1 39 0 0,12 7-109 0 0,-12-5 106 0 0,2 1-20 0 0,0 0-1 0 0,-1 1 1 0 0,1 0-1 0 0,-1 0 0 0 0,1 2 24 0 0,5 10-17 0 0,4 11 17 0 0,-6-7 0 0 0,-9-15 0 0 0,-1-1 0 0 0,2 2-1 0 0,2 22 65 0 0,-3-27-47 0 0,-1 0 0 0 0,0 0 0 0 0,0 1 0 0 0,0-1 0 0 0,0 0 0 0 0,0 1 0 0 0,-1-1 0 0 0,1 0 0 0 0,-1 2-17 0 0,-2 3 104 0 0,2 3-24 0 0,-2 3 24 0 0,-7 3 81 0 0,8-12-123 0 0,-1-1-1 0 0,0 1 1 0 0,0-1-1 0 0,0 0 1 0 0,0 0-1 0 0,-1 0 0 0 0,1 0 1 0 0,-1-1-1 0 0,1 0 1 0 0,-2 1-62 0 0,-14 5 232 0 0,1-4-77 0 0,-2-3-75 0 0,7-1-93 0 0,-20-4 75 0 0,13-1-104 0 0,12 3-23 0 0,0-1-39 0 0,0-1-45 0 0,1 0-52 0 0,0 0-61 0 0,0 0-66 0 0,1-1-74 0 0,0-1-81 0 0,1-2-181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8:58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0 183 5784 0 0,'0'0'132'0'0,"0"0"17"0"0,0 0 10 0 0,0 0-53 0 0,0 0-7 0 0,0 0 39 0 0,0 2 119 0 0,0 5 234 0 0,1 1-50 0 0,0-1-45 0 0,0 1-39 0 0,2 9 294 0 0,-2 0-99 0 0,1 10-15 0 0,2 15 222 0 0,-1-16-255 0 0,-1-11-236 0 0,-1-4-132 0 0,0-1-43 0 0,3 24 96 0 0,-1-20-67 0 0,-2-8-72 0 0,-1-3-12 0 0,0 6 25 0 0,-1 16 74 0 0,1-19-137 0 0,0 6 37 0 0,-3-1 62 0 0,2-10-35 0 0,1 1-11 0 0,0-2-203 0 0,0 1 58 0 0,0-1 52 0 0,0 1 42 0 0,0 0 94 0 0,0 3 300 0 0,0-3-317 0 0,0 1-60 0 0,0-2-44 0 0,0 1-34 0 0,0 0-38 0 0,0 0-43 0 0,0 0-63 0 0,0 0-60 0 0,0-1-67 0 0,0 1-71 0 0,0 0-79 0 0,0 0-83 0 0,0 0-90 0 0,0-1-95 0 0,0 0-791 0 0,0 0-875 0 0</inkml:trace>
  <inkml:trace contextRef="#ctx0" brushRef="#br0" timeOffset="550.53">431 158 5728 0 0,'0'0'132'0'0,"0"0"17"0"0,0 0 10 0 0,0 0-26 0 0,-15-9 683 0 0,-1 2-66 0 0,1 1-75 0 0,0 3-82 0 0,0 1-91 0 0,-1 1-98 0 0,1 2-107 0 0,-1 1-114 0 0,14-1-182 0 0,0 0 0 0 0,1 0 0 0 0,-1 0 0 0 0,1 0 0 0 0,-1 0 0 0 0,1 0 0 0 0,0 1 0 0 0,-1-1-1 0 0,1 0 1 0 0,0 1 0 0 0,0-1 0 0 0,0 1 0 0 0,0-1 0 0 0,0 1 0 0 0,0-1 0 0 0,0 1 0 0 0,1 0 0 0 0,-1-1 0 0 0,0 1-1 0 0,-10 18-3 0 0,10-20 6 0 0,1 0-1 0 0,-1 1 1 0 0,1-1 0 0 0,0 1 0 0 0,-1-1 0 0 0,1 0 0 0 0,0 1 0 0 0,-1-1 0 0 0,1 1 0 0 0,0-1 0 0 0,0 1-1 0 0,-1-1 1 0 0,1 1 0 0 0,0-1 0 0 0,0 1 0 0 0,0-1 0 0 0,0 1 0 0 0,0-1 0 0 0,0 1 0 0 0,0 0-3 0 0,0 0 5 0 0,-1 1 1 0 0,1 0 0 0 0,0-1 0 0 0,-1 1 0 0 0,1 0 0 0 0,-1-1 0 0 0,1 1-1 0 0,-1-1 1 0 0,0 1 0 0 0,0-1 0 0 0,0 1 0 0 0,0-1-6 0 0,-2 7 0 0 0,3 2-19 0 0,2-7-3 0 0,-1 1-4 0 0,4 4-33 0 0,-2-2 13 0 0,-1-3 33 0 0,-2-1 13 0 0,1-1 0 0 0,0 0 0 0 0,-1 1 0 0 0,1-1 0 0 0,0 0 0 0 0,0 0 0 0 0,0 0 0 0 0,0 0 0 0 0,0 0 0 0 0,0 0 0 0 0,0 0 1 0 0,0 0-1 0 0,0 0 0 0 0,1 0 0 0 0,71 58 0 0 0,-42-38 0 0 0,17 17 0 0 0,-37-30 10 0 0,-5-4 18 0 0,-2 0 35 0 0,-4-4-63 0 0,2 1 256 0 0,-2-1 59 0 0,4 4 246 0 0,-2 0-335 0 0,-1 0-43 0 0,0 0-50 0 0,0 0-56 0 0,0-1-62 0 0,-1-2-68 0 0,0 1 67 0 0,0 1-1 0 0,-1-1 0 0 0,1 0 0 0 0,0 0 1 0 0,-1 0-1 0 0,1 0 0 0 0,-1 1 1 0 0,0-1-1 0 0,0 0 0 0 0,0 0 1 0 0,0 0-1 0 0,0 0 0 0 0,0-1 0 0 0,-1 1 1 0 0,1 0-14 0 0,0 0 5 0 0,-1-1 0 0 0,1 0 0 0 0,-1 1 1 0 0,1-1-1 0 0,-1 0 0 0 0,1 0 0 0 0,-1 0 0 0 0,1 0 1 0 0,-1-1-1 0 0,0 1 0 0 0,0 0 0 0 0,1-1 1 0 0,-1 1-1 0 0,0-1 0 0 0,0 1 0 0 0,0-1 1 0 0,0 0-1 0 0,1 0 0 0 0,-1 0-5 0 0,-1 0-70 0 0,-6 1 48 0 0,5 0-40 0 0,1-1-89 0 0,1 1 29 0 0,1-1-38 0 0,-1 0-35 0 0,0 0-44 0 0,1 1-49 0 0,-1-1-54 0 0,0 0-58 0 0,1 1-62 0 0,-1-1-68 0 0,0 0-71 0 0,-2 1-899 0 0,-3 0-853 0 0</inkml:trace>
  <inkml:trace contextRef="#ctx0" brushRef="#br0" timeOffset="806.83">82 6 6240 0 0,'0'0'182'0'0,"0"0"-53"0"0,0 0-35 0 0,0-1 13 0 0,0 1-75 0 0,0-2-38 0 0,0 1 36 0 0,0 0 38 0 0,0 1 55 0 0,0 0 68 0 0,0-1 82 0 0,0 1 96 0 0,0 0 47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9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10016 0 0,'0'0'230'0'0,"0"2"30"0"0,1 4 20 0 0,-1 1-108 0 0,2 0-75 0 0,1 5-86 0 0,0 2-37 0 0,-1-4 79 0 0,-1-2 83 0 0,-1-4-25 0 0,0 0 34 0 0,0 20 732 0 0,0-2-115 0 0,0 4-122 0 0,0 7-127 0 0,0-31-446 0 0,0-2-41 0 0,0 0-44 0 0,0 0-48 0 0,0 0-96 0 0,0 0-172 0 0,0 0-16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9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10 6624 0 0,'-13'-2'192'0'0,"10"1"57"0"0,3 1 115 0 0,0 0 48 0 0,0 0 11 0 0,0 0-34 0 0,0 0-146 0 0,0 0-69 0 0,0 0-12 0 0,2-1-29 0 0,5-4-106 0 0,0 4-27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0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0,'0'0'208'0'0,"0"0"33"0"0,0 0 16 0 0,0 0-128 0 0,1 0-35 0 0,1 0 12 0 0,6 0 61 0 0,-6 0-84 0 0,0 0 37 0 0,4 1 370 0 0,0 0-47 0 0,-1 0-44 0 0,0 1-41 0 0,-1 1-38 0 0,1-1-35 0 0,2 5 192 0 0,-2 0-170 0 0,0 0-53 0 0,1 2-1 0 0,1 5 66 0 0,1 1 43 0 0,0 3 5 0 0,-3 1-100 0 0,2 3 3 0 0,3 13 156 0 0,-2 1-93 0 0,4 22 147 0 0,-3-23-203 0 0,0 21 236 0 0,-1-7-56 0 0,-1-18-201 0 0,-6-25-207 0 0,0-3-23 0 0,0 0 1 0 0,-1 1 0 0 0,1-1-1 0 0,-1 0 1 0 0,0 0 0 0 0,0 0-1 0 0,0 0 1 0 0,0 2-27 0 0,0 20 145 0 0,0-23-79 0 0,0-2-41 0 0,0 0-50 0 0,0 0-53 0 0,0 0-110 0 0,0 0-186 0 0,0 0 201 0 0,0 0-46 0 0,0 0-81 0 0,0 0 99 0 0,0 0-42 0 0,0 0-42 0 0,0 0-43 0 0,0 0-37 0 0,0 0-35 0 0,0 0-256 0 0,0 0-56 0 0,1-1-835 0 0,0 0-652 0 0,1 0-1244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0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9216 0 0,'0'0'208'0'0,"0"0"33"0"0,2 2 14 0 0,9 8-308 0 0,0 1 123 0 0,0 0 110 0 0,-1 1 96 0 0,2 3 167 0 0,-1 0 100 0 0,2 5 212 0 0,4 10 509 0 0,-15-24-1085 0 0,0 0 56 0 0,0 15 601 0 0,-1-14-566 0 0,0 0-59 0 0,0 0-86 0 0,1-2-111 0 0,-1 0 80 0 0,-3 0-66 0 0,0-1 1 0 0,1 0 46 0 0,1-4-177 0 0,0 1 56 0 0,0 0 58 0 0,0 1 67 0 0,-1 1 136 0 0,0 0-126 0 0,1-1-109 0 0,0-1-37 0 0,0 0-37 0 0,-1 0-18 0 0,1 0-32 0 0,0-1-37 0 0,0 1-39 0 0,0-1-42 0 0,0 1-46 0 0,0-1-47 0 0,1 1-52 0 0,-1-1-334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0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21 7976 0 0,'0'0'174'0'0,"0"0"-35"0"0,0-1-51 0 0,0 0-20 0 0,0-1-34 0 0,0 1 6 0 0,-1 0 47 0 0,1 0 68 0 0,-4-7-97 0 0,3 5 68 0 0,0 2 139 0 0,0 0-178 0 0,0 1 448 0 0,1 0 10 0 0,0 0-226 0 0,0 0-137 0 0,0 0-41 0 0,0 0 13 0 0,0 0 46 0 0,0 0-21 0 0,0 0-142 0 0,0 0-88 0 0,0 0-77 0 0,0 0-106 0 0,0 0-125 0 0,0 0-111 0 0,0 0 59 0 0,0 0-43 0 0,0 0-539 0 0,0 0-427 0 0,0 0-809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0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0,'0'0'197'0'0,"0"0"24"0"0,0 0 18 0 0,1 1-34 0 0,5 5 40 0 0,-1 0 35 0 0,9 19 673 0 0,-7-9-377 0 0,-2-5-225 0 0,-2-2-91 0 0,0-1-41 0 0,0 0-53 0 0,2 6 183 0 0,-1 1-36 0 0,9 26 507 0 0,-3-10-217 0 0,-4-9-144 0 0,3 4-49 0 0,0 0-51 0 0,3 7 1 0 0,-1-1-75 0 0,-1 1-72 0 0,-1-1-74 0 0,18 48 109 0 0,-24-68-178 0 0,-1-5-34 0 0,-3-4-15 0 0,0 0 3 0 0,1-1 48 0 0,0 0 47 0 0,0 2-96 0 0,0-1-71 0 0,0 0-85 0 0,0 7 14 0 0,0-8 17 0 0,0-2-56 0 0,0 0-118 0 0,0 0 7 0 0,0 0-35 0 0,0 0-808 0 0,0 0-50 0 0</inkml:trace>
  <inkml:trace contextRef="#ctx0" brushRef="#br0" timeOffset="298.2">16 281 8144 0 0,'0'0'182'0'0,"0"0"29"0"0,0 0 13 0 0,2 0-32 0 0,6 0-229 0 0,0 0 55 0 0,1 0 59 0 0,0-1 62 0 0,1 0 86 0 0,0 1 81 0 0,0 0 85 0 0,0 0 89 0 0,1-1-110 0 0,1 1-49 0 0,9-1 156 0 0,0 2-93 0 0,0 1 4 0 0,0-1-89 0 0,-5-1 25 0 0,0 1-1 0 0,7 2-323 0 0,1 0 130 0 0,0-2-47 0 0,18 2 23 0 0,4 3-74 0 0,-30-5-83 0 0,-1 0-71 0 0,-2-1-53 0 0,0-1-80 0 0,0 0-96 0 0,-1-1-108 0 0,4-3-53 0 0</inkml:trace>
  <inkml:trace contextRef="#ctx0" brushRef="#br0" timeOffset="586.41">539 212 8536 0 0,'-14'16'249'0'0,"14"-16"-241"0"0,0 1 0 0 0,0 0-1 0 0,-1-1 1 0 0,1 1 0 0 0,0-1 0 0 0,0 1-1 0 0,0-1 1 0 0,0 1 0 0 0,0 0 0 0 0,0-1-1 0 0,0 1 1 0 0,0-1 0 0 0,0 1-1 0 0,0 0 1 0 0,0-1 0 0 0,0 1 0 0 0,0-1-1 0 0,0 1 1 0 0,1 0 0 0 0,-1-1 0 0 0,0 1-1 0 0,0-1 1 0 0,1 1 0 0 0,-1-1 0 0 0,0 1-1 0 0,1 0-7 0 0,7 9 99 0 0,0 0-48 0 0,-7-6-24 0 0,1 0 51 0 0,-1-1 41 0 0,0 1 35 0 0,2 2 169 0 0,2 8 503 0 0,-4-10-614 0 0,0 1-46 0 0,2 5 405 0 0,2-1-115 0 0,4 2-18 0 0,5 4 111 0 0,-7-7-203 0 0,8 5 81 0 0,-3-6-170 0 0,-2-2-87 0 0,0-1-61 0 0,-4-1-80 0 0,0 0-38 0 0,4 1 93 0 0,2-3-39 0 0,-3-1-48 0 0,0 0-34 0 0,2-1-68 0 0,-1-1-78 0 0,1 0-90 0 0,-2 0-103 0 0,-5 1 118 0 0,4 0-204 0 0</inkml:trace>
  <inkml:trace contextRef="#ctx0" brushRef="#br0" timeOffset="859.7">885 67 7200 0 0,'0'0'165'0'0,"0"0"22"0"0,0 0 6 0 0,1 2-28 0 0,-1 0-221 0 0,1 1 109 0 0,1 0 87 0 0,-1 0 67 0 0,0 1 96 0 0,2 4 466 0 0,-2-5-535 0 0,0 0-78 0 0,-1 0-48 0 0,1-1-59 0 0,-1 1-70 0 0,0 3 229 0 0,-1 21 717 0 0,1-10-390 0 0,-2-2-176 0 0,0 0-105 0 0,-3 30 452 0 0,4 0-47 0 0,0 0-65 0 0,-4-1-38 0 0,3-27-371 0 0,-9 48 498 0 0,0 0-82 0 0,-1-8 200 0 0,-2 0-1 0 0,-9 20-800 0 0,-8 15 856 0 0,3-1 88 0 0,15-52-508 0 0,-10 20 288 0 0,8-21-251 0 0,0-4-31 0 0,9-22-227 0 0,0 1 1 0 0,1-1-1 0 0,-1 6-215 0 0,5-14 42 0 0,0-1 1 0 0,0 0-1 0 0,-1 1 0 0 0,1-1 0 0 0,-1 0 0 0 0,0 0 0 0 0,0 1-42 0 0,-3 2 97 0 0,0 0 33 0 0,4-6-120 0 0,1 0 0 0 0,0 1 1 0 0,-1-1-1 0 0,1 0 1 0 0,0 0-1 0 0,-1 1 1 0 0,1-1-1 0 0,-1 0 0 0 0,1 0 1 0 0,-1 0-1 0 0,1 1 1 0 0,-1-1-1 0 0,1 0 0 0 0,-1 0 1 0 0,1 0-1 0 0,-1 0 1 0 0,1 0-1 0 0,-1 0 1 0 0,1 0-11 0 0,-9-4 105 0 0,5 1-97 0 0,1-2-33 0 0,1 1-38 0 0,1 0-40 0 0,1 2-87 0 0,0 0 44 0 0,-1-1-39 0 0,1 0 99 0 0,-2-4-11 0 0,1 5 26 0 0,1 0-51 0 0,-1 0-121 0 0,1 0 74 0 0,-1 1-37 0 0,1 0-41 0 0,-1-1-45 0 0,1 1-49 0 0,0 0-53 0 0,-1 0-57 0 0,1-1-61 0 0,0 1-64 0 0,0-1-70 0 0,0 1-72 0 0,-1 0-77 0 0,1-1-81 0 0,0 1-84 0 0,0-3-1492 0 0,0-2-1374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16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35 135 5344 0 0,'0'0'157'0'0,"0"0"-43"0"0,0 0-11 0 0,0 0 73 0 0,0 0 35 0 0,0 2 253 0 0,0 8 156 0 0,-2 7 431 0 0,1-4-334 0 0,0-4-293 0 0,1-1-123 0 0,0 0-63 0 0,5 27 696 0 0,-3-24-662 0 0,0 1-38 0 0,1 1 34 0 0,0 0-39 0 0,7 13 140 0 0,-6-17-233 0 0,-1 1-1 0 0,0 0 0 0 0,0-1 1 0 0,-1 2-136 0 0,0 0 148 0 0,1-1 1 0 0,0 1 0 0 0,1-1 0 0 0,3 7-149 0 0,-2-6 161 0 0,-1-1 1 0 0,0 1 0 0 0,-1 1 0 0 0,1 2-162 0 0,3 17 367 0 0,1 6 70 0 0,-8-11-114 0 0,0-13-171 0 0,3 6 148 0 0,0 7 78 0 0,-5-9-227 0 0,1-14-72 0 0,0 0-77 0 0,-1 5-70 0 0,1-5 85 0 0,0-1 49 0 0,1 0 38 0 0,-1 1 56 0 0,1-1 66 0 0,0 0 76 0 0,0-3-483 0 0,1 1 32 0 0,-1-1-4 0 0,1 1-35 0 0,0-1-75 0 0,0 0-65 0 0,0 1-76 0 0,-1-1-87 0 0,1 0-98 0 0,-1-1-111 0 0,0 0-119 0 0,0 1 360 0 0,0 0-34 0 0,-1-3-1485 0 0,-2-4-1121 0 0</inkml:trace>
  <inkml:trace contextRef="#ctx0" brushRef="#br0" timeOffset="341.08">1 94 6392 0 0,'0'0'141'0'0,"0"0"23"0"0,0 0-30 0 0,0 0-38 0 0,2-2 5 0 0,3-7-73 0 0,-4 7-75 0 0,0-1 37 0 0,1-2 91 0 0,-2 1 42 0 0,2 1 49 0 0,-1 0 45 0 0,1 0 39 0 0,-1 1-289 0 0,0 1 41 0 0,1-1 116 0 0,0 0 111 0 0,0 0 68 0 0,3-2 495 0 0,-3 4-579 0 0,0-1-34 0 0,0 1-25 0 0,1 0-87 0 0,4-1 238 0 0,0 0-92 0 0,0 1-41 0 0,-5 0-142 0 0,0-1 0 0 0,0 2 0 0 0,0-1 0 0 0,0 0 0 0 0,-1 0 0 0 0,1 1 0 0 0,0-1 0 0 0,0 0 0 0 0,0 1-36 0 0,27 10 68 0 0,-10-5-18 0 0,-1 1 1 0 0,0 0-1 0 0,3 4-50 0 0,-13-7 7 0 0,0 1 1 0 0,-1 1-1 0 0,0-1 0 0 0,0 1 1 0 0,2 3-8 0 0,18 19-35 0 0,11 22-98 0 0,-29-37 88 0 0,-2 0 1 0 0,0 0 0 0 0,1 3 44 0 0,5 23-35 0 0,-10-28 59 0 0,0 4 67 0 0,-2-13-67 0 0,-1 0 0 0 0,1 1 0 0 0,-1-1 0 0 0,0 0 0 0 0,0 1 0 0 0,0-1 0 0 0,0 1 0 0 0,0-1 0 0 0,-1 0 0 0 0,1 1-1 0 0,-1-1 1 0 0,0 0 0 0 0,0 2-24 0 0,0 0 108 0 0,-2 1 42 0 0,1 0-39 0 0,-2 3 18 0 0,-1 0-92 0 0,3-6-43 0 0,1 0 1 0 0,-1 0-1 0 0,1 0 1 0 0,-1-1-1 0 0,0 1 1 0 0,0-1 0 0 0,0 0-1 0 0,0 1 1 0 0,0-1 5 0 0,-8 4 38 0 0,-5 0 25 0 0,0 0-1 0 0,0-1 0 0 0,0 0 1 0 0,-1-1-1 0 0,-4 0-62 0 0,-22 2 47 0 0,30-4-60 0 0,3 0 1 0 0,0-2-41 0 0,0 0-42 0 0,0-1-45 0 0,0 0-45 0 0,1-1-50 0 0,-1 0-49 0 0,1 0-53 0 0,0 0-76 0 0,-1-1-113 0 0</inkml:trace>
  <inkml:trace contextRef="#ctx0" brushRef="#br0" timeOffset="740.01">436 94 6240 0 0,'0'0'182'0'0,"1"2"-8"0"0,12 23-114 0 0,-10-18 33 0 0,1 0 91 0 0,-2-4-48 0 0,0 1 34 0 0,-1 0 39 0 0,1-1 41 0 0,0 4 142 0 0,0 0-46 0 0,0 1-40 0 0,-1-1-33 0 0,2 8 202 0 0,6 7 147 0 0,4 3 130 0 0,-3-1 80 0 0,-1 1 59 0 0,-2 1 42 0 0,-5-22-732 0 0,0-2-54 0 0,1 1-21 0 0,2 0 10 0 0,-4-2-69 0 0,1 0 206 0 0,-2-1-7 0 0,0 0-10 0 0,0 0-96 0 0,0 1-62 0 0,1 0-46 0 0,-1 0-58 0 0,1 1-37 0 0,0-1 41 0 0,-1 0 44 0 0,0 0 58 0 0,0 0 40 0 0,0 0 62 0 0,0-1 74 0 0,0 0 82 0 0,-10-1-248 0 0,0-4 111 0 0,7 0-127 0 0,0-1-37 0 0,-1-4-71 0 0,1-4 73 0 0,1-7-48 0 0,0 0 45 0 0,1 14-55 0 0,0 0 0 0 0,1-1 0 0 0,-1 1 0 0 0,1 0-1 0 0,1 0 1 0 0,-1-1 0 0 0,1 1 0 0 0,1 0 0 0 0,-1 0-1 0 0,1 0 1 0 0,0 0 0 0 0,1 0 0 0 0,0 0 0 0 0,0 0-1 0 0,1 1 0 0 0,5-12 0 0 0,-8 15 0 0 0,0 0 0 0 0,0 0 0 0 0,1 1 0 0 0,-1-1 0 0 0,1 1 0 0 0,0-1 0 0 0,-1 1 0 0 0,1 0 0 0 0,2-2 0 0 0,14-12-17 0 0,-12 10-3 0 0,1-1-1 0 0,1 1 1 0 0,-1 0 0 0 0,1 1-1 0 0,0-1 1 0 0,1 2 0 0 0,-1-1-1 0 0,4 0 21 0 0,7-4-292 0 0,-15 7 226 0 0,-1 0-1 0 0,0 1 1 0 0,1-1-1 0 0,-1 1 1 0 0,1 0-1 0 0,-1 0 1 0 0,1 0 0 0 0,0 1 66 0 0,1-1-167 0 0,0 1 48 0 0,10-2-132 0 0,-9 1 109 0 0,1 0-87 0 0,-3 0 67 0 0,-1 1-39 0 0,0-1-9 0 0,0 1-37 0 0,0-1-41 0 0,0 1-44 0 0,-1 0-13 0 0,0-1-46 0 0,0 1-44 0 0,0 0-36 0 0,1-1-137 0 0,-1 1-36 0 0,5-1-1417 0 0,-7 1 2048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6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76 6072 0 0,'0'0'133'0'0,"0"0"23"0"0,0 0 12 0 0,-1 1-23 0 0,-5 1-77 0 0,1-1 109 0 0,1 0 46 0 0,-3 0 385 0 0,3-1-268 0 0,2 0-220 0 0,0 1-48 0 0,-8 2 299 0 0,1 1-64 0 0,1 1-53 0 0,0 1-43 0 0,-2 6 61 0 0,9-11-242 0 0,1 1 1 0 0,-1 0-1 0 0,0-1 0 0 0,0 1 1 0 0,1 0-1 0 0,-1 0 1 0 0,1 0-1 0 0,0-1 1 0 0,-1 1-1 0 0,1 0 1 0 0,0 1-31 0 0,0 0 30 0 0,0-1 0 0 0,-1 1 0 0 0,1 0-1 0 0,-1 0 1 0 0,0-1 0 0 0,0 1 0 0 0,0 1-30 0 0,-4 10 127 0 0,4-3-95 0 0,2 12-19 0 0,-1-15 2 0 0,1 0 0 0 0,-1 0 0 0 0,0 0 0 0 0,-2 4-15 0 0,2-10 5 0 0,0 0 0 0 0,0 1-1 0 0,0-1 1 0 0,1 0 0 0 0,-1 0 0 0 0,0 0 0 0 0,1 0-1 0 0,0 0 1 0 0,-1 0 0 0 0,1 0 0 0 0,0 0 0 0 0,0 0-1 0 0,0 0 1 0 0,0 0 0 0 0,0 0 0 0 0,1 0 0 0 0,0 0-5 0 0,5 7 28 0 0,1-2 1 0 0,-1 1-1 0 0,3 0-28 0 0,-1 1 8 0 0,-5-6-1 0 0,-1 0-1 0 0,1-1 1 0 0,0 1 0 0 0,0-1 0 0 0,0 0 0 0 0,1 0-7 0 0,2 1 29 0 0,0 0 0 0 0,0-1-1 0 0,0 0 1 0 0,0 0 0 0 0,8 0-29 0 0,-9-2 103 0 0,-1 0-1 0 0,1 0 1 0 0,0-1 0 0 0,0 1-1 0 0,-1-1 1 0 0,1-1-1 0 0,0 1 1 0 0,-1-1 0 0 0,0 0-1 0 0,5-2-102 0 0,-2 0 202 0 0,0 0 0 0 0,-1-1-1 0 0,5-3-201 0 0,8-8 361 0 0,-8 4-118 0 0,-2 1-35 0 0,-7 7-143 0 0,0 0 0 0 0,-1 0 0 0 0,1 0 0 0 0,-1-1 0 0 0,0 1 0 0 0,0-1 0 0 0,0 0 0 0 0,0 0-65 0 0,4-22 221 0 0,-6 1-84 0 0,0 21-123 0 0,-1 0 1 0 0,0 0-1 0 0,-1 0 0 0 0,1 0 0 0 0,-1 1 1 0 0,0-1-1 0 0,0 0 0 0 0,-1 1 1 0 0,1-1-1 0 0,-1 1 0 0 0,0 0 1 0 0,0 0-1 0 0,0 0 0 0 0,-2-2-14 0 0,-11-11 45 0 0,-2-3-99 0 0,11 14-15 0 0,0 0 0 0 0,0 0 0 0 0,-5-4 69 0 0,8 8-120 0 0,-2-2-10 0 0,-9-6-58 0 0,10 6 71 0 0,-1 0-89 0 0,3 1 61 0 0,0 1-33 0 0,0 0-64 0 0,0 0-53 0 0,0-1-59 0 0,0 1-64 0 0,0 0-71 0 0,0-1-77 0 0,0 1-81 0 0,1 0-90 0 0,-3-3-831 0 0,-2-1-882 0 0,7 6 2450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7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0 790 8352 0 0,'0'0'190'0'0,"0"0"28"0"0,0 0 7 0 0,0 0-75 0 0,0 0-13 0 0,0 0 47 0 0,0 0 154 0 0,0 0 285 0 0,0 0 17 0 0,0 0-253 0 0,0-1-77 0 0,0 1-68 0 0,0-1-58 0 0,0 0-57 0 0,0 0-34 0 0,0 0 9 0 0,1-3 60 0 0,-1 3-78 0 0,0-1 40 0 0,2-3 354 0 0,-1 0-55 0 0,1 0-50 0 0,0 0-47 0 0,1-5 171 0 0,0 0-106 0 0,1-2-18 0 0,3-5 102 0 0,3-6 120 0 0,-1 0-69 0 0,2-5 32 0 0,3-14 186 0 0,0 3-86 0 0,-3 9-284 0 0,1-1-59 0 0,1 1-53 0 0,0 0-48 0 0,0 0-43 0 0,1 0-36 0 0,15-28 44 0 0,40-65-53 0 0,-2 4-32 0 0,-59 106-94 0 0,-5 9-1 0 0,-1 1 0 0 0,0 0 0 0 0,0-1 0 0 0,0 0 1 0 0,-1 1-1 0 0,1-1 0 0 0,-1 0 0 0 0,0 0 0 0 0,0 0 1 0 0,0 0-1 0 0,0 0 0 0 0,-1 0 0 0 0,0 0 0 0 0,0-2 1 0 0,1 8-48 0 0,2 7 44 0 0,0 0 0 0 0,0 0 0 0 0,5 6 4 0 0,2 10 0 0 0,-4-6-13 0 0,5 9 36 0 0,3 10 20 0 0,-7-12-48 0 0,10 28-183 0 0,-9-30 148 0 0,0 1 44 0 0,11 51-65 0 0,34 135 58 0 0,-36-118 3 0 0,-13-73 24 0 0,1 0-1 0 0,2 4-23 0 0,7 14 97 0 0,-13-36-22 0 0,-1-2-6 0 0,0 2-15 0 0,2 4-33 0 0,-1-4-5 0 0,-1-2-51 0 0,0 0-61 0 0,0 0-105 0 0,-1-1-100 0 0,0-1 109 0 0,-2 0 57 0 0,-1-1 6 0 0,3 2 48 0 0,0 0-42 0 0,0 0-112 0 0,1 1 71 0 0,-1-1 63 0 0,1 0 51 0 0,-1 0 61 0 0,-1-2 190 0 0,2 2-205 0 0,-1 0-81 0 0,1 0-114 0 0,0 0 47 0 0,0 1-39 0 0,-1-1-44 0 0,1 1-47 0 0,0-1-51 0 0,0 0-54 0 0,0 1 23 0 0,0-1-42 0 0,-1 1-44 0 0,1-1-46 0 0,0 1-48 0 0,0-1-51 0 0,0 0-53 0 0,-1 1-54 0 0,0-3-1574 0 0,-1-3-1282 0 0</inkml:trace>
  <inkml:trace contextRef="#ctx0" brushRef="#br0" timeOffset="383.97">235 554 6648 0 0,'0'0'149'0'0,"0"0"23"0"0,0 0 12 0 0,0 0-59 0 0,0 0-9 0 0,0 0 44 0 0,0 0 136 0 0,0 0 256 0 0,0 0 22 0 0,0 0-25 0 0,0 0-110 0 0,0 0-45 0 0,0 0-8 0 0,0 0-10 0 0,0 0-35 0 0,0 0-18 0 0,2 0-3 0 0,9 0 37 0 0,1 0-37 0 0,11-1 218 0 0,-5 0-210 0 0,0 0-52 0 0,19-3 161 0 0,64-3 408 0 0,-70 5-634 0 0,-1 0-51 0 0,12-2 21 0 0,-18 2-96 0 0,-1 0-35 0 0,9 0-68 0 0,-28 2-7 0 0,6-1 46 0 0,-7 1-46 0 0,0-1-33 0 0,0 1-45 0 0,0-1-56 0 0,0 1-67 0 0,-1-1-17 0 0,0 1-60 0 0,1-1-65 0 0,-1 1-71 0 0,0 0-78 0 0,0-1-84 0 0,0 1-90 0 0,1 0-96 0 0,2-1-1111 0 0,2 1-1082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6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420 111 8176 0 0,'0'0'182'0'0,"0"0"-4"0"0,0-1-75 0 0,0 0-49 0 0,-3-2-4 0 0,2 1 0 0 0,-4-3 85 0 0,1 0-59 0 0,-3-3-38 0 0,-9-9-57 0 0,10 11 81 0 0,2 2 81 0 0,-4-3 347 0 0,0 0 0 0 0,0 0 0 0 0,-3 0-490 0 0,-2 0 418 0 0,-2 1-102 0 0,6 3-92 0 0,0-1 74 0 0,6 2-118 0 0,-1 0 0 0 0,0 1 0 0 0,0-1 0 0 0,0 1 0 0 0,1 0 1 0 0,-3 0-181 0 0,-4 1 284 0 0,0 3-99 0 0,0 2-5 0 0,-1-2-93 0 0,7-2-75 0 0,0 1 1 0 0,0-1 0 0 0,0 1 0 0 0,0 0 0 0 0,0 0 0 0 0,-1 1-13 0 0,4-3 0 0 0,-1 2 0 0 0,-1 0 0 0 0,0 0 0 0 0,0 0 0 0 0,1 0 0 0 0,-1 1 0 0 0,1-1 0 0 0,0 1 0 0 0,0-1 0 0 0,0 1 0 0 0,0 0 0 0 0,0 0 0 0 0,0 0 0 0 0,1 0 0 0 0,-9 14 0 0 0,-3 7 0 0 0,9-14 0 0 0,1-2 0 0 0,0 0 0 0 0,0 0 0 0 0,1 1 0 0 0,0 0 0 0 0,1-1 0 0 0,0 1 0 0 0,0 0 0 0 0,0 0 0 0 0,2 0 0 0 0,-1 2 0 0 0,5 19 0 0 0,5 22 0 0 0,0 35 0 0 0,-5-30 123 0 0,0-6 21 0 0,-4-16-97 0 0,-1-22 16 0 0,0 12-5 0 0,0-13 9 0 0,0 3 75 0 0,0 6 103 0 0,0-20-318 0 0,-2 1 29 0 0,1-1-21 0 0,1 0-78 0 0,-1-1 29 0 0,1 1-33 0 0,-1-1-63 0 0,0 0-54 0 0,1 0-60 0 0,-1 1-67 0 0,1-1-73 0 0,-1 0-79 0 0,1 0-85 0 0,-1-1-93 0 0,0 0-1059 0 0,-1-1-1006 0 0</inkml:trace>
  <inkml:trace contextRef="#ctx0" brushRef="#br0" timeOffset="281.24">1 426 6120 0 0,'0'0'176'0'0,"0"0"-44"0"0,0 0-66 0 0,1 0-46 0 0,3 0-45 0 0,-2 0 40 0 0,11-3 107 0 0,0 1 34 0 0,12-3 241 0 0,0-1 65 0 0,31-9 676 0 0,-38 10-831 0 0,-1 0-45 0 0,-5 1-114 0 0,0 1-33 0 0,0-1-39 0 0,1 1-44 0 0,-1 0-48 0 0,0-1-53 0 0,1 1-59 0 0,-1 0-62 0 0,-6 2-116 0 0,0 0-86 0 0,-1 0 51 0 0,-1 0-34 0 0,5 0-446 0 0,3 0-359 0 0,4-1-681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8:56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84 6992 0 0,'0'0'157'0'0,"0"0"23"0"0,0 0 12 0 0,0-1-55 0 0,-1 0-75 0 0,-3-6-63 0 0,3 3 72 0 0,-1-2 294 0 0,-1 0 75 0 0,-2-2 114 0 0,-10-9 814 0 0,9 11-914 0 0,2 2-137 0 0,-1 0-38 0 0,1 1-44 0 0,1 0-53 0 0,0 2 6 0 0,1 0-62 0 0,-6 1 77 0 0,3-1-31 0 0,2 1 39 0 0,-4-2 213 0 0,0 0-98 0 0,2 0-125 0 0,-1 1-61 0 0,-1-1-57 0 0,1 1-53 0 0,-1 0 27 0 0,-20 5-50 0 0,17 0 46 0 0,-14 16 23 0 0,17-13-76 0 0,1 0-1 0 0,0 1 1 0 0,1-1 0 0 0,0 1 0 0 0,0 0 0 0 0,0 0 0 0 0,-1 5 0 0 0,5-10-16 0 0,0 1 0 0 0,0-1 0 0 0,1 0 0 0 0,-1 1 0 0 0,1-1 0 0 0,0 0 0 0 0,0 2 16 0 0,-1 11-61 0 0,-2-6 58 0 0,0 0 3 0 0,0 1 0 0 0,0-1 0 0 0,1 1 0 0 0,1-1 0 0 0,0 1 0 0 0,0 0 0 0 0,1 0 0 0 0,0 0 0 0 0,1 0 0 0 0,0 3 0 0 0,1 9 14 0 0,-2 32-43 0 0,0-23 69 0 0,0-16 23 0 0,1 0 39 0 0,0-1-7 0 0,0 0-41 0 0,1 21 41 0 0,0-20-20 0 0,1 7-26 0 0,-1-3 38 0 0,0-7 49 0 0,-1-3 51 0 0,1 0 86 0 0,-1-7-121 0 0,0 0-35 0 0,1 1 40 0 0,3 9 75 0 0,-5-1-63 0 0,0-10-192 0 0,0-2-41 0 0,0 0-163 0 0,0 0-52 0 0,0 0 100 0 0,0 0 85 0 0,0 0 67 0 0,-1 1 85 0 0,0 1 226 0 0,1-2-246 0 0,-1 1-100 0 0,1-1-22 0 0,0 1-42 0 0,0-1-86 0 0,0 0-76 0 0,-1 1-86 0 0,1-1-94 0 0,0 0-103 0 0,0 0-113 0 0,0 0-122 0 0,0 0 355 0 0,0 0-34 0 0,0-1-1370 0 0,0-1-1050 0 0</inkml:trace>
  <inkml:trace contextRef="#ctx0" brushRef="#br0" timeOffset="270.27">1 377 7112 0 0,'0'0'157'0'0,"0"0"23"0"0,0 0 13 0 0,2 0-40 0 0,4 0-100 0 0,3-2 10 0 0,-1-1 107 0 0,2 0 137 0 0,4-3 266 0 0,-1 0-60 0 0,-4 3-232 0 0,-2 1-114 0 0,1 0-81 0 0,10-2 109 0 0,0 0-37 0 0,17-2 65 0 0,7 1-74 0 0,24-1-37 0 0,-43 2-91 0 0,1 1 33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28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0 193 7856 0 0,'0'0'174'0'0,"0"0"29"0"0,0 0 13 0 0,0 0 39 0 0,0 0 134 0 0,0 0 54 0 0,0 0 6 0 0,0 0-14 0 0,0 0-83 0 0,0 0-38 0 0,0 0-8 0 0,0 2 2 0 0,1 19 494 0 0,2 2-99 0 0,0 0-101 0 0,2 0-105 0 0,-2-4-178 0 0,0 0-69 0 0,0-1-71 0 0,-1 0-71 0 0,1 21 218 0 0,2-2-68 0 0,-6-19-139 0 0,-2-2 12 0 0,3-15-160 0 0,0 1 33 0 0,0 8 102 0 0,0-6-85 0 0,0 1-74 0 0,0-2-28 0 0,0-1-46 0 0,0 0-55 0 0,0-1-62 0 0,0 1-684 0 0,0-2-57 0 0,0 0-7 0 0</inkml:trace>
  <inkml:trace contextRef="#ctx0" brushRef="#br0" timeOffset="474.72">467 121 7424 0 0,'0'0'166'0'0,"0"0"29"0"0,0 0 12 0 0,0-1-66 0 0,0 0-73 0 0,0-1-51 0 0,-3-6-52 0 0,2 6 52 0 0,-5-9 462 0 0,-3 2-77 0 0,-2 2-66 0 0,0 1-52 0 0,-10-2 89 0 0,-10-1 102 0 0,11 4-136 0 0,8 1-182 0 0,7 2-39 0 0,1 1 0 0 0,-1-1 0 0 0,0 1 0 0 0,0 0 0 0 0,1 1-1 0 0,-1-1 1 0 0,-4 1-118 0 0,-1 1 150 0 0,0 3-36 0 0,7-3-87 0 0,0 0-1 0 0,0 0 1 0 0,0 0-1 0 0,1 1 1 0 0,-1 0-1 0 0,1-1 0 0 0,-1 1 1 0 0,1 0-1 0 0,-1 0 1 0 0,1 1-1 0 0,0-1 1 0 0,-1 2-27 0 0,-4 9 10 0 0,6-6-53 0 0,0 1-40 0 0,1 0 36 0 0,-1-6 41 0 0,1-1 0 0 0,0 1 0 0 0,0-1 0 0 0,0 1 0 0 0,0-1 0 0 0,0 1 1 0 0,0-1-1 0 0,0 1 0 0 0,1-1 0 0 0,-1 0 0 0 0,1 1 0 0 0,-1 0 6 0 0,14 27-60 0 0,10 14 88 0 0,0 2 3 0 0,-9-13-94 0 0,-5-10 71 0 0,7 10-64 0 0,-7-13 56 0 0,0 1 82 0 0,-1 3 108 0 0,-3 1 78 0 0,-6-22-222 0 0,0 1 0 0 0,0-1 0 0 0,0 1-1 0 0,0 0 1 0 0,-1-1 0 0 0,1 1-1 0 0,-1-1 1 0 0,1 1-46 0 0,-1-2 44 0 0,0 1 0 0 0,1 0 0 0 0,-1 0 0 0 0,0-1 0 0 0,0 1 0 0 0,0-1 0 0 0,0 1 0 0 0,0-1 0 0 0,-1 1 0 0 0,1-1 0 0 0,-1 1-44 0 0,-1 1 26 0 0,-1 1 63 0 0,-7 4 189 0 0,3-4-170 0 0,3-3-232 0 0,1 0 55 0 0,0 1 49 0 0,-1-1 39 0 0,-3 0 102 0 0,-12-1 277 0 0,15-1-336 0 0,-1 0-66 0 0,2 0-40 0 0,1 0-37 0 0,-1 0-42 0 0,0 0-46 0 0,1 0-68 0 0,-1 0-66 0 0,0-1-70 0 0,0 1-76 0 0,1-1-82 0 0,-1 1-89 0 0,0-1-94 0 0,0 0-100 0 0,-2-1-847 0 0,-3-1-944 0 0</inkml:trace>
  <inkml:trace contextRef="#ctx0" brushRef="#br0" timeOffset="741.01">144 20 7344 0 0,'0'0'216'0'0,"0"0"-60"0"0,0-1-81 0 0,1 0-55 0 0,1-1-30 0 0,-1 0 72 0 0,-1 1 38 0 0,1 0 66 0 0,8-10 497 0 0,-7 10-327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37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0 7368 0 0,'0'0'165'0'0,"0"0"22"0"0,0 0 10 0 0,0 0-53 0 0,0 0-1 0 0,0 0 57 0 0,0 0 177 0 0,0 0 326 0 0,0 0 29 0 0,0 0-302 0 0,0 0-175 0 0,0 0-43 0 0,0 0 49 0 0,0 0 122 0 0,0 0-20 0 0,0 0-13 0 0,0 0-39 0 0,0 0-20 0 0,0 1-6 0 0,-1 0-107 0 0,-1 2-81 0 0,-2 4 36 0 0,3-4-38 0 0,-4 13 296 0 0,1-2-122 0 0,0 0-45 0 0,-2 15 126 0 0,1 5-89 0 0,2-21-148 0 0,2-1 1 0 0,-1 1 0 0 0,1 5-114 0 0,-1 49 364 0 0,0 1-41 0 0,3 6 33 0 0,0-7 336 0 0,-2 3-692 0 0,0-37 425 0 0,3 21-425 0 0,0 3 273 0 0,0 59 328 0 0,0-36-167 0 0,-2-26-114 0 0,-1-10-25 0 0,-1 1 33 0 0,2-6-38 0 0,1-28-180 0 0,-1-1 1 0 0,0 0 0 0 0,0 1-1 0 0,-2 5-110 0 0,-3-2 117 0 0,-2 3 35 0 0,6-16-121 0 0,0 1 0 0 0,0 0 0 0 0,0 0 0 0 0,0-1 0 0 0,0 1 0 0 0,0 0 0 0 0,-1-1 0 0 0,1 1 0 0 0,-1-1 0 0 0,1 0 0 0 0,-1 1 0 0 0,1-1 0 0 0,-2 1-31 0 0,2-2 15 0 0,0 0-1 0 0,0 1 1 0 0,0-1-1 0 0,0 0 0 0 0,0 0 1 0 0,0 0-1 0 0,0 0 0 0 0,0 0 1 0 0,0-1-1 0 0,0 1 1 0 0,0 0-1 0 0,0 0 0 0 0,1-1 1 0 0,-1 1-1 0 0,0 0 1 0 0,0-1-1 0 0,0 1 0 0 0,0-1 1 0 0,0 1-1 0 0,1-1 0 0 0,-1 1 1 0 0,0-1-15 0 0,-7-6 85 0 0,3-1-91 0 0,0 0-102 0 0,2 5 7 0 0,1-1-37 0 0,1 0-41 0 0,-1 1-43 0 0,0-2-136 0 0,0-1-78 0 0,0 3 61 0 0,0-1-49 0 0,0 0-51 0 0,1 0-55 0 0,0 0-57 0 0,0 0-60 0 0,0 0-63 0 0,0 0-65 0 0,1 2 335 0 0,0 0-50 0 0,0 1-42 0 0,0-1-38 0 0,0 0-157 0 0,0 0-37 0 0,0-4-1659 0 0</inkml:trace>
  <inkml:trace contextRef="#ctx0" brushRef="#br0" timeOffset="451.79">179 101 5008 0 0,'0'0'144'0'0,"1"-1"1"0"0,0-2-266 0 0,1 1 67 0 0,-1 0 59 0 0,0 0 50 0 0,0 1 67 0 0,0 0 47 0 0,0-1 482 0 0,0 1-345 0 0,-1 1-133 0 0,1-1-57 0 0,-1 0-34 0 0,1 1 430 0 0,-1 0-284 0 0,0-1-49 0 0,-1 1-45 0 0,1 0-36 0 0,0-1 21 0 0,1-2-21 0 0,0 1 11 0 0,7-5 857 0 0,-1 2-374 0 0,-1 2-161 0 0,-1 0-76 0 0,0 1-163 0 0,-2-1-54 0 0,1 1-61 0 0,0 0-68 0 0,1-1 190 0 0,2 1-45 0 0,14 0 165 0 0,-10 1-155 0 0,-5 0-22 0 0,12-1 34 0 0,2 0-52 0 0,18 2 216 0 0,14 2-340 0 0,-50-1 8 0 0,29 2 62 0 0,15 5-14 0 0,5 0 15 0 0,-40-6-66 0 0,0 0 1 0 0,-1 0-1 0 0,1 1 0 0 0,0 1 1 0 0,-1 0-1 0 0,1 0 0 0 0,-1 1 1 0 0,0 0-1 0 0,-1 1 0 0 0,1 0 1 0 0,-1 0-1 0 0,0 1 0 0 0,-1 0 1 0 0,3 4-6 0 0,3 4-2 0 0,-6-6 5 0 0,0 0-1 0 0,-1 0 1 0 0,0 0-1 0 0,0 1 1 0 0,-1 0-1 0 0,0 0 1 0 0,0 2-3 0 0,0 2 56 0 0,-1 0 1 0 0,-1 1 0 0 0,0-1 0 0 0,-1 1 0 0 0,0 6-57 0 0,-1-1 107 0 0,1 22 221 0 0,-3-24-225 0 0,-2 2-67 0 0,0-10-63 0 0,0 1-35 0 0,-11 19 71 0 0,-3-1 72 0 0,-10 1 90 0 0,18-21-55 0 0,-2-1-1 0 0,1 0 1 0 0,-10 5-116 0 0,6-5 126 0 0,0-1 0 0 0,0 0 0 0 0,-2 0-126 0 0,-23 7 223 0 0,6-6-78 0 0,0-3-54 0 0,9-2-96 0 0,0 0 41 0 0,-24 3 126 0 0,-35 4 214 0 0,56-7-277 0 0,-1 0-37 0 0,-32-6-73 0 0,55 3-17 0 0,0 1-1 0 0,1-1 1 0 0,-1-1-1 0 0,0 1 1 0 0,1 0 0 0 0,-2-1 28 0 0,-12-3-176 0 0,9 2 43 0 0,-1 0-42 0 0,0 1-51 0 0,1 0-59 0 0,8 1 285 0 0,-3 0-170 0 0,2 0 70 0 0,0 0-38 0 0,0 0-12 0 0,1 0-38 0 0,-1 0-44 0 0,1 0-49 0 0,-1 0-53 0 0,0-1-48 0 0,1 1-44 0 0,-1 0-38 0 0,1 0-135 0 0,-1-1-39 0 0,0 0-1404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39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0 6072 0 0,'0'0'133'0'0,"0"0"23"0"0,0 0 12 0 0,-1 2-38 0 0,-2 4-85 0 0,-1 2-26 0 0,-1 0 36 0 0,-3 8 149 0 0,1-2 48 0 0,0 0 53 0 0,-14 31 832 0 0,13-24-699 0 0,4-11-252 0 0,0 1-33 0 0,1 0-41 0 0,0 1-48 0 0,-6 25 194 0 0,0 0-37 0 0,-27 118 549 0 0,25-87-384 0 0,-16 181 1025 0 0,17-2-38 0 0,12-209-1004 0 0,1 0 1 0 0,7 23-370 0 0,-5-25 205 0 0,2-6 28 0 0,-5-23-138 0 0,1 1 0 0 0,0-1-1 0 0,1 0 1 0 0,0 0-1 0 0,0 0 1 0 0,0 0 0 0 0,5 4-95 0 0,2 1 32 0 0,-8-9-32 0 0,0 1 0 0 0,1-1 0 0 0,0 0 0 0 0,-1 0 0 0 0,3 1 0 0 0,6-1 0 0 0,-4-3 0 0 0,-5 1 54 0 0,0 0-117 0 0,-1-1-16 0 0,-1 0-33 0 0,1 1-35 0 0,-1-1-37 0 0,1 1-85 0 0,0-1-57 0 0,0 1-58 0 0,0-1-61 0 0,0 1-63 0 0,0-1-65 0 0,-1 0-68 0 0,1 1-70 0 0,4-1-1215 0 0,3 0-1096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46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6536 0 0,'0'0'141'0'0,"0"0"23"0"0,0 0 13 0 0,1 0 93 0 0,1 0-66 0 0,8 0 296 0 0,-6 0-218 0 0,7 0 383 0 0,0-1-72 0 0,0-1-65 0 0,-1 0-59 0 0,1-1-54 0 0,-1-1-48 0 0,0 0-42 0 0,0-1-35 0 0,-3 2 37 0 0,1 1-92 0 0,3 1-45 0 0,4 0-17 0 0,-1-1-45 0 0,-6 1-11 0 0,17-1 212 0 0,-16 2-262 0 0,0 0-52 0 0,-2 1-57 0 0,-1 0-62 0 0,1 1-72 0 0,-1 0-83 0 0,3 1-75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46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25 5456 0 0,'0'0'158'0'0,"0"0"18"0"0,0 0-49 0 0,0 0-44 0 0,0 0-39 0 0,0 1-41 0 0,0-1-70 0 0,-2 1-332 0 0,2 0 295 0 0,-1 0 100 0 0,1-1 45 0 0,0 0 54 0 0,0 1 62 0 0,0-1 44 0 0,0 0 64 0 0,0 1 71 0 0,0-1 75 0 0,0 0 84 0 0,0 0 88 0 0,0 0 97 0 0,1 1 101 0 0,2 0-212 0 0,1 1-56 0 0,0-1-51 0 0,0 0-48 0 0,0-1-43 0 0,0 1-41 0 0,5-1 226 0 0,-1-1-157 0 0,0 0-72 0 0,-1-1-68 0 0,11-7 381 0 0,-12 3-334 0 0,2 0 93 0 0,2 3-99 0 0,1 2-83 0 0,0 0-65 0 0,5 0-2 0 0,-7-1-120 0 0,3 0 0 0 0,-4 1-39 0 0,-1 0-30 0 0,-2 1-39 0 0,-3 0-74 0 0,-2 0 107 0 0,0 0-15 0 0,0 0-24 0 0,0 0-42 0 0,0 0-18 0 0,1 0-43 0 0,-1 0-48 0 0,0 0-55 0 0,1 0-249 0 0,-1 1-113 0 0,1-1-96 0 0,0 0-73 0 0,0 1-134 0 0,1 0-543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0:44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215 244 5840 0 0,'0'0'132'0'0,"0"0"17"0"0,0 0 11 0 0,0 1-21 0 0,0 2-98 0 0,0-1 15 0 0,0-1 57 0 0,0-1 130 0 0,0 0 221 0 0,0 0 15 0 0,0 0-271 0 0,0 0-47 0 0,0 0-43 0 0,1 1-35 0 0,-1-1-2 0 0,2 3-54 0 0,-1-2 58 0 0,-1 0 41 0 0,0 0 78 0 0,0 0 96 0 0,1 0 115 0 0,-1 8 424 0 0,0 0-175 0 0,0-3-260 0 0,0-1-104 0 0,-1 0-42 0 0,1-1-82 0 0,-1 0-41 0 0,0 0-46 0 0,-1-1-50 0 0,-3 10 351 0 0,2 1-35 0 0,-5 9 186 0 0,3-7-466 0 0,0 0 0 0 0,1 0 0 0 0,-2 10-75 0 0,-3 17 145 0 0,3-18-91 0 0,-1 11-38 0 0,0 2 38 0 0,-6 32 74 0 0,4 34 116 0 0,8-88-171 0 0,-1-1 0 0 0,-2 8-73 0 0,-3 12 102 0 0,2 3 47 0 0,0 0 50 0 0,-5 13 138 0 0,0-6 514 0 0,-12 30-851 0 0,15-47 165 0 0,0-1-46 0 0,-4-3-52 0 0,7-15-5 0 0,-6 16 1 0 0,9-17-13 0 0,0-1 35 0 0,0-3 26 0 0,-5 3-18 0 0,4-6-21 0 0,2 0-72 0 0,-1-1 0 0 0,1 0 0 0 0,0 0 0 0 0,0 0 0 0 0,-1 0 0 0 0,1 0 0 0 0,0 0 0 0 0,-1 0 0 0 0,1 0 0 0 0,0 1 0 0 0,-1-1 0 0 0,1 0 0 0 0,0 0 0 0 0,-1 0 0 0 0,1-1 0 0 0,0 1 0 0 0,0 0 0 0 0,-1 0 0 0 0,1 0 0 0 0,0 0 0 0 0,-1 0 0 0 0,1 0 0 0 0,0 0 0 0 0,-1 0 0 0 0,1-1 0 0 0,0 1 0 0 0,0 0 0 0 0,-1 0 0 0 0,1 0 0 0 0,0-1 0 0 0,0 1 0 0 0,0 0 0 0 0,-1 0 0 0 0,1-1 0 0 0,0 1 0 0 0,0 0 0 0 0,0 0 0 0 0,0-1 0 0 0,-1 1 0 0 0,1 0 0 0 0,0 0 0 0 0,0-1 0 0 0,0 1 0 0 0,0 0 0 0 0,0-1 0 0 0,0 1 0 0 0,0-1 0 0 0,0-1 90 0 0,0-1-89 0 0,0 0-79 0 0,0 0-70 0 0,0-1-108 0 0,0 0-70 0 0,0-1-136 0 0,0-1-317 0 0,0-2-326 0 0</inkml:trace>
  <inkml:trace contextRef="#ctx0" brushRef="#br0" timeOffset="651.26">304 310 6160 0 0,'0'0'133'0'0,"0"0"23"0"0,0 0 13 0 0,1-1-18 0 0,1-2-106 0 0,-1 1 14 0 0,0 1 60 0 0,-1 1 137 0 0,0 0 226 0 0,0 0 20 0 0,0 0-5 0 0,0 0-28 0 0,0 0-11 0 0,0 0-2 0 0,0 0-23 0 0,0 0-94 0 0,0 0-41 0 0,1 0-47 0 0,5 4 443 0 0,-3-2-518 0 0,-1 0-47 0 0,5 5 194 0 0,1 3-66 0 0,0 2-11 0 0,3 8 59 0 0,-2-4-45 0 0,-3-6-51 0 0,9 13 244 0 0,-1 1-33 0 0,6 10 118 0 0,3-1-71 0 0,-9-12-240 0 0,0 0-47 0 0,16 24 109 0 0,-21-32-200 0 0,-1 1 1 0 0,0 0-1 0 0,0 3-89 0 0,2 3 122 0 0,0-2 45 0 0,-2-5 38 0 0,-1 0-38 0 0,7 14 71 0 0,0 6-83 0 0,7 17-78 0 0,3 8-2 0 0,-16-39-7 0 0,1 0 39 0 0,-5-11-81 0 0,13 25 110 0 0,2-2 38 0 0,-12-18-29 0 0,-1-1 0 0 0,5 13-145 0 0,7 13 230 0 0,-2-12-71 0 0,10 12 213 0 0,5 9 137 0 0,-29-44-381 0 0,-2-3-4 0 0,2 0-35 0 0,0 1-39 0 0,3 6 15 0 0,-3-5 31 0 0,-2-2-2 0 0,0 0-13 0 0,0 0-8 0 0,0 0-1 0 0,0 0-1 0 0,0 0 0 0 0,0 0 14 0 0,0 0-16 0 0,0 0-5 0 0,-1 7 85 0 0,2-3-141 0 0,-2-1-50 0 0,-1-2-63 0 0,-4-3-75 0 0,4 1-78 0 0,0 0 81 0 0,-1-1 43 0 0,-4-2-97 0 0,5 2 115 0 0,0 0-5 0 0,0 1-38 0 0,0-1-45 0 0,0 0-56 0 0,0 0-103 0 0,0 1-91 0 0,0-1-103 0 0,1 0-114 0 0,0 1 289 0 0,0 0-33 0 0,0 0-35 0 0,1 0-36 0 0,-1 1-38 0 0,0-1-39 0 0,1 0-40 0 0,-1 0-42 0 0,-1-2-1619 0 0,0-1-1269 0 0,2 4 3530 0 0</inkml:trace>
  <inkml:trace contextRef="#ctx0" brushRef="#br0" timeOffset="1094.07">227 905 5152 0 0,'0'0'116'0'0,"0"0"17"0"0,0 0 10 0 0,0 0-43 0 0,0 0 6 0 0,0 0 54 0 0,0 0 151 0 0,1-1 277 0 0,3-3 133 0 0,0 1-106 0 0,0 0-92 0 0,0 1-80 0 0,1-1 66 0 0,0 0-96 0 0,15-2 681 0 0,-14 5-830 0 0,-1 0 37 0 0,9-1 62 0 0,-1 1-74 0 0,0-2-64 0 0,0 0-53 0 0,10-3 40 0 0,-10 2-103 0 0,-1-1 0 0 0,0-1 0 0 0,4-1-109 0 0,4-3 132 0 0,1 2 1 0 0,-1 1 0 0 0,5-1-133 0 0,12-1 136 0 0,-36 7-133 0 0,52-8 33 0 0,-31 7-74 0 0,-10 1-24 0 0,1-1-40 0 0,-1 0-49 0 0,0 1-56 0 0,9-3-142 0 0</inkml:trace>
  <inkml:trace contextRef="#ctx0" brushRef="#br0" timeOffset="1719.4">993 16 6392 0 0,'0'0'141'0'0,"0"0"23"0"0,0 0 12 0 0,0 0-60 0 0,0 0-57 0 0,0-4-51 0 0,-2 0 15 0 0,1 2 62 0 0,1 2-85 0 0,-1-1 175 0 0,1 1 206 0 0,0-1 530 0 0,0 0-94 0 0,1 0-90 0 0,-1 1-85 0 0,1-1-79 0 0,0 1-76 0 0,-1 0-71 0 0,1 0-65 0 0,1 0-61 0 0,-1 0-56 0 0,0 0-52 0 0,0 0-47 0 0,1 0-41 0 0,-1 1-38 0 0,2-1-36 0 0,1 2-110 0 0,4 1-266 0 0,-6-1 298 0 0,0-1 63 0 0,0-1 50 0 0,-1 1 51 0 0,0 0 62 0 0,0 0 67 0 0,17 13-61 0 0,0 1 1 0 0,-1 2-1 0 0,2 3-174 0 0,3 4 207 0 0,-2 2 0 0 0,-1 0 0 0 0,9 17-207 0 0,-1 4 576 0 0,15 38-576 0 0,-4 5 444 0 0,-20-41-356 0 0,-2 0 0 0 0,7 45-88 0 0,-10-30 131 0 0,-1 2 88 0 0,-5-15 105 0 0,-1 3-324 0 0,-4 17 267 0 0,-2-28-92 0 0,-1-1 48 0 0,-3 21 183 0 0,-2 1 56 0 0,5-57-411 0 0,-1 10 168 0 0,-1 0 0 0 0,-1 0 0 0 0,-5 15-219 0 0,-4 9 279 0 0,-11 26 241 0 0,9-35-203 0 0,-4-2 56 0 0,17-28-346 0 0,-8 12 157 0 0,-7 4 161 0 0,15-17-307 0 0,0 1 1 0 0,0-1-1 0 0,0 1 0 0 0,0-1 0 0 0,0 0 0 0 0,0 0 0 0 0,-1 0 1 0 0,0 0-39 0 0,-14 1 111 0 0,16-2-149 0 0,0 1 55 0 0,-1-1 77 0 0,-1 0 135 0 0,-3-3 4 0 0,0-2-132 0 0,5 3-146 0 0,0 0 34 0 0,0-7 71 0 0,2 5-65 0 0,1 0-92 0 0,-1 1-5 0 0,-1 1-45 0 0,1 1-52 0 0,0-1-59 0 0,0 1-66 0 0,-1 0-73 0 0,1 0 337 0 0,-1 1-39 0 0,0-1-43 0 0,1 0-45 0 0,-1 0-156 0 0,1 0-101 0 0,-1-1-105 0 0,1 1-112 0 0,0-1-120 0 0,0 1-124 0 0,0 0 403 0 0,-1 1-34 0 0,1-1-34 0 0,-1 1-35 0 0,4-3-1780 0 0,4-2-1336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21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55 5960 0 0,'0'0'132'0'0,"0"0"17"0"0,0 0 12 0 0,1-1 74 0 0,-1 0-64 0 0,1-2-33 0 0,0-3 118 0 0,-1 4-137 0 0,0 0-28 0 0,0-1 66 0 0,1 1 56 0 0,-1 0 47 0 0,0-1 296 0 0,2-5 890 0 0,-2 6-1053 0 0,1 0-53 0 0,-1-1-71 0 0,0 1-92 0 0,0 1-119 0 0,1 0-55 0 0,-1-1-61 0 0,0 1-66 0 0,0 0 486 0 0,0 1-31 0 0,0 0-121 0 0,0 0-101 0 0,0-1-82 0 0,0 0-102 0 0,2-1-276 0 0,-2 2 305 0 0,0-1 64 0 0,0 1 38 0 0,1 0 45 0 0,-1-1 53 0 0,0 1 63 0 0,0 0 68 0 0,1 0 75 0 0,-1 0 82 0 0,0 0 90 0 0,0 0 96 0 0,0 0 104 0 0,0 1 111 0 0,6 11-716 0 0,2 8 5 0 0,-1 22 132 0 0,2 11 7 0 0,3 43 209 0 0,-7-68-354 0 0,1 0 6 0 0,-4-8-12 0 0,8 62 385 0 0,-1-15-100 0 0,1 23 210 0 0,-5-49-265 0 0,0 0 77 0 0,2 23 423 0 0,-7-62-938 0 0,0 0 36 0 0,0 1 40 0 0,1 0 73 0 0,0-1 47 0 0,0 2 211 0 0,0 0 319 0 0,-1-4-405 0 0,-1 0-89 0 0,0 0-65 0 0,-1-2-83 0 0,-1 1-101 0 0,1-1-359 0 0,0 1 66 0 0,1 0 56 0 0,0-1 47 0 0,-1 0-146 0 0,-1-3-406 0 0,2 2 406 0 0,1 2 179 0 0,-1 0-40 0 0,-4-7-1133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23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7800 0 0,'13'-6'174'0'0,"-10"5"29"0"0,-3 1 13 0 0,0-1-332 0 0,0 0 33 0 0,-1 0 10 0 0,1-1 109 0 0,-1 1 95 0 0,1-1 62 0 0,-1 0 56 0 0,0-1 258 0 0,-3-3 803 0 0,3 5-964 0 0,0-1-63 0 0,1 1-104 0 0,-1 1-84 0 0,0-2 357 0 0,1 2-10 0 0,0 0 2 0 0,0 0 17 0 0,0 0 10 0 0,0 0 1 0 0,0 0-36 0 0,0 0-306 0 0,0 0 24 0 0,0 0 60 0 0,0 0-12 0 0,4 2 57 0 0,-1 2-64 0 0,-1 1-58 0 0,-1 0-50 0 0,1 0-39 0 0,7 17 233 0 0,-1 0-56 0 0,-1-4-83 0 0,0 0-44 0 0,-5-14-66 0 0,-1 0 0 0 0,0-1 0 0 0,0 1 0 0 0,0 0 0 0 0,0 3-32 0 0,5 19 191 0 0,2-9-88 0 0,5 15 115 0 0,-11-27-164 0 0,0 1 0 0 0,-1-1 1 0 0,0 1-1 0 0,0-1 0 0 0,0 2-54 0 0,-1 0 70 0 0,1 0-1 0 0,0 0 0 0 0,0 0 0 0 0,0 0 0 0 0,1-1 0 0 0,0 1 1 0 0,1-1-1 0 0,2 5-69 0 0,-3-3 85 0 0,1-1 0 0 0,-1 1 0 0 0,0 0 0 0 0,0 0 0 0 0,-1 0 0 0 0,0 0 0 0 0,-1 3-85 0 0,1 1 134 0 0,1-1 1 0 0,0 1-1 0 0,1 2-134 0 0,0 6 181 0 0,-2 9 136 0 0,-1-24-263 0 0,1 1 27 0 0,-1-1-1 0 0,1 1 0 0 0,0 0 0 0 0,1-1 1 0 0,-1 1-81 0 0,4 20 293 0 0,-3-19-192 0 0,1 8 104 0 0,1 7 51 0 0,-3-11-193 0 0,-3-2 41 0 0,1-7-34 0 0,1-2-137 0 0,0 0-22 0 0,0 0 49 0 0,0 0 44 0 0,0 0 37 0 0,0 0 72 0 0,0 0 122 0 0,0 0 18 0 0,0 0-114 0 0,0 0-91 0 0,0 0-59 0 0,0 0-83 0 0,0 0-141 0 0,0 0-21 0 0,0 0-72 0 0,0 0 107 0 0,0 0 89 0 0,0 1 73 0 0,0 0 72 0 0,0 1 174 0 0,0 0-189 0 0,0-2-36 0 0,0 1-34 0 0,0-1-40 0 0,0 1-45 0 0,0-1-57 0 0,0 0-59 0 0,0 1-67 0 0,0-1-72 0 0,0 0-79 0 0,0 1-84 0 0,0-1-92 0 0,0 0-97 0 0,0 0 314 0 0,0 0-54 0 0,0 0-48 0 0,0 0-42 0 0,0 0-167 0 0,0 0-40 0 0,0 0-202 0 0,0 0-545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24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6648 0 0,'0'0'149'0'0,"0"0"23"0"0,0 0 12 0 0,0 0 48 0 0,0 0-88 0 0,0 0 119 0 0,0 0 219 0 0,0 0 20 0 0,0 0-14 0 0,0 0-68 0 0,0 0-32 0 0,2 0-4 0 0,5 2 50 0 0,0-1-60 0 0,0 0-50 0 0,0-1-45 0 0,1 1 12 0 0,0-2-38 0 0,19-1 432 0 0,-17 1-430 0 0,0 1-33 0 0,10-2 136 0 0,4 1-51 0 0,12 0-5 0 0,10-1 22 0 0,45-7 202 0 0,-49 3-4 0 0,10 2-522 0 0,12 2 341 0 0,19-1 59 0 0,1 0-55 0 0,-1 1-57 0 0,1 1-55 0 0,277 17 686 0 0,-213-8-496 0 0,1-2 69 0 0,51 2 72 0 0,-12-1 22 0 0,-128-5-378 0 0,-1 1-40 0 0,0 1-49 0 0,0 1-54 0 0,30 2 48 0 0,0 0 35 0 0,29 0 137 0 0,-90-6 37 0 0,24-3-322 0 0,1-4 300 0 0,-35 4-176 0 0,25 0 252 0 0,-42 2-317 0 0,-1 0 10 0 0,0 0 15 0 0,0 0 4 0 0,0 0 0 0 0,0 0-4 0 0,0 0-16 0 0,0 0-26 0 0,0 0-97 0 0,0 0-46 0 0,-1 0 84 0 0,-2-4 156 0 0,2 4-144 0 0,0-1-38 0 0,1 0-50 0 0,-1 1-62 0 0,0-1-73 0 0,1 1-85 0 0,-1 0 142 0 0,1 0 72 0 0,-1 0 46 0 0,1 0 36 0 0,-1 0-33 0 0,1 0-64 0 0,-1 0-60 0 0,1 0-97 0 0,-1 0-43 0 0,0 0-94 0 0,0 0-106 0 0,0 0-118 0 0,-6 0-1026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22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68 6448 0 0,'0'0'141'0'0,"0"0"23"0"0,0 0 13 0 0,0 0 41 0 0,0 0 120 0 0,0 0 57 0 0,0 0 12 0 0,0 0 9 0 0,0 0 34 0 0,0 0 20 0 0,0 0 2 0 0,0 0-267 0 0,0 0-54 0 0,0 1-44 0 0,-1-1-39 0 0,0 1-13 0 0,-2 2-47 0 0,3-2 46 0 0,-1 0 63 0 0,0-1-9 0 0,1 1 34 0 0,0-1 38 0 0,-1 1 43 0 0,-2 5 50 0 0,-3 5 215 0 0,3-6-262 0 0,0 1-57 0 0,2-3-104 0 0,-1 1-48 0 0,0-1 125 0 0,2 0-44 0 0,-1 1-26 0 0,2 2-19 0 0,-1 3 38 0 0,-7 16 230 0 0,1 0-78 0 0,-7 25 162 0 0,6-27-198 0 0,0 0-48 0 0,0 13 14 0 0,0-1 31 0 0,1-13 14 0 0,3-9-79 0 0,-1 18 255 0 0,2-13-214 0 0,0-10-127 0 0,1 1-32 0 0,-4 13-14 0 0,1 0 48 0 0,0 1 63 0 0,-1 0 73 0 0,-1 0 85 0 0,-3 1 95 0 0,5-13-220 0 0,-6 14 245 0 0,9-24-247 0 0,1-1 3 0 0,0 0-77 0 0,0 0-74 0 0,0 0-88 0 0,0-2-72 0 0,0 2-72 0 0,-1-1 78 0 0,1 0 67 0 0,0 1 56 0 0,0-1 46 0 0,0 0 34 0 0,-1-2 334 0 0,1 2-321 0 0,0 0-77 0 0,0 0-44 0 0,0 0-43 0 0,0 0-50 0 0,0 0-57 0 0,0 0-85 0 0,-1 1-79 0 0,1-1-88 0 0,0 0-94 0 0,0 0-103 0 0,0 0-110 0 0,0-1-118 0 0,0 1-125 0 0,0-1-1024 0 0,0-2-1148 0 0</inkml:trace>
  <inkml:trace contextRef="#ctx0" brushRef="#br0" timeOffset="901.58">160 27 5064 0 0,'0'0'108'0'0,"0"0"17"0"0,0 0 14 0 0,0 0-35 0 0,0 0 1 0 0,0 0 46 0 0,0 0 135 0 0,0 0 249 0 0,0 0 17 0 0,0 0 5 0 0,0 0-3 0 0,0 0-2 0 0,0 0 0 0 0,0 0-32 0 0,0 0-135 0 0,0 0-58 0 0,0 0-9 0 0,0 0 6 0 0,0 0 43 0 0,0 0 17 0 0,0-1-169 0 0,0 1-51 0 0,4-6 365 0 0,-3 3-283 0 0,-1 2-81 0 0,1 0 36 0 0,-1 0 159 0 0,0 0 100 0 0,1 0 118 0 0,-1 1-239 0 0,-1 0 35 0 0,-1-2-240 0 0,0 1-69 0 0,-12-5 10 0 0,12 4-102 0 0,2 2-173 0 0,0 0 198 0 0,-1 1 94 0 0,-1-1 1 0 0,0 0 37 0 0,0 0 42 0 0,-2 0 46 0 0,4 1-192 0 0,0 0-1 0 0,0 0 1 0 0,0 0 0 0 0,0 0-1 0 0,0 0 1 0 0,0 0-1 0 0,1 0 1 0 0,-1 0 0 0 0,0 0-1 0 0,0 0 1 0 0,1 0-1 0 0,-1 0 1 0 0,0 0 0 0 0,1 0-26 0 0,0 3 64 0 0,0-2-46 0 0,3 5 133 0 0,0-1-44 0 0,4 6 18 0 0,5 7-9 0 0,-10-12-53 0 0,0 1 34 0 0,4 14 193 0 0,4-1-83 0 0,26 40 221 0 0,-23-41-233 0 0,-1 1 82 0 0,-8-13-166 0 0,-1-2 66 0 0,-1 1-1 0 0,1-1 0 0 0,-1 1 0 0 0,1 4-176 0 0,3 7 189 0 0,3-1-77 0 0,2 3-45 0 0,10 8-17 0 0,-10-11-1 0 0,0-1 48 0 0,-4-5 8 0 0,-2 1 42 0 0,1 0-40 0 0,14 24 168 0 0,-9-22-129 0 0,17 22 212 0 0,-2-4 60 0 0,-22-27-303 0 0,0 2 15 0 0,6 6 104 0 0,-5-6-153 0 0,-2 2 6 0 0,-3-5-53 0 0,-1-1-7 0 0,1-2 41 0 0,0 0-4 0 0,2 4 2 0 0,-3-2 2 0 0,-8 5-55 0 0,8-7 40 0 0,0-1 11 0 0,-1-1 108 0 0,0 1-96 0 0,-1 0-81 0 0,-1 0-69 0 0,1 0-39 0 0,-1 0-32 0 0,-9 0-668 0 0,10 1 638 0 0,1-1 68 0 0,0 0 242 0 0,1 0-61 0 0,-1 0-67 0 0,0 0-72 0 0,0 0-78 0 0,0 0-83 0 0,0 0-89 0 0,-1 0-94 0 0,1 0-100 0 0,0 0-106 0 0,-1 0-111 0 0,1 0-116 0 0,0 0-123 0 0,1 0-127 0 0,-1 0 496 0 0,1 0-34 0 0,0 0-34 0 0,0 0-36 0 0,0 0-1090 0 0</inkml:trace>
  <inkml:trace contextRef="#ctx0" brushRef="#br0" timeOffset="1180.83">51 400 6048 0 0,'0'0'133'0'0,"0"0"23"0"0,1 0 11 0 0,35 0 11 0 0,-26-1-74 0 0,-1-1 47 0 0,-1 1 21 0 0,0-1 52 0 0,0 0 60 0 0,2 0 68 0 0,11-2 173 0 0,1 1-81 0 0,1 1-83 0 0,1 1-86 0 0,1-1-79 0 0,-1 0-102 0 0,-17 2-190 0 0,-1-1 90 0 0,1 0 59 0 0,8-2 142 0 0,-6 1-145 0 0,-4 1-77 0 0,-1 0-51 0 0,1 0-60 0 0,0 0-72 0 0,-2 0 42 0 0,-1 1-32 0 0,1-1-36 0 0,0 0-37 0 0,0 1-41 0 0,0-1-42 0 0,-1 1-46 0 0,1-1-47 0 0,4 0-753 0 0,2 1-693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05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0 5344 0 0,'0'0'157'0'0,"0"0"43"0"0,0 0 95 0 0,0 0 38 0 0,0 0 10 0 0,0 0 18 0 0,0 0 72 0 0,0 0 30 0 0,0 0 8 0 0,0 0-267 0 0,0 0-53 0 0,0 0-45 0 0,-1 0-38 0 0,1 0-14 0 0,-1 0-48 0 0,0 0 48 0 0,1 0 61 0 0,0 0-8 0 0,-1 0 34 0 0,1 0 38 0 0,-1 0 42 0 0,-8 0 126 0 0,-1 1-45 0 0,1-1-40 0 0,-1 0-38 0 0,-10 1 125 0 0,0 1-112 0 0,2 0-98 0 0,0 1-51 0 0,1 0-6 0 0,-1 2 0 0 0,-3 1-82 0 0,-3 2 127 0 0,3-2-76 0 0,18-5-43 0 0,1-1 1 0 0,-1 1 0 0 0,1-1-1 0 0,-1 1 1 0 0,1 0 0 0 0,-1 0-1 0 0,1 0 1 0 0,-1 0 0 0 0,1 1-1 0 0,0-1 1 0 0,0 1 0 0 0,-2 1-9 0 0,-8 5 0 0 0,11-8 0 0 0,1 0 0 0 0,0 0 0 0 0,0 0 0 0 0,0 0 0 0 0,-1 0 0 0 0,1 1 0 0 0,0-1 0 0 0,0 0 0 0 0,0 0 0 0 0,-1 0 0 0 0,1 0 0 0 0,0 1 0 0 0,0-1 0 0 0,0 0 0 0 0,0 0 0 0 0,0 0 0 0 0,0 1 0 0 0,0-1 0 0 0,-1 0 0 0 0,1 0 0 0 0,0 1 0 0 0,0-1 0 0 0,0 0 0 0 0,0 0 0 0 0,0 0 0 0 0,0 1 0 0 0,0-1 0 0 0,0 0 0 0 0,0 0 0 0 0,0 1 0 0 0,0-1 0 0 0,0 0 0 0 0,1 0 0 0 0,-1 1 0 0 0,0-1 0 0 0,0 0 0 0 0,0 0 0 0 0,0 0 0 0 0,0 1 0 0 0,0-1 0 0 0,0 0 0 0 0,1 0 0 0 0,-1 0 0 0 0,0 1 0 0 0,6 4 0 0 0,-6-5 0 0 0,9 9 0 0 0,-5-5 0 0 0,-1 0 0 0 0,1 0 0 0 0,0 0 0 0 0,1-1 0 0 0,-1 1 0 0 0,1-1 0 0 0,-1 0 0 0 0,1-1 0 0 0,0 1 0 0 0,0-1 0 0 0,0 0 0 0 0,5 2 0 0 0,-1 0 0 0 0,-1 1 0 0 0,9 5 0 0 0,18 9 0 0 0,-9-7-42 0 0,13 6-114 0 0,3 3 10 0 0,-14-9 156 0 0,-6-3 80 0 0,-19-5-67 0 0,-2-1 2 0 0,1-2 43 0 0,-2-1-4 0 0,0 0 16 0 0,2 13 331 0 0,0-6-213 0 0,-3-4-144 0 0,0 1-35 0 0,0-1 12 0 0,-1-1-1 0 0,1 1 0 0 0,-1 0 0 0 0,0-1 1 0 0,0 0-1 0 0,0 1 0 0 0,0-1 0 0 0,0 0 1 0 0,-2 1-31 0 0,0 0 34 0 0,-1 0 1 0 0,1 0 0 0 0,0-1 0 0 0,-1 0-1 0 0,-3 2-34 0 0,-8 1 84 0 0,1-1-1 0 0,-1-1 1 0 0,-7 1-84 0 0,-3 1 141 0 0,9-2-42 0 0,1 0-53 0 0,0-1-71 0 0,1-1-91 0 0,-1-1-112 0 0,8 0 67 0 0,0-1-36 0 0,0 0-37 0 0,0-1-40 0 0,0 0-42 0 0,0-1-45 0 0,7 3 188 0 0,0-1 39 0 0,0-1-192 0 0,2 1 161 0 0,-1 0-119 0 0,1 0 27 0 0,0-1-76 0 0,-1 2 66 0 0,0-1-34 0 0,1 0-394 0 0,0-1-259 0 0,0-1-614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25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 7424 0 0,'0'0'166'0'0,"0"0"29"0"0,0 0 12 0 0,0 0 37 0 0,0 0-102 0 0,0 0 112 0 0,0 0 211 0 0,0 0 14 0 0,0 0-21 0 0,0 0-90 0 0,0 0-42 0 0,0 0-134 0 0,-1 0-44 0 0,0 1 43 0 0,0 0-101 0 0,-2 3 5 0 0,2-2-29 0 0,0-1 46 0 0,0 0 106 0 0,1-1-67 0 0,0 1 34 0 0,0 5 179 0 0,0 0-49 0 0,0 1-46 0 0,-1-1-41 0 0,1 5 98 0 0,0 1-96 0 0,0-2-79 0 0,3 21 143 0 0,-1-17-137 0 0,5 31 193 0 0,-3 2-51 0 0,1 16 46 0 0,-1-23 101 0 0,-2 11-446 0 0,0-9 537 0 0,2 4-537 0 0,-1-17 192 0 0,-1 1 50 0 0,4 39 436 0 0,-1-26-208 0 0,0 0 78 0 0,0 14 274 0 0,-4-34-534 0 0,0-17-175 0 0,-1 1 1 0 0,1 0-1 0 0,-1-1 1 0 0,2 2-114 0 0,1 8 229 0 0,-3-1-37 0 0,0-11-146 0 0,0-1-1 0 0,0 0 1 0 0,1 0-1 0 0,-1 0 1 0 0,1 1-1 0 0,-1-1 1 0 0,1 0 0 0 0,0 0-1 0 0,0 0 1 0 0,0 0-1 0 0,1 0-45 0 0,-1-1-5 0 0,-1 1 71 0 0,-2 4 291 0 0,1-5-262 0 0,1-2-85 0 0,-1 0-34 0 0,1 0-41 0 0,0-2-46 0 0,0 0-54 0 0,-1-1-59 0 0,1 2 224 0 0,0 0-54 0 0,0 0-56 0 0,0 0-52 0 0,0 0-54 0 0,0 0-51 0 0,0-1-52 0 0,0 1-49 0 0,0 0-50 0 0,0-1-48 0 0,0 1-47 0 0,0 0-46 0 0,0-1-47 0 0,0 1-43 0 0,0 0-45 0 0,0 0-42 0 0,0-2-499 0 0,0 1-32 0 0,0-4-2651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26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405 68 5312 0 0,'0'0'157'0'0,"0"-1"159"0"0,-1 0-76 0 0,0-1-66 0 0,-3-5 213 0 0,3 5-196 0 0,-1-4 778 0 0,-1 1-115 0 0,0 0-108 0 0,-1 1-97 0 0,-1 0-90 0 0,0 1-81 0 0,0 0-71 0 0,-1 0-64 0 0,-3-1 97 0 0,-2 1-103 0 0,2 1-93 0 0,-13-2 260 0 0,13 2-254 0 0,0 1 58 0 0,-5-1-79 0 0,0 0 0 0 0,0 1 0 0 0,-1 1 0 0 0,1 0 0 0 0,-12 2-229 0 0,22-1 20 0 0,0 0 0 0 0,1 0 0 0 0,-1 0 0 0 0,0 1 0 0 0,-3 1-20 0 0,-17 6 50 0 0,17-8-143 0 0,0 2 37 0 0,-8 4 40 0 0,1 2 111 0 0,3 1 93 0 0,2 0-187 0 0,9-9-5 0 0,-1-1 0 0 0,1 1 0 0 0,-1 0 0 0 0,1 0 0 0 0,-1 0 0 0 0,1 0-1 0 0,0 0 1 0 0,0 0 0 0 0,-1 0 0 0 0,1 0 0 0 0,0 0 0 0 0,0 0 0 0 0,0 0 0 0 0,0 0 0 0 0,0 0 0 0 0,0 0 0 0 0,0 0-1 0 0,0 0 5 0 0,1 12 44 0 0,0-1-99 0 0,4 1-97 0 0,0 0 78 0 0,-5-11 74 0 0,1 1 0 0 0,-1-1 0 0 0,1 0 0 0 0,0 0 0 0 0,0 0 0 0 0,-1 1 0 0 0,1-1 0 0 0,1 0 0 0 0,-1 0 0 0 0,0 0 0 0 0,0-1 0 0 0,1 1 0 0 0,-1 0 0 0 0,1 0 0 0 0,3 2 0 0 0,4 5 13 0 0,-5-2 55 0 0,-2-4-71 0 0,14 8 5 0 0,-4-3-2 0 0,1 0 0 0 0,1 0 0 0 0,9 4 0 0 0,0 1 0 0 0,-18-9 0 0 0,0-1 0 0 0,1 0 0 0 0,-1 0 0 0 0,1-1 0 0 0,3 1 0 0 0,52 25-15 0 0,-49-22-39 0 0,0 0 35 0 0,-6-2 19 0 0,20 12 11 0 0,-19-9 40 0 0,1 2 87 0 0,-3-4 68 0 0,-1-1-35 0 0,4 5 80 0 0,0 1-76 0 0,3 6-66 0 0,-10-13-101 0 0,7 15 157 0 0,-7-11-110 0 0,1 1-1 0 0,-1-1 1 0 0,0 1-1 0 0,-1 2-54 0 0,-1 5 153 0 0,-3-2 55 0 0,2-10-132 0 0,1 0 1 0 0,-1 0-1 0 0,0 0 1 0 0,0 0 0 0 0,0-1-1 0 0,0 1 1 0 0,0 0-1 0 0,-1-1 1 0 0,1 0-1 0 0,-2 2-76 0 0,-13 7 345 0 0,8-7-211 0 0,0-1-36 0 0,-4 1-36 0 0,1-3-99 0 0,-13 2 97 0 0,-30 1 85 0 0,17-7 26 0 0,30 1-150 0 0,-69-13 186 0 0,52 8-171 0 0,0 0-44 0 0,23 6 11 0 0,-12-3 3 0 0,-25-12-99 0 0,24 8 79 0 0,0 2-186 0 0,10 5 57 0 0,3 0 25 0 0,0 0-39 0 0,0 0-48 0 0,0-1-55 0 0,0 0-62 0 0,0-1-69 0 0,2 1 123 0 0,-1 1-82 0 0,0 0-109 0 0,0-2-688 0 0,1 1 777 0 0,0 1 121 0 0,0 0 41 0 0,0 0 51 0 0,0 0 58 0 0,0-7-1099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27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0 7584 0 0,'0'0'222'0'0,"0"0"-64"0"0,0 0-18 0 0,0 0 40 0 0,0 0 144 0 0,0 0 262 0 0,0 0 20 0 0,0 0 2 0 0,0 0 1 0 0,0 0 6 0 0,0 0 1 0 0,0 0-422 0 0,0 1 116 0 0,0-1 97 0 0,0 0 81 0 0,0 0 51 0 0,-1 1 44 0 0,0 0 1421 0 0,1 0-1199 0 0,-1 0-87 0 0,1-1-412 0 0,0 1-44 0 0,0-1-46 0 0,0 1-59 0 0,-1-1-64 0 0,1 1-71 0 0,0-1-78 0 0,0 1-83 0 0,0-1-92 0 0,0 0-96 0 0,1 12 746 0 0,1 0-58 0 0,-1-3-137 0 0,0 0-33 0 0,-1 0-34 0 0,0 1-35 0 0,0 39 62 0 0,2-23-136 0 0,5 2 38 0 0,-5-19-20 0 0,1 0 1 0 0,-2 0-1 0 0,2 6-66 0 0,3 26 176 0 0,4 0-51 0 0,2 5-17 0 0,-6-20 2 0 0,-2 0 63 0 0,10 60 544 0 0,-9-49-484 0 0,-2-17-162 0 0,0-1-47 0 0,-1-1 32 0 0,-1 0 34 0 0,3 29 172 0 0,-1-32-52 0 0,-1 0 0 0 0,0 11-210 0 0,2 18 396 0 0,-1-19-120 0 0,-4 11 203 0 0,0-11-154 0 0,1-23-225 0 0,-1 1-33 0 0,-4 7 69 0 0,3-5-40 0 0,1-3 6 0 0,-1 0 42 0 0,2 0 52 0 0,-1-1 63 0 0,4-13-82 0 0,-1 2-38 0 0,-2 4-90 0 0,-1 2-55 0 0,-2 0-61 0 0,3 3-171 0 0,0 1 66 0 0,0 0 58 0 0,0 0 53 0 0,0-1 56 0 0,-1 1 93 0 0,1-2 444 0 0,0 2-447 0 0,0 0-35 0 0,0-1-47 0 0,0 1-61 0 0,0 0-73 0 0,0-1-86 0 0,0 1-58 0 0,0 0-87 0 0,0 0-95 0 0,0-1-103 0 0,0 1-113 0 0,0 0-120 0 0,0 0 348 0 0,0 0-34 0 0,0 0-34 0 0,0 0-36 0 0,0 0 549 0 0,0 0-544 0 0,0 0-69 0 0,0 0-62 0 0,0 0-54 0 0,0 0-205 0 0,0 0-54 0 0,0 0-248 0 0,0 0-676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54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232 1 7024 0 0,'0'0'157'0'0,"0"0"23"0"0,-2 1 12 0 0,-6 4-155 0 0,1-1 65 0 0,-1-2 65 0 0,1 0 64 0 0,2-1-22 0 0,0 1 34 0 0,0-1 33 0 0,1 2 34 0 0,2-2 155 0 0,0-1-213 0 0,0 1-54 0 0,0 0-46 0 0,0 0-37 0 0,-3 2 18 0 0,-3 4 35 0 0,6-5-19 0 0,-2 1 155 0 0,0 0-93 0 0,1 1-51 0 0,-1 3-39 0 0,-1-1-20 0 0,2-2 26 0 0,-9 7 200 0 0,-18 23 741 0 0,19-18-664 0 0,2 0-136 0 0,5-8-178 0 0,1 0-37 0 0,-11 18 165 0 0,10-19-133 0 0,1 0 0 0 0,-1 0 0 0 0,1 1 0 0 0,-2 6-85 0 0,-8 29 365 0 0,1-5-8 0 0,10-31-260 0 0,1-1 1 0 0,0 1-1 0 0,0 0 1 0 0,1 5-98 0 0,0 7 147 0 0,-1 3-79 0 0,1-12-68 0 0,1 0 0 0 0,0 0 0 0 0,1 0 1 0 0,0 4-1 0 0,8 25 60 0 0,1 5 188 0 0,4 4-248 0 0,-4-21 32 0 0,1 0-52 0 0,6 21 19 0 0,-12-31 5 0 0,0-1-1 0 0,1 0 1 0 0,1 0-4 0 0,19 39 79 0 0,-20-39-56 0 0,0 0 0 0 0,2 0 0 0 0,0-1 0 0 0,5 6-23 0 0,-1 0 11 0 0,-10-16-9 0 0,0 0 1 0 0,0 0 0 0 0,0-1-1 0 0,3 4-2 0 0,9 13 56 0 0,0-1 1 0 0,-2-8-67 0 0,-9-10-91 0 0,-1 0-63 0 0,1 1-77 0 0,1-1-89 0 0,5 3-187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54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0 6016 0 0,'0'2'67'0'0,"1"-1"-87"0"0,0 0-13 0 0,-1 1 76 0 0,0 0 33 0 0,-1 1 50 0 0,0 2 61 0 0,0 1 71 0 0,0-2-145 0 0,-1 0 45 0 0,1 0 42 0 0,-2 0 33 0 0,-3 5 428 0 0,-6 4 448 0 0,7-8-660 0 0,1 0-40 0 0,0-1-171 0 0,2 0-34 0 0,-3 3 44 0 0,3-4-176 0 0,1 1-38 0 0,-3 5 303 0 0,-1 1-35 0 0,-4 9 213 0 0,-2 6-7 0 0,2-5-199 0 0,2-1-39 0 0,-3 28 470 0 0,6-29-619 0 0,-1 11-47 0 0,0 1 18 0 0,1-4 36 0 0,6 9 17 0 0,-1-26-95 0 0,0 1-1 0 0,-1-1 1 0 0,0 0 0 0 0,-1 2-50 0 0,0-1 75 0 0,0 1 0 0 0,1 0 0 0 0,1 4-75 0 0,4 33 177 0 0,0-2-39 0 0,0-3-71 0 0,17 57 169 0 0,-13-64-203 0 0,-1-3 5 0 0,-5-25-17 0 0,0 0-1 0 0,0 0 1 0 0,1 0-1 0 0,0 0 1 0 0,0-1-1 0 0,1 0 1 0 0,0 1-1 0 0,1-1-20 0 0,4 10 52 0 0,-9-15-42 0 0,0 0 0 0 0,0 0 0 0 0,0 0 0 0 0,0 0 0 0 0,0 0 0 0 0,1 0 0 0 0,-1 0 0 0 0,1 0 0 0 0,-1-1 0 0 0,1 1 0 0 0,0-1 0 0 0,0 1 0 0 0,0-1-10 0 0,5 3 15 0 0,12 6 92 0 0,-17-9-23 0 0,1-1 12 0 0,10 0-58 0 0,6-1-11 0 0,-15 0-15 0 0,-1 0 0 0 0,0 0 0 0 0,1 0 0 0 0,-1 0 0 0 0,0 0 0 0 0,0-1 0 0 0,0 1 0 0 0,0-1 0 0 0,0 0 0 0 0,0 0 0 0 0,0 0-12 0 0,17-20 25 0 0,-13 14-10 0 0,-2-1 1 0 0,1-1-1 0 0,-1 1 1 0 0,-1-1-1 0 0,0 0 1 0 0,0 0 0 0 0,-1 0-1 0 0,0 0 1 0 0,0-4-16 0 0,2-14-3 0 0,-1 0-43 0 0,-3 1-56 0 0,0 0-70 0 0,-7-2 47 0 0,6 28 35 0 0,0 1-13 0 0,-1-1 35 0 0,0 0 5 0 0,-1-1 31 0 0,1 2-6 0 0,-1-1-199 0 0,-1 1 36 0 0,-2 0-106 0 0,0 2 107 0 0,0 2 86 0 0,-3 2 55 0 0,-3 5 72 0 0,7-7-37 0 0,0-1-53 0 0,0 1 48 0 0,0 0 1 0 0,0 0-1 0 0,0 0 0 0 0,1 1 1 0 0,0-1-1 0 0,-1 3 29 0 0,-2 2-37 0 0,1 1-1 0 0,1 1 1 0 0,0-1-1 0 0,-1 5 38 0 0,-3 3-101 0 0,2-9 62 0 0,6-8 29 0 0,-1 0 0 0 0,1 0 0 0 0,-1-1 0 0 0,1 1-1 0 0,0 0 1 0 0,-1 0 0 0 0,1 0 0 0 0,0 0 0 0 0,0 0-1 0 0,0 0 1 0 0,-1 0 0 0 0,1 1 10 0 0,1 2-69 0 0,-1 0-36 0 0,0 0-70 0 0,1 1-78 0 0,-2-1-97 0 0,-1 0-116 0 0,2-3 21 0 0,-1-1-106 0 0,1 1 79 0 0,0-1-39 0 0,-1 2-598 0 0,0 1-466 0 0,-2 4-888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55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8520 0 0,'0'0'190'0'0,"0"0"28"0"0,0 0 11 0 0,0 0 54 0 0,0 0 138 0 0,0 0 56 0 0,0 0 17 0 0,1 1-18 0 0,12 4 116 0 0,-1 2-77 0 0,1 1-73 0 0,-2 1-67 0 0,0 1-62 0 0,-1 0-56 0 0,-1 1-52 0 0,0 1-47 0 0,-6-8-90 0 0,0 0 0 0 0,0 0 0 0 0,1-1 0 0 0,0 1 0 0 0,0 0-68 0 0,13 13 195 0 0,11 22 76 0 0,9 22 190 0 0,-11-18-181 0 0,1-2-96 0 0,-15-24-210 0 0,-2 1 33 0 0,6 18 87 0 0,-7-2 57 0 0,-7-22-78 0 0,0-1-1 0 0,-1 0 1 0 0,-1 1 0 0 0,0-1-1 0 0,0 1 1 0 0,-2 3-73 0 0,2-11 26 0 0,0 1 0 0 0,0 0 0 0 0,1 0-1 0 0,-1 0 1 0 0,1-1 0 0 0,0 1 0 0 0,0 0 0 0 0,2 3-26 0 0,4 24 124 0 0,-2 29 33 0 0,-1-31-39 0 0,-2 0 0 0 0,-1 1-1 0 0,-3 18-117 0 0,2-43 16 0 0,-5 39 158 0 0,3-28-35 0 0,-1-1 1 0 0,-1 0-1 0 0,0 1-139 0 0,-2 3 149 0 0,1-1-48 0 0,2-5-14 0 0,0-1 1 0 0,-1 0-1 0 0,-5 11-87 0 0,-3 11 136 0 0,9-27-107 0 0,0 1-1 0 0,0-1 1 0 0,-2 5-29 0 0,-12 22 57 0 0,-4 17 144 0 0,15-41-114 0 0,-1-2-38 0 0,-5 7-41 0 0,3 4-49 0 0,9-18 82 0 0,0-2 71 0 0,-1 0 18 0 0,1 1-34 0 0,-1 1 19 0 0,-3 7-15 0 0,4-9-53 0 0,-4 10 167 0 0,3-6-179 0 0,1-1-41 0 0,0-1-67 0 0,0-2-42 0 0,0 0-12 0 0,0 0-26 0 0,0 0-107 0 0,0 0-48 0 0,0 0 157 0 0,0 0-57 0 0,0 0 76 0 0,0 0-32 0 0,0 0-37 0 0,0 0-43 0 0,0 0-45 0 0,0 0-43 0 0,0 0-40 0 0,0 0-36 0 0,0 0-261 0 0,0 0-60 0 0,0 0-46 0 0,0 0-35 0 0,0 0-1447 0 0,0 0-1280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53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84 6056 0 0,'0'-2'94'0'0,"-1"1"-80"0"0,0-4-89 0 0,0 4 92 0 0,0-1 58 0 0,0 1 48 0 0,0 1 68 0 0,0-1 82 0 0,0 1 95 0 0,0 0 396 0 0,1 0 32 0 0,0 0-327 0 0,0 0-186 0 0,0 0-42 0 0,0 0 67 0 0,-2 0 151 0 0,-5-3-13 0 0,5 2-3 0 0,2 1 4 0 0,0 0-235 0 0,0 0-51 0 0,0 0-47 0 0,0 0-37 0 0,0-1-27 0 0,-1 1-33 0 0,0-2-49 0 0,1 1 43 0 0,-1 1 72 0 0,1 0 33 0 0,0 0 61 0 0,0 0 26 0 0,0 0 59 0 0,0 1 64 0 0,0-1 73 0 0,0 1-338 0 0,1 4-8 0 0,-2-2 13 0 0,0 0 66 0 0,0-1 100 0 0,-5 3 32 0 0,3 3-59 0 0,1 1-53 0 0,2 1-44 0 0,2 8-11 0 0,3 9-63 0 0,0-5-44 0 0,-1 5 89 0 0,0-7 192 0 0,6 21-271 0 0,-1-7 135 0 0,1 17 24 0 0,-4-17 74 0 0,5 12-233 0 0,-3-12 188 0 0,0 0-1 0 0,-1 11-187 0 0,-3-6 409 0 0,-1 39-409 0 0,-2-65 59 0 0,-1 0-1 0 0,2 0 1 0 0,0 1-59 0 0,6 23 160 0 0,-7-33-138 0 0,-1 0 0 0 0,0 0-1 0 0,0 0 1 0 0,0 0 0 0 0,0 0-1 0 0,0 0 1 0 0,-1 0 0 0 0,0 0-1 0 0,0 1-21 0 0,0-1 17 0 0,0-1-1 0 0,1 1 1 0 0,-1-1-1 0 0,1 1 1 0 0,0-1-1 0 0,0 1 1 0 0,0-1-1 0 0,0 1 1 0 0,0-1-1 0 0,1 3-16 0 0,0-3 13 0 0,0-1 0 0 0,0 1 0 0 0,-1-1 0 0 0,1 1 0 0 0,-1 0 0 0 0,0-1 0 0 0,0 1 0 0 0,0 0 0 0 0,0-1 0 0 0,0 1 0 0 0,-1-1 0 0 0,1 1 0 0 0,-1 0 0 0 0,0-1 0 0 0,1 1 0 0 0,-1-1-13 0 0,-3 11 64 0 0,3-6-39 0 0,6 12 268 0 0,-4-14-240 0 0,3 4-54 0 0,-4-9-79 0 0,-1 0 48 0 0,-2 1 47 0 0,0-1-45 0 0,1 0-94 0 0,0-1 10 0 0,1 1-44 0 0,-1-2 52 0 0,-8-5-223 0 0,8 5 221 0 0,0 0-42 0 0,0-1-83 0 0,0 0-87 0 0,1-1-106 0 0,0 2 168 0 0,0 0-33 0 0,1 0 22 0 0,0 1-35 0 0,-1-2-397 0 0,0 1 106 0 0,0-1-49 0 0,0-1-747 0 0,-1-2-580 0 0,-2-3-1107 0 0</inkml:trace>
  <inkml:trace contextRef="#ctx0" brushRef="#br0" timeOffset="357.04">0 195 5248 0 0,'3'-9'19'0'0,"0"1"44"0"0,9-18 196 0 0,-5 15-178 0 0,-4 8-20 0 0,0-1 37 0 0,2-3 188 0 0,0 1 76 0 0,8-10 579 0 0,-8 12-684 0 0,0 0-40 0 0,1 0-46 0 0,1-1 34 0 0,3-4 193 0 0,14-14 599 0 0,-17 16-729 0 0,-1-1-42 0 0,13-8 358 0 0,5 5-71 0 0,2 3-107 0 0,-13 6-255 0 0,-1 1-41 0 0,22-1-97 0 0,-24 1-24 0 0,0 1 0 0 0,0 1-1 0 0,-1 0 1 0 0,1 0 0 0 0,0 1 0 0 0,-1 0 0 0 0,5 2 11 0 0,25 14-3 0 0,-23-3 10 0 0,-10-9-1 0 0,2 6 48 0 0,5 16 10 0 0,-11-24-63 0 0,-1 0-1 0 0,0 0 1 0 0,0 0 0 0 0,0 0 0 0 0,0 0-1 0 0,-1 1 1 0 0,0-1 0 0 0,0 0 0 0 0,0 0-1 0 0,0 1 1 0 0,-1-1 0 0 0,1 0 0 0 0,-1 0-1 0 0,-1 4 0 0 0,1-6 9 0 0,-4 16 30 0 0,3-12-35 0 0,-1 1-1 0 0,1-1 0 0 0,-1 0 1 0 0,0 0-1 0 0,-3 4-3 0 0,-5 2 42 0 0,-2 4-31 0 0,9-12-8 0 0,0 1-1 0 0,0-1 1 0 0,0 0-1 0 0,-4 3-2 0 0,-10 7 41 0 0,8-6-40 0 0,1-1 1 0 0,-1 0 0 0 0,0-1 0 0 0,0 0 0 0 0,-1 0 0 0 0,0-1 0 0 0,-4 1-2 0 0,-21 8 28 0 0,23-6-56 0 0,-2 2-90 0 0,7-4 12 0 0,1 1-38 0 0,3-4 14 0 0,0 0 45 0 0,-12 5-66 0 0,9-5 50 0 0,2-2 5 0 0,1 0-39 0 0,-1 0-61 0 0,0 0-66 0 0,1-1-75 0 0,-1 0-88 0 0,4 0 175 0 0,0 0-36 0 0,-1 0-374 0 0,0 0-252 0 0,-1 0-590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51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5 352 6992 0 0,'0'0'157'0'0,"0"0"23"0"0,0 0 12 0 0,0-2-27 0 0,0-8-61 0 0,0 8 11 0 0,0 2 132 0 0,0 0 218 0 0,0 0 14 0 0,0 0-257 0 0,0 0-46 0 0,0 0-41 0 0,0 0-38 0 0,0 0-12 0 0,0 0-62 0 0,0 0-48 0 0,0 0-34 0 0,-1-1-186 0 0,1 1 190 0 0,-1 0 40 0 0,1 0 43 0 0,0 0 47 0 0,0 1 54 0 0,-1-1 63 0 0,1 0 23 0 0,0 0 56 0 0,0 0 59 0 0,0 0 66 0 0,0 1 70 0 0,0-1 76 0 0,0 1 80 0 0,0-1 85 0 0,-1 13-523 0 0,0 4 8 0 0,2-6-98 0 0,0-4-11 0 0,-1-1 64 0 0,1 9 232 0 0,2-4-194 0 0,9 20 46 0 0,5 21 175 0 0,0 0 4 0 0,-4-19-179 0 0,-11-27-180 0 0,0 1 1 0 0,0 0-1 0 0,-1-1 0 0 0,0 1 1 0 0,0 1-52 0 0,5 21 167 0 0,-2-8-63 0 0,-2-1 36 0 0,-2-17-47 0 0,0 0 3 0 0,1 19 55 0 0,1-7-41 0 0,-2-1 61 0 0,0-12-91 0 0,0-1-7 0 0,0 2-34 0 0,0 7-10 0 0,0-9-10 0 0,0 7 19 0 0,0-4 97 0 0,-2-10 277 0 0,1-4-140 0 0,1 2-167 0 0,0 2-93 0 0,0 0-90 0 0,-1-5 78 0 0,1-2 24 0 0,1 1-1 0 0,-1 0 1 0 0,2-5-24 0 0,5-5-7 0 0,-1-1 7 0 0,-5 19 0 0 0,0 1 0 0 0,0-1 0 0 0,0 1 0 0 0,0-1 0 0 0,1 1 0 0 0,-1-1 0 0 0,1 1 0 0 0,2-3 0 0 0,41-72 0 0 0,-12 43 0 0 0,2 0 0 0 0,-34 34-1 0 0,0 0-1 0 0,0-1 0 0 0,1 1 0 0 0,-1 0 0 0 0,1 0 0 0 0,-1 0 0 0 0,1 0 0 0 0,-1 0 0 0 0,1 1 0 0 0,-1-1 1 0 0,1 0-1 0 0,0 1 0 0 0,-1-1 0 0 0,1 1 0 0 0,0 0 0 0 0,0-1 0 0 0,-1 1 0 0 0,1 0 0 0 0,0 0 0 0 0,0 0 1 0 0,-1 0-1 0 0,1 0 0 0 0,0 1 0 0 0,0-1 0 0 0,-1 1 0 0 0,1-1 0 0 0,0 1 0 0 0,-1-1 0 0 0,1 1 0 0 0,-1 0 1 0 0,1 0-1 0 0,-1 0 0 0 0,1 0 2 0 0,4 3-12 0 0,0 0 1 0 0,-1 0-1 0 0,1 1 0 0 0,-1 0 1 0 0,0 0-1 0 0,-1 0 0 0 0,4 5 12 0 0,8 7-20 0 0,-12-14 10 0 0,0 1-1 0 0,-1 0 1 0 0,1 0 0 0 0,-1 0-1 0 0,2 3 11 0 0,3 7 0 0 0,-1-1 0 0 0,0 1 0 0 0,-1 1 0 0 0,0-1 0 0 0,-1 1 0 0 0,0 3 0 0 0,3 12 0 0 0,-5-23 0 0 0,-1 0 0 0 0,0 0 0 0 0,0 0 0 0 0,-1 1 0 0 0,0 5 0 0 0,-1-11 0 0 0,0 0 0 0 0,1 0 0 0 0,-1 0 0 0 0,0 0 0 0 0,1-1 0 0 0,-1 1 0 0 0,1 0 0 0 0,-1 0 0 0 0,1 0 0 0 0,0-1 0 0 0,0 1 0 0 0,0 0 0 0 0,3 7 0 0 0,-1 3 12 0 0,0 3-23 0 0,-1-7-44 0 0,-1 2-81 0 0,0-8-157 0 0,-1 0 90 0 0,1-1 88 0 0,0 0 38 0 0,3 2-68 0 0,-2-2 60 0 0,0 0-68 0 0,1 0-101 0 0,-2-1 75 0 0,0 0-41 0 0,0 1-45 0 0,0-1-49 0 0,0 0-55 0 0,-1 1-59 0 0,1-1-64 0 0,-1 1-68 0 0,0-1 179 0 0,0 0-43 0 0,0 0-39 0 0,0 0-33 0 0,0 0-138 0 0,0 0-34 0 0,0 0-1451 0 0</inkml:trace>
  <inkml:trace contextRef="#ctx0" brushRef="#br0" timeOffset="798.85">888 540 5848 0 0,'0'0'168'0'0,"0"0"-42"0"0,0 0-11 0 0,0 0 36 0 0,0 0 122 0 0,0 0 230 0 0,-2-1 10 0 0,-6-4 38 0 0,4-1-221 0 0,3 5 10 0 0,-10-2 542 0 0,2 0-359 0 0,4 1-285 0 0,-1 0-62 0 0,2 1-75 0 0,-1 0-89 0 0,-5 1 377 0 0,2 2-111 0 0,1 2-86 0 0,0 2-61 0 0,6-5-104 0 0,-1 1-1 0 0,0-1 1 0 0,0 1 0 0 0,0-1-1 0 0,0 0 1 0 0,0 0-1 0 0,0 0 1 0 0,-1 0 0 0 0,1 0-1 0 0,0 0-26 0 0,0-1 14 0 0,0 1 1 0 0,0 0-1 0 0,0 0 0 0 0,0-1 0 0 0,0 1 0 0 0,0 1 0 0 0,0-1 1 0 0,0 0-1 0 0,1 0 0 0 0,-1 1-14 0 0,-14 18 108 0 0,13-14-89 0 0,0 0 0 0 0,0 0 1 0 0,1 1-1 0 0,-1-1 0 0 0,2 1 1 0 0,-1 2-20 0 0,-7 20 84 0 0,6-22-48 0 0,0 1 0 0 0,1 0 0 0 0,-1 6-36 0 0,0 21 153 0 0,2-26-73 0 0,2 1-1 0 0,-1-1 1 0 0,1 0 0 0 0,2 8-80 0 0,-1-8 82 0 0,-1 1-56 0 0,2 8-84 0 0,-2-13 16 0 0,0 0 0 0 0,1 0 0 0 0,-1 0 0 0 0,1-1-1 0 0,0 1 1 0 0,0 0 0 0 0,1-1 42 0 0,5 8-35 0 0,8 4 35 0 0,-15-15 2 0 0,0 1 0 0 0,0-1 1 0 0,0 0-1 0 0,1 0 1 0 0,-1 0-1 0 0,1 0 0 0 0,-1 0 1 0 0,0-1-1 0 0,1 1 1 0 0,-1 0-1 0 0,1-1 0 0 0,0 1-2 0 0,26 0 44 0 0,-6-1-36 0 0,-17-1-5 0 0,-1 1 1 0 0,1-1-1 0 0,-1-1 1 0 0,1 1-1 0 0,-1 0 1 0 0,0-1-1 0 0,1 0 1 0 0,-1 0-1 0 0,0-1 1 0 0,0 1-1 0 0,0-1 1 0 0,-1 1-1 0 0,1-1 1 0 0,-1-1-1 0 0,4-2-3 0 0,14-11 12 0 0,-19 15-11 0 0,1-1 1 0 0,-1 1-1 0 0,1 0 1 0 0,-1-1-1 0 0,0 0 1 0 0,1-1-2 0 0,8-13-39 0 0,0-6-90 0 0,-6 12 21 0 0,-1 2-35 0 0,0-1-4 0 0,-1 1 0 0 0,0-2-1 0 0,0 1 1 0 0,-1 0 147 0 0,3-44-672 0 0,-6 1-78 0 0,-3 2-73 0 0,4 45 731 0 0,-7-40-536 0 0,-3 1 118 0 0,4 23 303 0 0,-1 0 33 0 0,0 0 33 0 0,0 0 35 0 0,-3-8 17 0 0,2 6 41 0 0,-3-11-29 0 0,5 10 57 0 0,0-1 41 0 0,-7-11 61 0 0,7 23-42 0 0,2 1 0 0 0,0-1 1 0 0,-1-4-41 0 0,2 2 99 0 0,0 2 80 0 0,-2-8 214 0 0,1-14 358 0 0,4 32-714 0 0,0-1 53 0 0,1 0 74 0 0,0-2 146 0 0,0-4 152 0 0,-1 8-344 0 0,1-1-33 0 0,-1 3 181 0 0,0 1 20 0 0,0 0 2 0 0,0 0-31 0 0,0 0-128 0 0,0 0-53 0 0,0 0-10 0 0,0 0-1 0 0,1 2 6 0 0,18 23 67 0 0,-10-11-59 0 0,-1 1 1 0 0,-1 0-1 0 0,6 15-79 0 0,-5-4 128 0 0,-4-11-9 0 0,0-1 0 0 0,4 7-119 0 0,2 6 158 0 0,-2 2 63 0 0,2 28 156 0 0,0 30 125 0 0,-6-49-307 0 0,-1-15 138 0 0,0 21-333 0 0,0 53 512 0 0,-2-83-410 0 0,0-1 1 0 0,1 1 0 0 0,2 3-103 0 0,-2-3 110 0 0,0 0 0 0 0,0 0 0 0 0,-1 4-110 0 0,-1-1 97 0 0,5 52 392 0 0,-4-41-291 0 0,3 11 83 0 0,-3-3-11 0 0,-1-34-196 0 0,0-2-2 0 0,0 1 0 0 0,0 6 0 0 0,0-6-1 0 0,0-1-44 0 0,0 0-79 0 0,0 0-38 0 0,0 0-140 0 0,0 0 106 0 0,0 0-57 0 0,0 0-81 0 0,0 0 82 0 0,0 0-38 0 0,0 0-42 0 0,0 0-40 0 0,0 0-403 0 0,0 0 99 0 0,0 0-55 0 0,0 0-774 0 0,0 0-609 0 0,0 0-1157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1:48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 6336 0 0,'0'0'141'0'0,"0"0"23"0"0,0 0 11 0 0,3 0-29 0 0,-1 1-129 0 0,3 0 21 0 0,-2 0 17 0 0,-1-1 75 0 0,-2 0 150 0 0,0 0 256 0 0,0 0 22 0 0,0 0 2 0 0,0 0 0 0 0,0 0 0 0 0,0 0 0 0 0,0 0-27 0 0,0 0-112 0 0,0 0-49 0 0,0 0-10 0 0,0 0-22 0 0,0 0-84 0 0,0 0-38 0 0,0 0-8 0 0,0 0-18 0 0,0 0-67 0 0,0 0-28 0 0,0 0-7 0 0,0 0-1 0 0,0 0 7 0 0,0 0 7 0 0,0 0 1 0 0,1 2-7 0 0,3 4-26 0 0,2 6-21 0 0,4 19 127 0 0,-7-20-144 0 0,-2-8-29 0 0,-1 7-4 0 0,-3 3 9 0 0,5-10 13 0 0,1 3 0 0 0,-1 12-11 0 0,1 7 43 0 0,-1-13 14 0 0,-1 3 34 0 0,-1-1-13 0 0,2 1-36 0 0,1 17-35 0 0,-2 19-16 0 0,0 1 49 0 0,1 50 98 0 0,2 26 241 0 0,0-87-217 0 0,4 1 43 0 0,-3-5-49 0 0,-5-28-104 0 0,1 0 0 0 0,1 0 0 0 0,-1 0 0 0 0,2 0 0 0 0,-1 0-63 0 0,4 22 220 0 0,-3-9-56 0 0,-2 1 161 0 0,-1-13-162 0 0,0-9-326 0 0,0 1 42 0 0,0-1 39 0 0,0 0 36 0 0,-1 1 43 0 0,1-1 97 0 0,0 0 104 0 0,-2-2 344 0 0,1 1-398 0 0,1 0-118 0 0,0 0-41 0 0,-1 0-47 0 0,1 0-54 0 0,-1 1-61 0 0,1-1-68 0 0,0 1-74 0 0,-1 0-81 0 0,1 0-88 0 0,-1 1-95 0 0,1 0-102 0 0,-1 0-108 0 0,1 1-116 0 0,0 0-122 0 0,0-3-1049 0 0,0 0-1181 0 0</inkml:trace>
  <inkml:trace contextRef="#ctx0" brushRef="#br0" timeOffset="496.67">66 52 5960 0 0,'-17'12'132'0'0,"14"-10"17"0"0,3-2 12 0 0,-4 2-51 0 0,-2 0-53 0 0,5-2-50 0 0,0 1 19 0 0,0-1 50 0 0,-1 1 44 0 0,1-1 38 0 0,-2 1 180 0 0,1 0 70 0 0,-6 2 1099 0 0,4-2-935 0 0,3-1-331 0 0,-1 1-46 0 0,1-1-56 0 0,0 0-65 0 0,-1 0 246 0 0,2-1-61 0 0,-1 0-74 0 0,0-1-59 0 0,1 1-44 0 0,-3-4 60 0 0,2 3-40 0 0,2-2 156 0 0,-1 2-50 0 0,1-1-45 0 0,0 1-37 0 0,0 0-17 0 0,0 0-37 0 0,5-2 33 0 0,-3 2-42 0 0,-1 0 12 0 0,0 0 21 0 0,0 0 39 0 0,-1 1 27 0 0,2 0-71 0 0,0 1-46 0 0,3 0-29 0 0,-4 0 36 0 0,15-1 327 0 0,0-1-96 0 0,0 2-82 0 0,0-1-69 0 0,-2 2-60 0 0,0-1-35 0 0,11 2-33 0 0,18 4-4 0 0,-43-5 3 0 0,1-1 0 0 0,0 0 0 0 0,-1 1 0 0 0,1-1 0 0 0,0 0 0 0 0,0 0 0 0 0,-1-1 0 0 0,1 1 0 0 0,0 0 0 0 0,-1 0 0 0 0,2-1-3 0 0,4 0 4 0 0,1-1 0 0 0,-1 1 0 0 0,1 1 0 0 0,-1 0 1 0 0,4 0-5 0 0,-4 0 0 0 0,0-1 0 0 0,1 0 0 0 0,6-2 0 0 0,5 0 0 0 0,-3 2-15 0 0,2 1-144 0 0,-6 1-21 0 0,-7-1 52 0 0,1-1-34 0 0,-1 1-39 0 0,0-1-44 0 0,-1 0-51 0 0,1 0-56 0 0,-4 0-262 0 0</inkml:trace>
  <inkml:trace contextRef="#ctx0" brushRef="#br0" timeOffset="953.45">51 446 7024 0 0,'0'0'157'0'0,"0"0"23"0"0,0 0 12 0 0,0 0-64 0 0,0 0-13 0 0,0 1 36 0 0,1 1 126 0 0,-1-1 215 0 0,1 0-32 0 0,0 0 365 0 0,0 1-119 0 0,1-1-110 0 0,0-1-101 0 0,1 1-92 0 0,-1-1-84 0 0,1 0-74 0 0,-1 0-96 0 0,1 0-39 0 0,2 0 17 0 0,2-1-97 0 0,3-1-108 0 0,0 1 40 0 0,-4 0 123 0 0,-1 0 100 0 0,-2 1-44 0 0,-1 0 39 0 0,14-2 48 0 0,-13 2-191 0 0,0-1-1 0 0,0 1 1 0 0,0-1 0 0 0,0 1-1 0 0,-1 0 1 0 0,1 0 0 0 0,0 1 0 0 0,0-1-1 0 0,2 1-36 0 0,2 2 85 0 0,-6-2-74 0 0,0-1 0 0 0,0 1 0 0 0,0-1 0 0 0,0 0-1 0 0,0 1 1 0 0,0-1 0 0 0,0 0 0 0 0,0 1 0 0 0,0-1 0 0 0,0 0-1 0 0,0 0 1 0 0,0 0 0 0 0,0 0 0 0 0,0 0 0 0 0,1 0 0 0 0,-1 0-1 0 0,0-1 1 0 0,0 1-11 0 0,8-4 24 0 0,6-2-21 0 0,10 5 49 0 0,-22 1-47 0 0,0 0-5 0 0,0 0 1 0 0,1 0 0 0 0,-1 0 0 0 0,0 0-1 0 0,0 1 1 0 0,1 0 0 0 0,-1 0 0 0 0,2 0-1 0 0,29 12-54 0 0,-18-5-28 0 0,-5-3 30 0 0,-3-1-47 0 0,-1-2-55 0 0,-2-1-89 0 0,-2 0-293 0 0,-3-1 298 0 0,0 0-28 0 0,1 0-75 0 0,-1 0 118 0 0,1-1-43 0 0,0 1-44 0 0,0 0-41 0 0,1-1-458 0 0,1 1-305 0 0,2-2-716 0 0</inkml:trace>
  <inkml:trace contextRef="#ctx0" brushRef="#br0" timeOffset="1301.51">652 437 6808 0 0,'1'3'141'0'0,"0"-2"-50"0"0,6 14-35 0 0,-5-10-19 0 0,0 1 70 0 0,0 1 60 0 0,-1-1 50 0 0,0 2 75 0 0,0 0 40 0 0,0 18 868 0 0,-1-15-710 0 0,-1 1 3 0 0,1-4-203 0 0,0-4-193 0 0,0 0-35 0 0,0 2 297 0 0,1 0-110 0 0,1-1-59 0 0,1 3-36 0 0,0 0-10 0 0,-2-2 32 0 0,3 17 364 0 0,0 1-66 0 0,-1-1-95 0 0,1-2-84 0 0,-3 0 128 0 0,-1-18-328 0 0,0 0 129 0 0,0 0-6 0 0,0 7-128 0 0,0 0 36 0 0,0 28 400 0 0,0-18-404 0 0,0 6-66 0 0,0-24-136 0 0,0-2-16 0 0,0 0 21 0 0,0 0-26 0 0,0 0-68 0 0,0 0-174 0 0,0 0-317 0 0,0 0-32 0 0,0 0-4 0 0</inkml:trace>
  <inkml:trace contextRef="#ctx0" brushRef="#br0" timeOffset="1462.08">637 310 7632 0 0,'0'0'166'0'0,"0"0"29"0"0,0 0 14 0 0,0 0-7 0 0,0 0-81 0 0,1 0-22 0 0,1 0-109 0 0,0 0-101 0 0,2 1-94 0 0,-1 0-114 0 0,-1 0-106 0 0,0 0-161 0 0,1-1-70 0 0,1 1-395 0 0,2-1-602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45.6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246 1 7256 0 0,'0'0'165'0'0,"0"0"22"0"0,0 0 7 0 0,0 0 44 0 0,0 0 136 0 0,0 0 61 0 0,0 0 12 0 0,0 0-26 0 0,0 0-112 0 0,0 0-49 0 0,0 0-10 0 0,0 0-14 0 0,0 0-51 0 0,0 0-22 0 0,0 0-3 0 0,0 0 0 0 0,0 0 0 0 0,-1 2 0 0 0,-1 5-95 0 0,1 0 0 0 0,-1 1 1 0 0,2-1-1 0 0,-1 7-65 0 0,-1 8 59 0 0,2-17-53 0 0,0-1 0 0 0,0 1 0 0 0,1 0 1 0 0,-1-1-1 0 0,1 1 0 0 0,1 2-6 0 0,3 24 48 0 0,-5 8 30 0 0,1-27-57 0 0,0 0 0 0 0,1 0 0 0 0,2 9-21 0 0,3 14 46 0 0,1 17-36 0 0,4 27-2 0 0,2 21 99 0 0,-4-53-4 0 0,-2 7-103 0 0,-1-3 100 0 0,-5-37-53 0 0,-1 0 1 0 0,0-1-1 0 0,-1 4-47 0 0,-1 3 78 0 0,-2-1 40 0 0,2-13-52 0 0,0 0 0 0 0,1 1 0 0 0,0-1 0 0 0,1 5-66 0 0,-1-6 45 0 0,0-1 0 0 0,0 1 0 0 0,0 0 1 0 0,0 0-1 0 0,-1 0 0 0 0,0 0 0 0 0,-1 4-45 0 0,1-6-21 0 0,-1 1 34 0 0,0 7 204 0 0,2-4-171 0 0,-1 1-96 0 0,1-3-20 0 0,0 1-37 0 0,0-2 14 0 0,0-4-112 0 0,0 0-36 0 0,0 0-334 0 0,0 0 74 0 0,0 0-49 0 0,-1 0-651 0 0,0-1-516 0 0,-2-1-978 0 0</inkml:trace>
  <inkml:trace contextRef="#ctx0" brushRef="#br0" timeOffset="320.14">0 435 5960 0 0,'0'0'132'0'0,"0"0"17"0"0,0 0 12 0 0,0 1-50 0 0,1-1-54 0 0,4-1-38 0 0,-2 1 17 0 0,2-2 311 0 0,-1 1-62 0 0,1 0-54 0 0,-1 0-47 0 0,1-1-17 0 0,1 1-48 0 0,1-1-21 0 0,3 0-4 0 0,4-1 50 0 0,-5 0 42 0 0,8-1 35 0 0,21-5 220 0 0,1-4-89 0 0,-30 9-289 0 0,24-7 141 0 0,-11 4-96 0 0,-8 3-63 0 0,-1-1 0 0 0,0-1 0 0 0,4-2-45 0 0,8-3-23 0 0,-12 6-45 0 0,-1 0-52 0 0,32-8-481 0 0,-23 4 281 0 0</inkml:trace>
  <inkml:trace contextRef="#ctx0" brushRef="#br0" timeOffset="757.97">581 133 5528 0 0,'0'0'124'0'0,"0"0"17"0"0,0 0 11 0 0,0 0 35 0 0,0 0 119 0 0,0 0 57 0 0,0 2 12 0 0,3 1-146 0 0,-1 4-24 0 0,2 2 34 0 0,-2-7-115 0 0,0 0 47 0 0,-1-1-27 0 0,-1 0-34 0 0,1 1 29 0 0,-1 1-82 0 0,-1 2-11 0 0,1-3 34 0 0,1 4 65 0 0,-1-1-1 0 0,1 1 1 0 0,0-1 0 0 0,1 1 0 0 0,0 2-145 0 0,2 5 213 0 0,-1 0-37 0 0,2 10 69 0 0,3-1-53 0 0,-4-12-96 0 0,-1 0 1 0 0,0 0 0 0 0,0 2-97 0 0,3 17 104 0 0,6 12-38 0 0,-2-8 34 0 0,-5-11 48 0 0,-1-4 51 0 0,-2 2 89 0 0,5 28 268 0 0,0-1 63 0 0,-5-24-260 0 0,-3 2 42 0 0,0-12-190 0 0,1 0-42 0 0,3 15 77 0 0,-1 10-8 0 0,-2-31-232 0 0,1 0 60 0 0,-1 7 138 0 0,-2 15 404 0 0,-1-22-462 0 0,2-5-8 0 0,1-2-2 0 0,0 0-8 0 0,0 0-35 0 0,0 0-18 0 0,0 0-3 0 0,0 0-2 0 0,0-14 96 0 0,5-8-71 0 0,1-8-37 0 0,-3 0 6 0 0,8-15-58 0 0,-3 12 44 0 0,-6 27-48 0 0,0-1-1 0 0,1 1 1 0 0,-1-1 0 0 0,1 1-1 0 0,1 0 1 0 0,-1 0 0 0 0,1 0 0 0 0,0 1-1 0 0,0-1 1 0 0,1 1 0 0 0,1-1-2 0 0,7-10 45 0 0,-5 8 21 0 0,1 3-49 0 0,3 1-48 0 0,8 3-77 0 0,-16 1 76 0 0,0 0 1 0 0,0 1-1 0 0,0 0 1 0 0,1 0 0 0 0,-1 0-1 0 0,4 2 32 0 0,1 2-22 0 0,0 1 40 0 0,6 5-73 0 0,18 19 40 0 0,-23-19-35 0 0,-8-9 48 0 0,-1 0 1 0 0,0 0-1 0 0,1 1 1 0 0,-1-1 0 0 0,0 0-1 0 0,0 0 1 0 0,0 1-1 0 0,-1-1 1 0 0,1 1 0 0 0,0 0 1 0 0,-1-1 1 0 0,1 1 1 0 0,0-1 0 0 0,0 0 0 0 0,-1 1-1 0 0,1-1 1 0 0,1 0 0 0 0,-1 0 0 0 0,1 2-2 0 0,5 11 48 0 0,-4 0-36 0 0,2 8-12 0 0,0-3-39 0 0,-2-7-10 0 0,3 0-41 0 0,-5-11-15 0 0,0 0 36 0 0,4 8-115 0 0,-4-7 58 0 0,0 1-91 0 0,-1-2-13 0 0,1 0-75 0 0,0 1-88 0 0,0-1-100 0 0,0 0-112 0 0,-1 0-125 0 0,1-1 316 0 0,0 0-37 0 0,-1 0-36 0 0,1 0-40 0 0,2 4-1269 0 0,2 2-1014 0 0</inkml:trace>
  <inkml:trace contextRef="#ctx0" brushRef="#br0" timeOffset="1288.55">1236 648 7568 0 0,'10'0'124'0'0,"9"-6"364"0"0,-13 3-359 0 0,2 0-78 0 0,6-2-21 0 0,-4 2 54 0 0,-3-1 68 0 0,0 0 136 0 0,4-2 111 0 0,5-2 103 0 0,22-15 794 0 0,-25 14-886 0 0,-2 2-125 0 0,0 0-71 0 0,-2-1-88 0 0,1 1-104 0 0,-1 1 124 0 0,-2 1-56 0 0,0 0-38 0 0,3-1-37 0 0,1 0-6 0 0,-7 4-9 0 0,0 0 0 0 0,0 0 0 0 0,0-1 0 0 0,0 0 0 0 0,-1 0 1 0 0,2-1-1 0 0,0-1 11 0 0,-1 1 47 0 0,-4-4-55 0 0,0 7 6 0 0,2-9 29 0 0,1-8 88 0 0,-8 6-98 0 0,5 11-22 0 0,0 1 0 0 0,-1-1 0 0 0,1 0-1 0 0,0 0 1 0 0,-1 0 0 0 0,1 0 0 0 0,0 1 0 0 0,0-1-1 0 0,0 0 1 0 0,0 0 0 0 0,0 0 0 0 0,0 0-1 0 0,0 1 1 0 0,0-1 0 0 0,0-1-6 0 0,0-7 41 0 0,-9-9 35 0 0,6 14-66 0 0,0 0 0 0 0,0 0 1 0 0,0 0-1 0 0,-1 0 0 0 0,-1 0-10 0 0,-21-15 60 0 0,9 10 31 0 0,-1 3-31 0 0,10 5-49 0 0,0 0-1 0 0,-1 0 1 0 0,1 1 0 0 0,-8 1-11 0 0,3 0 41 0 0,2 1 39 0 0,-4 3 69 0 0,-2 6-48 0 0,8-5-31 0 0,-6 5 68 0 0,4 3-85 0 0,1-3-52 0 0,8-7-1 0 0,-1-1 0 0 0,1 1 0 0 0,0 0 0 0 0,0 0 0 0 0,1 0 0 0 0,-1 0 0 0 0,1 0 0 0 0,0 0 0 0 0,0 0 0 0 0,0 1 0 0 0,0 1 0 0 0,-4 19 0 0 0,3-15 0 0 0,0 0 0 0 0,1 0 0 0 0,1 0 0 0 0,-1 0 0 0 0,2 7 0 0 0,-2 24 0 0 0,1-35-1 0 0,0-1 0 0 0,0 1 1 0 0,1 0-1 0 0,0-1 0 0 0,0 1 0 0 0,0 0 1 0 0,1-1-1 0 0,0 2 1 0 0,8 19 14 0 0,2-2 58 0 0,6 5 40 0 0,6-3 89 0 0,2-3 95 0 0,0-2 103 0 0,3-3 0 0 0,0-5-60 0 0,2-5-54 0 0,0-4-50 0 0,0-5-44 0 0,1-2-38 0 0,31-10 60 0 0,-29 1-79 0 0,-12 3-75 0 0,2 2-60 0 0,-21 7 49 0 0,0-1-52 0 0,2 1-89 0 0,0-1-113 0 0,-3 0 57 0 0,0 1-34 0 0,0 0-36 0 0,1-1-37 0 0,-1 1-38 0 0,0-1-42 0 0,1 0-42 0 0,-1 1-45 0 0,1-1-46 0 0,-1 0-49 0 0,0 1-49 0 0,1-1-52 0 0,5-2-1436 0 0,4 0-1175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19:07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8376 0 0,'0'0'190'0'0,"0"0"28"0"0,0 0 8 0 0,2 1-28 0 0,10 3 154 0 0,-1 4 47 0 0,0 4 124 0 0,4 11 304 0 0,-4 4-18 0 0,-5-9-318 0 0,-1-3-131 0 0,-1-1-58 0 0,-2-5-140 0 0,1-1-35 0 0,9 34 718 0 0,-5-18-415 0 0,1 0-33 0 0,8 25 303 0 0,-8-26-495 0 0,-1 4 50 0 0,0 0 42 0 0,-2-1 37 0 0,-5-25-394 0 0,0 0 42 0 0,0 2 87 0 0,1 0 95 0 0,-1 5 342 0 0,0-6-382 0 0,0 0-43 0 0,0 0-60 0 0,0-1 100 0 0,0-1-1 0 0,0 0-4 0 0,-1 1-10 0 0,0 0-42 0 0,-8 3 42 0 0,0-6 24 0 0,2-3-34 0 0,-5-14 22 0 0,-3-21 23 0 0,15 38-127 0 0,-13-47 42 0 0,4-1-35 0 0,6 17-32 0 0,0 1 1 0 0,2 0-1 0 0,2-23 11 0 0,2 36-139 0 0,0 0 0 0 0,3-12 139 0 0,-2 16-58 0 0,-1 6 3 0 0,0 0 0 0 0,0 0 0 0 0,1 0 0 0 0,0 0 1 0 0,1 1-1 0 0,-1 0 0 0 0,2 0 0 0 0,-1 0 0 0 0,1 1 0 0 0,1-1 0 0 0,3-3 55 0 0,10-5-89 0 0,0 4 44 0 0,6 3 22 0 0,-21 7 8 0 0,1 1 0 0 0,0 0 0 0 0,-1 1 0 0 0,1-1 0 0 0,0 1 1 0 0,-1 0-1 0 0,1 0 0 0 0,0 1 0 0 0,4 1 15 0 0,10 4-15 0 0,-15-2-54 0 0,-1 3 62 0 0,-3-3-4 0 0,13 23-44 0 0,-12-21 52 0 0,-1-1 0 0 0,1 1 0 0 0,-1 0 0 0 0,0 0 0 0 0,0 0 1 0 0,-1 3 2 0 0,1-5 0 0 0,-2 1 0 0 0,1-1 1 0 0,0 1-1 0 0,-1-1 1 0 0,0 1-1 0 0,0-1 0 0 0,0 1 1 0 0,-1-1-1 0 0,1 0 1 0 0,-1 0-1 0 0,0 0 0 0 0,0 0 1 0 0,-1 0-1 0 0,1 0 0 0 0,-3 2 0 0 0,-2 2 0 0 0,-4 6 0 0 0,-1 0 0 0 0,0-2 0 0 0,-3 2 0 0 0,0 1 8 0 0,7-7 10 0 0,0-1 0 0 0,-1 0 0 0 0,-7 5-18 0 0,13-10 2 0 0,0 0 0 0 0,0-1 0 0 0,0 0 0 0 0,0 1 0 0 0,-1-1-1 0 0,0 0-1 0 0,1 0-2 0 0,1-1-1 0 0,0 0 0 0 0,0 0 0 0 0,-1 0 1 0 0,1 0-1 0 0,0 0 0 0 0,-1 0 0 0 0,1 0 0 0 0,-2-1 3 0 0,0 0-75 0 0,-3-3-43 0 0,5 2 48 0 0,0 0-50 0 0,0-1-64 0 0,1 1-118 0 0,0 0 105 0 0,1 1-35 0 0,-1-1-38 0 0,0 0-42 0 0,1 1-44 0 0,-1-1-49 0 0,1 1 26 0 0,0 0-54 0 0,0 1-46 0 0,-1-1-43 0 0,1 0-150 0 0,-1 0-42 0 0,1 0-182 0 0,-1 0-492 0 0,1 1 1369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43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302 30 5840 0 0,'0'0'132'0'0,"0"0"17"0"0,-1 0 11 0 0,-8-1-21 0 0,-8-4-108 0 0,14 2-18 0 0,-1 0 29 0 0,0 2 55 0 0,-1 0 89 0 0,-2-1 126 0 0,-3 0 256 0 0,1 0-92 0 0,3 1-192 0 0,2 0-86 0 0,-1 0-48 0 0,2 0-71 0 0,0 0-49 0 0,0 0-57 0 0,0 0-63 0 0,0 0 320 0 0,1 1-43 0 0,-4-1 80 0 0,0 1-84 0 0,-2 0-33 0 0,1 1 8 0 0,2-1 34 0 0,-19 4-64 0 0,19-3-66 0 0,-1 0 34 0 0,0 2-41 0 0,-4 3 110 0 0,3-1-49 0 0,3-3-82 0 0,4-2-30 0 0,-1 1 0 0 0,0-1 1 0 0,1 1-1 0 0,-1 0 1 0 0,0-1-1 0 0,1 1 0 0 0,-1 0 1 0 0,1 0-1 0 0,-1 0 0 0 0,1-1 1 0 0,-1 1-1 0 0,1 0 1 0 0,-1 0-5 0 0,-1 4 7 0 0,1-4-5 0 0,0 0 0 0 0,0 0 1 0 0,1 0-1 0 0,-1 0 1 0 0,1 0-1 0 0,-1 0 0 0 0,1 0 1 0 0,-1 0-1 0 0,1 0 0 0 0,0 0 1 0 0,-1 1-1 0 0,1-1 0 0 0,0 0 1 0 0,0 0-1 0 0,0 1-2 0 0,0-1 3 0 0,0 1-1 0 0,-1-1 1 0 0,1 0 0 0 0,0 0-1 0 0,0 1 1 0 0,-1-1-1 0 0,1 0 1 0 0,-1 0-1 0 0,1 0 1 0 0,-1 1 0 0 0,0 0-3 0 0,-1 1 0 0 0,1 0 0 0 0,-1 1 0 0 0,1-1 0 0 0,0 1 0 0 0,0-1 0 0 0,0 1 0 0 0,0-1 0 0 0,1 1 0 0 0,-1 0 0 0 0,1-1 0 0 0,0 1 0 0 0,0 0 0 0 0,6 50 0 0 0,-3-31 0 0 0,-2-13-19 0 0,0 1 0 0 0,1-1 1 0 0,0 1-1 0 0,1-1 0 0 0,0 0 1 0 0,1 0-1 0 0,2 5 19 0 0,7 22-17 0 0,-10-28 18 0 0,0 1 1 0 0,1-1-1 0 0,3 6-1 0 0,-2-4-10 0 0,0 0 0 0 0,0 0 0 0 0,1 7 10 0 0,9 23-37 0 0,2 9-12 0 0,-1-1 3 0 0,-1-18 65 0 0,-6-12 75 0 0,0 0 0 0 0,-1 0-1 0 0,1 5-93 0 0,-1 0 167 0 0,2-1 0 0 0,2 2-167 0 0,-10-19 39 0 0,0-1 1 0 0,0 0-1 0 0,-1 1 1 0 0,1-1-1 0 0,-1 2-39 0 0,7 20 211 0 0,-2-7 78 0 0,0 0 0 0 0,2 10-289 0 0,-3-8 174 0 0,-3-10-83 0 0,-2-3-40 0 0,0-9-50 0 0,0 0 1 0 0,0 1 0 0 0,0-1 0 0 0,0 1 0 0 0,0-1-1 0 0,0 0 1 0 0,0 1 0 0 0,0-1 0 0 0,0 1 0 0 0,1-1 0 0 0,-1 0-1 0 0,0 1 1 0 0,0-1 0 0 0,0 1 0 0 0,0-1 0 0 0,1 0-1 0 0,-1 1 1 0 0,0-1 0 0 0,0 0 0 0 0,1 1 0 0 0,-1-1-2 0 0,1 1 94 0 0,-1-1-2 0 0,0 0-10 0 0,0 0-4 0 0,0 0-6 0 0,-2 0-17 0 0,-3 0-43 0 0,3 0-33 0 0,0 0-32 0 0,-1 0-45 0 0,3 0-117 0 0,0 0 108 0 0,0 0-36 0 0,0 0-58 0 0,0 0-100 0 0,0 0-117 0 0,0 0-106 0 0,0 0 75 0 0,0 0-40 0 0,0 0-572 0 0,0 0-449 0 0,0 0-853 0 0</inkml:trace>
  <inkml:trace contextRef="#ctx0" brushRef="#br0" timeOffset="523.59">2 516 4864 0 0,'0'0'141'0'0,"0"0"51"0"0,0 0 128 0 0,0 0 52 0 0,0-1-416 0 0,0 1 98 0 0,0-1 84 0 0,0 0 68 0 0,0 0 139 0 0,0-4 794 0 0,0 3-713 0 0,0 0-150 0 0,-1 2-189 0 0,1-1-41 0 0,0-2 271 0 0,-1 0-45 0 0,1 1-41 0 0,1 0-38 0 0,0-1 96 0 0,2 0-107 0 0,2 1-65 0 0,13-3-8 0 0,-11 4-52 0 0,1-1 40 0 0,43-4 62 0 0,-19 3-32 0 0,-13 1-72 0 0,5-1 15 0 0,-8 0-51 0 0,-4 0-35 0 0,1 1 0 0 0,0 0 0 0 0,1 1 16 0 0,33-5-40 0 0,-15-1 79 0 0,0 2 0 0 0,11 1-39 0 0,-4 1-11 0 0,-17 0-85 0 0,1-1-65 0 0,-15 2 38 0 0,0 1-68 0 0,19-3-630 0 0,-16 3 522 0 0,4 0-237 0 0</inkml:trace>
  <inkml:trace contextRef="#ctx0" brushRef="#br0" timeOffset="946.47">712 397 5528 0 0,'0'0'124'0'0,"0"0"17"0"0,0 0 11 0 0,-1 1-21 0 0,1-1-67 0 0,-3 5-33 0 0,2-2 44 0 0,0-2 28 0 0,1 0 60 0 0,0 3-119 0 0,0 7 119 0 0,-4 2 54 0 0,-1 2-3 0 0,2 1-89 0 0,1-2-96 0 0,0 2 92 0 0,2-9-59 0 0,1-1-8 0 0,-3 16 128 0 0,-1-2-55 0 0,1 0-42 0 0,1 0-44 0 0,0 0-47 0 0,4 15 76 0 0,2-1 238 0 0,5 15-308 0 0,-4-20 44 0 0,0-8-24 0 0,2 0 34 0 0,5 2 46 0 0,11 8 94 0 0,-19-25-148 0 0,1-1 1 0 0,0 1-1 0 0,0-2 1 0 0,1 1-1 0 0,-1 0 1 0 0,1-1-1 0 0,2 0-46 0 0,-3-1 26 0 0,0 0 0 0 0,0-1 0 0 0,1 0 1 0 0,-1 0-1 0 0,4 0-26 0 0,-8-2 63 0 0,0 1 0 0 0,1-1 1 0 0,-1 0-1 0 0,1 0 0 0 0,-1 0 1 0 0,0-1-1 0 0,1 1 0 0 0,-1-1-63 0 0,2 1 113 0 0,-1-2 0 0 0,1 1-1 0 0,-1 0 1 0 0,0-1 0 0 0,0 1 0 0 0,0-1-1 0 0,0 0 1 0 0,2-1-113 0 0,10-11 530 0 0,-6 4-215 0 0,-3 1-91 0 0,-1 1-44 0 0,0-14-21 0 0,-4 18-135 0 0,-1 1 0 0 0,1 0 0 0 0,-1 0 0 0 0,1 0 0 0 0,0 0 0 0 0,0 0 0 0 0,1 0-24 0 0,-1-2 23 0 0,1 1 0 0 0,-1 0 0 0 0,1 0 0 0 0,-1 0 0 0 0,-1-1 0 0 0,1 1 0 0 0,-1-1 0 0 0,1 1 0 0 0,-1 0 0 0 0,0-1 0 0 0,-1 1 0 0 0,1-1 0 0 0,-1 1 0 0 0,0 0 0 0 0,0 0 0 0 0,-1-2-23 0 0,-11-33 128 0 0,-4 3-72 0 0,9 18-64 0 0,1 5-30 0 0,1 1 0 0 0,-8-9 38 0 0,-18-23-18 0 0,-3-5 77 0 0,21 30-47 0 0,8 13-18 0 0,1-1 1 0 0,0 0-1 0 0,-3-6 6 0 0,7 12-145 0 0,0 0 70 0 0,-1-1 60 0 0,-1 0 104 0 0,1 1-80 0 0,1 0-59 0 0,-1 0-88 0 0,1 0-83 0 0,0 1-114 0 0,0 0 118 0 0,1 0-37 0 0,-1-1-38 0 0,1 1-42 0 0,0 0 64 0 0,0 0-39 0 0,0 0-405 0 0,0 0-274 0 0,0 0-641 0 0</inkml:trace>
  <inkml:trace contextRef="#ctx0" brushRef="#br0" timeOffset="1552.84">1106 423 5328 0 0,'0'0'116'0'0,"0"0"17"0"0,0 0 12 0 0,0 0 18 0 0,0 0 26 0 0,0 0 17 0 0,1 0-32 0 0,-1 1-73 0 0,0 0-48 0 0,2 3 8 0 0,-1-2-2 0 0,1 1 165 0 0,0 0-70 0 0,0 6 151 0 0,-4-5-121 0 0,1-3-19 0 0,-1 1 59 0 0,2-2 47 0 0,1 1-95 0 0,1 1-61 0 0,0 1-69 0 0,1 1-40 0 0,-2-4 69 0 0,3 10 107 0 0,-5 4 39 0 0,0 2 23 0 0,5-3-30 0 0,-2-10-170 0 0,1 2 1 0 0,-1-1-1 0 0,0 0 0 0 0,-1 0 0 0 0,2 4-44 0 0,0 8 158 0 0,-2-11-100 0 0,0 0 1 0 0,1 0-1 0 0,0 0 1 0 0,0 0-1 0 0,0 0 0 0 0,1-1 1 0 0,0 2-59 0 0,10 19 264 0 0,5 7 153 0 0,-6-12-159 0 0,-5-7-119 0 0,-1 1 17 0 0,0 1 37 0 0,15 23 466 0 0,-17-32-534 0 0,-2 0 43 0 0,2 11 430 0 0,-3-10-375 0 0,0-3-73 0 0,0-2 58 0 0,-1-2-64 0 0,0 1-47 0 0,1 0-13 0 0,-1 0-88 0 0,1 2-95 0 0,-1-2 80 0 0,0 0 48 0 0,0 0 62 0 0,1 0 89 0 0,-1 0 107 0 0,0 0-97 0 0,0-1 35 0 0,0 0 38 0 0,0 0 39 0 0,-5-9-136 0 0,0 1-52 0 0,-3-7-3 0 0,-2-9-15 0 0,-3-3-33 0 0,2 7-25 0 0,6 6-45 0 0,0-17 51 0 0,-4-19-23 0 0,9 34-21 0 0,1 6-1 0 0,1 0 1 0 0,1 0 0 0 0,0 0 0 0 0,4-7 0 0 0,8-8-19 0 0,-12 21 8 0 0,1 0 1 0 0,-1 0-1 0 0,1 1 1 0 0,0-1 0 0 0,0 1 10 0 0,27-23-47 0 0,1 0 30 0 0,3 2 17 0 0,1 1 0 0 0,0 2 0 0 0,21-7 0 0 0,2 7 0 0 0,-56 19-183 0 0,1 1 68 0 0,-1 1 58 0 0,1-1 50 0 0,3 0 99 0 0,10-1 308 0 0,-11 2-331 0 0,-1 0-70 0 0,-2 1-45 0 0,1-1-39 0 0,-1 0-46 0 0,0 0-50 0 0,0 1-77 0 0,1-1-71 0 0,-1 1-78 0 0,0-1-86 0 0,0 1-92 0 0,0-1-98 0 0,0 1-107 0 0,0 0-111 0 0,3 0-1019 0 0,3 1-1093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49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32 124 5528 0 0,'0'0'124'0'0,"0"0"17"0"0,0 0 11 0 0,1 3-20 0 0,0 2-137 0 0,1 0 105 0 0,-1-1 93 0 0,0-1 71 0 0,0-1 50 0 0,1 0 653 0 0,-1-2-597 0 0,1 0-112 0 0,0 0-83 0 0,1 1-107 0 0,-2 0-81 0 0,1 0-35 0 0,4 1 519 0 0,0-1-56 0 0,0 0-52 0 0,1-2-47 0 0,-1 0-44 0 0,1 0-38 0 0,7-4 134 0 0,-3 0-151 0 0,-1-1-48 0 0,19-11 220 0 0,-15 9-266 0 0,7-5-12 0 0,-20 12-108 0 0,1 0 0 0 0,-1 0 0 0 0,0 0 0 0 0,0 0 1 0 0,1-1-1 0 0,-1 1 0 0 0,0 0 0 0 0,0-1 0 0 0,0 1 0 0 0,0-1 0 0 0,0 0-3 0 0,1-1 41 0 0,1 2-29 0 0,1 1-14 0 0,3-12 58 0 0,-3-8-35 0 0,-3 18-14 0 0,-1 0 1 0 0,0 0-1 0 0,0 0 0 0 0,0 0 0 0 0,0 0 0 0 0,0 0 1 0 0,0 0-1 0 0,-1 0 0 0 0,1 0 0 0 0,-1-1-7 0 0,-2-1 54 0 0,0 3-1 0 0,2 1-52 0 0,-1-1 0 0 0,1 0 0 0 0,-1 0 0 0 0,1 1 0 0 0,-1-1 0 0 0,1 0 0 0 0,-1 0 0 0 0,1 0 0 0 0,0-1 0 0 0,0 1 0 0 0,-1 0 0 0 0,1-1-1 0 0,1 2 0 0 0,0-1 0 0 0,-1 1 0 0 0,1 0 0 0 0,0-1-1 0 0,-1 1 1 0 0,1 0 0 0 0,0-1 0 0 0,-1 1 0 0 0,1 0 0 0 0,0 0 0 0 0,-1-1 0 0 0,1 1 0 0 0,-1 0 0 0 0,1 0 0 0 0,-1 0 0 0 0,1 0 0 0 0,0-1 0 0 0,-1 1 0 0 0,1 0 0 0 0,-1 0 0 0 0,1 0 0 0 0,-1 0 0 0 0,1 0 0 0 0,-1 0 0 0 0,1 0 0 0 0,-1 0 0 0 0,1 0 0 0 0,0 0 0 0 0,-1 0 0 0 0,1 1 0 0 0,-1-1 0 0 0,1 0 0 0 0,-1 0 0 0 0,1 1 0 0 0,-8 1-5 0 0,1 0 0 0 0,0 1 0 0 0,1 0 0 0 0,-1 1 0 0 0,1-1 0 0 0,-1 1 0 0 0,1 1 0 0 0,0-1 0 0 0,-5 5 5 0 0,-5 7-20 0 0,1 1 0 0 0,-8 11 20 0 0,11-14 13 0 0,8-7-23 0 0,-1-1 0 0 0,1 1 0 0 0,0 0 0 0 0,1 0 0 0 0,-1 0 0 0 0,1 2 10 0 0,-1 1-1 0 0,1 0 0 0 0,0 0 0 0 0,1 0 0 0 0,0 5 1 0 0,-1 12 14 0 0,1-13-23 0 0,2 0-1 0 0,-1 0 1 0 0,3 14 9 0 0,-1-22 4 0 0,0 0 1 0 0,0-1-1 0 0,1 1 0 0 0,-1 0 1 0 0,1-1-1 0 0,1 1 0 0 0,-1 0-4 0 0,12 13 63 0 0,4-3 44 0 0,3 0 51 0 0,-15-12-73 0 0,0 1 0 0 0,0-1 1 0 0,7 4-86 0 0,9 7 203 0 0,-3-3-92 0 0,-17-11-103 0 0,0 0 0 0 0,0 0 0 0 0,0 0 0 0 0,0 0 0 0 0,0-1 0 0 0,0 1 0 0 0,0-1 0 0 0,0 1-1 0 0,0-1 1 0 0,1 0 0 0 0,-1 0 0 0 0,0 0 0 0 0,0 0 0 0 0,0 0 0 0 0,1-1-8 0 0,51-8 105 0 0,-49 9-259 0 0,0-1 69 0 0,1 0 60 0 0,-1 0 48 0 0,4-2 107 0 0,13-3 289 0 0,-13 3-341 0 0,-4 2-92 0 0,-1 0-46 0 0,1-1-54 0 0,-1 1-60 0 0,1 0-70 0 0,-1 0-77 0 0,-1 1 60 0 0,0-1-39 0 0,0 1-43 0 0,0-1-45 0 0,0 1-47 0 0,0 0-49 0 0,0 0-51 0 0,0 0-55 0 0,-2 0-1022 0 0,0 0-917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2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9616 0 0,'0'0'216'0'0,"0"0"32"0"0,1 2 12 0 0,4 2-101 0 0,-1-1-82 0 0,1 3-45 0 0,-1 7-9 0 0,-1 2 38 0 0,-2-13 90 0 0,-1 0-40 0 0,1 0 13 0 0,1 0-94 0 0,2 2-69 0 0,-1-2 68 0 0,-2-1 28 0 0,0 1 39 0 0,1 0 110 0 0,-1 0 107 0 0,0 0 44 0 0,-1 1 100 0 0,1 0 112 0 0,-1 0 124 0 0,0 0-627 0 0,1-1-37 0 0,0 5 2 0 0,-2-1 40 0 0,-1 2 63 0 0,-2 2 99 0 0,3-8-219 0 0,1-2-69 0 0,0 0-36 0 0,0 0-134 0 0,0 0 111 0 0,0 0-43 0 0,0 0-63 0 0,0 0-112 0 0,0 0-129 0 0,0 0-117 0 0,0 0 81 0 0,0 0-44 0 0,0 0-634 0 0,0 0-499 0 0,0 0-950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2.3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28 7688 0 0,'0'0'166'0'0,"0"0"29"0"0,0 0 14 0 0,-1-1-25 0 0,0 1-122 0 0,1-1-35 0 0,-6-2-40 0 0,2 1 32 0 0,0 0 86 0 0,1 0 87 0 0,2 1-50 0 0,0 1 36 0 0,0-1 40 0 0,0 1 44 0 0,1-1 47 0 0,0 1 52 0 0,1 0-388 0 0,-1-1 77 0 0,1 0 22 0 0,1 0-114 0 0,2-1-99 0 0,-1 0 22 0 0,0 1-38 0 0,-1 0-172 0 0,1 0-92 0 0,-1 0 55 0 0,0 1-36 0 0,2-1-476 0 0,1 0-262 0 0,3 1-652 0 0,-6 0 1484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2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 7224 0 0,'0'0'165'0'0,"0"0"-38"0"0,0 0-47 0 0,-2 1-17 0 0,-3 1 2 0 0,3-2 13 0 0,0 0 61 0 0,0 0-109 0 0,-5 2-24 0 0,4 1 81 0 0,3-2 56 0 0,0-1 164 0 0,0 0 277 0 0,0 0 22 0 0,0 0-328 0 0,1 1-46 0 0,0 0-43 0 0,-1 0-38 0 0,1 1-12 0 0,0 0-39 0 0,0 1-19 0 0,0 0-10 0 0,1 3 36 0 0,0-3 55 0 0,1 2 0 0 0,3 4 162 0 0,-2 2 56 0 0,0 4 105 0 0,7 5 133 0 0,0 2-12 0 0,-4-9-229 0 0,0 0 0 0 0,0-1 1 0 0,7 9-378 0 0,0-1 357 0 0,-6-7-99 0 0,-5-8-146 0 0,-1-1 0 0 0,1 0 0 0 0,0 1 1 0 0,1-1-1 0 0,1 2-112 0 0,1 0 93 0 0,-1 0 0 0 0,0 1 0 0 0,0 0 1 0 0,1 3-94 0 0,9 17 300 0 0,-2-5 49 0 0,-12-19-235 0 0,0-1-38 0 0,-2 0-22 0 0,1 1-20 0 0,-1 1 21 0 0,2-1-2 0 0,0-1 33 0 0,1 0-26 0 0,1 1-36 0 0,-1-1 25 0 0,-2 0 35 0 0,1 0 58 0 0,-1-1-71 0 0,-1-2 3 0 0,1 1-71 0 0,-1 0-1 0 0,1-1 1 0 0,0 1-1 0 0,-1-1 1 0 0,1 1-1 0 0,0-1 1 0 0,-1 1-1 0 0,1-1 1 0 0,0 1 0 0 0,0-1-1 0 0,-1 1 1 0 0,1-1-1 0 0,0 0 1 0 0,0 1-1 0 0,0-1 1 0 0,0 1-1 0 0,0-1 1 0 0,0 1-1 0 0,0-1 1 0 0,0 0-1 0 0,0 1 1 0 0,0-1-1 0 0,0 1-2 0 0,0-3 12 0 0,-4-21 61 0 0,-2-23-73 0 0,4 16 7 0 0,3 9-36 0 0,1 1-42 0 0,1 4 7 0 0,2-2-52 0 0,2-4-73 0 0,9-10-152 0 0,-13 29 290 0 0,-1 0 0 0 0,1 1 0 0 0,0-1 0 0 0,0 1 0 0 0,0 0-1 0 0,0-1 1 0 0,0 1 0 0 0,1 1 0 0 0,1-3 51 0 0,-2 4-24 0 0,-1 0 0 0 0,1 0-1 0 0,-1-1 1 0 0,1 2 0 0 0,-1-1 0 0 0,1 0 0 0 0,0 0 24 0 0,0 1-14 0 0,0-1 0 0 0,-1 1 1 0 0,1 0-1 0 0,0 0 0 0 0,0 0 1 0 0,-1 0-1 0 0,3 1 14 0 0,6 2-96 0 0,-1 0 39 0 0,-6-2 49 0 0,-1 1 1 0 0,1 0 0 0 0,-1 0 0 0 0,0 0 0 0 0,0 0 0 0 0,0 1-1 0 0,0-1 1 0 0,0 1 0 0 0,0-1 0 0 0,2 4 7 0 0,1 1-19 0 0,1 0 0 0 0,-1-1 0 0 0,5 3 19 0 0,-7-6 0 0 0,1 1 1 0 0,-1 0-1 0 0,0 0 0 0 0,0 0 1 0 0,0 1-1 0 0,-1-1 1 0 0,1 1-1 0 0,-1 0 1 0 0,2 5-1 0 0,15 18-1 0 0,-16-23 1 0 0,0 0 0 0 0,-1 1 0 0 0,1-1 0 0 0,-1 1 0 0 0,2 3 0 0 0,2 7 20 0 0,12 18 132 0 0,-12-24-149 0 0,-5-8 7 0 0,-1 0 0 0 0,0 0-1 0 0,0 0 1 0 0,0 0 0 0 0,0 0-1 0 0,-1 0 1 0 0,1 0 0 0 0,-1 0 0 0 0,1 0-1 0 0,-1 0 1 0 0,0 0 0 0 0,1 1-1 0 0,-1 0-9 0 0,2 13 123 0 0,-5-1-3 0 0,1-5-6 0 0,1-7-20 0 0,2 0 34 0 0,-7-6 40 0 0,1 1-40 0 0,3-3-125 0 0,2 1 6 0 0,-1 0 1 0 0,2 1-1 0 0,-1-1 0 0 0,0 0 1 0 0,1 0-1 0 0,0 1 0 0 0,-1-1 0 0 0,2 0 1 0 0,-1 1-1 0 0,0-1-9 0 0,6-20 0 0 0,-7 16 11 0 0,1 0 0 0 0,1 0-1 0 0,0 1 1 0 0,0-1 0 0 0,0 0-1 0 0,4-6-10 0 0,6-17 0 0 0,-10 26 2 0 0,0-1 0 0 0,0 1 0 0 0,0-1 0 0 0,1 1 0 0 0,0 0 0 0 0,0 0 0 0 0,0 0 0 0 0,1-1-2 0 0,26-25 110 0 0,-7 12-126 0 0,-2 7-112 0 0,-9 7 11 0 0,0 1-44 0 0,5 1-7 0 0,-4 7 68 0 0,11 5 41 0 0,-18-7 58 0 0,-1 0 0 0 0,1 0 0 0 0,0 1 0 0 0,-1 0 1 0 0,1 0-1 0 0,-1 0 0 0 0,0 1 0 0 0,0-1 0 0 0,0 1 0 0 0,0 1 1 0 0,8 7 0 0 0,-8-8 0 0 0,-1 0 0 0 0,1 1 0 0 0,-1 0 0 0 0,0 0 0 0 0,0 0 0 0 0,0 0 0 0 0,-1 0 0 0 0,1 3 0 0 0,4 8 0 0 0,-2-1 0 0 0,0 1 0 0 0,-1 0 0 0 0,3 16 0 0 0,1-5 3 0 0,-1-4-36 0 0,-6-8-65 0 0,-2-13 34 0 0,1-2-4 0 0,0 2-65 0 0,6 5-410 0 0,-4-4 281 0 0,0-1 31 0 0,0 0-55 0 0,0 1-114 0 0,0-1-106 0 0,-1 0 207 0 0,-1-1-34 0 0,1 0-38 0 0,0 0-39 0 0,-1 0 51 0 0,0 0-41 0 0,1 0-504 0 0,0 1-324 0 0,1 1-771 0 0,-3-3 1996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3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1 162 6304 0 0,'0'0'141'0'0,"0"0"23"0"0,1 0 11 0 0,5 0-49 0 0,0 0-69 0 0,1-1-49 0 0,5-1-47 0 0,-5 1 30 0 0,-1 0 35 0 0,3 0 96 0 0,-2 0 89 0 0,-3 1-60 0 0,0 0 36 0 0,2 0 213 0 0,0-1 1 0 0,1 0-1 0 0,-1 0 0 0 0,0 0 1 0 0,0-1-401 0 0,7-2 607 0 0,0 0-80 0 0,-6 2-290 0 0,-1-1-35 0 0,0 2-40 0 0,0-1-43 0 0,4-1 153 0 0,-1 1-46 0 0,1-1-41 0 0,-1 0-32 0 0,10-3 77 0 0,22-9 207 0 0,-29 10-254 0 0,0 0 56 0 0,-7 3-108 0 0,6-3-8 0 0,-1-2-40 0 0,5-3-33 0 0,-11 6-40 0 0,1-2 170 0 0,-2 0-66 0 0,-2 1-49 0 0,-2 0-37 0 0,-9-7-22 0 0,5 8 22 0 0,4 2-7 0 0,-3 0 14 0 0,0-1 1 0 0,0 1-1 0 0,0-1 1 0 0,0 1-1 0 0,0 1 1 0 0,0-1-1 0 0,-1 1 1 0 0,1-1-1 0 0,-1 1 1 0 0,-3 0-36 0 0,4 0 28 0 0,0 0 0 0 0,0 1 0 0 0,0 0 0 0 0,0 0 0 0 0,0 0 0 0 0,0 0 0 0 0,0 1-1 0 0,0-1 1 0 0,0 1 0 0 0,0 0 0 0 0,-2 1-28 0 0,3-1 2 0 0,0 1 1 0 0,0-1-1 0 0,1 1 0 0 0,-1 0 0 0 0,0 0 0 0 0,1 0 0 0 0,-1 1 1 0 0,1-1-1 0 0,0 1 0 0 0,0-1 0 0 0,-2 3-2 0 0,2-1-3 0 0,-1 0 0 0 0,1 1 0 0 0,0-1 0 0 0,0 1 0 0 0,0 0 0 0 0,1-1 0 0 0,-1 3 3 0 0,0 4-20 0 0,0-1 1 0 0,1 1-1 0 0,0 1 20 0 0,0 31-93 0 0,1-33 64 0 0,1 0 30 0 0,0-1 0 0 0,0 1 0 0 0,1 0 0 0 0,0 0 0 0 0,1-1 0 0 0,2 5-1 0 0,-3-8 4 0 0,-1-3 7 0 0,1 0-1 0 0,-1 0 1 0 0,1 1 0 0 0,0-1-1 0 0,0 0 1 0 0,0-1-1 0 0,1 1 1 0 0,-1 0 0 0 0,1-1-1 0 0,0 1 1 0 0,-1-1-1 0 0,1 0 1 0 0,0 0-1 0 0,0 0 1 0 0,1 0 0 0 0,-1 0-1 0 0,0-1 1 0 0,3 2-11 0 0,2 0 27 0 0,0-1 0 0 0,0 1 0 0 0,0-1 0 0 0,0-1 0 0 0,0 0 0 0 0,1 0 0 0 0,5 0-27 0 0,16 0 84 0 0,-14 0-54 0 0,0-1-50 0 0,-5-1-34 0 0,1 0-42 0 0,7-3-44 0 0,-12 3 24 0 0,-3 0 19 0 0,0 1-34 0 0,-1-1-42 0 0,1 0-48 0 0,0 1-53 0 0,0-1-60 0 0,1 0-217 0 0,-2 0 227 0 0,-1 1-36 0 0,1-1-37 0 0,-1 1-39 0 0,1-1-42 0 0,0 0-42 0 0,7-2-1240 0 0,8-2-998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4.7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266 559 6896 0 0,'-1'0'200'0'0,"-21"-2"53"0"0,13 0-3 0 0,5 1-85 0 0,0 0 44 0 0,0 0 51 0 0,0 1 61 0 0,-2 0 39 0 0,1-1-48 0 0,0 0-44 0 0,0 0-38 0 0,-1 0-10 0 0,1 0-33 0 0,-12 1 255 0 0,-1 5 5 0 0,2 0-55 0 0,1 2-47 0 0,-2 2-38 0 0,-9 11 69 0 0,1 1-109 0 0,4 4-91 0 0,5 6-70 0 0,13-23-86 0 0,0 0 0 0 0,1-1 0 0 0,0 1 0 0 0,0 1-20 0 0,0 22 133 0 0,1-23-74 0 0,1-5-23 0 0,0 0-1 0 0,0 0 1 0 0,0 0-1 0 0,1 0 1 0 0,-1 0-1 0 0,1 3-35 0 0,8 9 222 0 0,-2-8-162 0 0,0 1 0 0 0,0-1 1 0 0,1-1-1 0 0,0 1 0 0 0,5 1-60 0 0,0 0 130 0 0,2-3 56 0 0,2-2 75 0 0,1-2 93 0 0,2-1-147 0 0,0-2-62 0 0,12-4-3 0 0,-18 2-96 0 0,0 0 1 0 0,0-1-1 0 0,0-1 1 0 0,-1 0-47 0 0,8-5 116 0 0,-2 0 72 0 0,-10 5-116 0 0,3-2-12 0 0,-7 5-56 0 0,0 0-1 0 0,-1 0 1 0 0,1-1 0 0 0,-1 0-1 0 0,1-1-3 0 0,6-9 47 0 0,-7 9-25 0 0,0-1-1 0 0,-1 0 1 0 0,1 0 0 0 0,-1 0-1 0 0,0 0 1 0 0,-1-1 0 0 0,0 1 0 0 0,2-6-22 0 0,-3 8 9 0 0,-1 0 0 0 0,1-1 0 0 0,-1 1 0 0 0,0 0 0 0 0,0 0 0 0 0,-1 0 0 0 0,1 0 0 0 0,-1-2-9 0 0,0 2-5 0 0,0-1 0 0 0,-1 1 0 0 0,1 0 0 0 0,-1 0 0 0 0,-1-2 5 0 0,1 2-24 0 0,-4-6-80 0 0,0-1-39 0 0,4 7 56 0 0,-1 0 0 0 0,0 0 0 0 0,0 0 1 0 0,-1 0-1 0 0,1 0 0 0 0,-2 0 87 0 0,2 1-126 0 0,0 0 0 0 0,0-1 0 0 0,0 1 0 0 0,0-1 0 0 0,0-1 126 0 0,-14-15-628 0 0,7 11 193 0 0,1 1 40 0 0,3 3 77 0 0,1 0-12 0 0,1 0-83 0 0,-2-4-344 0 0</inkml:trace>
  <inkml:trace contextRef="#ctx0" brushRef="#br0" timeOffset="462.75">1163 175 7640 0 0,'-7'-8'218'0'0,"0"-1"-86"0"0,2 0-65 0 0,-6-12 18 0 0,6 10-10 0 0,-1 0 70 0 0,2 5 11 0 0,-1-1 60 0 0,1 2 19 0 0,-1 0 56 0 0,0 0 64 0 0,-1 1 70 0 0,-1-1-50 0 0,-10-8 428 0 0,4 2-255 0 0,-2 2-87 0 0,-5 0 18 0 0,-13-2 179 0 0,11 3-157 0 0,16 6-384 0 0,0 1-1 0 0,1 0 1 0 0,-1-1-1 0 0,0 2 1 0 0,0-1 0 0 0,1 1-1 0 0,-1 0 1 0 0,0 0 0 0 0,0 1-117 0 0,-6 1 176 0 0,1 1-51 0 0,9-2 35 0 0,0 0-16 0 0,-20 13-53 0 0,5 4-46 0 0,10-9-43 0 0,2 0 0 0 0,-1 0 0 0 0,1 1 0 0 0,1 0-2 0 0,-4 12 42 0 0,6-7 56 0 0,0 0-1 0 0,0 12-97 0 0,1-9 32 0 0,0 43-142 0 0,7-1 37 0 0,4-1 56 0 0,2 0 76 0 0,-4-19-62 0 0,-2 9 3 0 0,1 3 68 0 0,3-3 65 0 0,0 1-51 0 0,-6 0-82 0 0,-3-29 12 0 0,1 1 34 0 0,1 21 121 0 0,-3-18-25 0 0,0-23-70 0 0,0 1 0 0 0,0 6-77 0 0,0-8 11 0 0,-1 12-7 0 0,-2-11 5 0 0,-3 0-58 0 0,5-1-56 0 0,1-1-47 0 0,-1-1-13 0 0,1 0 35 0 0,-1 0-46 0 0,1-1 94 0 0,-1-1 4 0 0,1 2 4 0 0,0 0 50 0 0,-1-8-369 0 0</inkml:trace>
  <inkml:trace contextRef="#ctx0" brushRef="#br0" timeOffset="845.73">578 643 7488 0 0,'0'0'217'0'0,"1"-1"-6"0"0,6-2-176 0 0,3-3-26 0 0,-2 1 22 0 0,-1 2 35 0 0,-2 1 33 0 0,0 0 50 0 0,42-15 996 0 0,-28 10-703 0 0,-2 1-78 0 0,2 0 39 0 0,0 1-65 0 0,-2 0-74 0 0,1 0-45 0 0,16-5 110 0 0,8-1-73 0 0,21-3 13 0 0,-58 13-218 0 0,-1 0-36 0 0,1 0-34 0 0,-1 0-34 0 0,5 0-152 0 0,0-1-125 0 0,-4 1 98 0 0,0 1-35 0 0,0-1-33 0 0,-1 0-33 0 0,6-1-428 0 0,-1 1-118 0 0,5-2-626 0 0,7-1-863 0 0,-21 4 2364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3.7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0 281 7688 0 0,'0'0'166'0'0,"2"1"29"0"0,1 1-45 0 0,-1 1-36 0 0,4 3 20 0 0,-2 1-92 0 0,8 14-81 0 0,-7-12 75 0 0,-2-4 25 0 0,-1 0 39 0 0,1 0 50 0 0,-1 0 55 0 0,5 6 355 0 0,0 1-45 0 0,5 13 408 0 0,0-3-181 0 0,13 31 876 0 0,-20-36-1183 0 0,-4-7-50 0 0,-1-7-159 0 0,1-1-49 0 0,0 1-43 0 0,0-1-35 0 0,2 2 11 0 0,3 3 24 0 0,-5-6-18 0 0,1 1 192 0 0,-3-1-97 0 0,0 1-92 0 0,0 2-61 0 0,-1 2-16 0 0,2-5 12 0 0,0 1-134 0 0,-1-1 46 0 0,1 1 40 0 0,0-1 35 0 0,1 1 49 0 0,-1-1 37 0 0,1 0 61 0 0,0 0 142 0 0,2-2 230 0 0,-1 0-271 0 0,-1-1-153 0 0,0 0-116 0 0,0 1-39 0 0,6-26 187 0 0,-4 13-105 0 0,2-1-53 0 0,10-24-4 0 0,1-5-53 0 0,-6 23-15 0 0,3 2-33 0 0,-6 10 55 0 0,0 0-5 0 0,0 0 0 0 0,1 0 0 0 0,0 0 0 0 0,1 1 0 0 0,-1 0 0 0 0,2 1 0 0 0,-1 0 0 0 0,2 0 45 0 0,3-2-61 0 0,-10 7 43 0 0,-1-1 1 0 0,1 1 0 0 0,-1 0-1 0 0,1 0 1 0 0,0 0 0 0 0,0 1-1 0 0,0 0 1 0 0,0-1-1 0 0,1 1 18 0 0,26-1-65 0 0,-25 2 58 0 0,0 1 0 0 0,0-1 0 0 0,-1 1 0 0 0,1 0 0 0 0,-1 1-1 0 0,1-1 1 0 0,-1 1 0 0 0,1 0 0 0 0,-1 1 0 0 0,0-1-1 0 0,1 2 8 0 0,-4-3 1 0 0,6 3-16 0 0,-1 0 0 0 0,1 1 1 0 0,-1 0-1 0 0,0 1 1 0 0,3 2 14 0 0,7 13 0 0 0,-8-8 5 0 0,14 22-8 0 0,-12-9 83 0 0,-1 13 197 0 0,-3-2-64 0 0,-5 0-73 0 0,-5 2-86 0 0,1-23-22 0 0,-2 5 21 0 0,3-19 0 0 0,1-2 17 0 0,0 0 15 0 0,0 0-58 0 0,0 0-61 0 0,0 0-64 0 0,0 0-136 0 0,0 0-242 0 0,0 0 264 0 0,0 0-22 0 0,0 0-64 0 0,0 0 104 0 0,0 0-37 0 0,0 0-38 0 0,0 0-36 0 0,0 0-403 0 0,0 0 105 0 0,0 0-50 0 0,0 0-761 0 0,0 0-593 0 0,0 0-1132 0 0</inkml:trace>
  <inkml:trace contextRef="#ctx0" brushRef="#br0" timeOffset="357.04">763 0 8696 0 0,'0'0'197'0'0,"0"0"24"0"0,0 0 18 0 0,1 2-34 0 0,11 7 285 0 0,-2 0-48 0 0,-6-5-272 0 0,-1 1-1 0 0,1-1 1 0 0,-1 1-1 0 0,0-1 1 0 0,0 1-1 0 0,-1 0 1 0 0,1 1-170 0 0,1 3 266 0 0,0 1 1 0 0,-1 0-1 0 0,1 5-266 0 0,6 31 694 0 0,-5-19-328 0 0,-1-4-69 0 0,1 10 50 0 0,1 11 73 0 0,1 2-33 0 0,2 10 42 0 0,-7-37-220 0 0,0-1 1 0 0,0 15-210 0 0,-3 39 301 0 0,-1-18-165 0 0,3-45-135 0 0,-1-1 17 0 0,-1 0 1 0 0,1 0-1 0 0,-1 1 0 0 0,-1 2-18 0 0,-5 15 6 0 0,7-26-66 0 0,0 1 39 0 0,-2 4 56 0 0,0-2-48 0 0,1 0-92 0 0,0-1-96 0 0,0-1 50 0 0,0 0-39 0 0,1 0-44 0 0,-1-1-47 0 0,1 1-51 0 0,-1-1-57 0 0,1 0-693 0 0</inkml:trace>
  <inkml:trace contextRef="#ctx0" brushRef="#br0" timeOffset="746">734 315 7344 0 0,'0'0'216'0'0,"0"0"48"0"0,1 0 74 0 0,26-1 628 0 0,1-3-89 0 0,0-1-98 0 0,0-1-106 0 0,-10 3-314 0 0,-1-1-46 0 0,1 1-48 0 0,-1 1-49 0 0,4-1-25 0 0,26-6 342 0 0,-30 6-366 0 0,0 0-35 0 0,0 0-50 0 0,0 1-65 0 0,-5 0-48 0 0,-1 1-41 0 0,1 0-44 0 0,-1 0-49 0 0,23 1-151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51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19 157 5792 0 0,'0'0'166'0'0,"2"0"-6"0"0,7 0-95 0 0,2 0 104 0 0,2 0 129 0 0,3 0 228 0 0,-13 0 19 0 0,0 0 0 0 0,29-4 401 0 0,-9 1-331 0 0,-11 2-152 0 0,-8 1-217 0 0,-2-1-102 0 0,1-1-67 0 0,0 0-55 0 0,-2 0 4 0 0,0 1 30 0 0,16-6 262 0 0,-12 5-185 0 0,-4 1 16 0 0,1 1-28 0 0,4-2 43 0 0,0-1-84 0 0,-4 2-74 0 0,0 0 0 0 0,-1 0-1 0 0,1-1 1 0 0,-1 1 0 0 0,1 0-1 0 0,-1-1 1 0 0,1 1 0 0 0,-1 0 0 0 0,0-1-1 0 0,0 0 1 0 0,0 1 0 0 0,1-2-6 0 0,1-4 48 0 0,1-1 35 0 0,-4 6-76 0 0,1 0 0 0 0,-1 1 1 0 0,0-1-1 0 0,1 0 0 0 0,-1 0 0 0 0,0 1 0 0 0,0-1 0 0 0,0 0 0 0 0,0 1 0 0 0,0-1 0 0 0,0 0 0 0 0,-1 0 1 0 0,1 1-1 0 0,-1-1 0 0 0,1 0 0 0 0,-1 1 0 0 0,1-1 0 0 0,-1 1 0 0 0,0-1 0 0 0,0 1 0 0 0,0-2-7 0 0,-2 1 12 0 0,1-1 1 0 0,0 0-1 0 0,-1 1 0 0 0,0 0 0 0 0,1 0 0 0 0,-1-1 1 0 0,0 2-1 0 0,0-1 0 0 0,-1 0-12 0 0,-11-9 20 0 0,12 9-9 0 0,0 0 0 0 0,1 1 0 0 0,-1-1 0 0 0,0 0-1 0 0,0 1 1 0 0,-2-1-11 0 0,2 1 9 0 0,0-1 0 0 0,-1 1 0 0 0,1 0 0 0 0,-1 0 0 0 0,0 0 0 0 0,1 0 0 0 0,-1 1 0 0 0,0-1 1 0 0,1 1-1 0 0,-1 0 0 0 0,0 0 0 0 0,1 1 0 0 0,-4 0-9 0 0,-6 6 0 0 0,9-4 0 0 0,0 1 0 0 0,1-1 0 0 0,-1 1 0 0 0,1 0 0 0 0,0 0 0 0 0,0 0 0 0 0,1 1 0 0 0,-1-1 0 0 0,1 0 0 0 0,0 1 0 0 0,0 0 0 0 0,1-1 0 0 0,-1 1 0 0 0,1 0 0 0 0,0 2 0 0 0,-13 30 0 0 0,10-30 0 0 0,1 1 0 0 0,0 0 0 0 0,1 0 0 0 0,-1 0 0 0 0,1 1 0 0 0,-2 13 18 0 0,2-14 0 0 0,0 0-1 0 0,0 0 0 0 0,1 1 1 0 0,0-1-1 0 0,1 0 0 0 0,0 0 1 0 0,0 0-1 0 0,1 1 0 0 0,0-1 1 0 0,0 0-18 0 0,4 13 52 0 0,-2-10-42 0 0,0-1-1 0 0,0 1 0 0 0,5 8-9 0 0,1-4 46 0 0,3-2 52 0 0,-1-3 5 0 0,5 3 10 0 0,0-1-39 0 0,-12-11-65 0 0,-1 1-1 0 0,0-1 0 0 0,0 0 0 0 0,1 0 1 0 0,-1 0-1 0 0,0 0 0 0 0,1 0 0 0 0,-1-1 0 0 0,1 0 1 0 0,-1 1-1 0 0,1-1-8 0 0,20 0 88 0 0,-11 1-35 0 0,0-2 0 0 0,10 0-53 0 0,0-4 73 0 0,-12 2-147 0 0,7-1 65 0 0,-13 2-22 0 0,0 0-37 0 0,0 0-27 0 0,-1-1-45 0 0,0 1-51 0 0,0-1-61 0 0,-1 0-147 0 0,0 1-100 0 0,0 0 12 0 0,-1 0-49 0 0,4-2-639 0 0,1-2-434 0 0,5-1-914 0 0</inkml:trace>
  <inkml:trace contextRef="#ctx0" brushRef="#br0" timeOffset="348.06">437 35 5848 0 0,'2'1'168'0'0,"4"6"-59"0"0,-1-1-45 0 0,4 6-31 0 0,9 17-40 0 0,-13-20 58 0 0,-1 1 59 0 0,0-2 53 0 0,0 1 76 0 0,-1 0 89 0 0,1-1 103 0 0,-1 1 11 0 0,1-1-70 0 0,3 3 84 0 0,1-1-76 0 0,1 4 91 0 0,-3-4-128 0 0,-1-1-12 0 0,-2 0 65 0 0,2 5 66 0 0,5 6 176 0 0,-1-1-30 0 0,-4-7-146 0 0,-2-1-22 0 0,-2-1 66 0 0,-1-8-337 0 0,0 0-37 0 0,1 1 41 0 0,0-1-81 0 0,0 0-52 0 0,0-1-6 0 0,0 0 42 0 0,-1 1 270 0 0,0-2-23 0 0,0 0-16 0 0,0 0-3 0 0,0 0-22 0 0,0 0-88 0 0,0 0-40 0 0,0 0-9 0 0,0 0 18 0 0,0 0 77 0 0,0 0 31 0 0,0 0 7 0 0,-1-1-108 0 0,-1-1-106 0 0,0-1-66 0 0,-1-3-68 0 0,3 5 75 0 0,-6-11-78 0 0,2-1 90 0 0,-4-26 223 0 0,6 29-213 0 0,2 1-25 0 0,0 0 0 0 0,0 0 0 0 0,1 0 0 0 0,0 0 0 0 0,0 0 0 0 0,1 0 0 0 0,2-7-2 0 0,-4 16 0 0 0,7-16 16 0 0,3 2-40 0 0,7-2-103 0 0,-7 6-33 0 0,-1 0-75 0 0,-2 1-67 0 0,-1 2 126 0 0,10-5-165 0 0,-11 8 207 0 0,0 1-35 0 0,1-1-91 0 0,-1-1-84 0 0,1 1-104 0 0,-3 2 178 0 0,0-1-33 0 0,-3 3 53 0 0,1-1-34 0 0,1 0-373 0 0,-1 1 99 0 0,1-1-46 0 0,2 0-703 0 0,2 0-407 0 0,5-2-964 0 0,-10 3 2320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3T23:22:49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0 118 8288 0 0,'0'0'190'0'0,"0"0"28"0"0,0 0 7 0 0,3 2-33 0 0,7 3-142 0 0,7 3-75 0 0,-7-4 49 0 0,1 1 87 0 0,-5-2 36 0 0,1 1 74 0 0,13 7 505 0 0,1-1-107 0 0,-4-3-208 0 0,-2 1-53 0 0,1 1-46 0 0,-1 3-43 0 0,-4-2-27 0 0,-1 0-45 0 0,26 19 301 0 0,-19-16-259 0 0,7 12 112 0 0,-12-11-182 0 0,1-2-43 0 0,-6-6-18 0 0,0 0-1 0 0,0 0 0 0 0,4 6-107 0 0,5 11 157 0 0,-12-17-105 0 0,1-1 1 0 0,-1 0-1 0 0,1 1 1 0 0,0-2-1 0 0,3 4-52 0 0,11 11 130 0 0,-3-2-26 0 0,-13-14-96 0 0,0 0 0 0 0,0 0-1 0 0,0 0 1 0 0,0 0 0 0 0,-1 1 0 0 0,1-1 0 0 0,-1 1 0 0 0,0 0 0 0 0,0 0 0 0 0,0 0-8 0 0,0-1 48 0 0,2-2-53 0 0,-1 0-50 0 0,-1 0-62 0 0,-2-1-134 0 0,0 0-224 0 0,0 0 259 0 0,0 0 102 0 0,0 0-35 0 0,0 0-8 0 0,0 0-37 0 0,0 0-40 0 0,0 0-46 0 0,0 0-50 0 0,0 0-45 0 0,0 0-41 0 0,0 0-36 0 0,0 0-130 0 0,0 0-36 0 0,0 0-1358 0 0</inkml:trace>
  <inkml:trace contextRef="#ctx0" brushRef="#br0" timeOffset="348.06">335 58 6704 0 0,'0'0'149'0'0,"0"0"23"0"0,-1 2 12 0 0,-2 10-32 0 0,1-1-109 0 0,1 0-38 0 0,-2 13-18 0 0,-1-10 73 0 0,1-6 110 0 0,0 5 212 0 0,-2 4 165 0 0,3-12-398 0 0,-1 0-35 0 0,-10 13 287 0 0,-4 11 85 0 0,0-1-33 0 0,4-10-99 0 0,-2 6 32 0 0,-4 14 101 0 0,3-5-90 0 0,3-12-103 0 0,8-12-212 0 0,0 1-2 0 0,-3 7 27 0 0,-4 1 21 0 0,5-3-112 0 0,6-13-10 0 0,0 1 1 0 0,0-1-1 0 0,0 0 1 0 0,0 1-1 0 0,0-1 1 0 0,-1 0-1 0 0,1 0 1 0 0,-1 0-7 0 0,1 0-45 0 0,0-2 60 0 0,0 1 70 0 0,0 1-89 0 0,-1 0-99 0 0,1-1 3 0 0,0 1-40 0 0,-1 0-123 0 0,2-1-140 0 0,0-1-114 0 0,0 0 69 0 0,0 0-43 0 0,0 0-578 0 0,0 0-451 0 0,0 0-858 0 0</inkml:trace>
  <inkml:trace contextRef="#ctx0" brushRef="#br0" timeOffset="688.16">592 87 7224 0 0,'3'0'77'0'0,"3"0"-128"0"0,-4 0 71 0 0,-1 0 37 0 0,1 0 34 0 0,0 0 47 0 0,-1 0 56 0 0,2 0 64 0 0,-3 3 116 0 0,0-2-337 0 0,1-1 0 0 0,-1 1 0 0 0,0 0-1 0 0,1 0 1 0 0,-1 0 0 0 0,0-1-1 0 0,1 1 1 0 0,-1 0 0 0 0,1 0 0 0 0,-1-1-1 0 0,1 1 1 0 0,0 0 0 0 0,-1-1 0 0 0,1 1-1 0 0,0-1 1 0 0,-1 1 0 0 0,1-1-1 0 0,0 1 1 0 0,0-1 0 0 0,-1 1 0 0 0,1-1-1 0 0,0 0 1 0 0,0 1 0 0 0,0-1-37 0 0,1 0 186 0 0,-1 1-42 0 0,1 1 36 0 0,-1 1-99 0 0,1 1-78 0 0,-1-2 13 0 0,-1-1 47 0 0,9 10 129 0 0,-5-4-55 0 0,1 0-1 0 0,-1 0 1 0 0,0 0-1 0 0,0 1 1 0 0,1 3-137 0 0,3 12 365 0 0,2 0-48 0 0,0 2-23 0 0,0 0-55 0 0,-2 1-52 0 0,0 0-49 0 0,-2-4 14 0 0,6 12 190 0 0,5 20 268 0 0,-6-16-159 0 0,-6-19-45 0 0,1 1-1 0 0,1 17-405 0 0,-3-18 196 0 0,5 9 150 0 0,0-1-33 0 0,-6-9-168 0 0,-2-15-107 0 0,-1-1-34 0 0,1 0 6 0 0,0 1 41 0 0,-1 1 39 0 0,0 3 59 0 0,0-6-59 0 0,1 0-15 0 0,3 4-69 0 0,-4-4 38 0 0,0-1 59 0 0,-15-16-98 0 0,11 8-70 0 0,-1 1-78 0 0,3 3 13 0 0,-1 1-41 0 0,0-3-42 0 0,-3-8-104 0 0,5 10 157 0 0,-1 0-79 0 0,1 1 45 0 0,1 0-45 0 0,-1 1-51 0 0,0-1-58 0 0,0 1-4 0 0,0 0-49 0 0,0 0-44 0 0,0 0-37 0 0,0 0-139 0 0,0 0-38 0 0,-3-5-1447 0 0</inkml:trace>
  <inkml:trace contextRef="#ctx0" brushRef="#br0" timeOffset="998.33">675 22 7568 0 0,'0'0'166'0'0,"3"1"29"0"0,6 1-21 0 0,1 0-52 0 0,1-3-44 0 0,0 0-34 0 0,7-2-24 0 0,9-4-32 0 0,-12 3 23 0 0,0 0 44 0 0,1 1 233 0 0,-1 1 1 0 0,1 1-1 0 0,0 1 1 0 0,5 0-289 0 0,1 1 265 0 0,-4 0-72 0 0,0 1-34 0 0,-1 0-43 0 0,0 0-50 0 0,-7 0 11 0 0,-1-1 0 0 0,1 1-1 0 0,-1 1 1 0 0,1-1 0 0 0,6 4-77 0 0,9 9 118 0 0,2 6-4 0 0,1 3 41 0 0,-3 3 44 0 0,-21-23-149 0 0,-1 1-1 0 0,0-1 1 0 0,0 1-1 0 0,-1 0 1 0 0,1 0-50 0 0,-1 0 41 0 0,-1-1 1 0 0,0 1-1 0 0,1-1 1 0 0,-2 1-1 0 0,1-1 1 0 0,0 1-1 0 0,-1 0 1 0 0,0-1-1 0 0,0 1 1 0 0,0 1-42 0 0,-1 1 52 0 0,0 0 0 0 0,-1 0 0 0 0,0-1 0 0 0,0 1 0 0 0,0 0 1 0 0,-2 2-53 0 0,-2 4 103 0 0,0-1 1 0 0,-8 11-104 0 0,-16 19 98 0 0,23-33-91 0 0,0 0-35 0 0,-1 0 46 0 0,3-5 26 0 0,0 1 0 0 0,-1-1 0 0 0,1 0 0 0 0,-7 2-44 0 0,-3 2 24 0 0,5-5-54 0 0,0 0-45 0 0,0-1-55 0 0,0-1-66 0 0,0 0-74 0 0,1-2-84 0 0,-1-1-96 0 0,1 0-105 0 0,8 1 284 0 0,-1 1-38 0 0,0-1-407 0 0,-1-1-276 0 0,-1 0-642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0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3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40.png"/><Relationship Id="rId63" Type="http://schemas.openxmlformats.org/officeDocument/2006/relationships/customXml" Target="../ink/ink30.xml"/><Relationship Id="rId84" Type="http://schemas.openxmlformats.org/officeDocument/2006/relationships/image" Target="../media/image61.png"/><Relationship Id="rId138" Type="http://schemas.openxmlformats.org/officeDocument/2006/relationships/image" Target="../media/image88.png"/><Relationship Id="rId159" Type="http://schemas.openxmlformats.org/officeDocument/2006/relationships/customXml" Target="../ink/ink78.xml"/><Relationship Id="rId170" Type="http://schemas.openxmlformats.org/officeDocument/2006/relationships/image" Target="../media/image104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26" Type="http://schemas.openxmlformats.org/officeDocument/2006/relationships/image" Target="../media/image132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35.png"/><Relationship Id="rId53" Type="http://schemas.openxmlformats.org/officeDocument/2006/relationships/customXml" Target="../ink/ink25.xml"/><Relationship Id="rId74" Type="http://schemas.openxmlformats.org/officeDocument/2006/relationships/image" Target="../media/image56.png"/><Relationship Id="rId128" Type="http://schemas.openxmlformats.org/officeDocument/2006/relationships/image" Target="../media/image83.png"/><Relationship Id="rId149" Type="http://schemas.openxmlformats.org/officeDocument/2006/relationships/customXml" Target="../ink/ink73.xml"/><Relationship Id="rId95" Type="http://schemas.openxmlformats.org/officeDocument/2006/relationships/customXml" Target="../ink/ink46.xml"/><Relationship Id="rId160" Type="http://schemas.openxmlformats.org/officeDocument/2006/relationships/image" Target="../media/image99.png"/><Relationship Id="rId181" Type="http://schemas.openxmlformats.org/officeDocument/2006/relationships/customXml" Target="../ink/ink89.xml"/><Relationship Id="rId216" Type="http://schemas.openxmlformats.org/officeDocument/2006/relationships/image" Target="../media/image127.png"/><Relationship Id="rId22" Type="http://schemas.openxmlformats.org/officeDocument/2006/relationships/image" Target="../media/image30.png"/><Relationship Id="rId43" Type="http://schemas.openxmlformats.org/officeDocument/2006/relationships/customXml" Target="../ink/ink20.xml"/><Relationship Id="rId64" Type="http://schemas.openxmlformats.org/officeDocument/2006/relationships/image" Target="../media/image51.png"/><Relationship Id="rId118" Type="http://schemas.openxmlformats.org/officeDocument/2006/relationships/image" Target="../media/image78.png"/><Relationship Id="rId139" Type="http://schemas.openxmlformats.org/officeDocument/2006/relationships/customXml" Target="../ink/ink68.xml"/><Relationship Id="rId85" Type="http://schemas.openxmlformats.org/officeDocument/2006/relationships/customXml" Target="../ink/ink41.xml"/><Relationship Id="rId150" Type="http://schemas.openxmlformats.org/officeDocument/2006/relationships/image" Target="../media/image94.png"/><Relationship Id="rId171" Type="http://schemas.openxmlformats.org/officeDocument/2006/relationships/customXml" Target="../ink/ink84.xml"/><Relationship Id="rId192" Type="http://schemas.openxmlformats.org/officeDocument/2006/relationships/image" Target="../media/image115.png"/><Relationship Id="rId206" Type="http://schemas.openxmlformats.org/officeDocument/2006/relationships/image" Target="../media/image122.png"/><Relationship Id="rId227" Type="http://schemas.openxmlformats.org/officeDocument/2006/relationships/customXml" Target="../ink/ink112.xml"/><Relationship Id="rId12" Type="http://schemas.openxmlformats.org/officeDocument/2006/relationships/image" Target="../media/image25.png"/><Relationship Id="rId33" Type="http://schemas.openxmlformats.org/officeDocument/2006/relationships/customXml" Target="../ink/ink15.xml"/><Relationship Id="rId108" Type="http://schemas.openxmlformats.org/officeDocument/2006/relationships/image" Target="../media/image73.png"/><Relationship Id="rId129" Type="http://schemas.openxmlformats.org/officeDocument/2006/relationships/customXml" Target="../ink/ink63.xml"/><Relationship Id="rId54" Type="http://schemas.openxmlformats.org/officeDocument/2006/relationships/image" Target="../media/image46.png"/><Relationship Id="rId75" Type="http://schemas.openxmlformats.org/officeDocument/2006/relationships/customXml" Target="../ink/ink36.xml"/><Relationship Id="rId96" Type="http://schemas.openxmlformats.org/officeDocument/2006/relationships/image" Target="../media/image67.png"/><Relationship Id="rId140" Type="http://schemas.openxmlformats.org/officeDocument/2006/relationships/image" Target="../media/image89.png"/><Relationship Id="rId161" Type="http://schemas.openxmlformats.org/officeDocument/2006/relationships/customXml" Target="../ink/ink79.xml"/><Relationship Id="rId182" Type="http://schemas.openxmlformats.org/officeDocument/2006/relationships/image" Target="../media/image110.png"/><Relationship Id="rId217" Type="http://schemas.openxmlformats.org/officeDocument/2006/relationships/customXml" Target="../ink/ink107.xml"/><Relationship Id="rId6" Type="http://schemas.openxmlformats.org/officeDocument/2006/relationships/image" Target="../media/image2.png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44" Type="http://schemas.openxmlformats.org/officeDocument/2006/relationships/image" Target="../media/image41.png"/><Relationship Id="rId65" Type="http://schemas.openxmlformats.org/officeDocument/2006/relationships/customXml" Target="../ink/ink31.xml"/><Relationship Id="rId86" Type="http://schemas.openxmlformats.org/officeDocument/2006/relationships/image" Target="../media/image62.png"/><Relationship Id="rId130" Type="http://schemas.openxmlformats.org/officeDocument/2006/relationships/image" Target="../media/image84.png"/><Relationship Id="rId151" Type="http://schemas.openxmlformats.org/officeDocument/2006/relationships/customXml" Target="../ink/ink74.xml"/><Relationship Id="rId172" Type="http://schemas.openxmlformats.org/officeDocument/2006/relationships/image" Target="../media/image105.png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28" Type="http://schemas.openxmlformats.org/officeDocument/2006/relationships/image" Target="../media/image133.png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34" Type="http://schemas.openxmlformats.org/officeDocument/2006/relationships/image" Target="../media/image36.png"/><Relationship Id="rId55" Type="http://schemas.openxmlformats.org/officeDocument/2006/relationships/customXml" Target="../ink/ink26.xml"/><Relationship Id="rId76" Type="http://schemas.openxmlformats.org/officeDocument/2006/relationships/image" Target="../media/image57.png"/><Relationship Id="rId97" Type="http://schemas.openxmlformats.org/officeDocument/2006/relationships/customXml" Target="../ink/ink47.xml"/><Relationship Id="rId120" Type="http://schemas.openxmlformats.org/officeDocument/2006/relationships/image" Target="../media/image79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100.png"/><Relationship Id="rId183" Type="http://schemas.openxmlformats.org/officeDocument/2006/relationships/customXml" Target="../ink/ink90.xml"/><Relationship Id="rId218" Type="http://schemas.openxmlformats.org/officeDocument/2006/relationships/image" Target="../media/image128.png"/><Relationship Id="rId24" Type="http://schemas.openxmlformats.org/officeDocument/2006/relationships/image" Target="../media/image31.png"/><Relationship Id="rId45" Type="http://schemas.openxmlformats.org/officeDocument/2006/relationships/customXml" Target="../ink/ink21.xml"/><Relationship Id="rId66" Type="http://schemas.openxmlformats.org/officeDocument/2006/relationships/image" Target="../media/image52.png"/><Relationship Id="rId87" Type="http://schemas.openxmlformats.org/officeDocument/2006/relationships/customXml" Target="../ink/ink42.xml"/><Relationship Id="rId110" Type="http://schemas.openxmlformats.org/officeDocument/2006/relationships/image" Target="../media/image74.png"/><Relationship Id="rId131" Type="http://schemas.openxmlformats.org/officeDocument/2006/relationships/customXml" Target="../ink/ink64.xml"/><Relationship Id="rId152" Type="http://schemas.openxmlformats.org/officeDocument/2006/relationships/image" Target="../media/image95.png"/><Relationship Id="rId173" Type="http://schemas.openxmlformats.org/officeDocument/2006/relationships/customXml" Target="../ink/ink85.xml"/><Relationship Id="rId194" Type="http://schemas.openxmlformats.org/officeDocument/2006/relationships/image" Target="../media/image116.png"/><Relationship Id="rId208" Type="http://schemas.openxmlformats.org/officeDocument/2006/relationships/image" Target="../media/image123.png"/><Relationship Id="rId229" Type="http://schemas.openxmlformats.org/officeDocument/2006/relationships/customXml" Target="../ink/ink113.xml"/><Relationship Id="rId14" Type="http://schemas.openxmlformats.org/officeDocument/2006/relationships/image" Target="../media/image26.png"/><Relationship Id="rId35" Type="http://schemas.openxmlformats.org/officeDocument/2006/relationships/customXml" Target="../ink/ink16.xml"/><Relationship Id="rId56" Type="http://schemas.openxmlformats.org/officeDocument/2006/relationships/image" Target="../media/image47.png"/><Relationship Id="rId77" Type="http://schemas.openxmlformats.org/officeDocument/2006/relationships/customXml" Target="../ink/ink37.xml"/><Relationship Id="rId100" Type="http://schemas.openxmlformats.org/officeDocument/2006/relationships/image" Target="../media/image69.png"/><Relationship Id="rId8" Type="http://schemas.openxmlformats.org/officeDocument/2006/relationships/image" Target="../media/image23.png"/><Relationship Id="rId98" Type="http://schemas.openxmlformats.org/officeDocument/2006/relationships/image" Target="../media/image68.png"/><Relationship Id="rId121" Type="http://schemas.openxmlformats.org/officeDocument/2006/relationships/customXml" Target="../ink/ink59.xml"/><Relationship Id="rId142" Type="http://schemas.openxmlformats.org/officeDocument/2006/relationships/image" Target="../media/image90.png"/><Relationship Id="rId163" Type="http://schemas.openxmlformats.org/officeDocument/2006/relationships/customXml" Target="../ink/ink80.xml"/><Relationship Id="rId184" Type="http://schemas.openxmlformats.org/officeDocument/2006/relationships/image" Target="../media/image111.png"/><Relationship Id="rId219" Type="http://schemas.openxmlformats.org/officeDocument/2006/relationships/customXml" Target="../ink/ink108.xml"/><Relationship Id="rId230" Type="http://schemas.openxmlformats.org/officeDocument/2006/relationships/image" Target="../media/image134.png"/><Relationship Id="rId25" Type="http://schemas.openxmlformats.org/officeDocument/2006/relationships/customXml" Target="../ink/ink11.xml"/><Relationship Id="rId46" Type="http://schemas.openxmlformats.org/officeDocument/2006/relationships/image" Target="../media/image42.png"/><Relationship Id="rId67" Type="http://schemas.openxmlformats.org/officeDocument/2006/relationships/customXml" Target="../ink/ink32.xml"/><Relationship Id="rId116" Type="http://schemas.openxmlformats.org/officeDocument/2006/relationships/image" Target="../media/image77.png"/><Relationship Id="rId137" Type="http://schemas.openxmlformats.org/officeDocument/2006/relationships/customXml" Target="../ink/ink67.xml"/><Relationship Id="rId158" Type="http://schemas.openxmlformats.org/officeDocument/2006/relationships/image" Target="../media/image98.png"/><Relationship Id="rId20" Type="http://schemas.openxmlformats.org/officeDocument/2006/relationships/image" Target="../media/image29.png"/><Relationship Id="rId41" Type="http://schemas.openxmlformats.org/officeDocument/2006/relationships/customXml" Target="../ink/ink19.xml"/><Relationship Id="rId62" Type="http://schemas.openxmlformats.org/officeDocument/2006/relationships/image" Target="../media/image50.png"/><Relationship Id="rId83" Type="http://schemas.openxmlformats.org/officeDocument/2006/relationships/customXml" Target="../ink/ink40.xml"/><Relationship Id="rId88" Type="http://schemas.openxmlformats.org/officeDocument/2006/relationships/image" Target="../media/image63.png"/><Relationship Id="rId111" Type="http://schemas.openxmlformats.org/officeDocument/2006/relationships/customXml" Target="../ink/ink54.xml"/><Relationship Id="rId132" Type="http://schemas.openxmlformats.org/officeDocument/2006/relationships/image" Target="../media/image85.png"/><Relationship Id="rId153" Type="http://schemas.openxmlformats.org/officeDocument/2006/relationships/customXml" Target="../ink/ink75.xml"/><Relationship Id="rId174" Type="http://schemas.openxmlformats.org/officeDocument/2006/relationships/image" Target="../media/image106.png"/><Relationship Id="rId179" Type="http://schemas.openxmlformats.org/officeDocument/2006/relationships/customXml" Target="../ink/ink88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190" Type="http://schemas.openxmlformats.org/officeDocument/2006/relationships/image" Target="../media/image114.png"/><Relationship Id="rId204" Type="http://schemas.openxmlformats.org/officeDocument/2006/relationships/image" Target="../media/image121.png"/><Relationship Id="rId220" Type="http://schemas.openxmlformats.org/officeDocument/2006/relationships/image" Target="../media/image129.png"/><Relationship Id="rId225" Type="http://schemas.openxmlformats.org/officeDocument/2006/relationships/customXml" Target="../ink/ink111.xml"/><Relationship Id="rId15" Type="http://schemas.openxmlformats.org/officeDocument/2006/relationships/customXml" Target="../ink/ink6.xml"/><Relationship Id="rId36" Type="http://schemas.openxmlformats.org/officeDocument/2006/relationships/image" Target="../media/image37.png"/><Relationship Id="rId57" Type="http://schemas.openxmlformats.org/officeDocument/2006/relationships/customXml" Target="../ink/ink27.xml"/><Relationship Id="rId106" Type="http://schemas.openxmlformats.org/officeDocument/2006/relationships/image" Target="../media/image72.png"/><Relationship Id="rId127" Type="http://schemas.openxmlformats.org/officeDocument/2006/relationships/customXml" Target="../ink/ink62.xml"/><Relationship Id="rId10" Type="http://schemas.openxmlformats.org/officeDocument/2006/relationships/image" Target="../media/image24.png"/><Relationship Id="rId31" Type="http://schemas.openxmlformats.org/officeDocument/2006/relationships/customXml" Target="../ink/ink14.xml"/><Relationship Id="rId52" Type="http://schemas.openxmlformats.org/officeDocument/2006/relationships/image" Target="../media/image45.png"/><Relationship Id="rId73" Type="http://schemas.openxmlformats.org/officeDocument/2006/relationships/customXml" Target="../ink/ink35.xml"/><Relationship Id="rId78" Type="http://schemas.openxmlformats.org/officeDocument/2006/relationships/image" Target="../media/image58.png"/><Relationship Id="rId94" Type="http://schemas.openxmlformats.org/officeDocument/2006/relationships/image" Target="../media/image66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80.png"/><Relationship Id="rId143" Type="http://schemas.openxmlformats.org/officeDocument/2006/relationships/customXml" Target="../ink/ink70.xml"/><Relationship Id="rId148" Type="http://schemas.openxmlformats.org/officeDocument/2006/relationships/image" Target="../media/image93.png"/><Relationship Id="rId164" Type="http://schemas.openxmlformats.org/officeDocument/2006/relationships/image" Target="../media/image101.png"/><Relationship Id="rId169" Type="http://schemas.openxmlformats.org/officeDocument/2006/relationships/customXml" Target="../ink/ink83.xml"/><Relationship Id="rId185" Type="http://schemas.openxmlformats.org/officeDocument/2006/relationships/customXml" Target="../ink/ink91.xml"/><Relationship Id="rId9" Type="http://schemas.openxmlformats.org/officeDocument/2006/relationships/customXml" Target="../ink/ink3.xml"/><Relationship Id="rId180" Type="http://schemas.openxmlformats.org/officeDocument/2006/relationships/image" Target="../media/image109.png"/><Relationship Id="rId210" Type="http://schemas.openxmlformats.org/officeDocument/2006/relationships/image" Target="../media/image124.png"/><Relationship Id="rId215" Type="http://schemas.openxmlformats.org/officeDocument/2006/relationships/customXml" Target="../ink/ink106.xml"/><Relationship Id="rId26" Type="http://schemas.openxmlformats.org/officeDocument/2006/relationships/image" Target="../media/image32.png"/><Relationship Id="rId231" Type="http://schemas.openxmlformats.org/officeDocument/2006/relationships/customXml" Target="../ink/ink114.xml"/><Relationship Id="rId47" Type="http://schemas.openxmlformats.org/officeDocument/2006/relationships/customXml" Target="../ink/ink22.xml"/><Relationship Id="rId68" Type="http://schemas.openxmlformats.org/officeDocument/2006/relationships/image" Target="../media/image53.png"/><Relationship Id="rId89" Type="http://schemas.openxmlformats.org/officeDocument/2006/relationships/customXml" Target="../ink/ink43.xml"/><Relationship Id="rId112" Type="http://schemas.openxmlformats.org/officeDocument/2006/relationships/image" Target="../media/image75.png"/><Relationship Id="rId133" Type="http://schemas.openxmlformats.org/officeDocument/2006/relationships/customXml" Target="../ink/ink65.xml"/><Relationship Id="rId154" Type="http://schemas.openxmlformats.org/officeDocument/2006/relationships/image" Target="../media/image96.png"/><Relationship Id="rId175" Type="http://schemas.openxmlformats.org/officeDocument/2006/relationships/customXml" Target="../ink/ink86.xml"/><Relationship Id="rId196" Type="http://schemas.openxmlformats.org/officeDocument/2006/relationships/image" Target="../media/image117.png"/><Relationship Id="rId200" Type="http://schemas.openxmlformats.org/officeDocument/2006/relationships/image" Target="../media/image119.png"/><Relationship Id="rId16" Type="http://schemas.openxmlformats.org/officeDocument/2006/relationships/image" Target="../media/image27.png"/><Relationship Id="rId221" Type="http://schemas.openxmlformats.org/officeDocument/2006/relationships/customXml" Target="../ink/ink109.xml"/><Relationship Id="rId37" Type="http://schemas.openxmlformats.org/officeDocument/2006/relationships/customXml" Target="../ink/ink17.xml"/><Relationship Id="rId58" Type="http://schemas.openxmlformats.org/officeDocument/2006/relationships/image" Target="../media/image48.png"/><Relationship Id="rId79" Type="http://schemas.openxmlformats.org/officeDocument/2006/relationships/customXml" Target="../ink/ink38.xml"/><Relationship Id="rId102" Type="http://schemas.openxmlformats.org/officeDocument/2006/relationships/image" Target="../media/image70.png"/><Relationship Id="rId123" Type="http://schemas.openxmlformats.org/officeDocument/2006/relationships/customXml" Target="../ink/ink60.xml"/><Relationship Id="rId144" Type="http://schemas.openxmlformats.org/officeDocument/2006/relationships/image" Target="../media/image91.png"/><Relationship Id="rId90" Type="http://schemas.openxmlformats.org/officeDocument/2006/relationships/image" Target="../media/image64.png"/><Relationship Id="rId165" Type="http://schemas.openxmlformats.org/officeDocument/2006/relationships/customXml" Target="../ink/ink81.xml"/><Relationship Id="rId186" Type="http://schemas.openxmlformats.org/officeDocument/2006/relationships/image" Target="../media/image112.png"/><Relationship Id="rId211" Type="http://schemas.openxmlformats.org/officeDocument/2006/relationships/customXml" Target="../ink/ink104.xml"/><Relationship Id="rId232" Type="http://schemas.openxmlformats.org/officeDocument/2006/relationships/image" Target="../media/image135.png"/><Relationship Id="rId27" Type="http://schemas.openxmlformats.org/officeDocument/2006/relationships/customXml" Target="../ink/ink12.xml"/><Relationship Id="rId48" Type="http://schemas.openxmlformats.org/officeDocument/2006/relationships/image" Target="../media/image43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86.png"/><Relationship Id="rId80" Type="http://schemas.openxmlformats.org/officeDocument/2006/relationships/image" Target="../media/image59.png"/><Relationship Id="rId155" Type="http://schemas.openxmlformats.org/officeDocument/2006/relationships/customXml" Target="../ink/ink76.xml"/><Relationship Id="rId176" Type="http://schemas.openxmlformats.org/officeDocument/2006/relationships/image" Target="../media/image107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30.png"/><Relationship Id="rId17" Type="http://schemas.openxmlformats.org/officeDocument/2006/relationships/customXml" Target="../ink/ink7.xml"/><Relationship Id="rId38" Type="http://schemas.openxmlformats.org/officeDocument/2006/relationships/image" Target="../media/image38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81.png"/><Relationship Id="rId70" Type="http://schemas.openxmlformats.org/officeDocument/2006/relationships/image" Target="../media/image54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102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25.png"/><Relationship Id="rId28" Type="http://schemas.openxmlformats.org/officeDocument/2006/relationships/image" Target="../media/image33.png"/><Relationship Id="rId49" Type="http://schemas.openxmlformats.org/officeDocument/2006/relationships/customXml" Target="../ink/ink23.xml"/><Relationship Id="rId114" Type="http://schemas.openxmlformats.org/officeDocument/2006/relationships/image" Target="../media/image76.png"/><Relationship Id="rId60" Type="http://schemas.openxmlformats.org/officeDocument/2006/relationships/image" Target="../media/image49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97.png"/><Relationship Id="rId177" Type="http://schemas.openxmlformats.org/officeDocument/2006/relationships/customXml" Target="../ink/ink87.xml"/><Relationship Id="rId198" Type="http://schemas.openxmlformats.org/officeDocument/2006/relationships/image" Target="../media/image118.png"/><Relationship Id="rId202" Type="http://schemas.openxmlformats.org/officeDocument/2006/relationships/image" Target="../media/image120.png"/><Relationship Id="rId223" Type="http://schemas.openxmlformats.org/officeDocument/2006/relationships/customXml" Target="../ink/ink110.xml"/><Relationship Id="rId18" Type="http://schemas.openxmlformats.org/officeDocument/2006/relationships/image" Target="../media/image28.png"/><Relationship Id="rId39" Type="http://schemas.openxmlformats.org/officeDocument/2006/relationships/customXml" Target="../ink/ink18.xml"/><Relationship Id="rId50" Type="http://schemas.openxmlformats.org/officeDocument/2006/relationships/image" Target="../media/image44.png"/><Relationship Id="rId104" Type="http://schemas.openxmlformats.org/officeDocument/2006/relationships/image" Target="../media/image71.png"/><Relationship Id="rId125" Type="http://schemas.openxmlformats.org/officeDocument/2006/relationships/customXml" Target="../ink/ink61.xml"/><Relationship Id="rId146" Type="http://schemas.openxmlformats.org/officeDocument/2006/relationships/image" Target="../media/image92.png"/><Relationship Id="rId167" Type="http://schemas.openxmlformats.org/officeDocument/2006/relationships/customXml" Target="../ink/ink82.xml"/><Relationship Id="rId188" Type="http://schemas.openxmlformats.org/officeDocument/2006/relationships/image" Target="../media/image113.png"/><Relationship Id="rId71" Type="http://schemas.openxmlformats.org/officeDocument/2006/relationships/customXml" Target="../ink/ink34.xml"/><Relationship Id="rId92" Type="http://schemas.openxmlformats.org/officeDocument/2006/relationships/image" Target="../media/image65.png"/><Relationship Id="rId213" Type="http://schemas.openxmlformats.org/officeDocument/2006/relationships/customXml" Target="../ink/ink105.xml"/><Relationship Id="rId2" Type="http://schemas.openxmlformats.org/officeDocument/2006/relationships/customXml" Target="../ink/ink1.xml"/><Relationship Id="rId29" Type="http://schemas.openxmlformats.org/officeDocument/2006/relationships/customXml" Target="../ink/ink13.xml"/><Relationship Id="rId40" Type="http://schemas.openxmlformats.org/officeDocument/2006/relationships/image" Target="../media/image39.png"/><Relationship Id="rId115" Type="http://schemas.openxmlformats.org/officeDocument/2006/relationships/customXml" Target="../ink/ink56.xml"/><Relationship Id="rId136" Type="http://schemas.openxmlformats.org/officeDocument/2006/relationships/image" Target="../media/image87.png"/><Relationship Id="rId157" Type="http://schemas.openxmlformats.org/officeDocument/2006/relationships/customXml" Target="../ink/ink77.xml"/><Relationship Id="rId178" Type="http://schemas.openxmlformats.org/officeDocument/2006/relationships/image" Target="../media/image108.png"/><Relationship Id="rId61" Type="http://schemas.openxmlformats.org/officeDocument/2006/relationships/customXml" Target="../ink/ink29.xml"/><Relationship Id="rId82" Type="http://schemas.openxmlformats.org/officeDocument/2006/relationships/image" Target="../media/image60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31.png"/><Relationship Id="rId30" Type="http://schemas.openxmlformats.org/officeDocument/2006/relationships/image" Target="../media/image34.png"/><Relationship Id="rId105" Type="http://schemas.openxmlformats.org/officeDocument/2006/relationships/customXml" Target="../ink/ink51.xml"/><Relationship Id="rId126" Type="http://schemas.openxmlformats.org/officeDocument/2006/relationships/image" Target="../media/image82.png"/><Relationship Id="rId147" Type="http://schemas.openxmlformats.org/officeDocument/2006/relationships/customXml" Target="../ink/ink72.xml"/><Relationship Id="rId168" Type="http://schemas.openxmlformats.org/officeDocument/2006/relationships/image" Target="../media/image103.png"/><Relationship Id="rId51" Type="http://schemas.openxmlformats.org/officeDocument/2006/relationships/customXml" Target="../ink/ink24.xml"/><Relationship Id="rId72" Type="http://schemas.openxmlformats.org/officeDocument/2006/relationships/image" Target="../media/image55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21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1.xml"/><Relationship Id="rId21" Type="http://schemas.openxmlformats.org/officeDocument/2006/relationships/customXml" Target="../ink/ink123.xml"/><Relationship Id="rId42" Type="http://schemas.openxmlformats.org/officeDocument/2006/relationships/image" Target="../media/image154.png"/><Relationship Id="rId63" Type="http://schemas.openxmlformats.org/officeDocument/2006/relationships/customXml" Target="../ink/ink144.xml"/><Relationship Id="rId84" Type="http://schemas.openxmlformats.org/officeDocument/2006/relationships/image" Target="../media/image175.png"/><Relationship Id="rId138" Type="http://schemas.openxmlformats.org/officeDocument/2006/relationships/image" Target="../media/image202.png"/><Relationship Id="rId159" Type="http://schemas.openxmlformats.org/officeDocument/2006/relationships/image" Target="../media/image212.png"/><Relationship Id="rId170" Type="http://schemas.openxmlformats.org/officeDocument/2006/relationships/customXml" Target="../ink/ink198.xml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107" Type="http://schemas.openxmlformats.org/officeDocument/2006/relationships/customXml" Target="../ink/ink166.xml"/><Relationship Id="rId11" Type="http://schemas.openxmlformats.org/officeDocument/2006/relationships/customXml" Target="../ink/ink118.xml"/><Relationship Id="rId32" Type="http://schemas.openxmlformats.org/officeDocument/2006/relationships/image" Target="../media/image149.png"/><Relationship Id="rId53" Type="http://schemas.openxmlformats.org/officeDocument/2006/relationships/customXml" Target="../ink/ink139.xml"/><Relationship Id="rId74" Type="http://schemas.openxmlformats.org/officeDocument/2006/relationships/image" Target="../media/image170.png"/><Relationship Id="rId128" Type="http://schemas.openxmlformats.org/officeDocument/2006/relationships/image" Target="../media/image197.png"/><Relationship Id="rId149" Type="http://schemas.openxmlformats.org/officeDocument/2006/relationships/customXml" Target="../ink/ink187.xml"/><Relationship Id="rId95" Type="http://schemas.openxmlformats.org/officeDocument/2006/relationships/customXml" Target="../ink/ink160.xml"/><Relationship Id="rId160" Type="http://schemas.openxmlformats.org/officeDocument/2006/relationships/customXml" Target="../ink/ink193.xml"/><Relationship Id="rId181" Type="http://schemas.openxmlformats.org/officeDocument/2006/relationships/image" Target="../media/image223.png"/><Relationship Id="rId22" Type="http://schemas.openxmlformats.org/officeDocument/2006/relationships/image" Target="../media/image144.png"/><Relationship Id="rId43" Type="http://schemas.openxmlformats.org/officeDocument/2006/relationships/customXml" Target="../ink/ink134.xml"/><Relationship Id="rId64" Type="http://schemas.openxmlformats.org/officeDocument/2006/relationships/image" Target="../media/image165.png"/><Relationship Id="rId118" Type="http://schemas.openxmlformats.org/officeDocument/2006/relationships/image" Target="../media/image192.png"/><Relationship Id="rId139" Type="http://schemas.openxmlformats.org/officeDocument/2006/relationships/customXml" Target="../ink/ink182.xml"/><Relationship Id="rId85" Type="http://schemas.openxmlformats.org/officeDocument/2006/relationships/customXml" Target="../ink/ink155.xml"/><Relationship Id="rId150" Type="http://schemas.openxmlformats.org/officeDocument/2006/relationships/image" Target="../media/image208.png"/><Relationship Id="rId171" Type="http://schemas.openxmlformats.org/officeDocument/2006/relationships/image" Target="../media/image218.png"/><Relationship Id="rId192" Type="http://schemas.openxmlformats.org/officeDocument/2006/relationships/customXml" Target="../ink/ink209.xml"/><Relationship Id="rId206" Type="http://schemas.openxmlformats.org/officeDocument/2006/relationships/customXml" Target="../ink/ink216.xml"/><Relationship Id="rId12" Type="http://schemas.openxmlformats.org/officeDocument/2006/relationships/image" Target="../media/image139.png"/><Relationship Id="rId33" Type="http://schemas.openxmlformats.org/officeDocument/2006/relationships/customXml" Target="../ink/ink129.xml"/><Relationship Id="rId108" Type="http://schemas.openxmlformats.org/officeDocument/2006/relationships/image" Target="../media/image187.png"/><Relationship Id="rId129" Type="http://schemas.openxmlformats.org/officeDocument/2006/relationships/customXml" Target="../ink/ink177.xml"/><Relationship Id="rId54" Type="http://schemas.openxmlformats.org/officeDocument/2006/relationships/image" Target="../media/image160.png"/><Relationship Id="rId75" Type="http://schemas.openxmlformats.org/officeDocument/2006/relationships/customXml" Target="../ink/ink150.xml"/><Relationship Id="rId96" Type="http://schemas.openxmlformats.org/officeDocument/2006/relationships/image" Target="../media/image181.png"/><Relationship Id="rId140" Type="http://schemas.openxmlformats.org/officeDocument/2006/relationships/image" Target="../media/image203.png"/><Relationship Id="rId161" Type="http://schemas.openxmlformats.org/officeDocument/2006/relationships/image" Target="../media/image213.png"/><Relationship Id="rId182" Type="http://schemas.openxmlformats.org/officeDocument/2006/relationships/customXml" Target="../ink/ink204.xml"/><Relationship Id="rId6" Type="http://schemas.openxmlformats.org/officeDocument/2006/relationships/image" Target="../media/image1360.png"/><Relationship Id="rId23" Type="http://schemas.openxmlformats.org/officeDocument/2006/relationships/customXml" Target="../ink/ink124.xml"/><Relationship Id="rId119" Type="http://schemas.openxmlformats.org/officeDocument/2006/relationships/customXml" Target="../ink/ink172.xml"/><Relationship Id="rId44" Type="http://schemas.openxmlformats.org/officeDocument/2006/relationships/image" Target="../media/image155.png"/><Relationship Id="rId65" Type="http://schemas.openxmlformats.org/officeDocument/2006/relationships/customXml" Target="../ink/ink145.xml"/><Relationship Id="rId86" Type="http://schemas.openxmlformats.org/officeDocument/2006/relationships/image" Target="../media/image176.png"/><Relationship Id="rId130" Type="http://schemas.openxmlformats.org/officeDocument/2006/relationships/image" Target="../media/image198.png"/><Relationship Id="rId151" Type="http://schemas.openxmlformats.org/officeDocument/2006/relationships/customXml" Target="../ink/ink188.xml"/><Relationship Id="rId172" Type="http://schemas.openxmlformats.org/officeDocument/2006/relationships/customXml" Target="../ink/ink199.xml"/><Relationship Id="rId193" Type="http://schemas.openxmlformats.org/officeDocument/2006/relationships/image" Target="../media/image228.png"/><Relationship Id="rId207" Type="http://schemas.openxmlformats.org/officeDocument/2006/relationships/image" Target="../media/image235.png"/><Relationship Id="rId13" Type="http://schemas.openxmlformats.org/officeDocument/2006/relationships/customXml" Target="../ink/ink119.xml"/><Relationship Id="rId109" Type="http://schemas.openxmlformats.org/officeDocument/2006/relationships/customXml" Target="../ink/ink167.xml"/><Relationship Id="rId34" Type="http://schemas.openxmlformats.org/officeDocument/2006/relationships/image" Target="../media/image150.png"/><Relationship Id="rId55" Type="http://schemas.openxmlformats.org/officeDocument/2006/relationships/customXml" Target="../ink/ink140.xml"/><Relationship Id="rId76" Type="http://schemas.openxmlformats.org/officeDocument/2006/relationships/image" Target="../media/image171.png"/><Relationship Id="rId97" Type="http://schemas.openxmlformats.org/officeDocument/2006/relationships/customXml" Target="../ink/ink161.xml"/><Relationship Id="rId120" Type="http://schemas.openxmlformats.org/officeDocument/2006/relationships/image" Target="../media/image193.png"/><Relationship Id="rId141" Type="http://schemas.openxmlformats.org/officeDocument/2006/relationships/customXml" Target="../ink/ink183.xml"/><Relationship Id="rId7" Type="http://schemas.openxmlformats.org/officeDocument/2006/relationships/customXml" Target="../ink/ink116.xml"/><Relationship Id="rId162" Type="http://schemas.openxmlformats.org/officeDocument/2006/relationships/customXml" Target="../ink/ink194.xml"/><Relationship Id="rId183" Type="http://schemas.openxmlformats.org/officeDocument/2006/relationships/image" Target="../media/image224.png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35.xml"/><Relationship Id="rId66" Type="http://schemas.openxmlformats.org/officeDocument/2006/relationships/image" Target="../media/image166.png"/><Relationship Id="rId87" Type="http://schemas.openxmlformats.org/officeDocument/2006/relationships/customXml" Target="../ink/ink156.xml"/><Relationship Id="rId110" Type="http://schemas.openxmlformats.org/officeDocument/2006/relationships/image" Target="../media/image188.png"/><Relationship Id="rId115" Type="http://schemas.openxmlformats.org/officeDocument/2006/relationships/customXml" Target="../ink/ink170.xml"/><Relationship Id="rId131" Type="http://schemas.openxmlformats.org/officeDocument/2006/relationships/customXml" Target="../ink/ink178.xml"/><Relationship Id="rId136" Type="http://schemas.openxmlformats.org/officeDocument/2006/relationships/image" Target="../media/image201.png"/><Relationship Id="rId157" Type="http://schemas.openxmlformats.org/officeDocument/2006/relationships/image" Target="../media/image211.png"/><Relationship Id="rId178" Type="http://schemas.openxmlformats.org/officeDocument/2006/relationships/customXml" Target="../ink/ink202.xml"/><Relationship Id="rId61" Type="http://schemas.openxmlformats.org/officeDocument/2006/relationships/customXml" Target="../ink/ink143.xml"/><Relationship Id="rId82" Type="http://schemas.openxmlformats.org/officeDocument/2006/relationships/image" Target="../media/image174.png"/><Relationship Id="rId152" Type="http://schemas.openxmlformats.org/officeDocument/2006/relationships/image" Target="../media/image209.png"/><Relationship Id="rId173" Type="http://schemas.openxmlformats.org/officeDocument/2006/relationships/image" Target="../media/image219.png"/><Relationship Id="rId194" Type="http://schemas.openxmlformats.org/officeDocument/2006/relationships/customXml" Target="../ink/ink210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208" Type="http://schemas.openxmlformats.org/officeDocument/2006/relationships/customXml" Target="../ink/ink217.xml"/><Relationship Id="rId19" Type="http://schemas.openxmlformats.org/officeDocument/2006/relationships/customXml" Target="../ink/ink122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30.xml"/><Relationship Id="rId56" Type="http://schemas.openxmlformats.org/officeDocument/2006/relationships/image" Target="../media/image161.png"/><Relationship Id="rId77" Type="http://schemas.openxmlformats.org/officeDocument/2006/relationships/customXml" Target="../ink/ink151.xml"/><Relationship Id="rId100" Type="http://schemas.openxmlformats.org/officeDocument/2006/relationships/image" Target="../media/image183.png"/><Relationship Id="rId105" Type="http://schemas.openxmlformats.org/officeDocument/2006/relationships/customXml" Target="../ink/ink165.xml"/><Relationship Id="rId126" Type="http://schemas.openxmlformats.org/officeDocument/2006/relationships/image" Target="../media/image196.png"/><Relationship Id="rId147" Type="http://schemas.openxmlformats.org/officeDocument/2006/relationships/customXml" Target="../ink/ink186.xml"/><Relationship Id="rId168" Type="http://schemas.openxmlformats.org/officeDocument/2006/relationships/customXml" Target="../ink/ink197.xml"/><Relationship Id="rId8" Type="http://schemas.openxmlformats.org/officeDocument/2006/relationships/image" Target="../media/image1370.png"/><Relationship Id="rId51" Type="http://schemas.openxmlformats.org/officeDocument/2006/relationships/customXml" Target="../ink/ink138.xml"/><Relationship Id="rId72" Type="http://schemas.openxmlformats.org/officeDocument/2006/relationships/image" Target="../media/image169.png"/><Relationship Id="rId93" Type="http://schemas.openxmlformats.org/officeDocument/2006/relationships/customXml" Target="../ink/ink159.xml"/><Relationship Id="rId98" Type="http://schemas.openxmlformats.org/officeDocument/2006/relationships/image" Target="../media/image182.png"/><Relationship Id="rId121" Type="http://schemas.openxmlformats.org/officeDocument/2006/relationships/customXml" Target="../ink/ink173.xml"/><Relationship Id="rId142" Type="http://schemas.openxmlformats.org/officeDocument/2006/relationships/image" Target="../media/image204.png"/><Relationship Id="rId163" Type="http://schemas.openxmlformats.org/officeDocument/2006/relationships/image" Target="../media/image214.png"/><Relationship Id="rId184" Type="http://schemas.openxmlformats.org/officeDocument/2006/relationships/customXml" Target="../ink/ink205.xml"/><Relationship Id="rId189" Type="http://schemas.openxmlformats.org/officeDocument/2006/relationships/image" Target="../media/image226.png"/><Relationship Id="rId25" Type="http://schemas.openxmlformats.org/officeDocument/2006/relationships/customXml" Target="../ink/ink125.xml"/><Relationship Id="rId46" Type="http://schemas.openxmlformats.org/officeDocument/2006/relationships/image" Target="../media/image156.png"/><Relationship Id="rId67" Type="http://schemas.openxmlformats.org/officeDocument/2006/relationships/customXml" Target="../ink/ink146.xml"/><Relationship Id="rId116" Type="http://schemas.openxmlformats.org/officeDocument/2006/relationships/image" Target="../media/image191.png"/><Relationship Id="rId137" Type="http://schemas.openxmlformats.org/officeDocument/2006/relationships/customXml" Target="../ink/ink181.xml"/><Relationship Id="rId158" Type="http://schemas.openxmlformats.org/officeDocument/2006/relationships/customXml" Target="../ink/ink192.xml"/><Relationship Id="rId20" Type="http://schemas.openxmlformats.org/officeDocument/2006/relationships/image" Target="../media/image143.png"/><Relationship Id="rId41" Type="http://schemas.openxmlformats.org/officeDocument/2006/relationships/customXml" Target="../ink/ink133.xml"/><Relationship Id="rId62" Type="http://schemas.openxmlformats.org/officeDocument/2006/relationships/image" Target="../media/image164.png"/><Relationship Id="rId83" Type="http://schemas.openxmlformats.org/officeDocument/2006/relationships/customXml" Target="../ink/ink154.xml"/><Relationship Id="rId88" Type="http://schemas.openxmlformats.org/officeDocument/2006/relationships/image" Target="../media/image177.png"/><Relationship Id="rId111" Type="http://schemas.openxmlformats.org/officeDocument/2006/relationships/customXml" Target="../ink/ink168.xml"/><Relationship Id="rId132" Type="http://schemas.openxmlformats.org/officeDocument/2006/relationships/image" Target="../media/image199.png"/><Relationship Id="rId153" Type="http://schemas.openxmlformats.org/officeDocument/2006/relationships/customXml" Target="../ink/ink189.xml"/><Relationship Id="rId174" Type="http://schemas.openxmlformats.org/officeDocument/2006/relationships/customXml" Target="../ink/ink200.xml"/><Relationship Id="rId179" Type="http://schemas.openxmlformats.org/officeDocument/2006/relationships/image" Target="../media/image222.png"/><Relationship Id="rId195" Type="http://schemas.openxmlformats.org/officeDocument/2006/relationships/image" Target="../media/image229.png"/><Relationship Id="rId209" Type="http://schemas.openxmlformats.org/officeDocument/2006/relationships/image" Target="../media/image236.png"/><Relationship Id="rId190" Type="http://schemas.openxmlformats.org/officeDocument/2006/relationships/customXml" Target="../ink/ink208.xml"/><Relationship Id="rId204" Type="http://schemas.openxmlformats.org/officeDocument/2006/relationships/customXml" Target="../ink/ink215.xml"/><Relationship Id="rId15" Type="http://schemas.openxmlformats.org/officeDocument/2006/relationships/customXml" Target="../ink/ink120.xml"/><Relationship Id="rId36" Type="http://schemas.openxmlformats.org/officeDocument/2006/relationships/image" Target="../media/image151.png"/><Relationship Id="rId57" Type="http://schemas.openxmlformats.org/officeDocument/2006/relationships/customXml" Target="../ink/ink141.xml"/><Relationship Id="rId106" Type="http://schemas.openxmlformats.org/officeDocument/2006/relationships/image" Target="../media/image186.png"/><Relationship Id="rId127" Type="http://schemas.openxmlformats.org/officeDocument/2006/relationships/customXml" Target="../ink/ink176.xml"/><Relationship Id="rId10" Type="http://schemas.openxmlformats.org/officeDocument/2006/relationships/image" Target="../media/image138.png"/><Relationship Id="rId31" Type="http://schemas.openxmlformats.org/officeDocument/2006/relationships/customXml" Target="../ink/ink128.xml"/><Relationship Id="rId52" Type="http://schemas.openxmlformats.org/officeDocument/2006/relationships/image" Target="../media/image159.png"/><Relationship Id="rId73" Type="http://schemas.openxmlformats.org/officeDocument/2006/relationships/customXml" Target="../ink/ink149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62.xml"/><Relationship Id="rId101" Type="http://schemas.openxmlformats.org/officeDocument/2006/relationships/customXml" Target="../ink/ink163.xml"/><Relationship Id="rId122" Type="http://schemas.openxmlformats.org/officeDocument/2006/relationships/image" Target="../media/image194.png"/><Relationship Id="rId143" Type="http://schemas.openxmlformats.org/officeDocument/2006/relationships/customXml" Target="../ink/ink184.xml"/><Relationship Id="rId148" Type="http://schemas.openxmlformats.org/officeDocument/2006/relationships/image" Target="../media/image207.png"/><Relationship Id="rId164" Type="http://schemas.openxmlformats.org/officeDocument/2006/relationships/customXml" Target="../ink/ink195.xml"/><Relationship Id="rId169" Type="http://schemas.openxmlformats.org/officeDocument/2006/relationships/image" Target="../media/image217.png"/><Relationship Id="rId185" Type="http://schemas.openxmlformats.org/officeDocument/2006/relationships/image" Target="../media/image85.png"/><Relationship Id="rId9" Type="http://schemas.openxmlformats.org/officeDocument/2006/relationships/customXml" Target="../ink/ink117.xml"/><Relationship Id="rId180" Type="http://schemas.openxmlformats.org/officeDocument/2006/relationships/customXml" Target="../ink/ink203.xml"/><Relationship Id="rId210" Type="http://schemas.openxmlformats.org/officeDocument/2006/relationships/customXml" Target="../ink/ink218.xml"/><Relationship Id="rId26" Type="http://schemas.openxmlformats.org/officeDocument/2006/relationships/image" Target="../media/image146.png"/><Relationship Id="rId47" Type="http://schemas.openxmlformats.org/officeDocument/2006/relationships/customXml" Target="../ink/ink136.xml"/><Relationship Id="rId68" Type="http://schemas.openxmlformats.org/officeDocument/2006/relationships/image" Target="../media/image167.png"/><Relationship Id="rId89" Type="http://schemas.openxmlformats.org/officeDocument/2006/relationships/customXml" Target="../ink/ink157.xml"/><Relationship Id="rId112" Type="http://schemas.openxmlformats.org/officeDocument/2006/relationships/image" Target="../media/image189.png"/><Relationship Id="rId133" Type="http://schemas.openxmlformats.org/officeDocument/2006/relationships/customXml" Target="../ink/ink179.xml"/><Relationship Id="rId154" Type="http://schemas.openxmlformats.org/officeDocument/2006/relationships/customXml" Target="../ink/ink190.xml"/><Relationship Id="rId175" Type="http://schemas.openxmlformats.org/officeDocument/2006/relationships/image" Target="../media/image220.png"/><Relationship Id="rId196" Type="http://schemas.openxmlformats.org/officeDocument/2006/relationships/customXml" Target="../ink/ink211.xml"/><Relationship Id="rId200" Type="http://schemas.openxmlformats.org/officeDocument/2006/relationships/customXml" Target="../ink/ink213.xml"/><Relationship Id="rId16" Type="http://schemas.openxmlformats.org/officeDocument/2006/relationships/image" Target="../media/image141.png"/><Relationship Id="rId37" Type="http://schemas.openxmlformats.org/officeDocument/2006/relationships/customXml" Target="../ink/ink131.xml"/><Relationship Id="rId58" Type="http://schemas.openxmlformats.org/officeDocument/2006/relationships/image" Target="../media/image162.png"/><Relationship Id="rId79" Type="http://schemas.openxmlformats.org/officeDocument/2006/relationships/customXml" Target="../ink/ink152.xml"/><Relationship Id="rId102" Type="http://schemas.openxmlformats.org/officeDocument/2006/relationships/image" Target="../media/image184.png"/><Relationship Id="rId123" Type="http://schemas.openxmlformats.org/officeDocument/2006/relationships/customXml" Target="../ink/ink174.xml"/><Relationship Id="rId144" Type="http://schemas.openxmlformats.org/officeDocument/2006/relationships/image" Target="../media/image205.png"/><Relationship Id="rId90" Type="http://schemas.openxmlformats.org/officeDocument/2006/relationships/image" Target="../media/image178.png"/><Relationship Id="rId165" Type="http://schemas.openxmlformats.org/officeDocument/2006/relationships/image" Target="../media/image215.png"/><Relationship Id="rId186" Type="http://schemas.openxmlformats.org/officeDocument/2006/relationships/customXml" Target="../ink/ink206.xml"/><Relationship Id="rId211" Type="http://schemas.openxmlformats.org/officeDocument/2006/relationships/image" Target="../media/image237.png"/><Relationship Id="rId27" Type="http://schemas.openxmlformats.org/officeDocument/2006/relationships/customXml" Target="../ink/ink126.xml"/><Relationship Id="rId48" Type="http://schemas.openxmlformats.org/officeDocument/2006/relationships/image" Target="../media/image157.png"/><Relationship Id="rId69" Type="http://schemas.openxmlformats.org/officeDocument/2006/relationships/customXml" Target="../ink/ink147.xml"/><Relationship Id="rId113" Type="http://schemas.openxmlformats.org/officeDocument/2006/relationships/customXml" Target="../ink/ink169.xml"/><Relationship Id="rId134" Type="http://schemas.openxmlformats.org/officeDocument/2006/relationships/image" Target="../media/image200.png"/><Relationship Id="rId80" Type="http://schemas.openxmlformats.org/officeDocument/2006/relationships/image" Target="../media/image173.png"/><Relationship Id="rId155" Type="http://schemas.openxmlformats.org/officeDocument/2006/relationships/image" Target="../media/image210.png"/><Relationship Id="rId176" Type="http://schemas.openxmlformats.org/officeDocument/2006/relationships/customXml" Target="../ink/ink201.xml"/><Relationship Id="rId197" Type="http://schemas.openxmlformats.org/officeDocument/2006/relationships/image" Target="../media/image230.png"/><Relationship Id="rId201" Type="http://schemas.openxmlformats.org/officeDocument/2006/relationships/image" Target="../media/image232.png"/><Relationship Id="rId17" Type="http://schemas.openxmlformats.org/officeDocument/2006/relationships/customXml" Target="../ink/ink121.xml"/><Relationship Id="rId38" Type="http://schemas.openxmlformats.org/officeDocument/2006/relationships/image" Target="../media/image152.png"/><Relationship Id="rId59" Type="http://schemas.openxmlformats.org/officeDocument/2006/relationships/customXml" Target="../ink/ink142.xml"/><Relationship Id="rId103" Type="http://schemas.openxmlformats.org/officeDocument/2006/relationships/customXml" Target="../ink/ink164.xml"/><Relationship Id="rId124" Type="http://schemas.openxmlformats.org/officeDocument/2006/relationships/image" Target="../media/image195.png"/><Relationship Id="rId70" Type="http://schemas.openxmlformats.org/officeDocument/2006/relationships/image" Target="../media/image168.png"/><Relationship Id="rId91" Type="http://schemas.openxmlformats.org/officeDocument/2006/relationships/customXml" Target="../ink/ink158.xml"/><Relationship Id="rId145" Type="http://schemas.openxmlformats.org/officeDocument/2006/relationships/customXml" Target="../ink/ink185.xml"/><Relationship Id="rId166" Type="http://schemas.openxmlformats.org/officeDocument/2006/relationships/customXml" Target="../ink/ink196.xml"/><Relationship Id="rId187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47.png"/><Relationship Id="rId49" Type="http://schemas.openxmlformats.org/officeDocument/2006/relationships/customXml" Target="../ink/ink137.xml"/><Relationship Id="rId114" Type="http://schemas.openxmlformats.org/officeDocument/2006/relationships/image" Target="../media/image190.png"/><Relationship Id="rId60" Type="http://schemas.openxmlformats.org/officeDocument/2006/relationships/image" Target="../media/image163.png"/><Relationship Id="rId81" Type="http://schemas.openxmlformats.org/officeDocument/2006/relationships/customXml" Target="../ink/ink153.xml"/><Relationship Id="rId135" Type="http://schemas.openxmlformats.org/officeDocument/2006/relationships/customXml" Target="../ink/ink180.xml"/><Relationship Id="rId156" Type="http://schemas.openxmlformats.org/officeDocument/2006/relationships/customXml" Target="../ink/ink191.xml"/><Relationship Id="rId177" Type="http://schemas.openxmlformats.org/officeDocument/2006/relationships/image" Target="../media/image221.png"/><Relationship Id="rId198" Type="http://schemas.openxmlformats.org/officeDocument/2006/relationships/customXml" Target="../ink/ink212.xml"/><Relationship Id="rId202" Type="http://schemas.openxmlformats.org/officeDocument/2006/relationships/customXml" Target="../ink/ink214.xml"/><Relationship Id="rId18" Type="http://schemas.openxmlformats.org/officeDocument/2006/relationships/image" Target="../media/image142.png"/><Relationship Id="rId39" Type="http://schemas.openxmlformats.org/officeDocument/2006/relationships/customXml" Target="../ink/ink132.xml"/><Relationship Id="rId50" Type="http://schemas.openxmlformats.org/officeDocument/2006/relationships/image" Target="../media/image158.png"/><Relationship Id="rId104" Type="http://schemas.openxmlformats.org/officeDocument/2006/relationships/image" Target="../media/image185.png"/><Relationship Id="rId125" Type="http://schemas.openxmlformats.org/officeDocument/2006/relationships/customXml" Target="../ink/ink175.xml"/><Relationship Id="rId146" Type="http://schemas.openxmlformats.org/officeDocument/2006/relationships/image" Target="../media/image206.png"/><Relationship Id="rId167" Type="http://schemas.openxmlformats.org/officeDocument/2006/relationships/image" Target="../media/image216.png"/><Relationship Id="rId188" Type="http://schemas.openxmlformats.org/officeDocument/2006/relationships/customXml" Target="../ink/ink207.xml"/><Relationship Id="rId71" Type="http://schemas.openxmlformats.org/officeDocument/2006/relationships/customXml" Target="../ink/ink148.xml"/><Relationship Id="rId92" Type="http://schemas.openxmlformats.org/officeDocument/2006/relationships/image" Target="../media/image179.png"/><Relationship Id="rId2" Type="http://schemas.openxmlformats.org/officeDocument/2006/relationships/customXml" Target="../ink/ink115.xml"/><Relationship Id="rId29" Type="http://schemas.openxmlformats.org/officeDocument/2006/relationships/customXml" Target="../ink/ink12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5.png"/><Relationship Id="rId21" Type="http://schemas.openxmlformats.org/officeDocument/2006/relationships/image" Target="../media/image246.png"/><Relationship Id="rId42" Type="http://schemas.openxmlformats.org/officeDocument/2006/relationships/customXml" Target="../ink/ink238.xml"/><Relationship Id="rId63" Type="http://schemas.openxmlformats.org/officeDocument/2006/relationships/image" Target="../media/image267.png"/><Relationship Id="rId84" Type="http://schemas.openxmlformats.org/officeDocument/2006/relationships/customXml" Target="../ink/ink259.xml"/><Relationship Id="rId138" Type="http://schemas.openxmlformats.org/officeDocument/2006/relationships/customXml" Target="../ink/ink286.xml"/><Relationship Id="rId159" Type="http://schemas.openxmlformats.org/officeDocument/2006/relationships/image" Target="../media/image315.png"/><Relationship Id="rId170" Type="http://schemas.openxmlformats.org/officeDocument/2006/relationships/customXml" Target="../ink/ink302.xml"/><Relationship Id="rId107" Type="http://schemas.openxmlformats.org/officeDocument/2006/relationships/image" Target="../media/image290.png"/><Relationship Id="rId11" Type="http://schemas.openxmlformats.org/officeDocument/2006/relationships/image" Target="../media/image241.png"/><Relationship Id="rId32" Type="http://schemas.openxmlformats.org/officeDocument/2006/relationships/customXml" Target="../ink/ink233.xml"/><Relationship Id="rId53" Type="http://schemas.openxmlformats.org/officeDocument/2006/relationships/image" Target="../media/image262.png"/><Relationship Id="rId74" Type="http://schemas.openxmlformats.org/officeDocument/2006/relationships/customXml" Target="../ink/ink254.xml"/><Relationship Id="rId128" Type="http://schemas.openxmlformats.org/officeDocument/2006/relationships/customXml" Target="../ink/ink281.xml"/><Relationship Id="rId149" Type="http://schemas.openxmlformats.org/officeDocument/2006/relationships/image" Target="../media/image310.png"/><Relationship Id="rId5" Type="http://schemas.openxmlformats.org/officeDocument/2006/relationships/image" Target="../media/image2380.png"/><Relationship Id="rId95" Type="http://schemas.openxmlformats.org/officeDocument/2006/relationships/image" Target="../media/image284.png"/><Relationship Id="rId160" Type="http://schemas.openxmlformats.org/officeDocument/2006/relationships/customXml" Target="../ink/ink297.xml"/><Relationship Id="rId22" Type="http://schemas.openxmlformats.org/officeDocument/2006/relationships/customXml" Target="../ink/ink228.xml"/><Relationship Id="rId43" Type="http://schemas.openxmlformats.org/officeDocument/2006/relationships/image" Target="../media/image257.png"/><Relationship Id="rId64" Type="http://schemas.openxmlformats.org/officeDocument/2006/relationships/customXml" Target="../ink/ink249.xml"/><Relationship Id="rId118" Type="http://schemas.openxmlformats.org/officeDocument/2006/relationships/customXml" Target="../ink/ink276.xml"/><Relationship Id="rId139" Type="http://schemas.openxmlformats.org/officeDocument/2006/relationships/image" Target="../media/image305.png"/><Relationship Id="rId85" Type="http://schemas.openxmlformats.org/officeDocument/2006/relationships/image" Target="../media/image278.png"/><Relationship Id="rId150" Type="http://schemas.openxmlformats.org/officeDocument/2006/relationships/customXml" Target="../ink/ink292.xml"/><Relationship Id="rId171" Type="http://schemas.openxmlformats.org/officeDocument/2006/relationships/image" Target="../media/image321.png"/><Relationship Id="rId12" Type="http://schemas.openxmlformats.org/officeDocument/2006/relationships/customXml" Target="../ink/ink223.xml"/><Relationship Id="rId33" Type="http://schemas.openxmlformats.org/officeDocument/2006/relationships/image" Target="../media/image252.png"/><Relationship Id="rId108" Type="http://schemas.openxmlformats.org/officeDocument/2006/relationships/customXml" Target="../ink/ink271.xml"/><Relationship Id="rId129" Type="http://schemas.openxmlformats.org/officeDocument/2006/relationships/image" Target="../media/image301.png"/><Relationship Id="rId54" Type="http://schemas.openxmlformats.org/officeDocument/2006/relationships/customXml" Target="../ink/ink244.xml"/><Relationship Id="rId75" Type="http://schemas.openxmlformats.org/officeDocument/2006/relationships/image" Target="../media/image273.png"/><Relationship Id="rId96" Type="http://schemas.openxmlformats.org/officeDocument/2006/relationships/customXml" Target="../ink/ink265.xml"/><Relationship Id="rId140" Type="http://schemas.openxmlformats.org/officeDocument/2006/relationships/customXml" Target="../ink/ink287.xml"/><Relationship Id="rId161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23" Type="http://schemas.openxmlformats.org/officeDocument/2006/relationships/image" Target="../media/image247.png"/><Relationship Id="rId28" Type="http://schemas.openxmlformats.org/officeDocument/2006/relationships/customXml" Target="../ink/ink231.xml"/><Relationship Id="rId49" Type="http://schemas.openxmlformats.org/officeDocument/2006/relationships/image" Target="../media/image260.png"/><Relationship Id="rId114" Type="http://schemas.openxmlformats.org/officeDocument/2006/relationships/customXml" Target="../ink/ink274.xml"/><Relationship Id="rId119" Type="http://schemas.openxmlformats.org/officeDocument/2006/relationships/image" Target="../media/image296.png"/><Relationship Id="rId44" Type="http://schemas.openxmlformats.org/officeDocument/2006/relationships/customXml" Target="../ink/ink239.xml"/><Relationship Id="rId60" Type="http://schemas.openxmlformats.org/officeDocument/2006/relationships/customXml" Target="../ink/ink247.xml"/><Relationship Id="rId65" Type="http://schemas.openxmlformats.org/officeDocument/2006/relationships/image" Target="../media/image268.png"/><Relationship Id="rId81" Type="http://schemas.openxmlformats.org/officeDocument/2006/relationships/image" Target="../media/image276.png"/><Relationship Id="rId86" Type="http://schemas.openxmlformats.org/officeDocument/2006/relationships/customXml" Target="../ink/ink260.xml"/><Relationship Id="rId130" Type="http://schemas.openxmlformats.org/officeDocument/2006/relationships/customXml" Target="../ink/ink282.xml"/><Relationship Id="rId135" Type="http://schemas.openxmlformats.org/officeDocument/2006/relationships/image" Target="../media/image304.png"/><Relationship Id="rId151" Type="http://schemas.openxmlformats.org/officeDocument/2006/relationships/image" Target="../media/image311.png"/><Relationship Id="rId156" Type="http://schemas.openxmlformats.org/officeDocument/2006/relationships/customXml" Target="../ink/ink295.xml"/><Relationship Id="rId172" Type="http://schemas.openxmlformats.org/officeDocument/2006/relationships/customXml" Target="../ink/ink303.xml"/><Relationship Id="rId13" Type="http://schemas.openxmlformats.org/officeDocument/2006/relationships/image" Target="../media/image242.png"/><Relationship Id="rId18" Type="http://schemas.openxmlformats.org/officeDocument/2006/relationships/customXml" Target="../ink/ink226.xml"/><Relationship Id="rId39" Type="http://schemas.openxmlformats.org/officeDocument/2006/relationships/image" Target="../media/image255.png"/><Relationship Id="rId109" Type="http://schemas.openxmlformats.org/officeDocument/2006/relationships/image" Target="../media/image291.png"/><Relationship Id="rId34" Type="http://schemas.openxmlformats.org/officeDocument/2006/relationships/customXml" Target="../ink/ink234.xml"/><Relationship Id="rId50" Type="http://schemas.openxmlformats.org/officeDocument/2006/relationships/customXml" Target="../ink/ink242.xml"/><Relationship Id="rId55" Type="http://schemas.openxmlformats.org/officeDocument/2006/relationships/image" Target="../media/image263.png"/><Relationship Id="rId76" Type="http://schemas.openxmlformats.org/officeDocument/2006/relationships/customXml" Target="../ink/ink255.xml"/><Relationship Id="rId97" Type="http://schemas.openxmlformats.org/officeDocument/2006/relationships/image" Target="../media/image285.png"/><Relationship Id="rId104" Type="http://schemas.openxmlformats.org/officeDocument/2006/relationships/customXml" Target="../ink/ink269.xml"/><Relationship Id="rId120" Type="http://schemas.openxmlformats.org/officeDocument/2006/relationships/customXml" Target="../ink/ink277.xml"/><Relationship Id="rId125" Type="http://schemas.openxmlformats.org/officeDocument/2006/relationships/image" Target="../media/image299.png"/><Relationship Id="rId141" Type="http://schemas.openxmlformats.org/officeDocument/2006/relationships/image" Target="../media/image306.png"/><Relationship Id="rId146" Type="http://schemas.openxmlformats.org/officeDocument/2006/relationships/customXml" Target="../ink/ink290.xml"/><Relationship Id="rId167" Type="http://schemas.openxmlformats.org/officeDocument/2006/relationships/image" Target="../media/image319.png"/><Relationship Id="rId7" Type="http://schemas.openxmlformats.org/officeDocument/2006/relationships/image" Target="../media/image239.png"/><Relationship Id="rId71" Type="http://schemas.openxmlformats.org/officeDocument/2006/relationships/image" Target="../media/image271.png"/><Relationship Id="rId92" Type="http://schemas.openxmlformats.org/officeDocument/2006/relationships/customXml" Target="../ink/ink263.xml"/><Relationship Id="rId162" Type="http://schemas.openxmlformats.org/officeDocument/2006/relationships/customXml" Target="../ink/ink298.xml"/><Relationship Id="rId2" Type="http://schemas.openxmlformats.org/officeDocument/2006/relationships/customXml" Target="../ink/ink219.xml"/><Relationship Id="rId29" Type="http://schemas.openxmlformats.org/officeDocument/2006/relationships/image" Target="../media/image250.png"/><Relationship Id="rId24" Type="http://schemas.openxmlformats.org/officeDocument/2006/relationships/customXml" Target="../ink/ink229.xml"/><Relationship Id="rId40" Type="http://schemas.openxmlformats.org/officeDocument/2006/relationships/customXml" Target="../ink/ink237.xml"/><Relationship Id="rId45" Type="http://schemas.openxmlformats.org/officeDocument/2006/relationships/image" Target="../media/image258.png"/><Relationship Id="rId66" Type="http://schemas.openxmlformats.org/officeDocument/2006/relationships/customXml" Target="../ink/ink250.xml"/><Relationship Id="rId87" Type="http://schemas.openxmlformats.org/officeDocument/2006/relationships/image" Target="../media/image279.png"/><Relationship Id="rId110" Type="http://schemas.openxmlformats.org/officeDocument/2006/relationships/customXml" Target="../ink/ink272.xml"/><Relationship Id="rId115" Type="http://schemas.openxmlformats.org/officeDocument/2006/relationships/image" Target="../media/image294.png"/><Relationship Id="rId131" Type="http://schemas.openxmlformats.org/officeDocument/2006/relationships/image" Target="../media/image302.png"/><Relationship Id="rId136" Type="http://schemas.openxmlformats.org/officeDocument/2006/relationships/customXml" Target="../ink/ink285.xml"/><Relationship Id="rId157" Type="http://schemas.openxmlformats.org/officeDocument/2006/relationships/image" Target="../media/image314.png"/><Relationship Id="rId61" Type="http://schemas.openxmlformats.org/officeDocument/2006/relationships/image" Target="../media/image266.png"/><Relationship Id="rId82" Type="http://schemas.openxmlformats.org/officeDocument/2006/relationships/customXml" Target="../ink/ink258.xml"/><Relationship Id="rId152" Type="http://schemas.openxmlformats.org/officeDocument/2006/relationships/customXml" Target="../ink/ink293.xml"/><Relationship Id="rId173" Type="http://schemas.openxmlformats.org/officeDocument/2006/relationships/image" Target="../media/image322.png"/><Relationship Id="rId19" Type="http://schemas.openxmlformats.org/officeDocument/2006/relationships/image" Target="../media/image245.png"/><Relationship Id="rId14" Type="http://schemas.openxmlformats.org/officeDocument/2006/relationships/customXml" Target="../ink/ink224.xml"/><Relationship Id="rId30" Type="http://schemas.openxmlformats.org/officeDocument/2006/relationships/customXml" Target="../ink/ink232.xml"/><Relationship Id="rId35" Type="http://schemas.openxmlformats.org/officeDocument/2006/relationships/image" Target="../media/image253.png"/><Relationship Id="rId56" Type="http://schemas.openxmlformats.org/officeDocument/2006/relationships/customXml" Target="../ink/ink245.xml"/><Relationship Id="rId77" Type="http://schemas.openxmlformats.org/officeDocument/2006/relationships/image" Target="../media/image274.png"/><Relationship Id="rId100" Type="http://schemas.openxmlformats.org/officeDocument/2006/relationships/customXml" Target="../ink/ink267.xml"/><Relationship Id="rId105" Type="http://schemas.openxmlformats.org/officeDocument/2006/relationships/image" Target="../media/image289.png"/><Relationship Id="rId126" Type="http://schemas.openxmlformats.org/officeDocument/2006/relationships/customXml" Target="../ink/ink280.xml"/><Relationship Id="rId147" Type="http://schemas.openxmlformats.org/officeDocument/2006/relationships/image" Target="../media/image309.png"/><Relationship Id="rId168" Type="http://schemas.openxmlformats.org/officeDocument/2006/relationships/customXml" Target="../ink/ink301.xml"/><Relationship Id="rId8" Type="http://schemas.openxmlformats.org/officeDocument/2006/relationships/customXml" Target="../ink/ink221.xml"/><Relationship Id="rId51" Type="http://schemas.openxmlformats.org/officeDocument/2006/relationships/image" Target="../media/image261.png"/><Relationship Id="rId72" Type="http://schemas.openxmlformats.org/officeDocument/2006/relationships/customXml" Target="../ink/ink253.xml"/><Relationship Id="rId93" Type="http://schemas.openxmlformats.org/officeDocument/2006/relationships/image" Target="../media/image283.png"/><Relationship Id="rId98" Type="http://schemas.openxmlformats.org/officeDocument/2006/relationships/customXml" Target="../ink/ink266.xml"/><Relationship Id="rId121" Type="http://schemas.openxmlformats.org/officeDocument/2006/relationships/image" Target="../media/image297.png"/><Relationship Id="rId142" Type="http://schemas.openxmlformats.org/officeDocument/2006/relationships/customXml" Target="../ink/ink288.xml"/><Relationship Id="rId163" Type="http://schemas.openxmlformats.org/officeDocument/2006/relationships/image" Target="../media/image317.png"/><Relationship Id="rId25" Type="http://schemas.openxmlformats.org/officeDocument/2006/relationships/image" Target="../media/image248.png"/><Relationship Id="rId46" Type="http://schemas.openxmlformats.org/officeDocument/2006/relationships/customXml" Target="../ink/ink240.xml"/><Relationship Id="rId67" Type="http://schemas.openxmlformats.org/officeDocument/2006/relationships/image" Target="../media/image269.png"/><Relationship Id="rId116" Type="http://schemas.openxmlformats.org/officeDocument/2006/relationships/customXml" Target="../ink/ink275.xml"/><Relationship Id="rId137" Type="http://schemas.openxmlformats.org/officeDocument/2006/relationships/image" Target="../media/image195.png"/><Relationship Id="rId158" Type="http://schemas.openxmlformats.org/officeDocument/2006/relationships/customXml" Target="../ink/ink296.xml"/><Relationship Id="rId20" Type="http://schemas.openxmlformats.org/officeDocument/2006/relationships/customXml" Target="../ink/ink227.xml"/><Relationship Id="rId41" Type="http://schemas.openxmlformats.org/officeDocument/2006/relationships/image" Target="../media/image256.png"/><Relationship Id="rId62" Type="http://schemas.openxmlformats.org/officeDocument/2006/relationships/customXml" Target="../ink/ink248.xml"/><Relationship Id="rId83" Type="http://schemas.openxmlformats.org/officeDocument/2006/relationships/image" Target="../media/image277.png"/><Relationship Id="rId88" Type="http://schemas.openxmlformats.org/officeDocument/2006/relationships/customXml" Target="../ink/ink261.xml"/><Relationship Id="rId111" Type="http://schemas.openxmlformats.org/officeDocument/2006/relationships/image" Target="../media/image292.png"/><Relationship Id="rId132" Type="http://schemas.openxmlformats.org/officeDocument/2006/relationships/customXml" Target="../ink/ink283.xml"/><Relationship Id="rId153" Type="http://schemas.openxmlformats.org/officeDocument/2006/relationships/image" Target="../media/image312.png"/><Relationship Id="rId174" Type="http://schemas.openxmlformats.org/officeDocument/2006/relationships/customXml" Target="../ink/ink304.xml"/><Relationship Id="rId15" Type="http://schemas.openxmlformats.org/officeDocument/2006/relationships/image" Target="../media/image243.png"/><Relationship Id="rId36" Type="http://schemas.openxmlformats.org/officeDocument/2006/relationships/customXml" Target="../ink/ink235.xml"/><Relationship Id="rId57" Type="http://schemas.openxmlformats.org/officeDocument/2006/relationships/image" Target="../media/image264.png"/><Relationship Id="rId106" Type="http://schemas.openxmlformats.org/officeDocument/2006/relationships/customXml" Target="../ink/ink270.xml"/><Relationship Id="rId127" Type="http://schemas.openxmlformats.org/officeDocument/2006/relationships/image" Target="../media/image300.png"/><Relationship Id="rId10" Type="http://schemas.openxmlformats.org/officeDocument/2006/relationships/customXml" Target="../ink/ink222.xml"/><Relationship Id="rId31" Type="http://schemas.openxmlformats.org/officeDocument/2006/relationships/image" Target="../media/image251.png"/><Relationship Id="rId52" Type="http://schemas.openxmlformats.org/officeDocument/2006/relationships/customXml" Target="../ink/ink243.xml"/><Relationship Id="rId73" Type="http://schemas.openxmlformats.org/officeDocument/2006/relationships/image" Target="../media/image272.png"/><Relationship Id="rId78" Type="http://schemas.openxmlformats.org/officeDocument/2006/relationships/customXml" Target="../ink/ink256.xml"/><Relationship Id="rId94" Type="http://schemas.openxmlformats.org/officeDocument/2006/relationships/customXml" Target="../ink/ink264.xml"/><Relationship Id="rId99" Type="http://schemas.openxmlformats.org/officeDocument/2006/relationships/image" Target="../media/image286.png"/><Relationship Id="rId101" Type="http://schemas.openxmlformats.org/officeDocument/2006/relationships/image" Target="../media/image287.png"/><Relationship Id="rId122" Type="http://schemas.openxmlformats.org/officeDocument/2006/relationships/customXml" Target="../ink/ink278.xml"/><Relationship Id="rId143" Type="http://schemas.openxmlformats.org/officeDocument/2006/relationships/image" Target="../media/image307.png"/><Relationship Id="rId148" Type="http://schemas.openxmlformats.org/officeDocument/2006/relationships/customXml" Target="../ink/ink291.xml"/><Relationship Id="rId164" Type="http://schemas.openxmlformats.org/officeDocument/2006/relationships/customXml" Target="../ink/ink299.xml"/><Relationship Id="rId169" Type="http://schemas.openxmlformats.org/officeDocument/2006/relationships/image" Target="../media/image320.png"/><Relationship Id="rId9" Type="http://schemas.openxmlformats.org/officeDocument/2006/relationships/image" Target="../media/image240.png"/><Relationship Id="rId26" Type="http://schemas.openxmlformats.org/officeDocument/2006/relationships/customXml" Target="../ink/ink230.xml"/><Relationship Id="rId47" Type="http://schemas.openxmlformats.org/officeDocument/2006/relationships/image" Target="../media/image259.png"/><Relationship Id="rId68" Type="http://schemas.openxmlformats.org/officeDocument/2006/relationships/customXml" Target="../ink/ink251.xml"/><Relationship Id="rId89" Type="http://schemas.openxmlformats.org/officeDocument/2006/relationships/image" Target="../media/image280.png"/><Relationship Id="rId112" Type="http://schemas.openxmlformats.org/officeDocument/2006/relationships/customXml" Target="../ink/ink273.xml"/><Relationship Id="rId133" Type="http://schemas.openxmlformats.org/officeDocument/2006/relationships/image" Target="../media/image303.png"/><Relationship Id="rId154" Type="http://schemas.openxmlformats.org/officeDocument/2006/relationships/customXml" Target="../ink/ink294.xml"/><Relationship Id="rId175" Type="http://schemas.openxmlformats.org/officeDocument/2006/relationships/image" Target="../media/image281.png"/><Relationship Id="rId16" Type="http://schemas.openxmlformats.org/officeDocument/2006/relationships/customXml" Target="../ink/ink225.xml"/><Relationship Id="rId37" Type="http://schemas.openxmlformats.org/officeDocument/2006/relationships/image" Target="../media/image254.png"/><Relationship Id="rId58" Type="http://schemas.openxmlformats.org/officeDocument/2006/relationships/customXml" Target="../ink/ink246.xml"/><Relationship Id="rId79" Type="http://schemas.openxmlformats.org/officeDocument/2006/relationships/image" Target="../media/image275.png"/><Relationship Id="rId102" Type="http://schemas.openxmlformats.org/officeDocument/2006/relationships/customXml" Target="../ink/ink268.xml"/><Relationship Id="rId123" Type="http://schemas.openxmlformats.org/officeDocument/2006/relationships/image" Target="../media/image298.png"/><Relationship Id="rId144" Type="http://schemas.openxmlformats.org/officeDocument/2006/relationships/customXml" Target="../ink/ink289.xml"/><Relationship Id="rId90" Type="http://schemas.openxmlformats.org/officeDocument/2006/relationships/customXml" Target="../ink/ink262.xml"/><Relationship Id="rId165" Type="http://schemas.openxmlformats.org/officeDocument/2006/relationships/image" Target="../media/image318.png"/><Relationship Id="rId27" Type="http://schemas.openxmlformats.org/officeDocument/2006/relationships/image" Target="../media/image249.png"/><Relationship Id="rId48" Type="http://schemas.openxmlformats.org/officeDocument/2006/relationships/customXml" Target="../ink/ink241.xml"/><Relationship Id="rId69" Type="http://schemas.openxmlformats.org/officeDocument/2006/relationships/image" Target="../media/image270.png"/><Relationship Id="rId113" Type="http://schemas.openxmlformats.org/officeDocument/2006/relationships/image" Target="../media/image293.png"/><Relationship Id="rId134" Type="http://schemas.openxmlformats.org/officeDocument/2006/relationships/customXml" Target="../ink/ink284.xml"/><Relationship Id="rId80" Type="http://schemas.openxmlformats.org/officeDocument/2006/relationships/customXml" Target="../ink/ink257.xml"/><Relationship Id="rId155" Type="http://schemas.openxmlformats.org/officeDocument/2006/relationships/image" Target="../media/image313.png"/><Relationship Id="rId17" Type="http://schemas.openxmlformats.org/officeDocument/2006/relationships/image" Target="../media/image244.png"/><Relationship Id="rId38" Type="http://schemas.openxmlformats.org/officeDocument/2006/relationships/customXml" Target="../ink/ink236.xml"/><Relationship Id="rId59" Type="http://schemas.openxmlformats.org/officeDocument/2006/relationships/image" Target="../media/image265.png"/><Relationship Id="rId103" Type="http://schemas.openxmlformats.org/officeDocument/2006/relationships/image" Target="../media/image288.png"/><Relationship Id="rId124" Type="http://schemas.openxmlformats.org/officeDocument/2006/relationships/customXml" Target="../ink/ink279.xml"/><Relationship Id="rId70" Type="http://schemas.openxmlformats.org/officeDocument/2006/relationships/customXml" Target="../ink/ink252.xml"/><Relationship Id="rId91" Type="http://schemas.openxmlformats.org/officeDocument/2006/relationships/image" Target="../media/image282.png"/><Relationship Id="rId145" Type="http://schemas.openxmlformats.org/officeDocument/2006/relationships/image" Target="../media/image308.png"/><Relationship Id="rId166" Type="http://schemas.openxmlformats.org/officeDocument/2006/relationships/customXml" Target="../ink/ink30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222975" y="2460583"/>
            <a:ext cx="7801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 to Discrete Probability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70F6590-9B36-4A1F-A447-63E723FDC02B}"/>
                  </a:ext>
                </a:extLst>
              </p14:cNvPr>
              <p14:cNvContentPartPr/>
              <p14:nvPr/>
            </p14:nvContentPartPr>
            <p14:xfrm>
              <a:off x="623206" y="1178686"/>
              <a:ext cx="12600" cy="189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70F6590-9B36-4A1F-A447-63E723FDC0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206" y="1160686"/>
                <a:ext cx="48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E8DCC3C-07C4-4396-A1E5-4B1D8764660F}"/>
                  </a:ext>
                </a:extLst>
              </p14:cNvPr>
              <p14:cNvContentPartPr/>
              <p14:nvPr/>
            </p14:nvContentPartPr>
            <p14:xfrm>
              <a:off x="1156006" y="1172926"/>
              <a:ext cx="174240" cy="2552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E8DCC3C-07C4-4396-A1E5-4B1D876466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8006" y="1154926"/>
                <a:ext cx="209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E41EBDA-3FEB-4733-AF7E-8B797124294B}"/>
                  </a:ext>
                </a:extLst>
              </p14:cNvPr>
              <p14:cNvContentPartPr/>
              <p14:nvPr/>
            </p14:nvContentPartPr>
            <p14:xfrm>
              <a:off x="1950886" y="1264366"/>
              <a:ext cx="101160" cy="132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E41EBDA-3FEB-4733-AF7E-8B79712429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33246" y="1246366"/>
                <a:ext cx="136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54690CB-C8B5-4D1A-80CF-2857EECD3D7D}"/>
                  </a:ext>
                </a:extLst>
              </p14:cNvPr>
              <p14:cNvContentPartPr/>
              <p14:nvPr/>
            </p14:nvContentPartPr>
            <p14:xfrm>
              <a:off x="2561086" y="1162126"/>
              <a:ext cx="692640" cy="244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54690CB-C8B5-4D1A-80CF-2857EECD3D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43086" y="1144126"/>
                <a:ext cx="728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989ECB6-535F-459D-BD40-F616814F4189}"/>
                  </a:ext>
                </a:extLst>
              </p14:cNvPr>
              <p14:cNvContentPartPr/>
              <p14:nvPr/>
            </p14:nvContentPartPr>
            <p14:xfrm>
              <a:off x="2236006" y="1107406"/>
              <a:ext cx="186480" cy="266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989ECB6-535F-459D-BD40-F616814F41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18366" y="1089766"/>
                <a:ext cx="2221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D490DDE-832E-483F-B158-D3CD4BB7DC1B}"/>
                  </a:ext>
                </a:extLst>
              </p14:cNvPr>
              <p14:cNvContentPartPr/>
              <p14:nvPr/>
            </p14:nvContentPartPr>
            <p14:xfrm>
              <a:off x="1570726" y="1217206"/>
              <a:ext cx="168840" cy="187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D490DDE-832E-483F-B158-D3CD4BB7DC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2764" y="1199240"/>
                <a:ext cx="204404" cy="223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B5BC785-9FB2-4342-AA0C-B00099A93ECA}"/>
                  </a:ext>
                </a:extLst>
              </p14:cNvPr>
              <p14:cNvContentPartPr/>
              <p14:nvPr/>
            </p14:nvContentPartPr>
            <p14:xfrm>
              <a:off x="761806" y="1128646"/>
              <a:ext cx="112680" cy="220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B5BC785-9FB2-4342-AA0C-B00099A93E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4166" y="1110646"/>
                <a:ext cx="148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084B07F-E0EA-4175-8207-6AC4279A95D6}"/>
                  </a:ext>
                </a:extLst>
              </p14:cNvPr>
              <p14:cNvContentPartPr/>
              <p14:nvPr/>
            </p14:nvContentPartPr>
            <p14:xfrm>
              <a:off x="3481246" y="1228006"/>
              <a:ext cx="113760" cy="123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084B07F-E0EA-4175-8207-6AC4279A95D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63246" y="1210006"/>
                <a:ext cx="1494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FD1D9AB-D3DB-49D2-A599-9DFF142D05A0}"/>
                  </a:ext>
                </a:extLst>
              </p14:cNvPr>
              <p14:cNvContentPartPr/>
              <p14:nvPr/>
            </p14:nvContentPartPr>
            <p14:xfrm>
              <a:off x="4246246" y="1238086"/>
              <a:ext cx="117720" cy="1976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FD1D9AB-D3DB-49D2-A599-9DFF142D05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28246" y="1220446"/>
                <a:ext cx="1533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F3EEA9D-64C2-4FEF-A3D9-24A3684EB21C}"/>
                  </a:ext>
                </a:extLst>
              </p14:cNvPr>
              <p14:cNvContentPartPr/>
              <p14:nvPr/>
            </p14:nvContentPartPr>
            <p14:xfrm>
              <a:off x="4480246" y="1191646"/>
              <a:ext cx="45360" cy="178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F3EEA9D-64C2-4FEF-A3D9-24A3684EB2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62246" y="1174006"/>
                <a:ext cx="810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4126779-6B4B-41FD-8E9C-9A4B0E936AAC}"/>
                  </a:ext>
                </a:extLst>
              </p14:cNvPr>
              <p14:cNvContentPartPr/>
              <p14:nvPr/>
            </p14:nvContentPartPr>
            <p14:xfrm>
              <a:off x="4616326" y="1246366"/>
              <a:ext cx="150120" cy="119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4126779-6B4B-41FD-8E9C-9A4B0E936A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98686" y="1228726"/>
                <a:ext cx="185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0A1023E-74B3-463B-93C3-562086E9EB14}"/>
                  </a:ext>
                </a:extLst>
              </p14:cNvPr>
              <p14:cNvContentPartPr/>
              <p14:nvPr/>
            </p14:nvContentPartPr>
            <p14:xfrm>
              <a:off x="3691486" y="1221886"/>
              <a:ext cx="459720" cy="153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0A1023E-74B3-463B-93C3-562086E9EB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73486" y="1203886"/>
                <a:ext cx="495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725DC50-EFFE-4176-BC7C-0283A551327F}"/>
                  </a:ext>
                </a:extLst>
              </p14:cNvPr>
              <p14:cNvContentPartPr/>
              <p14:nvPr/>
            </p14:nvContentPartPr>
            <p14:xfrm>
              <a:off x="5047169" y="1194445"/>
              <a:ext cx="97920" cy="164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725DC50-EFFE-4176-BC7C-0283A55132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29169" y="1176805"/>
                <a:ext cx="133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479A484-6BA9-48A6-B092-5CACE4C042FE}"/>
                  </a:ext>
                </a:extLst>
              </p14:cNvPr>
              <p14:cNvContentPartPr/>
              <p14:nvPr/>
            </p14:nvContentPartPr>
            <p14:xfrm>
              <a:off x="5271089" y="1216045"/>
              <a:ext cx="141840" cy="219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479A484-6BA9-48A6-B092-5CACE4C042F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53089" y="1198405"/>
                <a:ext cx="177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DAF812D-6E5A-4E74-A186-4EE1400665C3}"/>
                  </a:ext>
                </a:extLst>
              </p14:cNvPr>
              <p14:cNvContentPartPr/>
              <p14:nvPr/>
            </p14:nvContentPartPr>
            <p14:xfrm>
              <a:off x="5501489" y="1251325"/>
              <a:ext cx="109080" cy="104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DAF812D-6E5A-4E74-A186-4EE1400665C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83489" y="1233685"/>
                <a:ext cx="144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2412C9-466E-4607-AA9D-DD57C76CBB4C}"/>
                  </a:ext>
                </a:extLst>
              </p14:cNvPr>
              <p14:cNvContentPartPr/>
              <p14:nvPr/>
            </p14:nvContentPartPr>
            <p14:xfrm>
              <a:off x="5730809" y="1240525"/>
              <a:ext cx="81360" cy="1047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2412C9-466E-4607-AA9D-DD57C76CBB4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13169" y="1222885"/>
                <a:ext cx="117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F87F1A0-3037-4D73-9554-8D15F34FE4F5}"/>
                  </a:ext>
                </a:extLst>
              </p14:cNvPr>
              <p14:cNvContentPartPr/>
              <p14:nvPr/>
            </p14:nvContentPartPr>
            <p14:xfrm>
              <a:off x="5884889" y="1247725"/>
              <a:ext cx="99720" cy="99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F87F1A0-3037-4D73-9554-8D15F34FE4F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66889" y="1229725"/>
                <a:ext cx="135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3EDCB1D-906E-49B0-A829-338E240A8B8E}"/>
                  </a:ext>
                </a:extLst>
              </p14:cNvPr>
              <p14:cNvContentPartPr/>
              <p14:nvPr/>
            </p14:nvContentPartPr>
            <p14:xfrm>
              <a:off x="7774529" y="1134325"/>
              <a:ext cx="246600" cy="3564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3EDCB1D-906E-49B0-A829-338E240A8B8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56529" y="1116685"/>
                <a:ext cx="2822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54AF71D-FCB7-4D2D-BA74-CC50631CCC4B}"/>
                  </a:ext>
                </a:extLst>
              </p14:cNvPr>
              <p14:cNvContentPartPr/>
              <p14:nvPr/>
            </p14:nvContentPartPr>
            <p14:xfrm>
              <a:off x="7484729" y="1085725"/>
              <a:ext cx="192600" cy="212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54AF71D-FCB7-4D2D-BA74-CC50631CCC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6729" y="1068085"/>
                <a:ext cx="2282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4593DC1-F0DD-469B-8F28-ED6ABC4B644F}"/>
                  </a:ext>
                </a:extLst>
              </p14:cNvPr>
              <p14:cNvContentPartPr/>
              <p14:nvPr/>
            </p14:nvContentPartPr>
            <p14:xfrm>
              <a:off x="6813689" y="1189405"/>
              <a:ext cx="592560" cy="213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4593DC1-F0DD-469B-8F28-ED6ABC4B644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95689" y="1171405"/>
                <a:ext cx="6282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B472EDA-35DF-4D57-8D35-62EE00AC7415}"/>
                  </a:ext>
                </a:extLst>
              </p14:cNvPr>
              <p14:cNvContentPartPr/>
              <p14:nvPr/>
            </p14:nvContentPartPr>
            <p14:xfrm>
              <a:off x="6184409" y="1087525"/>
              <a:ext cx="297360" cy="2592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B472EDA-35DF-4D57-8D35-62EE00AC74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66748" y="1069525"/>
                <a:ext cx="333043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5F4F781-A2A1-4380-9B98-E3E494C88AF5}"/>
                  </a:ext>
                </a:extLst>
              </p14:cNvPr>
              <p14:cNvContentPartPr/>
              <p14:nvPr/>
            </p14:nvContentPartPr>
            <p14:xfrm>
              <a:off x="8324214" y="1105997"/>
              <a:ext cx="18360" cy="1659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5F4F781-A2A1-4380-9B98-E3E494C88AF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306574" y="1088357"/>
                <a:ext cx="54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916395A-464C-4118-BA30-5303A8D8FF6C}"/>
                  </a:ext>
                </a:extLst>
              </p14:cNvPr>
              <p14:cNvContentPartPr/>
              <p14:nvPr/>
            </p14:nvContentPartPr>
            <p14:xfrm>
              <a:off x="8463534" y="1179437"/>
              <a:ext cx="16560" cy="82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916395A-464C-4118-BA30-5303A8D8FF6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445894" y="1161797"/>
                <a:ext cx="522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542C9EF-F915-46A7-A48C-C459865B6B14}"/>
                  </a:ext>
                </a:extLst>
              </p14:cNvPr>
              <p14:cNvContentPartPr/>
              <p14:nvPr/>
            </p14:nvContentPartPr>
            <p14:xfrm>
              <a:off x="8457414" y="1116797"/>
              <a:ext cx="7200" cy="9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542C9EF-F915-46A7-A48C-C459865B6B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39414" y="1099157"/>
                <a:ext cx="428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0B2825E-8E8E-4357-8CBB-2422D707848E}"/>
                  </a:ext>
                </a:extLst>
              </p14:cNvPr>
              <p14:cNvContentPartPr/>
              <p14:nvPr/>
            </p14:nvContentPartPr>
            <p14:xfrm>
              <a:off x="8835414" y="1197437"/>
              <a:ext cx="135000" cy="1080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0B2825E-8E8E-4357-8CBB-2422D707848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817414" y="1179437"/>
                <a:ext cx="1706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A1A63E7-9D1C-4F7B-85DF-D22E5A822EA7}"/>
                  </a:ext>
                </a:extLst>
              </p14:cNvPr>
              <p14:cNvContentPartPr/>
              <p14:nvPr/>
            </p14:nvContentPartPr>
            <p14:xfrm>
              <a:off x="9056814" y="1108157"/>
              <a:ext cx="226440" cy="3546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A1A63E7-9D1C-4F7B-85DF-D22E5A822EA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39146" y="1090157"/>
                <a:ext cx="262137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5F257BE-F119-4BCE-A7EE-6DD32EE5A447}"/>
                  </a:ext>
                </a:extLst>
              </p14:cNvPr>
              <p14:cNvContentPartPr/>
              <p14:nvPr/>
            </p14:nvContentPartPr>
            <p14:xfrm>
              <a:off x="8606094" y="1076837"/>
              <a:ext cx="144360" cy="2037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5F257BE-F119-4BCE-A7EE-6DD32EE5A44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88094" y="1059197"/>
                <a:ext cx="180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AC588A8-82B9-4C0D-A8A2-1641BFEB6E55}"/>
                  </a:ext>
                </a:extLst>
              </p14:cNvPr>
              <p14:cNvContentPartPr/>
              <p14:nvPr/>
            </p14:nvContentPartPr>
            <p14:xfrm>
              <a:off x="9524446" y="1147486"/>
              <a:ext cx="144720" cy="1177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AC588A8-82B9-4C0D-A8A2-1641BFEB6E5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506806" y="1129486"/>
                <a:ext cx="1803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C96F95A-BFE3-4599-B57E-15D13449775B}"/>
                  </a:ext>
                </a:extLst>
              </p14:cNvPr>
              <p14:cNvContentPartPr/>
              <p14:nvPr/>
            </p14:nvContentPartPr>
            <p14:xfrm>
              <a:off x="9742246" y="1187086"/>
              <a:ext cx="122040" cy="806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C96F95A-BFE3-4599-B57E-15D1344977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724246" y="1169446"/>
                <a:ext cx="157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4F8CB3A-B706-4667-A0E7-966DF3C22744}"/>
                  </a:ext>
                </a:extLst>
              </p14:cNvPr>
              <p14:cNvContentPartPr/>
              <p14:nvPr/>
            </p14:nvContentPartPr>
            <p14:xfrm>
              <a:off x="10542166" y="1179886"/>
              <a:ext cx="231840" cy="120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4F8CB3A-B706-4667-A0E7-966DF3C2274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524526" y="1161886"/>
                <a:ext cx="267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AFB9DFB-266E-4D99-8E5C-BA017792EE00}"/>
                  </a:ext>
                </a:extLst>
              </p14:cNvPr>
              <p14:cNvContentPartPr/>
              <p14:nvPr/>
            </p14:nvContentPartPr>
            <p14:xfrm>
              <a:off x="10853206" y="1197166"/>
              <a:ext cx="189360" cy="71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AFB9DFB-266E-4D99-8E5C-BA017792EE0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835566" y="1179526"/>
                <a:ext cx="225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5DBAA99-BF24-4355-B87E-1657B59D180E}"/>
                  </a:ext>
                </a:extLst>
              </p14:cNvPr>
              <p14:cNvContentPartPr/>
              <p14:nvPr/>
            </p14:nvContentPartPr>
            <p14:xfrm>
              <a:off x="11144806" y="1167286"/>
              <a:ext cx="95400" cy="1555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5DBAA99-BF24-4355-B87E-1657B59D180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127166" y="1149646"/>
                <a:ext cx="1310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80BEF79-482D-480D-AFA4-EF095179D62B}"/>
                  </a:ext>
                </a:extLst>
              </p14:cNvPr>
              <p14:cNvContentPartPr/>
              <p14:nvPr/>
            </p14:nvContentPartPr>
            <p14:xfrm>
              <a:off x="10165966" y="1174846"/>
              <a:ext cx="295920" cy="1231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80BEF79-482D-480D-AFA4-EF095179D6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147966" y="1156846"/>
                <a:ext cx="331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8AFCAC7-4342-4831-8F8B-586AA5049D07}"/>
                  </a:ext>
                </a:extLst>
              </p14:cNvPr>
              <p14:cNvContentPartPr/>
              <p14:nvPr/>
            </p14:nvContentPartPr>
            <p14:xfrm>
              <a:off x="9942766" y="1099246"/>
              <a:ext cx="106920" cy="1857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8AFCAC7-4342-4831-8F8B-586AA5049D0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24766" y="1081606"/>
                <a:ext cx="142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C461BE6-03DC-4910-BD7F-0A01B3CF2CC1}"/>
                  </a:ext>
                </a:extLst>
              </p14:cNvPr>
              <p14:cNvContentPartPr/>
              <p14:nvPr/>
            </p14:nvContentPartPr>
            <p14:xfrm>
              <a:off x="11338599" y="1265086"/>
              <a:ext cx="17640" cy="964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C461BE6-03DC-4910-BD7F-0A01B3CF2CC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320599" y="1247446"/>
                <a:ext cx="532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AFF9F19-57B9-4279-A73D-6A486C6329FF}"/>
                  </a:ext>
                </a:extLst>
              </p14:cNvPr>
              <p14:cNvContentPartPr/>
              <p14:nvPr/>
            </p14:nvContentPartPr>
            <p14:xfrm>
              <a:off x="1030006" y="1642726"/>
              <a:ext cx="66240" cy="243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AFF9F19-57B9-4279-A73D-6A486C6329F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12006" y="1624726"/>
                <a:ext cx="1018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226C2CA-38A8-4AE7-8D38-DDEA4226715F}"/>
                  </a:ext>
                </a:extLst>
              </p14:cNvPr>
              <p14:cNvContentPartPr/>
              <p14:nvPr/>
            </p14:nvContentPartPr>
            <p14:xfrm>
              <a:off x="1739926" y="1704646"/>
              <a:ext cx="25560" cy="90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226C2CA-38A8-4AE7-8D38-DDEA4226715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721926" y="1687006"/>
                <a:ext cx="612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37B0ADC-3994-4ED8-9A6E-3297B694FC80}"/>
                  </a:ext>
                </a:extLst>
              </p14:cNvPr>
              <p14:cNvContentPartPr/>
              <p14:nvPr/>
            </p14:nvContentPartPr>
            <p14:xfrm>
              <a:off x="3152206" y="1750006"/>
              <a:ext cx="116280" cy="10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37B0ADC-3994-4ED8-9A6E-3297B694FC8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134566" y="1732006"/>
                <a:ext cx="151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E84E453-89E7-45BC-8521-591187E76FBD}"/>
                  </a:ext>
                </a:extLst>
              </p14:cNvPr>
              <p14:cNvContentPartPr/>
              <p14:nvPr/>
            </p14:nvContentPartPr>
            <p14:xfrm>
              <a:off x="3372166" y="1686286"/>
              <a:ext cx="316800" cy="216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E84E453-89E7-45BC-8521-591187E76FB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354526" y="1668316"/>
                <a:ext cx="352440" cy="251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7208852-CC4F-4268-AFBE-483FF68BE586}"/>
                  </a:ext>
                </a:extLst>
              </p14:cNvPr>
              <p14:cNvContentPartPr/>
              <p14:nvPr/>
            </p14:nvContentPartPr>
            <p14:xfrm>
              <a:off x="2725966" y="1761166"/>
              <a:ext cx="338040" cy="153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7208852-CC4F-4268-AFBE-483FF68BE5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08326" y="1743526"/>
                <a:ext cx="373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AAC96EC-B86E-4F54-B5DD-809C9DE56CF5}"/>
                  </a:ext>
                </a:extLst>
              </p14:cNvPr>
              <p14:cNvContentPartPr/>
              <p14:nvPr/>
            </p14:nvContentPartPr>
            <p14:xfrm>
              <a:off x="2142766" y="1748926"/>
              <a:ext cx="345600" cy="1670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AAC96EC-B86E-4F54-B5DD-809C9DE56CF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125126" y="1730926"/>
                <a:ext cx="3812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BDD607C-F94D-4216-9D03-FDF688CF9720}"/>
                  </a:ext>
                </a:extLst>
              </p14:cNvPr>
              <p14:cNvContentPartPr/>
              <p14:nvPr/>
            </p14:nvContentPartPr>
            <p14:xfrm>
              <a:off x="1773406" y="1782766"/>
              <a:ext cx="161640" cy="121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BDD607C-F94D-4216-9D03-FDF688CF972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755727" y="1764766"/>
                <a:ext cx="197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F227B18-6787-437E-A7B2-E9975F644905}"/>
                  </a:ext>
                </a:extLst>
              </p14:cNvPr>
              <p14:cNvContentPartPr/>
              <p14:nvPr/>
            </p14:nvContentPartPr>
            <p14:xfrm>
              <a:off x="1381006" y="1676206"/>
              <a:ext cx="149040" cy="282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F227B18-6787-437E-A7B2-E9975F64490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63006" y="1658543"/>
                <a:ext cx="184680" cy="31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97644E5-552E-4ACA-8AAF-0F9A58634523}"/>
                  </a:ext>
                </a:extLst>
              </p14:cNvPr>
              <p14:cNvContentPartPr/>
              <p14:nvPr/>
            </p14:nvContentPartPr>
            <p14:xfrm>
              <a:off x="620686" y="1712566"/>
              <a:ext cx="307080" cy="1584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97644E5-552E-4ACA-8AAF-0F9A5863452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2707" y="1694886"/>
                <a:ext cx="342678" cy="19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8A05D35-FB18-461E-AA6D-844EBB9DB95F}"/>
                  </a:ext>
                </a:extLst>
              </p14:cNvPr>
              <p14:cNvContentPartPr/>
              <p14:nvPr/>
            </p14:nvContentPartPr>
            <p14:xfrm>
              <a:off x="3833609" y="1878166"/>
              <a:ext cx="25560" cy="590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8A05D35-FB18-461E-AA6D-844EBB9DB95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815609" y="1860526"/>
                <a:ext cx="612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6C961FD-E318-4DAA-B436-997DAF881232}"/>
                  </a:ext>
                </a:extLst>
              </p14:cNvPr>
              <p14:cNvContentPartPr/>
              <p14:nvPr/>
            </p14:nvContentPartPr>
            <p14:xfrm>
              <a:off x="4793369" y="1715086"/>
              <a:ext cx="66240" cy="936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6C961FD-E318-4DAA-B436-997DAF88123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775369" y="1697446"/>
                <a:ext cx="101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13080EE-A763-4EFA-9843-84F25A0D506B}"/>
                  </a:ext>
                </a:extLst>
              </p14:cNvPr>
              <p14:cNvContentPartPr/>
              <p14:nvPr/>
            </p14:nvContentPartPr>
            <p14:xfrm>
              <a:off x="5652329" y="1621486"/>
              <a:ext cx="186840" cy="223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13080EE-A763-4EFA-9843-84F25A0D506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634329" y="1603846"/>
                <a:ext cx="2224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8CA801F-F05B-4898-AFE0-76BEF8E15103}"/>
                  </a:ext>
                </a:extLst>
              </p14:cNvPr>
              <p14:cNvContentPartPr/>
              <p14:nvPr/>
            </p14:nvContentPartPr>
            <p14:xfrm>
              <a:off x="5375489" y="1665046"/>
              <a:ext cx="134280" cy="1339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8CA801F-F05B-4898-AFE0-76BEF8E1510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357489" y="1647046"/>
                <a:ext cx="169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10C923D-1140-4BC6-B442-12F04958F93C}"/>
                  </a:ext>
                </a:extLst>
              </p14:cNvPr>
              <p14:cNvContentPartPr/>
              <p14:nvPr/>
            </p14:nvContentPartPr>
            <p14:xfrm>
              <a:off x="5119169" y="1650286"/>
              <a:ext cx="164880" cy="226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10C923D-1140-4BC6-B442-12F04958F93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101169" y="1632646"/>
                <a:ext cx="2005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E9E364C-683F-442F-AA4B-5FFD104A3D63}"/>
                  </a:ext>
                </a:extLst>
              </p14:cNvPr>
              <p14:cNvContentPartPr/>
              <p14:nvPr/>
            </p14:nvContentPartPr>
            <p14:xfrm>
              <a:off x="4019729" y="1650286"/>
              <a:ext cx="685440" cy="1918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E9E364C-683F-442F-AA4B-5FFD104A3D6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002089" y="1632646"/>
                <a:ext cx="721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E85C068-E23A-4422-B3E4-20D77B4E9DE3}"/>
                  </a:ext>
                </a:extLst>
              </p14:cNvPr>
              <p14:cNvContentPartPr/>
              <p14:nvPr/>
            </p14:nvContentPartPr>
            <p14:xfrm>
              <a:off x="6009449" y="1869526"/>
              <a:ext cx="18360" cy="102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E85C068-E23A-4422-B3E4-20D77B4E9DE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991809" y="1851526"/>
                <a:ext cx="54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B0EE684-FE68-40A0-848A-ED6D974FB8E3}"/>
                  </a:ext>
                </a:extLst>
              </p14:cNvPr>
              <p14:cNvContentPartPr/>
              <p14:nvPr/>
            </p14:nvContentPartPr>
            <p14:xfrm>
              <a:off x="7340903" y="1684126"/>
              <a:ext cx="165600" cy="186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B0EE684-FE68-40A0-848A-ED6D974FB8E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323263" y="1666126"/>
                <a:ext cx="201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E4B9BD9-D815-40BD-852D-4A7192BEA44A}"/>
                  </a:ext>
                </a:extLst>
              </p14:cNvPr>
              <p14:cNvContentPartPr/>
              <p14:nvPr/>
            </p14:nvContentPartPr>
            <p14:xfrm>
              <a:off x="7577783" y="1755406"/>
              <a:ext cx="168480" cy="126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E4B9BD9-D815-40BD-852D-4A7192BEA44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59783" y="1737406"/>
                <a:ext cx="204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CEBE97E-0C24-45C1-8889-67B68AF59D1B}"/>
                  </a:ext>
                </a:extLst>
              </p14:cNvPr>
              <p14:cNvContentPartPr/>
              <p14:nvPr/>
            </p14:nvContentPartPr>
            <p14:xfrm>
              <a:off x="7101503" y="1697806"/>
              <a:ext cx="135000" cy="198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CEBE97E-0C24-45C1-8889-67B68AF59D1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083503" y="1680166"/>
                <a:ext cx="1706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905B377-2175-4EF1-9887-3245D0D5BF41}"/>
                  </a:ext>
                </a:extLst>
              </p14:cNvPr>
              <p14:cNvContentPartPr/>
              <p14:nvPr/>
            </p14:nvContentPartPr>
            <p14:xfrm>
              <a:off x="6204743" y="1662886"/>
              <a:ext cx="740160" cy="2131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905B377-2175-4EF1-9887-3245D0D5BF4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186743" y="1644886"/>
                <a:ext cx="7758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D915E06-FF73-4733-89FC-CE53AD49261C}"/>
                  </a:ext>
                </a:extLst>
              </p14:cNvPr>
              <p14:cNvContentPartPr/>
              <p14:nvPr/>
            </p14:nvContentPartPr>
            <p14:xfrm>
              <a:off x="8300694" y="1670086"/>
              <a:ext cx="108720" cy="1234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D915E06-FF73-4733-89FC-CE53AD49261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283054" y="1652446"/>
                <a:ext cx="1443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E2EAC61-6F3E-4250-804D-6458ED59EBA6}"/>
                  </a:ext>
                </a:extLst>
              </p14:cNvPr>
              <p14:cNvContentPartPr/>
              <p14:nvPr/>
            </p14:nvContentPartPr>
            <p14:xfrm>
              <a:off x="8489694" y="1576846"/>
              <a:ext cx="158760" cy="2088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E2EAC61-6F3E-4250-804D-6458ED59EBA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472054" y="1559206"/>
                <a:ext cx="194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29822C1-D6AC-4720-AE65-4B83AF847339}"/>
                  </a:ext>
                </a:extLst>
              </p14:cNvPr>
              <p14:cNvContentPartPr/>
              <p14:nvPr/>
            </p14:nvContentPartPr>
            <p14:xfrm>
              <a:off x="8787054" y="1715446"/>
              <a:ext cx="108000" cy="820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29822C1-D6AC-4720-AE65-4B83AF84733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769054" y="1697806"/>
                <a:ext cx="143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E2FA76B-0E25-4CA4-AB1C-F710D70FFEDF}"/>
                  </a:ext>
                </a:extLst>
              </p14:cNvPr>
              <p14:cNvContentPartPr/>
              <p14:nvPr/>
            </p14:nvContentPartPr>
            <p14:xfrm>
              <a:off x="8988294" y="1614286"/>
              <a:ext cx="126360" cy="194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E2FA76B-0E25-4CA4-AB1C-F710D70FFED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970654" y="1596286"/>
                <a:ext cx="1620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1A4F6BE-6AE0-43D8-8786-6575387E89C4}"/>
                  </a:ext>
                </a:extLst>
              </p14:cNvPr>
              <p14:cNvContentPartPr/>
              <p14:nvPr/>
            </p14:nvContentPartPr>
            <p14:xfrm>
              <a:off x="9242094" y="1757206"/>
              <a:ext cx="4680" cy="655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1A4F6BE-6AE0-43D8-8786-6575387E89C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24094" y="1739206"/>
                <a:ext cx="40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290A381-A46B-40D1-A8E2-CEAA71B95738}"/>
                  </a:ext>
                </a:extLst>
              </p14:cNvPr>
              <p14:cNvContentPartPr/>
              <p14:nvPr/>
            </p14:nvContentPartPr>
            <p14:xfrm>
              <a:off x="9212574" y="1657846"/>
              <a:ext cx="6120" cy="39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290A381-A46B-40D1-A8E2-CEAA71B9573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94574" y="1639846"/>
                <a:ext cx="41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45B67B0-F64C-496F-BC34-E1541EA8EE92}"/>
                  </a:ext>
                </a:extLst>
              </p14:cNvPr>
              <p14:cNvContentPartPr/>
              <p14:nvPr/>
            </p14:nvContentPartPr>
            <p14:xfrm>
              <a:off x="9372414" y="1639126"/>
              <a:ext cx="63360" cy="1767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45B67B0-F64C-496F-BC34-E1541EA8EE9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354774" y="1621126"/>
                <a:ext cx="99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2EA8442-42C9-4961-97B6-E404DA602DBA}"/>
                  </a:ext>
                </a:extLst>
              </p14:cNvPr>
              <p14:cNvContentPartPr/>
              <p14:nvPr/>
            </p14:nvContentPartPr>
            <p14:xfrm>
              <a:off x="9522174" y="1707526"/>
              <a:ext cx="39960" cy="799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2EA8442-42C9-4961-97B6-E404DA602DB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504174" y="1689526"/>
                <a:ext cx="75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AF804DC-CD95-4644-9D1E-E930A33BE09D}"/>
                  </a:ext>
                </a:extLst>
              </p14:cNvPr>
              <p14:cNvContentPartPr/>
              <p14:nvPr/>
            </p14:nvContentPartPr>
            <p14:xfrm>
              <a:off x="9550254" y="1599166"/>
              <a:ext cx="3600" cy="75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AF804DC-CD95-4644-9D1E-E930A33BE09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532254" y="1581526"/>
                <a:ext cx="39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689C459-E3B7-4B7C-86A0-15CD6F76CD64}"/>
                  </a:ext>
                </a:extLst>
              </p14:cNvPr>
              <p14:cNvContentPartPr/>
              <p14:nvPr/>
            </p14:nvContentPartPr>
            <p14:xfrm>
              <a:off x="9683094" y="1612486"/>
              <a:ext cx="322920" cy="4154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689C459-E3B7-4B7C-86A0-15CD6F76CD6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665454" y="1594831"/>
                <a:ext cx="358560" cy="451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D195010-11BB-4C52-BAA4-2C2D9AE30CE0}"/>
                  </a:ext>
                </a:extLst>
              </p14:cNvPr>
              <p14:cNvContentPartPr/>
              <p14:nvPr/>
            </p14:nvContentPartPr>
            <p14:xfrm>
              <a:off x="7937814" y="1675126"/>
              <a:ext cx="276480" cy="243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D195010-11BB-4C52-BAA4-2C2D9AE30CE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920174" y="1657460"/>
                <a:ext cx="312120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56CB9BE-DAE3-4028-B118-5EAF81915187}"/>
                  </a:ext>
                </a:extLst>
              </p14:cNvPr>
              <p14:cNvContentPartPr/>
              <p14:nvPr/>
            </p14:nvContentPartPr>
            <p14:xfrm>
              <a:off x="10284879" y="1633006"/>
              <a:ext cx="109440" cy="129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56CB9BE-DAE3-4028-B118-5EAF8191518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267239" y="1615006"/>
                <a:ext cx="1450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B6ADF96-9166-4C7F-B409-8516A5E2D68F}"/>
                  </a:ext>
                </a:extLst>
              </p14:cNvPr>
              <p14:cNvContentPartPr/>
              <p14:nvPr/>
            </p14:nvContentPartPr>
            <p14:xfrm>
              <a:off x="10864839" y="1498366"/>
              <a:ext cx="251280" cy="2844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B6ADF96-9166-4C7F-B409-8516A5E2D68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846865" y="1480726"/>
                <a:ext cx="286869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C6DA913-53C6-45C2-906F-D5A829B86DC2}"/>
                  </a:ext>
                </a:extLst>
              </p14:cNvPr>
              <p14:cNvContentPartPr/>
              <p14:nvPr/>
            </p14:nvContentPartPr>
            <p14:xfrm>
              <a:off x="10478559" y="1550566"/>
              <a:ext cx="151560" cy="220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C6DA913-53C6-45C2-906F-D5A829B86DC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460559" y="1532926"/>
                <a:ext cx="1872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41BB80D-F3A3-4781-9838-4216D42247D0}"/>
                  </a:ext>
                </a:extLst>
              </p14:cNvPr>
              <p14:cNvContentPartPr/>
              <p14:nvPr/>
            </p14:nvContentPartPr>
            <p14:xfrm>
              <a:off x="11428239" y="1564606"/>
              <a:ext cx="168480" cy="1803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41BB80D-F3A3-4781-9838-4216D42247D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410239" y="1546606"/>
                <a:ext cx="204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9818A48-A947-4163-8821-CF2B751B133A}"/>
                  </a:ext>
                </a:extLst>
              </p14:cNvPr>
              <p14:cNvContentPartPr/>
              <p14:nvPr/>
            </p14:nvContentPartPr>
            <p14:xfrm>
              <a:off x="1070326" y="2422130"/>
              <a:ext cx="285480" cy="4172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9818A48-A947-4163-8821-CF2B751B133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52686" y="2404130"/>
                <a:ext cx="3211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784E88E-9DF9-4285-A251-33E9F73CEE87}"/>
                  </a:ext>
                </a:extLst>
              </p14:cNvPr>
              <p14:cNvContentPartPr/>
              <p14:nvPr/>
            </p14:nvContentPartPr>
            <p14:xfrm>
              <a:off x="1573246" y="2424650"/>
              <a:ext cx="65160" cy="4600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784E88E-9DF9-4285-A251-33E9F73CEE8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555246" y="2406650"/>
                <a:ext cx="1008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CD1997C-8D92-47BA-A1B1-027B52CE95CD}"/>
                  </a:ext>
                </a:extLst>
              </p14:cNvPr>
              <p14:cNvContentPartPr/>
              <p14:nvPr/>
            </p14:nvContentPartPr>
            <p14:xfrm>
              <a:off x="2616886" y="2635610"/>
              <a:ext cx="87480" cy="12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CD1997C-8D92-47BA-A1B1-027B52CE95C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598886" y="2617970"/>
                <a:ext cx="123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66D20B5-D172-4922-AA12-1D72F7C07094}"/>
                  </a:ext>
                </a:extLst>
              </p14:cNvPr>
              <p14:cNvContentPartPr/>
              <p14:nvPr/>
            </p14:nvContentPartPr>
            <p14:xfrm>
              <a:off x="2644966" y="2706170"/>
              <a:ext cx="67320" cy="13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66D20B5-D172-4922-AA12-1D72F7C0709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27326" y="2688530"/>
                <a:ext cx="102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D2E502E-A474-4706-AD60-24E973C12465}"/>
                  </a:ext>
                </a:extLst>
              </p14:cNvPr>
              <p14:cNvContentPartPr/>
              <p14:nvPr/>
            </p14:nvContentPartPr>
            <p14:xfrm>
              <a:off x="1834966" y="2414210"/>
              <a:ext cx="500400" cy="518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D2E502E-A474-4706-AD60-24E973C1246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817326" y="2396570"/>
                <a:ext cx="53604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5F3A4DF-D797-47D2-BA4E-5A87A5AEE376}"/>
                  </a:ext>
                </a:extLst>
              </p14:cNvPr>
              <p14:cNvContentPartPr/>
              <p14:nvPr/>
            </p14:nvContentPartPr>
            <p14:xfrm>
              <a:off x="3316459" y="2176792"/>
              <a:ext cx="42480" cy="2545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5F3A4DF-D797-47D2-BA4E-5A87A5AEE37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298459" y="2159152"/>
                <a:ext cx="781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A257497-910D-4005-8F78-2168E67F9F0A}"/>
                  </a:ext>
                </a:extLst>
              </p14:cNvPr>
              <p14:cNvContentPartPr/>
              <p14:nvPr/>
            </p14:nvContentPartPr>
            <p14:xfrm>
              <a:off x="3851419" y="2186512"/>
              <a:ext cx="54720" cy="2181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A257497-910D-4005-8F78-2168E67F9F0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833419" y="2168512"/>
                <a:ext cx="90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8E2620A-7CFA-41E3-92A2-5273F0524BDA}"/>
                  </a:ext>
                </a:extLst>
              </p14:cNvPr>
              <p14:cNvContentPartPr/>
              <p14:nvPr/>
            </p14:nvContentPartPr>
            <p14:xfrm>
              <a:off x="3142579" y="2532832"/>
              <a:ext cx="927720" cy="291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8E2620A-7CFA-41E3-92A2-5273F0524BD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124579" y="2514832"/>
                <a:ext cx="9633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396BB487-CAB8-4B7C-8A0B-F19791F7F9F4}"/>
                  </a:ext>
                </a:extLst>
              </p14:cNvPr>
              <p14:cNvContentPartPr/>
              <p14:nvPr/>
            </p14:nvContentPartPr>
            <p14:xfrm>
              <a:off x="3534979" y="2158432"/>
              <a:ext cx="181080" cy="2268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396BB487-CAB8-4B7C-8A0B-F19791F7F9F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516979" y="2140764"/>
                <a:ext cx="216720" cy="262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7BF807D-79CE-4DD9-8F91-FEC800A10854}"/>
                  </a:ext>
                </a:extLst>
              </p14:cNvPr>
              <p14:cNvContentPartPr/>
              <p14:nvPr/>
            </p14:nvContentPartPr>
            <p14:xfrm>
              <a:off x="3307459" y="2652352"/>
              <a:ext cx="27720" cy="3099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7BF807D-79CE-4DD9-8F91-FEC800A1085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289459" y="2634712"/>
                <a:ext cx="633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2EF803CB-2CEC-46BA-A3EC-4B6E7DD46FA3}"/>
                  </a:ext>
                </a:extLst>
              </p14:cNvPr>
              <p14:cNvContentPartPr/>
              <p14:nvPr/>
            </p14:nvContentPartPr>
            <p14:xfrm>
              <a:off x="3576739" y="2703832"/>
              <a:ext cx="161280" cy="1915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2EF803CB-2CEC-46BA-A3EC-4B6E7DD46FA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559099" y="2686192"/>
                <a:ext cx="196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E38545E-0F63-43C4-999F-2237588222A2}"/>
                  </a:ext>
                </a:extLst>
              </p14:cNvPr>
              <p14:cNvContentPartPr/>
              <p14:nvPr/>
            </p14:nvContentPartPr>
            <p14:xfrm>
              <a:off x="3880579" y="2649832"/>
              <a:ext cx="38880" cy="3074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E38545E-0F63-43C4-999F-2237588222A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862939" y="2631832"/>
                <a:ext cx="74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3352EDD-52FE-4A45-9CA3-E424FF8F23FF}"/>
                  </a:ext>
                </a:extLst>
              </p14:cNvPr>
              <p14:cNvContentPartPr/>
              <p14:nvPr/>
            </p14:nvContentPartPr>
            <p14:xfrm>
              <a:off x="2014376" y="3658308"/>
              <a:ext cx="101880" cy="3582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3352EDD-52FE-4A45-9CA3-E424FF8F23F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996376" y="3640668"/>
                <a:ext cx="1375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55F5D4FC-6CAF-4DCA-AE65-241839EAD530}"/>
                  </a:ext>
                </a:extLst>
              </p14:cNvPr>
              <p14:cNvContentPartPr/>
              <p14:nvPr/>
            </p14:nvContentPartPr>
            <p14:xfrm>
              <a:off x="2263496" y="3697908"/>
              <a:ext cx="107640" cy="3265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55F5D4FC-6CAF-4DCA-AE65-241839EAD53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245496" y="3679908"/>
                <a:ext cx="1432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D358E61E-70FB-4F41-B928-B9F233D03F42}"/>
                  </a:ext>
                </a:extLst>
              </p14:cNvPr>
              <p14:cNvContentPartPr/>
              <p14:nvPr/>
            </p14:nvContentPartPr>
            <p14:xfrm>
              <a:off x="2468336" y="3650748"/>
              <a:ext cx="115920" cy="4446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D358E61E-70FB-4F41-B928-B9F233D03F4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450696" y="3632748"/>
                <a:ext cx="1515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7963451-2D59-441B-9520-380E2359C4F7}"/>
                  </a:ext>
                </a:extLst>
              </p14:cNvPr>
              <p14:cNvContentPartPr/>
              <p14:nvPr/>
            </p14:nvContentPartPr>
            <p14:xfrm>
              <a:off x="1700816" y="3646788"/>
              <a:ext cx="152640" cy="3348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7963451-2D59-441B-9520-380E2359C4F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682816" y="3628807"/>
                <a:ext cx="188280" cy="370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900A7B2A-4111-4009-A414-C969C752F482}"/>
                  </a:ext>
                </a:extLst>
              </p14:cNvPr>
              <p14:cNvContentPartPr/>
              <p14:nvPr/>
            </p14:nvContentPartPr>
            <p14:xfrm>
              <a:off x="1011056" y="3679908"/>
              <a:ext cx="360360" cy="3232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900A7B2A-4111-4009-A414-C969C752F48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93074" y="3662268"/>
                <a:ext cx="395964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E020902-160D-46C5-8670-99F0D27D9E07}"/>
                  </a:ext>
                </a:extLst>
              </p14:cNvPr>
              <p14:cNvContentPartPr/>
              <p14:nvPr/>
            </p14:nvContentPartPr>
            <p14:xfrm>
              <a:off x="638816" y="3674148"/>
              <a:ext cx="250560" cy="3056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E020902-160D-46C5-8670-99F0D27D9E0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20816" y="3656508"/>
                <a:ext cx="286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5A0527E-C709-469A-8601-B36FBFDC517F}"/>
                  </a:ext>
                </a:extLst>
              </p14:cNvPr>
              <p14:cNvContentPartPr/>
              <p14:nvPr/>
            </p14:nvContentPartPr>
            <p14:xfrm>
              <a:off x="3736749" y="3634188"/>
              <a:ext cx="632880" cy="3142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5A0527E-C709-469A-8601-B36FBFDC517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718759" y="3616548"/>
                <a:ext cx="6685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764E26E-3D75-4078-8063-4F67AF3748E4}"/>
                  </a:ext>
                </a:extLst>
              </p14:cNvPr>
              <p14:cNvContentPartPr/>
              <p14:nvPr/>
            </p14:nvContentPartPr>
            <p14:xfrm>
              <a:off x="2959149" y="3652548"/>
              <a:ext cx="585720" cy="3319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764E26E-3D75-4078-8063-4F67AF3748E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1160" y="3634908"/>
                <a:ext cx="621338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238E1E31-2D8A-4143-825A-B8AEA21D7C3F}"/>
                  </a:ext>
                </a:extLst>
              </p14:cNvPr>
              <p14:cNvContentPartPr/>
              <p14:nvPr/>
            </p14:nvContentPartPr>
            <p14:xfrm>
              <a:off x="4614424" y="3742908"/>
              <a:ext cx="123120" cy="1695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238E1E31-2D8A-4143-825A-B8AEA21D7C3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96424" y="3724908"/>
                <a:ext cx="158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4269044-6095-4101-85DC-8C8FEEB2DB21}"/>
                  </a:ext>
                </a:extLst>
              </p14:cNvPr>
              <p14:cNvContentPartPr/>
              <p14:nvPr/>
            </p14:nvContentPartPr>
            <p14:xfrm>
              <a:off x="5713864" y="3790788"/>
              <a:ext cx="15480" cy="410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4269044-6095-4101-85DC-8C8FEEB2DB2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696224" y="3772788"/>
                <a:ext cx="511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8C9D1C8-CDCA-4CAB-98C7-D9650BA8FBDE}"/>
                  </a:ext>
                </a:extLst>
              </p14:cNvPr>
              <p14:cNvContentPartPr/>
              <p14:nvPr/>
            </p14:nvContentPartPr>
            <p14:xfrm>
              <a:off x="5684344" y="3684588"/>
              <a:ext cx="15480" cy="100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8C9D1C8-CDCA-4CAB-98C7-D9650BA8FBD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666704" y="3666948"/>
                <a:ext cx="511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4980A17-8EB9-4097-B893-88DC0ECD7D9D}"/>
                  </a:ext>
                </a:extLst>
              </p14:cNvPr>
              <p14:cNvContentPartPr/>
              <p14:nvPr/>
            </p14:nvContentPartPr>
            <p14:xfrm>
              <a:off x="5866504" y="3710148"/>
              <a:ext cx="324720" cy="1360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4980A17-8EB9-4097-B893-88DC0ECD7D9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848864" y="3692508"/>
                <a:ext cx="360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80B2B02-CA02-402C-9101-F00A3D0CA2EF}"/>
                  </a:ext>
                </a:extLst>
              </p14:cNvPr>
              <p14:cNvContentPartPr/>
              <p14:nvPr/>
            </p14:nvContentPartPr>
            <p14:xfrm>
              <a:off x="6274024" y="3750828"/>
              <a:ext cx="173880" cy="1119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80B2B02-CA02-402C-9101-F00A3D0CA2E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256384" y="3733188"/>
                <a:ext cx="2095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32B606F9-227B-4627-91D7-1862C1D8C8FB}"/>
                  </a:ext>
                </a:extLst>
              </p14:cNvPr>
              <p14:cNvContentPartPr/>
              <p14:nvPr/>
            </p14:nvContentPartPr>
            <p14:xfrm>
              <a:off x="7177984" y="3518268"/>
              <a:ext cx="419040" cy="3088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32B606F9-227B-4627-91D7-1862C1D8C8F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59984" y="3500628"/>
                <a:ext cx="4546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77DDAA72-E3AC-4F5A-8FF0-CCAB0A4B33F5}"/>
                  </a:ext>
                </a:extLst>
              </p14:cNvPr>
              <p14:cNvContentPartPr/>
              <p14:nvPr/>
            </p14:nvContentPartPr>
            <p14:xfrm>
              <a:off x="6536824" y="3631668"/>
              <a:ext cx="407880" cy="241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77DDAA72-E3AC-4F5A-8FF0-CCAB0A4B33F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518824" y="3613668"/>
                <a:ext cx="4435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96E23F6D-9009-4BF8-8828-D0956971A1EC}"/>
                  </a:ext>
                </a:extLst>
              </p14:cNvPr>
              <p14:cNvContentPartPr/>
              <p14:nvPr/>
            </p14:nvContentPartPr>
            <p14:xfrm>
              <a:off x="5315704" y="3737148"/>
              <a:ext cx="255240" cy="15192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96E23F6D-9009-4BF8-8828-D0956971A1E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298039" y="3719148"/>
                <a:ext cx="29093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B22322F-0F04-4343-8110-B9AE73768A2D}"/>
                  </a:ext>
                </a:extLst>
              </p14:cNvPr>
              <p14:cNvContentPartPr/>
              <p14:nvPr/>
            </p14:nvContentPartPr>
            <p14:xfrm>
              <a:off x="4815304" y="3727428"/>
              <a:ext cx="419760" cy="2412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B22322F-0F04-4343-8110-B9AE73768A2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797304" y="3709762"/>
                <a:ext cx="455400" cy="276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8066DD1-E2E1-474A-8120-E62B62779B28}"/>
                  </a:ext>
                </a:extLst>
              </p14:cNvPr>
              <p14:cNvContentPartPr/>
              <p14:nvPr/>
            </p14:nvContentPartPr>
            <p14:xfrm>
              <a:off x="7871420" y="3650748"/>
              <a:ext cx="151200" cy="1306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8066DD1-E2E1-474A-8120-E62B62779B2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853780" y="3632748"/>
                <a:ext cx="1868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D4057F7-F9E6-42A6-B0B3-C30CE49C904C}"/>
                  </a:ext>
                </a:extLst>
              </p14:cNvPr>
              <p14:cNvContentPartPr/>
              <p14:nvPr/>
            </p14:nvContentPartPr>
            <p14:xfrm>
              <a:off x="8119100" y="3692508"/>
              <a:ext cx="146160" cy="1227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D4057F7-F9E6-42A6-B0B3-C30CE49C904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101100" y="3674868"/>
                <a:ext cx="181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C8B53E0D-9CFE-424A-B121-BB5004853A2F}"/>
                  </a:ext>
                </a:extLst>
              </p14:cNvPr>
              <p14:cNvContentPartPr/>
              <p14:nvPr/>
            </p14:nvContentPartPr>
            <p14:xfrm>
              <a:off x="8354180" y="3608268"/>
              <a:ext cx="60120" cy="2066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C8B53E0D-9CFE-424A-B121-BB5004853A2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336540" y="3590268"/>
                <a:ext cx="957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C2A91C6F-19F5-48EB-B141-11629E88628E}"/>
                  </a:ext>
                </a:extLst>
              </p14:cNvPr>
              <p14:cNvContentPartPr/>
              <p14:nvPr/>
            </p14:nvContentPartPr>
            <p14:xfrm>
              <a:off x="8488460" y="3607908"/>
              <a:ext cx="73080" cy="1969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C2A91C6F-19F5-48EB-B141-11629E88628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470460" y="3590268"/>
                <a:ext cx="108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994B1558-BE65-43B1-870A-5C3A257A1A5F}"/>
                  </a:ext>
                </a:extLst>
              </p14:cNvPr>
              <p14:cNvContentPartPr/>
              <p14:nvPr/>
            </p14:nvContentPartPr>
            <p14:xfrm>
              <a:off x="8727500" y="3655068"/>
              <a:ext cx="46800" cy="1249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994B1558-BE65-43B1-870A-5C3A257A1A5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709860" y="3637428"/>
                <a:ext cx="82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E72D3DC-3563-42A1-B019-81A7D615F0CC}"/>
                  </a:ext>
                </a:extLst>
              </p14:cNvPr>
              <p14:cNvContentPartPr/>
              <p14:nvPr/>
            </p14:nvContentPartPr>
            <p14:xfrm>
              <a:off x="8852060" y="3648588"/>
              <a:ext cx="227160" cy="1281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E72D3DC-3563-42A1-B019-81A7D615F0C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834420" y="3630948"/>
                <a:ext cx="2628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32920279-EC66-4171-94DE-074D4A87E974}"/>
                  </a:ext>
                </a:extLst>
              </p14:cNvPr>
              <p14:cNvContentPartPr/>
              <p14:nvPr/>
            </p14:nvContentPartPr>
            <p14:xfrm>
              <a:off x="9192260" y="3648588"/>
              <a:ext cx="221040" cy="405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32920279-EC66-4171-94DE-074D4A87E97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174620" y="3630948"/>
                <a:ext cx="2566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C28106BF-FB39-4565-A48F-F55EDC527EF5}"/>
                  </a:ext>
                </a:extLst>
              </p14:cNvPr>
              <p14:cNvContentPartPr/>
              <p14:nvPr/>
            </p14:nvContentPartPr>
            <p14:xfrm>
              <a:off x="8841620" y="3509628"/>
              <a:ext cx="10800" cy="57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C28106BF-FB39-4565-A48F-F55EDC527EF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823620" y="3491988"/>
                <a:ext cx="46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3C49656B-04F9-4575-9056-B75EABFC1A31}"/>
                  </a:ext>
                </a:extLst>
              </p14:cNvPr>
              <p14:cNvContentPartPr/>
              <p14:nvPr/>
            </p14:nvContentPartPr>
            <p14:xfrm>
              <a:off x="9653420" y="3585228"/>
              <a:ext cx="202320" cy="1692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3C49656B-04F9-4575-9056-B75EABFC1A3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635420" y="3567588"/>
                <a:ext cx="237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687DE4A-BB2C-403F-B0F2-7D1745568D95}"/>
                  </a:ext>
                </a:extLst>
              </p14:cNvPr>
              <p14:cNvContentPartPr/>
              <p14:nvPr/>
            </p14:nvContentPartPr>
            <p14:xfrm>
              <a:off x="10369100" y="3601428"/>
              <a:ext cx="25200" cy="867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687DE4A-BB2C-403F-B0F2-7D1745568D9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0351460" y="3583788"/>
                <a:ext cx="608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2C9B0FD-E501-4473-A8F8-C73C34106E50}"/>
                  </a:ext>
                </a:extLst>
              </p14:cNvPr>
              <p14:cNvContentPartPr/>
              <p14:nvPr/>
            </p14:nvContentPartPr>
            <p14:xfrm>
              <a:off x="10364060" y="3531948"/>
              <a:ext cx="5760" cy="21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2C9B0FD-E501-4473-A8F8-C73C34106E5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346060" y="3514308"/>
                <a:ext cx="414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26BA3E4-C23F-4591-AD1E-195B6D0CD063}"/>
                  </a:ext>
                </a:extLst>
              </p14:cNvPr>
              <p14:cNvContentPartPr/>
              <p14:nvPr/>
            </p14:nvContentPartPr>
            <p14:xfrm>
              <a:off x="10523900" y="3530148"/>
              <a:ext cx="193680" cy="2109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26BA3E4-C23F-4591-AD1E-195B6D0CD06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505900" y="3512148"/>
                <a:ext cx="229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E819921-3291-4FEA-AA31-50E382C7212D}"/>
                  </a:ext>
                </a:extLst>
              </p14:cNvPr>
              <p14:cNvContentPartPr/>
              <p14:nvPr/>
            </p14:nvContentPartPr>
            <p14:xfrm>
              <a:off x="10869140" y="3639588"/>
              <a:ext cx="2160" cy="18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E819921-3291-4FEA-AA31-50E382C7212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851140" y="3621588"/>
                <a:ext cx="37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A2FB1A4E-F901-405E-AFA8-644B69C000FA}"/>
                  </a:ext>
                </a:extLst>
              </p14:cNvPr>
              <p14:cNvContentPartPr/>
              <p14:nvPr/>
            </p14:nvContentPartPr>
            <p14:xfrm>
              <a:off x="10121420" y="3486228"/>
              <a:ext cx="152640" cy="2509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A2FB1A4E-F901-405E-AFA8-644B69C000F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103420" y="3468228"/>
                <a:ext cx="1882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F60E49EA-7779-4E4D-9872-5D92B5F944A4}"/>
                  </a:ext>
                </a:extLst>
              </p14:cNvPr>
              <p14:cNvContentPartPr/>
              <p14:nvPr/>
            </p14:nvContentPartPr>
            <p14:xfrm>
              <a:off x="227537" y="245829"/>
              <a:ext cx="8519400" cy="6843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F60E49EA-7779-4E4D-9872-5D92B5F944A4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09897" y="227829"/>
                <a:ext cx="855504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71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B130F4-09C2-48E4-9EA4-ECAD09E05C8C}"/>
                  </a:ext>
                </a:extLst>
              </p14:cNvPr>
              <p14:cNvContentPartPr/>
              <p14:nvPr/>
            </p14:nvContentPartPr>
            <p14:xfrm>
              <a:off x="3640346" y="315026"/>
              <a:ext cx="89640" cy="187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B130F4-09C2-48E4-9EA4-ECAD09E05C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2706" y="297386"/>
                <a:ext cx="1252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9F95C2-6132-4071-9E9D-F15443A3DF43}"/>
                  </a:ext>
                </a:extLst>
              </p14:cNvPr>
              <p14:cNvContentPartPr/>
              <p14:nvPr/>
            </p14:nvContentPartPr>
            <p14:xfrm>
              <a:off x="2229146" y="299186"/>
              <a:ext cx="1300680" cy="248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9F95C2-6132-4071-9E9D-F15443A3DF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1146" y="281546"/>
                <a:ext cx="13363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A76B83C-D71E-43A7-A779-C568A397C8E0}"/>
                  </a:ext>
                </a:extLst>
              </p14:cNvPr>
              <p14:cNvContentPartPr/>
              <p14:nvPr/>
            </p14:nvContentPartPr>
            <p14:xfrm>
              <a:off x="5191351" y="232920"/>
              <a:ext cx="19440" cy="2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A76B83C-D71E-43A7-A779-C568A397C8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3711" y="214920"/>
                <a:ext cx="55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B0E473-0C30-4B07-BFA0-9CFD42BD52D5}"/>
                  </a:ext>
                </a:extLst>
              </p14:cNvPr>
              <p14:cNvContentPartPr/>
              <p14:nvPr/>
            </p14:nvContentPartPr>
            <p14:xfrm>
              <a:off x="4866271" y="288720"/>
              <a:ext cx="761760" cy="187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B0E473-0C30-4B07-BFA0-9CFD42BD52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8271" y="271080"/>
                <a:ext cx="797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92F490-2941-43CD-9B9B-3905C68DE6F6}"/>
                  </a:ext>
                </a:extLst>
              </p14:cNvPr>
              <p14:cNvContentPartPr/>
              <p14:nvPr/>
            </p14:nvContentPartPr>
            <p14:xfrm>
              <a:off x="4633351" y="259920"/>
              <a:ext cx="146880" cy="227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92F490-2941-43CD-9B9B-3905C68DE6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5351" y="241920"/>
                <a:ext cx="182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90C5899-619B-4837-8179-D1F78E8B0DAF}"/>
                  </a:ext>
                </a:extLst>
              </p14:cNvPr>
              <p14:cNvContentPartPr/>
              <p14:nvPr/>
            </p14:nvContentPartPr>
            <p14:xfrm>
              <a:off x="3989671" y="316800"/>
              <a:ext cx="557640" cy="182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90C5899-619B-4837-8179-D1F78E8B0D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72020" y="299160"/>
                <a:ext cx="593303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4F9EC64-F005-438D-93B3-43ACDE1D071D}"/>
                  </a:ext>
                </a:extLst>
              </p14:cNvPr>
              <p14:cNvContentPartPr/>
              <p14:nvPr/>
            </p14:nvContentPartPr>
            <p14:xfrm>
              <a:off x="5999066" y="215306"/>
              <a:ext cx="186840" cy="255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4F9EC64-F005-438D-93B3-43ACDE1D07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1426" y="197306"/>
                <a:ext cx="222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F2F1EB1-6100-4922-AC86-80C6C1F097E9}"/>
                  </a:ext>
                </a:extLst>
              </p14:cNvPr>
              <p14:cNvContentPartPr/>
              <p14:nvPr/>
            </p14:nvContentPartPr>
            <p14:xfrm>
              <a:off x="6393626" y="324026"/>
              <a:ext cx="103680" cy="348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F2F1EB1-6100-4922-AC86-80C6C1F097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75626" y="306386"/>
                <a:ext cx="139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58A13B-1DDD-42CC-8721-D02F9DA13019}"/>
                  </a:ext>
                </a:extLst>
              </p14:cNvPr>
              <p14:cNvContentPartPr/>
              <p14:nvPr/>
            </p14:nvContentPartPr>
            <p14:xfrm>
              <a:off x="6602786" y="317186"/>
              <a:ext cx="107280" cy="108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58A13B-1DDD-42CC-8721-D02F9DA130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84786" y="299186"/>
                <a:ext cx="1429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E56738-F137-41DD-A0C2-DB8EAD49D53F}"/>
                  </a:ext>
                </a:extLst>
              </p14:cNvPr>
              <p14:cNvContentPartPr/>
              <p14:nvPr/>
            </p14:nvContentPartPr>
            <p14:xfrm>
              <a:off x="7462466" y="427346"/>
              <a:ext cx="16200" cy="74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E56738-F137-41DD-A0C2-DB8EAD49D53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44826" y="409346"/>
                <a:ext cx="51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7312D78-11E7-482B-A45E-9C53CAB4EB55}"/>
                  </a:ext>
                </a:extLst>
              </p14:cNvPr>
              <p14:cNvContentPartPr/>
              <p14:nvPr/>
            </p14:nvContentPartPr>
            <p14:xfrm>
              <a:off x="7684226" y="226826"/>
              <a:ext cx="166680" cy="219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7312D78-11E7-482B-A45E-9C53CAB4EB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66586" y="208826"/>
                <a:ext cx="202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D39135-6CD5-4379-B13B-A4F2D1B60CB0}"/>
                  </a:ext>
                </a:extLst>
              </p14:cNvPr>
              <p14:cNvContentPartPr/>
              <p14:nvPr/>
            </p14:nvContentPartPr>
            <p14:xfrm>
              <a:off x="8065106" y="268226"/>
              <a:ext cx="131040" cy="120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D39135-6CD5-4379-B13B-A4F2D1B60C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7106" y="250226"/>
                <a:ext cx="166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EE86158-341A-4921-BAAC-7B022CDC0DDC}"/>
                  </a:ext>
                </a:extLst>
              </p14:cNvPr>
              <p14:cNvContentPartPr/>
              <p14:nvPr/>
            </p14:nvContentPartPr>
            <p14:xfrm>
              <a:off x="8294426" y="284786"/>
              <a:ext cx="129960" cy="110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EE86158-341A-4921-BAAC-7B022CDC0D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76786" y="267146"/>
                <a:ext cx="165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791B893-5BDC-4ACA-BC20-9A341D95088D}"/>
                  </a:ext>
                </a:extLst>
              </p14:cNvPr>
              <p14:cNvContentPartPr/>
              <p14:nvPr/>
            </p14:nvContentPartPr>
            <p14:xfrm>
              <a:off x="8524106" y="159866"/>
              <a:ext cx="143280" cy="235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791B893-5BDC-4ACA-BC20-9A341D95088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06466" y="141866"/>
                <a:ext cx="1789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ED4B77-7443-4BDC-A5B2-A2EF53C4B6B7}"/>
                  </a:ext>
                </a:extLst>
              </p14:cNvPr>
              <p14:cNvContentPartPr/>
              <p14:nvPr/>
            </p14:nvContentPartPr>
            <p14:xfrm>
              <a:off x="9400346" y="191186"/>
              <a:ext cx="124560" cy="246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ED4B77-7443-4BDC-A5B2-A2EF53C4B6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82346" y="173546"/>
                <a:ext cx="160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A4FF5FE-8CE8-491E-AB9C-E60867B205DC}"/>
                  </a:ext>
                </a:extLst>
              </p14:cNvPr>
              <p14:cNvContentPartPr/>
              <p14:nvPr/>
            </p14:nvContentPartPr>
            <p14:xfrm>
              <a:off x="9896426" y="185066"/>
              <a:ext cx="187200" cy="248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A4FF5FE-8CE8-491E-AB9C-E60867B205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78786" y="167426"/>
                <a:ext cx="222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4E61BD3-5A8F-4E24-BF99-5892E2913466}"/>
                  </a:ext>
                </a:extLst>
              </p14:cNvPr>
              <p14:cNvContentPartPr/>
              <p14:nvPr/>
            </p14:nvContentPartPr>
            <p14:xfrm>
              <a:off x="10331666" y="171746"/>
              <a:ext cx="164880" cy="229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4E61BD3-5A8F-4E24-BF99-5892E29134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313666" y="154106"/>
                <a:ext cx="2005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ED67EF1-4B26-414F-8BD8-7DBCF1CA873F}"/>
                  </a:ext>
                </a:extLst>
              </p14:cNvPr>
              <p14:cNvContentPartPr/>
              <p14:nvPr/>
            </p14:nvContentPartPr>
            <p14:xfrm>
              <a:off x="10949066" y="258866"/>
              <a:ext cx="181440" cy="134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ED67EF1-4B26-414F-8BD8-7DBCF1CA87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931066" y="241226"/>
                <a:ext cx="2170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E1928EB-15F4-4802-91C3-73976FCE1ED3}"/>
                  </a:ext>
                </a:extLst>
              </p14:cNvPr>
              <p14:cNvContentPartPr/>
              <p14:nvPr/>
            </p14:nvContentPartPr>
            <p14:xfrm>
              <a:off x="10587266" y="182546"/>
              <a:ext cx="262440" cy="188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E1928EB-15F4-4802-91C3-73976FCE1ED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569266" y="164906"/>
                <a:ext cx="2980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0C6BD5A-EAC7-4C00-8B05-C9BC76157CE2}"/>
                  </a:ext>
                </a:extLst>
              </p14:cNvPr>
              <p14:cNvContentPartPr/>
              <p14:nvPr/>
            </p14:nvContentPartPr>
            <p14:xfrm>
              <a:off x="8910026" y="299186"/>
              <a:ext cx="385200" cy="108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0C6BD5A-EAC7-4C00-8B05-C9BC76157CE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92026" y="281186"/>
                <a:ext cx="4208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91F92C2-6E83-46A0-A6C4-8A16FB13FD11}"/>
                  </a:ext>
                </a:extLst>
              </p14:cNvPr>
              <p14:cNvContentPartPr/>
              <p14:nvPr/>
            </p14:nvContentPartPr>
            <p14:xfrm>
              <a:off x="6816266" y="318266"/>
              <a:ext cx="507960" cy="112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91F92C2-6E83-46A0-A6C4-8A16FB13FD1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98266" y="300626"/>
                <a:ext cx="5436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B23C247-4033-4E3D-8C68-67148AAC44F1}"/>
                  </a:ext>
                </a:extLst>
              </p14:cNvPr>
              <p14:cNvContentPartPr/>
              <p14:nvPr/>
            </p14:nvContentPartPr>
            <p14:xfrm>
              <a:off x="455426" y="259226"/>
              <a:ext cx="1573920" cy="761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B23C247-4033-4E3D-8C68-67148AAC44F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7786" y="241586"/>
                <a:ext cx="160956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71A9319-262B-43FD-B120-71DF9BC7286E}"/>
                  </a:ext>
                </a:extLst>
              </p14:cNvPr>
              <p14:cNvContentPartPr/>
              <p14:nvPr/>
            </p14:nvContentPartPr>
            <p14:xfrm>
              <a:off x="2635946" y="788426"/>
              <a:ext cx="183960" cy="127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71A9319-262B-43FD-B120-71DF9BC7286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18306" y="770786"/>
                <a:ext cx="219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592E352-9871-4423-A310-EC9FC821D688}"/>
                  </a:ext>
                </a:extLst>
              </p14:cNvPr>
              <p14:cNvContentPartPr/>
              <p14:nvPr/>
            </p14:nvContentPartPr>
            <p14:xfrm>
              <a:off x="2912426" y="659906"/>
              <a:ext cx="97920" cy="237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592E352-9871-4423-A310-EC9FC821D68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94426" y="641906"/>
                <a:ext cx="133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8D05383-B906-4BB6-92ED-E16FA4132721}"/>
                  </a:ext>
                </a:extLst>
              </p14:cNvPr>
              <p14:cNvContentPartPr/>
              <p14:nvPr/>
            </p14:nvContentPartPr>
            <p14:xfrm>
              <a:off x="3169466" y="738026"/>
              <a:ext cx="3240" cy="12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8D05383-B906-4BB6-92ED-E16FA413272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51466" y="720386"/>
                <a:ext cx="38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2F95F7-45D5-48DE-9F40-B7837BE5B635}"/>
                  </a:ext>
                </a:extLst>
              </p14:cNvPr>
              <p14:cNvContentPartPr/>
              <p14:nvPr/>
            </p14:nvContentPartPr>
            <p14:xfrm>
              <a:off x="3196466" y="838826"/>
              <a:ext cx="3240" cy="2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2F95F7-45D5-48DE-9F40-B7837BE5B63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78466" y="821186"/>
                <a:ext cx="38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830CF73-48D2-4388-A5CD-831B3AC5BA94}"/>
                  </a:ext>
                </a:extLst>
              </p14:cNvPr>
              <p14:cNvContentPartPr/>
              <p14:nvPr/>
            </p14:nvContentPartPr>
            <p14:xfrm>
              <a:off x="1530386" y="1316546"/>
              <a:ext cx="72000" cy="359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830CF73-48D2-4388-A5CD-831B3AC5BA9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12746" y="1298906"/>
                <a:ext cx="1076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1D84BE8-8A05-4F03-B7CF-3B80E935D76F}"/>
                  </a:ext>
                </a:extLst>
              </p14:cNvPr>
              <p14:cNvContentPartPr/>
              <p14:nvPr/>
            </p14:nvContentPartPr>
            <p14:xfrm>
              <a:off x="1744226" y="1485026"/>
              <a:ext cx="95760" cy="319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1D84BE8-8A05-4F03-B7CF-3B80E935D76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26226" y="1467026"/>
                <a:ext cx="1314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996F450-587B-4BBF-B731-EC6FA788D1E0}"/>
                  </a:ext>
                </a:extLst>
              </p14:cNvPr>
              <p14:cNvContentPartPr/>
              <p14:nvPr/>
            </p14:nvContentPartPr>
            <p14:xfrm>
              <a:off x="1207466" y="1297466"/>
              <a:ext cx="177480" cy="323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996F450-587B-4BBF-B731-EC6FA788D1E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89862" y="1279466"/>
                <a:ext cx="213048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D988200-6320-457D-B046-AF0D13E93874}"/>
                  </a:ext>
                </a:extLst>
              </p14:cNvPr>
              <p14:cNvContentPartPr/>
              <p14:nvPr/>
            </p14:nvContentPartPr>
            <p14:xfrm>
              <a:off x="2499866" y="746666"/>
              <a:ext cx="20880" cy="156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D988200-6320-457D-B046-AF0D13E9387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81866" y="728666"/>
                <a:ext cx="56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9882476-29A8-4D1A-8ECC-A7D72B57BF67}"/>
                  </a:ext>
                </a:extLst>
              </p14:cNvPr>
              <p14:cNvContentPartPr/>
              <p14:nvPr/>
            </p14:nvContentPartPr>
            <p14:xfrm>
              <a:off x="2253626" y="713186"/>
              <a:ext cx="147600" cy="200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9882476-29A8-4D1A-8ECC-A7D72B57BF6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235986" y="695186"/>
                <a:ext cx="1832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62A2E82-F1AB-4C5E-905D-DD9338797AA5}"/>
                  </a:ext>
                </a:extLst>
              </p14:cNvPr>
              <p14:cNvContentPartPr/>
              <p14:nvPr/>
            </p14:nvContentPartPr>
            <p14:xfrm>
              <a:off x="5599826" y="1365866"/>
              <a:ext cx="93600" cy="114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62A2E82-F1AB-4C5E-905D-DD9338797AA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81826" y="1347866"/>
                <a:ext cx="1292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37693D9-5EAA-408E-AA28-6EB01B551036}"/>
                  </a:ext>
                </a:extLst>
              </p14:cNvPr>
              <p14:cNvContentPartPr/>
              <p14:nvPr/>
            </p14:nvContentPartPr>
            <p14:xfrm>
              <a:off x="6024986" y="1134386"/>
              <a:ext cx="108000" cy="402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37693D9-5EAA-408E-AA28-6EB01B55103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006986" y="1116386"/>
                <a:ext cx="1436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1BFAF23-3D44-4EA0-8ACF-3ECB978C214B}"/>
                  </a:ext>
                </a:extLst>
              </p14:cNvPr>
              <p14:cNvContentPartPr/>
              <p14:nvPr/>
            </p14:nvContentPartPr>
            <p14:xfrm>
              <a:off x="7824626" y="1123226"/>
              <a:ext cx="224640" cy="324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1BFAF23-3D44-4EA0-8ACF-3ECB978C214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06597" y="1105226"/>
                <a:ext cx="260337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66725AC-F303-41ED-BDEB-618034EE1F5F}"/>
                  </a:ext>
                </a:extLst>
              </p14:cNvPr>
              <p14:cNvContentPartPr/>
              <p14:nvPr/>
            </p14:nvContentPartPr>
            <p14:xfrm>
              <a:off x="5783066" y="1244546"/>
              <a:ext cx="109440" cy="252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66725AC-F303-41ED-BDEB-618034EE1F5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65066" y="1226906"/>
                <a:ext cx="145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1DE3DD4-E301-446F-997E-1769819BF715}"/>
                  </a:ext>
                </a:extLst>
              </p14:cNvPr>
              <p14:cNvContentPartPr/>
              <p14:nvPr/>
            </p14:nvContentPartPr>
            <p14:xfrm>
              <a:off x="5189786" y="1212146"/>
              <a:ext cx="275400" cy="323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1DE3DD4-E301-446F-997E-1769819BF7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172123" y="1194146"/>
                <a:ext cx="311087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3FED8B0-4DF8-4906-818A-C16EC260CC74}"/>
                  </a:ext>
                </a:extLst>
              </p14:cNvPr>
              <p14:cNvContentPartPr/>
              <p14:nvPr/>
            </p14:nvContentPartPr>
            <p14:xfrm>
              <a:off x="4934186" y="1206386"/>
              <a:ext cx="174960" cy="298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3FED8B0-4DF8-4906-818A-C16EC260CC7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916186" y="1188725"/>
                <a:ext cx="210600" cy="33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64FDBF1-3098-456F-BCDC-E668553E53D6}"/>
                  </a:ext>
                </a:extLst>
              </p14:cNvPr>
              <p14:cNvContentPartPr/>
              <p14:nvPr/>
            </p14:nvContentPartPr>
            <p14:xfrm>
              <a:off x="8175986" y="1121426"/>
              <a:ext cx="102960" cy="275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64FDBF1-3098-456F-BCDC-E668553E53D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157986" y="1103426"/>
                <a:ext cx="1386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0ED8D39-0BC8-4C90-8495-C1D37AA92111}"/>
                  </a:ext>
                </a:extLst>
              </p14:cNvPr>
              <p14:cNvContentPartPr/>
              <p14:nvPr/>
            </p14:nvContentPartPr>
            <p14:xfrm>
              <a:off x="8403866" y="1112786"/>
              <a:ext cx="147240" cy="285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0ED8D39-0BC8-4C90-8495-C1D37AA921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385866" y="1095146"/>
                <a:ext cx="182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0A8F3B2-DDE9-4A05-839A-7131CBB3E35B}"/>
                  </a:ext>
                </a:extLst>
              </p14:cNvPr>
              <p14:cNvContentPartPr/>
              <p14:nvPr/>
            </p14:nvContentPartPr>
            <p14:xfrm>
              <a:off x="8650466" y="1150226"/>
              <a:ext cx="48240" cy="226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0A8F3B2-DDE9-4A05-839A-7131CBB3E35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632466" y="1132586"/>
                <a:ext cx="83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1536DB9-4EF4-4A36-B99F-9C25B283AC9C}"/>
                  </a:ext>
                </a:extLst>
              </p14:cNvPr>
              <p14:cNvContentPartPr/>
              <p14:nvPr/>
            </p14:nvContentPartPr>
            <p14:xfrm>
              <a:off x="8788346" y="1203506"/>
              <a:ext cx="131760" cy="156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1536DB9-4EF4-4A36-B99F-9C25B283AC9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770706" y="1185866"/>
                <a:ext cx="1674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C951315-C3CF-4BB5-9B0C-5ED00C33DFD1}"/>
                  </a:ext>
                </a:extLst>
              </p14:cNvPr>
              <p14:cNvContentPartPr/>
              <p14:nvPr/>
            </p14:nvContentPartPr>
            <p14:xfrm>
              <a:off x="9039986" y="1220426"/>
              <a:ext cx="94320" cy="147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C951315-C3CF-4BB5-9B0C-5ED00C33DFD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022346" y="1202786"/>
                <a:ext cx="129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3219C1F-26FC-414F-B369-613CB52E5B66}"/>
                  </a:ext>
                </a:extLst>
              </p14:cNvPr>
              <p14:cNvContentPartPr/>
              <p14:nvPr/>
            </p14:nvContentPartPr>
            <p14:xfrm>
              <a:off x="9303866" y="1062386"/>
              <a:ext cx="109080" cy="401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3219C1F-26FC-414F-B369-613CB52E5B6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285866" y="1044746"/>
                <a:ext cx="1447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83A4F86-DCDB-4E49-BA54-4FB83B444BFE}"/>
                  </a:ext>
                </a:extLst>
              </p14:cNvPr>
              <p14:cNvContentPartPr/>
              <p14:nvPr/>
            </p14:nvContentPartPr>
            <p14:xfrm>
              <a:off x="9642266" y="1197026"/>
              <a:ext cx="75600" cy="154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83A4F86-DCDB-4E49-BA54-4FB83B444BF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624266" y="1179026"/>
                <a:ext cx="1112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1782CDD-7842-43D3-B648-6A31C6FEC28A}"/>
                  </a:ext>
                </a:extLst>
              </p14:cNvPr>
              <p14:cNvContentPartPr/>
              <p14:nvPr/>
            </p14:nvContentPartPr>
            <p14:xfrm>
              <a:off x="9655946" y="1265066"/>
              <a:ext cx="86400" cy="18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1782CDD-7842-43D3-B648-6A31C6FEC28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37946" y="1247066"/>
                <a:ext cx="122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C7732C1-BBAC-4382-BDAD-B6E5D78DA06C}"/>
                  </a:ext>
                </a:extLst>
              </p14:cNvPr>
              <p14:cNvContentPartPr/>
              <p14:nvPr/>
            </p14:nvContentPartPr>
            <p14:xfrm>
              <a:off x="6243866" y="1238066"/>
              <a:ext cx="96120" cy="19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C7732C1-BBAC-4382-BDAD-B6E5D78DA06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226226" y="1220066"/>
                <a:ext cx="131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8BF9949-6C9C-445D-9420-76C15FF4EF7B}"/>
                  </a:ext>
                </a:extLst>
              </p14:cNvPr>
              <p14:cNvContentPartPr/>
              <p14:nvPr/>
            </p14:nvContentPartPr>
            <p14:xfrm>
              <a:off x="6273386" y="1308266"/>
              <a:ext cx="69120" cy="14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8BF9949-6C9C-445D-9420-76C15FF4EF7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55386" y="1290626"/>
                <a:ext cx="104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32E496-E5A4-47EB-91FC-11FDCE94BBD7}"/>
                  </a:ext>
                </a:extLst>
              </p14:cNvPr>
              <p14:cNvContentPartPr/>
              <p14:nvPr/>
            </p14:nvContentPartPr>
            <p14:xfrm>
              <a:off x="1916306" y="1280546"/>
              <a:ext cx="1015920" cy="373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32E496-E5A4-47EB-91FC-11FDCE94BBD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98660" y="1262546"/>
                <a:ext cx="1051573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FE56421-9963-481A-8CE4-F07D5325A12A}"/>
                  </a:ext>
                </a:extLst>
              </p14:cNvPr>
              <p14:cNvContentPartPr/>
              <p14:nvPr/>
            </p14:nvContentPartPr>
            <p14:xfrm>
              <a:off x="512306" y="3085586"/>
              <a:ext cx="302760" cy="2631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FE56421-9963-481A-8CE4-F07D5325A12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94666" y="3067946"/>
                <a:ext cx="338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7BB2992-5F34-468C-9113-DB3884238481}"/>
                  </a:ext>
                </a:extLst>
              </p14:cNvPr>
              <p14:cNvContentPartPr/>
              <p14:nvPr/>
            </p14:nvContentPartPr>
            <p14:xfrm>
              <a:off x="903986" y="3117986"/>
              <a:ext cx="138960" cy="2174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7BB2992-5F34-468C-9113-DB388423848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86346" y="3100346"/>
                <a:ext cx="174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12728FF-68CD-42F6-A7C3-726D754C316B}"/>
                  </a:ext>
                </a:extLst>
              </p14:cNvPr>
              <p14:cNvContentPartPr/>
              <p14:nvPr/>
            </p14:nvContentPartPr>
            <p14:xfrm>
              <a:off x="1179026" y="3214106"/>
              <a:ext cx="89640" cy="1465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12728FF-68CD-42F6-A7C3-726D754C316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61386" y="3196466"/>
                <a:ext cx="125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F59F5F2-C3BC-4B28-8C2C-D9D5431C0F26}"/>
                  </a:ext>
                </a:extLst>
              </p14:cNvPr>
              <p14:cNvContentPartPr/>
              <p14:nvPr/>
            </p14:nvContentPartPr>
            <p14:xfrm>
              <a:off x="1369466" y="3112226"/>
              <a:ext cx="122040" cy="2113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F59F5F2-C3BC-4B28-8C2C-D9D5431C0F2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351826" y="3094226"/>
                <a:ext cx="157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1D98D97-7D07-4877-9432-BE5D9312C131}"/>
                  </a:ext>
                </a:extLst>
              </p14:cNvPr>
              <p14:cNvContentPartPr/>
              <p14:nvPr/>
            </p14:nvContentPartPr>
            <p14:xfrm>
              <a:off x="1761146" y="3032666"/>
              <a:ext cx="2880" cy="1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1D98D97-7D07-4877-9432-BE5D9312C13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743506" y="3015026"/>
                <a:ext cx="38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7A4B3D6-5F20-4EF0-9C1B-A1030FBDDC44}"/>
                  </a:ext>
                </a:extLst>
              </p14:cNvPr>
              <p14:cNvContentPartPr/>
              <p14:nvPr/>
            </p14:nvContentPartPr>
            <p14:xfrm>
              <a:off x="3667706" y="3032666"/>
              <a:ext cx="173160" cy="212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7A4B3D6-5F20-4EF0-9C1B-A1030FBDDC4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650066" y="3015026"/>
                <a:ext cx="208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5BF0A02-A193-49F9-AF35-11F43BE9805B}"/>
                  </a:ext>
                </a:extLst>
              </p14:cNvPr>
              <p14:cNvContentPartPr/>
              <p14:nvPr/>
            </p14:nvContentPartPr>
            <p14:xfrm>
              <a:off x="3964346" y="3142106"/>
              <a:ext cx="124920" cy="104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5BF0A02-A193-49F9-AF35-11F43BE9805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46706" y="3124106"/>
                <a:ext cx="1605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A0BCBB9-2937-4A5F-BB28-609E0C6CDFB1}"/>
                  </a:ext>
                </a:extLst>
              </p14:cNvPr>
              <p14:cNvContentPartPr/>
              <p14:nvPr/>
            </p14:nvContentPartPr>
            <p14:xfrm>
              <a:off x="4163426" y="3001706"/>
              <a:ext cx="147240" cy="2368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A0BCBB9-2937-4A5F-BB28-609E0C6CDFB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45786" y="2984066"/>
                <a:ext cx="182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7EC07D2-8928-46C7-855D-1DCAC70E7DFF}"/>
                  </a:ext>
                </a:extLst>
              </p14:cNvPr>
              <p14:cNvContentPartPr/>
              <p14:nvPr/>
            </p14:nvContentPartPr>
            <p14:xfrm>
              <a:off x="4426226" y="3048146"/>
              <a:ext cx="34560" cy="164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7EC07D2-8928-46C7-855D-1DCAC70E7DF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408226" y="3030506"/>
                <a:ext cx="70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A04E20B-9DB9-426D-94D7-C33C02689A5D}"/>
                  </a:ext>
                </a:extLst>
              </p14:cNvPr>
              <p14:cNvContentPartPr/>
              <p14:nvPr/>
            </p14:nvContentPartPr>
            <p14:xfrm>
              <a:off x="4612706" y="2997746"/>
              <a:ext cx="24840" cy="199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A04E20B-9DB9-426D-94D7-C33C02689A5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595066" y="2980106"/>
                <a:ext cx="60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E334B55-1E44-44F7-8CC3-6A700A43D723}"/>
                  </a:ext>
                </a:extLst>
              </p14:cNvPr>
              <p14:cNvContentPartPr/>
              <p14:nvPr/>
            </p14:nvContentPartPr>
            <p14:xfrm>
              <a:off x="4759946" y="3097826"/>
              <a:ext cx="21600" cy="918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E334B55-1E44-44F7-8CC3-6A700A43D72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742306" y="3079826"/>
                <a:ext cx="57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23C3197-C191-4BB2-8A50-01AF67D3FC5F}"/>
                  </a:ext>
                </a:extLst>
              </p14:cNvPr>
              <p14:cNvContentPartPr/>
              <p14:nvPr/>
            </p14:nvContentPartPr>
            <p14:xfrm>
              <a:off x="4736906" y="3003866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23C3197-C191-4BB2-8A50-01AF67D3FC5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719266" y="298586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807AB6C-0435-4412-9C06-DB6B260625C3}"/>
                  </a:ext>
                </a:extLst>
              </p14:cNvPr>
              <p14:cNvContentPartPr/>
              <p14:nvPr/>
            </p14:nvContentPartPr>
            <p14:xfrm>
              <a:off x="4897826" y="2981546"/>
              <a:ext cx="390600" cy="410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807AB6C-0435-4412-9C06-DB6B260625C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879826" y="2963562"/>
                <a:ext cx="426240" cy="445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0B728D4-F68E-43EE-86DB-FDD5C9AE2ECD}"/>
                  </a:ext>
                </a:extLst>
              </p14:cNvPr>
              <p14:cNvContentPartPr/>
              <p14:nvPr/>
            </p14:nvContentPartPr>
            <p14:xfrm>
              <a:off x="3261266" y="3108626"/>
              <a:ext cx="321120" cy="1267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0B728D4-F68E-43EE-86DB-FDD5C9AE2EC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243286" y="3090575"/>
                <a:ext cx="356720" cy="162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444827C-2612-4314-B7D6-82DD93E6ACBD}"/>
                  </a:ext>
                </a:extLst>
              </p14:cNvPr>
              <p14:cNvContentPartPr/>
              <p14:nvPr/>
            </p14:nvContentPartPr>
            <p14:xfrm>
              <a:off x="3066146" y="3106106"/>
              <a:ext cx="123120" cy="2584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444827C-2612-4314-B7D6-82DD93E6ACB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048146" y="3088106"/>
                <a:ext cx="158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818F35E-25F8-460D-B5DF-BC4B4EA0D477}"/>
                  </a:ext>
                </a:extLst>
              </p14:cNvPr>
              <p14:cNvContentPartPr/>
              <p14:nvPr/>
            </p14:nvContentPartPr>
            <p14:xfrm>
              <a:off x="2383586" y="3065066"/>
              <a:ext cx="369000" cy="211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818F35E-25F8-460D-B5DF-BC4B4EA0D47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365586" y="3047426"/>
                <a:ext cx="4046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474735F-3A23-46DB-A9A4-0FEF8F4AB80D}"/>
                  </a:ext>
                </a:extLst>
              </p14:cNvPr>
              <p14:cNvContentPartPr/>
              <p14:nvPr/>
            </p14:nvContentPartPr>
            <p14:xfrm>
              <a:off x="2142026" y="3030146"/>
              <a:ext cx="140400" cy="2656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474735F-3A23-46DB-A9A4-0FEF8F4AB80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124026" y="3012506"/>
                <a:ext cx="1760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014CE26-EAEC-441E-BA1F-EBBDDD061897}"/>
                  </a:ext>
                </a:extLst>
              </p14:cNvPr>
              <p14:cNvContentPartPr/>
              <p14:nvPr/>
            </p14:nvContentPartPr>
            <p14:xfrm>
              <a:off x="1743866" y="3114746"/>
              <a:ext cx="189360" cy="193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014CE26-EAEC-441E-BA1F-EBBDDD06189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725900" y="3096746"/>
                <a:ext cx="224932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794A745-2CA6-4484-A859-77671ED916FD}"/>
                  </a:ext>
                </a:extLst>
              </p14:cNvPr>
              <p14:cNvContentPartPr/>
              <p14:nvPr/>
            </p14:nvContentPartPr>
            <p14:xfrm>
              <a:off x="1083626" y="3725666"/>
              <a:ext cx="106920" cy="1407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794A745-2CA6-4484-A859-77671ED916F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65626" y="3708026"/>
                <a:ext cx="142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7A6ABDF-7742-4476-BA36-2FBB8ABC5484}"/>
                  </a:ext>
                </a:extLst>
              </p14:cNvPr>
              <p14:cNvContentPartPr/>
              <p14:nvPr/>
            </p14:nvContentPartPr>
            <p14:xfrm>
              <a:off x="1470986" y="3659426"/>
              <a:ext cx="103320" cy="1828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7A6ABDF-7742-4476-BA36-2FBB8ABC548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452986" y="3641786"/>
                <a:ext cx="138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E8A5F60-74CB-45EC-853B-913660300207}"/>
                  </a:ext>
                </a:extLst>
              </p14:cNvPr>
              <p14:cNvContentPartPr/>
              <p14:nvPr/>
            </p14:nvContentPartPr>
            <p14:xfrm>
              <a:off x="1702106" y="3672386"/>
              <a:ext cx="147240" cy="171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E8A5F60-74CB-45EC-853B-91366030020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684466" y="3654746"/>
                <a:ext cx="182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099395F-1C90-4409-AEE5-A430C2774D61}"/>
                  </a:ext>
                </a:extLst>
              </p14:cNvPr>
              <p14:cNvContentPartPr/>
              <p14:nvPr/>
            </p14:nvContentPartPr>
            <p14:xfrm>
              <a:off x="1933946" y="3696506"/>
              <a:ext cx="305640" cy="108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099395F-1C90-4409-AEE5-A430C2774D6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916306" y="3678506"/>
                <a:ext cx="341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8C2D4BA-AE12-432F-A8DD-53747B9188E7}"/>
                  </a:ext>
                </a:extLst>
              </p14:cNvPr>
              <p14:cNvContentPartPr/>
              <p14:nvPr/>
            </p14:nvContentPartPr>
            <p14:xfrm>
              <a:off x="2487626" y="3703706"/>
              <a:ext cx="101880" cy="1249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8C2D4BA-AE12-432F-A8DD-53747B9188E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469626" y="3686066"/>
                <a:ext cx="1375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988E9BC-09D9-4FF9-9C83-8780B3E33163}"/>
                  </a:ext>
                </a:extLst>
              </p14:cNvPr>
              <p14:cNvContentPartPr/>
              <p14:nvPr/>
            </p14:nvContentPartPr>
            <p14:xfrm>
              <a:off x="3447746" y="3553586"/>
              <a:ext cx="173160" cy="2030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988E9BC-09D9-4FF9-9C83-8780B3E3316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430106" y="3535946"/>
                <a:ext cx="20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C67B01C-596D-4359-A7B2-A537C4AFCD08}"/>
                  </a:ext>
                </a:extLst>
              </p14:cNvPr>
              <p14:cNvContentPartPr/>
              <p14:nvPr/>
            </p14:nvContentPartPr>
            <p14:xfrm>
              <a:off x="3759866" y="3628466"/>
              <a:ext cx="81720" cy="1242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C67B01C-596D-4359-A7B2-A537C4AFCD0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41866" y="3610826"/>
                <a:ext cx="117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F7FCBDE-C326-4177-9019-A20BC87E8106}"/>
                  </a:ext>
                </a:extLst>
              </p14:cNvPr>
              <p14:cNvContentPartPr/>
              <p14:nvPr/>
            </p14:nvContentPartPr>
            <p14:xfrm>
              <a:off x="4389866" y="3611186"/>
              <a:ext cx="9000" cy="907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F7FCBDE-C326-4177-9019-A20BC87E810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371866" y="3593186"/>
                <a:ext cx="446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E92EBF0-1B39-4EE0-8A8B-10AB075B46B3}"/>
                  </a:ext>
                </a:extLst>
              </p14:cNvPr>
              <p14:cNvContentPartPr/>
              <p14:nvPr/>
            </p14:nvContentPartPr>
            <p14:xfrm>
              <a:off x="4393826" y="3514346"/>
              <a:ext cx="360" cy="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E92EBF0-1B39-4EE0-8A8B-10AB075B46B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375826" y="349634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B38AA13F-A3C4-42BA-AA25-5AE94C367B07}"/>
                  </a:ext>
                </a:extLst>
              </p14:cNvPr>
              <p14:cNvContentPartPr/>
              <p14:nvPr/>
            </p14:nvContentPartPr>
            <p14:xfrm>
              <a:off x="4113386" y="3443426"/>
              <a:ext cx="137880" cy="3009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B38AA13F-A3C4-42BA-AA25-5AE94C367B0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95433" y="3425404"/>
                <a:ext cx="173427" cy="33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1239612-A3C7-4959-A889-652B6A76DD36}"/>
                  </a:ext>
                </a:extLst>
              </p14:cNvPr>
              <p14:cNvContentPartPr/>
              <p14:nvPr/>
            </p14:nvContentPartPr>
            <p14:xfrm>
              <a:off x="3173426" y="3526226"/>
              <a:ext cx="187920" cy="2412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1239612-A3C7-4959-A889-652B6A76DD3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155426" y="3508586"/>
                <a:ext cx="2235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A110099-7FA9-4995-A323-E6380DEA13AA}"/>
                  </a:ext>
                </a:extLst>
              </p14:cNvPr>
              <p14:cNvContentPartPr/>
              <p14:nvPr/>
            </p14:nvContentPartPr>
            <p14:xfrm>
              <a:off x="2725226" y="3587426"/>
              <a:ext cx="146160" cy="2304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A110099-7FA9-4995-A323-E6380DEA13A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07586" y="3569786"/>
                <a:ext cx="181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7930FCB-7AA0-4965-A736-A20D10CFC6E9}"/>
                  </a:ext>
                </a:extLst>
              </p14:cNvPr>
              <p14:cNvContentPartPr/>
              <p14:nvPr/>
            </p14:nvContentPartPr>
            <p14:xfrm>
              <a:off x="550466" y="3612626"/>
              <a:ext cx="392760" cy="2397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7930FCB-7AA0-4965-A736-A20D10CFC6E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32482" y="3594626"/>
                <a:ext cx="428367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6A38E74-28E9-4600-878E-E69AA83D9742}"/>
                  </a:ext>
                </a:extLst>
              </p14:cNvPr>
              <p14:cNvContentPartPr/>
              <p14:nvPr/>
            </p14:nvContentPartPr>
            <p14:xfrm>
              <a:off x="4163066" y="4461866"/>
              <a:ext cx="94680" cy="4071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6A38E74-28E9-4600-878E-E69AA83D974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45426" y="4444226"/>
                <a:ext cx="1303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110C744-C54D-4782-8C50-4EBDED2CE8D3}"/>
                  </a:ext>
                </a:extLst>
              </p14:cNvPr>
              <p14:cNvContentPartPr/>
              <p14:nvPr/>
            </p14:nvContentPartPr>
            <p14:xfrm>
              <a:off x="4422626" y="4521266"/>
              <a:ext cx="154080" cy="3218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110C744-C54D-4782-8C50-4EBDED2CE8D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04986" y="4503266"/>
                <a:ext cx="1897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51DC196-8D3A-4101-BCE9-64ACAB0B2405}"/>
                  </a:ext>
                </a:extLst>
              </p14:cNvPr>
              <p14:cNvContentPartPr/>
              <p14:nvPr/>
            </p14:nvContentPartPr>
            <p14:xfrm>
              <a:off x="4738346" y="4432346"/>
              <a:ext cx="105480" cy="4586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51DC196-8D3A-4101-BCE9-64ACAB0B240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720346" y="4414346"/>
                <a:ext cx="1411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C97ED81-FF36-4F84-9B31-CCA8939F8607}"/>
                  </a:ext>
                </a:extLst>
              </p14:cNvPr>
              <p14:cNvContentPartPr/>
              <p14:nvPr/>
            </p14:nvContentPartPr>
            <p14:xfrm>
              <a:off x="5105906" y="4602266"/>
              <a:ext cx="90720" cy="126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C97ED81-FF36-4F84-9B31-CCA8939F860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87906" y="4584266"/>
                <a:ext cx="126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48DBE5F9-C5D8-460A-8AC1-9DABB08BF451}"/>
                  </a:ext>
                </a:extLst>
              </p14:cNvPr>
              <p14:cNvContentPartPr/>
              <p14:nvPr/>
            </p14:nvContentPartPr>
            <p14:xfrm>
              <a:off x="5132546" y="4673906"/>
              <a:ext cx="78840" cy="43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48DBE5F9-C5D8-460A-8AC1-9DABB08BF45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114906" y="4655906"/>
                <a:ext cx="114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3675A06-79AC-4899-809D-0F0980C955B2}"/>
                  </a:ext>
                </a:extLst>
              </p14:cNvPr>
              <p14:cNvContentPartPr/>
              <p14:nvPr/>
            </p14:nvContentPartPr>
            <p14:xfrm>
              <a:off x="3808106" y="4478066"/>
              <a:ext cx="235800" cy="4039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3675A06-79AC-4899-809D-0F0980C955B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90133" y="4460082"/>
                <a:ext cx="271386" cy="439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64BDE61-979B-4290-B343-4ECFC5236B0A}"/>
                  </a:ext>
                </a:extLst>
              </p14:cNvPr>
              <p14:cNvContentPartPr/>
              <p14:nvPr/>
            </p14:nvContentPartPr>
            <p14:xfrm>
              <a:off x="6271946" y="3002786"/>
              <a:ext cx="165600" cy="2174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64BDE61-979B-4290-B343-4ECFC5236B0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253946" y="2985146"/>
                <a:ext cx="201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05A85ACB-1C91-49BE-B5FF-B132057C616D}"/>
                  </a:ext>
                </a:extLst>
              </p14:cNvPr>
              <p14:cNvContentPartPr/>
              <p14:nvPr/>
            </p14:nvContentPartPr>
            <p14:xfrm>
              <a:off x="5556266" y="2998826"/>
              <a:ext cx="628560" cy="2394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05A85ACB-1C91-49BE-B5FF-B132057C616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538626" y="2980826"/>
                <a:ext cx="6642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7B2ED23-E7B9-4DDD-95D9-171257160287}"/>
                  </a:ext>
                </a:extLst>
              </p14:cNvPr>
              <p14:cNvContentPartPr/>
              <p14:nvPr/>
            </p14:nvContentPartPr>
            <p14:xfrm>
              <a:off x="6649226" y="2982266"/>
              <a:ext cx="849960" cy="2919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7B2ED23-E7B9-4DDD-95D9-1712571602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631586" y="2964604"/>
                <a:ext cx="885600" cy="327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74793FA-05D0-4639-A388-4C40DA24A497}"/>
                  </a:ext>
                </a:extLst>
              </p14:cNvPr>
              <p14:cNvContentPartPr/>
              <p14:nvPr/>
            </p14:nvContentPartPr>
            <p14:xfrm>
              <a:off x="8324666" y="3037346"/>
              <a:ext cx="152280" cy="1594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74793FA-05D0-4639-A388-4C40DA24A49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306666" y="3019346"/>
                <a:ext cx="187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03F6EAB-4FAD-4127-977D-9B7A52E69C34}"/>
                  </a:ext>
                </a:extLst>
              </p14:cNvPr>
              <p14:cNvContentPartPr/>
              <p14:nvPr/>
            </p14:nvContentPartPr>
            <p14:xfrm>
              <a:off x="8723546" y="2881826"/>
              <a:ext cx="142200" cy="3301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03F6EAB-4FAD-4127-977D-9B7A52E69C3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05546" y="2863826"/>
                <a:ext cx="1778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45254C1B-BE47-48B6-8DB8-EC1BBCFB6C53}"/>
                  </a:ext>
                </a:extLst>
              </p14:cNvPr>
              <p14:cNvContentPartPr/>
              <p14:nvPr/>
            </p14:nvContentPartPr>
            <p14:xfrm>
              <a:off x="8946746" y="2971466"/>
              <a:ext cx="2880" cy="43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45254C1B-BE47-48B6-8DB8-EC1BBCFB6C5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928746" y="2953466"/>
                <a:ext cx="38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B48D7DF2-33F4-4851-9B7D-409F099EB1DE}"/>
                  </a:ext>
                </a:extLst>
              </p14:cNvPr>
              <p14:cNvContentPartPr/>
              <p14:nvPr/>
            </p14:nvContentPartPr>
            <p14:xfrm>
              <a:off x="7747586" y="3019346"/>
              <a:ext cx="492480" cy="2142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B48D7DF2-33F4-4851-9B7D-409F099EB1D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29946" y="3001706"/>
                <a:ext cx="5281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8F75E34-C0EC-4216-9D17-7B123405A89E}"/>
                  </a:ext>
                </a:extLst>
              </p14:cNvPr>
              <p14:cNvContentPartPr/>
              <p14:nvPr/>
            </p14:nvContentPartPr>
            <p14:xfrm>
              <a:off x="9781946" y="3020786"/>
              <a:ext cx="204840" cy="1094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8F75E34-C0EC-4216-9D17-7B123405A89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764306" y="3003146"/>
                <a:ext cx="240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D5C39B2-E7C3-47A3-B885-7DF12EE7AF88}"/>
                  </a:ext>
                </a:extLst>
              </p14:cNvPr>
              <p14:cNvContentPartPr/>
              <p14:nvPr/>
            </p14:nvContentPartPr>
            <p14:xfrm>
              <a:off x="10623626" y="2970386"/>
              <a:ext cx="72000" cy="1951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D5C39B2-E7C3-47A3-B885-7DF12EE7AF8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605986" y="2952386"/>
                <a:ext cx="107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7B0B648-4C5F-4103-ABA3-3BB577B9FE46}"/>
                  </a:ext>
                </a:extLst>
              </p14:cNvPr>
              <p14:cNvContentPartPr/>
              <p14:nvPr/>
            </p14:nvContentPartPr>
            <p14:xfrm>
              <a:off x="11176586" y="2863106"/>
              <a:ext cx="92160" cy="2923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7B0B648-4C5F-4103-ABA3-3BB577B9FE4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158946" y="2845466"/>
                <a:ext cx="1278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B9C5911-7487-4479-ACBE-499B2B9B9021}"/>
                  </a:ext>
                </a:extLst>
              </p14:cNvPr>
              <p14:cNvContentPartPr/>
              <p14:nvPr/>
            </p14:nvContentPartPr>
            <p14:xfrm>
              <a:off x="10800386" y="2977226"/>
              <a:ext cx="274680" cy="2019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B9C5911-7487-4479-ACBE-499B2B9B902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782386" y="2959586"/>
                <a:ext cx="3103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A21E0F0-F140-4FD9-A372-F51F302BEFFE}"/>
                  </a:ext>
                </a:extLst>
              </p14:cNvPr>
              <p14:cNvContentPartPr/>
              <p14:nvPr/>
            </p14:nvContentPartPr>
            <p14:xfrm>
              <a:off x="10200986" y="3000266"/>
              <a:ext cx="327600" cy="1706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A21E0F0-F140-4FD9-A372-F51F302BEFF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183346" y="2982626"/>
                <a:ext cx="3632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009D33-A6DE-45FC-AE20-3D8D5749E856}"/>
                  </a:ext>
                </a:extLst>
              </p14:cNvPr>
              <p14:cNvContentPartPr/>
              <p14:nvPr/>
            </p14:nvContentPartPr>
            <p14:xfrm>
              <a:off x="9395666" y="3023306"/>
              <a:ext cx="285840" cy="1558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009D33-A6DE-45FC-AE20-3D8D5749E85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7666" y="3005264"/>
                <a:ext cx="321480" cy="19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BEFC254-3128-47E4-83A6-E3C3B5286112}"/>
                  </a:ext>
                </a:extLst>
              </p14:cNvPr>
              <p14:cNvContentPartPr/>
              <p14:nvPr/>
            </p14:nvContentPartPr>
            <p14:xfrm>
              <a:off x="8953586" y="3033386"/>
              <a:ext cx="236520" cy="156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BEFC254-3128-47E4-83A6-E3C3B528611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935946" y="3015746"/>
                <a:ext cx="272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AA9C246-3B9E-42EE-82B0-95CD873EAE09}"/>
                  </a:ext>
                </a:extLst>
              </p14:cNvPr>
              <p14:cNvContentPartPr/>
              <p14:nvPr/>
            </p14:nvContentPartPr>
            <p14:xfrm>
              <a:off x="4516946" y="3573026"/>
              <a:ext cx="187920" cy="1447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AA9C246-3B9E-42EE-82B0-95CD873EAE0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499306" y="3555026"/>
                <a:ext cx="223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D665C8A0-91AB-4613-B76E-9345BD730C2D}"/>
                  </a:ext>
                </a:extLst>
              </p14:cNvPr>
              <p14:cNvContentPartPr/>
              <p14:nvPr/>
            </p14:nvContentPartPr>
            <p14:xfrm>
              <a:off x="4983866" y="3475826"/>
              <a:ext cx="23400" cy="14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D665C8A0-91AB-4613-B76E-9345BD730C2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966226" y="3458186"/>
                <a:ext cx="59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7E95E74C-B5B0-4B6D-818B-9D6D096724B1}"/>
                  </a:ext>
                </a:extLst>
              </p14:cNvPr>
              <p14:cNvContentPartPr/>
              <p14:nvPr/>
            </p14:nvContentPartPr>
            <p14:xfrm>
              <a:off x="5402546" y="3456386"/>
              <a:ext cx="176040" cy="2739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7E95E74C-B5B0-4B6D-818B-9D6D096724B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384906" y="3438746"/>
                <a:ext cx="211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9CDA5E4C-6BA4-4361-9112-C0BCD2E42375}"/>
                  </a:ext>
                </a:extLst>
              </p14:cNvPr>
              <p14:cNvContentPartPr/>
              <p14:nvPr/>
            </p14:nvContentPartPr>
            <p14:xfrm>
              <a:off x="5693786" y="3656906"/>
              <a:ext cx="5760" cy="28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9CDA5E4C-6BA4-4361-9112-C0BCD2E4237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75786" y="3639266"/>
                <a:ext cx="41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A2EA01CA-5B96-473E-B915-0A721B31353A}"/>
                  </a:ext>
                </a:extLst>
              </p14:cNvPr>
              <p14:cNvContentPartPr/>
              <p14:nvPr/>
            </p14:nvContentPartPr>
            <p14:xfrm>
              <a:off x="4973066" y="3547826"/>
              <a:ext cx="192960" cy="136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A2EA01CA-5B96-473E-B915-0A721B31353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55100" y="3530186"/>
                <a:ext cx="228534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8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DC421C4-C62A-41E9-BC78-7D1E8FAD890B}"/>
                  </a:ext>
                </a:extLst>
              </p14:cNvPr>
              <p14:cNvContentPartPr/>
              <p14:nvPr/>
            </p14:nvContentPartPr>
            <p14:xfrm>
              <a:off x="230786" y="194786"/>
              <a:ext cx="5029920" cy="573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DC421C4-C62A-41E9-BC78-7D1E8FAD89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46" y="176786"/>
                <a:ext cx="506556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54BE0D8-D0FA-4523-BF9F-43B7BE2D7A75}"/>
                  </a:ext>
                </a:extLst>
              </p14:cNvPr>
              <p14:cNvContentPartPr/>
              <p14:nvPr/>
            </p14:nvContentPartPr>
            <p14:xfrm>
              <a:off x="222506" y="902906"/>
              <a:ext cx="455760" cy="497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54BE0D8-D0FA-4523-BF9F-43B7BE2D7A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866" y="884906"/>
                <a:ext cx="49140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7F6384E-9FA6-40E1-9715-15AAC61DB26D}"/>
                  </a:ext>
                </a:extLst>
              </p14:cNvPr>
              <p14:cNvContentPartPr/>
              <p14:nvPr/>
            </p14:nvContentPartPr>
            <p14:xfrm>
              <a:off x="1352186" y="943586"/>
              <a:ext cx="117360" cy="313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7F6384E-9FA6-40E1-9715-15AAC61DB2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546" y="925946"/>
                <a:ext cx="1530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40D656A-41BD-4499-B175-7C0EC376C8AF}"/>
                  </a:ext>
                </a:extLst>
              </p14:cNvPr>
              <p14:cNvContentPartPr/>
              <p14:nvPr/>
            </p14:nvContentPartPr>
            <p14:xfrm>
              <a:off x="2302586" y="1032146"/>
              <a:ext cx="98640" cy="12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40D656A-41BD-4499-B175-7C0EC376C8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4946" y="1014146"/>
                <a:ext cx="134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D82EA71-8544-4781-AFAB-5FE70572FDB5}"/>
                  </a:ext>
                </a:extLst>
              </p14:cNvPr>
              <p14:cNvContentPartPr/>
              <p14:nvPr/>
            </p14:nvContentPartPr>
            <p14:xfrm>
              <a:off x="2310866" y="1118906"/>
              <a:ext cx="95760" cy="7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82EA71-8544-4781-AFAB-5FE70572F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3226" y="1100906"/>
                <a:ext cx="131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47B169D-5707-4E41-ACD6-8DB42840E657}"/>
                  </a:ext>
                </a:extLst>
              </p14:cNvPr>
              <p14:cNvContentPartPr/>
              <p14:nvPr/>
            </p14:nvContentPartPr>
            <p14:xfrm>
              <a:off x="1643066" y="921986"/>
              <a:ext cx="402840" cy="332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47B169D-5707-4E41-ACD6-8DB42840E6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25082" y="903986"/>
                <a:ext cx="438448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D832975-191C-4B92-996D-7F0EAE5B0818}"/>
                  </a:ext>
                </a:extLst>
              </p14:cNvPr>
              <p14:cNvContentPartPr/>
              <p14:nvPr/>
            </p14:nvContentPartPr>
            <p14:xfrm>
              <a:off x="1069946" y="915866"/>
              <a:ext cx="183600" cy="329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D832975-191C-4B92-996D-7F0EAE5B08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1946" y="897866"/>
                <a:ext cx="219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7D94C44-4F18-40FB-9B43-A9D8ACF1F190}"/>
                  </a:ext>
                </a:extLst>
              </p14:cNvPr>
              <p14:cNvContentPartPr/>
              <p14:nvPr/>
            </p14:nvContentPartPr>
            <p14:xfrm>
              <a:off x="2639906" y="918386"/>
              <a:ext cx="42120" cy="301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7D94C44-4F18-40FB-9B43-A9D8ACF1F1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2266" y="900386"/>
                <a:ext cx="777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B47E384-4FFE-47EF-9722-0115A904DFD7}"/>
                  </a:ext>
                </a:extLst>
              </p14:cNvPr>
              <p14:cNvContentPartPr/>
              <p14:nvPr/>
            </p14:nvContentPartPr>
            <p14:xfrm>
              <a:off x="179666" y="1631906"/>
              <a:ext cx="495000" cy="558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B47E384-4FFE-47EF-9722-0115A904DF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026" y="1614266"/>
                <a:ext cx="53064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6D9B127-7A7E-4A49-BB12-A2B878BE0944}"/>
                  </a:ext>
                </a:extLst>
              </p14:cNvPr>
              <p14:cNvContentPartPr/>
              <p14:nvPr/>
            </p14:nvContentPartPr>
            <p14:xfrm>
              <a:off x="1053386" y="1748186"/>
              <a:ext cx="286920" cy="319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6D9B127-7A7E-4A49-BB12-A2B878BE09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5746" y="1730546"/>
                <a:ext cx="3225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6F6B17D-545E-4132-8B5B-F09011F1804D}"/>
                  </a:ext>
                </a:extLst>
              </p14:cNvPr>
              <p14:cNvContentPartPr/>
              <p14:nvPr/>
            </p14:nvContentPartPr>
            <p14:xfrm>
              <a:off x="1622186" y="1760786"/>
              <a:ext cx="133920" cy="134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6F6B17D-545E-4132-8B5B-F09011F180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4186" y="1743146"/>
                <a:ext cx="1695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00AAEE1-A168-442A-854B-1F76A3457CB1}"/>
                  </a:ext>
                </a:extLst>
              </p14:cNvPr>
              <p14:cNvContentPartPr/>
              <p14:nvPr/>
            </p14:nvContentPartPr>
            <p14:xfrm>
              <a:off x="1619666" y="2009546"/>
              <a:ext cx="171360" cy="2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00AAEE1-A168-442A-854B-1F76A3457C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01666" y="1991546"/>
                <a:ext cx="207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34B19DF-06C1-49B9-BA4F-809FAEFA7A54}"/>
                  </a:ext>
                </a:extLst>
              </p14:cNvPr>
              <p14:cNvContentPartPr/>
              <p14:nvPr/>
            </p14:nvContentPartPr>
            <p14:xfrm>
              <a:off x="2446946" y="1765466"/>
              <a:ext cx="88200" cy="311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34B19DF-06C1-49B9-BA4F-809FAEFA7A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8946" y="1747466"/>
                <a:ext cx="123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6EB7866-1480-4EF0-B047-1BB4C371BE49}"/>
                  </a:ext>
                </a:extLst>
              </p14:cNvPr>
              <p14:cNvContentPartPr/>
              <p14:nvPr/>
            </p14:nvContentPartPr>
            <p14:xfrm>
              <a:off x="3435146" y="1771586"/>
              <a:ext cx="195120" cy="168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6EB7866-1480-4EF0-B047-1BB4C371BE4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17506" y="1753586"/>
                <a:ext cx="2307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6929048-ED3C-4D97-B0EA-08A1ADC34170}"/>
                  </a:ext>
                </a:extLst>
              </p14:cNvPr>
              <p14:cNvContentPartPr/>
              <p14:nvPr/>
            </p14:nvContentPartPr>
            <p14:xfrm>
              <a:off x="3431186" y="2025026"/>
              <a:ext cx="210960" cy="27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6929048-ED3C-4D97-B0EA-08A1ADC341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3546" y="2007026"/>
                <a:ext cx="2466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12F69E5-1204-4E91-9198-ABB9B6003549}"/>
                  </a:ext>
                </a:extLst>
              </p14:cNvPr>
              <p14:cNvContentPartPr/>
              <p14:nvPr/>
            </p14:nvContentPartPr>
            <p14:xfrm>
              <a:off x="3975506" y="1761866"/>
              <a:ext cx="16560" cy="306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12F69E5-1204-4E91-9198-ABB9B60035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57866" y="1744226"/>
                <a:ext cx="522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BAC25CF-2C5C-4893-A868-E6AF28BD534F}"/>
                  </a:ext>
                </a:extLst>
              </p14:cNvPr>
              <p14:cNvContentPartPr/>
              <p14:nvPr/>
            </p14:nvContentPartPr>
            <p14:xfrm>
              <a:off x="2696786" y="1742066"/>
              <a:ext cx="456120" cy="381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BAC25CF-2C5C-4893-A868-E6AF28BD53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9146" y="1724066"/>
                <a:ext cx="4917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ACB7EC0-AB9C-463B-AD5C-D6D3A1D2AFAD}"/>
                  </a:ext>
                </a:extLst>
              </p14:cNvPr>
              <p14:cNvContentPartPr/>
              <p14:nvPr/>
            </p14:nvContentPartPr>
            <p14:xfrm>
              <a:off x="2107466" y="1788506"/>
              <a:ext cx="143280" cy="25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ACB7EC0-AB9C-463B-AD5C-D6D3A1D2AF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89826" y="1770506"/>
                <a:ext cx="178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7FC245C-EAC0-4FDF-B9DB-2A2F7BCC5281}"/>
                  </a:ext>
                </a:extLst>
              </p14:cNvPr>
              <p14:cNvContentPartPr/>
              <p14:nvPr/>
            </p14:nvContentPartPr>
            <p14:xfrm>
              <a:off x="1646666" y="2511386"/>
              <a:ext cx="90720" cy="330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7FC245C-EAC0-4FDF-B9DB-2A2F7BCC52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29026" y="2493746"/>
                <a:ext cx="1263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FC7324F-EED5-4F3A-806C-530550762990}"/>
                  </a:ext>
                </a:extLst>
              </p14:cNvPr>
              <p14:cNvContentPartPr/>
              <p14:nvPr/>
            </p14:nvContentPartPr>
            <p14:xfrm>
              <a:off x="1906946" y="2430386"/>
              <a:ext cx="181440" cy="28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FC7324F-EED5-4F3A-806C-5305507629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89306" y="2412746"/>
                <a:ext cx="217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5C6C042-9DAC-44F8-B1F1-A8F1FD7376DE}"/>
                  </a:ext>
                </a:extLst>
              </p14:cNvPr>
              <p14:cNvContentPartPr/>
              <p14:nvPr/>
            </p14:nvContentPartPr>
            <p14:xfrm>
              <a:off x="2256866" y="2476826"/>
              <a:ext cx="135720" cy="407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5C6C042-9DAC-44F8-B1F1-A8F1FD7376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38866" y="2459186"/>
                <a:ext cx="1713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C143F90-C225-4089-AB61-44A42C999B4C}"/>
                  </a:ext>
                </a:extLst>
              </p14:cNvPr>
              <p14:cNvContentPartPr/>
              <p14:nvPr/>
            </p14:nvContentPartPr>
            <p14:xfrm>
              <a:off x="2669786" y="2716586"/>
              <a:ext cx="86760" cy="15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C143F90-C225-4089-AB61-44A42C999B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52146" y="2698586"/>
                <a:ext cx="122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DF9D99F-9DA3-4336-9A75-9477645FE4F7}"/>
                  </a:ext>
                </a:extLst>
              </p14:cNvPr>
              <p14:cNvContentPartPr/>
              <p14:nvPr/>
            </p14:nvContentPartPr>
            <p14:xfrm>
              <a:off x="2702186" y="2793626"/>
              <a:ext cx="84240" cy="7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DF9D99F-9DA3-4336-9A75-9477645FE4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84546" y="2775986"/>
                <a:ext cx="119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424C278-9D77-4AFF-B399-F47CF66AAB38}"/>
                  </a:ext>
                </a:extLst>
              </p14:cNvPr>
              <p14:cNvContentPartPr/>
              <p14:nvPr/>
            </p14:nvContentPartPr>
            <p14:xfrm>
              <a:off x="3110426" y="2577626"/>
              <a:ext cx="19080" cy="259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424C278-9D77-4AFF-B399-F47CF66AAB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92426" y="2559986"/>
                <a:ext cx="54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D5AEF5A-0BDE-4718-B4AA-18C63DE43D5E}"/>
                  </a:ext>
                </a:extLst>
              </p14:cNvPr>
              <p14:cNvContentPartPr/>
              <p14:nvPr/>
            </p14:nvContentPartPr>
            <p14:xfrm>
              <a:off x="3295106" y="2714786"/>
              <a:ext cx="190440" cy="20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D5AEF5A-0BDE-4718-B4AA-18C63DE43D5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77106" y="2697146"/>
                <a:ext cx="2260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CA4C8FB-C26E-4D94-B70B-13AB422EB9E6}"/>
                  </a:ext>
                </a:extLst>
              </p14:cNvPr>
              <p14:cNvContentPartPr/>
              <p14:nvPr/>
            </p14:nvContentPartPr>
            <p14:xfrm>
              <a:off x="4068026" y="2501306"/>
              <a:ext cx="63360" cy="305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CA4C8FB-C26E-4D94-B70B-13AB422EB9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50026" y="2483666"/>
                <a:ext cx="990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C183910-F602-4C48-BAB8-AFB9F920FB5A}"/>
                  </a:ext>
                </a:extLst>
              </p14:cNvPr>
              <p14:cNvContentPartPr/>
              <p14:nvPr/>
            </p14:nvContentPartPr>
            <p14:xfrm>
              <a:off x="4650866" y="2460626"/>
              <a:ext cx="105840" cy="384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C183910-F602-4C48-BAB8-AFB9F920FB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32866" y="2442626"/>
                <a:ext cx="1414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2979DCF-E293-416D-BFB0-6334E35371E2}"/>
                  </a:ext>
                </a:extLst>
              </p14:cNvPr>
              <p14:cNvContentPartPr/>
              <p14:nvPr/>
            </p14:nvContentPartPr>
            <p14:xfrm>
              <a:off x="4291586" y="2535866"/>
              <a:ext cx="229320" cy="244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2979DCF-E293-416D-BFB0-6334E35371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3586" y="2517866"/>
                <a:ext cx="2649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D0A9EA9-E556-4E42-A853-458E3714F4CB}"/>
                  </a:ext>
                </a:extLst>
              </p14:cNvPr>
              <p14:cNvContentPartPr/>
              <p14:nvPr/>
            </p14:nvContentPartPr>
            <p14:xfrm>
              <a:off x="3771746" y="2485466"/>
              <a:ext cx="167040" cy="307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D0A9EA9-E556-4E42-A853-458E3714F4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53785" y="2467466"/>
                <a:ext cx="202603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D81C708-7E33-4397-B61F-229BD0EB9A29}"/>
                  </a:ext>
                </a:extLst>
              </p14:cNvPr>
              <p14:cNvContentPartPr/>
              <p14:nvPr/>
            </p14:nvContentPartPr>
            <p14:xfrm>
              <a:off x="1944746" y="2549186"/>
              <a:ext cx="179640" cy="293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D81C708-7E33-4397-B61F-229BD0EB9A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27106" y="2531546"/>
                <a:ext cx="2152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DBD3C32-9D76-4BA9-AD65-AA1BDD119D6E}"/>
                  </a:ext>
                </a:extLst>
              </p14:cNvPr>
              <p14:cNvContentPartPr/>
              <p14:nvPr/>
            </p14:nvContentPartPr>
            <p14:xfrm>
              <a:off x="1349666" y="2520746"/>
              <a:ext cx="136800" cy="296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DBD3C32-9D76-4BA9-AD65-AA1BDD119D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32026" y="2502746"/>
                <a:ext cx="172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B2BF0FB-02D4-4B92-85E2-9CE2BAA08E40}"/>
                  </a:ext>
                </a:extLst>
              </p14:cNvPr>
              <p14:cNvContentPartPr/>
              <p14:nvPr/>
            </p14:nvContentPartPr>
            <p14:xfrm>
              <a:off x="162746" y="2407706"/>
              <a:ext cx="543960" cy="528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B2BF0FB-02D4-4B92-85E2-9CE2BAA08E4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4746" y="2389706"/>
                <a:ext cx="5796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5FACCA7-76B4-41D2-A81B-3F4F19498134}"/>
                  </a:ext>
                </a:extLst>
              </p14:cNvPr>
              <p14:cNvContentPartPr/>
              <p14:nvPr/>
            </p14:nvContentPartPr>
            <p14:xfrm>
              <a:off x="1530026" y="4232546"/>
              <a:ext cx="116640" cy="360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5FACCA7-76B4-41D2-A81B-3F4F194981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12026" y="4214546"/>
                <a:ext cx="1522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35F8E94-3C0A-4213-9DE3-BFA9EC21B403}"/>
                  </a:ext>
                </a:extLst>
              </p14:cNvPr>
              <p14:cNvContentPartPr/>
              <p14:nvPr/>
            </p14:nvContentPartPr>
            <p14:xfrm>
              <a:off x="2151026" y="4406426"/>
              <a:ext cx="139320" cy="1699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35F8E94-3C0A-4213-9DE3-BFA9EC21B40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33386" y="4388786"/>
                <a:ext cx="174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E42F20B-27EA-4A61-A0A5-488C8E5ACB0A}"/>
                  </a:ext>
                </a:extLst>
              </p14:cNvPr>
              <p14:cNvContentPartPr/>
              <p14:nvPr/>
            </p14:nvContentPartPr>
            <p14:xfrm>
              <a:off x="3192506" y="4362866"/>
              <a:ext cx="97560" cy="27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E42F20B-27EA-4A61-A0A5-488C8E5ACB0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74506" y="4345226"/>
                <a:ext cx="133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B3EA5B1-B05F-4895-9382-AECD8EBB15AA}"/>
                  </a:ext>
                </a:extLst>
              </p14:cNvPr>
              <p14:cNvContentPartPr/>
              <p14:nvPr/>
            </p14:nvContentPartPr>
            <p14:xfrm>
              <a:off x="3222026" y="4470866"/>
              <a:ext cx="92160" cy="64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B3EA5B1-B05F-4895-9382-AECD8EBB15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04026" y="4453226"/>
                <a:ext cx="127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8D5B16C-E7C0-4A84-852A-BF651B118E0F}"/>
                  </a:ext>
                </a:extLst>
              </p14:cNvPr>
              <p14:cNvContentPartPr/>
              <p14:nvPr/>
            </p14:nvContentPartPr>
            <p14:xfrm>
              <a:off x="2495906" y="4225706"/>
              <a:ext cx="477360" cy="391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8D5B16C-E7C0-4A84-852A-BF651B118E0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78266" y="4207706"/>
                <a:ext cx="5130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98E63D8-2CFF-4A9B-B76C-5DAAA627DB7D}"/>
                  </a:ext>
                </a:extLst>
              </p14:cNvPr>
              <p14:cNvContentPartPr/>
              <p14:nvPr/>
            </p14:nvContentPartPr>
            <p14:xfrm>
              <a:off x="1787066" y="4311026"/>
              <a:ext cx="199800" cy="271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98E63D8-2CFF-4A9B-B76C-5DAAA627DB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69066" y="4293386"/>
                <a:ext cx="2354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E41E250-EB9C-4FE0-B7D4-9AD2890C750B}"/>
                  </a:ext>
                </a:extLst>
              </p14:cNvPr>
              <p14:cNvContentPartPr/>
              <p14:nvPr/>
            </p14:nvContentPartPr>
            <p14:xfrm>
              <a:off x="1260386" y="4199426"/>
              <a:ext cx="155160" cy="333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E41E250-EB9C-4FE0-B7D4-9AD2890C75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42746" y="4181426"/>
                <a:ext cx="1908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E596335-4725-4106-9492-040D309558A6}"/>
                  </a:ext>
                </a:extLst>
              </p14:cNvPr>
              <p14:cNvContentPartPr/>
              <p14:nvPr/>
            </p14:nvContentPartPr>
            <p14:xfrm>
              <a:off x="196946" y="3165146"/>
              <a:ext cx="437040" cy="574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E596335-4725-4106-9492-040D309558A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8946" y="3147146"/>
                <a:ext cx="4726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F1DC18-EDC0-48D3-89AA-F14C2FF97227}"/>
                  </a:ext>
                </a:extLst>
              </p14:cNvPr>
              <p14:cNvContentPartPr/>
              <p14:nvPr/>
            </p14:nvContentPartPr>
            <p14:xfrm>
              <a:off x="3643586" y="4209866"/>
              <a:ext cx="187200" cy="307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F1DC18-EDC0-48D3-89AA-F14C2FF9722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25586" y="4191866"/>
                <a:ext cx="2228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75DDEBB-E620-4EF2-9F9A-6C44C1FDCF53}"/>
                  </a:ext>
                </a:extLst>
              </p14:cNvPr>
              <p14:cNvContentPartPr/>
              <p14:nvPr/>
            </p14:nvContentPartPr>
            <p14:xfrm>
              <a:off x="4457186" y="4235786"/>
              <a:ext cx="96120" cy="360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75DDEBB-E620-4EF2-9F9A-6C44C1FDCF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39546" y="4218146"/>
                <a:ext cx="1317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DF0F943-B873-4A28-967A-17CB0D4182D5}"/>
                  </a:ext>
                </a:extLst>
              </p14:cNvPr>
              <p14:cNvContentPartPr/>
              <p14:nvPr/>
            </p14:nvContentPartPr>
            <p14:xfrm>
              <a:off x="3919706" y="4195106"/>
              <a:ext cx="412560" cy="359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DF0F943-B873-4A28-967A-17CB0D4182D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01722" y="4177106"/>
                <a:ext cx="448169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0023B32-4375-40E0-9854-BA0B44042D8E}"/>
                  </a:ext>
                </a:extLst>
              </p14:cNvPr>
              <p14:cNvContentPartPr/>
              <p14:nvPr/>
            </p14:nvContentPartPr>
            <p14:xfrm>
              <a:off x="5568146" y="4203026"/>
              <a:ext cx="92520" cy="293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0023B32-4375-40E0-9854-BA0B44042D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50146" y="4185386"/>
                <a:ext cx="1281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FDEB5C6-0E0C-4F46-8CD8-9A7F88C1EA8E}"/>
                  </a:ext>
                </a:extLst>
              </p14:cNvPr>
              <p14:cNvContentPartPr/>
              <p14:nvPr/>
            </p14:nvContentPartPr>
            <p14:xfrm>
              <a:off x="6139826" y="4173506"/>
              <a:ext cx="109800" cy="336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FDEB5C6-0E0C-4F46-8CD8-9A7F88C1EA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21826" y="4155866"/>
                <a:ext cx="1454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A429C1A-34C1-46AE-8096-4767B4564C13}"/>
                  </a:ext>
                </a:extLst>
              </p14:cNvPr>
              <p14:cNvContentPartPr/>
              <p14:nvPr/>
            </p14:nvContentPartPr>
            <p14:xfrm>
              <a:off x="6495866" y="4374026"/>
              <a:ext cx="15156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A429C1A-34C1-46AE-8096-4767B4564C1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78226" y="4356386"/>
                <a:ext cx="1872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1BCE203-A41C-45CA-8E07-D32CDC243104}"/>
                  </a:ext>
                </a:extLst>
              </p14:cNvPr>
              <p14:cNvContentPartPr/>
              <p14:nvPr/>
            </p14:nvContentPartPr>
            <p14:xfrm>
              <a:off x="7831826" y="4321466"/>
              <a:ext cx="165960" cy="921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1BCE203-A41C-45CA-8E07-D32CDC24310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13826" y="4303826"/>
                <a:ext cx="2016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E606248-2C1D-42B6-8FBC-33255FDA104B}"/>
                  </a:ext>
                </a:extLst>
              </p14:cNvPr>
              <p14:cNvContentPartPr/>
              <p14:nvPr/>
            </p14:nvContentPartPr>
            <p14:xfrm>
              <a:off x="8610506" y="4088906"/>
              <a:ext cx="100080" cy="349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E606248-2C1D-42B6-8FBC-33255FDA104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92866" y="4071266"/>
                <a:ext cx="1357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CE047C0-4F3C-4959-8DA2-B8B232EA26AA}"/>
                  </a:ext>
                </a:extLst>
              </p14:cNvPr>
              <p14:cNvContentPartPr/>
              <p14:nvPr/>
            </p14:nvContentPartPr>
            <p14:xfrm>
              <a:off x="8201546" y="4160186"/>
              <a:ext cx="259200" cy="22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CE047C0-4F3C-4959-8DA2-B8B232EA26A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83546" y="4142186"/>
                <a:ext cx="294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2C202D3-D9A8-4838-BB5B-B76205BB07A0}"/>
                  </a:ext>
                </a:extLst>
              </p14:cNvPr>
              <p14:cNvContentPartPr/>
              <p14:nvPr/>
            </p14:nvContentPartPr>
            <p14:xfrm>
              <a:off x="7175186" y="4146146"/>
              <a:ext cx="423360" cy="311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2C202D3-D9A8-4838-BB5B-B76205BB07A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57546" y="4128146"/>
                <a:ext cx="4590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A8E5652-C498-4DD3-B09D-A676D87C564C}"/>
                  </a:ext>
                </a:extLst>
              </p14:cNvPr>
              <p14:cNvContentPartPr/>
              <p14:nvPr/>
            </p14:nvContentPartPr>
            <p14:xfrm>
              <a:off x="6893306" y="4153706"/>
              <a:ext cx="153720" cy="281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A8E5652-C498-4DD3-B09D-A676D87C56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75306" y="4135706"/>
                <a:ext cx="189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FA69477-B0E0-4E5D-9D3C-00D54EA528E1}"/>
                  </a:ext>
                </a:extLst>
              </p14:cNvPr>
              <p14:cNvContentPartPr/>
              <p14:nvPr/>
            </p14:nvContentPartPr>
            <p14:xfrm>
              <a:off x="5811506" y="4223906"/>
              <a:ext cx="218880" cy="262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FA69477-B0E0-4E5D-9D3C-00D54EA528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93506" y="4205906"/>
                <a:ext cx="2545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BBECE64-D5DD-40CE-B82A-B1454EAA6D47}"/>
                  </a:ext>
                </a:extLst>
              </p14:cNvPr>
              <p14:cNvContentPartPr/>
              <p14:nvPr/>
            </p14:nvContentPartPr>
            <p14:xfrm>
              <a:off x="5201306" y="4204466"/>
              <a:ext cx="171720" cy="2815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BBECE64-D5DD-40CE-B82A-B1454EAA6D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83306" y="4186466"/>
                <a:ext cx="2073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CE1A83C-E31E-475B-95BA-9641C3E55C20}"/>
                  </a:ext>
                </a:extLst>
              </p14:cNvPr>
              <p14:cNvContentPartPr/>
              <p14:nvPr/>
            </p14:nvContentPartPr>
            <p14:xfrm>
              <a:off x="82106" y="3888026"/>
              <a:ext cx="487440" cy="590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CE1A83C-E31E-475B-95BA-9641C3E55C2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106" y="3870386"/>
                <a:ext cx="52308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C3CD914-D08E-4FF8-9051-FE9B36E61F65}"/>
                  </a:ext>
                </a:extLst>
              </p14:cNvPr>
              <p14:cNvContentPartPr/>
              <p14:nvPr/>
            </p14:nvContentPartPr>
            <p14:xfrm>
              <a:off x="1648106" y="4948946"/>
              <a:ext cx="87480" cy="383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C3CD914-D08E-4FF8-9051-FE9B36E61F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30466" y="4930946"/>
                <a:ext cx="1231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32B99C3-BF07-460C-913E-D9511398770F}"/>
                  </a:ext>
                </a:extLst>
              </p14:cNvPr>
              <p14:cNvContentPartPr/>
              <p14:nvPr/>
            </p14:nvContentPartPr>
            <p14:xfrm>
              <a:off x="1958426" y="4971266"/>
              <a:ext cx="188640" cy="307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32B99C3-BF07-460C-913E-D9511398770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40752" y="4953605"/>
                <a:ext cx="224348" cy="342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D96825A-00F9-4F54-8EE0-55DA53387198}"/>
                  </a:ext>
                </a:extLst>
              </p14:cNvPr>
              <p14:cNvContentPartPr/>
              <p14:nvPr/>
            </p14:nvContentPartPr>
            <p14:xfrm>
              <a:off x="1253546" y="4937066"/>
              <a:ext cx="191880" cy="319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D96825A-00F9-4F54-8EE0-55DA5338719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35906" y="4919066"/>
                <a:ext cx="2275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E50DF92-05D8-4C58-883F-E6E754F49539}"/>
                  </a:ext>
                </a:extLst>
              </p14:cNvPr>
              <p14:cNvContentPartPr/>
              <p14:nvPr/>
            </p14:nvContentPartPr>
            <p14:xfrm>
              <a:off x="2338946" y="5148746"/>
              <a:ext cx="162720" cy="163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E50DF92-05D8-4C58-883F-E6E754F4953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21306" y="5131106"/>
                <a:ext cx="198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31FE86D-9C73-4597-B8DC-ACE2C5260F7D}"/>
                  </a:ext>
                </a:extLst>
              </p14:cNvPr>
              <p14:cNvContentPartPr/>
              <p14:nvPr/>
            </p14:nvContentPartPr>
            <p14:xfrm>
              <a:off x="3117266" y="4914026"/>
              <a:ext cx="127080" cy="442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31FE86D-9C73-4597-B8DC-ACE2C5260F7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99266" y="4896026"/>
                <a:ext cx="1627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C01F6E4-4F85-4A61-BC89-6EB1A5CFBEE3}"/>
                  </a:ext>
                </a:extLst>
              </p14:cNvPr>
              <p14:cNvContentPartPr/>
              <p14:nvPr/>
            </p14:nvContentPartPr>
            <p14:xfrm>
              <a:off x="3536666" y="5104466"/>
              <a:ext cx="58320" cy="14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C01F6E4-4F85-4A61-BC89-6EB1A5CFBEE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19026" y="5086826"/>
                <a:ext cx="93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6B767E2-43BA-4CF8-A73C-141265DA6B97}"/>
                  </a:ext>
                </a:extLst>
              </p14:cNvPr>
              <p14:cNvContentPartPr/>
              <p14:nvPr/>
            </p14:nvContentPartPr>
            <p14:xfrm>
              <a:off x="3552506" y="5189066"/>
              <a:ext cx="66960" cy="136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6B767E2-43BA-4CF8-A73C-141265DA6B9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34506" y="5171066"/>
                <a:ext cx="102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E19407D-1CED-4461-AAF5-3F61BE54DB67}"/>
                  </a:ext>
                </a:extLst>
              </p14:cNvPr>
              <p14:cNvContentPartPr/>
              <p14:nvPr/>
            </p14:nvContentPartPr>
            <p14:xfrm>
              <a:off x="3992786" y="4951466"/>
              <a:ext cx="200880" cy="3276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E19407D-1CED-4461-AAF5-3F61BE54DB6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75178" y="4933466"/>
                <a:ext cx="236456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A5BF715-3437-4400-B31B-FA611E9ECDC4}"/>
                  </a:ext>
                </a:extLst>
              </p14:cNvPr>
              <p14:cNvContentPartPr/>
              <p14:nvPr/>
            </p14:nvContentPartPr>
            <p14:xfrm>
              <a:off x="2733866" y="4955066"/>
              <a:ext cx="182160" cy="303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A5BF715-3437-4400-B31B-FA611E9ECDC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15866" y="4937066"/>
                <a:ext cx="2178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691CDF7-6904-4168-A57D-CB632E4E864C}"/>
                  </a:ext>
                </a:extLst>
              </p14:cNvPr>
              <p14:cNvContentPartPr/>
              <p14:nvPr/>
            </p14:nvContentPartPr>
            <p14:xfrm>
              <a:off x="4405346" y="4934546"/>
              <a:ext cx="106920" cy="380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691CDF7-6904-4168-A57D-CB632E4E864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387346" y="4916546"/>
                <a:ext cx="1425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08DCE97-1EB3-47E1-A8A2-D6B0936D3B20}"/>
                  </a:ext>
                </a:extLst>
              </p14:cNvPr>
              <p14:cNvContentPartPr/>
              <p14:nvPr/>
            </p14:nvContentPartPr>
            <p14:xfrm>
              <a:off x="5039666" y="4911506"/>
              <a:ext cx="110880" cy="4240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08DCE97-1EB3-47E1-A8A2-D6B0936D3B2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021666" y="4893866"/>
                <a:ext cx="1465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7DBB6A4-BC90-48EC-A169-6FED09D6D486}"/>
                  </a:ext>
                </a:extLst>
              </p14:cNvPr>
              <p14:cNvContentPartPr/>
              <p14:nvPr/>
            </p14:nvContentPartPr>
            <p14:xfrm>
              <a:off x="4640066" y="4963706"/>
              <a:ext cx="239400" cy="2354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7DBB6A4-BC90-48EC-A169-6FED09D6D4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22399" y="4945733"/>
                <a:ext cx="275094" cy="27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0C64E95-1A02-4819-8678-282F55C71669}"/>
                  </a:ext>
                </a:extLst>
              </p14:cNvPr>
              <p14:cNvContentPartPr/>
              <p14:nvPr/>
            </p14:nvContentPartPr>
            <p14:xfrm>
              <a:off x="5425226" y="5159906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0C64E95-1A02-4819-8678-282F55C7166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07586" y="514226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30B73BA-DA6D-44B2-8956-E145EF1F3CF5}"/>
                  </a:ext>
                </a:extLst>
              </p14:cNvPr>
              <p14:cNvContentPartPr/>
              <p14:nvPr/>
            </p14:nvContentPartPr>
            <p14:xfrm>
              <a:off x="5816906" y="4975946"/>
              <a:ext cx="166320" cy="294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30B73BA-DA6D-44B2-8956-E145EF1F3C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99266" y="4957946"/>
                <a:ext cx="2019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F3C5EE8-1D8A-48BB-9505-A9296D06F0ED}"/>
                  </a:ext>
                </a:extLst>
              </p14:cNvPr>
              <p14:cNvContentPartPr/>
              <p14:nvPr/>
            </p14:nvContentPartPr>
            <p14:xfrm>
              <a:off x="6187706" y="4934546"/>
              <a:ext cx="91440" cy="3826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F3C5EE8-1D8A-48BB-9505-A9296D06F0E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70066" y="4916906"/>
                <a:ext cx="127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6318CBF-13C1-4633-A96C-40155AF9EE2D}"/>
                  </a:ext>
                </a:extLst>
              </p14:cNvPr>
              <p14:cNvContentPartPr/>
              <p14:nvPr/>
            </p14:nvContentPartPr>
            <p14:xfrm>
              <a:off x="6774506" y="4966946"/>
              <a:ext cx="48600" cy="271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6318CBF-13C1-4633-A96C-40155AF9EE2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56506" y="4948946"/>
                <a:ext cx="842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E9E0351-E144-43AB-BFFE-DCCACCA5AE77}"/>
                  </a:ext>
                </a:extLst>
              </p14:cNvPr>
              <p14:cNvContentPartPr/>
              <p14:nvPr/>
            </p14:nvContentPartPr>
            <p14:xfrm>
              <a:off x="7356266" y="4941746"/>
              <a:ext cx="126720" cy="405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E9E0351-E144-43AB-BFFE-DCCACCA5AE7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38266" y="4923746"/>
                <a:ext cx="1623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1AB7A59-0DFA-470C-8BA4-FF39411E7822}"/>
                  </a:ext>
                </a:extLst>
              </p14:cNvPr>
              <p14:cNvContentPartPr/>
              <p14:nvPr/>
            </p14:nvContentPartPr>
            <p14:xfrm>
              <a:off x="7018946" y="4970546"/>
              <a:ext cx="233640" cy="2570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1AB7A59-0DFA-470C-8BA4-FF39411E782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00974" y="4952571"/>
                <a:ext cx="269225" cy="292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0A42524-7846-46C0-B530-603645309789}"/>
                  </a:ext>
                </a:extLst>
              </p14:cNvPr>
              <p14:cNvContentPartPr/>
              <p14:nvPr/>
            </p14:nvContentPartPr>
            <p14:xfrm>
              <a:off x="6420626" y="4979906"/>
              <a:ext cx="203040" cy="270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0A42524-7846-46C0-B530-60364530978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02986" y="4961906"/>
                <a:ext cx="2386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F3EF095-2B63-4616-B68F-5D72BE0CEC75}"/>
                  </a:ext>
                </a:extLst>
              </p14:cNvPr>
              <p14:cNvContentPartPr/>
              <p14:nvPr/>
            </p14:nvContentPartPr>
            <p14:xfrm>
              <a:off x="95786" y="4690826"/>
              <a:ext cx="525240" cy="709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F3EF095-2B63-4616-B68F-5D72BE0CEC7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786" y="4673186"/>
                <a:ext cx="56088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2FAD5CC-827A-4AF1-B560-55AA8058E110}"/>
                  </a:ext>
                </a:extLst>
              </p14:cNvPr>
              <p14:cNvContentPartPr/>
              <p14:nvPr/>
            </p14:nvContentPartPr>
            <p14:xfrm>
              <a:off x="1262906" y="3338666"/>
              <a:ext cx="192600" cy="320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2FAD5CC-827A-4AF1-B560-55AA8058E11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244906" y="3320666"/>
                <a:ext cx="228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09DD5C2-88B3-4B8E-833A-8E15FF017520}"/>
                  </a:ext>
                </a:extLst>
              </p14:cNvPr>
              <p14:cNvContentPartPr/>
              <p14:nvPr/>
            </p14:nvContentPartPr>
            <p14:xfrm>
              <a:off x="1619306" y="3316346"/>
              <a:ext cx="54720" cy="3664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09DD5C2-88B3-4B8E-833A-8E15FF01752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601306" y="3298706"/>
                <a:ext cx="903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43B0935-07B4-454E-A1F0-EC5B63BB5092}"/>
                  </a:ext>
                </a:extLst>
              </p14:cNvPr>
              <p14:cNvContentPartPr/>
              <p14:nvPr/>
            </p14:nvContentPartPr>
            <p14:xfrm>
              <a:off x="2253626" y="3343706"/>
              <a:ext cx="671760" cy="2754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43B0935-07B4-454E-A1F0-EC5B63BB50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235977" y="3325706"/>
                <a:ext cx="707419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E806BA7-5A39-4517-A840-9EC8A2E4FB73}"/>
                  </a:ext>
                </a:extLst>
              </p14:cNvPr>
              <p14:cNvContentPartPr/>
              <p14:nvPr/>
            </p14:nvContentPartPr>
            <p14:xfrm>
              <a:off x="1823066" y="3348746"/>
              <a:ext cx="269640" cy="2865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E806BA7-5A39-4517-A840-9EC8A2E4FB7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805402" y="3330769"/>
                <a:ext cx="305328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C0C4F4E-8E6C-4DD2-A4AE-7C5057121A64}"/>
                  </a:ext>
                </a:extLst>
              </p14:cNvPr>
              <p14:cNvContentPartPr/>
              <p14:nvPr/>
            </p14:nvContentPartPr>
            <p14:xfrm>
              <a:off x="3945626" y="3239306"/>
              <a:ext cx="68400" cy="273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C0C4F4E-8E6C-4DD2-A4AE-7C5057121A6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27626" y="3221666"/>
                <a:ext cx="1040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C203375-0E41-4105-BBAF-393939356E00}"/>
                  </a:ext>
                </a:extLst>
              </p14:cNvPr>
              <p14:cNvContentPartPr/>
              <p14:nvPr/>
            </p14:nvContentPartPr>
            <p14:xfrm>
              <a:off x="3565106" y="3391586"/>
              <a:ext cx="85320" cy="67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C203375-0E41-4105-BBAF-393939356E0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47106" y="3373586"/>
                <a:ext cx="120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EFD53B8-72C6-4483-B6F0-23FF086524C6}"/>
                  </a:ext>
                </a:extLst>
              </p14:cNvPr>
              <p14:cNvContentPartPr/>
              <p14:nvPr/>
            </p14:nvContentPartPr>
            <p14:xfrm>
              <a:off x="3114026" y="3249746"/>
              <a:ext cx="236520" cy="369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EFD53B8-72C6-4483-B6F0-23FF086524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095999" y="3232106"/>
                <a:ext cx="272214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B5E69E0-0963-41DD-A740-A6516B37830D}"/>
                  </a:ext>
                </a:extLst>
              </p14:cNvPr>
              <p14:cNvContentPartPr/>
              <p14:nvPr/>
            </p14:nvContentPartPr>
            <p14:xfrm>
              <a:off x="4268906" y="3350546"/>
              <a:ext cx="152640" cy="22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B5E69E0-0963-41DD-A740-A6516B37830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50906" y="3332906"/>
                <a:ext cx="1882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CD02479-98B0-4866-B20B-DA2AD5C97795}"/>
                  </a:ext>
                </a:extLst>
              </p14:cNvPr>
              <p14:cNvContentPartPr/>
              <p14:nvPr/>
            </p14:nvContentPartPr>
            <p14:xfrm>
              <a:off x="5867306" y="3084146"/>
              <a:ext cx="359280" cy="4485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CD02479-98B0-4866-B20B-DA2AD5C9779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849306" y="3066506"/>
                <a:ext cx="394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B5B74AD-C510-4011-A3A2-9C63B37AA9CE}"/>
                  </a:ext>
                </a:extLst>
              </p14:cNvPr>
              <p14:cNvContentPartPr/>
              <p14:nvPr/>
            </p14:nvContentPartPr>
            <p14:xfrm>
              <a:off x="5027426" y="3189986"/>
              <a:ext cx="761400" cy="2476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B5B74AD-C510-4011-A3A2-9C63B37AA9C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009435" y="3171986"/>
                <a:ext cx="797023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8371AE2-A2DC-4A5F-9CA7-1CA0CF3C021F}"/>
                  </a:ext>
                </a:extLst>
              </p14:cNvPr>
              <p14:cNvContentPartPr/>
              <p14:nvPr/>
            </p14:nvContentPartPr>
            <p14:xfrm>
              <a:off x="4647626" y="3181346"/>
              <a:ext cx="186120" cy="302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8371AE2-A2DC-4A5F-9CA7-1CA0CF3C021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29986" y="3163346"/>
                <a:ext cx="2217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26C629-2842-435F-B305-25E8B194F97F}"/>
                  </a:ext>
                </a:extLst>
              </p14:cNvPr>
              <p14:cNvContentPartPr/>
              <p14:nvPr/>
            </p14:nvContentPartPr>
            <p14:xfrm>
              <a:off x="4682537" y="4217709"/>
              <a:ext cx="337680" cy="33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26C629-2842-435F-B305-25E8B194F97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664537" y="4200069"/>
                <a:ext cx="37332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3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92675" y="2494555"/>
            <a:ext cx="94580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Discrete Probability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24</cp:revision>
  <dcterms:created xsi:type="dcterms:W3CDTF">2018-05-03T20:31:15Z</dcterms:created>
  <dcterms:modified xsi:type="dcterms:W3CDTF">2020-04-17T18:50:19Z</dcterms:modified>
</cp:coreProperties>
</file>